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258" r:id="rId2"/>
    <p:sldId id="256" r:id="rId3"/>
    <p:sldId id="259" r:id="rId4"/>
    <p:sldId id="260" r:id="rId5"/>
    <p:sldId id="261" r:id="rId6"/>
    <p:sldId id="277" r:id="rId7"/>
    <p:sldId id="282" r:id="rId8"/>
    <p:sldId id="263" r:id="rId9"/>
    <p:sldId id="262" r:id="rId10"/>
    <p:sldId id="279" r:id="rId11"/>
    <p:sldId id="280" r:id="rId12"/>
    <p:sldId id="281" r:id="rId13"/>
    <p:sldId id="264" r:id="rId14"/>
    <p:sldId id="265" r:id="rId15"/>
    <p:sldId id="271" r:id="rId16"/>
    <p:sldId id="267" r:id="rId17"/>
    <p:sldId id="272" r:id="rId18"/>
    <p:sldId id="273" r:id="rId19"/>
    <p:sldId id="268" r:id="rId20"/>
    <p:sldId id="275" r:id="rId21"/>
    <p:sldId id="270" r:id="rId22"/>
    <p:sldId id="269" r:id="rId23"/>
    <p:sldId id="266" r:id="rId24"/>
    <p:sldId id="276" r:id="rId25"/>
    <p:sldId id="274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4B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06" autoAdjust="0"/>
  </p:normalViewPr>
  <p:slideViewPr>
    <p:cSldViewPr snapToGrid="0">
      <p:cViewPr>
        <p:scale>
          <a:sx n="80" d="100"/>
          <a:sy n="80" d="100"/>
        </p:scale>
        <p:origin x="378" y="-2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25E5F3-165C-4B08-8CF9-F0A87F5861E4}" type="datetimeFigureOut">
              <a:rPr lang="pt-BR" smtClean="0"/>
              <a:t>05/12/2024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BD613-8545-4278-8D66-0E3E808484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2535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BD613-8545-4278-8D66-0E3E808484C7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6343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CDEDA-D3DD-6F0D-975E-57F0B066D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58EB090-5960-D221-1ABA-4DE10C8C93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EA67A0E-EA59-488D-B135-6F0306910C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F32B84B-5A6E-9EB0-2A72-EDF6905A42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BD613-8545-4278-8D66-0E3E808484C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2263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17943-E4A3-2AA8-5CA9-C69405795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7605826-F80D-7250-290A-D0D72790CA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AD71BCB-6680-955F-A169-A601EBD457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DA8089E-5FB4-573B-69A5-3E9048511C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BD613-8545-4278-8D66-0E3E808484C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6610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832F9-F026-4252-1030-A17FA42A4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E9588D0-34EE-C48E-3290-4BA200ECB0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C0E9547-EC69-B593-419D-CB418D670A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DDEEEE7-5140-4E97-2A42-D48476AB3F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BD613-8545-4278-8D66-0E3E808484C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8769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E791C-D62D-0E29-3CCE-DB5CFD89E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E4F6D6E-C767-1C5B-DAAA-9B4F7C04D9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A932E6A-F938-A52A-294F-60DBEE0A9E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932AD10-E2E0-5198-B3E5-DEDEBC891D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BD613-8545-4278-8D66-0E3E808484C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5269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81743-6FC4-26AE-1063-92A0171BA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6B1F6DC-133C-2C30-BF2E-82E4F787B8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B0ABA15-6BBF-7F59-9FF5-74D5057EC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5005D98-5C10-CAE4-A7D1-0344A2A87F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BD613-8545-4278-8D66-0E3E808484C7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3077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0DB74-D8B8-9D3C-0F57-918071833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EDB7A8B-0F70-CEDB-AFC7-F63006BB2D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1CAF6E2-AA28-DFE5-BF6E-3EDE1AFADD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1FC01AD-FBC6-EB20-F3DB-A5A68E55D4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BD613-8545-4278-8D66-0E3E808484C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41001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E461C-0AA2-7E53-A3C0-DA6243EA6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1E523AE-AB73-0EC0-CF95-C45B2CDBBE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D377441-C4C6-3B66-7CE0-7B100702AF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27DD7DD-D077-C14E-041C-F121023947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BD613-8545-4278-8D66-0E3E808484C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22483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976E1-1B4E-2AC0-ED7A-E0DB5D824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6C2A5A3-D57C-9065-3907-9E48836E82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406D7C8-D0A4-6A1C-EDEF-EFBE7630D6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B3A066E-FB78-7686-A6E6-D259826FD1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BD613-8545-4278-8D66-0E3E808484C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60239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F8029-1B8F-4874-1B98-5D4E08A5C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20CD49E-05BC-53ED-F325-9EE54741D0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8FEF6D2-1EC7-377B-90FA-670AEDD548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B514FF8-0D1E-C075-35EA-2228360FA7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BD613-8545-4278-8D66-0E3E808484C7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42178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B474E-2358-C603-2489-8D0295260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4520BB6-31CF-E675-DC59-1DBFDFF65C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BE99DA8-1EDB-EF9E-7599-A5CD16B58E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9779E3C-FA49-06F8-9E0C-7615234C48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BD613-8545-4278-8D66-0E3E808484C7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5161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1B6E4D42-002E-0B7F-1CBB-8B887DA7F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119" y="924683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TT Norms Medium" panose="02000803030000020003" pitchFamily="50" charset="0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80E54FE-29D2-649A-A52E-980530758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119" y="2385183"/>
            <a:ext cx="10515600" cy="3592536"/>
          </a:xfrm>
          <a:prstGeom prst="rect">
            <a:avLst/>
          </a:prstGeom>
        </p:spPr>
        <p:txBody>
          <a:bodyPr/>
          <a:lstStyle>
            <a:lvl1pPr>
              <a:defRPr>
                <a:latin typeface="TT Norms Thin" panose="02000503020000020003" pitchFamily="50" charset="0"/>
              </a:defRPr>
            </a:lvl1pPr>
            <a:lvl2pPr>
              <a:defRPr>
                <a:latin typeface="TT Norms Thin" panose="02000503020000020003" pitchFamily="50" charset="0"/>
              </a:defRPr>
            </a:lvl2pPr>
            <a:lvl3pPr>
              <a:defRPr>
                <a:latin typeface="TT Norms Thin" panose="02000503020000020003" pitchFamily="50" charset="0"/>
              </a:defRPr>
            </a:lvl3pPr>
            <a:lvl4pPr>
              <a:defRPr>
                <a:latin typeface="TT Norms Thin" panose="02000503020000020003" pitchFamily="50" charset="0"/>
              </a:defRPr>
            </a:lvl4pPr>
            <a:lvl5pPr>
              <a:defRPr>
                <a:latin typeface="TT Norms Thin" panose="02000503020000020003" pitchFamily="50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725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CA021-5B99-43E8-84E3-6BEFBE9E0FE6}" type="datetimeFigureOut">
              <a:rPr lang="pt-BR" smtClean="0"/>
              <a:t>05/12/2024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FB76-D478-47AC-BB0C-0FB716F94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5763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CA021-5B99-43E8-84E3-6BEFBE9E0FE6}" type="datetimeFigureOut">
              <a:rPr lang="pt-BR" smtClean="0"/>
              <a:t>05/12/2024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FB76-D478-47AC-BB0C-0FB716F94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3050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757" y="107315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CA021-5B99-43E8-84E3-6BEFBE9E0FE6}" type="datetimeFigureOut">
              <a:rPr lang="pt-BR" smtClean="0"/>
              <a:t>05/12/2024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FB76-D478-47AC-BB0C-0FB716F94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5499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CA021-5B99-43E8-84E3-6BEFBE9E0FE6}" type="datetimeFigureOut">
              <a:rPr lang="pt-BR" smtClean="0"/>
              <a:t>05/12/2024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FB76-D478-47AC-BB0C-0FB716F94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5444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757" y="107315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CA021-5B99-43E8-84E3-6BEFBE9E0FE6}" type="datetimeFigureOut">
              <a:rPr lang="pt-BR" smtClean="0"/>
              <a:t>05/12/2024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FB76-D478-47AC-BB0C-0FB716F94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1177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CA021-5B99-43E8-84E3-6BEFBE9E0FE6}" type="datetimeFigureOut">
              <a:rPr lang="pt-BR" smtClean="0"/>
              <a:t>05/12/2024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FB76-D478-47AC-BB0C-0FB716F94BE4}" type="slidenum">
              <a:rPr lang="pt-BR" smtClean="0"/>
              <a:t>‹nº›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1464A75-E801-3BEE-D6B0-B145A10EE06F}"/>
              </a:ext>
            </a:extLst>
          </p:cNvPr>
          <p:cNvSpPr/>
          <p:nvPr userDrawn="1"/>
        </p:nvSpPr>
        <p:spPr>
          <a:xfrm>
            <a:off x="3319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0000">
                <a:schemeClr val="accent1">
                  <a:lumMod val="45000"/>
                  <a:lumOff val="55000"/>
                  <a:alpha val="59000"/>
                </a:schemeClr>
              </a:gs>
              <a:gs pos="100000">
                <a:srgbClr val="054B9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8829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035F063F-AF79-62AE-7C75-897D94E7722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1464A75-E801-3BEE-D6B0-B145A10EE06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0000">
                <a:schemeClr val="accent1">
                  <a:lumMod val="45000"/>
                  <a:lumOff val="55000"/>
                  <a:alpha val="59000"/>
                </a:schemeClr>
              </a:gs>
              <a:gs pos="100000">
                <a:srgbClr val="054B9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2066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CA021-5B99-43E8-84E3-6BEFBE9E0FE6}" type="datetimeFigureOut">
              <a:rPr lang="pt-BR" smtClean="0"/>
              <a:t>05/12/2024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FB76-D478-47AC-BB0C-0FB716F94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2958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CA021-5B99-43E8-84E3-6BEFBE9E0FE6}" type="datetimeFigureOut">
              <a:rPr lang="pt-BR" smtClean="0"/>
              <a:t>05/12/2024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FB76-D478-47AC-BB0C-0FB716F94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4211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757" y="107315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1757" y="2636113"/>
            <a:ext cx="10515600" cy="35379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CA021-5B99-43E8-84E3-6BEFBE9E0FE6}" type="datetimeFigureOut">
              <a:rPr lang="pt-BR" smtClean="0"/>
              <a:t>05/12/2024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FB76-D478-47AC-BB0C-0FB716F94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4199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CA021-5B99-43E8-84E3-6BEFBE9E0FE6}" type="datetimeFigureOut">
              <a:rPr lang="pt-BR" smtClean="0"/>
              <a:t>05/12/2024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FB76-D478-47AC-BB0C-0FB716F94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8490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F0652EBC-77E6-D921-C81F-62ED13A01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CA021-5B99-43E8-84E3-6BEFBE9E0FE6}" type="datetimeFigureOut">
              <a:rPr lang="pt-BR" smtClean="0"/>
              <a:t>05/12/2024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1FB76-D478-47AC-BB0C-0FB716F94BE4}" type="slidenum">
              <a:rPr lang="pt-BR" smtClean="0"/>
              <a:t>‹nº›</a:t>
            </a:fld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3B633B8D-6095-5679-2AA3-E95726AB6329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357" y="451226"/>
            <a:ext cx="1022158" cy="31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56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4" r:id="rId8"/>
    <p:sldLayoutId id="2147483680" r:id="rId9"/>
    <p:sldLayoutId id="2147483681" r:id="rId10"/>
    <p:sldLayoutId id="2147483682" r:id="rId11"/>
    <p:sldLayoutId id="214748368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1.xml"/><Relationship Id="rId5" Type="http://schemas.openxmlformats.org/officeDocument/2006/relationships/slide" Target="slide10.xml"/><Relationship Id="rId4" Type="http://schemas.openxmlformats.org/officeDocument/2006/relationships/slide" Target="slide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5.gif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image" Target="../media/image10.png"/><Relationship Id="rId7" Type="http://schemas.openxmlformats.org/officeDocument/2006/relationships/image" Target="../media/image18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11" Type="http://schemas.openxmlformats.org/officeDocument/2006/relationships/image" Target="../media/image22.gif"/><Relationship Id="rId5" Type="http://schemas.openxmlformats.org/officeDocument/2006/relationships/image" Target="../media/image16.png"/><Relationship Id="rId10" Type="http://schemas.openxmlformats.org/officeDocument/2006/relationships/image" Target="../media/image21.gif"/><Relationship Id="rId4" Type="http://schemas.openxmlformats.org/officeDocument/2006/relationships/image" Target="../media/image7.png"/><Relationship Id="rId9" Type="http://schemas.openxmlformats.org/officeDocument/2006/relationships/image" Target="../media/image20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13" Type="http://schemas.openxmlformats.org/officeDocument/2006/relationships/image" Target="../media/image29.gif"/><Relationship Id="rId3" Type="http://schemas.openxmlformats.org/officeDocument/2006/relationships/image" Target="../media/image10.png"/><Relationship Id="rId7" Type="http://schemas.openxmlformats.org/officeDocument/2006/relationships/image" Target="../media/image23.gif"/><Relationship Id="rId12" Type="http://schemas.openxmlformats.org/officeDocument/2006/relationships/image" Target="../media/image28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11" Type="http://schemas.openxmlformats.org/officeDocument/2006/relationships/image" Target="../media/image27.png"/><Relationship Id="rId5" Type="http://schemas.openxmlformats.org/officeDocument/2006/relationships/image" Target="../media/image16.png"/><Relationship Id="rId10" Type="http://schemas.openxmlformats.org/officeDocument/2006/relationships/image" Target="../media/image26.gif"/><Relationship Id="rId4" Type="http://schemas.openxmlformats.org/officeDocument/2006/relationships/image" Target="../media/image7.png"/><Relationship Id="rId9" Type="http://schemas.openxmlformats.org/officeDocument/2006/relationships/image" Target="../media/image25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gruporecta.com.br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23710073-63DA-40A5-C24B-0F0B5FC584C7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2FD7BE1-2444-EA01-6F9A-A84128365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50" y="121890"/>
            <a:ext cx="11758612" cy="661421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9FFACBF-2189-63D2-E24A-A644D826E7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89" t="12256" b="14776"/>
          <a:stretch/>
        </p:blipFill>
        <p:spPr>
          <a:xfrm>
            <a:off x="6192256" y="1200150"/>
            <a:ext cx="5999743" cy="515066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B426A82-3941-11E2-00F0-8852646DD1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884" y="1654539"/>
            <a:ext cx="2957372" cy="92101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2FA585E-F072-145B-6BCC-39FB3DDCA60E}"/>
              </a:ext>
            </a:extLst>
          </p:cNvPr>
          <p:cNvSpPr txBox="1"/>
          <p:nvPr/>
        </p:nvSpPr>
        <p:spPr>
          <a:xfrm>
            <a:off x="1235242" y="2855823"/>
            <a:ext cx="49570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400" dirty="0">
                <a:latin typeface="TT Norms Thin" panose="02000503020000020003" pitchFamily="50" charset="0"/>
              </a:rPr>
              <a:t>Especialista em </a:t>
            </a:r>
            <a:r>
              <a:rPr lang="pt-BR" sz="2400" dirty="0">
                <a:solidFill>
                  <a:srgbClr val="054B99"/>
                </a:solidFill>
                <a:latin typeface="TT Norms Medium" panose="02000803030000020003" pitchFamily="50" charset="0"/>
              </a:rPr>
              <a:t>Contabilidade</a:t>
            </a:r>
            <a:r>
              <a:rPr lang="pt-BR" sz="2400" dirty="0">
                <a:latin typeface="TT Norms Thin" panose="02000503020000020003" pitchFamily="50" charset="0"/>
              </a:rPr>
              <a:t>, </a:t>
            </a:r>
            <a:r>
              <a:rPr lang="pt-BR" sz="2400" dirty="0">
                <a:solidFill>
                  <a:srgbClr val="054B99"/>
                </a:solidFill>
                <a:latin typeface="TT Norms Medium" panose="02000803030000020003" pitchFamily="50" charset="0"/>
              </a:rPr>
              <a:t>Consultoria</a:t>
            </a:r>
            <a:r>
              <a:rPr lang="pt-BR" sz="2400" dirty="0">
                <a:latin typeface="TT Norms Thin" panose="02000503020000020003" pitchFamily="50" charset="0"/>
              </a:rPr>
              <a:t> e </a:t>
            </a:r>
            <a:r>
              <a:rPr lang="pt-BR" sz="2400" dirty="0">
                <a:solidFill>
                  <a:srgbClr val="054B99"/>
                </a:solidFill>
                <a:latin typeface="TT Norms Medium" panose="02000803030000020003" pitchFamily="50" charset="0"/>
              </a:rPr>
              <a:t>Auditoria</a:t>
            </a:r>
            <a:r>
              <a:rPr lang="pt-BR" sz="2400" dirty="0">
                <a:latin typeface="TT Norms Thin" panose="02000503020000020003" pitchFamily="50" charset="0"/>
              </a:rPr>
              <a:t>.</a:t>
            </a:r>
          </a:p>
          <a:p>
            <a:pPr algn="r"/>
            <a:r>
              <a:rPr lang="pt-BR" sz="2400" dirty="0">
                <a:latin typeface="TT Norms Thin" panose="02000503020000020003" pitchFamily="50" charset="0"/>
              </a:rPr>
              <a:t>Nosso foco é oferecer soluções que impulsionam seu negócio com inovação, tecnologia e compromisso com resultados.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9B9FE134-F10B-EDF1-B3D2-AFE82E2C46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706"/>
          <a:stretch/>
        </p:blipFill>
        <p:spPr>
          <a:xfrm rot="10800000">
            <a:off x="0" y="0"/>
            <a:ext cx="12192000" cy="426611"/>
          </a:xfrm>
          <a:prstGeom prst="rect">
            <a:avLst/>
          </a:prstGeom>
        </p:spPr>
      </p:pic>
      <p:sp>
        <p:nvSpPr>
          <p:cNvPr id="12" name="Google Shape;118;p22">
            <a:extLst>
              <a:ext uri="{FF2B5EF4-FFF2-40B4-BE49-F238E27FC236}">
                <a16:creationId xmlns:a16="http://schemas.microsoft.com/office/drawing/2014/main" id="{EF11BCF7-76A8-08DA-27D9-E98ACC8D0410}"/>
              </a:ext>
            </a:extLst>
          </p:cNvPr>
          <p:cNvSpPr txBox="1">
            <a:spLocks/>
          </p:cNvSpPr>
          <p:nvPr/>
        </p:nvSpPr>
        <p:spPr>
          <a:xfrm>
            <a:off x="3531396" y="5444421"/>
            <a:ext cx="2468349" cy="76379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2400" spc="700" dirty="0">
                <a:solidFill>
                  <a:srgbClr val="054B99"/>
                </a:solidFill>
                <a:latin typeface="TT Norms Heavy" panose="02000503030000020004" pitchFamily="50" charset="0"/>
              </a:rPr>
              <a:t>SEMPRE</a:t>
            </a:r>
          </a:p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2000" spc="-150" dirty="0">
                <a:solidFill>
                  <a:srgbClr val="054B99"/>
                </a:solidFill>
                <a:latin typeface="TT Norms Medium" panose="02000803030000020003" pitchFamily="50" charset="0"/>
              </a:rPr>
              <a:t>PERTO DE VOCÊ!</a:t>
            </a:r>
          </a:p>
        </p:txBody>
      </p:sp>
    </p:spTree>
    <p:extLst>
      <p:ext uri="{BB962C8B-B14F-4D97-AF65-F5344CB8AC3E}">
        <p14:creationId xmlns:p14="http://schemas.microsoft.com/office/powerpoint/2010/main" val="657359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5B6D4F01-7EEC-E27E-10E2-AB3B46A0820E}"/>
              </a:ext>
            </a:extLst>
          </p:cNvPr>
          <p:cNvSpPr txBox="1"/>
          <p:nvPr/>
        </p:nvSpPr>
        <p:spPr>
          <a:xfrm>
            <a:off x="4749317" y="1023461"/>
            <a:ext cx="26933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>
                <a:solidFill>
                  <a:srgbClr val="054B99"/>
                </a:solidFill>
                <a:latin typeface="TT Norms Medium" panose="02000803030000020003" pitchFamily="50" charset="0"/>
              </a:rPr>
              <a:t>Quem Somos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6FB289E-A079-43FA-F673-AB6CA7B21061}"/>
              </a:ext>
            </a:extLst>
          </p:cNvPr>
          <p:cNvSpPr txBox="1"/>
          <p:nvPr/>
        </p:nvSpPr>
        <p:spPr>
          <a:xfrm>
            <a:off x="735875" y="5150466"/>
            <a:ext cx="2337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TT Norms Regular" panose="02000503030000020003" pitchFamily="50" charset="0"/>
              </a:rPr>
              <a:t>Prestamos serviços</a:t>
            </a:r>
          </a:p>
          <a:p>
            <a:pPr algn="ctr"/>
            <a:r>
              <a:rPr lang="pt-BR" dirty="0">
                <a:latin typeface="TT Norms Regular" panose="02000503030000020003" pitchFamily="50" charset="0"/>
              </a:rPr>
              <a:t>de Auditoria,</a:t>
            </a:r>
          </a:p>
          <a:p>
            <a:pPr algn="ctr"/>
            <a:r>
              <a:rPr lang="pt-BR" dirty="0">
                <a:latin typeface="TT Norms Regular" panose="02000503030000020003" pitchFamily="50" charset="0"/>
              </a:rPr>
              <a:t>Contabilidade e</a:t>
            </a:r>
          </a:p>
          <a:p>
            <a:pPr algn="ctr"/>
            <a:r>
              <a:rPr lang="pt-BR" dirty="0">
                <a:latin typeface="TT Norms Regular" panose="02000503030000020003" pitchFamily="50" charset="0"/>
              </a:rPr>
              <a:t>Consultoria.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02B96E5-29B3-8B31-6259-29C47780E10C}"/>
              </a:ext>
            </a:extLst>
          </p:cNvPr>
          <p:cNvSpPr txBox="1"/>
          <p:nvPr/>
        </p:nvSpPr>
        <p:spPr>
          <a:xfrm>
            <a:off x="3746825" y="5150466"/>
            <a:ext cx="2337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TT Norms Regular" panose="02000503030000020003" pitchFamily="50" charset="0"/>
              </a:rPr>
              <a:t>Trouxemos ao</a:t>
            </a:r>
          </a:p>
          <a:p>
            <a:pPr algn="ctr"/>
            <a:r>
              <a:rPr lang="pt-BR" dirty="0">
                <a:latin typeface="TT Norms Regular" panose="02000503030000020003" pitchFamily="50" charset="0"/>
              </a:rPr>
              <a:t>mercado um novo</a:t>
            </a:r>
          </a:p>
          <a:p>
            <a:pPr algn="ctr"/>
            <a:r>
              <a:rPr lang="pt-BR" dirty="0">
                <a:latin typeface="TT Norms Regular" panose="02000503030000020003" pitchFamily="50" charset="0"/>
              </a:rPr>
              <a:t>conceito de</a:t>
            </a:r>
          </a:p>
          <a:p>
            <a:pPr algn="ctr"/>
            <a:r>
              <a:rPr lang="pt-BR" dirty="0">
                <a:latin typeface="TT Norms Regular" panose="02000503030000020003" pitchFamily="50" charset="0"/>
              </a:rPr>
              <a:t>gestão contábil.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DCD1B20-1697-D197-5673-86D470EA9EB4}"/>
              </a:ext>
            </a:extLst>
          </p:cNvPr>
          <p:cNvSpPr txBox="1"/>
          <p:nvPr/>
        </p:nvSpPr>
        <p:spPr>
          <a:xfrm>
            <a:off x="6563259" y="5150466"/>
            <a:ext cx="25552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TT Norms Regular" panose="02000503030000020003" pitchFamily="50" charset="0"/>
              </a:rPr>
              <a:t>Unificamos a</a:t>
            </a:r>
          </a:p>
          <a:p>
            <a:pPr algn="ctr"/>
            <a:r>
              <a:rPr lang="pt-BR" dirty="0">
                <a:latin typeface="TT Norms Regular" panose="02000503030000020003" pitchFamily="50" charset="0"/>
              </a:rPr>
              <a:t>inovação tecnológica</a:t>
            </a:r>
          </a:p>
          <a:p>
            <a:pPr algn="ctr"/>
            <a:r>
              <a:rPr lang="pt-BR" dirty="0">
                <a:latin typeface="TT Norms Regular" panose="02000503030000020003" pitchFamily="50" charset="0"/>
              </a:rPr>
              <a:t>com o atendimento</a:t>
            </a:r>
          </a:p>
          <a:p>
            <a:pPr algn="ctr"/>
            <a:r>
              <a:rPr lang="pt-BR" dirty="0">
                <a:latin typeface="TT Norms Regular" panose="02000503030000020003" pitchFamily="50" charset="0"/>
              </a:rPr>
              <a:t>humanizado</a:t>
            </a:r>
          </a:p>
          <a:p>
            <a:pPr algn="ctr"/>
            <a:r>
              <a:rPr lang="pt-BR" dirty="0">
                <a:latin typeface="TT Norms Regular" panose="02000503030000020003" pitchFamily="50" charset="0"/>
              </a:rPr>
              <a:t>ao cliente.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A6218FC-845C-A20E-58AF-A6CF5C911BAA}"/>
              </a:ext>
            </a:extLst>
          </p:cNvPr>
          <p:cNvSpPr txBox="1"/>
          <p:nvPr/>
        </p:nvSpPr>
        <p:spPr>
          <a:xfrm>
            <a:off x="9574209" y="5150466"/>
            <a:ext cx="20070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TT Norms Regular" panose="02000503030000020003" pitchFamily="50" charset="0"/>
              </a:rPr>
              <a:t>Somos uma</a:t>
            </a:r>
          </a:p>
          <a:p>
            <a:pPr algn="ctr"/>
            <a:r>
              <a:rPr lang="pt-BR" dirty="0">
                <a:latin typeface="TT Norms Regular" panose="02000503030000020003" pitchFamily="50" charset="0"/>
              </a:rPr>
              <a:t>empresa 5 estrelas</a:t>
            </a:r>
          </a:p>
          <a:p>
            <a:pPr algn="ctr"/>
            <a:r>
              <a:rPr lang="pt-BR" dirty="0">
                <a:latin typeface="TT Norms Regular" panose="02000503030000020003" pitchFamily="50" charset="0"/>
              </a:rPr>
              <a:t>no Google.</a:t>
            </a:r>
          </a:p>
        </p:txBody>
      </p: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1721DB17-CA00-48AA-17B6-55BA2C3FD89A}"/>
              </a:ext>
            </a:extLst>
          </p:cNvPr>
          <p:cNvGrpSpPr/>
          <p:nvPr/>
        </p:nvGrpSpPr>
        <p:grpSpPr>
          <a:xfrm>
            <a:off x="344767" y="1734581"/>
            <a:ext cx="11502466" cy="3575711"/>
            <a:chOff x="344767" y="1734581"/>
            <a:chExt cx="11502466" cy="3575711"/>
          </a:xfrm>
        </p:grpSpPr>
        <p:grpSp>
          <p:nvGrpSpPr>
            <p:cNvPr id="35" name="Agrupar 34">
              <a:extLst>
                <a:ext uri="{FF2B5EF4-FFF2-40B4-BE49-F238E27FC236}">
                  <a16:creationId xmlns:a16="http://schemas.microsoft.com/office/drawing/2014/main" id="{BFCC0D21-60FE-7ED1-F43E-0F9485DB3CE6}"/>
                </a:ext>
              </a:extLst>
            </p:cNvPr>
            <p:cNvGrpSpPr/>
            <p:nvPr/>
          </p:nvGrpSpPr>
          <p:grpSpPr>
            <a:xfrm>
              <a:off x="344767" y="1734581"/>
              <a:ext cx="11502466" cy="3575711"/>
              <a:chOff x="356286" y="1641144"/>
              <a:chExt cx="11502466" cy="3575711"/>
            </a:xfrm>
          </p:grpSpPr>
          <p:pic>
            <p:nvPicPr>
              <p:cNvPr id="15" name="Imagem 14">
                <a:extLst>
                  <a:ext uri="{FF2B5EF4-FFF2-40B4-BE49-F238E27FC236}">
                    <a16:creationId xmlns:a16="http://schemas.microsoft.com/office/drawing/2014/main" id="{EBCBA8F1-179A-EBD5-8D50-25A86997E0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37" t="27577" r="1593" b="19330"/>
              <a:stretch/>
            </p:blipFill>
            <p:spPr>
              <a:xfrm>
                <a:off x="356286" y="1641144"/>
                <a:ext cx="11502466" cy="3575711"/>
              </a:xfrm>
              <a:prstGeom prst="rect">
                <a:avLst/>
              </a:prstGeom>
            </p:spPr>
          </p:pic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id="{B079BC92-6120-75C5-0CA0-CFE3D412C7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66710" y="1872223"/>
                <a:ext cx="790575" cy="704850"/>
              </a:xfrm>
              <a:prstGeom prst="rect">
                <a:avLst/>
              </a:prstGeom>
            </p:spPr>
          </p:pic>
        </p:grpSp>
        <p:sp>
          <p:nvSpPr>
            <p:cNvPr id="29" name="Google Shape;6189;p53">
              <a:extLst>
                <a:ext uri="{FF2B5EF4-FFF2-40B4-BE49-F238E27FC236}">
                  <a16:creationId xmlns:a16="http://schemas.microsoft.com/office/drawing/2014/main" id="{98403B27-3EF1-D21C-918B-1F5D1509204C}"/>
                </a:ext>
              </a:extLst>
            </p:cNvPr>
            <p:cNvSpPr/>
            <p:nvPr/>
          </p:nvSpPr>
          <p:spPr>
            <a:xfrm>
              <a:off x="4726422" y="4469682"/>
              <a:ext cx="395395" cy="393276"/>
            </a:xfrm>
            <a:custGeom>
              <a:avLst/>
              <a:gdLst/>
              <a:ahLst/>
              <a:cxnLst/>
              <a:rect l="l" t="t" r="r" b="b"/>
              <a:pathLst>
                <a:path w="11752" h="11689" extrusionOk="0">
                  <a:moveTo>
                    <a:pt x="5860" y="662"/>
                  </a:moveTo>
                  <a:cubicBezTo>
                    <a:pt x="6427" y="662"/>
                    <a:pt x="6900" y="1135"/>
                    <a:pt x="6900" y="1670"/>
                  </a:cubicBezTo>
                  <a:cubicBezTo>
                    <a:pt x="6900" y="2238"/>
                    <a:pt x="6427" y="2710"/>
                    <a:pt x="5860" y="2710"/>
                  </a:cubicBezTo>
                  <a:cubicBezTo>
                    <a:pt x="5293" y="2710"/>
                    <a:pt x="4821" y="2238"/>
                    <a:pt x="4821" y="1670"/>
                  </a:cubicBezTo>
                  <a:cubicBezTo>
                    <a:pt x="4821" y="1135"/>
                    <a:pt x="5293" y="662"/>
                    <a:pt x="5860" y="662"/>
                  </a:cubicBezTo>
                  <a:close/>
                  <a:moveTo>
                    <a:pt x="5860" y="3372"/>
                  </a:moveTo>
                  <a:cubicBezTo>
                    <a:pt x="7058" y="3403"/>
                    <a:pt x="8034" y="4317"/>
                    <a:pt x="8223" y="5451"/>
                  </a:cubicBezTo>
                  <a:lnTo>
                    <a:pt x="3466" y="5451"/>
                  </a:lnTo>
                  <a:cubicBezTo>
                    <a:pt x="3624" y="4285"/>
                    <a:pt x="4663" y="3372"/>
                    <a:pt x="5860" y="3372"/>
                  </a:cubicBezTo>
                  <a:close/>
                  <a:moveTo>
                    <a:pt x="9420" y="7562"/>
                  </a:moveTo>
                  <a:cubicBezTo>
                    <a:pt x="9956" y="7562"/>
                    <a:pt x="10429" y="7814"/>
                    <a:pt x="10744" y="8223"/>
                  </a:cubicBezTo>
                  <a:lnTo>
                    <a:pt x="10082" y="8223"/>
                  </a:lnTo>
                  <a:cubicBezTo>
                    <a:pt x="9546" y="8223"/>
                    <a:pt x="9074" y="8696"/>
                    <a:pt x="9074" y="9232"/>
                  </a:cubicBezTo>
                  <a:cubicBezTo>
                    <a:pt x="9074" y="9799"/>
                    <a:pt x="9546" y="10271"/>
                    <a:pt x="10082" y="10271"/>
                  </a:cubicBezTo>
                  <a:lnTo>
                    <a:pt x="10744" y="10271"/>
                  </a:lnTo>
                  <a:cubicBezTo>
                    <a:pt x="10429" y="10712"/>
                    <a:pt x="9925" y="10933"/>
                    <a:pt x="9420" y="10933"/>
                  </a:cubicBezTo>
                  <a:cubicBezTo>
                    <a:pt x="8696" y="10933"/>
                    <a:pt x="8034" y="10460"/>
                    <a:pt x="7814" y="9799"/>
                  </a:cubicBezTo>
                  <a:cubicBezTo>
                    <a:pt x="7751" y="9673"/>
                    <a:pt x="7593" y="9547"/>
                    <a:pt x="7499" y="9547"/>
                  </a:cubicBezTo>
                  <a:lnTo>
                    <a:pt x="4222" y="9547"/>
                  </a:lnTo>
                  <a:cubicBezTo>
                    <a:pt x="4065" y="9547"/>
                    <a:pt x="3939" y="9641"/>
                    <a:pt x="3907" y="9799"/>
                  </a:cubicBezTo>
                  <a:cubicBezTo>
                    <a:pt x="3655" y="10460"/>
                    <a:pt x="2993" y="10933"/>
                    <a:pt x="2300" y="10933"/>
                  </a:cubicBezTo>
                  <a:cubicBezTo>
                    <a:pt x="1733" y="10933"/>
                    <a:pt x="1261" y="10649"/>
                    <a:pt x="914" y="10271"/>
                  </a:cubicBezTo>
                  <a:lnTo>
                    <a:pt x="1576" y="10271"/>
                  </a:lnTo>
                  <a:cubicBezTo>
                    <a:pt x="2143" y="10271"/>
                    <a:pt x="2615" y="9799"/>
                    <a:pt x="2615" y="9232"/>
                  </a:cubicBezTo>
                  <a:cubicBezTo>
                    <a:pt x="2615" y="8696"/>
                    <a:pt x="2143" y="8223"/>
                    <a:pt x="1576" y="8223"/>
                  </a:cubicBezTo>
                  <a:lnTo>
                    <a:pt x="914" y="8223"/>
                  </a:lnTo>
                  <a:cubicBezTo>
                    <a:pt x="1229" y="7782"/>
                    <a:pt x="1733" y="7562"/>
                    <a:pt x="2300" y="7562"/>
                  </a:cubicBezTo>
                  <a:cubicBezTo>
                    <a:pt x="2993" y="7562"/>
                    <a:pt x="3655" y="8034"/>
                    <a:pt x="3907" y="8696"/>
                  </a:cubicBezTo>
                  <a:cubicBezTo>
                    <a:pt x="3939" y="8822"/>
                    <a:pt x="4096" y="8917"/>
                    <a:pt x="4222" y="8917"/>
                  </a:cubicBezTo>
                  <a:lnTo>
                    <a:pt x="7499" y="8917"/>
                  </a:lnTo>
                  <a:cubicBezTo>
                    <a:pt x="7656" y="8917"/>
                    <a:pt x="7751" y="8854"/>
                    <a:pt x="7814" y="8696"/>
                  </a:cubicBezTo>
                  <a:cubicBezTo>
                    <a:pt x="8034" y="8034"/>
                    <a:pt x="8727" y="7562"/>
                    <a:pt x="9420" y="7562"/>
                  </a:cubicBezTo>
                  <a:close/>
                  <a:moveTo>
                    <a:pt x="5860" y="1"/>
                  </a:moveTo>
                  <a:cubicBezTo>
                    <a:pt x="4915" y="1"/>
                    <a:pt x="4128" y="725"/>
                    <a:pt x="4128" y="1670"/>
                  </a:cubicBezTo>
                  <a:cubicBezTo>
                    <a:pt x="4128" y="2143"/>
                    <a:pt x="4348" y="2584"/>
                    <a:pt x="4663" y="2899"/>
                  </a:cubicBezTo>
                  <a:lnTo>
                    <a:pt x="4695" y="2931"/>
                  </a:lnTo>
                  <a:cubicBezTo>
                    <a:pt x="3592" y="3372"/>
                    <a:pt x="2773" y="4474"/>
                    <a:pt x="2773" y="5829"/>
                  </a:cubicBezTo>
                  <a:cubicBezTo>
                    <a:pt x="2773" y="6018"/>
                    <a:pt x="2930" y="6176"/>
                    <a:pt x="3119" y="6176"/>
                  </a:cubicBezTo>
                  <a:lnTo>
                    <a:pt x="5514" y="6176"/>
                  </a:lnTo>
                  <a:lnTo>
                    <a:pt x="5514" y="8255"/>
                  </a:lnTo>
                  <a:lnTo>
                    <a:pt x="4443" y="8255"/>
                  </a:lnTo>
                  <a:cubicBezTo>
                    <a:pt x="4065" y="7436"/>
                    <a:pt x="3245" y="6869"/>
                    <a:pt x="2300" y="6869"/>
                  </a:cubicBezTo>
                  <a:cubicBezTo>
                    <a:pt x="1261" y="6869"/>
                    <a:pt x="410" y="7499"/>
                    <a:pt x="32" y="8444"/>
                  </a:cubicBezTo>
                  <a:cubicBezTo>
                    <a:pt x="0" y="8570"/>
                    <a:pt x="0" y="8696"/>
                    <a:pt x="95" y="8759"/>
                  </a:cubicBezTo>
                  <a:cubicBezTo>
                    <a:pt x="158" y="8854"/>
                    <a:pt x="253" y="8917"/>
                    <a:pt x="347" y="8917"/>
                  </a:cubicBezTo>
                  <a:lnTo>
                    <a:pt x="1607" y="8917"/>
                  </a:lnTo>
                  <a:cubicBezTo>
                    <a:pt x="1828" y="8917"/>
                    <a:pt x="1985" y="9074"/>
                    <a:pt x="1985" y="9295"/>
                  </a:cubicBezTo>
                  <a:cubicBezTo>
                    <a:pt x="1985" y="9484"/>
                    <a:pt x="1828" y="9641"/>
                    <a:pt x="1607" y="9641"/>
                  </a:cubicBezTo>
                  <a:lnTo>
                    <a:pt x="347" y="9641"/>
                  </a:lnTo>
                  <a:cubicBezTo>
                    <a:pt x="253" y="9641"/>
                    <a:pt x="158" y="9673"/>
                    <a:pt x="95" y="9799"/>
                  </a:cubicBezTo>
                  <a:cubicBezTo>
                    <a:pt x="0" y="9862"/>
                    <a:pt x="0" y="9988"/>
                    <a:pt x="32" y="10114"/>
                  </a:cubicBezTo>
                  <a:cubicBezTo>
                    <a:pt x="410" y="11059"/>
                    <a:pt x="1292" y="11689"/>
                    <a:pt x="2300" y="11689"/>
                  </a:cubicBezTo>
                  <a:cubicBezTo>
                    <a:pt x="3182" y="11689"/>
                    <a:pt x="4065" y="11122"/>
                    <a:pt x="4443" y="10303"/>
                  </a:cubicBezTo>
                  <a:lnTo>
                    <a:pt x="7278" y="10303"/>
                  </a:lnTo>
                  <a:cubicBezTo>
                    <a:pt x="7688" y="11122"/>
                    <a:pt x="8507" y="11689"/>
                    <a:pt x="9452" y="11689"/>
                  </a:cubicBezTo>
                  <a:cubicBezTo>
                    <a:pt x="10492" y="11689"/>
                    <a:pt x="11342" y="11059"/>
                    <a:pt x="11689" y="10114"/>
                  </a:cubicBezTo>
                  <a:cubicBezTo>
                    <a:pt x="11752" y="9988"/>
                    <a:pt x="11752" y="9862"/>
                    <a:pt x="11657" y="9799"/>
                  </a:cubicBezTo>
                  <a:cubicBezTo>
                    <a:pt x="11594" y="9704"/>
                    <a:pt x="11500" y="9641"/>
                    <a:pt x="11374" y="9641"/>
                  </a:cubicBezTo>
                  <a:lnTo>
                    <a:pt x="10114" y="9641"/>
                  </a:lnTo>
                  <a:cubicBezTo>
                    <a:pt x="9925" y="9641"/>
                    <a:pt x="9767" y="9484"/>
                    <a:pt x="9767" y="9295"/>
                  </a:cubicBezTo>
                  <a:cubicBezTo>
                    <a:pt x="9767" y="9074"/>
                    <a:pt x="9925" y="8917"/>
                    <a:pt x="10114" y="8917"/>
                  </a:cubicBezTo>
                  <a:lnTo>
                    <a:pt x="11374" y="8917"/>
                  </a:lnTo>
                  <a:cubicBezTo>
                    <a:pt x="11500" y="8917"/>
                    <a:pt x="11594" y="8885"/>
                    <a:pt x="11657" y="8759"/>
                  </a:cubicBezTo>
                  <a:cubicBezTo>
                    <a:pt x="11752" y="8696"/>
                    <a:pt x="11752" y="8570"/>
                    <a:pt x="11689" y="8444"/>
                  </a:cubicBezTo>
                  <a:cubicBezTo>
                    <a:pt x="11342" y="7499"/>
                    <a:pt x="10429" y="6869"/>
                    <a:pt x="9452" y="6869"/>
                  </a:cubicBezTo>
                  <a:cubicBezTo>
                    <a:pt x="8538" y="6869"/>
                    <a:pt x="7688" y="7436"/>
                    <a:pt x="7278" y="8255"/>
                  </a:cubicBezTo>
                  <a:lnTo>
                    <a:pt x="6238" y="8255"/>
                  </a:lnTo>
                  <a:lnTo>
                    <a:pt x="6238" y="6176"/>
                  </a:lnTo>
                  <a:lnTo>
                    <a:pt x="8633" y="6176"/>
                  </a:lnTo>
                  <a:cubicBezTo>
                    <a:pt x="8822" y="6176"/>
                    <a:pt x="8979" y="6018"/>
                    <a:pt x="8979" y="5829"/>
                  </a:cubicBezTo>
                  <a:cubicBezTo>
                    <a:pt x="8979" y="4506"/>
                    <a:pt x="8192" y="3403"/>
                    <a:pt x="7058" y="2931"/>
                  </a:cubicBezTo>
                  <a:cubicBezTo>
                    <a:pt x="7341" y="2616"/>
                    <a:pt x="7562" y="2175"/>
                    <a:pt x="7562" y="1670"/>
                  </a:cubicBezTo>
                  <a:cubicBezTo>
                    <a:pt x="7562" y="725"/>
                    <a:pt x="6806" y="1"/>
                    <a:pt x="5860" y="1"/>
                  </a:cubicBezTo>
                  <a:close/>
                </a:path>
              </a:pathLst>
            </a:custGeom>
            <a:solidFill>
              <a:srgbClr val="054B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0" name="Google Shape;6207;p53">
              <a:extLst>
                <a:ext uri="{FF2B5EF4-FFF2-40B4-BE49-F238E27FC236}">
                  <a16:creationId xmlns:a16="http://schemas.microsoft.com/office/drawing/2014/main" id="{7FB8DA73-9482-A5B6-5B2A-1F62CECBCC3F}"/>
                </a:ext>
              </a:extLst>
            </p:cNvPr>
            <p:cNvGrpSpPr/>
            <p:nvPr/>
          </p:nvGrpSpPr>
          <p:grpSpPr>
            <a:xfrm>
              <a:off x="10263804" y="4490416"/>
              <a:ext cx="365721" cy="392300"/>
              <a:chOff x="-31874100" y="1939525"/>
              <a:chExt cx="271750" cy="291500"/>
            </a:xfrm>
            <a:solidFill>
              <a:srgbClr val="054B99"/>
            </a:solidFill>
          </p:grpSpPr>
          <p:sp>
            <p:nvSpPr>
              <p:cNvPr id="31" name="Google Shape;6208;p53">
                <a:extLst>
                  <a:ext uri="{FF2B5EF4-FFF2-40B4-BE49-F238E27FC236}">
                    <a16:creationId xmlns:a16="http://schemas.microsoft.com/office/drawing/2014/main" id="{2600D4D6-21DA-4DEB-42FA-488F364CFCF7}"/>
                  </a:ext>
                </a:extLst>
              </p:cNvPr>
              <p:cNvSpPr/>
              <p:nvPr/>
            </p:nvSpPr>
            <p:spPr>
              <a:xfrm>
                <a:off x="-31874100" y="2132475"/>
                <a:ext cx="271750" cy="98550"/>
              </a:xfrm>
              <a:custGeom>
                <a:avLst/>
                <a:gdLst/>
                <a:ahLst/>
                <a:cxnLst/>
                <a:rect l="l" t="t" r="r" b="b"/>
                <a:pathLst>
                  <a:path w="10870" h="3942" extrusionOk="0">
                    <a:moveTo>
                      <a:pt x="2080" y="1135"/>
                    </a:moveTo>
                    <a:lnTo>
                      <a:pt x="2300" y="1576"/>
                    </a:lnTo>
                    <a:cubicBezTo>
                      <a:pt x="2363" y="1702"/>
                      <a:pt x="2458" y="1734"/>
                      <a:pt x="2584" y="1765"/>
                    </a:cubicBezTo>
                    <a:lnTo>
                      <a:pt x="3056" y="1860"/>
                    </a:lnTo>
                    <a:lnTo>
                      <a:pt x="2710" y="2206"/>
                    </a:lnTo>
                    <a:cubicBezTo>
                      <a:pt x="2615" y="2269"/>
                      <a:pt x="2584" y="2395"/>
                      <a:pt x="2615" y="2521"/>
                    </a:cubicBezTo>
                    <a:lnTo>
                      <a:pt x="2710" y="2994"/>
                    </a:lnTo>
                    <a:lnTo>
                      <a:pt x="2269" y="2773"/>
                    </a:lnTo>
                    <a:cubicBezTo>
                      <a:pt x="2237" y="2710"/>
                      <a:pt x="2143" y="2710"/>
                      <a:pt x="2111" y="2710"/>
                    </a:cubicBezTo>
                    <a:cubicBezTo>
                      <a:pt x="2080" y="2710"/>
                      <a:pt x="1985" y="2710"/>
                      <a:pt x="1954" y="2773"/>
                    </a:cubicBezTo>
                    <a:lnTo>
                      <a:pt x="1513" y="2994"/>
                    </a:lnTo>
                    <a:lnTo>
                      <a:pt x="1607" y="2521"/>
                    </a:lnTo>
                    <a:cubicBezTo>
                      <a:pt x="1607" y="2395"/>
                      <a:pt x="1607" y="2301"/>
                      <a:pt x="1513" y="2206"/>
                    </a:cubicBezTo>
                    <a:lnTo>
                      <a:pt x="1166" y="1860"/>
                    </a:lnTo>
                    <a:lnTo>
                      <a:pt x="1639" y="1765"/>
                    </a:lnTo>
                    <a:cubicBezTo>
                      <a:pt x="1670" y="1765"/>
                      <a:pt x="1796" y="1702"/>
                      <a:pt x="1828" y="1576"/>
                    </a:cubicBezTo>
                    <a:lnTo>
                      <a:pt x="2080" y="1135"/>
                    </a:lnTo>
                    <a:close/>
                    <a:moveTo>
                      <a:pt x="5514" y="1135"/>
                    </a:moveTo>
                    <a:lnTo>
                      <a:pt x="5734" y="1576"/>
                    </a:lnTo>
                    <a:cubicBezTo>
                      <a:pt x="5766" y="1702"/>
                      <a:pt x="5892" y="1734"/>
                      <a:pt x="6018" y="1765"/>
                    </a:cubicBezTo>
                    <a:lnTo>
                      <a:pt x="6490" y="1860"/>
                    </a:lnTo>
                    <a:lnTo>
                      <a:pt x="6144" y="2206"/>
                    </a:lnTo>
                    <a:cubicBezTo>
                      <a:pt x="6049" y="2269"/>
                      <a:pt x="6018" y="2395"/>
                      <a:pt x="6049" y="2521"/>
                    </a:cubicBezTo>
                    <a:lnTo>
                      <a:pt x="6144" y="2994"/>
                    </a:lnTo>
                    <a:lnTo>
                      <a:pt x="5703" y="2773"/>
                    </a:lnTo>
                    <a:cubicBezTo>
                      <a:pt x="5671" y="2710"/>
                      <a:pt x="5577" y="2710"/>
                      <a:pt x="5545" y="2710"/>
                    </a:cubicBezTo>
                    <a:cubicBezTo>
                      <a:pt x="5514" y="2710"/>
                      <a:pt x="5419" y="2710"/>
                      <a:pt x="5388" y="2773"/>
                    </a:cubicBezTo>
                    <a:lnTo>
                      <a:pt x="4947" y="2994"/>
                    </a:lnTo>
                    <a:lnTo>
                      <a:pt x="5041" y="2521"/>
                    </a:lnTo>
                    <a:cubicBezTo>
                      <a:pt x="5041" y="2395"/>
                      <a:pt x="5041" y="2301"/>
                      <a:pt x="4947" y="2206"/>
                    </a:cubicBezTo>
                    <a:lnTo>
                      <a:pt x="4600" y="1860"/>
                    </a:lnTo>
                    <a:lnTo>
                      <a:pt x="4978" y="1765"/>
                    </a:lnTo>
                    <a:cubicBezTo>
                      <a:pt x="5104" y="1765"/>
                      <a:pt x="5199" y="1702"/>
                      <a:pt x="5262" y="1576"/>
                    </a:cubicBezTo>
                    <a:lnTo>
                      <a:pt x="5514" y="1135"/>
                    </a:lnTo>
                    <a:close/>
                    <a:moveTo>
                      <a:pt x="8916" y="1135"/>
                    </a:moveTo>
                    <a:lnTo>
                      <a:pt x="9168" y="1576"/>
                    </a:lnTo>
                    <a:cubicBezTo>
                      <a:pt x="9200" y="1702"/>
                      <a:pt x="9326" y="1734"/>
                      <a:pt x="9452" y="1765"/>
                    </a:cubicBezTo>
                    <a:lnTo>
                      <a:pt x="9924" y="1860"/>
                    </a:lnTo>
                    <a:lnTo>
                      <a:pt x="9546" y="2206"/>
                    </a:lnTo>
                    <a:cubicBezTo>
                      <a:pt x="9483" y="2269"/>
                      <a:pt x="9452" y="2395"/>
                      <a:pt x="9483" y="2521"/>
                    </a:cubicBezTo>
                    <a:lnTo>
                      <a:pt x="9546" y="2994"/>
                    </a:lnTo>
                    <a:lnTo>
                      <a:pt x="9137" y="2773"/>
                    </a:lnTo>
                    <a:cubicBezTo>
                      <a:pt x="9074" y="2710"/>
                      <a:pt x="9011" y="2710"/>
                      <a:pt x="8979" y="2710"/>
                    </a:cubicBezTo>
                    <a:cubicBezTo>
                      <a:pt x="8916" y="2710"/>
                      <a:pt x="8853" y="2710"/>
                      <a:pt x="8822" y="2773"/>
                    </a:cubicBezTo>
                    <a:lnTo>
                      <a:pt x="8381" y="2994"/>
                    </a:lnTo>
                    <a:lnTo>
                      <a:pt x="8444" y="2521"/>
                    </a:lnTo>
                    <a:cubicBezTo>
                      <a:pt x="8444" y="2395"/>
                      <a:pt x="8444" y="2301"/>
                      <a:pt x="8381" y="2206"/>
                    </a:cubicBezTo>
                    <a:lnTo>
                      <a:pt x="8034" y="1860"/>
                    </a:lnTo>
                    <a:lnTo>
                      <a:pt x="8412" y="1765"/>
                    </a:lnTo>
                    <a:cubicBezTo>
                      <a:pt x="8538" y="1765"/>
                      <a:pt x="8601" y="1702"/>
                      <a:pt x="8696" y="1576"/>
                    </a:cubicBezTo>
                    <a:lnTo>
                      <a:pt x="8916" y="1135"/>
                    </a:lnTo>
                    <a:close/>
                    <a:moveTo>
                      <a:pt x="2048" y="1"/>
                    </a:moveTo>
                    <a:cubicBezTo>
                      <a:pt x="1922" y="1"/>
                      <a:pt x="1796" y="64"/>
                      <a:pt x="1733" y="190"/>
                    </a:cubicBezTo>
                    <a:lnTo>
                      <a:pt x="1292" y="1104"/>
                    </a:lnTo>
                    <a:lnTo>
                      <a:pt x="315" y="1261"/>
                    </a:lnTo>
                    <a:cubicBezTo>
                      <a:pt x="189" y="1261"/>
                      <a:pt x="63" y="1387"/>
                      <a:pt x="32" y="1482"/>
                    </a:cubicBezTo>
                    <a:cubicBezTo>
                      <a:pt x="0" y="1608"/>
                      <a:pt x="32" y="1765"/>
                      <a:pt x="95" y="1860"/>
                    </a:cubicBezTo>
                    <a:lnTo>
                      <a:pt x="819" y="2553"/>
                    </a:lnTo>
                    <a:lnTo>
                      <a:pt x="662" y="3561"/>
                    </a:lnTo>
                    <a:cubicBezTo>
                      <a:pt x="630" y="3655"/>
                      <a:pt x="693" y="3813"/>
                      <a:pt x="788" y="3876"/>
                    </a:cubicBezTo>
                    <a:cubicBezTo>
                      <a:pt x="862" y="3913"/>
                      <a:pt x="925" y="3928"/>
                      <a:pt x="990" y="3928"/>
                    </a:cubicBezTo>
                    <a:cubicBezTo>
                      <a:pt x="1035" y="3928"/>
                      <a:pt x="1082" y="3920"/>
                      <a:pt x="1134" y="3907"/>
                    </a:cubicBezTo>
                    <a:lnTo>
                      <a:pt x="2048" y="3435"/>
                    </a:lnTo>
                    <a:lnTo>
                      <a:pt x="2962" y="3907"/>
                    </a:lnTo>
                    <a:cubicBezTo>
                      <a:pt x="2998" y="3931"/>
                      <a:pt x="3039" y="3942"/>
                      <a:pt x="3082" y="3942"/>
                    </a:cubicBezTo>
                    <a:cubicBezTo>
                      <a:pt x="3153" y="3942"/>
                      <a:pt x="3230" y="3915"/>
                      <a:pt x="3308" y="3876"/>
                    </a:cubicBezTo>
                    <a:cubicBezTo>
                      <a:pt x="3434" y="3781"/>
                      <a:pt x="3466" y="3655"/>
                      <a:pt x="3434" y="3561"/>
                    </a:cubicBezTo>
                    <a:lnTo>
                      <a:pt x="3277" y="2553"/>
                    </a:lnTo>
                    <a:lnTo>
                      <a:pt x="3749" y="2080"/>
                    </a:lnTo>
                    <a:lnTo>
                      <a:pt x="4222" y="2553"/>
                    </a:lnTo>
                    <a:lnTo>
                      <a:pt x="4064" y="3561"/>
                    </a:lnTo>
                    <a:cubicBezTo>
                      <a:pt x="4001" y="3655"/>
                      <a:pt x="4096" y="3813"/>
                      <a:pt x="4159" y="3876"/>
                    </a:cubicBezTo>
                    <a:cubicBezTo>
                      <a:pt x="4233" y="3913"/>
                      <a:pt x="4307" y="3928"/>
                      <a:pt x="4380" y="3928"/>
                    </a:cubicBezTo>
                    <a:cubicBezTo>
                      <a:pt x="4433" y="3928"/>
                      <a:pt x="4485" y="3920"/>
                      <a:pt x="4537" y="3907"/>
                    </a:cubicBezTo>
                    <a:lnTo>
                      <a:pt x="5419" y="3435"/>
                    </a:lnTo>
                    <a:lnTo>
                      <a:pt x="6333" y="3907"/>
                    </a:lnTo>
                    <a:cubicBezTo>
                      <a:pt x="6381" y="3931"/>
                      <a:pt x="6429" y="3942"/>
                      <a:pt x="6475" y="3942"/>
                    </a:cubicBezTo>
                    <a:cubicBezTo>
                      <a:pt x="6550" y="3942"/>
                      <a:pt x="6621" y="3915"/>
                      <a:pt x="6679" y="3876"/>
                    </a:cubicBezTo>
                    <a:cubicBezTo>
                      <a:pt x="6805" y="3781"/>
                      <a:pt x="6837" y="3655"/>
                      <a:pt x="6805" y="3561"/>
                    </a:cubicBezTo>
                    <a:lnTo>
                      <a:pt x="6648" y="2553"/>
                    </a:lnTo>
                    <a:lnTo>
                      <a:pt x="7120" y="2080"/>
                    </a:lnTo>
                    <a:lnTo>
                      <a:pt x="7593" y="2553"/>
                    </a:lnTo>
                    <a:lnTo>
                      <a:pt x="7435" y="3561"/>
                    </a:lnTo>
                    <a:cubicBezTo>
                      <a:pt x="7404" y="3655"/>
                      <a:pt x="7467" y="3813"/>
                      <a:pt x="7561" y="3876"/>
                    </a:cubicBezTo>
                    <a:cubicBezTo>
                      <a:pt x="7635" y="3913"/>
                      <a:pt x="7698" y="3928"/>
                      <a:pt x="7763" y="3928"/>
                    </a:cubicBezTo>
                    <a:cubicBezTo>
                      <a:pt x="7809" y="3928"/>
                      <a:pt x="7856" y="3920"/>
                      <a:pt x="7908" y="3907"/>
                    </a:cubicBezTo>
                    <a:lnTo>
                      <a:pt x="8822" y="3435"/>
                    </a:lnTo>
                    <a:lnTo>
                      <a:pt x="9735" y="3907"/>
                    </a:lnTo>
                    <a:cubicBezTo>
                      <a:pt x="9771" y="3931"/>
                      <a:pt x="9812" y="3942"/>
                      <a:pt x="9856" y="3942"/>
                    </a:cubicBezTo>
                    <a:cubicBezTo>
                      <a:pt x="9926" y="3942"/>
                      <a:pt x="10004" y="3915"/>
                      <a:pt x="10082" y="3876"/>
                    </a:cubicBezTo>
                    <a:cubicBezTo>
                      <a:pt x="10208" y="3781"/>
                      <a:pt x="10239" y="3655"/>
                      <a:pt x="10208" y="3561"/>
                    </a:cubicBezTo>
                    <a:lnTo>
                      <a:pt x="10050" y="2553"/>
                    </a:lnTo>
                    <a:lnTo>
                      <a:pt x="10743" y="1860"/>
                    </a:lnTo>
                    <a:cubicBezTo>
                      <a:pt x="10838" y="1765"/>
                      <a:pt x="10869" y="1608"/>
                      <a:pt x="10838" y="1482"/>
                    </a:cubicBezTo>
                    <a:cubicBezTo>
                      <a:pt x="10775" y="1387"/>
                      <a:pt x="10680" y="1293"/>
                      <a:pt x="10554" y="1261"/>
                    </a:cubicBezTo>
                    <a:lnTo>
                      <a:pt x="9578" y="1104"/>
                    </a:lnTo>
                    <a:lnTo>
                      <a:pt x="9137" y="190"/>
                    </a:lnTo>
                    <a:cubicBezTo>
                      <a:pt x="9105" y="64"/>
                      <a:pt x="8979" y="1"/>
                      <a:pt x="8822" y="1"/>
                    </a:cubicBezTo>
                    <a:cubicBezTo>
                      <a:pt x="8696" y="1"/>
                      <a:pt x="8570" y="64"/>
                      <a:pt x="8507" y="190"/>
                    </a:cubicBezTo>
                    <a:lnTo>
                      <a:pt x="8066" y="1104"/>
                    </a:lnTo>
                    <a:lnTo>
                      <a:pt x="7120" y="1261"/>
                    </a:lnTo>
                    <a:lnTo>
                      <a:pt x="6175" y="1104"/>
                    </a:lnTo>
                    <a:lnTo>
                      <a:pt x="5734" y="190"/>
                    </a:lnTo>
                    <a:cubicBezTo>
                      <a:pt x="5703" y="64"/>
                      <a:pt x="5577" y="1"/>
                      <a:pt x="5419" y="1"/>
                    </a:cubicBezTo>
                    <a:cubicBezTo>
                      <a:pt x="5262" y="1"/>
                      <a:pt x="5199" y="64"/>
                      <a:pt x="5104" y="190"/>
                    </a:cubicBezTo>
                    <a:lnTo>
                      <a:pt x="4695" y="1104"/>
                    </a:lnTo>
                    <a:lnTo>
                      <a:pt x="3749" y="1261"/>
                    </a:lnTo>
                    <a:lnTo>
                      <a:pt x="2804" y="1104"/>
                    </a:lnTo>
                    <a:lnTo>
                      <a:pt x="2363" y="190"/>
                    </a:lnTo>
                    <a:cubicBezTo>
                      <a:pt x="2332" y="64"/>
                      <a:pt x="2206" y="1"/>
                      <a:pt x="204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6209;p53">
                <a:extLst>
                  <a:ext uri="{FF2B5EF4-FFF2-40B4-BE49-F238E27FC236}">
                    <a16:creationId xmlns:a16="http://schemas.microsoft.com/office/drawing/2014/main" id="{E4EDD1F4-2C01-F1B7-ABEA-42BADBEE6A3A}"/>
                  </a:ext>
                </a:extLst>
              </p:cNvPr>
              <p:cNvSpPr/>
              <p:nvPr/>
            </p:nvSpPr>
            <p:spPr>
              <a:xfrm>
                <a:off x="-31830775" y="1939525"/>
                <a:ext cx="189050" cy="189825"/>
              </a:xfrm>
              <a:custGeom>
                <a:avLst/>
                <a:gdLst/>
                <a:ahLst/>
                <a:cxnLst/>
                <a:rect l="l" t="t" r="r" b="b"/>
                <a:pathLst>
                  <a:path w="7562" h="7593" extrusionOk="0">
                    <a:moveTo>
                      <a:pt x="3718" y="662"/>
                    </a:moveTo>
                    <a:cubicBezTo>
                      <a:pt x="5072" y="662"/>
                      <a:pt x="6144" y="1764"/>
                      <a:pt x="6144" y="3088"/>
                    </a:cubicBezTo>
                    <a:lnTo>
                      <a:pt x="6144" y="3466"/>
                    </a:lnTo>
                    <a:lnTo>
                      <a:pt x="6081" y="3466"/>
                    </a:lnTo>
                    <a:cubicBezTo>
                      <a:pt x="5986" y="2647"/>
                      <a:pt x="5261" y="2048"/>
                      <a:pt x="4411" y="2048"/>
                    </a:cubicBezTo>
                    <a:lnTo>
                      <a:pt x="3025" y="2048"/>
                    </a:lnTo>
                    <a:cubicBezTo>
                      <a:pt x="2142" y="2048"/>
                      <a:pt x="1481" y="2678"/>
                      <a:pt x="1323" y="3466"/>
                    </a:cubicBezTo>
                    <a:lnTo>
                      <a:pt x="1292" y="3466"/>
                    </a:lnTo>
                    <a:lnTo>
                      <a:pt x="1292" y="3088"/>
                    </a:lnTo>
                    <a:cubicBezTo>
                      <a:pt x="1323" y="1764"/>
                      <a:pt x="2426" y="662"/>
                      <a:pt x="3718" y="662"/>
                    </a:cubicBezTo>
                    <a:close/>
                    <a:moveTo>
                      <a:pt x="4348" y="2773"/>
                    </a:moveTo>
                    <a:cubicBezTo>
                      <a:pt x="4915" y="2773"/>
                      <a:pt x="5387" y="3245"/>
                      <a:pt x="5387" y="3781"/>
                    </a:cubicBezTo>
                    <a:lnTo>
                      <a:pt x="5387" y="4127"/>
                    </a:lnTo>
                    <a:lnTo>
                      <a:pt x="5387" y="4127"/>
                    </a:lnTo>
                    <a:cubicBezTo>
                      <a:pt x="5153" y="4127"/>
                      <a:pt x="4907" y="4122"/>
                      <a:pt x="4820" y="4064"/>
                    </a:cubicBezTo>
                    <a:cubicBezTo>
                      <a:pt x="4789" y="4033"/>
                      <a:pt x="4757" y="3907"/>
                      <a:pt x="4757" y="3812"/>
                    </a:cubicBezTo>
                    <a:cubicBezTo>
                      <a:pt x="4757" y="3623"/>
                      <a:pt x="4600" y="3466"/>
                      <a:pt x="4411" y="3466"/>
                    </a:cubicBezTo>
                    <a:cubicBezTo>
                      <a:pt x="4190" y="3466"/>
                      <a:pt x="4033" y="3623"/>
                      <a:pt x="4033" y="3812"/>
                    </a:cubicBezTo>
                    <a:cubicBezTo>
                      <a:pt x="4033" y="3907"/>
                      <a:pt x="4033" y="4033"/>
                      <a:pt x="3970" y="4064"/>
                    </a:cubicBezTo>
                    <a:cubicBezTo>
                      <a:pt x="3907" y="4127"/>
                      <a:pt x="3789" y="4143"/>
                      <a:pt x="3643" y="4143"/>
                    </a:cubicBezTo>
                    <a:cubicBezTo>
                      <a:pt x="3497" y="4143"/>
                      <a:pt x="3324" y="4127"/>
                      <a:pt x="3151" y="4127"/>
                    </a:cubicBezTo>
                    <a:lnTo>
                      <a:pt x="1953" y="4127"/>
                    </a:lnTo>
                    <a:lnTo>
                      <a:pt x="1953" y="3781"/>
                    </a:lnTo>
                    <a:cubicBezTo>
                      <a:pt x="1953" y="3214"/>
                      <a:pt x="2426" y="2773"/>
                      <a:pt x="2993" y="2773"/>
                    </a:cubicBezTo>
                    <a:close/>
                    <a:moveTo>
                      <a:pt x="1008" y="4096"/>
                    </a:moveTo>
                    <a:cubicBezTo>
                      <a:pt x="1197" y="4096"/>
                      <a:pt x="1355" y="4253"/>
                      <a:pt x="1355" y="4442"/>
                    </a:cubicBezTo>
                    <a:lnTo>
                      <a:pt x="1355" y="5135"/>
                    </a:lnTo>
                    <a:cubicBezTo>
                      <a:pt x="1323" y="5356"/>
                      <a:pt x="1197" y="5482"/>
                      <a:pt x="1008" y="5482"/>
                    </a:cubicBezTo>
                    <a:cubicBezTo>
                      <a:pt x="819" y="5482"/>
                      <a:pt x="662" y="5324"/>
                      <a:pt x="662" y="5135"/>
                    </a:cubicBezTo>
                    <a:lnTo>
                      <a:pt x="662" y="4442"/>
                    </a:lnTo>
                    <a:cubicBezTo>
                      <a:pt x="662" y="4253"/>
                      <a:pt x="819" y="4096"/>
                      <a:pt x="1008" y="4096"/>
                    </a:cubicBezTo>
                    <a:close/>
                    <a:moveTo>
                      <a:pt x="6459" y="4127"/>
                    </a:moveTo>
                    <a:cubicBezTo>
                      <a:pt x="6648" y="4127"/>
                      <a:pt x="6805" y="4285"/>
                      <a:pt x="6805" y="4505"/>
                    </a:cubicBezTo>
                    <a:lnTo>
                      <a:pt x="6805" y="5167"/>
                    </a:lnTo>
                    <a:cubicBezTo>
                      <a:pt x="6805" y="5356"/>
                      <a:pt x="6648" y="5513"/>
                      <a:pt x="6459" y="5513"/>
                    </a:cubicBezTo>
                    <a:cubicBezTo>
                      <a:pt x="6238" y="5513"/>
                      <a:pt x="6081" y="5356"/>
                      <a:pt x="6081" y="5167"/>
                    </a:cubicBezTo>
                    <a:lnTo>
                      <a:pt x="6081" y="4505"/>
                    </a:lnTo>
                    <a:cubicBezTo>
                      <a:pt x="6081" y="4285"/>
                      <a:pt x="6238" y="4127"/>
                      <a:pt x="6459" y="4127"/>
                    </a:cubicBezTo>
                    <a:close/>
                    <a:moveTo>
                      <a:pt x="4442" y="4568"/>
                    </a:moveTo>
                    <a:cubicBezTo>
                      <a:pt x="4726" y="4757"/>
                      <a:pt x="5072" y="4820"/>
                      <a:pt x="5450" y="4820"/>
                    </a:cubicBezTo>
                    <a:lnTo>
                      <a:pt x="5450" y="5167"/>
                    </a:lnTo>
                    <a:cubicBezTo>
                      <a:pt x="5450" y="6112"/>
                      <a:pt x="4663" y="6900"/>
                      <a:pt x="3718" y="6900"/>
                    </a:cubicBezTo>
                    <a:cubicBezTo>
                      <a:pt x="2772" y="6900"/>
                      <a:pt x="2048" y="6112"/>
                      <a:pt x="2048" y="5167"/>
                    </a:cubicBezTo>
                    <a:lnTo>
                      <a:pt x="2048" y="4820"/>
                    </a:lnTo>
                    <a:lnTo>
                      <a:pt x="3214" y="4820"/>
                    </a:lnTo>
                    <a:cubicBezTo>
                      <a:pt x="3305" y="4820"/>
                      <a:pt x="3394" y="4821"/>
                      <a:pt x="3479" y="4821"/>
                    </a:cubicBezTo>
                    <a:cubicBezTo>
                      <a:pt x="3863" y="4821"/>
                      <a:pt x="4184" y="4800"/>
                      <a:pt x="4442" y="4568"/>
                    </a:cubicBezTo>
                    <a:close/>
                    <a:moveTo>
                      <a:pt x="3718" y="0"/>
                    </a:moveTo>
                    <a:cubicBezTo>
                      <a:pt x="2048" y="0"/>
                      <a:pt x="662" y="1386"/>
                      <a:pt x="662" y="3119"/>
                    </a:cubicBezTo>
                    <a:lnTo>
                      <a:pt x="662" y="3497"/>
                    </a:lnTo>
                    <a:cubicBezTo>
                      <a:pt x="252" y="3655"/>
                      <a:pt x="0" y="4033"/>
                      <a:pt x="0" y="4505"/>
                    </a:cubicBezTo>
                    <a:lnTo>
                      <a:pt x="0" y="5167"/>
                    </a:lnTo>
                    <a:cubicBezTo>
                      <a:pt x="0" y="5703"/>
                      <a:pt x="473" y="6175"/>
                      <a:pt x="1008" y="6175"/>
                    </a:cubicBezTo>
                    <a:cubicBezTo>
                      <a:pt x="1197" y="6175"/>
                      <a:pt x="1355" y="6144"/>
                      <a:pt x="1512" y="6081"/>
                    </a:cubicBezTo>
                    <a:cubicBezTo>
                      <a:pt x="1890" y="6963"/>
                      <a:pt x="2741" y="7593"/>
                      <a:pt x="3781" y="7593"/>
                    </a:cubicBezTo>
                    <a:cubicBezTo>
                      <a:pt x="4789" y="7593"/>
                      <a:pt x="5671" y="6963"/>
                      <a:pt x="6018" y="6049"/>
                    </a:cubicBezTo>
                    <a:cubicBezTo>
                      <a:pt x="6175" y="6144"/>
                      <a:pt x="6333" y="6175"/>
                      <a:pt x="6522" y="6175"/>
                    </a:cubicBezTo>
                    <a:cubicBezTo>
                      <a:pt x="7089" y="6175"/>
                      <a:pt x="7561" y="5703"/>
                      <a:pt x="7561" y="5167"/>
                    </a:cubicBezTo>
                    <a:lnTo>
                      <a:pt x="7561" y="4474"/>
                    </a:lnTo>
                    <a:cubicBezTo>
                      <a:pt x="7561" y="4064"/>
                      <a:pt x="7278" y="3655"/>
                      <a:pt x="6868" y="3497"/>
                    </a:cubicBezTo>
                    <a:lnTo>
                      <a:pt x="6868" y="3119"/>
                    </a:lnTo>
                    <a:cubicBezTo>
                      <a:pt x="6805" y="1386"/>
                      <a:pt x="5419" y="0"/>
                      <a:pt x="37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3" name="Google Shape;6251;p53">
              <a:extLst>
                <a:ext uri="{FF2B5EF4-FFF2-40B4-BE49-F238E27FC236}">
                  <a16:creationId xmlns:a16="http://schemas.microsoft.com/office/drawing/2014/main" id="{73737153-44BA-ECDA-BC12-4854BEAE31DB}"/>
                </a:ext>
              </a:extLst>
            </p:cNvPr>
            <p:cNvSpPr/>
            <p:nvPr/>
          </p:nvSpPr>
          <p:spPr>
            <a:xfrm>
              <a:off x="1863620" y="4470293"/>
              <a:ext cx="398592" cy="395395"/>
            </a:xfrm>
            <a:custGeom>
              <a:avLst/>
              <a:gdLst/>
              <a:ahLst/>
              <a:cxnLst/>
              <a:rect l="l" t="t" r="r" b="b"/>
              <a:pathLst>
                <a:path w="11847" h="11752" extrusionOk="0">
                  <a:moveTo>
                    <a:pt x="6039" y="2796"/>
                  </a:moveTo>
                  <a:cubicBezTo>
                    <a:pt x="6845" y="2796"/>
                    <a:pt x="7621" y="3116"/>
                    <a:pt x="8224" y="3718"/>
                  </a:cubicBezTo>
                  <a:cubicBezTo>
                    <a:pt x="8917" y="4411"/>
                    <a:pt x="9232" y="5356"/>
                    <a:pt x="9074" y="6396"/>
                  </a:cubicBezTo>
                  <a:cubicBezTo>
                    <a:pt x="8885" y="7688"/>
                    <a:pt x="7814" y="8759"/>
                    <a:pt x="6522" y="8948"/>
                  </a:cubicBezTo>
                  <a:cubicBezTo>
                    <a:pt x="6377" y="8962"/>
                    <a:pt x="6232" y="8970"/>
                    <a:pt x="6088" y="8970"/>
                  </a:cubicBezTo>
                  <a:cubicBezTo>
                    <a:pt x="5606" y="8970"/>
                    <a:pt x="5132" y="8883"/>
                    <a:pt x="4695" y="8664"/>
                  </a:cubicBezTo>
                  <a:lnTo>
                    <a:pt x="5231" y="8160"/>
                  </a:lnTo>
                  <a:cubicBezTo>
                    <a:pt x="5444" y="8249"/>
                    <a:pt x="5677" y="8288"/>
                    <a:pt x="5919" y="8288"/>
                  </a:cubicBezTo>
                  <a:cubicBezTo>
                    <a:pt x="6106" y="8288"/>
                    <a:pt x="6298" y="8265"/>
                    <a:pt x="6491" y="8223"/>
                  </a:cubicBezTo>
                  <a:cubicBezTo>
                    <a:pt x="6964" y="8160"/>
                    <a:pt x="7373" y="7908"/>
                    <a:pt x="7751" y="7562"/>
                  </a:cubicBezTo>
                  <a:cubicBezTo>
                    <a:pt x="8098" y="7215"/>
                    <a:pt x="8318" y="6774"/>
                    <a:pt x="8413" y="6301"/>
                  </a:cubicBezTo>
                  <a:cubicBezTo>
                    <a:pt x="8476" y="5797"/>
                    <a:pt x="8444" y="5293"/>
                    <a:pt x="8224" y="4821"/>
                  </a:cubicBezTo>
                  <a:cubicBezTo>
                    <a:pt x="8161" y="4695"/>
                    <a:pt x="8066" y="4663"/>
                    <a:pt x="7972" y="4600"/>
                  </a:cubicBezTo>
                  <a:cubicBezTo>
                    <a:pt x="7846" y="4600"/>
                    <a:pt x="7751" y="4600"/>
                    <a:pt x="7657" y="4695"/>
                  </a:cubicBezTo>
                  <a:lnTo>
                    <a:pt x="6806" y="5545"/>
                  </a:lnTo>
                  <a:cubicBezTo>
                    <a:pt x="6743" y="5608"/>
                    <a:pt x="6649" y="5640"/>
                    <a:pt x="6558" y="5640"/>
                  </a:cubicBezTo>
                  <a:cubicBezTo>
                    <a:pt x="6467" y="5640"/>
                    <a:pt x="6381" y="5608"/>
                    <a:pt x="6333" y="5545"/>
                  </a:cubicBezTo>
                  <a:cubicBezTo>
                    <a:pt x="6207" y="5419"/>
                    <a:pt x="6207" y="5199"/>
                    <a:pt x="6333" y="5073"/>
                  </a:cubicBezTo>
                  <a:lnTo>
                    <a:pt x="7184" y="4222"/>
                  </a:lnTo>
                  <a:cubicBezTo>
                    <a:pt x="7279" y="4128"/>
                    <a:pt x="7310" y="4033"/>
                    <a:pt x="7279" y="3907"/>
                  </a:cubicBezTo>
                  <a:cubicBezTo>
                    <a:pt x="7279" y="3781"/>
                    <a:pt x="7184" y="3718"/>
                    <a:pt x="7058" y="3655"/>
                  </a:cubicBezTo>
                  <a:cubicBezTo>
                    <a:pt x="6723" y="3499"/>
                    <a:pt x="6372" y="3437"/>
                    <a:pt x="6017" y="3437"/>
                  </a:cubicBezTo>
                  <a:cubicBezTo>
                    <a:pt x="5871" y="3437"/>
                    <a:pt x="5724" y="3448"/>
                    <a:pt x="5577" y="3466"/>
                  </a:cubicBezTo>
                  <a:cubicBezTo>
                    <a:pt x="5105" y="3561"/>
                    <a:pt x="4664" y="3781"/>
                    <a:pt x="4317" y="4128"/>
                  </a:cubicBezTo>
                  <a:cubicBezTo>
                    <a:pt x="3971" y="4506"/>
                    <a:pt x="3719" y="4915"/>
                    <a:pt x="3656" y="5388"/>
                  </a:cubicBezTo>
                  <a:cubicBezTo>
                    <a:pt x="3561" y="5829"/>
                    <a:pt x="3593" y="6270"/>
                    <a:pt x="3719" y="6648"/>
                  </a:cubicBezTo>
                  <a:lnTo>
                    <a:pt x="3214" y="7184"/>
                  </a:lnTo>
                  <a:cubicBezTo>
                    <a:pt x="2962" y="6648"/>
                    <a:pt x="2868" y="6018"/>
                    <a:pt x="2962" y="5388"/>
                  </a:cubicBezTo>
                  <a:cubicBezTo>
                    <a:pt x="3183" y="4096"/>
                    <a:pt x="4223" y="3025"/>
                    <a:pt x="5546" y="2836"/>
                  </a:cubicBezTo>
                  <a:cubicBezTo>
                    <a:pt x="5710" y="2809"/>
                    <a:pt x="5875" y="2796"/>
                    <a:pt x="6039" y="2796"/>
                  </a:cubicBezTo>
                  <a:close/>
                  <a:moveTo>
                    <a:pt x="6428" y="757"/>
                  </a:moveTo>
                  <a:lnTo>
                    <a:pt x="6554" y="1261"/>
                  </a:lnTo>
                  <a:cubicBezTo>
                    <a:pt x="6585" y="1387"/>
                    <a:pt x="6680" y="1481"/>
                    <a:pt x="6838" y="1481"/>
                  </a:cubicBezTo>
                  <a:cubicBezTo>
                    <a:pt x="7468" y="1607"/>
                    <a:pt x="8003" y="1859"/>
                    <a:pt x="8539" y="2206"/>
                  </a:cubicBezTo>
                  <a:cubicBezTo>
                    <a:pt x="8586" y="2237"/>
                    <a:pt x="8641" y="2253"/>
                    <a:pt x="8700" y="2253"/>
                  </a:cubicBezTo>
                  <a:cubicBezTo>
                    <a:pt x="8759" y="2253"/>
                    <a:pt x="8822" y="2237"/>
                    <a:pt x="8885" y="2206"/>
                  </a:cubicBezTo>
                  <a:lnTo>
                    <a:pt x="9326" y="1922"/>
                  </a:lnTo>
                  <a:lnTo>
                    <a:pt x="9894" y="2521"/>
                  </a:lnTo>
                  <a:lnTo>
                    <a:pt x="9641" y="2962"/>
                  </a:lnTo>
                  <a:cubicBezTo>
                    <a:pt x="9547" y="3088"/>
                    <a:pt x="9547" y="3246"/>
                    <a:pt x="9641" y="3309"/>
                  </a:cubicBezTo>
                  <a:cubicBezTo>
                    <a:pt x="9988" y="3813"/>
                    <a:pt x="10209" y="4411"/>
                    <a:pt x="10335" y="5010"/>
                  </a:cubicBezTo>
                  <a:cubicBezTo>
                    <a:pt x="10366" y="5136"/>
                    <a:pt x="10461" y="5230"/>
                    <a:pt x="10587" y="5293"/>
                  </a:cubicBezTo>
                  <a:lnTo>
                    <a:pt x="11091" y="5388"/>
                  </a:lnTo>
                  <a:lnTo>
                    <a:pt x="11091" y="6301"/>
                  </a:lnTo>
                  <a:lnTo>
                    <a:pt x="11154" y="6301"/>
                  </a:lnTo>
                  <a:lnTo>
                    <a:pt x="10650" y="6428"/>
                  </a:lnTo>
                  <a:cubicBezTo>
                    <a:pt x="10524" y="6459"/>
                    <a:pt x="10429" y="6554"/>
                    <a:pt x="10429" y="6711"/>
                  </a:cubicBezTo>
                  <a:cubicBezTo>
                    <a:pt x="10303" y="7341"/>
                    <a:pt x="10051" y="7877"/>
                    <a:pt x="9704" y="8381"/>
                  </a:cubicBezTo>
                  <a:cubicBezTo>
                    <a:pt x="9641" y="8507"/>
                    <a:pt x="9641" y="8633"/>
                    <a:pt x="9704" y="8759"/>
                  </a:cubicBezTo>
                  <a:lnTo>
                    <a:pt x="9988" y="9168"/>
                  </a:lnTo>
                  <a:lnTo>
                    <a:pt x="9389" y="9767"/>
                  </a:lnTo>
                  <a:lnTo>
                    <a:pt x="8948" y="9483"/>
                  </a:lnTo>
                  <a:cubicBezTo>
                    <a:pt x="8901" y="9452"/>
                    <a:pt x="8838" y="9436"/>
                    <a:pt x="8775" y="9436"/>
                  </a:cubicBezTo>
                  <a:cubicBezTo>
                    <a:pt x="8712" y="9436"/>
                    <a:pt x="8649" y="9452"/>
                    <a:pt x="8602" y="9483"/>
                  </a:cubicBezTo>
                  <a:cubicBezTo>
                    <a:pt x="8098" y="9862"/>
                    <a:pt x="7499" y="10082"/>
                    <a:pt x="6901" y="10208"/>
                  </a:cubicBezTo>
                  <a:cubicBezTo>
                    <a:pt x="6806" y="10240"/>
                    <a:pt x="6680" y="10334"/>
                    <a:pt x="6649" y="10429"/>
                  </a:cubicBezTo>
                  <a:lnTo>
                    <a:pt x="6522" y="10964"/>
                  </a:lnTo>
                  <a:lnTo>
                    <a:pt x="5703" y="10964"/>
                  </a:lnTo>
                  <a:lnTo>
                    <a:pt x="5577" y="10429"/>
                  </a:lnTo>
                  <a:cubicBezTo>
                    <a:pt x="5546" y="10334"/>
                    <a:pt x="5451" y="10208"/>
                    <a:pt x="5294" y="10208"/>
                  </a:cubicBezTo>
                  <a:cubicBezTo>
                    <a:pt x="4758" y="10082"/>
                    <a:pt x="4223" y="9893"/>
                    <a:pt x="3750" y="9609"/>
                  </a:cubicBezTo>
                  <a:lnTo>
                    <a:pt x="4286" y="9105"/>
                  </a:lnTo>
                  <a:cubicBezTo>
                    <a:pt x="4821" y="9420"/>
                    <a:pt x="5451" y="9578"/>
                    <a:pt x="6113" y="9578"/>
                  </a:cubicBezTo>
                  <a:cubicBezTo>
                    <a:pt x="6333" y="9578"/>
                    <a:pt x="6522" y="9578"/>
                    <a:pt x="6712" y="9546"/>
                  </a:cubicBezTo>
                  <a:cubicBezTo>
                    <a:pt x="7499" y="9420"/>
                    <a:pt x="8224" y="9011"/>
                    <a:pt x="8759" y="8475"/>
                  </a:cubicBezTo>
                  <a:cubicBezTo>
                    <a:pt x="9326" y="7908"/>
                    <a:pt x="9704" y="7184"/>
                    <a:pt x="9831" y="6428"/>
                  </a:cubicBezTo>
                  <a:cubicBezTo>
                    <a:pt x="10020" y="5199"/>
                    <a:pt x="9641" y="4033"/>
                    <a:pt x="8759" y="3151"/>
                  </a:cubicBezTo>
                  <a:cubicBezTo>
                    <a:pt x="8046" y="2438"/>
                    <a:pt x="7089" y="2034"/>
                    <a:pt x="6074" y="2034"/>
                  </a:cubicBezTo>
                  <a:cubicBezTo>
                    <a:pt x="5878" y="2034"/>
                    <a:pt x="5681" y="2049"/>
                    <a:pt x="5483" y="2080"/>
                  </a:cubicBezTo>
                  <a:cubicBezTo>
                    <a:pt x="4695" y="2206"/>
                    <a:pt x="4002" y="2615"/>
                    <a:pt x="3435" y="3151"/>
                  </a:cubicBezTo>
                  <a:cubicBezTo>
                    <a:pt x="2899" y="3718"/>
                    <a:pt x="2490" y="4443"/>
                    <a:pt x="2395" y="5199"/>
                  </a:cubicBezTo>
                  <a:cubicBezTo>
                    <a:pt x="2269" y="6018"/>
                    <a:pt x="2427" y="6900"/>
                    <a:pt x="2805" y="7656"/>
                  </a:cubicBezTo>
                  <a:lnTo>
                    <a:pt x="2301" y="8160"/>
                  </a:lnTo>
                  <a:cubicBezTo>
                    <a:pt x="2017" y="7688"/>
                    <a:pt x="1828" y="7184"/>
                    <a:pt x="1702" y="6617"/>
                  </a:cubicBezTo>
                  <a:cubicBezTo>
                    <a:pt x="1671" y="6491"/>
                    <a:pt x="1608" y="6396"/>
                    <a:pt x="1482" y="6333"/>
                  </a:cubicBezTo>
                  <a:lnTo>
                    <a:pt x="978" y="6238"/>
                  </a:lnTo>
                  <a:lnTo>
                    <a:pt x="978" y="5388"/>
                  </a:lnTo>
                  <a:lnTo>
                    <a:pt x="1482" y="5293"/>
                  </a:lnTo>
                  <a:cubicBezTo>
                    <a:pt x="1608" y="5230"/>
                    <a:pt x="1702" y="5167"/>
                    <a:pt x="1702" y="5010"/>
                  </a:cubicBezTo>
                  <a:cubicBezTo>
                    <a:pt x="1828" y="4380"/>
                    <a:pt x="2080" y="3813"/>
                    <a:pt x="2427" y="3309"/>
                  </a:cubicBezTo>
                  <a:cubicBezTo>
                    <a:pt x="2490" y="3183"/>
                    <a:pt x="2490" y="3088"/>
                    <a:pt x="2427" y="2962"/>
                  </a:cubicBezTo>
                  <a:lnTo>
                    <a:pt x="2143" y="2521"/>
                  </a:lnTo>
                  <a:lnTo>
                    <a:pt x="2742" y="1922"/>
                  </a:lnTo>
                  <a:lnTo>
                    <a:pt x="3183" y="2206"/>
                  </a:lnTo>
                  <a:cubicBezTo>
                    <a:pt x="3230" y="2237"/>
                    <a:pt x="3293" y="2253"/>
                    <a:pt x="3356" y="2253"/>
                  </a:cubicBezTo>
                  <a:cubicBezTo>
                    <a:pt x="3419" y="2253"/>
                    <a:pt x="3482" y="2237"/>
                    <a:pt x="3530" y="2206"/>
                  </a:cubicBezTo>
                  <a:cubicBezTo>
                    <a:pt x="4034" y="1859"/>
                    <a:pt x="4632" y="1607"/>
                    <a:pt x="5231" y="1481"/>
                  </a:cubicBezTo>
                  <a:cubicBezTo>
                    <a:pt x="5325" y="1450"/>
                    <a:pt x="5451" y="1387"/>
                    <a:pt x="5483" y="1261"/>
                  </a:cubicBezTo>
                  <a:lnTo>
                    <a:pt x="5609" y="757"/>
                  </a:lnTo>
                  <a:close/>
                  <a:moveTo>
                    <a:pt x="6239" y="4222"/>
                  </a:moveTo>
                  <a:lnTo>
                    <a:pt x="5766" y="4695"/>
                  </a:lnTo>
                  <a:cubicBezTo>
                    <a:pt x="5388" y="5073"/>
                    <a:pt x="5388" y="5766"/>
                    <a:pt x="5766" y="6144"/>
                  </a:cubicBezTo>
                  <a:cubicBezTo>
                    <a:pt x="5971" y="6349"/>
                    <a:pt x="6239" y="6451"/>
                    <a:pt x="6503" y="6451"/>
                  </a:cubicBezTo>
                  <a:cubicBezTo>
                    <a:pt x="6767" y="6451"/>
                    <a:pt x="7027" y="6349"/>
                    <a:pt x="7216" y="6144"/>
                  </a:cubicBezTo>
                  <a:lnTo>
                    <a:pt x="7688" y="5671"/>
                  </a:lnTo>
                  <a:cubicBezTo>
                    <a:pt x="7751" y="5860"/>
                    <a:pt x="7751" y="6081"/>
                    <a:pt x="7688" y="6238"/>
                  </a:cubicBezTo>
                  <a:cubicBezTo>
                    <a:pt x="7594" y="6900"/>
                    <a:pt x="7027" y="7436"/>
                    <a:pt x="6365" y="7562"/>
                  </a:cubicBezTo>
                  <a:cubicBezTo>
                    <a:pt x="6267" y="7588"/>
                    <a:pt x="6163" y="7600"/>
                    <a:pt x="6059" y="7600"/>
                  </a:cubicBezTo>
                  <a:cubicBezTo>
                    <a:pt x="5794" y="7600"/>
                    <a:pt x="5520" y="7526"/>
                    <a:pt x="5294" y="7436"/>
                  </a:cubicBezTo>
                  <a:cubicBezTo>
                    <a:pt x="5252" y="7415"/>
                    <a:pt x="5206" y="7404"/>
                    <a:pt x="5161" y="7404"/>
                  </a:cubicBezTo>
                  <a:cubicBezTo>
                    <a:pt x="5070" y="7404"/>
                    <a:pt x="4979" y="7446"/>
                    <a:pt x="4916" y="7530"/>
                  </a:cubicBezTo>
                  <a:lnTo>
                    <a:pt x="3908" y="8507"/>
                  </a:lnTo>
                  <a:lnTo>
                    <a:pt x="1450" y="10964"/>
                  </a:lnTo>
                  <a:cubicBezTo>
                    <a:pt x="1387" y="11011"/>
                    <a:pt x="1293" y="11035"/>
                    <a:pt x="1202" y="11035"/>
                  </a:cubicBezTo>
                  <a:cubicBezTo>
                    <a:pt x="1112" y="11035"/>
                    <a:pt x="1025" y="11011"/>
                    <a:pt x="978" y="10964"/>
                  </a:cubicBezTo>
                  <a:cubicBezTo>
                    <a:pt x="852" y="10838"/>
                    <a:pt x="852" y="10586"/>
                    <a:pt x="978" y="10492"/>
                  </a:cubicBezTo>
                  <a:lnTo>
                    <a:pt x="3403" y="8034"/>
                  </a:lnTo>
                  <a:lnTo>
                    <a:pt x="4380" y="7058"/>
                  </a:lnTo>
                  <a:cubicBezTo>
                    <a:pt x="4506" y="6932"/>
                    <a:pt x="4506" y="6774"/>
                    <a:pt x="4475" y="6648"/>
                  </a:cubicBezTo>
                  <a:cubicBezTo>
                    <a:pt x="4317" y="6333"/>
                    <a:pt x="4286" y="5955"/>
                    <a:pt x="4349" y="5608"/>
                  </a:cubicBezTo>
                  <a:cubicBezTo>
                    <a:pt x="4475" y="4915"/>
                    <a:pt x="5010" y="4380"/>
                    <a:pt x="5703" y="4254"/>
                  </a:cubicBezTo>
                  <a:cubicBezTo>
                    <a:pt x="5798" y="4254"/>
                    <a:pt x="5892" y="4222"/>
                    <a:pt x="6018" y="4222"/>
                  </a:cubicBezTo>
                  <a:close/>
                  <a:moveTo>
                    <a:pt x="5262" y="1"/>
                  </a:moveTo>
                  <a:cubicBezTo>
                    <a:pt x="5105" y="1"/>
                    <a:pt x="4979" y="127"/>
                    <a:pt x="4947" y="284"/>
                  </a:cubicBezTo>
                  <a:lnTo>
                    <a:pt x="4790" y="883"/>
                  </a:lnTo>
                  <a:cubicBezTo>
                    <a:pt x="4223" y="977"/>
                    <a:pt x="3719" y="1229"/>
                    <a:pt x="3214" y="1513"/>
                  </a:cubicBezTo>
                  <a:lnTo>
                    <a:pt x="2710" y="1198"/>
                  </a:lnTo>
                  <a:cubicBezTo>
                    <a:pt x="2652" y="1154"/>
                    <a:pt x="2580" y="1130"/>
                    <a:pt x="2507" y="1130"/>
                  </a:cubicBezTo>
                  <a:cubicBezTo>
                    <a:pt x="2422" y="1130"/>
                    <a:pt x="2337" y="1162"/>
                    <a:pt x="2269" y="1229"/>
                  </a:cubicBezTo>
                  <a:lnTo>
                    <a:pt x="1293" y="2206"/>
                  </a:lnTo>
                  <a:cubicBezTo>
                    <a:pt x="1167" y="2332"/>
                    <a:pt x="1167" y="2489"/>
                    <a:pt x="1230" y="2647"/>
                  </a:cubicBezTo>
                  <a:lnTo>
                    <a:pt x="1545" y="3151"/>
                  </a:lnTo>
                  <a:cubicBezTo>
                    <a:pt x="1230" y="3624"/>
                    <a:pt x="1041" y="4128"/>
                    <a:pt x="915" y="4726"/>
                  </a:cubicBezTo>
                  <a:lnTo>
                    <a:pt x="348" y="4884"/>
                  </a:lnTo>
                  <a:cubicBezTo>
                    <a:pt x="190" y="4915"/>
                    <a:pt x="64" y="5041"/>
                    <a:pt x="64" y="5199"/>
                  </a:cubicBezTo>
                  <a:lnTo>
                    <a:pt x="64" y="6585"/>
                  </a:lnTo>
                  <a:cubicBezTo>
                    <a:pt x="64" y="6743"/>
                    <a:pt x="190" y="6869"/>
                    <a:pt x="348" y="6900"/>
                  </a:cubicBezTo>
                  <a:lnTo>
                    <a:pt x="915" y="7058"/>
                  </a:lnTo>
                  <a:cubicBezTo>
                    <a:pt x="1041" y="7656"/>
                    <a:pt x="1324" y="8223"/>
                    <a:pt x="1639" y="8696"/>
                  </a:cubicBezTo>
                  <a:lnTo>
                    <a:pt x="379" y="9956"/>
                  </a:lnTo>
                  <a:cubicBezTo>
                    <a:pt x="1" y="10366"/>
                    <a:pt x="1" y="11027"/>
                    <a:pt x="379" y="11437"/>
                  </a:cubicBezTo>
                  <a:cubicBezTo>
                    <a:pt x="584" y="11626"/>
                    <a:pt x="852" y="11720"/>
                    <a:pt x="1115" y="11720"/>
                  </a:cubicBezTo>
                  <a:cubicBezTo>
                    <a:pt x="1379" y="11720"/>
                    <a:pt x="1639" y="11626"/>
                    <a:pt x="1828" y="11437"/>
                  </a:cubicBezTo>
                  <a:lnTo>
                    <a:pt x="3088" y="10177"/>
                  </a:lnTo>
                  <a:cubicBezTo>
                    <a:pt x="3624" y="10523"/>
                    <a:pt x="4160" y="10744"/>
                    <a:pt x="4758" y="10870"/>
                  </a:cubicBezTo>
                  <a:lnTo>
                    <a:pt x="4916" y="11468"/>
                  </a:lnTo>
                  <a:cubicBezTo>
                    <a:pt x="4947" y="11626"/>
                    <a:pt x="5073" y="11752"/>
                    <a:pt x="5231" y="11752"/>
                  </a:cubicBezTo>
                  <a:lnTo>
                    <a:pt x="6585" y="11752"/>
                  </a:lnTo>
                  <a:cubicBezTo>
                    <a:pt x="6775" y="11752"/>
                    <a:pt x="6869" y="11626"/>
                    <a:pt x="6932" y="11468"/>
                  </a:cubicBezTo>
                  <a:lnTo>
                    <a:pt x="7090" y="10870"/>
                  </a:lnTo>
                  <a:cubicBezTo>
                    <a:pt x="7625" y="10744"/>
                    <a:pt x="8129" y="10523"/>
                    <a:pt x="8665" y="10240"/>
                  </a:cubicBezTo>
                  <a:lnTo>
                    <a:pt x="9169" y="10555"/>
                  </a:lnTo>
                  <a:cubicBezTo>
                    <a:pt x="9227" y="10599"/>
                    <a:pt x="9299" y="10622"/>
                    <a:pt x="9372" y="10622"/>
                  </a:cubicBezTo>
                  <a:cubicBezTo>
                    <a:pt x="9457" y="10622"/>
                    <a:pt x="9542" y="10591"/>
                    <a:pt x="9610" y="10523"/>
                  </a:cubicBezTo>
                  <a:lnTo>
                    <a:pt x="10587" y="9546"/>
                  </a:lnTo>
                  <a:cubicBezTo>
                    <a:pt x="10713" y="9420"/>
                    <a:pt x="10713" y="9263"/>
                    <a:pt x="10618" y="9105"/>
                  </a:cubicBezTo>
                  <a:lnTo>
                    <a:pt x="10303" y="8601"/>
                  </a:lnTo>
                  <a:cubicBezTo>
                    <a:pt x="10618" y="8129"/>
                    <a:pt x="10807" y="7593"/>
                    <a:pt x="10933" y="7026"/>
                  </a:cubicBezTo>
                  <a:lnTo>
                    <a:pt x="11532" y="6869"/>
                  </a:lnTo>
                  <a:cubicBezTo>
                    <a:pt x="11689" y="6806"/>
                    <a:pt x="11784" y="6711"/>
                    <a:pt x="11784" y="6554"/>
                  </a:cubicBezTo>
                  <a:lnTo>
                    <a:pt x="11784" y="5167"/>
                  </a:lnTo>
                  <a:cubicBezTo>
                    <a:pt x="11847" y="5041"/>
                    <a:pt x="11721" y="4915"/>
                    <a:pt x="11563" y="4884"/>
                  </a:cubicBezTo>
                  <a:lnTo>
                    <a:pt x="10965" y="4726"/>
                  </a:lnTo>
                  <a:cubicBezTo>
                    <a:pt x="10839" y="4191"/>
                    <a:pt x="10618" y="3655"/>
                    <a:pt x="10335" y="3151"/>
                  </a:cubicBezTo>
                  <a:lnTo>
                    <a:pt x="10650" y="2647"/>
                  </a:lnTo>
                  <a:cubicBezTo>
                    <a:pt x="10744" y="2521"/>
                    <a:pt x="10744" y="2332"/>
                    <a:pt x="10618" y="2206"/>
                  </a:cubicBezTo>
                  <a:lnTo>
                    <a:pt x="9641" y="1229"/>
                  </a:lnTo>
                  <a:cubicBezTo>
                    <a:pt x="9574" y="1162"/>
                    <a:pt x="9497" y="1130"/>
                    <a:pt x="9417" y="1130"/>
                  </a:cubicBezTo>
                  <a:cubicBezTo>
                    <a:pt x="9347" y="1130"/>
                    <a:pt x="9274" y="1154"/>
                    <a:pt x="9200" y="1198"/>
                  </a:cubicBezTo>
                  <a:lnTo>
                    <a:pt x="8696" y="1513"/>
                  </a:lnTo>
                  <a:cubicBezTo>
                    <a:pt x="8224" y="1198"/>
                    <a:pt x="7720" y="977"/>
                    <a:pt x="7121" y="883"/>
                  </a:cubicBezTo>
                  <a:lnTo>
                    <a:pt x="6964" y="284"/>
                  </a:lnTo>
                  <a:cubicBezTo>
                    <a:pt x="6932" y="127"/>
                    <a:pt x="6806" y="1"/>
                    <a:pt x="6649" y="1"/>
                  </a:cubicBezTo>
                  <a:close/>
                </a:path>
              </a:pathLst>
            </a:custGeom>
            <a:solidFill>
              <a:srgbClr val="054B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6252;p53">
              <a:extLst>
                <a:ext uri="{FF2B5EF4-FFF2-40B4-BE49-F238E27FC236}">
                  <a16:creationId xmlns:a16="http://schemas.microsoft.com/office/drawing/2014/main" id="{CDDF3325-D330-B7FD-DE20-261D4DE5EF1D}"/>
                </a:ext>
              </a:extLst>
            </p:cNvPr>
            <p:cNvSpPr/>
            <p:nvPr/>
          </p:nvSpPr>
          <p:spPr>
            <a:xfrm>
              <a:off x="7628515" y="4482980"/>
              <a:ext cx="393276" cy="392234"/>
            </a:xfrm>
            <a:custGeom>
              <a:avLst/>
              <a:gdLst/>
              <a:ahLst/>
              <a:cxnLst/>
              <a:rect l="l" t="t" r="r" b="b"/>
              <a:pathLst>
                <a:path w="11689" h="11658" extrusionOk="0">
                  <a:moveTo>
                    <a:pt x="8632" y="694"/>
                  </a:moveTo>
                  <a:cubicBezTo>
                    <a:pt x="8821" y="694"/>
                    <a:pt x="8979" y="851"/>
                    <a:pt x="8979" y="1040"/>
                  </a:cubicBezTo>
                  <a:lnTo>
                    <a:pt x="8979" y="1387"/>
                  </a:lnTo>
                  <a:lnTo>
                    <a:pt x="2836" y="1387"/>
                  </a:lnTo>
                  <a:lnTo>
                    <a:pt x="2836" y="1040"/>
                  </a:lnTo>
                  <a:cubicBezTo>
                    <a:pt x="2804" y="851"/>
                    <a:pt x="2962" y="694"/>
                    <a:pt x="3151" y="694"/>
                  </a:cubicBezTo>
                  <a:close/>
                  <a:moveTo>
                    <a:pt x="4505" y="3435"/>
                  </a:moveTo>
                  <a:cubicBezTo>
                    <a:pt x="4694" y="3435"/>
                    <a:pt x="4852" y="3592"/>
                    <a:pt x="4852" y="3781"/>
                  </a:cubicBezTo>
                  <a:lnTo>
                    <a:pt x="4852" y="5829"/>
                  </a:lnTo>
                  <a:cubicBezTo>
                    <a:pt x="4852" y="6049"/>
                    <a:pt x="4694" y="6207"/>
                    <a:pt x="4505" y="6207"/>
                  </a:cubicBezTo>
                  <a:lnTo>
                    <a:pt x="3812" y="6207"/>
                  </a:lnTo>
                  <a:cubicBezTo>
                    <a:pt x="3623" y="6207"/>
                    <a:pt x="3466" y="6365"/>
                    <a:pt x="3466" y="6554"/>
                  </a:cubicBezTo>
                  <a:lnTo>
                    <a:pt x="3466" y="7089"/>
                  </a:lnTo>
                  <a:lnTo>
                    <a:pt x="2678" y="6302"/>
                  </a:lnTo>
                  <a:cubicBezTo>
                    <a:pt x="2615" y="6239"/>
                    <a:pt x="2520" y="6207"/>
                    <a:pt x="2457" y="6207"/>
                  </a:cubicBezTo>
                  <a:lnTo>
                    <a:pt x="1071" y="6207"/>
                  </a:lnTo>
                  <a:cubicBezTo>
                    <a:pt x="882" y="6144"/>
                    <a:pt x="725" y="5986"/>
                    <a:pt x="725" y="5829"/>
                  </a:cubicBezTo>
                  <a:lnTo>
                    <a:pt x="725" y="3781"/>
                  </a:lnTo>
                  <a:cubicBezTo>
                    <a:pt x="725" y="3592"/>
                    <a:pt x="882" y="3435"/>
                    <a:pt x="1071" y="3435"/>
                  </a:cubicBezTo>
                  <a:close/>
                  <a:moveTo>
                    <a:pt x="10680" y="3435"/>
                  </a:moveTo>
                  <a:cubicBezTo>
                    <a:pt x="10869" y="3435"/>
                    <a:pt x="11027" y="3592"/>
                    <a:pt x="11027" y="3781"/>
                  </a:cubicBezTo>
                  <a:lnTo>
                    <a:pt x="11027" y="5829"/>
                  </a:lnTo>
                  <a:cubicBezTo>
                    <a:pt x="11027" y="6049"/>
                    <a:pt x="10869" y="6207"/>
                    <a:pt x="10680" y="6207"/>
                  </a:cubicBezTo>
                  <a:lnTo>
                    <a:pt x="9294" y="6207"/>
                  </a:lnTo>
                  <a:cubicBezTo>
                    <a:pt x="9231" y="6207"/>
                    <a:pt x="9105" y="6239"/>
                    <a:pt x="9074" y="6302"/>
                  </a:cubicBezTo>
                  <a:lnTo>
                    <a:pt x="8286" y="7089"/>
                  </a:lnTo>
                  <a:lnTo>
                    <a:pt x="8286" y="6554"/>
                  </a:lnTo>
                  <a:cubicBezTo>
                    <a:pt x="8286" y="6365"/>
                    <a:pt x="8128" y="6207"/>
                    <a:pt x="7908" y="6207"/>
                  </a:cubicBezTo>
                  <a:lnTo>
                    <a:pt x="7246" y="6207"/>
                  </a:lnTo>
                  <a:cubicBezTo>
                    <a:pt x="7057" y="6207"/>
                    <a:pt x="6900" y="6049"/>
                    <a:pt x="6900" y="5829"/>
                  </a:cubicBezTo>
                  <a:lnTo>
                    <a:pt x="6900" y="3781"/>
                  </a:lnTo>
                  <a:cubicBezTo>
                    <a:pt x="6900" y="3592"/>
                    <a:pt x="7057" y="3435"/>
                    <a:pt x="7246" y="3435"/>
                  </a:cubicBezTo>
                  <a:close/>
                  <a:moveTo>
                    <a:pt x="8948" y="2048"/>
                  </a:moveTo>
                  <a:lnTo>
                    <a:pt x="8948" y="2773"/>
                  </a:lnTo>
                  <a:lnTo>
                    <a:pt x="7246" y="2773"/>
                  </a:lnTo>
                  <a:cubicBezTo>
                    <a:pt x="6711" y="2773"/>
                    <a:pt x="6238" y="3246"/>
                    <a:pt x="6238" y="3781"/>
                  </a:cubicBezTo>
                  <a:lnTo>
                    <a:pt x="6238" y="5829"/>
                  </a:lnTo>
                  <a:cubicBezTo>
                    <a:pt x="6238" y="6396"/>
                    <a:pt x="6711" y="6869"/>
                    <a:pt x="7246" y="6869"/>
                  </a:cubicBezTo>
                  <a:lnTo>
                    <a:pt x="7593" y="6869"/>
                  </a:lnTo>
                  <a:lnTo>
                    <a:pt x="7593" y="7877"/>
                  </a:lnTo>
                  <a:cubicBezTo>
                    <a:pt x="7593" y="8034"/>
                    <a:pt x="7687" y="8160"/>
                    <a:pt x="7813" y="8192"/>
                  </a:cubicBezTo>
                  <a:cubicBezTo>
                    <a:pt x="7852" y="8218"/>
                    <a:pt x="7902" y="8233"/>
                    <a:pt x="7954" y="8233"/>
                  </a:cubicBezTo>
                  <a:cubicBezTo>
                    <a:pt x="8028" y="8233"/>
                    <a:pt x="8105" y="8203"/>
                    <a:pt x="8160" y="8129"/>
                  </a:cubicBezTo>
                  <a:lnTo>
                    <a:pt x="8948" y="7341"/>
                  </a:lnTo>
                  <a:lnTo>
                    <a:pt x="8948" y="8916"/>
                  </a:lnTo>
                  <a:lnTo>
                    <a:pt x="2804" y="8916"/>
                  </a:lnTo>
                  <a:lnTo>
                    <a:pt x="2804" y="7341"/>
                  </a:lnTo>
                  <a:lnTo>
                    <a:pt x="3592" y="8129"/>
                  </a:lnTo>
                  <a:cubicBezTo>
                    <a:pt x="3636" y="8173"/>
                    <a:pt x="3728" y="8218"/>
                    <a:pt x="3823" y="8218"/>
                  </a:cubicBezTo>
                  <a:cubicBezTo>
                    <a:pt x="3862" y="8218"/>
                    <a:pt x="3901" y="8210"/>
                    <a:pt x="3938" y="8192"/>
                  </a:cubicBezTo>
                  <a:cubicBezTo>
                    <a:pt x="4064" y="8160"/>
                    <a:pt x="4127" y="8003"/>
                    <a:pt x="4127" y="7877"/>
                  </a:cubicBezTo>
                  <a:lnTo>
                    <a:pt x="4127" y="6869"/>
                  </a:lnTo>
                  <a:lnTo>
                    <a:pt x="4505" y="6869"/>
                  </a:lnTo>
                  <a:cubicBezTo>
                    <a:pt x="5041" y="6869"/>
                    <a:pt x="5513" y="6396"/>
                    <a:pt x="5513" y="5829"/>
                  </a:cubicBezTo>
                  <a:lnTo>
                    <a:pt x="5513" y="3781"/>
                  </a:lnTo>
                  <a:cubicBezTo>
                    <a:pt x="5513" y="3246"/>
                    <a:pt x="5041" y="2773"/>
                    <a:pt x="4505" y="2773"/>
                  </a:cubicBezTo>
                  <a:lnTo>
                    <a:pt x="2804" y="2773"/>
                  </a:lnTo>
                  <a:lnTo>
                    <a:pt x="2804" y="2048"/>
                  </a:lnTo>
                  <a:close/>
                  <a:moveTo>
                    <a:pt x="8948" y="9547"/>
                  </a:moveTo>
                  <a:lnTo>
                    <a:pt x="8948" y="10618"/>
                  </a:lnTo>
                  <a:cubicBezTo>
                    <a:pt x="8948" y="10838"/>
                    <a:pt x="8790" y="10964"/>
                    <a:pt x="8632" y="10964"/>
                  </a:cubicBezTo>
                  <a:lnTo>
                    <a:pt x="3151" y="10964"/>
                  </a:lnTo>
                  <a:cubicBezTo>
                    <a:pt x="2962" y="10964"/>
                    <a:pt x="2804" y="10807"/>
                    <a:pt x="2804" y="10618"/>
                  </a:cubicBezTo>
                  <a:lnTo>
                    <a:pt x="2804" y="9547"/>
                  </a:lnTo>
                  <a:close/>
                  <a:moveTo>
                    <a:pt x="3119" y="1"/>
                  </a:moveTo>
                  <a:cubicBezTo>
                    <a:pt x="2552" y="1"/>
                    <a:pt x="2079" y="473"/>
                    <a:pt x="2079" y="1040"/>
                  </a:cubicBezTo>
                  <a:lnTo>
                    <a:pt x="2079" y="2773"/>
                  </a:lnTo>
                  <a:lnTo>
                    <a:pt x="1040" y="2773"/>
                  </a:lnTo>
                  <a:cubicBezTo>
                    <a:pt x="473" y="2773"/>
                    <a:pt x="0" y="3246"/>
                    <a:pt x="0" y="3781"/>
                  </a:cubicBezTo>
                  <a:lnTo>
                    <a:pt x="0" y="5829"/>
                  </a:lnTo>
                  <a:cubicBezTo>
                    <a:pt x="0" y="6396"/>
                    <a:pt x="473" y="6869"/>
                    <a:pt x="1040" y="6869"/>
                  </a:cubicBezTo>
                  <a:lnTo>
                    <a:pt x="2079" y="6869"/>
                  </a:lnTo>
                  <a:lnTo>
                    <a:pt x="2079" y="10649"/>
                  </a:lnTo>
                  <a:cubicBezTo>
                    <a:pt x="2079" y="11185"/>
                    <a:pt x="2552" y="11657"/>
                    <a:pt x="3119" y="11657"/>
                  </a:cubicBezTo>
                  <a:lnTo>
                    <a:pt x="8601" y="11657"/>
                  </a:lnTo>
                  <a:cubicBezTo>
                    <a:pt x="9137" y="11657"/>
                    <a:pt x="9609" y="11185"/>
                    <a:pt x="9609" y="10649"/>
                  </a:cubicBezTo>
                  <a:lnTo>
                    <a:pt x="9609" y="6869"/>
                  </a:lnTo>
                  <a:lnTo>
                    <a:pt x="10680" y="6869"/>
                  </a:lnTo>
                  <a:cubicBezTo>
                    <a:pt x="11216" y="6869"/>
                    <a:pt x="11688" y="6396"/>
                    <a:pt x="11688" y="5829"/>
                  </a:cubicBezTo>
                  <a:lnTo>
                    <a:pt x="11688" y="3781"/>
                  </a:lnTo>
                  <a:cubicBezTo>
                    <a:pt x="11688" y="3214"/>
                    <a:pt x="11279" y="2773"/>
                    <a:pt x="10680" y="2773"/>
                  </a:cubicBezTo>
                  <a:lnTo>
                    <a:pt x="9609" y="2773"/>
                  </a:lnTo>
                  <a:lnTo>
                    <a:pt x="9609" y="1040"/>
                  </a:lnTo>
                  <a:cubicBezTo>
                    <a:pt x="9609" y="473"/>
                    <a:pt x="9137" y="1"/>
                    <a:pt x="8601" y="1"/>
                  </a:cubicBezTo>
                  <a:close/>
                </a:path>
              </a:pathLst>
            </a:custGeom>
            <a:solidFill>
              <a:srgbClr val="054B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8" name="Imagem 37">
            <a:extLst>
              <a:ext uri="{FF2B5EF4-FFF2-40B4-BE49-F238E27FC236}">
                <a16:creationId xmlns:a16="http://schemas.microsoft.com/office/drawing/2014/main" id="{39D2FF6B-1C28-AE7A-E849-6EE13EDAD4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6" t="47857" r="41772" b="25025"/>
          <a:stretch/>
        </p:blipFill>
        <p:spPr>
          <a:xfrm>
            <a:off x="8995954" y="0"/>
            <a:ext cx="3196046" cy="139484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6EB82244-D189-667D-36AB-61D6DDF93539}"/>
              </a:ext>
            </a:extLst>
          </p:cNvPr>
          <p:cNvSpPr txBox="1"/>
          <p:nvPr/>
        </p:nvSpPr>
        <p:spPr>
          <a:xfrm>
            <a:off x="292485" y="402493"/>
            <a:ext cx="23583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latin typeface="TT Norms Thin" panose="02000503020000020003" pitchFamily="50" charset="0"/>
              </a:rPr>
              <a:t>Quem </a:t>
            </a:r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Somos</a:t>
            </a:r>
          </a:p>
        </p:txBody>
      </p:sp>
    </p:spTree>
    <p:extLst>
      <p:ext uri="{BB962C8B-B14F-4D97-AF65-F5344CB8AC3E}">
        <p14:creationId xmlns:p14="http://schemas.microsoft.com/office/powerpoint/2010/main" val="476156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69948-4271-1C9D-C828-948DE9225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1656F9EF-375C-7505-9025-3D5030D7EC0A}"/>
              </a:ext>
            </a:extLst>
          </p:cNvPr>
          <p:cNvSpPr txBox="1"/>
          <p:nvPr/>
        </p:nvSpPr>
        <p:spPr>
          <a:xfrm>
            <a:off x="2231801" y="1023461"/>
            <a:ext cx="77283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200" dirty="0">
                <a:solidFill>
                  <a:srgbClr val="054B99"/>
                </a:solidFill>
                <a:latin typeface="TT Norms Medium" panose="02000803030000020003" pitchFamily="50" charset="0"/>
              </a:rPr>
              <a:t>Descubra o potencial de Nossos Serviços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4318F5F-D300-E04E-2E39-974937B08432}"/>
              </a:ext>
            </a:extLst>
          </p:cNvPr>
          <p:cNvSpPr txBox="1"/>
          <p:nvPr/>
        </p:nvSpPr>
        <p:spPr>
          <a:xfrm>
            <a:off x="2792202" y="1594464"/>
            <a:ext cx="6607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TT Norms Regular" panose="02000503030000020003" pitchFamily="50" charset="0"/>
              </a:rPr>
              <a:t>Dê um passo em direção ao sucesso.</a:t>
            </a:r>
          </a:p>
          <a:p>
            <a:pPr algn="ctr"/>
            <a:r>
              <a:rPr lang="pt-BR" dirty="0">
                <a:latin typeface="TT Norms Regular" panose="02000503030000020003" pitchFamily="50" charset="0"/>
              </a:rPr>
              <a:t>Venha descobrir como nossos serviços podem ser a peça-chave para o crescimento da sua empresa.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BE51AB8-DF23-9085-B4C0-6F1F39ECAD4C}"/>
              </a:ext>
            </a:extLst>
          </p:cNvPr>
          <p:cNvSpPr txBox="1"/>
          <p:nvPr/>
        </p:nvSpPr>
        <p:spPr>
          <a:xfrm>
            <a:off x="526942" y="3598675"/>
            <a:ext cx="27675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TT Norms Regular" panose="02000503030000020003" pitchFamily="50" charset="0"/>
              </a:rPr>
              <a:t>Garantimos clareza e confiabilidade com auditorias precisas. Otimize seus processos com nosso suporte especializado.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AC7AF5F0-0DBE-1D5F-6FDB-44DAC0DA517A}"/>
              </a:ext>
            </a:extLst>
          </p:cNvPr>
          <p:cNvSpPr txBox="1"/>
          <p:nvPr/>
        </p:nvSpPr>
        <p:spPr>
          <a:xfrm>
            <a:off x="1163574" y="3013912"/>
            <a:ext cx="1494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solidFill>
                  <a:srgbClr val="054B99"/>
                </a:solidFill>
                <a:latin typeface="TT Norms Medium" panose="02000803030000020003" pitchFamily="50" charset="0"/>
              </a:rPr>
              <a:t>Auditoria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BF182FD-88E9-906B-890B-F5F53E4BA351}"/>
              </a:ext>
            </a:extLst>
          </p:cNvPr>
          <p:cNvSpPr txBox="1"/>
          <p:nvPr/>
        </p:nvSpPr>
        <p:spPr>
          <a:xfrm>
            <a:off x="4298839" y="3598675"/>
            <a:ext cx="31534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TT Norms Regular" panose="02000503030000020003" pitchFamily="50" charset="0"/>
              </a:rPr>
              <a:t>BPO financeiro terceiriza operações financeiras, trazendo mais eficiência e redução de custos para sua empresa.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40691A84-FC9E-49DD-1A9C-673ED71C79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66" t="18482" r="44707" b="21675"/>
          <a:stretch/>
        </p:blipFill>
        <p:spPr>
          <a:xfrm>
            <a:off x="7850034" y="2677543"/>
            <a:ext cx="245925" cy="3925087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73BA8CCF-BDBB-8FD2-02A5-BA9328C8AFA9}"/>
              </a:ext>
            </a:extLst>
          </p:cNvPr>
          <p:cNvSpPr txBox="1"/>
          <p:nvPr/>
        </p:nvSpPr>
        <p:spPr>
          <a:xfrm>
            <a:off x="4669933" y="3013912"/>
            <a:ext cx="2411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solidFill>
                  <a:srgbClr val="054B99"/>
                </a:solidFill>
                <a:latin typeface="TT Norms Medium" panose="02000803030000020003" pitchFamily="50" charset="0"/>
              </a:rPr>
              <a:t>BPO Financeiro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823E10AB-1D54-E8AE-0F4B-12A467C39CEF}"/>
              </a:ext>
            </a:extLst>
          </p:cNvPr>
          <p:cNvSpPr txBox="1"/>
          <p:nvPr/>
        </p:nvSpPr>
        <p:spPr>
          <a:xfrm>
            <a:off x="8493727" y="3598675"/>
            <a:ext cx="29742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TT Norms Regular" panose="02000503030000020003" pitchFamily="50" charset="0"/>
              </a:rPr>
              <a:t>Aprimore o desempenho da sua empresa com soluções inovadoras. Trabalhamos ao seu lado para alcançar resultados reais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35AAB8BE-9679-F3A3-C91C-1066A84D0AB6}"/>
              </a:ext>
            </a:extLst>
          </p:cNvPr>
          <p:cNvSpPr txBox="1"/>
          <p:nvPr/>
        </p:nvSpPr>
        <p:spPr>
          <a:xfrm>
            <a:off x="9076600" y="3013912"/>
            <a:ext cx="1808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solidFill>
                  <a:srgbClr val="054B99"/>
                </a:solidFill>
                <a:latin typeface="TT Norms Medium" panose="02000803030000020003" pitchFamily="50" charset="0"/>
              </a:rPr>
              <a:t>Consultoria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A7F66B37-8D59-8DB4-56D8-A8694772D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66" t="18482" r="44707" b="21675"/>
          <a:stretch/>
        </p:blipFill>
        <p:spPr>
          <a:xfrm>
            <a:off x="3689304" y="2677543"/>
            <a:ext cx="245925" cy="3925087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84AF4C6A-C1EB-3037-606A-1D8F7F3EC836}"/>
              </a:ext>
            </a:extLst>
          </p:cNvPr>
          <p:cNvGrpSpPr/>
          <p:nvPr/>
        </p:nvGrpSpPr>
        <p:grpSpPr>
          <a:xfrm>
            <a:off x="713592" y="5922801"/>
            <a:ext cx="2394284" cy="492526"/>
            <a:chOff x="713592" y="5922801"/>
            <a:chExt cx="2394284" cy="492526"/>
          </a:xfrm>
        </p:grpSpPr>
        <p:sp>
          <p:nvSpPr>
            <p:cNvPr id="18" name="Retângulo: Cantos Arredondados 17">
              <a:extLst>
                <a:ext uri="{FF2B5EF4-FFF2-40B4-BE49-F238E27FC236}">
                  <a16:creationId xmlns:a16="http://schemas.microsoft.com/office/drawing/2014/main" id="{3E667BAB-7DCF-8C9D-E0EC-27E72385DD15}"/>
                </a:ext>
              </a:extLst>
            </p:cNvPr>
            <p:cNvSpPr/>
            <p:nvPr/>
          </p:nvSpPr>
          <p:spPr>
            <a:xfrm>
              <a:off x="713592" y="5922801"/>
              <a:ext cx="2394284" cy="492526"/>
            </a:xfrm>
            <a:prstGeom prst="roundRect">
              <a:avLst/>
            </a:prstGeom>
            <a:solidFill>
              <a:srgbClr val="054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0" name="CaixaDeTexto 39">
              <a:extLst>
                <a:ext uri="{FF2B5EF4-FFF2-40B4-BE49-F238E27FC236}">
                  <a16:creationId xmlns:a16="http://schemas.microsoft.com/office/drawing/2014/main" id="{3949B2D7-8765-0981-7740-1B2EC4752214}"/>
                </a:ext>
              </a:extLst>
            </p:cNvPr>
            <p:cNvSpPr txBox="1"/>
            <p:nvPr/>
          </p:nvSpPr>
          <p:spPr>
            <a:xfrm>
              <a:off x="1279792" y="5984398"/>
              <a:ext cx="126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chemeClr val="bg1"/>
                  </a:solidFill>
                  <a:latin typeface="TT Norms Regular" panose="02000503030000020003" pitchFamily="50" charset="0"/>
                  <a:hlinkClick r:id="rId4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Saiba mais</a:t>
              </a:r>
              <a:endParaRPr lang="pt-BR" dirty="0">
                <a:solidFill>
                  <a:schemeClr val="bg1"/>
                </a:solidFill>
                <a:latin typeface="TT Norms Regular" panose="02000503030000020003" pitchFamily="50" charset="0"/>
              </a:endParaRPr>
            </a:p>
          </p:txBody>
        </p: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D80BFF0C-1D0F-0FB8-C000-C17AC3422C85}"/>
              </a:ext>
            </a:extLst>
          </p:cNvPr>
          <p:cNvGrpSpPr/>
          <p:nvPr/>
        </p:nvGrpSpPr>
        <p:grpSpPr>
          <a:xfrm>
            <a:off x="4678411" y="5922801"/>
            <a:ext cx="2394284" cy="492526"/>
            <a:chOff x="4678411" y="5922801"/>
            <a:chExt cx="2394284" cy="492526"/>
          </a:xfrm>
        </p:grpSpPr>
        <p:sp>
          <p:nvSpPr>
            <p:cNvPr id="25" name="Retângulo: Cantos Arredondados 24">
              <a:extLst>
                <a:ext uri="{FF2B5EF4-FFF2-40B4-BE49-F238E27FC236}">
                  <a16:creationId xmlns:a16="http://schemas.microsoft.com/office/drawing/2014/main" id="{E3C2CD90-9BBC-37C9-EF24-5CD71A0815E2}"/>
                </a:ext>
              </a:extLst>
            </p:cNvPr>
            <p:cNvSpPr/>
            <p:nvPr/>
          </p:nvSpPr>
          <p:spPr>
            <a:xfrm>
              <a:off x="4678411" y="5922801"/>
              <a:ext cx="2394284" cy="492526"/>
            </a:xfrm>
            <a:prstGeom prst="roundRect">
              <a:avLst/>
            </a:prstGeom>
            <a:solidFill>
              <a:srgbClr val="054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1" name="CaixaDeTexto 40">
              <a:extLst>
                <a:ext uri="{FF2B5EF4-FFF2-40B4-BE49-F238E27FC236}">
                  <a16:creationId xmlns:a16="http://schemas.microsoft.com/office/drawing/2014/main" id="{BBF04BC8-7DF3-D49A-F4E5-B308B2D823CC}"/>
                </a:ext>
              </a:extLst>
            </p:cNvPr>
            <p:cNvSpPr txBox="1"/>
            <p:nvPr/>
          </p:nvSpPr>
          <p:spPr>
            <a:xfrm>
              <a:off x="5244611" y="5984398"/>
              <a:ext cx="126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chemeClr val="bg1"/>
                  </a:solidFill>
                  <a:latin typeface="TT Norms Regular" panose="02000503030000020003" pitchFamily="50" charset="0"/>
                  <a:hlinkClick r:id="rId5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Saiba mais</a:t>
              </a:r>
              <a:endParaRPr lang="pt-BR" dirty="0">
                <a:solidFill>
                  <a:schemeClr val="bg1"/>
                </a:solidFill>
                <a:latin typeface="TT Norms Regular" panose="02000503030000020003" pitchFamily="50" charset="0"/>
              </a:endParaRPr>
            </a:p>
          </p:txBody>
        </p: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26B93C8A-6DE6-688A-4CA4-738B135DF218}"/>
              </a:ext>
            </a:extLst>
          </p:cNvPr>
          <p:cNvGrpSpPr/>
          <p:nvPr/>
        </p:nvGrpSpPr>
        <p:grpSpPr>
          <a:xfrm>
            <a:off x="8783712" y="5922801"/>
            <a:ext cx="2394284" cy="492526"/>
            <a:chOff x="8783712" y="5922801"/>
            <a:chExt cx="2394284" cy="492526"/>
          </a:xfrm>
        </p:grpSpPr>
        <p:sp>
          <p:nvSpPr>
            <p:cNvPr id="28" name="Retângulo: Cantos Arredondados 27">
              <a:extLst>
                <a:ext uri="{FF2B5EF4-FFF2-40B4-BE49-F238E27FC236}">
                  <a16:creationId xmlns:a16="http://schemas.microsoft.com/office/drawing/2014/main" id="{C162627F-19FF-5D96-3EEE-A4F287C3B724}"/>
                </a:ext>
              </a:extLst>
            </p:cNvPr>
            <p:cNvSpPr/>
            <p:nvPr/>
          </p:nvSpPr>
          <p:spPr>
            <a:xfrm>
              <a:off x="8783712" y="5922801"/>
              <a:ext cx="2394284" cy="492526"/>
            </a:xfrm>
            <a:prstGeom prst="roundRect">
              <a:avLst/>
            </a:prstGeom>
            <a:solidFill>
              <a:srgbClr val="054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D63ACFA5-A29E-D7C0-A525-5F88C1258882}"/>
                </a:ext>
              </a:extLst>
            </p:cNvPr>
            <p:cNvSpPr txBox="1"/>
            <p:nvPr/>
          </p:nvSpPr>
          <p:spPr>
            <a:xfrm>
              <a:off x="9349912" y="5984398"/>
              <a:ext cx="126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chemeClr val="bg1"/>
                  </a:solidFill>
                  <a:latin typeface="TT Norms Regular" panose="02000503030000020003" pitchFamily="50" charset="0"/>
                  <a:hlinkClick r:id="rId6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Saiba mais</a:t>
              </a:r>
              <a:endParaRPr lang="pt-BR" dirty="0">
                <a:solidFill>
                  <a:schemeClr val="bg1"/>
                </a:solidFill>
                <a:latin typeface="TT Norms Regular" panose="02000503030000020003" pitchFamily="50" charset="0"/>
              </a:endParaRPr>
            </a:p>
          </p:txBody>
        </p:sp>
      </p:grpSp>
      <p:grpSp>
        <p:nvGrpSpPr>
          <p:cNvPr id="43" name="Google Shape;4387;p49">
            <a:extLst>
              <a:ext uri="{FF2B5EF4-FFF2-40B4-BE49-F238E27FC236}">
                <a16:creationId xmlns:a16="http://schemas.microsoft.com/office/drawing/2014/main" id="{7176E4FF-4750-76DC-09DE-D67CDFB0156B}"/>
              </a:ext>
            </a:extLst>
          </p:cNvPr>
          <p:cNvGrpSpPr/>
          <p:nvPr/>
        </p:nvGrpSpPr>
        <p:grpSpPr>
          <a:xfrm>
            <a:off x="9603158" y="5045647"/>
            <a:ext cx="755392" cy="599099"/>
            <a:chOff x="-62882850" y="1999375"/>
            <a:chExt cx="315850" cy="250500"/>
          </a:xfrm>
          <a:solidFill>
            <a:srgbClr val="054B99"/>
          </a:solidFill>
        </p:grpSpPr>
        <p:sp>
          <p:nvSpPr>
            <p:cNvPr id="44" name="Google Shape;4388;p49">
              <a:extLst>
                <a:ext uri="{FF2B5EF4-FFF2-40B4-BE49-F238E27FC236}">
                  <a16:creationId xmlns:a16="http://schemas.microsoft.com/office/drawing/2014/main" id="{76132F89-2FE5-431A-D654-902867292E8B}"/>
                </a:ext>
              </a:extLst>
            </p:cNvPr>
            <p:cNvSpPr/>
            <p:nvPr/>
          </p:nvSpPr>
          <p:spPr>
            <a:xfrm>
              <a:off x="-62882850" y="1999375"/>
              <a:ext cx="315850" cy="250500"/>
            </a:xfrm>
            <a:custGeom>
              <a:avLst/>
              <a:gdLst/>
              <a:ahLst/>
              <a:cxnLst/>
              <a:rect l="l" t="t" r="r" b="b"/>
              <a:pathLst>
                <a:path w="12634" h="10020" extrusionOk="0">
                  <a:moveTo>
                    <a:pt x="10586" y="851"/>
                  </a:moveTo>
                  <a:cubicBezTo>
                    <a:pt x="10838" y="851"/>
                    <a:pt x="11027" y="1040"/>
                    <a:pt x="11027" y="1261"/>
                  </a:cubicBezTo>
                  <a:lnTo>
                    <a:pt x="11027" y="7499"/>
                  </a:lnTo>
                  <a:lnTo>
                    <a:pt x="1638" y="7499"/>
                  </a:lnTo>
                  <a:lnTo>
                    <a:pt x="1638" y="1261"/>
                  </a:lnTo>
                  <a:lnTo>
                    <a:pt x="1607" y="1261"/>
                  </a:lnTo>
                  <a:cubicBezTo>
                    <a:pt x="1607" y="1040"/>
                    <a:pt x="1796" y="851"/>
                    <a:pt x="2048" y="851"/>
                  </a:cubicBezTo>
                  <a:close/>
                  <a:moveTo>
                    <a:pt x="11814" y="8318"/>
                  </a:moveTo>
                  <a:lnTo>
                    <a:pt x="11814" y="8727"/>
                  </a:lnTo>
                  <a:cubicBezTo>
                    <a:pt x="11814" y="8948"/>
                    <a:pt x="11594" y="9137"/>
                    <a:pt x="11405" y="9137"/>
                  </a:cubicBezTo>
                  <a:lnTo>
                    <a:pt x="1197" y="9137"/>
                  </a:lnTo>
                  <a:cubicBezTo>
                    <a:pt x="977" y="9137"/>
                    <a:pt x="788" y="8948"/>
                    <a:pt x="788" y="8727"/>
                  </a:cubicBezTo>
                  <a:lnTo>
                    <a:pt x="788" y="8318"/>
                  </a:lnTo>
                  <a:close/>
                  <a:moveTo>
                    <a:pt x="2048" y="1"/>
                  </a:moveTo>
                  <a:cubicBezTo>
                    <a:pt x="1355" y="1"/>
                    <a:pt x="788" y="568"/>
                    <a:pt x="788" y="1261"/>
                  </a:cubicBezTo>
                  <a:lnTo>
                    <a:pt x="788" y="7499"/>
                  </a:lnTo>
                  <a:lnTo>
                    <a:pt x="378" y="7499"/>
                  </a:lnTo>
                  <a:cubicBezTo>
                    <a:pt x="158" y="7499"/>
                    <a:pt x="0" y="7688"/>
                    <a:pt x="0" y="7940"/>
                  </a:cubicBezTo>
                  <a:lnTo>
                    <a:pt x="0" y="8759"/>
                  </a:lnTo>
                  <a:cubicBezTo>
                    <a:pt x="0" y="9420"/>
                    <a:pt x="536" y="10019"/>
                    <a:pt x="1197" y="10019"/>
                  </a:cubicBezTo>
                  <a:lnTo>
                    <a:pt x="11405" y="10019"/>
                  </a:lnTo>
                  <a:cubicBezTo>
                    <a:pt x="12066" y="10019"/>
                    <a:pt x="12634" y="9452"/>
                    <a:pt x="12634" y="8759"/>
                  </a:cubicBezTo>
                  <a:lnTo>
                    <a:pt x="12634" y="7940"/>
                  </a:lnTo>
                  <a:cubicBezTo>
                    <a:pt x="12634" y="7656"/>
                    <a:pt x="12444" y="7499"/>
                    <a:pt x="12224" y="7499"/>
                  </a:cubicBezTo>
                  <a:lnTo>
                    <a:pt x="11814" y="7499"/>
                  </a:lnTo>
                  <a:lnTo>
                    <a:pt x="11814" y="1261"/>
                  </a:lnTo>
                  <a:cubicBezTo>
                    <a:pt x="11814" y="599"/>
                    <a:pt x="11247" y="1"/>
                    <a:pt x="105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389;p49">
              <a:extLst>
                <a:ext uri="{FF2B5EF4-FFF2-40B4-BE49-F238E27FC236}">
                  <a16:creationId xmlns:a16="http://schemas.microsoft.com/office/drawing/2014/main" id="{FFC5F744-7D4F-4987-8CB5-0DA6D29580C2}"/>
                </a:ext>
              </a:extLst>
            </p:cNvPr>
            <p:cNvSpPr/>
            <p:nvPr/>
          </p:nvSpPr>
          <p:spPr>
            <a:xfrm>
              <a:off x="-62806475" y="2062375"/>
              <a:ext cx="146525" cy="103800"/>
            </a:xfrm>
            <a:custGeom>
              <a:avLst/>
              <a:gdLst/>
              <a:ahLst/>
              <a:cxnLst/>
              <a:rect l="l" t="t" r="r" b="b"/>
              <a:pathLst>
                <a:path w="5861" h="4152" extrusionOk="0">
                  <a:moveTo>
                    <a:pt x="3782" y="1"/>
                  </a:moveTo>
                  <a:cubicBezTo>
                    <a:pt x="3561" y="1"/>
                    <a:pt x="3341" y="221"/>
                    <a:pt x="3341" y="410"/>
                  </a:cubicBezTo>
                  <a:cubicBezTo>
                    <a:pt x="3341" y="631"/>
                    <a:pt x="3561" y="852"/>
                    <a:pt x="3782" y="852"/>
                  </a:cubicBezTo>
                  <a:lnTo>
                    <a:pt x="4443" y="852"/>
                  </a:lnTo>
                  <a:lnTo>
                    <a:pt x="2962" y="2332"/>
                  </a:lnTo>
                  <a:lnTo>
                    <a:pt x="2395" y="1765"/>
                  </a:lnTo>
                  <a:cubicBezTo>
                    <a:pt x="2332" y="1686"/>
                    <a:pt x="2230" y="1647"/>
                    <a:pt x="2124" y="1647"/>
                  </a:cubicBezTo>
                  <a:cubicBezTo>
                    <a:pt x="2017" y="1647"/>
                    <a:pt x="1907" y="1686"/>
                    <a:pt x="1828" y="1765"/>
                  </a:cubicBezTo>
                  <a:lnTo>
                    <a:pt x="159" y="3435"/>
                  </a:lnTo>
                  <a:cubicBezTo>
                    <a:pt x="1" y="3592"/>
                    <a:pt x="1" y="3876"/>
                    <a:pt x="159" y="4034"/>
                  </a:cubicBezTo>
                  <a:cubicBezTo>
                    <a:pt x="237" y="4112"/>
                    <a:pt x="348" y="4152"/>
                    <a:pt x="458" y="4152"/>
                  </a:cubicBezTo>
                  <a:cubicBezTo>
                    <a:pt x="568" y="4152"/>
                    <a:pt x="678" y="4112"/>
                    <a:pt x="757" y="4034"/>
                  </a:cubicBezTo>
                  <a:lnTo>
                    <a:pt x="2143" y="2647"/>
                  </a:lnTo>
                  <a:lnTo>
                    <a:pt x="2679" y="3183"/>
                  </a:lnTo>
                  <a:cubicBezTo>
                    <a:pt x="2758" y="3262"/>
                    <a:pt x="2868" y="3301"/>
                    <a:pt x="2978" y="3301"/>
                  </a:cubicBezTo>
                  <a:cubicBezTo>
                    <a:pt x="3088" y="3301"/>
                    <a:pt x="3199" y="3262"/>
                    <a:pt x="3278" y="3183"/>
                  </a:cubicBezTo>
                  <a:lnTo>
                    <a:pt x="5042" y="1419"/>
                  </a:lnTo>
                  <a:lnTo>
                    <a:pt x="5042" y="2080"/>
                  </a:lnTo>
                  <a:cubicBezTo>
                    <a:pt x="5042" y="2332"/>
                    <a:pt x="5231" y="2521"/>
                    <a:pt x="5451" y="2521"/>
                  </a:cubicBezTo>
                  <a:cubicBezTo>
                    <a:pt x="5640" y="2521"/>
                    <a:pt x="5861" y="2332"/>
                    <a:pt x="5861" y="2080"/>
                  </a:cubicBezTo>
                  <a:lnTo>
                    <a:pt x="5861" y="442"/>
                  </a:lnTo>
                  <a:cubicBezTo>
                    <a:pt x="5861" y="158"/>
                    <a:pt x="5672" y="1"/>
                    <a:pt x="54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" name="Google Shape;4507;p49">
            <a:extLst>
              <a:ext uri="{FF2B5EF4-FFF2-40B4-BE49-F238E27FC236}">
                <a16:creationId xmlns:a16="http://schemas.microsoft.com/office/drawing/2014/main" id="{21F563F2-6547-FB5A-F3E7-63900846A257}"/>
              </a:ext>
            </a:extLst>
          </p:cNvPr>
          <p:cNvGrpSpPr/>
          <p:nvPr/>
        </p:nvGrpSpPr>
        <p:grpSpPr>
          <a:xfrm>
            <a:off x="1612000" y="5046084"/>
            <a:ext cx="597468" cy="598224"/>
            <a:chOff x="-61784125" y="1931250"/>
            <a:chExt cx="316650" cy="317050"/>
          </a:xfrm>
          <a:solidFill>
            <a:srgbClr val="054B99"/>
          </a:solidFill>
        </p:grpSpPr>
        <p:sp>
          <p:nvSpPr>
            <p:cNvPr id="47" name="Google Shape;4508;p49">
              <a:extLst>
                <a:ext uri="{FF2B5EF4-FFF2-40B4-BE49-F238E27FC236}">
                  <a16:creationId xmlns:a16="http://schemas.microsoft.com/office/drawing/2014/main" id="{55262DD8-E01F-1719-8F76-52959B3A02F6}"/>
                </a:ext>
              </a:extLst>
            </p:cNvPr>
            <p:cNvSpPr/>
            <p:nvPr/>
          </p:nvSpPr>
          <p:spPr>
            <a:xfrm>
              <a:off x="-61688025" y="1931250"/>
              <a:ext cx="124450" cy="134300"/>
            </a:xfrm>
            <a:custGeom>
              <a:avLst/>
              <a:gdLst/>
              <a:ahLst/>
              <a:cxnLst/>
              <a:rect l="l" t="t" r="r" b="b"/>
              <a:pathLst>
                <a:path w="4978" h="5372" extrusionOk="0">
                  <a:moveTo>
                    <a:pt x="2497" y="845"/>
                  </a:moveTo>
                  <a:cubicBezTo>
                    <a:pt x="2709" y="845"/>
                    <a:pt x="2922" y="922"/>
                    <a:pt x="3088" y="1087"/>
                  </a:cubicBezTo>
                  <a:cubicBezTo>
                    <a:pt x="3277" y="1276"/>
                    <a:pt x="3340" y="1591"/>
                    <a:pt x="3277" y="1906"/>
                  </a:cubicBezTo>
                  <a:cubicBezTo>
                    <a:pt x="3182" y="2190"/>
                    <a:pt x="2993" y="2410"/>
                    <a:pt x="2709" y="2442"/>
                  </a:cubicBezTo>
                  <a:cubicBezTo>
                    <a:pt x="2625" y="2467"/>
                    <a:pt x="2545" y="2479"/>
                    <a:pt x="2469" y="2479"/>
                  </a:cubicBezTo>
                  <a:cubicBezTo>
                    <a:pt x="2259" y="2479"/>
                    <a:pt x="2075" y="2391"/>
                    <a:pt x="1890" y="2253"/>
                  </a:cubicBezTo>
                  <a:cubicBezTo>
                    <a:pt x="1701" y="2032"/>
                    <a:pt x="1607" y="1717"/>
                    <a:pt x="1701" y="1434"/>
                  </a:cubicBezTo>
                  <a:cubicBezTo>
                    <a:pt x="1800" y="1059"/>
                    <a:pt x="2145" y="845"/>
                    <a:pt x="2497" y="845"/>
                  </a:cubicBezTo>
                  <a:close/>
                  <a:moveTo>
                    <a:pt x="2520" y="3324"/>
                  </a:moveTo>
                  <a:cubicBezTo>
                    <a:pt x="3277" y="3324"/>
                    <a:pt x="3907" y="3828"/>
                    <a:pt x="4096" y="4553"/>
                  </a:cubicBezTo>
                  <a:lnTo>
                    <a:pt x="914" y="4553"/>
                  </a:lnTo>
                  <a:cubicBezTo>
                    <a:pt x="1103" y="3828"/>
                    <a:pt x="1733" y="3324"/>
                    <a:pt x="2520" y="3324"/>
                  </a:cubicBezTo>
                  <a:close/>
                  <a:moveTo>
                    <a:pt x="2510" y="1"/>
                  </a:moveTo>
                  <a:cubicBezTo>
                    <a:pt x="1805" y="1"/>
                    <a:pt x="1113" y="455"/>
                    <a:pt x="914" y="1213"/>
                  </a:cubicBezTo>
                  <a:cubicBezTo>
                    <a:pt x="756" y="1780"/>
                    <a:pt x="914" y="2347"/>
                    <a:pt x="1292" y="2789"/>
                  </a:cubicBezTo>
                  <a:cubicBezTo>
                    <a:pt x="567" y="3198"/>
                    <a:pt x="0" y="3986"/>
                    <a:pt x="0" y="4931"/>
                  </a:cubicBezTo>
                  <a:cubicBezTo>
                    <a:pt x="0" y="5183"/>
                    <a:pt x="189" y="5372"/>
                    <a:pt x="441" y="5372"/>
                  </a:cubicBezTo>
                  <a:lnTo>
                    <a:pt x="4568" y="5372"/>
                  </a:lnTo>
                  <a:cubicBezTo>
                    <a:pt x="4820" y="5372"/>
                    <a:pt x="4978" y="5183"/>
                    <a:pt x="4978" y="4931"/>
                  </a:cubicBezTo>
                  <a:cubicBezTo>
                    <a:pt x="4978" y="3986"/>
                    <a:pt x="4442" y="3198"/>
                    <a:pt x="3718" y="2789"/>
                  </a:cubicBezTo>
                  <a:cubicBezTo>
                    <a:pt x="3907" y="2568"/>
                    <a:pt x="4033" y="2347"/>
                    <a:pt x="4096" y="2064"/>
                  </a:cubicBezTo>
                  <a:cubicBezTo>
                    <a:pt x="4253" y="1528"/>
                    <a:pt x="4096" y="930"/>
                    <a:pt x="3655" y="489"/>
                  </a:cubicBezTo>
                  <a:cubicBezTo>
                    <a:pt x="3331" y="153"/>
                    <a:pt x="2918" y="1"/>
                    <a:pt x="25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509;p49">
              <a:extLst>
                <a:ext uri="{FF2B5EF4-FFF2-40B4-BE49-F238E27FC236}">
                  <a16:creationId xmlns:a16="http://schemas.microsoft.com/office/drawing/2014/main" id="{D3729CB7-9FDD-D2B0-542C-C20320715D21}"/>
                </a:ext>
              </a:extLst>
            </p:cNvPr>
            <p:cNvSpPr/>
            <p:nvPr/>
          </p:nvSpPr>
          <p:spPr>
            <a:xfrm>
              <a:off x="-61784125" y="2113325"/>
              <a:ext cx="124450" cy="134975"/>
            </a:xfrm>
            <a:custGeom>
              <a:avLst/>
              <a:gdLst/>
              <a:ahLst/>
              <a:cxnLst/>
              <a:rect l="l" t="t" r="r" b="b"/>
              <a:pathLst>
                <a:path w="4978" h="5399" extrusionOk="0">
                  <a:moveTo>
                    <a:pt x="2482" y="848"/>
                  </a:moveTo>
                  <a:cubicBezTo>
                    <a:pt x="2688" y="848"/>
                    <a:pt x="2895" y="921"/>
                    <a:pt x="3056" y="1082"/>
                  </a:cubicBezTo>
                  <a:cubicBezTo>
                    <a:pt x="3245" y="1271"/>
                    <a:pt x="3340" y="1586"/>
                    <a:pt x="3245" y="1901"/>
                  </a:cubicBezTo>
                  <a:cubicBezTo>
                    <a:pt x="3182" y="2185"/>
                    <a:pt x="2993" y="2437"/>
                    <a:pt x="2710" y="2468"/>
                  </a:cubicBezTo>
                  <a:cubicBezTo>
                    <a:pt x="2633" y="2483"/>
                    <a:pt x="2559" y="2491"/>
                    <a:pt x="2487" y="2491"/>
                  </a:cubicBezTo>
                  <a:cubicBezTo>
                    <a:pt x="2261" y="2491"/>
                    <a:pt x="2058" y="2415"/>
                    <a:pt x="1891" y="2248"/>
                  </a:cubicBezTo>
                  <a:cubicBezTo>
                    <a:pt x="1670" y="2059"/>
                    <a:pt x="1607" y="1743"/>
                    <a:pt x="1670" y="1428"/>
                  </a:cubicBezTo>
                  <a:cubicBezTo>
                    <a:pt x="1770" y="1068"/>
                    <a:pt x="2124" y="848"/>
                    <a:pt x="2482" y="848"/>
                  </a:cubicBezTo>
                  <a:close/>
                  <a:moveTo>
                    <a:pt x="2458" y="3319"/>
                  </a:moveTo>
                  <a:cubicBezTo>
                    <a:pt x="3245" y="3319"/>
                    <a:pt x="3907" y="3854"/>
                    <a:pt x="4096" y="4547"/>
                  </a:cubicBezTo>
                  <a:lnTo>
                    <a:pt x="883" y="4547"/>
                  </a:lnTo>
                  <a:cubicBezTo>
                    <a:pt x="1040" y="3886"/>
                    <a:pt x="1733" y="3319"/>
                    <a:pt x="2458" y="3319"/>
                  </a:cubicBezTo>
                  <a:close/>
                  <a:moveTo>
                    <a:pt x="2509" y="1"/>
                  </a:moveTo>
                  <a:cubicBezTo>
                    <a:pt x="1812" y="1"/>
                    <a:pt x="1143" y="437"/>
                    <a:pt x="946" y="1208"/>
                  </a:cubicBezTo>
                  <a:cubicBezTo>
                    <a:pt x="788" y="1806"/>
                    <a:pt x="946" y="2342"/>
                    <a:pt x="1324" y="2783"/>
                  </a:cubicBezTo>
                  <a:cubicBezTo>
                    <a:pt x="568" y="3224"/>
                    <a:pt x="32" y="4012"/>
                    <a:pt x="32" y="4957"/>
                  </a:cubicBezTo>
                  <a:cubicBezTo>
                    <a:pt x="0" y="5209"/>
                    <a:pt x="189" y="5398"/>
                    <a:pt x="410" y="5398"/>
                  </a:cubicBezTo>
                  <a:lnTo>
                    <a:pt x="4569" y="5398"/>
                  </a:lnTo>
                  <a:cubicBezTo>
                    <a:pt x="4789" y="5398"/>
                    <a:pt x="4978" y="5209"/>
                    <a:pt x="4978" y="4988"/>
                  </a:cubicBezTo>
                  <a:cubicBezTo>
                    <a:pt x="4978" y="4043"/>
                    <a:pt x="4474" y="3256"/>
                    <a:pt x="3718" y="2815"/>
                  </a:cubicBezTo>
                  <a:cubicBezTo>
                    <a:pt x="3939" y="2626"/>
                    <a:pt x="4033" y="2374"/>
                    <a:pt x="4128" y="2090"/>
                  </a:cubicBezTo>
                  <a:cubicBezTo>
                    <a:pt x="4285" y="1523"/>
                    <a:pt x="4128" y="924"/>
                    <a:pt x="3687" y="483"/>
                  </a:cubicBezTo>
                  <a:cubicBezTo>
                    <a:pt x="3346" y="155"/>
                    <a:pt x="2923" y="1"/>
                    <a:pt x="25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510;p49">
              <a:extLst>
                <a:ext uri="{FF2B5EF4-FFF2-40B4-BE49-F238E27FC236}">
                  <a16:creationId xmlns:a16="http://schemas.microsoft.com/office/drawing/2014/main" id="{0CD4DD65-0C43-7E28-F47D-256DBFC70FB2}"/>
                </a:ext>
              </a:extLst>
            </p:cNvPr>
            <p:cNvSpPr/>
            <p:nvPr/>
          </p:nvSpPr>
          <p:spPr>
            <a:xfrm>
              <a:off x="-61591150" y="2113325"/>
              <a:ext cx="123675" cy="134175"/>
            </a:xfrm>
            <a:custGeom>
              <a:avLst/>
              <a:gdLst/>
              <a:ahLst/>
              <a:cxnLst/>
              <a:rect l="l" t="t" r="r" b="b"/>
              <a:pathLst>
                <a:path w="4947" h="5367" extrusionOk="0">
                  <a:moveTo>
                    <a:pt x="2482" y="848"/>
                  </a:moveTo>
                  <a:cubicBezTo>
                    <a:pt x="2688" y="848"/>
                    <a:pt x="2895" y="921"/>
                    <a:pt x="3056" y="1082"/>
                  </a:cubicBezTo>
                  <a:cubicBezTo>
                    <a:pt x="3245" y="1271"/>
                    <a:pt x="3340" y="1586"/>
                    <a:pt x="3245" y="1901"/>
                  </a:cubicBezTo>
                  <a:cubicBezTo>
                    <a:pt x="3182" y="2185"/>
                    <a:pt x="2993" y="2437"/>
                    <a:pt x="2710" y="2468"/>
                  </a:cubicBezTo>
                  <a:cubicBezTo>
                    <a:pt x="2633" y="2483"/>
                    <a:pt x="2559" y="2491"/>
                    <a:pt x="2486" y="2491"/>
                  </a:cubicBezTo>
                  <a:cubicBezTo>
                    <a:pt x="2261" y="2491"/>
                    <a:pt x="2057" y="2415"/>
                    <a:pt x="1890" y="2248"/>
                  </a:cubicBezTo>
                  <a:cubicBezTo>
                    <a:pt x="1670" y="2059"/>
                    <a:pt x="1607" y="1743"/>
                    <a:pt x="1670" y="1428"/>
                  </a:cubicBezTo>
                  <a:cubicBezTo>
                    <a:pt x="1770" y="1068"/>
                    <a:pt x="2124" y="848"/>
                    <a:pt x="2482" y="848"/>
                  </a:cubicBezTo>
                  <a:close/>
                  <a:moveTo>
                    <a:pt x="2521" y="3382"/>
                  </a:moveTo>
                  <a:cubicBezTo>
                    <a:pt x="3308" y="3382"/>
                    <a:pt x="3938" y="3886"/>
                    <a:pt x="4127" y="4579"/>
                  </a:cubicBezTo>
                  <a:lnTo>
                    <a:pt x="882" y="4579"/>
                  </a:lnTo>
                  <a:cubicBezTo>
                    <a:pt x="1103" y="3886"/>
                    <a:pt x="1733" y="3382"/>
                    <a:pt x="2521" y="3382"/>
                  </a:cubicBezTo>
                  <a:close/>
                  <a:moveTo>
                    <a:pt x="2467" y="1"/>
                  </a:moveTo>
                  <a:cubicBezTo>
                    <a:pt x="1761" y="1"/>
                    <a:pt x="1080" y="437"/>
                    <a:pt x="882" y="1208"/>
                  </a:cubicBezTo>
                  <a:cubicBezTo>
                    <a:pt x="725" y="1806"/>
                    <a:pt x="882" y="2342"/>
                    <a:pt x="1292" y="2783"/>
                  </a:cubicBezTo>
                  <a:cubicBezTo>
                    <a:pt x="536" y="3224"/>
                    <a:pt x="0" y="4012"/>
                    <a:pt x="0" y="4957"/>
                  </a:cubicBezTo>
                  <a:cubicBezTo>
                    <a:pt x="0" y="5178"/>
                    <a:pt x="189" y="5367"/>
                    <a:pt x="378" y="5367"/>
                  </a:cubicBezTo>
                  <a:lnTo>
                    <a:pt x="4505" y="5367"/>
                  </a:lnTo>
                  <a:cubicBezTo>
                    <a:pt x="4757" y="5367"/>
                    <a:pt x="4946" y="5178"/>
                    <a:pt x="4946" y="4957"/>
                  </a:cubicBezTo>
                  <a:cubicBezTo>
                    <a:pt x="4946" y="4075"/>
                    <a:pt x="4442" y="3256"/>
                    <a:pt x="3686" y="2815"/>
                  </a:cubicBezTo>
                  <a:cubicBezTo>
                    <a:pt x="3875" y="2626"/>
                    <a:pt x="4001" y="2374"/>
                    <a:pt x="4096" y="2090"/>
                  </a:cubicBezTo>
                  <a:cubicBezTo>
                    <a:pt x="4253" y="1523"/>
                    <a:pt x="4096" y="924"/>
                    <a:pt x="3655" y="483"/>
                  </a:cubicBezTo>
                  <a:cubicBezTo>
                    <a:pt x="3314" y="155"/>
                    <a:pt x="2887" y="1"/>
                    <a:pt x="24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511;p49">
              <a:extLst>
                <a:ext uri="{FF2B5EF4-FFF2-40B4-BE49-F238E27FC236}">
                  <a16:creationId xmlns:a16="http://schemas.microsoft.com/office/drawing/2014/main" id="{CEDF3C76-7BF2-8835-94F2-F4A846AFF4EF}"/>
                </a:ext>
              </a:extLst>
            </p:cNvPr>
            <p:cNvSpPr/>
            <p:nvPr/>
          </p:nvSpPr>
          <p:spPr>
            <a:xfrm>
              <a:off x="-61677800" y="2072225"/>
              <a:ext cx="106350" cy="62450"/>
            </a:xfrm>
            <a:custGeom>
              <a:avLst/>
              <a:gdLst/>
              <a:ahLst/>
              <a:cxnLst/>
              <a:rect l="l" t="t" r="r" b="b"/>
              <a:pathLst>
                <a:path w="4254" h="2498" extrusionOk="0">
                  <a:moveTo>
                    <a:pt x="2096" y="1"/>
                  </a:moveTo>
                  <a:cubicBezTo>
                    <a:pt x="1985" y="1"/>
                    <a:pt x="1875" y="48"/>
                    <a:pt x="1796" y="142"/>
                  </a:cubicBezTo>
                  <a:lnTo>
                    <a:pt x="158" y="1781"/>
                  </a:lnTo>
                  <a:cubicBezTo>
                    <a:pt x="1" y="1938"/>
                    <a:pt x="1" y="2222"/>
                    <a:pt x="158" y="2379"/>
                  </a:cubicBezTo>
                  <a:cubicBezTo>
                    <a:pt x="237" y="2458"/>
                    <a:pt x="339" y="2497"/>
                    <a:pt x="442" y="2497"/>
                  </a:cubicBezTo>
                  <a:cubicBezTo>
                    <a:pt x="544" y="2497"/>
                    <a:pt x="646" y="2458"/>
                    <a:pt x="725" y="2379"/>
                  </a:cubicBezTo>
                  <a:lnTo>
                    <a:pt x="2111" y="993"/>
                  </a:lnTo>
                  <a:lnTo>
                    <a:pt x="3498" y="2379"/>
                  </a:lnTo>
                  <a:cubicBezTo>
                    <a:pt x="3576" y="2458"/>
                    <a:pt x="3687" y="2497"/>
                    <a:pt x="3797" y="2497"/>
                  </a:cubicBezTo>
                  <a:cubicBezTo>
                    <a:pt x="3907" y="2497"/>
                    <a:pt x="4017" y="2458"/>
                    <a:pt x="4096" y="2379"/>
                  </a:cubicBezTo>
                  <a:cubicBezTo>
                    <a:pt x="4254" y="2222"/>
                    <a:pt x="4254" y="1938"/>
                    <a:pt x="4096" y="1781"/>
                  </a:cubicBezTo>
                  <a:lnTo>
                    <a:pt x="2395" y="142"/>
                  </a:lnTo>
                  <a:cubicBezTo>
                    <a:pt x="2316" y="48"/>
                    <a:pt x="2206" y="1"/>
                    <a:pt x="2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" name="Google Shape;4512;p49">
            <a:extLst>
              <a:ext uri="{FF2B5EF4-FFF2-40B4-BE49-F238E27FC236}">
                <a16:creationId xmlns:a16="http://schemas.microsoft.com/office/drawing/2014/main" id="{E2353F70-77BF-1781-190F-B85F8B9699E3}"/>
              </a:ext>
            </a:extLst>
          </p:cNvPr>
          <p:cNvGrpSpPr/>
          <p:nvPr/>
        </p:nvGrpSpPr>
        <p:grpSpPr>
          <a:xfrm>
            <a:off x="5576819" y="5046462"/>
            <a:ext cx="597468" cy="597468"/>
            <a:chOff x="-61783350" y="2297100"/>
            <a:chExt cx="316650" cy="316650"/>
          </a:xfrm>
          <a:solidFill>
            <a:srgbClr val="054B99"/>
          </a:solidFill>
        </p:grpSpPr>
        <p:sp>
          <p:nvSpPr>
            <p:cNvPr id="52" name="Google Shape;4513;p49">
              <a:extLst>
                <a:ext uri="{FF2B5EF4-FFF2-40B4-BE49-F238E27FC236}">
                  <a16:creationId xmlns:a16="http://schemas.microsoft.com/office/drawing/2014/main" id="{C94F0475-E092-688A-A61F-B0C03E842866}"/>
                </a:ext>
              </a:extLst>
            </p:cNvPr>
            <p:cNvSpPr/>
            <p:nvPr/>
          </p:nvSpPr>
          <p:spPr>
            <a:xfrm>
              <a:off x="-61783350" y="2297100"/>
              <a:ext cx="316650" cy="316650"/>
            </a:xfrm>
            <a:custGeom>
              <a:avLst/>
              <a:gdLst/>
              <a:ahLst/>
              <a:cxnLst/>
              <a:rect l="l" t="t" r="r" b="b"/>
              <a:pathLst>
                <a:path w="12666" h="12666" extrusionOk="0">
                  <a:moveTo>
                    <a:pt x="379" y="0"/>
                  </a:moveTo>
                  <a:cubicBezTo>
                    <a:pt x="158" y="0"/>
                    <a:pt x="1" y="189"/>
                    <a:pt x="1" y="441"/>
                  </a:cubicBezTo>
                  <a:lnTo>
                    <a:pt x="1" y="12287"/>
                  </a:lnTo>
                  <a:cubicBezTo>
                    <a:pt x="1" y="12508"/>
                    <a:pt x="190" y="12665"/>
                    <a:pt x="379" y="12665"/>
                  </a:cubicBezTo>
                  <a:lnTo>
                    <a:pt x="12256" y="12665"/>
                  </a:lnTo>
                  <a:cubicBezTo>
                    <a:pt x="12477" y="12665"/>
                    <a:pt x="12666" y="12476"/>
                    <a:pt x="12666" y="12287"/>
                  </a:cubicBezTo>
                  <a:cubicBezTo>
                    <a:pt x="12634" y="12098"/>
                    <a:pt x="12477" y="11878"/>
                    <a:pt x="12256" y="11878"/>
                  </a:cubicBezTo>
                  <a:lnTo>
                    <a:pt x="820" y="11878"/>
                  </a:lnTo>
                  <a:lnTo>
                    <a:pt x="820" y="441"/>
                  </a:lnTo>
                  <a:cubicBezTo>
                    <a:pt x="820" y="189"/>
                    <a:pt x="631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514;p49">
              <a:extLst>
                <a:ext uri="{FF2B5EF4-FFF2-40B4-BE49-F238E27FC236}">
                  <a16:creationId xmlns:a16="http://schemas.microsoft.com/office/drawing/2014/main" id="{17F6FD79-BF75-9413-02FB-7314807B2039}"/>
                </a:ext>
              </a:extLst>
            </p:cNvPr>
            <p:cNvSpPr/>
            <p:nvPr/>
          </p:nvSpPr>
          <p:spPr>
            <a:xfrm>
              <a:off x="-61742375" y="2387675"/>
              <a:ext cx="275675" cy="151250"/>
            </a:xfrm>
            <a:custGeom>
              <a:avLst/>
              <a:gdLst/>
              <a:ahLst/>
              <a:cxnLst/>
              <a:rect l="l" t="t" r="r" b="b"/>
              <a:pathLst>
                <a:path w="11027" h="6050" extrusionOk="0">
                  <a:moveTo>
                    <a:pt x="9767" y="788"/>
                  </a:moveTo>
                  <a:cubicBezTo>
                    <a:pt x="10019" y="788"/>
                    <a:pt x="10208" y="977"/>
                    <a:pt x="10208" y="1229"/>
                  </a:cubicBezTo>
                  <a:cubicBezTo>
                    <a:pt x="10176" y="1450"/>
                    <a:pt x="10019" y="1639"/>
                    <a:pt x="9767" y="1639"/>
                  </a:cubicBezTo>
                  <a:cubicBezTo>
                    <a:pt x="9546" y="1639"/>
                    <a:pt x="9389" y="1450"/>
                    <a:pt x="9389" y="1229"/>
                  </a:cubicBezTo>
                  <a:cubicBezTo>
                    <a:pt x="9389" y="977"/>
                    <a:pt x="9578" y="788"/>
                    <a:pt x="9767" y="788"/>
                  </a:cubicBezTo>
                  <a:close/>
                  <a:moveTo>
                    <a:pt x="4001" y="1607"/>
                  </a:moveTo>
                  <a:cubicBezTo>
                    <a:pt x="4222" y="1607"/>
                    <a:pt x="4379" y="1796"/>
                    <a:pt x="4379" y="2048"/>
                  </a:cubicBezTo>
                  <a:cubicBezTo>
                    <a:pt x="4379" y="2269"/>
                    <a:pt x="4222" y="2489"/>
                    <a:pt x="4001" y="2489"/>
                  </a:cubicBezTo>
                  <a:cubicBezTo>
                    <a:pt x="3749" y="2489"/>
                    <a:pt x="3560" y="2269"/>
                    <a:pt x="3560" y="2048"/>
                  </a:cubicBezTo>
                  <a:cubicBezTo>
                    <a:pt x="3560" y="1796"/>
                    <a:pt x="3749" y="1607"/>
                    <a:pt x="4001" y="1607"/>
                  </a:cubicBezTo>
                  <a:close/>
                  <a:moveTo>
                    <a:pt x="6459" y="4128"/>
                  </a:moveTo>
                  <a:cubicBezTo>
                    <a:pt x="6679" y="4128"/>
                    <a:pt x="6900" y="4317"/>
                    <a:pt x="6900" y="4569"/>
                  </a:cubicBezTo>
                  <a:cubicBezTo>
                    <a:pt x="6868" y="4758"/>
                    <a:pt x="6711" y="4947"/>
                    <a:pt x="6459" y="4947"/>
                  </a:cubicBezTo>
                  <a:cubicBezTo>
                    <a:pt x="6238" y="4947"/>
                    <a:pt x="6081" y="4758"/>
                    <a:pt x="6081" y="4569"/>
                  </a:cubicBezTo>
                  <a:cubicBezTo>
                    <a:pt x="6081" y="4317"/>
                    <a:pt x="6270" y="4128"/>
                    <a:pt x="6459" y="4128"/>
                  </a:cubicBezTo>
                  <a:close/>
                  <a:moveTo>
                    <a:pt x="1229" y="4380"/>
                  </a:moveTo>
                  <a:cubicBezTo>
                    <a:pt x="1481" y="4380"/>
                    <a:pt x="1638" y="4569"/>
                    <a:pt x="1638" y="4789"/>
                  </a:cubicBezTo>
                  <a:cubicBezTo>
                    <a:pt x="1638" y="5041"/>
                    <a:pt x="1481" y="5230"/>
                    <a:pt x="1229" y="5230"/>
                  </a:cubicBezTo>
                  <a:cubicBezTo>
                    <a:pt x="1008" y="5230"/>
                    <a:pt x="788" y="5041"/>
                    <a:pt x="788" y="4789"/>
                  </a:cubicBezTo>
                  <a:cubicBezTo>
                    <a:pt x="788" y="4569"/>
                    <a:pt x="1008" y="4380"/>
                    <a:pt x="1229" y="4380"/>
                  </a:cubicBezTo>
                  <a:close/>
                  <a:moveTo>
                    <a:pt x="9767" y="0"/>
                  </a:moveTo>
                  <a:cubicBezTo>
                    <a:pt x="9105" y="0"/>
                    <a:pt x="8570" y="536"/>
                    <a:pt x="8570" y="1229"/>
                  </a:cubicBezTo>
                  <a:cubicBezTo>
                    <a:pt x="8570" y="1418"/>
                    <a:pt x="8601" y="1576"/>
                    <a:pt x="8664" y="1765"/>
                  </a:cubicBezTo>
                  <a:lnTo>
                    <a:pt x="7026" y="3434"/>
                  </a:lnTo>
                  <a:cubicBezTo>
                    <a:pt x="6868" y="3340"/>
                    <a:pt x="6679" y="3308"/>
                    <a:pt x="6459" y="3308"/>
                  </a:cubicBezTo>
                  <a:cubicBezTo>
                    <a:pt x="6270" y="3308"/>
                    <a:pt x="6112" y="3340"/>
                    <a:pt x="5923" y="3434"/>
                  </a:cubicBezTo>
                  <a:lnTo>
                    <a:pt x="5104" y="2584"/>
                  </a:lnTo>
                  <a:cubicBezTo>
                    <a:pt x="5167" y="2426"/>
                    <a:pt x="5199" y="2237"/>
                    <a:pt x="5199" y="2048"/>
                  </a:cubicBezTo>
                  <a:cubicBezTo>
                    <a:pt x="5199" y="1387"/>
                    <a:pt x="4663" y="788"/>
                    <a:pt x="4001" y="788"/>
                  </a:cubicBezTo>
                  <a:cubicBezTo>
                    <a:pt x="3308" y="788"/>
                    <a:pt x="2773" y="1324"/>
                    <a:pt x="2773" y="2048"/>
                  </a:cubicBezTo>
                  <a:cubicBezTo>
                    <a:pt x="2773" y="2237"/>
                    <a:pt x="2804" y="2395"/>
                    <a:pt x="2899" y="2584"/>
                  </a:cubicBezTo>
                  <a:lnTo>
                    <a:pt x="1796" y="3686"/>
                  </a:lnTo>
                  <a:cubicBezTo>
                    <a:pt x="1638" y="3623"/>
                    <a:pt x="1418" y="3592"/>
                    <a:pt x="1229" y="3592"/>
                  </a:cubicBezTo>
                  <a:cubicBezTo>
                    <a:pt x="567" y="3592"/>
                    <a:pt x="0" y="4128"/>
                    <a:pt x="0" y="4852"/>
                  </a:cubicBezTo>
                  <a:cubicBezTo>
                    <a:pt x="0" y="5514"/>
                    <a:pt x="567" y="6049"/>
                    <a:pt x="1229" y="6049"/>
                  </a:cubicBezTo>
                  <a:cubicBezTo>
                    <a:pt x="1890" y="6049"/>
                    <a:pt x="2458" y="5514"/>
                    <a:pt x="2458" y="4852"/>
                  </a:cubicBezTo>
                  <a:cubicBezTo>
                    <a:pt x="2458" y="4632"/>
                    <a:pt x="2426" y="4474"/>
                    <a:pt x="2332" y="4285"/>
                  </a:cubicBezTo>
                  <a:lnTo>
                    <a:pt x="3434" y="3182"/>
                  </a:lnTo>
                  <a:cubicBezTo>
                    <a:pt x="3592" y="3245"/>
                    <a:pt x="3781" y="3308"/>
                    <a:pt x="4001" y="3308"/>
                  </a:cubicBezTo>
                  <a:cubicBezTo>
                    <a:pt x="4190" y="3308"/>
                    <a:pt x="4348" y="3277"/>
                    <a:pt x="4537" y="3182"/>
                  </a:cubicBezTo>
                  <a:lnTo>
                    <a:pt x="5356" y="4001"/>
                  </a:lnTo>
                  <a:cubicBezTo>
                    <a:pt x="5293" y="4159"/>
                    <a:pt x="5262" y="4348"/>
                    <a:pt x="5262" y="4569"/>
                  </a:cubicBezTo>
                  <a:cubicBezTo>
                    <a:pt x="5262" y="5230"/>
                    <a:pt x="5797" y="5766"/>
                    <a:pt x="6459" y="5766"/>
                  </a:cubicBezTo>
                  <a:cubicBezTo>
                    <a:pt x="7152" y="5766"/>
                    <a:pt x="7687" y="5230"/>
                    <a:pt x="7687" y="4569"/>
                  </a:cubicBezTo>
                  <a:cubicBezTo>
                    <a:pt x="7687" y="4348"/>
                    <a:pt x="7656" y="4191"/>
                    <a:pt x="7561" y="4001"/>
                  </a:cubicBezTo>
                  <a:lnTo>
                    <a:pt x="9231" y="2363"/>
                  </a:lnTo>
                  <a:cubicBezTo>
                    <a:pt x="9389" y="2426"/>
                    <a:pt x="9578" y="2489"/>
                    <a:pt x="9767" y="2489"/>
                  </a:cubicBezTo>
                  <a:cubicBezTo>
                    <a:pt x="10460" y="2489"/>
                    <a:pt x="11027" y="1922"/>
                    <a:pt x="11027" y="1229"/>
                  </a:cubicBezTo>
                  <a:cubicBezTo>
                    <a:pt x="10995" y="536"/>
                    <a:pt x="10460" y="0"/>
                    <a:pt x="97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5" name="Imagem 54">
            <a:extLst>
              <a:ext uri="{FF2B5EF4-FFF2-40B4-BE49-F238E27FC236}">
                <a16:creationId xmlns:a16="http://schemas.microsoft.com/office/drawing/2014/main" id="{59667DB2-D1E1-5EDC-1968-46D32AC053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3" t="47762" r="28128" b="20971"/>
          <a:stretch/>
        </p:blipFill>
        <p:spPr>
          <a:xfrm>
            <a:off x="6506495" y="0"/>
            <a:ext cx="2367915" cy="885552"/>
          </a:xfrm>
          <a:prstGeom prst="rect">
            <a:avLst/>
          </a:prstGeom>
        </p:spPr>
      </p:pic>
      <p:pic>
        <p:nvPicPr>
          <p:cNvPr id="56" name="Imagem 55">
            <a:extLst>
              <a:ext uri="{FF2B5EF4-FFF2-40B4-BE49-F238E27FC236}">
                <a16:creationId xmlns:a16="http://schemas.microsoft.com/office/drawing/2014/main" id="{25A03B54-EE66-7C09-CFFF-05050373C9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3" t="61718" r="38435" b="20971"/>
          <a:stretch/>
        </p:blipFill>
        <p:spPr>
          <a:xfrm rot="5400000">
            <a:off x="8870080" y="3536080"/>
            <a:ext cx="5251349" cy="139249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E860F95-D625-497A-9759-5621D35D2EF1}"/>
              </a:ext>
            </a:extLst>
          </p:cNvPr>
          <p:cNvSpPr txBox="1"/>
          <p:nvPr/>
        </p:nvSpPr>
        <p:spPr>
          <a:xfrm>
            <a:off x="292485" y="402493"/>
            <a:ext cx="27703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latin typeface="TT Norms Thin" panose="02000503020000020003" pitchFamily="50" charset="0"/>
              </a:rPr>
              <a:t>Nossos </a:t>
            </a:r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Serviços</a:t>
            </a:r>
          </a:p>
        </p:txBody>
      </p:sp>
    </p:spTree>
    <p:extLst>
      <p:ext uri="{BB962C8B-B14F-4D97-AF65-F5344CB8AC3E}">
        <p14:creationId xmlns:p14="http://schemas.microsoft.com/office/powerpoint/2010/main" val="480728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2DAF9-F801-6316-7693-B2EAAF6CC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>
            <a:extLst>
              <a:ext uri="{FF2B5EF4-FFF2-40B4-BE49-F238E27FC236}">
                <a16:creationId xmlns:a16="http://schemas.microsoft.com/office/drawing/2014/main" id="{73D92C8F-338A-FCF5-2A37-4F1356552920}"/>
              </a:ext>
            </a:extLst>
          </p:cNvPr>
          <p:cNvSpPr txBox="1"/>
          <p:nvPr/>
        </p:nvSpPr>
        <p:spPr>
          <a:xfrm>
            <a:off x="292485" y="402493"/>
            <a:ext cx="27703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latin typeface="TT Norms Thin" panose="02000503020000020003" pitchFamily="50" charset="0"/>
              </a:rPr>
              <a:t>Nossos </a:t>
            </a:r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Serviços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E840483-9ED6-9064-4BCF-8AE845EB87A4}"/>
              </a:ext>
            </a:extLst>
          </p:cNvPr>
          <p:cNvSpPr txBox="1"/>
          <p:nvPr/>
        </p:nvSpPr>
        <p:spPr>
          <a:xfrm>
            <a:off x="2231801" y="1023461"/>
            <a:ext cx="77283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200" dirty="0">
                <a:solidFill>
                  <a:srgbClr val="054B99"/>
                </a:solidFill>
                <a:latin typeface="TT Norms Medium" panose="02000803030000020003" pitchFamily="50" charset="0"/>
              </a:rPr>
              <a:t>Descubra o potencial de Nossos Serviços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7F2126D-22D8-A886-CE30-138D231749E7}"/>
              </a:ext>
            </a:extLst>
          </p:cNvPr>
          <p:cNvSpPr txBox="1"/>
          <p:nvPr/>
        </p:nvSpPr>
        <p:spPr>
          <a:xfrm>
            <a:off x="2792202" y="1594464"/>
            <a:ext cx="6607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TT Norms Regular" panose="02000503030000020003" pitchFamily="50" charset="0"/>
              </a:rPr>
              <a:t>Dê um passo em direção ao sucesso.</a:t>
            </a:r>
          </a:p>
          <a:p>
            <a:pPr algn="ctr"/>
            <a:r>
              <a:rPr lang="pt-BR" dirty="0">
                <a:latin typeface="TT Norms Regular" panose="02000503030000020003" pitchFamily="50" charset="0"/>
              </a:rPr>
              <a:t>Venha descobrir como nossos serviços podem ser a peça-chave para o crescimento da sua empresa.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8425D3B-4A46-955F-033A-0AB389F6C8D6}"/>
              </a:ext>
            </a:extLst>
          </p:cNvPr>
          <p:cNvSpPr txBox="1"/>
          <p:nvPr/>
        </p:nvSpPr>
        <p:spPr>
          <a:xfrm>
            <a:off x="395441" y="3598675"/>
            <a:ext cx="30305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0" i="0" dirty="0">
                <a:effectLst/>
                <a:latin typeface="TT Norms Regular" panose="02000503030000020003" pitchFamily="50" charset="0"/>
              </a:rPr>
              <a:t>Realize seu sonho de negócio com nossa ajuda. Cuidamos da burocracia para uma abertura simples e eficaz.</a:t>
            </a:r>
            <a:br>
              <a:rPr lang="pt-BR" sz="1600" dirty="0">
                <a:latin typeface="TT Norms Regular" panose="02000503030000020003" pitchFamily="50" charset="0"/>
              </a:rPr>
            </a:br>
            <a:r>
              <a:rPr lang="pt-BR" sz="1600" b="0" i="0" dirty="0">
                <a:effectLst/>
                <a:latin typeface="TT Norms Regular" panose="02000503030000020003" pitchFamily="50" charset="0"/>
              </a:rPr>
              <a:t>Comece hoje.</a:t>
            </a:r>
            <a:endParaRPr lang="pt-BR" sz="1600" dirty="0">
              <a:latin typeface="TT Norms Regular" panose="02000503030000020003" pitchFamily="50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E75D963-53A8-C747-8E03-C87B8A1E3467}"/>
              </a:ext>
            </a:extLst>
          </p:cNvPr>
          <p:cNvSpPr txBox="1"/>
          <p:nvPr/>
        </p:nvSpPr>
        <p:spPr>
          <a:xfrm>
            <a:off x="337230" y="3013912"/>
            <a:ext cx="3147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solidFill>
                  <a:srgbClr val="054B99"/>
                </a:solidFill>
                <a:latin typeface="TT Norms Medium" panose="02000803030000020003" pitchFamily="50" charset="0"/>
              </a:rPr>
              <a:t>Abertura de Empresa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4A20D9CB-C3B5-00CD-7A18-5871256EF350}"/>
              </a:ext>
            </a:extLst>
          </p:cNvPr>
          <p:cNvSpPr txBox="1"/>
          <p:nvPr/>
        </p:nvSpPr>
        <p:spPr>
          <a:xfrm>
            <a:off x="4298847" y="3598675"/>
            <a:ext cx="31534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0" i="0" dirty="0">
                <a:effectLst/>
                <a:latin typeface="TT Norms Regular" panose="02000503030000020003" pitchFamily="50" charset="0"/>
              </a:rPr>
              <a:t>Obtenha clareza e precisão contábil. Nossos serviços garantem o sucesso financeiro da sua empresa.</a:t>
            </a:r>
            <a:endParaRPr lang="pt-BR" sz="1600" dirty="0">
              <a:latin typeface="TT Norms Regular" panose="02000503030000020003" pitchFamily="50" charset="0"/>
            </a:endParaRP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C414A7FD-C8E4-1614-C563-837BF20388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66" t="18482" r="44707" b="21675"/>
          <a:stretch/>
        </p:blipFill>
        <p:spPr>
          <a:xfrm>
            <a:off x="7850034" y="2677543"/>
            <a:ext cx="245925" cy="3925087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D5DC54D7-170E-2C04-E07C-76C5B788B7CA}"/>
              </a:ext>
            </a:extLst>
          </p:cNvPr>
          <p:cNvSpPr txBox="1"/>
          <p:nvPr/>
        </p:nvSpPr>
        <p:spPr>
          <a:xfrm>
            <a:off x="4057596" y="3013912"/>
            <a:ext cx="3635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solidFill>
                  <a:srgbClr val="054B99"/>
                </a:solidFill>
                <a:latin typeface="TT Norms Medium" panose="02000803030000020003" pitchFamily="50" charset="0"/>
              </a:rPr>
              <a:t>Contabilidade Completa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7E78329-B961-C4FF-AA82-F215D64FE42E}"/>
              </a:ext>
            </a:extLst>
          </p:cNvPr>
          <p:cNvSpPr txBox="1"/>
          <p:nvPr/>
        </p:nvSpPr>
        <p:spPr>
          <a:xfrm>
            <a:off x="8493727" y="3598675"/>
            <a:ext cx="29742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0" i="0" dirty="0">
                <a:effectLst/>
                <a:latin typeface="TT Norms Regular" panose="02000503030000020003" pitchFamily="50" charset="0"/>
              </a:rPr>
              <a:t>Mude para nossa contabilidade com facilidade. Garantimos precisão e suporte contínuo para o sucesso financeiro da sua empresa.</a:t>
            </a:r>
            <a:endParaRPr lang="pt-BR" sz="1600" dirty="0">
              <a:latin typeface="TT Norms Regular" panose="02000503030000020003" pitchFamily="50" charset="0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CF7F532F-6139-84AA-ECB9-7C2B343B2C02}"/>
              </a:ext>
            </a:extLst>
          </p:cNvPr>
          <p:cNvSpPr txBox="1"/>
          <p:nvPr/>
        </p:nvSpPr>
        <p:spPr>
          <a:xfrm>
            <a:off x="8532381" y="3013912"/>
            <a:ext cx="2896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solidFill>
                  <a:srgbClr val="054B99"/>
                </a:solidFill>
                <a:latin typeface="TT Norms Medium" panose="02000803030000020003" pitchFamily="50" charset="0"/>
              </a:rPr>
              <a:t>Trocar de Contador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6BFACAD5-BA84-7A81-7051-3AE0629A18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66" t="18482" r="44707" b="21675"/>
          <a:stretch/>
        </p:blipFill>
        <p:spPr>
          <a:xfrm>
            <a:off x="3689304" y="2677543"/>
            <a:ext cx="245925" cy="3925087"/>
          </a:xfrm>
          <a:prstGeom prst="rect">
            <a:avLst/>
          </a:prstGeom>
        </p:spPr>
      </p:pic>
      <p:grpSp>
        <p:nvGrpSpPr>
          <p:cNvPr id="5" name="Agrupar 4">
            <a:extLst>
              <a:ext uri="{FF2B5EF4-FFF2-40B4-BE49-F238E27FC236}">
                <a16:creationId xmlns:a16="http://schemas.microsoft.com/office/drawing/2014/main" id="{BD16ED21-2A6E-A9D1-9AB7-040CE339F1E9}"/>
              </a:ext>
            </a:extLst>
          </p:cNvPr>
          <p:cNvGrpSpPr/>
          <p:nvPr/>
        </p:nvGrpSpPr>
        <p:grpSpPr>
          <a:xfrm>
            <a:off x="713595" y="5922801"/>
            <a:ext cx="2394284" cy="492526"/>
            <a:chOff x="713595" y="5922801"/>
            <a:chExt cx="2394284" cy="492526"/>
          </a:xfrm>
        </p:grpSpPr>
        <p:sp>
          <p:nvSpPr>
            <p:cNvPr id="18" name="Retângulo: Cantos Arredondados 17">
              <a:extLst>
                <a:ext uri="{FF2B5EF4-FFF2-40B4-BE49-F238E27FC236}">
                  <a16:creationId xmlns:a16="http://schemas.microsoft.com/office/drawing/2014/main" id="{29E60300-314A-D8D9-B653-390949636896}"/>
                </a:ext>
              </a:extLst>
            </p:cNvPr>
            <p:cNvSpPr/>
            <p:nvPr/>
          </p:nvSpPr>
          <p:spPr>
            <a:xfrm>
              <a:off x="713595" y="5922801"/>
              <a:ext cx="2394284" cy="492526"/>
            </a:xfrm>
            <a:prstGeom prst="roundRect">
              <a:avLst/>
            </a:prstGeom>
            <a:solidFill>
              <a:srgbClr val="054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0" name="CaixaDeTexto 39">
              <a:extLst>
                <a:ext uri="{FF2B5EF4-FFF2-40B4-BE49-F238E27FC236}">
                  <a16:creationId xmlns:a16="http://schemas.microsoft.com/office/drawing/2014/main" id="{19B65A32-EDAF-08C1-6069-47B8E1C1559B}"/>
                </a:ext>
              </a:extLst>
            </p:cNvPr>
            <p:cNvSpPr txBox="1"/>
            <p:nvPr/>
          </p:nvSpPr>
          <p:spPr>
            <a:xfrm>
              <a:off x="1279795" y="5984398"/>
              <a:ext cx="126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chemeClr val="bg1"/>
                  </a:solidFill>
                  <a:latin typeface="TT Norms Regular" panose="02000503030000020003" pitchFamily="50" charset="0"/>
                  <a:hlinkClick r:id="rId4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Saiba mais</a:t>
              </a:r>
              <a:endParaRPr lang="pt-BR" dirty="0">
                <a:solidFill>
                  <a:schemeClr val="bg1"/>
                </a:solidFill>
                <a:latin typeface="TT Norms Regular" panose="02000503030000020003" pitchFamily="50" charset="0"/>
              </a:endParaRPr>
            </a:p>
          </p:txBody>
        </p: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E366CDFB-F8AC-88EB-2B47-889F677CFB15}"/>
              </a:ext>
            </a:extLst>
          </p:cNvPr>
          <p:cNvGrpSpPr/>
          <p:nvPr/>
        </p:nvGrpSpPr>
        <p:grpSpPr>
          <a:xfrm>
            <a:off x="4678419" y="5922801"/>
            <a:ext cx="2394284" cy="492526"/>
            <a:chOff x="4678419" y="5922801"/>
            <a:chExt cx="2394284" cy="492526"/>
          </a:xfrm>
        </p:grpSpPr>
        <p:sp>
          <p:nvSpPr>
            <p:cNvPr id="25" name="Retângulo: Cantos Arredondados 24">
              <a:extLst>
                <a:ext uri="{FF2B5EF4-FFF2-40B4-BE49-F238E27FC236}">
                  <a16:creationId xmlns:a16="http://schemas.microsoft.com/office/drawing/2014/main" id="{38B0852A-AE40-CE07-5FCA-F659DB7BB468}"/>
                </a:ext>
              </a:extLst>
            </p:cNvPr>
            <p:cNvSpPr/>
            <p:nvPr/>
          </p:nvSpPr>
          <p:spPr>
            <a:xfrm>
              <a:off x="4678419" y="5922801"/>
              <a:ext cx="2394284" cy="492526"/>
            </a:xfrm>
            <a:prstGeom prst="roundRect">
              <a:avLst/>
            </a:prstGeom>
            <a:solidFill>
              <a:srgbClr val="054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1" name="CaixaDeTexto 40">
              <a:extLst>
                <a:ext uri="{FF2B5EF4-FFF2-40B4-BE49-F238E27FC236}">
                  <a16:creationId xmlns:a16="http://schemas.microsoft.com/office/drawing/2014/main" id="{52ECC165-D778-D565-15E8-4F4FAF1F03DA}"/>
                </a:ext>
              </a:extLst>
            </p:cNvPr>
            <p:cNvSpPr txBox="1"/>
            <p:nvPr/>
          </p:nvSpPr>
          <p:spPr>
            <a:xfrm>
              <a:off x="5244619" y="5984398"/>
              <a:ext cx="126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chemeClr val="bg1"/>
                  </a:solidFill>
                  <a:latin typeface="TT Norms Regular" panose="02000503030000020003" pitchFamily="50" charset="0"/>
                  <a:hlinkClick r:id="rId5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Saiba mais</a:t>
              </a:r>
              <a:endParaRPr lang="pt-BR" dirty="0">
                <a:solidFill>
                  <a:schemeClr val="bg1"/>
                </a:solidFill>
                <a:latin typeface="TT Norms Regular" panose="02000503030000020003" pitchFamily="50" charset="0"/>
              </a:endParaRPr>
            </a:p>
          </p:txBody>
        </p:sp>
      </p:grpSp>
      <p:grpSp>
        <p:nvGrpSpPr>
          <p:cNvPr id="7" name="Agrupar 6">
            <a:extLst>
              <a:ext uri="{FF2B5EF4-FFF2-40B4-BE49-F238E27FC236}">
                <a16:creationId xmlns:a16="http://schemas.microsoft.com/office/drawing/2014/main" id="{42DE0463-7982-3524-1A3F-7D6FAECADBF8}"/>
              </a:ext>
            </a:extLst>
          </p:cNvPr>
          <p:cNvGrpSpPr/>
          <p:nvPr/>
        </p:nvGrpSpPr>
        <p:grpSpPr>
          <a:xfrm>
            <a:off x="8783712" y="5922801"/>
            <a:ext cx="2394284" cy="492526"/>
            <a:chOff x="8783712" y="5922801"/>
            <a:chExt cx="2394284" cy="492526"/>
          </a:xfrm>
        </p:grpSpPr>
        <p:sp>
          <p:nvSpPr>
            <p:cNvPr id="28" name="Retângulo: Cantos Arredondados 27">
              <a:extLst>
                <a:ext uri="{FF2B5EF4-FFF2-40B4-BE49-F238E27FC236}">
                  <a16:creationId xmlns:a16="http://schemas.microsoft.com/office/drawing/2014/main" id="{2C45FA6F-0058-FEBB-E779-54BBA456B117}"/>
                </a:ext>
              </a:extLst>
            </p:cNvPr>
            <p:cNvSpPr/>
            <p:nvPr/>
          </p:nvSpPr>
          <p:spPr>
            <a:xfrm>
              <a:off x="8783712" y="5922801"/>
              <a:ext cx="2394284" cy="492526"/>
            </a:xfrm>
            <a:prstGeom prst="roundRect">
              <a:avLst/>
            </a:prstGeom>
            <a:solidFill>
              <a:srgbClr val="054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B5DA0325-98A9-00FA-A209-1C8427012FF7}"/>
                </a:ext>
              </a:extLst>
            </p:cNvPr>
            <p:cNvSpPr txBox="1"/>
            <p:nvPr/>
          </p:nvSpPr>
          <p:spPr>
            <a:xfrm>
              <a:off x="9349912" y="5984398"/>
              <a:ext cx="126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chemeClr val="bg1"/>
                  </a:solidFill>
                  <a:latin typeface="TT Norms Regular" panose="02000503030000020003" pitchFamily="50" charset="0"/>
                  <a:hlinkClick r:id="rId6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Saiba mais</a:t>
              </a:r>
              <a:endParaRPr lang="pt-BR" dirty="0">
                <a:solidFill>
                  <a:schemeClr val="bg1"/>
                </a:solidFill>
                <a:latin typeface="TT Norms Regular" panose="02000503030000020003" pitchFamily="50" charset="0"/>
              </a:endParaRPr>
            </a:p>
          </p:txBody>
        </p:sp>
      </p:grpSp>
      <p:pic>
        <p:nvPicPr>
          <p:cNvPr id="55" name="Imagem 54">
            <a:extLst>
              <a:ext uri="{FF2B5EF4-FFF2-40B4-BE49-F238E27FC236}">
                <a16:creationId xmlns:a16="http://schemas.microsoft.com/office/drawing/2014/main" id="{1BDE1693-5499-E770-B3E9-0FFAD7D0AD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3" t="47762" r="28128" b="20971"/>
          <a:stretch/>
        </p:blipFill>
        <p:spPr>
          <a:xfrm>
            <a:off x="6506495" y="0"/>
            <a:ext cx="2367915" cy="885552"/>
          </a:xfrm>
          <a:prstGeom prst="rect">
            <a:avLst/>
          </a:prstGeom>
        </p:spPr>
      </p:pic>
      <p:pic>
        <p:nvPicPr>
          <p:cNvPr id="56" name="Imagem 55">
            <a:extLst>
              <a:ext uri="{FF2B5EF4-FFF2-40B4-BE49-F238E27FC236}">
                <a16:creationId xmlns:a16="http://schemas.microsoft.com/office/drawing/2014/main" id="{63EFE7E5-15BA-78FF-8039-615E5E8990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3" t="61718" r="38435" b="20971"/>
          <a:stretch/>
        </p:blipFill>
        <p:spPr>
          <a:xfrm rot="5400000">
            <a:off x="8870080" y="3536080"/>
            <a:ext cx="5251349" cy="1392491"/>
          </a:xfrm>
          <a:prstGeom prst="rect">
            <a:avLst/>
          </a:prstGeom>
        </p:spPr>
      </p:pic>
      <p:sp>
        <p:nvSpPr>
          <p:cNvPr id="3" name="Google Shape;6214;p53">
            <a:extLst>
              <a:ext uri="{FF2B5EF4-FFF2-40B4-BE49-F238E27FC236}">
                <a16:creationId xmlns:a16="http://schemas.microsoft.com/office/drawing/2014/main" id="{3013FD93-227E-AB51-6BEB-1968C7EA4250}"/>
              </a:ext>
            </a:extLst>
          </p:cNvPr>
          <p:cNvSpPr/>
          <p:nvPr/>
        </p:nvSpPr>
        <p:spPr>
          <a:xfrm>
            <a:off x="5550014" y="5052940"/>
            <a:ext cx="651094" cy="647659"/>
          </a:xfrm>
          <a:custGeom>
            <a:avLst/>
            <a:gdLst/>
            <a:ahLst/>
            <a:cxnLst/>
            <a:rect l="l" t="t" r="r" b="b"/>
            <a:pathLst>
              <a:path w="11752" h="11690" extrusionOk="0">
                <a:moveTo>
                  <a:pt x="5923" y="694"/>
                </a:moveTo>
                <a:cubicBezTo>
                  <a:pt x="6490" y="694"/>
                  <a:pt x="6963" y="1166"/>
                  <a:pt x="6963" y="1765"/>
                </a:cubicBezTo>
                <a:cubicBezTo>
                  <a:pt x="6963" y="2332"/>
                  <a:pt x="6490" y="2805"/>
                  <a:pt x="5923" y="2805"/>
                </a:cubicBezTo>
                <a:cubicBezTo>
                  <a:pt x="5325" y="2805"/>
                  <a:pt x="4852" y="2332"/>
                  <a:pt x="4852" y="1765"/>
                </a:cubicBezTo>
                <a:cubicBezTo>
                  <a:pt x="4852" y="1229"/>
                  <a:pt x="5325" y="694"/>
                  <a:pt x="5923" y="694"/>
                </a:cubicBezTo>
                <a:close/>
                <a:moveTo>
                  <a:pt x="2489" y="3466"/>
                </a:moveTo>
                <a:cubicBezTo>
                  <a:pt x="2678" y="3466"/>
                  <a:pt x="2836" y="3624"/>
                  <a:pt x="2836" y="3813"/>
                </a:cubicBezTo>
                <a:lnTo>
                  <a:pt x="2836" y="4916"/>
                </a:lnTo>
                <a:cubicBezTo>
                  <a:pt x="2678" y="4947"/>
                  <a:pt x="2584" y="5042"/>
                  <a:pt x="2458" y="5168"/>
                </a:cubicBezTo>
                <a:cubicBezTo>
                  <a:pt x="2363" y="5231"/>
                  <a:pt x="2300" y="5357"/>
                  <a:pt x="2237" y="5420"/>
                </a:cubicBezTo>
                <a:cubicBezTo>
                  <a:pt x="2174" y="5357"/>
                  <a:pt x="2143" y="5262"/>
                  <a:pt x="2143" y="5199"/>
                </a:cubicBezTo>
                <a:lnTo>
                  <a:pt x="2143" y="3813"/>
                </a:lnTo>
                <a:cubicBezTo>
                  <a:pt x="2143" y="3624"/>
                  <a:pt x="2300" y="3466"/>
                  <a:pt x="2489" y="3466"/>
                </a:cubicBezTo>
                <a:close/>
                <a:moveTo>
                  <a:pt x="9326" y="3466"/>
                </a:moveTo>
                <a:cubicBezTo>
                  <a:pt x="9546" y="3466"/>
                  <a:pt x="9704" y="3624"/>
                  <a:pt x="9704" y="3813"/>
                </a:cubicBezTo>
                <a:lnTo>
                  <a:pt x="9704" y="5199"/>
                </a:lnTo>
                <a:cubicBezTo>
                  <a:pt x="9704" y="5262"/>
                  <a:pt x="9641" y="5357"/>
                  <a:pt x="9578" y="5420"/>
                </a:cubicBezTo>
                <a:cubicBezTo>
                  <a:pt x="9546" y="5294"/>
                  <a:pt x="9452" y="5231"/>
                  <a:pt x="9389" y="5168"/>
                </a:cubicBezTo>
                <a:cubicBezTo>
                  <a:pt x="9263" y="5042"/>
                  <a:pt x="9137" y="4947"/>
                  <a:pt x="8979" y="4916"/>
                </a:cubicBezTo>
                <a:lnTo>
                  <a:pt x="8979" y="3813"/>
                </a:lnTo>
                <a:cubicBezTo>
                  <a:pt x="9011" y="3624"/>
                  <a:pt x="9168" y="3466"/>
                  <a:pt x="9326" y="3466"/>
                </a:cubicBezTo>
                <a:close/>
                <a:moveTo>
                  <a:pt x="5923" y="3466"/>
                </a:moveTo>
                <a:cubicBezTo>
                  <a:pt x="6900" y="3466"/>
                  <a:pt x="7814" y="4096"/>
                  <a:pt x="8160" y="4947"/>
                </a:cubicBezTo>
                <a:cubicBezTo>
                  <a:pt x="8066" y="5010"/>
                  <a:pt x="8003" y="5042"/>
                  <a:pt x="7971" y="5105"/>
                </a:cubicBezTo>
                <a:lnTo>
                  <a:pt x="6081" y="6963"/>
                </a:lnTo>
                <a:cubicBezTo>
                  <a:pt x="6018" y="6995"/>
                  <a:pt x="5955" y="7089"/>
                  <a:pt x="5923" y="7152"/>
                </a:cubicBezTo>
                <a:cubicBezTo>
                  <a:pt x="5860" y="7089"/>
                  <a:pt x="5797" y="7026"/>
                  <a:pt x="5766" y="6963"/>
                </a:cubicBezTo>
                <a:lnTo>
                  <a:pt x="3876" y="5105"/>
                </a:lnTo>
                <a:cubicBezTo>
                  <a:pt x="3781" y="5042"/>
                  <a:pt x="3750" y="5010"/>
                  <a:pt x="3655" y="4947"/>
                </a:cubicBezTo>
                <a:cubicBezTo>
                  <a:pt x="4033" y="4096"/>
                  <a:pt x="4915" y="3466"/>
                  <a:pt x="5923" y="3466"/>
                </a:cubicBezTo>
                <a:close/>
                <a:moveTo>
                  <a:pt x="10744" y="2049"/>
                </a:moveTo>
                <a:cubicBezTo>
                  <a:pt x="10964" y="2049"/>
                  <a:pt x="11122" y="2206"/>
                  <a:pt x="11122" y="2395"/>
                </a:cubicBezTo>
                <a:lnTo>
                  <a:pt x="11122" y="6144"/>
                </a:lnTo>
                <a:lnTo>
                  <a:pt x="11059" y="6144"/>
                </a:lnTo>
                <a:cubicBezTo>
                  <a:pt x="11059" y="6333"/>
                  <a:pt x="11027" y="6491"/>
                  <a:pt x="10901" y="6648"/>
                </a:cubicBezTo>
                <a:lnTo>
                  <a:pt x="9263" y="9421"/>
                </a:lnTo>
                <a:cubicBezTo>
                  <a:pt x="9105" y="9673"/>
                  <a:pt x="9011" y="9956"/>
                  <a:pt x="9011" y="10271"/>
                </a:cubicBezTo>
                <a:lnTo>
                  <a:pt x="9011" y="10933"/>
                </a:lnTo>
                <a:lnTo>
                  <a:pt x="6270" y="10933"/>
                </a:lnTo>
                <a:lnTo>
                  <a:pt x="6270" y="8097"/>
                </a:lnTo>
                <a:cubicBezTo>
                  <a:pt x="6270" y="7845"/>
                  <a:pt x="6396" y="7593"/>
                  <a:pt x="6585" y="7404"/>
                </a:cubicBezTo>
                <a:lnTo>
                  <a:pt x="8475" y="5546"/>
                </a:lnTo>
                <a:cubicBezTo>
                  <a:pt x="8538" y="5483"/>
                  <a:pt x="8625" y="5451"/>
                  <a:pt x="8712" y="5451"/>
                </a:cubicBezTo>
                <a:cubicBezTo>
                  <a:pt x="8798" y="5451"/>
                  <a:pt x="8885" y="5483"/>
                  <a:pt x="8948" y="5546"/>
                </a:cubicBezTo>
                <a:cubicBezTo>
                  <a:pt x="9074" y="5672"/>
                  <a:pt x="9074" y="5892"/>
                  <a:pt x="8948" y="6018"/>
                </a:cubicBezTo>
                <a:lnTo>
                  <a:pt x="7751" y="7215"/>
                </a:lnTo>
                <a:cubicBezTo>
                  <a:pt x="7656" y="7310"/>
                  <a:pt x="7656" y="7562"/>
                  <a:pt x="7751" y="7656"/>
                </a:cubicBezTo>
                <a:cubicBezTo>
                  <a:pt x="7814" y="7719"/>
                  <a:pt x="7908" y="7751"/>
                  <a:pt x="7999" y="7751"/>
                </a:cubicBezTo>
                <a:cubicBezTo>
                  <a:pt x="8089" y="7751"/>
                  <a:pt x="8176" y="7719"/>
                  <a:pt x="8223" y="7656"/>
                </a:cubicBezTo>
                <a:lnTo>
                  <a:pt x="10082" y="5829"/>
                </a:lnTo>
                <a:cubicBezTo>
                  <a:pt x="10271" y="5609"/>
                  <a:pt x="10397" y="5388"/>
                  <a:pt x="10397" y="5105"/>
                </a:cubicBezTo>
                <a:lnTo>
                  <a:pt x="10397" y="2395"/>
                </a:lnTo>
                <a:cubicBezTo>
                  <a:pt x="10397" y="2206"/>
                  <a:pt x="10555" y="2049"/>
                  <a:pt x="10744" y="2049"/>
                </a:cubicBezTo>
                <a:close/>
                <a:moveTo>
                  <a:pt x="1103" y="2080"/>
                </a:moveTo>
                <a:cubicBezTo>
                  <a:pt x="1292" y="2080"/>
                  <a:pt x="1450" y="2238"/>
                  <a:pt x="1450" y="2427"/>
                </a:cubicBezTo>
                <a:lnTo>
                  <a:pt x="1450" y="5168"/>
                </a:lnTo>
                <a:cubicBezTo>
                  <a:pt x="1450" y="5420"/>
                  <a:pt x="1576" y="5672"/>
                  <a:pt x="1796" y="5861"/>
                </a:cubicBezTo>
                <a:lnTo>
                  <a:pt x="3624" y="7719"/>
                </a:lnTo>
                <a:cubicBezTo>
                  <a:pt x="3687" y="7782"/>
                  <a:pt x="3781" y="7814"/>
                  <a:pt x="3872" y="7814"/>
                </a:cubicBezTo>
                <a:cubicBezTo>
                  <a:pt x="3962" y="7814"/>
                  <a:pt x="4049" y="7782"/>
                  <a:pt x="4096" y="7719"/>
                </a:cubicBezTo>
                <a:cubicBezTo>
                  <a:pt x="4222" y="7593"/>
                  <a:pt x="4222" y="7373"/>
                  <a:pt x="4096" y="7247"/>
                </a:cubicBezTo>
                <a:lnTo>
                  <a:pt x="2930" y="6050"/>
                </a:lnTo>
                <a:cubicBezTo>
                  <a:pt x="2804" y="5955"/>
                  <a:pt x="2804" y="5703"/>
                  <a:pt x="2930" y="5577"/>
                </a:cubicBezTo>
                <a:cubicBezTo>
                  <a:pt x="2978" y="5530"/>
                  <a:pt x="3064" y="5506"/>
                  <a:pt x="3155" y="5506"/>
                </a:cubicBezTo>
                <a:cubicBezTo>
                  <a:pt x="3245" y="5506"/>
                  <a:pt x="3340" y="5530"/>
                  <a:pt x="3403" y="5577"/>
                </a:cubicBezTo>
                <a:lnTo>
                  <a:pt x="5293" y="7436"/>
                </a:lnTo>
                <a:cubicBezTo>
                  <a:pt x="5482" y="7625"/>
                  <a:pt x="5608" y="7877"/>
                  <a:pt x="5608" y="8161"/>
                </a:cubicBezTo>
                <a:lnTo>
                  <a:pt x="5608" y="10996"/>
                </a:lnTo>
                <a:lnTo>
                  <a:pt x="2836" y="10996"/>
                </a:lnTo>
                <a:lnTo>
                  <a:pt x="2836" y="10303"/>
                </a:lnTo>
                <a:cubicBezTo>
                  <a:pt x="2804" y="10051"/>
                  <a:pt x="2710" y="9736"/>
                  <a:pt x="2552" y="9452"/>
                </a:cubicBezTo>
                <a:lnTo>
                  <a:pt x="914" y="6680"/>
                </a:lnTo>
                <a:cubicBezTo>
                  <a:pt x="851" y="6522"/>
                  <a:pt x="757" y="6333"/>
                  <a:pt x="757" y="6176"/>
                </a:cubicBezTo>
                <a:lnTo>
                  <a:pt x="757" y="2427"/>
                </a:lnTo>
                <a:cubicBezTo>
                  <a:pt x="757" y="2238"/>
                  <a:pt x="914" y="2080"/>
                  <a:pt x="1103" y="2080"/>
                </a:cubicBezTo>
                <a:close/>
                <a:moveTo>
                  <a:pt x="5860" y="1"/>
                </a:moveTo>
                <a:cubicBezTo>
                  <a:pt x="4915" y="1"/>
                  <a:pt x="4128" y="788"/>
                  <a:pt x="4128" y="1734"/>
                </a:cubicBezTo>
                <a:cubicBezTo>
                  <a:pt x="4128" y="2206"/>
                  <a:pt x="4348" y="2647"/>
                  <a:pt x="4695" y="2994"/>
                </a:cubicBezTo>
                <a:cubicBezTo>
                  <a:pt x="4411" y="3120"/>
                  <a:pt x="4191" y="3214"/>
                  <a:pt x="3939" y="3435"/>
                </a:cubicBezTo>
                <a:cubicBezTo>
                  <a:pt x="3750" y="3592"/>
                  <a:pt x="3592" y="3750"/>
                  <a:pt x="3435" y="3939"/>
                </a:cubicBezTo>
                <a:lnTo>
                  <a:pt x="3435" y="3813"/>
                </a:lnTo>
                <a:cubicBezTo>
                  <a:pt x="3435" y="3246"/>
                  <a:pt x="2962" y="2805"/>
                  <a:pt x="2395" y="2805"/>
                </a:cubicBezTo>
                <a:cubicBezTo>
                  <a:pt x="2300" y="2805"/>
                  <a:pt x="2174" y="2836"/>
                  <a:pt x="2048" y="2836"/>
                </a:cubicBezTo>
                <a:lnTo>
                  <a:pt x="2048" y="2427"/>
                </a:lnTo>
                <a:cubicBezTo>
                  <a:pt x="2048" y="1891"/>
                  <a:pt x="1576" y="1418"/>
                  <a:pt x="1040" y="1418"/>
                </a:cubicBezTo>
                <a:cubicBezTo>
                  <a:pt x="473" y="1418"/>
                  <a:pt x="0" y="1891"/>
                  <a:pt x="0" y="2427"/>
                </a:cubicBezTo>
                <a:lnTo>
                  <a:pt x="0" y="6176"/>
                </a:lnTo>
                <a:cubicBezTo>
                  <a:pt x="0" y="6491"/>
                  <a:pt x="95" y="6806"/>
                  <a:pt x="253" y="7026"/>
                </a:cubicBezTo>
                <a:lnTo>
                  <a:pt x="1891" y="9799"/>
                </a:lnTo>
                <a:cubicBezTo>
                  <a:pt x="1985" y="9956"/>
                  <a:pt x="2048" y="10145"/>
                  <a:pt x="2048" y="10303"/>
                </a:cubicBezTo>
                <a:lnTo>
                  <a:pt x="2048" y="11342"/>
                </a:lnTo>
                <a:cubicBezTo>
                  <a:pt x="2048" y="11532"/>
                  <a:pt x="2206" y="11689"/>
                  <a:pt x="2395" y="11689"/>
                </a:cubicBezTo>
                <a:lnTo>
                  <a:pt x="9294" y="11689"/>
                </a:lnTo>
                <a:cubicBezTo>
                  <a:pt x="9483" y="11689"/>
                  <a:pt x="9641" y="11532"/>
                  <a:pt x="9641" y="11342"/>
                </a:cubicBezTo>
                <a:lnTo>
                  <a:pt x="9641" y="10303"/>
                </a:lnTo>
                <a:cubicBezTo>
                  <a:pt x="9641" y="10114"/>
                  <a:pt x="9704" y="9956"/>
                  <a:pt x="9799" y="9799"/>
                </a:cubicBezTo>
                <a:lnTo>
                  <a:pt x="11468" y="7026"/>
                </a:lnTo>
                <a:cubicBezTo>
                  <a:pt x="11626" y="6774"/>
                  <a:pt x="11689" y="6491"/>
                  <a:pt x="11689" y="6176"/>
                </a:cubicBezTo>
                <a:lnTo>
                  <a:pt x="11689" y="2427"/>
                </a:lnTo>
                <a:cubicBezTo>
                  <a:pt x="11752" y="1891"/>
                  <a:pt x="11279" y="1418"/>
                  <a:pt x="10712" y="1418"/>
                </a:cubicBezTo>
                <a:cubicBezTo>
                  <a:pt x="10177" y="1418"/>
                  <a:pt x="9704" y="1891"/>
                  <a:pt x="9704" y="2427"/>
                </a:cubicBezTo>
                <a:lnTo>
                  <a:pt x="9704" y="2836"/>
                </a:lnTo>
                <a:cubicBezTo>
                  <a:pt x="9578" y="2805"/>
                  <a:pt x="9452" y="2805"/>
                  <a:pt x="9326" y="2805"/>
                </a:cubicBezTo>
                <a:cubicBezTo>
                  <a:pt x="8790" y="2805"/>
                  <a:pt x="8318" y="3246"/>
                  <a:pt x="8318" y="3813"/>
                </a:cubicBezTo>
                <a:lnTo>
                  <a:pt x="8318" y="3939"/>
                </a:lnTo>
                <a:cubicBezTo>
                  <a:pt x="8160" y="3750"/>
                  <a:pt x="8003" y="3592"/>
                  <a:pt x="7814" y="3435"/>
                </a:cubicBezTo>
                <a:cubicBezTo>
                  <a:pt x="7562" y="3246"/>
                  <a:pt x="7341" y="3088"/>
                  <a:pt x="7058" y="2994"/>
                </a:cubicBezTo>
                <a:cubicBezTo>
                  <a:pt x="7404" y="2647"/>
                  <a:pt x="7593" y="2206"/>
                  <a:pt x="7593" y="1734"/>
                </a:cubicBezTo>
                <a:cubicBezTo>
                  <a:pt x="7593" y="788"/>
                  <a:pt x="6806" y="1"/>
                  <a:pt x="5860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8523;p58">
            <a:extLst>
              <a:ext uri="{FF2B5EF4-FFF2-40B4-BE49-F238E27FC236}">
                <a16:creationId xmlns:a16="http://schemas.microsoft.com/office/drawing/2014/main" id="{D1D6DBC8-1B65-316D-9A91-FDE4A9FFA43A}"/>
              </a:ext>
            </a:extLst>
          </p:cNvPr>
          <p:cNvGrpSpPr/>
          <p:nvPr/>
        </p:nvGrpSpPr>
        <p:grpSpPr>
          <a:xfrm>
            <a:off x="9660144" y="5009038"/>
            <a:ext cx="641420" cy="639692"/>
            <a:chOff x="2141000" y="1954475"/>
            <a:chExt cx="296975" cy="296175"/>
          </a:xfrm>
          <a:solidFill>
            <a:srgbClr val="054B99"/>
          </a:solidFill>
        </p:grpSpPr>
        <p:sp>
          <p:nvSpPr>
            <p:cNvPr id="12" name="Google Shape;8524;p58">
              <a:extLst>
                <a:ext uri="{FF2B5EF4-FFF2-40B4-BE49-F238E27FC236}">
                  <a16:creationId xmlns:a16="http://schemas.microsoft.com/office/drawing/2014/main" id="{B715B272-D505-450A-5A8D-E6F40AB954C6}"/>
                </a:ext>
              </a:extLst>
            </p:cNvPr>
            <p:cNvSpPr/>
            <p:nvPr/>
          </p:nvSpPr>
          <p:spPr>
            <a:xfrm>
              <a:off x="2280425" y="1989925"/>
              <a:ext cx="104775" cy="68550"/>
            </a:xfrm>
            <a:custGeom>
              <a:avLst/>
              <a:gdLst/>
              <a:ahLst/>
              <a:cxnLst/>
              <a:rect l="l" t="t" r="r" b="b"/>
              <a:pathLst>
                <a:path w="4191" h="2742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05"/>
                    <a:pt x="158" y="662"/>
                    <a:pt x="315" y="662"/>
                  </a:cubicBezTo>
                  <a:lnTo>
                    <a:pt x="2426" y="662"/>
                  </a:lnTo>
                  <a:cubicBezTo>
                    <a:pt x="2615" y="662"/>
                    <a:pt x="2773" y="820"/>
                    <a:pt x="2773" y="1009"/>
                  </a:cubicBezTo>
                  <a:lnTo>
                    <a:pt x="2773" y="1576"/>
                  </a:lnTo>
                  <a:lnTo>
                    <a:pt x="2678" y="1450"/>
                  </a:lnTo>
                  <a:cubicBezTo>
                    <a:pt x="2615" y="1387"/>
                    <a:pt x="2521" y="1355"/>
                    <a:pt x="2430" y="1355"/>
                  </a:cubicBezTo>
                  <a:cubicBezTo>
                    <a:pt x="2340" y="1355"/>
                    <a:pt x="2253" y="1387"/>
                    <a:pt x="2206" y="1450"/>
                  </a:cubicBezTo>
                  <a:cubicBezTo>
                    <a:pt x="2080" y="1576"/>
                    <a:pt x="2080" y="1796"/>
                    <a:pt x="2206" y="1922"/>
                  </a:cubicBezTo>
                  <a:lnTo>
                    <a:pt x="2899" y="2647"/>
                  </a:lnTo>
                  <a:cubicBezTo>
                    <a:pt x="2993" y="2710"/>
                    <a:pt x="3056" y="2741"/>
                    <a:pt x="3151" y="2741"/>
                  </a:cubicBezTo>
                  <a:cubicBezTo>
                    <a:pt x="3214" y="2741"/>
                    <a:pt x="3340" y="2710"/>
                    <a:pt x="3371" y="2647"/>
                  </a:cubicBezTo>
                  <a:lnTo>
                    <a:pt x="4096" y="1922"/>
                  </a:lnTo>
                  <a:cubicBezTo>
                    <a:pt x="4191" y="1796"/>
                    <a:pt x="4191" y="1576"/>
                    <a:pt x="4096" y="1450"/>
                  </a:cubicBezTo>
                  <a:cubicBezTo>
                    <a:pt x="4033" y="1387"/>
                    <a:pt x="3938" y="1355"/>
                    <a:pt x="3848" y="1355"/>
                  </a:cubicBezTo>
                  <a:cubicBezTo>
                    <a:pt x="3757" y="1355"/>
                    <a:pt x="3671" y="1387"/>
                    <a:pt x="3623" y="1450"/>
                  </a:cubicBezTo>
                  <a:lnTo>
                    <a:pt x="3497" y="1576"/>
                  </a:lnTo>
                  <a:lnTo>
                    <a:pt x="3497" y="1009"/>
                  </a:lnTo>
                  <a:cubicBezTo>
                    <a:pt x="3497" y="442"/>
                    <a:pt x="3025" y="0"/>
                    <a:pt x="24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8525;p58">
              <a:extLst>
                <a:ext uri="{FF2B5EF4-FFF2-40B4-BE49-F238E27FC236}">
                  <a16:creationId xmlns:a16="http://schemas.microsoft.com/office/drawing/2014/main" id="{674579DE-E258-6ABF-D55E-250446C7EA95}"/>
                </a:ext>
              </a:extLst>
            </p:cNvPr>
            <p:cNvSpPr/>
            <p:nvPr/>
          </p:nvSpPr>
          <p:spPr>
            <a:xfrm>
              <a:off x="2174875" y="2145875"/>
              <a:ext cx="105575" cy="69325"/>
            </a:xfrm>
            <a:custGeom>
              <a:avLst/>
              <a:gdLst/>
              <a:ahLst/>
              <a:cxnLst/>
              <a:rect l="l" t="t" r="r" b="b"/>
              <a:pathLst>
                <a:path w="4223" h="2773" extrusionOk="0">
                  <a:moveTo>
                    <a:pt x="1056" y="0"/>
                  </a:moveTo>
                  <a:cubicBezTo>
                    <a:pt x="969" y="0"/>
                    <a:pt x="883" y="32"/>
                    <a:pt x="820" y="95"/>
                  </a:cubicBezTo>
                  <a:lnTo>
                    <a:pt x="95" y="820"/>
                  </a:lnTo>
                  <a:cubicBezTo>
                    <a:pt x="1" y="914"/>
                    <a:pt x="1" y="1166"/>
                    <a:pt x="95" y="1292"/>
                  </a:cubicBezTo>
                  <a:cubicBezTo>
                    <a:pt x="158" y="1339"/>
                    <a:pt x="253" y="1363"/>
                    <a:pt x="343" y="1363"/>
                  </a:cubicBezTo>
                  <a:cubicBezTo>
                    <a:pt x="434" y="1363"/>
                    <a:pt x="521" y="1339"/>
                    <a:pt x="568" y="1292"/>
                  </a:cubicBezTo>
                  <a:lnTo>
                    <a:pt x="694" y="1166"/>
                  </a:lnTo>
                  <a:lnTo>
                    <a:pt x="694" y="1702"/>
                  </a:lnTo>
                  <a:cubicBezTo>
                    <a:pt x="757" y="2300"/>
                    <a:pt x="1229" y="2773"/>
                    <a:pt x="1765" y="2773"/>
                  </a:cubicBezTo>
                  <a:lnTo>
                    <a:pt x="3844" y="2773"/>
                  </a:lnTo>
                  <a:cubicBezTo>
                    <a:pt x="4065" y="2773"/>
                    <a:pt x="4222" y="2615"/>
                    <a:pt x="4222" y="2426"/>
                  </a:cubicBezTo>
                  <a:cubicBezTo>
                    <a:pt x="4222" y="2237"/>
                    <a:pt x="4065" y="2080"/>
                    <a:pt x="3844" y="2080"/>
                  </a:cubicBezTo>
                  <a:lnTo>
                    <a:pt x="1765" y="2080"/>
                  </a:lnTo>
                  <a:cubicBezTo>
                    <a:pt x="1576" y="2080"/>
                    <a:pt x="1418" y="1922"/>
                    <a:pt x="1418" y="1702"/>
                  </a:cubicBezTo>
                  <a:lnTo>
                    <a:pt x="1418" y="1166"/>
                  </a:lnTo>
                  <a:lnTo>
                    <a:pt x="1544" y="1292"/>
                  </a:lnTo>
                  <a:cubicBezTo>
                    <a:pt x="1592" y="1339"/>
                    <a:pt x="1678" y="1363"/>
                    <a:pt x="1769" y="1363"/>
                  </a:cubicBezTo>
                  <a:cubicBezTo>
                    <a:pt x="1859" y="1363"/>
                    <a:pt x="1954" y="1339"/>
                    <a:pt x="2017" y="1292"/>
                  </a:cubicBezTo>
                  <a:cubicBezTo>
                    <a:pt x="2112" y="1166"/>
                    <a:pt x="2112" y="914"/>
                    <a:pt x="2017" y="820"/>
                  </a:cubicBezTo>
                  <a:lnTo>
                    <a:pt x="1292" y="95"/>
                  </a:lnTo>
                  <a:cubicBezTo>
                    <a:pt x="1229" y="32"/>
                    <a:pt x="1143" y="0"/>
                    <a:pt x="10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8526;p58">
              <a:extLst>
                <a:ext uri="{FF2B5EF4-FFF2-40B4-BE49-F238E27FC236}">
                  <a16:creationId xmlns:a16="http://schemas.microsoft.com/office/drawing/2014/main" id="{CF449D66-250C-19D6-56B6-F093A3F58463}"/>
                </a:ext>
              </a:extLst>
            </p:cNvPr>
            <p:cNvSpPr/>
            <p:nvPr/>
          </p:nvSpPr>
          <p:spPr>
            <a:xfrm>
              <a:off x="2141000" y="1954475"/>
              <a:ext cx="139450" cy="174100"/>
            </a:xfrm>
            <a:custGeom>
              <a:avLst/>
              <a:gdLst/>
              <a:ahLst/>
              <a:cxnLst/>
              <a:rect l="l" t="t" r="r" b="b"/>
              <a:pathLst>
                <a:path w="5578" h="6964" extrusionOk="0">
                  <a:moveTo>
                    <a:pt x="2773" y="694"/>
                  </a:moveTo>
                  <a:cubicBezTo>
                    <a:pt x="3372" y="694"/>
                    <a:pt x="3782" y="1166"/>
                    <a:pt x="3782" y="1734"/>
                  </a:cubicBezTo>
                  <a:cubicBezTo>
                    <a:pt x="3782" y="2301"/>
                    <a:pt x="3309" y="2742"/>
                    <a:pt x="2773" y="2742"/>
                  </a:cubicBezTo>
                  <a:cubicBezTo>
                    <a:pt x="2175" y="2742"/>
                    <a:pt x="1734" y="2269"/>
                    <a:pt x="1734" y="1734"/>
                  </a:cubicBezTo>
                  <a:cubicBezTo>
                    <a:pt x="1734" y="1166"/>
                    <a:pt x="2206" y="694"/>
                    <a:pt x="2773" y="694"/>
                  </a:cubicBezTo>
                  <a:close/>
                  <a:moveTo>
                    <a:pt x="2773" y="3466"/>
                  </a:moveTo>
                  <a:cubicBezTo>
                    <a:pt x="3908" y="3466"/>
                    <a:pt x="4853" y="4411"/>
                    <a:pt x="4853" y="5546"/>
                  </a:cubicBezTo>
                  <a:lnTo>
                    <a:pt x="4853" y="6270"/>
                  </a:lnTo>
                  <a:lnTo>
                    <a:pt x="694" y="6270"/>
                  </a:lnTo>
                  <a:lnTo>
                    <a:pt x="694" y="5546"/>
                  </a:lnTo>
                  <a:cubicBezTo>
                    <a:pt x="694" y="4411"/>
                    <a:pt x="1639" y="3466"/>
                    <a:pt x="2773" y="3466"/>
                  </a:cubicBezTo>
                  <a:close/>
                  <a:moveTo>
                    <a:pt x="2805" y="1"/>
                  </a:moveTo>
                  <a:cubicBezTo>
                    <a:pt x="1860" y="1"/>
                    <a:pt x="1072" y="788"/>
                    <a:pt x="1072" y="1734"/>
                  </a:cubicBezTo>
                  <a:cubicBezTo>
                    <a:pt x="1072" y="2238"/>
                    <a:pt x="1324" y="2710"/>
                    <a:pt x="1671" y="3025"/>
                  </a:cubicBezTo>
                  <a:cubicBezTo>
                    <a:pt x="726" y="3466"/>
                    <a:pt x="64" y="4443"/>
                    <a:pt x="64" y="5577"/>
                  </a:cubicBezTo>
                  <a:lnTo>
                    <a:pt x="64" y="6617"/>
                  </a:lnTo>
                  <a:cubicBezTo>
                    <a:pt x="1" y="6806"/>
                    <a:pt x="159" y="6963"/>
                    <a:pt x="379" y="6963"/>
                  </a:cubicBezTo>
                  <a:lnTo>
                    <a:pt x="5199" y="6963"/>
                  </a:lnTo>
                  <a:cubicBezTo>
                    <a:pt x="5420" y="6963"/>
                    <a:pt x="5577" y="6806"/>
                    <a:pt x="5577" y="6617"/>
                  </a:cubicBezTo>
                  <a:lnTo>
                    <a:pt x="5577" y="5577"/>
                  </a:lnTo>
                  <a:cubicBezTo>
                    <a:pt x="5577" y="4443"/>
                    <a:pt x="4884" y="3498"/>
                    <a:pt x="3939" y="3025"/>
                  </a:cubicBezTo>
                  <a:cubicBezTo>
                    <a:pt x="4317" y="2710"/>
                    <a:pt x="4538" y="2238"/>
                    <a:pt x="4538" y="1734"/>
                  </a:cubicBezTo>
                  <a:cubicBezTo>
                    <a:pt x="4538" y="788"/>
                    <a:pt x="3750" y="1"/>
                    <a:pt x="28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8527;p58">
              <a:extLst>
                <a:ext uri="{FF2B5EF4-FFF2-40B4-BE49-F238E27FC236}">
                  <a16:creationId xmlns:a16="http://schemas.microsoft.com/office/drawing/2014/main" id="{A03B9027-6A16-F720-049A-C6F91B0C146F}"/>
                </a:ext>
              </a:extLst>
            </p:cNvPr>
            <p:cNvSpPr/>
            <p:nvPr/>
          </p:nvSpPr>
          <p:spPr>
            <a:xfrm>
              <a:off x="2298525" y="2076550"/>
              <a:ext cx="139450" cy="174100"/>
            </a:xfrm>
            <a:custGeom>
              <a:avLst/>
              <a:gdLst/>
              <a:ahLst/>
              <a:cxnLst/>
              <a:rect l="l" t="t" r="r" b="b"/>
              <a:pathLst>
                <a:path w="5578" h="6964" extrusionOk="0">
                  <a:moveTo>
                    <a:pt x="2773" y="663"/>
                  </a:moveTo>
                  <a:cubicBezTo>
                    <a:pt x="3372" y="663"/>
                    <a:pt x="3782" y="1135"/>
                    <a:pt x="3782" y="1702"/>
                  </a:cubicBezTo>
                  <a:cubicBezTo>
                    <a:pt x="3782" y="2238"/>
                    <a:pt x="3309" y="2710"/>
                    <a:pt x="2773" y="2710"/>
                  </a:cubicBezTo>
                  <a:cubicBezTo>
                    <a:pt x="2175" y="2710"/>
                    <a:pt x="1734" y="2238"/>
                    <a:pt x="1734" y="1702"/>
                  </a:cubicBezTo>
                  <a:cubicBezTo>
                    <a:pt x="1734" y="1135"/>
                    <a:pt x="2175" y="663"/>
                    <a:pt x="2773" y="663"/>
                  </a:cubicBezTo>
                  <a:close/>
                  <a:moveTo>
                    <a:pt x="2773" y="3467"/>
                  </a:moveTo>
                  <a:cubicBezTo>
                    <a:pt x="3908" y="3467"/>
                    <a:pt x="4853" y="4412"/>
                    <a:pt x="4853" y="5546"/>
                  </a:cubicBezTo>
                  <a:lnTo>
                    <a:pt x="4853" y="6270"/>
                  </a:lnTo>
                  <a:lnTo>
                    <a:pt x="694" y="6270"/>
                  </a:lnTo>
                  <a:lnTo>
                    <a:pt x="694" y="5546"/>
                  </a:lnTo>
                  <a:cubicBezTo>
                    <a:pt x="694" y="4412"/>
                    <a:pt x="1639" y="3467"/>
                    <a:pt x="2773" y="3467"/>
                  </a:cubicBezTo>
                  <a:close/>
                  <a:moveTo>
                    <a:pt x="2773" y="1"/>
                  </a:moveTo>
                  <a:cubicBezTo>
                    <a:pt x="1828" y="1"/>
                    <a:pt x="1041" y="789"/>
                    <a:pt x="1041" y="1734"/>
                  </a:cubicBezTo>
                  <a:cubicBezTo>
                    <a:pt x="1041" y="2238"/>
                    <a:pt x="1261" y="2710"/>
                    <a:pt x="1608" y="3025"/>
                  </a:cubicBezTo>
                  <a:cubicBezTo>
                    <a:pt x="663" y="3467"/>
                    <a:pt x="1" y="4443"/>
                    <a:pt x="1" y="5546"/>
                  </a:cubicBezTo>
                  <a:lnTo>
                    <a:pt x="1" y="6617"/>
                  </a:lnTo>
                  <a:cubicBezTo>
                    <a:pt x="1" y="6806"/>
                    <a:pt x="159" y="6964"/>
                    <a:pt x="379" y="6964"/>
                  </a:cubicBezTo>
                  <a:lnTo>
                    <a:pt x="5199" y="6964"/>
                  </a:lnTo>
                  <a:cubicBezTo>
                    <a:pt x="5420" y="6964"/>
                    <a:pt x="5577" y="6806"/>
                    <a:pt x="5577" y="6617"/>
                  </a:cubicBezTo>
                  <a:lnTo>
                    <a:pt x="5577" y="5546"/>
                  </a:lnTo>
                  <a:cubicBezTo>
                    <a:pt x="5514" y="4412"/>
                    <a:pt x="4853" y="3467"/>
                    <a:pt x="3908" y="3025"/>
                  </a:cubicBezTo>
                  <a:cubicBezTo>
                    <a:pt x="4254" y="2710"/>
                    <a:pt x="4506" y="2238"/>
                    <a:pt x="4506" y="1734"/>
                  </a:cubicBezTo>
                  <a:cubicBezTo>
                    <a:pt x="4506" y="789"/>
                    <a:pt x="3719" y="1"/>
                    <a:pt x="27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8518;p58">
            <a:extLst>
              <a:ext uri="{FF2B5EF4-FFF2-40B4-BE49-F238E27FC236}">
                <a16:creationId xmlns:a16="http://schemas.microsoft.com/office/drawing/2014/main" id="{457667D1-6024-2EAB-2190-87721492291F}"/>
              </a:ext>
            </a:extLst>
          </p:cNvPr>
          <p:cNvGrpSpPr/>
          <p:nvPr/>
        </p:nvGrpSpPr>
        <p:grpSpPr>
          <a:xfrm>
            <a:off x="1589217" y="5008176"/>
            <a:ext cx="643041" cy="597467"/>
            <a:chOff x="6524150" y="1938725"/>
            <a:chExt cx="297725" cy="276625"/>
          </a:xfrm>
          <a:solidFill>
            <a:srgbClr val="054B99"/>
          </a:solidFill>
        </p:grpSpPr>
        <p:sp>
          <p:nvSpPr>
            <p:cNvPr id="19" name="Google Shape;8519;p58">
              <a:extLst>
                <a:ext uri="{FF2B5EF4-FFF2-40B4-BE49-F238E27FC236}">
                  <a16:creationId xmlns:a16="http://schemas.microsoft.com/office/drawing/2014/main" id="{E2196D68-4F75-5031-4880-3A70CC050171}"/>
                </a:ext>
              </a:extLst>
            </p:cNvPr>
            <p:cNvSpPr/>
            <p:nvPr/>
          </p:nvSpPr>
          <p:spPr>
            <a:xfrm>
              <a:off x="6524150" y="2025375"/>
              <a:ext cx="297725" cy="189975"/>
            </a:xfrm>
            <a:custGeom>
              <a:avLst/>
              <a:gdLst/>
              <a:ahLst/>
              <a:cxnLst/>
              <a:rect l="l" t="t" r="r" b="b"/>
              <a:pathLst>
                <a:path w="11909" h="7599" extrusionOk="0">
                  <a:moveTo>
                    <a:pt x="9767" y="2079"/>
                  </a:moveTo>
                  <a:lnTo>
                    <a:pt x="9767" y="5198"/>
                  </a:lnTo>
                  <a:cubicBezTo>
                    <a:pt x="9735" y="5041"/>
                    <a:pt x="9672" y="4915"/>
                    <a:pt x="9546" y="4789"/>
                  </a:cubicBezTo>
                  <a:lnTo>
                    <a:pt x="7813" y="3056"/>
                  </a:lnTo>
                  <a:cubicBezTo>
                    <a:pt x="7624" y="2867"/>
                    <a:pt x="7341" y="2741"/>
                    <a:pt x="7057" y="2741"/>
                  </a:cubicBezTo>
                  <a:lnTo>
                    <a:pt x="6018" y="2741"/>
                  </a:lnTo>
                  <a:cubicBezTo>
                    <a:pt x="5923" y="2741"/>
                    <a:pt x="5797" y="2836"/>
                    <a:pt x="5734" y="2930"/>
                  </a:cubicBezTo>
                  <a:lnTo>
                    <a:pt x="5482" y="3403"/>
                  </a:lnTo>
                  <a:cubicBezTo>
                    <a:pt x="5293" y="3812"/>
                    <a:pt x="4883" y="4001"/>
                    <a:pt x="4505" y="4001"/>
                  </a:cubicBezTo>
                  <a:lnTo>
                    <a:pt x="5356" y="2269"/>
                  </a:lnTo>
                  <a:cubicBezTo>
                    <a:pt x="5419" y="2143"/>
                    <a:pt x="5576" y="2079"/>
                    <a:pt x="5671" y="2079"/>
                  </a:cubicBezTo>
                  <a:close/>
                  <a:moveTo>
                    <a:pt x="1418" y="2079"/>
                  </a:moveTo>
                  <a:lnTo>
                    <a:pt x="1418" y="5545"/>
                  </a:lnTo>
                  <a:lnTo>
                    <a:pt x="725" y="5545"/>
                  </a:lnTo>
                  <a:lnTo>
                    <a:pt x="725" y="2079"/>
                  </a:lnTo>
                  <a:close/>
                  <a:moveTo>
                    <a:pt x="11153" y="2079"/>
                  </a:moveTo>
                  <a:lnTo>
                    <a:pt x="11153" y="5545"/>
                  </a:lnTo>
                  <a:lnTo>
                    <a:pt x="10460" y="5545"/>
                  </a:lnTo>
                  <a:lnTo>
                    <a:pt x="10460" y="2079"/>
                  </a:lnTo>
                  <a:close/>
                  <a:moveTo>
                    <a:pt x="6931" y="630"/>
                  </a:moveTo>
                  <a:cubicBezTo>
                    <a:pt x="6774" y="1008"/>
                    <a:pt x="6427" y="1323"/>
                    <a:pt x="5955" y="1323"/>
                  </a:cubicBezTo>
                  <a:lnTo>
                    <a:pt x="5671" y="1323"/>
                  </a:lnTo>
                  <a:cubicBezTo>
                    <a:pt x="5293" y="1323"/>
                    <a:pt x="4946" y="1575"/>
                    <a:pt x="4726" y="1922"/>
                  </a:cubicBezTo>
                  <a:lnTo>
                    <a:pt x="3655" y="4064"/>
                  </a:lnTo>
                  <a:cubicBezTo>
                    <a:pt x="3623" y="4127"/>
                    <a:pt x="3623" y="4253"/>
                    <a:pt x="3655" y="4316"/>
                  </a:cubicBezTo>
                  <a:cubicBezTo>
                    <a:pt x="3718" y="4411"/>
                    <a:pt x="3781" y="4474"/>
                    <a:pt x="3875" y="4537"/>
                  </a:cubicBezTo>
                  <a:cubicBezTo>
                    <a:pt x="4088" y="4627"/>
                    <a:pt x="4310" y="4670"/>
                    <a:pt x="4532" y="4670"/>
                  </a:cubicBezTo>
                  <a:cubicBezTo>
                    <a:pt x="5165" y="4670"/>
                    <a:pt x="5785" y="4316"/>
                    <a:pt x="6112" y="3686"/>
                  </a:cubicBezTo>
                  <a:lnTo>
                    <a:pt x="6238" y="3434"/>
                  </a:lnTo>
                  <a:lnTo>
                    <a:pt x="7026" y="3434"/>
                  </a:lnTo>
                  <a:cubicBezTo>
                    <a:pt x="7089" y="3434"/>
                    <a:pt x="7215" y="3466"/>
                    <a:pt x="7246" y="3529"/>
                  </a:cubicBezTo>
                  <a:lnTo>
                    <a:pt x="8979" y="5261"/>
                  </a:lnTo>
                  <a:cubicBezTo>
                    <a:pt x="9137" y="5419"/>
                    <a:pt x="9137" y="5545"/>
                    <a:pt x="9105" y="5640"/>
                  </a:cubicBezTo>
                  <a:cubicBezTo>
                    <a:pt x="9105" y="5671"/>
                    <a:pt x="9042" y="5829"/>
                    <a:pt x="8885" y="5860"/>
                  </a:cubicBezTo>
                  <a:lnTo>
                    <a:pt x="5576" y="6805"/>
                  </a:lnTo>
                  <a:cubicBezTo>
                    <a:pt x="5543" y="6814"/>
                    <a:pt x="5507" y="6818"/>
                    <a:pt x="5470" y="6818"/>
                  </a:cubicBezTo>
                  <a:cubicBezTo>
                    <a:pt x="5371" y="6818"/>
                    <a:pt x="5268" y="6788"/>
                    <a:pt x="5198" y="6742"/>
                  </a:cubicBezTo>
                  <a:lnTo>
                    <a:pt x="4096" y="5640"/>
                  </a:lnTo>
                  <a:cubicBezTo>
                    <a:pt x="4033" y="5545"/>
                    <a:pt x="3938" y="5514"/>
                    <a:pt x="3875" y="5514"/>
                  </a:cubicBezTo>
                  <a:lnTo>
                    <a:pt x="2111" y="5514"/>
                  </a:lnTo>
                  <a:lnTo>
                    <a:pt x="2111" y="2048"/>
                  </a:lnTo>
                  <a:lnTo>
                    <a:pt x="2741" y="2048"/>
                  </a:lnTo>
                  <a:cubicBezTo>
                    <a:pt x="3119" y="2048"/>
                    <a:pt x="3466" y="1796"/>
                    <a:pt x="3686" y="1449"/>
                  </a:cubicBezTo>
                  <a:lnTo>
                    <a:pt x="4001" y="819"/>
                  </a:lnTo>
                  <a:cubicBezTo>
                    <a:pt x="4064" y="693"/>
                    <a:pt x="4190" y="630"/>
                    <a:pt x="4316" y="630"/>
                  </a:cubicBezTo>
                  <a:close/>
                  <a:moveTo>
                    <a:pt x="4316" y="0"/>
                  </a:moveTo>
                  <a:cubicBezTo>
                    <a:pt x="3907" y="0"/>
                    <a:pt x="3560" y="221"/>
                    <a:pt x="3371" y="599"/>
                  </a:cubicBezTo>
                  <a:lnTo>
                    <a:pt x="3056" y="1229"/>
                  </a:lnTo>
                  <a:cubicBezTo>
                    <a:pt x="2962" y="1323"/>
                    <a:pt x="2836" y="1418"/>
                    <a:pt x="2741" y="1418"/>
                  </a:cubicBezTo>
                  <a:lnTo>
                    <a:pt x="378" y="1418"/>
                  </a:lnTo>
                  <a:cubicBezTo>
                    <a:pt x="158" y="1418"/>
                    <a:pt x="0" y="1575"/>
                    <a:pt x="0" y="1764"/>
                  </a:cubicBezTo>
                  <a:lnTo>
                    <a:pt x="0" y="5955"/>
                  </a:lnTo>
                  <a:cubicBezTo>
                    <a:pt x="0" y="6144"/>
                    <a:pt x="158" y="6301"/>
                    <a:pt x="378" y="6301"/>
                  </a:cubicBezTo>
                  <a:lnTo>
                    <a:pt x="3718" y="6301"/>
                  </a:lnTo>
                  <a:lnTo>
                    <a:pt x="4694" y="7278"/>
                  </a:lnTo>
                  <a:cubicBezTo>
                    <a:pt x="4894" y="7477"/>
                    <a:pt x="5139" y="7598"/>
                    <a:pt x="5410" y="7598"/>
                  </a:cubicBezTo>
                  <a:cubicBezTo>
                    <a:pt x="5525" y="7598"/>
                    <a:pt x="5644" y="7577"/>
                    <a:pt x="5766" y="7530"/>
                  </a:cubicBezTo>
                  <a:lnTo>
                    <a:pt x="9074" y="6553"/>
                  </a:lnTo>
                  <a:cubicBezTo>
                    <a:pt x="9263" y="6522"/>
                    <a:pt x="9420" y="6396"/>
                    <a:pt x="9578" y="6238"/>
                  </a:cubicBezTo>
                  <a:lnTo>
                    <a:pt x="11562" y="6238"/>
                  </a:lnTo>
                  <a:cubicBezTo>
                    <a:pt x="11751" y="6238"/>
                    <a:pt x="11909" y="6081"/>
                    <a:pt x="11909" y="5892"/>
                  </a:cubicBezTo>
                  <a:lnTo>
                    <a:pt x="11909" y="1733"/>
                  </a:lnTo>
                  <a:cubicBezTo>
                    <a:pt x="11877" y="1544"/>
                    <a:pt x="11720" y="1386"/>
                    <a:pt x="11499" y="1386"/>
                  </a:cubicBezTo>
                  <a:lnTo>
                    <a:pt x="7341" y="1386"/>
                  </a:lnTo>
                  <a:cubicBezTo>
                    <a:pt x="7561" y="1103"/>
                    <a:pt x="7687" y="693"/>
                    <a:pt x="7687" y="347"/>
                  </a:cubicBezTo>
                  <a:cubicBezTo>
                    <a:pt x="7687" y="158"/>
                    <a:pt x="7530" y="0"/>
                    <a:pt x="73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8520;p58">
              <a:extLst>
                <a:ext uri="{FF2B5EF4-FFF2-40B4-BE49-F238E27FC236}">
                  <a16:creationId xmlns:a16="http://schemas.microsoft.com/office/drawing/2014/main" id="{C63AF56B-17CB-8415-F081-FA17B6C3ED3B}"/>
                </a:ext>
              </a:extLst>
            </p:cNvPr>
            <p:cNvSpPr/>
            <p:nvPr/>
          </p:nvSpPr>
          <p:spPr>
            <a:xfrm>
              <a:off x="6664325" y="1938725"/>
              <a:ext cx="17375" cy="43350"/>
            </a:xfrm>
            <a:custGeom>
              <a:avLst/>
              <a:gdLst/>
              <a:ahLst/>
              <a:cxnLst/>
              <a:rect l="l" t="t" r="r" b="b"/>
              <a:pathLst>
                <a:path w="695" h="1734" extrusionOk="0">
                  <a:moveTo>
                    <a:pt x="348" y="1"/>
                  </a:moveTo>
                  <a:cubicBezTo>
                    <a:pt x="159" y="1"/>
                    <a:pt x="1" y="158"/>
                    <a:pt x="1" y="347"/>
                  </a:cubicBezTo>
                  <a:lnTo>
                    <a:pt x="1" y="1355"/>
                  </a:lnTo>
                  <a:cubicBezTo>
                    <a:pt x="1" y="1576"/>
                    <a:pt x="159" y="1733"/>
                    <a:pt x="348" y="1733"/>
                  </a:cubicBezTo>
                  <a:cubicBezTo>
                    <a:pt x="537" y="1733"/>
                    <a:pt x="694" y="1576"/>
                    <a:pt x="694" y="1355"/>
                  </a:cubicBezTo>
                  <a:lnTo>
                    <a:pt x="694" y="347"/>
                  </a:lnTo>
                  <a:cubicBezTo>
                    <a:pt x="694" y="158"/>
                    <a:pt x="537" y="1"/>
                    <a:pt x="3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8521;p58">
              <a:extLst>
                <a:ext uri="{FF2B5EF4-FFF2-40B4-BE49-F238E27FC236}">
                  <a16:creationId xmlns:a16="http://schemas.microsoft.com/office/drawing/2014/main" id="{535E39EA-8332-E7A6-2DDC-0E6F0F923038}"/>
                </a:ext>
              </a:extLst>
            </p:cNvPr>
            <p:cNvSpPr/>
            <p:nvPr/>
          </p:nvSpPr>
          <p:spPr>
            <a:xfrm>
              <a:off x="6594250" y="1972800"/>
              <a:ext cx="35450" cy="35275"/>
            </a:xfrm>
            <a:custGeom>
              <a:avLst/>
              <a:gdLst/>
              <a:ahLst/>
              <a:cxnLst/>
              <a:rect l="l" t="t" r="r" b="b"/>
              <a:pathLst>
                <a:path w="1418" h="1411" extrusionOk="0">
                  <a:moveTo>
                    <a:pt x="374" y="0"/>
                  </a:moveTo>
                  <a:cubicBezTo>
                    <a:pt x="291" y="0"/>
                    <a:pt x="205" y="40"/>
                    <a:pt x="126" y="118"/>
                  </a:cubicBezTo>
                  <a:cubicBezTo>
                    <a:pt x="0" y="244"/>
                    <a:pt x="0" y="496"/>
                    <a:pt x="126" y="591"/>
                  </a:cubicBezTo>
                  <a:lnTo>
                    <a:pt x="819" y="1316"/>
                  </a:lnTo>
                  <a:cubicBezTo>
                    <a:pt x="882" y="1379"/>
                    <a:pt x="969" y="1410"/>
                    <a:pt x="1055" y="1410"/>
                  </a:cubicBezTo>
                  <a:cubicBezTo>
                    <a:pt x="1142" y="1410"/>
                    <a:pt x="1229" y="1379"/>
                    <a:pt x="1292" y="1316"/>
                  </a:cubicBezTo>
                  <a:cubicBezTo>
                    <a:pt x="1418" y="1190"/>
                    <a:pt x="1418" y="969"/>
                    <a:pt x="1292" y="843"/>
                  </a:cubicBezTo>
                  <a:lnTo>
                    <a:pt x="599" y="118"/>
                  </a:lnTo>
                  <a:cubicBezTo>
                    <a:pt x="536" y="40"/>
                    <a:pt x="457" y="0"/>
                    <a:pt x="3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8522;p58">
              <a:extLst>
                <a:ext uri="{FF2B5EF4-FFF2-40B4-BE49-F238E27FC236}">
                  <a16:creationId xmlns:a16="http://schemas.microsoft.com/office/drawing/2014/main" id="{9A1E80AB-8FEA-E90A-EA7F-755866D687D9}"/>
                </a:ext>
              </a:extLst>
            </p:cNvPr>
            <p:cNvSpPr/>
            <p:nvPr/>
          </p:nvSpPr>
          <p:spPr>
            <a:xfrm>
              <a:off x="6715525" y="1972800"/>
              <a:ext cx="35475" cy="35275"/>
            </a:xfrm>
            <a:custGeom>
              <a:avLst/>
              <a:gdLst/>
              <a:ahLst/>
              <a:cxnLst/>
              <a:rect l="l" t="t" r="r" b="b"/>
              <a:pathLst>
                <a:path w="1419" h="1411" extrusionOk="0">
                  <a:moveTo>
                    <a:pt x="1056" y="0"/>
                  </a:moveTo>
                  <a:cubicBezTo>
                    <a:pt x="970" y="0"/>
                    <a:pt x="883" y="40"/>
                    <a:pt x="820" y="118"/>
                  </a:cubicBezTo>
                  <a:lnTo>
                    <a:pt x="127" y="843"/>
                  </a:lnTo>
                  <a:cubicBezTo>
                    <a:pt x="1" y="969"/>
                    <a:pt x="1" y="1190"/>
                    <a:pt x="127" y="1316"/>
                  </a:cubicBezTo>
                  <a:cubicBezTo>
                    <a:pt x="174" y="1379"/>
                    <a:pt x="261" y="1410"/>
                    <a:pt x="351" y="1410"/>
                  </a:cubicBezTo>
                  <a:cubicBezTo>
                    <a:pt x="442" y="1410"/>
                    <a:pt x="536" y="1379"/>
                    <a:pt x="599" y="1316"/>
                  </a:cubicBezTo>
                  <a:lnTo>
                    <a:pt x="1293" y="591"/>
                  </a:lnTo>
                  <a:cubicBezTo>
                    <a:pt x="1419" y="496"/>
                    <a:pt x="1419" y="244"/>
                    <a:pt x="1293" y="118"/>
                  </a:cubicBezTo>
                  <a:cubicBezTo>
                    <a:pt x="1230" y="40"/>
                    <a:pt x="1143" y="0"/>
                    <a:pt x="10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41359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98033-60F7-D8F0-C02B-7F85B8CCC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Imagem 64">
            <a:extLst>
              <a:ext uri="{FF2B5EF4-FFF2-40B4-BE49-F238E27FC236}">
                <a16:creationId xmlns:a16="http://schemas.microsoft.com/office/drawing/2014/main" id="{45684477-6C7B-C99C-6CA9-242D4E2D94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37" y="822949"/>
            <a:ext cx="9966126" cy="5956317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587366E9-7B5B-2A24-748F-1D5B1DD4D0FA}"/>
              </a:ext>
            </a:extLst>
          </p:cNvPr>
          <p:cNvSpPr txBox="1"/>
          <p:nvPr/>
        </p:nvSpPr>
        <p:spPr>
          <a:xfrm>
            <a:off x="292485" y="133553"/>
            <a:ext cx="171553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latin typeface="TT Norms Medium" panose="02000803030000020003" pitchFamily="50" charset="0"/>
            </a:endParaRPr>
          </a:p>
          <a:p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Auditoria</a:t>
            </a:r>
            <a:endParaRPr lang="pt-BR" dirty="0">
              <a:solidFill>
                <a:srgbClr val="054B99"/>
              </a:solidFill>
              <a:latin typeface="TT Norms Medium" panose="02000803030000020003" pitchFamily="50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425475BF-0192-BA47-7959-A87E8087CD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1" t="8779" r="41994" b="19891"/>
          <a:stretch/>
        </p:blipFill>
        <p:spPr>
          <a:xfrm>
            <a:off x="0" y="1594575"/>
            <a:ext cx="1812210" cy="251296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6419CD0-B54C-09D2-6762-F93245BCBF36}"/>
              </a:ext>
            </a:extLst>
          </p:cNvPr>
          <p:cNvSpPr txBox="1"/>
          <p:nvPr/>
        </p:nvSpPr>
        <p:spPr>
          <a:xfrm>
            <a:off x="4918766" y="2907680"/>
            <a:ext cx="22673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Somos</a:t>
            </a:r>
          </a:p>
          <a:p>
            <a:pPr algn="ctr"/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Especialistas</a:t>
            </a:r>
          </a:p>
          <a:p>
            <a:pPr algn="ctr"/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em Auditoria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1F3EC31-5703-2CC6-2380-CB532693516E}"/>
              </a:ext>
            </a:extLst>
          </p:cNvPr>
          <p:cNvSpPr txBox="1"/>
          <p:nvPr/>
        </p:nvSpPr>
        <p:spPr>
          <a:xfrm>
            <a:off x="4316025" y="1116568"/>
            <a:ext cx="35599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TT Norms Regular" panose="02000503030000020003" pitchFamily="50" charset="0"/>
              </a:rPr>
              <a:t>Oferecemos aos nossos clientes experiência em técnicas acadêmicas reconhecidas.</a:t>
            </a:r>
          </a:p>
        </p:txBody>
      </p:sp>
      <p:pic>
        <p:nvPicPr>
          <p:cNvPr id="55" name="Imagem 54">
            <a:extLst>
              <a:ext uri="{FF2B5EF4-FFF2-40B4-BE49-F238E27FC236}">
                <a16:creationId xmlns:a16="http://schemas.microsoft.com/office/drawing/2014/main" id="{AD5DF41F-156C-7714-A79D-F9F57B2895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3" t="47762" r="28128" b="20971"/>
          <a:stretch/>
        </p:blipFill>
        <p:spPr>
          <a:xfrm>
            <a:off x="6506495" y="0"/>
            <a:ext cx="2367915" cy="885552"/>
          </a:xfrm>
          <a:prstGeom prst="rect">
            <a:avLst/>
          </a:prstGeom>
        </p:spPr>
      </p:pic>
      <p:sp>
        <p:nvSpPr>
          <p:cNvPr id="47" name="CaixaDeTexto 46">
            <a:extLst>
              <a:ext uri="{FF2B5EF4-FFF2-40B4-BE49-F238E27FC236}">
                <a16:creationId xmlns:a16="http://schemas.microsoft.com/office/drawing/2014/main" id="{66620801-22EB-A9D5-C7C9-88D564591B2E}"/>
              </a:ext>
            </a:extLst>
          </p:cNvPr>
          <p:cNvSpPr txBox="1"/>
          <p:nvPr/>
        </p:nvSpPr>
        <p:spPr>
          <a:xfrm>
            <a:off x="2560419" y="1673321"/>
            <a:ext cx="1733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rgbClr val="054B99"/>
                </a:solidFill>
                <a:effectLst/>
                <a:latin typeface="TT Norms Medium" panose="02000803030000020003" pitchFamily="50" charset="0"/>
                <a:ea typeface="Times New Roman" panose="02020603050405020304" pitchFamily="18" charset="0"/>
              </a:rPr>
              <a:t>Dissolução</a:t>
            </a:r>
          </a:p>
          <a:p>
            <a:pPr algn="ctr"/>
            <a:r>
              <a:rPr lang="pt-BR" sz="1600" dirty="0">
                <a:solidFill>
                  <a:srgbClr val="054B99"/>
                </a:solidFill>
                <a:effectLst/>
                <a:latin typeface="TT Norms Medium" panose="02000803030000020003" pitchFamily="50" charset="0"/>
                <a:ea typeface="Times New Roman" panose="02020603050405020304" pitchFamily="18" charset="0"/>
              </a:rPr>
              <a:t>de Sociedade</a:t>
            </a:r>
            <a:endParaRPr lang="pt-BR" sz="1200" dirty="0">
              <a:solidFill>
                <a:srgbClr val="054B99"/>
              </a:solidFill>
              <a:latin typeface="TT Norms Medium" panose="02000803030000020003" pitchFamily="50" charset="0"/>
              <a:ea typeface="Nunito Sans ExtraBold"/>
              <a:cs typeface="Nunito Sans ExtraBold"/>
              <a:sym typeface="Nunito Sans ExtraBold"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7614640D-4AE7-D8E6-EE3B-BCBE69D3B167}"/>
              </a:ext>
            </a:extLst>
          </p:cNvPr>
          <p:cNvSpPr txBox="1"/>
          <p:nvPr/>
        </p:nvSpPr>
        <p:spPr>
          <a:xfrm>
            <a:off x="2467469" y="3537501"/>
            <a:ext cx="7857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600" dirty="0">
                <a:solidFill>
                  <a:srgbClr val="054B99"/>
                </a:solidFill>
                <a:latin typeface="TT Norms Medium" panose="02000803030000020003" pitchFamily="50" charset="0"/>
                <a:ea typeface="Times New Roman" panose="02020603050405020304" pitchFamily="18" charset="0"/>
              </a:rPr>
              <a:t>Riscos</a:t>
            </a:r>
            <a:endParaRPr lang="pt-BR" sz="1600" dirty="0">
              <a:solidFill>
                <a:srgbClr val="054B99"/>
              </a:solidFill>
              <a:effectLst/>
              <a:latin typeface="TT Norms Medium" panose="02000803030000020003" pitchFamily="50" charset="0"/>
              <a:ea typeface="Times New Roman" panose="02020603050405020304" pitchFamily="18" charset="0"/>
            </a:endParaRP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DEA1CBD5-3239-B54A-DEC5-6E918126F29C}"/>
              </a:ext>
            </a:extLst>
          </p:cNvPr>
          <p:cNvSpPr txBox="1"/>
          <p:nvPr/>
        </p:nvSpPr>
        <p:spPr>
          <a:xfrm>
            <a:off x="2630855" y="5401631"/>
            <a:ext cx="1733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044C9A"/>
                </a:solidFill>
                <a:effectLst/>
                <a:latin typeface="TT Norms Medium" panose="02000803030000020003" pitchFamily="50" charset="0"/>
                <a:ea typeface="Times New Roman" panose="02020603050405020304" pitchFamily="18" charset="0"/>
              </a:rPr>
              <a:t>Condomínios</a:t>
            </a:r>
            <a:endParaRPr lang="pt-BR" dirty="0">
              <a:solidFill>
                <a:srgbClr val="044C9A"/>
              </a:solidFill>
              <a:latin typeface="TT Norms Medium" panose="02000803030000020003" pitchFamily="50" charset="0"/>
              <a:ea typeface="Nunito Sans ExtraBold"/>
              <a:cs typeface="Nunito Sans ExtraBold"/>
              <a:sym typeface="Nunito Sans ExtraBold"/>
            </a:endParaRP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51C72AE8-4FF5-628C-7E36-9D85A7895D37}"/>
              </a:ext>
            </a:extLst>
          </p:cNvPr>
          <p:cNvSpPr txBox="1"/>
          <p:nvPr/>
        </p:nvSpPr>
        <p:spPr>
          <a:xfrm>
            <a:off x="8830868" y="1595551"/>
            <a:ext cx="12891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044C9A"/>
                </a:solidFill>
                <a:effectLst/>
                <a:latin typeface="TT Norms Medium" panose="02000803030000020003" pitchFamily="50" charset="0"/>
                <a:ea typeface="Times New Roman" panose="02020603050405020304" pitchFamily="18" charset="0"/>
              </a:rPr>
              <a:t>Promoções,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044C9A"/>
                </a:solidFill>
                <a:effectLst/>
                <a:latin typeface="TT Norms Medium" panose="02000803030000020003" pitchFamily="50" charset="0"/>
                <a:ea typeface="Times New Roman" panose="02020603050405020304" pitchFamily="18" charset="0"/>
              </a:rPr>
              <a:t>sorteios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044C9A"/>
                </a:solidFill>
                <a:effectLst/>
                <a:latin typeface="TT Norms Medium" panose="02000803030000020003" pitchFamily="50" charset="0"/>
                <a:ea typeface="Times New Roman" panose="02020603050405020304" pitchFamily="18" charset="0"/>
              </a:rPr>
              <a:t>e eventos</a:t>
            </a:r>
            <a:endParaRPr lang="pt-BR" sz="1200" dirty="0">
              <a:solidFill>
                <a:srgbClr val="044C9A"/>
              </a:solidFill>
              <a:latin typeface="TT Norms Medium" panose="02000803030000020003" pitchFamily="50" charset="0"/>
              <a:ea typeface="Nunito Sans ExtraBold"/>
              <a:cs typeface="Nunito Sans ExtraBold"/>
              <a:sym typeface="Nunito Sans ExtraBold"/>
            </a:endParaRP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778B0B95-5191-52F5-53CF-8B986339F319}"/>
              </a:ext>
            </a:extLst>
          </p:cNvPr>
          <p:cNvSpPr txBox="1"/>
          <p:nvPr/>
        </p:nvSpPr>
        <p:spPr>
          <a:xfrm>
            <a:off x="9289063" y="3355693"/>
            <a:ext cx="1588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044C9A"/>
                </a:solidFill>
                <a:effectLst/>
                <a:latin typeface="TT Norms Medium" panose="02000803030000020003" pitchFamily="50" charset="0"/>
                <a:ea typeface="Times New Roman" panose="02020603050405020304" pitchFamily="18" charset="0"/>
              </a:rPr>
              <a:t>Inventário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044C9A"/>
                </a:solidFill>
                <a:latin typeface="TT Norms Medium" panose="02000803030000020003" pitchFamily="50" charset="0"/>
                <a:ea typeface="Times New Roman" panose="02020603050405020304" pitchFamily="18" charset="0"/>
              </a:rPr>
              <a:t>d</a:t>
            </a:r>
            <a:r>
              <a:rPr lang="pt-BR" sz="1600" dirty="0">
                <a:solidFill>
                  <a:srgbClr val="044C9A"/>
                </a:solidFill>
                <a:effectLst/>
                <a:latin typeface="TT Norms Medium" panose="02000803030000020003" pitchFamily="50" charset="0"/>
                <a:ea typeface="Times New Roman" panose="02020603050405020304" pitchFamily="18" charset="0"/>
              </a:rPr>
              <a:t>e Estoque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044C9A"/>
                </a:solidFill>
                <a:latin typeface="TT Norms Medium" panose="02000803030000020003" pitchFamily="50" charset="0"/>
                <a:ea typeface="Times New Roman" panose="02020603050405020304" pitchFamily="18" charset="0"/>
              </a:rPr>
              <a:t>e</a:t>
            </a:r>
            <a:r>
              <a:rPr lang="pt-BR" sz="1600" dirty="0">
                <a:solidFill>
                  <a:srgbClr val="044C9A"/>
                </a:solidFill>
                <a:effectLst/>
                <a:latin typeface="TT Norms Medium" panose="02000803030000020003" pitchFamily="50" charset="0"/>
                <a:ea typeface="Times New Roman" panose="02020603050405020304" pitchFamily="18" charset="0"/>
              </a:rPr>
              <a:t> de bens</a:t>
            </a:r>
            <a:endParaRPr lang="pt-BR" sz="1200" dirty="0">
              <a:solidFill>
                <a:srgbClr val="044C9A"/>
              </a:solidFill>
              <a:latin typeface="TT Norms Medium" panose="02000803030000020003" pitchFamily="50" charset="0"/>
              <a:ea typeface="Nunito Sans ExtraBold"/>
              <a:cs typeface="Nunito Sans ExtraBold"/>
              <a:sym typeface="Nunito Sans ExtraBold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5FDAAEAD-BCFF-EFCE-DBA4-C4DB508FDCED}"/>
              </a:ext>
            </a:extLst>
          </p:cNvPr>
          <p:cNvSpPr txBox="1"/>
          <p:nvPr/>
        </p:nvSpPr>
        <p:spPr>
          <a:xfrm>
            <a:off x="8720655" y="5176587"/>
            <a:ext cx="14253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044C9A"/>
                </a:solidFill>
                <a:effectLst/>
                <a:latin typeface="TT Norms Medium" panose="02000803030000020003" pitchFamily="50" charset="0"/>
                <a:ea typeface="Times New Roman" panose="02020603050405020304" pitchFamily="18" charset="0"/>
              </a:rPr>
              <a:t>Terceirização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044C9A"/>
                </a:solidFill>
                <a:effectLst/>
                <a:latin typeface="TT Norms Medium" panose="02000803030000020003" pitchFamily="50" charset="0"/>
                <a:ea typeface="Times New Roman" panose="02020603050405020304" pitchFamily="18" charset="0"/>
              </a:rPr>
              <a:t>de auditoria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044C9A"/>
                </a:solidFill>
                <a:effectLst/>
                <a:latin typeface="TT Norms Medium" panose="02000803030000020003" pitchFamily="50" charset="0"/>
                <a:ea typeface="Times New Roman" panose="02020603050405020304" pitchFamily="18" charset="0"/>
              </a:rPr>
              <a:t>interna</a:t>
            </a:r>
            <a:endParaRPr lang="pt-BR" sz="1600" dirty="0">
              <a:solidFill>
                <a:srgbClr val="044C9A"/>
              </a:solidFill>
              <a:latin typeface="TT Norms Medium" panose="02000803030000020003" pitchFamily="50" charset="0"/>
              <a:ea typeface="Nunito Sans ExtraBold"/>
              <a:cs typeface="Nunito Sans ExtraBold"/>
              <a:sym typeface="Nunito Sa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3866191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B1730-B1EF-E464-F0D4-BEE4047A0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>
            <a:extLst>
              <a:ext uri="{FF2B5EF4-FFF2-40B4-BE49-F238E27FC236}">
                <a16:creationId xmlns:a16="http://schemas.microsoft.com/office/drawing/2014/main" id="{36FB1E79-9383-95A1-942D-A4F9AA8777DF}"/>
              </a:ext>
            </a:extLst>
          </p:cNvPr>
          <p:cNvSpPr txBox="1"/>
          <p:nvPr/>
        </p:nvSpPr>
        <p:spPr>
          <a:xfrm>
            <a:off x="292485" y="133553"/>
            <a:ext cx="278473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latin typeface="TT Norms Medium" panose="02000803030000020003" pitchFamily="50" charset="0"/>
            </a:endParaRPr>
          </a:p>
          <a:p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BPO Financeiro</a:t>
            </a:r>
            <a:endParaRPr lang="pt-BR" dirty="0">
              <a:solidFill>
                <a:srgbClr val="054B99"/>
              </a:solidFill>
              <a:latin typeface="TT Norms Medium" panose="02000803030000020003" pitchFamily="50" charset="0"/>
            </a:endParaRPr>
          </a:p>
        </p:txBody>
      </p:sp>
      <p:pic>
        <p:nvPicPr>
          <p:cNvPr id="55" name="Imagem 54">
            <a:extLst>
              <a:ext uri="{FF2B5EF4-FFF2-40B4-BE49-F238E27FC236}">
                <a16:creationId xmlns:a16="http://schemas.microsoft.com/office/drawing/2014/main" id="{12AA866E-AB26-E551-8936-9D9117C05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3" t="47762" r="28128" b="20971"/>
          <a:stretch/>
        </p:blipFill>
        <p:spPr>
          <a:xfrm>
            <a:off x="6506495" y="0"/>
            <a:ext cx="2367915" cy="88555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82D6578-B37D-B4AD-D1C8-12ED4F948EDE}"/>
              </a:ext>
            </a:extLst>
          </p:cNvPr>
          <p:cNvSpPr txBox="1"/>
          <p:nvPr/>
        </p:nvSpPr>
        <p:spPr>
          <a:xfrm>
            <a:off x="1036853" y="1023461"/>
            <a:ext cx="97658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200" dirty="0">
                <a:solidFill>
                  <a:srgbClr val="054B99"/>
                </a:solidFill>
                <a:latin typeface="TT Norms Medium" panose="02000803030000020003" pitchFamily="50" charset="0"/>
              </a:rPr>
              <a:t>O Que é BPO Financeiro e quais as suas vantagens?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57E1738-B261-5D08-5C78-E20EA544EDB6}"/>
              </a:ext>
            </a:extLst>
          </p:cNvPr>
          <p:cNvSpPr txBox="1"/>
          <p:nvPr/>
        </p:nvSpPr>
        <p:spPr>
          <a:xfrm>
            <a:off x="1108954" y="1594464"/>
            <a:ext cx="997409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TT Norms Regular" panose="02000503030000020003" pitchFamily="50" charset="0"/>
              </a:rPr>
              <a:t>O Business </a:t>
            </a:r>
            <a:r>
              <a:rPr lang="pt-BR" dirty="0" err="1">
                <a:latin typeface="TT Norms Regular" panose="02000503030000020003" pitchFamily="50" charset="0"/>
              </a:rPr>
              <a:t>Process</a:t>
            </a:r>
            <a:r>
              <a:rPr lang="pt-BR" dirty="0">
                <a:latin typeface="TT Norms Regular" panose="02000503030000020003" pitchFamily="50" charset="0"/>
              </a:rPr>
              <a:t> Outsourcing (BPO) financeiro é a prática de terceirizar as operações financeiras de uma empresa para especialistas externos.</a:t>
            </a:r>
          </a:p>
          <a:p>
            <a:pPr algn="ctr"/>
            <a:r>
              <a:rPr lang="pt-BR" sz="1600" dirty="0">
                <a:latin typeface="TT Norms Regular" panose="02000503030000020003" pitchFamily="50" charset="0"/>
              </a:rPr>
              <a:t>Ao terceirizar seus processos, você ganha em eficiência, qualidade e foco no seu core business.</a:t>
            </a:r>
          </a:p>
          <a:p>
            <a:pPr algn="ctr"/>
            <a:r>
              <a:rPr lang="pt-BR" sz="1600" dirty="0">
                <a:latin typeface="TT Norms Regular" panose="02000503030000020003" pitchFamily="50" charset="0"/>
              </a:rPr>
              <a:t>Descubra como podemos ajudar a sua empresa a alcançar novos patamares.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CD8DFE6A-9EB6-9D84-87D6-6A02AC7F1563}"/>
              </a:ext>
            </a:extLst>
          </p:cNvPr>
          <p:cNvGrpSpPr/>
          <p:nvPr/>
        </p:nvGrpSpPr>
        <p:grpSpPr>
          <a:xfrm>
            <a:off x="283497" y="3267244"/>
            <a:ext cx="970160" cy="836356"/>
            <a:chOff x="1601478" y="1920608"/>
            <a:chExt cx="970160" cy="836356"/>
          </a:xfrm>
        </p:grpSpPr>
        <p:pic>
          <p:nvPicPr>
            <p:cNvPr id="6" name="Gráfico 5">
              <a:extLst>
                <a:ext uri="{FF2B5EF4-FFF2-40B4-BE49-F238E27FC236}">
                  <a16:creationId xmlns:a16="http://schemas.microsoft.com/office/drawing/2014/main" id="{538E97E4-7E6C-920F-1A25-25E327F929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601478" y="1920608"/>
              <a:ext cx="970160" cy="836356"/>
            </a:xfrm>
            <a:prstGeom prst="rect">
              <a:avLst/>
            </a:prstGeom>
          </p:spPr>
        </p:pic>
        <p:grpSp>
          <p:nvGrpSpPr>
            <p:cNvPr id="7" name="Agrupar 6">
              <a:extLst>
                <a:ext uri="{FF2B5EF4-FFF2-40B4-BE49-F238E27FC236}">
                  <a16:creationId xmlns:a16="http://schemas.microsoft.com/office/drawing/2014/main" id="{DF03B7BA-E91C-1B39-13BB-6201CD3BE516}"/>
                </a:ext>
              </a:extLst>
            </p:cNvPr>
            <p:cNvGrpSpPr/>
            <p:nvPr/>
          </p:nvGrpSpPr>
          <p:grpSpPr>
            <a:xfrm>
              <a:off x="1920265" y="2173805"/>
              <a:ext cx="332587" cy="329962"/>
              <a:chOff x="1958227" y="2176281"/>
              <a:chExt cx="332587" cy="329962"/>
            </a:xfrm>
          </p:grpSpPr>
          <p:grpSp>
            <p:nvGrpSpPr>
              <p:cNvPr id="8" name="Google Shape;8421;p58">
                <a:extLst>
                  <a:ext uri="{FF2B5EF4-FFF2-40B4-BE49-F238E27FC236}">
                    <a16:creationId xmlns:a16="http://schemas.microsoft.com/office/drawing/2014/main" id="{863BDA04-BC45-9BE4-C80E-FC6CB3EA16DF}"/>
                  </a:ext>
                </a:extLst>
              </p:cNvPr>
              <p:cNvGrpSpPr/>
              <p:nvPr/>
            </p:nvGrpSpPr>
            <p:grpSpPr>
              <a:xfrm>
                <a:off x="1958227" y="2176281"/>
                <a:ext cx="332587" cy="329962"/>
                <a:chOff x="2508825" y="2318350"/>
                <a:chExt cx="297750" cy="295400"/>
              </a:xfrm>
              <a:solidFill>
                <a:srgbClr val="FFFFFF"/>
              </a:solidFill>
            </p:grpSpPr>
            <p:sp>
              <p:nvSpPr>
                <p:cNvPr id="10" name="Google Shape;8422;p58">
                  <a:extLst>
                    <a:ext uri="{FF2B5EF4-FFF2-40B4-BE49-F238E27FC236}">
                      <a16:creationId xmlns:a16="http://schemas.microsoft.com/office/drawing/2014/main" id="{485851D6-9172-0C0D-8AF2-04D6F301705D}"/>
                    </a:ext>
                  </a:extLst>
                </p:cNvPr>
                <p:cNvSpPr/>
                <p:nvPr/>
              </p:nvSpPr>
              <p:spPr>
                <a:xfrm>
                  <a:off x="2508825" y="2318350"/>
                  <a:ext cx="29775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16" extrusionOk="0">
                      <a:moveTo>
                        <a:pt x="5892" y="694"/>
                      </a:moveTo>
                      <a:cubicBezTo>
                        <a:pt x="7625" y="694"/>
                        <a:pt x="9043" y="2112"/>
                        <a:pt x="9043" y="3845"/>
                      </a:cubicBezTo>
                      <a:cubicBezTo>
                        <a:pt x="9043" y="5483"/>
                        <a:pt x="7751" y="6838"/>
                        <a:pt x="6081" y="6932"/>
                      </a:cubicBezTo>
                      <a:cubicBezTo>
                        <a:pt x="6018" y="6932"/>
                        <a:pt x="5987" y="6901"/>
                        <a:pt x="5924" y="6869"/>
                      </a:cubicBezTo>
                      <a:lnTo>
                        <a:pt x="5766" y="6711"/>
                      </a:lnTo>
                      <a:cubicBezTo>
                        <a:pt x="5297" y="6298"/>
                        <a:pt x="4683" y="6101"/>
                        <a:pt x="4072" y="6101"/>
                      </a:cubicBezTo>
                      <a:cubicBezTo>
                        <a:pt x="3985" y="6101"/>
                        <a:pt x="3899" y="6105"/>
                        <a:pt x="3813" y="6113"/>
                      </a:cubicBezTo>
                      <a:cubicBezTo>
                        <a:pt x="3151" y="5577"/>
                        <a:pt x="2773" y="4727"/>
                        <a:pt x="2773" y="3845"/>
                      </a:cubicBezTo>
                      <a:cubicBezTo>
                        <a:pt x="2773" y="2112"/>
                        <a:pt x="4191" y="694"/>
                        <a:pt x="5892" y="694"/>
                      </a:cubicBezTo>
                      <a:close/>
                      <a:moveTo>
                        <a:pt x="4171" y="6822"/>
                      </a:moveTo>
                      <a:cubicBezTo>
                        <a:pt x="4577" y="6822"/>
                        <a:pt x="4979" y="6964"/>
                        <a:pt x="5294" y="7247"/>
                      </a:cubicBezTo>
                      <a:cubicBezTo>
                        <a:pt x="5420" y="7373"/>
                        <a:pt x="5735" y="7657"/>
                        <a:pt x="5892" y="7657"/>
                      </a:cubicBezTo>
                      <a:lnTo>
                        <a:pt x="7972" y="7657"/>
                      </a:lnTo>
                      <a:cubicBezTo>
                        <a:pt x="8192" y="7657"/>
                        <a:pt x="8350" y="7814"/>
                        <a:pt x="8350" y="8003"/>
                      </a:cubicBezTo>
                      <a:cubicBezTo>
                        <a:pt x="8350" y="8192"/>
                        <a:pt x="8192" y="8350"/>
                        <a:pt x="7972" y="8350"/>
                      </a:cubicBezTo>
                      <a:lnTo>
                        <a:pt x="5514" y="8350"/>
                      </a:lnTo>
                      <a:cubicBezTo>
                        <a:pt x="5294" y="8350"/>
                        <a:pt x="5136" y="8507"/>
                        <a:pt x="5136" y="8728"/>
                      </a:cubicBezTo>
                      <a:cubicBezTo>
                        <a:pt x="5136" y="8917"/>
                        <a:pt x="5294" y="9074"/>
                        <a:pt x="5514" y="9074"/>
                      </a:cubicBezTo>
                      <a:lnTo>
                        <a:pt x="8224" y="9074"/>
                      </a:lnTo>
                      <a:cubicBezTo>
                        <a:pt x="8507" y="9074"/>
                        <a:pt x="8759" y="8948"/>
                        <a:pt x="8980" y="8759"/>
                      </a:cubicBezTo>
                      <a:lnTo>
                        <a:pt x="10492" y="7090"/>
                      </a:lnTo>
                      <a:cubicBezTo>
                        <a:pt x="10568" y="7033"/>
                        <a:pt x="10666" y="6987"/>
                        <a:pt x="10766" y="6987"/>
                      </a:cubicBezTo>
                      <a:cubicBezTo>
                        <a:pt x="10833" y="6987"/>
                        <a:pt x="10902" y="7008"/>
                        <a:pt x="10965" y="7058"/>
                      </a:cubicBezTo>
                      <a:cubicBezTo>
                        <a:pt x="11122" y="7184"/>
                        <a:pt x="11185" y="7373"/>
                        <a:pt x="11059" y="7531"/>
                      </a:cubicBezTo>
                      <a:lnTo>
                        <a:pt x="9389" y="9767"/>
                      </a:lnTo>
                      <a:cubicBezTo>
                        <a:pt x="9074" y="10209"/>
                        <a:pt x="8570" y="10492"/>
                        <a:pt x="8035" y="10492"/>
                      </a:cubicBezTo>
                      <a:lnTo>
                        <a:pt x="2773" y="10492"/>
                      </a:lnTo>
                      <a:lnTo>
                        <a:pt x="2773" y="7468"/>
                      </a:lnTo>
                      <a:lnTo>
                        <a:pt x="3025" y="7247"/>
                      </a:lnTo>
                      <a:cubicBezTo>
                        <a:pt x="3356" y="6964"/>
                        <a:pt x="3766" y="6822"/>
                        <a:pt x="4171" y="6822"/>
                      </a:cubicBezTo>
                      <a:close/>
                      <a:moveTo>
                        <a:pt x="1734" y="6932"/>
                      </a:moveTo>
                      <a:cubicBezTo>
                        <a:pt x="1923" y="6932"/>
                        <a:pt x="2080" y="7090"/>
                        <a:pt x="2080" y="7310"/>
                      </a:cubicBezTo>
                      <a:lnTo>
                        <a:pt x="2080" y="10807"/>
                      </a:lnTo>
                      <a:cubicBezTo>
                        <a:pt x="2080" y="10996"/>
                        <a:pt x="1923" y="11154"/>
                        <a:pt x="1734" y="11154"/>
                      </a:cubicBezTo>
                      <a:lnTo>
                        <a:pt x="662" y="11154"/>
                      </a:lnTo>
                      <a:lnTo>
                        <a:pt x="662" y="6932"/>
                      </a:lnTo>
                      <a:close/>
                      <a:moveTo>
                        <a:pt x="5924" y="1"/>
                      </a:moveTo>
                      <a:cubicBezTo>
                        <a:pt x="3844" y="1"/>
                        <a:pt x="2112" y="1734"/>
                        <a:pt x="2112" y="3845"/>
                      </a:cubicBezTo>
                      <a:cubicBezTo>
                        <a:pt x="2112" y="4790"/>
                        <a:pt x="2458" y="5672"/>
                        <a:pt x="3088" y="6396"/>
                      </a:cubicBezTo>
                      <a:cubicBezTo>
                        <a:pt x="2931" y="6459"/>
                        <a:pt x="2773" y="6585"/>
                        <a:pt x="2616" y="6711"/>
                      </a:cubicBezTo>
                      <a:cubicBezTo>
                        <a:pt x="2427" y="6428"/>
                        <a:pt x="2112" y="6270"/>
                        <a:pt x="1765" y="6270"/>
                      </a:cubicBezTo>
                      <a:lnTo>
                        <a:pt x="347" y="6270"/>
                      </a:lnTo>
                      <a:cubicBezTo>
                        <a:pt x="158" y="6270"/>
                        <a:pt x="1" y="6428"/>
                        <a:pt x="1" y="6585"/>
                      </a:cubicBezTo>
                      <a:lnTo>
                        <a:pt x="1" y="11469"/>
                      </a:lnTo>
                      <a:cubicBezTo>
                        <a:pt x="1" y="11658"/>
                        <a:pt x="158" y="11815"/>
                        <a:pt x="347" y="11815"/>
                      </a:cubicBezTo>
                      <a:lnTo>
                        <a:pt x="1765" y="11815"/>
                      </a:lnTo>
                      <a:cubicBezTo>
                        <a:pt x="2238" y="11815"/>
                        <a:pt x="2584" y="11563"/>
                        <a:pt x="2742" y="11122"/>
                      </a:cubicBezTo>
                      <a:lnTo>
                        <a:pt x="8035" y="11122"/>
                      </a:lnTo>
                      <a:cubicBezTo>
                        <a:pt x="8759" y="11122"/>
                        <a:pt x="9515" y="10776"/>
                        <a:pt x="9956" y="10146"/>
                      </a:cubicBezTo>
                      <a:lnTo>
                        <a:pt x="11595" y="7877"/>
                      </a:lnTo>
                      <a:cubicBezTo>
                        <a:pt x="11910" y="7468"/>
                        <a:pt x="11878" y="6838"/>
                        <a:pt x="11437" y="6459"/>
                      </a:cubicBezTo>
                      <a:cubicBezTo>
                        <a:pt x="11249" y="6301"/>
                        <a:pt x="11015" y="6221"/>
                        <a:pt x="10780" y="6221"/>
                      </a:cubicBezTo>
                      <a:cubicBezTo>
                        <a:pt x="10503" y="6221"/>
                        <a:pt x="10224" y="6332"/>
                        <a:pt x="10019" y="6554"/>
                      </a:cubicBezTo>
                      <a:lnTo>
                        <a:pt x="9011" y="7657"/>
                      </a:lnTo>
                      <a:cubicBezTo>
                        <a:pt x="8885" y="7247"/>
                        <a:pt x="8539" y="6932"/>
                        <a:pt x="8098" y="6932"/>
                      </a:cubicBezTo>
                      <a:cubicBezTo>
                        <a:pt x="8287" y="6838"/>
                        <a:pt x="8444" y="6680"/>
                        <a:pt x="8602" y="6522"/>
                      </a:cubicBezTo>
                      <a:cubicBezTo>
                        <a:pt x="9358" y="5798"/>
                        <a:pt x="9767" y="4821"/>
                        <a:pt x="9767" y="3845"/>
                      </a:cubicBezTo>
                      <a:cubicBezTo>
                        <a:pt x="9767" y="1734"/>
                        <a:pt x="8035" y="1"/>
                        <a:pt x="59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" name="Google Shape;8423;p58">
                  <a:extLst>
                    <a:ext uri="{FF2B5EF4-FFF2-40B4-BE49-F238E27FC236}">
                      <a16:creationId xmlns:a16="http://schemas.microsoft.com/office/drawing/2014/main" id="{6EFA5529-B7CA-5CAD-CE50-7F2A52A8051B}"/>
                    </a:ext>
                  </a:extLst>
                </p:cNvPr>
                <p:cNvSpPr/>
                <p:nvPr/>
              </p:nvSpPr>
              <p:spPr>
                <a:xfrm>
                  <a:off x="2629350" y="2353025"/>
                  <a:ext cx="543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4" h="4852" extrusionOk="0">
                      <a:moveTo>
                        <a:pt x="1071" y="0"/>
                      </a:moveTo>
                      <a:cubicBezTo>
                        <a:pt x="882" y="0"/>
                        <a:pt x="725" y="158"/>
                        <a:pt x="725" y="347"/>
                      </a:cubicBezTo>
                      <a:lnTo>
                        <a:pt x="725" y="756"/>
                      </a:lnTo>
                      <a:cubicBezTo>
                        <a:pt x="315" y="914"/>
                        <a:pt x="63" y="1292"/>
                        <a:pt x="63" y="1733"/>
                      </a:cubicBezTo>
                      <a:cubicBezTo>
                        <a:pt x="0" y="2332"/>
                        <a:pt x="473" y="2804"/>
                        <a:pt x="1071" y="2804"/>
                      </a:cubicBezTo>
                      <a:cubicBezTo>
                        <a:pt x="1260" y="2804"/>
                        <a:pt x="1418" y="2962"/>
                        <a:pt x="1418" y="3151"/>
                      </a:cubicBezTo>
                      <a:cubicBezTo>
                        <a:pt x="1418" y="3308"/>
                        <a:pt x="1355" y="3434"/>
                        <a:pt x="1229" y="3466"/>
                      </a:cubicBezTo>
                      <a:cubicBezTo>
                        <a:pt x="1185" y="3492"/>
                        <a:pt x="1140" y="3503"/>
                        <a:pt x="1093" y="3503"/>
                      </a:cubicBezTo>
                      <a:cubicBezTo>
                        <a:pt x="970" y="3503"/>
                        <a:pt x="839" y="3422"/>
                        <a:pt x="725" y="3308"/>
                      </a:cubicBezTo>
                      <a:cubicBezTo>
                        <a:pt x="662" y="3245"/>
                        <a:pt x="575" y="3214"/>
                        <a:pt x="488" y="3214"/>
                      </a:cubicBezTo>
                      <a:cubicBezTo>
                        <a:pt x="402" y="3214"/>
                        <a:pt x="315" y="3245"/>
                        <a:pt x="252" y="3308"/>
                      </a:cubicBezTo>
                      <a:cubicBezTo>
                        <a:pt x="126" y="3434"/>
                        <a:pt x="126" y="3655"/>
                        <a:pt x="252" y="3781"/>
                      </a:cubicBezTo>
                      <a:cubicBezTo>
                        <a:pt x="410" y="3938"/>
                        <a:pt x="567" y="4064"/>
                        <a:pt x="756" y="4096"/>
                      </a:cubicBezTo>
                      <a:lnTo>
                        <a:pt x="756" y="4505"/>
                      </a:lnTo>
                      <a:cubicBezTo>
                        <a:pt x="756" y="4694"/>
                        <a:pt x="914" y="4852"/>
                        <a:pt x="1103" y="4852"/>
                      </a:cubicBezTo>
                      <a:cubicBezTo>
                        <a:pt x="1323" y="4852"/>
                        <a:pt x="1481" y="4694"/>
                        <a:pt x="1481" y="4505"/>
                      </a:cubicBezTo>
                      <a:lnTo>
                        <a:pt x="1481" y="4096"/>
                      </a:lnTo>
                      <a:cubicBezTo>
                        <a:pt x="1481" y="4096"/>
                        <a:pt x="1512" y="4096"/>
                        <a:pt x="1512" y="4064"/>
                      </a:cubicBezTo>
                      <a:cubicBezTo>
                        <a:pt x="1890" y="3907"/>
                        <a:pt x="2142" y="3497"/>
                        <a:pt x="2142" y="3119"/>
                      </a:cubicBezTo>
                      <a:cubicBezTo>
                        <a:pt x="2142" y="2521"/>
                        <a:pt x="1670" y="2079"/>
                        <a:pt x="1103" y="2079"/>
                      </a:cubicBezTo>
                      <a:cubicBezTo>
                        <a:pt x="914" y="2079"/>
                        <a:pt x="756" y="1922"/>
                        <a:pt x="756" y="1733"/>
                      </a:cubicBezTo>
                      <a:cubicBezTo>
                        <a:pt x="756" y="1575"/>
                        <a:pt x="851" y="1449"/>
                        <a:pt x="1008" y="1418"/>
                      </a:cubicBezTo>
                      <a:cubicBezTo>
                        <a:pt x="1047" y="1405"/>
                        <a:pt x="1085" y="1399"/>
                        <a:pt x="1124" y="1399"/>
                      </a:cubicBezTo>
                      <a:cubicBezTo>
                        <a:pt x="1273" y="1399"/>
                        <a:pt x="1418" y="1494"/>
                        <a:pt x="1544" y="1670"/>
                      </a:cubicBezTo>
                      <a:cubicBezTo>
                        <a:pt x="1610" y="1753"/>
                        <a:pt x="1703" y="1792"/>
                        <a:pt x="1795" y="1792"/>
                      </a:cubicBezTo>
                      <a:cubicBezTo>
                        <a:pt x="1876" y="1792"/>
                        <a:pt x="1957" y="1761"/>
                        <a:pt x="2016" y="1701"/>
                      </a:cubicBezTo>
                      <a:cubicBezTo>
                        <a:pt x="2174" y="1575"/>
                        <a:pt x="2174" y="1323"/>
                        <a:pt x="2048" y="1229"/>
                      </a:cubicBezTo>
                      <a:cubicBezTo>
                        <a:pt x="1859" y="977"/>
                        <a:pt x="1670" y="819"/>
                        <a:pt x="1418" y="756"/>
                      </a:cubicBezTo>
                      <a:lnTo>
                        <a:pt x="1418" y="347"/>
                      </a:ln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cxnSp>
            <p:nvCxnSpPr>
              <p:cNvPr id="9" name="Conector reto 8">
                <a:extLst>
                  <a:ext uri="{FF2B5EF4-FFF2-40B4-BE49-F238E27FC236}">
                    <a16:creationId xmlns:a16="http://schemas.microsoft.com/office/drawing/2014/main" id="{DD28F632-2521-2F7E-371F-4BBAEEC41D4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60070" y="2213192"/>
                <a:ext cx="121466" cy="151356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Gráfico 12">
            <a:extLst>
              <a:ext uri="{FF2B5EF4-FFF2-40B4-BE49-F238E27FC236}">
                <a16:creationId xmlns:a16="http://schemas.microsoft.com/office/drawing/2014/main" id="{13C1119E-FC33-2467-EA55-F3A90EE7D2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35453" y="3267244"/>
            <a:ext cx="970160" cy="836356"/>
          </a:xfrm>
          <a:prstGeom prst="rect">
            <a:avLst/>
          </a:prstGeom>
        </p:spPr>
      </p:pic>
      <p:grpSp>
        <p:nvGrpSpPr>
          <p:cNvPr id="20" name="Agrupar 19">
            <a:extLst>
              <a:ext uri="{FF2B5EF4-FFF2-40B4-BE49-F238E27FC236}">
                <a16:creationId xmlns:a16="http://schemas.microsoft.com/office/drawing/2014/main" id="{58858C88-0892-C2FC-BD18-7CEDDB0EF433}"/>
              </a:ext>
            </a:extLst>
          </p:cNvPr>
          <p:cNvGrpSpPr/>
          <p:nvPr/>
        </p:nvGrpSpPr>
        <p:grpSpPr>
          <a:xfrm>
            <a:off x="283497" y="4354381"/>
            <a:ext cx="970160" cy="836356"/>
            <a:chOff x="4096565" y="1920887"/>
            <a:chExt cx="970160" cy="836356"/>
          </a:xfrm>
        </p:grpSpPr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A6392A8B-BB49-4CFA-4533-66FE3AC73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096565" y="1920887"/>
              <a:ext cx="970160" cy="836356"/>
            </a:xfrm>
            <a:prstGeom prst="rect">
              <a:avLst/>
            </a:prstGeom>
          </p:spPr>
        </p:pic>
        <p:grpSp>
          <p:nvGrpSpPr>
            <p:cNvPr id="22" name="Google Shape;4426;p49">
              <a:extLst>
                <a:ext uri="{FF2B5EF4-FFF2-40B4-BE49-F238E27FC236}">
                  <a16:creationId xmlns:a16="http://schemas.microsoft.com/office/drawing/2014/main" id="{4B542B04-D162-BFEC-4A08-476613F625C6}"/>
                </a:ext>
              </a:extLst>
            </p:cNvPr>
            <p:cNvGrpSpPr/>
            <p:nvPr/>
          </p:nvGrpSpPr>
          <p:grpSpPr>
            <a:xfrm>
              <a:off x="4407788" y="2164231"/>
              <a:ext cx="347715" cy="349669"/>
              <a:chOff x="-62516625" y="2297875"/>
              <a:chExt cx="315875" cy="317650"/>
            </a:xfrm>
            <a:solidFill>
              <a:srgbClr val="FFFFFF"/>
            </a:solidFill>
          </p:grpSpPr>
          <p:sp>
            <p:nvSpPr>
              <p:cNvPr id="23" name="Google Shape;4427;p49">
                <a:extLst>
                  <a:ext uri="{FF2B5EF4-FFF2-40B4-BE49-F238E27FC236}">
                    <a16:creationId xmlns:a16="http://schemas.microsoft.com/office/drawing/2014/main" id="{8C6CD1A7-CF36-4420-AE7A-87EEC11AAF98}"/>
                  </a:ext>
                </a:extLst>
              </p:cNvPr>
              <p:cNvSpPr/>
              <p:nvPr/>
            </p:nvSpPr>
            <p:spPr>
              <a:xfrm>
                <a:off x="-62516625" y="2297875"/>
                <a:ext cx="315875" cy="317650"/>
              </a:xfrm>
              <a:custGeom>
                <a:avLst/>
                <a:gdLst/>
                <a:ahLst/>
                <a:cxnLst/>
                <a:rect l="l" t="t" r="r" b="b"/>
                <a:pathLst>
                  <a:path w="12635" h="12706" extrusionOk="0">
                    <a:moveTo>
                      <a:pt x="4632" y="3309"/>
                    </a:moveTo>
                    <a:cubicBezTo>
                      <a:pt x="5388" y="3309"/>
                      <a:pt x="6018" y="3939"/>
                      <a:pt x="6018" y="4695"/>
                    </a:cubicBezTo>
                    <a:cubicBezTo>
                      <a:pt x="6018" y="4916"/>
                      <a:pt x="5924" y="5168"/>
                      <a:pt x="5829" y="5388"/>
                    </a:cubicBezTo>
                    <a:lnTo>
                      <a:pt x="5357" y="5861"/>
                    </a:lnTo>
                    <a:cubicBezTo>
                      <a:pt x="5136" y="5987"/>
                      <a:pt x="4916" y="6081"/>
                      <a:pt x="4632" y="6081"/>
                    </a:cubicBezTo>
                    <a:cubicBezTo>
                      <a:pt x="3876" y="6081"/>
                      <a:pt x="3246" y="5451"/>
                      <a:pt x="3246" y="4695"/>
                    </a:cubicBezTo>
                    <a:cubicBezTo>
                      <a:pt x="3246" y="3939"/>
                      <a:pt x="3876" y="3309"/>
                      <a:pt x="4632" y="3309"/>
                    </a:cubicBezTo>
                    <a:close/>
                    <a:moveTo>
                      <a:pt x="4632" y="820"/>
                    </a:moveTo>
                    <a:cubicBezTo>
                      <a:pt x="6617" y="820"/>
                      <a:pt x="8287" y="2364"/>
                      <a:pt x="8444" y="4285"/>
                    </a:cubicBezTo>
                    <a:lnTo>
                      <a:pt x="8444" y="4412"/>
                    </a:lnTo>
                    <a:cubicBezTo>
                      <a:pt x="7877" y="4412"/>
                      <a:pt x="7310" y="4538"/>
                      <a:pt x="6806" y="4758"/>
                    </a:cubicBezTo>
                    <a:lnTo>
                      <a:pt x="6806" y="4695"/>
                    </a:lnTo>
                    <a:cubicBezTo>
                      <a:pt x="6806" y="3466"/>
                      <a:pt x="5829" y="2490"/>
                      <a:pt x="4601" y="2490"/>
                    </a:cubicBezTo>
                    <a:cubicBezTo>
                      <a:pt x="3372" y="2490"/>
                      <a:pt x="2395" y="3466"/>
                      <a:pt x="2395" y="4695"/>
                    </a:cubicBezTo>
                    <a:cubicBezTo>
                      <a:pt x="2395" y="5924"/>
                      <a:pt x="3372" y="6900"/>
                      <a:pt x="4601" y="6900"/>
                    </a:cubicBezTo>
                    <a:lnTo>
                      <a:pt x="4664" y="6900"/>
                    </a:lnTo>
                    <a:cubicBezTo>
                      <a:pt x="4443" y="7404"/>
                      <a:pt x="4317" y="7972"/>
                      <a:pt x="4317" y="8539"/>
                    </a:cubicBezTo>
                    <a:cubicBezTo>
                      <a:pt x="4317" y="9421"/>
                      <a:pt x="4601" y="10240"/>
                      <a:pt x="5073" y="10902"/>
                    </a:cubicBezTo>
                    <a:lnTo>
                      <a:pt x="4601" y="11532"/>
                    </a:lnTo>
                    <a:lnTo>
                      <a:pt x="1513" y="7026"/>
                    </a:lnTo>
                    <a:cubicBezTo>
                      <a:pt x="1009" y="6333"/>
                      <a:pt x="725" y="5546"/>
                      <a:pt x="725" y="4695"/>
                    </a:cubicBezTo>
                    <a:cubicBezTo>
                      <a:pt x="788" y="2553"/>
                      <a:pt x="2521" y="820"/>
                      <a:pt x="4632" y="820"/>
                    </a:cubicBezTo>
                    <a:close/>
                    <a:moveTo>
                      <a:pt x="8507" y="5231"/>
                    </a:moveTo>
                    <a:cubicBezTo>
                      <a:pt x="10334" y="5231"/>
                      <a:pt x="11815" y="6743"/>
                      <a:pt x="11815" y="8539"/>
                    </a:cubicBezTo>
                    <a:cubicBezTo>
                      <a:pt x="11815" y="10366"/>
                      <a:pt x="10303" y="11847"/>
                      <a:pt x="8507" y="11847"/>
                    </a:cubicBezTo>
                    <a:cubicBezTo>
                      <a:pt x="6680" y="11847"/>
                      <a:pt x="5199" y="10366"/>
                      <a:pt x="5199" y="8539"/>
                    </a:cubicBezTo>
                    <a:cubicBezTo>
                      <a:pt x="5199" y="6743"/>
                      <a:pt x="6680" y="5231"/>
                      <a:pt x="8507" y="5231"/>
                    </a:cubicBezTo>
                    <a:close/>
                    <a:moveTo>
                      <a:pt x="4664" y="1"/>
                    </a:moveTo>
                    <a:cubicBezTo>
                      <a:pt x="2080" y="1"/>
                      <a:pt x="1" y="2080"/>
                      <a:pt x="1" y="4695"/>
                    </a:cubicBezTo>
                    <a:cubicBezTo>
                      <a:pt x="1" y="5703"/>
                      <a:pt x="316" y="6711"/>
                      <a:pt x="946" y="7499"/>
                    </a:cubicBezTo>
                    <a:lnTo>
                      <a:pt x="4317" y="12540"/>
                    </a:lnTo>
                    <a:cubicBezTo>
                      <a:pt x="4396" y="12650"/>
                      <a:pt x="4522" y="12705"/>
                      <a:pt x="4648" y="12705"/>
                    </a:cubicBezTo>
                    <a:cubicBezTo>
                      <a:pt x="4774" y="12705"/>
                      <a:pt x="4900" y="12650"/>
                      <a:pt x="4979" y="12540"/>
                    </a:cubicBezTo>
                    <a:lnTo>
                      <a:pt x="5672" y="11532"/>
                    </a:lnTo>
                    <a:cubicBezTo>
                      <a:pt x="6396" y="12256"/>
                      <a:pt x="7404" y="12697"/>
                      <a:pt x="8507" y="12697"/>
                    </a:cubicBezTo>
                    <a:cubicBezTo>
                      <a:pt x="10776" y="12697"/>
                      <a:pt x="12634" y="10838"/>
                      <a:pt x="12634" y="8539"/>
                    </a:cubicBezTo>
                    <a:cubicBezTo>
                      <a:pt x="12634" y="6554"/>
                      <a:pt x="11217" y="4884"/>
                      <a:pt x="9326" y="4506"/>
                    </a:cubicBezTo>
                    <a:lnTo>
                      <a:pt x="9326" y="4222"/>
                    </a:lnTo>
                    <a:cubicBezTo>
                      <a:pt x="9074" y="1891"/>
                      <a:pt x="7121" y="1"/>
                      <a:pt x="466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4428;p49">
                <a:extLst>
                  <a:ext uri="{FF2B5EF4-FFF2-40B4-BE49-F238E27FC236}">
                    <a16:creationId xmlns:a16="http://schemas.microsoft.com/office/drawing/2014/main" id="{D286C2A4-E6F8-025A-FEB9-F8A1DDCD2B71}"/>
                  </a:ext>
                </a:extLst>
              </p:cNvPr>
              <p:cNvSpPr/>
              <p:nvPr/>
            </p:nvSpPr>
            <p:spPr>
              <a:xfrm>
                <a:off x="-62335475" y="2438075"/>
                <a:ext cx="62250" cy="1457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5830" extrusionOk="0">
                    <a:moveTo>
                      <a:pt x="1261" y="1"/>
                    </a:moveTo>
                    <a:cubicBezTo>
                      <a:pt x="1009" y="1"/>
                      <a:pt x="820" y="190"/>
                      <a:pt x="820" y="410"/>
                    </a:cubicBezTo>
                    <a:lnTo>
                      <a:pt x="820" y="694"/>
                    </a:lnTo>
                    <a:cubicBezTo>
                      <a:pt x="348" y="851"/>
                      <a:pt x="1" y="1324"/>
                      <a:pt x="1" y="1891"/>
                    </a:cubicBezTo>
                    <a:cubicBezTo>
                      <a:pt x="1" y="2553"/>
                      <a:pt x="537" y="2931"/>
                      <a:pt x="978" y="3246"/>
                    </a:cubicBezTo>
                    <a:cubicBezTo>
                      <a:pt x="1293" y="3498"/>
                      <a:pt x="1639" y="3718"/>
                      <a:pt x="1639" y="3970"/>
                    </a:cubicBezTo>
                    <a:cubicBezTo>
                      <a:pt x="1671" y="4191"/>
                      <a:pt x="1482" y="4411"/>
                      <a:pt x="1261" y="4411"/>
                    </a:cubicBezTo>
                    <a:cubicBezTo>
                      <a:pt x="1009" y="4411"/>
                      <a:pt x="820" y="4191"/>
                      <a:pt x="820" y="3970"/>
                    </a:cubicBezTo>
                    <a:cubicBezTo>
                      <a:pt x="820" y="3718"/>
                      <a:pt x="631" y="3529"/>
                      <a:pt x="411" y="3529"/>
                    </a:cubicBezTo>
                    <a:cubicBezTo>
                      <a:pt x="190" y="3529"/>
                      <a:pt x="1" y="3718"/>
                      <a:pt x="1" y="3970"/>
                    </a:cubicBezTo>
                    <a:cubicBezTo>
                      <a:pt x="1" y="4506"/>
                      <a:pt x="348" y="4947"/>
                      <a:pt x="820" y="5136"/>
                    </a:cubicBezTo>
                    <a:lnTo>
                      <a:pt x="820" y="5420"/>
                    </a:lnTo>
                    <a:cubicBezTo>
                      <a:pt x="820" y="5672"/>
                      <a:pt x="1009" y="5829"/>
                      <a:pt x="1261" y="5829"/>
                    </a:cubicBezTo>
                    <a:cubicBezTo>
                      <a:pt x="1482" y="5829"/>
                      <a:pt x="1639" y="5609"/>
                      <a:pt x="1639" y="5420"/>
                    </a:cubicBezTo>
                    <a:lnTo>
                      <a:pt x="1639" y="5136"/>
                    </a:lnTo>
                    <a:cubicBezTo>
                      <a:pt x="2112" y="4978"/>
                      <a:pt x="2458" y="4506"/>
                      <a:pt x="2458" y="3970"/>
                    </a:cubicBezTo>
                    <a:cubicBezTo>
                      <a:pt x="2458" y="3309"/>
                      <a:pt x="1923" y="2899"/>
                      <a:pt x="1482" y="2584"/>
                    </a:cubicBezTo>
                    <a:cubicBezTo>
                      <a:pt x="1167" y="2364"/>
                      <a:pt x="820" y="2112"/>
                      <a:pt x="820" y="1891"/>
                    </a:cubicBezTo>
                    <a:cubicBezTo>
                      <a:pt x="820" y="1639"/>
                      <a:pt x="1009" y="1450"/>
                      <a:pt x="1261" y="1450"/>
                    </a:cubicBezTo>
                    <a:cubicBezTo>
                      <a:pt x="1482" y="1450"/>
                      <a:pt x="1639" y="1639"/>
                      <a:pt x="1639" y="1891"/>
                    </a:cubicBezTo>
                    <a:cubicBezTo>
                      <a:pt x="1639" y="2112"/>
                      <a:pt x="1860" y="2301"/>
                      <a:pt x="2049" y="2301"/>
                    </a:cubicBezTo>
                    <a:cubicBezTo>
                      <a:pt x="2269" y="2301"/>
                      <a:pt x="2490" y="2112"/>
                      <a:pt x="2490" y="1891"/>
                    </a:cubicBezTo>
                    <a:cubicBezTo>
                      <a:pt x="2490" y="1324"/>
                      <a:pt x="2112" y="883"/>
                      <a:pt x="1639" y="694"/>
                    </a:cubicBezTo>
                    <a:lnTo>
                      <a:pt x="1639" y="410"/>
                    </a:lnTo>
                    <a:cubicBezTo>
                      <a:pt x="1639" y="190"/>
                      <a:pt x="1450" y="1"/>
                      <a:pt x="126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7DBE7C6A-49BB-1207-B295-E0E140CE30CB}"/>
              </a:ext>
            </a:extLst>
          </p:cNvPr>
          <p:cNvSpPr txBox="1"/>
          <p:nvPr/>
        </p:nvSpPr>
        <p:spPr>
          <a:xfrm>
            <a:off x="1360611" y="3267244"/>
            <a:ext cx="434677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54B99"/>
                </a:solidFill>
                <a:effectLst/>
                <a:latin typeface="TT Norms Regular" panose="0200050303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Contas a Pagar: </a:t>
            </a:r>
            <a:r>
              <a:rPr lang="pt-BR" sz="1400" dirty="0">
                <a:effectLst/>
                <a:latin typeface="TT Norms Regular" panose="0200050303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Gestão transparente e eficiente de todo as contas a pagar. Otimização de processos para redução de custos e aumento da eficiência dos pagamentos realizados.</a:t>
            </a:r>
            <a:endParaRPr lang="pt-BR" sz="1600" dirty="0">
              <a:effectLst/>
              <a:latin typeface="TT Norms Regular" panose="02000503030000020003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C30125F4-F0D4-E5ED-B5AE-6501EBB8A58C}"/>
              </a:ext>
            </a:extLst>
          </p:cNvPr>
          <p:cNvSpPr txBox="1"/>
          <p:nvPr/>
        </p:nvSpPr>
        <p:spPr>
          <a:xfrm>
            <a:off x="7240979" y="3267244"/>
            <a:ext cx="44818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800"/>
              </a:spcAft>
            </a:pPr>
            <a:r>
              <a:rPr lang="pt-BR" sz="1600" b="1" dirty="0">
                <a:solidFill>
                  <a:srgbClr val="054B99"/>
                </a:solidFill>
                <a:effectLst/>
                <a:latin typeface="TT Norms Regular" panose="0200050303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Contas a Receber:</a:t>
            </a:r>
            <a:r>
              <a:rPr lang="pt-BR" sz="1400" dirty="0">
                <a:effectLst/>
                <a:latin typeface="TT Norms Regular" panose="0200050303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Maximização da liquidez com estratégias avançadas de gestão de recebíveis. Análise preditiva para prever e mitigar riscos.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88A5162C-A7F6-03AF-1F85-2C4053B6BB49}"/>
              </a:ext>
            </a:extLst>
          </p:cNvPr>
          <p:cNvSpPr txBox="1"/>
          <p:nvPr/>
        </p:nvSpPr>
        <p:spPr>
          <a:xfrm>
            <a:off x="1360611" y="4354381"/>
            <a:ext cx="4383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pt-BR" sz="1600" b="1" i="0" dirty="0">
                <a:solidFill>
                  <a:srgbClr val="054B99"/>
                </a:solidFill>
                <a:effectLst/>
                <a:latin typeface="TT Norms Regular" panose="02000503030000020003" pitchFamily="50" charset="0"/>
              </a:rPr>
              <a:t>Tesouraria:</a:t>
            </a:r>
            <a:r>
              <a:rPr lang="pt-BR" sz="1600" b="1" i="0" dirty="0">
                <a:effectLst/>
                <a:latin typeface="TT Norms Regular" panose="02000503030000020003" pitchFamily="50" charset="0"/>
              </a:rPr>
              <a:t> </a:t>
            </a:r>
            <a:r>
              <a:rPr lang="pt-BR" sz="1400" b="0" i="0" dirty="0">
                <a:effectLst/>
                <a:latin typeface="TT Norms Regular" panose="02000503030000020003" pitchFamily="50" charset="0"/>
              </a:rPr>
              <a:t>Gerenciamento preciso de fluxo de caixa para otimização de recursos. Estratégias proativas para lidar com volatilidades do mercado.</a:t>
            </a:r>
            <a:endParaRPr lang="pt-BR" sz="1400" dirty="0">
              <a:effectLst/>
              <a:latin typeface="TT Norms Regular" panose="02000503030000020003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9" name="Gráfico 28">
            <a:extLst>
              <a:ext uri="{FF2B5EF4-FFF2-40B4-BE49-F238E27FC236}">
                <a16:creationId xmlns:a16="http://schemas.microsoft.com/office/drawing/2014/main" id="{243C7E22-EACA-CD6C-57D8-363476356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3497" y="5454384"/>
            <a:ext cx="970160" cy="836356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83834DBA-0346-1B5E-14ED-9FBF7BFB52B2}"/>
              </a:ext>
            </a:extLst>
          </p:cNvPr>
          <p:cNvSpPr txBox="1"/>
          <p:nvPr/>
        </p:nvSpPr>
        <p:spPr>
          <a:xfrm>
            <a:off x="7240979" y="4397976"/>
            <a:ext cx="4383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pt-BR" sz="1600" b="1" i="0" dirty="0">
                <a:solidFill>
                  <a:srgbClr val="054B99"/>
                </a:solidFill>
                <a:effectLst/>
                <a:latin typeface="TT Norms Regular" panose="02000503030000020003" pitchFamily="50" charset="0"/>
              </a:rPr>
              <a:t>Relatórios Gerenciais:</a:t>
            </a:r>
            <a:r>
              <a:rPr lang="pt-BR" sz="1400" b="0" i="0" dirty="0">
                <a:effectLst/>
                <a:latin typeface="TT Norms Regular" panose="02000503030000020003" pitchFamily="50" charset="0"/>
              </a:rPr>
              <a:t> Apresentamos relatórios detalhados aos executivos para embasar decisões estratégicas e impulsionar o crescimento da empresa.</a:t>
            </a:r>
            <a:endParaRPr lang="pt-BR" sz="1400" dirty="0">
              <a:effectLst/>
              <a:latin typeface="TT Norms Regular" panose="02000503030000020003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5" name="Gráfico 34">
            <a:extLst>
              <a:ext uri="{FF2B5EF4-FFF2-40B4-BE49-F238E27FC236}">
                <a16:creationId xmlns:a16="http://schemas.microsoft.com/office/drawing/2014/main" id="{D722BF38-D672-CAF9-3309-6A77840C5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35453" y="4354381"/>
            <a:ext cx="970160" cy="836356"/>
          </a:xfrm>
          <a:prstGeom prst="rect">
            <a:avLst/>
          </a:prstGeom>
        </p:spPr>
      </p:pic>
      <p:sp>
        <p:nvSpPr>
          <p:cNvPr id="41" name="CaixaDeTexto 40">
            <a:extLst>
              <a:ext uri="{FF2B5EF4-FFF2-40B4-BE49-F238E27FC236}">
                <a16:creationId xmlns:a16="http://schemas.microsoft.com/office/drawing/2014/main" id="{AB7308D3-F214-ACF6-45A2-FCE3E0CAF617}"/>
              </a:ext>
            </a:extLst>
          </p:cNvPr>
          <p:cNvSpPr txBox="1"/>
          <p:nvPr/>
        </p:nvSpPr>
        <p:spPr>
          <a:xfrm>
            <a:off x="1360611" y="5412337"/>
            <a:ext cx="46675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800"/>
              </a:spcAft>
            </a:pPr>
            <a:r>
              <a:rPr lang="pt-BR" sz="1600" b="1" dirty="0">
                <a:solidFill>
                  <a:srgbClr val="054B99"/>
                </a:solidFill>
                <a:effectLst/>
                <a:latin typeface="TT Norms Regular" panose="0200050303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Conciliação Financeira e Projeção de Caixa: </a:t>
            </a:r>
            <a:r>
              <a:rPr lang="pt-BR" sz="1400" dirty="0">
                <a:effectLst/>
                <a:latin typeface="TT Norms Regular" panose="0200050303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Garantimos a precisão e integridade das transações financeiras, proporcionando confiança aos registros contábeis. Elaboramos projeções abrangentes de caixa, com a visibilidade anual, trimestral e mensal.</a:t>
            </a:r>
          </a:p>
        </p:txBody>
      </p:sp>
      <p:pic>
        <p:nvPicPr>
          <p:cNvPr id="43" name="Gráfico 42">
            <a:extLst>
              <a:ext uri="{FF2B5EF4-FFF2-40B4-BE49-F238E27FC236}">
                <a16:creationId xmlns:a16="http://schemas.microsoft.com/office/drawing/2014/main" id="{B6BDBA05-5426-13B6-8F7C-D28FB42D6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35453" y="5454384"/>
            <a:ext cx="970160" cy="836356"/>
          </a:xfrm>
          <a:prstGeom prst="rect">
            <a:avLst/>
          </a:prstGeom>
        </p:spPr>
      </p:pic>
      <p:sp>
        <p:nvSpPr>
          <p:cNvPr id="49" name="CaixaDeTexto 48">
            <a:extLst>
              <a:ext uri="{FF2B5EF4-FFF2-40B4-BE49-F238E27FC236}">
                <a16:creationId xmlns:a16="http://schemas.microsoft.com/office/drawing/2014/main" id="{9F254EC1-257B-9A86-DB09-005B244B3A68}"/>
              </a:ext>
            </a:extLst>
          </p:cNvPr>
          <p:cNvSpPr txBox="1"/>
          <p:nvPr/>
        </p:nvSpPr>
        <p:spPr>
          <a:xfrm>
            <a:off x="7240979" y="5412337"/>
            <a:ext cx="466752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800"/>
              </a:spcAft>
            </a:pPr>
            <a:r>
              <a:rPr lang="pt-BR" sz="1600" b="1" dirty="0">
                <a:solidFill>
                  <a:srgbClr val="054B99"/>
                </a:solidFill>
                <a:effectLst/>
                <a:latin typeface="TT Norms Regular" panose="0200050303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Modelagem de Precificação: </a:t>
            </a:r>
            <a:r>
              <a:rPr lang="pt-BR" sz="1400" dirty="0">
                <a:effectLst/>
                <a:latin typeface="TT Norms Regular" panose="0200050303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Desenvolvemos modelos personalizados para otimizar a precificação de seus produtos e serviços. Estratégias que impulsionam a rentabilidade e a competitividade no mercado.</a:t>
            </a:r>
          </a:p>
        </p:txBody>
      </p:sp>
      <p:grpSp>
        <p:nvGrpSpPr>
          <p:cNvPr id="53" name="Google Shape;4419;p49">
            <a:extLst>
              <a:ext uri="{FF2B5EF4-FFF2-40B4-BE49-F238E27FC236}">
                <a16:creationId xmlns:a16="http://schemas.microsoft.com/office/drawing/2014/main" id="{7BA67C44-7877-1FD1-E02A-27140A3CCD2A}"/>
              </a:ext>
            </a:extLst>
          </p:cNvPr>
          <p:cNvGrpSpPr/>
          <p:nvPr/>
        </p:nvGrpSpPr>
        <p:grpSpPr>
          <a:xfrm>
            <a:off x="6507108" y="3512396"/>
            <a:ext cx="226851" cy="346053"/>
            <a:chOff x="-64343900" y="2282125"/>
            <a:chExt cx="207150" cy="316000"/>
          </a:xfrm>
          <a:solidFill>
            <a:schemeClr val="bg1"/>
          </a:solidFill>
        </p:grpSpPr>
        <p:sp>
          <p:nvSpPr>
            <p:cNvPr id="54" name="Google Shape;4420;p49">
              <a:extLst>
                <a:ext uri="{FF2B5EF4-FFF2-40B4-BE49-F238E27FC236}">
                  <a16:creationId xmlns:a16="http://schemas.microsoft.com/office/drawing/2014/main" id="{9F46A012-F0C9-AE2A-DE21-2A419F244834}"/>
                </a:ext>
              </a:extLst>
            </p:cNvPr>
            <p:cNvSpPr/>
            <p:nvPr/>
          </p:nvSpPr>
          <p:spPr>
            <a:xfrm>
              <a:off x="-64270650" y="2310475"/>
              <a:ext cx="61450" cy="147325"/>
            </a:xfrm>
            <a:custGeom>
              <a:avLst/>
              <a:gdLst/>
              <a:ahLst/>
              <a:cxnLst/>
              <a:rect l="l" t="t" r="r" b="b"/>
              <a:pathLst>
                <a:path w="2458" h="5893" extrusionOk="0">
                  <a:moveTo>
                    <a:pt x="1229" y="1"/>
                  </a:moveTo>
                  <a:cubicBezTo>
                    <a:pt x="1008" y="1"/>
                    <a:pt x="851" y="221"/>
                    <a:pt x="851" y="442"/>
                  </a:cubicBezTo>
                  <a:lnTo>
                    <a:pt x="851" y="726"/>
                  </a:lnTo>
                  <a:cubicBezTo>
                    <a:pt x="378" y="883"/>
                    <a:pt x="0" y="1356"/>
                    <a:pt x="0" y="1891"/>
                  </a:cubicBezTo>
                  <a:cubicBezTo>
                    <a:pt x="0" y="2584"/>
                    <a:pt x="567" y="2962"/>
                    <a:pt x="1008" y="3277"/>
                  </a:cubicBezTo>
                  <a:cubicBezTo>
                    <a:pt x="1323" y="3529"/>
                    <a:pt x="1670" y="3750"/>
                    <a:pt x="1670" y="4002"/>
                  </a:cubicBezTo>
                  <a:cubicBezTo>
                    <a:pt x="1670" y="4223"/>
                    <a:pt x="1481" y="4412"/>
                    <a:pt x="1229" y="4412"/>
                  </a:cubicBezTo>
                  <a:cubicBezTo>
                    <a:pt x="1008" y="4412"/>
                    <a:pt x="851" y="4223"/>
                    <a:pt x="851" y="4002"/>
                  </a:cubicBezTo>
                  <a:cubicBezTo>
                    <a:pt x="851" y="3750"/>
                    <a:pt x="630" y="3592"/>
                    <a:pt x="441" y="3592"/>
                  </a:cubicBezTo>
                  <a:cubicBezTo>
                    <a:pt x="221" y="3592"/>
                    <a:pt x="0" y="3781"/>
                    <a:pt x="0" y="4002"/>
                  </a:cubicBezTo>
                  <a:cubicBezTo>
                    <a:pt x="0" y="4538"/>
                    <a:pt x="378" y="4979"/>
                    <a:pt x="851" y="5168"/>
                  </a:cubicBezTo>
                  <a:lnTo>
                    <a:pt x="851" y="5451"/>
                  </a:lnTo>
                  <a:cubicBezTo>
                    <a:pt x="851" y="5672"/>
                    <a:pt x="1040" y="5892"/>
                    <a:pt x="1229" y="5892"/>
                  </a:cubicBezTo>
                  <a:cubicBezTo>
                    <a:pt x="1481" y="5829"/>
                    <a:pt x="1639" y="5640"/>
                    <a:pt x="1639" y="5451"/>
                  </a:cubicBezTo>
                  <a:lnTo>
                    <a:pt x="1639" y="5168"/>
                  </a:lnTo>
                  <a:cubicBezTo>
                    <a:pt x="2111" y="5010"/>
                    <a:pt x="2458" y="4538"/>
                    <a:pt x="2458" y="4002"/>
                  </a:cubicBezTo>
                  <a:cubicBezTo>
                    <a:pt x="2458" y="3309"/>
                    <a:pt x="1891" y="2931"/>
                    <a:pt x="1481" y="2616"/>
                  </a:cubicBezTo>
                  <a:cubicBezTo>
                    <a:pt x="1166" y="2364"/>
                    <a:pt x="788" y="2143"/>
                    <a:pt x="788" y="1891"/>
                  </a:cubicBezTo>
                  <a:cubicBezTo>
                    <a:pt x="788" y="1671"/>
                    <a:pt x="1008" y="1513"/>
                    <a:pt x="1197" y="1513"/>
                  </a:cubicBezTo>
                  <a:cubicBezTo>
                    <a:pt x="1418" y="1513"/>
                    <a:pt x="1639" y="1702"/>
                    <a:pt x="1639" y="1891"/>
                  </a:cubicBezTo>
                  <a:cubicBezTo>
                    <a:pt x="1639" y="2143"/>
                    <a:pt x="1828" y="2332"/>
                    <a:pt x="2017" y="2332"/>
                  </a:cubicBezTo>
                  <a:cubicBezTo>
                    <a:pt x="2269" y="2332"/>
                    <a:pt x="2458" y="2143"/>
                    <a:pt x="2458" y="1891"/>
                  </a:cubicBezTo>
                  <a:cubicBezTo>
                    <a:pt x="2458" y="1356"/>
                    <a:pt x="2111" y="915"/>
                    <a:pt x="1639" y="726"/>
                  </a:cubicBezTo>
                  <a:lnTo>
                    <a:pt x="1639" y="442"/>
                  </a:lnTo>
                  <a:cubicBezTo>
                    <a:pt x="1639" y="221"/>
                    <a:pt x="1418" y="1"/>
                    <a:pt x="1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4421;p49">
              <a:extLst>
                <a:ext uri="{FF2B5EF4-FFF2-40B4-BE49-F238E27FC236}">
                  <a16:creationId xmlns:a16="http://schemas.microsoft.com/office/drawing/2014/main" id="{C032F483-5430-3808-5A09-389B55E3ABED}"/>
                </a:ext>
              </a:extLst>
            </p:cNvPr>
            <p:cNvSpPr/>
            <p:nvPr/>
          </p:nvSpPr>
          <p:spPr>
            <a:xfrm>
              <a:off x="-64343900" y="2282125"/>
              <a:ext cx="207150" cy="316000"/>
            </a:xfrm>
            <a:custGeom>
              <a:avLst/>
              <a:gdLst/>
              <a:ahLst/>
              <a:cxnLst/>
              <a:rect l="l" t="t" r="r" b="b"/>
              <a:pathLst>
                <a:path w="8286" h="12640" extrusionOk="0">
                  <a:moveTo>
                    <a:pt x="4159" y="788"/>
                  </a:moveTo>
                  <a:cubicBezTo>
                    <a:pt x="5986" y="788"/>
                    <a:pt x="7467" y="2301"/>
                    <a:pt x="7467" y="4096"/>
                  </a:cubicBezTo>
                  <a:cubicBezTo>
                    <a:pt x="7467" y="5924"/>
                    <a:pt x="5986" y="7404"/>
                    <a:pt x="4159" y="7404"/>
                  </a:cubicBezTo>
                  <a:cubicBezTo>
                    <a:pt x="2300" y="7404"/>
                    <a:pt x="851" y="5924"/>
                    <a:pt x="851" y="4096"/>
                  </a:cubicBezTo>
                  <a:cubicBezTo>
                    <a:pt x="851" y="2301"/>
                    <a:pt x="2363" y="788"/>
                    <a:pt x="4159" y="788"/>
                  </a:cubicBezTo>
                  <a:close/>
                  <a:moveTo>
                    <a:pt x="851" y="8917"/>
                  </a:moveTo>
                  <a:cubicBezTo>
                    <a:pt x="1513" y="8980"/>
                    <a:pt x="2206" y="9295"/>
                    <a:pt x="2773" y="9862"/>
                  </a:cubicBezTo>
                  <a:cubicBezTo>
                    <a:pt x="3340" y="10429"/>
                    <a:pt x="3655" y="11122"/>
                    <a:pt x="3718" y="11784"/>
                  </a:cubicBezTo>
                  <a:cubicBezTo>
                    <a:pt x="3056" y="11689"/>
                    <a:pt x="2395" y="11374"/>
                    <a:pt x="1796" y="10838"/>
                  </a:cubicBezTo>
                  <a:cubicBezTo>
                    <a:pt x="1261" y="10271"/>
                    <a:pt x="945" y="9578"/>
                    <a:pt x="851" y="8917"/>
                  </a:cubicBezTo>
                  <a:close/>
                  <a:moveTo>
                    <a:pt x="7467" y="8917"/>
                  </a:moveTo>
                  <a:lnTo>
                    <a:pt x="7467" y="8917"/>
                  </a:lnTo>
                  <a:cubicBezTo>
                    <a:pt x="7404" y="9578"/>
                    <a:pt x="7089" y="10240"/>
                    <a:pt x="6522" y="10838"/>
                  </a:cubicBezTo>
                  <a:cubicBezTo>
                    <a:pt x="5923" y="11374"/>
                    <a:pt x="5262" y="11689"/>
                    <a:pt x="4600" y="11784"/>
                  </a:cubicBezTo>
                  <a:cubicBezTo>
                    <a:pt x="4663" y="11122"/>
                    <a:pt x="4947" y="10429"/>
                    <a:pt x="5545" y="9862"/>
                  </a:cubicBezTo>
                  <a:cubicBezTo>
                    <a:pt x="6081" y="9295"/>
                    <a:pt x="6805" y="8980"/>
                    <a:pt x="7467" y="8917"/>
                  </a:cubicBezTo>
                  <a:close/>
                  <a:moveTo>
                    <a:pt x="4159" y="1"/>
                  </a:moveTo>
                  <a:cubicBezTo>
                    <a:pt x="1891" y="1"/>
                    <a:pt x="32" y="1860"/>
                    <a:pt x="32" y="4128"/>
                  </a:cubicBezTo>
                  <a:cubicBezTo>
                    <a:pt x="32" y="6270"/>
                    <a:pt x="1670" y="8034"/>
                    <a:pt x="3781" y="8223"/>
                  </a:cubicBezTo>
                  <a:lnTo>
                    <a:pt x="3781" y="9736"/>
                  </a:lnTo>
                  <a:cubicBezTo>
                    <a:pt x="3623" y="9578"/>
                    <a:pt x="3497" y="9421"/>
                    <a:pt x="3371" y="9295"/>
                  </a:cubicBezTo>
                  <a:cubicBezTo>
                    <a:pt x="2584" y="8507"/>
                    <a:pt x="1576" y="8066"/>
                    <a:pt x="410" y="8066"/>
                  </a:cubicBezTo>
                  <a:cubicBezTo>
                    <a:pt x="189" y="8066"/>
                    <a:pt x="32" y="8287"/>
                    <a:pt x="32" y="8476"/>
                  </a:cubicBezTo>
                  <a:cubicBezTo>
                    <a:pt x="0" y="9578"/>
                    <a:pt x="410" y="10649"/>
                    <a:pt x="1261" y="11437"/>
                  </a:cubicBezTo>
                  <a:cubicBezTo>
                    <a:pt x="2048" y="12225"/>
                    <a:pt x="3056" y="12634"/>
                    <a:pt x="4096" y="12634"/>
                  </a:cubicBezTo>
                  <a:lnTo>
                    <a:pt x="4159" y="12634"/>
                  </a:lnTo>
                  <a:cubicBezTo>
                    <a:pt x="4225" y="12638"/>
                    <a:pt x="4290" y="12640"/>
                    <a:pt x="4355" y="12640"/>
                  </a:cubicBezTo>
                  <a:cubicBezTo>
                    <a:pt x="5385" y="12640"/>
                    <a:pt x="6348" y="12178"/>
                    <a:pt x="7089" y="11437"/>
                  </a:cubicBezTo>
                  <a:cubicBezTo>
                    <a:pt x="7877" y="10649"/>
                    <a:pt x="8286" y="9610"/>
                    <a:pt x="8286" y="8476"/>
                  </a:cubicBezTo>
                  <a:cubicBezTo>
                    <a:pt x="8286" y="8223"/>
                    <a:pt x="8097" y="8066"/>
                    <a:pt x="7908" y="8066"/>
                  </a:cubicBezTo>
                  <a:cubicBezTo>
                    <a:pt x="7872" y="8065"/>
                    <a:pt x="7837" y="8064"/>
                    <a:pt x="7801" y="8064"/>
                  </a:cubicBezTo>
                  <a:cubicBezTo>
                    <a:pt x="6709" y="8064"/>
                    <a:pt x="5709" y="8532"/>
                    <a:pt x="4947" y="9295"/>
                  </a:cubicBezTo>
                  <a:cubicBezTo>
                    <a:pt x="4821" y="9452"/>
                    <a:pt x="4663" y="9578"/>
                    <a:pt x="4569" y="9736"/>
                  </a:cubicBezTo>
                  <a:lnTo>
                    <a:pt x="4569" y="8223"/>
                  </a:lnTo>
                  <a:cubicBezTo>
                    <a:pt x="6648" y="8034"/>
                    <a:pt x="8286" y="6270"/>
                    <a:pt x="8286" y="4128"/>
                  </a:cubicBezTo>
                  <a:cubicBezTo>
                    <a:pt x="8286" y="1860"/>
                    <a:pt x="6459" y="1"/>
                    <a:pt x="41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" name="Google Shape;4429;p49">
            <a:extLst>
              <a:ext uri="{FF2B5EF4-FFF2-40B4-BE49-F238E27FC236}">
                <a16:creationId xmlns:a16="http://schemas.microsoft.com/office/drawing/2014/main" id="{6ED059D5-A368-B8E8-DDDE-5384996B6C8A}"/>
              </a:ext>
            </a:extLst>
          </p:cNvPr>
          <p:cNvGrpSpPr/>
          <p:nvPr/>
        </p:nvGrpSpPr>
        <p:grpSpPr>
          <a:xfrm>
            <a:off x="604781" y="5723758"/>
            <a:ext cx="327592" cy="297609"/>
            <a:chOff x="-62518200" y="2692475"/>
            <a:chExt cx="318225" cy="289100"/>
          </a:xfrm>
          <a:solidFill>
            <a:schemeClr val="bg1"/>
          </a:solidFill>
        </p:grpSpPr>
        <p:sp>
          <p:nvSpPr>
            <p:cNvPr id="58" name="Google Shape;4430;p49">
              <a:extLst>
                <a:ext uri="{FF2B5EF4-FFF2-40B4-BE49-F238E27FC236}">
                  <a16:creationId xmlns:a16="http://schemas.microsoft.com/office/drawing/2014/main" id="{B7F7DD1E-E55C-0BBF-76D7-AC8EFA8AC0F4}"/>
                </a:ext>
              </a:extLst>
            </p:cNvPr>
            <p:cNvSpPr/>
            <p:nvPr/>
          </p:nvSpPr>
          <p:spPr>
            <a:xfrm>
              <a:off x="-62518200" y="2692475"/>
              <a:ext cx="318225" cy="289100"/>
            </a:xfrm>
            <a:custGeom>
              <a:avLst/>
              <a:gdLst/>
              <a:ahLst/>
              <a:cxnLst/>
              <a:rect l="l" t="t" r="r" b="b"/>
              <a:pathLst>
                <a:path w="12729" h="11564" extrusionOk="0">
                  <a:moveTo>
                    <a:pt x="3750" y="851"/>
                  </a:moveTo>
                  <a:cubicBezTo>
                    <a:pt x="5420" y="851"/>
                    <a:pt x="6617" y="1513"/>
                    <a:pt x="6617" y="2112"/>
                  </a:cubicBezTo>
                  <a:cubicBezTo>
                    <a:pt x="6617" y="2679"/>
                    <a:pt x="5420" y="3309"/>
                    <a:pt x="3750" y="3309"/>
                  </a:cubicBezTo>
                  <a:cubicBezTo>
                    <a:pt x="2206" y="3309"/>
                    <a:pt x="851" y="2679"/>
                    <a:pt x="851" y="2112"/>
                  </a:cubicBezTo>
                  <a:cubicBezTo>
                    <a:pt x="851" y="1481"/>
                    <a:pt x="2112" y="851"/>
                    <a:pt x="3750" y="851"/>
                  </a:cubicBezTo>
                  <a:close/>
                  <a:moveTo>
                    <a:pt x="6617" y="3403"/>
                  </a:moveTo>
                  <a:lnTo>
                    <a:pt x="6617" y="3781"/>
                  </a:lnTo>
                  <a:cubicBezTo>
                    <a:pt x="5829" y="4222"/>
                    <a:pt x="5199" y="4884"/>
                    <a:pt x="4821" y="5672"/>
                  </a:cubicBezTo>
                  <a:cubicBezTo>
                    <a:pt x="4475" y="5766"/>
                    <a:pt x="4096" y="5766"/>
                    <a:pt x="3750" y="5766"/>
                  </a:cubicBezTo>
                  <a:cubicBezTo>
                    <a:pt x="2206" y="5766"/>
                    <a:pt x="851" y="5136"/>
                    <a:pt x="851" y="4506"/>
                  </a:cubicBezTo>
                  <a:lnTo>
                    <a:pt x="851" y="3403"/>
                  </a:lnTo>
                  <a:cubicBezTo>
                    <a:pt x="1639" y="3939"/>
                    <a:pt x="2742" y="4159"/>
                    <a:pt x="3750" y="4159"/>
                  </a:cubicBezTo>
                  <a:cubicBezTo>
                    <a:pt x="4727" y="4159"/>
                    <a:pt x="5829" y="3939"/>
                    <a:pt x="6617" y="3403"/>
                  </a:cubicBezTo>
                  <a:close/>
                  <a:moveTo>
                    <a:pt x="883" y="5913"/>
                  </a:moveTo>
                  <a:cubicBezTo>
                    <a:pt x="1396" y="6254"/>
                    <a:pt x="2361" y="6617"/>
                    <a:pt x="3750" y="6617"/>
                  </a:cubicBezTo>
                  <a:cubicBezTo>
                    <a:pt x="4033" y="6617"/>
                    <a:pt x="4254" y="6617"/>
                    <a:pt x="4538" y="6585"/>
                  </a:cubicBezTo>
                  <a:lnTo>
                    <a:pt x="4538" y="6585"/>
                  </a:lnTo>
                  <a:cubicBezTo>
                    <a:pt x="4475" y="6869"/>
                    <a:pt x="4475" y="7184"/>
                    <a:pt x="4475" y="7467"/>
                  </a:cubicBezTo>
                  <a:cubicBezTo>
                    <a:pt x="4475" y="7719"/>
                    <a:pt x="4506" y="7971"/>
                    <a:pt x="4538" y="8255"/>
                  </a:cubicBezTo>
                  <a:cubicBezTo>
                    <a:pt x="4317" y="8287"/>
                    <a:pt x="4033" y="8287"/>
                    <a:pt x="3781" y="8287"/>
                  </a:cubicBezTo>
                  <a:cubicBezTo>
                    <a:pt x="2269" y="8287"/>
                    <a:pt x="883" y="7656"/>
                    <a:pt x="883" y="7026"/>
                  </a:cubicBezTo>
                  <a:lnTo>
                    <a:pt x="883" y="5913"/>
                  </a:lnTo>
                  <a:close/>
                  <a:moveTo>
                    <a:pt x="851" y="8350"/>
                  </a:moveTo>
                  <a:cubicBezTo>
                    <a:pt x="1639" y="8917"/>
                    <a:pt x="2773" y="9106"/>
                    <a:pt x="3750" y="9106"/>
                  </a:cubicBezTo>
                  <a:cubicBezTo>
                    <a:pt x="4096" y="9106"/>
                    <a:pt x="4412" y="9074"/>
                    <a:pt x="4727" y="9043"/>
                  </a:cubicBezTo>
                  <a:cubicBezTo>
                    <a:pt x="4979" y="9547"/>
                    <a:pt x="5294" y="10019"/>
                    <a:pt x="5672" y="10397"/>
                  </a:cubicBezTo>
                  <a:cubicBezTo>
                    <a:pt x="5136" y="10649"/>
                    <a:pt x="4475" y="10775"/>
                    <a:pt x="3750" y="10775"/>
                  </a:cubicBezTo>
                  <a:cubicBezTo>
                    <a:pt x="2112" y="10775"/>
                    <a:pt x="851" y="10082"/>
                    <a:pt x="851" y="9547"/>
                  </a:cubicBezTo>
                  <a:lnTo>
                    <a:pt x="851" y="8350"/>
                  </a:lnTo>
                  <a:close/>
                  <a:moveTo>
                    <a:pt x="8570" y="4159"/>
                  </a:moveTo>
                  <a:cubicBezTo>
                    <a:pt x="10366" y="4159"/>
                    <a:pt x="11878" y="5640"/>
                    <a:pt x="11878" y="7467"/>
                  </a:cubicBezTo>
                  <a:cubicBezTo>
                    <a:pt x="11878" y="9263"/>
                    <a:pt x="10366" y="10775"/>
                    <a:pt x="8570" y="10775"/>
                  </a:cubicBezTo>
                  <a:cubicBezTo>
                    <a:pt x="6743" y="10775"/>
                    <a:pt x="5262" y="9263"/>
                    <a:pt x="5262" y="7467"/>
                  </a:cubicBezTo>
                  <a:cubicBezTo>
                    <a:pt x="5262" y="5609"/>
                    <a:pt x="6743" y="4159"/>
                    <a:pt x="8570" y="4159"/>
                  </a:cubicBezTo>
                  <a:close/>
                  <a:moveTo>
                    <a:pt x="3781" y="1"/>
                  </a:moveTo>
                  <a:cubicBezTo>
                    <a:pt x="1797" y="1"/>
                    <a:pt x="64" y="851"/>
                    <a:pt x="64" y="2112"/>
                  </a:cubicBezTo>
                  <a:lnTo>
                    <a:pt x="64" y="9547"/>
                  </a:lnTo>
                  <a:cubicBezTo>
                    <a:pt x="1" y="10082"/>
                    <a:pt x="442" y="10649"/>
                    <a:pt x="1230" y="11027"/>
                  </a:cubicBezTo>
                  <a:cubicBezTo>
                    <a:pt x="1891" y="11405"/>
                    <a:pt x="2805" y="11563"/>
                    <a:pt x="3750" y="11563"/>
                  </a:cubicBezTo>
                  <a:cubicBezTo>
                    <a:pt x="4790" y="11563"/>
                    <a:pt x="5735" y="11311"/>
                    <a:pt x="6428" y="10964"/>
                  </a:cubicBezTo>
                  <a:cubicBezTo>
                    <a:pt x="7058" y="11342"/>
                    <a:pt x="7814" y="11563"/>
                    <a:pt x="8602" y="11563"/>
                  </a:cubicBezTo>
                  <a:cubicBezTo>
                    <a:pt x="10870" y="11563"/>
                    <a:pt x="12729" y="9704"/>
                    <a:pt x="12729" y="7404"/>
                  </a:cubicBezTo>
                  <a:cubicBezTo>
                    <a:pt x="12729" y="5136"/>
                    <a:pt x="10870" y="3277"/>
                    <a:pt x="8602" y="3277"/>
                  </a:cubicBezTo>
                  <a:cubicBezTo>
                    <a:pt x="8192" y="3277"/>
                    <a:pt x="7846" y="3309"/>
                    <a:pt x="7499" y="3435"/>
                  </a:cubicBezTo>
                  <a:lnTo>
                    <a:pt x="7499" y="2049"/>
                  </a:lnTo>
                  <a:cubicBezTo>
                    <a:pt x="7499" y="1481"/>
                    <a:pt x="7058" y="914"/>
                    <a:pt x="6302" y="536"/>
                  </a:cubicBezTo>
                  <a:cubicBezTo>
                    <a:pt x="5640" y="158"/>
                    <a:pt x="4727" y="1"/>
                    <a:pt x="37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431;p49">
              <a:extLst>
                <a:ext uri="{FF2B5EF4-FFF2-40B4-BE49-F238E27FC236}">
                  <a16:creationId xmlns:a16="http://schemas.microsoft.com/office/drawing/2014/main" id="{A0C4CE6A-ECBC-72EF-DFCC-31C6FA35B73A}"/>
                </a:ext>
              </a:extLst>
            </p:cNvPr>
            <p:cNvSpPr/>
            <p:nvPr/>
          </p:nvSpPr>
          <p:spPr>
            <a:xfrm>
              <a:off x="-62335475" y="2804325"/>
              <a:ext cx="62250" cy="146525"/>
            </a:xfrm>
            <a:custGeom>
              <a:avLst/>
              <a:gdLst/>
              <a:ahLst/>
              <a:cxnLst/>
              <a:rect l="l" t="t" r="r" b="b"/>
              <a:pathLst>
                <a:path w="2490" h="5861" extrusionOk="0">
                  <a:moveTo>
                    <a:pt x="1261" y="0"/>
                  </a:moveTo>
                  <a:cubicBezTo>
                    <a:pt x="1009" y="0"/>
                    <a:pt x="820" y="189"/>
                    <a:pt x="820" y="410"/>
                  </a:cubicBezTo>
                  <a:lnTo>
                    <a:pt x="820" y="694"/>
                  </a:lnTo>
                  <a:cubicBezTo>
                    <a:pt x="348" y="851"/>
                    <a:pt x="1" y="1324"/>
                    <a:pt x="1" y="1891"/>
                  </a:cubicBezTo>
                  <a:cubicBezTo>
                    <a:pt x="1" y="2552"/>
                    <a:pt x="537" y="2930"/>
                    <a:pt x="978" y="3245"/>
                  </a:cubicBezTo>
                  <a:cubicBezTo>
                    <a:pt x="1293" y="3497"/>
                    <a:pt x="1639" y="3718"/>
                    <a:pt x="1639" y="3970"/>
                  </a:cubicBezTo>
                  <a:cubicBezTo>
                    <a:pt x="1671" y="4254"/>
                    <a:pt x="1482" y="4411"/>
                    <a:pt x="1261" y="4411"/>
                  </a:cubicBezTo>
                  <a:cubicBezTo>
                    <a:pt x="1009" y="4411"/>
                    <a:pt x="820" y="4191"/>
                    <a:pt x="820" y="3970"/>
                  </a:cubicBezTo>
                  <a:cubicBezTo>
                    <a:pt x="820" y="3718"/>
                    <a:pt x="631" y="3529"/>
                    <a:pt x="411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8" y="4947"/>
                    <a:pt x="820" y="5136"/>
                  </a:cubicBezTo>
                  <a:lnTo>
                    <a:pt x="820" y="5419"/>
                  </a:lnTo>
                  <a:cubicBezTo>
                    <a:pt x="820" y="5671"/>
                    <a:pt x="1009" y="5860"/>
                    <a:pt x="1261" y="5860"/>
                  </a:cubicBezTo>
                  <a:cubicBezTo>
                    <a:pt x="1482" y="5860"/>
                    <a:pt x="1639" y="5671"/>
                    <a:pt x="1639" y="5419"/>
                  </a:cubicBezTo>
                  <a:lnTo>
                    <a:pt x="1639" y="5136"/>
                  </a:lnTo>
                  <a:cubicBezTo>
                    <a:pt x="2112" y="4978"/>
                    <a:pt x="2458" y="4506"/>
                    <a:pt x="2458" y="3970"/>
                  </a:cubicBezTo>
                  <a:cubicBezTo>
                    <a:pt x="2458" y="3308"/>
                    <a:pt x="1923" y="2899"/>
                    <a:pt x="1482" y="2584"/>
                  </a:cubicBezTo>
                  <a:cubicBezTo>
                    <a:pt x="1167" y="2363"/>
                    <a:pt x="820" y="2111"/>
                    <a:pt x="820" y="1891"/>
                  </a:cubicBezTo>
                  <a:cubicBezTo>
                    <a:pt x="820" y="1639"/>
                    <a:pt x="1009" y="1450"/>
                    <a:pt x="1261" y="1450"/>
                  </a:cubicBezTo>
                  <a:cubicBezTo>
                    <a:pt x="1482" y="1450"/>
                    <a:pt x="1639" y="1639"/>
                    <a:pt x="1639" y="1891"/>
                  </a:cubicBezTo>
                  <a:cubicBezTo>
                    <a:pt x="1639" y="2111"/>
                    <a:pt x="1860" y="2300"/>
                    <a:pt x="2049" y="2300"/>
                  </a:cubicBezTo>
                  <a:cubicBezTo>
                    <a:pt x="2269" y="2300"/>
                    <a:pt x="2490" y="2111"/>
                    <a:pt x="2490" y="1891"/>
                  </a:cubicBezTo>
                  <a:cubicBezTo>
                    <a:pt x="2490" y="1324"/>
                    <a:pt x="2112" y="883"/>
                    <a:pt x="1639" y="694"/>
                  </a:cubicBezTo>
                  <a:lnTo>
                    <a:pt x="1639" y="410"/>
                  </a:lnTo>
                  <a:cubicBezTo>
                    <a:pt x="1639" y="189"/>
                    <a:pt x="1450" y="0"/>
                    <a:pt x="12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" name="Google Shape;4474;p49">
            <a:extLst>
              <a:ext uri="{FF2B5EF4-FFF2-40B4-BE49-F238E27FC236}">
                <a16:creationId xmlns:a16="http://schemas.microsoft.com/office/drawing/2014/main" id="{9A24888E-3C71-D628-4183-C3EE399F4DE3}"/>
              </a:ext>
            </a:extLst>
          </p:cNvPr>
          <p:cNvGrpSpPr/>
          <p:nvPr/>
        </p:nvGrpSpPr>
        <p:grpSpPr>
          <a:xfrm>
            <a:off x="6411175" y="5663334"/>
            <a:ext cx="418716" cy="418456"/>
            <a:chOff x="6479471" y="2079003"/>
            <a:chExt cx="348923" cy="348706"/>
          </a:xfrm>
          <a:solidFill>
            <a:schemeClr val="bg1"/>
          </a:solidFill>
        </p:grpSpPr>
        <p:sp>
          <p:nvSpPr>
            <p:cNvPr id="65" name="Google Shape;4475;p49">
              <a:extLst>
                <a:ext uri="{FF2B5EF4-FFF2-40B4-BE49-F238E27FC236}">
                  <a16:creationId xmlns:a16="http://schemas.microsoft.com/office/drawing/2014/main" id="{D6D36CD5-C3CE-9BEB-2941-B0D425C8504C}"/>
                </a:ext>
              </a:extLst>
            </p:cNvPr>
            <p:cNvSpPr/>
            <p:nvPr/>
          </p:nvSpPr>
          <p:spPr>
            <a:xfrm>
              <a:off x="6479471" y="2200291"/>
              <a:ext cx="38170" cy="22566"/>
            </a:xfrm>
            <a:custGeom>
              <a:avLst/>
              <a:gdLst/>
              <a:ahLst/>
              <a:cxnLst/>
              <a:rect l="l" t="t" r="r" b="b"/>
              <a:pathLst>
                <a:path w="1387" h="820" extrusionOk="0">
                  <a:moveTo>
                    <a:pt x="379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630"/>
                    <a:pt x="190" y="819"/>
                    <a:pt x="379" y="819"/>
                  </a:cubicBezTo>
                  <a:lnTo>
                    <a:pt x="946" y="819"/>
                  </a:lnTo>
                  <a:cubicBezTo>
                    <a:pt x="1166" y="819"/>
                    <a:pt x="1387" y="630"/>
                    <a:pt x="1387" y="378"/>
                  </a:cubicBezTo>
                  <a:cubicBezTo>
                    <a:pt x="1387" y="189"/>
                    <a:pt x="1166" y="0"/>
                    <a:pt x="9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6" name="Google Shape;4476;p49">
              <a:extLst>
                <a:ext uri="{FF2B5EF4-FFF2-40B4-BE49-F238E27FC236}">
                  <a16:creationId xmlns:a16="http://schemas.microsoft.com/office/drawing/2014/main" id="{400F3A00-4989-86CD-B2B6-0781BA9F45DE}"/>
                </a:ext>
              </a:extLst>
            </p:cNvPr>
            <p:cNvGrpSpPr/>
            <p:nvPr/>
          </p:nvGrpSpPr>
          <p:grpSpPr>
            <a:xfrm>
              <a:off x="6520582" y="2079003"/>
              <a:ext cx="307811" cy="348706"/>
              <a:chOff x="-60218325" y="2304850"/>
              <a:chExt cx="279625" cy="316775"/>
            </a:xfrm>
            <a:grpFill/>
          </p:grpSpPr>
          <p:sp>
            <p:nvSpPr>
              <p:cNvPr id="67" name="Google Shape;4477;p49">
                <a:extLst>
                  <a:ext uri="{FF2B5EF4-FFF2-40B4-BE49-F238E27FC236}">
                    <a16:creationId xmlns:a16="http://schemas.microsoft.com/office/drawing/2014/main" id="{A0BA0E9E-41C5-8A90-AFBB-8C1C27C411F2}"/>
                  </a:ext>
                </a:extLst>
              </p:cNvPr>
              <p:cNvSpPr/>
              <p:nvPr/>
            </p:nvSpPr>
            <p:spPr>
              <a:xfrm>
                <a:off x="-60218325" y="2304850"/>
                <a:ext cx="235525" cy="316775"/>
              </a:xfrm>
              <a:custGeom>
                <a:avLst/>
                <a:gdLst/>
                <a:ahLst/>
                <a:cxnLst/>
                <a:rect l="l" t="t" r="r" b="b"/>
                <a:pathLst>
                  <a:path w="9421" h="12671" extrusionOk="0">
                    <a:moveTo>
                      <a:pt x="4884" y="825"/>
                    </a:moveTo>
                    <a:cubicBezTo>
                      <a:pt x="6994" y="825"/>
                      <a:pt x="8633" y="2463"/>
                      <a:pt x="8633" y="4542"/>
                    </a:cubicBezTo>
                    <a:cubicBezTo>
                      <a:pt x="8570" y="6023"/>
                      <a:pt x="7688" y="7378"/>
                      <a:pt x="6364" y="7945"/>
                    </a:cubicBezTo>
                    <a:cubicBezTo>
                      <a:pt x="6207" y="8039"/>
                      <a:pt x="6112" y="8165"/>
                      <a:pt x="6112" y="8354"/>
                    </a:cubicBezTo>
                    <a:lnTo>
                      <a:pt x="6112" y="8543"/>
                    </a:lnTo>
                    <a:lnTo>
                      <a:pt x="3623" y="8543"/>
                    </a:lnTo>
                    <a:lnTo>
                      <a:pt x="3623" y="8354"/>
                    </a:lnTo>
                    <a:cubicBezTo>
                      <a:pt x="3623" y="8197"/>
                      <a:pt x="3560" y="8039"/>
                      <a:pt x="3403" y="7945"/>
                    </a:cubicBezTo>
                    <a:cubicBezTo>
                      <a:pt x="1828" y="7251"/>
                      <a:pt x="914" y="5582"/>
                      <a:pt x="1229" y="3880"/>
                    </a:cubicBezTo>
                    <a:cubicBezTo>
                      <a:pt x="1481" y="2431"/>
                      <a:pt x="2647" y="1203"/>
                      <a:pt x="4096" y="888"/>
                    </a:cubicBezTo>
                    <a:cubicBezTo>
                      <a:pt x="4379" y="856"/>
                      <a:pt x="4663" y="825"/>
                      <a:pt x="4884" y="825"/>
                    </a:cubicBezTo>
                    <a:close/>
                    <a:moveTo>
                      <a:pt x="6081" y="9362"/>
                    </a:moveTo>
                    <a:lnTo>
                      <a:pt x="6081" y="10213"/>
                    </a:lnTo>
                    <a:lnTo>
                      <a:pt x="3592" y="10213"/>
                    </a:lnTo>
                    <a:lnTo>
                      <a:pt x="3592" y="9362"/>
                    </a:lnTo>
                    <a:close/>
                    <a:moveTo>
                      <a:pt x="5986" y="11032"/>
                    </a:moveTo>
                    <a:cubicBezTo>
                      <a:pt x="5829" y="11505"/>
                      <a:pt x="5419" y="11851"/>
                      <a:pt x="4852" y="11851"/>
                    </a:cubicBezTo>
                    <a:cubicBezTo>
                      <a:pt x="4316" y="11851"/>
                      <a:pt x="3875" y="11505"/>
                      <a:pt x="3686" y="11032"/>
                    </a:cubicBezTo>
                    <a:close/>
                    <a:moveTo>
                      <a:pt x="4842" y="0"/>
                    </a:moveTo>
                    <a:cubicBezTo>
                      <a:pt x="4526" y="0"/>
                      <a:pt x="4202" y="32"/>
                      <a:pt x="3875" y="100"/>
                    </a:cubicBezTo>
                    <a:cubicBezTo>
                      <a:pt x="2111" y="509"/>
                      <a:pt x="693" y="1959"/>
                      <a:pt x="378" y="3723"/>
                    </a:cubicBezTo>
                    <a:cubicBezTo>
                      <a:pt x="0" y="5834"/>
                      <a:pt x="1071" y="7724"/>
                      <a:pt x="2773" y="8575"/>
                    </a:cubicBezTo>
                    <a:lnTo>
                      <a:pt x="2773" y="10591"/>
                    </a:lnTo>
                    <a:cubicBezTo>
                      <a:pt x="2773" y="11725"/>
                      <a:pt x="3718" y="12670"/>
                      <a:pt x="4852" y="12670"/>
                    </a:cubicBezTo>
                    <a:cubicBezTo>
                      <a:pt x="5986" y="12670"/>
                      <a:pt x="6963" y="11725"/>
                      <a:pt x="6963" y="10591"/>
                    </a:cubicBezTo>
                    <a:lnTo>
                      <a:pt x="6963" y="8575"/>
                    </a:lnTo>
                    <a:cubicBezTo>
                      <a:pt x="8444" y="7787"/>
                      <a:pt x="9420" y="6243"/>
                      <a:pt x="9420" y="4511"/>
                    </a:cubicBezTo>
                    <a:cubicBezTo>
                      <a:pt x="9392" y="1995"/>
                      <a:pt x="7331" y="0"/>
                      <a:pt x="484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4478;p49">
                <a:extLst>
                  <a:ext uri="{FF2B5EF4-FFF2-40B4-BE49-F238E27FC236}">
                    <a16:creationId xmlns:a16="http://schemas.microsoft.com/office/drawing/2014/main" id="{7B1617A5-C212-8FBE-F8F3-411D19641C9B}"/>
                  </a:ext>
                </a:extLst>
              </p:cNvPr>
              <p:cNvSpPr/>
              <p:nvPr/>
            </p:nvSpPr>
            <p:spPr>
              <a:xfrm>
                <a:off x="-60127750" y="2347500"/>
                <a:ext cx="62250" cy="1457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5830" extrusionOk="0">
                    <a:moveTo>
                      <a:pt x="1229" y="1"/>
                    </a:moveTo>
                    <a:cubicBezTo>
                      <a:pt x="1009" y="1"/>
                      <a:pt x="851" y="190"/>
                      <a:pt x="851" y="379"/>
                    </a:cubicBezTo>
                    <a:lnTo>
                      <a:pt x="851" y="662"/>
                    </a:lnTo>
                    <a:cubicBezTo>
                      <a:pt x="378" y="820"/>
                      <a:pt x="0" y="1292"/>
                      <a:pt x="0" y="1828"/>
                    </a:cubicBezTo>
                    <a:cubicBezTo>
                      <a:pt x="0" y="2521"/>
                      <a:pt x="567" y="2899"/>
                      <a:pt x="1009" y="3214"/>
                    </a:cubicBezTo>
                    <a:cubicBezTo>
                      <a:pt x="1324" y="3466"/>
                      <a:pt x="1670" y="3687"/>
                      <a:pt x="1670" y="3939"/>
                    </a:cubicBezTo>
                    <a:cubicBezTo>
                      <a:pt x="1670" y="4159"/>
                      <a:pt x="1481" y="4348"/>
                      <a:pt x="1229" y="4348"/>
                    </a:cubicBezTo>
                    <a:cubicBezTo>
                      <a:pt x="1009" y="4348"/>
                      <a:pt x="851" y="4159"/>
                      <a:pt x="851" y="3939"/>
                    </a:cubicBezTo>
                    <a:cubicBezTo>
                      <a:pt x="851" y="3687"/>
                      <a:pt x="630" y="3498"/>
                      <a:pt x="441" y="3498"/>
                    </a:cubicBezTo>
                    <a:cubicBezTo>
                      <a:pt x="221" y="3498"/>
                      <a:pt x="0" y="3687"/>
                      <a:pt x="0" y="3939"/>
                    </a:cubicBezTo>
                    <a:cubicBezTo>
                      <a:pt x="0" y="4474"/>
                      <a:pt x="378" y="4915"/>
                      <a:pt x="851" y="5104"/>
                    </a:cubicBezTo>
                    <a:lnTo>
                      <a:pt x="851" y="5388"/>
                    </a:lnTo>
                    <a:cubicBezTo>
                      <a:pt x="851" y="5608"/>
                      <a:pt x="1040" y="5829"/>
                      <a:pt x="1229" y="5829"/>
                    </a:cubicBezTo>
                    <a:cubicBezTo>
                      <a:pt x="1481" y="5829"/>
                      <a:pt x="1670" y="5608"/>
                      <a:pt x="1670" y="5388"/>
                    </a:cubicBezTo>
                    <a:lnTo>
                      <a:pt x="1670" y="5104"/>
                    </a:lnTo>
                    <a:cubicBezTo>
                      <a:pt x="2143" y="4947"/>
                      <a:pt x="2489" y="4474"/>
                      <a:pt x="2489" y="3939"/>
                    </a:cubicBezTo>
                    <a:cubicBezTo>
                      <a:pt x="2489" y="3246"/>
                      <a:pt x="1954" y="2868"/>
                      <a:pt x="1513" y="2553"/>
                    </a:cubicBezTo>
                    <a:cubicBezTo>
                      <a:pt x="1198" y="2300"/>
                      <a:pt x="851" y="2080"/>
                      <a:pt x="851" y="1828"/>
                    </a:cubicBezTo>
                    <a:cubicBezTo>
                      <a:pt x="788" y="1607"/>
                      <a:pt x="1009" y="1418"/>
                      <a:pt x="1229" y="1418"/>
                    </a:cubicBezTo>
                    <a:cubicBezTo>
                      <a:pt x="1481" y="1418"/>
                      <a:pt x="1670" y="1607"/>
                      <a:pt x="1670" y="1828"/>
                    </a:cubicBezTo>
                    <a:cubicBezTo>
                      <a:pt x="1670" y="2080"/>
                      <a:pt x="1859" y="2269"/>
                      <a:pt x="2048" y="2269"/>
                    </a:cubicBezTo>
                    <a:cubicBezTo>
                      <a:pt x="2300" y="2269"/>
                      <a:pt x="2489" y="2080"/>
                      <a:pt x="2489" y="1828"/>
                    </a:cubicBezTo>
                    <a:cubicBezTo>
                      <a:pt x="2489" y="1292"/>
                      <a:pt x="2143" y="851"/>
                      <a:pt x="1670" y="662"/>
                    </a:cubicBezTo>
                    <a:lnTo>
                      <a:pt x="1670" y="379"/>
                    </a:lnTo>
                    <a:cubicBezTo>
                      <a:pt x="1670" y="158"/>
                      <a:pt x="1481" y="1"/>
                      <a:pt x="122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4479;p49">
                <a:extLst>
                  <a:ext uri="{FF2B5EF4-FFF2-40B4-BE49-F238E27FC236}">
                    <a16:creationId xmlns:a16="http://schemas.microsoft.com/office/drawing/2014/main" id="{59D9723F-0EF3-AFD9-A980-74A67E9DC31B}"/>
                  </a:ext>
                </a:extLst>
              </p:cNvPr>
              <p:cNvSpPr/>
              <p:nvPr/>
            </p:nvSpPr>
            <p:spPr>
              <a:xfrm>
                <a:off x="-60212825" y="2510750"/>
                <a:ext cx="32325" cy="30325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213" extrusionOk="0">
                    <a:moveTo>
                      <a:pt x="836" y="0"/>
                    </a:moveTo>
                    <a:cubicBezTo>
                      <a:pt x="725" y="0"/>
                      <a:pt x="615" y="39"/>
                      <a:pt x="536" y="118"/>
                    </a:cubicBezTo>
                    <a:lnTo>
                      <a:pt x="158" y="496"/>
                    </a:lnTo>
                    <a:cubicBezTo>
                      <a:pt x="1" y="654"/>
                      <a:pt x="1" y="906"/>
                      <a:pt x="158" y="1095"/>
                    </a:cubicBezTo>
                    <a:cubicBezTo>
                      <a:pt x="237" y="1174"/>
                      <a:pt x="340" y="1213"/>
                      <a:pt x="442" y="1213"/>
                    </a:cubicBezTo>
                    <a:cubicBezTo>
                      <a:pt x="544" y="1213"/>
                      <a:pt x="647" y="1174"/>
                      <a:pt x="725" y="1095"/>
                    </a:cubicBezTo>
                    <a:lnTo>
                      <a:pt x="1135" y="717"/>
                    </a:lnTo>
                    <a:cubicBezTo>
                      <a:pt x="1293" y="559"/>
                      <a:pt x="1293" y="276"/>
                      <a:pt x="1135" y="118"/>
                    </a:cubicBezTo>
                    <a:cubicBezTo>
                      <a:pt x="1056" y="39"/>
                      <a:pt x="946" y="0"/>
                      <a:pt x="8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4480;p49">
                <a:extLst>
                  <a:ext uri="{FF2B5EF4-FFF2-40B4-BE49-F238E27FC236}">
                    <a16:creationId xmlns:a16="http://schemas.microsoft.com/office/drawing/2014/main" id="{4FAC45BB-94D8-D7EE-66A6-8BC1AA7FB678}"/>
                  </a:ext>
                </a:extLst>
              </p:cNvPr>
              <p:cNvSpPr/>
              <p:nvPr/>
            </p:nvSpPr>
            <p:spPr>
              <a:xfrm>
                <a:off x="-60012750" y="2310675"/>
                <a:ext cx="3230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14" extrusionOk="0">
                    <a:moveTo>
                      <a:pt x="835" y="1"/>
                    </a:moveTo>
                    <a:cubicBezTo>
                      <a:pt x="725" y="1"/>
                      <a:pt x="614" y="40"/>
                      <a:pt x="536" y="119"/>
                    </a:cubicBezTo>
                    <a:lnTo>
                      <a:pt x="126" y="528"/>
                    </a:lnTo>
                    <a:cubicBezTo>
                      <a:pt x="0" y="686"/>
                      <a:pt x="0" y="938"/>
                      <a:pt x="126" y="1096"/>
                    </a:cubicBezTo>
                    <a:cubicBezTo>
                      <a:pt x="205" y="1174"/>
                      <a:pt x="315" y="1214"/>
                      <a:pt x="425" y="1214"/>
                    </a:cubicBezTo>
                    <a:cubicBezTo>
                      <a:pt x="536" y="1214"/>
                      <a:pt x="646" y="1174"/>
                      <a:pt x="725" y="1096"/>
                    </a:cubicBezTo>
                    <a:lnTo>
                      <a:pt x="1134" y="718"/>
                    </a:lnTo>
                    <a:cubicBezTo>
                      <a:pt x="1292" y="560"/>
                      <a:pt x="1292" y="276"/>
                      <a:pt x="1134" y="119"/>
                    </a:cubicBezTo>
                    <a:cubicBezTo>
                      <a:pt x="1056" y="40"/>
                      <a:pt x="945" y="1"/>
                      <a:pt x="83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4481;p49">
                <a:extLst>
                  <a:ext uri="{FF2B5EF4-FFF2-40B4-BE49-F238E27FC236}">
                    <a16:creationId xmlns:a16="http://schemas.microsoft.com/office/drawing/2014/main" id="{5B0A2871-1BB6-CF29-748A-134400188DDD}"/>
                  </a:ext>
                </a:extLst>
              </p:cNvPr>
              <p:cNvSpPr/>
              <p:nvPr/>
            </p:nvSpPr>
            <p:spPr>
              <a:xfrm>
                <a:off x="-60012750" y="2510750"/>
                <a:ext cx="32300" cy="30325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13" extrusionOk="0">
                    <a:moveTo>
                      <a:pt x="425" y="0"/>
                    </a:moveTo>
                    <a:cubicBezTo>
                      <a:pt x="315" y="0"/>
                      <a:pt x="205" y="39"/>
                      <a:pt x="126" y="118"/>
                    </a:cubicBezTo>
                    <a:cubicBezTo>
                      <a:pt x="0" y="276"/>
                      <a:pt x="0" y="559"/>
                      <a:pt x="126" y="717"/>
                    </a:cubicBezTo>
                    <a:lnTo>
                      <a:pt x="536" y="1095"/>
                    </a:lnTo>
                    <a:cubicBezTo>
                      <a:pt x="614" y="1174"/>
                      <a:pt x="725" y="1213"/>
                      <a:pt x="835" y="1213"/>
                    </a:cubicBezTo>
                    <a:cubicBezTo>
                      <a:pt x="945" y="1213"/>
                      <a:pt x="1056" y="1174"/>
                      <a:pt x="1134" y="1095"/>
                    </a:cubicBezTo>
                    <a:cubicBezTo>
                      <a:pt x="1292" y="937"/>
                      <a:pt x="1292" y="654"/>
                      <a:pt x="1134" y="496"/>
                    </a:cubicBezTo>
                    <a:lnTo>
                      <a:pt x="725" y="118"/>
                    </a:lnTo>
                    <a:cubicBezTo>
                      <a:pt x="646" y="39"/>
                      <a:pt x="536" y="0"/>
                      <a:pt x="4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4482;p49">
                <a:extLst>
                  <a:ext uri="{FF2B5EF4-FFF2-40B4-BE49-F238E27FC236}">
                    <a16:creationId xmlns:a16="http://schemas.microsoft.com/office/drawing/2014/main" id="{BA1D9474-98B5-8F50-8AA4-BFC8F248F486}"/>
                  </a:ext>
                </a:extLst>
              </p:cNvPr>
              <p:cNvSpPr/>
              <p:nvPr/>
            </p:nvSpPr>
            <p:spPr>
              <a:xfrm>
                <a:off x="-60212825" y="2310675"/>
                <a:ext cx="32325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214" extrusionOk="0">
                    <a:moveTo>
                      <a:pt x="442" y="1"/>
                    </a:moveTo>
                    <a:cubicBezTo>
                      <a:pt x="340" y="1"/>
                      <a:pt x="237" y="40"/>
                      <a:pt x="158" y="119"/>
                    </a:cubicBezTo>
                    <a:cubicBezTo>
                      <a:pt x="1" y="276"/>
                      <a:pt x="1" y="560"/>
                      <a:pt x="158" y="718"/>
                    </a:cubicBezTo>
                    <a:lnTo>
                      <a:pt x="536" y="1096"/>
                    </a:lnTo>
                    <a:cubicBezTo>
                      <a:pt x="615" y="1174"/>
                      <a:pt x="725" y="1214"/>
                      <a:pt x="836" y="1214"/>
                    </a:cubicBezTo>
                    <a:cubicBezTo>
                      <a:pt x="946" y="1214"/>
                      <a:pt x="1056" y="1174"/>
                      <a:pt x="1135" y="1096"/>
                    </a:cubicBezTo>
                    <a:cubicBezTo>
                      <a:pt x="1293" y="938"/>
                      <a:pt x="1293" y="686"/>
                      <a:pt x="1135" y="528"/>
                    </a:cubicBezTo>
                    <a:lnTo>
                      <a:pt x="725" y="119"/>
                    </a:lnTo>
                    <a:cubicBezTo>
                      <a:pt x="647" y="40"/>
                      <a:pt x="544" y="1"/>
                      <a:pt x="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4483;p49">
                <a:extLst>
                  <a:ext uri="{FF2B5EF4-FFF2-40B4-BE49-F238E27FC236}">
                    <a16:creationId xmlns:a16="http://schemas.microsoft.com/office/drawing/2014/main" id="{5F53391B-F844-DE40-1671-3EAB7E16EFCC}"/>
                  </a:ext>
                </a:extLst>
              </p:cNvPr>
              <p:cNvSpPr/>
              <p:nvPr/>
            </p:nvSpPr>
            <p:spPr>
              <a:xfrm>
                <a:off x="-59974175" y="2415250"/>
                <a:ext cx="354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820" extrusionOk="0">
                    <a:moveTo>
                      <a:pt x="442" y="0"/>
                    </a:moveTo>
                    <a:cubicBezTo>
                      <a:pt x="221" y="0"/>
                      <a:pt x="1" y="189"/>
                      <a:pt x="1" y="378"/>
                    </a:cubicBezTo>
                    <a:cubicBezTo>
                      <a:pt x="1" y="630"/>
                      <a:pt x="221" y="819"/>
                      <a:pt x="442" y="819"/>
                    </a:cubicBezTo>
                    <a:lnTo>
                      <a:pt x="1009" y="819"/>
                    </a:lnTo>
                    <a:cubicBezTo>
                      <a:pt x="1230" y="819"/>
                      <a:pt x="1387" y="630"/>
                      <a:pt x="1387" y="378"/>
                    </a:cubicBezTo>
                    <a:cubicBezTo>
                      <a:pt x="1419" y="189"/>
                      <a:pt x="1230" y="0"/>
                      <a:pt x="1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4" name="Google Shape;8433;p58">
            <a:extLst>
              <a:ext uri="{FF2B5EF4-FFF2-40B4-BE49-F238E27FC236}">
                <a16:creationId xmlns:a16="http://schemas.microsoft.com/office/drawing/2014/main" id="{FD04AC8D-5B08-5024-BA2C-FFAE0264F0DC}"/>
              </a:ext>
            </a:extLst>
          </p:cNvPr>
          <p:cNvGrpSpPr/>
          <p:nvPr/>
        </p:nvGrpSpPr>
        <p:grpSpPr>
          <a:xfrm>
            <a:off x="6456648" y="4610389"/>
            <a:ext cx="327771" cy="324340"/>
            <a:chOff x="1049375" y="2318350"/>
            <a:chExt cx="298525" cy="295400"/>
          </a:xfrm>
          <a:solidFill>
            <a:schemeClr val="bg1"/>
          </a:solidFill>
        </p:grpSpPr>
        <p:sp>
          <p:nvSpPr>
            <p:cNvPr id="75" name="Google Shape;8434;p58">
              <a:extLst>
                <a:ext uri="{FF2B5EF4-FFF2-40B4-BE49-F238E27FC236}">
                  <a16:creationId xmlns:a16="http://schemas.microsoft.com/office/drawing/2014/main" id="{B5ADDDC3-30C5-2A39-B03F-306A9CD6A7DF}"/>
                </a:ext>
              </a:extLst>
            </p:cNvPr>
            <p:cNvSpPr/>
            <p:nvPr/>
          </p:nvSpPr>
          <p:spPr>
            <a:xfrm>
              <a:off x="1101350" y="2492325"/>
              <a:ext cx="70125" cy="50525"/>
            </a:xfrm>
            <a:custGeom>
              <a:avLst/>
              <a:gdLst/>
              <a:ahLst/>
              <a:cxnLst/>
              <a:rect l="l" t="t" r="r" b="b"/>
              <a:pathLst>
                <a:path w="2805" h="2021" extrusionOk="0">
                  <a:moveTo>
                    <a:pt x="2473" y="0"/>
                  </a:moveTo>
                  <a:cubicBezTo>
                    <a:pt x="2377" y="0"/>
                    <a:pt x="2273" y="32"/>
                    <a:pt x="2206" y="99"/>
                  </a:cubicBezTo>
                  <a:lnTo>
                    <a:pt x="1072" y="1233"/>
                  </a:lnTo>
                  <a:lnTo>
                    <a:pt x="599" y="761"/>
                  </a:lnTo>
                  <a:cubicBezTo>
                    <a:pt x="536" y="713"/>
                    <a:pt x="449" y="690"/>
                    <a:pt x="363" y="690"/>
                  </a:cubicBezTo>
                  <a:cubicBezTo>
                    <a:pt x="276" y="690"/>
                    <a:pt x="189" y="713"/>
                    <a:pt x="126" y="761"/>
                  </a:cubicBezTo>
                  <a:cubicBezTo>
                    <a:pt x="0" y="887"/>
                    <a:pt x="0" y="1139"/>
                    <a:pt x="126" y="1233"/>
                  </a:cubicBezTo>
                  <a:lnTo>
                    <a:pt x="820" y="1958"/>
                  </a:lnTo>
                  <a:cubicBezTo>
                    <a:pt x="914" y="2021"/>
                    <a:pt x="977" y="2021"/>
                    <a:pt x="1072" y="2021"/>
                  </a:cubicBezTo>
                  <a:cubicBezTo>
                    <a:pt x="1135" y="2021"/>
                    <a:pt x="1261" y="1989"/>
                    <a:pt x="1292" y="1926"/>
                  </a:cubicBezTo>
                  <a:lnTo>
                    <a:pt x="2678" y="540"/>
                  </a:lnTo>
                  <a:cubicBezTo>
                    <a:pt x="2804" y="414"/>
                    <a:pt x="2804" y="162"/>
                    <a:pt x="2678" y="68"/>
                  </a:cubicBezTo>
                  <a:cubicBezTo>
                    <a:pt x="2634" y="24"/>
                    <a:pt x="2557" y="0"/>
                    <a:pt x="24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8435;p58">
              <a:extLst>
                <a:ext uri="{FF2B5EF4-FFF2-40B4-BE49-F238E27FC236}">
                  <a16:creationId xmlns:a16="http://schemas.microsoft.com/office/drawing/2014/main" id="{06AEB463-3E28-CBF9-7318-DA012ADC9A8C}"/>
                </a:ext>
              </a:extLst>
            </p:cNvPr>
            <p:cNvSpPr/>
            <p:nvPr/>
          </p:nvSpPr>
          <p:spPr>
            <a:xfrm>
              <a:off x="1101350" y="2440525"/>
              <a:ext cx="70125" cy="51150"/>
            </a:xfrm>
            <a:custGeom>
              <a:avLst/>
              <a:gdLst/>
              <a:ahLst/>
              <a:cxnLst/>
              <a:rect l="l" t="t" r="r" b="b"/>
              <a:pathLst>
                <a:path w="2805" h="2046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38"/>
                    <a:pt x="449" y="714"/>
                    <a:pt x="363" y="714"/>
                  </a:cubicBezTo>
                  <a:cubicBezTo>
                    <a:pt x="276" y="714"/>
                    <a:pt x="189" y="738"/>
                    <a:pt x="126" y="785"/>
                  </a:cubicBezTo>
                  <a:cubicBezTo>
                    <a:pt x="0" y="911"/>
                    <a:pt x="0" y="1163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4"/>
                    <a:pt x="1292" y="1951"/>
                  </a:cubicBezTo>
                  <a:lnTo>
                    <a:pt x="2678" y="564"/>
                  </a:lnTo>
                  <a:cubicBezTo>
                    <a:pt x="2804" y="438"/>
                    <a:pt x="2804" y="186"/>
                    <a:pt x="2678" y="92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436;p58">
              <a:extLst>
                <a:ext uri="{FF2B5EF4-FFF2-40B4-BE49-F238E27FC236}">
                  <a16:creationId xmlns:a16="http://schemas.microsoft.com/office/drawing/2014/main" id="{339A664E-5F83-99FB-D11D-592FFEA121A2}"/>
                </a:ext>
              </a:extLst>
            </p:cNvPr>
            <p:cNvSpPr/>
            <p:nvPr/>
          </p:nvSpPr>
          <p:spPr>
            <a:xfrm>
              <a:off x="1101350" y="2388550"/>
              <a:ext cx="70125" cy="51125"/>
            </a:xfrm>
            <a:custGeom>
              <a:avLst/>
              <a:gdLst/>
              <a:ahLst/>
              <a:cxnLst/>
              <a:rect l="l" t="t" r="r" b="b"/>
              <a:pathLst>
                <a:path w="2805" h="2045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22"/>
                    <a:pt x="449" y="690"/>
                    <a:pt x="363" y="690"/>
                  </a:cubicBezTo>
                  <a:cubicBezTo>
                    <a:pt x="276" y="690"/>
                    <a:pt x="189" y="722"/>
                    <a:pt x="126" y="785"/>
                  </a:cubicBezTo>
                  <a:cubicBezTo>
                    <a:pt x="0" y="911"/>
                    <a:pt x="0" y="1131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3"/>
                    <a:pt x="1292" y="1919"/>
                  </a:cubicBezTo>
                  <a:lnTo>
                    <a:pt x="2678" y="532"/>
                  </a:lnTo>
                  <a:cubicBezTo>
                    <a:pt x="2804" y="438"/>
                    <a:pt x="2804" y="186"/>
                    <a:pt x="2678" y="91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437;p58">
              <a:extLst>
                <a:ext uri="{FF2B5EF4-FFF2-40B4-BE49-F238E27FC236}">
                  <a16:creationId xmlns:a16="http://schemas.microsoft.com/office/drawing/2014/main" id="{3E7F60BA-EABA-33CE-A4A6-EF7F3732A2F1}"/>
                </a:ext>
              </a:extLst>
            </p:cNvPr>
            <p:cNvSpPr/>
            <p:nvPr/>
          </p:nvSpPr>
          <p:spPr>
            <a:xfrm>
              <a:off x="1049375" y="2318350"/>
              <a:ext cx="298525" cy="295400"/>
            </a:xfrm>
            <a:custGeom>
              <a:avLst/>
              <a:gdLst/>
              <a:ahLst/>
              <a:cxnLst/>
              <a:rect l="l" t="t" r="r" b="b"/>
              <a:pathLst>
                <a:path w="11941" h="11816" extrusionOk="0">
                  <a:moveTo>
                    <a:pt x="6963" y="1198"/>
                  </a:moveTo>
                  <a:lnTo>
                    <a:pt x="7876" y="2143"/>
                  </a:lnTo>
                  <a:lnTo>
                    <a:pt x="6963" y="2143"/>
                  </a:lnTo>
                  <a:lnTo>
                    <a:pt x="6963" y="1198"/>
                  </a:lnTo>
                  <a:close/>
                  <a:moveTo>
                    <a:pt x="10286" y="3498"/>
                  </a:moveTo>
                  <a:cubicBezTo>
                    <a:pt x="10373" y="3498"/>
                    <a:pt x="10460" y="3530"/>
                    <a:pt x="10523" y="3593"/>
                  </a:cubicBezTo>
                  <a:lnTo>
                    <a:pt x="10995" y="4065"/>
                  </a:lnTo>
                  <a:cubicBezTo>
                    <a:pt x="11184" y="4223"/>
                    <a:pt x="11184" y="4475"/>
                    <a:pt x="11027" y="4569"/>
                  </a:cubicBezTo>
                  <a:lnTo>
                    <a:pt x="10806" y="4821"/>
                  </a:lnTo>
                  <a:lnTo>
                    <a:pt x="9798" y="3845"/>
                  </a:lnTo>
                  <a:lnTo>
                    <a:pt x="10050" y="3593"/>
                  </a:lnTo>
                  <a:cubicBezTo>
                    <a:pt x="10113" y="3530"/>
                    <a:pt x="10200" y="3498"/>
                    <a:pt x="10286" y="3498"/>
                  </a:cubicBezTo>
                  <a:close/>
                  <a:moveTo>
                    <a:pt x="9294" y="4349"/>
                  </a:moveTo>
                  <a:lnTo>
                    <a:pt x="10271" y="5325"/>
                  </a:lnTo>
                  <a:lnTo>
                    <a:pt x="7845" y="7783"/>
                  </a:lnTo>
                  <a:lnTo>
                    <a:pt x="6868" y="6774"/>
                  </a:lnTo>
                  <a:lnTo>
                    <a:pt x="9294" y="4349"/>
                  </a:lnTo>
                  <a:close/>
                  <a:moveTo>
                    <a:pt x="6585" y="7499"/>
                  </a:moveTo>
                  <a:lnTo>
                    <a:pt x="7183" y="8098"/>
                  </a:lnTo>
                  <a:lnTo>
                    <a:pt x="6427" y="8255"/>
                  </a:lnTo>
                  <a:lnTo>
                    <a:pt x="6585" y="7499"/>
                  </a:lnTo>
                  <a:close/>
                  <a:moveTo>
                    <a:pt x="6994" y="10398"/>
                  </a:moveTo>
                  <a:lnTo>
                    <a:pt x="6994" y="10776"/>
                  </a:lnTo>
                  <a:cubicBezTo>
                    <a:pt x="6994" y="10870"/>
                    <a:pt x="7057" y="10996"/>
                    <a:pt x="7089" y="11122"/>
                  </a:cubicBezTo>
                  <a:lnTo>
                    <a:pt x="1071" y="11122"/>
                  </a:lnTo>
                  <a:cubicBezTo>
                    <a:pt x="882" y="11122"/>
                    <a:pt x="693" y="10965"/>
                    <a:pt x="693" y="10776"/>
                  </a:cubicBezTo>
                  <a:lnTo>
                    <a:pt x="693" y="10398"/>
                  </a:lnTo>
                  <a:close/>
                  <a:moveTo>
                    <a:pt x="6270" y="663"/>
                  </a:moveTo>
                  <a:lnTo>
                    <a:pt x="6270" y="2458"/>
                  </a:lnTo>
                  <a:cubicBezTo>
                    <a:pt x="6270" y="2647"/>
                    <a:pt x="6427" y="2805"/>
                    <a:pt x="6616" y="2805"/>
                  </a:cubicBezTo>
                  <a:lnTo>
                    <a:pt x="8349" y="2805"/>
                  </a:lnTo>
                  <a:lnTo>
                    <a:pt x="8349" y="4286"/>
                  </a:lnTo>
                  <a:lnTo>
                    <a:pt x="6112" y="6554"/>
                  </a:lnTo>
                  <a:cubicBezTo>
                    <a:pt x="6081" y="6585"/>
                    <a:pt x="6018" y="6680"/>
                    <a:pt x="6018" y="6711"/>
                  </a:cubicBezTo>
                  <a:lnTo>
                    <a:pt x="5608" y="8633"/>
                  </a:lnTo>
                  <a:cubicBezTo>
                    <a:pt x="5545" y="8759"/>
                    <a:pt x="5608" y="8885"/>
                    <a:pt x="5671" y="8948"/>
                  </a:cubicBezTo>
                  <a:cubicBezTo>
                    <a:pt x="5742" y="9019"/>
                    <a:pt x="5813" y="9055"/>
                    <a:pt x="5897" y="9055"/>
                  </a:cubicBezTo>
                  <a:cubicBezTo>
                    <a:pt x="5925" y="9055"/>
                    <a:pt x="5955" y="9051"/>
                    <a:pt x="5986" y="9043"/>
                  </a:cubicBezTo>
                  <a:lnTo>
                    <a:pt x="7908" y="8602"/>
                  </a:lnTo>
                  <a:cubicBezTo>
                    <a:pt x="8002" y="8602"/>
                    <a:pt x="8034" y="8570"/>
                    <a:pt x="8065" y="8507"/>
                  </a:cubicBezTo>
                  <a:lnTo>
                    <a:pt x="8349" y="8255"/>
                  </a:lnTo>
                  <a:lnTo>
                    <a:pt x="8349" y="10807"/>
                  </a:lnTo>
                  <a:lnTo>
                    <a:pt x="8380" y="10807"/>
                  </a:lnTo>
                  <a:cubicBezTo>
                    <a:pt x="8380" y="10996"/>
                    <a:pt x="8223" y="11154"/>
                    <a:pt x="8034" y="11154"/>
                  </a:cubicBezTo>
                  <a:cubicBezTo>
                    <a:pt x="7845" y="11154"/>
                    <a:pt x="7687" y="10996"/>
                    <a:pt x="7687" y="10807"/>
                  </a:cubicBezTo>
                  <a:lnTo>
                    <a:pt x="7687" y="10083"/>
                  </a:lnTo>
                  <a:cubicBezTo>
                    <a:pt x="7687" y="9893"/>
                    <a:pt x="7530" y="9736"/>
                    <a:pt x="7309" y="9736"/>
                  </a:cubicBezTo>
                  <a:lnTo>
                    <a:pt x="1386" y="9736"/>
                  </a:lnTo>
                  <a:lnTo>
                    <a:pt x="1386" y="663"/>
                  </a:lnTo>
                  <a:close/>
                  <a:moveTo>
                    <a:pt x="1071" y="1"/>
                  </a:moveTo>
                  <a:cubicBezTo>
                    <a:pt x="882" y="1"/>
                    <a:pt x="693" y="158"/>
                    <a:pt x="693" y="379"/>
                  </a:cubicBezTo>
                  <a:lnTo>
                    <a:pt x="693" y="9736"/>
                  </a:lnTo>
                  <a:lnTo>
                    <a:pt x="347" y="9736"/>
                  </a:lnTo>
                  <a:cubicBezTo>
                    <a:pt x="158" y="9736"/>
                    <a:pt x="0" y="9893"/>
                    <a:pt x="0" y="10083"/>
                  </a:cubicBezTo>
                  <a:lnTo>
                    <a:pt x="0" y="10807"/>
                  </a:lnTo>
                  <a:cubicBezTo>
                    <a:pt x="0" y="11406"/>
                    <a:pt x="473" y="11815"/>
                    <a:pt x="1008" y="11815"/>
                  </a:cubicBezTo>
                  <a:lnTo>
                    <a:pt x="8002" y="11815"/>
                  </a:lnTo>
                  <a:cubicBezTo>
                    <a:pt x="8569" y="11815"/>
                    <a:pt x="9011" y="11343"/>
                    <a:pt x="9011" y="10807"/>
                  </a:cubicBezTo>
                  <a:lnTo>
                    <a:pt x="9011" y="7562"/>
                  </a:lnTo>
                  <a:lnTo>
                    <a:pt x="11499" y="5105"/>
                  </a:lnTo>
                  <a:cubicBezTo>
                    <a:pt x="11940" y="4664"/>
                    <a:pt x="11940" y="4034"/>
                    <a:pt x="11531" y="3593"/>
                  </a:cubicBezTo>
                  <a:lnTo>
                    <a:pt x="11058" y="3120"/>
                  </a:lnTo>
                  <a:cubicBezTo>
                    <a:pt x="10869" y="2931"/>
                    <a:pt x="10609" y="2836"/>
                    <a:pt x="10346" y="2836"/>
                  </a:cubicBezTo>
                  <a:cubicBezTo>
                    <a:pt x="10082" y="2836"/>
                    <a:pt x="9814" y="2931"/>
                    <a:pt x="9609" y="3120"/>
                  </a:cubicBezTo>
                  <a:lnTo>
                    <a:pt x="9105" y="3624"/>
                  </a:lnTo>
                  <a:lnTo>
                    <a:pt x="9105" y="2490"/>
                  </a:lnTo>
                  <a:cubicBezTo>
                    <a:pt x="9105" y="2427"/>
                    <a:pt x="9074" y="2332"/>
                    <a:pt x="8979" y="2269"/>
                  </a:cubicBezTo>
                  <a:lnTo>
                    <a:pt x="6900" y="127"/>
                  </a:lnTo>
                  <a:cubicBezTo>
                    <a:pt x="6805" y="64"/>
                    <a:pt x="6742" y="1"/>
                    <a:pt x="66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82028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4BAAC-7D6B-FC37-FCF3-B601886F2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>
            <a:extLst>
              <a:ext uri="{FF2B5EF4-FFF2-40B4-BE49-F238E27FC236}">
                <a16:creationId xmlns:a16="http://schemas.microsoft.com/office/drawing/2014/main" id="{8B7181AD-81E5-4DE7-C718-0796CF1CF12C}"/>
              </a:ext>
            </a:extLst>
          </p:cNvPr>
          <p:cNvSpPr txBox="1"/>
          <p:nvPr/>
        </p:nvSpPr>
        <p:spPr>
          <a:xfrm>
            <a:off x="292485" y="133553"/>
            <a:ext cx="278473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latin typeface="TT Norms Medium" panose="02000803030000020003" pitchFamily="50" charset="0"/>
            </a:endParaRPr>
          </a:p>
          <a:p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BPO Financeiro</a:t>
            </a:r>
            <a:endParaRPr lang="pt-BR" dirty="0">
              <a:solidFill>
                <a:srgbClr val="054B99"/>
              </a:solidFill>
              <a:latin typeface="TT Norms Medium" panose="02000803030000020003" pitchFamily="50" charset="0"/>
            </a:endParaRPr>
          </a:p>
        </p:txBody>
      </p:sp>
      <p:pic>
        <p:nvPicPr>
          <p:cNvPr id="55" name="Imagem 54">
            <a:extLst>
              <a:ext uri="{FF2B5EF4-FFF2-40B4-BE49-F238E27FC236}">
                <a16:creationId xmlns:a16="http://schemas.microsoft.com/office/drawing/2014/main" id="{EBCA7D50-9C74-31CC-B417-C470D419B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3" t="47762" r="28128" b="20971"/>
          <a:stretch/>
        </p:blipFill>
        <p:spPr>
          <a:xfrm>
            <a:off x="6506495" y="0"/>
            <a:ext cx="2367915" cy="88555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2897488-D3D0-E281-B1BD-F846195B6331}"/>
              </a:ext>
            </a:extLst>
          </p:cNvPr>
          <p:cNvSpPr txBox="1"/>
          <p:nvPr/>
        </p:nvSpPr>
        <p:spPr>
          <a:xfrm>
            <a:off x="939871" y="1107685"/>
            <a:ext cx="99597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200" dirty="0">
                <a:solidFill>
                  <a:srgbClr val="054B99"/>
                </a:solidFill>
                <a:latin typeface="TT Norms Medium" panose="02000803030000020003" pitchFamily="50" charset="0"/>
              </a:rPr>
              <a:t>Vantagens de Contratar o BPO Financeiro da </a:t>
            </a:r>
            <a:r>
              <a:rPr lang="pt-BR" sz="3200" dirty="0" err="1">
                <a:solidFill>
                  <a:srgbClr val="054B99"/>
                </a:solidFill>
                <a:latin typeface="TT Norms Medium" panose="02000803030000020003" pitchFamily="50" charset="0"/>
              </a:rPr>
              <a:t>Recta</a:t>
            </a:r>
            <a:r>
              <a:rPr lang="pt-BR" sz="3200" dirty="0">
                <a:solidFill>
                  <a:srgbClr val="054B99"/>
                </a:solidFill>
                <a:latin typeface="TT Norms Medium" panose="02000803030000020003" pitchFamily="50" charset="0"/>
              </a:rPr>
              <a:t>?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A94164F-E31F-A569-634F-2847297750CD}"/>
              </a:ext>
            </a:extLst>
          </p:cNvPr>
          <p:cNvSpPr/>
          <p:nvPr/>
        </p:nvSpPr>
        <p:spPr>
          <a:xfrm>
            <a:off x="308244" y="2408833"/>
            <a:ext cx="2774522" cy="3703209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rgbClr val="054B99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ECCA84A-A7A4-7EC7-C8E5-51FA518177C7}"/>
              </a:ext>
            </a:extLst>
          </p:cNvPr>
          <p:cNvSpPr/>
          <p:nvPr/>
        </p:nvSpPr>
        <p:spPr>
          <a:xfrm>
            <a:off x="3224890" y="2408833"/>
            <a:ext cx="2774522" cy="3703209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rgbClr val="054B99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B25B690-2750-FF7E-85D5-462EA0034F6F}"/>
              </a:ext>
            </a:extLst>
          </p:cNvPr>
          <p:cNvSpPr/>
          <p:nvPr/>
        </p:nvSpPr>
        <p:spPr>
          <a:xfrm>
            <a:off x="6184113" y="2408833"/>
            <a:ext cx="2774522" cy="3703209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rgbClr val="054B99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66756AF-C6ED-2B5B-6482-AA91E4D46EFD}"/>
              </a:ext>
            </a:extLst>
          </p:cNvPr>
          <p:cNvSpPr/>
          <p:nvPr/>
        </p:nvSpPr>
        <p:spPr>
          <a:xfrm>
            <a:off x="9099874" y="2408833"/>
            <a:ext cx="2774522" cy="3703209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rgbClr val="054B99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4052089-8E45-2437-D543-E1BD70A1E003}"/>
              </a:ext>
            </a:extLst>
          </p:cNvPr>
          <p:cNvSpPr txBox="1"/>
          <p:nvPr/>
        </p:nvSpPr>
        <p:spPr>
          <a:xfrm>
            <a:off x="392194" y="2502569"/>
            <a:ext cx="237506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54B99"/>
                </a:solidFill>
                <a:latin typeface="TT Norms Regular" panose="02000503030000020003" pitchFamily="50" charset="0"/>
              </a:rPr>
              <a:t>Eficiência Aprimorada</a:t>
            </a:r>
          </a:p>
          <a:p>
            <a:endParaRPr lang="pt-BR" sz="2000" b="1" dirty="0">
              <a:solidFill>
                <a:srgbClr val="054B99"/>
              </a:solidFill>
              <a:latin typeface="TT Norms Regular" panose="02000503030000020003" pitchFamily="50" charset="0"/>
            </a:endParaRPr>
          </a:p>
          <a:p>
            <a:r>
              <a:rPr lang="pt-BR" dirty="0">
                <a:latin typeface="TT Norms Regular" panose="02000503030000020003" pitchFamily="50" charset="0"/>
              </a:rPr>
              <a:t>Nossa equipe especializada garante processos financeiros eficientes, para que tenha tempo e se concentre em suas atividades principais</a:t>
            </a:r>
            <a:r>
              <a:rPr lang="pt-BR" dirty="0"/>
              <a:t>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10B0310-D96B-124F-E31D-53AE3AD52D50}"/>
              </a:ext>
            </a:extLst>
          </p:cNvPr>
          <p:cNvSpPr txBox="1"/>
          <p:nvPr/>
        </p:nvSpPr>
        <p:spPr>
          <a:xfrm>
            <a:off x="3308840" y="2518415"/>
            <a:ext cx="244225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54B99"/>
                </a:solidFill>
                <a:latin typeface="TT Norms Regular" panose="02000503030000020003" pitchFamily="50" charset="0"/>
              </a:rPr>
              <a:t>Redução de Custos</a:t>
            </a:r>
          </a:p>
          <a:p>
            <a:endParaRPr lang="pt-BR" sz="2000" b="1" dirty="0">
              <a:solidFill>
                <a:srgbClr val="054B99"/>
              </a:solidFill>
              <a:latin typeface="TT Norms Regular" panose="02000503030000020003" pitchFamily="50" charset="0"/>
            </a:endParaRPr>
          </a:p>
          <a:p>
            <a:r>
              <a:rPr lang="pt-BR" dirty="0">
                <a:latin typeface="TT Norms Regular" panose="02000503030000020003" pitchFamily="50" charset="0"/>
              </a:rPr>
              <a:t>Ao terceirizar funções financeiras, sua empresa economiza em custos associados à contratação, treinamento e manutenção de uma equipe interna.</a:t>
            </a:r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1F7A7D1-F392-57F8-1B32-EE9861478521}"/>
              </a:ext>
            </a:extLst>
          </p:cNvPr>
          <p:cNvSpPr txBox="1"/>
          <p:nvPr/>
        </p:nvSpPr>
        <p:spPr>
          <a:xfrm>
            <a:off x="6268063" y="2533804"/>
            <a:ext cx="2502958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54B99"/>
                </a:solidFill>
                <a:latin typeface="TT Norms Regular" panose="02000503030000020003" pitchFamily="50" charset="0"/>
              </a:rPr>
              <a:t>foco no Core Business</a:t>
            </a:r>
          </a:p>
          <a:p>
            <a:endParaRPr lang="pt-BR" sz="2000" b="1" dirty="0">
              <a:solidFill>
                <a:srgbClr val="054B99"/>
              </a:solidFill>
              <a:latin typeface="TT Norms Regular" panose="02000503030000020003" pitchFamily="50" charset="0"/>
            </a:endParaRPr>
          </a:p>
          <a:p>
            <a:r>
              <a:rPr lang="pt-BR" dirty="0">
                <a:latin typeface="TT Norms Regular" panose="02000503030000020003" pitchFamily="50" charset="0"/>
              </a:rPr>
              <a:t>Permita que seus recursos internos se concentrem nas atividades – chave da sua empresa, enquanto nós cuidamos das complexidades financeiras.</a:t>
            </a:r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3A7F371-597B-675D-E67D-F97B9D5E57AA}"/>
              </a:ext>
            </a:extLst>
          </p:cNvPr>
          <p:cNvSpPr txBox="1"/>
          <p:nvPr/>
        </p:nvSpPr>
        <p:spPr>
          <a:xfrm>
            <a:off x="9183824" y="2533804"/>
            <a:ext cx="242665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54B99"/>
                </a:solidFill>
                <a:latin typeface="TT Norms Regular" panose="02000503030000020003" pitchFamily="50" charset="0"/>
              </a:rPr>
              <a:t>Expertise e Experiência</a:t>
            </a:r>
          </a:p>
          <a:p>
            <a:endParaRPr lang="pt-BR" sz="2000" b="1" dirty="0">
              <a:solidFill>
                <a:srgbClr val="054B99"/>
              </a:solidFill>
              <a:latin typeface="TT Norms Regular" panose="02000503030000020003" pitchFamily="50" charset="0"/>
            </a:endParaRPr>
          </a:p>
          <a:p>
            <a:r>
              <a:rPr lang="pt-BR" dirty="0">
                <a:latin typeface="TT Norms Regular" panose="02000503030000020003" pitchFamily="50" charset="0"/>
              </a:rPr>
              <a:t>Conte com nossa experiência em BPO Financeiro para lidar com desafios financeiros complexos, proporcionando soluções sob medida.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37702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AD596-2D15-4240-644C-41CAB52FE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E296109-7762-BC2F-0F2E-DF3D1C463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534" y="1168022"/>
            <a:ext cx="10161149" cy="5715646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7F32848D-4B01-62A5-421A-693C897914C2}"/>
              </a:ext>
            </a:extLst>
          </p:cNvPr>
          <p:cNvSpPr txBox="1"/>
          <p:nvPr/>
        </p:nvSpPr>
        <p:spPr>
          <a:xfrm>
            <a:off x="292485" y="133553"/>
            <a:ext cx="208101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latin typeface="TT Norms Medium" panose="02000803030000020003" pitchFamily="50" charset="0"/>
            </a:endParaRPr>
          </a:p>
          <a:p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Consultoria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310EAFA-5D2B-AB57-64A7-EB424BE2E4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1" t="8779" r="41994" b="19891"/>
          <a:stretch/>
        </p:blipFill>
        <p:spPr>
          <a:xfrm rot="10800000">
            <a:off x="10396695" y="718963"/>
            <a:ext cx="1795305" cy="2489526"/>
          </a:xfrm>
          <a:prstGeom prst="rect">
            <a:avLst/>
          </a:prstGeom>
        </p:spPr>
      </p:pic>
      <p:pic>
        <p:nvPicPr>
          <p:cNvPr id="55" name="Imagem 54">
            <a:extLst>
              <a:ext uri="{FF2B5EF4-FFF2-40B4-BE49-F238E27FC236}">
                <a16:creationId xmlns:a16="http://schemas.microsoft.com/office/drawing/2014/main" id="{88FF4128-E805-B7A5-6641-4555888797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3" t="47762" r="28128" b="20971"/>
          <a:stretch/>
        </p:blipFill>
        <p:spPr>
          <a:xfrm>
            <a:off x="6506495" y="0"/>
            <a:ext cx="2367915" cy="885552"/>
          </a:xfrm>
          <a:prstGeom prst="rect">
            <a:avLst/>
          </a:prstGeom>
        </p:spPr>
      </p:pic>
      <p:sp>
        <p:nvSpPr>
          <p:cNvPr id="56" name="CaixaDeTexto 55">
            <a:extLst>
              <a:ext uri="{FF2B5EF4-FFF2-40B4-BE49-F238E27FC236}">
                <a16:creationId xmlns:a16="http://schemas.microsoft.com/office/drawing/2014/main" id="{FF9C0FC5-A5E6-46F7-5253-C6C24F6C7E10}"/>
              </a:ext>
            </a:extLst>
          </p:cNvPr>
          <p:cNvSpPr txBox="1"/>
          <p:nvPr/>
        </p:nvSpPr>
        <p:spPr>
          <a:xfrm>
            <a:off x="1241946" y="933684"/>
            <a:ext cx="10003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TT Norms Medium" panose="02000803030000020003" pitchFamily="50" charset="0"/>
              </a:rPr>
              <a:t>Possuímos uma equipe técnica qualificada e focada na otimização de resultados.</a:t>
            </a:r>
          </a:p>
          <a:p>
            <a:pPr algn="ctr"/>
            <a:r>
              <a:rPr lang="pt-BR" sz="2000" dirty="0">
                <a:latin typeface="TT Norms Medium" panose="02000803030000020003" pitchFamily="50" charset="0"/>
              </a:rPr>
              <a:t>Nosso suporte é baseado em metodologias internacionalmente reconhecidas.</a:t>
            </a:r>
          </a:p>
        </p:txBody>
      </p:sp>
      <p:sp>
        <p:nvSpPr>
          <p:cNvPr id="36" name="Google Shape;349;p32">
            <a:extLst>
              <a:ext uri="{FF2B5EF4-FFF2-40B4-BE49-F238E27FC236}">
                <a16:creationId xmlns:a16="http://schemas.microsoft.com/office/drawing/2014/main" id="{8D4880A4-45EF-B20F-6134-1D2C2BB94D06}"/>
              </a:ext>
            </a:extLst>
          </p:cNvPr>
          <p:cNvSpPr txBox="1">
            <a:spLocks/>
          </p:cNvSpPr>
          <p:nvPr/>
        </p:nvSpPr>
        <p:spPr>
          <a:xfrm flipH="1">
            <a:off x="35151" y="2966102"/>
            <a:ext cx="2681299" cy="13513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None/>
              <a:tabLst>
                <a:tab pos="457200" algn="l"/>
              </a:tabLst>
            </a:pPr>
            <a:r>
              <a:rPr lang="pt-BR" sz="1400" dirty="0">
                <a:latin typeface="TT Norms Medium" panose="0200080303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Pensamos na otimização de resultados com mapeamento de processos, elaboração de matriz de riscos, de manuais e procedimentos operacionais</a:t>
            </a:r>
            <a:endParaRPr lang="pt-BR" sz="1400" dirty="0">
              <a:latin typeface="TT Norms Medium" panose="02000803030000020003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Google Shape;351;p32">
            <a:extLst>
              <a:ext uri="{FF2B5EF4-FFF2-40B4-BE49-F238E27FC236}">
                <a16:creationId xmlns:a16="http://schemas.microsoft.com/office/drawing/2014/main" id="{2D2E18B6-82CC-32C7-FA2B-23A4A850CDDF}"/>
              </a:ext>
            </a:extLst>
          </p:cNvPr>
          <p:cNvSpPr txBox="1">
            <a:spLocks/>
          </p:cNvSpPr>
          <p:nvPr/>
        </p:nvSpPr>
        <p:spPr>
          <a:xfrm flipH="1">
            <a:off x="1779193" y="1940974"/>
            <a:ext cx="2568899" cy="10487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None/>
              <a:tabLst>
                <a:tab pos="457200" algn="l"/>
              </a:tabLst>
            </a:pPr>
            <a:r>
              <a:rPr lang="pt-BR" sz="1400" dirty="0">
                <a:latin typeface="TT Norms Medium" panose="0200080303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Elaboramos e revisamos seu plano de negócio nos níveis estratégico, tático e operacional.</a:t>
            </a:r>
            <a:endParaRPr lang="pt-BR" sz="1400" dirty="0">
              <a:latin typeface="TT Norms Medium" panose="02000803030000020003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Google Shape;353;p32">
            <a:extLst>
              <a:ext uri="{FF2B5EF4-FFF2-40B4-BE49-F238E27FC236}">
                <a16:creationId xmlns:a16="http://schemas.microsoft.com/office/drawing/2014/main" id="{5A60622E-A563-704E-BBFC-B50398498658}"/>
              </a:ext>
            </a:extLst>
          </p:cNvPr>
          <p:cNvSpPr txBox="1">
            <a:spLocks/>
          </p:cNvSpPr>
          <p:nvPr/>
        </p:nvSpPr>
        <p:spPr>
          <a:xfrm flipH="1">
            <a:off x="9361338" y="3060229"/>
            <a:ext cx="2568896" cy="11785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None/>
              <a:tabLst>
                <a:tab pos="457200" algn="l"/>
              </a:tabLst>
            </a:pPr>
            <a:r>
              <a:rPr lang="pt-BR" sz="1400" dirty="0">
                <a:latin typeface="TT Norms Medium" panose="0200080303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Realizamos consultoria financeira tanto para a empresa (pessoa jurídica) quanto para os seus sócios (pessoa física).</a:t>
            </a:r>
            <a:endParaRPr lang="pt-BR" sz="1400" dirty="0">
              <a:latin typeface="TT Norms Medium" panose="02000803030000020003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Google Shape;356;p32">
            <a:extLst>
              <a:ext uri="{FF2B5EF4-FFF2-40B4-BE49-F238E27FC236}">
                <a16:creationId xmlns:a16="http://schemas.microsoft.com/office/drawing/2014/main" id="{D96415AA-D141-DD6E-7BBF-951216B591A5}"/>
              </a:ext>
            </a:extLst>
          </p:cNvPr>
          <p:cNvSpPr txBox="1">
            <a:spLocks/>
          </p:cNvSpPr>
          <p:nvPr/>
        </p:nvSpPr>
        <p:spPr>
          <a:xfrm flipH="1">
            <a:off x="7768688" y="2331987"/>
            <a:ext cx="3185300" cy="4991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</a:pPr>
            <a:r>
              <a:rPr lang="pt-BR" sz="1400" dirty="0">
                <a:latin typeface="TT Norms Medium" panose="02000803030000020003" pitchFamily="50" charset="0"/>
                <a:ea typeface="Times New Roman" panose="02020603050405020304" pitchFamily="18" charset="0"/>
              </a:rPr>
              <a:t>Planejamos a gestão financeira de processos sucessórios.</a:t>
            </a:r>
            <a:endParaRPr lang="pt-BR" sz="1400" dirty="0">
              <a:latin typeface="TT Norms Medium" panose="02000803030000020003" pitchFamily="50" charset="0"/>
            </a:endParaRPr>
          </a:p>
        </p:txBody>
      </p:sp>
      <p:sp>
        <p:nvSpPr>
          <p:cNvPr id="47" name="Google Shape;356;p32">
            <a:extLst>
              <a:ext uri="{FF2B5EF4-FFF2-40B4-BE49-F238E27FC236}">
                <a16:creationId xmlns:a16="http://schemas.microsoft.com/office/drawing/2014/main" id="{8A11DDB6-BC9F-E9F0-999F-14D6F9B515A9}"/>
              </a:ext>
            </a:extLst>
          </p:cNvPr>
          <p:cNvSpPr txBox="1">
            <a:spLocks/>
          </p:cNvSpPr>
          <p:nvPr/>
        </p:nvSpPr>
        <p:spPr>
          <a:xfrm flipH="1">
            <a:off x="4212540" y="1771868"/>
            <a:ext cx="3978624" cy="407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 Light"/>
              <a:buChar char="●"/>
              <a:defRPr sz="1200" b="0" i="0" u="none" strike="noStrike" cap="none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 Light"/>
              <a:buChar char="○"/>
              <a:defRPr sz="1200" b="0" i="0" u="none" strike="noStrike" cap="none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 Light"/>
              <a:buChar char="■"/>
              <a:defRPr sz="1200" b="0" i="0" u="none" strike="noStrike" cap="none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 Light"/>
              <a:buChar char="●"/>
              <a:defRPr sz="1200" b="0" i="0" u="none" strike="noStrike" cap="none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 Light"/>
              <a:buChar char="○"/>
              <a:defRPr sz="1200" b="0" i="0" u="none" strike="noStrike" cap="none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 Light"/>
              <a:buChar char="■"/>
              <a:defRPr sz="1200" b="0" i="0" u="none" strike="noStrike" cap="none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 Light"/>
              <a:buChar char="●"/>
              <a:defRPr sz="1200" b="0" i="0" u="none" strike="noStrike" cap="none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 Light"/>
              <a:buChar char="○"/>
              <a:defRPr sz="1200" b="0" i="0" u="none" strike="noStrike" cap="none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Assistant Light"/>
              <a:buChar char="■"/>
              <a:defRPr sz="1200" b="0" i="0" u="none" strike="noStrike" cap="none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9pPr>
          </a:lstStyle>
          <a:p>
            <a:pPr marL="0" lvl="0" indent="0" algn="ctr">
              <a:lnSpc>
                <a:spcPct val="100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pt-BR" sz="1400" dirty="0">
                <a:solidFill>
                  <a:schemeClr val="tx1"/>
                </a:solidFill>
                <a:effectLst/>
                <a:latin typeface="TT Norms Medium" panose="0200080303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Terceirização do Financeiro (BPO Financeiro).</a:t>
            </a:r>
            <a:endParaRPr lang="pt-BR" sz="1400" dirty="0">
              <a:solidFill>
                <a:schemeClr val="tx1"/>
              </a:solidFill>
              <a:effectLst/>
              <a:latin typeface="TT Norms Medium" panose="02000803030000020003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8" name="Google Shape;8031;p57">
            <a:extLst>
              <a:ext uri="{FF2B5EF4-FFF2-40B4-BE49-F238E27FC236}">
                <a16:creationId xmlns:a16="http://schemas.microsoft.com/office/drawing/2014/main" id="{7E596444-AF8A-834B-F258-085C4566DDA8}"/>
              </a:ext>
            </a:extLst>
          </p:cNvPr>
          <p:cNvGrpSpPr/>
          <p:nvPr/>
        </p:nvGrpSpPr>
        <p:grpSpPr>
          <a:xfrm>
            <a:off x="2387668" y="5410275"/>
            <a:ext cx="402857" cy="403929"/>
            <a:chOff x="-1700225" y="2768875"/>
            <a:chExt cx="291450" cy="292225"/>
          </a:xfrm>
          <a:solidFill>
            <a:schemeClr val="bg1"/>
          </a:solidFill>
        </p:grpSpPr>
        <p:sp>
          <p:nvSpPr>
            <p:cNvPr id="49" name="Google Shape;8032;p57">
              <a:extLst>
                <a:ext uri="{FF2B5EF4-FFF2-40B4-BE49-F238E27FC236}">
                  <a16:creationId xmlns:a16="http://schemas.microsoft.com/office/drawing/2014/main" id="{9409BE62-3D26-F536-D0B6-315D919F3B7D}"/>
                </a:ext>
              </a:extLst>
            </p:cNvPr>
            <p:cNvSpPr/>
            <p:nvPr/>
          </p:nvSpPr>
          <p:spPr>
            <a:xfrm>
              <a:off x="-1700225" y="2768875"/>
              <a:ext cx="291450" cy="292225"/>
            </a:xfrm>
            <a:custGeom>
              <a:avLst/>
              <a:gdLst/>
              <a:ahLst/>
              <a:cxnLst/>
              <a:rect l="l" t="t" r="r" b="b"/>
              <a:pathLst>
                <a:path w="11658" h="11689" extrusionOk="0">
                  <a:moveTo>
                    <a:pt x="10617" y="662"/>
                  </a:moveTo>
                  <a:cubicBezTo>
                    <a:pt x="10806" y="662"/>
                    <a:pt x="10964" y="820"/>
                    <a:pt x="10964" y="1009"/>
                  </a:cubicBezTo>
                  <a:lnTo>
                    <a:pt x="10964" y="2710"/>
                  </a:lnTo>
                  <a:lnTo>
                    <a:pt x="662" y="2710"/>
                  </a:lnTo>
                  <a:lnTo>
                    <a:pt x="662" y="1009"/>
                  </a:lnTo>
                  <a:cubicBezTo>
                    <a:pt x="662" y="820"/>
                    <a:pt x="819" y="662"/>
                    <a:pt x="1008" y="662"/>
                  </a:cubicBezTo>
                  <a:close/>
                  <a:moveTo>
                    <a:pt x="10933" y="3372"/>
                  </a:moveTo>
                  <a:lnTo>
                    <a:pt x="10933" y="9232"/>
                  </a:lnTo>
                  <a:cubicBezTo>
                    <a:pt x="10964" y="9484"/>
                    <a:pt x="10806" y="9610"/>
                    <a:pt x="10617" y="9610"/>
                  </a:cubicBezTo>
                  <a:lnTo>
                    <a:pt x="8916" y="9610"/>
                  </a:lnTo>
                  <a:lnTo>
                    <a:pt x="8570" y="9232"/>
                  </a:lnTo>
                  <a:cubicBezTo>
                    <a:pt x="8601" y="9169"/>
                    <a:pt x="8664" y="9043"/>
                    <a:pt x="8696" y="8917"/>
                  </a:cubicBezTo>
                  <a:lnTo>
                    <a:pt x="9200" y="8917"/>
                  </a:lnTo>
                  <a:cubicBezTo>
                    <a:pt x="9389" y="8917"/>
                    <a:pt x="9546" y="8759"/>
                    <a:pt x="9546" y="8570"/>
                  </a:cubicBezTo>
                  <a:lnTo>
                    <a:pt x="9546" y="7184"/>
                  </a:lnTo>
                  <a:cubicBezTo>
                    <a:pt x="9546" y="6995"/>
                    <a:pt x="9389" y="6837"/>
                    <a:pt x="9200" y="6837"/>
                  </a:cubicBezTo>
                  <a:lnTo>
                    <a:pt x="8696" y="6837"/>
                  </a:lnTo>
                  <a:cubicBezTo>
                    <a:pt x="8664" y="6711"/>
                    <a:pt x="8601" y="6648"/>
                    <a:pt x="8570" y="6522"/>
                  </a:cubicBezTo>
                  <a:lnTo>
                    <a:pt x="8916" y="6176"/>
                  </a:lnTo>
                  <a:cubicBezTo>
                    <a:pt x="9042" y="6050"/>
                    <a:pt x="9042" y="5798"/>
                    <a:pt x="8916" y="5703"/>
                  </a:cubicBezTo>
                  <a:lnTo>
                    <a:pt x="7940" y="4695"/>
                  </a:lnTo>
                  <a:cubicBezTo>
                    <a:pt x="7877" y="4648"/>
                    <a:pt x="7790" y="4624"/>
                    <a:pt x="7703" y="4624"/>
                  </a:cubicBezTo>
                  <a:cubicBezTo>
                    <a:pt x="7617" y="4624"/>
                    <a:pt x="7530" y="4648"/>
                    <a:pt x="7467" y="4695"/>
                  </a:cubicBezTo>
                  <a:lnTo>
                    <a:pt x="7120" y="5073"/>
                  </a:lnTo>
                  <a:cubicBezTo>
                    <a:pt x="7026" y="5041"/>
                    <a:pt x="6931" y="4978"/>
                    <a:pt x="6805" y="4947"/>
                  </a:cubicBezTo>
                  <a:lnTo>
                    <a:pt x="6805" y="4443"/>
                  </a:lnTo>
                  <a:cubicBezTo>
                    <a:pt x="6805" y="4222"/>
                    <a:pt x="6648" y="4065"/>
                    <a:pt x="6459" y="4065"/>
                  </a:cubicBezTo>
                  <a:lnTo>
                    <a:pt x="5073" y="4065"/>
                  </a:lnTo>
                  <a:cubicBezTo>
                    <a:pt x="4884" y="4065"/>
                    <a:pt x="4726" y="4222"/>
                    <a:pt x="4726" y="4443"/>
                  </a:cubicBezTo>
                  <a:lnTo>
                    <a:pt x="4726" y="4947"/>
                  </a:lnTo>
                  <a:cubicBezTo>
                    <a:pt x="4600" y="4978"/>
                    <a:pt x="4506" y="5010"/>
                    <a:pt x="4411" y="5073"/>
                  </a:cubicBezTo>
                  <a:lnTo>
                    <a:pt x="4033" y="4695"/>
                  </a:lnTo>
                  <a:cubicBezTo>
                    <a:pt x="3986" y="4648"/>
                    <a:pt x="3899" y="4624"/>
                    <a:pt x="3808" y="4624"/>
                  </a:cubicBezTo>
                  <a:cubicBezTo>
                    <a:pt x="3718" y="4624"/>
                    <a:pt x="3623" y="4648"/>
                    <a:pt x="3560" y="4695"/>
                  </a:cubicBezTo>
                  <a:lnTo>
                    <a:pt x="2584" y="5703"/>
                  </a:lnTo>
                  <a:cubicBezTo>
                    <a:pt x="2458" y="5829"/>
                    <a:pt x="2458" y="6050"/>
                    <a:pt x="2584" y="6176"/>
                  </a:cubicBezTo>
                  <a:lnTo>
                    <a:pt x="2930" y="6522"/>
                  </a:lnTo>
                  <a:cubicBezTo>
                    <a:pt x="2899" y="6585"/>
                    <a:pt x="2867" y="6711"/>
                    <a:pt x="2836" y="6837"/>
                  </a:cubicBezTo>
                  <a:lnTo>
                    <a:pt x="2300" y="6837"/>
                  </a:lnTo>
                  <a:cubicBezTo>
                    <a:pt x="2111" y="6837"/>
                    <a:pt x="1954" y="6995"/>
                    <a:pt x="1954" y="7184"/>
                  </a:cubicBezTo>
                  <a:lnTo>
                    <a:pt x="1954" y="8570"/>
                  </a:lnTo>
                  <a:cubicBezTo>
                    <a:pt x="1954" y="8759"/>
                    <a:pt x="2111" y="8917"/>
                    <a:pt x="2300" y="8917"/>
                  </a:cubicBezTo>
                  <a:lnTo>
                    <a:pt x="2836" y="8917"/>
                  </a:lnTo>
                  <a:cubicBezTo>
                    <a:pt x="2867" y="9043"/>
                    <a:pt x="2899" y="9137"/>
                    <a:pt x="2930" y="9232"/>
                  </a:cubicBezTo>
                  <a:lnTo>
                    <a:pt x="2584" y="9610"/>
                  </a:lnTo>
                  <a:lnTo>
                    <a:pt x="977" y="9610"/>
                  </a:lnTo>
                  <a:cubicBezTo>
                    <a:pt x="788" y="9610"/>
                    <a:pt x="630" y="9452"/>
                    <a:pt x="630" y="9232"/>
                  </a:cubicBezTo>
                  <a:lnTo>
                    <a:pt x="630" y="3372"/>
                  </a:lnTo>
                  <a:close/>
                  <a:moveTo>
                    <a:pt x="6112" y="4726"/>
                  </a:moveTo>
                  <a:lnTo>
                    <a:pt x="6112" y="5136"/>
                  </a:lnTo>
                  <a:cubicBezTo>
                    <a:pt x="6112" y="5294"/>
                    <a:pt x="6207" y="5420"/>
                    <a:pt x="6364" y="5451"/>
                  </a:cubicBezTo>
                  <a:cubicBezTo>
                    <a:pt x="6553" y="5514"/>
                    <a:pt x="6805" y="5609"/>
                    <a:pt x="6994" y="5735"/>
                  </a:cubicBezTo>
                  <a:cubicBezTo>
                    <a:pt x="7041" y="5769"/>
                    <a:pt x="7096" y="5783"/>
                    <a:pt x="7153" y="5783"/>
                  </a:cubicBezTo>
                  <a:cubicBezTo>
                    <a:pt x="7251" y="5783"/>
                    <a:pt x="7356" y="5743"/>
                    <a:pt x="7435" y="5703"/>
                  </a:cubicBezTo>
                  <a:lnTo>
                    <a:pt x="7751" y="5388"/>
                  </a:lnTo>
                  <a:lnTo>
                    <a:pt x="8223" y="5861"/>
                  </a:lnTo>
                  <a:lnTo>
                    <a:pt x="7908" y="6176"/>
                  </a:lnTo>
                  <a:cubicBezTo>
                    <a:pt x="7782" y="6302"/>
                    <a:pt x="7782" y="6459"/>
                    <a:pt x="7877" y="6617"/>
                  </a:cubicBezTo>
                  <a:cubicBezTo>
                    <a:pt x="7971" y="6806"/>
                    <a:pt x="8066" y="6995"/>
                    <a:pt x="8129" y="7247"/>
                  </a:cubicBezTo>
                  <a:cubicBezTo>
                    <a:pt x="8192" y="7404"/>
                    <a:pt x="8286" y="7499"/>
                    <a:pt x="8444" y="7499"/>
                  </a:cubicBezTo>
                  <a:lnTo>
                    <a:pt x="8885" y="7499"/>
                  </a:lnTo>
                  <a:lnTo>
                    <a:pt x="8885" y="8192"/>
                  </a:lnTo>
                  <a:lnTo>
                    <a:pt x="8444" y="8192"/>
                  </a:lnTo>
                  <a:cubicBezTo>
                    <a:pt x="8286" y="8192"/>
                    <a:pt x="8192" y="8286"/>
                    <a:pt x="8129" y="8444"/>
                  </a:cubicBezTo>
                  <a:cubicBezTo>
                    <a:pt x="8097" y="8665"/>
                    <a:pt x="7971" y="8885"/>
                    <a:pt x="7877" y="9074"/>
                  </a:cubicBezTo>
                  <a:cubicBezTo>
                    <a:pt x="7782" y="9200"/>
                    <a:pt x="7814" y="9389"/>
                    <a:pt x="7908" y="9515"/>
                  </a:cubicBezTo>
                  <a:lnTo>
                    <a:pt x="8223" y="9830"/>
                  </a:lnTo>
                  <a:lnTo>
                    <a:pt x="7751" y="10303"/>
                  </a:lnTo>
                  <a:lnTo>
                    <a:pt x="7435" y="9988"/>
                  </a:lnTo>
                  <a:cubicBezTo>
                    <a:pt x="7368" y="9920"/>
                    <a:pt x="7291" y="9889"/>
                    <a:pt x="7211" y="9889"/>
                  </a:cubicBezTo>
                  <a:cubicBezTo>
                    <a:pt x="7141" y="9889"/>
                    <a:pt x="7068" y="9912"/>
                    <a:pt x="6994" y="9956"/>
                  </a:cubicBezTo>
                  <a:cubicBezTo>
                    <a:pt x="6805" y="10082"/>
                    <a:pt x="6616" y="10145"/>
                    <a:pt x="6364" y="10208"/>
                  </a:cubicBezTo>
                  <a:cubicBezTo>
                    <a:pt x="6207" y="10271"/>
                    <a:pt x="6112" y="10366"/>
                    <a:pt x="6112" y="10555"/>
                  </a:cubicBezTo>
                  <a:lnTo>
                    <a:pt x="6112" y="10964"/>
                  </a:lnTo>
                  <a:lnTo>
                    <a:pt x="5419" y="10964"/>
                  </a:lnTo>
                  <a:lnTo>
                    <a:pt x="5419" y="10555"/>
                  </a:lnTo>
                  <a:cubicBezTo>
                    <a:pt x="5419" y="10366"/>
                    <a:pt x="5325" y="10271"/>
                    <a:pt x="5167" y="10208"/>
                  </a:cubicBezTo>
                  <a:cubicBezTo>
                    <a:pt x="4947" y="10177"/>
                    <a:pt x="4726" y="10051"/>
                    <a:pt x="4537" y="9956"/>
                  </a:cubicBezTo>
                  <a:cubicBezTo>
                    <a:pt x="4491" y="9921"/>
                    <a:pt x="4436" y="9908"/>
                    <a:pt x="4379" y="9908"/>
                  </a:cubicBezTo>
                  <a:cubicBezTo>
                    <a:pt x="4281" y="9908"/>
                    <a:pt x="4176" y="9948"/>
                    <a:pt x="4096" y="9988"/>
                  </a:cubicBezTo>
                  <a:lnTo>
                    <a:pt x="3781" y="10303"/>
                  </a:lnTo>
                  <a:lnTo>
                    <a:pt x="3308" y="9830"/>
                  </a:lnTo>
                  <a:lnTo>
                    <a:pt x="3623" y="9515"/>
                  </a:lnTo>
                  <a:cubicBezTo>
                    <a:pt x="3749" y="9389"/>
                    <a:pt x="3749" y="9232"/>
                    <a:pt x="3655" y="9074"/>
                  </a:cubicBezTo>
                  <a:cubicBezTo>
                    <a:pt x="3529" y="8885"/>
                    <a:pt x="3466" y="8696"/>
                    <a:pt x="3371" y="8444"/>
                  </a:cubicBezTo>
                  <a:cubicBezTo>
                    <a:pt x="3340" y="8286"/>
                    <a:pt x="3214" y="8192"/>
                    <a:pt x="3056" y="8192"/>
                  </a:cubicBezTo>
                  <a:lnTo>
                    <a:pt x="2647" y="8192"/>
                  </a:lnTo>
                  <a:lnTo>
                    <a:pt x="2647" y="7499"/>
                  </a:lnTo>
                  <a:lnTo>
                    <a:pt x="3056" y="7499"/>
                  </a:lnTo>
                  <a:cubicBezTo>
                    <a:pt x="3214" y="7499"/>
                    <a:pt x="3340" y="7404"/>
                    <a:pt x="3371" y="7247"/>
                  </a:cubicBezTo>
                  <a:cubicBezTo>
                    <a:pt x="3434" y="7026"/>
                    <a:pt x="3529" y="6806"/>
                    <a:pt x="3655" y="6617"/>
                  </a:cubicBezTo>
                  <a:cubicBezTo>
                    <a:pt x="3749" y="6491"/>
                    <a:pt x="3686" y="6302"/>
                    <a:pt x="3623" y="6176"/>
                  </a:cubicBezTo>
                  <a:lnTo>
                    <a:pt x="3308" y="5861"/>
                  </a:lnTo>
                  <a:lnTo>
                    <a:pt x="3781" y="5388"/>
                  </a:lnTo>
                  <a:lnTo>
                    <a:pt x="4096" y="5703"/>
                  </a:lnTo>
                  <a:cubicBezTo>
                    <a:pt x="4163" y="5771"/>
                    <a:pt x="4240" y="5802"/>
                    <a:pt x="4321" y="5802"/>
                  </a:cubicBezTo>
                  <a:cubicBezTo>
                    <a:pt x="4391" y="5802"/>
                    <a:pt x="4464" y="5778"/>
                    <a:pt x="4537" y="5735"/>
                  </a:cubicBezTo>
                  <a:cubicBezTo>
                    <a:pt x="4726" y="5609"/>
                    <a:pt x="4915" y="5546"/>
                    <a:pt x="5167" y="5451"/>
                  </a:cubicBezTo>
                  <a:cubicBezTo>
                    <a:pt x="5325" y="5420"/>
                    <a:pt x="5419" y="5294"/>
                    <a:pt x="5419" y="5136"/>
                  </a:cubicBezTo>
                  <a:lnTo>
                    <a:pt x="5419" y="4726"/>
                  </a:lnTo>
                  <a:close/>
                  <a:moveTo>
                    <a:pt x="1008" y="1"/>
                  </a:moveTo>
                  <a:cubicBezTo>
                    <a:pt x="473" y="1"/>
                    <a:pt x="0" y="473"/>
                    <a:pt x="0" y="1009"/>
                  </a:cubicBezTo>
                  <a:lnTo>
                    <a:pt x="0" y="9295"/>
                  </a:lnTo>
                  <a:cubicBezTo>
                    <a:pt x="0" y="9830"/>
                    <a:pt x="473" y="10303"/>
                    <a:pt x="1008" y="10303"/>
                  </a:cubicBezTo>
                  <a:lnTo>
                    <a:pt x="2867" y="10303"/>
                  </a:lnTo>
                  <a:lnTo>
                    <a:pt x="3623" y="11059"/>
                  </a:lnTo>
                  <a:cubicBezTo>
                    <a:pt x="3671" y="11122"/>
                    <a:pt x="3757" y="11153"/>
                    <a:pt x="3848" y="11153"/>
                  </a:cubicBezTo>
                  <a:cubicBezTo>
                    <a:pt x="3938" y="11153"/>
                    <a:pt x="4033" y="11122"/>
                    <a:pt x="4096" y="11059"/>
                  </a:cubicBezTo>
                  <a:lnTo>
                    <a:pt x="4442" y="10712"/>
                  </a:lnTo>
                  <a:cubicBezTo>
                    <a:pt x="4506" y="10744"/>
                    <a:pt x="4632" y="10775"/>
                    <a:pt x="4758" y="10807"/>
                  </a:cubicBezTo>
                  <a:lnTo>
                    <a:pt x="4758" y="11342"/>
                  </a:lnTo>
                  <a:cubicBezTo>
                    <a:pt x="4758" y="11531"/>
                    <a:pt x="4915" y="11689"/>
                    <a:pt x="5104" y="11689"/>
                  </a:cubicBezTo>
                  <a:lnTo>
                    <a:pt x="6490" y="11689"/>
                  </a:lnTo>
                  <a:cubicBezTo>
                    <a:pt x="6679" y="11689"/>
                    <a:pt x="6837" y="11531"/>
                    <a:pt x="6837" y="11342"/>
                  </a:cubicBezTo>
                  <a:lnTo>
                    <a:pt x="6837" y="10807"/>
                  </a:lnTo>
                  <a:cubicBezTo>
                    <a:pt x="6963" y="10775"/>
                    <a:pt x="7026" y="10744"/>
                    <a:pt x="7152" y="10712"/>
                  </a:cubicBezTo>
                  <a:lnTo>
                    <a:pt x="7498" y="11059"/>
                  </a:lnTo>
                  <a:cubicBezTo>
                    <a:pt x="7561" y="11122"/>
                    <a:pt x="7656" y="11153"/>
                    <a:pt x="7747" y="11153"/>
                  </a:cubicBezTo>
                  <a:cubicBezTo>
                    <a:pt x="7837" y="11153"/>
                    <a:pt x="7924" y="11122"/>
                    <a:pt x="7971" y="11059"/>
                  </a:cubicBezTo>
                  <a:lnTo>
                    <a:pt x="8727" y="10303"/>
                  </a:lnTo>
                  <a:lnTo>
                    <a:pt x="10617" y="10303"/>
                  </a:lnTo>
                  <a:cubicBezTo>
                    <a:pt x="11185" y="10303"/>
                    <a:pt x="11657" y="9830"/>
                    <a:pt x="11657" y="9295"/>
                  </a:cubicBezTo>
                  <a:lnTo>
                    <a:pt x="11657" y="1009"/>
                  </a:lnTo>
                  <a:cubicBezTo>
                    <a:pt x="11657" y="473"/>
                    <a:pt x="11216" y="1"/>
                    <a:pt x="106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8033;p57">
              <a:extLst>
                <a:ext uri="{FF2B5EF4-FFF2-40B4-BE49-F238E27FC236}">
                  <a16:creationId xmlns:a16="http://schemas.microsoft.com/office/drawing/2014/main" id="{A4AD2BF3-C8ED-9FD6-9918-48A461EA1040}"/>
                </a:ext>
              </a:extLst>
            </p:cNvPr>
            <p:cNvSpPr/>
            <p:nvPr/>
          </p:nvSpPr>
          <p:spPr>
            <a:xfrm>
              <a:off x="-1667150" y="2801950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726"/>
                    <a:pt x="347" y="726"/>
                  </a:cubicBezTo>
                  <a:cubicBezTo>
                    <a:pt x="568" y="726"/>
                    <a:pt x="725" y="536"/>
                    <a:pt x="725" y="347"/>
                  </a:cubicBezTo>
                  <a:cubicBezTo>
                    <a:pt x="725" y="158"/>
                    <a:pt x="568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034;p57">
              <a:extLst>
                <a:ext uri="{FF2B5EF4-FFF2-40B4-BE49-F238E27FC236}">
                  <a16:creationId xmlns:a16="http://schemas.microsoft.com/office/drawing/2014/main" id="{33E58C72-0230-3A1E-55A0-B1231A77BAAB}"/>
                </a:ext>
              </a:extLst>
            </p:cNvPr>
            <p:cNvSpPr/>
            <p:nvPr/>
          </p:nvSpPr>
          <p:spPr>
            <a:xfrm>
              <a:off x="-1632500" y="280195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6"/>
                    <a:pt x="347" y="726"/>
                  </a:cubicBezTo>
                  <a:cubicBezTo>
                    <a:pt x="536" y="726"/>
                    <a:pt x="694" y="568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8035;p57">
              <a:extLst>
                <a:ext uri="{FF2B5EF4-FFF2-40B4-BE49-F238E27FC236}">
                  <a16:creationId xmlns:a16="http://schemas.microsoft.com/office/drawing/2014/main" id="{6D8681A6-F1FA-CDFA-A8F6-7E843289FE5E}"/>
                </a:ext>
              </a:extLst>
            </p:cNvPr>
            <p:cNvSpPr/>
            <p:nvPr/>
          </p:nvSpPr>
          <p:spPr>
            <a:xfrm>
              <a:off x="-1597850" y="2801950"/>
              <a:ext cx="17375" cy="18150"/>
            </a:xfrm>
            <a:custGeom>
              <a:avLst/>
              <a:gdLst/>
              <a:ahLst/>
              <a:cxnLst/>
              <a:rect l="l" t="t" r="r" b="b"/>
              <a:pathLst>
                <a:path w="695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6"/>
                    <a:pt x="347" y="726"/>
                  </a:cubicBezTo>
                  <a:cubicBezTo>
                    <a:pt x="537" y="726"/>
                    <a:pt x="694" y="568"/>
                    <a:pt x="694" y="347"/>
                  </a:cubicBezTo>
                  <a:cubicBezTo>
                    <a:pt x="694" y="158"/>
                    <a:pt x="537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8036;p57">
              <a:extLst>
                <a:ext uri="{FF2B5EF4-FFF2-40B4-BE49-F238E27FC236}">
                  <a16:creationId xmlns:a16="http://schemas.microsoft.com/office/drawing/2014/main" id="{C0BC864A-EC37-B285-05C0-15C197A670E5}"/>
                </a:ext>
              </a:extLst>
            </p:cNvPr>
            <p:cNvSpPr/>
            <p:nvPr/>
          </p:nvSpPr>
          <p:spPr>
            <a:xfrm>
              <a:off x="-1564750" y="2801950"/>
              <a:ext cx="120525" cy="18150"/>
            </a:xfrm>
            <a:custGeom>
              <a:avLst/>
              <a:gdLst/>
              <a:ahLst/>
              <a:cxnLst/>
              <a:rect l="l" t="t" r="r" b="b"/>
              <a:pathLst>
                <a:path w="4821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32" y="568"/>
                    <a:pt x="189" y="726"/>
                    <a:pt x="347" y="726"/>
                  </a:cubicBezTo>
                  <a:lnTo>
                    <a:pt x="4442" y="726"/>
                  </a:lnTo>
                  <a:cubicBezTo>
                    <a:pt x="4663" y="726"/>
                    <a:pt x="4820" y="568"/>
                    <a:pt x="4820" y="347"/>
                  </a:cubicBezTo>
                  <a:cubicBezTo>
                    <a:pt x="4820" y="158"/>
                    <a:pt x="4663" y="1"/>
                    <a:pt x="44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037;p57">
              <a:extLst>
                <a:ext uri="{FF2B5EF4-FFF2-40B4-BE49-F238E27FC236}">
                  <a16:creationId xmlns:a16="http://schemas.microsoft.com/office/drawing/2014/main" id="{4B5B7546-7712-FDEB-E4A1-33E5B5925FDF}"/>
                </a:ext>
              </a:extLst>
            </p:cNvPr>
            <p:cNvSpPr/>
            <p:nvPr/>
          </p:nvSpPr>
          <p:spPr>
            <a:xfrm>
              <a:off x="-1597850" y="2924050"/>
              <a:ext cx="85100" cy="85075"/>
            </a:xfrm>
            <a:custGeom>
              <a:avLst/>
              <a:gdLst/>
              <a:ahLst/>
              <a:cxnLst/>
              <a:rect l="l" t="t" r="r" b="b"/>
              <a:pathLst>
                <a:path w="3404" h="3403" extrusionOk="0">
                  <a:moveTo>
                    <a:pt x="1671" y="662"/>
                  </a:moveTo>
                  <a:cubicBezTo>
                    <a:pt x="2238" y="662"/>
                    <a:pt x="2710" y="1134"/>
                    <a:pt x="2710" y="1701"/>
                  </a:cubicBezTo>
                  <a:cubicBezTo>
                    <a:pt x="2710" y="2237"/>
                    <a:pt x="2269" y="2710"/>
                    <a:pt x="1671" y="2710"/>
                  </a:cubicBezTo>
                  <a:cubicBezTo>
                    <a:pt x="1135" y="2710"/>
                    <a:pt x="663" y="2237"/>
                    <a:pt x="663" y="1701"/>
                  </a:cubicBezTo>
                  <a:cubicBezTo>
                    <a:pt x="663" y="1134"/>
                    <a:pt x="1135" y="662"/>
                    <a:pt x="1671" y="662"/>
                  </a:cubicBezTo>
                  <a:close/>
                  <a:moveTo>
                    <a:pt x="1671" y="0"/>
                  </a:moveTo>
                  <a:cubicBezTo>
                    <a:pt x="726" y="0"/>
                    <a:pt x="1" y="756"/>
                    <a:pt x="1" y="1701"/>
                  </a:cubicBezTo>
                  <a:cubicBezTo>
                    <a:pt x="1" y="2647"/>
                    <a:pt x="726" y="3403"/>
                    <a:pt x="1671" y="3403"/>
                  </a:cubicBezTo>
                  <a:cubicBezTo>
                    <a:pt x="2616" y="3403"/>
                    <a:pt x="3372" y="2647"/>
                    <a:pt x="3372" y="1701"/>
                  </a:cubicBezTo>
                  <a:cubicBezTo>
                    <a:pt x="3403" y="756"/>
                    <a:pt x="2616" y="0"/>
                    <a:pt x="16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" name="Google Shape;8466;p58">
            <a:extLst>
              <a:ext uri="{FF2B5EF4-FFF2-40B4-BE49-F238E27FC236}">
                <a16:creationId xmlns:a16="http://schemas.microsoft.com/office/drawing/2014/main" id="{86EB35FA-5320-AEC7-3E7E-9DA497A3D0DA}"/>
              </a:ext>
            </a:extLst>
          </p:cNvPr>
          <p:cNvGrpSpPr/>
          <p:nvPr/>
        </p:nvGrpSpPr>
        <p:grpSpPr>
          <a:xfrm>
            <a:off x="7970266" y="3832617"/>
            <a:ext cx="442986" cy="442650"/>
            <a:chOff x="1413250" y="2680675"/>
            <a:chExt cx="297750" cy="297525"/>
          </a:xfrm>
          <a:solidFill>
            <a:schemeClr val="bg1"/>
          </a:solidFill>
        </p:grpSpPr>
        <p:sp>
          <p:nvSpPr>
            <p:cNvPr id="59" name="Google Shape;8467;p58">
              <a:extLst>
                <a:ext uri="{FF2B5EF4-FFF2-40B4-BE49-F238E27FC236}">
                  <a16:creationId xmlns:a16="http://schemas.microsoft.com/office/drawing/2014/main" id="{79258846-60C4-ED10-0B55-B907D43C16A2}"/>
                </a:ext>
              </a:extLst>
            </p:cNvPr>
            <p:cNvSpPr/>
            <p:nvPr/>
          </p:nvSpPr>
          <p:spPr>
            <a:xfrm>
              <a:off x="1413250" y="2680675"/>
              <a:ext cx="297750" cy="297525"/>
            </a:xfrm>
            <a:custGeom>
              <a:avLst/>
              <a:gdLst/>
              <a:ahLst/>
              <a:cxnLst/>
              <a:rect l="l" t="t" r="r" b="b"/>
              <a:pathLst>
                <a:path w="11910" h="11901" extrusionOk="0">
                  <a:moveTo>
                    <a:pt x="10460" y="1418"/>
                  </a:moveTo>
                  <a:lnTo>
                    <a:pt x="10460" y="7719"/>
                  </a:lnTo>
                  <a:lnTo>
                    <a:pt x="1387" y="7719"/>
                  </a:lnTo>
                  <a:lnTo>
                    <a:pt x="1387" y="1418"/>
                  </a:lnTo>
                  <a:close/>
                  <a:moveTo>
                    <a:pt x="5577" y="8380"/>
                  </a:moveTo>
                  <a:lnTo>
                    <a:pt x="5577" y="9105"/>
                  </a:lnTo>
                  <a:lnTo>
                    <a:pt x="5167" y="9105"/>
                  </a:lnTo>
                  <a:lnTo>
                    <a:pt x="5451" y="8380"/>
                  </a:lnTo>
                  <a:close/>
                  <a:moveTo>
                    <a:pt x="6396" y="8380"/>
                  </a:moveTo>
                  <a:lnTo>
                    <a:pt x="6679" y="9105"/>
                  </a:lnTo>
                  <a:lnTo>
                    <a:pt x="6270" y="9105"/>
                  </a:lnTo>
                  <a:lnTo>
                    <a:pt x="6270" y="8380"/>
                  </a:lnTo>
                  <a:close/>
                  <a:moveTo>
                    <a:pt x="5955" y="0"/>
                  </a:moveTo>
                  <a:cubicBezTo>
                    <a:pt x="5766" y="0"/>
                    <a:pt x="5608" y="158"/>
                    <a:pt x="5608" y="347"/>
                  </a:cubicBezTo>
                  <a:lnTo>
                    <a:pt x="5608" y="725"/>
                  </a:lnTo>
                  <a:lnTo>
                    <a:pt x="378" y="725"/>
                  </a:lnTo>
                  <a:cubicBezTo>
                    <a:pt x="158" y="725"/>
                    <a:pt x="0" y="882"/>
                    <a:pt x="0" y="1071"/>
                  </a:cubicBezTo>
                  <a:cubicBezTo>
                    <a:pt x="0" y="1260"/>
                    <a:pt x="158" y="1418"/>
                    <a:pt x="378" y="1418"/>
                  </a:cubicBezTo>
                  <a:lnTo>
                    <a:pt x="725" y="1418"/>
                  </a:lnTo>
                  <a:lnTo>
                    <a:pt x="725" y="7719"/>
                  </a:lnTo>
                  <a:lnTo>
                    <a:pt x="378" y="7719"/>
                  </a:lnTo>
                  <a:cubicBezTo>
                    <a:pt x="189" y="7719"/>
                    <a:pt x="32" y="7876"/>
                    <a:pt x="32" y="8097"/>
                  </a:cubicBezTo>
                  <a:cubicBezTo>
                    <a:pt x="32" y="8286"/>
                    <a:pt x="189" y="8443"/>
                    <a:pt x="378" y="8443"/>
                  </a:cubicBezTo>
                  <a:lnTo>
                    <a:pt x="4758" y="8443"/>
                  </a:lnTo>
                  <a:lnTo>
                    <a:pt x="3560" y="11436"/>
                  </a:lnTo>
                  <a:cubicBezTo>
                    <a:pt x="3497" y="11625"/>
                    <a:pt x="3560" y="11814"/>
                    <a:pt x="3749" y="11877"/>
                  </a:cubicBezTo>
                  <a:cubicBezTo>
                    <a:pt x="3803" y="11893"/>
                    <a:pt x="3855" y="11901"/>
                    <a:pt x="3903" y="11901"/>
                  </a:cubicBezTo>
                  <a:cubicBezTo>
                    <a:pt x="4052" y="11901"/>
                    <a:pt x="4167" y="11824"/>
                    <a:pt x="4191" y="11657"/>
                  </a:cubicBezTo>
                  <a:lnTo>
                    <a:pt x="4947" y="9830"/>
                  </a:lnTo>
                  <a:lnTo>
                    <a:pt x="5608" y="9830"/>
                  </a:lnTo>
                  <a:lnTo>
                    <a:pt x="5608" y="10838"/>
                  </a:lnTo>
                  <a:cubicBezTo>
                    <a:pt x="5608" y="11027"/>
                    <a:pt x="5766" y="11184"/>
                    <a:pt x="5955" y="11184"/>
                  </a:cubicBezTo>
                  <a:cubicBezTo>
                    <a:pt x="6175" y="11184"/>
                    <a:pt x="6333" y="11027"/>
                    <a:pt x="6333" y="10838"/>
                  </a:cubicBezTo>
                  <a:lnTo>
                    <a:pt x="6333" y="9830"/>
                  </a:lnTo>
                  <a:lnTo>
                    <a:pt x="6995" y="9830"/>
                  </a:lnTo>
                  <a:lnTo>
                    <a:pt x="7751" y="11657"/>
                  </a:lnTo>
                  <a:cubicBezTo>
                    <a:pt x="7798" y="11824"/>
                    <a:pt x="7918" y="11901"/>
                    <a:pt x="8042" y="11901"/>
                  </a:cubicBezTo>
                  <a:cubicBezTo>
                    <a:pt x="8082" y="11901"/>
                    <a:pt x="8122" y="11893"/>
                    <a:pt x="8160" y="11877"/>
                  </a:cubicBezTo>
                  <a:cubicBezTo>
                    <a:pt x="8381" y="11783"/>
                    <a:pt x="8444" y="11594"/>
                    <a:pt x="8381" y="11436"/>
                  </a:cubicBezTo>
                  <a:lnTo>
                    <a:pt x="7184" y="8443"/>
                  </a:lnTo>
                  <a:lnTo>
                    <a:pt x="11563" y="8443"/>
                  </a:lnTo>
                  <a:cubicBezTo>
                    <a:pt x="11752" y="8443"/>
                    <a:pt x="11909" y="8286"/>
                    <a:pt x="11909" y="8097"/>
                  </a:cubicBezTo>
                  <a:cubicBezTo>
                    <a:pt x="11909" y="7876"/>
                    <a:pt x="11752" y="7719"/>
                    <a:pt x="11563" y="7719"/>
                  </a:cubicBezTo>
                  <a:lnTo>
                    <a:pt x="11185" y="7719"/>
                  </a:lnTo>
                  <a:lnTo>
                    <a:pt x="11185" y="1418"/>
                  </a:lnTo>
                  <a:lnTo>
                    <a:pt x="11563" y="1418"/>
                  </a:lnTo>
                  <a:cubicBezTo>
                    <a:pt x="11752" y="1418"/>
                    <a:pt x="11909" y="1260"/>
                    <a:pt x="11909" y="1071"/>
                  </a:cubicBezTo>
                  <a:cubicBezTo>
                    <a:pt x="11909" y="882"/>
                    <a:pt x="11752" y="725"/>
                    <a:pt x="11563" y="725"/>
                  </a:cubicBezTo>
                  <a:lnTo>
                    <a:pt x="6301" y="725"/>
                  </a:lnTo>
                  <a:lnTo>
                    <a:pt x="6301" y="347"/>
                  </a:lnTo>
                  <a:cubicBezTo>
                    <a:pt x="6301" y="158"/>
                    <a:pt x="6144" y="0"/>
                    <a:pt x="59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8468;p58">
              <a:extLst>
                <a:ext uri="{FF2B5EF4-FFF2-40B4-BE49-F238E27FC236}">
                  <a16:creationId xmlns:a16="http://schemas.microsoft.com/office/drawing/2014/main" id="{98BF294F-3ED9-169B-C3A8-AEF458815113}"/>
                </a:ext>
              </a:extLst>
            </p:cNvPr>
            <p:cNvSpPr/>
            <p:nvPr/>
          </p:nvSpPr>
          <p:spPr>
            <a:xfrm>
              <a:off x="1465225" y="2805100"/>
              <a:ext cx="52800" cy="52025"/>
            </a:xfrm>
            <a:custGeom>
              <a:avLst/>
              <a:gdLst/>
              <a:ahLst/>
              <a:cxnLst/>
              <a:rect l="l" t="t" r="r" b="b"/>
              <a:pathLst>
                <a:path w="2112" h="2081" extrusionOk="0">
                  <a:moveTo>
                    <a:pt x="1387" y="663"/>
                  </a:moveTo>
                  <a:lnTo>
                    <a:pt x="1387" y="1387"/>
                  </a:lnTo>
                  <a:lnTo>
                    <a:pt x="694" y="1387"/>
                  </a:lnTo>
                  <a:lnTo>
                    <a:pt x="694" y="663"/>
                  </a:ln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734"/>
                  </a:lnTo>
                  <a:cubicBezTo>
                    <a:pt x="1" y="1923"/>
                    <a:pt x="158" y="2080"/>
                    <a:pt x="347" y="2080"/>
                  </a:cubicBezTo>
                  <a:lnTo>
                    <a:pt x="1765" y="2080"/>
                  </a:lnTo>
                  <a:cubicBezTo>
                    <a:pt x="1954" y="2080"/>
                    <a:pt x="2112" y="1923"/>
                    <a:pt x="2112" y="1734"/>
                  </a:cubicBezTo>
                  <a:lnTo>
                    <a:pt x="2112" y="347"/>
                  </a:lnTo>
                  <a:cubicBezTo>
                    <a:pt x="2112" y="158"/>
                    <a:pt x="1954" y="1"/>
                    <a:pt x="17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469;p58">
              <a:extLst>
                <a:ext uri="{FF2B5EF4-FFF2-40B4-BE49-F238E27FC236}">
                  <a16:creationId xmlns:a16="http://schemas.microsoft.com/office/drawing/2014/main" id="{BB7137AF-4486-2E14-1BB3-2B3027D22CA1}"/>
                </a:ext>
              </a:extLst>
            </p:cNvPr>
            <p:cNvSpPr/>
            <p:nvPr/>
          </p:nvSpPr>
          <p:spPr>
            <a:xfrm>
              <a:off x="1535325" y="2769675"/>
              <a:ext cx="52800" cy="87450"/>
            </a:xfrm>
            <a:custGeom>
              <a:avLst/>
              <a:gdLst/>
              <a:ahLst/>
              <a:cxnLst/>
              <a:rect l="l" t="t" r="r" b="b"/>
              <a:pathLst>
                <a:path w="2112" h="3498" extrusionOk="0">
                  <a:moveTo>
                    <a:pt x="1387" y="662"/>
                  </a:moveTo>
                  <a:lnTo>
                    <a:pt x="1387" y="2741"/>
                  </a:lnTo>
                  <a:lnTo>
                    <a:pt x="694" y="2741"/>
                  </a:lnTo>
                  <a:lnTo>
                    <a:pt x="694" y="662"/>
                  </a:lnTo>
                  <a:close/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3151"/>
                  </a:lnTo>
                  <a:cubicBezTo>
                    <a:pt x="1" y="3340"/>
                    <a:pt x="158" y="3497"/>
                    <a:pt x="379" y="3497"/>
                  </a:cubicBezTo>
                  <a:lnTo>
                    <a:pt x="1733" y="3497"/>
                  </a:lnTo>
                  <a:lnTo>
                    <a:pt x="1733" y="3466"/>
                  </a:lnTo>
                  <a:cubicBezTo>
                    <a:pt x="1954" y="3466"/>
                    <a:pt x="2112" y="3308"/>
                    <a:pt x="2112" y="3119"/>
                  </a:cubicBezTo>
                  <a:lnTo>
                    <a:pt x="2112" y="347"/>
                  </a:lnTo>
                  <a:cubicBezTo>
                    <a:pt x="2112" y="158"/>
                    <a:pt x="1954" y="0"/>
                    <a:pt x="1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470;p58">
              <a:extLst>
                <a:ext uri="{FF2B5EF4-FFF2-40B4-BE49-F238E27FC236}">
                  <a16:creationId xmlns:a16="http://schemas.microsoft.com/office/drawing/2014/main" id="{10FE4364-E9EB-099D-F11B-5CB8B29D8D4D}"/>
                </a:ext>
              </a:extLst>
            </p:cNvPr>
            <p:cNvSpPr/>
            <p:nvPr/>
          </p:nvSpPr>
          <p:spPr>
            <a:xfrm>
              <a:off x="1604650" y="2733425"/>
              <a:ext cx="52775" cy="122900"/>
            </a:xfrm>
            <a:custGeom>
              <a:avLst/>
              <a:gdLst/>
              <a:ahLst/>
              <a:cxnLst/>
              <a:rect l="l" t="t" r="r" b="b"/>
              <a:pathLst>
                <a:path w="2111" h="4916" extrusionOk="0">
                  <a:moveTo>
                    <a:pt x="1418" y="726"/>
                  </a:moveTo>
                  <a:lnTo>
                    <a:pt x="1418" y="4254"/>
                  </a:lnTo>
                  <a:lnTo>
                    <a:pt x="725" y="4254"/>
                  </a:lnTo>
                  <a:lnTo>
                    <a:pt x="725" y="726"/>
                  </a:lnTo>
                  <a:close/>
                  <a:moveTo>
                    <a:pt x="347" y="1"/>
                  </a:moveTo>
                  <a:cubicBezTo>
                    <a:pt x="158" y="1"/>
                    <a:pt x="0" y="159"/>
                    <a:pt x="0" y="348"/>
                  </a:cubicBezTo>
                  <a:lnTo>
                    <a:pt x="0" y="4569"/>
                  </a:lnTo>
                  <a:cubicBezTo>
                    <a:pt x="0" y="4758"/>
                    <a:pt x="158" y="4916"/>
                    <a:pt x="347" y="4916"/>
                  </a:cubicBezTo>
                  <a:lnTo>
                    <a:pt x="1764" y="4916"/>
                  </a:lnTo>
                  <a:cubicBezTo>
                    <a:pt x="1953" y="4916"/>
                    <a:pt x="2111" y="4758"/>
                    <a:pt x="2111" y="4569"/>
                  </a:cubicBezTo>
                  <a:lnTo>
                    <a:pt x="2111" y="348"/>
                  </a:lnTo>
                  <a:cubicBezTo>
                    <a:pt x="2111" y="159"/>
                    <a:pt x="1953" y="1"/>
                    <a:pt x="17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" name="Google Shape;8496;p58">
            <a:extLst>
              <a:ext uri="{FF2B5EF4-FFF2-40B4-BE49-F238E27FC236}">
                <a16:creationId xmlns:a16="http://schemas.microsoft.com/office/drawing/2014/main" id="{73D46031-EFAB-0F4D-B535-CE4AB4B3E373}"/>
              </a:ext>
            </a:extLst>
          </p:cNvPr>
          <p:cNvSpPr/>
          <p:nvPr/>
        </p:nvSpPr>
        <p:spPr>
          <a:xfrm>
            <a:off x="5891573" y="3338891"/>
            <a:ext cx="408853" cy="408818"/>
          </a:xfrm>
          <a:custGeom>
            <a:avLst/>
            <a:gdLst/>
            <a:ahLst/>
            <a:cxnLst/>
            <a:rect l="l" t="t" r="r" b="b"/>
            <a:pathLst>
              <a:path w="11879" h="11878" extrusionOk="0">
                <a:moveTo>
                  <a:pt x="5892" y="693"/>
                </a:moveTo>
                <a:cubicBezTo>
                  <a:pt x="6302" y="693"/>
                  <a:pt x="6617" y="1008"/>
                  <a:pt x="6617" y="1418"/>
                </a:cubicBezTo>
                <a:cubicBezTo>
                  <a:pt x="6617" y="1796"/>
                  <a:pt x="6302" y="2111"/>
                  <a:pt x="5892" y="2111"/>
                </a:cubicBezTo>
                <a:cubicBezTo>
                  <a:pt x="5514" y="2111"/>
                  <a:pt x="5199" y="1796"/>
                  <a:pt x="5199" y="1418"/>
                </a:cubicBezTo>
                <a:cubicBezTo>
                  <a:pt x="5231" y="1008"/>
                  <a:pt x="5546" y="693"/>
                  <a:pt x="5892" y="693"/>
                </a:cubicBezTo>
                <a:close/>
                <a:moveTo>
                  <a:pt x="5892" y="2741"/>
                </a:moveTo>
                <a:cubicBezTo>
                  <a:pt x="6837" y="2741"/>
                  <a:pt x="7625" y="3529"/>
                  <a:pt x="7625" y="4505"/>
                </a:cubicBezTo>
                <a:lnTo>
                  <a:pt x="7625" y="5545"/>
                </a:lnTo>
                <a:lnTo>
                  <a:pt x="4159" y="5545"/>
                </a:lnTo>
                <a:lnTo>
                  <a:pt x="4159" y="4505"/>
                </a:lnTo>
                <a:cubicBezTo>
                  <a:pt x="4159" y="3529"/>
                  <a:pt x="4947" y="2741"/>
                  <a:pt x="5892" y="2741"/>
                </a:cubicBezTo>
                <a:close/>
                <a:moveTo>
                  <a:pt x="8381" y="5104"/>
                </a:moveTo>
                <a:cubicBezTo>
                  <a:pt x="9326" y="5356"/>
                  <a:pt x="9767" y="5703"/>
                  <a:pt x="9767" y="5892"/>
                </a:cubicBezTo>
                <a:cubicBezTo>
                  <a:pt x="9767" y="6238"/>
                  <a:pt x="8381" y="6931"/>
                  <a:pt x="5955" y="6931"/>
                </a:cubicBezTo>
                <a:cubicBezTo>
                  <a:pt x="5898" y="6932"/>
                  <a:pt x="5842" y="6932"/>
                  <a:pt x="5787" y="6932"/>
                </a:cubicBezTo>
                <a:cubicBezTo>
                  <a:pt x="3434" y="6932"/>
                  <a:pt x="2112" y="6292"/>
                  <a:pt x="2112" y="5892"/>
                </a:cubicBezTo>
                <a:cubicBezTo>
                  <a:pt x="2112" y="5703"/>
                  <a:pt x="2553" y="5388"/>
                  <a:pt x="3498" y="5104"/>
                </a:cubicBezTo>
                <a:lnTo>
                  <a:pt x="3498" y="5892"/>
                </a:lnTo>
                <a:cubicBezTo>
                  <a:pt x="3498" y="6081"/>
                  <a:pt x="3655" y="6238"/>
                  <a:pt x="3844" y="6238"/>
                </a:cubicBezTo>
                <a:lnTo>
                  <a:pt x="8034" y="6238"/>
                </a:lnTo>
                <a:cubicBezTo>
                  <a:pt x="8223" y="6238"/>
                  <a:pt x="8381" y="6081"/>
                  <a:pt x="8381" y="5892"/>
                </a:cubicBezTo>
                <a:lnTo>
                  <a:pt x="8381" y="5104"/>
                </a:lnTo>
                <a:close/>
                <a:moveTo>
                  <a:pt x="1765" y="10428"/>
                </a:moveTo>
                <a:cubicBezTo>
                  <a:pt x="2427" y="10428"/>
                  <a:pt x="2805" y="10680"/>
                  <a:pt x="2805" y="10775"/>
                </a:cubicBezTo>
                <a:cubicBezTo>
                  <a:pt x="2805" y="10869"/>
                  <a:pt x="2427" y="11121"/>
                  <a:pt x="1765" y="11121"/>
                </a:cubicBezTo>
                <a:cubicBezTo>
                  <a:pt x="1072" y="11121"/>
                  <a:pt x="694" y="10869"/>
                  <a:pt x="694" y="10775"/>
                </a:cubicBezTo>
                <a:cubicBezTo>
                  <a:pt x="694" y="10712"/>
                  <a:pt x="1072" y="10428"/>
                  <a:pt x="1765" y="10428"/>
                </a:cubicBezTo>
                <a:close/>
                <a:moveTo>
                  <a:pt x="5955" y="10428"/>
                </a:moveTo>
                <a:cubicBezTo>
                  <a:pt x="6617" y="10428"/>
                  <a:pt x="6963" y="10712"/>
                  <a:pt x="6963" y="10775"/>
                </a:cubicBezTo>
                <a:cubicBezTo>
                  <a:pt x="6963" y="10869"/>
                  <a:pt x="6617" y="11121"/>
                  <a:pt x="5955" y="11121"/>
                </a:cubicBezTo>
                <a:cubicBezTo>
                  <a:pt x="5262" y="11121"/>
                  <a:pt x="4915" y="10869"/>
                  <a:pt x="4915" y="10775"/>
                </a:cubicBezTo>
                <a:cubicBezTo>
                  <a:pt x="4915" y="10712"/>
                  <a:pt x="5262" y="10428"/>
                  <a:pt x="5955" y="10428"/>
                </a:cubicBezTo>
                <a:close/>
                <a:moveTo>
                  <a:pt x="10082" y="10428"/>
                </a:moveTo>
                <a:cubicBezTo>
                  <a:pt x="10775" y="10428"/>
                  <a:pt x="11153" y="10680"/>
                  <a:pt x="11153" y="10775"/>
                </a:cubicBezTo>
                <a:cubicBezTo>
                  <a:pt x="11153" y="10869"/>
                  <a:pt x="10775" y="11121"/>
                  <a:pt x="10082" y="11121"/>
                </a:cubicBezTo>
                <a:cubicBezTo>
                  <a:pt x="9421" y="11121"/>
                  <a:pt x="9043" y="10869"/>
                  <a:pt x="9043" y="10775"/>
                </a:cubicBezTo>
                <a:cubicBezTo>
                  <a:pt x="9043" y="10712"/>
                  <a:pt x="9421" y="10428"/>
                  <a:pt x="10082" y="10428"/>
                </a:cubicBezTo>
                <a:close/>
                <a:moveTo>
                  <a:pt x="5987" y="0"/>
                </a:moveTo>
                <a:cubicBezTo>
                  <a:pt x="5231" y="0"/>
                  <a:pt x="4600" y="630"/>
                  <a:pt x="4600" y="1355"/>
                </a:cubicBezTo>
                <a:cubicBezTo>
                  <a:pt x="4600" y="1733"/>
                  <a:pt x="4726" y="2016"/>
                  <a:pt x="4947" y="2300"/>
                </a:cubicBezTo>
                <a:cubicBezTo>
                  <a:pt x="4159" y="2710"/>
                  <a:pt x="3624" y="3497"/>
                  <a:pt x="3561" y="4442"/>
                </a:cubicBezTo>
                <a:cubicBezTo>
                  <a:pt x="2742" y="4631"/>
                  <a:pt x="1481" y="5072"/>
                  <a:pt x="1481" y="5923"/>
                </a:cubicBezTo>
                <a:cubicBezTo>
                  <a:pt x="1481" y="6679"/>
                  <a:pt x="2427" y="7120"/>
                  <a:pt x="3151" y="7309"/>
                </a:cubicBezTo>
                <a:lnTo>
                  <a:pt x="1954" y="9798"/>
                </a:lnTo>
                <a:lnTo>
                  <a:pt x="1828" y="9798"/>
                </a:lnTo>
                <a:cubicBezTo>
                  <a:pt x="851" y="9798"/>
                  <a:pt x="64" y="10239"/>
                  <a:pt x="64" y="10806"/>
                </a:cubicBezTo>
                <a:cubicBezTo>
                  <a:pt x="1" y="11373"/>
                  <a:pt x="725" y="11846"/>
                  <a:pt x="1765" y="11846"/>
                </a:cubicBezTo>
                <a:cubicBezTo>
                  <a:pt x="2679" y="11846"/>
                  <a:pt x="3498" y="11436"/>
                  <a:pt x="3498" y="10806"/>
                </a:cubicBezTo>
                <a:cubicBezTo>
                  <a:pt x="3498" y="10334"/>
                  <a:pt x="3057" y="10019"/>
                  <a:pt x="2584" y="9924"/>
                </a:cubicBezTo>
                <a:lnTo>
                  <a:pt x="3781" y="7498"/>
                </a:lnTo>
                <a:cubicBezTo>
                  <a:pt x="4317" y="7624"/>
                  <a:pt x="4947" y="7656"/>
                  <a:pt x="5577" y="7719"/>
                </a:cubicBezTo>
                <a:lnTo>
                  <a:pt x="5577" y="9830"/>
                </a:lnTo>
                <a:cubicBezTo>
                  <a:pt x="4947" y="9924"/>
                  <a:pt x="4222" y="10239"/>
                  <a:pt x="4222" y="10869"/>
                </a:cubicBezTo>
                <a:cubicBezTo>
                  <a:pt x="4222" y="11499"/>
                  <a:pt x="5041" y="11877"/>
                  <a:pt x="5955" y="11877"/>
                </a:cubicBezTo>
                <a:cubicBezTo>
                  <a:pt x="6837" y="11877"/>
                  <a:pt x="7688" y="11499"/>
                  <a:pt x="7688" y="10869"/>
                </a:cubicBezTo>
                <a:cubicBezTo>
                  <a:pt x="7688" y="10239"/>
                  <a:pt x="6932" y="9924"/>
                  <a:pt x="6302" y="9830"/>
                </a:cubicBezTo>
                <a:lnTo>
                  <a:pt x="6302" y="7719"/>
                </a:lnTo>
                <a:cubicBezTo>
                  <a:pt x="6932" y="7719"/>
                  <a:pt x="7562" y="7624"/>
                  <a:pt x="8097" y="7498"/>
                </a:cubicBezTo>
                <a:lnTo>
                  <a:pt x="9295" y="9924"/>
                </a:lnTo>
                <a:cubicBezTo>
                  <a:pt x="8822" y="10082"/>
                  <a:pt x="8381" y="10334"/>
                  <a:pt x="8381" y="10806"/>
                </a:cubicBezTo>
                <a:cubicBezTo>
                  <a:pt x="8381" y="11436"/>
                  <a:pt x="9200" y="11846"/>
                  <a:pt x="10114" y="11846"/>
                </a:cubicBezTo>
                <a:cubicBezTo>
                  <a:pt x="11090" y="11846"/>
                  <a:pt x="11878" y="11405"/>
                  <a:pt x="11878" y="10806"/>
                </a:cubicBezTo>
                <a:cubicBezTo>
                  <a:pt x="11878" y="10239"/>
                  <a:pt x="11153" y="9798"/>
                  <a:pt x="10114" y="9798"/>
                </a:cubicBezTo>
                <a:lnTo>
                  <a:pt x="9988" y="9798"/>
                </a:lnTo>
                <a:lnTo>
                  <a:pt x="8822" y="7309"/>
                </a:lnTo>
                <a:cubicBezTo>
                  <a:pt x="9515" y="7120"/>
                  <a:pt x="10460" y="6679"/>
                  <a:pt x="10460" y="5923"/>
                </a:cubicBezTo>
                <a:cubicBezTo>
                  <a:pt x="10460" y="5072"/>
                  <a:pt x="9200" y="4631"/>
                  <a:pt x="8381" y="4442"/>
                </a:cubicBezTo>
                <a:cubicBezTo>
                  <a:pt x="8350" y="3497"/>
                  <a:pt x="7782" y="2710"/>
                  <a:pt x="6995" y="2300"/>
                </a:cubicBezTo>
                <a:cubicBezTo>
                  <a:pt x="7247" y="2080"/>
                  <a:pt x="7341" y="1764"/>
                  <a:pt x="7341" y="1355"/>
                </a:cubicBezTo>
                <a:cubicBezTo>
                  <a:pt x="7341" y="630"/>
                  <a:pt x="6711" y="0"/>
                  <a:pt x="59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" name="Google Shape;7972;p57">
            <a:extLst>
              <a:ext uri="{FF2B5EF4-FFF2-40B4-BE49-F238E27FC236}">
                <a16:creationId xmlns:a16="http://schemas.microsoft.com/office/drawing/2014/main" id="{6D82D629-00AC-55C8-595A-C5EA853E540C}"/>
              </a:ext>
            </a:extLst>
          </p:cNvPr>
          <p:cNvGrpSpPr/>
          <p:nvPr/>
        </p:nvGrpSpPr>
        <p:grpSpPr>
          <a:xfrm>
            <a:off x="3927746" y="3905327"/>
            <a:ext cx="420346" cy="418087"/>
            <a:chOff x="-5635200" y="2037975"/>
            <a:chExt cx="293025" cy="291450"/>
          </a:xfrm>
          <a:solidFill>
            <a:schemeClr val="bg1"/>
          </a:solidFill>
        </p:grpSpPr>
        <p:sp>
          <p:nvSpPr>
            <p:cNvPr id="65" name="Google Shape;7973;p57">
              <a:extLst>
                <a:ext uri="{FF2B5EF4-FFF2-40B4-BE49-F238E27FC236}">
                  <a16:creationId xmlns:a16="http://schemas.microsoft.com/office/drawing/2014/main" id="{FB70D381-08E1-0E4F-631D-3332E405BEFC}"/>
                </a:ext>
              </a:extLst>
            </p:cNvPr>
            <p:cNvSpPr/>
            <p:nvPr/>
          </p:nvSpPr>
          <p:spPr>
            <a:xfrm>
              <a:off x="-5635200" y="2037975"/>
              <a:ext cx="293025" cy="291450"/>
            </a:xfrm>
            <a:custGeom>
              <a:avLst/>
              <a:gdLst/>
              <a:ahLst/>
              <a:cxnLst/>
              <a:rect l="l" t="t" r="r" b="b"/>
              <a:pathLst>
                <a:path w="11721" h="11658" extrusionOk="0">
                  <a:moveTo>
                    <a:pt x="2395" y="725"/>
                  </a:moveTo>
                  <a:cubicBezTo>
                    <a:pt x="2930" y="725"/>
                    <a:pt x="3403" y="1197"/>
                    <a:pt x="3403" y="1733"/>
                  </a:cubicBezTo>
                  <a:cubicBezTo>
                    <a:pt x="3403" y="2300"/>
                    <a:pt x="2930" y="2773"/>
                    <a:pt x="2395" y="2773"/>
                  </a:cubicBezTo>
                  <a:cubicBezTo>
                    <a:pt x="1828" y="2773"/>
                    <a:pt x="1355" y="2300"/>
                    <a:pt x="1355" y="1733"/>
                  </a:cubicBezTo>
                  <a:cubicBezTo>
                    <a:pt x="1355" y="1197"/>
                    <a:pt x="1828" y="725"/>
                    <a:pt x="2395" y="725"/>
                  </a:cubicBezTo>
                  <a:close/>
                  <a:moveTo>
                    <a:pt x="10303" y="725"/>
                  </a:moveTo>
                  <a:lnTo>
                    <a:pt x="10303" y="6585"/>
                  </a:lnTo>
                  <a:lnTo>
                    <a:pt x="10334" y="6585"/>
                  </a:lnTo>
                  <a:cubicBezTo>
                    <a:pt x="10334" y="6774"/>
                    <a:pt x="10177" y="6931"/>
                    <a:pt x="9988" y="6931"/>
                  </a:cubicBezTo>
                  <a:lnTo>
                    <a:pt x="4789" y="6931"/>
                  </a:lnTo>
                  <a:lnTo>
                    <a:pt x="4789" y="5167"/>
                  </a:lnTo>
                  <a:cubicBezTo>
                    <a:pt x="4789" y="4253"/>
                    <a:pt x="4285" y="3434"/>
                    <a:pt x="3498" y="3025"/>
                  </a:cubicBezTo>
                  <a:cubicBezTo>
                    <a:pt x="3844" y="2710"/>
                    <a:pt x="4096" y="2237"/>
                    <a:pt x="4096" y="1733"/>
                  </a:cubicBezTo>
                  <a:cubicBezTo>
                    <a:pt x="4096" y="1355"/>
                    <a:pt x="3970" y="977"/>
                    <a:pt x="3718" y="725"/>
                  </a:cubicBezTo>
                  <a:close/>
                  <a:moveTo>
                    <a:pt x="2710" y="3466"/>
                  </a:moveTo>
                  <a:cubicBezTo>
                    <a:pt x="3498" y="3623"/>
                    <a:pt x="4096" y="4316"/>
                    <a:pt x="4096" y="5167"/>
                  </a:cubicBezTo>
                  <a:lnTo>
                    <a:pt x="4096" y="7246"/>
                  </a:lnTo>
                  <a:cubicBezTo>
                    <a:pt x="4128" y="7435"/>
                    <a:pt x="3970" y="7593"/>
                    <a:pt x="3750" y="7593"/>
                  </a:cubicBezTo>
                  <a:cubicBezTo>
                    <a:pt x="3561" y="7593"/>
                    <a:pt x="3403" y="7750"/>
                    <a:pt x="3403" y="7971"/>
                  </a:cubicBezTo>
                  <a:lnTo>
                    <a:pt x="3403" y="10712"/>
                  </a:lnTo>
                  <a:cubicBezTo>
                    <a:pt x="3403" y="10901"/>
                    <a:pt x="3246" y="11058"/>
                    <a:pt x="3056" y="11058"/>
                  </a:cubicBezTo>
                  <a:lnTo>
                    <a:pt x="1670" y="11058"/>
                  </a:lnTo>
                  <a:cubicBezTo>
                    <a:pt x="1481" y="11058"/>
                    <a:pt x="1324" y="10901"/>
                    <a:pt x="1324" y="10712"/>
                  </a:cubicBezTo>
                  <a:lnTo>
                    <a:pt x="1324" y="7971"/>
                  </a:lnTo>
                  <a:cubicBezTo>
                    <a:pt x="1324" y="7750"/>
                    <a:pt x="1166" y="7593"/>
                    <a:pt x="977" y="7593"/>
                  </a:cubicBezTo>
                  <a:cubicBezTo>
                    <a:pt x="788" y="7593"/>
                    <a:pt x="631" y="7435"/>
                    <a:pt x="631" y="7246"/>
                  </a:cubicBezTo>
                  <a:lnTo>
                    <a:pt x="631" y="5167"/>
                  </a:lnTo>
                  <a:cubicBezTo>
                    <a:pt x="631" y="4316"/>
                    <a:pt x="1198" y="3623"/>
                    <a:pt x="1985" y="3466"/>
                  </a:cubicBezTo>
                  <a:lnTo>
                    <a:pt x="1985" y="5829"/>
                  </a:lnTo>
                  <a:cubicBezTo>
                    <a:pt x="1985" y="6018"/>
                    <a:pt x="2143" y="6175"/>
                    <a:pt x="2363" y="6175"/>
                  </a:cubicBezTo>
                  <a:cubicBezTo>
                    <a:pt x="2552" y="6175"/>
                    <a:pt x="2710" y="6018"/>
                    <a:pt x="2710" y="5829"/>
                  </a:cubicBezTo>
                  <a:lnTo>
                    <a:pt x="2710" y="3466"/>
                  </a:lnTo>
                  <a:close/>
                  <a:moveTo>
                    <a:pt x="2395" y="0"/>
                  </a:moveTo>
                  <a:cubicBezTo>
                    <a:pt x="1450" y="0"/>
                    <a:pt x="694" y="756"/>
                    <a:pt x="694" y="1702"/>
                  </a:cubicBezTo>
                  <a:cubicBezTo>
                    <a:pt x="694" y="2206"/>
                    <a:pt x="946" y="2678"/>
                    <a:pt x="1292" y="2993"/>
                  </a:cubicBezTo>
                  <a:cubicBezTo>
                    <a:pt x="536" y="3403"/>
                    <a:pt x="1" y="4222"/>
                    <a:pt x="1" y="5136"/>
                  </a:cubicBezTo>
                  <a:lnTo>
                    <a:pt x="1" y="7215"/>
                  </a:lnTo>
                  <a:cubicBezTo>
                    <a:pt x="1" y="7656"/>
                    <a:pt x="253" y="8034"/>
                    <a:pt x="662" y="8192"/>
                  </a:cubicBezTo>
                  <a:lnTo>
                    <a:pt x="662" y="10649"/>
                  </a:lnTo>
                  <a:cubicBezTo>
                    <a:pt x="662" y="11184"/>
                    <a:pt x="1135" y="11657"/>
                    <a:pt x="1670" y="11657"/>
                  </a:cubicBezTo>
                  <a:lnTo>
                    <a:pt x="3056" y="11657"/>
                  </a:lnTo>
                  <a:cubicBezTo>
                    <a:pt x="3624" y="11657"/>
                    <a:pt x="4096" y="11184"/>
                    <a:pt x="4096" y="10649"/>
                  </a:cubicBezTo>
                  <a:lnTo>
                    <a:pt x="4096" y="8192"/>
                  </a:lnTo>
                  <a:cubicBezTo>
                    <a:pt x="4348" y="8065"/>
                    <a:pt x="4600" y="7876"/>
                    <a:pt x="4726" y="7561"/>
                  </a:cubicBezTo>
                  <a:lnTo>
                    <a:pt x="9988" y="7561"/>
                  </a:lnTo>
                  <a:cubicBezTo>
                    <a:pt x="10555" y="7561"/>
                    <a:pt x="11027" y="7089"/>
                    <a:pt x="11027" y="6553"/>
                  </a:cubicBezTo>
                  <a:lnTo>
                    <a:pt x="11027" y="662"/>
                  </a:lnTo>
                  <a:lnTo>
                    <a:pt x="11374" y="662"/>
                  </a:lnTo>
                  <a:cubicBezTo>
                    <a:pt x="11563" y="662"/>
                    <a:pt x="11720" y="504"/>
                    <a:pt x="11720" y="315"/>
                  </a:cubicBezTo>
                  <a:cubicBezTo>
                    <a:pt x="11720" y="158"/>
                    <a:pt x="11563" y="0"/>
                    <a:pt x="113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974;p57">
              <a:extLst>
                <a:ext uri="{FF2B5EF4-FFF2-40B4-BE49-F238E27FC236}">
                  <a16:creationId xmlns:a16="http://schemas.microsoft.com/office/drawing/2014/main" id="{7D2B4468-D423-A622-0A5D-3A9FD8AFCCB1}"/>
                </a:ext>
              </a:extLst>
            </p:cNvPr>
            <p:cNvSpPr/>
            <p:nvPr/>
          </p:nvSpPr>
          <p:spPr>
            <a:xfrm>
              <a:off x="-5496575" y="2072625"/>
              <a:ext cx="102425" cy="102425"/>
            </a:xfrm>
            <a:custGeom>
              <a:avLst/>
              <a:gdLst/>
              <a:ahLst/>
              <a:cxnLst/>
              <a:rect l="l" t="t" r="r" b="b"/>
              <a:pathLst>
                <a:path w="4097" h="4097" extrusionOk="0">
                  <a:moveTo>
                    <a:pt x="2395" y="725"/>
                  </a:moveTo>
                  <a:cubicBezTo>
                    <a:pt x="2867" y="851"/>
                    <a:pt x="3245" y="1229"/>
                    <a:pt x="3371" y="1733"/>
                  </a:cubicBezTo>
                  <a:lnTo>
                    <a:pt x="2395" y="1733"/>
                  </a:lnTo>
                  <a:lnTo>
                    <a:pt x="2395" y="725"/>
                  </a:lnTo>
                  <a:close/>
                  <a:moveTo>
                    <a:pt x="1733" y="757"/>
                  </a:moveTo>
                  <a:lnTo>
                    <a:pt x="1733" y="2080"/>
                  </a:lnTo>
                  <a:cubicBezTo>
                    <a:pt x="1733" y="2269"/>
                    <a:pt x="1891" y="2426"/>
                    <a:pt x="2080" y="2426"/>
                  </a:cubicBezTo>
                  <a:lnTo>
                    <a:pt x="3403" y="2426"/>
                  </a:lnTo>
                  <a:cubicBezTo>
                    <a:pt x="3245" y="3025"/>
                    <a:pt x="2741" y="3466"/>
                    <a:pt x="2080" y="3466"/>
                  </a:cubicBezTo>
                  <a:cubicBezTo>
                    <a:pt x="1324" y="3466"/>
                    <a:pt x="693" y="2836"/>
                    <a:pt x="693" y="2080"/>
                  </a:cubicBezTo>
                  <a:cubicBezTo>
                    <a:pt x="693" y="1418"/>
                    <a:pt x="1135" y="851"/>
                    <a:pt x="1733" y="757"/>
                  </a:cubicBezTo>
                  <a:close/>
                  <a:moveTo>
                    <a:pt x="2048" y="0"/>
                  </a:moveTo>
                  <a:cubicBezTo>
                    <a:pt x="883" y="0"/>
                    <a:pt x="0" y="914"/>
                    <a:pt x="0" y="2048"/>
                  </a:cubicBezTo>
                  <a:cubicBezTo>
                    <a:pt x="0" y="3182"/>
                    <a:pt x="946" y="4096"/>
                    <a:pt x="2048" y="4096"/>
                  </a:cubicBezTo>
                  <a:cubicBezTo>
                    <a:pt x="3182" y="4096"/>
                    <a:pt x="4096" y="3182"/>
                    <a:pt x="4096" y="2048"/>
                  </a:cubicBezTo>
                  <a:cubicBezTo>
                    <a:pt x="4096" y="914"/>
                    <a:pt x="3182" y="0"/>
                    <a:pt x="2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" name="Google Shape;8432;p58">
            <a:extLst>
              <a:ext uri="{FF2B5EF4-FFF2-40B4-BE49-F238E27FC236}">
                <a16:creationId xmlns:a16="http://schemas.microsoft.com/office/drawing/2014/main" id="{69AD1396-E588-BE4F-2F25-3B3FC7F74A21}"/>
              </a:ext>
            </a:extLst>
          </p:cNvPr>
          <p:cNvSpPr/>
          <p:nvPr/>
        </p:nvSpPr>
        <p:spPr>
          <a:xfrm>
            <a:off x="9492034" y="5415460"/>
            <a:ext cx="420803" cy="418611"/>
          </a:xfrm>
          <a:custGeom>
            <a:avLst/>
            <a:gdLst/>
            <a:ahLst/>
            <a:cxnLst/>
            <a:rect l="l" t="t" r="r" b="b"/>
            <a:pathLst>
              <a:path w="11909" h="11847" extrusionOk="0">
                <a:moveTo>
                  <a:pt x="3560" y="2647"/>
                </a:moveTo>
                <a:lnTo>
                  <a:pt x="3560" y="3561"/>
                </a:lnTo>
                <a:lnTo>
                  <a:pt x="2615" y="3561"/>
                </a:lnTo>
                <a:lnTo>
                  <a:pt x="3560" y="2647"/>
                </a:lnTo>
                <a:close/>
                <a:moveTo>
                  <a:pt x="6616" y="4222"/>
                </a:moveTo>
                <a:cubicBezTo>
                  <a:pt x="7971" y="4285"/>
                  <a:pt x="9074" y="5325"/>
                  <a:pt x="9074" y="6680"/>
                </a:cubicBezTo>
                <a:cubicBezTo>
                  <a:pt x="9074" y="8003"/>
                  <a:pt x="7971" y="9106"/>
                  <a:pt x="6616" y="9106"/>
                </a:cubicBezTo>
                <a:cubicBezTo>
                  <a:pt x="5293" y="9106"/>
                  <a:pt x="4190" y="8003"/>
                  <a:pt x="4190" y="6680"/>
                </a:cubicBezTo>
                <a:cubicBezTo>
                  <a:pt x="4190" y="5325"/>
                  <a:pt x="5293" y="4222"/>
                  <a:pt x="6616" y="4222"/>
                </a:cubicBezTo>
                <a:close/>
                <a:moveTo>
                  <a:pt x="7687" y="757"/>
                </a:moveTo>
                <a:lnTo>
                  <a:pt x="7687" y="1513"/>
                </a:lnTo>
                <a:lnTo>
                  <a:pt x="3875" y="1513"/>
                </a:lnTo>
                <a:cubicBezTo>
                  <a:pt x="3781" y="1513"/>
                  <a:pt x="3655" y="1544"/>
                  <a:pt x="3623" y="1639"/>
                </a:cubicBezTo>
                <a:lnTo>
                  <a:pt x="1512" y="3718"/>
                </a:lnTo>
                <a:cubicBezTo>
                  <a:pt x="1418" y="3813"/>
                  <a:pt x="1386" y="3876"/>
                  <a:pt x="1386" y="3939"/>
                </a:cubicBezTo>
                <a:lnTo>
                  <a:pt x="1386" y="9862"/>
                </a:lnTo>
                <a:lnTo>
                  <a:pt x="662" y="9862"/>
                </a:lnTo>
                <a:lnTo>
                  <a:pt x="662" y="757"/>
                </a:lnTo>
                <a:close/>
                <a:moveTo>
                  <a:pt x="8380" y="2175"/>
                </a:moveTo>
                <a:lnTo>
                  <a:pt x="8380" y="4128"/>
                </a:lnTo>
                <a:cubicBezTo>
                  <a:pt x="7876" y="3813"/>
                  <a:pt x="7278" y="3592"/>
                  <a:pt x="6648" y="3592"/>
                </a:cubicBezTo>
                <a:cubicBezTo>
                  <a:pt x="4915" y="3592"/>
                  <a:pt x="3560" y="5010"/>
                  <a:pt x="3560" y="6711"/>
                </a:cubicBezTo>
                <a:cubicBezTo>
                  <a:pt x="3560" y="8444"/>
                  <a:pt x="4946" y="9830"/>
                  <a:pt x="6648" y="9830"/>
                </a:cubicBezTo>
                <a:cubicBezTo>
                  <a:pt x="7120" y="9830"/>
                  <a:pt x="7593" y="9704"/>
                  <a:pt x="8002" y="9515"/>
                </a:cubicBezTo>
                <a:lnTo>
                  <a:pt x="8380" y="9893"/>
                </a:lnTo>
                <a:lnTo>
                  <a:pt x="8380" y="10492"/>
                </a:lnTo>
                <a:lnTo>
                  <a:pt x="2079" y="10492"/>
                </a:lnTo>
                <a:lnTo>
                  <a:pt x="2079" y="4285"/>
                </a:lnTo>
                <a:lnTo>
                  <a:pt x="3875" y="4285"/>
                </a:lnTo>
                <a:cubicBezTo>
                  <a:pt x="4064" y="4285"/>
                  <a:pt x="4222" y="4128"/>
                  <a:pt x="4222" y="3907"/>
                </a:cubicBezTo>
                <a:lnTo>
                  <a:pt x="4222" y="2175"/>
                </a:lnTo>
                <a:close/>
                <a:moveTo>
                  <a:pt x="9074" y="8633"/>
                </a:moveTo>
                <a:lnTo>
                  <a:pt x="11027" y="10618"/>
                </a:lnTo>
                <a:cubicBezTo>
                  <a:pt x="11153" y="10744"/>
                  <a:pt x="11153" y="10964"/>
                  <a:pt x="11027" y="11090"/>
                </a:cubicBezTo>
                <a:cubicBezTo>
                  <a:pt x="10964" y="11153"/>
                  <a:pt x="10877" y="11185"/>
                  <a:pt x="10791" y="11185"/>
                </a:cubicBezTo>
                <a:cubicBezTo>
                  <a:pt x="10704" y="11185"/>
                  <a:pt x="10617" y="11153"/>
                  <a:pt x="10554" y="11090"/>
                </a:cubicBezTo>
                <a:lnTo>
                  <a:pt x="8601" y="9106"/>
                </a:lnTo>
                <a:cubicBezTo>
                  <a:pt x="8790" y="9011"/>
                  <a:pt x="8948" y="8791"/>
                  <a:pt x="9074" y="8633"/>
                </a:cubicBezTo>
                <a:close/>
                <a:moveTo>
                  <a:pt x="347" y="1"/>
                </a:moveTo>
                <a:cubicBezTo>
                  <a:pt x="158" y="1"/>
                  <a:pt x="0" y="190"/>
                  <a:pt x="0" y="379"/>
                </a:cubicBezTo>
                <a:lnTo>
                  <a:pt x="0" y="10145"/>
                </a:lnTo>
                <a:cubicBezTo>
                  <a:pt x="0" y="10334"/>
                  <a:pt x="158" y="10492"/>
                  <a:pt x="347" y="10492"/>
                </a:cubicBezTo>
                <a:lnTo>
                  <a:pt x="1386" y="10492"/>
                </a:lnTo>
                <a:lnTo>
                  <a:pt x="1386" y="10838"/>
                </a:lnTo>
                <a:cubicBezTo>
                  <a:pt x="1386" y="11059"/>
                  <a:pt x="1544" y="11216"/>
                  <a:pt x="1733" y="11216"/>
                </a:cubicBezTo>
                <a:lnTo>
                  <a:pt x="8695" y="11216"/>
                </a:lnTo>
                <a:cubicBezTo>
                  <a:pt x="8916" y="11216"/>
                  <a:pt x="9074" y="11059"/>
                  <a:pt x="9074" y="10838"/>
                </a:cubicBezTo>
                <a:lnTo>
                  <a:pt x="9074" y="10586"/>
                </a:lnTo>
                <a:lnTo>
                  <a:pt x="10050" y="11563"/>
                </a:lnTo>
                <a:cubicBezTo>
                  <a:pt x="10239" y="11752"/>
                  <a:pt x="10507" y="11847"/>
                  <a:pt x="10775" y="11847"/>
                </a:cubicBezTo>
                <a:cubicBezTo>
                  <a:pt x="11043" y="11847"/>
                  <a:pt x="11310" y="11752"/>
                  <a:pt x="11499" y="11563"/>
                </a:cubicBezTo>
                <a:cubicBezTo>
                  <a:pt x="11909" y="11153"/>
                  <a:pt x="11909" y="10492"/>
                  <a:pt x="11499" y="10114"/>
                </a:cubicBezTo>
                <a:lnTo>
                  <a:pt x="9420" y="8003"/>
                </a:lnTo>
                <a:cubicBezTo>
                  <a:pt x="9609" y="7625"/>
                  <a:pt x="9735" y="7152"/>
                  <a:pt x="9735" y="6680"/>
                </a:cubicBezTo>
                <a:cubicBezTo>
                  <a:pt x="9735" y="5924"/>
                  <a:pt x="9452" y="5262"/>
                  <a:pt x="9011" y="4695"/>
                </a:cubicBezTo>
                <a:lnTo>
                  <a:pt x="9011" y="1828"/>
                </a:lnTo>
                <a:cubicBezTo>
                  <a:pt x="9011" y="1639"/>
                  <a:pt x="8853" y="1481"/>
                  <a:pt x="8664" y="1481"/>
                </a:cubicBezTo>
                <a:lnTo>
                  <a:pt x="8317" y="1481"/>
                </a:lnTo>
                <a:lnTo>
                  <a:pt x="8317" y="379"/>
                </a:lnTo>
                <a:cubicBezTo>
                  <a:pt x="8317" y="190"/>
                  <a:pt x="8160" y="1"/>
                  <a:pt x="7971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F7F3907-424A-F0E0-F57A-A6DC4504C870}"/>
              </a:ext>
            </a:extLst>
          </p:cNvPr>
          <p:cNvSpPr txBox="1"/>
          <p:nvPr/>
        </p:nvSpPr>
        <p:spPr>
          <a:xfrm>
            <a:off x="3248988" y="5581285"/>
            <a:ext cx="57775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TT Norms Regular" panose="02000503030000020003" pitchFamily="50" charset="0"/>
              </a:rPr>
              <a:t>Consultoria Especializada</a:t>
            </a:r>
          </a:p>
          <a:p>
            <a:pPr algn="ctr"/>
            <a:r>
              <a:rPr lang="pt-BR" sz="1600" dirty="0">
                <a:latin typeface="TT Norms Regular" panose="02000503030000020003" pitchFamily="50" charset="0"/>
              </a:rPr>
              <a:t>Impulsione o crescimento do seu negócio com nossas soluções estratégicas. Juntos, vamos atingir resultados sólidos e sustentáveis.</a:t>
            </a:r>
          </a:p>
        </p:txBody>
      </p:sp>
    </p:spTree>
    <p:extLst>
      <p:ext uri="{BB962C8B-B14F-4D97-AF65-F5344CB8AC3E}">
        <p14:creationId xmlns:p14="http://schemas.microsoft.com/office/powerpoint/2010/main" val="492499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88CFD-AC9B-1B64-245A-B0DDDB463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A0D5B4C4-962C-EE2C-935D-33D3789175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1" t="8779" r="41994" b="19891"/>
          <a:stretch/>
        </p:blipFill>
        <p:spPr>
          <a:xfrm>
            <a:off x="0" y="3574443"/>
            <a:ext cx="2367915" cy="3283557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CA55437D-714A-90BD-641B-A877C118692E}"/>
              </a:ext>
            </a:extLst>
          </p:cNvPr>
          <p:cNvSpPr txBox="1"/>
          <p:nvPr/>
        </p:nvSpPr>
        <p:spPr>
          <a:xfrm>
            <a:off x="292485" y="133553"/>
            <a:ext cx="364715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latin typeface="TT Norms Medium" panose="02000803030000020003" pitchFamily="50" charset="0"/>
            </a:endParaRPr>
          </a:p>
          <a:p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Abertura de Empresa</a:t>
            </a:r>
            <a:endParaRPr lang="pt-BR" dirty="0">
              <a:solidFill>
                <a:srgbClr val="054B99"/>
              </a:solidFill>
              <a:latin typeface="TT Norms Medium" panose="02000803030000020003" pitchFamily="50" charset="0"/>
            </a:endParaRPr>
          </a:p>
        </p:txBody>
      </p:sp>
      <p:pic>
        <p:nvPicPr>
          <p:cNvPr id="55" name="Imagem 54">
            <a:extLst>
              <a:ext uri="{FF2B5EF4-FFF2-40B4-BE49-F238E27FC236}">
                <a16:creationId xmlns:a16="http://schemas.microsoft.com/office/drawing/2014/main" id="{5C0A25B4-5313-7378-9EB8-92142D0E84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3" t="47762" r="28128" b="20971"/>
          <a:stretch/>
        </p:blipFill>
        <p:spPr>
          <a:xfrm>
            <a:off x="6506495" y="0"/>
            <a:ext cx="2367915" cy="885552"/>
          </a:xfrm>
          <a:prstGeom prst="rect">
            <a:avLst/>
          </a:prstGeom>
        </p:spPr>
      </p:pic>
      <p:sp>
        <p:nvSpPr>
          <p:cNvPr id="56" name="CaixaDeTexto 55">
            <a:extLst>
              <a:ext uri="{FF2B5EF4-FFF2-40B4-BE49-F238E27FC236}">
                <a16:creationId xmlns:a16="http://schemas.microsoft.com/office/drawing/2014/main" id="{783592BE-86D4-1E12-254B-597142FE3090}"/>
              </a:ext>
            </a:extLst>
          </p:cNvPr>
          <p:cNvSpPr txBox="1"/>
          <p:nvPr/>
        </p:nvSpPr>
        <p:spPr>
          <a:xfrm>
            <a:off x="2361558" y="1116568"/>
            <a:ext cx="74688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TT Norms Regular" panose="02000503030000020003" pitchFamily="50" charset="0"/>
              </a:rPr>
              <a:t>Facilitamos a abertura da sua empresa, garantindo uma estrutura</a:t>
            </a:r>
          </a:p>
          <a:p>
            <a:pPr algn="ctr"/>
            <a:r>
              <a:rPr lang="pt-BR" sz="2000" dirty="0">
                <a:latin typeface="TT Norms Regular" panose="02000503030000020003" pitchFamily="50" charset="0"/>
              </a:rPr>
              <a:t>sólida desde o início. Comece a empreender agora!</a:t>
            </a:r>
          </a:p>
          <a:p>
            <a:pPr algn="ctr"/>
            <a:r>
              <a:rPr lang="pt-BR" sz="2000" dirty="0">
                <a:latin typeface="TT Norms Regular" panose="02000503030000020003" pitchFamily="50" charset="0"/>
              </a:rPr>
              <a:t>Seu negócio começa aqui!</a:t>
            </a:r>
          </a:p>
        </p:txBody>
      </p:sp>
      <p:pic>
        <p:nvPicPr>
          <p:cNvPr id="44" name="Imagem 43">
            <a:extLst>
              <a:ext uri="{FF2B5EF4-FFF2-40B4-BE49-F238E27FC236}">
                <a16:creationId xmlns:a16="http://schemas.microsoft.com/office/drawing/2014/main" id="{E5DD8B5B-2F98-4AC4-E398-AB49E1D572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" t="19611" r="1708" b="-2170"/>
          <a:stretch/>
        </p:blipFill>
        <p:spPr>
          <a:xfrm>
            <a:off x="70339" y="2004646"/>
            <a:ext cx="12051323" cy="4853354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9C90FCB-9456-87A0-C8E7-30156370964F}"/>
              </a:ext>
            </a:extLst>
          </p:cNvPr>
          <p:cNvSpPr txBox="1"/>
          <p:nvPr/>
        </p:nvSpPr>
        <p:spPr>
          <a:xfrm>
            <a:off x="1159165" y="2133212"/>
            <a:ext cx="1941557" cy="6980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400" b="1" dirty="0">
                <a:solidFill>
                  <a:schemeClr val="bg1"/>
                </a:solidFill>
                <a:latin typeface="TT Norms Bold" panose="02000803040000020004" pitchFamily="50" charset="0"/>
              </a:rPr>
              <a:t>CONSULTA INICIAL</a:t>
            </a:r>
          </a:p>
          <a:p>
            <a:pPr algn="ctr">
              <a:lnSpc>
                <a:spcPct val="150000"/>
              </a:lnSpc>
            </a:pPr>
            <a:r>
              <a:rPr lang="pt-BR" sz="1400" b="1" dirty="0">
                <a:solidFill>
                  <a:schemeClr val="bg1"/>
                </a:solidFill>
                <a:latin typeface="TT Norms Bold" panose="02000803040000020004" pitchFamily="50" charset="0"/>
              </a:rPr>
              <a:t>GRATUITA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BBCAC2EE-6817-9D11-9916-26A7F417CEB8}"/>
              </a:ext>
            </a:extLst>
          </p:cNvPr>
          <p:cNvSpPr txBox="1"/>
          <p:nvPr/>
        </p:nvSpPr>
        <p:spPr>
          <a:xfrm>
            <a:off x="5338720" y="2160508"/>
            <a:ext cx="132119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  <a:latin typeface="TT Norms Bold" panose="02000803040000020004" pitchFamily="50" charset="0"/>
              </a:rPr>
              <a:t>ESCOLHA</a:t>
            </a:r>
          </a:p>
          <a:p>
            <a:pPr algn="ctr"/>
            <a:r>
              <a:rPr lang="pt-BR" sz="1400" b="1" dirty="0">
                <a:solidFill>
                  <a:schemeClr val="bg1"/>
                </a:solidFill>
                <a:latin typeface="TT Norms Bold" panose="02000803040000020004" pitchFamily="50" charset="0"/>
              </a:rPr>
              <a:t>DO REGIME</a:t>
            </a:r>
          </a:p>
          <a:p>
            <a:pPr algn="ctr"/>
            <a:r>
              <a:rPr lang="pt-BR" sz="1400" b="1" dirty="0">
                <a:solidFill>
                  <a:schemeClr val="bg1"/>
                </a:solidFill>
                <a:latin typeface="TT Norms Bold" panose="02000803040000020004" pitchFamily="50" charset="0"/>
              </a:rPr>
              <a:t>TRIBUTÁRIO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772C8DC8-EC8F-F575-4ACB-8A72063D2B78}"/>
              </a:ext>
            </a:extLst>
          </p:cNvPr>
          <p:cNvSpPr txBox="1"/>
          <p:nvPr/>
        </p:nvSpPr>
        <p:spPr>
          <a:xfrm>
            <a:off x="856037" y="2888329"/>
            <a:ext cx="24073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TT Norms Regular" panose="02000503030000020003" pitchFamily="50" charset="0"/>
              </a:rPr>
              <a:t>A </a:t>
            </a:r>
            <a:r>
              <a:rPr lang="pt-BR" b="1" dirty="0" err="1">
                <a:latin typeface="TT Norms Regular" panose="02000503030000020003" pitchFamily="50" charset="0"/>
              </a:rPr>
              <a:t>Recta</a:t>
            </a:r>
            <a:r>
              <a:rPr lang="pt-BR" b="1" dirty="0">
                <a:latin typeface="TT Norms Regular" panose="02000503030000020003" pitchFamily="50" charset="0"/>
              </a:rPr>
              <a:t> Contabilidade</a:t>
            </a:r>
            <a:r>
              <a:rPr lang="pt-BR" dirty="0">
                <a:latin typeface="TT Norms Regular" panose="02000503030000020003" pitchFamily="50" charset="0"/>
              </a:rPr>
              <a:t> oferece uma consulta para entender o plano de negócios e avaliar a viabilidade do local escolhido para a empresa, com base no IPTU, antes de alugar o imóvel.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78106D04-A367-CDF6-38AE-75BED8E02C29}"/>
              </a:ext>
            </a:extLst>
          </p:cNvPr>
          <p:cNvSpPr txBox="1"/>
          <p:nvPr/>
        </p:nvSpPr>
        <p:spPr>
          <a:xfrm>
            <a:off x="8934009" y="2133212"/>
            <a:ext cx="1933542" cy="6980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400" b="1" dirty="0">
                <a:solidFill>
                  <a:schemeClr val="bg1"/>
                </a:solidFill>
                <a:latin typeface="TT Norms Bold" panose="02000803040000020004" pitchFamily="50" charset="0"/>
              </a:rPr>
              <a:t>DOCUMENTAÇÕES</a:t>
            </a:r>
          </a:p>
          <a:p>
            <a:pPr algn="ctr">
              <a:lnSpc>
                <a:spcPct val="150000"/>
              </a:lnSpc>
            </a:pPr>
            <a:r>
              <a:rPr lang="pt-BR" sz="1400" b="1" dirty="0">
                <a:solidFill>
                  <a:schemeClr val="bg1"/>
                </a:solidFill>
                <a:latin typeface="TT Norms Bold" panose="02000803040000020004" pitchFamily="50" charset="0"/>
              </a:rPr>
              <a:t>NECESSÁRIAS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F128704C-66AE-4B76-5B81-A2996873D02D}"/>
              </a:ext>
            </a:extLst>
          </p:cNvPr>
          <p:cNvSpPr txBox="1"/>
          <p:nvPr/>
        </p:nvSpPr>
        <p:spPr>
          <a:xfrm>
            <a:off x="4681791" y="2888329"/>
            <a:ext cx="26139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TT Norms Regular" panose="02000503030000020003" pitchFamily="50" charset="0"/>
              </a:rPr>
              <a:t> Orientação personalizada para escolher o regime tributário mais adequado, visando a menor carga tributária dentro da legislação.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231D4C34-DB34-AD0B-74CE-677F804C8A62}"/>
              </a:ext>
            </a:extLst>
          </p:cNvPr>
          <p:cNvSpPr txBox="1"/>
          <p:nvPr/>
        </p:nvSpPr>
        <p:spPr>
          <a:xfrm>
            <a:off x="8564621" y="2888329"/>
            <a:ext cx="27713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TT Norms Regular" panose="02000503030000020003" pitchFamily="50" charset="0"/>
              </a:rPr>
              <a:t>Para abrir ou alterar uma empresa, são necessários dados como razão social, nome fantasia, atividade, natureza jurídica, capital social e informações dos sócios, além de documentos como IPTU, RG, CPF e comprovante de endereço.</a:t>
            </a:r>
          </a:p>
        </p:txBody>
      </p:sp>
    </p:spTree>
    <p:extLst>
      <p:ext uri="{BB962C8B-B14F-4D97-AF65-F5344CB8AC3E}">
        <p14:creationId xmlns:p14="http://schemas.microsoft.com/office/powerpoint/2010/main" val="715848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35EE8-D710-88B0-A16B-F193ADEBF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D16D772F-A440-337F-4D3D-F25A12CFE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1" t="8779" r="41994" b="19891"/>
          <a:stretch/>
        </p:blipFill>
        <p:spPr>
          <a:xfrm>
            <a:off x="-1" y="-10952"/>
            <a:ext cx="2367915" cy="3283557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7608F542-BFCA-01F4-397B-39160E7CECC7}"/>
              </a:ext>
            </a:extLst>
          </p:cNvPr>
          <p:cNvSpPr txBox="1"/>
          <p:nvPr/>
        </p:nvSpPr>
        <p:spPr>
          <a:xfrm>
            <a:off x="292485" y="133553"/>
            <a:ext cx="252024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latin typeface="TT Norms Medium" panose="02000803030000020003" pitchFamily="50" charset="0"/>
            </a:endParaRPr>
          </a:p>
          <a:p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Contabilidade</a:t>
            </a:r>
            <a:endParaRPr lang="pt-BR" dirty="0">
              <a:solidFill>
                <a:srgbClr val="054B99"/>
              </a:solidFill>
              <a:latin typeface="TT Norms Medium" panose="02000803030000020003" pitchFamily="50" charset="0"/>
            </a:endParaRPr>
          </a:p>
        </p:txBody>
      </p:sp>
      <p:pic>
        <p:nvPicPr>
          <p:cNvPr id="55" name="Imagem 54">
            <a:extLst>
              <a:ext uri="{FF2B5EF4-FFF2-40B4-BE49-F238E27FC236}">
                <a16:creationId xmlns:a16="http://schemas.microsoft.com/office/drawing/2014/main" id="{8847CE93-1746-6629-8292-F07206F111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3" t="47762" r="28128" b="20971"/>
          <a:stretch/>
        </p:blipFill>
        <p:spPr>
          <a:xfrm>
            <a:off x="6506495" y="0"/>
            <a:ext cx="2367915" cy="88555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80C6646-B97E-86C3-7652-89E01B48F0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604" y="2132231"/>
            <a:ext cx="2756699" cy="4725769"/>
          </a:xfrm>
          <a:prstGeom prst="rect">
            <a:avLst/>
          </a:prstGeom>
        </p:spPr>
      </p:pic>
      <p:grpSp>
        <p:nvGrpSpPr>
          <p:cNvPr id="5" name="Agrupar 4">
            <a:extLst>
              <a:ext uri="{FF2B5EF4-FFF2-40B4-BE49-F238E27FC236}">
                <a16:creationId xmlns:a16="http://schemas.microsoft.com/office/drawing/2014/main" id="{344AB52D-3CD0-47E3-C8AB-5BB26AE2CECC}"/>
              </a:ext>
            </a:extLst>
          </p:cNvPr>
          <p:cNvGrpSpPr/>
          <p:nvPr/>
        </p:nvGrpSpPr>
        <p:grpSpPr>
          <a:xfrm>
            <a:off x="7786435" y="2718934"/>
            <a:ext cx="970160" cy="836356"/>
            <a:chOff x="1601478" y="1920608"/>
            <a:chExt cx="970160" cy="836356"/>
          </a:xfrm>
        </p:grpSpPr>
        <p:pic>
          <p:nvPicPr>
            <p:cNvPr id="6" name="Gráfico 5">
              <a:extLst>
                <a:ext uri="{FF2B5EF4-FFF2-40B4-BE49-F238E27FC236}">
                  <a16:creationId xmlns:a16="http://schemas.microsoft.com/office/drawing/2014/main" id="{786B87E7-86EB-BC25-25E7-AA0BA48AC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601478" y="1920608"/>
              <a:ext cx="970160" cy="836356"/>
            </a:xfrm>
            <a:prstGeom prst="rect">
              <a:avLst/>
            </a:prstGeom>
          </p:spPr>
        </p:pic>
        <p:grpSp>
          <p:nvGrpSpPr>
            <p:cNvPr id="7" name="Agrupar 6">
              <a:extLst>
                <a:ext uri="{FF2B5EF4-FFF2-40B4-BE49-F238E27FC236}">
                  <a16:creationId xmlns:a16="http://schemas.microsoft.com/office/drawing/2014/main" id="{3D260A18-35F7-7992-9D22-A4FC330D59F3}"/>
                </a:ext>
              </a:extLst>
            </p:cNvPr>
            <p:cNvGrpSpPr/>
            <p:nvPr/>
          </p:nvGrpSpPr>
          <p:grpSpPr>
            <a:xfrm>
              <a:off x="1920265" y="2173805"/>
              <a:ext cx="332587" cy="329962"/>
              <a:chOff x="1958227" y="2176281"/>
              <a:chExt cx="332587" cy="329962"/>
            </a:xfrm>
          </p:grpSpPr>
          <p:grpSp>
            <p:nvGrpSpPr>
              <p:cNvPr id="10" name="Google Shape;8421;p58">
                <a:extLst>
                  <a:ext uri="{FF2B5EF4-FFF2-40B4-BE49-F238E27FC236}">
                    <a16:creationId xmlns:a16="http://schemas.microsoft.com/office/drawing/2014/main" id="{126556A4-A3E9-53A8-B852-E89BD7DAB848}"/>
                  </a:ext>
                </a:extLst>
              </p:cNvPr>
              <p:cNvGrpSpPr/>
              <p:nvPr/>
            </p:nvGrpSpPr>
            <p:grpSpPr>
              <a:xfrm>
                <a:off x="1958227" y="2176281"/>
                <a:ext cx="332587" cy="329962"/>
                <a:chOff x="2508825" y="2318350"/>
                <a:chExt cx="297750" cy="295400"/>
              </a:xfrm>
              <a:solidFill>
                <a:srgbClr val="FFFFFF"/>
              </a:solidFill>
            </p:grpSpPr>
            <p:sp>
              <p:nvSpPr>
                <p:cNvPr id="12" name="Google Shape;8422;p58">
                  <a:extLst>
                    <a:ext uri="{FF2B5EF4-FFF2-40B4-BE49-F238E27FC236}">
                      <a16:creationId xmlns:a16="http://schemas.microsoft.com/office/drawing/2014/main" id="{71283C79-6720-F58C-37D2-57FE7AFB0794}"/>
                    </a:ext>
                  </a:extLst>
                </p:cNvPr>
                <p:cNvSpPr/>
                <p:nvPr/>
              </p:nvSpPr>
              <p:spPr>
                <a:xfrm>
                  <a:off x="2508825" y="2318350"/>
                  <a:ext cx="29775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16" extrusionOk="0">
                      <a:moveTo>
                        <a:pt x="5892" y="694"/>
                      </a:moveTo>
                      <a:cubicBezTo>
                        <a:pt x="7625" y="694"/>
                        <a:pt x="9043" y="2112"/>
                        <a:pt x="9043" y="3845"/>
                      </a:cubicBezTo>
                      <a:cubicBezTo>
                        <a:pt x="9043" y="5483"/>
                        <a:pt x="7751" y="6838"/>
                        <a:pt x="6081" y="6932"/>
                      </a:cubicBezTo>
                      <a:cubicBezTo>
                        <a:pt x="6018" y="6932"/>
                        <a:pt x="5987" y="6901"/>
                        <a:pt x="5924" y="6869"/>
                      </a:cubicBezTo>
                      <a:lnTo>
                        <a:pt x="5766" y="6711"/>
                      </a:lnTo>
                      <a:cubicBezTo>
                        <a:pt x="5297" y="6298"/>
                        <a:pt x="4683" y="6101"/>
                        <a:pt x="4072" y="6101"/>
                      </a:cubicBezTo>
                      <a:cubicBezTo>
                        <a:pt x="3985" y="6101"/>
                        <a:pt x="3899" y="6105"/>
                        <a:pt x="3813" y="6113"/>
                      </a:cubicBezTo>
                      <a:cubicBezTo>
                        <a:pt x="3151" y="5577"/>
                        <a:pt x="2773" y="4727"/>
                        <a:pt x="2773" y="3845"/>
                      </a:cubicBezTo>
                      <a:cubicBezTo>
                        <a:pt x="2773" y="2112"/>
                        <a:pt x="4191" y="694"/>
                        <a:pt x="5892" y="694"/>
                      </a:cubicBezTo>
                      <a:close/>
                      <a:moveTo>
                        <a:pt x="4171" y="6822"/>
                      </a:moveTo>
                      <a:cubicBezTo>
                        <a:pt x="4577" y="6822"/>
                        <a:pt x="4979" y="6964"/>
                        <a:pt x="5294" y="7247"/>
                      </a:cubicBezTo>
                      <a:cubicBezTo>
                        <a:pt x="5420" y="7373"/>
                        <a:pt x="5735" y="7657"/>
                        <a:pt x="5892" y="7657"/>
                      </a:cubicBezTo>
                      <a:lnTo>
                        <a:pt x="7972" y="7657"/>
                      </a:lnTo>
                      <a:cubicBezTo>
                        <a:pt x="8192" y="7657"/>
                        <a:pt x="8350" y="7814"/>
                        <a:pt x="8350" y="8003"/>
                      </a:cubicBezTo>
                      <a:cubicBezTo>
                        <a:pt x="8350" y="8192"/>
                        <a:pt x="8192" y="8350"/>
                        <a:pt x="7972" y="8350"/>
                      </a:cubicBezTo>
                      <a:lnTo>
                        <a:pt x="5514" y="8350"/>
                      </a:lnTo>
                      <a:cubicBezTo>
                        <a:pt x="5294" y="8350"/>
                        <a:pt x="5136" y="8507"/>
                        <a:pt x="5136" y="8728"/>
                      </a:cubicBezTo>
                      <a:cubicBezTo>
                        <a:pt x="5136" y="8917"/>
                        <a:pt x="5294" y="9074"/>
                        <a:pt x="5514" y="9074"/>
                      </a:cubicBezTo>
                      <a:lnTo>
                        <a:pt x="8224" y="9074"/>
                      </a:lnTo>
                      <a:cubicBezTo>
                        <a:pt x="8507" y="9074"/>
                        <a:pt x="8759" y="8948"/>
                        <a:pt x="8980" y="8759"/>
                      </a:cubicBezTo>
                      <a:lnTo>
                        <a:pt x="10492" y="7090"/>
                      </a:lnTo>
                      <a:cubicBezTo>
                        <a:pt x="10568" y="7033"/>
                        <a:pt x="10666" y="6987"/>
                        <a:pt x="10766" y="6987"/>
                      </a:cubicBezTo>
                      <a:cubicBezTo>
                        <a:pt x="10833" y="6987"/>
                        <a:pt x="10902" y="7008"/>
                        <a:pt x="10965" y="7058"/>
                      </a:cubicBezTo>
                      <a:cubicBezTo>
                        <a:pt x="11122" y="7184"/>
                        <a:pt x="11185" y="7373"/>
                        <a:pt x="11059" y="7531"/>
                      </a:cubicBezTo>
                      <a:lnTo>
                        <a:pt x="9389" y="9767"/>
                      </a:lnTo>
                      <a:cubicBezTo>
                        <a:pt x="9074" y="10209"/>
                        <a:pt x="8570" y="10492"/>
                        <a:pt x="8035" y="10492"/>
                      </a:cubicBezTo>
                      <a:lnTo>
                        <a:pt x="2773" y="10492"/>
                      </a:lnTo>
                      <a:lnTo>
                        <a:pt x="2773" y="7468"/>
                      </a:lnTo>
                      <a:lnTo>
                        <a:pt x="3025" y="7247"/>
                      </a:lnTo>
                      <a:cubicBezTo>
                        <a:pt x="3356" y="6964"/>
                        <a:pt x="3766" y="6822"/>
                        <a:pt x="4171" y="6822"/>
                      </a:cubicBezTo>
                      <a:close/>
                      <a:moveTo>
                        <a:pt x="1734" y="6932"/>
                      </a:moveTo>
                      <a:cubicBezTo>
                        <a:pt x="1923" y="6932"/>
                        <a:pt x="2080" y="7090"/>
                        <a:pt x="2080" y="7310"/>
                      </a:cubicBezTo>
                      <a:lnTo>
                        <a:pt x="2080" y="10807"/>
                      </a:lnTo>
                      <a:cubicBezTo>
                        <a:pt x="2080" y="10996"/>
                        <a:pt x="1923" y="11154"/>
                        <a:pt x="1734" y="11154"/>
                      </a:cubicBezTo>
                      <a:lnTo>
                        <a:pt x="662" y="11154"/>
                      </a:lnTo>
                      <a:lnTo>
                        <a:pt x="662" y="6932"/>
                      </a:lnTo>
                      <a:close/>
                      <a:moveTo>
                        <a:pt x="5924" y="1"/>
                      </a:moveTo>
                      <a:cubicBezTo>
                        <a:pt x="3844" y="1"/>
                        <a:pt x="2112" y="1734"/>
                        <a:pt x="2112" y="3845"/>
                      </a:cubicBezTo>
                      <a:cubicBezTo>
                        <a:pt x="2112" y="4790"/>
                        <a:pt x="2458" y="5672"/>
                        <a:pt x="3088" y="6396"/>
                      </a:cubicBezTo>
                      <a:cubicBezTo>
                        <a:pt x="2931" y="6459"/>
                        <a:pt x="2773" y="6585"/>
                        <a:pt x="2616" y="6711"/>
                      </a:cubicBezTo>
                      <a:cubicBezTo>
                        <a:pt x="2427" y="6428"/>
                        <a:pt x="2112" y="6270"/>
                        <a:pt x="1765" y="6270"/>
                      </a:cubicBezTo>
                      <a:lnTo>
                        <a:pt x="347" y="6270"/>
                      </a:lnTo>
                      <a:cubicBezTo>
                        <a:pt x="158" y="6270"/>
                        <a:pt x="1" y="6428"/>
                        <a:pt x="1" y="6585"/>
                      </a:cubicBezTo>
                      <a:lnTo>
                        <a:pt x="1" y="11469"/>
                      </a:lnTo>
                      <a:cubicBezTo>
                        <a:pt x="1" y="11658"/>
                        <a:pt x="158" y="11815"/>
                        <a:pt x="347" y="11815"/>
                      </a:cubicBezTo>
                      <a:lnTo>
                        <a:pt x="1765" y="11815"/>
                      </a:lnTo>
                      <a:cubicBezTo>
                        <a:pt x="2238" y="11815"/>
                        <a:pt x="2584" y="11563"/>
                        <a:pt x="2742" y="11122"/>
                      </a:cubicBezTo>
                      <a:lnTo>
                        <a:pt x="8035" y="11122"/>
                      </a:lnTo>
                      <a:cubicBezTo>
                        <a:pt x="8759" y="11122"/>
                        <a:pt x="9515" y="10776"/>
                        <a:pt x="9956" y="10146"/>
                      </a:cubicBezTo>
                      <a:lnTo>
                        <a:pt x="11595" y="7877"/>
                      </a:lnTo>
                      <a:cubicBezTo>
                        <a:pt x="11910" y="7468"/>
                        <a:pt x="11878" y="6838"/>
                        <a:pt x="11437" y="6459"/>
                      </a:cubicBezTo>
                      <a:cubicBezTo>
                        <a:pt x="11249" y="6301"/>
                        <a:pt x="11015" y="6221"/>
                        <a:pt x="10780" y="6221"/>
                      </a:cubicBezTo>
                      <a:cubicBezTo>
                        <a:pt x="10503" y="6221"/>
                        <a:pt x="10224" y="6332"/>
                        <a:pt x="10019" y="6554"/>
                      </a:cubicBezTo>
                      <a:lnTo>
                        <a:pt x="9011" y="7657"/>
                      </a:lnTo>
                      <a:cubicBezTo>
                        <a:pt x="8885" y="7247"/>
                        <a:pt x="8539" y="6932"/>
                        <a:pt x="8098" y="6932"/>
                      </a:cubicBezTo>
                      <a:cubicBezTo>
                        <a:pt x="8287" y="6838"/>
                        <a:pt x="8444" y="6680"/>
                        <a:pt x="8602" y="6522"/>
                      </a:cubicBezTo>
                      <a:cubicBezTo>
                        <a:pt x="9358" y="5798"/>
                        <a:pt x="9767" y="4821"/>
                        <a:pt x="9767" y="3845"/>
                      </a:cubicBezTo>
                      <a:cubicBezTo>
                        <a:pt x="9767" y="1734"/>
                        <a:pt x="8035" y="1"/>
                        <a:pt x="59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" name="Google Shape;8423;p58">
                  <a:extLst>
                    <a:ext uri="{FF2B5EF4-FFF2-40B4-BE49-F238E27FC236}">
                      <a16:creationId xmlns:a16="http://schemas.microsoft.com/office/drawing/2014/main" id="{4142CE18-96D6-3D1C-335A-7BD1413E2706}"/>
                    </a:ext>
                  </a:extLst>
                </p:cNvPr>
                <p:cNvSpPr/>
                <p:nvPr/>
              </p:nvSpPr>
              <p:spPr>
                <a:xfrm>
                  <a:off x="2629350" y="2353025"/>
                  <a:ext cx="543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4" h="4852" extrusionOk="0">
                      <a:moveTo>
                        <a:pt x="1071" y="0"/>
                      </a:moveTo>
                      <a:cubicBezTo>
                        <a:pt x="882" y="0"/>
                        <a:pt x="725" y="158"/>
                        <a:pt x="725" y="347"/>
                      </a:cubicBezTo>
                      <a:lnTo>
                        <a:pt x="725" y="756"/>
                      </a:lnTo>
                      <a:cubicBezTo>
                        <a:pt x="315" y="914"/>
                        <a:pt x="63" y="1292"/>
                        <a:pt x="63" y="1733"/>
                      </a:cubicBezTo>
                      <a:cubicBezTo>
                        <a:pt x="0" y="2332"/>
                        <a:pt x="473" y="2804"/>
                        <a:pt x="1071" y="2804"/>
                      </a:cubicBezTo>
                      <a:cubicBezTo>
                        <a:pt x="1260" y="2804"/>
                        <a:pt x="1418" y="2962"/>
                        <a:pt x="1418" y="3151"/>
                      </a:cubicBezTo>
                      <a:cubicBezTo>
                        <a:pt x="1418" y="3308"/>
                        <a:pt x="1355" y="3434"/>
                        <a:pt x="1229" y="3466"/>
                      </a:cubicBezTo>
                      <a:cubicBezTo>
                        <a:pt x="1185" y="3492"/>
                        <a:pt x="1140" y="3503"/>
                        <a:pt x="1093" y="3503"/>
                      </a:cubicBezTo>
                      <a:cubicBezTo>
                        <a:pt x="970" y="3503"/>
                        <a:pt x="839" y="3422"/>
                        <a:pt x="725" y="3308"/>
                      </a:cubicBezTo>
                      <a:cubicBezTo>
                        <a:pt x="662" y="3245"/>
                        <a:pt x="575" y="3214"/>
                        <a:pt x="488" y="3214"/>
                      </a:cubicBezTo>
                      <a:cubicBezTo>
                        <a:pt x="402" y="3214"/>
                        <a:pt x="315" y="3245"/>
                        <a:pt x="252" y="3308"/>
                      </a:cubicBezTo>
                      <a:cubicBezTo>
                        <a:pt x="126" y="3434"/>
                        <a:pt x="126" y="3655"/>
                        <a:pt x="252" y="3781"/>
                      </a:cubicBezTo>
                      <a:cubicBezTo>
                        <a:pt x="410" y="3938"/>
                        <a:pt x="567" y="4064"/>
                        <a:pt x="756" y="4096"/>
                      </a:cubicBezTo>
                      <a:lnTo>
                        <a:pt x="756" y="4505"/>
                      </a:lnTo>
                      <a:cubicBezTo>
                        <a:pt x="756" y="4694"/>
                        <a:pt x="914" y="4852"/>
                        <a:pt x="1103" y="4852"/>
                      </a:cubicBezTo>
                      <a:cubicBezTo>
                        <a:pt x="1323" y="4852"/>
                        <a:pt x="1481" y="4694"/>
                        <a:pt x="1481" y="4505"/>
                      </a:cubicBezTo>
                      <a:lnTo>
                        <a:pt x="1481" y="4096"/>
                      </a:lnTo>
                      <a:cubicBezTo>
                        <a:pt x="1481" y="4096"/>
                        <a:pt x="1512" y="4096"/>
                        <a:pt x="1512" y="4064"/>
                      </a:cubicBezTo>
                      <a:cubicBezTo>
                        <a:pt x="1890" y="3907"/>
                        <a:pt x="2142" y="3497"/>
                        <a:pt x="2142" y="3119"/>
                      </a:cubicBezTo>
                      <a:cubicBezTo>
                        <a:pt x="2142" y="2521"/>
                        <a:pt x="1670" y="2079"/>
                        <a:pt x="1103" y="2079"/>
                      </a:cubicBezTo>
                      <a:cubicBezTo>
                        <a:pt x="914" y="2079"/>
                        <a:pt x="756" y="1922"/>
                        <a:pt x="756" y="1733"/>
                      </a:cubicBezTo>
                      <a:cubicBezTo>
                        <a:pt x="756" y="1575"/>
                        <a:pt x="851" y="1449"/>
                        <a:pt x="1008" y="1418"/>
                      </a:cubicBezTo>
                      <a:cubicBezTo>
                        <a:pt x="1047" y="1405"/>
                        <a:pt x="1085" y="1399"/>
                        <a:pt x="1124" y="1399"/>
                      </a:cubicBezTo>
                      <a:cubicBezTo>
                        <a:pt x="1273" y="1399"/>
                        <a:pt x="1418" y="1494"/>
                        <a:pt x="1544" y="1670"/>
                      </a:cubicBezTo>
                      <a:cubicBezTo>
                        <a:pt x="1610" y="1753"/>
                        <a:pt x="1703" y="1792"/>
                        <a:pt x="1795" y="1792"/>
                      </a:cubicBezTo>
                      <a:cubicBezTo>
                        <a:pt x="1876" y="1792"/>
                        <a:pt x="1957" y="1761"/>
                        <a:pt x="2016" y="1701"/>
                      </a:cubicBezTo>
                      <a:cubicBezTo>
                        <a:pt x="2174" y="1575"/>
                        <a:pt x="2174" y="1323"/>
                        <a:pt x="2048" y="1229"/>
                      </a:cubicBezTo>
                      <a:cubicBezTo>
                        <a:pt x="1859" y="977"/>
                        <a:pt x="1670" y="819"/>
                        <a:pt x="1418" y="756"/>
                      </a:cubicBezTo>
                      <a:lnTo>
                        <a:pt x="1418" y="347"/>
                      </a:ln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cxnSp>
            <p:nvCxnSpPr>
              <p:cNvPr id="11" name="Conector reto 10">
                <a:extLst>
                  <a:ext uri="{FF2B5EF4-FFF2-40B4-BE49-F238E27FC236}">
                    <a16:creationId xmlns:a16="http://schemas.microsoft.com/office/drawing/2014/main" id="{6972EED4-7004-124B-124A-F4CE9278319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60070" y="2213192"/>
                <a:ext cx="121466" cy="151356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03904446-E03F-9E93-E01F-D3218BBDB0B5}"/>
              </a:ext>
            </a:extLst>
          </p:cNvPr>
          <p:cNvGrpSpPr/>
          <p:nvPr/>
        </p:nvGrpSpPr>
        <p:grpSpPr>
          <a:xfrm>
            <a:off x="7815478" y="4115941"/>
            <a:ext cx="970160" cy="836356"/>
            <a:chOff x="2854875" y="2521234"/>
            <a:chExt cx="970160" cy="836356"/>
          </a:xfrm>
        </p:grpSpPr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951CDECD-6D51-BDAC-DD90-203BCAD47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854875" y="2521234"/>
              <a:ext cx="970160" cy="836356"/>
            </a:xfrm>
            <a:prstGeom prst="rect">
              <a:avLst/>
            </a:prstGeom>
          </p:spPr>
        </p:pic>
        <p:grpSp>
          <p:nvGrpSpPr>
            <p:cNvPr id="17" name="Google Shape;8488;p58">
              <a:extLst>
                <a:ext uri="{FF2B5EF4-FFF2-40B4-BE49-F238E27FC236}">
                  <a16:creationId xmlns:a16="http://schemas.microsoft.com/office/drawing/2014/main" id="{C9EEF867-F16A-D552-51E9-355D349E4EB3}"/>
                </a:ext>
              </a:extLst>
            </p:cNvPr>
            <p:cNvGrpSpPr/>
            <p:nvPr/>
          </p:nvGrpSpPr>
          <p:grpSpPr>
            <a:xfrm>
              <a:off x="3175421" y="2773566"/>
              <a:ext cx="329068" cy="331693"/>
              <a:chOff x="1777925" y="1953700"/>
              <a:chExt cx="294600" cy="296950"/>
            </a:xfrm>
            <a:solidFill>
              <a:srgbClr val="FFFFFF"/>
            </a:solidFill>
          </p:grpSpPr>
          <p:sp>
            <p:nvSpPr>
              <p:cNvPr id="18" name="Google Shape;8489;p58">
                <a:extLst>
                  <a:ext uri="{FF2B5EF4-FFF2-40B4-BE49-F238E27FC236}">
                    <a16:creationId xmlns:a16="http://schemas.microsoft.com/office/drawing/2014/main" id="{F783F733-1703-D96E-80B7-9F33557E3262}"/>
                  </a:ext>
                </a:extLst>
              </p:cNvPr>
              <p:cNvSpPr/>
              <p:nvPr/>
            </p:nvSpPr>
            <p:spPr>
              <a:xfrm>
                <a:off x="1794450" y="2052125"/>
                <a:ext cx="278075" cy="198525"/>
              </a:xfrm>
              <a:custGeom>
                <a:avLst/>
                <a:gdLst/>
                <a:ahLst/>
                <a:cxnLst/>
                <a:rect l="l" t="t" r="r" b="b"/>
                <a:pathLst>
                  <a:path w="11123" h="7941" extrusionOk="0">
                    <a:moveTo>
                      <a:pt x="10545" y="1"/>
                    </a:moveTo>
                    <a:cubicBezTo>
                      <a:pt x="10499" y="1"/>
                      <a:pt x="10449" y="11"/>
                      <a:pt x="10397" y="33"/>
                    </a:cubicBezTo>
                    <a:cubicBezTo>
                      <a:pt x="10208" y="64"/>
                      <a:pt x="10145" y="253"/>
                      <a:pt x="10177" y="474"/>
                    </a:cubicBezTo>
                    <a:cubicBezTo>
                      <a:pt x="10334" y="1009"/>
                      <a:pt x="10460" y="1514"/>
                      <a:pt x="10460" y="1986"/>
                    </a:cubicBezTo>
                    <a:cubicBezTo>
                      <a:pt x="10460" y="4885"/>
                      <a:pt x="8129" y="7247"/>
                      <a:pt x="5199" y="7247"/>
                    </a:cubicBezTo>
                    <a:cubicBezTo>
                      <a:pt x="3561" y="7247"/>
                      <a:pt x="2017" y="6460"/>
                      <a:pt x="1040" y="5137"/>
                    </a:cubicBezTo>
                    <a:lnTo>
                      <a:pt x="1734" y="5137"/>
                    </a:lnTo>
                    <a:cubicBezTo>
                      <a:pt x="1954" y="5137"/>
                      <a:pt x="2112" y="4979"/>
                      <a:pt x="2112" y="4790"/>
                    </a:cubicBezTo>
                    <a:cubicBezTo>
                      <a:pt x="2112" y="4601"/>
                      <a:pt x="1954" y="4444"/>
                      <a:pt x="1734" y="4444"/>
                    </a:cubicBezTo>
                    <a:lnTo>
                      <a:pt x="379" y="4444"/>
                    </a:lnTo>
                    <a:cubicBezTo>
                      <a:pt x="158" y="4444"/>
                      <a:pt x="1" y="4601"/>
                      <a:pt x="1" y="4790"/>
                    </a:cubicBezTo>
                    <a:lnTo>
                      <a:pt x="1" y="6176"/>
                    </a:lnTo>
                    <a:cubicBezTo>
                      <a:pt x="1" y="6365"/>
                      <a:pt x="158" y="6523"/>
                      <a:pt x="379" y="6523"/>
                    </a:cubicBezTo>
                    <a:cubicBezTo>
                      <a:pt x="568" y="6523"/>
                      <a:pt x="725" y="6365"/>
                      <a:pt x="725" y="6176"/>
                    </a:cubicBezTo>
                    <a:lnTo>
                      <a:pt x="725" y="5830"/>
                    </a:lnTo>
                    <a:cubicBezTo>
                      <a:pt x="1860" y="7184"/>
                      <a:pt x="3529" y="7941"/>
                      <a:pt x="5199" y="7941"/>
                    </a:cubicBezTo>
                    <a:cubicBezTo>
                      <a:pt x="8476" y="7941"/>
                      <a:pt x="11122" y="5294"/>
                      <a:pt x="11122" y="2049"/>
                    </a:cubicBezTo>
                    <a:cubicBezTo>
                      <a:pt x="11122" y="1482"/>
                      <a:pt x="11028" y="883"/>
                      <a:pt x="10839" y="253"/>
                    </a:cubicBezTo>
                    <a:cubicBezTo>
                      <a:pt x="10814" y="109"/>
                      <a:pt x="10698" y="1"/>
                      <a:pt x="1054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8490;p58">
                <a:extLst>
                  <a:ext uri="{FF2B5EF4-FFF2-40B4-BE49-F238E27FC236}">
                    <a16:creationId xmlns:a16="http://schemas.microsoft.com/office/drawing/2014/main" id="{9AB00988-642B-B1F9-66BC-C20EFAB3D2FE}"/>
                  </a:ext>
                </a:extLst>
              </p:cNvPr>
              <p:cNvSpPr/>
              <p:nvPr/>
            </p:nvSpPr>
            <p:spPr>
              <a:xfrm>
                <a:off x="1777925" y="1953700"/>
                <a:ext cx="278050" cy="198675"/>
              </a:xfrm>
              <a:custGeom>
                <a:avLst/>
                <a:gdLst/>
                <a:ahLst/>
                <a:cxnLst/>
                <a:rect l="l" t="t" r="r" b="b"/>
                <a:pathLst>
                  <a:path w="11122" h="7947" extrusionOk="0">
                    <a:moveTo>
                      <a:pt x="5892" y="0"/>
                    </a:moveTo>
                    <a:cubicBezTo>
                      <a:pt x="2647" y="0"/>
                      <a:pt x="0" y="2615"/>
                      <a:pt x="0" y="5892"/>
                    </a:cubicBezTo>
                    <a:cubicBezTo>
                      <a:pt x="0" y="6459"/>
                      <a:pt x="63" y="7026"/>
                      <a:pt x="284" y="7656"/>
                    </a:cubicBezTo>
                    <a:cubicBezTo>
                      <a:pt x="310" y="7869"/>
                      <a:pt x="450" y="7947"/>
                      <a:pt x="606" y="7947"/>
                    </a:cubicBezTo>
                    <a:cubicBezTo>
                      <a:pt x="635" y="7947"/>
                      <a:pt x="664" y="7944"/>
                      <a:pt x="693" y="7939"/>
                    </a:cubicBezTo>
                    <a:cubicBezTo>
                      <a:pt x="914" y="7908"/>
                      <a:pt x="977" y="7719"/>
                      <a:pt x="945" y="7498"/>
                    </a:cubicBezTo>
                    <a:cubicBezTo>
                      <a:pt x="788" y="6963"/>
                      <a:pt x="662" y="6459"/>
                      <a:pt x="662" y="5923"/>
                    </a:cubicBezTo>
                    <a:cubicBezTo>
                      <a:pt x="662" y="3056"/>
                      <a:pt x="2993" y="693"/>
                      <a:pt x="5923" y="693"/>
                    </a:cubicBezTo>
                    <a:cubicBezTo>
                      <a:pt x="7561" y="693"/>
                      <a:pt x="9105" y="1481"/>
                      <a:pt x="10082" y="2773"/>
                    </a:cubicBezTo>
                    <a:lnTo>
                      <a:pt x="9389" y="2773"/>
                    </a:lnTo>
                    <a:cubicBezTo>
                      <a:pt x="9168" y="2773"/>
                      <a:pt x="9011" y="2930"/>
                      <a:pt x="9011" y="3151"/>
                    </a:cubicBezTo>
                    <a:cubicBezTo>
                      <a:pt x="9011" y="3340"/>
                      <a:pt x="9168" y="3497"/>
                      <a:pt x="9389" y="3497"/>
                    </a:cubicBezTo>
                    <a:lnTo>
                      <a:pt x="10743" y="3497"/>
                    </a:lnTo>
                    <a:cubicBezTo>
                      <a:pt x="10964" y="3497"/>
                      <a:pt x="11121" y="3340"/>
                      <a:pt x="11121" y="3151"/>
                    </a:cubicBezTo>
                    <a:lnTo>
                      <a:pt x="11121" y="1765"/>
                    </a:lnTo>
                    <a:cubicBezTo>
                      <a:pt x="11121" y="1575"/>
                      <a:pt x="10964" y="1418"/>
                      <a:pt x="10743" y="1418"/>
                    </a:cubicBezTo>
                    <a:cubicBezTo>
                      <a:pt x="10554" y="1418"/>
                      <a:pt x="10397" y="1575"/>
                      <a:pt x="10397" y="1765"/>
                    </a:cubicBezTo>
                    <a:lnTo>
                      <a:pt x="10397" y="2111"/>
                    </a:lnTo>
                    <a:cubicBezTo>
                      <a:pt x="9263" y="725"/>
                      <a:pt x="7593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8491;p58">
                <a:extLst>
                  <a:ext uri="{FF2B5EF4-FFF2-40B4-BE49-F238E27FC236}">
                    <a16:creationId xmlns:a16="http://schemas.microsoft.com/office/drawing/2014/main" id="{CFC01D5F-DABA-7683-DFC2-0A6F0DF8F591}"/>
                  </a:ext>
                </a:extLst>
              </p:cNvPr>
              <p:cNvSpPr/>
              <p:nvPr/>
            </p:nvSpPr>
            <p:spPr>
              <a:xfrm>
                <a:off x="1829125" y="2006475"/>
                <a:ext cx="191400" cy="191400"/>
              </a:xfrm>
              <a:custGeom>
                <a:avLst/>
                <a:gdLst/>
                <a:ahLst/>
                <a:cxnLst/>
                <a:rect l="l" t="t" r="r" b="b"/>
                <a:pathLst>
                  <a:path w="7656" h="7656" extrusionOk="0">
                    <a:moveTo>
                      <a:pt x="4190" y="693"/>
                    </a:moveTo>
                    <a:cubicBezTo>
                      <a:pt x="4757" y="788"/>
                      <a:pt x="5324" y="1008"/>
                      <a:pt x="5797" y="1386"/>
                    </a:cubicBezTo>
                    <a:lnTo>
                      <a:pt x="5545" y="1607"/>
                    </a:lnTo>
                    <a:cubicBezTo>
                      <a:pt x="5450" y="1733"/>
                      <a:pt x="5450" y="1953"/>
                      <a:pt x="5545" y="2079"/>
                    </a:cubicBezTo>
                    <a:cubicBezTo>
                      <a:pt x="5608" y="2142"/>
                      <a:pt x="5702" y="2174"/>
                      <a:pt x="5793" y="2174"/>
                    </a:cubicBezTo>
                    <a:cubicBezTo>
                      <a:pt x="5884" y="2174"/>
                      <a:pt x="5970" y="2142"/>
                      <a:pt x="6017" y="2079"/>
                    </a:cubicBezTo>
                    <a:lnTo>
                      <a:pt x="6270" y="1859"/>
                    </a:lnTo>
                    <a:cubicBezTo>
                      <a:pt x="6616" y="2268"/>
                      <a:pt x="6868" y="2835"/>
                      <a:pt x="6931" y="3466"/>
                    </a:cubicBezTo>
                    <a:lnTo>
                      <a:pt x="6616" y="3466"/>
                    </a:lnTo>
                    <a:cubicBezTo>
                      <a:pt x="6427" y="3466"/>
                      <a:pt x="6270" y="3623"/>
                      <a:pt x="6270" y="3812"/>
                    </a:cubicBezTo>
                    <a:cubicBezTo>
                      <a:pt x="6270" y="4001"/>
                      <a:pt x="6427" y="4159"/>
                      <a:pt x="6616" y="4159"/>
                    </a:cubicBezTo>
                    <a:lnTo>
                      <a:pt x="6931" y="4159"/>
                    </a:lnTo>
                    <a:cubicBezTo>
                      <a:pt x="6868" y="4757"/>
                      <a:pt x="6616" y="5324"/>
                      <a:pt x="6270" y="5797"/>
                    </a:cubicBezTo>
                    <a:lnTo>
                      <a:pt x="6017" y="5545"/>
                    </a:lnTo>
                    <a:cubicBezTo>
                      <a:pt x="5970" y="5482"/>
                      <a:pt x="5884" y="5450"/>
                      <a:pt x="5793" y="5450"/>
                    </a:cubicBezTo>
                    <a:cubicBezTo>
                      <a:pt x="5702" y="5450"/>
                      <a:pt x="5608" y="5482"/>
                      <a:pt x="5545" y="5545"/>
                    </a:cubicBezTo>
                    <a:cubicBezTo>
                      <a:pt x="5450" y="5671"/>
                      <a:pt x="5450" y="5923"/>
                      <a:pt x="5545" y="6017"/>
                    </a:cubicBezTo>
                    <a:lnTo>
                      <a:pt x="5797" y="6270"/>
                    </a:lnTo>
                    <a:cubicBezTo>
                      <a:pt x="5356" y="6616"/>
                      <a:pt x="4820" y="6837"/>
                      <a:pt x="4190" y="6931"/>
                    </a:cubicBezTo>
                    <a:lnTo>
                      <a:pt x="4190" y="6616"/>
                    </a:lnTo>
                    <a:cubicBezTo>
                      <a:pt x="4190" y="6427"/>
                      <a:pt x="4033" y="6270"/>
                      <a:pt x="3812" y="6270"/>
                    </a:cubicBezTo>
                    <a:cubicBezTo>
                      <a:pt x="3623" y="6270"/>
                      <a:pt x="3466" y="6427"/>
                      <a:pt x="3466" y="6616"/>
                    </a:cubicBezTo>
                    <a:lnTo>
                      <a:pt x="3466" y="6931"/>
                    </a:lnTo>
                    <a:cubicBezTo>
                      <a:pt x="2867" y="6837"/>
                      <a:pt x="2331" y="6616"/>
                      <a:pt x="1859" y="6270"/>
                    </a:cubicBezTo>
                    <a:lnTo>
                      <a:pt x="2079" y="6017"/>
                    </a:lnTo>
                    <a:cubicBezTo>
                      <a:pt x="2205" y="5891"/>
                      <a:pt x="2205" y="5671"/>
                      <a:pt x="2079" y="5545"/>
                    </a:cubicBezTo>
                    <a:cubicBezTo>
                      <a:pt x="2032" y="5482"/>
                      <a:pt x="1945" y="5450"/>
                      <a:pt x="1855" y="5450"/>
                    </a:cubicBezTo>
                    <a:cubicBezTo>
                      <a:pt x="1764" y="5450"/>
                      <a:pt x="1670" y="5482"/>
                      <a:pt x="1607" y="5545"/>
                    </a:cubicBezTo>
                    <a:lnTo>
                      <a:pt x="1386" y="5797"/>
                    </a:lnTo>
                    <a:cubicBezTo>
                      <a:pt x="1040" y="5356"/>
                      <a:pt x="788" y="4789"/>
                      <a:pt x="725" y="4159"/>
                    </a:cubicBezTo>
                    <a:lnTo>
                      <a:pt x="1040" y="4159"/>
                    </a:lnTo>
                    <a:cubicBezTo>
                      <a:pt x="1229" y="4159"/>
                      <a:pt x="1386" y="4001"/>
                      <a:pt x="1386" y="3812"/>
                    </a:cubicBezTo>
                    <a:cubicBezTo>
                      <a:pt x="1386" y="3623"/>
                      <a:pt x="1229" y="3466"/>
                      <a:pt x="1040" y="3466"/>
                    </a:cubicBezTo>
                    <a:lnTo>
                      <a:pt x="725" y="3466"/>
                    </a:lnTo>
                    <a:cubicBezTo>
                      <a:pt x="788" y="2867"/>
                      <a:pt x="1040" y="2331"/>
                      <a:pt x="1386" y="1859"/>
                    </a:cubicBezTo>
                    <a:lnTo>
                      <a:pt x="1607" y="2079"/>
                    </a:lnTo>
                    <a:cubicBezTo>
                      <a:pt x="1701" y="2174"/>
                      <a:pt x="1764" y="2205"/>
                      <a:pt x="1859" y="2205"/>
                    </a:cubicBezTo>
                    <a:cubicBezTo>
                      <a:pt x="1922" y="2205"/>
                      <a:pt x="2048" y="2174"/>
                      <a:pt x="2079" y="2079"/>
                    </a:cubicBezTo>
                    <a:cubicBezTo>
                      <a:pt x="2205" y="1953"/>
                      <a:pt x="2205" y="1733"/>
                      <a:pt x="2079" y="1607"/>
                    </a:cubicBezTo>
                    <a:lnTo>
                      <a:pt x="1859" y="1386"/>
                    </a:lnTo>
                    <a:cubicBezTo>
                      <a:pt x="2300" y="1008"/>
                      <a:pt x="2835" y="788"/>
                      <a:pt x="3466" y="693"/>
                    </a:cubicBezTo>
                    <a:lnTo>
                      <a:pt x="3466" y="1008"/>
                    </a:lnTo>
                    <a:cubicBezTo>
                      <a:pt x="3466" y="1229"/>
                      <a:pt x="3623" y="1386"/>
                      <a:pt x="3812" y="1386"/>
                    </a:cubicBezTo>
                    <a:cubicBezTo>
                      <a:pt x="4033" y="1386"/>
                      <a:pt x="4190" y="1229"/>
                      <a:pt x="4190" y="1008"/>
                    </a:cubicBezTo>
                    <a:lnTo>
                      <a:pt x="4190" y="693"/>
                    </a:lnTo>
                    <a:close/>
                    <a:moveTo>
                      <a:pt x="3812" y="0"/>
                    </a:moveTo>
                    <a:cubicBezTo>
                      <a:pt x="1733" y="0"/>
                      <a:pt x="0" y="1701"/>
                      <a:pt x="0" y="3812"/>
                    </a:cubicBezTo>
                    <a:cubicBezTo>
                      <a:pt x="0" y="5923"/>
                      <a:pt x="1701" y="7656"/>
                      <a:pt x="3812" y="7656"/>
                    </a:cubicBezTo>
                    <a:cubicBezTo>
                      <a:pt x="5923" y="7656"/>
                      <a:pt x="7656" y="5954"/>
                      <a:pt x="7656" y="3812"/>
                    </a:cubicBezTo>
                    <a:cubicBezTo>
                      <a:pt x="7656" y="1733"/>
                      <a:pt x="5954" y="0"/>
                      <a:pt x="381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8492;p58">
                <a:extLst>
                  <a:ext uri="{FF2B5EF4-FFF2-40B4-BE49-F238E27FC236}">
                    <a16:creationId xmlns:a16="http://schemas.microsoft.com/office/drawing/2014/main" id="{308FFF80-AF7A-E01B-AADC-8DC7B9266140}"/>
                  </a:ext>
                </a:extLst>
              </p:cNvPr>
              <p:cNvSpPr/>
              <p:nvPr/>
            </p:nvSpPr>
            <p:spPr>
              <a:xfrm>
                <a:off x="1915750" y="2058450"/>
                <a:ext cx="35475" cy="528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2112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78"/>
                    </a:cubicBezTo>
                    <a:lnTo>
                      <a:pt x="1" y="1733"/>
                    </a:lnTo>
                    <a:cubicBezTo>
                      <a:pt x="1" y="1954"/>
                      <a:pt x="158" y="2111"/>
                      <a:pt x="347" y="2111"/>
                    </a:cubicBezTo>
                    <a:lnTo>
                      <a:pt x="1072" y="2111"/>
                    </a:lnTo>
                    <a:cubicBezTo>
                      <a:pt x="1261" y="2111"/>
                      <a:pt x="1418" y="1954"/>
                      <a:pt x="1418" y="1733"/>
                    </a:cubicBezTo>
                    <a:cubicBezTo>
                      <a:pt x="1418" y="1544"/>
                      <a:pt x="1261" y="1387"/>
                      <a:pt x="1072" y="1387"/>
                    </a:cubicBezTo>
                    <a:lnTo>
                      <a:pt x="725" y="1387"/>
                    </a:lnTo>
                    <a:lnTo>
                      <a:pt x="725" y="378"/>
                    </a:lnTo>
                    <a:cubicBezTo>
                      <a:pt x="725" y="158"/>
                      <a:pt x="568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F4ED6014-AEDD-1DD6-62E2-313D3666933D}"/>
              </a:ext>
            </a:extLst>
          </p:cNvPr>
          <p:cNvGrpSpPr/>
          <p:nvPr/>
        </p:nvGrpSpPr>
        <p:grpSpPr>
          <a:xfrm>
            <a:off x="7843451" y="5451196"/>
            <a:ext cx="970160" cy="836356"/>
            <a:chOff x="4096565" y="1920887"/>
            <a:chExt cx="970160" cy="836356"/>
          </a:xfrm>
        </p:grpSpPr>
        <p:pic>
          <p:nvPicPr>
            <p:cNvPr id="23" name="Gráfico 22">
              <a:extLst>
                <a:ext uri="{FF2B5EF4-FFF2-40B4-BE49-F238E27FC236}">
                  <a16:creationId xmlns:a16="http://schemas.microsoft.com/office/drawing/2014/main" id="{0930CE31-9041-5279-A0CF-B17C761D1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096565" y="1920887"/>
              <a:ext cx="970160" cy="836356"/>
            </a:xfrm>
            <a:prstGeom prst="rect">
              <a:avLst/>
            </a:prstGeom>
          </p:spPr>
        </p:pic>
        <p:grpSp>
          <p:nvGrpSpPr>
            <p:cNvPr id="24" name="Google Shape;4426;p49">
              <a:extLst>
                <a:ext uri="{FF2B5EF4-FFF2-40B4-BE49-F238E27FC236}">
                  <a16:creationId xmlns:a16="http://schemas.microsoft.com/office/drawing/2014/main" id="{37A4DC4C-0CFF-20F6-F91A-50DADBFC25D1}"/>
                </a:ext>
              </a:extLst>
            </p:cNvPr>
            <p:cNvGrpSpPr/>
            <p:nvPr/>
          </p:nvGrpSpPr>
          <p:grpSpPr>
            <a:xfrm>
              <a:off x="4407788" y="2164231"/>
              <a:ext cx="347715" cy="349669"/>
              <a:chOff x="-62516625" y="2297875"/>
              <a:chExt cx="315875" cy="317650"/>
            </a:xfrm>
            <a:solidFill>
              <a:srgbClr val="FFFFFF"/>
            </a:solidFill>
          </p:grpSpPr>
          <p:sp>
            <p:nvSpPr>
              <p:cNvPr id="25" name="Google Shape;4427;p49">
                <a:extLst>
                  <a:ext uri="{FF2B5EF4-FFF2-40B4-BE49-F238E27FC236}">
                    <a16:creationId xmlns:a16="http://schemas.microsoft.com/office/drawing/2014/main" id="{22A9A106-2D36-0880-8383-2AE0425A3D51}"/>
                  </a:ext>
                </a:extLst>
              </p:cNvPr>
              <p:cNvSpPr/>
              <p:nvPr/>
            </p:nvSpPr>
            <p:spPr>
              <a:xfrm>
                <a:off x="-62516625" y="2297875"/>
                <a:ext cx="315875" cy="317650"/>
              </a:xfrm>
              <a:custGeom>
                <a:avLst/>
                <a:gdLst/>
                <a:ahLst/>
                <a:cxnLst/>
                <a:rect l="l" t="t" r="r" b="b"/>
                <a:pathLst>
                  <a:path w="12635" h="12706" extrusionOk="0">
                    <a:moveTo>
                      <a:pt x="4632" y="3309"/>
                    </a:moveTo>
                    <a:cubicBezTo>
                      <a:pt x="5388" y="3309"/>
                      <a:pt x="6018" y="3939"/>
                      <a:pt x="6018" y="4695"/>
                    </a:cubicBezTo>
                    <a:cubicBezTo>
                      <a:pt x="6018" y="4916"/>
                      <a:pt x="5924" y="5168"/>
                      <a:pt x="5829" y="5388"/>
                    </a:cubicBezTo>
                    <a:lnTo>
                      <a:pt x="5357" y="5861"/>
                    </a:lnTo>
                    <a:cubicBezTo>
                      <a:pt x="5136" y="5987"/>
                      <a:pt x="4916" y="6081"/>
                      <a:pt x="4632" y="6081"/>
                    </a:cubicBezTo>
                    <a:cubicBezTo>
                      <a:pt x="3876" y="6081"/>
                      <a:pt x="3246" y="5451"/>
                      <a:pt x="3246" y="4695"/>
                    </a:cubicBezTo>
                    <a:cubicBezTo>
                      <a:pt x="3246" y="3939"/>
                      <a:pt x="3876" y="3309"/>
                      <a:pt x="4632" y="3309"/>
                    </a:cubicBezTo>
                    <a:close/>
                    <a:moveTo>
                      <a:pt x="4632" y="820"/>
                    </a:moveTo>
                    <a:cubicBezTo>
                      <a:pt x="6617" y="820"/>
                      <a:pt x="8287" y="2364"/>
                      <a:pt x="8444" y="4285"/>
                    </a:cubicBezTo>
                    <a:lnTo>
                      <a:pt x="8444" y="4412"/>
                    </a:lnTo>
                    <a:cubicBezTo>
                      <a:pt x="7877" y="4412"/>
                      <a:pt x="7310" y="4538"/>
                      <a:pt x="6806" y="4758"/>
                    </a:cubicBezTo>
                    <a:lnTo>
                      <a:pt x="6806" y="4695"/>
                    </a:lnTo>
                    <a:cubicBezTo>
                      <a:pt x="6806" y="3466"/>
                      <a:pt x="5829" y="2490"/>
                      <a:pt x="4601" y="2490"/>
                    </a:cubicBezTo>
                    <a:cubicBezTo>
                      <a:pt x="3372" y="2490"/>
                      <a:pt x="2395" y="3466"/>
                      <a:pt x="2395" y="4695"/>
                    </a:cubicBezTo>
                    <a:cubicBezTo>
                      <a:pt x="2395" y="5924"/>
                      <a:pt x="3372" y="6900"/>
                      <a:pt x="4601" y="6900"/>
                    </a:cubicBezTo>
                    <a:lnTo>
                      <a:pt x="4664" y="6900"/>
                    </a:lnTo>
                    <a:cubicBezTo>
                      <a:pt x="4443" y="7404"/>
                      <a:pt x="4317" y="7972"/>
                      <a:pt x="4317" y="8539"/>
                    </a:cubicBezTo>
                    <a:cubicBezTo>
                      <a:pt x="4317" y="9421"/>
                      <a:pt x="4601" y="10240"/>
                      <a:pt x="5073" y="10902"/>
                    </a:cubicBezTo>
                    <a:lnTo>
                      <a:pt x="4601" y="11532"/>
                    </a:lnTo>
                    <a:lnTo>
                      <a:pt x="1513" y="7026"/>
                    </a:lnTo>
                    <a:cubicBezTo>
                      <a:pt x="1009" y="6333"/>
                      <a:pt x="725" y="5546"/>
                      <a:pt x="725" y="4695"/>
                    </a:cubicBezTo>
                    <a:cubicBezTo>
                      <a:pt x="788" y="2553"/>
                      <a:pt x="2521" y="820"/>
                      <a:pt x="4632" y="820"/>
                    </a:cubicBezTo>
                    <a:close/>
                    <a:moveTo>
                      <a:pt x="8507" y="5231"/>
                    </a:moveTo>
                    <a:cubicBezTo>
                      <a:pt x="10334" y="5231"/>
                      <a:pt x="11815" y="6743"/>
                      <a:pt x="11815" y="8539"/>
                    </a:cubicBezTo>
                    <a:cubicBezTo>
                      <a:pt x="11815" y="10366"/>
                      <a:pt x="10303" y="11847"/>
                      <a:pt x="8507" y="11847"/>
                    </a:cubicBezTo>
                    <a:cubicBezTo>
                      <a:pt x="6680" y="11847"/>
                      <a:pt x="5199" y="10366"/>
                      <a:pt x="5199" y="8539"/>
                    </a:cubicBezTo>
                    <a:cubicBezTo>
                      <a:pt x="5199" y="6743"/>
                      <a:pt x="6680" y="5231"/>
                      <a:pt x="8507" y="5231"/>
                    </a:cubicBezTo>
                    <a:close/>
                    <a:moveTo>
                      <a:pt x="4664" y="1"/>
                    </a:moveTo>
                    <a:cubicBezTo>
                      <a:pt x="2080" y="1"/>
                      <a:pt x="1" y="2080"/>
                      <a:pt x="1" y="4695"/>
                    </a:cubicBezTo>
                    <a:cubicBezTo>
                      <a:pt x="1" y="5703"/>
                      <a:pt x="316" y="6711"/>
                      <a:pt x="946" y="7499"/>
                    </a:cubicBezTo>
                    <a:lnTo>
                      <a:pt x="4317" y="12540"/>
                    </a:lnTo>
                    <a:cubicBezTo>
                      <a:pt x="4396" y="12650"/>
                      <a:pt x="4522" y="12705"/>
                      <a:pt x="4648" y="12705"/>
                    </a:cubicBezTo>
                    <a:cubicBezTo>
                      <a:pt x="4774" y="12705"/>
                      <a:pt x="4900" y="12650"/>
                      <a:pt x="4979" y="12540"/>
                    </a:cubicBezTo>
                    <a:lnTo>
                      <a:pt x="5672" y="11532"/>
                    </a:lnTo>
                    <a:cubicBezTo>
                      <a:pt x="6396" y="12256"/>
                      <a:pt x="7404" y="12697"/>
                      <a:pt x="8507" y="12697"/>
                    </a:cubicBezTo>
                    <a:cubicBezTo>
                      <a:pt x="10776" y="12697"/>
                      <a:pt x="12634" y="10838"/>
                      <a:pt x="12634" y="8539"/>
                    </a:cubicBezTo>
                    <a:cubicBezTo>
                      <a:pt x="12634" y="6554"/>
                      <a:pt x="11217" y="4884"/>
                      <a:pt x="9326" y="4506"/>
                    </a:cubicBezTo>
                    <a:lnTo>
                      <a:pt x="9326" y="4222"/>
                    </a:lnTo>
                    <a:cubicBezTo>
                      <a:pt x="9074" y="1891"/>
                      <a:pt x="7121" y="1"/>
                      <a:pt x="466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4428;p49">
                <a:extLst>
                  <a:ext uri="{FF2B5EF4-FFF2-40B4-BE49-F238E27FC236}">
                    <a16:creationId xmlns:a16="http://schemas.microsoft.com/office/drawing/2014/main" id="{0BA43AE1-351C-FE33-7B33-57EAF067A024}"/>
                  </a:ext>
                </a:extLst>
              </p:cNvPr>
              <p:cNvSpPr/>
              <p:nvPr/>
            </p:nvSpPr>
            <p:spPr>
              <a:xfrm>
                <a:off x="-62335475" y="2438075"/>
                <a:ext cx="62250" cy="1457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5830" extrusionOk="0">
                    <a:moveTo>
                      <a:pt x="1261" y="1"/>
                    </a:moveTo>
                    <a:cubicBezTo>
                      <a:pt x="1009" y="1"/>
                      <a:pt x="820" y="190"/>
                      <a:pt x="820" y="410"/>
                    </a:cubicBezTo>
                    <a:lnTo>
                      <a:pt x="820" y="694"/>
                    </a:lnTo>
                    <a:cubicBezTo>
                      <a:pt x="348" y="851"/>
                      <a:pt x="1" y="1324"/>
                      <a:pt x="1" y="1891"/>
                    </a:cubicBezTo>
                    <a:cubicBezTo>
                      <a:pt x="1" y="2553"/>
                      <a:pt x="537" y="2931"/>
                      <a:pt x="978" y="3246"/>
                    </a:cubicBezTo>
                    <a:cubicBezTo>
                      <a:pt x="1293" y="3498"/>
                      <a:pt x="1639" y="3718"/>
                      <a:pt x="1639" y="3970"/>
                    </a:cubicBezTo>
                    <a:cubicBezTo>
                      <a:pt x="1671" y="4191"/>
                      <a:pt x="1482" y="4411"/>
                      <a:pt x="1261" y="4411"/>
                    </a:cubicBezTo>
                    <a:cubicBezTo>
                      <a:pt x="1009" y="4411"/>
                      <a:pt x="820" y="4191"/>
                      <a:pt x="820" y="3970"/>
                    </a:cubicBezTo>
                    <a:cubicBezTo>
                      <a:pt x="820" y="3718"/>
                      <a:pt x="631" y="3529"/>
                      <a:pt x="411" y="3529"/>
                    </a:cubicBezTo>
                    <a:cubicBezTo>
                      <a:pt x="190" y="3529"/>
                      <a:pt x="1" y="3718"/>
                      <a:pt x="1" y="3970"/>
                    </a:cubicBezTo>
                    <a:cubicBezTo>
                      <a:pt x="1" y="4506"/>
                      <a:pt x="348" y="4947"/>
                      <a:pt x="820" y="5136"/>
                    </a:cubicBezTo>
                    <a:lnTo>
                      <a:pt x="820" y="5420"/>
                    </a:lnTo>
                    <a:cubicBezTo>
                      <a:pt x="820" y="5672"/>
                      <a:pt x="1009" y="5829"/>
                      <a:pt x="1261" y="5829"/>
                    </a:cubicBezTo>
                    <a:cubicBezTo>
                      <a:pt x="1482" y="5829"/>
                      <a:pt x="1639" y="5609"/>
                      <a:pt x="1639" y="5420"/>
                    </a:cubicBezTo>
                    <a:lnTo>
                      <a:pt x="1639" y="5136"/>
                    </a:lnTo>
                    <a:cubicBezTo>
                      <a:pt x="2112" y="4978"/>
                      <a:pt x="2458" y="4506"/>
                      <a:pt x="2458" y="3970"/>
                    </a:cubicBezTo>
                    <a:cubicBezTo>
                      <a:pt x="2458" y="3309"/>
                      <a:pt x="1923" y="2899"/>
                      <a:pt x="1482" y="2584"/>
                    </a:cubicBezTo>
                    <a:cubicBezTo>
                      <a:pt x="1167" y="2364"/>
                      <a:pt x="820" y="2112"/>
                      <a:pt x="820" y="1891"/>
                    </a:cubicBezTo>
                    <a:cubicBezTo>
                      <a:pt x="820" y="1639"/>
                      <a:pt x="1009" y="1450"/>
                      <a:pt x="1261" y="1450"/>
                    </a:cubicBezTo>
                    <a:cubicBezTo>
                      <a:pt x="1482" y="1450"/>
                      <a:pt x="1639" y="1639"/>
                      <a:pt x="1639" y="1891"/>
                    </a:cubicBezTo>
                    <a:cubicBezTo>
                      <a:pt x="1639" y="2112"/>
                      <a:pt x="1860" y="2301"/>
                      <a:pt x="2049" y="2301"/>
                    </a:cubicBezTo>
                    <a:cubicBezTo>
                      <a:pt x="2269" y="2301"/>
                      <a:pt x="2490" y="2112"/>
                      <a:pt x="2490" y="1891"/>
                    </a:cubicBezTo>
                    <a:cubicBezTo>
                      <a:pt x="2490" y="1324"/>
                      <a:pt x="2112" y="883"/>
                      <a:pt x="1639" y="694"/>
                    </a:cubicBezTo>
                    <a:lnTo>
                      <a:pt x="1639" y="410"/>
                    </a:lnTo>
                    <a:cubicBezTo>
                      <a:pt x="1639" y="190"/>
                      <a:pt x="1450" y="1"/>
                      <a:pt x="126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1904B768-F5D8-4BEE-CF36-54E75E055C7B}"/>
              </a:ext>
            </a:extLst>
          </p:cNvPr>
          <p:cNvGrpSpPr/>
          <p:nvPr/>
        </p:nvGrpSpPr>
        <p:grpSpPr>
          <a:xfrm>
            <a:off x="3668150" y="2718934"/>
            <a:ext cx="970160" cy="836356"/>
            <a:chOff x="6586365" y="1922665"/>
            <a:chExt cx="970160" cy="836356"/>
          </a:xfrm>
        </p:grpSpPr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19AA91D3-E852-F74E-E1C3-D07558F8E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586365" y="1922665"/>
              <a:ext cx="970160" cy="836356"/>
            </a:xfrm>
            <a:prstGeom prst="rect">
              <a:avLst/>
            </a:prstGeom>
          </p:spPr>
        </p:pic>
        <p:sp>
          <p:nvSpPr>
            <p:cNvPr id="29" name="Google Shape;8417;p58">
              <a:extLst>
                <a:ext uri="{FF2B5EF4-FFF2-40B4-BE49-F238E27FC236}">
                  <a16:creationId xmlns:a16="http://schemas.microsoft.com/office/drawing/2014/main" id="{4C013FB3-D52E-6AB0-00CC-A5640A261CA7}"/>
                </a:ext>
              </a:extLst>
            </p:cNvPr>
            <p:cNvSpPr/>
            <p:nvPr/>
          </p:nvSpPr>
          <p:spPr>
            <a:xfrm>
              <a:off x="6906478" y="2175443"/>
              <a:ext cx="329934" cy="330800"/>
            </a:xfrm>
            <a:custGeom>
              <a:avLst/>
              <a:gdLst/>
              <a:ahLst/>
              <a:cxnLst/>
              <a:rect l="l" t="t" r="r" b="b"/>
              <a:pathLst>
                <a:path w="11815" h="11846" extrusionOk="0">
                  <a:moveTo>
                    <a:pt x="5829" y="693"/>
                  </a:moveTo>
                  <a:cubicBezTo>
                    <a:pt x="6238" y="693"/>
                    <a:pt x="6553" y="1008"/>
                    <a:pt x="6553" y="1418"/>
                  </a:cubicBezTo>
                  <a:cubicBezTo>
                    <a:pt x="6553" y="1796"/>
                    <a:pt x="6238" y="2111"/>
                    <a:pt x="5829" y="2111"/>
                  </a:cubicBezTo>
                  <a:cubicBezTo>
                    <a:pt x="5451" y="2111"/>
                    <a:pt x="5136" y="1796"/>
                    <a:pt x="5136" y="1418"/>
                  </a:cubicBezTo>
                  <a:cubicBezTo>
                    <a:pt x="5136" y="1008"/>
                    <a:pt x="5482" y="693"/>
                    <a:pt x="5829" y="693"/>
                  </a:cubicBezTo>
                  <a:close/>
                  <a:moveTo>
                    <a:pt x="5829" y="2773"/>
                  </a:moveTo>
                  <a:cubicBezTo>
                    <a:pt x="6774" y="2773"/>
                    <a:pt x="7562" y="3560"/>
                    <a:pt x="7562" y="4568"/>
                  </a:cubicBezTo>
                  <a:lnTo>
                    <a:pt x="7562" y="4915"/>
                  </a:lnTo>
                  <a:lnTo>
                    <a:pt x="4096" y="4915"/>
                  </a:lnTo>
                  <a:lnTo>
                    <a:pt x="4096" y="4568"/>
                  </a:lnTo>
                  <a:cubicBezTo>
                    <a:pt x="4096" y="3560"/>
                    <a:pt x="4884" y="2773"/>
                    <a:pt x="5829" y="2773"/>
                  </a:cubicBezTo>
                  <a:close/>
                  <a:moveTo>
                    <a:pt x="2363" y="6963"/>
                  </a:moveTo>
                  <a:cubicBezTo>
                    <a:pt x="2773" y="6963"/>
                    <a:pt x="3088" y="7278"/>
                    <a:pt x="3088" y="7656"/>
                  </a:cubicBezTo>
                  <a:cubicBezTo>
                    <a:pt x="3088" y="8065"/>
                    <a:pt x="2773" y="8380"/>
                    <a:pt x="2363" y="8380"/>
                  </a:cubicBezTo>
                  <a:cubicBezTo>
                    <a:pt x="1985" y="8380"/>
                    <a:pt x="1670" y="8065"/>
                    <a:pt x="1670" y="7656"/>
                  </a:cubicBezTo>
                  <a:cubicBezTo>
                    <a:pt x="1670" y="7278"/>
                    <a:pt x="1985" y="6963"/>
                    <a:pt x="2363" y="6963"/>
                  </a:cubicBezTo>
                  <a:close/>
                  <a:moveTo>
                    <a:pt x="9357" y="6963"/>
                  </a:moveTo>
                  <a:cubicBezTo>
                    <a:pt x="9735" y="6963"/>
                    <a:pt x="10050" y="7278"/>
                    <a:pt x="10050" y="7656"/>
                  </a:cubicBezTo>
                  <a:cubicBezTo>
                    <a:pt x="10050" y="8065"/>
                    <a:pt x="9735" y="8380"/>
                    <a:pt x="9357" y="8380"/>
                  </a:cubicBezTo>
                  <a:cubicBezTo>
                    <a:pt x="8948" y="8380"/>
                    <a:pt x="8633" y="8065"/>
                    <a:pt x="8633" y="7656"/>
                  </a:cubicBezTo>
                  <a:cubicBezTo>
                    <a:pt x="8633" y="7278"/>
                    <a:pt x="8948" y="6963"/>
                    <a:pt x="9357" y="6963"/>
                  </a:cubicBezTo>
                  <a:close/>
                  <a:moveTo>
                    <a:pt x="2363" y="9042"/>
                  </a:moveTo>
                  <a:cubicBezTo>
                    <a:pt x="3308" y="9042"/>
                    <a:pt x="4096" y="9830"/>
                    <a:pt x="4096" y="10806"/>
                  </a:cubicBezTo>
                  <a:lnTo>
                    <a:pt x="4096" y="11184"/>
                  </a:lnTo>
                  <a:lnTo>
                    <a:pt x="630" y="11184"/>
                  </a:lnTo>
                  <a:lnTo>
                    <a:pt x="630" y="10806"/>
                  </a:lnTo>
                  <a:cubicBezTo>
                    <a:pt x="630" y="9830"/>
                    <a:pt x="1418" y="9042"/>
                    <a:pt x="2363" y="9042"/>
                  </a:cubicBezTo>
                  <a:close/>
                  <a:moveTo>
                    <a:pt x="9357" y="9042"/>
                  </a:moveTo>
                  <a:cubicBezTo>
                    <a:pt x="10302" y="9042"/>
                    <a:pt x="11090" y="9830"/>
                    <a:pt x="11090" y="10806"/>
                  </a:cubicBezTo>
                  <a:lnTo>
                    <a:pt x="11090" y="11184"/>
                  </a:lnTo>
                  <a:lnTo>
                    <a:pt x="7625" y="11184"/>
                  </a:lnTo>
                  <a:lnTo>
                    <a:pt x="7625" y="10806"/>
                  </a:lnTo>
                  <a:cubicBezTo>
                    <a:pt x="7625" y="9830"/>
                    <a:pt x="8412" y="9042"/>
                    <a:pt x="9357" y="9042"/>
                  </a:cubicBezTo>
                  <a:close/>
                  <a:moveTo>
                    <a:pt x="5892" y="0"/>
                  </a:moveTo>
                  <a:cubicBezTo>
                    <a:pt x="5136" y="0"/>
                    <a:pt x="4506" y="630"/>
                    <a:pt x="4506" y="1355"/>
                  </a:cubicBezTo>
                  <a:cubicBezTo>
                    <a:pt x="4506" y="1733"/>
                    <a:pt x="4632" y="2016"/>
                    <a:pt x="4852" y="2300"/>
                  </a:cubicBezTo>
                  <a:cubicBezTo>
                    <a:pt x="4033" y="2710"/>
                    <a:pt x="3466" y="3529"/>
                    <a:pt x="3466" y="4505"/>
                  </a:cubicBezTo>
                  <a:lnTo>
                    <a:pt x="3466" y="5230"/>
                  </a:lnTo>
                  <a:cubicBezTo>
                    <a:pt x="3466" y="5419"/>
                    <a:pt x="3623" y="5577"/>
                    <a:pt x="3844" y="5577"/>
                  </a:cubicBezTo>
                  <a:lnTo>
                    <a:pt x="5577" y="5577"/>
                  </a:lnTo>
                  <a:lnTo>
                    <a:pt x="5577" y="7152"/>
                  </a:lnTo>
                  <a:lnTo>
                    <a:pt x="3875" y="8822"/>
                  </a:lnTo>
                  <a:cubicBezTo>
                    <a:pt x="3749" y="8696"/>
                    <a:pt x="3592" y="8601"/>
                    <a:pt x="3434" y="8569"/>
                  </a:cubicBezTo>
                  <a:cubicBezTo>
                    <a:pt x="3686" y="8349"/>
                    <a:pt x="3781" y="8034"/>
                    <a:pt x="3781" y="7624"/>
                  </a:cubicBezTo>
                  <a:cubicBezTo>
                    <a:pt x="3781" y="6868"/>
                    <a:pt x="3151" y="6238"/>
                    <a:pt x="2426" y="6238"/>
                  </a:cubicBezTo>
                  <a:cubicBezTo>
                    <a:pt x="1670" y="6238"/>
                    <a:pt x="1040" y="6868"/>
                    <a:pt x="1040" y="7624"/>
                  </a:cubicBezTo>
                  <a:cubicBezTo>
                    <a:pt x="1040" y="7971"/>
                    <a:pt x="1166" y="8286"/>
                    <a:pt x="1387" y="8569"/>
                  </a:cubicBezTo>
                  <a:cubicBezTo>
                    <a:pt x="567" y="8979"/>
                    <a:pt x="0" y="9798"/>
                    <a:pt x="0" y="10775"/>
                  </a:cubicBezTo>
                  <a:lnTo>
                    <a:pt x="0" y="11499"/>
                  </a:lnTo>
                  <a:cubicBezTo>
                    <a:pt x="0" y="11688"/>
                    <a:pt x="158" y="11846"/>
                    <a:pt x="378" y="11846"/>
                  </a:cubicBezTo>
                  <a:lnTo>
                    <a:pt x="4474" y="11846"/>
                  </a:lnTo>
                  <a:cubicBezTo>
                    <a:pt x="4663" y="11846"/>
                    <a:pt x="4821" y="11688"/>
                    <a:pt x="4821" y="11499"/>
                  </a:cubicBezTo>
                  <a:lnTo>
                    <a:pt x="4821" y="10775"/>
                  </a:lnTo>
                  <a:cubicBezTo>
                    <a:pt x="4821" y="10239"/>
                    <a:pt x="4632" y="9704"/>
                    <a:pt x="4348" y="9326"/>
                  </a:cubicBezTo>
                  <a:lnTo>
                    <a:pt x="5860" y="7782"/>
                  </a:lnTo>
                  <a:lnTo>
                    <a:pt x="7404" y="9326"/>
                  </a:lnTo>
                  <a:cubicBezTo>
                    <a:pt x="7089" y="9704"/>
                    <a:pt x="6931" y="10239"/>
                    <a:pt x="6931" y="10775"/>
                  </a:cubicBezTo>
                  <a:lnTo>
                    <a:pt x="6931" y="11499"/>
                  </a:lnTo>
                  <a:cubicBezTo>
                    <a:pt x="6931" y="11688"/>
                    <a:pt x="7089" y="11846"/>
                    <a:pt x="7309" y="11846"/>
                  </a:cubicBezTo>
                  <a:lnTo>
                    <a:pt x="11468" y="11846"/>
                  </a:lnTo>
                  <a:cubicBezTo>
                    <a:pt x="11657" y="11846"/>
                    <a:pt x="11815" y="11688"/>
                    <a:pt x="11815" y="11499"/>
                  </a:cubicBezTo>
                  <a:lnTo>
                    <a:pt x="11815" y="10775"/>
                  </a:lnTo>
                  <a:cubicBezTo>
                    <a:pt x="11783" y="9830"/>
                    <a:pt x="11185" y="8979"/>
                    <a:pt x="10365" y="8569"/>
                  </a:cubicBezTo>
                  <a:cubicBezTo>
                    <a:pt x="10586" y="8349"/>
                    <a:pt x="10712" y="8034"/>
                    <a:pt x="10712" y="7624"/>
                  </a:cubicBezTo>
                  <a:cubicBezTo>
                    <a:pt x="10712" y="6868"/>
                    <a:pt x="10082" y="6238"/>
                    <a:pt x="9357" y="6238"/>
                  </a:cubicBezTo>
                  <a:cubicBezTo>
                    <a:pt x="8601" y="6238"/>
                    <a:pt x="7971" y="6868"/>
                    <a:pt x="7971" y="7624"/>
                  </a:cubicBezTo>
                  <a:cubicBezTo>
                    <a:pt x="7971" y="7971"/>
                    <a:pt x="8097" y="8286"/>
                    <a:pt x="8318" y="8569"/>
                  </a:cubicBezTo>
                  <a:cubicBezTo>
                    <a:pt x="8160" y="8664"/>
                    <a:pt x="8034" y="8727"/>
                    <a:pt x="7877" y="8822"/>
                  </a:cubicBezTo>
                  <a:lnTo>
                    <a:pt x="6207" y="7152"/>
                  </a:lnTo>
                  <a:lnTo>
                    <a:pt x="6207" y="5577"/>
                  </a:lnTo>
                  <a:lnTo>
                    <a:pt x="7940" y="5577"/>
                  </a:lnTo>
                  <a:cubicBezTo>
                    <a:pt x="8129" y="5577"/>
                    <a:pt x="8286" y="5419"/>
                    <a:pt x="8286" y="5230"/>
                  </a:cubicBezTo>
                  <a:lnTo>
                    <a:pt x="8286" y="4505"/>
                  </a:lnTo>
                  <a:cubicBezTo>
                    <a:pt x="8286" y="3529"/>
                    <a:pt x="7688" y="2710"/>
                    <a:pt x="6900" y="2300"/>
                  </a:cubicBezTo>
                  <a:cubicBezTo>
                    <a:pt x="7152" y="2080"/>
                    <a:pt x="7246" y="1764"/>
                    <a:pt x="7246" y="1355"/>
                  </a:cubicBezTo>
                  <a:cubicBezTo>
                    <a:pt x="7246" y="630"/>
                    <a:pt x="6616" y="0"/>
                    <a:pt x="58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63D9C9C0-BE1F-3BF8-0254-4BADCF806BC7}"/>
              </a:ext>
            </a:extLst>
          </p:cNvPr>
          <p:cNvGrpSpPr/>
          <p:nvPr/>
        </p:nvGrpSpPr>
        <p:grpSpPr>
          <a:xfrm>
            <a:off x="3602124" y="4115941"/>
            <a:ext cx="970160" cy="836356"/>
            <a:chOff x="5363061" y="2515511"/>
            <a:chExt cx="970160" cy="836356"/>
          </a:xfrm>
        </p:grpSpPr>
        <p:pic>
          <p:nvPicPr>
            <p:cNvPr id="31" name="Gráfico 30">
              <a:extLst>
                <a:ext uri="{FF2B5EF4-FFF2-40B4-BE49-F238E27FC236}">
                  <a16:creationId xmlns:a16="http://schemas.microsoft.com/office/drawing/2014/main" id="{6AEBE75B-CAB0-DA00-AA44-FCF72DDD21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363061" y="2515511"/>
              <a:ext cx="970160" cy="836356"/>
            </a:xfrm>
            <a:prstGeom prst="rect">
              <a:avLst/>
            </a:prstGeom>
          </p:spPr>
        </p:pic>
        <p:grpSp>
          <p:nvGrpSpPr>
            <p:cNvPr id="32" name="Google Shape;4394;p49">
              <a:extLst>
                <a:ext uri="{FF2B5EF4-FFF2-40B4-BE49-F238E27FC236}">
                  <a16:creationId xmlns:a16="http://schemas.microsoft.com/office/drawing/2014/main" id="{B7555CFF-E670-B22D-8135-7F5F3FBA8F12}"/>
                </a:ext>
              </a:extLst>
            </p:cNvPr>
            <p:cNvGrpSpPr/>
            <p:nvPr/>
          </p:nvGrpSpPr>
          <p:grpSpPr>
            <a:xfrm>
              <a:off x="5674297" y="2758979"/>
              <a:ext cx="347688" cy="349421"/>
              <a:chOff x="-62882850" y="2664925"/>
              <a:chExt cx="315850" cy="317425"/>
            </a:xfrm>
            <a:solidFill>
              <a:srgbClr val="FFFFFF"/>
            </a:solidFill>
          </p:grpSpPr>
          <p:sp>
            <p:nvSpPr>
              <p:cNvPr id="33" name="Google Shape;4395;p49">
                <a:extLst>
                  <a:ext uri="{FF2B5EF4-FFF2-40B4-BE49-F238E27FC236}">
                    <a16:creationId xmlns:a16="http://schemas.microsoft.com/office/drawing/2014/main" id="{7FA73DD0-05D6-04AC-E8EF-2FE38AC342D9}"/>
                  </a:ext>
                </a:extLst>
              </p:cNvPr>
              <p:cNvSpPr/>
              <p:nvPr/>
            </p:nvSpPr>
            <p:spPr>
              <a:xfrm>
                <a:off x="-62882850" y="2664925"/>
                <a:ext cx="315850" cy="317425"/>
              </a:xfrm>
              <a:custGeom>
                <a:avLst/>
                <a:gdLst/>
                <a:ahLst/>
                <a:cxnLst/>
                <a:rect l="l" t="t" r="r" b="b"/>
                <a:pathLst>
                  <a:path w="12634" h="12697" extrusionOk="0">
                    <a:moveTo>
                      <a:pt x="11405" y="851"/>
                    </a:moveTo>
                    <a:cubicBezTo>
                      <a:pt x="11657" y="851"/>
                      <a:pt x="11814" y="1040"/>
                      <a:pt x="11814" y="1260"/>
                    </a:cubicBezTo>
                    <a:lnTo>
                      <a:pt x="11814" y="7719"/>
                    </a:lnTo>
                    <a:lnTo>
                      <a:pt x="788" y="7719"/>
                    </a:lnTo>
                    <a:lnTo>
                      <a:pt x="788" y="1260"/>
                    </a:lnTo>
                    <a:cubicBezTo>
                      <a:pt x="788" y="1040"/>
                      <a:pt x="977" y="851"/>
                      <a:pt x="1197" y="851"/>
                    </a:cubicBezTo>
                    <a:close/>
                    <a:moveTo>
                      <a:pt x="11814" y="8506"/>
                    </a:moveTo>
                    <a:lnTo>
                      <a:pt x="11814" y="8947"/>
                    </a:lnTo>
                    <a:cubicBezTo>
                      <a:pt x="11814" y="9199"/>
                      <a:pt x="11594" y="9389"/>
                      <a:pt x="11405" y="9389"/>
                    </a:cubicBezTo>
                    <a:lnTo>
                      <a:pt x="1197" y="9389"/>
                    </a:lnTo>
                    <a:cubicBezTo>
                      <a:pt x="977" y="9389"/>
                      <a:pt x="788" y="9199"/>
                      <a:pt x="788" y="8947"/>
                    </a:cubicBezTo>
                    <a:lnTo>
                      <a:pt x="788" y="8506"/>
                    </a:lnTo>
                    <a:close/>
                    <a:moveTo>
                      <a:pt x="7782" y="10208"/>
                    </a:moveTo>
                    <a:lnTo>
                      <a:pt x="8349" y="11877"/>
                    </a:lnTo>
                    <a:lnTo>
                      <a:pt x="4253" y="11877"/>
                    </a:lnTo>
                    <a:lnTo>
                      <a:pt x="4789" y="10208"/>
                    </a:lnTo>
                    <a:close/>
                    <a:moveTo>
                      <a:pt x="1197" y="0"/>
                    </a:moveTo>
                    <a:cubicBezTo>
                      <a:pt x="536" y="0"/>
                      <a:pt x="0" y="567"/>
                      <a:pt x="0" y="1229"/>
                    </a:cubicBezTo>
                    <a:lnTo>
                      <a:pt x="0" y="8947"/>
                    </a:lnTo>
                    <a:cubicBezTo>
                      <a:pt x="0" y="9609"/>
                      <a:pt x="536" y="10176"/>
                      <a:pt x="1197" y="10176"/>
                    </a:cubicBezTo>
                    <a:lnTo>
                      <a:pt x="3938" y="10176"/>
                    </a:lnTo>
                    <a:lnTo>
                      <a:pt x="3371" y="11814"/>
                    </a:lnTo>
                    <a:lnTo>
                      <a:pt x="2867" y="11814"/>
                    </a:lnTo>
                    <a:cubicBezTo>
                      <a:pt x="2615" y="11814"/>
                      <a:pt x="2457" y="12003"/>
                      <a:pt x="2457" y="12255"/>
                    </a:cubicBezTo>
                    <a:cubicBezTo>
                      <a:pt x="2457" y="12476"/>
                      <a:pt x="2678" y="12697"/>
                      <a:pt x="2867" y="12697"/>
                    </a:cubicBezTo>
                    <a:lnTo>
                      <a:pt x="9767" y="12697"/>
                    </a:lnTo>
                    <a:cubicBezTo>
                      <a:pt x="9987" y="12697"/>
                      <a:pt x="10176" y="12476"/>
                      <a:pt x="10176" y="12255"/>
                    </a:cubicBezTo>
                    <a:cubicBezTo>
                      <a:pt x="10176" y="12003"/>
                      <a:pt x="9987" y="11814"/>
                      <a:pt x="9767" y="11814"/>
                    </a:cubicBezTo>
                    <a:lnTo>
                      <a:pt x="9231" y="11814"/>
                    </a:lnTo>
                    <a:lnTo>
                      <a:pt x="8695" y="10176"/>
                    </a:lnTo>
                    <a:lnTo>
                      <a:pt x="11405" y="10176"/>
                    </a:lnTo>
                    <a:cubicBezTo>
                      <a:pt x="12066" y="10176"/>
                      <a:pt x="12634" y="9609"/>
                      <a:pt x="12634" y="8947"/>
                    </a:cubicBezTo>
                    <a:lnTo>
                      <a:pt x="12634" y="1229"/>
                    </a:lnTo>
                    <a:cubicBezTo>
                      <a:pt x="12634" y="567"/>
                      <a:pt x="12066" y="0"/>
                      <a:pt x="1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4396;p49">
                <a:extLst>
                  <a:ext uri="{FF2B5EF4-FFF2-40B4-BE49-F238E27FC236}">
                    <a16:creationId xmlns:a16="http://schemas.microsoft.com/office/drawing/2014/main" id="{36452AB4-3FED-89A1-DB9F-D32DE27A1390}"/>
                  </a:ext>
                </a:extLst>
              </p:cNvPr>
              <p:cNvSpPr/>
              <p:nvPr/>
            </p:nvSpPr>
            <p:spPr>
              <a:xfrm>
                <a:off x="-62756050" y="2702725"/>
                <a:ext cx="62225" cy="146525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5861" extrusionOk="0">
                    <a:moveTo>
                      <a:pt x="1229" y="0"/>
                    </a:moveTo>
                    <a:cubicBezTo>
                      <a:pt x="977" y="0"/>
                      <a:pt x="819" y="189"/>
                      <a:pt x="819" y="441"/>
                    </a:cubicBezTo>
                    <a:lnTo>
                      <a:pt x="819" y="693"/>
                    </a:lnTo>
                    <a:cubicBezTo>
                      <a:pt x="347" y="851"/>
                      <a:pt x="0" y="1324"/>
                      <a:pt x="0" y="1891"/>
                    </a:cubicBezTo>
                    <a:cubicBezTo>
                      <a:pt x="0" y="2552"/>
                      <a:pt x="536" y="2962"/>
                      <a:pt x="977" y="3277"/>
                    </a:cubicBezTo>
                    <a:cubicBezTo>
                      <a:pt x="1292" y="3497"/>
                      <a:pt x="1639" y="3749"/>
                      <a:pt x="1639" y="3970"/>
                    </a:cubicBezTo>
                    <a:cubicBezTo>
                      <a:pt x="1639" y="4222"/>
                      <a:pt x="1450" y="4411"/>
                      <a:pt x="1229" y="4411"/>
                    </a:cubicBezTo>
                    <a:cubicBezTo>
                      <a:pt x="977" y="4411"/>
                      <a:pt x="819" y="4222"/>
                      <a:pt x="819" y="3970"/>
                    </a:cubicBezTo>
                    <a:cubicBezTo>
                      <a:pt x="819" y="3749"/>
                      <a:pt x="630" y="3529"/>
                      <a:pt x="441" y="3529"/>
                    </a:cubicBezTo>
                    <a:cubicBezTo>
                      <a:pt x="189" y="3529"/>
                      <a:pt x="0" y="3749"/>
                      <a:pt x="0" y="3970"/>
                    </a:cubicBezTo>
                    <a:cubicBezTo>
                      <a:pt x="0" y="4537"/>
                      <a:pt x="347" y="4947"/>
                      <a:pt x="819" y="5167"/>
                    </a:cubicBezTo>
                    <a:lnTo>
                      <a:pt x="819" y="5419"/>
                    </a:lnTo>
                    <a:cubicBezTo>
                      <a:pt x="819" y="5671"/>
                      <a:pt x="1008" y="5860"/>
                      <a:pt x="1229" y="5860"/>
                    </a:cubicBezTo>
                    <a:cubicBezTo>
                      <a:pt x="1450" y="5860"/>
                      <a:pt x="1639" y="5671"/>
                      <a:pt x="1639" y="5419"/>
                    </a:cubicBezTo>
                    <a:lnTo>
                      <a:pt x="1639" y="5167"/>
                    </a:lnTo>
                    <a:cubicBezTo>
                      <a:pt x="2111" y="5010"/>
                      <a:pt x="2489" y="4537"/>
                      <a:pt x="2489" y="3970"/>
                    </a:cubicBezTo>
                    <a:cubicBezTo>
                      <a:pt x="2489" y="3308"/>
                      <a:pt x="1922" y="2899"/>
                      <a:pt x="1481" y="2584"/>
                    </a:cubicBezTo>
                    <a:cubicBezTo>
                      <a:pt x="1166" y="2363"/>
                      <a:pt x="819" y="2111"/>
                      <a:pt x="819" y="1891"/>
                    </a:cubicBezTo>
                    <a:cubicBezTo>
                      <a:pt x="819" y="1639"/>
                      <a:pt x="977" y="1450"/>
                      <a:pt x="1229" y="1450"/>
                    </a:cubicBezTo>
                    <a:cubicBezTo>
                      <a:pt x="1450" y="1450"/>
                      <a:pt x="1639" y="1639"/>
                      <a:pt x="1639" y="1891"/>
                    </a:cubicBezTo>
                    <a:cubicBezTo>
                      <a:pt x="1639" y="2111"/>
                      <a:pt x="1859" y="2332"/>
                      <a:pt x="2048" y="2332"/>
                    </a:cubicBezTo>
                    <a:cubicBezTo>
                      <a:pt x="2237" y="2332"/>
                      <a:pt x="2489" y="2111"/>
                      <a:pt x="2489" y="1891"/>
                    </a:cubicBezTo>
                    <a:cubicBezTo>
                      <a:pt x="2489" y="1324"/>
                      <a:pt x="2143" y="914"/>
                      <a:pt x="1639" y="693"/>
                    </a:cubicBezTo>
                    <a:lnTo>
                      <a:pt x="1639" y="441"/>
                    </a:lnTo>
                    <a:cubicBezTo>
                      <a:pt x="1639" y="189"/>
                      <a:pt x="1450" y="0"/>
                      <a:pt x="12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234CF4EA-8C0B-3E91-E69E-305573ED0C31}"/>
              </a:ext>
            </a:extLst>
          </p:cNvPr>
          <p:cNvSpPr txBox="1"/>
          <p:nvPr/>
        </p:nvSpPr>
        <p:spPr>
          <a:xfrm>
            <a:off x="9075382" y="2718934"/>
            <a:ext cx="2464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T Norms Regular" panose="0200050303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Não cobramos a abertura de sua empresa.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F79689-C1CD-B470-CAA2-E11774C40866}"/>
              </a:ext>
            </a:extLst>
          </p:cNvPr>
          <p:cNvSpPr txBox="1"/>
          <p:nvPr/>
        </p:nvSpPr>
        <p:spPr>
          <a:xfrm>
            <a:off x="9075382" y="4115941"/>
            <a:ext cx="24640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800"/>
              </a:spcAft>
            </a:pP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T Norms Regular" panose="0200050303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Gerenciamos em tempo real suas certidões negativas.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02E7ECCC-E315-9A6B-E125-2E4D47F1A2B9}"/>
              </a:ext>
            </a:extLst>
          </p:cNvPr>
          <p:cNvSpPr txBox="1"/>
          <p:nvPr/>
        </p:nvSpPr>
        <p:spPr>
          <a:xfrm>
            <a:off x="9075382" y="5451196"/>
            <a:ext cx="2464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T Norms Regular" panose="0200050303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A captação de notas fiscais é automatizada.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20B4B810-7718-DCCC-186E-1BEC43A42C0B}"/>
              </a:ext>
            </a:extLst>
          </p:cNvPr>
          <p:cNvSpPr txBox="1"/>
          <p:nvPr/>
        </p:nvSpPr>
        <p:spPr>
          <a:xfrm>
            <a:off x="505325" y="4115941"/>
            <a:ext cx="2898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T Norms Regular" panose="0200050303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Realizamos seu planejamento tributário com foco em redução de impostos.</a:t>
            </a:r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TT Norms Regular" panose="02000503030000020003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270D2682-7A9D-91ED-8AF0-BC92B0B73591}"/>
              </a:ext>
            </a:extLst>
          </p:cNvPr>
          <p:cNvSpPr txBox="1"/>
          <p:nvPr/>
        </p:nvSpPr>
        <p:spPr>
          <a:xfrm>
            <a:off x="287460" y="5451196"/>
            <a:ext cx="3177574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algn="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T Norms Regular" panose="0200050303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Centralizamos o gerenciamento e a emissão de certificados digitais para maior comodidade de nossos clientes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F684BF37-AC71-1F88-779F-4D2766891E97}"/>
              </a:ext>
            </a:extLst>
          </p:cNvPr>
          <p:cNvSpPr txBox="1"/>
          <p:nvPr/>
        </p:nvSpPr>
        <p:spPr>
          <a:xfrm>
            <a:off x="292485" y="2718934"/>
            <a:ext cx="3177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spcAft>
                <a:spcPts val="800"/>
              </a:spcAft>
            </a:pP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T Norms Regular" panose="0200050303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Cuidamos de toda burocracia referente a gestão de pessoas.</a:t>
            </a:r>
          </a:p>
        </p:txBody>
      </p:sp>
      <p:pic>
        <p:nvPicPr>
          <p:cNvPr id="45" name="Gráfico 44">
            <a:extLst>
              <a:ext uri="{FF2B5EF4-FFF2-40B4-BE49-F238E27FC236}">
                <a16:creationId xmlns:a16="http://schemas.microsoft.com/office/drawing/2014/main" id="{EBA13D2F-5E60-9BC0-3772-9E54F20244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02110" y="5451196"/>
            <a:ext cx="970160" cy="836356"/>
          </a:xfrm>
          <a:prstGeom prst="rect">
            <a:avLst/>
          </a:prstGeom>
        </p:spPr>
      </p:pic>
      <p:sp>
        <p:nvSpPr>
          <p:cNvPr id="56" name="CaixaDeTexto 55">
            <a:extLst>
              <a:ext uri="{FF2B5EF4-FFF2-40B4-BE49-F238E27FC236}">
                <a16:creationId xmlns:a16="http://schemas.microsoft.com/office/drawing/2014/main" id="{A963DE6F-AD71-41F0-CDF2-FC41D3F8E525}"/>
              </a:ext>
            </a:extLst>
          </p:cNvPr>
          <p:cNvSpPr txBox="1"/>
          <p:nvPr/>
        </p:nvSpPr>
        <p:spPr>
          <a:xfrm>
            <a:off x="1241946" y="1116568"/>
            <a:ext cx="100038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TT Norms Regular" panose="02000503030000020003" pitchFamily="50" charset="0"/>
              </a:rPr>
              <a:t>Nossos processos são todos automatizados, preparados para reduzir erros e otimizar as tarefas que não fazem parte da atividade central do cliente.</a:t>
            </a:r>
          </a:p>
          <a:p>
            <a:pPr algn="ctr"/>
            <a:r>
              <a:rPr lang="pt-BR" sz="2000" b="1" dirty="0">
                <a:latin typeface="TT Norms Medium" panose="02000803030000020003" pitchFamily="50" charset="0"/>
              </a:rPr>
              <a:t>Deixe a burocracia com a gente! </a:t>
            </a:r>
          </a:p>
        </p:txBody>
      </p:sp>
      <p:sp>
        <p:nvSpPr>
          <p:cNvPr id="58" name="Google Shape;8465;p58">
            <a:extLst>
              <a:ext uri="{FF2B5EF4-FFF2-40B4-BE49-F238E27FC236}">
                <a16:creationId xmlns:a16="http://schemas.microsoft.com/office/drawing/2014/main" id="{38A4E37F-16F6-8C7A-46A2-A6FF80EBA716}"/>
              </a:ext>
            </a:extLst>
          </p:cNvPr>
          <p:cNvSpPr/>
          <p:nvPr/>
        </p:nvSpPr>
        <p:spPr>
          <a:xfrm>
            <a:off x="3896607" y="5680324"/>
            <a:ext cx="381166" cy="378101"/>
          </a:xfrm>
          <a:custGeom>
            <a:avLst/>
            <a:gdLst/>
            <a:ahLst/>
            <a:cxnLst/>
            <a:rect l="l" t="t" r="r" b="b"/>
            <a:pathLst>
              <a:path w="11816" h="11721" extrusionOk="0">
                <a:moveTo>
                  <a:pt x="2395" y="631"/>
                </a:moveTo>
                <a:cubicBezTo>
                  <a:pt x="2584" y="631"/>
                  <a:pt x="2742" y="789"/>
                  <a:pt x="2742" y="978"/>
                </a:cubicBezTo>
                <a:cubicBezTo>
                  <a:pt x="2742" y="1167"/>
                  <a:pt x="2584" y="1324"/>
                  <a:pt x="2395" y="1324"/>
                </a:cubicBezTo>
                <a:lnTo>
                  <a:pt x="1009" y="1324"/>
                </a:lnTo>
                <a:cubicBezTo>
                  <a:pt x="820" y="1324"/>
                  <a:pt x="663" y="1167"/>
                  <a:pt x="663" y="978"/>
                </a:cubicBezTo>
                <a:cubicBezTo>
                  <a:pt x="663" y="789"/>
                  <a:pt x="820" y="631"/>
                  <a:pt x="1009" y="631"/>
                </a:cubicBezTo>
                <a:close/>
                <a:moveTo>
                  <a:pt x="6554" y="631"/>
                </a:moveTo>
                <a:cubicBezTo>
                  <a:pt x="6774" y="631"/>
                  <a:pt x="6932" y="789"/>
                  <a:pt x="6932" y="978"/>
                </a:cubicBezTo>
                <a:cubicBezTo>
                  <a:pt x="6932" y="1167"/>
                  <a:pt x="6774" y="1324"/>
                  <a:pt x="6554" y="1324"/>
                </a:cubicBezTo>
                <a:lnTo>
                  <a:pt x="5199" y="1324"/>
                </a:lnTo>
                <a:cubicBezTo>
                  <a:pt x="4979" y="1324"/>
                  <a:pt x="4821" y="1167"/>
                  <a:pt x="4821" y="978"/>
                </a:cubicBezTo>
                <a:cubicBezTo>
                  <a:pt x="4821" y="789"/>
                  <a:pt x="4979" y="631"/>
                  <a:pt x="5199" y="631"/>
                </a:cubicBezTo>
                <a:close/>
                <a:moveTo>
                  <a:pt x="10776" y="631"/>
                </a:moveTo>
                <a:cubicBezTo>
                  <a:pt x="10965" y="631"/>
                  <a:pt x="11122" y="789"/>
                  <a:pt x="11122" y="978"/>
                </a:cubicBezTo>
                <a:cubicBezTo>
                  <a:pt x="11122" y="1167"/>
                  <a:pt x="10965" y="1324"/>
                  <a:pt x="10776" y="1324"/>
                </a:cubicBezTo>
                <a:lnTo>
                  <a:pt x="9389" y="1324"/>
                </a:lnTo>
                <a:cubicBezTo>
                  <a:pt x="9200" y="1324"/>
                  <a:pt x="9043" y="1167"/>
                  <a:pt x="9043" y="978"/>
                </a:cubicBezTo>
                <a:cubicBezTo>
                  <a:pt x="9043" y="789"/>
                  <a:pt x="9200" y="631"/>
                  <a:pt x="9389" y="631"/>
                </a:cubicBezTo>
                <a:close/>
                <a:moveTo>
                  <a:pt x="7279" y="4790"/>
                </a:moveTo>
                <a:cubicBezTo>
                  <a:pt x="7468" y="4790"/>
                  <a:pt x="7625" y="4947"/>
                  <a:pt x="7625" y="5136"/>
                </a:cubicBezTo>
                <a:lnTo>
                  <a:pt x="7625" y="6554"/>
                </a:lnTo>
                <a:cubicBezTo>
                  <a:pt x="7625" y="6775"/>
                  <a:pt x="7468" y="6932"/>
                  <a:pt x="7279" y="6932"/>
                </a:cubicBezTo>
                <a:lnTo>
                  <a:pt x="4506" y="6932"/>
                </a:lnTo>
                <a:cubicBezTo>
                  <a:pt x="4317" y="6932"/>
                  <a:pt x="4160" y="6775"/>
                  <a:pt x="4160" y="6554"/>
                </a:cubicBezTo>
                <a:lnTo>
                  <a:pt x="4160" y="5136"/>
                </a:lnTo>
                <a:cubicBezTo>
                  <a:pt x="4160" y="4947"/>
                  <a:pt x="4317" y="4790"/>
                  <a:pt x="4506" y="4790"/>
                </a:cubicBezTo>
                <a:close/>
                <a:moveTo>
                  <a:pt x="2395" y="10398"/>
                </a:moveTo>
                <a:cubicBezTo>
                  <a:pt x="2584" y="10398"/>
                  <a:pt x="2742" y="10555"/>
                  <a:pt x="2742" y="10744"/>
                </a:cubicBezTo>
                <a:cubicBezTo>
                  <a:pt x="2742" y="10933"/>
                  <a:pt x="2584" y="11091"/>
                  <a:pt x="2395" y="11091"/>
                </a:cubicBezTo>
                <a:lnTo>
                  <a:pt x="1009" y="11091"/>
                </a:lnTo>
                <a:cubicBezTo>
                  <a:pt x="820" y="11091"/>
                  <a:pt x="663" y="10933"/>
                  <a:pt x="663" y="10744"/>
                </a:cubicBezTo>
                <a:cubicBezTo>
                  <a:pt x="663" y="10555"/>
                  <a:pt x="820" y="10398"/>
                  <a:pt x="1009" y="10398"/>
                </a:cubicBezTo>
                <a:close/>
                <a:moveTo>
                  <a:pt x="6585" y="10398"/>
                </a:moveTo>
                <a:cubicBezTo>
                  <a:pt x="6806" y="10398"/>
                  <a:pt x="6964" y="10555"/>
                  <a:pt x="6964" y="10744"/>
                </a:cubicBezTo>
                <a:cubicBezTo>
                  <a:pt x="6964" y="10933"/>
                  <a:pt x="6806" y="11091"/>
                  <a:pt x="6585" y="11091"/>
                </a:cubicBezTo>
                <a:lnTo>
                  <a:pt x="5231" y="11091"/>
                </a:lnTo>
                <a:cubicBezTo>
                  <a:pt x="5010" y="11091"/>
                  <a:pt x="4853" y="10933"/>
                  <a:pt x="4853" y="10744"/>
                </a:cubicBezTo>
                <a:cubicBezTo>
                  <a:pt x="4853" y="10555"/>
                  <a:pt x="5010" y="10398"/>
                  <a:pt x="5231" y="10398"/>
                </a:cubicBezTo>
                <a:close/>
                <a:moveTo>
                  <a:pt x="10776" y="10398"/>
                </a:moveTo>
                <a:cubicBezTo>
                  <a:pt x="10965" y="10398"/>
                  <a:pt x="11122" y="10555"/>
                  <a:pt x="11122" y="10744"/>
                </a:cubicBezTo>
                <a:cubicBezTo>
                  <a:pt x="11122" y="10933"/>
                  <a:pt x="10965" y="11091"/>
                  <a:pt x="10776" y="11091"/>
                </a:cubicBezTo>
                <a:lnTo>
                  <a:pt x="9389" y="11091"/>
                </a:lnTo>
                <a:cubicBezTo>
                  <a:pt x="9200" y="11091"/>
                  <a:pt x="9043" y="10933"/>
                  <a:pt x="9043" y="10744"/>
                </a:cubicBezTo>
                <a:cubicBezTo>
                  <a:pt x="9043" y="10555"/>
                  <a:pt x="9200" y="10398"/>
                  <a:pt x="9389" y="10398"/>
                </a:cubicBezTo>
                <a:close/>
                <a:moveTo>
                  <a:pt x="1009" y="1"/>
                </a:moveTo>
                <a:cubicBezTo>
                  <a:pt x="410" y="1"/>
                  <a:pt x="1" y="474"/>
                  <a:pt x="1" y="1009"/>
                </a:cubicBezTo>
                <a:cubicBezTo>
                  <a:pt x="1" y="1608"/>
                  <a:pt x="473" y="2049"/>
                  <a:pt x="1009" y="2049"/>
                </a:cubicBezTo>
                <a:lnTo>
                  <a:pt x="1356" y="2049"/>
                </a:lnTo>
                <a:lnTo>
                  <a:pt x="1356" y="2395"/>
                </a:lnTo>
                <a:cubicBezTo>
                  <a:pt x="1356" y="2994"/>
                  <a:pt x="1828" y="3403"/>
                  <a:pt x="2395" y="3403"/>
                </a:cubicBezTo>
                <a:lnTo>
                  <a:pt x="5546" y="3403"/>
                </a:lnTo>
                <a:lnTo>
                  <a:pt x="5546" y="4128"/>
                </a:lnTo>
                <a:lnTo>
                  <a:pt x="4506" y="4128"/>
                </a:lnTo>
                <a:cubicBezTo>
                  <a:pt x="3939" y="4128"/>
                  <a:pt x="3466" y="4601"/>
                  <a:pt x="3466" y="5136"/>
                </a:cubicBezTo>
                <a:lnTo>
                  <a:pt x="3466" y="6554"/>
                </a:lnTo>
                <a:cubicBezTo>
                  <a:pt x="3466" y="7153"/>
                  <a:pt x="3939" y="7594"/>
                  <a:pt x="4506" y="7594"/>
                </a:cubicBezTo>
                <a:lnTo>
                  <a:pt x="5546" y="7594"/>
                </a:lnTo>
                <a:lnTo>
                  <a:pt x="5546" y="8287"/>
                </a:lnTo>
                <a:lnTo>
                  <a:pt x="2395" y="8287"/>
                </a:lnTo>
                <a:cubicBezTo>
                  <a:pt x="1797" y="8287"/>
                  <a:pt x="1356" y="8759"/>
                  <a:pt x="1356" y="9326"/>
                </a:cubicBezTo>
                <a:lnTo>
                  <a:pt x="1356" y="9673"/>
                </a:lnTo>
                <a:lnTo>
                  <a:pt x="1009" y="9673"/>
                </a:lnTo>
                <a:cubicBezTo>
                  <a:pt x="410" y="9673"/>
                  <a:pt x="1" y="10146"/>
                  <a:pt x="1" y="10713"/>
                </a:cubicBezTo>
                <a:cubicBezTo>
                  <a:pt x="1" y="11280"/>
                  <a:pt x="473" y="11721"/>
                  <a:pt x="1009" y="11721"/>
                </a:cubicBezTo>
                <a:lnTo>
                  <a:pt x="2395" y="11721"/>
                </a:lnTo>
                <a:cubicBezTo>
                  <a:pt x="2994" y="11721"/>
                  <a:pt x="3403" y="11248"/>
                  <a:pt x="3403" y="10713"/>
                </a:cubicBezTo>
                <a:cubicBezTo>
                  <a:pt x="3403" y="10114"/>
                  <a:pt x="2931" y="9673"/>
                  <a:pt x="2395" y="9673"/>
                </a:cubicBezTo>
                <a:lnTo>
                  <a:pt x="2049" y="9673"/>
                </a:lnTo>
                <a:lnTo>
                  <a:pt x="2049" y="9326"/>
                </a:lnTo>
                <a:cubicBezTo>
                  <a:pt x="2049" y="9137"/>
                  <a:pt x="2206" y="8980"/>
                  <a:pt x="2395" y="8980"/>
                </a:cubicBezTo>
                <a:lnTo>
                  <a:pt x="5546" y="8980"/>
                </a:lnTo>
                <a:lnTo>
                  <a:pt x="5546" y="9673"/>
                </a:lnTo>
                <a:lnTo>
                  <a:pt x="5199" y="9673"/>
                </a:lnTo>
                <a:cubicBezTo>
                  <a:pt x="4601" y="9673"/>
                  <a:pt x="4160" y="10146"/>
                  <a:pt x="4160" y="10713"/>
                </a:cubicBezTo>
                <a:cubicBezTo>
                  <a:pt x="4160" y="11280"/>
                  <a:pt x="4632" y="11721"/>
                  <a:pt x="5199" y="11721"/>
                </a:cubicBezTo>
                <a:lnTo>
                  <a:pt x="6554" y="11721"/>
                </a:lnTo>
                <a:cubicBezTo>
                  <a:pt x="7153" y="11721"/>
                  <a:pt x="7594" y="11248"/>
                  <a:pt x="7594" y="10713"/>
                </a:cubicBezTo>
                <a:cubicBezTo>
                  <a:pt x="7594" y="10114"/>
                  <a:pt x="7121" y="9673"/>
                  <a:pt x="6554" y="9673"/>
                </a:cubicBezTo>
                <a:lnTo>
                  <a:pt x="6207" y="9673"/>
                </a:lnTo>
                <a:lnTo>
                  <a:pt x="6207" y="8980"/>
                </a:lnTo>
                <a:lnTo>
                  <a:pt x="9358" y="8980"/>
                </a:lnTo>
                <a:cubicBezTo>
                  <a:pt x="9547" y="8980"/>
                  <a:pt x="9704" y="9137"/>
                  <a:pt x="9704" y="9326"/>
                </a:cubicBezTo>
                <a:lnTo>
                  <a:pt x="9704" y="9673"/>
                </a:lnTo>
                <a:lnTo>
                  <a:pt x="9358" y="9673"/>
                </a:lnTo>
                <a:cubicBezTo>
                  <a:pt x="8759" y="9673"/>
                  <a:pt x="8350" y="10146"/>
                  <a:pt x="8350" y="10713"/>
                </a:cubicBezTo>
                <a:cubicBezTo>
                  <a:pt x="8350" y="11280"/>
                  <a:pt x="8791" y="11721"/>
                  <a:pt x="9358" y="11721"/>
                </a:cubicBezTo>
                <a:lnTo>
                  <a:pt x="10744" y="11721"/>
                </a:lnTo>
                <a:cubicBezTo>
                  <a:pt x="11311" y="11721"/>
                  <a:pt x="11752" y="11248"/>
                  <a:pt x="11752" y="10713"/>
                </a:cubicBezTo>
                <a:cubicBezTo>
                  <a:pt x="11752" y="10114"/>
                  <a:pt x="11280" y="9673"/>
                  <a:pt x="10744" y="9673"/>
                </a:cubicBezTo>
                <a:lnTo>
                  <a:pt x="10366" y="9673"/>
                </a:lnTo>
                <a:lnTo>
                  <a:pt x="10366" y="9326"/>
                </a:lnTo>
                <a:cubicBezTo>
                  <a:pt x="10366" y="8728"/>
                  <a:pt x="9925" y="8287"/>
                  <a:pt x="9358" y="8287"/>
                </a:cubicBezTo>
                <a:lnTo>
                  <a:pt x="6207" y="8287"/>
                </a:lnTo>
                <a:lnTo>
                  <a:pt x="6207" y="7594"/>
                </a:lnTo>
                <a:lnTo>
                  <a:pt x="7216" y="7594"/>
                </a:lnTo>
                <a:cubicBezTo>
                  <a:pt x="7814" y="7594"/>
                  <a:pt x="8287" y="7121"/>
                  <a:pt x="8287" y="6554"/>
                </a:cubicBezTo>
                <a:lnTo>
                  <a:pt x="8287" y="5136"/>
                </a:lnTo>
                <a:cubicBezTo>
                  <a:pt x="8287" y="4569"/>
                  <a:pt x="7814" y="4128"/>
                  <a:pt x="7216" y="4128"/>
                </a:cubicBezTo>
                <a:lnTo>
                  <a:pt x="6207" y="4128"/>
                </a:lnTo>
                <a:lnTo>
                  <a:pt x="6207" y="3403"/>
                </a:lnTo>
                <a:lnTo>
                  <a:pt x="9389" y="3403"/>
                </a:lnTo>
                <a:cubicBezTo>
                  <a:pt x="9988" y="3403"/>
                  <a:pt x="10429" y="2931"/>
                  <a:pt x="10429" y="2395"/>
                </a:cubicBezTo>
                <a:lnTo>
                  <a:pt x="10429" y="2049"/>
                </a:lnTo>
                <a:lnTo>
                  <a:pt x="10776" y="2049"/>
                </a:lnTo>
                <a:cubicBezTo>
                  <a:pt x="11374" y="2049"/>
                  <a:pt x="11815" y="1576"/>
                  <a:pt x="11815" y="1009"/>
                </a:cubicBezTo>
                <a:cubicBezTo>
                  <a:pt x="11815" y="411"/>
                  <a:pt x="11343" y="1"/>
                  <a:pt x="10776" y="1"/>
                </a:cubicBezTo>
                <a:lnTo>
                  <a:pt x="9389" y="1"/>
                </a:lnTo>
                <a:cubicBezTo>
                  <a:pt x="8822" y="1"/>
                  <a:pt x="8381" y="474"/>
                  <a:pt x="8381" y="1009"/>
                </a:cubicBezTo>
                <a:cubicBezTo>
                  <a:pt x="8381" y="1608"/>
                  <a:pt x="8854" y="2049"/>
                  <a:pt x="9389" y="2049"/>
                </a:cubicBezTo>
                <a:lnTo>
                  <a:pt x="9767" y="2049"/>
                </a:lnTo>
                <a:lnTo>
                  <a:pt x="9767" y="2395"/>
                </a:lnTo>
                <a:cubicBezTo>
                  <a:pt x="9767" y="2584"/>
                  <a:pt x="9610" y="2742"/>
                  <a:pt x="9389" y="2742"/>
                </a:cubicBezTo>
                <a:lnTo>
                  <a:pt x="6239" y="2742"/>
                </a:lnTo>
                <a:lnTo>
                  <a:pt x="6239" y="2049"/>
                </a:lnTo>
                <a:lnTo>
                  <a:pt x="6617" y="2049"/>
                </a:lnTo>
                <a:cubicBezTo>
                  <a:pt x="7184" y="2049"/>
                  <a:pt x="7625" y="1576"/>
                  <a:pt x="7625" y="1009"/>
                </a:cubicBezTo>
                <a:cubicBezTo>
                  <a:pt x="7625" y="411"/>
                  <a:pt x="7153" y="1"/>
                  <a:pt x="6617" y="1"/>
                </a:cubicBezTo>
                <a:lnTo>
                  <a:pt x="5231" y="1"/>
                </a:lnTo>
                <a:cubicBezTo>
                  <a:pt x="4632" y="1"/>
                  <a:pt x="4191" y="474"/>
                  <a:pt x="4191" y="1009"/>
                </a:cubicBezTo>
                <a:cubicBezTo>
                  <a:pt x="4191" y="1608"/>
                  <a:pt x="4664" y="2049"/>
                  <a:pt x="5231" y="2049"/>
                </a:cubicBezTo>
                <a:lnTo>
                  <a:pt x="5577" y="2049"/>
                </a:lnTo>
                <a:lnTo>
                  <a:pt x="5577" y="2742"/>
                </a:lnTo>
                <a:lnTo>
                  <a:pt x="2427" y="2742"/>
                </a:lnTo>
                <a:cubicBezTo>
                  <a:pt x="2238" y="2742"/>
                  <a:pt x="2080" y="2584"/>
                  <a:pt x="2080" y="2395"/>
                </a:cubicBezTo>
                <a:lnTo>
                  <a:pt x="2080" y="2049"/>
                </a:lnTo>
                <a:lnTo>
                  <a:pt x="2427" y="2049"/>
                </a:lnTo>
                <a:cubicBezTo>
                  <a:pt x="3025" y="2049"/>
                  <a:pt x="3466" y="1576"/>
                  <a:pt x="3466" y="1009"/>
                </a:cubicBezTo>
                <a:cubicBezTo>
                  <a:pt x="3466" y="411"/>
                  <a:pt x="2994" y="1"/>
                  <a:pt x="2427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5146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523C9-31B0-6E74-B7BD-CD42C0247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49057E01-9454-759F-1C4A-D74FD2117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1" t="8779" r="41994" b="19891"/>
          <a:stretch/>
        </p:blipFill>
        <p:spPr>
          <a:xfrm rot="10800000">
            <a:off x="9824085" y="1"/>
            <a:ext cx="2367915" cy="3283557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0645AFC4-8EC8-4459-6B9B-43C1D7F4C502}"/>
              </a:ext>
            </a:extLst>
          </p:cNvPr>
          <p:cNvSpPr txBox="1"/>
          <p:nvPr/>
        </p:nvSpPr>
        <p:spPr>
          <a:xfrm>
            <a:off x="292485" y="133553"/>
            <a:ext cx="323037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latin typeface="TT Norms Medium" panose="02000803030000020003" pitchFamily="50" charset="0"/>
            </a:endParaRPr>
          </a:p>
          <a:p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Troca de Contador</a:t>
            </a:r>
            <a:endParaRPr lang="pt-BR" dirty="0">
              <a:solidFill>
                <a:srgbClr val="054B99"/>
              </a:solidFill>
              <a:latin typeface="TT Norms Medium" panose="02000803030000020003" pitchFamily="50" charset="0"/>
            </a:endParaRPr>
          </a:p>
        </p:txBody>
      </p:sp>
      <p:pic>
        <p:nvPicPr>
          <p:cNvPr id="55" name="Imagem 54">
            <a:extLst>
              <a:ext uri="{FF2B5EF4-FFF2-40B4-BE49-F238E27FC236}">
                <a16:creationId xmlns:a16="http://schemas.microsoft.com/office/drawing/2014/main" id="{E2593058-6AF5-C358-BD95-AF20A2CB32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3" t="47762" r="28128" b="20971"/>
          <a:stretch/>
        </p:blipFill>
        <p:spPr>
          <a:xfrm>
            <a:off x="6506495" y="0"/>
            <a:ext cx="2367915" cy="885552"/>
          </a:xfrm>
          <a:prstGeom prst="rect">
            <a:avLst/>
          </a:prstGeom>
        </p:spPr>
      </p:pic>
      <p:sp>
        <p:nvSpPr>
          <p:cNvPr id="38" name="CaixaDeTexto 37">
            <a:extLst>
              <a:ext uri="{FF2B5EF4-FFF2-40B4-BE49-F238E27FC236}">
                <a16:creationId xmlns:a16="http://schemas.microsoft.com/office/drawing/2014/main" id="{CCAEF380-8D05-2BB4-93F2-F48CF3DFB21D}"/>
              </a:ext>
            </a:extLst>
          </p:cNvPr>
          <p:cNvSpPr txBox="1"/>
          <p:nvPr/>
        </p:nvSpPr>
        <p:spPr>
          <a:xfrm>
            <a:off x="2601621" y="3429278"/>
            <a:ext cx="2011560" cy="287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Aft>
                <a:spcPts val="1500"/>
              </a:spcAft>
            </a:pPr>
            <a:r>
              <a:rPr lang="pt-BR" sz="1400" b="1" i="0" u="none" strike="noStrike" dirty="0">
                <a:effectLst/>
                <a:latin typeface="TT Norms Medium" panose="02000803030000020003" pitchFamily="50" charset="0"/>
              </a:rPr>
              <a:t>2º Abordagem Proativa</a:t>
            </a:r>
          </a:p>
          <a:p>
            <a:pPr fontAlgn="base"/>
            <a:r>
              <a:rPr lang="pt-BR" sz="1400" i="0" dirty="0">
                <a:effectLst/>
                <a:latin typeface="TT Norms Regular" panose="02000503030000020003" pitchFamily="50" charset="0"/>
              </a:rPr>
              <a:t>Adotamos uma abordagem proativa na gestão fiscal e contábil, identificando oportunidades de otimização e antecipando-se a mudanças na legislação para mitigar riscos.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6B1AFB55-8F00-3FA0-75E4-F51ACB2F0354}"/>
              </a:ext>
            </a:extLst>
          </p:cNvPr>
          <p:cNvSpPr txBox="1"/>
          <p:nvPr/>
        </p:nvSpPr>
        <p:spPr>
          <a:xfrm>
            <a:off x="1241946" y="1116568"/>
            <a:ext cx="100038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TT Norms Regular" panose="02000503030000020003" pitchFamily="50" charset="0"/>
              </a:rPr>
              <a:t>Simplifique sua contabilidade com menos burocracia e mais praticidade.</a:t>
            </a:r>
          </a:p>
          <a:p>
            <a:pPr algn="ctr"/>
            <a:r>
              <a:rPr lang="pt-BR" sz="2000" dirty="0">
                <a:latin typeface="TT Norms Regular" panose="02000503030000020003" pitchFamily="50" charset="0"/>
              </a:rPr>
              <a:t>Deixe as complexidades com a gente e foque no crescimento do seu negócio.</a:t>
            </a:r>
          </a:p>
          <a:p>
            <a:pPr algn="ctr"/>
            <a:r>
              <a:rPr lang="pt-BR" sz="2000" b="1" dirty="0">
                <a:latin typeface="TT Norms Medium" panose="02000803030000020003" pitchFamily="50" charset="0"/>
              </a:rPr>
              <a:t>Troque de Contador Agora!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4E1B3841-B7F9-BA04-DE35-0C956DD97CC9}"/>
              </a:ext>
            </a:extLst>
          </p:cNvPr>
          <p:cNvSpPr txBox="1"/>
          <p:nvPr/>
        </p:nvSpPr>
        <p:spPr>
          <a:xfrm>
            <a:off x="290437" y="3429278"/>
            <a:ext cx="2121813" cy="30854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base">
              <a:spcAft>
                <a:spcPts val="1500"/>
              </a:spcAft>
            </a:pPr>
            <a:r>
              <a:rPr lang="pt-BR" sz="1400" b="1" i="0" u="none" strike="noStrike" dirty="0">
                <a:effectLst/>
                <a:latin typeface="TT Norms Medium" panose="02000803030000020003" pitchFamily="50" charset="0"/>
              </a:rPr>
              <a:t>1º Entre em contato</a:t>
            </a:r>
          </a:p>
          <a:p>
            <a:pPr fontAlgn="base"/>
            <a:r>
              <a:rPr lang="pt-BR" sz="1400" i="0" dirty="0">
                <a:effectLst/>
                <a:latin typeface="TT Norms Regular" panose="02000503030000020003" pitchFamily="50" charset="0"/>
              </a:rPr>
              <a:t>Entre em contato conosco para que possamos entender melhor as particularidades da sua empresa. Nossa equipe estará pronta para ouvir suas necessidades e oferecer as soluções contábeis, sempre com foco em eficiência e crescimento.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067ED8C5-BCAD-7B8E-F098-AC47B45BF5EE}"/>
              </a:ext>
            </a:extLst>
          </p:cNvPr>
          <p:cNvSpPr txBox="1"/>
          <p:nvPr/>
        </p:nvSpPr>
        <p:spPr>
          <a:xfrm>
            <a:off x="5014887" y="3429278"/>
            <a:ext cx="2011560" cy="28700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base">
              <a:spcAft>
                <a:spcPts val="1500"/>
              </a:spcAft>
            </a:pPr>
            <a:r>
              <a:rPr lang="pt-BR" sz="1400" b="1" dirty="0">
                <a:latin typeface="TT Norms Medium" panose="02000803030000020003" pitchFamily="50" charset="0"/>
              </a:rPr>
              <a:t>3º Atendimento Personalizado</a:t>
            </a:r>
          </a:p>
          <a:p>
            <a:pPr fontAlgn="base">
              <a:spcAft>
                <a:spcPts val="1500"/>
              </a:spcAft>
            </a:pPr>
            <a:r>
              <a:rPr lang="pt-BR" sz="1400" dirty="0">
                <a:latin typeface="TT Norms Regular" panose="02000503030000020003" pitchFamily="50" charset="0"/>
              </a:rPr>
              <a:t>Diferenciamo-nos pelo atendimento personalizado, entendendo as necessidades específicas de sua empresa e oferecendo soluções sob medida para impulsionar seu sucesso.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0971D50D-53C3-5789-E79F-DDB9D1B5B5D8}"/>
              </a:ext>
            </a:extLst>
          </p:cNvPr>
          <p:cNvSpPr txBox="1"/>
          <p:nvPr/>
        </p:nvSpPr>
        <p:spPr>
          <a:xfrm>
            <a:off x="7477607" y="3429278"/>
            <a:ext cx="2011560" cy="28700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base">
              <a:spcAft>
                <a:spcPts val="1500"/>
              </a:spcAft>
            </a:pPr>
            <a:r>
              <a:rPr lang="pt-BR" sz="1400" b="1" i="0" u="none" strike="noStrike" dirty="0">
                <a:effectLst/>
                <a:latin typeface="TT Norms Medium" panose="02000803030000020003" pitchFamily="50" charset="0"/>
              </a:rPr>
              <a:t>4ºTecnologia Avançada para uma contabilidade mais segura</a:t>
            </a:r>
          </a:p>
          <a:p>
            <a:pPr fontAlgn="base">
              <a:spcAft>
                <a:spcPts val="1500"/>
              </a:spcAft>
            </a:pPr>
            <a:r>
              <a:rPr lang="pt-BR" sz="1400" i="0" u="none" strike="noStrike" dirty="0">
                <a:effectLst/>
                <a:latin typeface="TT Norms Regular" panose="02000503030000020003" pitchFamily="50" charset="0"/>
              </a:rPr>
              <a:t>Utilizamos tecnologia de ponta para oferecer serviços eficientes e ágeis, garantindo a integridade e a segurança dos dados contábeis de sua empresa.</a:t>
            </a:r>
            <a:endParaRPr lang="pt-BR" sz="1400" i="0" dirty="0">
              <a:effectLst/>
              <a:latin typeface="TT Norms Regular" panose="02000503030000020003" pitchFamily="50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4C2D3105-7CB2-8357-A5AF-D31398023FF0}"/>
              </a:ext>
            </a:extLst>
          </p:cNvPr>
          <p:cNvSpPr txBox="1"/>
          <p:nvPr/>
        </p:nvSpPr>
        <p:spPr>
          <a:xfrm>
            <a:off x="9864892" y="3429278"/>
            <a:ext cx="2121814" cy="30854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base">
              <a:spcAft>
                <a:spcPts val="1500"/>
              </a:spcAft>
            </a:pPr>
            <a:r>
              <a:rPr lang="pt-BR" sz="1400" b="1" i="0" u="none" strike="noStrike" dirty="0">
                <a:effectLst/>
                <a:latin typeface="TT Norms Medium" panose="02000803030000020003" pitchFamily="50" charset="0"/>
              </a:rPr>
              <a:t>5º Transparência e Comunicação Clara</a:t>
            </a:r>
          </a:p>
          <a:p>
            <a:pPr fontAlgn="base">
              <a:spcAft>
                <a:spcPts val="1500"/>
              </a:spcAft>
            </a:pPr>
            <a:r>
              <a:rPr lang="pt-BR" sz="1400" i="0" u="none" strike="noStrike" dirty="0">
                <a:effectLst/>
                <a:latin typeface="TT Norms Regular" panose="02000503030000020003" pitchFamily="50" charset="0"/>
              </a:rPr>
              <a:t>Valorizamos a transparência em todas as etapas, proporcionando relatórios claros e mantendo uma comunicação aberta para que você esteja sempre informado sobre a situação financeira de sua empresa.</a:t>
            </a:r>
            <a:endParaRPr lang="pt-BR" sz="1400" i="0" dirty="0">
              <a:effectLst/>
              <a:latin typeface="TT Norms Regular" panose="02000503030000020003" pitchFamily="50" charset="0"/>
            </a:endParaRPr>
          </a:p>
        </p:txBody>
      </p: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38924BE6-335B-9059-9FEC-1BA4A068A87B}"/>
              </a:ext>
            </a:extLst>
          </p:cNvPr>
          <p:cNvGrpSpPr/>
          <p:nvPr/>
        </p:nvGrpSpPr>
        <p:grpSpPr>
          <a:xfrm>
            <a:off x="7477606" y="2352740"/>
            <a:ext cx="970160" cy="836356"/>
            <a:chOff x="7477606" y="2352740"/>
            <a:chExt cx="970160" cy="836356"/>
          </a:xfrm>
        </p:grpSpPr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9D8E0548-8AEC-1D82-24E6-54C4E14C1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77606" y="2352740"/>
              <a:ext cx="970160" cy="836356"/>
            </a:xfrm>
            <a:prstGeom prst="rect">
              <a:avLst/>
            </a:prstGeom>
          </p:spPr>
        </p:pic>
        <p:pic>
          <p:nvPicPr>
            <p:cNvPr id="46" name="Imagem 45">
              <a:extLst>
                <a:ext uri="{FF2B5EF4-FFF2-40B4-BE49-F238E27FC236}">
                  <a16:creationId xmlns:a16="http://schemas.microsoft.com/office/drawing/2014/main" id="{7AC713FA-2465-F138-CFDC-AF87808951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5145" y="2483377"/>
              <a:ext cx="575082" cy="575082"/>
            </a:xfrm>
            <a:prstGeom prst="rect">
              <a:avLst/>
            </a:prstGeom>
          </p:spPr>
        </p:pic>
      </p:grpSp>
      <p:grpSp>
        <p:nvGrpSpPr>
          <p:cNvPr id="51" name="Agrupar 50">
            <a:extLst>
              <a:ext uri="{FF2B5EF4-FFF2-40B4-BE49-F238E27FC236}">
                <a16:creationId xmlns:a16="http://schemas.microsoft.com/office/drawing/2014/main" id="{2D920D89-9DEC-C6E6-8EA1-EC9E09B49E86}"/>
              </a:ext>
            </a:extLst>
          </p:cNvPr>
          <p:cNvGrpSpPr/>
          <p:nvPr/>
        </p:nvGrpSpPr>
        <p:grpSpPr>
          <a:xfrm>
            <a:off x="9864892" y="2352740"/>
            <a:ext cx="970160" cy="836356"/>
            <a:chOff x="9864892" y="2352740"/>
            <a:chExt cx="970160" cy="836356"/>
          </a:xfrm>
        </p:grpSpPr>
        <p:pic>
          <p:nvPicPr>
            <p:cNvPr id="6" name="Gráfico 5">
              <a:extLst>
                <a:ext uri="{FF2B5EF4-FFF2-40B4-BE49-F238E27FC236}">
                  <a16:creationId xmlns:a16="http://schemas.microsoft.com/office/drawing/2014/main" id="{7574FAF1-E5DA-15DD-FE76-38526FFE6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864892" y="2352740"/>
              <a:ext cx="970160" cy="836356"/>
            </a:xfrm>
            <a:prstGeom prst="rect">
              <a:avLst/>
            </a:prstGeom>
          </p:spPr>
        </p:pic>
        <p:pic>
          <p:nvPicPr>
            <p:cNvPr id="47" name="Imagem 46">
              <a:extLst>
                <a:ext uri="{FF2B5EF4-FFF2-40B4-BE49-F238E27FC236}">
                  <a16:creationId xmlns:a16="http://schemas.microsoft.com/office/drawing/2014/main" id="{A601DED9-9431-5B54-8671-FA987C757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2431" y="2483377"/>
              <a:ext cx="575082" cy="575082"/>
            </a:xfrm>
            <a:prstGeom prst="rect">
              <a:avLst/>
            </a:prstGeom>
          </p:spPr>
        </p:pic>
      </p:grpSp>
      <p:grpSp>
        <p:nvGrpSpPr>
          <p:cNvPr id="57" name="Agrupar 56">
            <a:extLst>
              <a:ext uri="{FF2B5EF4-FFF2-40B4-BE49-F238E27FC236}">
                <a16:creationId xmlns:a16="http://schemas.microsoft.com/office/drawing/2014/main" id="{03DE0A73-01F9-61E2-33B4-325D36DA8E56}"/>
              </a:ext>
            </a:extLst>
          </p:cNvPr>
          <p:cNvGrpSpPr/>
          <p:nvPr/>
        </p:nvGrpSpPr>
        <p:grpSpPr>
          <a:xfrm>
            <a:off x="290437" y="2352740"/>
            <a:ext cx="970160" cy="836356"/>
            <a:chOff x="290437" y="2352740"/>
            <a:chExt cx="970160" cy="836356"/>
          </a:xfrm>
        </p:grpSpPr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B6BCA4D6-4119-846C-709C-304770252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0437" y="2352740"/>
              <a:ext cx="970160" cy="836356"/>
            </a:xfrm>
            <a:prstGeom prst="rect">
              <a:avLst/>
            </a:prstGeom>
          </p:spPr>
        </p:pic>
        <p:pic>
          <p:nvPicPr>
            <p:cNvPr id="48" name="Imagem 47">
              <a:extLst>
                <a:ext uri="{FF2B5EF4-FFF2-40B4-BE49-F238E27FC236}">
                  <a16:creationId xmlns:a16="http://schemas.microsoft.com/office/drawing/2014/main" id="{A19B3AD2-6D3D-5AF8-7AF5-4F82E82C2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976" y="2483377"/>
              <a:ext cx="575082" cy="575082"/>
            </a:xfrm>
            <a:prstGeom prst="rect">
              <a:avLst/>
            </a:prstGeom>
          </p:spPr>
        </p:pic>
      </p:grpSp>
      <p:grpSp>
        <p:nvGrpSpPr>
          <p:cNvPr id="54" name="Agrupar 53">
            <a:extLst>
              <a:ext uri="{FF2B5EF4-FFF2-40B4-BE49-F238E27FC236}">
                <a16:creationId xmlns:a16="http://schemas.microsoft.com/office/drawing/2014/main" id="{8DC72122-CE8E-0EEE-F1B8-DAA4A109A4B9}"/>
              </a:ext>
            </a:extLst>
          </p:cNvPr>
          <p:cNvGrpSpPr/>
          <p:nvPr/>
        </p:nvGrpSpPr>
        <p:grpSpPr>
          <a:xfrm>
            <a:off x="2601621" y="2352740"/>
            <a:ext cx="970160" cy="836356"/>
            <a:chOff x="2601621" y="2352740"/>
            <a:chExt cx="970160" cy="836356"/>
          </a:xfrm>
        </p:grpSpPr>
        <p:pic>
          <p:nvPicPr>
            <p:cNvPr id="31" name="Gráfico 30">
              <a:extLst>
                <a:ext uri="{FF2B5EF4-FFF2-40B4-BE49-F238E27FC236}">
                  <a16:creationId xmlns:a16="http://schemas.microsoft.com/office/drawing/2014/main" id="{8D3C2282-87EE-BF8C-C277-E685B73CB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601621" y="2352740"/>
              <a:ext cx="970160" cy="836356"/>
            </a:xfrm>
            <a:prstGeom prst="rect">
              <a:avLst/>
            </a:prstGeom>
          </p:spPr>
        </p:pic>
        <p:pic>
          <p:nvPicPr>
            <p:cNvPr id="49" name="Imagem 48">
              <a:extLst>
                <a:ext uri="{FF2B5EF4-FFF2-40B4-BE49-F238E27FC236}">
                  <a16:creationId xmlns:a16="http://schemas.microsoft.com/office/drawing/2014/main" id="{34C0185A-3C09-B40A-A41E-82FF131521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9160" y="2483377"/>
              <a:ext cx="575082" cy="575082"/>
            </a:xfrm>
            <a:prstGeom prst="rect">
              <a:avLst/>
            </a:prstGeom>
          </p:spPr>
        </p:pic>
      </p:grpSp>
      <p:grpSp>
        <p:nvGrpSpPr>
          <p:cNvPr id="53" name="Agrupar 52">
            <a:extLst>
              <a:ext uri="{FF2B5EF4-FFF2-40B4-BE49-F238E27FC236}">
                <a16:creationId xmlns:a16="http://schemas.microsoft.com/office/drawing/2014/main" id="{D00E3E3D-3681-B60C-FEB5-F20724226CEC}"/>
              </a:ext>
            </a:extLst>
          </p:cNvPr>
          <p:cNvGrpSpPr/>
          <p:nvPr/>
        </p:nvGrpSpPr>
        <p:grpSpPr>
          <a:xfrm>
            <a:off x="5014887" y="2352740"/>
            <a:ext cx="970160" cy="836356"/>
            <a:chOff x="5014887" y="2352740"/>
            <a:chExt cx="970160" cy="836356"/>
          </a:xfrm>
        </p:grpSpPr>
        <p:pic>
          <p:nvPicPr>
            <p:cNvPr id="45" name="Gráfico 44">
              <a:extLst>
                <a:ext uri="{FF2B5EF4-FFF2-40B4-BE49-F238E27FC236}">
                  <a16:creationId xmlns:a16="http://schemas.microsoft.com/office/drawing/2014/main" id="{62F43016-1E52-E619-06BF-535D6A7A9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14887" y="2352740"/>
              <a:ext cx="970160" cy="836356"/>
            </a:xfrm>
            <a:prstGeom prst="rect">
              <a:avLst/>
            </a:prstGeom>
          </p:spPr>
        </p:pic>
        <p:pic>
          <p:nvPicPr>
            <p:cNvPr id="50" name="Imagem 49">
              <a:extLst>
                <a:ext uri="{FF2B5EF4-FFF2-40B4-BE49-F238E27FC236}">
                  <a16:creationId xmlns:a16="http://schemas.microsoft.com/office/drawing/2014/main" id="{C197946F-6801-094B-0388-AE4D267540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426" y="2483377"/>
              <a:ext cx="575082" cy="5750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542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239E7-3790-B3BA-854C-D60857A82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EB622240-C374-8B82-6ACD-FA038D7DD1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1" t="8779" r="41994" b="19891"/>
          <a:stretch/>
        </p:blipFill>
        <p:spPr>
          <a:xfrm rot="10800000">
            <a:off x="9824085" y="25630"/>
            <a:ext cx="2367915" cy="3283557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093AC507-FAEC-AE78-64FC-97ADD9F2F40D}"/>
              </a:ext>
            </a:extLst>
          </p:cNvPr>
          <p:cNvSpPr txBox="1"/>
          <p:nvPr/>
        </p:nvSpPr>
        <p:spPr>
          <a:xfrm>
            <a:off x="292485" y="133553"/>
            <a:ext cx="323037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latin typeface="TT Norms Medium" panose="02000803030000020003" pitchFamily="50" charset="0"/>
            </a:endParaRPr>
          </a:p>
          <a:p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Troca de Contador</a:t>
            </a:r>
            <a:endParaRPr lang="pt-BR" dirty="0">
              <a:solidFill>
                <a:srgbClr val="054B99"/>
              </a:solidFill>
              <a:latin typeface="TT Norms Medium" panose="02000803030000020003" pitchFamily="50" charset="0"/>
            </a:endParaRPr>
          </a:p>
        </p:txBody>
      </p:sp>
      <p:pic>
        <p:nvPicPr>
          <p:cNvPr id="55" name="Imagem 54">
            <a:extLst>
              <a:ext uri="{FF2B5EF4-FFF2-40B4-BE49-F238E27FC236}">
                <a16:creationId xmlns:a16="http://schemas.microsoft.com/office/drawing/2014/main" id="{36CD67FF-A4B8-3AB1-2224-62D78613E7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3" t="47762" r="28128" b="20971"/>
          <a:stretch/>
        </p:blipFill>
        <p:spPr>
          <a:xfrm>
            <a:off x="6506495" y="0"/>
            <a:ext cx="2367915" cy="885552"/>
          </a:xfrm>
          <a:prstGeom prst="rect">
            <a:avLst/>
          </a:prstGeom>
        </p:spPr>
      </p:pic>
      <p:sp>
        <p:nvSpPr>
          <p:cNvPr id="38" name="CaixaDeTexto 37">
            <a:extLst>
              <a:ext uri="{FF2B5EF4-FFF2-40B4-BE49-F238E27FC236}">
                <a16:creationId xmlns:a16="http://schemas.microsoft.com/office/drawing/2014/main" id="{DBF3402A-0587-16CB-F2A9-5AFF15088BCC}"/>
              </a:ext>
            </a:extLst>
          </p:cNvPr>
          <p:cNvSpPr txBox="1"/>
          <p:nvPr/>
        </p:nvSpPr>
        <p:spPr>
          <a:xfrm>
            <a:off x="2601621" y="3429278"/>
            <a:ext cx="2011560" cy="287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Aft>
                <a:spcPts val="1500"/>
              </a:spcAft>
            </a:pPr>
            <a:r>
              <a:rPr lang="pt-BR" sz="1400" b="1" i="0" u="none" strike="noStrike" dirty="0">
                <a:effectLst/>
                <a:latin typeface="TT Norms Medium" panose="02000803030000020003" pitchFamily="50" charset="0"/>
              </a:rPr>
              <a:t>7º Estratégias de Planejamento Tributário</a:t>
            </a:r>
          </a:p>
          <a:p>
            <a:pPr fontAlgn="base">
              <a:spcAft>
                <a:spcPts val="1500"/>
              </a:spcAft>
            </a:pPr>
            <a:r>
              <a:rPr lang="pt-BR" sz="1400" i="0" u="none" strike="noStrike" dirty="0">
                <a:effectLst/>
                <a:latin typeface="TT Norms Regular" panose="02000503030000020003" pitchFamily="50" charset="0"/>
              </a:rPr>
              <a:t>Desenvolvemos estratégias de planejamento tributário personalizadas para otimizar sua carga fiscal, garantindo que sua empresa pague apenas o necessário.</a:t>
            </a:r>
            <a:endParaRPr lang="pt-BR" sz="1400" i="0" dirty="0">
              <a:solidFill>
                <a:srgbClr val="575756"/>
              </a:solidFill>
              <a:effectLst/>
              <a:latin typeface="TT Norms Regular" panose="02000503030000020003" pitchFamily="50" charset="0"/>
            </a:endParaRP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4A0D7020-E4A2-92F4-DBC8-1EA0C09BF07D}"/>
              </a:ext>
            </a:extLst>
          </p:cNvPr>
          <p:cNvSpPr txBox="1"/>
          <p:nvPr/>
        </p:nvSpPr>
        <p:spPr>
          <a:xfrm>
            <a:off x="766192" y="1116568"/>
            <a:ext cx="106596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TT Norms Regular" panose="02000503030000020003" pitchFamily="50" charset="0"/>
              </a:rPr>
              <a:t>Não perca mais tempo com processos contábeis lentos e burocráticos!</a:t>
            </a:r>
          </a:p>
          <a:p>
            <a:pPr algn="ctr"/>
            <a:r>
              <a:rPr lang="pt-BR" sz="2000" dirty="0">
                <a:latin typeface="TT Norms Regular" panose="02000503030000020003" pitchFamily="50" charset="0"/>
              </a:rPr>
              <a:t>Na </a:t>
            </a:r>
            <a:r>
              <a:rPr lang="pt-BR" sz="2000" b="1" dirty="0" err="1">
                <a:latin typeface="TT Norms Medium" panose="02000803030000020003" pitchFamily="50" charset="0"/>
              </a:rPr>
              <a:t>Recta</a:t>
            </a:r>
            <a:r>
              <a:rPr lang="pt-BR" sz="2000" b="1" dirty="0">
                <a:latin typeface="TT Norms Medium" panose="02000803030000020003" pitchFamily="50" charset="0"/>
              </a:rPr>
              <a:t> Contabilidade</a:t>
            </a:r>
            <a:r>
              <a:rPr lang="pt-BR" sz="2000" dirty="0">
                <a:latin typeface="TT Norms Regular" panose="02000503030000020003" pitchFamily="50" charset="0"/>
              </a:rPr>
              <a:t>, oferecemos uma transição rápida e sem complicações, com toda a assistência que você precisa para garantir que sua empresa esteja sempre em dia.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6A2A5930-4E3E-FBE6-2C35-B9438E54C6F6}"/>
              </a:ext>
            </a:extLst>
          </p:cNvPr>
          <p:cNvSpPr txBox="1"/>
          <p:nvPr/>
        </p:nvSpPr>
        <p:spPr>
          <a:xfrm>
            <a:off x="290437" y="3429278"/>
            <a:ext cx="2121813" cy="28700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base">
              <a:spcAft>
                <a:spcPts val="1500"/>
              </a:spcAft>
            </a:pPr>
            <a:r>
              <a:rPr lang="pt-BR" sz="1400" b="1" i="0" u="none" strike="noStrike" dirty="0">
                <a:effectLst/>
                <a:latin typeface="TT Norms Medium" panose="02000803030000020003" pitchFamily="50" charset="0"/>
              </a:rPr>
              <a:t>6º Serviços Integrados</a:t>
            </a:r>
          </a:p>
          <a:p>
            <a:pPr fontAlgn="base">
              <a:spcAft>
                <a:spcPts val="1500"/>
              </a:spcAft>
            </a:pPr>
            <a:r>
              <a:rPr lang="pt-BR" sz="1400" i="0" u="none" strike="noStrike" dirty="0">
                <a:effectLst/>
                <a:latin typeface="TT Norms Regular" panose="02000503030000020003" pitchFamily="50" charset="0"/>
              </a:rPr>
              <a:t>Oferecemos uma gama completa de serviços integrados, cobrindo gestão fiscal, contabilidade, departamento pessoal e muito mais, proporcionando conveniência e eficiência em um único parceiro.</a:t>
            </a:r>
            <a:endParaRPr lang="pt-BR" sz="1400" i="0" dirty="0">
              <a:solidFill>
                <a:srgbClr val="575756"/>
              </a:solidFill>
              <a:effectLst/>
              <a:latin typeface="TT Norms Regular" panose="02000503030000020003" pitchFamily="50" charset="0"/>
            </a:endParaRP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9B8B8187-6682-E2A4-557E-65BDCB48B9AF}"/>
              </a:ext>
            </a:extLst>
          </p:cNvPr>
          <p:cNvSpPr txBox="1"/>
          <p:nvPr/>
        </p:nvSpPr>
        <p:spPr>
          <a:xfrm>
            <a:off x="5014887" y="3429278"/>
            <a:ext cx="2011560" cy="30854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base">
              <a:spcAft>
                <a:spcPts val="1500"/>
              </a:spcAft>
            </a:pPr>
            <a:r>
              <a:rPr lang="pt-BR" sz="1400" b="1" dirty="0">
                <a:latin typeface="TT Norms Medium" panose="02000803030000020003" pitchFamily="50" charset="0"/>
              </a:rPr>
              <a:t>8º Acompanhamento em Mudanças Legislativas</a:t>
            </a:r>
          </a:p>
          <a:p>
            <a:pPr fontAlgn="base">
              <a:spcAft>
                <a:spcPts val="1500"/>
              </a:spcAft>
            </a:pPr>
            <a:r>
              <a:rPr lang="pt-BR" sz="1400" dirty="0">
                <a:latin typeface="TT Norms Regular" panose="02000503030000020003" pitchFamily="50" charset="0"/>
              </a:rPr>
              <a:t>Mantemo-nos atualizados com as mudanças legislativas, assegurando que sua empresa esteja em conformidade e aproveitando oportunidades que essas mudanças possam trazer.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5BA37B98-642E-A57A-C163-1A288E9C64F3}"/>
              </a:ext>
            </a:extLst>
          </p:cNvPr>
          <p:cNvSpPr txBox="1"/>
          <p:nvPr/>
        </p:nvSpPr>
        <p:spPr>
          <a:xfrm>
            <a:off x="7477607" y="3429278"/>
            <a:ext cx="2112772" cy="30854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base">
              <a:spcAft>
                <a:spcPts val="1500"/>
              </a:spcAft>
            </a:pPr>
            <a:r>
              <a:rPr lang="pt-BR" sz="1400" b="1" i="0" u="none" strike="noStrike" dirty="0">
                <a:effectLst/>
                <a:latin typeface="TT Norms Medium" panose="02000803030000020003" pitchFamily="50" charset="0"/>
              </a:rPr>
              <a:t>9º Compromisso com o Crescimento Sustentável</a:t>
            </a:r>
          </a:p>
          <a:p>
            <a:pPr fontAlgn="base">
              <a:spcAft>
                <a:spcPts val="1500"/>
              </a:spcAft>
            </a:pPr>
            <a:r>
              <a:rPr lang="pt-BR" sz="1400" i="0" u="none" strike="noStrike" dirty="0">
                <a:effectLst/>
                <a:latin typeface="TT Norms Regular" panose="02000503030000020003" pitchFamily="50" charset="0"/>
              </a:rPr>
              <a:t>Não apenas fornecemos serviços contábeis, mas também somos parceiros comprometidos com o crescimento sustentável de sua empresa, oferecendo insights estratégicos e orientação.</a:t>
            </a:r>
            <a:endParaRPr lang="pt-BR" sz="1400" i="0" dirty="0">
              <a:solidFill>
                <a:srgbClr val="575756"/>
              </a:solidFill>
              <a:effectLst/>
              <a:latin typeface="TT Norms Regular" panose="02000503030000020003" pitchFamily="50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1F28E7F5-D0E1-D7DD-10F6-E3D2333203EE}"/>
              </a:ext>
            </a:extLst>
          </p:cNvPr>
          <p:cNvSpPr txBox="1"/>
          <p:nvPr/>
        </p:nvSpPr>
        <p:spPr>
          <a:xfrm>
            <a:off x="9864892" y="3429278"/>
            <a:ext cx="2121814" cy="26545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base">
              <a:spcAft>
                <a:spcPts val="1500"/>
              </a:spcAft>
            </a:pPr>
            <a:r>
              <a:rPr lang="pt-BR" sz="1400" b="1" i="0" u="none" strike="noStrike" dirty="0">
                <a:effectLst/>
                <a:latin typeface="TT Norms Medium" panose="02000803030000020003" pitchFamily="50" charset="0"/>
              </a:rPr>
              <a:t>10º Experiência Comprovada</a:t>
            </a:r>
          </a:p>
          <a:p>
            <a:pPr fontAlgn="base">
              <a:spcAft>
                <a:spcPts val="1500"/>
              </a:spcAft>
            </a:pPr>
            <a:r>
              <a:rPr lang="pt-BR" sz="1400" i="0" u="none" strike="noStrike" dirty="0">
                <a:effectLst/>
                <a:latin typeface="TT Norms Regular" panose="02000503030000020003" pitchFamily="50" charset="0"/>
              </a:rPr>
              <a:t>Com uma sólida experiência e histórico de sucesso, a </a:t>
            </a:r>
            <a:r>
              <a:rPr lang="pt-BR" sz="1400" i="0" u="none" strike="noStrike" dirty="0" err="1">
                <a:effectLst/>
                <a:latin typeface="TT Norms Regular" panose="02000503030000020003" pitchFamily="50" charset="0"/>
              </a:rPr>
              <a:t>Recta</a:t>
            </a:r>
            <a:r>
              <a:rPr lang="pt-BR" sz="1400" i="0" u="none" strike="noStrike" dirty="0">
                <a:effectLst/>
                <a:latin typeface="TT Norms Regular" panose="02000503030000020003" pitchFamily="50" charset="0"/>
              </a:rPr>
              <a:t> Contabilidade é a escolha confiável para empresas que buscam uma parceria contábil eficiente e orientada para resultados.</a:t>
            </a:r>
            <a:endParaRPr lang="pt-BR" sz="1400" i="0" dirty="0">
              <a:solidFill>
                <a:srgbClr val="575756"/>
              </a:solidFill>
              <a:effectLst/>
              <a:latin typeface="TT Norms Regular" panose="02000503030000020003" pitchFamily="50" charset="0"/>
            </a:endParaRPr>
          </a:p>
        </p:txBody>
      </p:sp>
      <p:grpSp>
        <p:nvGrpSpPr>
          <p:cNvPr id="57" name="Agrupar 56">
            <a:extLst>
              <a:ext uri="{FF2B5EF4-FFF2-40B4-BE49-F238E27FC236}">
                <a16:creationId xmlns:a16="http://schemas.microsoft.com/office/drawing/2014/main" id="{F5F5F6B6-7C1A-95D1-82E2-84FAB7E7713B}"/>
              </a:ext>
            </a:extLst>
          </p:cNvPr>
          <p:cNvGrpSpPr/>
          <p:nvPr/>
        </p:nvGrpSpPr>
        <p:grpSpPr>
          <a:xfrm>
            <a:off x="290437" y="2352740"/>
            <a:ext cx="970160" cy="836356"/>
            <a:chOff x="290437" y="2369776"/>
            <a:chExt cx="970160" cy="836356"/>
          </a:xfrm>
        </p:grpSpPr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F0C22D0A-1844-B064-D4C9-C2F03F3BC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0437" y="2369776"/>
              <a:ext cx="970160" cy="836356"/>
            </a:xfrm>
            <a:prstGeom prst="rect">
              <a:avLst/>
            </a:prstGeom>
          </p:spPr>
        </p:pic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73B27806-B498-27E8-C542-013412EEC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976" y="2500413"/>
              <a:ext cx="575082" cy="575082"/>
            </a:xfrm>
            <a:prstGeom prst="rect">
              <a:avLst/>
            </a:prstGeom>
          </p:spPr>
        </p:pic>
      </p:grpSp>
      <p:grpSp>
        <p:nvGrpSpPr>
          <p:cNvPr id="54" name="Agrupar 53">
            <a:extLst>
              <a:ext uri="{FF2B5EF4-FFF2-40B4-BE49-F238E27FC236}">
                <a16:creationId xmlns:a16="http://schemas.microsoft.com/office/drawing/2014/main" id="{734F01F3-F63D-BF17-64F2-C14CD5AEC8BD}"/>
              </a:ext>
            </a:extLst>
          </p:cNvPr>
          <p:cNvGrpSpPr/>
          <p:nvPr/>
        </p:nvGrpSpPr>
        <p:grpSpPr>
          <a:xfrm>
            <a:off x="2601621" y="2352740"/>
            <a:ext cx="970160" cy="836356"/>
            <a:chOff x="2601621" y="2352740"/>
            <a:chExt cx="970160" cy="836356"/>
          </a:xfrm>
        </p:grpSpPr>
        <p:pic>
          <p:nvPicPr>
            <p:cNvPr id="31" name="Gráfico 30">
              <a:extLst>
                <a:ext uri="{FF2B5EF4-FFF2-40B4-BE49-F238E27FC236}">
                  <a16:creationId xmlns:a16="http://schemas.microsoft.com/office/drawing/2014/main" id="{6ABFF068-6FFF-C7E6-F4CB-2B9B99ED72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601621" y="2352740"/>
              <a:ext cx="970160" cy="836356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217ECF5E-EAD8-2FC6-04CA-C03B39DF6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9160" y="2483377"/>
              <a:ext cx="575082" cy="575082"/>
            </a:xfrm>
            <a:prstGeom prst="rect">
              <a:avLst/>
            </a:prstGeom>
          </p:spPr>
        </p:pic>
      </p:grpSp>
      <p:grpSp>
        <p:nvGrpSpPr>
          <p:cNvPr id="53" name="Agrupar 52">
            <a:extLst>
              <a:ext uri="{FF2B5EF4-FFF2-40B4-BE49-F238E27FC236}">
                <a16:creationId xmlns:a16="http://schemas.microsoft.com/office/drawing/2014/main" id="{CF83309A-E0D2-C2E9-FF0D-B33B24C82C78}"/>
              </a:ext>
            </a:extLst>
          </p:cNvPr>
          <p:cNvGrpSpPr/>
          <p:nvPr/>
        </p:nvGrpSpPr>
        <p:grpSpPr>
          <a:xfrm>
            <a:off x="5014887" y="2352740"/>
            <a:ext cx="970160" cy="836356"/>
            <a:chOff x="5014887" y="2352740"/>
            <a:chExt cx="970160" cy="836356"/>
          </a:xfrm>
        </p:grpSpPr>
        <p:pic>
          <p:nvPicPr>
            <p:cNvPr id="45" name="Gráfico 44">
              <a:extLst>
                <a:ext uri="{FF2B5EF4-FFF2-40B4-BE49-F238E27FC236}">
                  <a16:creationId xmlns:a16="http://schemas.microsoft.com/office/drawing/2014/main" id="{EC6907D2-8D39-E99B-ABB8-6C8C330A6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14887" y="2352740"/>
              <a:ext cx="970160" cy="836356"/>
            </a:xfrm>
            <a:prstGeom prst="rect">
              <a:avLst/>
            </a:prstGeom>
          </p:spPr>
        </p:pic>
        <p:pic>
          <p:nvPicPr>
            <p:cNvPr id="25" name="Imagem 24">
              <a:extLst>
                <a:ext uri="{FF2B5EF4-FFF2-40B4-BE49-F238E27FC236}">
                  <a16:creationId xmlns:a16="http://schemas.microsoft.com/office/drawing/2014/main" id="{C1266B2B-B764-9737-F5C5-239CD3DF0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426" y="2483377"/>
              <a:ext cx="575082" cy="575082"/>
            </a:xfrm>
            <a:prstGeom prst="rect">
              <a:avLst/>
            </a:prstGeom>
          </p:spPr>
        </p:pic>
      </p:grp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1EFF7DD3-5950-07E7-4D2C-29619A5B304F}"/>
              </a:ext>
            </a:extLst>
          </p:cNvPr>
          <p:cNvGrpSpPr/>
          <p:nvPr/>
        </p:nvGrpSpPr>
        <p:grpSpPr>
          <a:xfrm>
            <a:off x="7477606" y="2352740"/>
            <a:ext cx="970160" cy="836356"/>
            <a:chOff x="7477606" y="2352740"/>
            <a:chExt cx="970160" cy="836356"/>
          </a:xfrm>
        </p:grpSpPr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39B64FAF-B0C8-D418-3786-E2707921B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77606" y="2352740"/>
              <a:ext cx="970160" cy="836356"/>
            </a:xfrm>
            <a:prstGeom prst="rect">
              <a:avLst/>
            </a:prstGeom>
          </p:spPr>
        </p:pic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C23D23F6-6F08-63DC-EBDE-38F6A092A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5145" y="2483377"/>
              <a:ext cx="575082" cy="575082"/>
            </a:xfrm>
            <a:prstGeom prst="rect">
              <a:avLst/>
            </a:prstGeom>
          </p:spPr>
        </p:pic>
      </p:grpSp>
      <p:grpSp>
        <p:nvGrpSpPr>
          <p:cNvPr id="51" name="Agrupar 50">
            <a:extLst>
              <a:ext uri="{FF2B5EF4-FFF2-40B4-BE49-F238E27FC236}">
                <a16:creationId xmlns:a16="http://schemas.microsoft.com/office/drawing/2014/main" id="{A4A9E43C-EADA-9791-B137-CB3B42141FFF}"/>
              </a:ext>
            </a:extLst>
          </p:cNvPr>
          <p:cNvGrpSpPr/>
          <p:nvPr/>
        </p:nvGrpSpPr>
        <p:grpSpPr>
          <a:xfrm>
            <a:off x="9864892" y="2352740"/>
            <a:ext cx="970160" cy="836356"/>
            <a:chOff x="9864892" y="2352740"/>
            <a:chExt cx="970160" cy="836356"/>
          </a:xfrm>
        </p:grpSpPr>
        <p:pic>
          <p:nvPicPr>
            <p:cNvPr id="6" name="Gráfico 5">
              <a:extLst>
                <a:ext uri="{FF2B5EF4-FFF2-40B4-BE49-F238E27FC236}">
                  <a16:creationId xmlns:a16="http://schemas.microsoft.com/office/drawing/2014/main" id="{926298DE-173F-A71A-1E5B-7B229484F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864892" y="2352740"/>
              <a:ext cx="970160" cy="836356"/>
            </a:xfrm>
            <a:prstGeom prst="rect">
              <a:avLst/>
            </a:prstGeom>
          </p:spPr>
        </p:pic>
        <p:pic>
          <p:nvPicPr>
            <p:cNvPr id="40" name="Imagem 39">
              <a:extLst>
                <a:ext uri="{FF2B5EF4-FFF2-40B4-BE49-F238E27FC236}">
                  <a16:creationId xmlns:a16="http://schemas.microsoft.com/office/drawing/2014/main" id="{9740B787-3CAB-2D5F-6AFE-9FC416305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2431" y="2483377"/>
              <a:ext cx="575082" cy="5750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9178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928C6266-D1F6-0B01-5476-67CFB9378044}"/>
              </a:ext>
            </a:extLst>
          </p:cNvPr>
          <p:cNvSpPr txBox="1"/>
          <p:nvPr/>
        </p:nvSpPr>
        <p:spPr>
          <a:xfrm>
            <a:off x="292485" y="133553"/>
            <a:ext cx="154401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latin typeface="TT Norms Medium" panose="02000803030000020003" pitchFamily="50" charset="0"/>
            </a:endParaRPr>
          </a:p>
          <a:p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Contato</a:t>
            </a:r>
            <a:endParaRPr lang="pt-BR" dirty="0">
              <a:solidFill>
                <a:srgbClr val="054B99"/>
              </a:solidFill>
              <a:latin typeface="TT Norms Medium" panose="02000803030000020003" pitchFamily="50" charset="0"/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F5BF2E79-595C-4583-EDB6-80F4940AB8C1}"/>
              </a:ext>
            </a:extLst>
          </p:cNvPr>
          <p:cNvSpPr txBox="1"/>
          <p:nvPr/>
        </p:nvSpPr>
        <p:spPr>
          <a:xfrm>
            <a:off x="1241946" y="5921375"/>
            <a:ext cx="100038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TT Norms Bold" panose="02000803040000020004" pitchFamily="50" charset="0"/>
              </a:rPr>
              <a:t>Estamos à disposição para atender você.</a:t>
            </a:r>
          </a:p>
          <a:p>
            <a:pPr algn="ctr"/>
            <a:r>
              <a:rPr lang="pt-BR" sz="2400" dirty="0">
                <a:solidFill>
                  <a:schemeClr val="bg1"/>
                </a:solidFill>
                <a:latin typeface="TT Norms Bold" panose="02000803040000020004" pitchFamily="50" charset="0"/>
              </a:rPr>
              <a:t>Entre em contato conosco e surpreenda-se!</a:t>
            </a:r>
          </a:p>
        </p:txBody>
      </p:sp>
      <p:pic>
        <p:nvPicPr>
          <p:cNvPr id="47" name="Imagem 46">
            <a:extLst>
              <a:ext uri="{FF2B5EF4-FFF2-40B4-BE49-F238E27FC236}">
                <a16:creationId xmlns:a16="http://schemas.microsoft.com/office/drawing/2014/main" id="{98835F1C-FEB9-4F8D-C240-D596549D8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3" b="10080"/>
          <a:stretch/>
        </p:blipFill>
        <p:spPr>
          <a:xfrm flipH="1">
            <a:off x="9768416" y="723343"/>
            <a:ext cx="2230113" cy="2182839"/>
          </a:xfrm>
          <a:prstGeom prst="rect">
            <a:avLst/>
          </a:prstGeom>
        </p:spPr>
      </p:pic>
      <p:pic>
        <p:nvPicPr>
          <p:cNvPr id="41" name="Imagem 40">
            <a:extLst>
              <a:ext uri="{FF2B5EF4-FFF2-40B4-BE49-F238E27FC236}">
                <a16:creationId xmlns:a16="http://schemas.microsoft.com/office/drawing/2014/main" id="{9718A584-5CB0-D1C6-BA41-62AB14B0C3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12" t="36749" r="1876" b="13198"/>
          <a:stretch/>
        </p:blipFill>
        <p:spPr>
          <a:xfrm>
            <a:off x="-69390" y="2460367"/>
            <a:ext cx="12192001" cy="3586443"/>
          </a:xfrm>
          <a:prstGeom prst="rect">
            <a:avLst/>
          </a:prstGeom>
        </p:spPr>
      </p:pic>
      <p:sp>
        <p:nvSpPr>
          <p:cNvPr id="6" name="Google Shape;7866;p57">
            <a:hlinkClick r:id="rId4"/>
            <a:extLst>
              <a:ext uri="{FF2B5EF4-FFF2-40B4-BE49-F238E27FC236}">
                <a16:creationId xmlns:a16="http://schemas.microsoft.com/office/drawing/2014/main" id="{D7A95FBF-51BB-3765-CE6D-1BDA2B92C5DF}"/>
              </a:ext>
            </a:extLst>
          </p:cNvPr>
          <p:cNvSpPr/>
          <p:nvPr/>
        </p:nvSpPr>
        <p:spPr>
          <a:xfrm>
            <a:off x="1728439" y="4663596"/>
            <a:ext cx="556138" cy="585669"/>
          </a:xfrm>
          <a:custGeom>
            <a:avLst/>
            <a:gdLst/>
            <a:ahLst/>
            <a:cxnLst/>
            <a:rect l="l" t="t" r="r" b="b"/>
            <a:pathLst>
              <a:path w="11816" h="11689" extrusionOk="0">
                <a:moveTo>
                  <a:pt x="7026" y="757"/>
                </a:moveTo>
                <a:lnTo>
                  <a:pt x="7026" y="2710"/>
                </a:lnTo>
                <a:lnTo>
                  <a:pt x="5829" y="2710"/>
                </a:lnTo>
                <a:cubicBezTo>
                  <a:pt x="5924" y="2332"/>
                  <a:pt x="6081" y="1954"/>
                  <a:pt x="6176" y="1702"/>
                </a:cubicBezTo>
                <a:cubicBezTo>
                  <a:pt x="6428" y="1229"/>
                  <a:pt x="6711" y="914"/>
                  <a:pt x="7026" y="757"/>
                </a:cubicBezTo>
                <a:close/>
                <a:moveTo>
                  <a:pt x="7688" y="757"/>
                </a:moveTo>
                <a:cubicBezTo>
                  <a:pt x="8003" y="914"/>
                  <a:pt x="8287" y="1229"/>
                  <a:pt x="8507" y="1702"/>
                </a:cubicBezTo>
                <a:cubicBezTo>
                  <a:pt x="8665" y="2017"/>
                  <a:pt x="8791" y="2364"/>
                  <a:pt x="8854" y="2710"/>
                </a:cubicBezTo>
                <a:lnTo>
                  <a:pt x="7688" y="2710"/>
                </a:lnTo>
                <a:lnTo>
                  <a:pt x="7688" y="757"/>
                </a:lnTo>
                <a:close/>
                <a:moveTo>
                  <a:pt x="8917" y="977"/>
                </a:moveTo>
                <a:cubicBezTo>
                  <a:pt x="9704" y="1387"/>
                  <a:pt x="10334" y="1954"/>
                  <a:pt x="10712" y="2710"/>
                </a:cubicBezTo>
                <a:lnTo>
                  <a:pt x="9578" y="2710"/>
                </a:lnTo>
                <a:cubicBezTo>
                  <a:pt x="9452" y="2206"/>
                  <a:pt x="9295" y="1765"/>
                  <a:pt x="9106" y="1387"/>
                </a:cubicBezTo>
                <a:cubicBezTo>
                  <a:pt x="9011" y="1261"/>
                  <a:pt x="8948" y="1103"/>
                  <a:pt x="8917" y="977"/>
                </a:cubicBezTo>
                <a:close/>
                <a:moveTo>
                  <a:pt x="5798" y="1009"/>
                </a:moveTo>
                <a:lnTo>
                  <a:pt x="5798" y="1009"/>
                </a:lnTo>
                <a:cubicBezTo>
                  <a:pt x="5703" y="1135"/>
                  <a:pt x="5640" y="1261"/>
                  <a:pt x="5609" y="1418"/>
                </a:cubicBezTo>
                <a:cubicBezTo>
                  <a:pt x="5388" y="1796"/>
                  <a:pt x="5231" y="2269"/>
                  <a:pt x="5136" y="2742"/>
                </a:cubicBezTo>
                <a:lnTo>
                  <a:pt x="3970" y="2742"/>
                </a:lnTo>
                <a:cubicBezTo>
                  <a:pt x="4380" y="1954"/>
                  <a:pt x="5042" y="1387"/>
                  <a:pt x="5798" y="1009"/>
                </a:cubicBezTo>
                <a:close/>
                <a:moveTo>
                  <a:pt x="5010" y="3435"/>
                </a:moveTo>
                <a:cubicBezTo>
                  <a:pt x="4978" y="3750"/>
                  <a:pt x="4915" y="4096"/>
                  <a:pt x="4915" y="4443"/>
                </a:cubicBezTo>
                <a:cubicBezTo>
                  <a:pt x="4978" y="4789"/>
                  <a:pt x="4978" y="5167"/>
                  <a:pt x="5010" y="5482"/>
                </a:cubicBezTo>
                <a:lnTo>
                  <a:pt x="3718" y="5482"/>
                </a:lnTo>
                <a:cubicBezTo>
                  <a:pt x="3624" y="5167"/>
                  <a:pt x="3561" y="4789"/>
                  <a:pt x="3561" y="4443"/>
                </a:cubicBezTo>
                <a:cubicBezTo>
                  <a:pt x="3561" y="4096"/>
                  <a:pt x="3592" y="3750"/>
                  <a:pt x="3718" y="3435"/>
                </a:cubicBezTo>
                <a:close/>
                <a:moveTo>
                  <a:pt x="7026" y="3435"/>
                </a:moveTo>
                <a:lnTo>
                  <a:pt x="7026" y="5482"/>
                </a:lnTo>
                <a:lnTo>
                  <a:pt x="5703" y="5482"/>
                </a:lnTo>
                <a:cubicBezTo>
                  <a:pt x="5672" y="5136"/>
                  <a:pt x="5640" y="4789"/>
                  <a:pt x="5640" y="4443"/>
                </a:cubicBezTo>
                <a:cubicBezTo>
                  <a:pt x="5640" y="4096"/>
                  <a:pt x="5672" y="3718"/>
                  <a:pt x="5703" y="3435"/>
                </a:cubicBezTo>
                <a:close/>
                <a:moveTo>
                  <a:pt x="8980" y="3435"/>
                </a:moveTo>
                <a:cubicBezTo>
                  <a:pt x="9011" y="3750"/>
                  <a:pt x="9074" y="4096"/>
                  <a:pt x="9074" y="4443"/>
                </a:cubicBezTo>
                <a:cubicBezTo>
                  <a:pt x="9074" y="4789"/>
                  <a:pt x="9011" y="5167"/>
                  <a:pt x="8980" y="5482"/>
                </a:cubicBezTo>
                <a:lnTo>
                  <a:pt x="7688" y="5482"/>
                </a:lnTo>
                <a:lnTo>
                  <a:pt x="7688" y="3435"/>
                </a:lnTo>
                <a:close/>
                <a:moveTo>
                  <a:pt x="10996" y="3435"/>
                </a:moveTo>
                <a:cubicBezTo>
                  <a:pt x="11059" y="3750"/>
                  <a:pt x="11153" y="4096"/>
                  <a:pt x="11153" y="4443"/>
                </a:cubicBezTo>
                <a:cubicBezTo>
                  <a:pt x="11153" y="4789"/>
                  <a:pt x="11122" y="5167"/>
                  <a:pt x="10996" y="5482"/>
                </a:cubicBezTo>
                <a:lnTo>
                  <a:pt x="9704" y="5482"/>
                </a:lnTo>
                <a:cubicBezTo>
                  <a:pt x="9736" y="5136"/>
                  <a:pt x="9767" y="4789"/>
                  <a:pt x="9767" y="4443"/>
                </a:cubicBezTo>
                <a:cubicBezTo>
                  <a:pt x="9736" y="4096"/>
                  <a:pt x="9736" y="3750"/>
                  <a:pt x="9704" y="3435"/>
                </a:cubicBezTo>
                <a:close/>
                <a:moveTo>
                  <a:pt x="5136" y="6144"/>
                </a:moveTo>
                <a:cubicBezTo>
                  <a:pt x="5231" y="6648"/>
                  <a:pt x="5388" y="7089"/>
                  <a:pt x="5609" y="7467"/>
                </a:cubicBezTo>
                <a:cubicBezTo>
                  <a:pt x="5672" y="7593"/>
                  <a:pt x="5766" y="7751"/>
                  <a:pt x="5798" y="7877"/>
                </a:cubicBezTo>
                <a:cubicBezTo>
                  <a:pt x="5042" y="7530"/>
                  <a:pt x="4380" y="6932"/>
                  <a:pt x="3970" y="6144"/>
                </a:cubicBezTo>
                <a:close/>
                <a:moveTo>
                  <a:pt x="10712" y="6144"/>
                </a:moveTo>
                <a:cubicBezTo>
                  <a:pt x="10334" y="6932"/>
                  <a:pt x="9704" y="7530"/>
                  <a:pt x="8917" y="7877"/>
                </a:cubicBezTo>
                <a:cubicBezTo>
                  <a:pt x="8980" y="7751"/>
                  <a:pt x="9074" y="7625"/>
                  <a:pt x="9106" y="7467"/>
                </a:cubicBezTo>
                <a:cubicBezTo>
                  <a:pt x="9295" y="7089"/>
                  <a:pt x="9452" y="6617"/>
                  <a:pt x="9578" y="6144"/>
                </a:cubicBezTo>
                <a:close/>
                <a:moveTo>
                  <a:pt x="7026" y="6144"/>
                </a:moveTo>
                <a:lnTo>
                  <a:pt x="7026" y="8097"/>
                </a:lnTo>
                <a:cubicBezTo>
                  <a:pt x="6743" y="7940"/>
                  <a:pt x="6428" y="7625"/>
                  <a:pt x="6239" y="7152"/>
                </a:cubicBezTo>
                <a:cubicBezTo>
                  <a:pt x="6081" y="6837"/>
                  <a:pt x="5955" y="6491"/>
                  <a:pt x="5861" y="6144"/>
                </a:cubicBezTo>
                <a:close/>
                <a:moveTo>
                  <a:pt x="8854" y="6144"/>
                </a:moveTo>
                <a:cubicBezTo>
                  <a:pt x="8791" y="6522"/>
                  <a:pt x="8633" y="6900"/>
                  <a:pt x="8507" y="7152"/>
                </a:cubicBezTo>
                <a:cubicBezTo>
                  <a:pt x="8287" y="7688"/>
                  <a:pt x="8003" y="8003"/>
                  <a:pt x="7688" y="8097"/>
                </a:cubicBezTo>
                <a:lnTo>
                  <a:pt x="7688" y="6144"/>
                </a:lnTo>
                <a:close/>
                <a:moveTo>
                  <a:pt x="2726" y="8759"/>
                </a:moveTo>
                <a:cubicBezTo>
                  <a:pt x="2813" y="8759"/>
                  <a:pt x="2899" y="8790"/>
                  <a:pt x="2962" y="8853"/>
                </a:cubicBezTo>
                <a:cubicBezTo>
                  <a:pt x="3088" y="8980"/>
                  <a:pt x="3088" y="9169"/>
                  <a:pt x="2962" y="9326"/>
                </a:cubicBezTo>
                <a:lnTo>
                  <a:pt x="1387" y="10901"/>
                </a:lnTo>
                <a:cubicBezTo>
                  <a:pt x="1324" y="10964"/>
                  <a:pt x="1237" y="10996"/>
                  <a:pt x="1151" y="10996"/>
                </a:cubicBezTo>
                <a:cubicBezTo>
                  <a:pt x="1064" y="10996"/>
                  <a:pt x="977" y="10964"/>
                  <a:pt x="914" y="10901"/>
                </a:cubicBezTo>
                <a:cubicBezTo>
                  <a:pt x="788" y="10775"/>
                  <a:pt x="788" y="10555"/>
                  <a:pt x="914" y="10429"/>
                </a:cubicBezTo>
                <a:lnTo>
                  <a:pt x="2490" y="8853"/>
                </a:lnTo>
                <a:cubicBezTo>
                  <a:pt x="2553" y="8790"/>
                  <a:pt x="2639" y="8759"/>
                  <a:pt x="2726" y="8759"/>
                </a:cubicBezTo>
                <a:close/>
                <a:moveTo>
                  <a:pt x="7373" y="1"/>
                </a:moveTo>
                <a:cubicBezTo>
                  <a:pt x="4915" y="1"/>
                  <a:pt x="2931" y="1985"/>
                  <a:pt x="2931" y="4443"/>
                </a:cubicBezTo>
                <a:cubicBezTo>
                  <a:pt x="2931" y="5514"/>
                  <a:pt x="3309" y="6522"/>
                  <a:pt x="4002" y="7310"/>
                </a:cubicBezTo>
                <a:lnTo>
                  <a:pt x="3151" y="8160"/>
                </a:lnTo>
                <a:cubicBezTo>
                  <a:pt x="3011" y="8079"/>
                  <a:pt x="2858" y="8040"/>
                  <a:pt x="2705" y="8040"/>
                </a:cubicBezTo>
                <a:cubicBezTo>
                  <a:pt x="2445" y="8040"/>
                  <a:pt x="2184" y="8151"/>
                  <a:pt x="1986" y="8349"/>
                </a:cubicBezTo>
                <a:lnTo>
                  <a:pt x="410" y="9925"/>
                </a:lnTo>
                <a:cubicBezTo>
                  <a:pt x="1" y="10303"/>
                  <a:pt x="1" y="10996"/>
                  <a:pt x="410" y="11374"/>
                </a:cubicBezTo>
                <a:cubicBezTo>
                  <a:pt x="599" y="11563"/>
                  <a:pt x="883" y="11689"/>
                  <a:pt x="1103" y="11689"/>
                </a:cubicBezTo>
                <a:cubicBezTo>
                  <a:pt x="1387" y="11689"/>
                  <a:pt x="1607" y="11563"/>
                  <a:pt x="1828" y="11374"/>
                </a:cubicBezTo>
                <a:lnTo>
                  <a:pt x="3403" y="9799"/>
                </a:lnTo>
                <a:cubicBezTo>
                  <a:pt x="3718" y="9484"/>
                  <a:pt x="3781" y="9011"/>
                  <a:pt x="3592" y="8633"/>
                </a:cubicBezTo>
                <a:lnTo>
                  <a:pt x="4411" y="7782"/>
                </a:lnTo>
                <a:cubicBezTo>
                  <a:pt x="5199" y="8444"/>
                  <a:pt x="6207" y="8853"/>
                  <a:pt x="7278" y="8853"/>
                </a:cubicBezTo>
                <a:cubicBezTo>
                  <a:pt x="7298" y="8854"/>
                  <a:pt x="7318" y="8854"/>
                  <a:pt x="7338" y="8854"/>
                </a:cubicBezTo>
                <a:cubicBezTo>
                  <a:pt x="9830" y="8854"/>
                  <a:pt x="11815" y="6881"/>
                  <a:pt x="11815" y="4443"/>
                </a:cubicBezTo>
                <a:cubicBezTo>
                  <a:pt x="11815" y="2017"/>
                  <a:pt x="9799" y="1"/>
                  <a:pt x="7373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" name="Google Shape;8397;p57">
            <a:extLst>
              <a:ext uri="{FF2B5EF4-FFF2-40B4-BE49-F238E27FC236}">
                <a16:creationId xmlns:a16="http://schemas.microsoft.com/office/drawing/2014/main" id="{93F6E753-B83B-A733-2754-D0C5CEC2D7B3}"/>
              </a:ext>
            </a:extLst>
          </p:cNvPr>
          <p:cNvGrpSpPr/>
          <p:nvPr/>
        </p:nvGrpSpPr>
        <p:grpSpPr>
          <a:xfrm>
            <a:off x="5651586" y="4668396"/>
            <a:ext cx="564263" cy="599783"/>
            <a:chOff x="2344476" y="2571761"/>
            <a:chExt cx="417671" cy="417045"/>
          </a:xfrm>
          <a:solidFill>
            <a:srgbClr val="054B99"/>
          </a:solidFill>
        </p:grpSpPr>
        <p:sp>
          <p:nvSpPr>
            <p:cNvPr id="8" name="Google Shape;8398;p57">
              <a:extLst>
                <a:ext uri="{FF2B5EF4-FFF2-40B4-BE49-F238E27FC236}">
                  <a16:creationId xmlns:a16="http://schemas.microsoft.com/office/drawing/2014/main" id="{E3231A5E-F992-3D66-BEB2-441F62AA2D96}"/>
                </a:ext>
              </a:extLst>
            </p:cNvPr>
            <p:cNvSpPr/>
            <p:nvPr/>
          </p:nvSpPr>
          <p:spPr>
            <a:xfrm>
              <a:off x="2344476" y="2571761"/>
              <a:ext cx="417671" cy="417045"/>
            </a:xfrm>
            <a:custGeom>
              <a:avLst/>
              <a:gdLst/>
              <a:ahLst/>
              <a:cxnLst/>
              <a:rect l="l" t="t" r="r" b="b"/>
              <a:pathLst>
                <a:path w="20013" h="19983" extrusionOk="0">
                  <a:moveTo>
                    <a:pt x="10022" y="1170"/>
                  </a:moveTo>
                  <a:cubicBezTo>
                    <a:pt x="14886" y="1170"/>
                    <a:pt x="18842" y="5127"/>
                    <a:pt x="18842" y="9990"/>
                  </a:cubicBezTo>
                  <a:cubicBezTo>
                    <a:pt x="18842" y="14855"/>
                    <a:pt x="14886" y="18811"/>
                    <a:pt x="10023" y="18811"/>
                  </a:cubicBezTo>
                  <a:cubicBezTo>
                    <a:pt x="8516" y="18811"/>
                    <a:pt x="7030" y="18423"/>
                    <a:pt x="5726" y="17691"/>
                  </a:cubicBezTo>
                  <a:cubicBezTo>
                    <a:pt x="5638" y="17641"/>
                    <a:pt x="5539" y="17615"/>
                    <a:pt x="5440" y="17615"/>
                  </a:cubicBezTo>
                  <a:cubicBezTo>
                    <a:pt x="5393" y="17615"/>
                    <a:pt x="5345" y="17621"/>
                    <a:pt x="5298" y="17632"/>
                  </a:cubicBezTo>
                  <a:lnTo>
                    <a:pt x="1419" y="18595"/>
                  </a:lnTo>
                  <a:lnTo>
                    <a:pt x="2381" y="14715"/>
                  </a:lnTo>
                  <a:cubicBezTo>
                    <a:pt x="2417" y="14570"/>
                    <a:pt x="2395" y="14416"/>
                    <a:pt x="2323" y="14287"/>
                  </a:cubicBezTo>
                  <a:cubicBezTo>
                    <a:pt x="1590" y="12982"/>
                    <a:pt x="1203" y="11498"/>
                    <a:pt x="1203" y="9990"/>
                  </a:cubicBezTo>
                  <a:cubicBezTo>
                    <a:pt x="1203" y="5127"/>
                    <a:pt x="5159" y="1170"/>
                    <a:pt x="10022" y="1170"/>
                  </a:cubicBezTo>
                  <a:close/>
                  <a:moveTo>
                    <a:pt x="10023" y="1"/>
                  </a:moveTo>
                  <a:cubicBezTo>
                    <a:pt x="4522" y="1"/>
                    <a:pt x="32" y="4491"/>
                    <a:pt x="32" y="9990"/>
                  </a:cubicBezTo>
                  <a:cubicBezTo>
                    <a:pt x="32" y="11620"/>
                    <a:pt x="432" y="13226"/>
                    <a:pt x="1191" y="14655"/>
                  </a:cubicBezTo>
                  <a:lnTo>
                    <a:pt x="50" y="19256"/>
                  </a:lnTo>
                  <a:cubicBezTo>
                    <a:pt x="0" y="19455"/>
                    <a:pt x="58" y="19665"/>
                    <a:pt x="204" y="19810"/>
                  </a:cubicBezTo>
                  <a:cubicBezTo>
                    <a:pt x="313" y="19921"/>
                    <a:pt x="461" y="19982"/>
                    <a:pt x="614" y="19982"/>
                  </a:cubicBezTo>
                  <a:cubicBezTo>
                    <a:pt x="662" y="19982"/>
                    <a:pt x="710" y="19976"/>
                    <a:pt x="757" y="19964"/>
                  </a:cubicBezTo>
                  <a:lnTo>
                    <a:pt x="5358" y="18823"/>
                  </a:lnTo>
                  <a:cubicBezTo>
                    <a:pt x="6788" y="19582"/>
                    <a:pt x="8394" y="19982"/>
                    <a:pt x="10022" y="19982"/>
                  </a:cubicBezTo>
                  <a:cubicBezTo>
                    <a:pt x="12680" y="19982"/>
                    <a:pt x="15187" y="18940"/>
                    <a:pt x="17078" y="17047"/>
                  </a:cubicBezTo>
                  <a:cubicBezTo>
                    <a:pt x="18971" y="15156"/>
                    <a:pt x="20013" y="12649"/>
                    <a:pt x="20013" y="9990"/>
                  </a:cubicBezTo>
                  <a:cubicBezTo>
                    <a:pt x="20013" y="7333"/>
                    <a:pt x="18971" y="4827"/>
                    <a:pt x="17080" y="2934"/>
                  </a:cubicBezTo>
                  <a:cubicBezTo>
                    <a:pt x="15187" y="1043"/>
                    <a:pt x="12680" y="1"/>
                    <a:pt x="100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00"/>
                </a:solidFill>
              </a:endParaRPr>
            </a:p>
          </p:txBody>
        </p:sp>
        <p:sp>
          <p:nvSpPr>
            <p:cNvPr id="9" name="Google Shape;8399;p57">
              <a:extLst>
                <a:ext uri="{FF2B5EF4-FFF2-40B4-BE49-F238E27FC236}">
                  <a16:creationId xmlns:a16="http://schemas.microsoft.com/office/drawing/2014/main" id="{AF359473-EFBF-008B-D92C-BED4F8ECE89E}"/>
                </a:ext>
              </a:extLst>
            </p:cNvPr>
            <p:cNvSpPr/>
            <p:nvPr/>
          </p:nvSpPr>
          <p:spPr>
            <a:xfrm>
              <a:off x="2421672" y="2657388"/>
              <a:ext cx="260625" cy="243636"/>
            </a:xfrm>
            <a:custGeom>
              <a:avLst/>
              <a:gdLst/>
              <a:ahLst/>
              <a:cxnLst/>
              <a:rect l="l" t="t" r="r" b="b"/>
              <a:pathLst>
                <a:path w="12488" h="11674" extrusionOk="0">
                  <a:moveTo>
                    <a:pt x="3164" y="1171"/>
                  </a:moveTo>
                  <a:cubicBezTo>
                    <a:pt x="3352" y="1171"/>
                    <a:pt x="3536" y="1247"/>
                    <a:pt x="3710" y="1424"/>
                  </a:cubicBezTo>
                  <a:lnTo>
                    <a:pt x="3719" y="1433"/>
                  </a:lnTo>
                  <a:cubicBezTo>
                    <a:pt x="4757" y="2473"/>
                    <a:pt x="4683" y="2832"/>
                    <a:pt x="4449" y="3068"/>
                  </a:cubicBezTo>
                  <a:cubicBezTo>
                    <a:pt x="4240" y="3275"/>
                    <a:pt x="3625" y="3692"/>
                    <a:pt x="3427" y="3892"/>
                  </a:cubicBezTo>
                  <a:cubicBezTo>
                    <a:pt x="2960" y="4359"/>
                    <a:pt x="3046" y="5081"/>
                    <a:pt x="3685" y="6039"/>
                  </a:cubicBezTo>
                  <a:cubicBezTo>
                    <a:pt x="4065" y="6611"/>
                    <a:pt x="4568" y="7166"/>
                    <a:pt x="4805" y="7405"/>
                  </a:cubicBezTo>
                  <a:lnTo>
                    <a:pt x="4806" y="7405"/>
                  </a:lnTo>
                  <a:cubicBezTo>
                    <a:pt x="5045" y="7642"/>
                    <a:pt x="5599" y="8146"/>
                    <a:pt x="6172" y="8527"/>
                  </a:cubicBezTo>
                  <a:cubicBezTo>
                    <a:pt x="6727" y="8895"/>
                    <a:pt x="7202" y="9079"/>
                    <a:pt x="7594" y="9079"/>
                  </a:cubicBezTo>
                  <a:cubicBezTo>
                    <a:pt x="7880" y="9079"/>
                    <a:pt x="8123" y="8981"/>
                    <a:pt x="8320" y="8785"/>
                  </a:cubicBezTo>
                  <a:cubicBezTo>
                    <a:pt x="8518" y="8585"/>
                    <a:pt x="8935" y="7971"/>
                    <a:pt x="9144" y="7762"/>
                  </a:cubicBezTo>
                  <a:cubicBezTo>
                    <a:pt x="9238" y="7668"/>
                    <a:pt x="9331" y="7609"/>
                    <a:pt x="9460" y="7609"/>
                  </a:cubicBezTo>
                  <a:cubicBezTo>
                    <a:pt x="9549" y="7609"/>
                    <a:pt x="9655" y="7637"/>
                    <a:pt x="9790" y="7702"/>
                  </a:cubicBezTo>
                  <a:cubicBezTo>
                    <a:pt x="10172" y="7886"/>
                    <a:pt x="10582" y="8297"/>
                    <a:pt x="10779" y="8493"/>
                  </a:cubicBezTo>
                  <a:lnTo>
                    <a:pt x="10788" y="8502"/>
                  </a:lnTo>
                  <a:cubicBezTo>
                    <a:pt x="11239" y="8944"/>
                    <a:pt x="11037" y="9452"/>
                    <a:pt x="10593" y="9898"/>
                  </a:cubicBezTo>
                  <a:cubicBezTo>
                    <a:pt x="10190" y="10300"/>
                    <a:pt x="9680" y="10502"/>
                    <a:pt x="9068" y="10502"/>
                  </a:cubicBezTo>
                  <a:cubicBezTo>
                    <a:pt x="8521" y="10502"/>
                    <a:pt x="7892" y="10341"/>
                    <a:pt x="7184" y="10020"/>
                  </a:cubicBezTo>
                  <a:cubicBezTo>
                    <a:pt x="5868" y="9420"/>
                    <a:pt x="4676" y="8428"/>
                    <a:pt x="4228" y="7984"/>
                  </a:cubicBezTo>
                  <a:cubicBezTo>
                    <a:pt x="3784" y="7536"/>
                    <a:pt x="2792" y="6344"/>
                    <a:pt x="2192" y="5028"/>
                  </a:cubicBezTo>
                  <a:cubicBezTo>
                    <a:pt x="1511" y="3527"/>
                    <a:pt x="1552" y="2381"/>
                    <a:pt x="2314" y="1619"/>
                  </a:cubicBezTo>
                  <a:cubicBezTo>
                    <a:pt x="2583" y="1350"/>
                    <a:pt x="2877" y="1171"/>
                    <a:pt x="3164" y="1171"/>
                  </a:cubicBezTo>
                  <a:close/>
                  <a:moveTo>
                    <a:pt x="3169" y="1"/>
                  </a:moveTo>
                  <a:cubicBezTo>
                    <a:pt x="2619" y="1"/>
                    <a:pt x="2030" y="247"/>
                    <a:pt x="1486" y="791"/>
                  </a:cubicBezTo>
                  <a:cubicBezTo>
                    <a:pt x="701" y="1576"/>
                    <a:pt x="0" y="3034"/>
                    <a:pt x="1127" y="5512"/>
                  </a:cubicBezTo>
                  <a:cubicBezTo>
                    <a:pt x="1794" y="6979"/>
                    <a:pt x="2868" y="8274"/>
                    <a:pt x="3398" y="8810"/>
                  </a:cubicBezTo>
                  <a:lnTo>
                    <a:pt x="3402" y="8813"/>
                  </a:lnTo>
                  <a:cubicBezTo>
                    <a:pt x="3938" y="9344"/>
                    <a:pt x="5235" y="10418"/>
                    <a:pt x="6699" y="11085"/>
                  </a:cubicBezTo>
                  <a:cubicBezTo>
                    <a:pt x="7490" y="11445"/>
                    <a:pt x="8308" y="11674"/>
                    <a:pt x="9088" y="11674"/>
                  </a:cubicBezTo>
                  <a:cubicBezTo>
                    <a:pt x="9940" y="11674"/>
                    <a:pt x="10746" y="11400"/>
                    <a:pt x="11421" y="10726"/>
                  </a:cubicBezTo>
                  <a:cubicBezTo>
                    <a:pt x="12488" y="9657"/>
                    <a:pt x="12399" y="8442"/>
                    <a:pt x="11607" y="7665"/>
                  </a:cubicBezTo>
                  <a:cubicBezTo>
                    <a:pt x="11219" y="7278"/>
                    <a:pt x="10791" y="6885"/>
                    <a:pt x="10297" y="6648"/>
                  </a:cubicBezTo>
                  <a:cubicBezTo>
                    <a:pt x="10009" y="6509"/>
                    <a:pt x="9725" y="6440"/>
                    <a:pt x="9455" y="6440"/>
                  </a:cubicBezTo>
                  <a:cubicBezTo>
                    <a:pt x="9034" y="6440"/>
                    <a:pt x="8646" y="6606"/>
                    <a:pt x="8316" y="6935"/>
                  </a:cubicBezTo>
                  <a:cubicBezTo>
                    <a:pt x="8070" y="7180"/>
                    <a:pt x="7732" y="7665"/>
                    <a:pt x="7538" y="7904"/>
                  </a:cubicBezTo>
                  <a:cubicBezTo>
                    <a:pt x="7035" y="7819"/>
                    <a:pt x="6032" y="6974"/>
                    <a:pt x="5634" y="6577"/>
                  </a:cubicBezTo>
                  <a:cubicBezTo>
                    <a:pt x="5236" y="6179"/>
                    <a:pt x="4393" y="5174"/>
                    <a:pt x="4308" y="4674"/>
                  </a:cubicBezTo>
                  <a:cubicBezTo>
                    <a:pt x="4545" y="4481"/>
                    <a:pt x="5031" y="4141"/>
                    <a:pt x="5277" y="3895"/>
                  </a:cubicBezTo>
                  <a:cubicBezTo>
                    <a:pt x="5817" y="3354"/>
                    <a:pt x="5919" y="2652"/>
                    <a:pt x="5564" y="1914"/>
                  </a:cubicBezTo>
                  <a:cubicBezTo>
                    <a:pt x="5327" y="1421"/>
                    <a:pt x="4934" y="993"/>
                    <a:pt x="4546" y="605"/>
                  </a:cubicBezTo>
                  <a:cubicBezTo>
                    <a:pt x="4165" y="216"/>
                    <a:pt x="3684" y="1"/>
                    <a:pt x="31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00"/>
                </a:solidFill>
              </a:endParaRPr>
            </a:p>
          </p:txBody>
        </p:sp>
      </p:grp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7256FFBA-DE09-83BF-79BF-493B720F21A2}"/>
              </a:ext>
            </a:extLst>
          </p:cNvPr>
          <p:cNvGrpSpPr/>
          <p:nvPr/>
        </p:nvGrpSpPr>
        <p:grpSpPr>
          <a:xfrm>
            <a:off x="9551515" y="4644332"/>
            <a:ext cx="667223" cy="636838"/>
            <a:chOff x="9308831" y="5337828"/>
            <a:chExt cx="667223" cy="636838"/>
          </a:xfrm>
        </p:grpSpPr>
        <p:grpSp>
          <p:nvGrpSpPr>
            <p:cNvPr id="21" name="Google Shape;8373;p57">
              <a:extLst>
                <a:ext uri="{FF2B5EF4-FFF2-40B4-BE49-F238E27FC236}">
                  <a16:creationId xmlns:a16="http://schemas.microsoft.com/office/drawing/2014/main" id="{F2EF6DFA-3FF4-65B7-01DE-196E5341E02F}"/>
                </a:ext>
              </a:extLst>
            </p:cNvPr>
            <p:cNvGrpSpPr/>
            <p:nvPr/>
          </p:nvGrpSpPr>
          <p:grpSpPr>
            <a:xfrm>
              <a:off x="9683136" y="5736331"/>
              <a:ext cx="292918" cy="205975"/>
              <a:chOff x="3476576" y="2633631"/>
              <a:chExt cx="417024" cy="293244"/>
            </a:xfrm>
            <a:solidFill>
              <a:srgbClr val="054B99"/>
            </a:solidFill>
          </p:grpSpPr>
          <p:sp>
            <p:nvSpPr>
              <p:cNvPr id="22" name="Google Shape;8374;p57">
                <a:extLst>
                  <a:ext uri="{FF2B5EF4-FFF2-40B4-BE49-F238E27FC236}">
                    <a16:creationId xmlns:a16="http://schemas.microsoft.com/office/drawing/2014/main" id="{B927C068-DF8E-7450-9AEE-904F0E11EDAB}"/>
                  </a:ext>
                </a:extLst>
              </p:cNvPr>
              <p:cNvSpPr/>
              <p:nvPr/>
            </p:nvSpPr>
            <p:spPr>
              <a:xfrm>
                <a:off x="3476576" y="2633631"/>
                <a:ext cx="417024" cy="293244"/>
              </a:xfrm>
              <a:custGeom>
                <a:avLst/>
                <a:gdLst/>
                <a:ahLst/>
                <a:cxnLst/>
                <a:rect l="l" t="t" r="r" b="b"/>
                <a:pathLst>
                  <a:path w="19982" h="14051" extrusionOk="0">
                    <a:moveTo>
                      <a:pt x="17056" y="1172"/>
                    </a:moveTo>
                    <a:cubicBezTo>
                      <a:pt x="18023" y="1172"/>
                      <a:pt x="18811" y="1961"/>
                      <a:pt x="18811" y="2929"/>
                    </a:cubicBezTo>
                    <a:lnTo>
                      <a:pt x="18811" y="11124"/>
                    </a:lnTo>
                    <a:cubicBezTo>
                      <a:pt x="18811" y="12092"/>
                      <a:pt x="18023" y="12881"/>
                      <a:pt x="17056" y="12881"/>
                    </a:cubicBezTo>
                    <a:lnTo>
                      <a:pt x="2927" y="12881"/>
                    </a:lnTo>
                    <a:cubicBezTo>
                      <a:pt x="1959" y="12881"/>
                      <a:pt x="1172" y="12092"/>
                      <a:pt x="1172" y="11124"/>
                    </a:cubicBezTo>
                    <a:lnTo>
                      <a:pt x="1172" y="2929"/>
                    </a:lnTo>
                    <a:cubicBezTo>
                      <a:pt x="1172" y="1961"/>
                      <a:pt x="1959" y="1172"/>
                      <a:pt x="2927" y="1172"/>
                    </a:cubicBezTo>
                    <a:close/>
                    <a:moveTo>
                      <a:pt x="2927" y="1"/>
                    </a:moveTo>
                    <a:cubicBezTo>
                      <a:pt x="1313" y="1"/>
                      <a:pt x="1" y="1315"/>
                      <a:pt x="1" y="2929"/>
                    </a:cubicBezTo>
                    <a:lnTo>
                      <a:pt x="1" y="11124"/>
                    </a:lnTo>
                    <a:cubicBezTo>
                      <a:pt x="1" y="12738"/>
                      <a:pt x="1313" y="14050"/>
                      <a:pt x="2927" y="14050"/>
                    </a:cubicBezTo>
                    <a:lnTo>
                      <a:pt x="17056" y="14050"/>
                    </a:lnTo>
                    <a:cubicBezTo>
                      <a:pt x="18669" y="14050"/>
                      <a:pt x="19982" y="12738"/>
                      <a:pt x="19982" y="11124"/>
                    </a:cubicBezTo>
                    <a:lnTo>
                      <a:pt x="19982" y="2929"/>
                    </a:lnTo>
                    <a:cubicBezTo>
                      <a:pt x="19982" y="1315"/>
                      <a:pt x="18669" y="1"/>
                      <a:pt x="1705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8375;p57">
                <a:extLst>
                  <a:ext uri="{FF2B5EF4-FFF2-40B4-BE49-F238E27FC236}">
                    <a16:creationId xmlns:a16="http://schemas.microsoft.com/office/drawing/2014/main" id="{F71B6418-4F69-3247-851D-12574A72D6B7}"/>
                  </a:ext>
                </a:extLst>
              </p:cNvPr>
              <p:cNvSpPr/>
              <p:nvPr/>
            </p:nvSpPr>
            <p:spPr>
              <a:xfrm>
                <a:off x="3636206" y="2706945"/>
                <a:ext cx="122194" cy="146633"/>
              </a:xfrm>
              <a:custGeom>
                <a:avLst/>
                <a:gdLst/>
                <a:ahLst/>
                <a:cxnLst/>
                <a:rect l="l" t="t" r="r" b="b"/>
                <a:pathLst>
                  <a:path w="5855" h="7026" extrusionOk="0">
                    <a:moveTo>
                      <a:pt x="1172" y="1643"/>
                    </a:moveTo>
                    <a:lnTo>
                      <a:pt x="4165" y="3514"/>
                    </a:lnTo>
                    <a:lnTo>
                      <a:pt x="1172" y="5384"/>
                    </a:lnTo>
                    <a:lnTo>
                      <a:pt x="1172" y="1643"/>
                    </a:lnTo>
                    <a:close/>
                    <a:moveTo>
                      <a:pt x="586" y="0"/>
                    </a:moveTo>
                    <a:cubicBezTo>
                      <a:pt x="489" y="0"/>
                      <a:pt x="391" y="25"/>
                      <a:pt x="302" y="74"/>
                    </a:cubicBezTo>
                    <a:cubicBezTo>
                      <a:pt x="116" y="178"/>
                      <a:pt x="1" y="373"/>
                      <a:pt x="1" y="587"/>
                    </a:cubicBezTo>
                    <a:lnTo>
                      <a:pt x="1" y="6440"/>
                    </a:lnTo>
                    <a:cubicBezTo>
                      <a:pt x="1" y="6653"/>
                      <a:pt x="116" y="6849"/>
                      <a:pt x="302" y="6953"/>
                    </a:cubicBezTo>
                    <a:cubicBezTo>
                      <a:pt x="389" y="7001"/>
                      <a:pt x="487" y="7026"/>
                      <a:pt x="585" y="7026"/>
                    </a:cubicBezTo>
                    <a:cubicBezTo>
                      <a:pt x="693" y="7026"/>
                      <a:pt x="801" y="6997"/>
                      <a:pt x="896" y="6937"/>
                    </a:cubicBezTo>
                    <a:lnTo>
                      <a:pt x="5580" y="4010"/>
                    </a:lnTo>
                    <a:cubicBezTo>
                      <a:pt x="5750" y="3903"/>
                      <a:pt x="5854" y="3714"/>
                      <a:pt x="5854" y="3513"/>
                    </a:cubicBezTo>
                    <a:cubicBezTo>
                      <a:pt x="5854" y="3311"/>
                      <a:pt x="5750" y="3123"/>
                      <a:pt x="5580" y="3017"/>
                    </a:cubicBezTo>
                    <a:lnTo>
                      <a:pt x="896" y="90"/>
                    </a:lnTo>
                    <a:cubicBezTo>
                      <a:pt x="801" y="30"/>
                      <a:pt x="694" y="0"/>
                      <a:pt x="58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" name="Google Shape;8385;p57">
              <a:extLst>
                <a:ext uri="{FF2B5EF4-FFF2-40B4-BE49-F238E27FC236}">
                  <a16:creationId xmlns:a16="http://schemas.microsoft.com/office/drawing/2014/main" id="{2DE18D01-A69D-AA1C-58C9-63FD1CE3F978}"/>
                </a:ext>
              </a:extLst>
            </p:cNvPr>
            <p:cNvSpPr/>
            <p:nvPr/>
          </p:nvSpPr>
          <p:spPr>
            <a:xfrm>
              <a:off x="9308831" y="5337842"/>
              <a:ext cx="292936" cy="292936"/>
            </a:xfrm>
            <a:custGeom>
              <a:avLst/>
              <a:gdLst/>
              <a:ahLst/>
              <a:cxnLst/>
              <a:rect l="l" t="t" r="r" b="b"/>
              <a:pathLst>
                <a:path w="19982" h="19982" extrusionOk="0">
                  <a:moveTo>
                    <a:pt x="14602" y="3500"/>
                  </a:moveTo>
                  <a:cubicBezTo>
                    <a:pt x="15137" y="3500"/>
                    <a:pt x="15682" y="3563"/>
                    <a:pt x="16247" y="3689"/>
                  </a:cubicBezTo>
                  <a:cubicBezTo>
                    <a:pt x="16179" y="4154"/>
                    <a:pt x="16095" y="4705"/>
                    <a:pt x="16033" y="5120"/>
                  </a:cubicBezTo>
                  <a:cubicBezTo>
                    <a:pt x="15810" y="5075"/>
                    <a:pt x="15484" y="5035"/>
                    <a:pt x="15150" y="5035"/>
                  </a:cubicBezTo>
                  <a:cubicBezTo>
                    <a:pt x="14968" y="5035"/>
                    <a:pt x="14783" y="5047"/>
                    <a:pt x="14611" y="5076"/>
                  </a:cubicBezTo>
                  <a:cubicBezTo>
                    <a:pt x="13536" y="5258"/>
                    <a:pt x="12918" y="5925"/>
                    <a:pt x="12918" y="6907"/>
                  </a:cubicBezTo>
                  <a:lnTo>
                    <a:pt x="12918" y="8819"/>
                  </a:lnTo>
                  <a:cubicBezTo>
                    <a:pt x="12918" y="9143"/>
                    <a:pt x="13180" y="9405"/>
                    <a:pt x="13504" y="9405"/>
                  </a:cubicBezTo>
                  <a:lnTo>
                    <a:pt x="15681" y="9405"/>
                  </a:lnTo>
                  <a:lnTo>
                    <a:pt x="15388" y="10576"/>
                  </a:lnTo>
                  <a:lnTo>
                    <a:pt x="13504" y="10576"/>
                  </a:lnTo>
                  <a:cubicBezTo>
                    <a:pt x="13180" y="10576"/>
                    <a:pt x="12918" y="10838"/>
                    <a:pt x="12918" y="11161"/>
                  </a:cubicBezTo>
                  <a:lnTo>
                    <a:pt x="12918" y="18811"/>
                  </a:lnTo>
                  <a:lnTo>
                    <a:pt x="11162" y="18811"/>
                  </a:lnTo>
                  <a:lnTo>
                    <a:pt x="11162" y="11161"/>
                  </a:lnTo>
                  <a:cubicBezTo>
                    <a:pt x="11162" y="10838"/>
                    <a:pt x="10900" y="10576"/>
                    <a:pt x="10576" y="10576"/>
                  </a:cubicBezTo>
                  <a:lnTo>
                    <a:pt x="9407" y="10576"/>
                  </a:lnTo>
                  <a:lnTo>
                    <a:pt x="9407" y="9405"/>
                  </a:lnTo>
                  <a:lnTo>
                    <a:pt x="10576" y="9405"/>
                  </a:lnTo>
                  <a:cubicBezTo>
                    <a:pt x="10900" y="9405"/>
                    <a:pt x="11162" y="9143"/>
                    <a:pt x="11162" y="8821"/>
                  </a:cubicBezTo>
                  <a:cubicBezTo>
                    <a:pt x="11162" y="7215"/>
                    <a:pt x="11162" y="6481"/>
                    <a:pt x="11162" y="6143"/>
                  </a:cubicBezTo>
                  <a:cubicBezTo>
                    <a:pt x="11162" y="5520"/>
                    <a:pt x="11163" y="4843"/>
                    <a:pt x="11770" y="4324"/>
                  </a:cubicBezTo>
                  <a:cubicBezTo>
                    <a:pt x="12234" y="3928"/>
                    <a:pt x="12823" y="3687"/>
                    <a:pt x="13628" y="3571"/>
                  </a:cubicBezTo>
                  <a:cubicBezTo>
                    <a:pt x="13950" y="3524"/>
                    <a:pt x="14274" y="3500"/>
                    <a:pt x="14602" y="3500"/>
                  </a:cubicBezTo>
                  <a:close/>
                  <a:moveTo>
                    <a:pt x="17017" y="1170"/>
                  </a:moveTo>
                  <a:cubicBezTo>
                    <a:pt x="17990" y="1170"/>
                    <a:pt x="18811" y="1975"/>
                    <a:pt x="18811" y="2927"/>
                  </a:cubicBezTo>
                  <a:lnTo>
                    <a:pt x="18811" y="17056"/>
                  </a:lnTo>
                  <a:cubicBezTo>
                    <a:pt x="18811" y="18023"/>
                    <a:pt x="18024" y="18811"/>
                    <a:pt x="17056" y="18811"/>
                  </a:cubicBezTo>
                  <a:lnTo>
                    <a:pt x="14089" y="18811"/>
                  </a:lnTo>
                  <a:lnTo>
                    <a:pt x="14089" y="11747"/>
                  </a:lnTo>
                  <a:lnTo>
                    <a:pt x="15846" y="11747"/>
                  </a:lnTo>
                  <a:cubicBezTo>
                    <a:pt x="16115" y="11747"/>
                    <a:pt x="16348" y="11565"/>
                    <a:pt x="16414" y="11305"/>
                  </a:cubicBezTo>
                  <a:lnTo>
                    <a:pt x="16999" y="8963"/>
                  </a:lnTo>
                  <a:cubicBezTo>
                    <a:pt x="17042" y="8787"/>
                    <a:pt x="17003" y="8602"/>
                    <a:pt x="16893" y="8460"/>
                  </a:cubicBezTo>
                  <a:cubicBezTo>
                    <a:pt x="16782" y="8317"/>
                    <a:pt x="16612" y="8235"/>
                    <a:pt x="16431" y="8235"/>
                  </a:cubicBezTo>
                  <a:lnTo>
                    <a:pt x="14089" y="8235"/>
                  </a:lnTo>
                  <a:lnTo>
                    <a:pt x="14089" y="6909"/>
                  </a:lnTo>
                  <a:cubicBezTo>
                    <a:pt x="14089" y="6638"/>
                    <a:pt x="14144" y="6343"/>
                    <a:pt x="14808" y="6229"/>
                  </a:cubicBezTo>
                  <a:cubicBezTo>
                    <a:pt x="14936" y="6208"/>
                    <a:pt x="15061" y="6199"/>
                    <a:pt x="15182" y="6199"/>
                  </a:cubicBezTo>
                  <a:cubicBezTo>
                    <a:pt x="15552" y="6199"/>
                    <a:pt x="15890" y="6283"/>
                    <a:pt x="16198" y="6360"/>
                  </a:cubicBezTo>
                  <a:cubicBezTo>
                    <a:pt x="16304" y="6387"/>
                    <a:pt x="16415" y="6421"/>
                    <a:pt x="16532" y="6421"/>
                  </a:cubicBezTo>
                  <a:cubicBezTo>
                    <a:pt x="16632" y="6421"/>
                    <a:pt x="16736" y="6396"/>
                    <a:pt x="16847" y="6321"/>
                  </a:cubicBezTo>
                  <a:cubicBezTo>
                    <a:pt x="16983" y="6229"/>
                    <a:pt x="17074" y="6084"/>
                    <a:pt x="17098" y="5923"/>
                  </a:cubicBezTo>
                  <a:cubicBezTo>
                    <a:pt x="17098" y="5923"/>
                    <a:pt x="17362" y="4156"/>
                    <a:pt x="17482" y="3339"/>
                  </a:cubicBezTo>
                  <a:cubicBezTo>
                    <a:pt x="17525" y="3049"/>
                    <a:pt x="17346" y="2769"/>
                    <a:pt x="17063" y="2690"/>
                  </a:cubicBezTo>
                  <a:cubicBezTo>
                    <a:pt x="16267" y="2463"/>
                    <a:pt x="15346" y="2343"/>
                    <a:pt x="14504" y="2343"/>
                  </a:cubicBezTo>
                  <a:cubicBezTo>
                    <a:pt x="14137" y="2343"/>
                    <a:pt x="13786" y="2365"/>
                    <a:pt x="13467" y="2412"/>
                  </a:cubicBezTo>
                  <a:cubicBezTo>
                    <a:pt x="12434" y="2562"/>
                    <a:pt x="11646" y="2888"/>
                    <a:pt x="11009" y="3434"/>
                  </a:cubicBezTo>
                  <a:cubicBezTo>
                    <a:pt x="10121" y="4193"/>
                    <a:pt x="10010" y="5168"/>
                    <a:pt x="9999" y="5833"/>
                  </a:cubicBezTo>
                  <a:cubicBezTo>
                    <a:pt x="9999" y="5847"/>
                    <a:pt x="9999" y="7029"/>
                    <a:pt x="9999" y="8235"/>
                  </a:cubicBezTo>
                  <a:lnTo>
                    <a:pt x="8821" y="8235"/>
                  </a:lnTo>
                  <a:cubicBezTo>
                    <a:pt x="8497" y="8235"/>
                    <a:pt x="8236" y="8497"/>
                    <a:pt x="8236" y="8819"/>
                  </a:cubicBezTo>
                  <a:lnTo>
                    <a:pt x="8236" y="11161"/>
                  </a:lnTo>
                  <a:cubicBezTo>
                    <a:pt x="8236" y="11485"/>
                    <a:pt x="8497" y="11747"/>
                    <a:pt x="8821" y="11747"/>
                  </a:cubicBezTo>
                  <a:lnTo>
                    <a:pt x="9991" y="11747"/>
                  </a:lnTo>
                  <a:lnTo>
                    <a:pt x="9991" y="18811"/>
                  </a:lnTo>
                  <a:lnTo>
                    <a:pt x="2927" y="18811"/>
                  </a:lnTo>
                  <a:cubicBezTo>
                    <a:pt x="1959" y="18811"/>
                    <a:pt x="1172" y="18023"/>
                    <a:pt x="1172" y="17054"/>
                  </a:cubicBezTo>
                  <a:lnTo>
                    <a:pt x="1172" y="2927"/>
                  </a:lnTo>
                  <a:cubicBezTo>
                    <a:pt x="1172" y="1959"/>
                    <a:pt x="1959" y="1170"/>
                    <a:pt x="2927" y="1170"/>
                  </a:cubicBezTo>
                  <a:close/>
                  <a:moveTo>
                    <a:pt x="2927" y="1"/>
                  </a:moveTo>
                  <a:cubicBezTo>
                    <a:pt x="1314" y="1"/>
                    <a:pt x="1" y="1313"/>
                    <a:pt x="1" y="2927"/>
                  </a:cubicBezTo>
                  <a:lnTo>
                    <a:pt x="1" y="17056"/>
                  </a:lnTo>
                  <a:cubicBezTo>
                    <a:pt x="1" y="18669"/>
                    <a:pt x="1314" y="19982"/>
                    <a:pt x="2927" y="19982"/>
                  </a:cubicBezTo>
                  <a:lnTo>
                    <a:pt x="17054" y="19982"/>
                  </a:lnTo>
                  <a:cubicBezTo>
                    <a:pt x="18669" y="19982"/>
                    <a:pt x="19982" y="18669"/>
                    <a:pt x="19982" y="17056"/>
                  </a:cubicBezTo>
                  <a:lnTo>
                    <a:pt x="19982" y="2927"/>
                  </a:lnTo>
                  <a:cubicBezTo>
                    <a:pt x="19982" y="2145"/>
                    <a:pt x="19669" y="1409"/>
                    <a:pt x="19101" y="853"/>
                  </a:cubicBezTo>
                  <a:cubicBezTo>
                    <a:pt x="18538" y="303"/>
                    <a:pt x="17797" y="1"/>
                    <a:pt x="17015" y="1"/>
                  </a:cubicBezTo>
                  <a:close/>
                </a:path>
              </a:pathLst>
            </a:custGeom>
            <a:solidFill>
              <a:srgbClr val="054B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" name="Google Shape;8386;p57">
              <a:extLst>
                <a:ext uri="{FF2B5EF4-FFF2-40B4-BE49-F238E27FC236}">
                  <a16:creationId xmlns:a16="http://schemas.microsoft.com/office/drawing/2014/main" id="{BC2BC2B5-5997-9310-A146-D2E672353238}"/>
                </a:ext>
              </a:extLst>
            </p:cNvPr>
            <p:cNvGrpSpPr/>
            <p:nvPr/>
          </p:nvGrpSpPr>
          <p:grpSpPr>
            <a:xfrm>
              <a:off x="9683107" y="5337828"/>
              <a:ext cx="292947" cy="292918"/>
              <a:chOff x="812101" y="2571761"/>
              <a:chExt cx="417066" cy="417024"/>
            </a:xfrm>
            <a:solidFill>
              <a:srgbClr val="054B99"/>
            </a:solidFill>
          </p:grpSpPr>
          <p:sp>
            <p:nvSpPr>
              <p:cNvPr id="26" name="Google Shape;8387;p57">
                <a:extLst>
                  <a:ext uri="{FF2B5EF4-FFF2-40B4-BE49-F238E27FC236}">
                    <a16:creationId xmlns:a16="http://schemas.microsoft.com/office/drawing/2014/main" id="{454C3605-D700-D006-F7A8-36C3C3B8723A}"/>
                  </a:ext>
                </a:extLst>
              </p:cNvPr>
              <p:cNvSpPr/>
              <p:nvPr/>
            </p:nvSpPr>
            <p:spPr>
              <a:xfrm>
                <a:off x="935084" y="2694744"/>
                <a:ext cx="171071" cy="171071"/>
              </a:xfrm>
              <a:custGeom>
                <a:avLst/>
                <a:gdLst/>
                <a:ahLst/>
                <a:cxnLst/>
                <a:rect l="l" t="t" r="r" b="b"/>
                <a:pathLst>
                  <a:path w="8197" h="8197" extrusionOk="0">
                    <a:moveTo>
                      <a:pt x="4099" y="1171"/>
                    </a:moveTo>
                    <a:cubicBezTo>
                      <a:pt x="5712" y="1171"/>
                      <a:pt x="7027" y="2484"/>
                      <a:pt x="7027" y="4097"/>
                    </a:cubicBezTo>
                    <a:cubicBezTo>
                      <a:pt x="7027" y="5712"/>
                      <a:pt x="5712" y="7025"/>
                      <a:pt x="4099" y="7025"/>
                    </a:cubicBezTo>
                    <a:cubicBezTo>
                      <a:pt x="2486" y="7025"/>
                      <a:pt x="1171" y="5712"/>
                      <a:pt x="1171" y="4097"/>
                    </a:cubicBezTo>
                    <a:cubicBezTo>
                      <a:pt x="1171" y="2484"/>
                      <a:pt x="2486" y="1171"/>
                      <a:pt x="4099" y="1171"/>
                    </a:cubicBezTo>
                    <a:close/>
                    <a:moveTo>
                      <a:pt x="4099" y="0"/>
                    </a:moveTo>
                    <a:cubicBezTo>
                      <a:pt x="1840" y="0"/>
                      <a:pt x="0" y="1838"/>
                      <a:pt x="0" y="4097"/>
                    </a:cubicBezTo>
                    <a:cubicBezTo>
                      <a:pt x="0" y="6358"/>
                      <a:pt x="1840" y="8196"/>
                      <a:pt x="4099" y="8196"/>
                    </a:cubicBezTo>
                    <a:cubicBezTo>
                      <a:pt x="6358" y="8196"/>
                      <a:pt x="8196" y="6358"/>
                      <a:pt x="8196" y="4097"/>
                    </a:cubicBezTo>
                    <a:cubicBezTo>
                      <a:pt x="8196" y="1838"/>
                      <a:pt x="6358" y="0"/>
                      <a:pt x="40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8388;p57">
                <a:extLst>
                  <a:ext uri="{FF2B5EF4-FFF2-40B4-BE49-F238E27FC236}">
                    <a16:creationId xmlns:a16="http://schemas.microsoft.com/office/drawing/2014/main" id="{2A7FDDB5-75FD-17EE-D5C9-B0A9C95C37FC}"/>
                  </a:ext>
                </a:extLst>
              </p:cNvPr>
              <p:cNvSpPr/>
              <p:nvPr/>
            </p:nvSpPr>
            <p:spPr>
              <a:xfrm>
                <a:off x="860977" y="2620616"/>
                <a:ext cx="319311" cy="319290"/>
              </a:xfrm>
              <a:custGeom>
                <a:avLst/>
                <a:gdLst/>
                <a:ahLst/>
                <a:cxnLst/>
                <a:rect l="l" t="t" r="r" b="b"/>
                <a:pathLst>
                  <a:path w="15300" h="15299" extrusionOk="0">
                    <a:moveTo>
                      <a:pt x="12333" y="1171"/>
                    </a:moveTo>
                    <a:cubicBezTo>
                      <a:pt x="13306" y="1171"/>
                      <a:pt x="14128" y="1994"/>
                      <a:pt x="14128" y="2967"/>
                    </a:cubicBezTo>
                    <a:lnTo>
                      <a:pt x="14128" y="12334"/>
                    </a:lnTo>
                    <a:cubicBezTo>
                      <a:pt x="14128" y="13307"/>
                      <a:pt x="13306" y="14129"/>
                      <a:pt x="12333" y="14129"/>
                    </a:cubicBezTo>
                    <a:lnTo>
                      <a:pt x="2968" y="14129"/>
                    </a:lnTo>
                    <a:cubicBezTo>
                      <a:pt x="1993" y="14129"/>
                      <a:pt x="1172" y="13307"/>
                      <a:pt x="1172" y="12334"/>
                    </a:cubicBezTo>
                    <a:lnTo>
                      <a:pt x="1172" y="2967"/>
                    </a:lnTo>
                    <a:cubicBezTo>
                      <a:pt x="1172" y="1994"/>
                      <a:pt x="1993" y="1171"/>
                      <a:pt x="2968" y="1171"/>
                    </a:cubicBezTo>
                    <a:close/>
                    <a:moveTo>
                      <a:pt x="2968" y="0"/>
                    </a:moveTo>
                    <a:cubicBezTo>
                      <a:pt x="1351" y="0"/>
                      <a:pt x="1" y="1346"/>
                      <a:pt x="1" y="2967"/>
                    </a:cubicBezTo>
                    <a:lnTo>
                      <a:pt x="1" y="12334"/>
                    </a:lnTo>
                    <a:cubicBezTo>
                      <a:pt x="1" y="13952"/>
                      <a:pt x="1349" y="15299"/>
                      <a:pt x="2968" y="15299"/>
                    </a:cubicBezTo>
                    <a:lnTo>
                      <a:pt x="12333" y="15299"/>
                    </a:lnTo>
                    <a:cubicBezTo>
                      <a:pt x="13953" y="15299"/>
                      <a:pt x="15299" y="13951"/>
                      <a:pt x="15299" y="12334"/>
                    </a:cubicBezTo>
                    <a:lnTo>
                      <a:pt x="15299" y="2967"/>
                    </a:lnTo>
                    <a:cubicBezTo>
                      <a:pt x="15299" y="1345"/>
                      <a:pt x="13948" y="0"/>
                      <a:pt x="123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8389;p57">
                <a:extLst>
                  <a:ext uri="{FF2B5EF4-FFF2-40B4-BE49-F238E27FC236}">
                    <a16:creationId xmlns:a16="http://schemas.microsoft.com/office/drawing/2014/main" id="{B4E39DCF-1001-6EE5-3556-5A2313ACF876}"/>
                  </a:ext>
                </a:extLst>
              </p:cNvPr>
              <p:cNvSpPr/>
              <p:nvPr/>
            </p:nvSpPr>
            <p:spPr>
              <a:xfrm>
                <a:off x="812101" y="2571761"/>
                <a:ext cx="417066" cy="417024"/>
              </a:xfrm>
              <a:custGeom>
                <a:avLst/>
                <a:gdLst/>
                <a:ahLst/>
                <a:cxnLst/>
                <a:rect l="l" t="t" r="r" b="b"/>
                <a:pathLst>
                  <a:path w="19984" h="19982" extrusionOk="0">
                    <a:moveTo>
                      <a:pt x="17056" y="1172"/>
                    </a:moveTo>
                    <a:cubicBezTo>
                      <a:pt x="18025" y="1172"/>
                      <a:pt x="18812" y="1959"/>
                      <a:pt x="18812" y="2927"/>
                    </a:cubicBezTo>
                    <a:lnTo>
                      <a:pt x="18812" y="17056"/>
                    </a:lnTo>
                    <a:cubicBezTo>
                      <a:pt x="18812" y="18023"/>
                      <a:pt x="18025" y="18811"/>
                      <a:pt x="17056" y="18811"/>
                    </a:cubicBezTo>
                    <a:lnTo>
                      <a:pt x="2928" y="18811"/>
                    </a:lnTo>
                    <a:cubicBezTo>
                      <a:pt x="1961" y="18811"/>
                      <a:pt x="1172" y="18023"/>
                      <a:pt x="1172" y="17056"/>
                    </a:cubicBezTo>
                    <a:lnTo>
                      <a:pt x="1172" y="2927"/>
                    </a:lnTo>
                    <a:cubicBezTo>
                      <a:pt x="1172" y="1959"/>
                      <a:pt x="1961" y="1172"/>
                      <a:pt x="2928" y="1172"/>
                    </a:cubicBezTo>
                    <a:close/>
                    <a:moveTo>
                      <a:pt x="2928" y="1"/>
                    </a:moveTo>
                    <a:cubicBezTo>
                      <a:pt x="1313" y="1"/>
                      <a:pt x="1" y="1313"/>
                      <a:pt x="1" y="2927"/>
                    </a:cubicBezTo>
                    <a:lnTo>
                      <a:pt x="1" y="17056"/>
                    </a:lnTo>
                    <a:cubicBezTo>
                      <a:pt x="1" y="18669"/>
                      <a:pt x="1313" y="19982"/>
                      <a:pt x="2928" y="19982"/>
                    </a:cubicBezTo>
                    <a:lnTo>
                      <a:pt x="17056" y="19982"/>
                    </a:lnTo>
                    <a:cubicBezTo>
                      <a:pt x="18669" y="19982"/>
                      <a:pt x="19984" y="18669"/>
                      <a:pt x="19984" y="17056"/>
                    </a:cubicBezTo>
                    <a:lnTo>
                      <a:pt x="19984" y="2927"/>
                    </a:lnTo>
                    <a:cubicBezTo>
                      <a:pt x="19984" y="1313"/>
                      <a:pt x="18669" y="1"/>
                      <a:pt x="1705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8390;p57">
                <a:extLst>
                  <a:ext uri="{FF2B5EF4-FFF2-40B4-BE49-F238E27FC236}">
                    <a16:creationId xmlns:a16="http://schemas.microsoft.com/office/drawing/2014/main" id="{14F97EC9-5598-5585-759F-F02487390993}"/>
                  </a:ext>
                </a:extLst>
              </p:cNvPr>
              <p:cNvSpPr/>
              <p:nvPr/>
            </p:nvSpPr>
            <p:spPr>
              <a:xfrm>
                <a:off x="1081712" y="2670306"/>
                <a:ext cx="48878" cy="48898"/>
              </a:xfrm>
              <a:custGeom>
                <a:avLst/>
                <a:gdLst/>
                <a:ahLst/>
                <a:cxnLst/>
                <a:rect l="l" t="t" r="r" b="b"/>
                <a:pathLst>
                  <a:path w="2342" h="2343" extrusionOk="0">
                    <a:moveTo>
                      <a:pt x="1170" y="0"/>
                    </a:moveTo>
                    <a:cubicBezTo>
                      <a:pt x="524" y="0"/>
                      <a:pt x="1" y="526"/>
                      <a:pt x="1" y="1171"/>
                    </a:cubicBezTo>
                    <a:cubicBezTo>
                      <a:pt x="1" y="1817"/>
                      <a:pt x="524" y="2342"/>
                      <a:pt x="1170" y="2342"/>
                    </a:cubicBezTo>
                    <a:cubicBezTo>
                      <a:pt x="1816" y="2342"/>
                      <a:pt x="2341" y="1817"/>
                      <a:pt x="2341" y="1171"/>
                    </a:cubicBezTo>
                    <a:cubicBezTo>
                      <a:pt x="2341" y="526"/>
                      <a:pt x="1816" y="0"/>
                      <a:pt x="117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8391;p57">
              <a:extLst>
                <a:ext uri="{FF2B5EF4-FFF2-40B4-BE49-F238E27FC236}">
                  <a16:creationId xmlns:a16="http://schemas.microsoft.com/office/drawing/2014/main" id="{0D2C8166-123E-5F7D-645F-557AC1C6ACD3}"/>
                </a:ext>
              </a:extLst>
            </p:cNvPr>
            <p:cNvGrpSpPr/>
            <p:nvPr/>
          </p:nvGrpSpPr>
          <p:grpSpPr>
            <a:xfrm>
              <a:off x="9308849" y="5681748"/>
              <a:ext cx="292918" cy="292918"/>
              <a:chOff x="1323129" y="2571761"/>
              <a:chExt cx="417024" cy="417024"/>
            </a:xfrm>
            <a:solidFill>
              <a:srgbClr val="054B99"/>
            </a:solidFill>
          </p:grpSpPr>
          <p:sp>
            <p:nvSpPr>
              <p:cNvPr id="31" name="Google Shape;8392;p57">
                <a:extLst>
                  <a:ext uri="{FF2B5EF4-FFF2-40B4-BE49-F238E27FC236}">
                    <a16:creationId xmlns:a16="http://schemas.microsoft.com/office/drawing/2014/main" id="{E72BB13A-5AFA-F9B8-16A3-5C9F9E48618E}"/>
                  </a:ext>
                </a:extLst>
              </p:cNvPr>
              <p:cNvSpPr/>
              <p:nvPr/>
            </p:nvSpPr>
            <p:spPr>
              <a:xfrm>
                <a:off x="1385007" y="2719183"/>
                <a:ext cx="73337" cy="219907"/>
              </a:xfrm>
              <a:custGeom>
                <a:avLst/>
                <a:gdLst/>
                <a:ahLst/>
                <a:cxnLst/>
                <a:rect l="l" t="t" r="r" b="b"/>
                <a:pathLst>
                  <a:path w="3514" h="10537" extrusionOk="0">
                    <a:moveTo>
                      <a:pt x="2342" y="1171"/>
                    </a:moveTo>
                    <a:lnTo>
                      <a:pt x="2342" y="9367"/>
                    </a:lnTo>
                    <a:lnTo>
                      <a:pt x="1171" y="9367"/>
                    </a:lnTo>
                    <a:lnTo>
                      <a:pt x="1171" y="1171"/>
                    </a:lnTo>
                    <a:close/>
                    <a:moveTo>
                      <a:pt x="586" y="0"/>
                    </a:moveTo>
                    <a:cubicBezTo>
                      <a:pt x="264" y="0"/>
                      <a:pt x="0" y="262"/>
                      <a:pt x="0" y="586"/>
                    </a:cubicBezTo>
                    <a:lnTo>
                      <a:pt x="0" y="9951"/>
                    </a:lnTo>
                    <a:cubicBezTo>
                      <a:pt x="0" y="10275"/>
                      <a:pt x="264" y="10537"/>
                      <a:pt x="586" y="10537"/>
                    </a:cubicBezTo>
                    <a:lnTo>
                      <a:pt x="2928" y="10537"/>
                    </a:lnTo>
                    <a:cubicBezTo>
                      <a:pt x="3252" y="10537"/>
                      <a:pt x="3514" y="10275"/>
                      <a:pt x="3514" y="9951"/>
                    </a:cubicBezTo>
                    <a:lnTo>
                      <a:pt x="3514" y="586"/>
                    </a:lnTo>
                    <a:cubicBezTo>
                      <a:pt x="3514" y="262"/>
                      <a:pt x="3252" y="0"/>
                      <a:pt x="29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8393;p57">
                <a:extLst>
                  <a:ext uri="{FF2B5EF4-FFF2-40B4-BE49-F238E27FC236}">
                    <a16:creationId xmlns:a16="http://schemas.microsoft.com/office/drawing/2014/main" id="{E87D0426-EEB4-6897-32CD-CF49B68DC1DF}"/>
                  </a:ext>
                </a:extLst>
              </p:cNvPr>
              <p:cNvSpPr/>
              <p:nvPr/>
            </p:nvSpPr>
            <p:spPr>
              <a:xfrm>
                <a:off x="1385007" y="2621430"/>
                <a:ext cx="73337" cy="73337"/>
              </a:xfrm>
              <a:custGeom>
                <a:avLst/>
                <a:gdLst/>
                <a:ahLst/>
                <a:cxnLst/>
                <a:rect l="l" t="t" r="r" b="b"/>
                <a:pathLst>
                  <a:path w="3514" h="3514" extrusionOk="0">
                    <a:moveTo>
                      <a:pt x="1757" y="1171"/>
                    </a:moveTo>
                    <a:cubicBezTo>
                      <a:pt x="2081" y="1171"/>
                      <a:pt x="2342" y="1435"/>
                      <a:pt x="2342" y="1757"/>
                    </a:cubicBezTo>
                    <a:cubicBezTo>
                      <a:pt x="2342" y="2080"/>
                      <a:pt x="2081" y="2342"/>
                      <a:pt x="1757" y="2342"/>
                    </a:cubicBezTo>
                    <a:cubicBezTo>
                      <a:pt x="1435" y="2342"/>
                      <a:pt x="1171" y="2080"/>
                      <a:pt x="1171" y="1757"/>
                    </a:cubicBezTo>
                    <a:cubicBezTo>
                      <a:pt x="1171" y="1435"/>
                      <a:pt x="1435" y="1171"/>
                      <a:pt x="1757" y="1171"/>
                    </a:cubicBezTo>
                    <a:close/>
                    <a:moveTo>
                      <a:pt x="1757" y="0"/>
                    </a:moveTo>
                    <a:cubicBezTo>
                      <a:pt x="789" y="0"/>
                      <a:pt x="0" y="789"/>
                      <a:pt x="0" y="1757"/>
                    </a:cubicBezTo>
                    <a:cubicBezTo>
                      <a:pt x="0" y="2726"/>
                      <a:pt x="789" y="3513"/>
                      <a:pt x="1757" y="3513"/>
                    </a:cubicBezTo>
                    <a:cubicBezTo>
                      <a:pt x="2726" y="3513"/>
                      <a:pt x="3514" y="2726"/>
                      <a:pt x="3514" y="1757"/>
                    </a:cubicBezTo>
                    <a:cubicBezTo>
                      <a:pt x="3514" y="789"/>
                      <a:pt x="2726" y="0"/>
                      <a:pt x="175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8394;p57">
                <a:extLst>
                  <a:ext uri="{FF2B5EF4-FFF2-40B4-BE49-F238E27FC236}">
                    <a16:creationId xmlns:a16="http://schemas.microsoft.com/office/drawing/2014/main" id="{54C5BDD9-C9B8-88B2-95E6-47C3FCD86C61}"/>
                  </a:ext>
                </a:extLst>
              </p:cNvPr>
              <p:cNvSpPr/>
              <p:nvPr/>
            </p:nvSpPr>
            <p:spPr>
              <a:xfrm>
                <a:off x="1482759" y="2718786"/>
                <a:ext cx="195510" cy="220304"/>
              </a:xfrm>
              <a:custGeom>
                <a:avLst/>
                <a:gdLst/>
                <a:ahLst/>
                <a:cxnLst/>
                <a:rect l="l" t="t" r="r" b="b"/>
                <a:pathLst>
                  <a:path w="9368" h="10556" extrusionOk="0">
                    <a:moveTo>
                      <a:pt x="5559" y="1173"/>
                    </a:moveTo>
                    <a:cubicBezTo>
                      <a:pt x="5720" y="1173"/>
                      <a:pt x="5883" y="1186"/>
                      <a:pt x="6044" y="1212"/>
                    </a:cubicBezTo>
                    <a:cubicBezTo>
                      <a:pt x="7422" y="1435"/>
                      <a:pt x="8196" y="2535"/>
                      <a:pt x="8196" y="3669"/>
                    </a:cubicBezTo>
                    <a:lnTo>
                      <a:pt x="8196" y="9386"/>
                    </a:lnTo>
                    <a:lnTo>
                      <a:pt x="7025" y="9386"/>
                    </a:lnTo>
                    <a:lnTo>
                      <a:pt x="7025" y="4702"/>
                    </a:lnTo>
                    <a:cubicBezTo>
                      <a:pt x="7025" y="3411"/>
                      <a:pt x="5975" y="2360"/>
                      <a:pt x="4683" y="2360"/>
                    </a:cubicBezTo>
                    <a:cubicBezTo>
                      <a:pt x="3392" y="2360"/>
                      <a:pt x="2341" y="3411"/>
                      <a:pt x="2341" y="4702"/>
                    </a:cubicBezTo>
                    <a:lnTo>
                      <a:pt x="2341" y="9386"/>
                    </a:lnTo>
                    <a:lnTo>
                      <a:pt x="1170" y="9386"/>
                    </a:lnTo>
                    <a:lnTo>
                      <a:pt x="1170" y="1190"/>
                    </a:lnTo>
                    <a:lnTo>
                      <a:pt x="2341" y="1190"/>
                    </a:lnTo>
                    <a:lnTo>
                      <a:pt x="2341" y="1776"/>
                    </a:lnTo>
                    <a:cubicBezTo>
                      <a:pt x="2341" y="2011"/>
                      <a:pt x="2484" y="2225"/>
                      <a:pt x="2704" y="2316"/>
                    </a:cubicBezTo>
                    <a:cubicBezTo>
                      <a:pt x="2776" y="2346"/>
                      <a:pt x="2852" y="2361"/>
                      <a:pt x="2928" y="2361"/>
                    </a:cubicBezTo>
                    <a:cubicBezTo>
                      <a:pt x="3080" y="2361"/>
                      <a:pt x="3229" y="2301"/>
                      <a:pt x="3341" y="2190"/>
                    </a:cubicBezTo>
                    <a:lnTo>
                      <a:pt x="3615" y="1916"/>
                    </a:lnTo>
                    <a:cubicBezTo>
                      <a:pt x="4086" y="1443"/>
                      <a:pt x="4813" y="1173"/>
                      <a:pt x="5559" y="1173"/>
                    </a:cubicBezTo>
                    <a:close/>
                    <a:moveTo>
                      <a:pt x="5553" y="0"/>
                    </a:moveTo>
                    <a:cubicBezTo>
                      <a:pt x="4823" y="0"/>
                      <a:pt x="4110" y="189"/>
                      <a:pt x="3509" y="536"/>
                    </a:cubicBezTo>
                    <a:cubicBezTo>
                      <a:pt x="3475" y="246"/>
                      <a:pt x="3227" y="19"/>
                      <a:pt x="2927" y="19"/>
                    </a:cubicBezTo>
                    <a:lnTo>
                      <a:pt x="586" y="19"/>
                    </a:lnTo>
                    <a:cubicBezTo>
                      <a:pt x="262" y="19"/>
                      <a:pt x="1" y="281"/>
                      <a:pt x="1" y="605"/>
                    </a:cubicBezTo>
                    <a:lnTo>
                      <a:pt x="1" y="9970"/>
                    </a:lnTo>
                    <a:cubicBezTo>
                      <a:pt x="1" y="10294"/>
                      <a:pt x="262" y="10556"/>
                      <a:pt x="586" y="10556"/>
                    </a:cubicBezTo>
                    <a:lnTo>
                      <a:pt x="2927" y="10556"/>
                    </a:lnTo>
                    <a:cubicBezTo>
                      <a:pt x="3250" y="10556"/>
                      <a:pt x="3512" y="10294"/>
                      <a:pt x="3512" y="9970"/>
                    </a:cubicBezTo>
                    <a:lnTo>
                      <a:pt x="3512" y="4702"/>
                    </a:lnTo>
                    <a:cubicBezTo>
                      <a:pt x="3512" y="4056"/>
                      <a:pt x="4038" y="3531"/>
                      <a:pt x="4683" y="3531"/>
                    </a:cubicBezTo>
                    <a:cubicBezTo>
                      <a:pt x="5329" y="3531"/>
                      <a:pt x="5854" y="4056"/>
                      <a:pt x="5854" y="4702"/>
                    </a:cubicBezTo>
                    <a:lnTo>
                      <a:pt x="5854" y="9970"/>
                    </a:lnTo>
                    <a:cubicBezTo>
                      <a:pt x="5854" y="10294"/>
                      <a:pt x="6116" y="10556"/>
                      <a:pt x="6440" y="10556"/>
                    </a:cubicBezTo>
                    <a:lnTo>
                      <a:pt x="8782" y="10556"/>
                    </a:lnTo>
                    <a:cubicBezTo>
                      <a:pt x="9104" y="10556"/>
                      <a:pt x="9368" y="10294"/>
                      <a:pt x="9368" y="9970"/>
                    </a:cubicBezTo>
                    <a:lnTo>
                      <a:pt x="9368" y="3669"/>
                    </a:lnTo>
                    <a:cubicBezTo>
                      <a:pt x="9368" y="1921"/>
                      <a:pt x="8131" y="364"/>
                      <a:pt x="6231" y="55"/>
                    </a:cubicBezTo>
                    <a:cubicBezTo>
                      <a:pt x="6005" y="18"/>
                      <a:pt x="5779" y="0"/>
                      <a:pt x="555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8395;p57">
                <a:extLst>
                  <a:ext uri="{FF2B5EF4-FFF2-40B4-BE49-F238E27FC236}">
                    <a16:creationId xmlns:a16="http://schemas.microsoft.com/office/drawing/2014/main" id="{3770B3CC-BFAD-F589-1721-AC4DE54452C7}"/>
                  </a:ext>
                </a:extLst>
              </p:cNvPr>
              <p:cNvSpPr/>
              <p:nvPr/>
            </p:nvSpPr>
            <p:spPr>
              <a:xfrm>
                <a:off x="1323129" y="2571761"/>
                <a:ext cx="417024" cy="417024"/>
              </a:xfrm>
              <a:custGeom>
                <a:avLst/>
                <a:gdLst/>
                <a:ahLst/>
                <a:cxnLst/>
                <a:rect l="l" t="t" r="r" b="b"/>
                <a:pathLst>
                  <a:path w="19982" h="19982" extrusionOk="0">
                    <a:moveTo>
                      <a:pt x="17015" y="1170"/>
                    </a:moveTo>
                    <a:cubicBezTo>
                      <a:pt x="17989" y="1170"/>
                      <a:pt x="18810" y="1993"/>
                      <a:pt x="18810" y="2966"/>
                    </a:cubicBezTo>
                    <a:lnTo>
                      <a:pt x="18810" y="17015"/>
                    </a:lnTo>
                    <a:cubicBezTo>
                      <a:pt x="18810" y="17990"/>
                      <a:pt x="17989" y="18811"/>
                      <a:pt x="17015" y="18811"/>
                    </a:cubicBezTo>
                    <a:lnTo>
                      <a:pt x="2965" y="18811"/>
                    </a:lnTo>
                    <a:cubicBezTo>
                      <a:pt x="1992" y="18811"/>
                      <a:pt x="1170" y="17990"/>
                      <a:pt x="1170" y="17015"/>
                    </a:cubicBezTo>
                    <a:lnTo>
                      <a:pt x="1170" y="2966"/>
                    </a:lnTo>
                    <a:cubicBezTo>
                      <a:pt x="1170" y="1993"/>
                      <a:pt x="1992" y="1170"/>
                      <a:pt x="2965" y="1170"/>
                    </a:cubicBezTo>
                    <a:close/>
                    <a:moveTo>
                      <a:pt x="2965" y="1"/>
                    </a:moveTo>
                    <a:cubicBezTo>
                      <a:pt x="1347" y="1"/>
                      <a:pt x="0" y="1349"/>
                      <a:pt x="0" y="2966"/>
                    </a:cubicBezTo>
                    <a:lnTo>
                      <a:pt x="0" y="17015"/>
                    </a:lnTo>
                    <a:cubicBezTo>
                      <a:pt x="0" y="18635"/>
                      <a:pt x="1348" y="19982"/>
                      <a:pt x="2965" y="19982"/>
                    </a:cubicBezTo>
                    <a:lnTo>
                      <a:pt x="17017" y="19982"/>
                    </a:lnTo>
                    <a:cubicBezTo>
                      <a:pt x="18635" y="19982"/>
                      <a:pt x="19981" y="18634"/>
                      <a:pt x="19981" y="17015"/>
                    </a:cubicBezTo>
                    <a:lnTo>
                      <a:pt x="19981" y="2966"/>
                    </a:lnTo>
                    <a:cubicBezTo>
                      <a:pt x="19981" y="1347"/>
                      <a:pt x="18633" y="1"/>
                      <a:pt x="1701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7A37D945-D09B-195A-2169-611301929C02}"/>
              </a:ext>
            </a:extLst>
          </p:cNvPr>
          <p:cNvSpPr txBox="1"/>
          <p:nvPr/>
        </p:nvSpPr>
        <p:spPr>
          <a:xfrm>
            <a:off x="621231" y="3689370"/>
            <a:ext cx="27705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rgbClr val="054B99"/>
                </a:solidFill>
                <a:latin typeface="TT Norms Bold" panose="02000803040000020004" pitchFamily="50" charset="0"/>
              </a:rPr>
              <a:t>rectacontabilidade.com.br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F668B67E-C4EA-88C5-7435-F848DEA5165C}"/>
              </a:ext>
            </a:extLst>
          </p:cNvPr>
          <p:cNvSpPr txBox="1"/>
          <p:nvPr/>
        </p:nvSpPr>
        <p:spPr>
          <a:xfrm>
            <a:off x="4546648" y="3581648"/>
            <a:ext cx="27705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054B99"/>
                </a:solidFill>
                <a:latin typeface="TT Norms Bold" panose="02000803040000020004" pitchFamily="50" charset="0"/>
              </a:rPr>
              <a:t>11</a:t>
            </a:r>
            <a:r>
              <a:rPr lang="pt-BR" sz="2400" dirty="0">
                <a:solidFill>
                  <a:srgbClr val="054B99"/>
                </a:solidFill>
                <a:latin typeface="TT Norms Bold" panose="02000803040000020004" pitchFamily="50" charset="0"/>
              </a:rPr>
              <a:t>  </a:t>
            </a:r>
            <a:r>
              <a:rPr lang="pt-BR" sz="3000" dirty="0">
                <a:solidFill>
                  <a:srgbClr val="054B99"/>
                </a:solidFill>
                <a:latin typeface="TT Norms Bold" panose="02000803040000020004" pitchFamily="50" charset="0"/>
              </a:rPr>
              <a:t>99259-6228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F52A2A5C-FF44-FBA4-DE63-9233C4739C9A}"/>
              </a:ext>
            </a:extLst>
          </p:cNvPr>
          <p:cNvSpPr txBox="1"/>
          <p:nvPr/>
        </p:nvSpPr>
        <p:spPr>
          <a:xfrm>
            <a:off x="8516450" y="3658592"/>
            <a:ext cx="2770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rgbClr val="054B99"/>
                </a:solidFill>
                <a:latin typeface="TT Norms Bold" panose="02000803040000020004" pitchFamily="50" charset="0"/>
              </a:rPr>
              <a:t>@rectacontabilidade</a:t>
            </a:r>
          </a:p>
        </p:txBody>
      </p:sp>
      <p:grpSp>
        <p:nvGrpSpPr>
          <p:cNvPr id="2" name="Google Shape;8348;p57">
            <a:extLst>
              <a:ext uri="{FF2B5EF4-FFF2-40B4-BE49-F238E27FC236}">
                <a16:creationId xmlns:a16="http://schemas.microsoft.com/office/drawing/2014/main" id="{8D956046-1AA1-5C3B-B053-74452CE5E15D}"/>
              </a:ext>
            </a:extLst>
          </p:cNvPr>
          <p:cNvGrpSpPr/>
          <p:nvPr/>
        </p:nvGrpSpPr>
        <p:grpSpPr>
          <a:xfrm>
            <a:off x="5580964" y="1080348"/>
            <a:ext cx="1030073" cy="1171885"/>
            <a:chOff x="7660859" y="2571753"/>
            <a:chExt cx="366561" cy="417024"/>
          </a:xfrm>
          <a:solidFill>
            <a:srgbClr val="054B99"/>
          </a:solidFill>
        </p:grpSpPr>
        <p:sp>
          <p:nvSpPr>
            <p:cNvPr id="3" name="Google Shape;8349;p57">
              <a:extLst>
                <a:ext uri="{FF2B5EF4-FFF2-40B4-BE49-F238E27FC236}">
                  <a16:creationId xmlns:a16="http://schemas.microsoft.com/office/drawing/2014/main" id="{609976E1-6B6C-C715-02E9-0C498CBDE5CB}"/>
                </a:ext>
              </a:extLst>
            </p:cNvPr>
            <p:cNvSpPr/>
            <p:nvPr/>
          </p:nvSpPr>
          <p:spPr>
            <a:xfrm>
              <a:off x="7770506" y="2633631"/>
              <a:ext cx="147259" cy="146633"/>
            </a:xfrm>
            <a:custGeom>
              <a:avLst/>
              <a:gdLst/>
              <a:ahLst/>
              <a:cxnLst/>
              <a:rect l="l" t="t" r="r" b="b"/>
              <a:pathLst>
                <a:path w="7056" h="7026" extrusionOk="0">
                  <a:moveTo>
                    <a:pt x="4114" y="2928"/>
                  </a:moveTo>
                  <a:lnTo>
                    <a:pt x="4114" y="4099"/>
                  </a:lnTo>
                  <a:lnTo>
                    <a:pt x="2943" y="4099"/>
                  </a:lnTo>
                  <a:lnTo>
                    <a:pt x="2943" y="2928"/>
                  </a:lnTo>
                  <a:close/>
                  <a:moveTo>
                    <a:pt x="2354" y="1"/>
                  </a:moveTo>
                  <a:cubicBezTo>
                    <a:pt x="2032" y="1"/>
                    <a:pt x="1771" y="263"/>
                    <a:pt x="1771" y="586"/>
                  </a:cubicBezTo>
                  <a:lnTo>
                    <a:pt x="1771" y="1757"/>
                  </a:lnTo>
                  <a:lnTo>
                    <a:pt x="618" y="1757"/>
                  </a:lnTo>
                  <a:cubicBezTo>
                    <a:pt x="301" y="1757"/>
                    <a:pt x="31" y="1999"/>
                    <a:pt x="17" y="2314"/>
                  </a:cubicBezTo>
                  <a:cubicBezTo>
                    <a:pt x="1" y="2650"/>
                    <a:pt x="268" y="2928"/>
                    <a:pt x="600" y="2928"/>
                  </a:cubicBezTo>
                  <a:lnTo>
                    <a:pt x="1771" y="2928"/>
                  </a:lnTo>
                  <a:lnTo>
                    <a:pt x="1771" y="4099"/>
                  </a:lnTo>
                  <a:lnTo>
                    <a:pt x="618" y="4099"/>
                  </a:lnTo>
                  <a:cubicBezTo>
                    <a:pt x="301" y="4099"/>
                    <a:pt x="31" y="4341"/>
                    <a:pt x="17" y="4656"/>
                  </a:cubicBezTo>
                  <a:cubicBezTo>
                    <a:pt x="1" y="4992"/>
                    <a:pt x="268" y="5270"/>
                    <a:pt x="600" y="5270"/>
                  </a:cubicBezTo>
                  <a:lnTo>
                    <a:pt x="1771" y="5270"/>
                  </a:lnTo>
                  <a:lnTo>
                    <a:pt x="1771" y="6423"/>
                  </a:lnTo>
                  <a:cubicBezTo>
                    <a:pt x="1771" y="6738"/>
                    <a:pt x="2014" y="7011"/>
                    <a:pt x="2329" y="7025"/>
                  </a:cubicBezTo>
                  <a:cubicBezTo>
                    <a:pt x="2338" y="7025"/>
                    <a:pt x="2348" y="7025"/>
                    <a:pt x="2357" y="7025"/>
                  </a:cubicBezTo>
                  <a:cubicBezTo>
                    <a:pt x="2680" y="7025"/>
                    <a:pt x="2943" y="6764"/>
                    <a:pt x="2943" y="6441"/>
                  </a:cubicBezTo>
                  <a:lnTo>
                    <a:pt x="2943" y="5270"/>
                  </a:lnTo>
                  <a:lnTo>
                    <a:pt x="4114" y="5270"/>
                  </a:lnTo>
                  <a:lnTo>
                    <a:pt x="4114" y="6423"/>
                  </a:lnTo>
                  <a:cubicBezTo>
                    <a:pt x="4114" y="6738"/>
                    <a:pt x="4356" y="7011"/>
                    <a:pt x="4671" y="7025"/>
                  </a:cubicBezTo>
                  <a:cubicBezTo>
                    <a:pt x="4680" y="7025"/>
                    <a:pt x="4690" y="7025"/>
                    <a:pt x="4699" y="7025"/>
                  </a:cubicBezTo>
                  <a:cubicBezTo>
                    <a:pt x="5023" y="7025"/>
                    <a:pt x="5285" y="6764"/>
                    <a:pt x="5285" y="6441"/>
                  </a:cubicBezTo>
                  <a:lnTo>
                    <a:pt x="5285" y="5270"/>
                  </a:lnTo>
                  <a:lnTo>
                    <a:pt x="6456" y="5270"/>
                  </a:lnTo>
                  <a:cubicBezTo>
                    <a:pt x="6788" y="5270"/>
                    <a:pt x="7056" y="4992"/>
                    <a:pt x="7040" y="4656"/>
                  </a:cubicBezTo>
                  <a:cubicBezTo>
                    <a:pt x="7025" y="4341"/>
                    <a:pt x="6753" y="4099"/>
                    <a:pt x="6438" y="4099"/>
                  </a:cubicBezTo>
                  <a:lnTo>
                    <a:pt x="5285" y="4099"/>
                  </a:lnTo>
                  <a:lnTo>
                    <a:pt x="5285" y="2928"/>
                  </a:lnTo>
                  <a:lnTo>
                    <a:pt x="6438" y="2928"/>
                  </a:lnTo>
                  <a:cubicBezTo>
                    <a:pt x="6753" y="2928"/>
                    <a:pt x="7025" y="2685"/>
                    <a:pt x="7040" y="2370"/>
                  </a:cubicBezTo>
                  <a:cubicBezTo>
                    <a:pt x="7056" y="2034"/>
                    <a:pt x="6788" y="1757"/>
                    <a:pt x="6456" y="1757"/>
                  </a:cubicBezTo>
                  <a:lnTo>
                    <a:pt x="5285" y="1757"/>
                  </a:lnTo>
                  <a:lnTo>
                    <a:pt x="5285" y="603"/>
                  </a:lnTo>
                  <a:cubicBezTo>
                    <a:pt x="5285" y="287"/>
                    <a:pt x="5042" y="16"/>
                    <a:pt x="4727" y="2"/>
                  </a:cubicBezTo>
                  <a:cubicBezTo>
                    <a:pt x="4717" y="1"/>
                    <a:pt x="4707" y="1"/>
                    <a:pt x="4696" y="1"/>
                  </a:cubicBezTo>
                  <a:cubicBezTo>
                    <a:pt x="4374" y="1"/>
                    <a:pt x="4114" y="263"/>
                    <a:pt x="4114" y="586"/>
                  </a:cubicBezTo>
                  <a:lnTo>
                    <a:pt x="4114" y="1757"/>
                  </a:lnTo>
                  <a:lnTo>
                    <a:pt x="2943" y="1757"/>
                  </a:lnTo>
                  <a:lnTo>
                    <a:pt x="2943" y="603"/>
                  </a:lnTo>
                  <a:cubicBezTo>
                    <a:pt x="2943" y="287"/>
                    <a:pt x="2700" y="16"/>
                    <a:pt x="2385" y="2"/>
                  </a:cubicBezTo>
                  <a:cubicBezTo>
                    <a:pt x="2375" y="1"/>
                    <a:pt x="2364" y="1"/>
                    <a:pt x="23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8350;p57">
              <a:extLst>
                <a:ext uri="{FF2B5EF4-FFF2-40B4-BE49-F238E27FC236}">
                  <a16:creationId xmlns:a16="http://schemas.microsoft.com/office/drawing/2014/main" id="{CBABBA68-4E03-D5C3-6011-5B94BD0EA87C}"/>
                </a:ext>
              </a:extLst>
            </p:cNvPr>
            <p:cNvSpPr/>
            <p:nvPr/>
          </p:nvSpPr>
          <p:spPr>
            <a:xfrm>
              <a:off x="7730834" y="2792447"/>
              <a:ext cx="226648" cy="76781"/>
            </a:xfrm>
            <a:custGeom>
              <a:avLst/>
              <a:gdLst/>
              <a:ahLst/>
              <a:cxnLst/>
              <a:rect l="l" t="t" r="r" b="b"/>
              <a:pathLst>
                <a:path w="10860" h="3679" extrusionOk="0">
                  <a:moveTo>
                    <a:pt x="747" y="0"/>
                  </a:moveTo>
                  <a:cubicBezTo>
                    <a:pt x="280" y="0"/>
                    <a:pt x="0" y="520"/>
                    <a:pt x="258" y="910"/>
                  </a:cubicBezTo>
                  <a:cubicBezTo>
                    <a:pt x="1470" y="2730"/>
                    <a:pt x="3430" y="3678"/>
                    <a:pt x="5429" y="3678"/>
                  </a:cubicBezTo>
                  <a:cubicBezTo>
                    <a:pt x="7423" y="3678"/>
                    <a:pt x="9385" y="2733"/>
                    <a:pt x="10600" y="911"/>
                  </a:cubicBezTo>
                  <a:cubicBezTo>
                    <a:pt x="10860" y="523"/>
                    <a:pt x="10578" y="2"/>
                    <a:pt x="10116" y="2"/>
                  </a:cubicBezTo>
                  <a:cubicBezTo>
                    <a:pt x="10115" y="2"/>
                    <a:pt x="10114" y="2"/>
                    <a:pt x="10113" y="2"/>
                  </a:cubicBezTo>
                  <a:cubicBezTo>
                    <a:pt x="9924" y="2"/>
                    <a:pt x="9738" y="92"/>
                    <a:pt x="9625" y="262"/>
                  </a:cubicBezTo>
                  <a:cubicBezTo>
                    <a:pt x="8688" y="1668"/>
                    <a:pt x="7119" y="2507"/>
                    <a:pt x="5429" y="2507"/>
                  </a:cubicBezTo>
                  <a:cubicBezTo>
                    <a:pt x="3740" y="2507"/>
                    <a:pt x="2172" y="1668"/>
                    <a:pt x="1235" y="264"/>
                  </a:cubicBezTo>
                  <a:cubicBezTo>
                    <a:pt x="1125" y="101"/>
                    <a:pt x="943" y="0"/>
                    <a:pt x="7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8351;p57">
              <a:extLst>
                <a:ext uri="{FF2B5EF4-FFF2-40B4-BE49-F238E27FC236}">
                  <a16:creationId xmlns:a16="http://schemas.microsoft.com/office/drawing/2014/main" id="{ED7D1336-F289-4957-E856-2B87F84620F1}"/>
                </a:ext>
              </a:extLst>
            </p:cNvPr>
            <p:cNvSpPr/>
            <p:nvPr/>
          </p:nvSpPr>
          <p:spPr>
            <a:xfrm>
              <a:off x="7660859" y="2571753"/>
              <a:ext cx="366561" cy="417024"/>
            </a:xfrm>
            <a:custGeom>
              <a:avLst/>
              <a:gdLst/>
              <a:ahLst/>
              <a:cxnLst/>
              <a:rect l="l" t="t" r="r" b="b"/>
              <a:pathLst>
                <a:path w="17564" h="19982" extrusionOk="0">
                  <a:moveTo>
                    <a:pt x="14636" y="1169"/>
                  </a:moveTo>
                  <a:cubicBezTo>
                    <a:pt x="15587" y="1169"/>
                    <a:pt x="16392" y="1992"/>
                    <a:pt x="16392" y="2965"/>
                  </a:cubicBezTo>
                  <a:lnTo>
                    <a:pt x="16392" y="14674"/>
                  </a:lnTo>
                  <a:cubicBezTo>
                    <a:pt x="16392" y="15643"/>
                    <a:pt x="15607" y="16431"/>
                    <a:pt x="14636" y="16431"/>
                  </a:cubicBezTo>
                  <a:lnTo>
                    <a:pt x="11124" y="16431"/>
                  </a:lnTo>
                  <a:cubicBezTo>
                    <a:pt x="10967" y="16431"/>
                    <a:pt x="10816" y="16493"/>
                    <a:pt x="10707" y="16604"/>
                  </a:cubicBezTo>
                  <a:lnTo>
                    <a:pt x="8782" y="18561"/>
                  </a:lnTo>
                  <a:lnTo>
                    <a:pt x="6857" y="16604"/>
                  </a:lnTo>
                  <a:cubicBezTo>
                    <a:pt x="6748" y="16493"/>
                    <a:pt x="6597" y="16431"/>
                    <a:pt x="6440" y="16431"/>
                  </a:cubicBezTo>
                  <a:lnTo>
                    <a:pt x="2928" y="16431"/>
                  </a:lnTo>
                  <a:cubicBezTo>
                    <a:pt x="1959" y="16431"/>
                    <a:pt x="1172" y="15643"/>
                    <a:pt x="1172" y="14674"/>
                  </a:cubicBezTo>
                  <a:lnTo>
                    <a:pt x="1172" y="2965"/>
                  </a:lnTo>
                  <a:cubicBezTo>
                    <a:pt x="1172" y="1992"/>
                    <a:pt x="1977" y="1169"/>
                    <a:pt x="2928" y="1169"/>
                  </a:cubicBezTo>
                  <a:close/>
                  <a:moveTo>
                    <a:pt x="2928" y="0"/>
                  </a:moveTo>
                  <a:cubicBezTo>
                    <a:pt x="1310" y="0"/>
                    <a:pt x="1" y="1346"/>
                    <a:pt x="1" y="2965"/>
                  </a:cubicBezTo>
                  <a:lnTo>
                    <a:pt x="1" y="14674"/>
                  </a:lnTo>
                  <a:cubicBezTo>
                    <a:pt x="1" y="16291"/>
                    <a:pt x="1312" y="17600"/>
                    <a:pt x="2928" y="17600"/>
                  </a:cubicBezTo>
                  <a:lnTo>
                    <a:pt x="6196" y="17600"/>
                  </a:lnTo>
                  <a:lnTo>
                    <a:pt x="8365" y="19806"/>
                  </a:lnTo>
                  <a:cubicBezTo>
                    <a:pt x="8474" y="19919"/>
                    <a:pt x="8625" y="19981"/>
                    <a:pt x="8782" y="19981"/>
                  </a:cubicBezTo>
                  <a:cubicBezTo>
                    <a:pt x="8940" y="19981"/>
                    <a:pt x="9090" y="19919"/>
                    <a:pt x="9200" y="19806"/>
                  </a:cubicBezTo>
                  <a:lnTo>
                    <a:pt x="11370" y="17600"/>
                  </a:lnTo>
                  <a:lnTo>
                    <a:pt x="14636" y="17600"/>
                  </a:lnTo>
                  <a:cubicBezTo>
                    <a:pt x="16251" y="17600"/>
                    <a:pt x="17563" y="16287"/>
                    <a:pt x="17563" y="14674"/>
                  </a:cubicBezTo>
                  <a:lnTo>
                    <a:pt x="17563" y="2965"/>
                  </a:lnTo>
                  <a:cubicBezTo>
                    <a:pt x="17563" y="1348"/>
                    <a:pt x="16254" y="0"/>
                    <a:pt x="146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83750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9538303-7A39-BBB2-983E-12AE91CDA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43" r="32780"/>
          <a:stretch/>
        </p:blipFill>
        <p:spPr>
          <a:xfrm>
            <a:off x="9820759" y="0"/>
            <a:ext cx="2371241" cy="6858000"/>
          </a:xfrm>
          <a:prstGeom prst="rect">
            <a:avLst/>
          </a:prstGeom>
        </p:spPr>
      </p:pic>
      <p:sp>
        <p:nvSpPr>
          <p:cNvPr id="4" name="Google Shape;490;p42">
            <a:extLst>
              <a:ext uri="{FF2B5EF4-FFF2-40B4-BE49-F238E27FC236}">
                <a16:creationId xmlns:a16="http://schemas.microsoft.com/office/drawing/2014/main" id="{6427D437-CE39-66B4-E800-6963274DFBB0}"/>
              </a:ext>
            </a:extLst>
          </p:cNvPr>
          <p:cNvSpPr txBox="1">
            <a:spLocks/>
          </p:cNvSpPr>
          <p:nvPr/>
        </p:nvSpPr>
        <p:spPr>
          <a:xfrm>
            <a:off x="4031082" y="915913"/>
            <a:ext cx="4129837" cy="8345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pt-BR" sz="4800" dirty="0">
                <a:solidFill>
                  <a:srgbClr val="054B99"/>
                </a:solidFill>
                <a:latin typeface="TT Norms ExtraBold" panose="02000503040000020004" pitchFamily="50" charset="0"/>
              </a:rPr>
              <a:t>OBRIGADO</a:t>
            </a:r>
          </a:p>
        </p:txBody>
      </p:sp>
      <p:sp>
        <p:nvSpPr>
          <p:cNvPr id="6" name="Google Shape;446;p39">
            <a:extLst>
              <a:ext uri="{FF2B5EF4-FFF2-40B4-BE49-F238E27FC236}">
                <a16:creationId xmlns:a16="http://schemas.microsoft.com/office/drawing/2014/main" id="{81FF5038-D1CD-5C28-DCAB-06D390B5A505}"/>
              </a:ext>
            </a:extLst>
          </p:cNvPr>
          <p:cNvSpPr txBox="1"/>
          <p:nvPr/>
        </p:nvSpPr>
        <p:spPr>
          <a:xfrm>
            <a:off x="3068665" y="4784912"/>
            <a:ext cx="6054671" cy="739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bg1"/>
                </a:solidFill>
                <a:latin typeface="TT Norms Bold" panose="02000803040000020004" pitchFamily="50" charset="0"/>
                <a:ea typeface="Assistant Light"/>
                <a:cs typeface="Assistant Light"/>
                <a:sym typeface="Assistant Light"/>
              </a:rPr>
              <a:t>www.</a:t>
            </a:r>
            <a:r>
              <a:rPr lang="en" sz="3200" dirty="0">
                <a:solidFill>
                  <a:schemeClr val="bg1"/>
                </a:solidFill>
                <a:latin typeface="TT Norms Bold" panose="02000803040000020004" pitchFamily="50" charset="0"/>
                <a:ea typeface="Assistant Light"/>
                <a:cs typeface="Assistant Light"/>
                <a:sym typeface="Assistant Light"/>
              </a:rPr>
              <a:t>rectacontabilidade</a:t>
            </a:r>
            <a:r>
              <a:rPr lang="en" sz="2800" dirty="0">
                <a:solidFill>
                  <a:schemeClr val="bg1"/>
                </a:solidFill>
                <a:latin typeface="TT Norms Bold" panose="02000803040000020004" pitchFamily="50" charset="0"/>
                <a:ea typeface="Assistant Light"/>
                <a:cs typeface="Assistant Light"/>
                <a:sym typeface="Assistant Light"/>
              </a:rPr>
              <a:t>.com.br</a:t>
            </a:r>
            <a:endParaRPr sz="2800" dirty="0">
              <a:solidFill>
                <a:schemeClr val="bg1"/>
              </a:solidFill>
              <a:latin typeface="TT Norms Bold" panose="02000803040000020004" pitchFamily="50" charset="0"/>
              <a:ea typeface="Assistant Light"/>
              <a:cs typeface="Assistant Light"/>
              <a:sym typeface="Assistant Ligh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A0AE46E-1603-E954-7675-2F5280A03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1081" y="2784745"/>
            <a:ext cx="4129838" cy="1288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093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E34B2-11D7-4A60-56FA-D9E50F9D0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7" name="Google Shape;4345;p49">
            <a:extLst>
              <a:ext uri="{FF2B5EF4-FFF2-40B4-BE49-F238E27FC236}">
                <a16:creationId xmlns:a16="http://schemas.microsoft.com/office/drawing/2014/main" id="{AB62FBC6-EBBF-CBF3-1668-422C383D3B79}"/>
              </a:ext>
            </a:extLst>
          </p:cNvPr>
          <p:cNvGrpSpPr/>
          <p:nvPr/>
        </p:nvGrpSpPr>
        <p:grpSpPr>
          <a:xfrm>
            <a:off x="558127" y="2397391"/>
            <a:ext cx="543607" cy="543565"/>
            <a:chOff x="-65131525" y="1914325"/>
            <a:chExt cx="316650" cy="316625"/>
          </a:xfrm>
          <a:solidFill>
            <a:srgbClr val="054B99"/>
          </a:solidFill>
        </p:grpSpPr>
        <p:sp>
          <p:nvSpPr>
            <p:cNvPr id="4108" name="Google Shape;4346;p49">
              <a:extLst>
                <a:ext uri="{FF2B5EF4-FFF2-40B4-BE49-F238E27FC236}">
                  <a16:creationId xmlns:a16="http://schemas.microsoft.com/office/drawing/2014/main" id="{A567C5A0-B86E-AF35-D02E-AAEC9FA34C2E}"/>
                </a:ext>
              </a:extLst>
            </p:cNvPr>
            <p:cNvSpPr/>
            <p:nvPr/>
          </p:nvSpPr>
          <p:spPr>
            <a:xfrm>
              <a:off x="-65024400" y="1949750"/>
              <a:ext cx="103175" cy="247350"/>
            </a:xfrm>
            <a:custGeom>
              <a:avLst/>
              <a:gdLst/>
              <a:ahLst/>
              <a:cxnLst/>
              <a:rect l="l" t="t" r="r" b="b"/>
              <a:pathLst>
                <a:path w="4127" h="9894" extrusionOk="0">
                  <a:moveTo>
                    <a:pt x="2048" y="1"/>
                  </a:moveTo>
                  <a:cubicBezTo>
                    <a:pt x="1859" y="1"/>
                    <a:pt x="1638" y="190"/>
                    <a:pt x="1638" y="379"/>
                  </a:cubicBezTo>
                  <a:lnTo>
                    <a:pt x="1638" y="851"/>
                  </a:lnTo>
                  <a:cubicBezTo>
                    <a:pt x="725" y="1040"/>
                    <a:pt x="0" y="1891"/>
                    <a:pt x="0" y="2868"/>
                  </a:cubicBezTo>
                  <a:cubicBezTo>
                    <a:pt x="0" y="3970"/>
                    <a:pt x="977" y="4632"/>
                    <a:pt x="1827" y="5262"/>
                  </a:cubicBezTo>
                  <a:cubicBezTo>
                    <a:pt x="2552" y="5829"/>
                    <a:pt x="3308" y="6333"/>
                    <a:pt x="3308" y="6995"/>
                  </a:cubicBezTo>
                  <a:cubicBezTo>
                    <a:pt x="3308" y="7656"/>
                    <a:pt x="2772" y="8255"/>
                    <a:pt x="2079" y="8255"/>
                  </a:cubicBezTo>
                  <a:cubicBezTo>
                    <a:pt x="1418" y="8255"/>
                    <a:pt x="851" y="7688"/>
                    <a:pt x="851" y="6995"/>
                  </a:cubicBezTo>
                  <a:cubicBezTo>
                    <a:pt x="851" y="6774"/>
                    <a:pt x="662" y="6617"/>
                    <a:pt x="441" y="6617"/>
                  </a:cubicBezTo>
                  <a:cubicBezTo>
                    <a:pt x="189" y="6617"/>
                    <a:pt x="32" y="6806"/>
                    <a:pt x="32" y="6995"/>
                  </a:cubicBezTo>
                  <a:cubicBezTo>
                    <a:pt x="32" y="7971"/>
                    <a:pt x="756" y="8854"/>
                    <a:pt x="1701" y="9011"/>
                  </a:cubicBezTo>
                  <a:lnTo>
                    <a:pt x="1701" y="9484"/>
                  </a:lnTo>
                  <a:cubicBezTo>
                    <a:pt x="1701" y="9704"/>
                    <a:pt x="1890" y="9893"/>
                    <a:pt x="2079" y="9893"/>
                  </a:cubicBezTo>
                  <a:cubicBezTo>
                    <a:pt x="2268" y="9893"/>
                    <a:pt x="2489" y="9704"/>
                    <a:pt x="2489" y="9484"/>
                  </a:cubicBezTo>
                  <a:lnTo>
                    <a:pt x="2489" y="9011"/>
                  </a:lnTo>
                  <a:cubicBezTo>
                    <a:pt x="3434" y="8791"/>
                    <a:pt x="4127" y="7971"/>
                    <a:pt x="4127" y="6995"/>
                  </a:cubicBezTo>
                  <a:cubicBezTo>
                    <a:pt x="4127" y="5892"/>
                    <a:pt x="3151" y="5231"/>
                    <a:pt x="2331" y="4600"/>
                  </a:cubicBezTo>
                  <a:cubicBezTo>
                    <a:pt x="1575" y="4033"/>
                    <a:pt x="819" y="3529"/>
                    <a:pt x="819" y="2868"/>
                  </a:cubicBezTo>
                  <a:cubicBezTo>
                    <a:pt x="788" y="2143"/>
                    <a:pt x="1386" y="1607"/>
                    <a:pt x="2048" y="1607"/>
                  </a:cubicBezTo>
                  <a:cubicBezTo>
                    <a:pt x="2709" y="1607"/>
                    <a:pt x="3277" y="2143"/>
                    <a:pt x="3277" y="2868"/>
                  </a:cubicBezTo>
                  <a:cubicBezTo>
                    <a:pt x="3277" y="3088"/>
                    <a:pt x="3466" y="3246"/>
                    <a:pt x="3686" y="3246"/>
                  </a:cubicBezTo>
                  <a:cubicBezTo>
                    <a:pt x="3938" y="3246"/>
                    <a:pt x="4096" y="3057"/>
                    <a:pt x="4096" y="2868"/>
                  </a:cubicBezTo>
                  <a:cubicBezTo>
                    <a:pt x="4096" y="1891"/>
                    <a:pt x="3371" y="1009"/>
                    <a:pt x="2426" y="851"/>
                  </a:cubicBezTo>
                  <a:lnTo>
                    <a:pt x="2426" y="379"/>
                  </a:lnTo>
                  <a:cubicBezTo>
                    <a:pt x="2426" y="158"/>
                    <a:pt x="2237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9" name="Google Shape;4347;p49">
              <a:extLst>
                <a:ext uri="{FF2B5EF4-FFF2-40B4-BE49-F238E27FC236}">
                  <a16:creationId xmlns:a16="http://schemas.microsoft.com/office/drawing/2014/main" id="{998D6BBF-49E4-455E-C2D4-7CCD149C970A}"/>
                </a:ext>
              </a:extLst>
            </p:cNvPr>
            <p:cNvSpPr/>
            <p:nvPr/>
          </p:nvSpPr>
          <p:spPr>
            <a:xfrm>
              <a:off x="-65131525" y="1914325"/>
              <a:ext cx="316650" cy="316625"/>
            </a:xfrm>
            <a:custGeom>
              <a:avLst/>
              <a:gdLst/>
              <a:ahLst/>
              <a:cxnLst/>
              <a:rect l="l" t="t" r="r" b="b"/>
              <a:pathLst>
                <a:path w="12666" h="12665" extrusionOk="0">
                  <a:moveTo>
                    <a:pt x="6333" y="819"/>
                  </a:moveTo>
                  <a:cubicBezTo>
                    <a:pt x="9357" y="819"/>
                    <a:pt x="11846" y="3308"/>
                    <a:pt x="11846" y="6332"/>
                  </a:cubicBezTo>
                  <a:cubicBezTo>
                    <a:pt x="11846" y="9357"/>
                    <a:pt x="9357" y="11846"/>
                    <a:pt x="6333" y="11846"/>
                  </a:cubicBezTo>
                  <a:cubicBezTo>
                    <a:pt x="3308" y="11846"/>
                    <a:pt x="819" y="9357"/>
                    <a:pt x="819" y="6332"/>
                  </a:cubicBezTo>
                  <a:cubicBezTo>
                    <a:pt x="819" y="3308"/>
                    <a:pt x="3308" y="819"/>
                    <a:pt x="6333" y="819"/>
                  </a:cubicBezTo>
                  <a:close/>
                  <a:moveTo>
                    <a:pt x="6333" y="0"/>
                  </a:moveTo>
                  <a:cubicBezTo>
                    <a:pt x="2836" y="0"/>
                    <a:pt x="0" y="2835"/>
                    <a:pt x="0" y="6332"/>
                  </a:cubicBezTo>
                  <a:cubicBezTo>
                    <a:pt x="0" y="9830"/>
                    <a:pt x="2836" y="12665"/>
                    <a:pt x="6333" y="12665"/>
                  </a:cubicBezTo>
                  <a:cubicBezTo>
                    <a:pt x="9830" y="12665"/>
                    <a:pt x="12665" y="9830"/>
                    <a:pt x="12665" y="6332"/>
                  </a:cubicBezTo>
                  <a:cubicBezTo>
                    <a:pt x="12665" y="2835"/>
                    <a:pt x="9830" y="0"/>
                    <a:pt x="63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10" name="Google Shape;4348;p49">
            <a:extLst>
              <a:ext uri="{FF2B5EF4-FFF2-40B4-BE49-F238E27FC236}">
                <a16:creationId xmlns:a16="http://schemas.microsoft.com/office/drawing/2014/main" id="{0658D394-8BC8-3AEF-99AC-A536E3767419}"/>
              </a:ext>
            </a:extLst>
          </p:cNvPr>
          <p:cNvGrpSpPr/>
          <p:nvPr/>
        </p:nvGrpSpPr>
        <p:grpSpPr>
          <a:xfrm>
            <a:off x="558127" y="3028553"/>
            <a:ext cx="543607" cy="543607"/>
            <a:chOff x="-65131525" y="2281350"/>
            <a:chExt cx="316650" cy="316650"/>
          </a:xfrm>
          <a:solidFill>
            <a:srgbClr val="054B99"/>
          </a:solidFill>
        </p:grpSpPr>
        <p:sp>
          <p:nvSpPr>
            <p:cNvPr id="4111" name="Google Shape;4349;p49">
              <a:extLst>
                <a:ext uri="{FF2B5EF4-FFF2-40B4-BE49-F238E27FC236}">
                  <a16:creationId xmlns:a16="http://schemas.microsoft.com/office/drawing/2014/main" id="{A8445FA1-1108-E784-C2EE-861E41086DB1}"/>
                </a:ext>
              </a:extLst>
            </p:cNvPr>
            <p:cNvSpPr/>
            <p:nvPr/>
          </p:nvSpPr>
          <p:spPr>
            <a:xfrm>
              <a:off x="-65131525" y="2322300"/>
              <a:ext cx="275675" cy="275700"/>
            </a:xfrm>
            <a:custGeom>
              <a:avLst/>
              <a:gdLst/>
              <a:ahLst/>
              <a:cxnLst/>
              <a:rect l="l" t="t" r="r" b="b"/>
              <a:pathLst>
                <a:path w="11027" h="11028" extrusionOk="0">
                  <a:moveTo>
                    <a:pt x="5073" y="820"/>
                  </a:moveTo>
                  <a:lnTo>
                    <a:pt x="5073" y="5514"/>
                  </a:lnTo>
                  <a:cubicBezTo>
                    <a:pt x="5073" y="5766"/>
                    <a:pt x="5262" y="5923"/>
                    <a:pt x="5482" y="5923"/>
                  </a:cubicBezTo>
                  <a:lnTo>
                    <a:pt x="10145" y="5923"/>
                  </a:lnTo>
                  <a:cubicBezTo>
                    <a:pt x="9956" y="8318"/>
                    <a:pt x="7940" y="10208"/>
                    <a:pt x="5482" y="10208"/>
                  </a:cubicBezTo>
                  <a:cubicBezTo>
                    <a:pt x="2867" y="10208"/>
                    <a:pt x="788" y="8129"/>
                    <a:pt x="788" y="5514"/>
                  </a:cubicBezTo>
                  <a:cubicBezTo>
                    <a:pt x="788" y="3088"/>
                    <a:pt x="2678" y="1072"/>
                    <a:pt x="5073" y="820"/>
                  </a:cubicBezTo>
                  <a:close/>
                  <a:moveTo>
                    <a:pt x="5514" y="0"/>
                  </a:moveTo>
                  <a:cubicBezTo>
                    <a:pt x="2458" y="0"/>
                    <a:pt x="0" y="2489"/>
                    <a:pt x="0" y="5514"/>
                  </a:cubicBezTo>
                  <a:cubicBezTo>
                    <a:pt x="0" y="8538"/>
                    <a:pt x="2458" y="11027"/>
                    <a:pt x="5514" y="11027"/>
                  </a:cubicBezTo>
                  <a:cubicBezTo>
                    <a:pt x="8538" y="11027"/>
                    <a:pt x="11027" y="8538"/>
                    <a:pt x="11027" y="5514"/>
                  </a:cubicBezTo>
                  <a:cubicBezTo>
                    <a:pt x="11027" y="5293"/>
                    <a:pt x="10807" y="5104"/>
                    <a:pt x="10618" y="5104"/>
                  </a:cubicBezTo>
                  <a:lnTo>
                    <a:pt x="5923" y="5104"/>
                  </a:lnTo>
                  <a:lnTo>
                    <a:pt x="5923" y="410"/>
                  </a:lnTo>
                  <a:cubicBezTo>
                    <a:pt x="5892" y="158"/>
                    <a:pt x="5734" y="0"/>
                    <a:pt x="55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2" name="Google Shape;4350;p49">
              <a:extLst>
                <a:ext uri="{FF2B5EF4-FFF2-40B4-BE49-F238E27FC236}">
                  <a16:creationId xmlns:a16="http://schemas.microsoft.com/office/drawing/2014/main" id="{8381056D-E66A-9A5D-82FD-0F658B4E9BE9}"/>
                </a:ext>
              </a:extLst>
            </p:cNvPr>
            <p:cNvSpPr/>
            <p:nvPr/>
          </p:nvSpPr>
          <p:spPr>
            <a:xfrm>
              <a:off x="-64963775" y="2281350"/>
              <a:ext cx="148900" cy="148875"/>
            </a:xfrm>
            <a:custGeom>
              <a:avLst/>
              <a:gdLst/>
              <a:ahLst/>
              <a:cxnLst/>
              <a:rect l="l" t="t" r="r" b="b"/>
              <a:pathLst>
                <a:path w="5956" h="5955" extrusionOk="0">
                  <a:moveTo>
                    <a:pt x="852" y="819"/>
                  </a:moveTo>
                  <a:cubicBezTo>
                    <a:pt x="3088" y="1008"/>
                    <a:pt x="4884" y="2836"/>
                    <a:pt x="5105" y="5073"/>
                  </a:cubicBezTo>
                  <a:lnTo>
                    <a:pt x="852" y="5073"/>
                  </a:lnTo>
                  <a:lnTo>
                    <a:pt x="852" y="819"/>
                  </a:lnTo>
                  <a:close/>
                  <a:moveTo>
                    <a:pt x="442" y="0"/>
                  </a:moveTo>
                  <a:cubicBezTo>
                    <a:pt x="221" y="0"/>
                    <a:pt x="1" y="189"/>
                    <a:pt x="1" y="441"/>
                  </a:cubicBezTo>
                  <a:lnTo>
                    <a:pt x="1" y="5514"/>
                  </a:lnTo>
                  <a:cubicBezTo>
                    <a:pt x="1" y="5734"/>
                    <a:pt x="221" y="5955"/>
                    <a:pt x="442" y="5955"/>
                  </a:cubicBezTo>
                  <a:lnTo>
                    <a:pt x="5514" y="5955"/>
                  </a:lnTo>
                  <a:cubicBezTo>
                    <a:pt x="5766" y="5955"/>
                    <a:pt x="5955" y="5734"/>
                    <a:pt x="5955" y="5514"/>
                  </a:cubicBezTo>
                  <a:cubicBezTo>
                    <a:pt x="5955" y="2426"/>
                    <a:pt x="3466" y="0"/>
                    <a:pt x="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13" name="Google Shape;4351;p49">
            <a:extLst>
              <a:ext uri="{FF2B5EF4-FFF2-40B4-BE49-F238E27FC236}">
                <a16:creationId xmlns:a16="http://schemas.microsoft.com/office/drawing/2014/main" id="{EB9E1C70-6F5E-0370-181C-5CFE2C71E90D}"/>
              </a:ext>
            </a:extLst>
          </p:cNvPr>
          <p:cNvGrpSpPr/>
          <p:nvPr/>
        </p:nvGrpSpPr>
        <p:grpSpPr>
          <a:xfrm>
            <a:off x="562869" y="3656625"/>
            <a:ext cx="534122" cy="544938"/>
            <a:chOff x="-65129950" y="2646800"/>
            <a:chExt cx="311125" cy="317425"/>
          </a:xfrm>
          <a:solidFill>
            <a:srgbClr val="054B99"/>
          </a:solidFill>
        </p:grpSpPr>
        <p:sp>
          <p:nvSpPr>
            <p:cNvPr id="4114" name="Google Shape;4352;p49">
              <a:extLst>
                <a:ext uri="{FF2B5EF4-FFF2-40B4-BE49-F238E27FC236}">
                  <a16:creationId xmlns:a16="http://schemas.microsoft.com/office/drawing/2014/main" id="{2768256E-B4D1-FE59-7C21-4ACA4650D1D0}"/>
                </a:ext>
              </a:extLst>
            </p:cNvPr>
            <p:cNvSpPr/>
            <p:nvPr/>
          </p:nvSpPr>
          <p:spPr>
            <a:xfrm>
              <a:off x="-65129950" y="2646800"/>
              <a:ext cx="311125" cy="317425"/>
            </a:xfrm>
            <a:custGeom>
              <a:avLst/>
              <a:gdLst/>
              <a:ahLst/>
              <a:cxnLst/>
              <a:rect l="l" t="t" r="r" b="b"/>
              <a:pathLst>
                <a:path w="12445" h="12697" extrusionOk="0">
                  <a:moveTo>
                    <a:pt x="6648" y="851"/>
                  </a:moveTo>
                  <a:lnTo>
                    <a:pt x="6648" y="1954"/>
                  </a:lnTo>
                  <a:lnTo>
                    <a:pt x="5860" y="1954"/>
                  </a:lnTo>
                  <a:lnTo>
                    <a:pt x="5860" y="851"/>
                  </a:lnTo>
                  <a:close/>
                  <a:moveTo>
                    <a:pt x="1261" y="1954"/>
                  </a:moveTo>
                  <a:cubicBezTo>
                    <a:pt x="1355" y="1954"/>
                    <a:pt x="1450" y="1985"/>
                    <a:pt x="1544" y="2080"/>
                  </a:cubicBezTo>
                  <a:cubicBezTo>
                    <a:pt x="1733" y="2237"/>
                    <a:pt x="1733" y="2521"/>
                    <a:pt x="1576" y="2678"/>
                  </a:cubicBezTo>
                  <a:cubicBezTo>
                    <a:pt x="1497" y="2757"/>
                    <a:pt x="1387" y="2797"/>
                    <a:pt x="1276" y="2797"/>
                  </a:cubicBezTo>
                  <a:cubicBezTo>
                    <a:pt x="1166" y="2797"/>
                    <a:pt x="1056" y="2757"/>
                    <a:pt x="977" y="2678"/>
                  </a:cubicBezTo>
                  <a:cubicBezTo>
                    <a:pt x="819" y="2521"/>
                    <a:pt x="819" y="2237"/>
                    <a:pt x="977" y="2080"/>
                  </a:cubicBezTo>
                  <a:cubicBezTo>
                    <a:pt x="1072" y="1985"/>
                    <a:pt x="1198" y="1954"/>
                    <a:pt x="1261" y="1954"/>
                  </a:cubicBezTo>
                  <a:close/>
                  <a:moveTo>
                    <a:pt x="11216" y="1954"/>
                  </a:moveTo>
                  <a:cubicBezTo>
                    <a:pt x="11468" y="1954"/>
                    <a:pt x="11626" y="2143"/>
                    <a:pt x="11626" y="2395"/>
                  </a:cubicBezTo>
                  <a:cubicBezTo>
                    <a:pt x="11626" y="2615"/>
                    <a:pt x="11437" y="2836"/>
                    <a:pt x="11216" y="2836"/>
                  </a:cubicBezTo>
                  <a:cubicBezTo>
                    <a:pt x="11027" y="2836"/>
                    <a:pt x="10807" y="2615"/>
                    <a:pt x="10807" y="2395"/>
                  </a:cubicBezTo>
                  <a:cubicBezTo>
                    <a:pt x="10807" y="2143"/>
                    <a:pt x="10996" y="1954"/>
                    <a:pt x="11216" y="1954"/>
                  </a:cubicBezTo>
                  <a:close/>
                  <a:moveTo>
                    <a:pt x="6270" y="2773"/>
                  </a:moveTo>
                  <a:cubicBezTo>
                    <a:pt x="8759" y="2773"/>
                    <a:pt x="10807" y="4821"/>
                    <a:pt x="10807" y="7341"/>
                  </a:cubicBezTo>
                  <a:cubicBezTo>
                    <a:pt x="10807" y="9861"/>
                    <a:pt x="8759" y="11909"/>
                    <a:pt x="6270" y="11909"/>
                  </a:cubicBezTo>
                  <a:cubicBezTo>
                    <a:pt x="3781" y="11909"/>
                    <a:pt x="1733" y="9861"/>
                    <a:pt x="1733" y="7341"/>
                  </a:cubicBezTo>
                  <a:cubicBezTo>
                    <a:pt x="1733" y="4821"/>
                    <a:pt x="3781" y="2773"/>
                    <a:pt x="6270" y="2773"/>
                  </a:cubicBezTo>
                  <a:close/>
                  <a:moveTo>
                    <a:pt x="4663" y="0"/>
                  </a:moveTo>
                  <a:cubicBezTo>
                    <a:pt x="4411" y="0"/>
                    <a:pt x="4254" y="189"/>
                    <a:pt x="4254" y="410"/>
                  </a:cubicBezTo>
                  <a:cubicBezTo>
                    <a:pt x="4254" y="662"/>
                    <a:pt x="4474" y="851"/>
                    <a:pt x="4663" y="851"/>
                  </a:cubicBezTo>
                  <a:lnTo>
                    <a:pt x="5104" y="851"/>
                  </a:lnTo>
                  <a:lnTo>
                    <a:pt x="5104" y="2111"/>
                  </a:lnTo>
                  <a:cubicBezTo>
                    <a:pt x="4254" y="2300"/>
                    <a:pt x="3466" y="2710"/>
                    <a:pt x="2836" y="3245"/>
                  </a:cubicBezTo>
                  <a:lnTo>
                    <a:pt x="2489" y="2899"/>
                  </a:lnTo>
                  <a:cubicBezTo>
                    <a:pt x="2741" y="2426"/>
                    <a:pt x="2647" y="1891"/>
                    <a:pt x="2269" y="1481"/>
                  </a:cubicBezTo>
                  <a:cubicBezTo>
                    <a:pt x="2032" y="1245"/>
                    <a:pt x="1717" y="1127"/>
                    <a:pt x="1394" y="1127"/>
                  </a:cubicBezTo>
                  <a:cubicBezTo>
                    <a:pt x="1072" y="1127"/>
                    <a:pt x="741" y="1245"/>
                    <a:pt x="473" y="1481"/>
                  </a:cubicBezTo>
                  <a:cubicBezTo>
                    <a:pt x="0" y="1954"/>
                    <a:pt x="0" y="2741"/>
                    <a:pt x="473" y="3245"/>
                  </a:cubicBezTo>
                  <a:cubicBezTo>
                    <a:pt x="725" y="3498"/>
                    <a:pt x="1040" y="3624"/>
                    <a:pt x="1355" y="3624"/>
                  </a:cubicBezTo>
                  <a:cubicBezTo>
                    <a:pt x="1544" y="3624"/>
                    <a:pt x="1702" y="3561"/>
                    <a:pt x="1891" y="3498"/>
                  </a:cubicBezTo>
                  <a:lnTo>
                    <a:pt x="2269" y="3844"/>
                  </a:lnTo>
                  <a:cubicBezTo>
                    <a:pt x="1481" y="4789"/>
                    <a:pt x="946" y="6018"/>
                    <a:pt x="946" y="7341"/>
                  </a:cubicBezTo>
                  <a:cubicBezTo>
                    <a:pt x="946" y="10303"/>
                    <a:pt x="3371" y="12697"/>
                    <a:pt x="6301" y="12697"/>
                  </a:cubicBezTo>
                  <a:cubicBezTo>
                    <a:pt x="9263" y="12697"/>
                    <a:pt x="11657" y="10303"/>
                    <a:pt x="11657" y="7341"/>
                  </a:cubicBezTo>
                  <a:cubicBezTo>
                    <a:pt x="11657" y="6018"/>
                    <a:pt x="11185" y="4789"/>
                    <a:pt x="10365" y="3844"/>
                  </a:cubicBezTo>
                  <a:lnTo>
                    <a:pt x="10712" y="3498"/>
                  </a:lnTo>
                  <a:cubicBezTo>
                    <a:pt x="10838" y="3561"/>
                    <a:pt x="11027" y="3624"/>
                    <a:pt x="11216" y="3624"/>
                  </a:cubicBezTo>
                  <a:cubicBezTo>
                    <a:pt x="11909" y="3624"/>
                    <a:pt x="12445" y="3056"/>
                    <a:pt x="12445" y="2363"/>
                  </a:cubicBezTo>
                  <a:cubicBezTo>
                    <a:pt x="12445" y="1670"/>
                    <a:pt x="11909" y="1135"/>
                    <a:pt x="11216" y="1135"/>
                  </a:cubicBezTo>
                  <a:cubicBezTo>
                    <a:pt x="10555" y="1135"/>
                    <a:pt x="10019" y="1670"/>
                    <a:pt x="10019" y="2363"/>
                  </a:cubicBezTo>
                  <a:cubicBezTo>
                    <a:pt x="10019" y="2552"/>
                    <a:pt x="10050" y="2710"/>
                    <a:pt x="10113" y="2899"/>
                  </a:cubicBezTo>
                  <a:lnTo>
                    <a:pt x="9767" y="3245"/>
                  </a:lnTo>
                  <a:cubicBezTo>
                    <a:pt x="9137" y="2710"/>
                    <a:pt x="8349" y="2300"/>
                    <a:pt x="7530" y="2111"/>
                  </a:cubicBezTo>
                  <a:lnTo>
                    <a:pt x="7530" y="851"/>
                  </a:lnTo>
                  <a:lnTo>
                    <a:pt x="7971" y="851"/>
                  </a:lnTo>
                  <a:cubicBezTo>
                    <a:pt x="8192" y="851"/>
                    <a:pt x="8349" y="662"/>
                    <a:pt x="8349" y="410"/>
                  </a:cubicBezTo>
                  <a:cubicBezTo>
                    <a:pt x="8349" y="189"/>
                    <a:pt x="8160" y="0"/>
                    <a:pt x="79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5" name="Google Shape;4353;p49">
              <a:extLst>
                <a:ext uri="{FF2B5EF4-FFF2-40B4-BE49-F238E27FC236}">
                  <a16:creationId xmlns:a16="http://schemas.microsoft.com/office/drawing/2014/main" id="{43B2AD1D-799D-5B1E-C641-2CD78B5F667F}"/>
                </a:ext>
              </a:extLst>
            </p:cNvPr>
            <p:cNvSpPr/>
            <p:nvPr/>
          </p:nvSpPr>
          <p:spPr>
            <a:xfrm>
              <a:off x="-65066950" y="2738175"/>
              <a:ext cx="187475" cy="185100"/>
            </a:xfrm>
            <a:custGeom>
              <a:avLst/>
              <a:gdLst/>
              <a:ahLst/>
              <a:cxnLst/>
              <a:rect l="l" t="t" r="r" b="b"/>
              <a:pathLst>
                <a:path w="7499" h="7404" extrusionOk="0">
                  <a:moveTo>
                    <a:pt x="3309" y="819"/>
                  </a:moveTo>
                  <a:lnTo>
                    <a:pt x="3309" y="3686"/>
                  </a:lnTo>
                  <a:cubicBezTo>
                    <a:pt x="3309" y="3938"/>
                    <a:pt x="3498" y="4127"/>
                    <a:pt x="3718" y="4127"/>
                  </a:cubicBezTo>
                  <a:lnTo>
                    <a:pt x="6612" y="4127"/>
                  </a:lnTo>
                  <a:cubicBezTo>
                    <a:pt x="6410" y="5529"/>
                    <a:pt x="5188" y="6585"/>
                    <a:pt x="3750" y="6585"/>
                  </a:cubicBezTo>
                  <a:cubicBezTo>
                    <a:pt x="2143" y="6585"/>
                    <a:pt x="820" y="5261"/>
                    <a:pt x="820" y="3686"/>
                  </a:cubicBezTo>
                  <a:cubicBezTo>
                    <a:pt x="820" y="2237"/>
                    <a:pt x="1891" y="1008"/>
                    <a:pt x="3309" y="819"/>
                  </a:cubicBezTo>
                  <a:close/>
                  <a:moveTo>
                    <a:pt x="3750" y="0"/>
                  </a:moveTo>
                  <a:cubicBezTo>
                    <a:pt x="1702" y="0"/>
                    <a:pt x="1" y="1638"/>
                    <a:pt x="1" y="3686"/>
                  </a:cubicBezTo>
                  <a:cubicBezTo>
                    <a:pt x="1" y="5734"/>
                    <a:pt x="1671" y="7404"/>
                    <a:pt x="3750" y="7404"/>
                  </a:cubicBezTo>
                  <a:cubicBezTo>
                    <a:pt x="5798" y="7404"/>
                    <a:pt x="7499" y="5734"/>
                    <a:pt x="7499" y="3686"/>
                  </a:cubicBezTo>
                  <a:cubicBezTo>
                    <a:pt x="7499" y="3466"/>
                    <a:pt x="7278" y="3277"/>
                    <a:pt x="7058" y="3277"/>
                  </a:cubicBezTo>
                  <a:lnTo>
                    <a:pt x="4128" y="3277"/>
                  </a:lnTo>
                  <a:lnTo>
                    <a:pt x="4128" y="378"/>
                  </a:lnTo>
                  <a:cubicBezTo>
                    <a:pt x="4128" y="158"/>
                    <a:pt x="3939" y="0"/>
                    <a:pt x="37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16" name="Google Shape;4354;p49">
            <a:extLst>
              <a:ext uri="{FF2B5EF4-FFF2-40B4-BE49-F238E27FC236}">
                <a16:creationId xmlns:a16="http://schemas.microsoft.com/office/drawing/2014/main" id="{55692B72-2DDC-D888-53CB-E6B13B59BB3B}"/>
              </a:ext>
            </a:extLst>
          </p:cNvPr>
          <p:cNvGrpSpPr/>
          <p:nvPr/>
        </p:nvGrpSpPr>
        <p:grpSpPr>
          <a:xfrm>
            <a:off x="3833001" y="2395331"/>
            <a:ext cx="547642" cy="547686"/>
            <a:chOff x="-63252250" y="1930850"/>
            <a:chExt cx="319000" cy="319025"/>
          </a:xfrm>
          <a:solidFill>
            <a:srgbClr val="054B99"/>
          </a:solidFill>
        </p:grpSpPr>
        <p:sp>
          <p:nvSpPr>
            <p:cNvPr id="4117" name="Google Shape;4355;p49">
              <a:extLst>
                <a:ext uri="{FF2B5EF4-FFF2-40B4-BE49-F238E27FC236}">
                  <a16:creationId xmlns:a16="http://schemas.microsoft.com/office/drawing/2014/main" id="{2B4ED654-1DA6-7692-9C33-83EA359D8459}"/>
                </a:ext>
              </a:extLst>
            </p:cNvPr>
            <p:cNvSpPr/>
            <p:nvPr/>
          </p:nvSpPr>
          <p:spPr>
            <a:xfrm>
              <a:off x="-63252250" y="1930850"/>
              <a:ext cx="319000" cy="319025"/>
            </a:xfrm>
            <a:custGeom>
              <a:avLst/>
              <a:gdLst/>
              <a:ahLst/>
              <a:cxnLst/>
              <a:rect l="l" t="t" r="r" b="b"/>
              <a:pathLst>
                <a:path w="12760" h="12761" extrusionOk="0">
                  <a:moveTo>
                    <a:pt x="7026" y="914"/>
                  </a:moveTo>
                  <a:lnTo>
                    <a:pt x="7026" y="1954"/>
                  </a:lnTo>
                  <a:cubicBezTo>
                    <a:pt x="7026" y="2174"/>
                    <a:pt x="7120" y="2332"/>
                    <a:pt x="7341" y="2363"/>
                  </a:cubicBezTo>
                  <a:cubicBezTo>
                    <a:pt x="7813" y="2489"/>
                    <a:pt x="8286" y="2647"/>
                    <a:pt x="8664" y="2899"/>
                  </a:cubicBezTo>
                  <a:cubicBezTo>
                    <a:pt x="8733" y="2954"/>
                    <a:pt x="8820" y="2979"/>
                    <a:pt x="8905" y="2979"/>
                  </a:cubicBezTo>
                  <a:cubicBezTo>
                    <a:pt x="9012" y="2979"/>
                    <a:pt x="9115" y="2938"/>
                    <a:pt x="9168" y="2868"/>
                  </a:cubicBezTo>
                  <a:lnTo>
                    <a:pt x="9924" y="2111"/>
                  </a:lnTo>
                  <a:lnTo>
                    <a:pt x="10712" y="2899"/>
                  </a:lnTo>
                  <a:lnTo>
                    <a:pt x="9956" y="3655"/>
                  </a:lnTo>
                  <a:cubicBezTo>
                    <a:pt x="9861" y="3781"/>
                    <a:pt x="9798" y="4002"/>
                    <a:pt x="9924" y="4159"/>
                  </a:cubicBezTo>
                  <a:cubicBezTo>
                    <a:pt x="10208" y="4600"/>
                    <a:pt x="10397" y="5041"/>
                    <a:pt x="10460" y="5514"/>
                  </a:cubicBezTo>
                  <a:cubicBezTo>
                    <a:pt x="10523" y="5703"/>
                    <a:pt x="10680" y="5829"/>
                    <a:pt x="10869" y="5829"/>
                  </a:cubicBezTo>
                  <a:lnTo>
                    <a:pt x="11941" y="5829"/>
                  </a:lnTo>
                  <a:lnTo>
                    <a:pt x="11941" y="6932"/>
                  </a:lnTo>
                  <a:lnTo>
                    <a:pt x="10869" y="6932"/>
                  </a:lnTo>
                  <a:cubicBezTo>
                    <a:pt x="10680" y="6932"/>
                    <a:pt x="10523" y="7058"/>
                    <a:pt x="10460" y="7247"/>
                  </a:cubicBezTo>
                  <a:cubicBezTo>
                    <a:pt x="10365" y="7719"/>
                    <a:pt x="10208" y="8192"/>
                    <a:pt x="9924" y="8570"/>
                  </a:cubicBezTo>
                  <a:cubicBezTo>
                    <a:pt x="9798" y="8727"/>
                    <a:pt x="9861" y="8979"/>
                    <a:pt x="9956" y="9105"/>
                  </a:cubicBezTo>
                  <a:lnTo>
                    <a:pt x="10712" y="9830"/>
                  </a:lnTo>
                  <a:lnTo>
                    <a:pt x="9924" y="10618"/>
                  </a:lnTo>
                  <a:lnTo>
                    <a:pt x="9168" y="9893"/>
                  </a:lnTo>
                  <a:cubicBezTo>
                    <a:pt x="9111" y="9817"/>
                    <a:pt x="8996" y="9775"/>
                    <a:pt x="8879" y="9775"/>
                  </a:cubicBezTo>
                  <a:cubicBezTo>
                    <a:pt x="8803" y="9775"/>
                    <a:pt x="8726" y="9793"/>
                    <a:pt x="8664" y="9830"/>
                  </a:cubicBezTo>
                  <a:cubicBezTo>
                    <a:pt x="8223" y="10114"/>
                    <a:pt x="7813" y="10303"/>
                    <a:pt x="7341" y="10397"/>
                  </a:cubicBezTo>
                  <a:cubicBezTo>
                    <a:pt x="7120" y="10429"/>
                    <a:pt x="7026" y="10586"/>
                    <a:pt x="7026" y="10775"/>
                  </a:cubicBezTo>
                  <a:lnTo>
                    <a:pt x="7026" y="11846"/>
                  </a:lnTo>
                  <a:lnTo>
                    <a:pt x="5923" y="11846"/>
                  </a:lnTo>
                  <a:lnTo>
                    <a:pt x="5923" y="10775"/>
                  </a:lnTo>
                  <a:cubicBezTo>
                    <a:pt x="5923" y="10586"/>
                    <a:pt x="5797" y="10429"/>
                    <a:pt x="5577" y="10397"/>
                  </a:cubicBezTo>
                  <a:cubicBezTo>
                    <a:pt x="5135" y="10271"/>
                    <a:pt x="4663" y="10114"/>
                    <a:pt x="4253" y="9830"/>
                  </a:cubicBezTo>
                  <a:cubicBezTo>
                    <a:pt x="4191" y="9793"/>
                    <a:pt x="4119" y="9775"/>
                    <a:pt x="4047" y="9775"/>
                  </a:cubicBezTo>
                  <a:cubicBezTo>
                    <a:pt x="3937" y="9775"/>
                    <a:pt x="3826" y="9817"/>
                    <a:pt x="3749" y="9893"/>
                  </a:cubicBezTo>
                  <a:lnTo>
                    <a:pt x="2993" y="10618"/>
                  </a:lnTo>
                  <a:lnTo>
                    <a:pt x="2206" y="9830"/>
                  </a:lnTo>
                  <a:lnTo>
                    <a:pt x="2962" y="9105"/>
                  </a:lnTo>
                  <a:cubicBezTo>
                    <a:pt x="3088" y="8979"/>
                    <a:pt x="3119" y="8727"/>
                    <a:pt x="2993" y="8570"/>
                  </a:cubicBezTo>
                  <a:cubicBezTo>
                    <a:pt x="2710" y="8160"/>
                    <a:pt x="2521" y="7719"/>
                    <a:pt x="2458" y="7247"/>
                  </a:cubicBezTo>
                  <a:cubicBezTo>
                    <a:pt x="2395" y="7058"/>
                    <a:pt x="2237" y="6932"/>
                    <a:pt x="2048" y="6932"/>
                  </a:cubicBezTo>
                  <a:lnTo>
                    <a:pt x="977" y="6932"/>
                  </a:lnTo>
                  <a:lnTo>
                    <a:pt x="977" y="5829"/>
                  </a:lnTo>
                  <a:lnTo>
                    <a:pt x="2048" y="5829"/>
                  </a:lnTo>
                  <a:cubicBezTo>
                    <a:pt x="2237" y="5829"/>
                    <a:pt x="2395" y="5703"/>
                    <a:pt x="2458" y="5514"/>
                  </a:cubicBezTo>
                  <a:cubicBezTo>
                    <a:pt x="2552" y="5041"/>
                    <a:pt x="2710" y="4569"/>
                    <a:pt x="2993" y="4159"/>
                  </a:cubicBezTo>
                  <a:cubicBezTo>
                    <a:pt x="3119" y="4002"/>
                    <a:pt x="3088" y="3781"/>
                    <a:pt x="2962" y="3655"/>
                  </a:cubicBezTo>
                  <a:lnTo>
                    <a:pt x="2206" y="2899"/>
                  </a:lnTo>
                  <a:lnTo>
                    <a:pt x="2993" y="2111"/>
                  </a:lnTo>
                  <a:lnTo>
                    <a:pt x="3749" y="2868"/>
                  </a:lnTo>
                  <a:cubicBezTo>
                    <a:pt x="3820" y="2938"/>
                    <a:pt x="3921" y="2979"/>
                    <a:pt x="4023" y="2979"/>
                  </a:cubicBezTo>
                  <a:cubicBezTo>
                    <a:pt x="4103" y="2979"/>
                    <a:pt x="4184" y="2954"/>
                    <a:pt x="4253" y="2899"/>
                  </a:cubicBezTo>
                  <a:cubicBezTo>
                    <a:pt x="4694" y="2647"/>
                    <a:pt x="5135" y="2426"/>
                    <a:pt x="5577" y="2363"/>
                  </a:cubicBezTo>
                  <a:cubicBezTo>
                    <a:pt x="5797" y="2332"/>
                    <a:pt x="5923" y="2174"/>
                    <a:pt x="5923" y="1954"/>
                  </a:cubicBezTo>
                  <a:lnTo>
                    <a:pt x="5923" y="914"/>
                  </a:lnTo>
                  <a:close/>
                  <a:moveTo>
                    <a:pt x="5829" y="1"/>
                  </a:moveTo>
                  <a:cubicBezTo>
                    <a:pt x="5356" y="1"/>
                    <a:pt x="5009" y="347"/>
                    <a:pt x="5009" y="820"/>
                  </a:cubicBezTo>
                  <a:lnTo>
                    <a:pt x="5009" y="1576"/>
                  </a:lnTo>
                  <a:cubicBezTo>
                    <a:pt x="4631" y="1702"/>
                    <a:pt x="4285" y="1796"/>
                    <a:pt x="3970" y="2017"/>
                  </a:cubicBezTo>
                  <a:lnTo>
                    <a:pt x="3466" y="1481"/>
                  </a:lnTo>
                  <a:cubicBezTo>
                    <a:pt x="3308" y="1324"/>
                    <a:pt x="3103" y="1245"/>
                    <a:pt x="2891" y="1245"/>
                  </a:cubicBezTo>
                  <a:cubicBezTo>
                    <a:pt x="2678" y="1245"/>
                    <a:pt x="2458" y="1324"/>
                    <a:pt x="2269" y="1481"/>
                  </a:cubicBezTo>
                  <a:lnTo>
                    <a:pt x="1481" y="2269"/>
                  </a:lnTo>
                  <a:cubicBezTo>
                    <a:pt x="1166" y="2584"/>
                    <a:pt x="1166" y="3120"/>
                    <a:pt x="1481" y="3466"/>
                  </a:cubicBezTo>
                  <a:lnTo>
                    <a:pt x="2017" y="3970"/>
                  </a:lnTo>
                  <a:cubicBezTo>
                    <a:pt x="1796" y="4285"/>
                    <a:pt x="1701" y="4632"/>
                    <a:pt x="1575" y="5010"/>
                  </a:cubicBezTo>
                  <a:lnTo>
                    <a:pt x="819" y="5010"/>
                  </a:lnTo>
                  <a:cubicBezTo>
                    <a:pt x="347" y="5010"/>
                    <a:pt x="0" y="5356"/>
                    <a:pt x="0" y="5829"/>
                  </a:cubicBezTo>
                  <a:lnTo>
                    <a:pt x="0" y="6932"/>
                  </a:lnTo>
                  <a:cubicBezTo>
                    <a:pt x="0" y="7404"/>
                    <a:pt x="347" y="7751"/>
                    <a:pt x="819" y="7751"/>
                  </a:cubicBezTo>
                  <a:lnTo>
                    <a:pt x="1575" y="7751"/>
                  </a:lnTo>
                  <a:cubicBezTo>
                    <a:pt x="1701" y="8097"/>
                    <a:pt x="1796" y="8475"/>
                    <a:pt x="2017" y="8759"/>
                  </a:cubicBezTo>
                  <a:lnTo>
                    <a:pt x="1481" y="9295"/>
                  </a:lnTo>
                  <a:cubicBezTo>
                    <a:pt x="1166" y="9610"/>
                    <a:pt x="1166" y="10114"/>
                    <a:pt x="1481" y="10460"/>
                  </a:cubicBezTo>
                  <a:lnTo>
                    <a:pt x="2269" y="11248"/>
                  </a:lnTo>
                  <a:cubicBezTo>
                    <a:pt x="2426" y="11405"/>
                    <a:pt x="2639" y="11484"/>
                    <a:pt x="2855" y="11484"/>
                  </a:cubicBezTo>
                  <a:cubicBezTo>
                    <a:pt x="3072" y="11484"/>
                    <a:pt x="3292" y="11405"/>
                    <a:pt x="3466" y="11248"/>
                  </a:cubicBezTo>
                  <a:lnTo>
                    <a:pt x="3970" y="10744"/>
                  </a:lnTo>
                  <a:cubicBezTo>
                    <a:pt x="4285" y="10933"/>
                    <a:pt x="4631" y="11059"/>
                    <a:pt x="5009" y="11185"/>
                  </a:cubicBezTo>
                  <a:lnTo>
                    <a:pt x="5009" y="11909"/>
                  </a:lnTo>
                  <a:cubicBezTo>
                    <a:pt x="5009" y="12382"/>
                    <a:pt x="5356" y="12760"/>
                    <a:pt x="5829" y="12760"/>
                  </a:cubicBezTo>
                  <a:lnTo>
                    <a:pt x="6931" y="12760"/>
                  </a:lnTo>
                  <a:cubicBezTo>
                    <a:pt x="7404" y="12760"/>
                    <a:pt x="7750" y="12382"/>
                    <a:pt x="7750" y="11909"/>
                  </a:cubicBezTo>
                  <a:lnTo>
                    <a:pt x="7750" y="11185"/>
                  </a:lnTo>
                  <a:cubicBezTo>
                    <a:pt x="8097" y="11059"/>
                    <a:pt x="8475" y="10933"/>
                    <a:pt x="8790" y="10744"/>
                  </a:cubicBezTo>
                  <a:lnTo>
                    <a:pt x="9294" y="11248"/>
                  </a:lnTo>
                  <a:cubicBezTo>
                    <a:pt x="9452" y="11405"/>
                    <a:pt x="9656" y="11484"/>
                    <a:pt x="9865" y="11484"/>
                  </a:cubicBezTo>
                  <a:cubicBezTo>
                    <a:pt x="10074" y="11484"/>
                    <a:pt x="10287" y="11405"/>
                    <a:pt x="10460" y="11248"/>
                  </a:cubicBezTo>
                  <a:lnTo>
                    <a:pt x="11247" y="10460"/>
                  </a:lnTo>
                  <a:cubicBezTo>
                    <a:pt x="11563" y="10145"/>
                    <a:pt x="11563" y="9641"/>
                    <a:pt x="11247" y="9295"/>
                  </a:cubicBezTo>
                  <a:lnTo>
                    <a:pt x="10743" y="8759"/>
                  </a:lnTo>
                  <a:cubicBezTo>
                    <a:pt x="10932" y="8444"/>
                    <a:pt x="11058" y="8097"/>
                    <a:pt x="11184" y="7751"/>
                  </a:cubicBezTo>
                  <a:lnTo>
                    <a:pt x="11941" y="7751"/>
                  </a:lnTo>
                  <a:cubicBezTo>
                    <a:pt x="12413" y="7751"/>
                    <a:pt x="12760" y="7404"/>
                    <a:pt x="12760" y="6932"/>
                  </a:cubicBezTo>
                  <a:lnTo>
                    <a:pt x="12760" y="5829"/>
                  </a:lnTo>
                  <a:cubicBezTo>
                    <a:pt x="12760" y="5356"/>
                    <a:pt x="12350" y="5010"/>
                    <a:pt x="11941" y="5010"/>
                  </a:cubicBezTo>
                  <a:lnTo>
                    <a:pt x="11184" y="5010"/>
                  </a:lnTo>
                  <a:cubicBezTo>
                    <a:pt x="11058" y="4632"/>
                    <a:pt x="10932" y="4285"/>
                    <a:pt x="10743" y="3970"/>
                  </a:cubicBezTo>
                  <a:lnTo>
                    <a:pt x="11247" y="3466"/>
                  </a:lnTo>
                  <a:cubicBezTo>
                    <a:pt x="11563" y="3151"/>
                    <a:pt x="11563" y="2647"/>
                    <a:pt x="11247" y="2269"/>
                  </a:cubicBezTo>
                  <a:lnTo>
                    <a:pt x="10460" y="1481"/>
                  </a:lnTo>
                  <a:cubicBezTo>
                    <a:pt x="10302" y="1324"/>
                    <a:pt x="10098" y="1245"/>
                    <a:pt x="9889" y="1245"/>
                  </a:cubicBezTo>
                  <a:cubicBezTo>
                    <a:pt x="9680" y="1245"/>
                    <a:pt x="9467" y="1324"/>
                    <a:pt x="9294" y="1481"/>
                  </a:cubicBezTo>
                  <a:lnTo>
                    <a:pt x="8790" y="2017"/>
                  </a:lnTo>
                  <a:cubicBezTo>
                    <a:pt x="8475" y="1796"/>
                    <a:pt x="8097" y="1702"/>
                    <a:pt x="7750" y="1576"/>
                  </a:cubicBezTo>
                  <a:lnTo>
                    <a:pt x="7750" y="820"/>
                  </a:lnTo>
                  <a:cubicBezTo>
                    <a:pt x="7750" y="347"/>
                    <a:pt x="7404" y="1"/>
                    <a:pt x="69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8" name="Google Shape;4356;p49">
              <a:extLst>
                <a:ext uri="{FF2B5EF4-FFF2-40B4-BE49-F238E27FC236}">
                  <a16:creationId xmlns:a16="http://schemas.microsoft.com/office/drawing/2014/main" id="{865A030A-0420-44D4-EF13-F4627D43382B}"/>
                </a:ext>
              </a:extLst>
            </p:cNvPr>
            <p:cNvSpPr/>
            <p:nvPr/>
          </p:nvSpPr>
          <p:spPr>
            <a:xfrm>
              <a:off x="-63160900" y="2021425"/>
              <a:ext cx="137850" cy="137850"/>
            </a:xfrm>
            <a:custGeom>
              <a:avLst/>
              <a:gdLst/>
              <a:ahLst/>
              <a:cxnLst/>
              <a:rect l="l" t="t" r="r" b="b"/>
              <a:pathLst>
                <a:path w="5514" h="5514" extrusionOk="0">
                  <a:moveTo>
                    <a:pt x="2773" y="820"/>
                  </a:moveTo>
                  <a:cubicBezTo>
                    <a:pt x="3813" y="820"/>
                    <a:pt x="4695" y="1702"/>
                    <a:pt x="4695" y="2742"/>
                  </a:cubicBezTo>
                  <a:cubicBezTo>
                    <a:pt x="4695" y="3813"/>
                    <a:pt x="3813" y="4695"/>
                    <a:pt x="2773" y="4695"/>
                  </a:cubicBezTo>
                  <a:cubicBezTo>
                    <a:pt x="1702" y="4695"/>
                    <a:pt x="820" y="3813"/>
                    <a:pt x="820" y="2742"/>
                  </a:cubicBezTo>
                  <a:cubicBezTo>
                    <a:pt x="820" y="1702"/>
                    <a:pt x="1702" y="820"/>
                    <a:pt x="2773" y="820"/>
                  </a:cubicBezTo>
                  <a:close/>
                  <a:moveTo>
                    <a:pt x="2773" y="1"/>
                  </a:moveTo>
                  <a:cubicBezTo>
                    <a:pt x="1229" y="1"/>
                    <a:pt x="1" y="1198"/>
                    <a:pt x="1" y="2742"/>
                  </a:cubicBezTo>
                  <a:cubicBezTo>
                    <a:pt x="1" y="4285"/>
                    <a:pt x="1229" y="5514"/>
                    <a:pt x="2773" y="5514"/>
                  </a:cubicBezTo>
                  <a:cubicBezTo>
                    <a:pt x="4285" y="5514"/>
                    <a:pt x="5514" y="4285"/>
                    <a:pt x="5514" y="2742"/>
                  </a:cubicBezTo>
                  <a:cubicBezTo>
                    <a:pt x="5514" y="1229"/>
                    <a:pt x="4254" y="1"/>
                    <a:pt x="27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19" name="Google Shape;4357;p49">
            <a:extLst>
              <a:ext uri="{FF2B5EF4-FFF2-40B4-BE49-F238E27FC236}">
                <a16:creationId xmlns:a16="http://schemas.microsoft.com/office/drawing/2014/main" id="{C73A73E9-D995-0792-8039-C531A668F3B3}"/>
              </a:ext>
            </a:extLst>
          </p:cNvPr>
          <p:cNvSpPr/>
          <p:nvPr/>
        </p:nvSpPr>
        <p:spPr>
          <a:xfrm>
            <a:off x="3827430" y="3027418"/>
            <a:ext cx="552664" cy="546096"/>
          </a:xfrm>
          <a:custGeom>
            <a:avLst/>
            <a:gdLst/>
            <a:ahLst/>
            <a:cxnLst/>
            <a:rect l="l" t="t" r="r" b="b"/>
            <a:pathLst>
              <a:path w="12877" h="12724" extrusionOk="0">
                <a:moveTo>
                  <a:pt x="10492" y="1603"/>
                </a:moveTo>
                <a:lnTo>
                  <a:pt x="10429" y="1855"/>
                </a:lnTo>
                <a:cubicBezTo>
                  <a:pt x="10429" y="1981"/>
                  <a:pt x="10492" y="2138"/>
                  <a:pt x="10555" y="2201"/>
                </a:cubicBezTo>
                <a:cubicBezTo>
                  <a:pt x="10649" y="2296"/>
                  <a:pt x="10807" y="2327"/>
                  <a:pt x="10901" y="2327"/>
                </a:cubicBezTo>
                <a:lnTo>
                  <a:pt x="11153" y="2296"/>
                </a:lnTo>
                <a:lnTo>
                  <a:pt x="10492" y="2957"/>
                </a:lnTo>
                <a:lnTo>
                  <a:pt x="9736" y="3083"/>
                </a:lnTo>
                <a:lnTo>
                  <a:pt x="9799" y="2296"/>
                </a:lnTo>
                <a:lnTo>
                  <a:pt x="10492" y="1603"/>
                </a:lnTo>
                <a:close/>
                <a:moveTo>
                  <a:pt x="6270" y="6108"/>
                </a:moveTo>
                <a:cubicBezTo>
                  <a:pt x="6396" y="6108"/>
                  <a:pt x="6459" y="6139"/>
                  <a:pt x="6554" y="6234"/>
                </a:cubicBezTo>
                <a:cubicBezTo>
                  <a:pt x="6617" y="6265"/>
                  <a:pt x="6648" y="6391"/>
                  <a:pt x="6648" y="6486"/>
                </a:cubicBezTo>
                <a:cubicBezTo>
                  <a:pt x="6648" y="6738"/>
                  <a:pt x="6459" y="6927"/>
                  <a:pt x="6270" y="6927"/>
                </a:cubicBezTo>
                <a:cubicBezTo>
                  <a:pt x="6081" y="6927"/>
                  <a:pt x="5861" y="6738"/>
                  <a:pt x="5861" y="6486"/>
                </a:cubicBezTo>
                <a:cubicBezTo>
                  <a:pt x="5861" y="6265"/>
                  <a:pt x="6081" y="6108"/>
                  <a:pt x="6270" y="6108"/>
                </a:cubicBezTo>
                <a:close/>
                <a:moveTo>
                  <a:pt x="6176" y="4375"/>
                </a:moveTo>
                <a:cubicBezTo>
                  <a:pt x="6617" y="4375"/>
                  <a:pt x="7026" y="4501"/>
                  <a:pt x="7341" y="4722"/>
                </a:cubicBezTo>
                <a:lnTo>
                  <a:pt x="6743" y="5320"/>
                </a:lnTo>
                <a:cubicBezTo>
                  <a:pt x="6617" y="5289"/>
                  <a:pt x="6428" y="5226"/>
                  <a:pt x="6239" y="5226"/>
                </a:cubicBezTo>
                <a:cubicBezTo>
                  <a:pt x="5546" y="5226"/>
                  <a:pt x="5010" y="5793"/>
                  <a:pt x="5010" y="6454"/>
                </a:cubicBezTo>
                <a:cubicBezTo>
                  <a:pt x="5010" y="7116"/>
                  <a:pt x="5546" y="7715"/>
                  <a:pt x="6239" y="7715"/>
                </a:cubicBezTo>
                <a:cubicBezTo>
                  <a:pt x="6900" y="7715"/>
                  <a:pt x="7467" y="7147"/>
                  <a:pt x="7467" y="6454"/>
                </a:cubicBezTo>
                <a:cubicBezTo>
                  <a:pt x="7467" y="6265"/>
                  <a:pt x="7404" y="6108"/>
                  <a:pt x="7341" y="5887"/>
                </a:cubicBezTo>
                <a:lnTo>
                  <a:pt x="7908" y="5320"/>
                </a:lnTo>
                <a:cubicBezTo>
                  <a:pt x="8160" y="5635"/>
                  <a:pt x="8286" y="6013"/>
                  <a:pt x="8286" y="6454"/>
                </a:cubicBezTo>
                <a:cubicBezTo>
                  <a:pt x="8286" y="7588"/>
                  <a:pt x="7341" y="8534"/>
                  <a:pt x="6176" y="8534"/>
                </a:cubicBezTo>
                <a:cubicBezTo>
                  <a:pt x="5041" y="8534"/>
                  <a:pt x="4096" y="7588"/>
                  <a:pt x="4096" y="6454"/>
                </a:cubicBezTo>
                <a:cubicBezTo>
                  <a:pt x="4096" y="5320"/>
                  <a:pt x="5041" y="4375"/>
                  <a:pt x="6176" y="4375"/>
                </a:cubicBezTo>
                <a:close/>
                <a:moveTo>
                  <a:pt x="6239" y="2800"/>
                </a:moveTo>
                <a:cubicBezTo>
                  <a:pt x="7089" y="2800"/>
                  <a:pt x="7908" y="3115"/>
                  <a:pt x="8539" y="3619"/>
                </a:cubicBezTo>
                <a:lnTo>
                  <a:pt x="7971" y="4217"/>
                </a:lnTo>
                <a:cubicBezTo>
                  <a:pt x="7499" y="3839"/>
                  <a:pt x="6869" y="3619"/>
                  <a:pt x="6239" y="3619"/>
                </a:cubicBezTo>
                <a:cubicBezTo>
                  <a:pt x="4600" y="3619"/>
                  <a:pt x="3309" y="4911"/>
                  <a:pt x="3309" y="6486"/>
                </a:cubicBezTo>
                <a:cubicBezTo>
                  <a:pt x="3309" y="8124"/>
                  <a:pt x="4632" y="9416"/>
                  <a:pt x="6239" y="9416"/>
                </a:cubicBezTo>
                <a:cubicBezTo>
                  <a:pt x="7845" y="9416"/>
                  <a:pt x="9137" y="8124"/>
                  <a:pt x="9137" y="6486"/>
                </a:cubicBezTo>
                <a:cubicBezTo>
                  <a:pt x="9137" y="5856"/>
                  <a:pt x="8948" y="5226"/>
                  <a:pt x="8539" y="4753"/>
                </a:cubicBezTo>
                <a:lnTo>
                  <a:pt x="9137" y="4154"/>
                </a:lnTo>
                <a:cubicBezTo>
                  <a:pt x="9641" y="4816"/>
                  <a:pt x="9956" y="5604"/>
                  <a:pt x="9956" y="6486"/>
                </a:cubicBezTo>
                <a:cubicBezTo>
                  <a:pt x="9956" y="8534"/>
                  <a:pt x="8318" y="10235"/>
                  <a:pt x="6239" y="10235"/>
                </a:cubicBezTo>
                <a:cubicBezTo>
                  <a:pt x="4191" y="10235"/>
                  <a:pt x="2490" y="8597"/>
                  <a:pt x="2490" y="6486"/>
                </a:cubicBezTo>
                <a:cubicBezTo>
                  <a:pt x="2490" y="4438"/>
                  <a:pt x="4128" y="2800"/>
                  <a:pt x="6239" y="2800"/>
                </a:cubicBezTo>
                <a:close/>
                <a:moveTo>
                  <a:pt x="6270" y="1130"/>
                </a:moveTo>
                <a:cubicBezTo>
                  <a:pt x="7247" y="1130"/>
                  <a:pt x="8223" y="1414"/>
                  <a:pt x="9074" y="1918"/>
                </a:cubicBezTo>
                <a:cubicBezTo>
                  <a:pt x="9074" y="1949"/>
                  <a:pt x="9011" y="2012"/>
                  <a:pt x="9011" y="2044"/>
                </a:cubicBezTo>
                <a:lnTo>
                  <a:pt x="8917" y="2831"/>
                </a:lnTo>
                <a:cubicBezTo>
                  <a:pt x="8160" y="2296"/>
                  <a:pt x="7247" y="1981"/>
                  <a:pt x="6270" y="1981"/>
                </a:cubicBezTo>
                <a:cubicBezTo>
                  <a:pt x="3750" y="1981"/>
                  <a:pt x="1733" y="4028"/>
                  <a:pt x="1733" y="6486"/>
                </a:cubicBezTo>
                <a:cubicBezTo>
                  <a:pt x="1733" y="9006"/>
                  <a:pt x="3781" y="11054"/>
                  <a:pt x="6270" y="11054"/>
                </a:cubicBezTo>
                <a:cubicBezTo>
                  <a:pt x="8759" y="11054"/>
                  <a:pt x="10807" y="9006"/>
                  <a:pt x="10807" y="6486"/>
                </a:cubicBezTo>
                <a:cubicBezTo>
                  <a:pt x="10807" y="5509"/>
                  <a:pt x="10492" y="4596"/>
                  <a:pt x="9925" y="3871"/>
                </a:cubicBezTo>
                <a:lnTo>
                  <a:pt x="10712" y="3745"/>
                </a:lnTo>
                <a:cubicBezTo>
                  <a:pt x="10744" y="3745"/>
                  <a:pt x="10807" y="3745"/>
                  <a:pt x="10838" y="3713"/>
                </a:cubicBezTo>
                <a:cubicBezTo>
                  <a:pt x="11342" y="4533"/>
                  <a:pt x="11626" y="5478"/>
                  <a:pt x="11626" y="6486"/>
                </a:cubicBezTo>
                <a:cubicBezTo>
                  <a:pt x="11626" y="9447"/>
                  <a:pt x="9232" y="11873"/>
                  <a:pt x="6270" y="11873"/>
                </a:cubicBezTo>
                <a:cubicBezTo>
                  <a:pt x="3309" y="11873"/>
                  <a:pt x="914" y="9479"/>
                  <a:pt x="914" y="6486"/>
                </a:cubicBezTo>
                <a:cubicBezTo>
                  <a:pt x="914" y="3524"/>
                  <a:pt x="3309" y="1130"/>
                  <a:pt x="6270" y="1130"/>
                </a:cubicBezTo>
                <a:close/>
                <a:moveTo>
                  <a:pt x="11030" y="0"/>
                </a:moveTo>
                <a:cubicBezTo>
                  <a:pt x="10930" y="0"/>
                  <a:pt x="10829" y="37"/>
                  <a:pt x="10744" y="122"/>
                </a:cubicBezTo>
                <a:lnTo>
                  <a:pt x="9610" y="1256"/>
                </a:lnTo>
                <a:cubicBezTo>
                  <a:pt x="8602" y="594"/>
                  <a:pt x="7467" y="279"/>
                  <a:pt x="6239" y="279"/>
                </a:cubicBezTo>
                <a:cubicBezTo>
                  <a:pt x="2805" y="279"/>
                  <a:pt x="1" y="3020"/>
                  <a:pt x="1" y="6486"/>
                </a:cubicBezTo>
                <a:cubicBezTo>
                  <a:pt x="1" y="9920"/>
                  <a:pt x="2773" y="12724"/>
                  <a:pt x="6239" y="12724"/>
                </a:cubicBezTo>
                <a:cubicBezTo>
                  <a:pt x="9641" y="12724"/>
                  <a:pt x="12445" y="9951"/>
                  <a:pt x="12445" y="6486"/>
                </a:cubicBezTo>
                <a:cubicBezTo>
                  <a:pt x="12445" y="5289"/>
                  <a:pt x="12099" y="4123"/>
                  <a:pt x="11468" y="3115"/>
                </a:cubicBezTo>
                <a:lnTo>
                  <a:pt x="12603" y="1981"/>
                </a:lnTo>
                <a:cubicBezTo>
                  <a:pt x="12877" y="1706"/>
                  <a:pt x="12650" y="1255"/>
                  <a:pt x="12292" y="1255"/>
                </a:cubicBezTo>
                <a:cubicBezTo>
                  <a:pt x="12280" y="1255"/>
                  <a:pt x="12268" y="1255"/>
                  <a:pt x="12256" y="1256"/>
                </a:cubicBezTo>
                <a:lnTo>
                  <a:pt x="11342" y="1382"/>
                </a:lnTo>
                <a:lnTo>
                  <a:pt x="11468" y="468"/>
                </a:lnTo>
                <a:cubicBezTo>
                  <a:pt x="11491" y="203"/>
                  <a:pt x="11265" y="0"/>
                  <a:pt x="11030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20" name="Google Shape;4358;p49">
            <a:extLst>
              <a:ext uri="{FF2B5EF4-FFF2-40B4-BE49-F238E27FC236}">
                <a16:creationId xmlns:a16="http://schemas.microsoft.com/office/drawing/2014/main" id="{4F84E4D0-8DF5-436F-0383-9C03849EC518}"/>
              </a:ext>
            </a:extLst>
          </p:cNvPr>
          <p:cNvGrpSpPr/>
          <p:nvPr/>
        </p:nvGrpSpPr>
        <p:grpSpPr>
          <a:xfrm>
            <a:off x="3834353" y="3655937"/>
            <a:ext cx="544938" cy="546312"/>
            <a:chOff x="-63250675" y="2664125"/>
            <a:chExt cx="317425" cy="318225"/>
          </a:xfrm>
          <a:solidFill>
            <a:srgbClr val="054B99"/>
          </a:solidFill>
        </p:grpSpPr>
        <p:sp>
          <p:nvSpPr>
            <p:cNvPr id="4121" name="Google Shape;4359;p49">
              <a:extLst>
                <a:ext uri="{FF2B5EF4-FFF2-40B4-BE49-F238E27FC236}">
                  <a16:creationId xmlns:a16="http://schemas.microsoft.com/office/drawing/2014/main" id="{770FE77B-92E8-E69F-413D-1D98632F14E6}"/>
                </a:ext>
              </a:extLst>
            </p:cNvPr>
            <p:cNvSpPr/>
            <p:nvPr/>
          </p:nvSpPr>
          <p:spPr>
            <a:xfrm>
              <a:off x="-63250675" y="2664125"/>
              <a:ext cx="317425" cy="318225"/>
            </a:xfrm>
            <a:custGeom>
              <a:avLst/>
              <a:gdLst/>
              <a:ahLst/>
              <a:cxnLst/>
              <a:rect l="l" t="t" r="r" b="b"/>
              <a:pathLst>
                <a:path w="12697" h="12729" extrusionOk="0">
                  <a:moveTo>
                    <a:pt x="6364" y="2521"/>
                  </a:moveTo>
                  <a:cubicBezTo>
                    <a:pt x="8475" y="2521"/>
                    <a:pt x="10208" y="4254"/>
                    <a:pt x="10208" y="6396"/>
                  </a:cubicBezTo>
                  <a:cubicBezTo>
                    <a:pt x="10208" y="8507"/>
                    <a:pt x="8475" y="10240"/>
                    <a:pt x="6364" y="10240"/>
                  </a:cubicBezTo>
                  <a:cubicBezTo>
                    <a:pt x="4222" y="10240"/>
                    <a:pt x="2489" y="8507"/>
                    <a:pt x="2489" y="6396"/>
                  </a:cubicBezTo>
                  <a:cubicBezTo>
                    <a:pt x="2489" y="4254"/>
                    <a:pt x="4222" y="2521"/>
                    <a:pt x="6364" y="2521"/>
                  </a:cubicBezTo>
                  <a:close/>
                  <a:moveTo>
                    <a:pt x="6364" y="1"/>
                  </a:moveTo>
                  <a:cubicBezTo>
                    <a:pt x="6112" y="1"/>
                    <a:pt x="5923" y="190"/>
                    <a:pt x="5923" y="442"/>
                  </a:cubicBezTo>
                  <a:lnTo>
                    <a:pt x="5923" y="1702"/>
                  </a:lnTo>
                  <a:cubicBezTo>
                    <a:pt x="4946" y="1765"/>
                    <a:pt x="4033" y="2174"/>
                    <a:pt x="3308" y="2773"/>
                  </a:cubicBezTo>
                  <a:lnTo>
                    <a:pt x="2426" y="1859"/>
                  </a:lnTo>
                  <a:cubicBezTo>
                    <a:pt x="2347" y="1781"/>
                    <a:pt x="2237" y="1741"/>
                    <a:pt x="2127" y="1741"/>
                  </a:cubicBezTo>
                  <a:cubicBezTo>
                    <a:pt x="2017" y="1741"/>
                    <a:pt x="1906" y="1781"/>
                    <a:pt x="1827" y="1859"/>
                  </a:cubicBezTo>
                  <a:cubicBezTo>
                    <a:pt x="1670" y="2017"/>
                    <a:pt x="1670" y="2300"/>
                    <a:pt x="1827" y="2458"/>
                  </a:cubicBezTo>
                  <a:lnTo>
                    <a:pt x="2741" y="3340"/>
                  </a:lnTo>
                  <a:cubicBezTo>
                    <a:pt x="2143" y="4065"/>
                    <a:pt x="1733" y="4978"/>
                    <a:pt x="1670" y="5955"/>
                  </a:cubicBezTo>
                  <a:lnTo>
                    <a:pt x="410" y="5955"/>
                  </a:lnTo>
                  <a:cubicBezTo>
                    <a:pt x="158" y="5955"/>
                    <a:pt x="0" y="6144"/>
                    <a:pt x="0" y="6333"/>
                  </a:cubicBezTo>
                  <a:cubicBezTo>
                    <a:pt x="0" y="6585"/>
                    <a:pt x="221" y="6774"/>
                    <a:pt x="410" y="6774"/>
                  </a:cubicBezTo>
                  <a:lnTo>
                    <a:pt x="1670" y="6774"/>
                  </a:lnTo>
                  <a:cubicBezTo>
                    <a:pt x="1733" y="7751"/>
                    <a:pt x="2143" y="8664"/>
                    <a:pt x="2741" y="9389"/>
                  </a:cubicBezTo>
                  <a:lnTo>
                    <a:pt x="1827" y="10271"/>
                  </a:lnTo>
                  <a:cubicBezTo>
                    <a:pt x="1670" y="10429"/>
                    <a:pt x="1670" y="10712"/>
                    <a:pt x="1827" y="10870"/>
                  </a:cubicBezTo>
                  <a:cubicBezTo>
                    <a:pt x="1890" y="10964"/>
                    <a:pt x="2017" y="10996"/>
                    <a:pt x="2111" y="10996"/>
                  </a:cubicBezTo>
                  <a:cubicBezTo>
                    <a:pt x="2174" y="10996"/>
                    <a:pt x="2300" y="10964"/>
                    <a:pt x="2363" y="10870"/>
                  </a:cubicBezTo>
                  <a:lnTo>
                    <a:pt x="3277" y="9956"/>
                  </a:lnTo>
                  <a:cubicBezTo>
                    <a:pt x="4001" y="10555"/>
                    <a:pt x="4883" y="10964"/>
                    <a:pt x="5892" y="11027"/>
                  </a:cubicBezTo>
                  <a:lnTo>
                    <a:pt x="5892" y="12287"/>
                  </a:lnTo>
                  <a:cubicBezTo>
                    <a:pt x="5892" y="12508"/>
                    <a:pt x="6081" y="12729"/>
                    <a:pt x="6301" y="12729"/>
                  </a:cubicBezTo>
                  <a:cubicBezTo>
                    <a:pt x="6553" y="12729"/>
                    <a:pt x="6711" y="12508"/>
                    <a:pt x="6711" y="12287"/>
                  </a:cubicBezTo>
                  <a:lnTo>
                    <a:pt x="6711" y="11027"/>
                  </a:lnTo>
                  <a:cubicBezTo>
                    <a:pt x="7687" y="10964"/>
                    <a:pt x="8601" y="10555"/>
                    <a:pt x="9294" y="9956"/>
                  </a:cubicBezTo>
                  <a:lnTo>
                    <a:pt x="10208" y="10870"/>
                  </a:lnTo>
                  <a:cubicBezTo>
                    <a:pt x="10302" y="10964"/>
                    <a:pt x="10397" y="10996"/>
                    <a:pt x="10491" y="10996"/>
                  </a:cubicBezTo>
                  <a:cubicBezTo>
                    <a:pt x="10617" y="10996"/>
                    <a:pt x="10680" y="10964"/>
                    <a:pt x="10775" y="10870"/>
                  </a:cubicBezTo>
                  <a:cubicBezTo>
                    <a:pt x="10932" y="10712"/>
                    <a:pt x="10932" y="10429"/>
                    <a:pt x="10775" y="10271"/>
                  </a:cubicBezTo>
                  <a:lnTo>
                    <a:pt x="9861" y="9389"/>
                  </a:lnTo>
                  <a:cubicBezTo>
                    <a:pt x="10460" y="8664"/>
                    <a:pt x="10838" y="7751"/>
                    <a:pt x="10932" y="6774"/>
                  </a:cubicBezTo>
                  <a:lnTo>
                    <a:pt x="12193" y="6774"/>
                  </a:lnTo>
                  <a:cubicBezTo>
                    <a:pt x="12413" y="6774"/>
                    <a:pt x="12602" y="6585"/>
                    <a:pt x="12602" y="6333"/>
                  </a:cubicBezTo>
                  <a:cubicBezTo>
                    <a:pt x="12697" y="6144"/>
                    <a:pt x="12508" y="5955"/>
                    <a:pt x="12256" y="5955"/>
                  </a:cubicBezTo>
                  <a:lnTo>
                    <a:pt x="10995" y="5955"/>
                  </a:lnTo>
                  <a:cubicBezTo>
                    <a:pt x="10932" y="4978"/>
                    <a:pt x="10523" y="4065"/>
                    <a:pt x="9924" y="3340"/>
                  </a:cubicBezTo>
                  <a:lnTo>
                    <a:pt x="10838" y="2458"/>
                  </a:lnTo>
                  <a:cubicBezTo>
                    <a:pt x="10995" y="2300"/>
                    <a:pt x="10995" y="2017"/>
                    <a:pt x="10838" y="1859"/>
                  </a:cubicBezTo>
                  <a:cubicBezTo>
                    <a:pt x="10759" y="1781"/>
                    <a:pt x="10649" y="1741"/>
                    <a:pt x="10539" y="1741"/>
                  </a:cubicBezTo>
                  <a:cubicBezTo>
                    <a:pt x="10428" y="1741"/>
                    <a:pt x="10318" y="1781"/>
                    <a:pt x="10239" y="1859"/>
                  </a:cubicBezTo>
                  <a:lnTo>
                    <a:pt x="9357" y="2773"/>
                  </a:lnTo>
                  <a:cubicBezTo>
                    <a:pt x="8633" y="2174"/>
                    <a:pt x="7719" y="1765"/>
                    <a:pt x="6742" y="1702"/>
                  </a:cubicBezTo>
                  <a:lnTo>
                    <a:pt x="6742" y="442"/>
                  </a:lnTo>
                  <a:cubicBezTo>
                    <a:pt x="6742" y="190"/>
                    <a:pt x="6553" y="1"/>
                    <a:pt x="63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2" name="Google Shape;4360;p49">
              <a:extLst>
                <a:ext uri="{FF2B5EF4-FFF2-40B4-BE49-F238E27FC236}">
                  <a16:creationId xmlns:a16="http://schemas.microsoft.com/office/drawing/2014/main" id="{78B7256A-D78C-F899-4D4C-ACA6CDE4019E}"/>
                </a:ext>
              </a:extLst>
            </p:cNvPr>
            <p:cNvSpPr/>
            <p:nvPr/>
          </p:nvSpPr>
          <p:spPr>
            <a:xfrm>
              <a:off x="-63167975" y="2747625"/>
              <a:ext cx="152025" cy="152025"/>
            </a:xfrm>
            <a:custGeom>
              <a:avLst/>
              <a:gdLst/>
              <a:ahLst/>
              <a:cxnLst/>
              <a:rect l="l" t="t" r="r" b="b"/>
              <a:pathLst>
                <a:path w="6081" h="6081" extrusionOk="0">
                  <a:moveTo>
                    <a:pt x="2615" y="819"/>
                  </a:moveTo>
                  <a:lnTo>
                    <a:pt x="2615" y="1701"/>
                  </a:lnTo>
                  <a:cubicBezTo>
                    <a:pt x="2521" y="1733"/>
                    <a:pt x="2458" y="1733"/>
                    <a:pt x="2363" y="1764"/>
                  </a:cubicBezTo>
                  <a:lnTo>
                    <a:pt x="1796" y="1197"/>
                  </a:lnTo>
                  <a:cubicBezTo>
                    <a:pt x="2017" y="1040"/>
                    <a:pt x="2300" y="914"/>
                    <a:pt x="2615" y="819"/>
                  </a:cubicBezTo>
                  <a:close/>
                  <a:moveTo>
                    <a:pt x="3434" y="882"/>
                  </a:moveTo>
                  <a:cubicBezTo>
                    <a:pt x="3749" y="914"/>
                    <a:pt x="4033" y="1040"/>
                    <a:pt x="4253" y="1229"/>
                  </a:cubicBezTo>
                  <a:lnTo>
                    <a:pt x="3686" y="1827"/>
                  </a:lnTo>
                  <a:cubicBezTo>
                    <a:pt x="3592" y="1796"/>
                    <a:pt x="3529" y="1733"/>
                    <a:pt x="3434" y="1733"/>
                  </a:cubicBezTo>
                  <a:lnTo>
                    <a:pt x="3434" y="882"/>
                  </a:lnTo>
                  <a:close/>
                  <a:moveTo>
                    <a:pt x="1197" y="1796"/>
                  </a:moveTo>
                  <a:lnTo>
                    <a:pt x="1796" y="2363"/>
                  </a:lnTo>
                  <a:cubicBezTo>
                    <a:pt x="1733" y="2457"/>
                    <a:pt x="1701" y="2520"/>
                    <a:pt x="1701" y="2615"/>
                  </a:cubicBezTo>
                  <a:lnTo>
                    <a:pt x="851" y="2615"/>
                  </a:lnTo>
                  <a:cubicBezTo>
                    <a:pt x="914" y="2300"/>
                    <a:pt x="1040" y="2016"/>
                    <a:pt x="1197" y="1796"/>
                  </a:cubicBezTo>
                  <a:close/>
                  <a:moveTo>
                    <a:pt x="4852" y="1796"/>
                  </a:moveTo>
                  <a:cubicBezTo>
                    <a:pt x="5010" y="2016"/>
                    <a:pt x="5136" y="2300"/>
                    <a:pt x="5199" y="2615"/>
                  </a:cubicBezTo>
                  <a:lnTo>
                    <a:pt x="4348" y="2615"/>
                  </a:lnTo>
                  <a:cubicBezTo>
                    <a:pt x="4316" y="2520"/>
                    <a:pt x="4316" y="2457"/>
                    <a:pt x="4253" y="2363"/>
                  </a:cubicBezTo>
                  <a:lnTo>
                    <a:pt x="4852" y="1796"/>
                  </a:lnTo>
                  <a:close/>
                  <a:moveTo>
                    <a:pt x="3056" y="2457"/>
                  </a:moveTo>
                  <a:cubicBezTo>
                    <a:pt x="3214" y="2457"/>
                    <a:pt x="3308" y="2520"/>
                    <a:pt x="3434" y="2615"/>
                  </a:cubicBezTo>
                  <a:cubicBezTo>
                    <a:pt x="3560" y="2741"/>
                    <a:pt x="3592" y="2836"/>
                    <a:pt x="3592" y="2993"/>
                  </a:cubicBezTo>
                  <a:cubicBezTo>
                    <a:pt x="3592" y="3151"/>
                    <a:pt x="3529" y="3308"/>
                    <a:pt x="3434" y="3403"/>
                  </a:cubicBezTo>
                  <a:cubicBezTo>
                    <a:pt x="3308" y="3529"/>
                    <a:pt x="3214" y="3560"/>
                    <a:pt x="3056" y="3560"/>
                  </a:cubicBezTo>
                  <a:cubicBezTo>
                    <a:pt x="2899" y="3560"/>
                    <a:pt x="2773" y="3466"/>
                    <a:pt x="2647" y="3403"/>
                  </a:cubicBezTo>
                  <a:cubicBezTo>
                    <a:pt x="2521" y="3277"/>
                    <a:pt x="2489" y="3151"/>
                    <a:pt x="2489" y="2993"/>
                  </a:cubicBezTo>
                  <a:cubicBezTo>
                    <a:pt x="2489" y="2836"/>
                    <a:pt x="2584" y="2741"/>
                    <a:pt x="2647" y="2615"/>
                  </a:cubicBezTo>
                  <a:cubicBezTo>
                    <a:pt x="2773" y="2489"/>
                    <a:pt x="2899" y="2457"/>
                    <a:pt x="3056" y="2457"/>
                  </a:cubicBezTo>
                  <a:close/>
                  <a:moveTo>
                    <a:pt x="1733" y="3434"/>
                  </a:moveTo>
                  <a:cubicBezTo>
                    <a:pt x="1796" y="3529"/>
                    <a:pt x="1796" y="3592"/>
                    <a:pt x="1828" y="3686"/>
                  </a:cubicBezTo>
                  <a:lnTo>
                    <a:pt x="1229" y="4253"/>
                  </a:lnTo>
                  <a:cubicBezTo>
                    <a:pt x="1040" y="4033"/>
                    <a:pt x="914" y="3749"/>
                    <a:pt x="882" y="3434"/>
                  </a:cubicBezTo>
                  <a:close/>
                  <a:moveTo>
                    <a:pt x="5199" y="3434"/>
                  </a:moveTo>
                  <a:cubicBezTo>
                    <a:pt x="5136" y="3749"/>
                    <a:pt x="5010" y="4033"/>
                    <a:pt x="4852" y="4253"/>
                  </a:cubicBezTo>
                  <a:lnTo>
                    <a:pt x="4253" y="3686"/>
                  </a:lnTo>
                  <a:cubicBezTo>
                    <a:pt x="4316" y="3592"/>
                    <a:pt x="4348" y="3529"/>
                    <a:pt x="4348" y="3434"/>
                  </a:cubicBezTo>
                  <a:close/>
                  <a:moveTo>
                    <a:pt x="2363" y="4253"/>
                  </a:moveTo>
                  <a:cubicBezTo>
                    <a:pt x="2458" y="4316"/>
                    <a:pt x="2521" y="4348"/>
                    <a:pt x="2615" y="4348"/>
                  </a:cubicBezTo>
                  <a:lnTo>
                    <a:pt x="2615" y="5198"/>
                  </a:lnTo>
                  <a:cubicBezTo>
                    <a:pt x="2300" y="5167"/>
                    <a:pt x="2017" y="5041"/>
                    <a:pt x="1796" y="4852"/>
                  </a:cubicBezTo>
                  <a:lnTo>
                    <a:pt x="2363" y="4253"/>
                  </a:lnTo>
                  <a:close/>
                  <a:moveTo>
                    <a:pt x="3686" y="4253"/>
                  </a:moveTo>
                  <a:lnTo>
                    <a:pt x="4253" y="4852"/>
                  </a:lnTo>
                  <a:cubicBezTo>
                    <a:pt x="4033" y="5009"/>
                    <a:pt x="3749" y="5135"/>
                    <a:pt x="3434" y="5198"/>
                  </a:cubicBezTo>
                  <a:lnTo>
                    <a:pt x="3434" y="4348"/>
                  </a:lnTo>
                  <a:cubicBezTo>
                    <a:pt x="3529" y="4316"/>
                    <a:pt x="3592" y="4316"/>
                    <a:pt x="3686" y="4253"/>
                  </a:cubicBezTo>
                  <a:close/>
                  <a:moveTo>
                    <a:pt x="3056" y="0"/>
                  </a:moveTo>
                  <a:cubicBezTo>
                    <a:pt x="1355" y="0"/>
                    <a:pt x="0" y="1386"/>
                    <a:pt x="0" y="3056"/>
                  </a:cubicBezTo>
                  <a:cubicBezTo>
                    <a:pt x="0" y="3875"/>
                    <a:pt x="315" y="4631"/>
                    <a:pt x="882" y="5167"/>
                  </a:cubicBezTo>
                  <a:cubicBezTo>
                    <a:pt x="1229" y="5608"/>
                    <a:pt x="2111" y="6081"/>
                    <a:pt x="3056" y="6081"/>
                  </a:cubicBezTo>
                  <a:cubicBezTo>
                    <a:pt x="4694" y="6081"/>
                    <a:pt x="6081" y="4726"/>
                    <a:pt x="6081" y="3056"/>
                  </a:cubicBezTo>
                  <a:cubicBezTo>
                    <a:pt x="6081" y="1355"/>
                    <a:pt x="4694" y="0"/>
                    <a:pt x="30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23" name="Google Shape;4361;p49">
            <a:extLst>
              <a:ext uri="{FF2B5EF4-FFF2-40B4-BE49-F238E27FC236}">
                <a16:creationId xmlns:a16="http://schemas.microsoft.com/office/drawing/2014/main" id="{0BDBF135-F9B3-E946-062A-CF549087EF7A}"/>
              </a:ext>
            </a:extLst>
          </p:cNvPr>
          <p:cNvGrpSpPr/>
          <p:nvPr/>
        </p:nvGrpSpPr>
        <p:grpSpPr>
          <a:xfrm>
            <a:off x="7145090" y="2401081"/>
            <a:ext cx="539531" cy="536182"/>
            <a:chOff x="-61354075" y="1940500"/>
            <a:chExt cx="314275" cy="312325"/>
          </a:xfrm>
          <a:solidFill>
            <a:srgbClr val="054B99"/>
          </a:solidFill>
        </p:grpSpPr>
        <p:sp>
          <p:nvSpPr>
            <p:cNvPr id="4124" name="Google Shape;4362;p49">
              <a:extLst>
                <a:ext uri="{FF2B5EF4-FFF2-40B4-BE49-F238E27FC236}">
                  <a16:creationId xmlns:a16="http://schemas.microsoft.com/office/drawing/2014/main" id="{35ECF09E-AF9D-8D9F-A74B-4DD442B42F99}"/>
                </a:ext>
              </a:extLst>
            </p:cNvPr>
            <p:cNvSpPr/>
            <p:nvPr/>
          </p:nvSpPr>
          <p:spPr>
            <a:xfrm>
              <a:off x="-61354075" y="1940500"/>
              <a:ext cx="314275" cy="312325"/>
            </a:xfrm>
            <a:custGeom>
              <a:avLst/>
              <a:gdLst/>
              <a:ahLst/>
              <a:cxnLst/>
              <a:rect l="l" t="t" r="r" b="b"/>
              <a:pathLst>
                <a:path w="12571" h="12493" extrusionOk="0">
                  <a:moveTo>
                    <a:pt x="6270" y="1001"/>
                  </a:moveTo>
                  <a:lnTo>
                    <a:pt x="7687" y="2419"/>
                  </a:lnTo>
                  <a:cubicBezTo>
                    <a:pt x="7750" y="2482"/>
                    <a:pt x="7876" y="2513"/>
                    <a:pt x="7971" y="2513"/>
                  </a:cubicBezTo>
                  <a:lnTo>
                    <a:pt x="9956" y="2513"/>
                  </a:lnTo>
                  <a:lnTo>
                    <a:pt x="9956" y="4529"/>
                  </a:lnTo>
                  <a:cubicBezTo>
                    <a:pt x="9956" y="4655"/>
                    <a:pt x="10019" y="4718"/>
                    <a:pt x="10082" y="4813"/>
                  </a:cubicBezTo>
                  <a:lnTo>
                    <a:pt x="11499" y="6231"/>
                  </a:lnTo>
                  <a:lnTo>
                    <a:pt x="10082" y="7648"/>
                  </a:lnTo>
                  <a:cubicBezTo>
                    <a:pt x="10019" y="7711"/>
                    <a:pt x="9956" y="7837"/>
                    <a:pt x="9956" y="7900"/>
                  </a:cubicBezTo>
                  <a:lnTo>
                    <a:pt x="9956" y="9917"/>
                  </a:lnTo>
                  <a:lnTo>
                    <a:pt x="7971" y="9917"/>
                  </a:lnTo>
                  <a:cubicBezTo>
                    <a:pt x="7845" y="9917"/>
                    <a:pt x="7750" y="9948"/>
                    <a:pt x="7687" y="10043"/>
                  </a:cubicBezTo>
                  <a:lnTo>
                    <a:pt x="6270" y="11460"/>
                  </a:lnTo>
                  <a:lnTo>
                    <a:pt x="4852" y="10043"/>
                  </a:lnTo>
                  <a:cubicBezTo>
                    <a:pt x="4757" y="9948"/>
                    <a:pt x="4631" y="9917"/>
                    <a:pt x="4568" y="9917"/>
                  </a:cubicBezTo>
                  <a:lnTo>
                    <a:pt x="2552" y="9917"/>
                  </a:lnTo>
                  <a:lnTo>
                    <a:pt x="2552" y="7900"/>
                  </a:lnTo>
                  <a:cubicBezTo>
                    <a:pt x="2552" y="7806"/>
                    <a:pt x="2521" y="7711"/>
                    <a:pt x="2426" y="7648"/>
                  </a:cubicBezTo>
                  <a:lnTo>
                    <a:pt x="1008" y="6231"/>
                  </a:lnTo>
                  <a:lnTo>
                    <a:pt x="2426" y="4813"/>
                  </a:lnTo>
                  <a:cubicBezTo>
                    <a:pt x="2521" y="4718"/>
                    <a:pt x="2552" y="4624"/>
                    <a:pt x="2552" y="4529"/>
                  </a:cubicBezTo>
                  <a:lnTo>
                    <a:pt x="2552" y="2513"/>
                  </a:lnTo>
                  <a:lnTo>
                    <a:pt x="4568" y="2513"/>
                  </a:lnTo>
                  <a:cubicBezTo>
                    <a:pt x="4694" y="2513"/>
                    <a:pt x="4757" y="2482"/>
                    <a:pt x="4852" y="2419"/>
                  </a:cubicBezTo>
                  <a:lnTo>
                    <a:pt x="6270" y="1001"/>
                  </a:lnTo>
                  <a:close/>
                  <a:moveTo>
                    <a:pt x="6285" y="1"/>
                  </a:moveTo>
                  <a:cubicBezTo>
                    <a:pt x="6175" y="1"/>
                    <a:pt x="6065" y="40"/>
                    <a:pt x="5986" y="119"/>
                  </a:cubicBezTo>
                  <a:lnTo>
                    <a:pt x="4411" y="1694"/>
                  </a:lnTo>
                  <a:lnTo>
                    <a:pt x="2174" y="1694"/>
                  </a:lnTo>
                  <a:cubicBezTo>
                    <a:pt x="1922" y="1694"/>
                    <a:pt x="1733" y="1883"/>
                    <a:pt x="1733" y="2135"/>
                  </a:cubicBezTo>
                  <a:lnTo>
                    <a:pt x="1733" y="4372"/>
                  </a:lnTo>
                  <a:lnTo>
                    <a:pt x="158" y="5947"/>
                  </a:lnTo>
                  <a:cubicBezTo>
                    <a:pt x="0" y="6105"/>
                    <a:pt x="0" y="6388"/>
                    <a:pt x="158" y="6546"/>
                  </a:cubicBezTo>
                  <a:lnTo>
                    <a:pt x="1733" y="8121"/>
                  </a:lnTo>
                  <a:lnTo>
                    <a:pt x="1733" y="10358"/>
                  </a:lnTo>
                  <a:cubicBezTo>
                    <a:pt x="1733" y="10578"/>
                    <a:pt x="1922" y="10736"/>
                    <a:pt x="2174" y="10736"/>
                  </a:cubicBezTo>
                  <a:lnTo>
                    <a:pt x="4411" y="10736"/>
                  </a:lnTo>
                  <a:lnTo>
                    <a:pt x="5986" y="12374"/>
                  </a:lnTo>
                  <a:cubicBezTo>
                    <a:pt x="6065" y="12453"/>
                    <a:pt x="6175" y="12492"/>
                    <a:pt x="6285" y="12492"/>
                  </a:cubicBezTo>
                  <a:cubicBezTo>
                    <a:pt x="6396" y="12492"/>
                    <a:pt x="6506" y="12453"/>
                    <a:pt x="6585" y="12374"/>
                  </a:cubicBezTo>
                  <a:lnTo>
                    <a:pt x="8160" y="10736"/>
                  </a:lnTo>
                  <a:lnTo>
                    <a:pt x="10397" y="10736"/>
                  </a:lnTo>
                  <a:cubicBezTo>
                    <a:pt x="10617" y="10736"/>
                    <a:pt x="10775" y="10547"/>
                    <a:pt x="10775" y="10358"/>
                  </a:cubicBezTo>
                  <a:lnTo>
                    <a:pt x="10775" y="8121"/>
                  </a:lnTo>
                  <a:lnTo>
                    <a:pt x="12413" y="6546"/>
                  </a:lnTo>
                  <a:cubicBezTo>
                    <a:pt x="12571" y="6388"/>
                    <a:pt x="12571" y="6105"/>
                    <a:pt x="12413" y="5947"/>
                  </a:cubicBezTo>
                  <a:lnTo>
                    <a:pt x="10775" y="4372"/>
                  </a:lnTo>
                  <a:lnTo>
                    <a:pt x="10775" y="2135"/>
                  </a:lnTo>
                  <a:cubicBezTo>
                    <a:pt x="10775" y="1883"/>
                    <a:pt x="10586" y="1694"/>
                    <a:pt x="10397" y="1694"/>
                  </a:cubicBezTo>
                  <a:lnTo>
                    <a:pt x="8160" y="1694"/>
                  </a:lnTo>
                  <a:lnTo>
                    <a:pt x="6585" y="119"/>
                  </a:lnTo>
                  <a:cubicBezTo>
                    <a:pt x="6506" y="40"/>
                    <a:pt x="6396" y="1"/>
                    <a:pt x="62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5" name="Google Shape;4363;p49">
              <a:extLst>
                <a:ext uri="{FF2B5EF4-FFF2-40B4-BE49-F238E27FC236}">
                  <a16:creationId xmlns:a16="http://schemas.microsoft.com/office/drawing/2014/main" id="{D8F99507-DB1A-5563-8952-E766B5EC9E76}"/>
                </a:ext>
              </a:extLst>
            </p:cNvPr>
            <p:cNvSpPr/>
            <p:nvPr/>
          </p:nvSpPr>
          <p:spPr>
            <a:xfrm>
              <a:off x="-61268225" y="2024575"/>
              <a:ext cx="60650" cy="61475"/>
            </a:xfrm>
            <a:custGeom>
              <a:avLst/>
              <a:gdLst/>
              <a:ahLst/>
              <a:cxnLst/>
              <a:rect l="l" t="t" r="r" b="b"/>
              <a:pathLst>
                <a:path w="2426" h="2459" extrusionOk="0">
                  <a:moveTo>
                    <a:pt x="1197" y="820"/>
                  </a:moveTo>
                  <a:cubicBezTo>
                    <a:pt x="1449" y="820"/>
                    <a:pt x="1607" y="1009"/>
                    <a:pt x="1607" y="1261"/>
                  </a:cubicBezTo>
                  <a:cubicBezTo>
                    <a:pt x="1607" y="1481"/>
                    <a:pt x="1418" y="1639"/>
                    <a:pt x="1197" y="1639"/>
                  </a:cubicBezTo>
                  <a:cubicBezTo>
                    <a:pt x="1008" y="1639"/>
                    <a:pt x="819" y="1450"/>
                    <a:pt x="819" y="1261"/>
                  </a:cubicBezTo>
                  <a:cubicBezTo>
                    <a:pt x="788" y="977"/>
                    <a:pt x="977" y="820"/>
                    <a:pt x="1197" y="820"/>
                  </a:cubicBezTo>
                  <a:close/>
                  <a:moveTo>
                    <a:pt x="1197" y="1"/>
                  </a:moveTo>
                  <a:cubicBezTo>
                    <a:pt x="536" y="1"/>
                    <a:pt x="0" y="536"/>
                    <a:pt x="0" y="1261"/>
                  </a:cubicBezTo>
                  <a:cubicBezTo>
                    <a:pt x="0" y="1954"/>
                    <a:pt x="504" y="2458"/>
                    <a:pt x="1197" y="2458"/>
                  </a:cubicBezTo>
                  <a:cubicBezTo>
                    <a:pt x="1890" y="2458"/>
                    <a:pt x="2426" y="1922"/>
                    <a:pt x="2426" y="1261"/>
                  </a:cubicBezTo>
                  <a:cubicBezTo>
                    <a:pt x="2426" y="568"/>
                    <a:pt x="1890" y="1"/>
                    <a:pt x="11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6" name="Google Shape;4364;p49">
              <a:extLst>
                <a:ext uri="{FF2B5EF4-FFF2-40B4-BE49-F238E27FC236}">
                  <a16:creationId xmlns:a16="http://schemas.microsoft.com/office/drawing/2014/main" id="{57A26253-E80D-219B-A425-8C8448ED034E}"/>
                </a:ext>
              </a:extLst>
            </p:cNvPr>
            <p:cNvSpPr/>
            <p:nvPr/>
          </p:nvSpPr>
          <p:spPr>
            <a:xfrm>
              <a:off x="-61187100" y="2107275"/>
              <a:ext cx="61450" cy="61475"/>
            </a:xfrm>
            <a:custGeom>
              <a:avLst/>
              <a:gdLst/>
              <a:ahLst/>
              <a:cxnLst/>
              <a:rect l="l" t="t" r="r" b="b"/>
              <a:pathLst>
                <a:path w="2458" h="2459" extrusionOk="0">
                  <a:moveTo>
                    <a:pt x="1229" y="788"/>
                  </a:moveTo>
                  <a:cubicBezTo>
                    <a:pt x="1512" y="820"/>
                    <a:pt x="1670" y="977"/>
                    <a:pt x="1670" y="1198"/>
                  </a:cubicBezTo>
                  <a:cubicBezTo>
                    <a:pt x="1670" y="1450"/>
                    <a:pt x="1481" y="1639"/>
                    <a:pt x="1229" y="1639"/>
                  </a:cubicBezTo>
                  <a:cubicBezTo>
                    <a:pt x="1008" y="1639"/>
                    <a:pt x="851" y="1450"/>
                    <a:pt x="851" y="1198"/>
                  </a:cubicBezTo>
                  <a:cubicBezTo>
                    <a:pt x="851" y="977"/>
                    <a:pt x="1040" y="788"/>
                    <a:pt x="1229" y="788"/>
                  </a:cubicBezTo>
                  <a:close/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cubicBezTo>
                    <a:pt x="0" y="1891"/>
                    <a:pt x="567" y="2458"/>
                    <a:pt x="1229" y="2458"/>
                  </a:cubicBezTo>
                  <a:cubicBezTo>
                    <a:pt x="1922" y="2458"/>
                    <a:pt x="2458" y="1922"/>
                    <a:pt x="2458" y="1198"/>
                  </a:cubicBezTo>
                  <a:cubicBezTo>
                    <a:pt x="2458" y="536"/>
                    <a:pt x="1922" y="1"/>
                    <a:pt x="1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7" name="Google Shape;4365;p49">
              <a:extLst>
                <a:ext uri="{FF2B5EF4-FFF2-40B4-BE49-F238E27FC236}">
                  <a16:creationId xmlns:a16="http://schemas.microsoft.com/office/drawing/2014/main" id="{3846D515-DE7D-A303-9C8C-BB23849D2424}"/>
                </a:ext>
              </a:extLst>
            </p:cNvPr>
            <p:cNvSpPr/>
            <p:nvPr/>
          </p:nvSpPr>
          <p:spPr>
            <a:xfrm>
              <a:off x="-61250125" y="2044475"/>
              <a:ext cx="105575" cy="103600"/>
            </a:xfrm>
            <a:custGeom>
              <a:avLst/>
              <a:gdLst/>
              <a:ahLst/>
              <a:cxnLst/>
              <a:rect l="l" t="t" r="r" b="b"/>
              <a:pathLst>
                <a:path w="4223" h="4144" extrusionOk="0">
                  <a:moveTo>
                    <a:pt x="3766" y="0"/>
                  </a:moveTo>
                  <a:cubicBezTo>
                    <a:pt x="3655" y="0"/>
                    <a:pt x="3545" y="40"/>
                    <a:pt x="3466" y="118"/>
                  </a:cubicBezTo>
                  <a:lnTo>
                    <a:pt x="158" y="3426"/>
                  </a:lnTo>
                  <a:cubicBezTo>
                    <a:pt x="1" y="3615"/>
                    <a:pt x="1" y="3836"/>
                    <a:pt x="158" y="4025"/>
                  </a:cubicBezTo>
                  <a:cubicBezTo>
                    <a:pt x="237" y="4104"/>
                    <a:pt x="347" y="4143"/>
                    <a:pt x="458" y="4143"/>
                  </a:cubicBezTo>
                  <a:cubicBezTo>
                    <a:pt x="568" y="4143"/>
                    <a:pt x="678" y="4104"/>
                    <a:pt x="757" y="4025"/>
                  </a:cubicBezTo>
                  <a:lnTo>
                    <a:pt x="4065" y="717"/>
                  </a:lnTo>
                  <a:cubicBezTo>
                    <a:pt x="4222" y="559"/>
                    <a:pt x="4222" y="276"/>
                    <a:pt x="4065" y="118"/>
                  </a:cubicBezTo>
                  <a:cubicBezTo>
                    <a:pt x="3986" y="40"/>
                    <a:pt x="3876" y="0"/>
                    <a:pt x="37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28" name="Google Shape;4366;p49">
            <a:extLst>
              <a:ext uri="{FF2B5EF4-FFF2-40B4-BE49-F238E27FC236}">
                <a16:creationId xmlns:a16="http://schemas.microsoft.com/office/drawing/2014/main" id="{5012A573-2109-CE51-ACB5-1D54E1E445E0}"/>
              </a:ext>
            </a:extLst>
          </p:cNvPr>
          <p:cNvGrpSpPr/>
          <p:nvPr/>
        </p:nvGrpSpPr>
        <p:grpSpPr>
          <a:xfrm>
            <a:off x="7143050" y="3050870"/>
            <a:ext cx="543607" cy="498973"/>
            <a:chOff x="-61354875" y="2322300"/>
            <a:chExt cx="316650" cy="290650"/>
          </a:xfrm>
          <a:solidFill>
            <a:srgbClr val="054B99"/>
          </a:solidFill>
        </p:grpSpPr>
        <p:sp>
          <p:nvSpPr>
            <p:cNvPr id="4129" name="Google Shape;4367;p49">
              <a:extLst>
                <a:ext uri="{FF2B5EF4-FFF2-40B4-BE49-F238E27FC236}">
                  <a16:creationId xmlns:a16="http://schemas.microsoft.com/office/drawing/2014/main" id="{94A848C8-FF0A-77CC-3749-C17A0293F5EE}"/>
                </a:ext>
              </a:extLst>
            </p:cNvPr>
            <p:cNvSpPr/>
            <p:nvPr/>
          </p:nvSpPr>
          <p:spPr>
            <a:xfrm>
              <a:off x="-61354875" y="2322300"/>
              <a:ext cx="316650" cy="290650"/>
            </a:xfrm>
            <a:custGeom>
              <a:avLst/>
              <a:gdLst/>
              <a:ahLst/>
              <a:cxnLst/>
              <a:rect l="l" t="t" r="r" b="b"/>
              <a:pathLst>
                <a:path w="12666" h="11626" extrusionOk="0">
                  <a:moveTo>
                    <a:pt x="11405" y="788"/>
                  </a:moveTo>
                  <a:cubicBezTo>
                    <a:pt x="11657" y="788"/>
                    <a:pt x="11847" y="1009"/>
                    <a:pt x="11847" y="1229"/>
                  </a:cubicBezTo>
                  <a:lnTo>
                    <a:pt x="11847" y="10334"/>
                  </a:lnTo>
                  <a:cubicBezTo>
                    <a:pt x="11847" y="10555"/>
                    <a:pt x="11657" y="10775"/>
                    <a:pt x="11405" y="10775"/>
                  </a:cubicBezTo>
                  <a:lnTo>
                    <a:pt x="1198" y="10775"/>
                  </a:lnTo>
                  <a:cubicBezTo>
                    <a:pt x="977" y="10775"/>
                    <a:pt x="820" y="10555"/>
                    <a:pt x="820" y="10334"/>
                  </a:cubicBezTo>
                  <a:lnTo>
                    <a:pt x="820" y="1229"/>
                  </a:lnTo>
                  <a:cubicBezTo>
                    <a:pt x="820" y="1009"/>
                    <a:pt x="1009" y="788"/>
                    <a:pt x="1198" y="788"/>
                  </a:cubicBezTo>
                  <a:close/>
                  <a:moveTo>
                    <a:pt x="1198" y="0"/>
                  </a:moveTo>
                  <a:cubicBezTo>
                    <a:pt x="536" y="0"/>
                    <a:pt x="1" y="568"/>
                    <a:pt x="1" y="1261"/>
                  </a:cubicBezTo>
                  <a:lnTo>
                    <a:pt x="1" y="10366"/>
                  </a:lnTo>
                  <a:cubicBezTo>
                    <a:pt x="1" y="11027"/>
                    <a:pt x="536" y="11626"/>
                    <a:pt x="1198" y="11626"/>
                  </a:cubicBezTo>
                  <a:lnTo>
                    <a:pt x="11405" y="11626"/>
                  </a:lnTo>
                  <a:cubicBezTo>
                    <a:pt x="12067" y="11626"/>
                    <a:pt x="12666" y="11059"/>
                    <a:pt x="12666" y="10366"/>
                  </a:cubicBezTo>
                  <a:lnTo>
                    <a:pt x="12666" y="1261"/>
                  </a:lnTo>
                  <a:cubicBezTo>
                    <a:pt x="12666" y="568"/>
                    <a:pt x="12130" y="0"/>
                    <a:pt x="114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0" name="Google Shape;4368;p49">
              <a:extLst>
                <a:ext uri="{FF2B5EF4-FFF2-40B4-BE49-F238E27FC236}">
                  <a16:creationId xmlns:a16="http://schemas.microsoft.com/office/drawing/2014/main" id="{EE59A17C-4407-BC0B-F210-E2CA9D74BE8A}"/>
                </a:ext>
              </a:extLst>
            </p:cNvPr>
            <p:cNvSpPr/>
            <p:nvPr/>
          </p:nvSpPr>
          <p:spPr>
            <a:xfrm>
              <a:off x="-61313925" y="2364050"/>
              <a:ext cx="234750" cy="206375"/>
            </a:xfrm>
            <a:custGeom>
              <a:avLst/>
              <a:gdLst/>
              <a:ahLst/>
              <a:cxnLst/>
              <a:rect l="l" t="t" r="r" b="b"/>
              <a:pathLst>
                <a:path w="9390" h="8255" extrusionOk="0">
                  <a:moveTo>
                    <a:pt x="8539" y="819"/>
                  </a:moveTo>
                  <a:lnTo>
                    <a:pt x="8539" y="7435"/>
                  </a:lnTo>
                  <a:lnTo>
                    <a:pt x="820" y="7435"/>
                  </a:lnTo>
                  <a:lnTo>
                    <a:pt x="820" y="6207"/>
                  </a:lnTo>
                  <a:lnTo>
                    <a:pt x="1671" y="6207"/>
                  </a:lnTo>
                  <a:cubicBezTo>
                    <a:pt x="1891" y="6207"/>
                    <a:pt x="2080" y="6018"/>
                    <a:pt x="2080" y="5797"/>
                  </a:cubicBezTo>
                  <a:cubicBezTo>
                    <a:pt x="2080" y="5545"/>
                    <a:pt x="1891" y="5356"/>
                    <a:pt x="1671" y="5356"/>
                  </a:cubicBezTo>
                  <a:lnTo>
                    <a:pt x="820" y="5356"/>
                  </a:lnTo>
                  <a:lnTo>
                    <a:pt x="820" y="2867"/>
                  </a:lnTo>
                  <a:lnTo>
                    <a:pt x="1671" y="2867"/>
                  </a:lnTo>
                  <a:cubicBezTo>
                    <a:pt x="1891" y="2867"/>
                    <a:pt x="2080" y="2678"/>
                    <a:pt x="2080" y="2426"/>
                  </a:cubicBezTo>
                  <a:cubicBezTo>
                    <a:pt x="2080" y="2206"/>
                    <a:pt x="1891" y="2048"/>
                    <a:pt x="1671" y="2048"/>
                  </a:cubicBezTo>
                  <a:lnTo>
                    <a:pt x="820" y="2048"/>
                  </a:lnTo>
                  <a:lnTo>
                    <a:pt x="820" y="819"/>
                  </a:lnTo>
                  <a:close/>
                  <a:moveTo>
                    <a:pt x="410" y="0"/>
                  </a:moveTo>
                  <a:cubicBezTo>
                    <a:pt x="158" y="0"/>
                    <a:pt x="1" y="189"/>
                    <a:pt x="1" y="378"/>
                  </a:cubicBezTo>
                  <a:lnTo>
                    <a:pt x="1" y="7845"/>
                  </a:lnTo>
                  <a:cubicBezTo>
                    <a:pt x="1" y="8065"/>
                    <a:pt x="190" y="8255"/>
                    <a:pt x="410" y="8255"/>
                  </a:cubicBezTo>
                  <a:lnTo>
                    <a:pt x="8948" y="8255"/>
                  </a:lnTo>
                  <a:cubicBezTo>
                    <a:pt x="9169" y="8255"/>
                    <a:pt x="9326" y="8065"/>
                    <a:pt x="9326" y="7845"/>
                  </a:cubicBezTo>
                  <a:lnTo>
                    <a:pt x="9326" y="378"/>
                  </a:lnTo>
                  <a:cubicBezTo>
                    <a:pt x="9389" y="158"/>
                    <a:pt x="9169" y="0"/>
                    <a:pt x="89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1" name="Google Shape;4369;p49">
              <a:extLst>
                <a:ext uri="{FF2B5EF4-FFF2-40B4-BE49-F238E27FC236}">
                  <a16:creationId xmlns:a16="http://schemas.microsoft.com/office/drawing/2014/main" id="{3C76938C-0E3D-C107-06BA-08A6D0F98B53}"/>
                </a:ext>
              </a:extLst>
            </p:cNvPr>
            <p:cNvSpPr/>
            <p:nvPr/>
          </p:nvSpPr>
          <p:spPr>
            <a:xfrm>
              <a:off x="-61234375" y="2416225"/>
              <a:ext cx="104775" cy="102225"/>
            </a:xfrm>
            <a:custGeom>
              <a:avLst/>
              <a:gdLst/>
              <a:ahLst/>
              <a:cxnLst/>
              <a:rect l="l" t="t" r="r" b="b"/>
              <a:pathLst>
                <a:path w="4191" h="4089" extrusionOk="0">
                  <a:moveTo>
                    <a:pt x="2175" y="1221"/>
                  </a:moveTo>
                  <a:cubicBezTo>
                    <a:pt x="2647" y="1221"/>
                    <a:pt x="2994" y="1568"/>
                    <a:pt x="2994" y="2040"/>
                  </a:cubicBezTo>
                  <a:cubicBezTo>
                    <a:pt x="2994" y="2513"/>
                    <a:pt x="2647" y="2859"/>
                    <a:pt x="2175" y="2859"/>
                  </a:cubicBezTo>
                  <a:cubicBezTo>
                    <a:pt x="1702" y="2859"/>
                    <a:pt x="1356" y="2513"/>
                    <a:pt x="1356" y="2040"/>
                  </a:cubicBezTo>
                  <a:cubicBezTo>
                    <a:pt x="1356" y="1568"/>
                    <a:pt x="1702" y="1221"/>
                    <a:pt x="2175" y="1221"/>
                  </a:cubicBezTo>
                  <a:close/>
                  <a:moveTo>
                    <a:pt x="458" y="0"/>
                  </a:moveTo>
                  <a:cubicBezTo>
                    <a:pt x="347" y="0"/>
                    <a:pt x="237" y="40"/>
                    <a:pt x="158" y="119"/>
                  </a:cubicBezTo>
                  <a:cubicBezTo>
                    <a:pt x="1" y="276"/>
                    <a:pt x="1" y="560"/>
                    <a:pt x="158" y="717"/>
                  </a:cubicBezTo>
                  <a:lnTo>
                    <a:pt x="694" y="1221"/>
                  </a:lnTo>
                  <a:cubicBezTo>
                    <a:pt x="536" y="1442"/>
                    <a:pt x="442" y="1757"/>
                    <a:pt x="442" y="2040"/>
                  </a:cubicBezTo>
                  <a:cubicBezTo>
                    <a:pt x="442" y="2324"/>
                    <a:pt x="536" y="2639"/>
                    <a:pt x="694" y="2859"/>
                  </a:cubicBezTo>
                  <a:lnTo>
                    <a:pt x="158" y="3395"/>
                  </a:lnTo>
                  <a:cubicBezTo>
                    <a:pt x="95" y="3553"/>
                    <a:pt x="95" y="3805"/>
                    <a:pt x="253" y="3962"/>
                  </a:cubicBezTo>
                  <a:cubicBezTo>
                    <a:pt x="316" y="4057"/>
                    <a:pt x="442" y="4088"/>
                    <a:pt x="536" y="4088"/>
                  </a:cubicBezTo>
                  <a:cubicBezTo>
                    <a:pt x="631" y="4088"/>
                    <a:pt x="726" y="4057"/>
                    <a:pt x="789" y="3962"/>
                  </a:cubicBezTo>
                  <a:lnTo>
                    <a:pt x="1324" y="3458"/>
                  </a:lnTo>
                  <a:cubicBezTo>
                    <a:pt x="1545" y="3616"/>
                    <a:pt x="1860" y="3710"/>
                    <a:pt x="2143" y="3710"/>
                  </a:cubicBezTo>
                  <a:cubicBezTo>
                    <a:pt x="2427" y="3710"/>
                    <a:pt x="2742" y="3616"/>
                    <a:pt x="2962" y="3458"/>
                  </a:cubicBezTo>
                  <a:lnTo>
                    <a:pt x="3498" y="3962"/>
                  </a:lnTo>
                  <a:cubicBezTo>
                    <a:pt x="3561" y="4057"/>
                    <a:pt x="3687" y="4088"/>
                    <a:pt x="3750" y="4088"/>
                  </a:cubicBezTo>
                  <a:cubicBezTo>
                    <a:pt x="3876" y="4088"/>
                    <a:pt x="3971" y="4057"/>
                    <a:pt x="4034" y="3962"/>
                  </a:cubicBezTo>
                  <a:cubicBezTo>
                    <a:pt x="4191" y="3805"/>
                    <a:pt x="4191" y="3553"/>
                    <a:pt x="4034" y="3395"/>
                  </a:cubicBezTo>
                  <a:lnTo>
                    <a:pt x="3529" y="2859"/>
                  </a:lnTo>
                  <a:cubicBezTo>
                    <a:pt x="3687" y="2639"/>
                    <a:pt x="3750" y="2324"/>
                    <a:pt x="3750" y="2040"/>
                  </a:cubicBezTo>
                  <a:cubicBezTo>
                    <a:pt x="3750" y="1757"/>
                    <a:pt x="3687" y="1442"/>
                    <a:pt x="3529" y="1221"/>
                  </a:cubicBezTo>
                  <a:lnTo>
                    <a:pt x="4034" y="717"/>
                  </a:lnTo>
                  <a:cubicBezTo>
                    <a:pt x="4191" y="560"/>
                    <a:pt x="4191" y="276"/>
                    <a:pt x="4034" y="119"/>
                  </a:cubicBezTo>
                  <a:cubicBezTo>
                    <a:pt x="3955" y="40"/>
                    <a:pt x="3845" y="0"/>
                    <a:pt x="3734" y="0"/>
                  </a:cubicBezTo>
                  <a:cubicBezTo>
                    <a:pt x="3624" y="0"/>
                    <a:pt x="3514" y="40"/>
                    <a:pt x="3435" y="119"/>
                  </a:cubicBezTo>
                  <a:lnTo>
                    <a:pt x="2931" y="623"/>
                  </a:lnTo>
                  <a:cubicBezTo>
                    <a:pt x="2679" y="465"/>
                    <a:pt x="2395" y="402"/>
                    <a:pt x="2112" y="402"/>
                  </a:cubicBezTo>
                  <a:cubicBezTo>
                    <a:pt x="1828" y="402"/>
                    <a:pt x="1513" y="465"/>
                    <a:pt x="1261" y="623"/>
                  </a:cubicBezTo>
                  <a:lnTo>
                    <a:pt x="757" y="119"/>
                  </a:lnTo>
                  <a:cubicBezTo>
                    <a:pt x="678" y="40"/>
                    <a:pt x="568" y="0"/>
                    <a:pt x="4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2" name="Google Shape;4370;p49">
            <a:extLst>
              <a:ext uri="{FF2B5EF4-FFF2-40B4-BE49-F238E27FC236}">
                <a16:creationId xmlns:a16="http://schemas.microsoft.com/office/drawing/2014/main" id="{18645963-EF53-42CE-86CB-70173A7D4B7F}"/>
              </a:ext>
            </a:extLst>
          </p:cNvPr>
          <p:cNvGrpSpPr/>
          <p:nvPr/>
        </p:nvGrpSpPr>
        <p:grpSpPr>
          <a:xfrm>
            <a:off x="7143050" y="3657290"/>
            <a:ext cx="543607" cy="543607"/>
            <a:chOff x="-61354875" y="2671225"/>
            <a:chExt cx="316650" cy="316650"/>
          </a:xfrm>
          <a:solidFill>
            <a:srgbClr val="054B99"/>
          </a:solidFill>
        </p:grpSpPr>
        <p:sp>
          <p:nvSpPr>
            <p:cNvPr id="4133" name="Google Shape;4371;p49">
              <a:extLst>
                <a:ext uri="{FF2B5EF4-FFF2-40B4-BE49-F238E27FC236}">
                  <a16:creationId xmlns:a16="http://schemas.microsoft.com/office/drawing/2014/main" id="{E00732AA-E2B2-FD8F-A5B1-6E72717D3B50}"/>
                </a:ext>
              </a:extLst>
            </p:cNvPr>
            <p:cNvSpPr/>
            <p:nvPr/>
          </p:nvSpPr>
          <p:spPr>
            <a:xfrm>
              <a:off x="-61354875" y="2671225"/>
              <a:ext cx="316650" cy="316650"/>
            </a:xfrm>
            <a:custGeom>
              <a:avLst/>
              <a:gdLst/>
              <a:ahLst/>
              <a:cxnLst/>
              <a:rect l="l" t="t" r="r" b="b"/>
              <a:pathLst>
                <a:path w="12666" h="12666" extrusionOk="0">
                  <a:moveTo>
                    <a:pt x="11405" y="1701"/>
                  </a:moveTo>
                  <a:cubicBezTo>
                    <a:pt x="11657" y="1701"/>
                    <a:pt x="11847" y="1890"/>
                    <a:pt x="11847" y="2111"/>
                  </a:cubicBezTo>
                  <a:lnTo>
                    <a:pt x="11847" y="3340"/>
                  </a:lnTo>
                  <a:lnTo>
                    <a:pt x="820" y="3340"/>
                  </a:lnTo>
                  <a:lnTo>
                    <a:pt x="820" y="2111"/>
                  </a:lnTo>
                  <a:cubicBezTo>
                    <a:pt x="820" y="1890"/>
                    <a:pt x="1009" y="1701"/>
                    <a:pt x="1198" y="1701"/>
                  </a:cubicBezTo>
                  <a:lnTo>
                    <a:pt x="1639" y="1701"/>
                  </a:lnTo>
                  <a:lnTo>
                    <a:pt x="1639" y="2111"/>
                  </a:lnTo>
                  <a:cubicBezTo>
                    <a:pt x="1639" y="2363"/>
                    <a:pt x="1828" y="2552"/>
                    <a:pt x="2048" y="2552"/>
                  </a:cubicBezTo>
                  <a:cubicBezTo>
                    <a:pt x="2237" y="2552"/>
                    <a:pt x="2427" y="2363"/>
                    <a:pt x="2427" y="2111"/>
                  </a:cubicBezTo>
                  <a:lnTo>
                    <a:pt x="2427" y="1701"/>
                  </a:lnTo>
                  <a:lnTo>
                    <a:pt x="5892" y="1701"/>
                  </a:lnTo>
                  <a:lnTo>
                    <a:pt x="5892" y="2111"/>
                  </a:lnTo>
                  <a:cubicBezTo>
                    <a:pt x="5892" y="2363"/>
                    <a:pt x="6081" y="2552"/>
                    <a:pt x="6333" y="2552"/>
                  </a:cubicBezTo>
                  <a:cubicBezTo>
                    <a:pt x="6585" y="2552"/>
                    <a:pt x="6743" y="2363"/>
                    <a:pt x="6743" y="2111"/>
                  </a:cubicBezTo>
                  <a:lnTo>
                    <a:pt x="6743" y="1701"/>
                  </a:lnTo>
                  <a:lnTo>
                    <a:pt x="10208" y="1701"/>
                  </a:lnTo>
                  <a:lnTo>
                    <a:pt x="10208" y="2111"/>
                  </a:lnTo>
                  <a:cubicBezTo>
                    <a:pt x="10208" y="2363"/>
                    <a:pt x="10397" y="2552"/>
                    <a:pt x="10618" y="2552"/>
                  </a:cubicBezTo>
                  <a:cubicBezTo>
                    <a:pt x="10870" y="2552"/>
                    <a:pt x="11027" y="2363"/>
                    <a:pt x="11027" y="2111"/>
                  </a:cubicBezTo>
                  <a:lnTo>
                    <a:pt x="11027" y="1701"/>
                  </a:lnTo>
                  <a:close/>
                  <a:moveTo>
                    <a:pt x="11878" y="4159"/>
                  </a:moveTo>
                  <a:lnTo>
                    <a:pt x="11878" y="6112"/>
                  </a:lnTo>
                  <a:lnTo>
                    <a:pt x="11847" y="6112"/>
                  </a:lnTo>
                  <a:cubicBezTo>
                    <a:pt x="11090" y="5072"/>
                    <a:pt x="9862" y="4442"/>
                    <a:pt x="8538" y="4442"/>
                  </a:cubicBezTo>
                  <a:cubicBezTo>
                    <a:pt x="6239" y="4442"/>
                    <a:pt x="4411" y="6301"/>
                    <a:pt x="4411" y="8569"/>
                  </a:cubicBezTo>
                  <a:cubicBezTo>
                    <a:pt x="4411" y="9168"/>
                    <a:pt x="4506" y="9735"/>
                    <a:pt x="4758" y="10239"/>
                  </a:cubicBezTo>
                  <a:lnTo>
                    <a:pt x="1261" y="10239"/>
                  </a:lnTo>
                  <a:cubicBezTo>
                    <a:pt x="1009" y="10239"/>
                    <a:pt x="851" y="10050"/>
                    <a:pt x="851" y="9830"/>
                  </a:cubicBezTo>
                  <a:lnTo>
                    <a:pt x="851" y="4159"/>
                  </a:lnTo>
                  <a:close/>
                  <a:moveTo>
                    <a:pt x="8538" y="5261"/>
                  </a:moveTo>
                  <a:cubicBezTo>
                    <a:pt x="10334" y="5261"/>
                    <a:pt x="11847" y="6774"/>
                    <a:pt x="11847" y="8569"/>
                  </a:cubicBezTo>
                  <a:cubicBezTo>
                    <a:pt x="11847" y="10397"/>
                    <a:pt x="10334" y="11877"/>
                    <a:pt x="8538" y="11877"/>
                  </a:cubicBezTo>
                  <a:cubicBezTo>
                    <a:pt x="6711" y="11877"/>
                    <a:pt x="5230" y="10397"/>
                    <a:pt x="5230" y="8569"/>
                  </a:cubicBezTo>
                  <a:cubicBezTo>
                    <a:pt x="5230" y="6774"/>
                    <a:pt x="6743" y="5261"/>
                    <a:pt x="8538" y="5261"/>
                  </a:cubicBezTo>
                  <a:close/>
                  <a:moveTo>
                    <a:pt x="2048" y="0"/>
                  </a:moveTo>
                  <a:cubicBezTo>
                    <a:pt x="1828" y="0"/>
                    <a:pt x="1639" y="189"/>
                    <a:pt x="1639" y="441"/>
                  </a:cubicBezTo>
                  <a:lnTo>
                    <a:pt x="1639" y="851"/>
                  </a:lnTo>
                  <a:lnTo>
                    <a:pt x="1198" y="851"/>
                  </a:lnTo>
                  <a:cubicBezTo>
                    <a:pt x="536" y="851"/>
                    <a:pt x="1" y="1418"/>
                    <a:pt x="1" y="2079"/>
                  </a:cubicBezTo>
                  <a:lnTo>
                    <a:pt x="1" y="9798"/>
                  </a:lnTo>
                  <a:cubicBezTo>
                    <a:pt x="1" y="10460"/>
                    <a:pt x="536" y="11027"/>
                    <a:pt x="1198" y="11027"/>
                  </a:cubicBezTo>
                  <a:lnTo>
                    <a:pt x="5230" y="11027"/>
                  </a:lnTo>
                  <a:cubicBezTo>
                    <a:pt x="5987" y="12003"/>
                    <a:pt x="7184" y="12665"/>
                    <a:pt x="8538" y="12665"/>
                  </a:cubicBezTo>
                  <a:cubicBezTo>
                    <a:pt x="10807" y="12665"/>
                    <a:pt x="12666" y="10838"/>
                    <a:pt x="12666" y="8538"/>
                  </a:cubicBezTo>
                  <a:lnTo>
                    <a:pt x="12666" y="2079"/>
                  </a:lnTo>
                  <a:cubicBezTo>
                    <a:pt x="12666" y="1418"/>
                    <a:pt x="12130" y="851"/>
                    <a:pt x="11405" y="851"/>
                  </a:cubicBezTo>
                  <a:lnTo>
                    <a:pt x="11027" y="851"/>
                  </a:lnTo>
                  <a:lnTo>
                    <a:pt x="11027" y="441"/>
                  </a:lnTo>
                  <a:cubicBezTo>
                    <a:pt x="11027" y="189"/>
                    <a:pt x="10807" y="0"/>
                    <a:pt x="10618" y="0"/>
                  </a:cubicBezTo>
                  <a:cubicBezTo>
                    <a:pt x="10397" y="0"/>
                    <a:pt x="10177" y="189"/>
                    <a:pt x="10177" y="441"/>
                  </a:cubicBezTo>
                  <a:lnTo>
                    <a:pt x="10177" y="851"/>
                  </a:lnTo>
                  <a:lnTo>
                    <a:pt x="6711" y="851"/>
                  </a:lnTo>
                  <a:lnTo>
                    <a:pt x="6711" y="441"/>
                  </a:lnTo>
                  <a:cubicBezTo>
                    <a:pt x="6711" y="189"/>
                    <a:pt x="6522" y="0"/>
                    <a:pt x="6333" y="0"/>
                  </a:cubicBezTo>
                  <a:cubicBezTo>
                    <a:pt x="6081" y="0"/>
                    <a:pt x="5892" y="189"/>
                    <a:pt x="5892" y="441"/>
                  </a:cubicBezTo>
                  <a:lnTo>
                    <a:pt x="5892" y="851"/>
                  </a:lnTo>
                  <a:lnTo>
                    <a:pt x="2427" y="851"/>
                  </a:lnTo>
                  <a:lnTo>
                    <a:pt x="2427" y="441"/>
                  </a:lnTo>
                  <a:cubicBezTo>
                    <a:pt x="2427" y="189"/>
                    <a:pt x="2237" y="0"/>
                    <a:pt x="2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4" name="Google Shape;4372;p49">
              <a:extLst>
                <a:ext uri="{FF2B5EF4-FFF2-40B4-BE49-F238E27FC236}">
                  <a16:creationId xmlns:a16="http://schemas.microsoft.com/office/drawing/2014/main" id="{E102F198-9506-1B0B-ECB2-307C7811CBD5}"/>
                </a:ext>
              </a:extLst>
            </p:cNvPr>
            <p:cNvSpPr/>
            <p:nvPr/>
          </p:nvSpPr>
          <p:spPr>
            <a:xfrm>
              <a:off x="-61172925" y="2813775"/>
              <a:ext cx="62225" cy="145725"/>
            </a:xfrm>
            <a:custGeom>
              <a:avLst/>
              <a:gdLst/>
              <a:ahLst/>
              <a:cxnLst/>
              <a:rect l="l" t="t" r="r" b="b"/>
              <a:pathLst>
                <a:path w="2489" h="5829" extrusionOk="0">
                  <a:moveTo>
                    <a:pt x="1260" y="0"/>
                  </a:moveTo>
                  <a:cubicBezTo>
                    <a:pt x="1008" y="0"/>
                    <a:pt x="819" y="190"/>
                    <a:pt x="819" y="410"/>
                  </a:cubicBezTo>
                  <a:lnTo>
                    <a:pt x="819" y="662"/>
                  </a:lnTo>
                  <a:cubicBezTo>
                    <a:pt x="347" y="820"/>
                    <a:pt x="0" y="1292"/>
                    <a:pt x="0" y="1859"/>
                  </a:cubicBezTo>
                  <a:cubicBezTo>
                    <a:pt x="0" y="2521"/>
                    <a:pt x="536" y="2899"/>
                    <a:pt x="977" y="3245"/>
                  </a:cubicBezTo>
                  <a:cubicBezTo>
                    <a:pt x="1292" y="3466"/>
                    <a:pt x="1639" y="3687"/>
                    <a:pt x="1639" y="3939"/>
                  </a:cubicBezTo>
                  <a:cubicBezTo>
                    <a:pt x="1639" y="4191"/>
                    <a:pt x="1450" y="4380"/>
                    <a:pt x="1260" y="4380"/>
                  </a:cubicBezTo>
                  <a:cubicBezTo>
                    <a:pt x="1008" y="4380"/>
                    <a:pt x="819" y="4191"/>
                    <a:pt x="819" y="3939"/>
                  </a:cubicBezTo>
                  <a:cubicBezTo>
                    <a:pt x="819" y="3718"/>
                    <a:pt x="630" y="3498"/>
                    <a:pt x="441" y="3498"/>
                  </a:cubicBezTo>
                  <a:cubicBezTo>
                    <a:pt x="189" y="3498"/>
                    <a:pt x="0" y="3718"/>
                    <a:pt x="0" y="3939"/>
                  </a:cubicBezTo>
                  <a:cubicBezTo>
                    <a:pt x="0" y="4506"/>
                    <a:pt x="347" y="4915"/>
                    <a:pt x="819" y="5136"/>
                  </a:cubicBezTo>
                  <a:lnTo>
                    <a:pt x="819" y="5388"/>
                  </a:lnTo>
                  <a:cubicBezTo>
                    <a:pt x="819" y="5640"/>
                    <a:pt x="1008" y="5829"/>
                    <a:pt x="1260" y="5829"/>
                  </a:cubicBezTo>
                  <a:cubicBezTo>
                    <a:pt x="1481" y="5829"/>
                    <a:pt x="1639" y="5640"/>
                    <a:pt x="1639" y="5388"/>
                  </a:cubicBezTo>
                  <a:lnTo>
                    <a:pt x="1639" y="5136"/>
                  </a:lnTo>
                  <a:cubicBezTo>
                    <a:pt x="2111" y="4978"/>
                    <a:pt x="2489" y="4506"/>
                    <a:pt x="2489" y="3939"/>
                  </a:cubicBezTo>
                  <a:cubicBezTo>
                    <a:pt x="2489" y="3277"/>
                    <a:pt x="1922" y="2867"/>
                    <a:pt x="1481" y="2552"/>
                  </a:cubicBezTo>
                  <a:cubicBezTo>
                    <a:pt x="1166" y="2332"/>
                    <a:pt x="819" y="2080"/>
                    <a:pt x="819" y="1859"/>
                  </a:cubicBezTo>
                  <a:cubicBezTo>
                    <a:pt x="819" y="1607"/>
                    <a:pt x="1008" y="1418"/>
                    <a:pt x="1260" y="1418"/>
                  </a:cubicBezTo>
                  <a:cubicBezTo>
                    <a:pt x="1513" y="1418"/>
                    <a:pt x="1639" y="1607"/>
                    <a:pt x="1639" y="1859"/>
                  </a:cubicBezTo>
                  <a:cubicBezTo>
                    <a:pt x="1639" y="2080"/>
                    <a:pt x="1859" y="2269"/>
                    <a:pt x="2048" y="2269"/>
                  </a:cubicBezTo>
                  <a:cubicBezTo>
                    <a:pt x="2300" y="2269"/>
                    <a:pt x="2489" y="2080"/>
                    <a:pt x="2489" y="1859"/>
                  </a:cubicBezTo>
                  <a:cubicBezTo>
                    <a:pt x="2489" y="1292"/>
                    <a:pt x="2143" y="883"/>
                    <a:pt x="1639" y="662"/>
                  </a:cubicBezTo>
                  <a:lnTo>
                    <a:pt x="1639" y="410"/>
                  </a:lnTo>
                  <a:cubicBezTo>
                    <a:pt x="1639" y="158"/>
                    <a:pt x="1450" y="0"/>
                    <a:pt x="12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5" name="Google Shape;4373;p49">
              <a:extLst>
                <a:ext uri="{FF2B5EF4-FFF2-40B4-BE49-F238E27FC236}">
                  <a16:creationId xmlns:a16="http://schemas.microsoft.com/office/drawing/2014/main" id="{2C009291-02F1-C1F3-1A2D-F089DCFB5ABB}"/>
                </a:ext>
              </a:extLst>
            </p:cNvPr>
            <p:cNvSpPr/>
            <p:nvPr/>
          </p:nvSpPr>
          <p:spPr>
            <a:xfrm>
              <a:off x="-61313925" y="2796450"/>
              <a:ext cx="40975" cy="20500"/>
            </a:xfrm>
            <a:custGeom>
              <a:avLst/>
              <a:gdLst/>
              <a:ahLst/>
              <a:cxnLst/>
              <a:rect l="l" t="t" r="r" b="b"/>
              <a:pathLst>
                <a:path w="1639" h="820" extrusionOk="0">
                  <a:moveTo>
                    <a:pt x="410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630"/>
                    <a:pt x="158" y="820"/>
                    <a:pt x="410" y="820"/>
                  </a:cubicBezTo>
                  <a:lnTo>
                    <a:pt x="1230" y="820"/>
                  </a:lnTo>
                  <a:cubicBezTo>
                    <a:pt x="1482" y="820"/>
                    <a:pt x="1639" y="630"/>
                    <a:pt x="1639" y="378"/>
                  </a:cubicBezTo>
                  <a:cubicBezTo>
                    <a:pt x="1639" y="158"/>
                    <a:pt x="1419" y="0"/>
                    <a:pt x="12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6" name="Google Shape;4374;p49">
              <a:extLst>
                <a:ext uri="{FF2B5EF4-FFF2-40B4-BE49-F238E27FC236}">
                  <a16:creationId xmlns:a16="http://schemas.microsoft.com/office/drawing/2014/main" id="{0AC08C87-E7FC-5A32-A46A-DED964161C76}"/>
                </a:ext>
              </a:extLst>
            </p:cNvPr>
            <p:cNvSpPr/>
            <p:nvPr/>
          </p:nvSpPr>
          <p:spPr>
            <a:xfrm>
              <a:off x="-61313925" y="2837400"/>
              <a:ext cx="40975" cy="20500"/>
            </a:xfrm>
            <a:custGeom>
              <a:avLst/>
              <a:gdLst/>
              <a:ahLst/>
              <a:cxnLst/>
              <a:rect l="l" t="t" r="r" b="b"/>
              <a:pathLst>
                <a:path w="1639" h="820" extrusionOk="0">
                  <a:moveTo>
                    <a:pt x="410" y="1"/>
                  </a:moveTo>
                  <a:cubicBezTo>
                    <a:pt x="158" y="1"/>
                    <a:pt x="1" y="190"/>
                    <a:pt x="1" y="442"/>
                  </a:cubicBezTo>
                  <a:cubicBezTo>
                    <a:pt x="1" y="631"/>
                    <a:pt x="158" y="820"/>
                    <a:pt x="410" y="820"/>
                  </a:cubicBezTo>
                  <a:lnTo>
                    <a:pt x="1230" y="820"/>
                  </a:lnTo>
                  <a:cubicBezTo>
                    <a:pt x="1482" y="820"/>
                    <a:pt x="1639" y="631"/>
                    <a:pt x="1639" y="442"/>
                  </a:cubicBezTo>
                  <a:cubicBezTo>
                    <a:pt x="1639" y="190"/>
                    <a:pt x="1419" y="1"/>
                    <a:pt x="12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7" name="Google Shape;4375;p49">
              <a:extLst>
                <a:ext uri="{FF2B5EF4-FFF2-40B4-BE49-F238E27FC236}">
                  <a16:creationId xmlns:a16="http://schemas.microsoft.com/office/drawing/2014/main" id="{A3272E63-1722-DB2C-03C4-7A43A1ABA29D}"/>
                </a:ext>
              </a:extLst>
            </p:cNvPr>
            <p:cNvSpPr/>
            <p:nvPr/>
          </p:nvSpPr>
          <p:spPr>
            <a:xfrm>
              <a:off x="-61313925" y="2877575"/>
              <a:ext cx="40975" cy="22075"/>
            </a:xfrm>
            <a:custGeom>
              <a:avLst/>
              <a:gdLst/>
              <a:ahLst/>
              <a:cxnLst/>
              <a:rect l="l" t="t" r="r" b="b"/>
              <a:pathLst>
                <a:path w="1639" h="883" extrusionOk="0">
                  <a:moveTo>
                    <a:pt x="410" y="0"/>
                  </a:moveTo>
                  <a:cubicBezTo>
                    <a:pt x="158" y="0"/>
                    <a:pt x="1" y="221"/>
                    <a:pt x="1" y="441"/>
                  </a:cubicBezTo>
                  <a:cubicBezTo>
                    <a:pt x="1" y="693"/>
                    <a:pt x="158" y="883"/>
                    <a:pt x="410" y="883"/>
                  </a:cubicBezTo>
                  <a:lnTo>
                    <a:pt x="1230" y="883"/>
                  </a:lnTo>
                  <a:cubicBezTo>
                    <a:pt x="1482" y="883"/>
                    <a:pt x="1639" y="693"/>
                    <a:pt x="1639" y="441"/>
                  </a:cubicBezTo>
                  <a:cubicBezTo>
                    <a:pt x="1639" y="221"/>
                    <a:pt x="1419" y="0"/>
                    <a:pt x="12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8" name="Google Shape;4376;p49">
            <a:extLst>
              <a:ext uri="{FF2B5EF4-FFF2-40B4-BE49-F238E27FC236}">
                <a16:creationId xmlns:a16="http://schemas.microsoft.com/office/drawing/2014/main" id="{70EE01A3-3F99-0A4C-24B6-A37F9B5CE939}"/>
              </a:ext>
            </a:extLst>
          </p:cNvPr>
          <p:cNvGrpSpPr/>
          <p:nvPr/>
        </p:nvGrpSpPr>
        <p:grpSpPr>
          <a:xfrm>
            <a:off x="10431095" y="2394924"/>
            <a:ext cx="547642" cy="548501"/>
            <a:chOff x="-59502375" y="1904375"/>
            <a:chExt cx="319000" cy="319500"/>
          </a:xfrm>
          <a:solidFill>
            <a:srgbClr val="054B99"/>
          </a:solidFill>
        </p:grpSpPr>
        <p:sp>
          <p:nvSpPr>
            <p:cNvPr id="4139" name="Google Shape;4377;p49">
              <a:extLst>
                <a:ext uri="{FF2B5EF4-FFF2-40B4-BE49-F238E27FC236}">
                  <a16:creationId xmlns:a16="http://schemas.microsoft.com/office/drawing/2014/main" id="{F15C55DD-C92A-4CD7-2265-8850DD9410B1}"/>
                </a:ext>
              </a:extLst>
            </p:cNvPr>
            <p:cNvSpPr/>
            <p:nvPr/>
          </p:nvSpPr>
          <p:spPr>
            <a:xfrm>
              <a:off x="-59455125" y="2097050"/>
              <a:ext cx="227650" cy="62225"/>
            </a:xfrm>
            <a:custGeom>
              <a:avLst/>
              <a:gdLst/>
              <a:ahLst/>
              <a:cxnLst/>
              <a:rect l="l" t="t" r="r" b="b"/>
              <a:pathLst>
                <a:path w="9106" h="2489" extrusionOk="0">
                  <a:moveTo>
                    <a:pt x="1670" y="819"/>
                  </a:moveTo>
                  <a:lnTo>
                    <a:pt x="1670" y="1670"/>
                  </a:lnTo>
                  <a:lnTo>
                    <a:pt x="820" y="1670"/>
                  </a:lnTo>
                  <a:lnTo>
                    <a:pt x="820" y="819"/>
                  </a:lnTo>
                  <a:close/>
                  <a:moveTo>
                    <a:pt x="3309" y="819"/>
                  </a:moveTo>
                  <a:lnTo>
                    <a:pt x="3309" y="1670"/>
                  </a:lnTo>
                  <a:lnTo>
                    <a:pt x="2489" y="1670"/>
                  </a:lnTo>
                  <a:lnTo>
                    <a:pt x="2489" y="819"/>
                  </a:lnTo>
                  <a:close/>
                  <a:moveTo>
                    <a:pt x="4978" y="819"/>
                  </a:moveTo>
                  <a:lnTo>
                    <a:pt x="4978" y="1670"/>
                  </a:lnTo>
                  <a:lnTo>
                    <a:pt x="4128" y="1670"/>
                  </a:lnTo>
                  <a:lnTo>
                    <a:pt x="4128" y="819"/>
                  </a:lnTo>
                  <a:close/>
                  <a:moveTo>
                    <a:pt x="6617" y="819"/>
                  </a:moveTo>
                  <a:lnTo>
                    <a:pt x="6617" y="1670"/>
                  </a:lnTo>
                  <a:lnTo>
                    <a:pt x="5798" y="1670"/>
                  </a:lnTo>
                  <a:lnTo>
                    <a:pt x="5798" y="819"/>
                  </a:lnTo>
                  <a:close/>
                  <a:moveTo>
                    <a:pt x="8286" y="819"/>
                  </a:moveTo>
                  <a:lnTo>
                    <a:pt x="8286" y="1670"/>
                  </a:lnTo>
                  <a:lnTo>
                    <a:pt x="7436" y="1670"/>
                  </a:lnTo>
                  <a:lnTo>
                    <a:pt x="7436" y="819"/>
                  </a:lnTo>
                  <a:close/>
                  <a:moveTo>
                    <a:pt x="410" y="0"/>
                  </a:moveTo>
                  <a:cubicBezTo>
                    <a:pt x="158" y="0"/>
                    <a:pt x="1" y="189"/>
                    <a:pt x="1" y="410"/>
                  </a:cubicBezTo>
                  <a:lnTo>
                    <a:pt x="1" y="2048"/>
                  </a:lnTo>
                  <a:cubicBezTo>
                    <a:pt x="1" y="2300"/>
                    <a:pt x="190" y="2489"/>
                    <a:pt x="410" y="2489"/>
                  </a:cubicBezTo>
                  <a:lnTo>
                    <a:pt x="8664" y="2489"/>
                  </a:lnTo>
                  <a:cubicBezTo>
                    <a:pt x="8917" y="2489"/>
                    <a:pt x="9106" y="2300"/>
                    <a:pt x="9106" y="2048"/>
                  </a:cubicBezTo>
                  <a:lnTo>
                    <a:pt x="9106" y="410"/>
                  </a:lnTo>
                  <a:cubicBezTo>
                    <a:pt x="9106" y="158"/>
                    <a:pt x="8917" y="0"/>
                    <a:pt x="86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0" name="Google Shape;4378;p49">
              <a:extLst>
                <a:ext uri="{FF2B5EF4-FFF2-40B4-BE49-F238E27FC236}">
                  <a16:creationId xmlns:a16="http://schemas.microsoft.com/office/drawing/2014/main" id="{26060F45-2620-4DEC-CE9A-610AC968EFB0}"/>
                </a:ext>
              </a:extLst>
            </p:cNvPr>
            <p:cNvSpPr/>
            <p:nvPr/>
          </p:nvSpPr>
          <p:spPr>
            <a:xfrm>
              <a:off x="-59502375" y="1966300"/>
              <a:ext cx="319000" cy="257575"/>
            </a:xfrm>
            <a:custGeom>
              <a:avLst/>
              <a:gdLst/>
              <a:ahLst/>
              <a:cxnLst/>
              <a:rect l="l" t="t" r="r" b="b"/>
              <a:pathLst>
                <a:path w="12760" h="10303" extrusionOk="0">
                  <a:moveTo>
                    <a:pt x="8633" y="1639"/>
                  </a:moveTo>
                  <a:lnTo>
                    <a:pt x="8633" y="3592"/>
                  </a:lnTo>
                  <a:lnTo>
                    <a:pt x="7814" y="3592"/>
                  </a:lnTo>
                  <a:lnTo>
                    <a:pt x="7814" y="1639"/>
                  </a:lnTo>
                  <a:close/>
                  <a:moveTo>
                    <a:pt x="11941" y="819"/>
                  </a:moveTo>
                  <a:lnTo>
                    <a:pt x="11941" y="3592"/>
                  </a:lnTo>
                  <a:lnTo>
                    <a:pt x="11122" y="3592"/>
                  </a:lnTo>
                  <a:lnTo>
                    <a:pt x="11122" y="819"/>
                  </a:lnTo>
                  <a:close/>
                  <a:moveTo>
                    <a:pt x="5041" y="3119"/>
                  </a:moveTo>
                  <a:lnTo>
                    <a:pt x="5041" y="3970"/>
                  </a:lnTo>
                  <a:cubicBezTo>
                    <a:pt x="5041" y="4222"/>
                    <a:pt x="5230" y="4411"/>
                    <a:pt x="5482" y="4411"/>
                  </a:cubicBezTo>
                  <a:lnTo>
                    <a:pt x="11941" y="4411"/>
                  </a:lnTo>
                  <a:lnTo>
                    <a:pt x="11941" y="9357"/>
                  </a:lnTo>
                  <a:lnTo>
                    <a:pt x="914" y="9357"/>
                  </a:lnTo>
                  <a:lnTo>
                    <a:pt x="914" y="4222"/>
                  </a:lnTo>
                  <a:lnTo>
                    <a:pt x="2552" y="3119"/>
                  </a:lnTo>
                  <a:lnTo>
                    <a:pt x="2552" y="3970"/>
                  </a:lnTo>
                  <a:cubicBezTo>
                    <a:pt x="2552" y="4207"/>
                    <a:pt x="2767" y="4373"/>
                    <a:pt x="2980" y="4373"/>
                  </a:cubicBezTo>
                  <a:cubicBezTo>
                    <a:pt x="3050" y="4373"/>
                    <a:pt x="3120" y="4355"/>
                    <a:pt x="3182" y="4316"/>
                  </a:cubicBezTo>
                  <a:lnTo>
                    <a:pt x="5041" y="3119"/>
                  </a:lnTo>
                  <a:close/>
                  <a:moveTo>
                    <a:pt x="10712" y="0"/>
                  </a:moveTo>
                  <a:cubicBezTo>
                    <a:pt x="10491" y="0"/>
                    <a:pt x="10334" y="189"/>
                    <a:pt x="10334" y="441"/>
                  </a:cubicBezTo>
                  <a:lnTo>
                    <a:pt x="10334" y="3592"/>
                  </a:lnTo>
                  <a:lnTo>
                    <a:pt x="9483" y="3592"/>
                  </a:lnTo>
                  <a:lnTo>
                    <a:pt x="9483" y="1261"/>
                  </a:lnTo>
                  <a:cubicBezTo>
                    <a:pt x="9483" y="1008"/>
                    <a:pt x="9294" y="819"/>
                    <a:pt x="9074" y="819"/>
                  </a:cubicBezTo>
                  <a:lnTo>
                    <a:pt x="7404" y="819"/>
                  </a:lnTo>
                  <a:cubicBezTo>
                    <a:pt x="7183" y="819"/>
                    <a:pt x="6963" y="1008"/>
                    <a:pt x="6963" y="1261"/>
                  </a:cubicBezTo>
                  <a:lnTo>
                    <a:pt x="6963" y="3592"/>
                  </a:lnTo>
                  <a:lnTo>
                    <a:pt x="5860" y="3592"/>
                  </a:lnTo>
                  <a:lnTo>
                    <a:pt x="5860" y="2363"/>
                  </a:lnTo>
                  <a:cubicBezTo>
                    <a:pt x="5860" y="2206"/>
                    <a:pt x="5797" y="2080"/>
                    <a:pt x="5640" y="2017"/>
                  </a:cubicBezTo>
                  <a:cubicBezTo>
                    <a:pt x="5581" y="1973"/>
                    <a:pt x="5509" y="1949"/>
                    <a:pt x="5436" y="1949"/>
                  </a:cubicBezTo>
                  <a:cubicBezTo>
                    <a:pt x="5352" y="1949"/>
                    <a:pt x="5266" y="1981"/>
                    <a:pt x="5199" y="2048"/>
                  </a:cubicBezTo>
                  <a:lnTo>
                    <a:pt x="3340" y="3245"/>
                  </a:lnTo>
                  <a:lnTo>
                    <a:pt x="3340" y="2395"/>
                  </a:lnTo>
                  <a:cubicBezTo>
                    <a:pt x="3340" y="2237"/>
                    <a:pt x="3277" y="2111"/>
                    <a:pt x="3119" y="2048"/>
                  </a:cubicBezTo>
                  <a:cubicBezTo>
                    <a:pt x="3061" y="2004"/>
                    <a:pt x="2989" y="1981"/>
                    <a:pt x="2916" y="1981"/>
                  </a:cubicBezTo>
                  <a:cubicBezTo>
                    <a:pt x="2831" y="1981"/>
                    <a:pt x="2746" y="2012"/>
                    <a:pt x="2678" y="2080"/>
                  </a:cubicBezTo>
                  <a:lnTo>
                    <a:pt x="189" y="3718"/>
                  </a:lnTo>
                  <a:cubicBezTo>
                    <a:pt x="95" y="3812"/>
                    <a:pt x="0" y="3938"/>
                    <a:pt x="0" y="4096"/>
                  </a:cubicBezTo>
                  <a:lnTo>
                    <a:pt x="0" y="9861"/>
                  </a:lnTo>
                  <a:cubicBezTo>
                    <a:pt x="0" y="10113"/>
                    <a:pt x="189" y="10302"/>
                    <a:pt x="441" y="10302"/>
                  </a:cubicBezTo>
                  <a:lnTo>
                    <a:pt x="12287" y="10302"/>
                  </a:lnTo>
                  <a:cubicBezTo>
                    <a:pt x="12539" y="10302"/>
                    <a:pt x="12697" y="10113"/>
                    <a:pt x="12697" y="9861"/>
                  </a:cubicBezTo>
                  <a:lnTo>
                    <a:pt x="12697" y="504"/>
                  </a:lnTo>
                  <a:cubicBezTo>
                    <a:pt x="12760" y="158"/>
                    <a:pt x="12602" y="0"/>
                    <a:pt x="123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1" name="Google Shape;4379;p49">
              <a:extLst>
                <a:ext uri="{FF2B5EF4-FFF2-40B4-BE49-F238E27FC236}">
                  <a16:creationId xmlns:a16="http://schemas.microsoft.com/office/drawing/2014/main" id="{4A8B69BE-F044-24BD-0D33-DC4F4EA9E7DB}"/>
                </a:ext>
              </a:extLst>
            </p:cNvPr>
            <p:cNvSpPr/>
            <p:nvPr/>
          </p:nvSpPr>
          <p:spPr>
            <a:xfrm>
              <a:off x="-59322800" y="1904375"/>
              <a:ext cx="106350" cy="41175"/>
            </a:xfrm>
            <a:custGeom>
              <a:avLst/>
              <a:gdLst/>
              <a:ahLst/>
              <a:cxnLst/>
              <a:rect l="l" t="t" r="r" b="b"/>
              <a:pathLst>
                <a:path w="4254" h="1647" extrusionOk="0">
                  <a:moveTo>
                    <a:pt x="1291" y="0"/>
                  </a:moveTo>
                  <a:cubicBezTo>
                    <a:pt x="890" y="0"/>
                    <a:pt x="485" y="181"/>
                    <a:pt x="158" y="556"/>
                  </a:cubicBezTo>
                  <a:cubicBezTo>
                    <a:pt x="0" y="713"/>
                    <a:pt x="32" y="965"/>
                    <a:pt x="189" y="1123"/>
                  </a:cubicBezTo>
                  <a:cubicBezTo>
                    <a:pt x="265" y="1198"/>
                    <a:pt x="369" y="1237"/>
                    <a:pt x="474" y="1237"/>
                  </a:cubicBezTo>
                  <a:cubicBezTo>
                    <a:pt x="589" y="1237"/>
                    <a:pt x="706" y="1190"/>
                    <a:pt x="788" y="1091"/>
                  </a:cubicBezTo>
                  <a:cubicBezTo>
                    <a:pt x="946" y="918"/>
                    <a:pt x="1119" y="831"/>
                    <a:pt x="1292" y="831"/>
                  </a:cubicBezTo>
                  <a:cubicBezTo>
                    <a:pt x="1465" y="831"/>
                    <a:pt x="1639" y="918"/>
                    <a:pt x="1796" y="1091"/>
                  </a:cubicBezTo>
                  <a:cubicBezTo>
                    <a:pt x="2115" y="1457"/>
                    <a:pt x="2530" y="1646"/>
                    <a:pt x="2948" y="1646"/>
                  </a:cubicBezTo>
                  <a:cubicBezTo>
                    <a:pt x="3357" y="1646"/>
                    <a:pt x="3769" y="1465"/>
                    <a:pt x="4096" y="1091"/>
                  </a:cubicBezTo>
                  <a:cubicBezTo>
                    <a:pt x="4254" y="902"/>
                    <a:pt x="4191" y="650"/>
                    <a:pt x="4033" y="493"/>
                  </a:cubicBezTo>
                  <a:cubicBezTo>
                    <a:pt x="3975" y="420"/>
                    <a:pt x="3885" y="381"/>
                    <a:pt x="3788" y="381"/>
                  </a:cubicBezTo>
                  <a:cubicBezTo>
                    <a:pt x="3674" y="381"/>
                    <a:pt x="3551" y="436"/>
                    <a:pt x="3466" y="556"/>
                  </a:cubicBezTo>
                  <a:cubicBezTo>
                    <a:pt x="3308" y="729"/>
                    <a:pt x="3127" y="815"/>
                    <a:pt x="2946" y="815"/>
                  </a:cubicBezTo>
                  <a:cubicBezTo>
                    <a:pt x="2765" y="815"/>
                    <a:pt x="2584" y="729"/>
                    <a:pt x="2426" y="556"/>
                  </a:cubicBezTo>
                  <a:cubicBezTo>
                    <a:pt x="2108" y="189"/>
                    <a:pt x="1701" y="0"/>
                    <a:pt x="12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42" name="Google Shape;4380;p49">
            <a:extLst>
              <a:ext uri="{FF2B5EF4-FFF2-40B4-BE49-F238E27FC236}">
                <a16:creationId xmlns:a16="http://schemas.microsoft.com/office/drawing/2014/main" id="{840FDA5D-0679-4379-BFFC-81C7FFD9DF98}"/>
              </a:ext>
            </a:extLst>
          </p:cNvPr>
          <p:cNvGrpSpPr/>
          <p:nvPr/>
        </p:nvGrpSpPr>
        <p:grpSpPr>
          <a:xfrm>
            <a:off x="1217473" y="2399302"/>
            <a:ext cx="547642" cy="539746"/>
            <a:chOff x="-64774725" y="1916550"/>
            <a:chExt cx="319000" cy="314400"/>
          </a:xfrm>
          <a:solidFill>
            <a:srgbClr val="054B99"/>
          </a:solidFill>
        </p:grpSpPr>
        <p:sp>
          <p:nvSpPr>
            <p:cNvPr id="4143" name="Google Shape;4381;p49">
              <a:extLst>
                <a:ext uri="{FF2B5EF4-FFF2-40B4-BE49-F238E27FC236}">
                  <a16:creationId xmlns:a16="http://schemas.microsoft.com/office/drawing/2014/main" id="{85E8A0C5-29F9-D147-98AD-30897B990ECE}"/>
                </a:ext>
              </a:extLst>
            </p:cNvPr>
            <p:cNvSpPr/>
            <p:nvPr/>
          </p:nvSpPr>
          <p:spPr>
            <a:xfrm>
              <a:off x="-64774725" y="1916550"/>
              <a:ext cx="319000" cy="314400"/>
            </a:xfrm>
            <a:custGeom>
              <a:avLst/>
              <a:gdLst/>
              <a:ahLst/>
              <a:cxnLst/>
              <a:rect l="l" t="t" r="r" b="b"/>
              <a:pathLst>
                <a:path w="12760" h="12576" extrusionOk="0">
                  <a:moveTo>
                    <a:pt x="11436" y="856"/>
                  </a:moveTo>
                  <a:cubicBezTo>
                    <a:pt x="11562" y="856"/>
                    <a:pt x="11657" y="888"/>
                    <a:pt x="11783" y="951"/>
                  </a:cubicBezTo>
                  <a:cubicBezTo>
                    <a:pt x="11877" y="1077"/>
                    <a:pt x="11940" y="1203"/>
                    <a:pt x="11909" y="1329"/>
                  </a:cubicBezTo>
                  <a:cubicBezTo>
                    <a:pt x="11814" y="2431"/>
                    <a:pt x="11562" y="3440"/>
                    <a:pt x="11090" y="4416"/>
                  </a:cubicBezTo>
                  <a:lnTo>
                    <a:pt x="8317" y="1675"/>
                  </a:lnTo>
                  <a:cubicBezTo>
                    <a:pt x="9263" y="1234"/>
                    <a:pt x="10334" y="951"/>
                    <a:pt x="11436" y="856"/>
                  </a:cubicBezTo>
                  <a:close/>
                  <a:moveTo>
                    <a:pt x="3781" y="4542"/>
                  </a:moveTo>
                  <a:lnTo>
                    <a:pt x="3781" y="4542"/>
                  </a:lnTo>
                  <a:cubicBezTo>
                    <a:pt x="3529" y="4983"/>
                    <a:pt x="3245" y="5456"/>
                    <a:pt x="3056" y="5960"/>
                  </a:cubicBezTo>
                  <a:cubicBezTo>
                    <a:pt x="2878" y="5949"/>
                    <a:pt x="2699" y="5942"/>
                    <a:pt x="2522" y="5942"/>
                  </a:cubicBezTo>
                  <a:cubicBezTo>
                    <a:pt x="2167" y="5942"/>
                    <a:pt x="1817" y="5970"/>
                    <a:pt x="1481" y="6054"/>
                  </a:cubicBezTo>
                  <a:cubicBezTo>
                    <a:pt x="1544" y="5928"/>
                    <a:pt x="1670" y="5802"/>
                    <a:pt x="1733" y="5739"/>
                  </a:cubicBezTo>
                  <a:cubicBezTo>
                    <a:pt x="2331" y="5141"/>
                    <a:pt x="2993" y="4731"/>
                    <a:pt x="3781" y="4542"/>
                  </a:cubicBezTo>
                  <a:close/>
                  <a:moveTo>
                    <a:pt x="7561" y="2022"/>
                  </a:moveTo>
                  <a:lnTo>
                    <a:pt x="10680" y="5141"/>
                  </a:lnTo>
                  <a:cubicBezTo>
                    <a:pt x="9546" y="7157"/>
                    <a:pt x="7687" y="8669"/>
                    <a:pt x="5419" y="9331"/>
                  </a:cubicBezTo>
                  <a:lnTo>
                    <a:pt x="3403" y="7346"/>
                  </a:lnTo>
                  <a:cubicBezTo>
                    <a:pt x="4064" y="5109"/>
                    <a:pt x="5576" y="3219"/>
                    <a:pt x="7561" y="2022"/>
                  </a:cubicBezTo>
                  <a:close/>
                  <a:moveTo>
                    <a:pt x="2899" y="8008"/>
                  </a:moveTo>
                  <a:lnTo>
                    <a:pt x="4789" y="9898"/>
                  </a:lnTo>
                  <a:lnTo>
                    <a:pt x="4316" y="10623"/>
                  </a:lnTo>
                  <a:lnTo>
                    <a:pt x="2142" y="8449"/>
                  </a:lnTo>
                  <a:lnTo>
                    <a:pt x="2899" y="8008"/>
                  </a:lnTo>
                  <a:close/>
                  <a:moveTo>
                    <a:pt x="2363" y="9867"/>
                  </a:moveTo>
                  <a:lnTo>
                    <a:pt x="2899" y="10371"/>
                  </a:lnTo>
                  <a:cubicBezTo>
                    <a:pt x="2741" y="10497"/>
                    <a:pt x="2520" y="10654"/>
                    <a:pt x="2300" y="10780"/>
                  </a:cubicBezTo>
                  <a:cubicBezTo>
                    <a:pt x="1985" y="10969"/>
                    <a:pt x="1733" y="11095"/>
                    <a:pt x="1638" y="11127"/>
                  </a:cubicBezTo>
                  <a:cubicBezTo>
                    <a:pt x="1701" y="10969"/>
                    <a:pt x="1796" y="10780"/>
                    <a:pt x="1985" y="10465"/>
                  </a:cubicBezTo>
                  <a:cubicBezTo>
                    <a:pt x="2142" y="10213"/>
                    <a:pt x="2268" y="10024"/>
                    <a:pt x="2363" y="9867"/>
                  </a:cubicBezTo>
                  <a:close/>
                  <a:moveTo>
                    <a:pt x="8191" y="8984"/>
                  </a:moveTo>
                  <a:lnTo>
                    <a:pt x="8191" y="8984"/>
                  </a:lnTo>
                  <a:cubicBezTo>
                    <a:pt x="7971" y="9867"/>
                    <a:pt x="7467" y="10686"/>
                    <a:pt x="6711" y="11284"/>
                  </a:cubicBezTo>
                  <a:cubicBezTo>
                    <a:pt x="6837" y="10749"/>
                    <a:pt x="6837" y="10245"/>
                    <a:pt x="6774" y="9741"/>
                  </a:cubicBezTo>
                  <a:cubicBezTo>
                    <a:pt x="7309" y="9551"/>
                    <a:pt x="7782" y="9268"/>
                    <a:pt x="8191" y="8984"/>
                  </a:cubicBezTo>
                  <a:close/>
                  <a:moveTo>
                    <a:pt x="11509" y="1"/>
                  </a:moveTo>
                  <a:cubicBezTo>
                    <a:pt x="11474" y="1"/>
                    <a:pt x="11440" y="2"/>
                    <a:pt x="11405" y="6"/>
                  </a:cubicBezTo>
                  <a:cubicBezTo>
                    <a:pt x="10365" y="100"/>
                    <a:pt x="9389" y="321"/>
                    <a:pt x="8412" y="730"/>
                  </a:cubicBezTo>
                  <a:cubicBezTo>
                    <a:pt x="7498" y="1077"/>
                    <a:pt x="6616" y="1644"/>
                    <a:pt x="5797" y="2274"/>
                  </a:cubicBezTo>
                  <a:cubicBezTo>
                    <a:pt x="5324" y="2652"/>
                    <a:pt x="4852" y="3093"/>
                    <a:pt x="4474" y="3566"/>
                  </a:cubicBezTo>
                  <a:cubicBezTo>
                    <a:pt x="3245" y="3629"/>
                    <a:pt x="2048" y="4196"/>
                    <a:pt x="1166" y="5109"/>
                  </a:cubicBezTo>
                  <a:cubicBezTo>
                    <a:pt x="725" y="5519"/>
                    <a:pt x="378" y="6054"/>
                    <a:pt x="95" y="6590"/>
                  </a:cubicBezTo>
                  <a:cubicBezTo>
                    <a:pt x="0" y="6748"/>
                    <a:pt x="63" y="6937"/>
                    <a:pt x="158" y="7063"/>
                  </a:cubicBezTo>
                  <a:cubicBezTo>
                    <a:pt x="252" y="7157"/>
                    <a:pt x="378" y="7189"/>
                    <a:pt x="441" y="7189"/>
                  </a:cubicBezTo>
                  <a:cubicBezTo>
                    <a:pt x="536" y="7189"/>
                    <a:pt x="567" y="7189"/>
                    <a:pt x="630" y="7157"/>
                  </a:cubicBezTo>
                  <a:cubicBezTo>
                    <a:pt x="1198" y="6873"/>
                    <a:pt x="1842" y="6743"/>
                    <a:pt x="2471" y="6743"/>
                  </a:cubicBezTo>
                  <a:cubicBezTo>
                    <a:pt x="2540" y="6743"/>
                    <a:pt x="2609" y="6744"/>
                    <a:pt x="2678" y="6748"/>
                  </a:cubicBezTo>
                  <a:cubicBezTo>
                    <a:pt x="2647" y="6905"/>
                    <a:pt x="2615" y="7031"/>
                    <a:pt x="2584" y="7189"/>
                  </a:cubicBezTo>
                  <a:lnTo>
                    <a:pt x="1229" y="7976"/>
                  </a:lnTo>
                  <a:cubicBezTo>
                    <a:pt x="1008" y="8134"/>
                    <a:pt x="945" y="8449"/>
                    <a:pt x="1166" y="8606"/>
                  </a:cubicBezTo>
                  <a:lnTo>
                    <a:pt x="1733" y="9173"/>
                  </a:lnTo>
                  <a:cubicBezTo>
                    <a:pt x="1544" y="9425"/>
                    <a:pt x="1323" y="9772"/>
                    <a:pt x="1103" y="10119"/>
                  </a:cubicBezTo>
                  <a:cubicBezTo>
                    <a:pt x="945" y="10465"/>
                    <a:pt x="788" y="10717"/>
                    <a:pt x="725" y="10906"/>
                  </a:cubicBezTo>
                  <a:cubicBezTo>
                    <a:pt x="599" y="11316"/>
                    <a:pt x="630" y="11599"/>
                    <a:pt x="851" y="11788"/>
                  </a:cubicBezTo>
                  <a:cubicBezTo>
                    <a:pt x="981" y="11918"/>
                    <a:pt x="1144" y="11961"/>
                    <a:pt x="1320" y="11961"/>
                  </a:cubicBezTo>
                  <a:cubicBezTo>
                    <a:pt x="1443" y="11961"/>
                    <a:pt x="1572" y="11940"/>
                    <a:pt x="1701" y="11914"/>
                  </a:cubicBezTo>
                  <a:cubicBezTo>
                    <a:pt x="1953" y="11820"/>
                    <a:pt x="2174" y="11694"/>
                    <a:pt x="2489" y="11505"/>
                  </a:cubicBezTo>
                  <a:cubicBezTo>
                    <a:pt x="2836" y="11316"/>
                    <a:pt x="3151" y="11095"/>
                    <a:pt x="3434" y="10875"/>
                  </a:cubicBezTo>
                  <a:lnTo>
                    <a:pt x="4033" y="11473"/>
                  </a:lnTo>
                  <a:cubicBezTo>
                    <a:pt x="4116" y="11557"/>
                    <a:pt x="4225" y="11597"/>
                    <a:pt x="4330" y="11597"/>
                  </a:cubicBezTo>
                  <a:cubicBezTo>
                    <a:pt x="4464" y="11597"/>
                    <a:pt x="4593" y="11533"/>
                    <a:pt x="4663" y="11410"/>
                  </a:cubicBezTo>
                  <a:lnTo>
                    <a:pt x="5450" y="10056"/>
                  </a:lnTo>
                  <a:cubicBezTo>
                    <a:pt x="5608" y="10024"/>
                    <a:pt x="5734" y="9993"/>
                    <a:pt x="5892" y="9930"/>
                  </a:cubicBezTo>
                  <a:lnTo>
                    <a:pt x="5892" y="9930"/>
                  </a:lnTo>
                  <a:cubicBezTo>
                    <a:pt x="5923" y="10591"/>
                    <a:pt x="5797" y="11316"/>
                    <a:pt x="5482" y="11977"/>
                  </a:cubicBezTo>
                  <a:cubicBezTo>
                    <a:pt x="5419" y="12135"/>
                    <a:pt x="5450" y="12324"/>
                    <a:pt x="5576" y="12450"/>
                  </a:cubicBezTo>
                  <a:cubicBezTo>
                    <a:pt x="5639" y="12534"/>
                    <a:pt x="5759" y="12576"/>
                    <a:pt x="5878" y="12576"/>
                  </a:cubicBezTo>
                  <a:cubicBezTo>
                    <a:pt x="5937" y="12576"/>
                    <a:pt x="5997" y="12565"/>
                    <a:pt x="6049" y="12544"/>
                  </a:cubicBezTo>
                  <a:cubicBezTo>
                    <a:pt x="6585" y="12261"/>
                    <a:pt x="7089" y="11914"/>
                    <a:pt x="7530" y="11473"/>
                  </a:cubicBezTo>
                  <a:cubicBezTo>
                    <a:pt x="8443" y="10560"/>
                    <a:pt x="8979" y="9394"/>
                    <a:pt x="9074" y="8165"/>
                  </a:cubicBezTo>
                  <a:cubicBezTo>
                    <a:pt x="9546" y="7756"/>
                    <a:pt x="9987" y="7346"/>
                    <a:pt x="10365" y="6811"/>
                  </a:cubicBezTo>
                  <a:cubicBezTo>
                    <a:pt x="11027" y="5991"/>
                    <a:pt x="11562" y="5141"/>
                    <a:pt x="11940" y="4227"/>
                  </a:cubicBezTo>
                  <a:cubicBezTo>
                    <a:pt x="12350" y="3282"/>
                    <a:pt x="12571" y="2242"/>
                    <a:pt x="12665" y="1234"/>
                  </a:cubicBezTo>
                  <a:cubicBezTo>
                    <a:pt x="12760" y="1014"/>
                    <a:pt x="12665" y="636"/>
                    <a:pt x="12382" y="384"/>
                  </a:cubicBezTo>
                  <a:cubicBezTo>
                    <a:pt x="12126" y="128"/>
                    <a:pt x="11820" y="1"/>
                    <a:pt x="115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4" name="Google Shape;4382;p49">
              <a:extLst>
                <a:ext uri="{FF2B5EF4-FFF2-40B4-BE49-F238E27FC236}">
                  <a16:creationId xmlns:a16="http://schemas.microsoft.com/office/drawing/2014/main" id="{E19D696C-68C9-CCD8-4018-B9A0501D9C3F}"/>
                </a:ext>
              </a:extLst>
            </p:cNvPr>
            <p:cNvSpPr/>
            <p:nvPr/>
          </p:nvSpPr>
          <p:spPr>
            <a:xfrm>
              <a:off x="-64636900" y="2010600"/>
              <a:ext cx="89800" cy="82525"/>
            </a:xfrm>
            <a:custGeom>
              <a:avLst/>
              <a:gdLst/>
              <a:ahLst/>
              <a:cxnLst/>
              <a:rect l="l" t="t" r="r" b="b"/>
              <a:pathLst>
                <a:path w="3592" h="3301" extrusionOk="0">
                  <a:moveTo>
                    <a:pt x="1828" y="827"/>
                  </a:moveTo>
                  <a:cubicBezTo>
                    <a:pt x="2048" y="827"/>
                    <a:pt x="2269" y="906"/>
                    <a:pt x="2426" y="1064"/>
                  </a:cubicBezTo>
                  <a:cubicBezTo>
                    <a:pt x="2741" y="1410"/>
                    <a:pt x="2741" y="1914"/>
                    <a:pt x="2426" y="2229"/>
                  </a:cubicBezTo>
                  <a:cubicBezTo>
                    <a:pt x="2269" y="2387"/>
                    <a:pt x="2048" y="2466"/>
                    <a:pt x="1828" y="2466"/>
                  </a:cubicBezTo>
                  <a:cubicBezTo>
                    <a:pt x="1607" y="2466"/>
                    <a:pt x="1387" y="2387"/>
                    <a:pt x="1229" y="2229"/>
                  </a:cubicBezTo>
                  <a:cubicBezTo>
                    <a:pt x="914" y="1914"/>
                    <a:pt x="914" y="1379"/>
                    <a:pt x="1229" y="1064"/>
                  </a:cubicBezTo>
                  <a:cubicBezTo>
                    <a:pt x="1387" y="906"/>
                    <a:pt x="1607" y="827"/>
                    <a:pt x="1828" y="827"/>
                  </a:cubicBezTo>
                  <a:close/>
                  <a:moveTo>
                    <a:pt x="1820" y="0"/>
                  </a:moveTo>
                  <a:cubicBezTo>
                    <a:pt x="1402" y="0"/>
                    <a:pt x="977" y="166"/>
                    <a:pt x="631" y="497"/>
                  </a:cubicBezTo>
                  <a:cubicBezTo>
                    <a:pt x="0" y="1127"/>
                    <a:pt x="0" y="2198"/>
                    <a:pt x="631" y="2828"/>
                  </a:cubicBezTo>
                  <a:cubicBezTo>
                    <a:pt x="946" y="3143"/>
                    <a:pt x="1371" y="3301"/>
                    <a:pt x="1796" y="3301"/>
                  </a:cubicBezTo>
                  <a:cubicBezTo>
                    <a:pt x="2222" y="3301"/>
                    <a:pt x="2647" y="3143"/>
                    <a:pt x="2962" y="2828"/>
                  </a:cubicBezTo>
                  <a:cubicBezTo>
                    <a:pt x="3592" y="2198"/>
                    <a:pt x="3592" y="1127"/>
                    <a:pt x="2962" y="497"/>
                  </a:cubicBezTo>
                  <a:cubicBezTo>
                    <a:pt x="2647" y="166"/>
                    <a:pt x="2237" y="0"/>
                    <a:pt x="18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45" name="Google Shape;4383;p49">
            <a:extLst>
              <a:ext uri="{FF2B5EF4-FFF2-40B4-BE49-F238E27FC236}">
                <a16:creationId xmlns:a16="http://schemas.microsoft.com/office/drawing/2014/main" id="{9202D5C3-830F-5EF1-E90A-F567AAFB11AC}"/>
              </a:ext>
            </a:extLst>
          </p:cNvPr>
          <p:cNvGrpSpPr/>
          <p:nvPr/>
        </p:nvGrpSpPr>
        <p:grpSpPr>
          <a:xfrm>
            <a:off x="1219491" y="3025849"/>
            <a:ext cx="543607" cy="549016"/>
            <a:chOff x="-64764500" y="2280550"/>
            <a:chExt cx="316650" cy="319800"/>
          </a:xfrm>
          <a:solidFill>
            <a:srgbClr val="054B99"/>
          </a:solidFill>
        </p:grpSpPr>
        <p:sp>
          <p:nvSpPr>
            <p:cNvPr id="4146" name="Google Shape;4384;p49">
              <a:extLst>
                <a:ext uri="{FF2B5EF4-FFF2-40B4-BE49-F238E27FC236}">
                  <a16:creationId xmlns:a16="http://schemas.microsoft.com/office/drawing/2014/main" id="{C1510F8E-E29B-F40D-AE36-C3163592BD7C}"/>
                </a:ext>
              </a:extLst>
            </p:cNvPr>
            <p:cNvSpPr/>
            <p:nvPr/>
          </p:nvSpPr>
          <p:spPr>
            <a:xfrm>
              <a:off x="-64764500" y="2280550"/>
              <a:ext cx="316650" cy="319800"/>
            </a:xfrm>
            <a:custGeom>
              <a:avLst/>
              <a:gdLst/>
              <a:ahLst/>
              <a:cxnLst/>
              <a:rect l="l" t="t" r="r" b="b"/>
              <a:pathLst>
                <a:path w="12666" h="12792" extrusionOk="0">
                  <a:moveTo>
                    <a:pt x="11405" y="820"/>
                  </a:moveTo>
                  <a:cubicBezTo>
                    <a:pt x="11657" y="820"/>
                    <a:pt x="11815" y="1009"/>
                    <a:pt x="11815" y="1261"/>
                  </a:cubicBezTo>
                  <a:cubicBezTo>
                    <a:pt x="11815" y="1481"/>
                    <a:pt x="11657" y="1670"/>
                    <a:pt x="11405" y="1670"/>
                  </a:cubicBezTo>
                  <a:lnTo>
                    <a:pt x="1229" y="1670"/>
                  </a:lnTo>
                  <a:cubicBezTo>
                    <a:pt x="977" y="1670"/>
                    <a:pt x="788" y="1481"/>
                    <a:pt x="788" y="1261"/>
                  </a:cubicBezTo>
                  <a:cubicBezTo>
                    <a:pt x="788" y="1009"/>
                    <a:pt x="977" y="820"/>
                    <a:pt x="1229" y="820"/>
                  </a:cubicBezTo>
                  <a:close/>
                  <a:moveTo>
                    <a:pt x="10996" y="2521"/>
                  </a:moveTo>
                  <a:lnTo>
                    <a:pt x="10996" y="8286"/>
                  </a:lnTo>
                  <a:lnTo>
                    <a:pt x="1607" y="8286"/>
                  </a:lnTo>
                  <a:lnTo>
                    <a:pt x="1607" y="2521"/>
                  </a:lnTo>
                  <a:close/>
                  <a:moveTo>
                    <a:pt x="6302" y="11027"/>
                  </a:moveTo>
                  <a:cubicBezTo>
                    <a:pt x="6554" y="11027"/>
                    <a:pt x="6743" y="11216"/>
                    <a:pt x="6743" y="11437"/>
                  </a:cubicBezTo>
                  <a:cubicBezTo>
                    <a:pt x="6743" y="11689"/>
                    <a:pt x="6522" y="11878"/>
                    <a:pt x="6302" y="11878"/>
                  </a:cubicBezTo>
                  <a:cubicBezTo>
                    <a:pt x="6050" y="11878"/>
                    <a:pt x="5892" y="11689"/>
                    <a:pt x="5892" y="11437"/>
                  </a:cubicBezTo>
                  <a:cubicBezTo>
                    <a:pt x="5892" y="11216"/>
                    <a:pt x="6113" y="11027"/>
                    <a:pt x="6302" y="11027"/>
                  </a:cubicBezTo>
                  <a:close/>
                  <a:moveTo>
                    <a:pt x="1229" y="1"/>
                  </a:moveTo>
                  <a:cubicBezTo>
                    <a:pt x="536" y="1"/>
                    <a:pt x="1" y="536"/>
                    <a:pt x="1" y="1261"/>
                  </a:cubicBezTo>
                  <a:cubicBezTo>
                    <a:pt x="1" y="1797"/>
                    <a:pt x="347" y="2238"/>
                    <a:pt x="820" y="2427"/>
                  </a:cubicBezTo>
                  <a:lnTo>
                    <a:pt x="820" y="8286"/>
                  </a:lnTo>
                  <a:lnTo>
                    <a:pt x="442" y="8286"/>
                  </a:lnTo>
                  <a:cubicBezTo>
                    <a:pt x="190" y="8286"/>
                    <a:pt x="32" y="8507"/>
                    <a:pt x="32" y="8728"/>
                  </a:cubicBezTo>
                  <a:cubicBezTo>
                    <a:pt x="32" y="8980"/>
                    <a:pt x="221" y="9169"/>
                    <a:pt x="442" y="9169"/>
                  </a:cubicBezTo>
                  <a:lnTo>
                    <a:pt x="5955" y="9169"/>
                  </a:lnTo>
                  <a:lnTo>
                    <a:pt x="5955" y="10334"/>
                  </a:lnTo>
                  <a:cubicBezTo>
                    <a:pt x="5483" y="10492"/>
                    <a:pt x="5104" y="10964"/>
                    <a:pt x="5104" y="11531"/>
                  </a:cubicBezTo>
                  <a:cubicBezTo>
                    <a:pt x="5104" y="12193"/>
                    <a:pt x="5672" y="12792"/>
                    <a:pt x="6333" y="12792"/>
                  </a:cubicBezTo>
                  <a:cubicBezTo>
                    <a:pt x="6995" y="12792"/>
                    <a:pt x="7593" y="12225"/>
                    <a:pt x="7593" y="11531"/>
                  </a:cubicBezTo>
                  <a:cubicBezTo>
                    <a:pt x="7593" y="10964"/>
                    <a:pt x="7247" y="10555"/>
                    <a:pt x="6774" y="10334"/>
                  </a:cubicBezTo>
                  <a:lnTo>
                    <a:pt x="6774" y="9169"/>
                  </a:lnTo>
                  <a:lnTo>
                    <a:pt x="12288" y="9169"/>
                  </a:lnTo>
                  <a:cubicBezTo>
                    <a:pt x="12508" y="9169"/>
                    <a:pt x="12666" y="8980"/>
                    <a:pt x="12666" y="8728"/>
                  </a:cubicBezTo>
                  <a:cubicBezTo>
                    <a:pt x="12666" y="8507"/>
                    <a:pt x="12477" y="8286"/>
                    <a:pt x="12288" y="8286"/>
                  </a:cubicBezTo>
                  <a:lnTo>
                    <a:pt x="11847" y="8286"/>
                  </a:lnTo>
                  <a:lnTo>
                    <a:pt x="11847" y="2427"/>
                  </a:lnTo>
                  <a:cubicBezTo>
                    <a:pt x="12319" y="2238"/>
                    <a:pt x="12634" y="1797"/>
                    <a:pt x="12634" y="1261"/>
                  </a:cubicBezTo>
                  <a:cubicBezTo>
                    <a:pt x="12634" y="568"/>
                    <a:pt x="12099" y="1"/>
                    <a:pt x="114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7" name="Google Shape;4385;p49">
              <a:extLst>
                <a:ext uri="{FF2B5EF4-FFF2-40B4-BE49-F238E27FC236}">
                  <a16:creationId xmlns:a16="http://schemas.microsoft.com/office/drawing/2014/main" id="{3B0CFD86-DCDE-BFD5-9A26-CBC1AFBFA681}"/>
                </a:ext>
              </a:extLst>
            </p:cNvPr>
            <p:cNvSpPr/>
            <p:nvPr/>
          </p:nvSpPr>
          <p:spPr>
            <a:xfrm>
              <a:off x="-64679425" y="2364825"/>
              <a:ext cx="146500" cy="102450"/>
            </a:xfrm>
            <a:custGeom>
              <a:avLst/>
              <a:gdLst/>
              <a:ahLst/>
              <a:cxnLst/>
              <a:rect l="l" t="t" r="r" b="b"/>
              <a:pathLst>
                <a:path w="5860" h="4098" extrusionOk="0">
                  <a:moveTo>
                    <a:pt x="3749" y="1"/>
                  </a:moveTo>
                  <a:cubicBezTo>
                    <a:pt x="3529" y="1"/>
                    <a:pt x="3371" y="190"/>
                    <a:pt x="3371" y="442"/>
                  </a:cubicBezTo>
                  <a:cubicBezTo>
                    <a:pt x="3371" y="662"/>
                    <a:pt x="3560" y="820"/>
                    <a:pt x="3749" y="820"/>
                  </a:cubicBezTo>
                  <a:lnTo>
                    <a:pt x="4442" y="820"/>
                  </a:lnTo>
                  <a:lnTo>
                    <a:pt x="2930" y="2332"/>
                  </a:lnTo>
                  <a:lnTo>
                    <a:pt x="2395" y="1765"/>
                  </a:lnTo>
                  <a:cubicBezTo>
                    <a:pt x="2316" y="1686"/>
                    <a:pt x="2206" y="1647"/>
                    <a:pt x="2095" y="1647"/>
                  </a:cubicBezTo>
                  <a:cubicBezTo>
                    <a:pt x="1985" y="1647"/>
                    <a:pt x="1875" y="1686"/>
                    <a:pt x="1796" y="1765"/>
                  </a:cubicBezTo>
                  <a:lnTo>
                    <a:pt x="126" y="3435"/>
                  </a:lnTo>
                  <a:cubicBezTo>
                    <a:pt x="0" y="3592"/>
                    <a:pt x="0" y="3844"/>
                    <a:pt x="126" y="4033"/>
                  </a:cubicBezTo>
                  <a:cubicBezTo>
                    <a:pt x="195" y="4075"/>
                    <a:pt x="288" y="4098"/>
                    <a:pt x="384" y="4098"/>
                  </a:cubicBezTo>
                  <a:cubicBezTo>
                    <a:pt x="507" y="4098"/>
                    <a:pt x="636" y="4059"/>
                    <a:pt x="725" y="3970"/>
                  </a:cubicBezTo>
                  <a:lnTo>
                    <a:pt x="2111" y="2616"/>
                  </a:lnTo>
                  <a:lnTo>
                    <a:pt x="2647" y="3151"/>
                  </a:lnTo>
                  <a:cubicBezTo>
                    <a:pt x="2725" y="3230"/>
                    <a:pt x="2836" y="3269"/>
                    <a:pt x="2946" y="3269"/>
                  </a:cubicBezTo>
                  <a:cubicBezTo>
                    <a:pt x="3056" y="3269"/>
                    <a:pt x="3166" y="3230"/>
                    <a:pt x="3245" y="3151"/>
                  </a:cubicBezTo>
                  <a:lnTo>
                    <a:pt x="5009" y="1387"/>
                  </a:lnTo>
                  <a:lnTo>
                    <a:pt x="5009" y="2049"/>
                  </a:lnTo>
                  <a:cubicBezTo>
                    <a:pt x="5009" y="2269"/>
                    <a:pt x="5230" y="2490"/>
                    <a:pt x="5451" y="2490"/>
                  </a:cubicBezTo>
                  <a:cubicBezTo>
                    <a:pt x="5703" y="2490"/>
                    <a:pt x="5860" y="2269"/>
                    <a:pt x="5860" y="2049"/>
                  </a:cubicBezTo>
                  <a:lnTo>
                    <a:pt x="5860" y="410"/>
                  </a:lnTo>
                  <a:cubicBezTo>
                    <a:pt x="5860" y="158"/>
                    <a:pt x="5640" y="1"/>
                    <a:pt x="54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48" name="Google Shape;4386;p49">
            <a:extLst>
              <a:ext uri="{FF2B5EF4-FFF2-40B4-BE49-F238E27FC236}">
                <a16:creationId xmlns:a16="http://schemas.microsoft.com/office/drawing/2014/main" id="{B38B814C-2B27-1537-FECF-452082135F87}"/>
              </a:ext>
            </a:extLst>
          </p:cNvPr>
          <p:cNvSpPr/>
          <p:nvPr/>
        </p:nvSpPr>
        <p:spPr>
          <a:xfrm>
            <a:off x="1250842" y="3657417"/>
            <a:ext cx="474638" cy="543607"/>
          </a:xfrm>
          <a:custGeom>
            <a:avLst/>
            <a:gdLst/>
            <a:ahLst/>
            <a:cxnLst/>
            <a:rect l="l" t="t" r="r" b="b"/>
            <a:pathLst>
              <a:path w="11059" h="12666" extrusionOk="0">
                <a:moveTo>
                  <a:pt x="4285" y="789"/>
                </a:moveTo>
                <a:cubicBezTo>
                  <a:pt x="4758" y="789"/>
                  <a:pt x="5136" y="1135"/>
                  <a:pt x="5136" y="1608"/>
                </a:cubicBezTo>
                <a:lnTo>
                  <a:pt x="5136" y="4128"/>
                </a:lnTo>
                <a:cubicBezTo>
                  <a:pt x="4190" y="4317"/>
                  <a:pt x="3466" y="5168"/>
                  <a:pt x="3466" y="6144"/>
                </a:cubicBezTo>
                <a:cubicBezTo>
                  <a:pt x="3466" y="6365"/>
                  <a:pt x="3655" y="6585"/>
                  <a:pt x="3907" y="6585"/>
                </a:cubicBezTo>
                <a:cubicBezTo>
                  <a:pt x="4127" y="6585"/>
                  <a:pt x="4285" y="6365"/>
                  <a:pt x="4285" y="6144"/>
                </a:cubicBezTo>
                <a:cubicBezTo>
                  <a:pt x="4285" y="5577"/>
                  <a:pt x="4663" y="5168"/>
                  <a:pt x="5136" y="4947"/>
                </a:cubicBezTo>
                <a:lnTo>
                  <a:pt x="5136" y="8192"/>
                </a:lnTo>
                <a:cubicBezTo>
                  <a:pt x="5136" y="8665"/>
                  <a:pt x="4758" y="9011"/>
                  <a:pt x="4285" y="9011"/>
                </a:cubicBezTo>
                <a:cubicBezTo>
                  <a:pt x="3938" y="9011"/>
                  <a:pt x="3592" y="8791"/>
                  <a:pt x="3497" y="8381"/>
                </a:cubicBezTo>
                <a:cubicBezTo>
                  <a:pt x="3434" y="8318"/>
                  <a:pt x="3277" y="8192"/>
                  <a:pt x="3119" y="8192"/>
                </a:cubicBezTo>
                <a:cubicBezTo>
                  <a:pt x="2962" y="8192"/>
                  <a:pt x="2899" y="8255"/>
                  <a:pt x="2647" y="8255"/>
                </a:cubicBezTo>
                <a:cubicBezTo>
                  <a:pt x="1544" y="8255"/>
                  <a:pt x="1544" y="6617"/>
                  <a:pt x="2647" y="6617"/>
                </a:cubicBezTo>
                <a:cubicBezTo>
                  <a:pt x="2867" y="6617"/>
                  <a:pt x="3025" y="6428"/>
                  <a:pt x="3025" y="6176"/>
                </a:cubicBezTo>
                <a:cubicBezTo>
                  <a:pt x="3025" y="5955"/>
                  <a:pt x="2836" y="5735"/>
                  <a:pt x="2647" y="5735"/>
                </a:cubicBezTo>
                <a:cubicBezTo>
                  <a:pt x="2080" y="5735"/>
                  <a:pt x="1607" y="6018"/>
                  <a:pt x="1292" y="6428"/>
                </a:cubicBezTo>
                <a:cubicBezTo>
                  <a:pt x="1103" y="6270"/>
                  <a:pt x="977" y="6018"/>
                  <a:pt x="977" y="5735"/>
                </a:cubicBezTo>
                <a:cubicBezTo>
                  <a:pt x="977" y="5483"/>
                  <a:pt x="1103" y="5325"/>
                  <a:pt x="1166" y="5199"/>
                </a:cubicBezTo>
                <a:cubicBezTo>
                  <a:pt x="1323" y="5042"/>
                  <a:pt x="1323" y="4790"/>
                  <a:pt x="1166" y="4632"/>
                </a:cubicBezTo>
                <a:cubicBezTo>
                  <a:pt x="662" y="4097"/>
                  <a:pt x="1103" y="3277"/>
                  <a:pt x="1828" y="3277"/>
                </a:cubicBezTo>
                <a:cubicBezTo>
                  <a:pt x="2048" y="3277"/>
                  <a:pt x="2237" y="3340"/>
                  <a:pt x="2395" y="3498"/>
                </a:cubicBezTo>
                <a:cubicBezTo>
                  <a:pt x="2473" y="3577"/>
                  <a:pt x="2584" y="3616"/>
                  <a:pt x="2694" y="3616"/>
                </a:cubicBezTo>
                <a:cubicBezTo>
                  <a:pt x="2804" y="3616"/>
                  <a:pt x="2914" y="3577"/>
                  <a:pt x="2993" y="3498"/>
                </a:cubicBezTo>
                <a:cubicBezTo>
                  <a:pt x="3151" y="3340"/>
                  <a:pt x="3151" y="3057"/>
                  <a:pt x="2993" y="2899"/>
                </a:cubicBezTo>
                <a:cubicBezTo>
                  <a:pt x="2678" y="2584"/>
                  <a:pt x="2269" y="2427"/>
                  <a:pt x="1828" y="2427"/>
                </a:cubicBezTo>
                <a:cubicBezTo>
                  <a:pt x="1828" y="1954"/>
                  <a:pt x="2174" y="1608"/>
                  <a:pt x="2647" y="1608"/>
                </a:cubicBezTo>
                <a:cubicBezTo>
                  <a:pt x="2773" y="1608"/>
                  <a:pt x="2836" y="1639"/>
                  <a:pt x="2962" y="1702"/>
                </a:cubicBezTo>
                <a:cubicBezTo>
                  <a:pt x="3000" y="1713"/>
                  <a:pt x="3040" y="1718"/>
                  <a:pt x="3079" y="1718"/>
                </a:cubicBezTo>
                <a:cubicBezTo>
                  <a:pt x="3264" y="1718"/>
                  <a:pt x="3445" y="1601"/>
                  <a:pt x="3497" y="1419"/>
                </a:cubicBezTo>
                <a:cubicBezTo>
                  <a:pt x="3592" y="1072"/>
                  <a:pt x="3938" y="789"/>
                  <a:pt x="4285" y="789"/>
                </a:cubicBezTo>
                <a:close/>
                <a:moveTo>
                  <a:pt x="6711" y="915"/>
                </a:moveTo>
                <a:cubicBezTo>
                  <a:pt x="7057" y="915"/>
                  <a:pt x="7404" y="1135"/>
                  <a:pt x="7498" y="1545"/>
                </a:cubicBezTo>
                <a:cubicBezTo>
                  <a:pt x="7547" y="1715"/>
                  <a:pt x="7708" y="1828"/>
                  <a:pt x="7880" y="1828"/>
                </a:cubicBezTo>
                <a:cubicBezTo>
                  <a:pt x="7931" y="1828"/>
                  <a:pt x="7983" y="1818"/>
                  <a:pt x="8034" y="1797"/>
                </a:cubicBezTo>
                <a:cubicBezTo>
                  <a:pt x="8160" y="1765"/>
                  <a:pt x="8223" y="1734"/>
                  <a:pt x="8349" y="1734"/>
                </a:cubicBezTo>
                <a:cubicBezTo>
                  <a:pt x="8822" y="1734"/>
                  <a:pt x="9168" y="2080"/>
                  <a:pt x="9168" y="2553"/>
                </a:cubicBezTo>
                <a:cubicBezTo>
                  <a:pt x="8759" y="2553"/>
                  <a:pt x="8318" y="2710"/>
                  <a:pt x="8003" y="3025"/>
                </a:cubicBezTo>
                <a:cubicBezTo>
                  <a:pt x="7845" y="3183"/>
                  <a:pt x="7845" y="3467"/>
                  <a:pt x="8003" y="3624"/>
                </a:cubicBezTo>
                <a:cubicBezTo>
                  <a:pt x="8081" y="3703"/>
                  <a:pt x="8192" y="3742"/>
                  <a:pt x="8302" y="3742"/>
                </a:cubicBezTo>
                <a:cubicBezTo>
                  <a:pt x="8412" y="3742"/>
                  <a:pt x="8522" y="3703"/>
                  <a:pt x="8601" y="3624"/>
                </a:cubicBezTo>
                <a:cubicBezTo>
                  <a:pt x="8759" y="3467"/>
                  <a:pt x="8948" y="3372"/>
                  <a:pt x="9168" y="3372"/>
                </a:cubicBezTo>
                <a:cubicBezTo>
                  <a:pt x="9893" y="3372"/>
                  <a:pt x="10271" y="4191"/>
                  <a:pt x="9798" y="4758"/>
                </a:cubicBezTo>
                <a:cubicBezTo>
                  <a:pt x="9735" y="4853"/>
                  <a:pt x="9735" y="5073"/>
                  <a:pt x="9830" y="5231"/>
                </a:cubicBezTo>
                <a:cubicBezTo>
                  <a:pt x="9956" y="5357"/>
                  <a:pt x="10050" y="5514"/>
                  <a:pt x="10050" y="5798"/>
                </a:cubicBezTo>
                <a:cubicBezTo>
                  <a:pt x="10050" y="6050"/>
                  <a:pt x="9924" y="6302"/>
                  <a:pt x="9735" y="6459"/>
                </a:cubicBezTo>
                <a:cubicBezTo>
                  <a:pt x="9420" y="6050"/>
                  <a:pt x="8948" y="5798"/>
                  <a:pt x="8381" y="5798"/>
                </a:cubicBezTo>
                <a:cubicBezTo>
                  <a:pt x="8160" y="5798"/>
                  <a:pt x="8003" y="5987"/>
                  <a:pt x="8003" y="6207"/>
                </a:cubicBezTo>
                <a:cubicBezTo>
                  <a:pt x="8003" y="6459"/>
                  <a:pt x="8192" y="6648"/>
                  <a:pt x="8381" y="6648"/>
                </a:cubicBezTo>
                <a:cubicBezTo>
                  <a:pt x="9483" y="6648"/>
                  <a:pt x="9483" y="8318"/>
                  <a:pt x="8381" y="8318"/>
                </a:cubicBezTo>
                <a:cubicBezTo>
                  <a:pt x="8255" y="8318"/>
                  <a:pt x="8192" y="8255"/>
                  <a:pt x="8066" y="8224"/>
                </a:cubicBezTo>
                <a:cubicBezTo>
                  <a:pt x="8021" y="8211"/>
                  <a:pt x="7976" y="8205"/>
                  <a:pt x="7931" y="8205"/>
                </a:cubicBezTo>
                <a:cubicBezTo>
                  <a:pt x="7752" y="8205"/>
                  <a:pt x="7580" y="8306"/>
                  <a:pt x="7530" y="8507"/>
                </a:cubicBezTo>
                <a:cubicBezTo>
                  <a:pt x="7435" y="8854"/>
                  <a:pt x="7089" y="9137"/>
                  <a:pt x="6742" y="9137"/>
                </a:cubicBezTo>
                <a:cubicBezTo>
                  <a:pt x="6270" y="9137"/>
                  <a:pt x="5892" y="8759"/>
                  <a:pt x="5892" y="8318"/>
                </a:cubicBezTo>
                <a:lnTo>
                  <a:pt x="5892" y="5073"/>
                </a:lnTo>
                <a:cubicBezTo>
                  <a:pt x="6364" y="5231"/>
                  <a:pt x="6742" y="5703"/>
                  <a:pt x="6742" y="6270"/>
                </a:cubicBezTo>
                <a:cubicBezTo>
                  <a:pt x="6742" y="6491"/>
                  <a:pt x="6931" y="6680"/>
                  <a:pt x="7120" y="6680"/>
                </a:cubicBezTo>
                <a:cubicBezTo>
                  <a:pt x="7341" y="6680"/>
                  <a:pt x="7530" y="6491"/>
                  <a:pt x="7530" y="6270"/>
                </a:cubicBezTo>
                <a:cubicBezTo>
                  <a:pt x="7530" y="5262"/>
                  <a:pt x="6805" y="4412"/>
                  <a:pt x="5860" y="4254"/>
                </a:cubicBezTo>
                <a:lnTo>
                  <a:pt x="5860" y="1734"/>
                </a:lnTo>
                <a:cubicBezTo>
                  <a:pt x="5860" y="1261"/>
                  <a:pt x="6207" y="915"/>
                  <a:pt x="6711" y="915"/>
                </a:cubicBezTo>
                <a:close/>
                <a:moveTo>
                  <a:pt x="5514" y="9358"/>
                </a:moveTo>
                <a:cubicBezTo>
                  <a:pt x="5829" y="9736"/>
                  <a:pt x="6270" y="9925"/>
                  <a:pt x="6774" y="9925"/>
                </a:cubicBezTo>
                <a:lnTo>
                  <a:pt x="6774" y="10209"/>
                </a:lnTo>
                <a:lnTo>
                  <a:pt x="4285" y="10209"/>
                </a:lnTo>
                <a:lnTo>
                  <a:pt x="4285" y="9925"/>
                </a:lnTo>
                <a:cubicBezTo>
                  <a:pt x="4789" y="9925"/>
                  <a:pt x="5230" y="9673"/>
                  <a:pt x="5514" y="9358"/>
                </a:cubicBezTo>
                <a:close/>
                <a:moveTo>
                  <a:pt x="6648" y="11028"/>
                </a:moveTo>
                <a:cubicBezTo>
                  <a:pt x="6522" y="11500"/>
                  <a:pt x="6049" y="11847"/>
                  <a:pt x="5514" y="11847"/>
                </a:cubicBezTo>
                <a:cubicBezTo>
                  <a:pt x="4978" y="11847"/>
                  <a:pt x="4537" y="11500"/>
                  <a:pt x="4316" y="11028"/>
                </a:cubicBezTo>
                <a:close/>
                <a:moveTo>
                  <a:pt x="4285" y="1"/>
                </a:moveTo>
                <a:cubicBezTo>
                  <a:pt x="3686" y="1"/>
                  <a:pt x="3151" y="316"/>
                  <a:pt x="2867" y="820"/>
                </a:cubicBezTo>
                <a:cubicBezTo>
                  <a:pt x="2796" y="811"/>
                  <a:pt x="2724" y="806"/>
                  <a:pt x="2654" y="806"/>
                </a:cubicBezTo>
                <a:cubicBezTo>
                  <a:pt x="1762" y="806"/>
                  <a:pt x="977" y="1526"/>
                  <a:pt x="977" y="2490"/>
                </a:cubicBezTo>
                <a:lnTo>
                  <a:pt x="977" y="2679"/>
                </a:lnTo>
                <a:cubicBezTo>
                  <a:pt x="851" y="2742"/>
                  <a:pt x="756" y="2836"/>
                  <a:pt x="630" y="2962"/>
                </a:cubicBezTo>
                <a:cubicBezTo>
                  <a:pt x="63" y="3498"/>
                  <a:pt x="0" y="4286"/>
                  <a:pt x="347" y="4947"/>
                </a:cubicBezTo>
                <a:cubicBezTo>
                  <a:pt x="189" y="5199"/>
                  <a:pt x="126" y="5514"/>
                  <a:pt x="126" y="5766"/>
                </a:cubicBezTo>
                <a:cubicBezTo>
                  <a:pt x="126" y="6365"/>
                  <a:pt x="441" y="6932"/>
                  <a:pt x="945" y="7184"/>
                </a:cubicBezTo>
                <a:cubicBezTo>
                  <a:pt x="819" y="8192"/>
                  <a:pt x="1576" y="9043"/>
                  <a:pt x="2584" y="9043"/>
                </a:cubicBezTo>
                <a:lnTo>
                  <a:pt x="2836" y="9043"/>
                </a:lnTo>
                <a:cubicBezTo>
                  <a:pt x="2993" y="9326"/>
                  <a:pt x="3182" y="9515"/>
                  <a:pt x="3434" y="9673"/>
                </a:cubicBezTo>
                <a:lnTo>
                  <a:pt x="3434" y="10587"/>
                </a:lnTo>
                <a:cubicBezTo>
                  <a:pt x="3434" y="11721"/>
                  <a:pt x="4379" y="12666"/>
                  <a:pt x="5514" y="12666"/>
                </a:cubicBezTo>
                <a:cubicBezTo>
                  <a:pt x="6648" y="12666"/>
                  <a:pt x="7593" y="11721"/>
                  <a:pt x="7593" y="10587"/>
                </a:cubicBezTo>
                <a:lnTo>
                  <a:pt x="7593" y="9673"/>
                </a:lnTo>
                <a:cubicBezTo>
                  <a:pt x="7845" y="9515"/>
                  <a:pt x="8066" y="9326"/>
                  <a:pt x="8192" y="9043"/>
                </a:cubicBezTo>
                <a:lnTo>
                  <a:pt x="8444" y="9043"/>
                </a:lnTo>
                <a:cubicBezTo>
                  <a:pt x="9420" y="9043"/>
                  <a:pt x="10208" y="8129"/>
                  <a:pt x="10082" y="7153"/>
                </a:cubicBezTo>
                <a:cubicBezTo>
                  <a:pt x="10586" y="6869"/>
                  <a:pt x="10901" y="6333"/>
                  <a:pt x="10901" y="5735"/>
                </a:cubicBezTo>
                <a:cubicBezTo>
                  <a:pt x="10901" y="5451"/>
                  <a:pt x="10838" y="5136"/>
                  <a:pt x="10680" y="4916"/>
                </a:cubicBezTo>
                <a:cubicBezTo>
                  <a:pt x="11059" y="4317"/>
                  <a:pt x="10933" y="3498"/>
                  <a:pt x="10428" y="2962"/>
                </a:cubicBezTo>
                <a:cubicBezTo>
                  <a:pt x="10302" y="2836"/>
                  <a:pt x="10208" y="2742"/>
                  <a:pt x="10082" y="2679"/>
                </a:cubicBezTo>
                <a:lnTo>
                  <a:pt x="10082" y="2490"/>
                </a:lnTo>
                <a:cubicBezTo>
                  <a:pt x="10082" y="1576"/>
                  <a:pt x="9326" y="820"/>
                  <a:pt x="8444" y="820"/>
                </a:cubicBezTo>
                <a:lnTo>
                  <a:pt x="8192" y="820"/>
                </a:lnTo>
                <a:cubicBezTo>
                  <a:pt x="7908" y="316"/>
                  <a:pt x="7372" y="1"/>
                  <a:pt x="6774" y="1"/>
                </a:cubicBezTo>
                <a:cubicBezTo>
                  <a:pt x="6270" y="1"/>
                  <a:pt x="5829" y="222"/>
                  <a:pt x="5514" y="537"/>
                </a:cubicBezTo>
                <a:cubicBezTo>
                  <a:pt x="5199" y="190"/>
                  <a:pt x="4758" y="1"/>
                  <a:pt x="4285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49" name="Google Shape;4387;p49">
            <a:extLst>
              <a:ext uri="{FF2B5EF4-FFF2-40B4-BE49-F238E27FC236}">
                <a16:creationId xmlns:a16="http://schemas.microsoft.com/office/drawing/2014/main" id="{85636ADB-4EF1-CE46-566C-0A75DA969F5E}"/>
              </a:ext>
            </a:extLst>
          </p:cNvPr>
          <p:cNvGrpSpPr/>
          <p:nvPr/>
        </p:nvGrpSpPr>
        <p:grpSpPr>
          <a:xfrm>
            <a:off x="4502551" y="2454149"/>
            <a:ext cx="542235" cy="430044"/>
            <a:chOff x="-62882850" y="1999375"/>
            <a:chExt cx="315850" cy="250500"/>
          </a:xfrm>
          <a:solidFill>
            <a:srgbClr val="054B99"/>
          </a:solidFill>
        </p:grpSpPr>
        <p:sp>
          <p:nvSpPr>
            <p:cNvPr id="4150" name="Google Shape;4388;p49">
              <a:extLst>
                <a:ext uri="{FF2B5EF4-FFF2-40B4-BE49-F238E27FC236}">
                  <a16:creationId xmlns:a16="http://schemas.microsoft.com/office/drawing/2014/main" id="{70068BF0-14A0-C901-3F01-1EFE21DC7C52}"/>
                </a:ext>
              </a:extLst>
            </p:cNvPr>
            <p:cNvSpPr/>
            <p:nvPr/>
          </p:nvSpPr>
          <p:spPr>
            <a:xfrm>
              <a:off x="-62882850" y="1999375"/>
              <a:ext cx="315850" cy="250500"/>
            </a:xfrm>
            <a:custGeom>
              <a:avLst/>
              <a:gdLst/>
              <a:ahLst/>
              <a:cxnLst/>
              <a:rect l="l" t="t" r="r" b="b"/>
              <a:pathLst>
                <a:path w="12634" h="10020" extrusionOk="0">
                  <a:moveTo>
                    <a:pt x="10586" y="851"/>
                  </a:moveTo>
                  <a:cubicBezTo>
                    <a:pt x="10838" y="851"/>
                    <a:pt x="11027" y="1040"/>
                    <a:pt x="11027" y="1261"/>
                  </a:cubicBezTo>
                  <a:lnTo>
                    <a:pt x="11027" y="7499"/>
                  </a:lnTo>
                  <a:lnTo>
                    <a:pt x="1638" y="7499"/>
                  </a:lnTo>
                  <a:lnTo>
                    <a:pt x="1638" y="1261"/>
                  </a:lnTo>
                  <a:lnTo>
                    <a:pt x="1607" y="1261"/>
                  </a:lnTo>
                  <a:cubicBezTo>
                    <a:pt x="1607" y="1040"/>
                    <a:pt x="1796" y="851"/>
                    <a:pt x="2048" y="851"/>
                  </a:cubicBezTo>
                  <a:close/>
                  <a:moveTo>
                    <a:pt x="11814" y="8318"/>
                  </a:moveTo>
                  <a:lnTo>
                    <a:pt x="11814" y="8727"/>
                  </a:lnTo>
                  <a:cubicBezTo>
                    <a:pt x="11814" y="8948"/>
                    <a:pt x="11594" y="9137"/>
                    <a:pt x="11405" y="9137"/>
                  </a:cubicBezTo>
                  <a:lnTo>
                    <a:pt x="1197" y="9137"/>
                  </a:lnTo>
                  <a:cubicBezTo>
                    <a:pt x="977" y="9137"/>
                    <a:pt x="788" y="8948"/>
                    <a:pt x="788" y="8727"/>
                  </a:cubicBezTo>
                  <a:lnTo>
                    <a:pt x="788" y="8318"/>
                  </a:lnTo>
                  <a:close/>
                  <a:moveTo>
                    <a:pt x="2048" y="1"/>
                  </a:moveTo>
                  <a:cubicBezTo>
                    <a:pt x="1355" y="1"/>
                    <a:pt x="788" y="568"/>
                    <a:pt x="788" y="1261"/>
                  </a:cubicBezTo>
                  <a:lnTo>
                    <a:pt x="788" y="7499"/>
                  </a:lnTo>
                  <a:lnTo>
                    <a:pt x="378" y="7499"/>
                  </a:lnTo>
                  <a:cubicBezTo>
                    <a:pt x="158" y="7499"/>
                    <a:pt x="0" y="7688"/>
                    <a:pt x="0" y="7940"/>
                  </a:cubicBezTo>
                  <a:lnTo>
                    <a:pt x="0" y="8759"/>
                  </a:lnTo>
                  <a:cubicBezTo>
                    <a:pt x="0" y="9420"/>
                    <a:pt x="536" y="10019"/>
                    <a:pt x="1197" y="10019"/>
                  </a:cubicBezTo>
                  <a:lnTo>
                    <a:pt x="11405" y="10019"/>
                  </a:lnTo>
                  <a:cubicBezTo>
                    <a:pt x="12066" y="10019"/>
                    <a:pt x="12634" y="9452"/>
                    <a:pt x="12634" y="8759"/>
                  </a:cubicBezTo>
                  <a:lnTo>
                    <a:pt x="12634" y="7940"/>
                  </a:lnTo>
                  <a:cubicBezTo>
                    <a:pt x="12634" y="7656"/>
                    <a:pt x="12444" y="7499"/>
                    <a:pt x="12224" y="7499"/>
                  </a:cubicBezTo>
                  <a:lnTo>
                    <a:pt x="11814" y="7499"/>
                  </a:lnTo>
                  <a:lnTo>
                    <a:pt x="11814" y="1261"/>
                  </a:lnTo>
                  <a:cubicBezTo>
                    <a:pt x="11814" y="599"/>
                    <a:pt x="11247" y="1"/>
                    <a:pt x="105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1" name="Google Shape;4389;p49">
              <a:extLst>
                <a:ext uri="{FF2B5EF4-FFF2-40B4-BE49-F238E27FC236}">
                  <a16:creationId xmlns:a16="http://schemas.microsoft.com/office/drawing/2014/main" id="{57EF5763-1848-AFAF-3633-8FABB8EFB889}"/>
                </a:ext>
              </a:extLst>
            </p:cNvPr>
            <p:cNvSpPr/>
            <p:nvPr/>
          </p:nvSpPr>
          <p:spPr>
            <a:xfrm>
              <a:off x="-62806475" y="2062375"/>
              <a:ext cx="146525" cy="103800"/>
            </a:xfrm>
            <a:custGeom>
              <a:avLst/>
              <a:gdLst/>
              <a:ahLst/>
              <a:cxnLst/>
              <a:rect l="l" t="t" r="r" b="b"/>
              <a:pathLst>
                <a:path w="5861" h="4152" extrusionOk="0">
                  <a:moveTo>
                    <a:pt x="3782" y="1"/>
                  </a:moveTo>
                  <a:cubicBezTo>
                    <a:pt x="3561" y="1"/>
                    <a:pt x="3341" y="221"/>
                    <a:pt x="3341" y="410"/>
                  </a:cubicBezTo>
                  <a:cubicBezTo>
                    <a:pt x="3341" y="631"/>
                    <a:pt x="3561" y="852"/>
                    <a:pt x="3782" y="852"/>
                  </a:cubicBezTo>
                  <a:lnTo>
                    <a:pt x="4443" y="852"/>
                  </a:lnTo>
                  <a:lnTo>
                    <a:pt x="2962" y="2332"/>
                  </a:lnTo>
                  <a:lnTo>
                    <a:pt x="2395" y="1765"/>
                  </a:lnTo>
                  <a:cubicBezTo>
                    <a:pt x="2332" y="1686"/>
                    <a:pt x="2230" y="1647"/>
                    <a:pt x="2124" y="1647"/>
                  </a:cubicBezTo>
                  <a:cubicBezTo>
                    <a:pt x="2017" y="1647"/>
                    <a:pt x="1907" y="1686"/>
                    <a:pt x="1828" y="1765"/>
                  </a:cubicBezTo>
                  <a:lnTo>
                    <a:pt x="159" y="3435"/>
                  </a:lnTo>
                  <a:cubicBezTo>
                    <a:pt x="1" y="3592"/>
                    <a:pt x="1" y="3876"/>
                    <a:pt x="159" y="4034"/>
                  </a:cubicBezTo>
                  <a:cubicBezTo>
                    <a:pt x="237" y="4112"/>
                    <a:pt x="348" y="4152"/>
                    <a:pt x="458" y="4152"/>
                  </a:cubicBezTo>
                  <a:cubicBezTo>
                    <a:pt x="568" y="4152"/>
                    <a:pt x="678" y="4112"/>
                    <a:pt x="757" y="4034"/>
                  </a:cubicBezTo>
                  <a:lnTo>
                    <a:pt x="2143" y="2647"/>
                  </a:lnTo>
                  <a:lnTo>
                    <a:pt x="2679" y="3183"/>
                  </a:lnTo>
                  <a:cubicBezTo>
                    <a:pt x="2758" y="3262"/>
                    <a:pt x="2868" y="3301"/>
                    <a:pt x="2978" y="3301"/>
                  </a:cubicBezTo>
                  <a:cubicBezTo>
                    <a:pt x="3088" y="3301"/>
                    <a:pt x="3199" y="3262"/>
                    <a:pt x="3278" y="3183"/>
                  </a:cubicBezTo>
                  <a:lnTo>
                    <a:pt x="5042" y="1419"/>
                  </a:lnTo>
                  <a:lnTo>
                    <a:pt x="5042" y="2080"/>
                  </a:lnTo>
                  <a:cubicBezTo>
                    <a:pt x="5042" y="2332"/>
                    <a:pt x="5231" y="2521"/>
                    <a:pt x="5451" y="2521"/>
                  </a:cubicBezTo>
                  <a:cubicBezTo>
                    <a:pt x="5640" y="2521"/>
                    <a:pt x="5861" y="2332"/>
                    <a:pt x="5861" y="2080"/>
                  </a:cubicBezTo>
                  <a:lnTo>
                    <a:pt x="5861" y="442"/>
                  </a:lnTo>
                  <a:cubicBezTo>
                    <a:pt x="5861" y="158"/>
                    <a:pt x="5672" y="1"/>
                    <a:pt x="54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2" name="Google Shape;4390;p49">
            <a:extLst>
              <a:ext uri="{FF2B5EF4-FFF2-40B4-BE49-F238E27FC236}">
                <a16:creationId xmlns:a16="http://schemas.microsoft.com/office/drawing/2014/main" id="{56B4DD84-6093-D4A0-1F4E-1C4D3FC5FB29}"/>
              </a:ext>
            </a:extLst>
          </p:cNvPr>
          <p:cNvGrpSpPr/>
          <p:nvPr/>
        </p:nvGrpSpPr>
        <p:grpSpPr>
          <a:xfrm>
            <a:off x="4489697" y="3027865"/>
            <a:ext cx="567943" cy="544981"/>
            <a:chOff x="-62890750" y="2296300"/>
            <a:chExt cx="330825" cy="317450"/>
          </a:xfrm>
          <a:solidFill>
            <a:srgbClr val="054B99"/>
          </a:solidFill>
        </p:grpSpPr>
        <p:sp>
          <p:nvSpPr>
            <p:cNvPr id="4153" name="Google Shape;4391;p49">
              <a:extLst>
                <a:ext uri="{FF2B5EF4-FFF2-40B4-BE49-F238E27FC236}">
                  <a16:creationId xmlns:a16="http://schemas.microsoft.com/office/drawing/2014/main" id="{0FA2EF4A-C6F2-DED1-7C3B-80D000954F44}"/>
                </a:ext>
              </a:extLst>
            </p:cNvPr>
            <p:cNvSpPr/>
            <p:nvPr/>
          </p:nvSpPr>
          <p:spPr>
            <a:xfrm>
              <a:off x="-62890750" y="2296300"/>
              <a:ext cx="313500" cy="195375"/>
            </a:xfrm>
            <a:custGeom>
              <a:avLst/>
              <a:gdLst/>
              <a:ahLst/>
              <a:cxnLst/>
              <a:rect l="l" t="t" r="r" b="b"/>
              <a:pathLst>
                <a:path w="12540" h="7815" extrusionOk="0">
                  <a:moveTo>
                    <a:pt x="11437" y="2080"/>
                  </a:moveTo>
                  <a:lnTo>
                    <a:pt x="11658" y="2931"/>
                  </a:lnTo>
                  <a:lnTo>
                    <a:pt x="10776" y="2742"/>
                  </a:lnTo>
                  <a:lnTo>
                    <a:pt x="11437" y="2080"/>
                  </a:lnTo>
                  <a:close/>
                  <a:moveTo>
                    <a:pt x="6617" y="1"/>
                  </a:moveTo>
                  <a:cubicBezTo>
                    <a:pt x="4916" y="1"/>
                    <a:pt x="3340" y="662"/>
                    <a:pt x="2112" y="1828"/>
                  </a:cubicBezTo>
                  <a:cubicBezTo>
                    <a:pt x="663" y="3277"/>
                    <a:pt x="1" y="5420"/>
                    <a:pt x="379" y="7467"/>
                  </a:cubicBezTo>
                  <a:cubicBezTo>
                    <a:pt x="442" y="7656"/>
                    <a:pt x="568" y="7814"/>
                    <a:pt x="789" y="7814"/>
                  </a:cubicBezTo>
                  <a:lnTo>
                    <a:pt x="852" y="7814"/>
                  </a:lnTo>
                  <a:cubicBezTo>
                    <a:pt x="1104" y="7783"/>
                    <a:pt x="1198" y="7562"/>
                    <a:pt x="1167" y="7341"/>
                  </a:cubicBezTo>
                  <a:cubicBezTo>
                    <a:pt x="852" y="5577"/>
                    <a:pt x="1419" y="3718"/>
                    <a:pt x="2710" y="2458"/>
                  </a:cubicBezTo>
                  <a:cubicBezTo>
                    <a:pt x="3719" y="1450"/>
                    <a:pt x="5136" y="851"/>
                    <a:pt x="6617" y="851"/>
                  </a:cubicBezTo>
                  <a:cubicBezTo>
                    <a:pt x="7940" y="851"/>
                    <a:pt x="9200" y="1324"/>
                    <a:pt x="10177" y="2206"/>
                  </a:cubicBezTo>
                  <a:lnTo>
                    <a:pt x="9610" y="2773"/>
                  </a:lnTo>
                  <a:cubicBezTo>
                    <a:pt x="9484" y="2899"/>
                    <a:pt x="9452" y="3057"/>
                    <a:pt x="9484" y="3183"/>
                  </a:cubicBezTo>
                  <a:cubicBezTo>
                    <a:pt x="9515" y="3340"/>
                    <a:pt x="9641" y="3403"/>
                    <a:pt x="9799" y="3466"/>
                  </a:cubicBezTo>
                  <a:lnTo>
                    <a:pt x="12036" y="3939"/>
                  </a:lnTo>
                  <a:lnTo>
                    <a:pt x="12130" y="3939"/>
                  </a:lnTo>
                  <a:cubicBezTo>
                    <a:pt x="12225" y="3939"/>
                    <a:pt x="12319" y="3876"/>
                    <a:pt x="12382" y="3813"/>
                  </a:cubicBezTo>
                  <a:cubicBezTo>
                    <a:pt x="12508" y="3687"/>
                    <a:pt x="12540" y="3561"/>
                    <a:pt x="12508" y="3403"/>
                  </a:cubicBezTo>
                  <a:lnTo>
                    <a:pt x="12036" y="1167"/>
                  </a:lnTo>
                  <a:cubicBezTo>
                    <a:pt x="12004" y="1009"/>
                    <a:pt x="11878" y="883"/>
                    <a:pt x="11752" y="851"/>
                  </a:cubicBezTo>
                  <a:cubicBezTo>
                    <a:pt x="11715" y="844"/>
                    <a:pt x="11678" y="840"/>
                    <a:pt x="11642" y="840"/>
                  </a:cubicBezTo>
                  <a:cubicBezTo>
                    <a:pt x="11526" y="840"/>
                    <a:pt x="11422" y="881"/>
                    <a:pt x="11374" y="977"/>
                  </a:cubicBezTo>
                  <a:lnTo>
                    <a:pt x="10776" y="1576"/>
                  </a:lnTo>
                  <a:cubicBezTo>
                    <a:pt x="9641" y="536"/>
                    <a:pt x="8129" y="1"/>
                    <a:pt x="66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4" name="Google Shape;4392;p49">
              <a:extLst>
                <a:ext uri="{FF2B5EF4-FFF2-40B4-BE49-F238E27FC236}">
                  <a16:creationId xmlns:a16="http://schemas.microsoft.com/office/drawing/2014/main" id="{728CC79C-B6FB-EE6D-869D-67C128AA7EB2}"/>
                </a:ext>
              </a:extLst>
            </p:cNvPr>
            <p:cNvSpPr/>
            <p:nvPr/>
          </p:nvSpPr>
          <p:spPr>
            <a:xfrm>
              <a:off x="-62874975" y="2417475"/>
              <a:ext cx="315050" cy="196275"/>
            </a:xfrm>
            <a:custGeom>
              <a:avLst/>
              <a:gdLst/>
              <a:ahLst/>
              <a:cxnLst/>
              <a:rect l="l" t="t" r="r" b="b"/>
              <a:pathLst>
                <a:path w="12602" h="7851" extrusionOk="0">
                  <a:moveTo>
                    <a:pt x="977" y="4857"/>
                  </a:moveTo>
                  <a:lnTo>
                    <a:pt x="1827" y="5078"/>
                  </a:lnTo>
                  <a:lnTo>
                    <a:pt x="1166" y="5739"/>
                  </a:lnTo>
                  <a:lnTo>
                    <a:pt x="977" y="4857"/>
                  </a:lnTo>
                  <a:close/>
                  <a:moveTo>
                    <a:pt x="11779" y="1"/>
                  </a:moveTo>
                  <a:cubicBezTo>
                    <a:pt x="11759" y="1"/>
                    <a:pt x="11739" y="2"/>
                    <a:pt x="11720" y="6"/>
                  </a:cubicBezTo>
                  <a:cubicBezTo>
                    <a:pt x="11499" y="69"/>
                    <a:pt x="11373" y="289"/>
                    <a:pt x="11405" y="478"/>
                  </a:cubicBezTo>
                  <a:cubicBezTo>
                    <a:pt x="11720" y="2274"/>
                    <a:pt x="11184" y="4101"/>
                    <a:pt x="9861" y="5361"/>
                  </a:cubicBezTo>
                  <a:cubicBezTo>
                    <a:pt x="8853" y="6401"/>
                    <a:pt x="7435" y="7000"/>
                    <a:pt x="5986" y="7000"/>
                  </a:cubicBezTo>
                  <a:cubicBezTo>
                    <a:pt x="4631" y="7000"/>
                    <a:pt x="3371" y="6527"/>
                    <a:pt x="2394" y="5645"/>
                  </a:cubicBezTo>
                  <a:lnTo>
                    <a:pt x="2993" y="5046"/>
                  </a:lnTo>
                  <a:cubicBezTo>
                    <a:pt x="3088" y="4952"/>
                    <a:pt x="3151" y="4794"/>
                    <a:pt x="3088" y="4668"/>
                  </a:cubicBezTo>
                  <a:cubicBezTo>
                    <a:pt x="3056" y="4511"/>
                    <a:pt x="2962" y="4416"/>
                    <a:pt x="2772" y="4385"/>
                  </a:cubicBezTo>
                  <a:lnTo>
                    <a:pt x="536" y="3912"/>
                  </a:lnTo>
                  <a:cubicBezTo>
                    <a:pt x="506" y="3905"/>
                    <a:pt x="476" y="3901"/>
                    <a:pt x="446" y="3901"/>
                  </a:cubicBezTo>
                  <a:cubicBezTo>
                    <a:pt x="350" y="3901"/>
                    <a:pt x="254" y="3942"/>
                    <a:pt x="158" y="4038"/>
                  </a:cubicBezTo>
                  <a:cubicBezTo>
                    <a:pt x="32" y="4164"/>
                    <a:pt x="0" y="4290"/>
                    <a:pt x="32" y="4448"/>
                  </a:cubicBezTo>
                  <a:lnTo>
                    <a:pt x="504" y="6685"/>
                  </a:lnTo>
                  <a:cubicBezTo>
                    <a:pt x="536" y="6842"/>
                    <a:pt x="662" y="6937"/>
                    <a:pt x="788" y="7000"/>
                  </a:cubicBezTo>
                  <a:lnTo>
                    <a:pt x="882" y="7000"/>
                  </a:lnTo>
                  <a:cubicBezTo>
                    <a:pt x="1008" y="7000"/>
                    <a:pt x="1103" y="6968"/>
                    <a:pt x="1166" y="6874"/>
                  </a:cubicBezTo>
                  <a:lnTo>
                    <a:pt x="1764" y="6275"/>
                  </a:lnTo>
                  <a:cubicBezTo>
                    <a:pt x="2899" y="7315"/>
                    <a:pt x="4411" y="7850"/>
                    <a:pt x="5923" y="7850"/>
                  </a:cubicBezTo>
                  <a:cubicBezTo>
                    <a:pt x="7624" y="7850"/>
                    <a:pt x="9200" y="7189"/>
                    <a:pt x="10428" y="6023"/>
                  </a:cubicBezTo>
                  <a:cubicBezTo>
                    <a:pt x="11909" y="4511"/>
                    <a:pt x="12602" y="2400"/>
                    <a:pt x="12192" y="321"/>
                  </a:cubicBezTo>
                  <a:cubicBezTo>
                    <a:pt x="12164" y="123"/>
                    <a:pt x="11958" y="1"/>
                    <a:pt x="117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5" name="Google Shape;4393;p49">
              <a:extLst>
                <a:ext uri="{FF2B5EF4-FFF2-40B4-BE49-F238E27FC236}">
                  <a16:creationId xmlns:a16="http://schemas.microsoft.com/office/drawing/2014/main" id="{E5AE487D-1120-F7C2-DCAE-83FB5131D006}"/>
                </a:ext>
              </a:extLst>
            </p:cNvPr>
            <p:cNvSpPr/>
            <p:nvPr/>
          </p:nvSpPr>
          <p:spPr>
            <a:xfrm>
              <a:off x="-62822225" y="2357750"/>
              <a:ext cx="193000" cy="192975"/>
            </a:xfrm>
            <a:custGeom>
              <a:avLst/>
              <a:gdLst/>
              <a:ahLst/>
              <a:cxnLst/>
              <a:rect l="l" t="t" r="r" b="b"/>
              <a:pathLst>
                <a:path w="7720" h="7719" extrusionOk="0">
                  <a:moveTo>
                    <a:pt x="2238" y="1323"/>
                  </a:moveTo>
                  <a:lnTo>
                    <a:pt x="2238" y="1323"/>
                  </a:lnTo>
                  <a:cubicBezTo>
                    <a:pt x="2143" y="1544"/>
                    <a:pt x="2049" y="1827"/>
                    <a:pt x="1986" y="2111"/>
                  </a:cubicBezTo>
                  <a:lnTo>
                    <a:pt x="1419" y="2111"/>
                  </a:lnTo>
                  <a:cubicBezTo>
                    <a:pt x="1671" y="1796"/>
                    <a:pt x="1923" y="1512"/>
                    <a:pt x="2238" y="1323"/>
                  </a:cubicBezTo>
                  <a:close/>
                  <a:moveTo>
                    <a:pt x="3466" y="1040"/>
                  </a:moveTo>
                  <a:lnTo>
                    <a:pt x="3466" y="2111"/>
                  </a:lnTo>
                  <a:lnTo>
                    <a:pt x="2836" y="2111"/>
                  </a:lnTo>
                  <a:cubicBezTo>
                    <a:pt x="2994" y="1575"/>
                    <a:pt x="3246" y="1229"/>
                    <a:pt x="3466" y="1040"/>
                  </a:cubicBezTo>
                  <a:close/>
                  <a:moveTo>
                    <a:pt x="4254" y="1040"/>
                  </a:moveTo>
                  <a:cubicBezTo>
                    <a:pt x="4538" y="1229"/>
                    <a:pt x="4727" y="1575"/>
                    <a:pt x="4884" y="2111"/>
                  </a:cubicBezTo>
                  <a:lnTo>
                    <a:pt x="4254" y="2111"/>
                  </a:lnTo>
                  <a:lnTo>
                    <a:pt x="4254" y="1040"/>
                  </a:lnTo>
                  <a:close/>
                  <a:moveTo>
                    <a:pt x="5483" y="1323"/>
                  </a:moveTo>
                  <a:lnTo>
                    <a:pt x="5483" y="1323"/>
                  </a:lnTo>
                  <a:cubicBezTo>
                    <a:pt x="5798" y="1512"/>
                    <a:pt x="6081" y="1796"/>
                    <a:pt x="6302" y="2111"/>
                  </a:cubicBezTo>
                  <a:lnTo>
                    <a:pt x="5766" y="2111"/>
                  </a:lnTo>
                  <a:cubicBezTo>
                    <a:pt x="5672" y="1827"/>
                    <a:pt x="5609" y="1544"/>
                    <a:pt x="5483" y="1323"/>
                  </a:cubicBezTo>
                  <a:close/>
                  <a:moveTo>
                    <a:pt x="1765" y="2930"/>
                  </a:moveTo>
                  <a:cubicBezTo>
                    <a:pt x="1734" y="3245"/>
                    <a:pt x="1702" y="3560"/>
                    <a:pt x="1702" y="3875"/>
                  </a:cubicBezTo>
                  <a:cubicBezTo>
                    <a:pt x="1702" y="4190"/>
                    <a:pt x="1734" y="4537"/>
                    <a:pt x="1765" y="4820"/>
                  </a:cubicBezTo>
                  <a:lnTo>
                    <a:pt x="978" y="4820"/>
                  </a:lnTo>
                  <a:cubicBezTo>
                    <a:pt x="883" y="4537"/>
                    <a:pt x="820" y="4222"/>
                    <a:pt x="820" y="3875"/>
                  </a:cubicBezTo>
                  <a:cubicBezTo>
                    <a:pt x="820" y="3497"/>
                    <a:pt x="883" y="3214"/>
                    <a:pt x="978" y="2930"/>
                  </a:cubicBezTo>
                  <a:close/>
                  <a:moveTo>
                    <a:pt x="5136" y="2930"/>
                  </a:moveTo>
                  <a:cubicBezTo>
                    <a:pt x="5168" y="3245"/>
                    <a:pt x="5199" y="3560"/>
                    <a:pt x="5199" y="3875"/>
                  </a:cubicBezTo>
                  <a:cubicBezTo>
                    <a:pt x="5199" y="4222"/>
                    <a:pt x="5168" y="4537"/>
                    <a:pt x="5136" y="4820"/>
                  </a:cubicBezTo>
                  <a:lnTo>
                    <a:pt x="4286" y="4820"/>
                  </a:lnTo>
                  <a:lnTo>
                    <a:pt x="4286" y="2930"/>
                  </a:lnTo>
                  <a:close/>
                  <a:moveTo>
                    <a:pt x="6743" y="2930"/>
                  </a:moveTo>
                  <a:cubicBezTo>
                    <a:pt x="6869" y="3245"/>
                    <a:pt x="6900" y="3560"/>
                    <a:pt x="6900" y="3875"/>
                  </a:cubicBezTo>
                  <a:cubicBezTo>
                    <a:pt x="6900" y="4222"/>
                    <a:pt x="6869" y="4537"/>
                    <a:pt x="6743" y="4820"/>
                  </a:cubicBezTo>
                  <a:lnTo>
                    <a:pt x="5955" y="4820"/>
                  </a:lnTo>
                  <a:cubicBezTo>
                    <a:pt x="5987" y="4505"/>
                    <a:pt x="6018" y="4190"/>
                    <a:pt x="6018" y="3875"/>
                  </a:cubicBezTo>
                  <a:cubicBezTo>
                    <a:pt x="6018" y="3560"/>
                    <a:pt x="5987" y="3214"/>
                    <a:pt x="5955" y="2930"/>
                  </a:cubicBezTo>
                  <a:close/>
                  <a:moveTo>
                    <a:pt x="3466" y="2930"/>
                  </a:moveTo>
                  <a:lnTo>
                    <a:pt x="3466" y="4852"/>
                  </a:lnTo>
                  <a:lnTo>
                    <a:pt x="2647" y="4852"/>
                  </a:lnTo>
                  <a:cubicBezTo>
                    <a:pt x="2553" y="4537"/>
                    <a:pt x="2553" y="4222"/>
                    <a:pt x="2553" y="3875"/>
                  </a:cubicBezTo>
                  <a:cubicBezTo>
                    <a:pt x="2553" y="3497"/>
                    <a:pt x="2616" y="3214"/>
                    <a:pt x="2647" y="2930"/>
                  </a:cubicBezTo>
                  <a:close/>
                  <a:moveTo>
                    <a:pt x="6302" y="5640"/>
                  </a:moveTo>
                  <a:cubicBezTo>
                    <a:pt x="6081" y="5955"/>
                    <a:pt x="5798" y="6238"/>
                    <a:pt x="5483" y="6427"/>
                  </a:cubicBezTo>
                  <a:cubicBezTo>
                    <a:pt x="5609" y="6207"/>
                    <a:pt x="5672" y="5923"/>
                    <a:pt x="5766" y="5640"/>
                  </a:cubicBezTo>
                  <a:close/>
                  <a:moveTo>
                    <a:pt x="1986" y="5671"/>
                  </a:moveTo>
                  <a:cubicBezTo>
                    <a:pt x="2049" y="5955"/>
                    <a:pt x="2143" y="6238"/>
                    <a:pt x="2238" y="6459"/>
                  </a:cubicBezTo>
                  <a:cubicBezTo>
                    <a:pt x="1923" y="6238"/>
                    <a:pt x="1671" y="5955"/>
                    <a:pt x="1419" y="5671"/>
                  </a:cubicBezTo>
                  <a:close/>
                  <a:moveTo>
                    <a:pt x="4916" y="5640"/>
                  </a:moveTo>
                  <a:cubicBezTo>
                    <a:pt x="4727" y="6144"/>
                    <a:pt x="4538" y="6522"/>
                    <a:pt x="4286" y="6711"/>
                  </a:cubicBezTo>
                  <a:lnTo>
                    <a:pt x="4286" y="5640"/>
                  </a:lnTo>
                  <a:close/>
                  <a:moveTo>
                    <a:pt x="3466" y="5671"/>
                  </a:moveTo>
                  <a:lnTo>
                    <a:pt x="3466" y="6742"/>
                  </a:lnTo>
                  <a:cubicBezTo>
                    <a:pt x="3246" y="6553"/>
                    <a:pt x="2994" y="6144"/>
                    <a:pt x="2836" y="5671"/>
                  </a:cubicBezTo>
                  <a:close/>
                  <a:moveTo>
                    <a:pt x="3876" y="0"/>
                  </a:moveTo>
                  <a:cubicBezTo>
                    <a:pt x="2301" y="0"/>
                    <a:pt x="915" y="945"/>
                    <a:pt x="316" y="2332"/>
                  </a:cubicBezTo>
                  <a:cubicBezTo>
                    <a:pt x="127" y="2804"/>
                    <a:pt x="1" y="3308"/>
                    <a:pt x="1" y="3875"/>
                  </a:cubicBezTo>
                  <a:cubicBezTo>
                    <a:pt x="1" y="4411"/>
                    <a:pt x="127" y="4946"/>
                    <a:pt x="316" y="5419"/>
                  </a:cubicBezTo>
                  <a:cubicBezTo>
                    <a:pt x="915" y="6774"/>
                    <a:pt x="2301" y="7719"/>
                    <a:pt x="3876" y="7719"/>
                  </a:cubicBezTo>
                  <a:cubicBezTo>
                    <a:pt x="5451" y="7719"/>
                    <a:pt x="6806" y="6774"/>
                    <a:pt x="7405" y="5419"/>
                  </a:cubicBezTo>
                  <a:cubicBezTo>
                    <a:pt x="7594" y="4946"/>
                    <a:pt x="7720" y="4411"/>
                    <a:pt x="7720" y="3875"/>
                  </a:cubicBezTo>
                  <a:cubicBezTo>
                    <a:pt x="7720" y="3308"/>
                    <a:pt x="7594" y="2804"/>
                    <a:pt x="7405" y="2332"/>
                  </a:cubicBezTo>
                  <a:cubicBezTo>
                    <a:pt x="6806" y="945"/>
                    <a:pt x="5451" y="0"/>
                    <a:pt x="38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6" name="Google Shape;4394;p49">
            <a:extLst>
              <a:ext uri="{FF2B5EF4-FFF2-40B4-BE49-F238E27FC236}">
                <a16:creationId xmlns:a16="http://schemas.microsoft.com/office/drawing/2014/main" id="{5456185F-361A-B933-5CB7-65FBD37E1E19}"/>
              </a:ext>
            </a:extLst>
          </p:cNvPr>
          <p:cNvGrpSpPr/>
          <p:nvPr/>
        </p:nvGrpSpPr>
        <p:grpSpPr>
          <a:xfrm>
            <a:off x="4502551" y="3656624"/>
            <a:ext cx="542235" cy="544938"/>
            <a:chOff x="-62882850" y="2664925"/>
            <a:chExt cx="315850" cy="317425"/>
          </a:xfrm>
          <a:solidFill>
            <a:srgbClr val="054B99"/>
          </a:solidFill>
        </p:grpSpPr>
        <p:sp>
          <p:nvSpPr>
            <p:cNvPr id="4157" name="Google Shape;4395;p49">
              <a:extLst>
                <a:ext uri="{FF2B5EF4-FFF2-40B4-BE49-F238E27FC236}">
                  <a16:creationId xmlns:a16="http://schemas.microsoft.com/office/drawing/2014/main" id="{51D115FE-4586-E5A0-A3A2-6CDD09D2D094}"/>
                </a:ext>
              </a:extLst>
            </p:cNvPr>
            <p:cNvSpPr/>
            <p:nvPr/>
          </p:nvSpPr>
          <p:spPr>
            <a:xfrm>
              <a:off x="-62882850" y="2664925"/>
              <a:ext cx="315850" cy="317425"/>
            </a:xfrm>
            <a:custGeom>
              <a:avLst/>
              <a:gdLst/>
              <a:ahLst/>
              <a:cxnLst/>
              <a:rect l="l" t="t" r="r" b="b"/>
              <a:pathLst>
                <a:path w="12634" h="12697" extrusionOk="0">
                  <a:moveTo>
                    <a:pt x="11405" y="851"/>
                  </a:moveTo>
                  <a:cubicBezTo>
                    <a:pt x="11657" y="851"/>
                    <a:pt x="11814" y="1040"/>
                    <a:pt x="11814" y="1260"/>
                  </a:cubicBezTo>
                  <a:lnTo>
                    <a:pt x="11814" y="7719"/>
                  </a:lnTo>
                  <a:lnTo>
                    <a:pt x="788" y="7719"/>
                  </a:lnTo>
                  <a:lnTo>
                    <a:pt x="788" y="1260"/>
                  </a:lnTo>
                  <a:cubicBezTo>
                    <a:pt x="788" y="1040"/>
                    <a:pt x="977" y="851"/>
                    <a:pt x="1197" y="851"/>
                  </a:cubicBezTo>
                  <a:close/>
                  <a:moveTo>
                    <a:pt x="11814" y="8506"/>
                  </a:moveTo>
                  <a:lnTo>
                    <a:pt x="11814" y="8947"/>
                  </a:lnTo>
                  <a:cubicBezTo>
                    <a:pt x="11814" y="9199"/>
                    <a:pt x="11594" y="9389"/>
                    <a:pt x="11405" y="9389"/>
                  </a:cubicBezTo>
                  <a:lnTo>
                    <a:pt x="1197" y="9389"/>
                  </a:lnTo>
                  <a:cubicBezTo>
                    <a:pt x="977" y="9389"/>
                    <a:pt x="788" y="9199"/>
                    <a:pt x="788" y="8947"/>
                  </a:cubicBezTo>
                  <a:lnTo>
                    <a:pt x="788" y="8506"/>
                  </a:lnTo>
                  <a:close/>
                  <a:moveTo>
                    <a:pt x="7782" y="10208"/>
                  </a:moveTo>
                  <a:lnTo>
                    <a:pt x="8349" y="11877"/>
                  </a:lnTo>
                  <a:lnTo>
                    <a:pt x="4253" y="11877"/>
                  </a:lnTo>
                  <a:lnTo>
                    <a:pt x="4789" y="10208"/>
                  </a:lnTo>
                  <a:close/>
                  <a:moveTo>
                    <a:pt x="1197" y="0"/>
                  </a:moveTo>
                  <a:cubicBezTo>
                    <a:pt x="536" y="0"/>
                    <a:pt x="0" y="567"/>
                    <a:pt x="0" y="1229"/>
                  </a:cubicBezTo>
                  <a:lnTo>
                    <a:pt x="0" y="8947"/>
                  </a:lnTo>
                  <a:cubicBezTo>
                    <a:pt x="0" y="9609"/>
                    <a:pt x="536" y="10176"/>
                    <a:pt x="1197" y="10176"/>
                  </a:cubicBezTo>
                  <a:lnTo>
                    <a:pt x="3938" y="10176"/>
                  </a:lnTo>
                  <a:lnTo>
                    <a:pt x="3371" y="11814"/>
                  </a:lnTo>
                  <a:lnTo>
                    <a:pt x="2867" y="11814"/>
                  </a:lnTo>
                  <a:cubicBezTo>
                    <a:pt x="2615" y="11814"/>
                    <a:pt x="2457" y="12003"/>
                    <a:pt x="2457" y="12255"/>
                  </a:cubicBezTo>
                  <a:cubicBezTo>
                    <a:pt x="2457" y="12476"/>
                    <a:pt x="2678" y="12697"/>
                    <a:pt x="2867" y="12697"/>
                  </a:cubicBezTo>
                  <a:lnTo>
                    <a:pt x="9767" y="12697"/>
                  </a:lnTo>
                  <a:cubicBezTo>
                    <a:pt x="9987" y="12697"/>
                    <a:pt x="10176" y="12476"/>
                    <a:pt x="10176" y="12255"/>
                  </a:cubicBezTo>
                  <a:cubicBezTo>
                    <a:pt x="10176" y="12003"/>
                    <a:pt x="9987" y="11814"/>
                    <a:pt x="9767" y="11814"/>
                  </a:cubicBezTo>
                  <a:lnTo>
                    <a:pt x="9231" y="11814"/>
                  </a:lnTo>
                  <a:lnTo>
                    <a:pt x="8695" y="10176"/>
                  </a:lnTo>
                  <a:lnTo>
                    <a:pt x="11405" y="10176"/>
                  </a:lnTo>
                  <a:cubicBezTo>
                    <a:pt x="12066" y="10176"/>
                    <a:pt x="12634" y="9609"/>
                    <a:pt x="12634" y="8947"/>
                  </a:cubicBezTo>
                  <a:lnTo>
                    <a:pt x="12634" y="1229"/>
                  </a:lnTo>
                  <a:cubicBezTo>
                    <a:pt x="12634" y="567"/>
                    <a:pt x="12066" y="0"/>
                    <a:pt x="114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8" name="Google Shape;4396;p49">
              <a:extLst>
                <a:ext uri="{FF2B5EF4-FFF2-40B4-BE49-F238E27FC236}">
                  <a16:creationId xmlns:a16="http://schemas.microsoft.com/office/drawing/2014/main" id="{46ABEA6F-41AD-670C-15DE-E4F236A69E24}"/>
                </a:ext>
              </a:extLst>
            </p:cNvPr>
            <p:cNvSpPr/>
            <p:nvPr/>
          </p:nvSpPr>
          <p:spPr>
            <a:xfrm>
              <a:off x="-62756050" y="2702725"/>
              <a:ext cx="62225" cy="146525"/>
            </a:xfrm>
            <a:custGeom>
              <a:avLst/>
              <a:gdLst/>
              <a:ahLst/>
              <a:cxnLst/>
              <a:rect l="l" t="t" r="r" b="b"/>
              <a:pathLst>
                <a:path w="2489" h="5861" extrusionOk="0">
                  <a:moveTo>
                    <a:pt x="1229" y="0"/>
                  </a:moveTo>
                  <a:cubicBezTo>
                    <a:pt x="977" y="0"/>
                    <a:pt x="819" y="189"/>
                    <a:pt x="819" y="441"/>
                  </a:cubicBezTo>
                  <a:lnTo>
                    <a:pt x="819" y="693"/>
                  </a:lnTo>
                  <a:cubicBezTo>
                    <a:pt x="347" y="851"/>
                    <a:pt x="0" y="1324"/>
                    <a:pt x="0" y="1891"/>
                  </a:cubicBezTo>
                  <a:cubicBezTo>
                    <a:pt x="0" y="2552"/>
                    <a:pt x="536" y="2962"/>
                    <a:pt x="977" y="3277"/>
                  </a:cubicBezTo>
                  <a:cubicBezTo>
                    <a:pt x="1292" y="3497"/>
                    <a:pt x="1639" y="3749"/>
                    <a:pt x="1639" y="3970"/>
                  </a:cubicBezTo>
                  <a:cubicBezTo>
                    <a:pt x="1639" y="4222"/>
                    <a:pt x="1450" y="4411"/>
                    <a:pt x="1229" y="4411"/>
                  </a:cubicBezTo>
                  <a:cubicBezTo>
                    <a:pt x="977" y="4411"/>
                    <a:pt x="819" y="4222"/>
                    <a:pt x="819" y="3970"/>
                  </a:cubicBezTo>
                  <a:cubicBezTo>
                    <a:pt x="819" y="3749"/>
                    <a:pt x="630" y="3529"/>
                    <a:pt x="441" y="3529"/>
                  </a:cubicBezTo>
                  <a:cubicBezTo>
                    <a:pt x="189" y="3529"/>
                    <a:pt x="0" y="3749"/>
                    <a:pt x="0" y="3970"/>
                  </a:cubicBezTo>
                  <a:cubicBezTo>
                    <a:pt x="0" y="4537"/>
                    <a:pt x="347" y="4947"/>
                    <a:pt x="819" y="5167"/>
                  </a:cubicBezTo>
                  <a:lnTo>
                    <a:pt x="819" y="5419"/>
                  </a:lnTo>
                  <a:cubicBezTo>
                    <a:pt x="819" y="5671"/>
                    <a:pt x="1008" y="5860"/>
                    <a:pt x="1229" y="5860"/>
                  </a:cubicBezTo>
                  <a:cubicBezTo>
                    <a:pt x="1450" y="5860"/>
                    <a:pt x="1639" y="5671"/>
                    <a:pt x="1639" y="5419"/>
                  </a:cubicBezTo>
                  <a:lnTo>
                    <a:pt x="1639" y="5167"/>
                  </a:lnTo>
                  <a:cubicBezTo>
                    <a:pt x="2111" y="5010"/>
                    <a:pt x="2489" y="4537"/>
                    <a:pt x="2489" y="3970"/>
                  </a:cubicBezTo>
                  <a:cubicBezTo>
                    <a:pt x="2489" y="3308"/>
                    <a:pt x="1922" y="2899"/>
                    <a:pt x="1481" y="2584"/>
                  </a:cubicBezTo>
                  <a:cubicBezTo>
                    <a:pt x="1166" y="2363"/>
                    <a:pt x="819" y="2111"/>
                    <a:pt x="819" y="1891"/>
                  </a:cubicBezTo>
                  <a:cubicBezTo>
                    <a:pt x="819" y="1639"/>
                    <a:pt x="977" y="1450"/>
                    <a:pt x="1229" y="1450"/>
                  </a:cubicBezTo>
                  <a:cubicBezTo>
                    <a:pt x="1450" y="1450"/>
                    <a:pt x="1639" y="1639"/>
                    <a:pt x="1639" y="1891"/>
                  </a:cubicBezTo>
                  <a:cubicBezTo>
                    <a:pt x="1639" y="2111"/>
                    <a:pt x="1859" y="2332"/>
                    <a:pt x="2048" y="2332"/>
                  </a:cubicBezTo>
                  <a:cubicBezTo>
                    <a:pt x="2237" y="2332"/>
                    <a:pt x="2489" y="2111"/>
                    <a:pt x="2489" y="1891"/>
                  </a:cubicBezTo>
                  <a:cubicBezTo>
                    <a:pt x="2489" y="1324"/>
                    <a:pt x="2143" y="914"/>
                    <a:pt x="1639" y="693"/>
                  </a:cubicBezTo>
                  <a:lnTo>
                    <a:pt x="1639" y="441"/>
                  </a:lnTo>
                  <a:cubicBezTo>
                    <a:pt x="1639" y="189"/>
                    <a:pt x="1450" y="0"/>
                    <a:pt x="12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59" name="Google Shape;4397;p49">
            <a:extLst>
              <a:ext uri="{FF2B5EF4-FFF2-40B4-BE49-F238E27FC236}">
                <a16:creationId xmlns:a16="http://schemas.microsoft.com/office/drawing/2014/main" id="{65638DE5-1ABC-4FF4-5F84-C7C0E93E8F11}"/>
              </a:ext>
            </a:extLst>
          </p:cNvPr>
          <p:cNvSpPr/>
          <p:nvPr/>
        </p:nvSpPr>
        <p:spPr>
          <a:xfrm>
            <a:off x="7800111" y="2398728"/>
            <a:ext cx="547686" cy="541076"/>
          </a:xfrm>
          <a:custGeom>
            <a:avLst/>
            <a:gdLst/>
            <a:ahLst/>
            <a:cxnLst/>
            <a:rect l="l" t="t" r="r" b="b"/>
            <a:pathLst>
              <a:path w="12761" h="12607" extrusionOk="0">
                <a:moveTo>
                  <a:pt x="1860" y="2084"/>
                </a:moveTo>
                <a:lnTo>
                  <a:pt x="7373" y="2997"/>
                </a:lnTo>
                <a:lnTo>
                  <a:pt x="5861" y="4509"/>
                </a:lnTo>
                <a:lnTo>
                  <a:pt x="1261" y="2682"/>
                </a:lnTo>
                <a:lnTo>
                  <a:pt x="1860" y="2084"/>
                </a:lnTo>
                <a:close/>
                <a:moveTo>
                  <a:pt x="11229" y="836"/>
                </a:moveTo>
                <a:cubicBezTo>
                  <a:pt x="11412" y="836"/>
                  <a:pt x="11578" y="881"/>
                  <a:pt x="11689" y="981"/>
                </a:cubicBezTo>
                <a:cubicBezTo>
                  <a:pt x="11847" y="1107"/>
                  <a:pt x="11878" y="1359"/>
                  <a:pt x="11847" y="1611"/>
                </a:cubicBezTo>
                <a:cubicBezTo>
                  <a:pt x="11815" y="1894"/>
                  <a:pt x="11658" y="2210"/>
                  <a:pt x="11500" y="2367"/>
                </a:cubicBezTo>
                <a:lnTo>
                  <a:pt x="7405" y="6463"/>
                </a:lnTo>
                <a:lnTo>
                  <a:pt x="5168" y="8700"/>
                </a:lnTo>
                <a:cubicBezTo>
                  <a:pt x="5073" y="8794"/>
                  <a:pt x="5010" y="8952"/>
                  <a:pt x="5042" y="9078"/>
                </a:cubicBezTo>
                <a:lnTo>
                  <a:pt x="5262" y="10306"/>
                </a:lnTo>
                <a:lnTo>
                  <a:pt x="4223" y="11377"/>
                </a:lnTo>
                <a:lnTo>
                  <a:pt x="3782" y="9204"/>
                </a:lnTo>
                <a:cubicBezTo>
                  <a:pt x="3750" y="9046"/>
                  <a:pt x="3624" y="8952"/>
                  <a:pt x="3466" y="8889"/>
                </a:cubicBezTo>
                <a:lnTo>
                  <a:pt x="1293" y="8479"/>
                </a:lnTo>
                <a:lnTo>
                  <a:pt x="2364" y="7408"/>
                </a:lnTo>
                <a:lnTo>
                  <a:pt x="3624" y="7628"/>
                </a:lnTo>
                <a:cubicBezTo>
                  <a:pt x="3659" y="7646"/>
                  <a:pt x="3697" y="7654"/>
                  <a:pt x="3734" y="7654"/>
                </a:cubicBezTo>
                <a:cubicBezTo>
                  <a:pt x="3831" y="7654"/>
                  <a:pt x="3925" y="7602"/>
                  <a:pt x="3971" y="7534"/>
                </a:cubicBezTo>
                <a:lnTo>
                  <a:pt x="6207" y="5266"/>
                </a:lnTo>
                <a:lnTo>
                  <a:pt x="10272" y="1233"/>
                </a:lnTo>
                <a:cubicBezTo>
                  <a:pt x="10496" y="988"/>
                  <a:pt x="10892" y="836"/>
                  <a:pt x="11229" y="836"/>
                </a:cubicBezTo>
                <a:close/>
                <a:moveTo>
                  <a:pt x="9641" y="5360"/>
                </a:moveTo>
                <a:lnTo>
                  <a:pt x="10587" y="10873"/>
                </a:lnTo>
                <a:lnTo>
                  <a:pt x="9988" y="11472"/>
                </a:lnTo>
                <a:lnTo>
                  <a:pt x="8161" y="6872"/>
                </a:lnTo>
                <a:lnTo>
                  <a:pt x="9641" y="5360"/>
                </a:lnTo>
                <a:close/>
                <a:moveTo>
                  <a:pt x="11241" y="1"/>
                </a:moveTo>
                <a:cubicBezTo>
                  <a:pt x="10688" y="1"/>
                  <a:pt x="10104" y="248"/>
                  <a:pt x="9736" y="634"/>
                </a:cubicBezTo>
                <a:lnTo>
                  <a:pt x="8066" y="2304"/>
                </a:lnTo>
                <a:lnTo>
                  <a:pt x="1765" y="1233"/>
                </a:lnTo>
                <a:cubicBezTo>
                  <a:pt x="1742" y="1227"/>
                  <a:pt x="1718" y="1225"/>
                  <a:pt x="1693" y="1225"/>
                </a:cubicBezTo>
                <a:cubicBezTo>
                  <a:pt x="1585" y="1225"/>
                  <a:pt x="1470" y="1276"/>
                  <a:pt x="1419" y="1327"/>
                </a:cubicBezTo>
                <a:lnTo>
                  <a:pt x="221" y="2525"/>
                </a:lnTo>
                <a:cubicBezTo>
                  <a:pt x="158" y="2588"/>
                  <a:pt x="64" y="2745"/>
                  <a:pt x="127" y="2903"/>
                </a:cubicBezTo>
                <a:cubicBezTo>
                  <a:pt x="158" y="3029"/>
                  <a:pt x="221" y="3155"/>
                  <a:pt x="348" y="3218"/>
                </a:cubicBezTo>
                <a:lnTo>
                  <a:pt x="5199" y="5171"/>
                </a:lnTo>
                <a:lnTo>
                  <a:pt x="3561" y="6809"/>
                </a:lnTo>
                <a:lnTo>
                  <a:pt x="2301" y="6589"/>
                </a:lnTo>
                <a:cubicBezTo>
                  <a:pt x="2267" y="6572"/>
                  <a:pt x="2231" y="6564"/>
                  <a:pt x="2195" y="6564"/>
                </a:cubicBezTo>
                <a:cubicBezTo>
                  <a:pt x="2095" y="6564"/>
                  <a:pt x="1992" y="6622"/>
                  <a:pt x="1923" y="6715"/>
                </a:cubicBezTo>
                <a:lnTo>
                  <a:pt x="158" y="8479"/>
                </a:lnTo>
                <a:cubicBezTo>
                  <a:pt x="32" y="8605"/>
                  <a:pt x="1" y="8731"/>
                  <a:pt x="32" y="8857"/>
                </a:cubicBezTo>
                <a:cubicBezTo>
                  <a:pt x="95" y="9015"/>
                  <a:pt x="190" y="9109"/>
                  <a:pt x="348" y="9141"/>
                </a:cubicBezTo>
                <a:lnTo>
                  <a:pt x="2994" y="9645"/>
                </a:lnTo>
                <a:lnTo>
                  <a:pt x="3498" y="12291"/>
                </a:lnTo>
                <a:cubicBezTo>
                  <a:pt x="3561" y="12449"/>
                  <a:pt x="3656" y="12575"/>
                  <a:pt x="3782" y="12606"/>
                </a:cubicBezTo>
                <a:lnTo>
                  <a:pt x="3908" y="12606"/>
                </a:lnTo>
                <a:cubicBezTo>
                  <a:pt x="4034" y="12606"/>
                  <a:pt x="4097" y="12575"/>
                  <a:pt x="4191" y="12480"/>
                </a:cubicBezTo>
                <a:lnTo>
                  <a:pt x="5955" y="10716"/>
                </a:lnTo>
                <a:cubicBezTo>
                  <a:pt x="6018" y="10653"/>
                  <a:pt x="6113" y="10464"/>
                  <a:pt x="6081" y="10369"/>
                </a:cubicBezTo>
                <a:lnTo>
                  <a:pt x="5829" y="9109"/>
                </a:lnTo>
                <a:lnTo>
                  <a:pt x="7499" y="7439"/>
                </a:lnTo>
                <a:lnTo>
                  <a:pt x="9421" y="12291"/>
                </a:lnTo>
                <a:cubicBezTo>
                  <a:pt x="9452" y="12417"/>
                  <a:pt x="9578" y="12543"/>
                  <a:pt x="9736" y="12543"/>
                </a:cubicBezTo>
                <a:lnTo>
                  <a:pt x="9799" y="12543"/>
                </a:lnTo>
                <a:cubicBezTo>
                  <a:pt x="9925" y="12543"/>
                  <a:pt x="9988" y="12480"/>
                  <a:pt x="10083" y="12417"/>
                </a:cubicBezTo>
                <a:lnTo>
                  <a:pt x="11248" y="11220"/>
                </a:lnTo>
                <a:cubicBezTo>
                  <a:pt x="11343" y="11157"/>
                  <a:pt x="11374" y="10999"/>
                  <a:pt x="11374" y="10873"/>
                </a:cubicBezTo>
                <a:lnTo>
                  <a:pt x="10303" y="4572"/>
                </a:lnTo>
                <a:lnTo>
                  <a:pt x="11973" y="2903"/>
                </a:lnTo>
                <a:cubicBezTo>
                  <a:pt x="12288" y="2588"/>
                  <a:pt x="12477" y="2178"/>
                  <a:pt x="12571" y="1705"/>
                </a:cubicBezTo>
                <a:cubicBezTo>
                  <a:pt x="12760" y="1201"/>
                  <a:pt x="12603" y="729"/>
                  <a:pt x="12288" y="414"/>
                </a:cubicBezTo>
                <a:cubicBezTo>
                  <a:pt x="12013" y="126"/>
                  <a:pt x="11635" y="1"/>
                  <a:pt x="11241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60" name="Google Shape;4398;p49">
            <a:extLst>
              <a:ext uri="{FF2B5EF4-FFF2-40B4-BE49-F238E27FC236}">
                <a16:creationId xmlns:a16="http://schemas.microsoft.com/office/drawing/2014/main" id="{A1974FED-2E6C-7138-391C-F25031A675DE}"/>
              </a:ext>
            </a:extLst>
          </p:cNvPr>
          <p:cNvGrpSpPr/>
          <p:nvPr/>
        </p:nvGrpSpPr>
        <p:grpSpPr>
          <a:xfrm>
            <a:off x="7805102" y="3033274"/>
            <a:ext cx="543607" cy="534166"/>
            <a:chOff x="-60988625" y="2310475"/>
            <a:chExt cx="316650" cy="311150"/>
          </a:xfrm>
          <a:solidFill>
            <a:srgbClr val="054B99"/>
          </a:solidFill>
        </p:grpSpPr>
        <p:sp>
          <p:nvSpPr>
            <p:cNvPr id="4161" name="Google Shape;4399;p49">
              <a:extLst>
                <a:ext uri="{FF2B5EF4-FFF2-40B4-BE49-F238E27FC236}">
                  <a16:creationId xmlns:a16="http://schemas.microsoft.com/office/drawing/2014/main" id="{D35106DD-CFD0-32FB-25EF-B88CCEA70553}"/>
                </a:ext>
              </a:extLst>
            </p:cNvPr>
            <p:cNvSpPr/>
            <p:nvPr/>
          </p:nvSpPr>
          <p:spPr>
            <a:xfrm>
              <a:off x="-60988625" y="2310475"/>
              <a:ext cx="311125" cy="311150"/>
            </a:xfrm>
            <a:custGeom>
              <a:avLst/>
              <a:gdLst/>
              <a:ahLst/>
              <a:cxnLst/>
              <a:rect l="l" t="t" r="r" b="b"/>
              <a:pathLst>
                <a:path w="12445" h="12446" extrusionOk="0">
                  <a:moveTo>
                    <a:pt x="7877" y="883"/>
                  </a:moveTo>
                  <a:cubicBezTo>
                    <a:pt x="8097" y="883"/>
                    <a:pt x="8318" y="1072"/>
                    <a:pt x="8318" y="1324"/>
                  </a:cubicBezTo>
                  <a:lnTo>
                    <a:pt x="8318" y="10398"/>
                  </a:lnTo>
                  <a:cubicBezTo>
                    <a:pt x="8318" y="10870"/>
                    <a:pt x="8444" y="11311"/>
                    <a:pt x="8727" y="11626"/>
                  </a:cubicBezTo>
                  <a:lnTo>
                    <a:pt x="2111" y="11626"/>
                  </a:lnTo>
                  <a:cubicBezTo>
                    <a:pt x="1450" y="11626"/>
                    <a:pt x="851" y="11091"/>
                    <a:pt x="851" y="10398"/>
                  </a:cubicBezTo>
                  <a:lnTo>
                    <a:pt x="851" y="1324"/>
                  </a:lnTo>
                  <a:lnTo>
                    <a:pt x="820" y="1324"/>
                  </a:lnTo>
                  <a:cubicBezTo>
                    <a:pt x="820" y="1072"/>
                    <a:pt x="1009" y="883"/>
                    <a:pt x="1261" y="883"/>
                  </a:cubicBezTo>
                  <a:close/>
                  <a:moveTo>
                    <a:pt x="11500" y="10807"/>
                  </a:moveTo>
                  <a:cubicBezTo>
                    <a:pt x="11342" y="11280"/>
                    <a:pt x="10870" y="11626"/>
                    <a:pt x="10303" y="11626"/>
                  </a:cubicBezTo>
                  <a:cubicBezTo>
                    <a:pt x="9767" y="11626"/>
                    <a:pt x="9326" y="11280"/>
                    <a:pt x="9137" y="10807"/>
                  </a:cubicBezTo>
                  <a:close/>
                  <a:moveTo>
                    <a:pt x="1261" y="1"/>
                  </a:moveTo>
                  <a:cubicBezTo>
                    <a:pt x="568" y="1"/>
                    <a:pt x="32" y="568"/>
                    <a:pt x="32" y="1230"/>
                  </a:cubicBezTo>
                  <a:lnTo>
                    <a:pt x="32" y="10334"/>
                  </a:lnTo>
                  <a:cubicBezTo>
                    <a:pt x="0" y="11563"/>
                    <a:pt x="946" y="12445"/>
                    <a:pt x="2080" y="12445"/>
                  </a:cubicBezTo>
                  <a:lnTo>
                    <a:pt x="10334" y="12445"/>
                  </a:lnTo>
                  <a:cubicBezTo>
                    <a:pt x="11500" y="12445"/>
                    <a:pt x="12445" y="11500"/>
                    <a:pt x="12445" y="10366"/>
                  </a:cubicBezTo>
                  <a:cubicBezTo>
                    <a:pt x="12445" y="10145"/>
                    <a:pt x="12224" y="9925"/>
                    <a:pt x="12004" y="9925"/>
                  </a:cubicBezTo>
                  <a:lnTo>
                    <a:pt x="9074" y="9925"/>
                  </a:lnTo>
                  <a:lnTo>
                    <a:pt x="9074" y="1230"/>
                  </a:lnTo>
                  <a:cubicBezTo>
                    <a:pt x="9074" y="568"/>
                    <a:pt x="8538" y="1"/>
                    <a:pt x="78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2" name="Google Shape;4400;p49">
              <a:extLst>
                <a:ext uri="{FF2B5EF4-FFF2-40B4-BE49-F238E27FC236}">
                  <a16:creationId xmlns:a16="http://schemas.microsoft.com/office/drawing/2014/main" id="{501A1A36-FC16-A1A6-7894-6FB6E2C84347}"/>
                </a:ext>
              </a:extLst>
            </p:cNvPr>
            <p:cNvSpPr/>
            <p:nvPr/>
          </p:nvSpPr>
          <p:spPr>
            <a:xfrm>
              <a:off x="-60947675" y="2353025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441"/>
                  </a:cubicBezTo>
                  <a:cubicBezTo>
                    <a:pt x="5829" y="189"/>
                    <a:pt x="5640" y="0"/>
                    <a:pt x="53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3" name="Google Shape;4401;p49">
              <a:extLst>
                <a:ext uri="{FF2B5EF4-FFF2-40B4-BE49-F238E27FC236}">
                  <a16:creationId xmlns:a16="http://schemas.microsoft.com/office/drawing/2014/main" id="{B9C3E07D-28DE-878D-CC11-3362DC83918A}"/>
                </a:ext>
              </a:extLst>
            </p:cNvPr>
            <p:cNvSpPr/>
            <p:nvPr/>
          </p:nvSpPr>
          <p:spPr>
            <a:xfrm>
              <a:off x="-60947675" y="2415250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378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378"/>
                  </a:cubicBezTo>
                  <a:cubicBezTo>
                    <a:pt x="5829" y="158"/>
                    <a:pt x="5640" y="0"/>
                    <a:pt x="53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4" name="Google Shape;4402;p49">
              <a:extLst>
                <a:ext uri="{FF2B5EF4-FFF2-40B4-BE49-F238E27FC236}">
                  <a16:creationId xmlns:a16="http://schemas.microsoft.com/office/drawing/2014/main" id="{DD751497-834E-2E9D-8EB4-8133F439D06F}"/>
                </a:ext>
              </a:extLst>
            </p:cNvPr>
            <p:cNvSpPr/>
            <p:nvPr/>
          </p:nvSpPr>
          <p:spPr>
            <a:xfrm>
              <a:off x="-60947675" y="2475875"/>
              <a:ext cx="145725" cy="22100"/>
            </a:xfrm>
            <a:custGeom>
              <a:avLst/>
              <a:gdLst/>
              <a:ahLst/>
              <a:cxnLst/>
              <a:rect l="l" t="t" r="r" b="b"/>
              <a:pathLst>
                <a:path w="5829" h="884" extrusionOk="0">
                  <a:moveTo>
                    <a:pt x="442" y="1"/>
                  </a:moveTo>
                  <a:cubicBezTo>
                    <a:pt x="190" y="1"/>
                    <a:pt x="1" y="221"/>
                    <a:pt x="1" y="442"/>
                  </a:cubicBezTo>
                  <a:cubicBezTo>
                    <a:pt x="1" y="694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94"/>
                    <a:pt x="5829" y="442"/>
                  </a:cubicBezTo>
                  <a:cubicBezTo>
                    <a:pt x="5829" y="221"/>
                    <a:pt x="5640" y="1"/>
                    <a:pt x="53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5" name="Google Shape;4403;p49">
              <a:extLst>
                <a:ext uri="{FF2B5EF4-FFF2-40B4-BE49-F238E27FC236}">
                  <a16:creationId xmlns:a16="http://schemas.microsoft.com/office/drawing/2014/main" id="{2ADC0415-C661-04A0-DEC3-66886FA48F6D}"/>
                </a:ext>
              </a:extLst>
            </p:cNvPr>
            <p:cNvSpPr/>
            <p:nvPr/>
          </p:nvSpPr>
          <p:spPr>
            <a:xfrm>
              <a:off x="-60947675" y="2538100"/>
              <a:ext cx="145725" cy="22075"/>
            </a:xfrm>
            <a:custGeom>
              <a:avLst/>
              <a:gdLst/>
              <a:ahLst/>
              <a:cxnLst/>
              <a:rect l="l" t="t" r="r" b="b"/>
              <a:pathLst>
                <a:path w="5829" h="883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2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62"/>
                    <a:pt x="5829" y="442"/>
                  </a:cubicBezTo>
                  <a:cubicBezTo>
                    <a:pt x="5829" y="190"/>
                    <a:pt x="5640" y="1"/>
                    <a:pt x="53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6" name="Google Shape;4404;p49">
              <a:extLst>
                <a:ext uri="{FF2B5EF4-FFF2-40B4-BE49-F238E27FC236}">
                  <a16:creationId xmlns:a16="http://schemas.microsoft.com/office/drawing/2014/main" id="{2511C66C-EA6B-0B28-40CC-38D10E1E5178}"/>
                </a:ext>
              </a:extLst>
            </p:cNvPr>
            <p:cNvSpPr/>
            <p:nvPr/>
          </p:nvSpPr>
          <p:spPr>
            <a:xfrm>
              <a:off x="-60740525" y="2312050"/>
              <a:ext cx="68550" cy="233950"/>
            </a:xfrm>
            <a:custGeom>
              <a:avLst/>
              <a:gdLst/>
              <a:ahLst/>
              <a:cxnLst/>
              <a:rect l="l" t="t" r="r" b="b"/>
              <a:pathLst>
                <a:path w="2742" h="9358" extrusionOk="0">
                  <a:moveTo>
                    <a:pt x="1796" y="789"/>
                  </a:moveTo>
                  <a:cubicBezTo>
                    <a:pt x="1891" y="789"/>
                    <a:pt x="1922" y="852"/>
                    <a:pt x="1922" y="946"/>
                  </a:cubicBezTo>
                  <a:lnTo>
                    <a:pt x="1922" y="1639"/>
                  </a:lnTo>
                  <a:lnTo>
                    <a:pt x="820" y="1639"/>
                  </a:lnTo>
                  <a:lnTo>
                    <a:pt x="820" y="946"/>
                  </a:lnTo>
                  <a:cubicBezTo>
                    <a:pt x="820" y="852"/>
                    <a:pt x="883" y="789"/>
                    <a:pt x="977" y="789"/>
                  </a:cubicBezTo>
                  <a:close/>
                  <a:moveTo>
                    <a:pt x="1922" y="2458"/>
                  </a:moveTo>
                  <a:lnTo>
                    <a:pt x="1922" y="6617"/>
                  </a:lnTo>
                  <a:lnTo>
                    <a:pt x="820" y="6617"/>
                  </a:lnTo>
                  <a:lnTo>
                    <a:pt x="820" y="2458"/>
                  </a:lnTo>
                  <a:close/>
                  <a:moveTo>
                    <a:pt x="1639" y="7436"/>
                  </a:moveTo>
                  <a:lnTo>
                    <a:pt x="1355" y="8035"/>
                  </a:lnTo>
                  <a:lnTo>
                    <a:pt x="1040" y="7436"/>
                  </a:lnTo>
                  <a:close/>
                  <a:moveTo>
                    <a:pt x="977" y="1"/>
                  </a:moveTo>
                  <a:cubicBezTo>
                    <a:pt x="410" y="1"/>
                    <a:pt x="1" y="410"/>
                    <a:pt x="1" y="946"/>
                  </a:cubicBezTo>
                  <a:lnTo>
                    <a:pt x="1" y="6995"/>
                  </a:lnTo>
                  <a:cubicBezTo>
                    <a:pt x="1" y="7090"/>
                    <a:pt x="1" y="7121"/>
                    <a:pt x="32" y="7184"/>
                  </a:cubicBezTo>
                  <a:lnTo>
                    <a:pt x="1009" y="9137"/>
                  </a:lnTo>
                  <a:cubicBezTo>
                    <a:pt x="1103" y="9295"/>
                    <a:pt x="1198" y="9358"/>
                    <a:pt x="1355" y="9358"/>
                  </a:cubicBezTo>
                  <a:cubicBezTo>
                    <a:pt x="1513" y="9358"/>
                    <a:pt x="1670" y="9295"/>
                    <a:pt x="1733" y="9137"/>
                  </a:cubicBezTo>
                  <a:lnTo>
                    <a:pt x="2678" y="7184"/>
                  </a:lnTo>
                  <a:cubicBezTo>
                    <a:pt x="2710" y="7153"/>
                    <a:pt x="2710" y="7090"/>
                    <a:pt x="2710" y="6995"/>
                  </a:cubicBezTo>
                  <a:lnTo>
                    <a:pt x="2710" y="946"/>
                  </a:lnTo>
                  <a:cubicBezTo>
                    <a:pt x="2741" y="410"/>
                    <a:pt x="2300" y="1"/>
                    <a:pt x="1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67" name="Google Shape;4405;p49">
            <a:extLst>
              <a:ext uri="{FF2B5EF4-FFF2-40B4-BE49-F238E27FC236}">
                <a16:creationId xmlns:a16="http://schemas.microsoft.com/office/drawing/2014/main" id="{0B7997A6-0A6B-8853-934B-57E31093DDAE}"/>
              </a:ext>
            </a:extLst>
          </p:cNvPr>
          <p:cNvGrpSpPr/>
          <p:nvPr/>
        </p:nvGrpSpPr>
        <p:grpSpPr>
          <a:xfrm>
            <a:off x="7805788" y="3655423"/>
            <a:ext cx="542235" cy="547342"/>
            <a:chOff x="-60987050" y="2671400"/>
            <a:chExt cx="315850" cy="318825"/>
          </a:xfrm>
          <a:solidFill>
            <a:srgbClr val="054B99"/>
          </a:solidFill>
        </p:grpSpPr>
        <p:sp>
          <p:nvSpPr>
            <p:cNvPr id="4168" name="Google Shape;4406;p49">
              <a:extLst>
                <a:ext uri="{FF2B5EF4-FFF2-40B4-BE49-F238E27FC236}">
                  <a16:creationId xmlns:a16="http://schemas.microsoft.com/office/drawing/2014/main" id="{E3070F00-A2EB-4DF8-1575-A28C423FC5DF}"/>
                </a:ext>
              </a:extLst>
            </p:cNvPr>
            <p:cNvSpPr/>
            <p:nvPr/>
          </p:nvSpPr>
          <p:spPr>
            <a:xfrm>
              <a:off x="-60987050" y="2671400"/>
              <a:ext cx="315850" cy="318825"/>
            </a:xfrm>
            <a:custGeom>
              <a:avLst/>
              <a:gdLst/>
              <a:ahLst/>
              <a:cxnLst/>
              <a:rect l="l" t="t" r="r" b="b"/>
              <a:pathLst>
                <a:path w="12634" h="12753" extrusionOk="0">
                  <a:moveTo>
                    <a:pt x="6270" y="844"/>
                  </a:moveTo>
                  <a:lnTo>
                    <a:pt x="11783" y="3175"/>
                  </a:lnTo>
                  <a:lnTo>
                    <a:pt x="11783" y="4152"/>
                  </a:lnTo>
                  <a:lnTo>
                    <a:pt x="757" y="4152"/>
                  </a:lnTo>
                  <a:lnTo>
                    <a:pt x="757" y="3175"/>
                  </a:lnTo>
                  <a:lnTo>
                    <a:pt x="6270" y="844"/>
                  </a:lnTo>
                  <a:close/>
                  <a:moveTo>
                    <a:pt x="2552" y="5002"/>
                  </a:moveTo>
                  <a:lnTo>
                    <a:pt x="2552" y="10232"/>
                  </a:lnTo>
                  <a:lnTo>
                    <a:pt x="1733" y="10232"/>
                  </a:lnTo>
                  <a:lnTo>
                    <a:pt x="1733" y="5002"/>
                  </a:lnTo>
                  <a:close/>
                  <a:moveTo>
                    <a:pt x="5041" y="5002"/>
                  </a:moveTo>
                  <a:lnTo>
                    <a:pt x="5041" y="10232"/>
                  </a:lnTo>
                  <a:lnTo>
                    <a:pt x="3403" y="10232"/>
                  </a:lnTo>
                  <a:lnTo>
                    <a:pt x="3403" y="5002"/>
                  </a:lnTo>
                  <a:close/>
                  <a:moveTo>
                    <a:pt x="6711" y="5002"/>
                  </a:moveTo>
                  <a:lnTo>
                    <a:pt x="6711" y="10232"/>
                  </a:lnTo>
                  <a:lnTo>
                    <a:pt x="5860" y="10232"/>
                  </a:lnTo>
                  <a:lnTo>
                    <a:pt x="5860" y="5002"/>
                  </a:lnTo>
                  <a:close/>
                  <a:moveTo>
                    <a:pt x="9168" y="5002"/>
                  </a:moveTo>
                  <a:lnTo>
                    <a:pt x="9168" y="10232"/>
                  </a:lnTo>
                  <a:lnTo>
                    <a:pt x="7530" y="10232"/>
                  </a:lnTo>
                  <a:lnTo>
                    <a:pt x="7530" y="5002"/>
                  </a:lnTo>
                  <a:close/>
                  <a:moveTo>
                    <a:pt x="10838" y="5002"/>
                  </a:moveTo>
                  <a:lnTo>
                    <a:pt x="10838" y="10232"/>
                  </a:lnTo>
                  <a:lnTo>
                    <a:pt x="10019" y="10232"/>
                  </a:lnTo>
                  <a:lnTo>
                    <a:pt x="10019" y="5002"/>
                  </a:lnTo>
                  <a:close/>
                  <a:moveTo>
                    <a:pt x="11374" y="11020"/>
                  </a:moveTo>
                  <a:cubicBezTo>
                    <a:pt x="11594" y="11051"/>
                    <a:pt x="11783" y="11209"/>
                    <a:pt x="11783" y="11461"/>
                  </a:cubicBezTo>
                  <a:lnTo>
                    <a:pt x="11783" y="11870"/>
                  </a:lnTo>
                  <a:lnTo>
                    <a:pt x="757" y="11870"/>
                  </a:lnTo>
                  <a:lnTo>
                    <a:pt x="757" y="11461"/>
                  </a:lnTo>
                  <a:cubicBezTo>
                    <a:pt x="757" y="11209"/>
                    <a:pt x="946" y="11020"/>
                    <a:pt x="1198" y="11020"/>
                  </a:cubicBezTo>
                  <a:close/>
                  <a:moveTo>
                    <a:pt x="6290" y="1"/>
                  </a:moveTo>
                  <a:cubicBezTo>
                    <a:pt x="6238" y="1"/>
                    <a:pt x="6191" y="9"/>
                    <a:pt x="6144" y="25"/>
                  </a:cubicBezTo>
                  <a:lnTo>
                    <a:pt x="252" y="2514"/>
                  </a:lnTo>
                  <a:cubicBezTo>
                    <a:pt x="95" y="2577"/>
                    <a:pt x="0" y="2703"/>
                    <a:pt x="0" y="2892"/>
                  </a:cubicBezTo>
                  <a:lnTo>
                    <a:pt x="0" y="4561"/>
                  </a:lnTo>
                  <a:cubicBezTo>
                    <a:pt x="0" y="4782"/>
                    <a:pt x="189" y="5002"/>
                    <a:pt x="410" y="5002"/>
                  </a:cubicBezTo>
                  <a:lnTo>
                    <a:pt x="946" y="5002"/>
                  </a:lnTo>
                  <a:lnTo>
                    <a:pt x="946" y="10264"/>
                  </a:lnTo>
                  <a:cubicBezTo>
                    <a:pt x="410" y="10390"/>
                    <a:pt x="0" y="10894"/>
                    <a:pt x="0" y="11492"/>
                  </a:cubicBezTo>
                  <a:lnTo>
                    <a:pt x="0" y="12311"/>
                  </a:lnTo>
                  <a:cubicBezTo>
                    <a:pt x="0" y="12532"/>
                    <a:pt x="189" y="12753"/>
                    <a:pt x="410" y="12753"/>
                  </a:cubicBezTo>
                  <a:lnTo>
                    <a:pt x="12256" y="12753"/>
                  </a:lnTo>
                  <a:cubicBezTo>
                    <a:pt x="12476" y="12753"/>
                    <a:pt x="12634" y="12532"/>
                    <a:pt x="12634" y="12311"/>
                  </a:cubicBezTo>
                  <a:lnTo>
                    <a:pt x="12634" y="11492"/>
                  </a:lnTo>
                  <a:cubicBezTo>
                    <a:pt x="12634" y="10894"/>
                    <a:pt x="12256" y="10390"/>
                    <a:pt x="11689" y="10264"/>
                  </a:cubicBezTo>
                  <a:lnTo>
                    <a:pt x="11689" y="5002"/>
                  </a:lnTo>
                  <a:lnTo>
                    <a:pt x="12256" y="5002"/>
                  </a:lnTo>
                  <a:cubicBezTo>
                    <a:pt x="12476" y="5002"/>
                    <a:pt x="12634" y="4782"/>
                    <a:pt x="12634" y="4561"/>
                  </a:cubicBezTo>
                  <a:lnTo>
                    <a:pt x="12634" y="2892"/>
                  </a:lnTo>
                  <a:cubicBezTo>
                    <a:pt x="12602" y="2734"/>
                    <a:pt x="12539" y="2577"/>
                    <a:pt x="12382" y="2514"/>
                  </a:cubicBezTo>
                  <a:lnTo>
                    <a:pt x="6459" y="25"/>
                  </a:lnTo>
                  <a:cubicBezTo>
                    <a:pt x="6396" y="9"/>
                    <a:pt x="6341" y="1"/>
                    <a:pt x="62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9" name="Google Shape;4407;p49">
              <a:extLst>
                <a:ext uri="{FF2B5EF4-FFF2-40B4-BE49-F238E27FC236}">
                  <a16:creationId xmlns:a16="http://schemas.microsoft.com/office/drawing/2014/main" id="{217ED69D-8488-FE1C-BD70-C861B5AB9DBC}"/>
                </a:ext>
              </a:extLst>
            </p:cNvPr>
            <p:cNvSpPr/>
            <p:nvPr/>
          </p:nvSpPr>
          <p:spPr>
            <a:xfrm>
              <a:off x="-60839775" y="2731075"/>
              <a:ext cx="19725" cy="19725"/>
            </a:xfrm>
            <a:custGeom>
              <a:avLst/>
              <a:gdLst/>
              <a:ahLst/>
              <a:cxnLst/>
              <a:rect l="l" t="t" r="r" b="b"/>
              <a:pathLst>
                <a:path w="789" h="789" extrusionOk="0">
                  <a:moveTo>
                    <a:pt x="379" y="0"/>
                  </a:moveTo>
                  <a:cubicBezTo>
                    <a:pt x="158" y="0"/>
                    <a:pt x="1" y="190"/>
                    <a:pt x="1" y="379"/>
                  </a:cubicBezTo>
                  <a:cubicBezTo>
                    <a:pt x="1" y="599"/>
                    <a:pt x="158" y="788"/>
                    <a:pt x="379" y="788"/>
                  </a:cubicBezTo>
                  <a:cubicBezTo>
                    <a:pt x="599" y="788"/>
                    <a:pt x="789" y="599"/>
                    <a:pt x="789" y="379"/>
                  </a:cubicBezTo>
                  <a:cubicBezTo>
                    <a:pt x="789" y="190"/>
                    <a:pt x="599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70" name="Google Shape;4408;p49">
            <a:extLst>
              <a:ext uri="{FF2B5EF4-FFF2-40B4-BE49-F238E27FC236}">
                <a16:creationId xmlns:a16="http://schemas.microsoft.com/office/drawing/2014/main" id="{F0B68F2D-2C3A-B448-67FC-BF3C1D34592A}"/>
              </a:ext>
            </a:extLst>
          </p:cNvPr>
          <p:cNvGrpSpPr/>
          <p:nvPr/>
        </p:nvGrpSpPr>
        <p:grpSpPr>
          <a:xfrm>
            <a:off x="10431093" y="3034648"/>
            <a:ext cx="547642" cy="531420"/>
            <a:chOff x="-59481900" y="2290800"/>
            <a:chExt cx="319000" cy="309550"/>
          </a:xfrm>
          <a:solidFill>
            <a:srgbClr val="054B99"/>
          </a:solidFill>
        </p:grpSpPr>
        <p:sp>
          <p:nvSpPr>
            <p:cNvPr id="4171" name="Google Shape;4409;p49">
              <a:extLst>
                <a:ext uri="{FF2B5EF4-FFF2-40B4-BE49-F238E27FC236}">
                  <a16:creationId xmlns:a16="http://schemas.microsoft.com/office/drawing/2014/main" id="{0DDAC996-C63A-7802-C276-3CC2D0597BBB}"/>
                </a:ext>
              </a:extLst>
            </p:cNvPr>
            <p:cNvSpPr/>
            <p:nvPr/>
          </p:nvSpPr>
          <p:spPr>
            <a:xfrm>
              <a:off x="-59481900" y="2290800"/>
              <a:ext cx="319000" cy="309550"/>
            </a:xfrm>
            <a:custGeom>
              <a:avLst/>
              <a:gdLst/>
              <a:ahLst/>
              <a:cxnLst/>
              <a:rect l="l" t="t" r="r" b="b"/>
              <a:pathLst>
                <a:path w="12760" h="12382" extrusionOk="0">
                  <a:moveTo>
                    <a:pt x="6427" y="851"/>
                  </a:moveTo>
                  <a:cubicBezTo>
                    <a:pt x="6900" y="851"/>
                    <a:pt x="7247" y="1197"/>
                    <a:pt x="7247" y="1670"/>
                  </a:cubicBezTo>
                  <a:lnTo>
                    <a:pt x="7247" y="4159"/>
                  </a:lnTo>
                  <a:lnTo>
                    <a:pt x="5608" y="4159"/>
                  </a:lnTo>
                  <a:lnTo>
                    <a:pt x="5608" y="1670"/>
                  </a:lnTo>
                  <a:cubicBezTo>
                    <a:pt x="5608" y="1197"/>
                    <a:pt x="5955" y="851"/>
                    <a:pt x="6427" y="851"/>
                  </a:cubicBezTo>
                  <a:close/>
                  <a:moveTo>
                    <a:pt x="11594" y="3308"/>
                  </a:moveTo>
                  <a:cubicBezTo>
                    <a:pt x="11846" y="3308"/>
                    <a:pt x="12004" y="3529"/>
                    <a:pt x="12004" y="3749"/>
                  </a:cubicBezTo>
                  <a:lnTo>
                    <a:pt x="12004" y="11185"/>
                  </a:lnTo>
                  <a:lnTo>
                    <a:pt x="11941" y="11185"/>
                  </a:lnTo>
                  <a:cubicBezTo>
                    <a:pt x="11941" y="11437"/>
                    <a:pt x="11752" y="11594"/>
                    <a:pt x="11563" y="11594"/>
                  </a:cubicBezTo>
                  <a:lnTo>
                    <a:pt x="1355" y="11594"/>
                  </a:lnTo>
                  <a:cubicBezTo>
                    <a:pt x="1103" y="11594"/>
                    <a:pt x="914" y="11405"/>
                    <a:pt x="914" y="11185"/>
                  </a:cubicBezTo>
                  <a:lnTo>
                    <a:pt x="914" y="3749"/>
                  </a:lnTo>
                  <a:cubicBezTo>
                    <a:pt x="914" y="3529"/>
                    <a:pt x="1103" y="3308"/>
                    <a:pt x="1355" y="3308"/>
                  </a:cubicBezTo>
                  <a:lnTo>
                    <a:pt x="4821" y="3308"/>
                  </a:lnTo>
                  <a:lnTo>
                    <a:pt x="4821" y="4568"/>
                  </a:lnTo>
                  <a:cubicBezTo>
                    <a:pt x="4821" y="4821"/>
                    <a:pt x="5010" y="5010"/>
                    <a:pt x="5199" y="5010"/>
                  </a:cubicBezTo>
                  <a:lnTo>
                    <a:pt x="7688" y="5010"/>
                  </a:lnTo>
                  <a:cubicBezTo>
                    <a:pt x="7940" y="5010"/>
                    <a:pt x="8129" y="4821"/>
                    <a:pt x="8129" y="4568"/>
                  </a:cubicBezTo>
                  <a:lnTo>
                    <a:pt x="8129" y="3308"/>
                  </a:lnTo>
                  <a:close/>
                  <a:moveTo>
                    <a:pt x="6396" y="0"/>
                  </a:moveTo>
                  <a:cubicBezTo>
                    <a:pt x="5482" y="0"/>
                    <a:pt x="4726" y="756"/>
                    <a:pt x="4726" y="1670"/>
                  </a:cubicBezTo>
                  <a:lnTo>
                    <a:pt x="4726" y="2489"/>
                  </a:lnTo>
                  <a:lnTo>
                    <a:pt x="1261" y="2489"/>
                  </a:lnTo>
                  <a:cubicBezTo>
                    <a:pt x="599" y="2489"/>
                    <a:pt x="0" y="3056"/>
                    <a:pt x="0" y="3718"/>
                  </a:cubicBezTo>
                  <a:lnTo>
                    <a:pt x="0" y="11153"/>
                  </a:lnTo>
                  <a:cubicBezTo>
                    <a:pt x="0" y="11815"/>
                    <a:pt x="568" y="12382"/>
                    <a:pt x="1261" y="12382"/>
                  </a:cubicBezTo>
                  <a:lnTo>
                    <a:pt x="11468" y="12382"/>
                  </a:lnTo>
                  <a:cubicBezTo>
                    <a:pt x="12130" y="12382"/>
                    <a:pt x="12697" y="11815"/>
                    <a:pt x="12697" y="11153"/>
                  </a:cubicBezTo>
                  <a:lnTo>
                    <a:pt x="12697" y="3749"/>
                  </a:lnTo>
                  <a:cubicBezTo>
                    <a:pt x="12760" y="3025"/>
                    <a:pt x="12193" y="2489"/>
                    <a:pt x="11500" y="2489"/>
                  </a:cubicBezTo>
                  <a:lnTo>
                    <a:pt x="8034" y="2489"/>
                  </a:lnTo>
                  <a:lnTo>
                    <a:pt x="8034" y="1670"/>
                  </a:lnTo>
                  <a:cubicBezTo>
                    <a:pt x="8034" y="756"/>
                    <a:pt x="7310" y="0"/>
                    <a:pt x="63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2" name="Google Shape;4410;p49">
              <a:extLst>
                <a:ext uri="{FF2B5EF4-FFF2-40B4-BE49-F238E27FC236}">
                  <a16:creationId xmlns:a16="http://schemas.microsoft.com/office/drawing/2014/main" id="{7BFC33D5-FE86-573D-E779-07117A23BA75}"/>
                </a:ext>
              </a:extLst>
            </p:cNvPr>
            <p:cNvSpPr/>
            <p:nvPr/>
          </p:nvSpPr>
          <p:spPr>
            <a:xfrm>
              <a:off x="-59287350" y="2456200"/>
              <a:ext cx="83500" cy="21275"/>
            </a:xfrm>
            <a:custGeom>
              <a:avLst/>
              <a:gdLst/>
              <a:ahLst/>
              <a:cxnLst/>
              <a:rect l="l" t="t" r="r" b="b"/>
              <a:pathLst>
                <a:path w="3340" h="851" extrusionOk="0">
                  <a:moveTo>
                    <a:pt x="410" y="0"/>
                  </a:moveTo>
                  <a:cubicBezTo>
                    <a:pt x="189" y="0"/>
                    <a:pt x="0" y="221"/>
                    <a:pt x="0" y="441"/>
                  </a:cubicBezTo>
                  <a:cubicBezTo>
                    <a:pt x="0" y="693"/>
                    <a:pt x="189" y="851"/>
                    <a:pt x="410" y="851"/>
                  </a:cubicBezTo>
                  <a:lnTo>
                    <a:pt x="2899" y="851"/>
                  </a:lnTo>
                  <a:cubicBezTo>
                    <a:pt x="3151" y="851"/>
                    <a:pt x="3308" y="630"/>
                    <a:pt x="3308" y="441"/>
                  </a:cubicBezTo>
                  <a:cubicBezTo>
                    <a:pt x="3340" y="221"/>
                    <a:pt x="3151" y="0"/>
                    <a:pt x="28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3" name="Google Shape;4411;p49">
              <a:extLst>
                <a:ext uri="{FF2B5EF4-FFF2-40B4-BE49-F238E27FC236}">
                  <a16:creationId xmlns:a16="http://schemas.microsoft.com/office/drawing/2014/main" id="{E509B64F-B96B-B38A-1E1D-88B18012FE61}"/>
                </a:ext>
              </a:extLst>
            </p:cNvPr>
            <p:cNvSpPr/>
            <p:nvPr/>
          </p:nvSpPr>
          <p:spPr>
            <a:xfrm>
              <a:off x="-59287350" y="2497950"/>
              <a:ext cx="83500" cy="21275"/>
            </a:xfrm>
            <a:custGeom>
              <a:avLst/>
              <a:gdLst/>
              <a:ahLst/>
              <a:cxnLst/>
              <a:rect l="l" t="t" r="r" b="b"/>
              <a:pathLst>
                <a:path w="3340" h="851" extrusionOk="0">
                  <a:moveTo>
                    <a:pt x="410" y="0"/>
                  </a:moveTo>
                  <a:cubicBezTo>
                    <a:pt x="189" y="0"/>
                    <a:pt x="0" y="189"/>
                    <a:pt x="0" y="441"/>
                  </a:cubicBezTo>
                  <a:cubicBezTo>
                    <a:pt x="0" y="662"/>
                    <a:pt x="189" y="851"/>
                    <a:pt x="410" y="851"/>
                  </a:cubicBezTo>
                  <a:lnTo>
                    <a:pt x="2899" y="851"/>
                  </a:lnTo>
                  <a:cubicBezTo>
                    <a:pt x="3151" y="851"/>
                    <a:pt x="3308" y="662"/>
                    <a:pt x="3308" y="441"/>
                  </a:cubicBezTo>
                  <a:cubicBezTo>
                    <a:pt x="3340" y="189"/>
                    <a:pt x="3151" y="0"/>
                    <a:pt x="28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4" name="Google Shape;4412;p49">
              <a:extLst>
                <a:ext uri="{FF2B5EF4-FFF2-40B4-BE49-F238E27FC236}">
                  <a16:creationId xmlns:a16="http://schemas.microsoft.com/office/drawing/2014/main" id="{49A224A7-64A4-EC0D-0A1D-A7D0A6E557F4}"/>
                </a:ext>
              </a:extLst>
            </p:cNvPr>
            <p:cNvSpPr/>
            <p:nvPr/>
          </p:nvSpPr>
          <p:spPr>
            <a:xfrm>
              <a:off x="-59287350" y="2538900"/>
              <a:ext cx="82700" cy="22075"/>
            </a:xfrm>
            <a:custGeom>
              <a:avLst/>
              <a:gdLst/>
              <a:ahLst/>
              <a:cxnLst/>
              <a:rect l="l" t="t" r="r" b="b"/>
              <a:pathLst>
                <a:path w="3308" h="883" extrusionOk="0">
                  <a:moveTo>
                    <a:pt x="410" y="0"/>
                  </a:moveTo>
                  <a:cubicBezTo>
                    <a:pt x="189" y="0"/>
                    <a:pt x="0" y="221"/>
                    <a:pt x="0" y="441"/>
                  </a:cubicBezTo>
                  <a:cubicBezTo>
                    <a:pt x="0" y="662"/>
                    <a:pt x="189" y="882"/>
                    <a:pt x="410" y="882"/>
                  </a:cubicBezTo>
                  <a:lnTo>
                    <a:pt x="2899" y="882"/>
                  </a:lnTo>
                  <a:cubicBezTo>
                    <a:pt x="3151" y="882"/>
                    <a:pt x="3308" y="662"/>
                    <a:pt x="3308" y="441"/>
                  </a:cubicBezTo>
                  <a:cubicBezTo>
                    <a:pt x="3308" y="221"/>
                    <a:pt x="3151" y="0"/>
                    <a:pt x="28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5" name="Google Shape;4413;p49">
              <a:extLst>
                <a:ext uri="{FF2B5EF4-FFF2-40B4-BE49-F238E27FC236}">
                  <a16:creationId xmlns:a16="http://schemas.microsoft.com/office/drawing/2014/main" id="{F1986CFB-058A-976E-4CFF-DA5064026410}"/>
                </a:ext>
              </a:extLst>
            </p:cNvPr>
            <p:cNvSpPr/>
            <p:nvPr/>
          </p:nvSpPr>
          <p:spPr>
            <a:xfrm>
              <a:off x="-59439375" y="2425425"/>
              <a:ext cx="125250" cy="134750"/>
            </a:xfrm>
            <a:custGeom>
              <a:avLst/>
              <a:gdLst/>
              <a:ahLst/>
              <a:cxnLst/>
              <a:rect l="l" t="t" r="r" b="b"/>
              <a:pathLst>
                <a:path w="5010" h="5390" extrusionOk="0">
                  <a:moveTo>
                    <a:pt x="2518" y="855"/>
                  </a:moveTo>
                  <a:cubicBezTo>
                    <a:pt x="2722" y="855"/>
                    <a:pt x="2928" y="925"/>
                    <a:pt x="3088" y="1074"/>
                  </a:cubicBezTo>
                  <a:cubicBezTo>
                    <a:pt x="3277" y="1294"/>
                    <a:pt x="3340" y="1609"/>
                    <a:pt x="3277" y="1924"/>
                  </a:cubicBezTo>
                  <a:cubicBezTo>
                    <a:pt x="3183" y="2176"/>
                    <a:pt x="2994" y="2428"/>
                    <a:pt x="2710" y="2460"/>
                  </a:cubicBezTo>
                  <a:cubicBezTo>
                    <a:pt x="2626" y="2485"/>
                    <a:pt x="2546" y="2497"/>
                    <a:pt x="2469" y="2497"/>
                  </a:cubicBezTo>
                  <a:cubicBezTo>
                    <a:pt x="2260" y="2497"/>
                    <a:pt x="2076" y="2409"/>
                    <a:pt x="1891" y="2271"/>
                  </a:cubicBezTo>
                  <a:cubicBezTo>
                    <a:pt x="1702" y="2019"/>
                    <a:pt x="1607" y="1704"/>
                    <a:pt x="1702" y="1452"/>
                  </a:cubicBezTo>
                  <a:cubicBezTo>
                    <a:pt x="1802" y="1070"/>
                    <a:pt x="2158" y="855"/>
                    <a:pt x="2518" y="855"/>
                  </a:cubicBezTo>
                  <a:close/>
                  <a:moveTo>
                    <a:pt x="2521" y="3342"/>
                  </a:moveTo>
                  <a:cubicBezTo>
                    <a:pt x="3309" y="3342"/>
                    <a:pt x="3939" y="3846"/>
                    <a:pt x="4159" y="4539"/>
                  </a:cubicBezTo>
                  <a:lnTo>
                    <a:pt x="914" y="4539"/>
                  </a:lnTo>
                  <a:cubicBezTo>
                    <a:pt x="1103" y="3846"/>
                    <a:pt x="1733" y="3342"/>
                    <a:pt x="2521" y="3342"/>
                  </a:cubicBezTo>
                  <a:close/>
                  <a:moveTo>
                    <a:pt x="2473" y="0"/>
                  </a:moveTo>
                  <a:cubicBezTo>
                    <a:pt x="1781" y="0"/>
                    <a:pt x="1110" y="436"/>
                    <a:pt x="914" y="1200"/>
                  </a:cubicBezTo>
                  <a:cubicBezTo>
                    <a:pt x="757" y="1798"/>
                    <a:pt x="914" y="2334"/>
                    <a:pt x="1292" y="2775"/>
                  </a:cubicBezTo>
                  <a:cubicBezTo>
                    <a:pt x="568" y="3216"/>
                    <a:pt x="1" y="4004"/>
                    <a:pt x="1" y="4949"/>
                  </a:cubicBezTo>
                  <a:cubicBezTo>
                    <a:pt x="1" y="5169"/>
                    <a:pt x="190" y="5390"/>
                    <a:pt x="410" y="5390"/>
                  </a:cubicBezTo>
                  <a:lnTo>
                    <a:pt x="4537" y="5390"/>
                  </a:lnTo>
                  <a:cubicBezTo>
                    <a:pt x="4758" y="5390"/>
                    <a:pt x="4978" y="5169"/>
                    <a:pt x="4978" y="4949"/>
                  </a:cubicBezTo>
                  <a:cubicBezTo>
                    <a:pt x="5010" y="4035"/>
                    <a:pt x="4506" y="3216"/>
                    <a:pt x="3718" y="2807"/>
                  </a:cubicBezTo>
                  <a:cubicBezTo>
                    <a:pt x="3907" y="2618"/>
                    <a:pt x="4033" y="2397"/>
                    <a:pt x="4096" y="2113"/>
                  </a:cubicBezTo>
                  <a:cubicBezTo>
                    <a:pt x="4254" y="1515"/>
                    <a:pt x="4096" y="916"/>
                    <a:pt x="3655" y="507"/>
                  </a:cubicBezTo>
                  <a:cubicBezTo>
                    <a:pt x="3322" y="161"/>
                    <a:pt x="2894" y="0"/>
                    <a:pt x="24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6" name="Google Shape;4414;p49">
              <a:extLst>
                <a:ext uri="{FF2B5EF4-FFF2-40B4-BE49-F238E27FC236}">
                  <a16:creationId xmlns:a16="http://schemas.microsoft.com/office/drawing/2014/main" id="{46E78E4D-C23E-CA1E-86B0-727CAAE0B84C}"/>
                </a:ext>
              </a:extLst>
            </p:cNvPr>
            <p:cNvSpPr/>
            <p:nvPr/>
          </p:nvSpPr>
          <p:spPr>
            <a:xfrm>
              <a:off x="-59327525" y="2325450"/>
              <a:ext cx="13400" cy="13425"/>
            </a:xfrm>
            <a:custGeom>
              <a:avLst/>
              <a:gdLst/>
              <a:ahLst/>
              <a:cxnLst/>
              <a:rect l="l" t="t" r="r" b="b"/>
              <a:pathLst>
                <a:path w="536" h="537" extrusionOk="0">
                  <a:moveTo>
                    <a:pt x="252" y="1"/>
                  </a:moveTo>
                  <a:cubicBezTo>
                    <a:pt x="95" y="1"/>
                    <a:pt x="0" y="127"/>
                    <a:pt x="0" y="284"/>
                  </a:cubicBezTo>
                  <a:cubicBezTo>
                    <a:pt x="0" y="442"/>
                    <a:pt x="95" y="536"/>
                    <a:pt x="252" y="536"/>
                  </a:cubicBezTo>
                  <a:cubicBezTo>
                    <a:pt x="410" y="536"/>
                    <a:pt x="536" y="442"/>
                    <a:pt x="536" y="284"/>
                  </a:cubicBezTo>
                  <a:cubicBezTo>
                    <a:pt x="536" y="127"/>
                    <a:pt x="410" y="1"/>
                    <a:pt x="25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77" name="Google Shape;4415;p49">
            <a:extLst>
              <a:ext uri="{FF2B5EF4-FFF2-40B4-BE49-F238E27FC236}">
                <a16:creationId xmlns:a16="http://schemas.microsoft.com/office/drawing/2014/main" id="{1B76CA8E-A906-BA2E-5968-5757A022EA85}"/>
              </a:ext>
            </a:extLst>
          </p:cNvPr>
          <p:cNvGrpSpPr/>
          <p:nvPr/>
        </p:nvGrpSpPr>
        <p:grpSpPr>
          <a:xfrm>
            <a:off x="1875236" y="2396833"/>
            <a:ext cx="547642" cy="544680"/>
            <a:chOff x="-64401400" y="1914475"/>
            <a:chExt cx="319000" cy="317275"/>
          </a:xfrm>
          <a:solidFill>
            <a:srgbClr val="054B99"/>
          </a:solidFill>
        </p:grpSpPr>
        <p:sp>
          <p:nvSpPr>
            <p:cNvPr id="4178" name="Google Shape;4416;p49">
              <a:extLst>
                <a:ext uri="{FF2B5EF4-FFF2-40B4-BE49-F238E27FC236}">
                  <a16:creationId xmlns:a16="http://schemas.microsoft.com/office/drawing/2014/main" id="{E4E5D761-EF8D-1132-1186-7F9628BB0278}"/>
                </a:ext>
              </a:extLst>
            </p:cNvPr>
            <p:cNvSpPr/>
            <p:nvPr/>
          </p:nvSpPr>
          <p:spPr>
            <a:xfrm>
              <a:off x="-64401400" y="1914475"/>
              <a:ext cx="319000" cy="317275"/>
            </a:xfrm>
            <a:custGeom>
              <a:avLst/>
              <a:gdLst/>
              <a:ahLst/>
              <a:cxnLst/>
              <a:rect l="l" t="t" r="r" b="b"/>
              <a:pathLst>
                <a:path w="12760" h="12691" extrusionOk="0">
                  <a:moveTo>
                    <a:pt x="4726" y="1317"/>
                  </a:moveTo>
                  <a:lnTo>
                    <a:pt x="4726" y="2703"/>
                  </a:lnTo>
                  <a:cubicBezTo>
                    <a:pt x="4663" y="2735"/>
                    <a:pt x="4600" y="2829"/>
                    <a:pt x="4569" y="2861"/>
                  </a:cubicBezTo>
                  <a:lnTo>
                    <a:pt x="4065" y="3554"/>
                  </a:lnTo>
                  <a:cubicBezTo>
                    <a:pt x="3970" y="3176"/>
                    <a:pt x="3907" y="2703"/>
                    <a:pt x="3907" y="2388"/>
                  </a:cubicBezTo>
                  <a:cubicBezTo>
                    <a:pt x="3876" y="1947"/>
                    <a:pt x="3970" y="1632"/>
                    <a:pt x="4222" y="1475"/>
                  </a:cubicBezTo>
                  <a:cubicBezTo>
                    <a:pt x="4348" y="1349"/>
                    <a:pt x="4537" y="1317"/>
                    <a:pt x="4726" y="1317"/>
                  </a:cubicBezTo>
                  <a:close/>
                  <a:moveTo>
                    <a:pt x="7046" y="813"/>
                  </a:moveTo>
                  <a:cubicBezTo>
                    <a:pt x="7507" y="813"/>
                    <a:pt x="7937" y="916"/>
                    <a:pt x="8286" y="1128"/>
                  </a:cubicBezTo>
                  <a:cubicBezTo>
                    <a:pt x="8759" y="1412"/>
                    <a:pt x="8979" y="1821"/>
                    <a:pt x="8948" y="2420"/>
                  </a:cubicBezTo>
                  <a:cubicBezTo>
                    <a:pt x="8948" y="2703"/>
                    <a:pt x="8853" y="3113"/>
                    <a:pt x="8790" y="3554"/>
                  </a:cubicBezTo>
                  <a:lnTo>
                    <a:pt x="8286" y="2861"/>
                  </a:lnTo>
                  <a:cubicBezTo>
                    <a:pt x="8066" y="2609"/>
                    <a:pt x="7814" y="2451"/>
                    <a:pt x="7499" y="2451"/>
                  </a:cubicBezTo>
                  <a:lnTo>
                    <a:pt x="5514" y="2451"/>
                  </a:lnTo>
                  <a:lnTo>
                    <a:pt x="5514" y="1160"/>
                  </a:lnTo>
                  <a:cubicBezTo>
                    <a:pt x="6020" y="931"/>
                    <a:pt x="6551" y="813"/>
                    <a:pt x="7046" y="813"/>
                  </a:cubicBezTo>
                  <a:close/>
                  <a:moveTo>
                    <a:pt x="7530" y="3334"/>
                  </a:moveTo>
                  <a:cubicBezTo>
                    <a:pt x="7562" y="3334"/>
                    <a:pt x="7593" y="3365"/>
                    <a:pt x="7656" y="3365"/>
                  </a:cubicBezTo>
                  <a:lnTo>
                    <a:pt x="8601" y="4657"/>
                  </a:lnTo>
                  <a:cubicBezTo>
                    <a:pt x="8444" y="5917"/>
                    <a:pt x="7688" y="7177"/>
                    <a:pt x="6427" y="7177"/>
                  </a:cubicBezTo>
                  <a:cubicBezTo>
                    <a:pt x="5167" y="7177"/>
                    <a:pt x="4411" y="5980"/>
                    <a:pt x="4254" y="4657"/>
                  </a:cubicBezTo>
                  <a:lnTo>
                    <a:pt x="5199" y="3365"/>
                  </a:lnTo>
                  <a:cubicBezTo>
                    <a:pt x="5230" y="3334"/>
                    <a:pt x="5293" y="3334"/>
                    <a:pt x="5325" y="3334"/>
                  </a:cubicBezTo>
                  <a:close/>
                  <a:moveTo>
                    <a:pt x="5199" y="7681"/>
                  </a:moveTo>
                  <a:cubicBezTo>
                    <a:pt x="5608" y="7902"/>
                    <a:pt x="5986" y="8028"/>
                    <a:pt x="6427" y="8028"/>
                  </a:cubicBezTo>
                  <a:cubicBezTo>
                    <a:pt x="6869" y="8028"/>
                    <a:pt x="7310" y="7902"/>
                    <a:pt x="7688" y="7713"/>
                  </a:cubicBezTo>
                  <a:lnTo>
                    <a:pt x="7688" y="7807"/>
                  </a:lnTo>
                  <a:cubicBezTo>
                    <a:pt x="7688" y="8028"/>
                    <a:pt x="7719" y="8185"/>
                    <a:pt x="7814" y="8343"/>
                  </a:cubicBezTo>
                  <a:lnTo>
                    <a:pt x="6427" y="9634"/>
                  </a:lnTo>
                  <a:lnTo>
                    <a:pt x="5073" y="8280"/>
                  </a:lnTo>
                  <a:cubicBezTo>
                    <a:pt x="5167" y="8122"/>
                    <a:pt x="5199" y="7965"/>
                    <a:pt x="5199" y="7776"/>
                  </a:cubicBezTo>
                  <a:lnTo>
                    <a:pt x="5199" y="7681"/>
                  </a:lnTo>
                  <a:close/>
                  <a:moveTo>
                    <a:pt x="4537" y="8878"/>
                  </a:moveTo>
                  <a:lnTo>
                    <a:pt x="5829" y="10170"/>
                  </a:lnTo>
                  <a:lnTo>
                    <a:pt x="5230" y="10769"/>
                  </a:lnTo>
                  <a:lnTo>
                    <a:pt x="4065" y="9036"/>
                  </a:lnTo>
                  <a:cubicBezTo>
                    <a:pt x="4222" y="9036"/>
                    <a:pt x="4380" y="9004"/>
                    <a:pt x="4537" y="8878"/>
                  </a:cubicBezTo>
                  <a:close/>
                  <a:moveTo>
                    <a:pt x="8318" y="8878"/>
                  </a:moveTo>
                  <a:cubicBezTo>
                    <a:pt x="8475" y="8973"/>
                    <a:pt x="8633" y="9036"/>
                    <a:pt x="8790" y="9036"/>
                  </a:cubicBezTo>
                  <a:lnTo>
                    <a:pt x="7593" y="10769"/>
                  </a:lnTo>
                  <a:lnTo>
                    <a:pt x="7026" y="10170"/>
                  </a:lnTo>
                  <a:lnTo>
                    <a:pt x="8318" y="8878"/>
                  </a:lnTo>
                  <a:close/>
                  <a:moveTo>
                    <a:pt x="10460" y="9067"/>
                  </a:moveTo>
                  <a:cubicBezTo>
                    <a:pt x="11279" y="9067"/>
                    <a:pt x="11941" y="9760"/>
                    <a:pt x="11941" y="10580"/>
                  </a:cubicBezTo>
                  <a:lnTo>
                    <a:pt x="11941" y="11840"/>
                  </a:lnTo>
                  <a:lnTo>
                    <a:pt x="7814" y="11840"/>
                  </a:lnTo>
                  <a:cubicBezTo>
                    <a:pt x="7908" y="11808"/>
                    <a:pt x="8003" y="11745"/>
                    <a:pt x="8034" y="11682"/>
                  </a:cubicBezTo>
                  <a:lnTo>
                    <a:pt x="9798" y="9067"/>
                  </a:lnTo>
                  <a:close/>
                  <a:moveTo>
                    <a:pt x="3088" y="9067"/>
                  </a:moveTo>
                  <a:lnTo>
                    <a:pt x="4852" y="11651"/>
                  </a:lnTo>
                  <a:cubicBezTo>
                    <a:pt x="4915" y="11745"/>
                    <a:pt x="5041" y="11808"/>
                    <a:pt x="5167" y="11840"/>
                  </a:cubicBezTo>
                  <a:lnTo>
                    <a:pt x="5199" y="11840"/>
                  </a:lnTo>
                  <a:cubicBezTo>
                    <a:pt x="5325" y="11840"/>
                    <a:pt x="5419" y="11808"/>
                    <a:pt x="5482" y="11714"/>
                  </a:cubicBezTo>
                  <a:lnTo>
                    <a:pt x="6427" y="10769"/>
                  </a:lnTo>
                  <a:lnTo>
                    <a:pt x="7404" y="11745"/>
                  </a:lnTo>
                  <a:cubicBezTo>
                    <a:pt x="7436" y="11777"/>
                    <a:pt x="7530" y="11840"/>
                    <a:pt x="7593" y="11871"/>
                  </a:cubicBezTo>
                  <a:lnTo>
                    <a:pt x="914" y="11871"/>
                  </a:lnTo>
                  <a:lnTo>
                    <a:pt x="914" y="11840"/>
                  </a:lnTo>
                  <a:lnTo>
                    <a:pt x="914" y="10580"/>
                  </a:lnTo>
                  <a:cubicBezTo>
                    <a:pt x="914" y="9760"/>
                    <a:pt x="1576" y="9067"/>
                    <a:pt x="2395" y="9067"/>
                  </a:cubicBezTo>
                  <a:close/>
                  <a:moveTo>
                    <a:pt x="7043" y="1"/>
                  </a:moveTo>
                  <a:cubicBezTo>
                    <a:pt x="6380" y="1"/>
                    <a:pt x="5673" y="166"/>
                    <a:pt x="5010" y="498"/>
                  </a:cubicBezTo>
                  <a:cubicBezTo>
                    <a:pt x="4898" y="477"/>
                    <a:pt x="4788" y="467"/>
                    <a:pt x="4680" y="467"/>
                  </a:cubicBezTo>
                  <a:cubicBezTo>
                    <a:pt x="4300" y="467"/>
                    <a:pt x="3942" y="592"/>
                    <a:pt x="3624" y="813"/>
                  </a:cubicBezTo>
                  <a:cubicBezTo>
                    <a:pt x="3308" y="1034"/>
                    <a:pt x="2962" y="1506"/>
                    <a:pt x="2962" y="2388"/>
                  </a:cubicBezTo>
                  <a:cubicBezTo>
                    <a:pt x="2962" y="3144"/>
                    <a:pt x="3277" y="4405"/>
                    <a:pt x="3340" y="4625"/>
                  </a:cubicBezTo>
                  <a:cubicBezTo>
                    <a:pt x="3466" y="5570"/>
                    <a:pt x="3781" y="6389"/>
                    <a:pt x="4285" y="6988"/>
                  </a:cubicBezTo>
                  <a:lnTo>
                    <a:pt x="4285" y="7744"/>
                  </a:lnTo>
                  <a:cubicBezTo>
                    <a:pt x="4285" y="8028"/>
                    <a:pt x="4065" y="8248"/>
                    <a:pt x="3781" y="8248"/>
                  </a:cubicBezTo>
                  <a:lnTo>
                    <a:pt x="2332" y="8248"/>
                  </a:lnTo>
                  <a:cubicBezTo>
                    <a:pt x="1072" y="8248"/>
                    <a:pt x="0" y="9288"/>
                    <a:pt x="0" y="10580"/>
                  </a:cubicBezTo>
                  <a:lnTo>
                    <a:pt x="0" y="12281"/>
                  </a:lnTo>
                  <a:cubicBezTo>
                    <a:pt x="0" y="12501"/>
                    <a:pt x="189" y="12690"/>
                    <a:pt x="410" y="12690"/>
                  </a:cubicBezTo>
                  <a:lnTo>
                    <a:pt x="12256" y="12690"/>
                  </a:lnTo>
                  <a:cubicBezTo>
                    <a:pt x="12508" y="12690"/>
                    <a:pt x="12697" y="12501"/>
                    <a:pt x="12697" y="12281"/>
                  </a:cubicBezTo>
                  <a:lnTo>
                    <a:pt x="12697" y="10580"/>
                  </a:lnTo>
                  <a:cubicBezTo>
                    <a:pt x="12760" y="9319"/>
                    <a:pt x="11689" y="8248"/>
                    <a:pt x="10429" y="8248"/>
                  </a:cubicBezTo>
                  <a:lnTo>
                    <a:pt x="8979" y="8248"/>
                  </a:lnTo>
                  <a:cubicBezTo>
                    <a:pt x="8696" y="8248"/>
                    <a:pt x="8475" y="8028"/>
                    <a:pt x="8475" y="7744"/>
                  </a:cubicBezTo>
                  <a:lnTo>
                    <a:pt x="8475" y="6957"/>
                  </a:lnTo>
                  <a:cubicBezTo>
                    <a:pt x="8979" y="6358"/>
                    <a:pt x="9294" y="5539"/>
                    <a:pt x="9389" y="4625"/>
                  </a:cubicBezTo>
                  <a:cubicBezTo>
                    <a:pt x="9546" y="4121"/>
                    <a:pt x="9735" y="3050"/>
                    <a:pt x="9767" y="2420"/>
                  </a:cubicBezTo>
                  <a:cubicBezTo>
                    <a:pt x="9767" y="1538"/>
                    <a:pt x="9420" y="845"/>
                    <a:pt x="8664" y="404"/>
                  </a:cubicBezTo>
                  <a:cubicBezTo>
                    <a:pt x="8202" y="135"/>
                    <a:pt x="7640" y="1"/>
                    <a:pt x="70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9" name="Google Shape;4417;p49">
              <a:extLst>
                <a:ext uri="{FF2B5EF4-FFF2-40B4-BE49-F238E27FC236}">
                  <a16:creationId xmlns:a16="http://schemas.microsoft.com/office/drawing/2014/main" id="{184A70A3-3578-A31C-6CE7-F97DC758FBF8}"/>
                </a:ext>
              </a:extLst>
            </p:cNvPr>
            <p:cNvSpPr/>
            <p:nvPr/>
          </p:nvSpPr>
          <p:spPr>
            <a:xfrm>
              <a:off x="-64172200" y="2175800"/>
              <a:ext cx="48850" cy="22075"/>
            </a:xfrm>
            <a:custGeom>
              <a:avLst/>
              <a:gdLst/>
              <a:ahLst/>
              <a:cxnLst/>
              <a:rect l="l" t="t" r="r" b="b"/>
              <a:pathLst>
                <a:path w="1954" h="883" extrusionOk="0">
                  <a:moveTo>
                    <a:pt x="410" y="1"/>
                  </a:moveTo>
                  <a:cubicBezTo>
                    <a:pt x="158" y="1"/>
                    <a:pt x="0" y="190"/>
                    <a:pt x="0" y="442"/>
                  </a:cubicBezTo>
                  <a:cubicBezTo>
                    <a:pt x="0" y="662"/>
                    <a:pt x="221" y="883"/>
                    <a:pt x="410" y="883"/>
                  </a:cubicBezTo>
                  <a:lnTo>
                    <a:pt x="1513" y="883"/>
                  </a:lnTo>
                  <a:cubicBezTo>
                    <a:pt x="1765" y="883"/>
                    <a:pt x="1891" y="662"/>
                    <a:pt x="1891" y="442"/>
                  </a:cubicBezTo>
                  <a:cubicBezTo>
                    <a:pt x="1954" y="190"/>
                    <a:pt x="1733" y="1"/>
                    <a:pt x="15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0" name="Google Shape;4418;p49">
              <a:extLst>
                <a:ext uri="{FF2B5EF4-FFF2-40B4-BE49-F238E27FC236}">
                  <a16:creationId xmlns:a16="http://schemas.microsoft.com/office/drawing/2014/main" id="{8B276B34-0A55-6BB3-440A-782A2284D132}"/>
                </a:ext>
              </a:extLst>
            </p:cNvPr>
            <p:cNvSpPr/>
            <p:nvPr/>
          </p:nvSpPr>
          <p:spPr>
            <a:xfrm>
              <a:off x="-64212375" y="2210450"/>
              <a:ext cx="5525" cy="25"/>
            </a:xfrm>
            <a:custGeom>
              <a:avLst/>
              <a:gdLst/>
              <a:ahLst/>
              <a:cxnLst/>
              <a:rect l="l" t="t" r="r" b="b"/>
              <a:pathLst>
                <a:path w="221" h="1" extrusionOk="0">
                  <a:moveTo>
                    <a:pt x="1" y="1"/>
                  </a:moveTo>
                  <a:lnTo>
                    <a:pt x="221" y="1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81" name="Google Shape;4419;p49">
            <a:extLst>
              <a:ext uri="{FF2B5EF4-FFF2-40B4-BE49-F238E27FC236}">
                <a16:creationId xmlns:a16="http://schemas.microsoft.com/office/drawing/2014/main" id="{19609C7B-63B3-0209-1F38-7688D8E9A945}"/>
              </a:ext>
            </a:extLst>
          </p:cNvPr>
          <p:cNvGrpSpPr/>
          <p:nvPr/>
        </p:nvGrpSpPr>
        <p:grpSpPr>
          <a:xfrm>
            <a:off x="1971244" y="3029111"/>
            <a:ext cx="355625" cy="542492"/>
            <a:chOff x="-64343900" y="2282125"/>
            <a:chExt cx="207150" cy="316000"/>
          </a:xfrm>
          <a:solidFill>
            <a:srgbClr val="054B99"/>
          </a:solidFill>
        </p:grpSpPr>
        <p:sp>
          <p:nvSpPr>
            <p:cNvPr id="4182" name="Google Shape;4420;p49">
              <a:extLst>
                <a:ext uri="{FF2B5EF4-FFF2-40B4-BE49-F238E27FC236}">
                  <a16:creationId xmlns:a16="http://schemas.microsoft.com/office/drawing/2014/main" id="{CB1C8C15-D0BD-AD80-CE31-CB6ED89C1B39}"/>
                </a:ext>
              </a:extLst>
            </p:cNvPr>
            <p:cNvSpPr/>
            <p:nvPr/>
          </p:nvSpPr>
          <p:spPr>
            <a:xfrm>
              <a:off x="-64270650" y="2310475"/>
              <a:ext cx="61450" cy="147325"/>
            </a:xfrm>
            <a:custGeom>
              <a:avLst/>
              <a:gdLst/>
              <a:ahLst/>
              <a:cxnLst/>
              <a:rect l="l" t="t" r="r" b="b"/>
              <a:pathLst>
                <a:path w="2458" h="5893" extrusionOk="0">
                  <a:moveTo>
                    <a:pt x="1229" y="1"/>
                  </a:moveTo>
                  <a:cubicBezTo>
                    <a:pt x="1008" y="1"/>
                    <a:pt x="851" y="221"/>
                    <a:pt x="851" y="442"/>
                  </a:cubicBezTo>
                  <a:lnTo>
                    <a:pt x="851" y="726"/>
                  </a:lnTo>
                  <a:cubicBezTo>
                    <a:pt x="378" y="883"/>
                    <a:pt x="0" y="1356"/>
                    <a:pt x="0" y="1891"/>
                  </a:cubicBezTo>
                  <a:cubicBezTo>
                    <a:pt x="0" y="2584"/>
                    <a:pt x="567" y="2962"/>
                    <a:pt x="1008" y="3277"/>
                  </a:cubicBezTo>
                  <a:cubicBezTo>
                    <a:pt x="1323" y="3529"/>
                    <a:pt x="1670" y="3750"/>
                    <a:pt x="1670" y="4002"/>
                  </a:cubicBezTo>
                  <a:cubicBezTo>
                    <a:pt x="1670" y="4223"/>
                    <a:pt x="1481" y="4412"/>
                    <a:pt x="1229" y="4412"/>
                  </a:cubicBezTo>
                  <a:cubicBezTo>
                    <a:pt x="1008" y="4412"/>
                    <a:pt x="851" y="4223"/>
                    <a:pt x="851" y="4002"/>
                  </a:cubicBezTo>
                  <a:cubicBezTo>
                    <a:pt x="851" y="3750"/>
                    <a:pt x="630" y="3592"/>
                    <a:pt x="441" y="3592"/>
                  </a:cubicBezTo>
                  <a:cubicBezTo>
                    <a:pt x="221" y="3592"/>
                    <a:pt x="0" y="3781"/>
                    <a:pt x="0" y="4002"/>
                  </a:cubicBezTo>
                  <a:cubicBezTo>
                    <a:pt x="0" y="4538"/>
                    <a:pt x="378" y="4979"/>
                    <a:pt x="851" y="5168"/>
                  </a:cubicBezTo>
                  <a:lnTo>
                    <a:pt x="851" y="5451"/>
                  </a:lnTo>
                  <a:cubicBezTo>
                    <a:pt x="851" y="5672"/>
                    <a:pt x="1040" y="5892"/>
                    <a:pt x="1229" y="5892"/>
                  </a:cubicBezTo>
                  <a:cubicBezTo>
                    <a:pt x="1481" y="5829"/>
                    <a:pt x="1639" y="5640"/>
                    <a:pt x="1639" y="5451"/>
                  </a:cubicBezTo>
                  <a:lnTo>
                    <a:pt x="1639" y="5168"/>
                  </a:lnTo>
                  <a:cubicBezTo>
                    <a:pt x="2111" y="5010"/>
                    <a:pt x="2458" y="4538"/>
                    <a:pt x="2458" y="4002"/>
                  </a:cubicBezTo>
                  <a:cubicBezTo>
                    <a:pt x="2458" y="3309"/>
                    <a:pt x="1891" y="2931"/>
                    <a:pt x="1481" y="2616"/>
                  </a:cubicBezTo>
                  <a:cubicBezTo>
                    <a:pt x="1166" y="2364"/>
                    <a:pt x="788" y="2143"/>
                    <a:pt x="788" y="1891"/>
                  </a:cubicBezTo>
                  <a:cubicBezTo>
                    <a:pt x="788" y="1671"/>
                    <a:pt x="1008" y="1513"/>
                    <a:pt x="1197" y="1513"/>
                  </a:cubicBezTo>
                  <a:cubicBezTo>
                    <a:pt x="1418" y="1513"/>
                    <a:pt x="1639" y="1702"/>
                    <a:pt x="1639" y="1891"/>
                  </a:cubicBezTo>
                  <a:cubicBezTo>
                    <a:pt x="1639" y="2143"/>
                    <a:pt x="1828" y="2332"/>
                    <a:pt x="2017" y="2332"/>
                  </a:cubicBezTo>
                  <a:cubicBezTo>
                    <a:pt x="2269" y="2332"/>
                    <a:pt x="2458" y="2143"/>
                    <a:pt x="2458" y="1891"/>
                  </a:cubicBezTo>
                  <a:cubicBezTo>
                    <a:pt x="2458" y="1356"/>
                    <a:pt x="2111" y="915"/>
                    <a:pt x="1639" y="726"/>
                  </a:cubicBezTo>
                  <a:lnTo>
                    <a:pt x="1639" y="442"/>
                  </a:lnTo>
                  <a:cubicBezTo>
                    <a:pt x="1639" y="221"/>
                    <a:pt x="1418" y="1"/>
                    <a:pt x="1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3" name="Google Shape;4421;p49">
              <a:extLst>
                <a:ext uri="{FF2B5EF4-FFF2-40B4-BE49-F238E27FC236}">
                  <a16:creationId xmlns:a16="http://schemas.microsoft.com/office/drawing/2014/main" id="{475EFB95-6617-7BF3-32E7-85B1A87A28E7}"/>
                </a:ext>
              </a:extLst>
            </p:cNvPr>
            <p:cNvSpPr/>
            <p:nvPr/>
          </p:nvSpPr>
          <p:spPr>
            <a:xfrm>
              <a:off x="-64343900" y="2282125"/>
              <a:ext cx="207150" cy="316000"/>
            </a:xfrm>
            <a:custGeom>
              <a:avLst/>
              <a:gdLst/>
              <a:ahLst/>
              <a:cxnLst/>
              <a:rect l="l" t="t" r="r" b="b"/>
              <a:pathLst>
                <a:path w="8286" h="12640" extrusionOk="0">
                  <a:moveTo>
                    <a:pt x="4159" y="788"/>
                  </a:moveTo>
                  <a:cubicBezTo>
                    <a:pt x="5986" y="788"/>
                    <a:pt x="7467" y="2301"/>
                    <a:pt x="7467" y="4096"/>
                  </a:cubicBezTo>
                  <a:cubicBezTo>
                    <a:pt x="7467" y="5924"/>
                    <a:pt x="5986" y="7404"/>
                    <a:pt x="4159" y="7404"/>
                  </a:cubicBezTo>
                  <a:cubicBezTo>
                    <a:pt x="2300" y="7404"/>
                    <a:pt x="851" y="5924"/>
                    <a:pt x="851" y="4096"/>
                  </a:cubicBezTo>
                  <a:cubicBezTo>
                    <a:pt x="851" y="2301"/>
                    <a:pt x="2363" y="788"/>
                    <a:pt x="4159" y="788"/>
                  </a:cubicBezTo>
                  <a:close/>
                  <a:moveTo>
                    <a:pt x="851" y="8917"/>
                  </a:moveTo>
                  <a:cubicBezTo>
                    <a:pt x="1513" y="8980"/>
                    <a:pt x="2206" y="9295"/>
                    <a:pt x="2773" y="9862"/>
                  </a:cubicBezTo>
                  <a:cubicBezTo>
                    <a:pt x="3340" y="10429"/>
                    <a:pt x="3655" y="11122"/>
                    <a:pt x="3718" y="11784"/>
                  </a:cubicBezTo>
                  <a:cubicBezTo>
                    <a:pt x="3056" y="11689"/>
                    <a:pt x="2395" y="11374"/>
                    <a:pt x="1796" y="10838"/>
                  </a:cubicBezTo>
                  <a:cubicBezTo>
                    <a:pt x="1261" y="10271"/>
                    <a:pt x="945" y="9578"/>
                    <a:pt x="851" y="8917"/>
                  </a:cubicBezTo>
                  <a:close/>
                  <a:moveTo>
                    <a:pt x="7467" y="8917"/>
                  </a:moveTo>
                  <a:lnTo>
                    <a:pt x="7467" y="8917"/>
                  </a:lnTo>
                  <a:cubicBezTo>
                    <a:pt x="7404" y="9578"/>
                    <a:pt x="7089" y="10240"/>
                    <a:pt x="6522" y="10838"/>
                  </a:cubicBezTo>
                  <a:cubicBezTo>
                    <a:pt x="5923" y="11374"/>
                    <a:pt x="5262" y="11689"/>
                    <a:pt x="4600" y="11784"/>
                  </a:cubicBezTo>
                  <a:cubicBezTo>
                    <a:pt x="4663" y="11122"/>
                    <a:pt x="4947" y="10429"/>
                    <a:pt x="5545" y="9862"/>
                  </a:cubicBezTo>
                  <a:cubicBezTo>
                    <a:pt x="6081" y="9295"/>
                    <a:pt x="6805" y="8980"/>
                    <a:pt x="7467" y="8917"/>
                  </a:cubicBezTo>
                  <a:close/>
                  <a:moveTo>
                    <a:pt x="4159" y="1"/>
                  </a:moveTo>
                  <a:cubicBezTo>
                    <a:pt x="1891" y="1"/>
                    <a:pt x="32" y="1860"/>
                    <a:pt x="32" y="4128"/>
                  </a:cubicBezTo>
                  <a:cubicBezTo>
                    <a:pt x="32" y="6270"/>
                    <a:pt x="1670" y="8034"/>
                    <a:pt x="3781" y="8223"/>
                  </a:cubicBezTo>
                  <a:lnTo>
                    <a:pt x="3781" y="9736"/>
                  </a:lnTo>
                  <a:cubicBezTo>
                    <a:pt x="3623" y="9578"/>
                    <a:pt x="3497" y="9421"/>
                    <a:pt x="3371" y="9295"/>
                  </a:cubicBezTo>
                  <a:cubicBezTo>
                    <a:pt x="2584" y="8507"/>
                    <a:pt x="1576" y="8066"/>
                    <a:pt x="410" y="8066"/>
                  </a:cubicBezTo>
                  <a:cubicBezTo>
                    <a:pt x="189" y="8066"/>
                    <a:pt x="32" y="8287"/>
                    <a:pt x="32" y="8476"/>
                  </a:cubicBezTo>
                  <a:cubicBezTo>
                    <a:pt x="0" y="9578"/>
                    <a:pt x="410" y="10649"/>
                    <a:pt x="1261" y="11437"/>
                  </a:cubicBezTo>
                  <a:cubicBezTo>
                    <a:pt x="2048" y="12225"/>
                    <a:pt x="3056" y="12634"/>
                    <a:pt x="4096" y="12634"/>
                  </a:cubicBezTo>
                  <a:lnTo>
                    <a:pt x="4159" y="12634"/>
                  </a:lnTo>
                  <a:cubicBezTo>
                    <a:pt x="4225" y="12638"/>
                    <a:pt x="4290" y="12640"/>
                    <a:pt x="4355" y="12640"/>
                  </a:cubicBezTo>
                  <a:cubicBezTo>
                    <a:pt x="5385" y="12640"/>
                    <a:pt x="6348" y="12178"/>
                    <a:pt x="7089" y="11437"/>
                  </a:cubicBezTo>
                  <a:cubicBezTo>
                    <a:pt x="7877" y="10649"/>
                    <a:pt x="8286" y="9610"/>
                    <a:pt x="8286" y="8476"/>
                  </a:cubicBezTo>
                  <a:cubicBezTo>
                    <a:pt x="8286" y="8223"/>
                    <a:pt x="8097" y="8066"/>
                    <a:pt x="7908" y="8066"/>
                  </a:cubicBezTo>
                  <a:cubicBezTo>
                    <a:pt x="7872" y="8065"/>
                    <a:pt x="7837" y="8064"/>
                    <a:pt x="7801" y="8064"/>
                  </a:cubicBezTo>
                  <a:cubicBezTo>
                    <a:pt x="6709" y="8064"/>
                    <a:pt x="5709" y="8532"/>
                    <a:pt x="4947" y="9295"/>
                  </a:cubicBezTo>
                  <a:cubicBezTo>
                    <a:pt x="4821" y="9452"/>
                    <a:pt x="4663" y="9578"/>
                    <a:pt x="4569" y="9736"/>
                  </a:cubicBezTo>
                  <a:lnTo>
                    <a:pt x="4569" y="8223"/>
                  </a:lnTo>
                  <a:cubicBezTo>
                    <a:pt x="6648" y="8034"/>
                    <a:pt x="8286" y="6270"/>
                    <a:pt x="8286" y="4128"/>
                  </a:cubicBezTo>
                  <a:cubicBezTo>
                    <a:pt x="8286" y="1860"/>
                    <a:pt x="6459" y="1"/>
                    <a:pt x="41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84" name="Google Shape;4422;p49">
            <a:extLst>
              <a:ext uri="{FF2B5EF4-FFF2-40B4-BE49-F238E27FC236}">
                <a16:creationId xmlns:a16="http://schemas.microsoft.com/office/drawing/2014/main" id="{969D42AF-D0CE-D6E4-A1CB-202E0F45A87E}"/>
              </a:ext>
            </a:extLst>
          </p:cNvPr>
          <p:cNvSpPr/>
          <p:nvPr/>
        </p:nvSpPr>
        <p:spPr>
          <a:xfrm>
            <a:off x="1873470" y="3654713"/>
            <a:ext cx="544938" cy="549016"/>
          </a:xfrm>
          <a:custGeom>
            <a:avLst/>
            <a:gdLst/>
            <a:ahLst/>
            <a:cxnLst/>
            <a:rect l="l" t="t" r="r" b="b"/>
            <a:pathLst>
              <a:path w="12697" h="12792" extrusionOk="0">
                <a:moveTo>
                  <a:pt x="7310" y="3435"/>
                </a:moveTo>
                <a:cubicBezTo>
                  <a:pt x="7404" y="3435"/>
                  <a:pt x="7467" y="3498"/>
                  <a:pt x="7436" y="3624"/>
                </a:cubicBezTo>
                <a:cubicBezTo>
                  <a:pt x="7310" y="3939"/>
                  <a:pt x="7247" y="4223"/>
                  <a:pt x="7215" y="4538"/>
                </a:cubicBezTo>
                <a:lnTo>
                  <a:pt x="5419" y="4538"/>
                </a:lnTo>
                <a:cubicBezTo>
                  <a:pt x="5388" y="4223"/>
                  <a:pt x="5293" y="3908"/>
                  <a:pt x="5199" y="3624"/>
                </a:cubicBezTo>
                <a:cubicBezTo>
                  <a:pt x="5167" y="3498"/>
                  <a:pt x="5230" y="3435"/>
                  <a:pt x="5325" y="3435"/>
                </a:cubicBezTo>
                <a:close/>
                <a:moveTo>
                  <a:pt x="7121" y="5357"/>
                </a:moveTo>
                <a:cubicBezTo>
                  <a:pt x="7089" y="6428"/>
                  <a:pt x="7310" y="7436"/>
                  <a:pt x="7845" y="8381"/>
                </a:cubicBezTo>
                <a:lnTo>
                  <a:pt x="8003" y="8665"/>
                </a:lnTo>
                <a:lnTo>
                  <a:pt x="4726" y="8665"/>
                </a:lnTo>
                <a:lnTo>
                  <a:pt x="4852" y="8381"/>
                </a:lnTo>
                <a:cubicBezTo>
                  <a:pt x="5356" y="7436"/>
                  <a:pt x="5577" y="6396"/>
                  <a:pt x="5545" y="5357"/>
                </a:cubicBezTo>
                <a:close/>
                <a:moveTo>
                  <a:pt x="8381" y="9484"/>
                </a:moveTo>
                <a:cubicBezTo>
                  <a:pt x="8633" y="9484"/>
                  <a:pt x="8790" y="9704"/>
                  <a:pt x="8790" y="9925"/>
                </a:cubicBezTo>
                <a:lnTo>
                  <a:pt x="8790" y="10335"/>
                </a:lnTo>
                <a:lnTo>
                  <a:pt x="3813" y="10335"/>
                </a:lnTo>
                <a:lnTo>
                  <a:pt x="3813" y="9925"/>
                </a:lnTo>
                <a:lnTo>
                  <a:pt x="3844" y="9925"/>
                </a:lnTo>
                <a:cubicBezTo>
                  <a:pt x="3844" y="9704"/>
                  <a:pt x="4065" y="9484"/>
                  <a:pt x="4254" y="9484"/>
                </a:cubicBezTo>
                <a:close/>
                <a:moveTo>
                  <a:pt x="9200" y="11154"/>
                </a:moveTo>
                <a:cubicBezTo>
                  <a:pt x="9452" y="11154"/>
                  <a:pt x="9609" y="11343"/>
                  <a:pt x="9609" y="11595"/>
                </a:cubicBezTo>
                <a:lnTo>
                  <a:pt x="9609" y="12004"/>
                </a:lnTo>
                <a:lnTo>
                  <a:pt x="2993" y="12004"/>
                </a:lnTo>
                <a:lnTo>
                  <a:pt x="2993" y="11595"/>
                </a:lnTo>
                <a:lnTo>
                  <a:pt x="3025" y="11595"/>
                </a:lnTo>
                <a:cubicBezTo>
                  <a:pt x="3025" y="11343"/>
                  <a:pt x="3214" y="11154"/>
                  <a:pt x="3435" y="11154"/>
                </a:cubicBezTo>
                <a:close/>
                <a:moveTo>
                  <a:pt x="6333" y="1"/>
                </a:moveTo>
                <a:cubicBezTo>
                  <a:pt x="6144" y="1"/>
                  <a:pt x="5955" y="190"/>
                  <a:pt x="5955" y="442"/>
                </a:cubicBezTo>
                <a:lnTo>
                  <a:pt x="5955" y="883"/>
                </a:lnTo>
                <a:lnTo>
                  <a:pt x="5514" y="883"/>
                </a:lnTo>
                <a:cubicBezTo>
                  <a:pt x="5262" y="883"/>
                  <a:pt x="5104" y="1072"/>
                  <a:pt x="5104" y="1261"/>
                </a:cubicBezTo>
                <a:cubicBezTo>
                  <a:pt x="5104" y="1513"/>
                  <a:pt x="5325" y="1702"/>
                  <a:pt x="5514" y="1702"/>
                </a:cubicBezTo>
                <a:lnTo>
                  <a:pt x="5955" y="1702"/>
                </a:lnTo>
                <a:lnTo>
                  <a:pt x="5955" y="2521"/>
                </a:lnTo>
                <a:lnTo>
                  <a:pt x="5356" y="2521"/>
                </a:lnTo>
                <a:cubicBezTo>
                  <a:pt x="4695" y="2521"/>
                  <a:pt x="4222" y="3183"/>
                  <a:pt x="4443" y="3813"/>
                </a:cubicBezTo>
                <a:cubicBezTo>
                  <a:pt x="4537" y="4034"/>
                  <a:pt x="4569" y="4254"/>
                  <a:pt x="4632" y="4443"/>
                </a:cubicBezTo>
                <a:lnTo>
                  <a:pt x="4285" y="4443"/>
                </a:lnTo>
                <a:cubicBezTo>
                  <a:pt x="4065" y="4443"/>
                  <a:pt x="3907" y="4664"/>
                  <a:pt x="3907" y="4884"/>
                </a:cubicBezTo>
                <a:cubicBezTo>
                  <a:pt x="3907" y="5136"/>
                  <a:pt x="4096" y="5325"/>
                  <a:pt x="4285" y="5325"/>
                </a:cubicBezTo>
                <a:lnTo>
                  <a:pt x="4726" y="5325"/>
                </a:lnTo>
                <a:cubicBezTo>
                  <a:pt x="4821" y="6901"/>
                  <a:pt x="4191" y="7846"/>
                  <a:pt x="3718" y="8791"/>
                </a:cubicBezTo>
                <a:cubicBezTo>
                  <a:pt x="3308" y="8980"/>
                  <a:pt x="3025" y="9421"/>
                  <a:pt x="3025" y="9893"/>
                </a:cubicBezTo>
                <a:lnTo>
                  <a:pt x="3025" y="10366"/>
                </a:lnTo>
                <a:cubicBezTo>
                  <a:pt x="2552" y="10524"/>
                  <a:pt x="2206" y="10996"/>
                  <a:pt x="2206" y="11532"/>
                </a:cubicBezTo>
                <a:lnTo>
                  <a:pt x="2206" y="11973"/>
                </a:lnTo>
                <a:lnTo>
                  <a:pt x="442" y="11973"/>
                </a:lnTo>
                <a:cubicBezTo>
                  <a:pt x="189" y="11973"/>
                  <a:pt x="0" y="12162"/>
                  <a:pt x="0" y="12382"/>
                </a:cubicBezTo>
                <a:cubicBezTo>
                  <a:pt x="0" y="12603"/>
                  <a:pt x="158" y="12792"/>
                  <a:pt x="379" y="12792"/>
                </a:cubicBezTo>
                <a:lnTo>
                  <a:pt x="12256" y="12792"/>
                </a:lnTo>
                <a:cubicBezTo>
                  <a:pt x="12476" y="12792"/>
                  <a:pt x="12697" y="12603"/>
                  <a:pt x="12697" y="12382"/>
                </a:cubicBezTo>
                <a:cubicBezTo>
                  <a:pt x="12697" y="12130"/>
                  <a:pt x="12476" y="11973"/>
                  <a:pt x="12256" y="11973"/>
                </a:cubicBezTo>
                <a:lnTo>
                  <a:pt x="10460" y="11973"/>
                </a:lnTo>
                <a:lnTo>
                  <a:pt x="10460" y="11532"/>
                </a:lnTo>
                <a:cubicBezTo>
                  <a:pt x="10460" y="10996"/>
                  <a:pt x="10114" y="10555"/>
                  <a:pt x="9641" y="10366"/>
                </a:cubicBezTo>
                <a:lnTo>
                  <a:pt x="9641" y="9893"/>
                </a:lnTo>
                <a:cubicBezTo>
                  <a:pt x="9641" y="9421"/>
                  <a:pt x="9357" y="8980"/>
                  <a:pt x="8979" y="8791"/>
                </a:cubicBezTo>
                <a:cubicBezTo>
                  <a:pt x="8507" y="7877"/>
                  <a:pt x="7877" y="6932"/>
                  <a:pt x="7940" y="5325"/>
                </a:cubicBezTo>
                <a:lnTo>
                  <a:pt x="8381" y="5325"/>
                </a:lnTo>
                <a:cubicBezTo>
                  <a:pt x="8633" y="5325"/>
                  <a:pt x="8790" y="5136"/>
                  <a:pt x="8790" y="4884"/>
                </a:cubicBezTo>
                <a:cubicBezTo>
                  <a:pt x="8790" y="4664"/>
                  <a:pt x="8570" y="4443"/>
                  <a:pt x="8381" y="4443"/>
                </a:cubicBezTo>
                <a:lnTo>
                  <a:pt x="8034" y="4443"/>
                </a:lnTo>
                <a:cubicBezTo>
                  <a:pt x="8066" y="4254"/>
                  <a:pt x="8160" y="4034"/>
                  <a:pt x="8223" y="3813"/>
                </a:cubicBezTo>
                <a:cubicBezTo>
                  <a:pt x="8475" y="3183"/>
                  <a:pt x="8003" y="2521"/>
                  <a:pt x="7310" y="2521"/>
                </a:cubicBezTo>
                <a:lnTo>
                  <a:pt x="6743" y="2521"/>
                </a:lnTo>
                <a:lnTo>
                  <a:pt x="6743" y="1702"/>
                </a:lnTo>
                <a:lnTo>
                  <a:pt x="7184" y="1702"/>
                </a:lnTo>
                <a:cubicBezTo>
                  <a:pt x="7404" y="1702"/>
                  <a:pt x="7562" y="1513"/>
                  <a:pt x="7562" y="1261"/>
                </a:cubicBezTo>
                <a:cubicBezTo>
                  <a:pt x="7562" y="1041"/>
                  <a:pt x="7373" y="883"/>
                  <a:pt x="7184" y="883"/>
                </a:cubicBezTo>
                <a:lnTo>
                  <a:pt x="6743" y="883"/>
                </a:lnTo>
                <a:lnTo>
                  <a:pt x="6743" y="442"/>
                </a:lnTo>
                <a:cubicBezTo>
                  <a:pt x="6743" y="190"/>
                  <a:pt x="6522" y="1"/>
                  <a:pt x="6333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85" name="Google Shape;4423;p49">
            <a:extLst>
              <a:ext uri="{FF2B5EF4-FFF2-40B4-BE49-F238E27FC236}">
                <a16:creationId xmlns:a16="http://schemas.microsoft.com/office/drawing/2014/main" id="{B6922AC0-72CA-68A8-3DBE-21E3F327B6A2}"/>
              </a:ext>
            </a:extLst>
          </p:cNvPr>
          <p:cNvGrpSpPr/>
          <p:nvPr/>
        </p:nvGrpSpPr>
        <p:grpSpPr>
          <a:xfrm>
            <a:off x="5207409" y="2397218"/>
            <a:ext cx="473264" cy="543908"/>
            <a:chOff x="-62496925" y="1931475"/>
            <a:chExt cx="275675" cy="316825"/>
          </a:xfrm>
          <a:solidFill>
            <a:srgbClr val="054B99"/>
          </a:solidFill>
        </p:grpSpPr>
        <p:sp>
          <p:nvSpPr>
            <p:cNvPr id="4186" name="Google Shape;4424;p49">
              <a:extLst>
                <a:ext uri="{FF2B5EF4-FFF2-40B4-BE49-F238E27FC236}">
                  <a16:creationId xmlns:a16="http://schemas.microsoft.com/office/drawing/2014/main" id="{8436D2F4-C8DB-A27B-DC9B-9C3DFC1EEC10}"/>
                </a:ext>
              </a:extLst>
            </p:cNvPr>
            <p:cNvSpPr/>
            <p:nvPr/>
          </p:nvSpPr>
          <p:spPr>
            <a:xfrm>
              <a:off x="-62496925" y="1931475"/>
              <a:ext cx="275675" cy="316825"/>
            </a:xfrm>
            <a:custGeom>
              <a:avLst/>
              <a:gdLst/>
              <a:ahLst/>
              <a:cxnLst/>
              <a:rect l="l" t="t" r="r" b="b"/>
              <a:pathLst>
                <a:path w="11027" h="12673" extrusionOk="0">
                  <a:moveTo>
                    <a:pt x="5514" y="1047"/>
                  </a:moveTo>
                  <a:cubicBezTo>
                    <a:pt x="6238" y="1519"/>
                    <a:pt x="7215" y="1834"/>
                    <a:pt x="8003" y="1834"/>
                  </a:cubicBezTo>
                  <a:cubicBezTo>
                    <a:pt x="8538" y="1834"/>
                    <a:pt x="9294" y="1708"/>
                    <a:pt x="10208" y="1204"/>
                  </a:cubicBezTo>
                  <a:lnTo>
                    <a:pt x="10208" y="5237"/>
                  </a:lnTo>
                  <a:cubicBezTo>
                    <a:pt x="10177" y="8198"/>
                    <a:pt x="8349" y="10845"/>
                    <a:pt x="5514" y="11821"/>
                  </a:cubicBezTo>
                  <a:cubicBezTo>
                    <a:pt x="2710" y="10845"/>
                    <a:pt x="820" y="8198"/>
                    <a:pt x="820" y="5237"/>
                  </a:cubicBezTo>
                  <a:lnTo>
                    <a:pt x="820" y="1204"/>
                  </a:lnTo>
                  <a:cubicBezTo>
                    <a:pt x="1513" y="1582"/>
                    <a:pt x="2269" y="1834"/>
                    <a:pt x="3025" y="1834"/>
                  </a:cubicBezTo>
                  <a:cubicBezTo>
                    <a:pt x="3844" y="1834"/>
                    <a:pt x="4758" y="1551"/>
                    <a:pt x="5514" y="1047"/>
                  </a:cubicBezTo>
                  <a:close/>
                  <a:moveTo>
                    <a:pt x="10654" y="1"/>
                  </a:moveTo>
                  <a:cubicBezTo>
                    <a:pt x="10567" y="1"/>
                    <a:pt x="10476" y="33"/>
                    <a:pt x="10397" y="102"/>
                  </a:cubicBezTo>
                  <a:cubicBezTo>
                    <a:pt x="9389" y="826"/>
                    <a:pt x="8538" y="952"/>
                    <a:pt x="8034" y="952"/>
                  </a:cubicBezTo>
                  <a:cubicBezTo>
                    <a:pt x="7310" y="952"/>
                    <a:pt x="6396" y="637"/>
                    <a:pt x="5766" y="165"/>
                  </a:cubicBezTo>
                  <a:cubicBezTo>
                    <a:pt x="5703" y="102"/>
                    <a:pt x="5616" y="70"/>
                    <a:pt x="5526" y="70"/>
                  </a:cubicBezTo>
                  <a:cubicBezTo>
                    <a:pt x="5435" y="70"/>
                    <a:pt x="5341" y="102"/>
                    <a:pt x="5262" y="165"/>
                  </a:cubicBezTo>
                  <a:cubicBezTo>
                    <a:pt x="4632" y="637"/>
                    <a:pt x="3781" y="952"/>
                    <a:pt x="3025" y="952"/>
                  </a:cubicBezTo>
                  <a:cubicBezTo>
                    <a:pt x="2237" y="952"/>
                    <a:pt x="1450" y="637"/>
                    <a:pt x="662" y="102"/>
                  </a:cubicBezTo>
                  <a:cubicBezTo>
                    <a:pt x="582" y="40"/>
                    <a:pt x="495" y="13"/>
                    <a:pt x="411" y="13"/>
                  </a:cubicBezTo>
                  <a:cubicBezTo>
                    <a:pt x="196" y="13"/>
                    <a:pt x="0" y="190"/>
                    <a:pt x="0" y="417"/>
                  </a:cubicBezTo>
                  <a:lnTo>
                    <a:pt x="0" y="5237"/>
                  </a:lnTo>
                  <a:cubicBezTo>
                    <a:pt x="0" y="8608"/>
                    <a:pt x="2080" y="11601"/>
                    <a:pt x="5388" y="12641"/>
                  </a:cubicBezTo>
                  <a:cubicBezTo>
                    <a:pt x="5419" y="12641"/>
                    <a:pt x="5451" y="12672"/>
                    <a:pt x="5514" y="12672"/>
                  </a:cubicBezTo>
                  <a:cubicBezTo>
                    <a:pt x="5545" y="12672"/>
                    <a:pt x="5577" y="12672"/>
                    <a:pt x="5640" y="12641"/>
                  </a:cubicBezTo>
                  <a:cubicBezTo>
                    <a:pt x="8979" y="11538"/>
                    <a:pt x="11027" y="8513"/>
                    <a:pt x="11027" y="5237"/>
                  </a:cubicBezTo>
                  <a:lnTo>
                    <a:pt x="11027" y="417"/>
                  </a:lnTo>
                  <a:cubicBezTo>
                    <a:pt x="11027" y="157"/>
                    <a:pt x="10848" y="1"/>
                    <a:pt x="106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7" name="Google Shape;4425;p49">
              <a:extLst>
                <a:ext uri="{FF2B5EF4-FFF2-40B4-BE49-F238E27FC236}">
                  <a16:creationId xmlns:a16="http://schemas.microsoft.com/office/drawing/2014/main" id="{64A18368-DA90-0F85-04B3-90FDC79DF122}"/>
                </a:ext>
              </a:extLst>
            </p:cNvPr>
            <p:cNvSpPr/>
            <p:nvPr/>
          </p:nvSpPr>
          <p:spPr>
            <a:xfrm>
              <a:off x="-62390600" y="2016700"/>
              <a:ext cx="63025" cy="146525"/>
            </a:xfrm>
            <a:custGeom>
              <a:avLst/>
              <a:gdLst/>
              <a:ahLst/>
              <a:cxnLst/>
              <a:rect l="l" t="t" r="r" b="b"/>
              <a:pathLst>
                <a:path w="2521" h="5861" extrusionOk="0">
                  <a:moveTo>
                    <a:pt x="1261" y="1"/>
                  </a:moveTo>
                  <a:cubicBezTo>
                    <a:pt x="1009" y="1"/>
                    <a:pt x="820" y="190"/>
                    <a:pt x="820" y="410"/>
                  </a:cubicBezTo>
                  <a:lnTo>
                    <a:pt x="820" y="694"/>
                  </a:lnTo>
                  <a:cubicBezTo>
                    <a:pt x="347" y="851"/>
                    <a:pt x="1" y="1324"/>
                    <a:pt x="1" y="1891"/>
                  </a:cubicBezTo>
                  <a:cubicBezTo>
                    <a:pt x="1" y="2553"/>
                    <a:pt x="536" y="2931"/>
                    <a:pt x="977" y="3246"/>
                  </a:cubicBezTo>
                  <a:cubicBezTo>
                    <a:pt x="1292" y="3498"/>
                    <a:pt x="1639" y="3718"/>
                    <a:pt x="1639" y="3970"/>
                  </a:cubicBezTo>
                  <a:cubicBezTo>
                    <a:pt x="1639" y="4191"/>
                    <a:pt x="1450" y="4411"/>
                    <a:pt x="1261" y="4411"/>
                  </a:cubicBezTo>
                  <a:cubicBezTo>
                    <a:pt x="1040" y="4411"/>
                    <a:pt x="820" y="4191"/>
                    <a:pt x="820" y="3970"/>
                  </a:cubicBezTo>
                  <a:cubicBezTo>
                    <a:pt x="820" y="3718"/>
                    <a:pt x="631" y="3561"/>
                    <a:pt x="410" y="3561"/>
                  </a:cubicBezTo>
                  <a:cubicBezTo>
                    <a:pt x="221" y="3561"/>
                    <a:pt x="32" y="3781"/>
                    <a:pt x="32" y="3970"/>
                  </a:cubicBezTo>
                  <a:cubicBezTo>
                    <a:pt x="32" y="4506"/>
                    <a:pt x="379" y="4947"/>
                    <a:pt x="851" y="5136"/>
                  </a:cubicBezTo>
                  <a:lnTo>
                    <a:pt x="851" y="5419"/>
                  </a:lnTo>
                  <a:cubicBezTo>
                    <a:pt x="851" y="5671"/>
                    <a:pt x="1040" y="5861"/>
                    <a:pt x="1292" y="5861"/>
                  </a:cubicBezTo>
                  <a:cubicBezTo>
                    <a:pt x="1513" y="5861"/>
                    <a:pt x="1670" y="5671"/>
                    <a:pt x="1670" y="5419"/>
                  </a:cubicBezTo>
                  <a:lnTo>
                    <a:pt x="1670" y="5136"/>
                  </a:lnTo>
                  <a:cubicBezTo>
                    <a:pt x="2143" y="4978"/>
                    <a:pt x="2521" y="4506"/>
                    <a:pt x="2521" y="3970"/>
                  </a:cubicBezTo>
                  <a:cubicBezTo>
                    <a:pt x="2521" y="3309"/>
                    <a:pt x="1954" y="2899"/>
                    <a:pt x="1513" y="2584"/>
                  </a:cubicBezTo>
                  <a:cubicBezTo>
                    <a:pt x="1198" y="2363"/>
                    <a:pt x="851" y="2111"/>
                    <a:pt x="851" y="1891"/>
                  </a:cubicBezTo>
                  <a:cubicBezTo>
                    <a:pt x="851" y="1670"/>
                    <a:pt x="1040" y="1481"/>
                    <a:pt x="1261" y="1481"/>
                  </a:cubicBezTo>
                  <a:cubicBezTo>
                    <a:pt x="1481" y="1481"/>
                    <a:pt x="1639" y="1670"/>
                    <a:pt x="1639" y="1891"/>
                  </a:cubicBezTo>
                  <a:cubicBezTo>
                    <a:pt x="1639" y="2111"/>
                    <a:pt x="1828" y="2300"/>
                    <a:pt x="2080" y="2300"/>
                  </a:cubicBezTo>
                  <a:cubicBezTo>
                    <a:pt x="2300" y="2300"/>
                    <a:pt x="2458" y="2111"/>
                    <a:pt x="2458" y="1891"/>
                  </a:cubicBezTo>
                  <a:cubicBezTo>
                    <a:pt x="2458" y="1324"/>
                    <a:pt x="2111" y="883"/>
                    <a:pt x="1639" y="694"/>
                  </a:cubicBezTo>
                  <a:lnTo>
                    <a:pt x="1639" y="410"/>
                  </a:lnTo>
                  <a:cubicBezTo>
                    <a:pt x="1639" y="190"/>
                    <a:pt x="1450" y="1"/>
                    <a:pt x="1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88" name="Google Shape;4426;p49">
            <a:extLst>
              <a:ext uri="{FF2B5EF4-FFF2-40B4-BE49-F238E27FC236}">
                <a16:creationId xmlns:a16="http://schemas.microsoft.com/office/drawing/2014/main" id="{BB735DDA-749F-DDCC-637A-5990F514E71C}"/>
              </a:ext>
            </a:extLst>
          </p:cNvPr>
          <p:cNvGrpSpPr/>
          <p:nvPr/>
        </p:nvGrpSpPr>
        <p:grpSpPr>
          <a:xfrm>
            <a:off x="5172902" y="3027694"/>
            <a:ext cx="542277" cy="545324"/>
            <a:chOff x="-62516625" y="2297875"/>
            <a:chExt cx="315875" cy="317650"/>
          </a:xfrm>
          <a:solidFill>
            <a:srgbClr val="054B99"/>
          </a:solidFill>
        </p:grpSpPr>
        <p:sp>
          <p:nvSpPr>
            <p:cNvPr id="4189" name="Google Shape;4427;p49">
              <a:extLst>
                <a:ext uri="{FF2B5EF4-FFF2-40B4-BE49-F238E27FC236}">
                  <a16:creationId xmlns:a16="http://schemas.microsoft.com/office/drawing/2014/main" id="{92DD93D7-D376-974F-85D5-A0CB9CEFB550}"/>
                </a:ext>
              </a:extLst>
            </p:cNvPr>
            <p:cNvSpPr/>
            <p:nvPr/>
          </p:nvSpPr>
          <p:spPr>
            <a:xfrm>
              <a:off x="-62516625" y="2297875"/>
              <a:ext cx="315875" cy="317650"/>
            </a:xfrm>
            <a:custGeom>
              <a:avLst/>
              <a:gdLst/>
              <a:ahLst/>
              <a:cxnLst/>
              <a:rect l="l" t="t" r="r" b="b"/>
              <a:pathLst>
                <a:path w="12635" h="12706" extrusionOk="0">
                  <a:moveTo>
                    <a:pt x="4632" y="3309"/>
                  </a:moveTo>
                  <a:cubicBezTo>
                    <a:pt x="5388" y="3309"/>
                    <a:pt x="6018" y="3939"/>
                    <a:pt x="6018" y="4695"/>
                  </a:cubicBezTo>
                  <a:cubicBezTo>
                    <a:pt x="6018" y="4916"/>
                    <a:pt x="5924" y="5168"/>
                    <a:pt x="5829" y="5388"/>
                  </a:cubicBezTo>
                  <a:lnTo>
                    <a:pt x="5357" y="5861"/>
                  </a:lnTo>
                  <a:cubicBezTo>
                    <a:pt x="5136" y="5987"/>
                    <a:pt x="4916" y="6081"/>
                    <a:pt x="4632" y="6081"/>
                  </a:cubicBezTo>
                  <a:cubicBezTo>
                    <a:pt x="3876" y="6081"/>
                    <a:pt x="3246" y="5451"/>
                    <a:pt x="3246" y="4695"/>
                  </a:cubicBezTo>
                  <a:cubicBezTo>
                    <a:pt x="3246" y="3939"/>
                    <a:pt x="3876" y="3309"/>
                    <a:pt x="4632" y="3309"/>
                  </a:cubicBezTo>
                  <a:close/>
                  <a:moveTo>
                    <a:pt x="4632" y="820"/>
                  </a:moveTo>
                  <a:cubicBezTo>
                    <a:pt x="6617" y="820"/>
                    <a:pt x="8287" y="2364"/>
                    <a:pt x="8444" y="4285"/>
                  </a:cubicBezTo>
                  <a:lnTo>
                    <a:pt x="8444" y="4412"/>
                  </a:lnTo>
                  <a:cubicBezTo>
                    <a:pt x="7877" y="4412"/>
                    <a:pt x="7310" y="4538"/>
                    <a:pt x="6806" y="4758"/>
                  </a:cubicBezTo>
                  <a:lnTo>
                    <a:pt x="6806" y="4695"/>
                  </a:lnTo>
                  <a:cubicBezTo>
                    <a:pt x="6806" y="3466"/>
                    <a:pt x="5829" y="2490"/>
                    <a:pt x="4601" y="2490"/>
                  </a:cubicBezTo>
                  <a:cubicBezTo>
                    <a:pt x="3372" y="2490"/>
                    <a:pt x="2395" y="3466"/>
                    <a:pt x="2395" y="4695"/>
                  </a:cubicBezTo>
                  <a:cubicBezTo>
                    <a:pt x="2395" y="5924"/>
                    <a:pt x="3372" y="6900"/>
                    <a:pt x="4601" y="6900"/>
                  </a:cubicBezTo>
                  <a:lnTo>
                    <a:pt x="4664" y="6900"/>
                  </a:lnTo>
                  <a:cubicBezTo>
                    <a:pt x="4443" y="7404"/>
                    <a:pt x="4317" y="7972"/>
                    <a:pt x="4317" y="8539"/>
                  </a:cubicBezTo>
                  <a:cubicBezTo>
                    <a:pt x="4317" y="9421"/>
                    <a:pt x="4601" y="10240"/>
                    <a:pt x="5073" y="10902"/>
                  </a:cubicBezTo>
                  <a:lnTo>
                    <a:pt x="4601" y="11532"/>
                  </a:lnTo>
                  <a:lnTo>
                    <a:pt x="1513" y="7026"/>
                  </a:lnTo>
                  <a:cubicBezTo>
                    <a:pt x="1009" y="6333"/>
                    <a:pt x="725" y="5546"/>
                    <a:pt x="725" y="4695"/>
                  </a:cubicBezTo>
                  <a:cubicBezTo>
                    <a:pt x="788" y="2553"/>
                    <a:pt x="2521" y="820"/>
                    <a:pt x="4632" y="820"/>
                  </a:cubicBezTo>
                  <a:close/>
                  <a:moveTo>
                    <a:pt x="8507" y="5231"/>
                  </a:moveTo>
                  <a:cubicBezTo>
                    <a:pt x="10334" y="5231"/>
                    <a:pt x="11815" y="6743"/>
                    <a:pt x="11815" y="8539"/>
                  </a:cubicBezTo>
                  <a:cubicBezTo>
                    <a:pt x="11815" y="10366"/>
                    <a:pt x="10303" y="11847"/>
                    <a:pt x="8507" y="11847"/>
                  </a:cubicBezTo>
                  <a:cubicBezTo>
                    <a:pt x="6680" y="11847"/>
                    <a:pt x="5199" y="10366"/>
                    <a:pt x="5199" y="8539"/>
                  </a:cubicBezTo>
                  <a:cubicBezTo>
                    <a:pt x="5199" y="6743"/>
                    <a:pt x="6680" y="5231"/>
                    <a:pt x="8507" y="5231"/>
                  </a:cubicBezTo>
                  <a:close/>
                  <a:moveTo>
                    <a:pt x="4664" y="1"/>
                  </a:moveTo>
                  <a:cubicBezTo>
                    <a:pt x="2080" y="1"/>
                    <a:pt x="1" y="2080"/>
                    <a:pt x="1" y="4695"/>
                  </a:cubicBezTo>
                  <a:cubicBezTo>
                    <a:pt x="1" y="5703"/>
                    <a:pt x="316" y="6711"/>
                    <a:pt x="946" y="7499"/>
                  </a:cubicBezTo>
                  <a:lnTo>
                    <a:pt x="4317" y="12540"/>
                  </a:lnTo>
                  <a:cubicBezTo>
                    <a:pt x="4396" y="12650"/>
                    <a:pt x="4522" y="12705"/>
                    <a:pt x="4648" y="12705"/>
                  </a:cubicBezTo>
                  <a:cubicBezTo>
                    <a:pt x="4774" y="12705"/>
                    <a:pt x="4900" y="12650"/>
                    <a:pt x="4979" y="12540"/>
                  </a:cubicBezTo>
                  <a:lnTo>
                    <a:pt x="5672" y="11532"/>
                  </a:lnTo>
                  <a:cubicBezTo>
                    <a:pt x="6396" y="12256"/>
                    <a:pt x="7404" y="12697"/>
                    <a:pt x="8507" y="12697"/>
                  </a:cubicBezTo>
                  <a:cubicBezTo>
                    <a:pt x="10776" y="12697"/>
                    <a:pt x="12634" y="10838"/>
                    <a:pt x="12634" y="8539"/>
                  </a:cubicBezTo>
                  <a:cubicBezTo>
                    <a:pt x="12634" y="6554"/>
                    <a:pt x="11217" y="4884"/>
                    <a:pt x="9326" y="4506"/>
                  </a:cubicBezTo>
                  <a:lnTo>
                    <a:pt x="9326" y="4222"/>
                  </a:lnTo>
                  <a:cubicBezTo>
                    <a:pt x="9074" y="1891"/>
                    <a:pt x="7121" y="1"/>
                    <a:pt x="46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0" name="Google Shape;4428;p49">
              <a:extLst>
                <a:ext uri="{FF2B5EF4-FFF2-40B4-BE49-F238E27FC236}">
                  <a16:creationId xmlns:a16="http://schemas.microsoft.com/office/drawing/2014/main" id="{D7A20F96-7DEC-E90E-3BC1-8B5F3E0B4401}"/>
                </a:ext>
              </a:extLst>
            </p:cNvPr>
            <p:cNvSpPr/>
            <p:nvPr/>
          </p:nvSpPr>
          <p:spPr>
            <a:xfrm>
              <a:off x="-62335475" y="2438075"/>
              <a:ext cx="62250" cy="145750"/>
            </a:xfrm>
            <a:custGeom>
              <a:avLst/>
              <a:gdLst/>
              <a:ahLst/>
              <a:cxnLst/>
              <a:rect l="l" t="t" r="r" b="b"/>
              <a:pathLst>
                <a:path w="2490" h="5830" extrusionOk="0">
                  <a:moveTo>
                    <a:pt x="1261" y="1"/>
                  </a:moveTo>
                  <a:cubicBezTo>
                    <a:pt x="1009" y="1"/>
                    <a:pt x="820" y="190"/>
                    <a:pt x="820" y="410"/>
                  </a:cubicBezTo>
                  <a:lnTo>
                    <a:pt x="820" y="694"/>
                  </a:lnTo>
                  <a:cubicBezTo>
                    <a:pt x="348" y="851"/>
                    <a:pt x="1" y="1324"/>
                    <a:pt x="1" y="1891"/>
                  </a:cubicBezTo>
                  <a:cubicBezTo>
                    <a:pt x="1" y="2553"/>
                    <a:pt x="537" y="2931"/>
                    <a:pt x="978" y="3246"/>
                  </a:cubicBezTo>
                  <a:cubicBezTo>
                    <a:pt x="1293" y="3498"/>
                    <a:pt x="1639" y="3718"/>
                    <a:pt x="1639" y="3970"/>
                  </a:cubicBezTo>
                  <a:cubicBezTo>
                    <a:pt x="1671" y="4191"/>
                    <a:pt x="1482" y="4411"/>
                    <a:pt x="1261" y="4411"/>
                  </a:cubicBezTo>
                  <a:cubicBezTo>
                    <a:pt x="1009" y="4411"/>
                    <a:pt x="820" y="4191"/>
                    <a:pt x="820" y="3970"/>
                  </a:cubicBezTo>
                  <a:cubicBezTo>
                    <a:pt x="820" y="3718"/>
                    <a:pt x="631" y="3529"/>
                    <a:pt x="411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8" y="4947"/>
                    <a:pt x="820" y="5136"/>
                  </a:cubicBezTo>
                  <a:lnTo>
                    <a:pt x="820" y="5420"/>
                  </a:lnTo>
                  <a:cubicBezTo>
                    <a:pt x="820" y="5672"/>
                    <a:pt x="1009" y="5829"/>
                    <a:pt x="1261" y="5829"/>
                  </a:cubicBezTo>
                  <a:cubicBezTo>
                    <a:pt x="1482" y="5829"/>
                    <a:pt x="1639" y="5609"/>
                    <a:pt x="1639" y="5420"/>
                  </a:cubicBezTo>
                  <a:lnTo>
                    <a:pt x="1639" y="5136"/>
                  </a:lnTo>
                  <a:cubicBezTo>
                    <a:pt x="2112" y="4978"/>
                    <a:pt x="2458" y="4506"/>
                    <a:pt x="2458" y="3970"/>
                  </a:cubicBezTo>
                  <a:cubicBezTo>
                    <a:pt x="2458" y="3309"/>
                    <a:pt x="1923" y="2899"/>
                    <a:pt x="1482" y="2584"/>
                  </a:cubicBezTo>
                  <a:cubicBezTo>
                    <a:pt x="1167" y="2364"/>
                    <a:pt x="820" y="2112"/>
                    <a:pt x="820" y="1891"/>
                  </a:cubicBezTo>
                  <a:cubicBezTo>
                    <a:pt x="820" y="1639"/>
                    <a:pt x="1009" y="1450"/>
                    <a:pt x="1261" y="1450"/>
                  </a:cubicBezTo>
                  <a:cubicBezTo>
                    <a:pt x="1482" y="1450"/>
                    <a:pt x="1639" y="1639"/>
                    <a:pt x="1639" y="1891"/>
                  </a:cubicBezTo>
                  <a:cubicBezTo>
                    <a:pt x="1639" y="2112"/>
                    <a:pt x="1860" y="2301"/>
                    <a:pt x="2049" y="2301"/>
                  </a:cubicBezTo>
                  <a:cubicBezTo>
                    <a:pt x="2269" y="2301"/>
                    <a:pt x="2490" y="2112"/>
                    <a:pt x="2490" y="1891"/>
                  </a:cubicBezTo>
                  <a:cubicBezTo>
                    <a:pt x="2490" y="1324"/>
                    <a:pt x="2112" y="883"/>
                    <a:pt x="1639" y="694"/>
                  </a:cubicBezTo>
                  <a:lnTo>
                    <a:pt x="1639" y="410"/>
                  </a:lnTo>
                  <a:cubicBezTo>
                    <a:pt x="1639" y="190"/>
                    <a:pt x="1450" y="1"/>
                    <a:pt x="1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91" name="Google Shape;4429;p49">
            <a:extLst>
              <a:ext uri="{FF2B5EF4-FFF2-40B4-BE49-F238E27FC236}">
                <a16:creationId xmlns:a16="http://schemas.microsoft.com/office/drawing/2014/main" id="{B76B62DF-87F2-F543-AB0D-88D2C58C8B95}"/>
              </a:ext>
            </a:extLst>
          </p:cNvPr>
          <p:cNvGrpSpPr/>
          <p:nvPr/>
        </p:nvGrpSpPr>
        <p:grpSpPr>
          <a:xfrm>
            <a:off x="5170886" y="3680937"/>
            <a:ext cx="546312" cy="496311"/>
            <a:chOff x="-62518200" y="2692475"/>
            <a:chExt cx="318225" cy="289100"/>
          </a:xfrm>
          <a:solidFill>
            <a:srgbClr val="054B99"/>
          </a:solidFill>
        </p:grpSpPr>
        <p:sp>
          <p:nvSpPr>
            <p:cNvPr id="4192" name="Google Shape;4430;p49">
              <a:extLst>
                <a:ext uri="{FF2B5EF4-FFF2-40B4-BE49-F238E27FC236}">
                  <a16:creationId xmlns:a16="http://schemas.microsoft.com/office/drawing/2014/main" id="{505E1B0A-4E5D-756D-E535-FFB3F3CD51D1}"/>
                </a:ext>
              </a:extLst>
            </p:cNvPr>
            <p:cNvSpPr/>
            <p:nvPr/>
          </p:nvSpPr>
          <p:spPr>
            <a:xfrm>
              <a:off x="-62518200" y="2692475"/>
              <a:ext cx="318225" cy="289100"/>
            </a:xfrm>
            <a:custGeom>
              <a:avLst/>
              <a:gdLst/>
              <a:ahLst/>
              <a:cxnLst/>
              <a:rect l="l" t="t" r="r" b="b"/>
              <a:pathLst>
                <a:path w="12729" h="11564" extrusionOk="0">
                  <a:moveTo>
                    <a:pt x="3750" y="851"/>
                  </a:moveTo>
                  <a:cubicBezTo>
                    <a:pt x="5420" y="851"/>
                    <a:pt x="6617" y="1513"/>
                    <a:pt x="6617" y="2112"/>
                  </a:cubicBezTo>
                  <a:cubicBezTo>
                    <a:pt x="6617" y="2679"/>
                    <a:pt x="5420" y="3309"/>
                    <a:pt x="3750" y="3309"/>
                  </a:cubicBezTo>
                  <a:cubicBezTo>
                    <a:pt x="2206" y="3309"/>
                    <a:pt x="851" y="2679"/>
                    <a:pt x="851" y="2112"/>
                  </a:cubicBezTo>
                  <a:cubicBezTo>
                    <a:pt x="851" y="1481"/>
                    <a:pt x="2112" y="851"/>
                    <a:pt x="3750" y="851"/>
                  </a:cubicBezTo>
                  <a:close/>
                  <a:moveTo>
                    <a:pt x="6617" y="3403"/>
                  </a:moveTo>
                  <a:lnTo>
                    <a:pt x="6617" y="3781"/>
                  </a:lnTo>
                  <a:cubicBezTo>
                    <a:pt x="5829" y="4222"/>
                    <a:pt x="5199" y="4884"/>
                    <a:pt x="4821" y="5672"/>
                  </a:cubicBezTo>
                  <a:cubicBezTo>
                    <a:pt x="4475" y="5766"/>
                    <a:pt x="4096" y="5766"/>
                    <a:pt x="3750" y="5766"/>
                  </a:cubicBezTo>
                  <a:cubicBezTo>
                    <a:pt x="2206" y="5766"/>
                    <a:pt x="851" y="5136"/>
                    <a:pt x="851" y="4506"/>
                  </a:cubicBezTo>
                  <a:lnTo>
                    <a:pt x="851" y="3403"/>
                  </a:lnTo>
                  <a:cubicBezTo>
                    <a:pt x="1639" y="3939"/>
                    <a:pt x="2742" y="4159"/>
                    <a:pt x="3750" y="4159"/>
                  </a:cubicBezTo>
                  <a:cubicBezTo>
                    <a:pt x="4727" y="4159"/>
                    <a:pt x="5829" y="3939"/>
                    <a:pt x="6617" y="3403"/>
                  </a:cubicBezTo>
                  <a:close/>
                  <a:moveTo>
                    <a:pt x="883" y="5913"/>
                  </a:moveTo>
                  <a:cubicBezTo>
                    <a:pt x="1396" y="6254"/>
                    <a:pt x="2361" y="6617"/>
                    <a:pt x="3750" y="6617"/>
                  </a:cubicBezTo>
                  <a:cubicBezTo>
                    <a:pt x="4033" y="6617"/>
                    <a:pt x="4254" y="6617"/>
                    <a:pt x="4538" y="6585"/>
                  </a:cubicBezTo>
                  <a:lnTo>
                    <a:pt x="4538" y="6585"/>
                  </a:lnTo>
                  <a:cubicBezTo>
                    <a:pt x="4475" y="6869"/>
                    <a:pt x="4475" y="7184"/>
                    <a:pt x="4475" y="7467"/>
                  </a:cubicBezTo>
                  <a:cubicBezTo>
                    <a:pt x="4475" y="7719"/>
                    <a:pt x="4506" y="7971"/>
                    <a:pt x="4538" y="8255"/>
                  </a:cubicBezTo>
                  <a:cubicBezTo>
                    <a:pt x="4317" y="8287"/>
                    <a:pt x="4033" y="8287"/>
                    <a:pt x="3781" y="8287"/>
                  </a:cubicBezTo>
                  <a:cubicBezTo>
                    <a:pt x="2269" y="8287"/>
                    <a:pt x="883" y="7656"/>
                    <a:pt x="883" y="7026"/>
                  </a:cubicBezTo>
                  <a:lnTo>
                    <a:pt x="883" y="5913"/>
                  </a:lnTo>
                  <a:close/>
                  <a:moveTo>
                    <a:pt x="851" y="8350"/>
                  </a:moveTo>
                  <a:cubicBezTo>
                    <a:pt x="1639" y="8917"/>
                    <a:pt x="2773" y="9106"/>
                    <a:pt x="3750" y="9106"/>
                  </a:cubicBezTo>
                  <a:cubicBezTo>
                    <a:pt x="4096" y="9106"/>
                    <a:pt x="4412" y="9074"/>
                    <a:pt x="4727" y="9043"/>
                  </a:cubicBezTo>
                  <a:cubicBezTo>
                    <a:pt x="4979" y="9547"/>
                    <a:pt x="5294" y="10019"/>
                    <a:pt x="5672" y="10397"/>
                  </a:cubicBezTo>
                  <a:cubicBezTo>
                    <a:pt x="5136" y="10649"/>
                    <a:pt x="4475" y="10775"/>
                    <a:pt x="3750" y="10775"/>
                  </a:cubicBezTo>
                  <a:cubicBezTo>
                    <a:pt x="2112" y="10775"/>
                    <a:pt x="851" y="10082"/>
                    <a:pt x="851" y="9547"/>
                  </a:cubicBezTo>
                  <a:lnTo>
                    <a:pt x="851" y="8350"/>
                  </a:lnTo>
                  <a:close/>
                  <a:moveTo>
                    <a:pt x="8570" y="4159"/>
                  </a:moveTo>
                  <a:cubicBezTo>
                    <a:pt x="10366" y="4159"/>
                    <a:pt x="11878" y="5640"/>
                    <a:pt x="11878" y="7467"/>
                  </a:cubicBezTo>
                  <a:cubicBezTo>
                    <a:pt x="11878" y="9263"/>
                    <a:pt x="10366" y="10775"/>
                    <a:pt x="8570" y="10775"/>
                  </a:cubicBezTo>
                  <a:cubicBezTo>
                    <a:pt x="6743" y="10775"/>
                    <a:pt x="5262" y="9263"/>
                    <a:pt x="5262" y="7467"/>
                  </a:cubicBezTo>
                  <a:cubicBezTo>
                    <a:pt x="5262" y="5609"/>
                    <a:pt x="6743" y="4159"/>
                    <a:pt x="8570" y="4159"/>
                  </a:cubicBezTo>
                  <a:close/>
                  <a:moveTo>
                    <a:pt x="3781" y="1"/>
                  </a:moveTo>
                  <a:cubicBezTo>
                    <a:pt x="1797" y="1"/>
                    <a:pt x="64" y="851"/>
                    <a:pt x="64" y="2112"/>
                  </a:cubicBezTo>
                  <a:lnTo>
                    <a:pt x="64" y="9547"/>
                  </a:lnTo>
                  <a:cubicBezTo>
                    <a:pt x="1" y="10082"/>
                    <a:pt x="442" y="10649"/>
                    <a:pt x="1230" y="11027"/>
                  </a:cubicBezTo>
                  <a:cubicBezTo>
                    <a:pt x="1891" y="11405"/>
                    <a:pt x="2805" y="11563"/>
                    <a:pt x="3750" y="11563"/>
                  </a:cubicBezTo>
                  <a:cubicBezTo>
                    <a:pt x="4790" y="11563"/>
                    <a:pt x="5735" y="11311"/>
                    <a:pt x="6428" y="10964"/>
                  </a:cubicBezTo>
                  <a:cubicBezTo>
                    <a:pt x="7058" y="11342"/>
                    <a:pt x="7814" y="11563"/>
                    <a:pt x="8602" y="11563"/>
                  </a:cubicBezTo>
                  <a:cubicBezTo>
                    <a:pt x="10870" y="11563"/>
                    <a:pt x="12729" y="9704"/>
                    <a:pt x="12729" y="7404"/>
                  </a:cubicBezTo>
                  <a:cubicBezTo>
                    <a:pt x="12729" y="5136"/>
                    <a:pt x="10870" y="3277"/>
                    <a:pt x="8602" y="3277"/>
                  </a:cubicBezTo>
                  <a:cubicBezTo>
                    <a:pt x="8192" y="3277"/>
                    <a:pt x="7846" y="3309"/>
                    <a:pt x="7499" y="3435"/>
                  </a:cubicBezTo>
                  <a:lnTo>
                    <a:pt x="7499" y="2049"/>
                  </a:lnTo>
                  <a:cubicBezTo>
                    <a:pt x="7499" y="1481"/>
                    <a:pt x="7058" y="914"/>
                    <a:pt x="6302" y="536"/>
                  </a:cubicBezTo>
                  <a:cubicBezTo>
                    <a:pt x="5640" y="158"/>
                    <a:pt x="4727" y="1"/>
                    <a:pt x="37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3" name="Google Shape;4431;p49">
              <a:extLst>
                <a:ext uri="{FF2B5EF4-FFF2-40B4-BE49-F238E27FC236}">
                  <a16:creationId xmlns:a16="http://schemas.microsoft.com/office/drawing/2014/main" id="{600BED90-9F28-239B-0119-4E22CF80A37E}"/>
                </a:ext>
              </a:extLst>
            </p:cNvPr>
            <p:cNvSpPr/>
            <p:nvPr/>
          </p:nvSpPr>
          <p:spPr>
            <a:xfrm>
              <a:off x="-62335475" y="2804325"/>
              <a:ext cx="62250" cy="146525"/>
            </a:xfrm>
            <a:custGeom>
              <a:avLst/>
              <a:gdLst/>
              <a:ahLst/>
              <a:cxnLst/>
              <a:rect l="l" t="t" r="r" b="b"/>
              <a:pathLst>
                <a:path w="2490" h="5861" extrusionOk="0">
                  <a:moveTo>
                    <a:pt x="1261" y="0"/>
                  </a:moveTo>
                  <a:cubicBezTo>
                    <a:pt x="1009" y="0"/>
                    <a:pt x="820" y="189"/>
                    <a:pt x="820" y="410"/>
                  </a:cubicBezTo>
                  <a:lnTo>
                    <a:pt x="820" y="694"/>
                  </a:lnTo>
                  <a:cubicBezTo>
                    <a:pt x="348" y="851"/>
                    <a:pt x="1" y="1324"/>
                    <a:pt x="1" y="1891"/>
                  </a:cubicBezTo>
                  <a:cubicBezTo>
                    <a:pt x="1" y="2552"/>
                    <a:pt x="537" y="2930"/>
                    <a:pt x="978" y="3245"/>
                  </a:cubicBezTo>
                  <a:cubicBezTo>
                    <a:pt x="1293" y="3497"/>
                    <a:pt x="1639" y="3718"/>
                    <a:pt x="1639" y="3970"/>
                  </a:cubicBezTo>
                  <a:cubicBezTo>
                    <a:pt x="1671" y="4254"/>
                    <a:pt x="1482" y="4411"/>
                    <a:pt x="1261" y="4411"/>
                  </a:cubicBezTo>
                  <a:cubicBezTo>
                    <a:pt x="1009" y="4411"/>
                    <a:pt x="820" y="4191"/>
                    <a:pt x="820" y="3970"/>
                  </a:cubicBezTo>
                  <a:cubicBezTo>
                    <a:pt x="820" y="3718"/>
                    <a:pt x="631" y="3529"/>
                    <a:pt x="411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8" y="4947"/>
                    <a:pt x="820" y="5136"/>
                  </a:cubicBezTo>
                  <a:lnTo>
                    <a:pt x="820" y="5419"/>
                  </a:lnTo>
                  <a:cubicBezTo>
                    <a:pt x="820" y="5671"/>
                    <a:pt x="1009" y="5860"/>
                    <a:pt x="1261" y="5860"/>
                  </a:cubicBezTo>
                  <a:cubicBezTo>
                    <a:pt x="1482" y="5860"/>
                    <a:pt x="1639" y="5671"/>
                    <a:pt x="1639" y="5419"/>
                  </a:cubicBezTo>
                  <a:lnTo>
                    <a:pt x="1639" y="5136"/>
                  </a:lnTo>
                  <a:cubicBezTo>
                    <a:pt x="2112" y="4978"/>
                    <a:pt x="2458" y="4506"/>
                    <a:pt x="2458" y="3970"/>
                  </a:cubicBezTo>
                  <a:cubicBezTo>
                    <a:pt x="2458" y="3308"/>
                    <a:pt x="1923" y="2899"/>
                    <a:pt x="1482" y="2584"/>
                  </a:cubicBezTo>
                  <a:cubicBezTo>
                    <a:pt x="1167" y="2363"/>
                    <a:pt x="820" y="2111"/>
                    <a:pt x="820" y="1891"/>
                  </a:cubicBezTo>
                  <a:cubicBezTo>
                    <a:pt x="820" y="1639"/>
                    <a:pt x="1009" y="1450"/>
                    <a:pt x="1261" y="1450"/>
                  </a:cubicBezTo>
                  <a:cubicBezTo>
                    <a:pt x="1482" y="1450"/>
                    <a:pt x="1639" y="1639"/>
                    <a:pt x="1639" y="1891"/>
                  </a:cubicBezTo>
                  <a:cubicBezTo>
                    <a:pt x="1639" y="2111"/>
                    <a:pt x="1860" y="2300"/>
                    <a:pt x="2049" y="2300"/>
                  </a:cubicBezTo>
                  <a:cubicBezTo>
                    <a:pt x="2269" y="2300"/>
                    <a:pt x="2490" y="2111"/>
                    <a:pt x="2490" y="1891"/>
                  </a:cubicBezTo>
                  <a:cubicBezTo>
                    <a:pt x="2490" y="1324"/>
                    <a:pt x="2112" y="883"/>
                    <a:pt x="1639" y="694"/>
                  </a:cubicBezTo>
                  <a:lnTo>
                    <a:pt x="1639" y="410"/>
                  </a:lnTo>
                  <a:cubicBezTo>
                    <a:pt x="1639" y="189"/>
                    <a:pt x="1450" y="0"/>
                    <a:pt x="12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94" name="Google Shape;4432;p49">
            <a:extLst>
              <a:ext uri="{FF2B5EF4-FFF2-40B4-BE49-F238E27FC236}">
                <a16:creationId xmlns:a16="http://schemas.microsoft.com/office/drawing/2014/main" id="{2DBE6D4F-7149-7137-CE60-DD1D782D4DFD}"/>
              </a:ext>
            </a:extLst>
          </p:cNvPr>
          <p:cNvGrpSpPr/>
          <p:nvPr/>
        </p:nvGrpSpPr>
        <p:grpSpPr>
          <a:xfrm>
            <a:off x="8496450" y="2398055"/>
            <a:ext cx="459788" cy="542235"/>
            <a:chOff x="-60597975" y="1939525"/>
            <a:chExt cx="267825" cy="315850"/>
          </a:xfrm>
          <a:solidFill>
            <a:srgbClr val="054B99"/>
          </a:solidFill>
        </p:grpSpPr>
        <p:sp>
          <p:nvSpPr>
            <p:cNvPr id="4195" name="Google Shape;4433;p49">
              <a:extLst>
                <a:ext uri="{FF2B5EF4-FFF2-40B4-BE49-F238E27FC236}">
                  <a16:creationId xmlns:a16="http://schemas.microsoft.com/office/drawing/2014/main" id="{2D2D3986-36B5-3E01-57C8-D8B413250778}"/>
                </a:ext>
              </a:extLst>
            </p:cNvPr>
            <p:cNvSpPr/>
            <p:nvPr/>
          </p:nvSpPr>
          <p:spPr>
            <a:xfrm>
              <a:off x="-60597975" y="1939525"/>
              <a:ext cx="267825" cy="315850"/>
            </a:xfrm>
            <a:custGeom>
              <a:avLst/>
              <a:gdLst/>
              <a:ahLst/>
              <a:cxnLst/>
              <a:rect l="l" t="t" r="r" b="b"/>
              <a:pathLst>
                <a:path w="10713" h="12634" extrusionOk="0">
                  <a:moveTo>
                    <a:pt x="7436" y="788"/>
                  </a:moveTo>
                  <a:lnTo>
                    <a:pt x="7436" y="1859"/>
                  </a:lnTo>
                  <a:cubicBezTo>
                    <a:pt x="7310" y="1733"/>
                    <a:pt x="7247" y="1607"/>
                    <a:pt x="6995" y="1607"/>
                  </a:cubicBezTo>
                  <a:cubicBezTo>
                    <a:pt x="6806" y="1607"/>
                    <a:pt x="6743" y="1733"/>
                    <a:pt x="6617" y="1859"/>
                  </a:cubicBezTo>
                  <a:lnTo>
                    <a:pt x="6617" y="788"/>
                  </a:lnTo>
                  <a:close/>
                  <a:moveTo>
                    <a:pt x="9515" y="788"/>
                  </a:moveTo>
                  <a:cubicBezTo>
                    <a:pt x="9767" y="788"/>
                    <a:pt x="9925" y="977"/>
                    <a:pt x="9925" y="1197"/>
                  </a:cubicBezTo>
                  <a:lnTo>
                    <a:pt x="9925" y="4222"/>
                  </a:lnTo>
                  <a:lnTo>
                    <a:pt x="2490" y="4222"/>
                  </a:lnTo>
                  <a:lnTo>
                    <a:pt x="2490" y="788"/>
                  </a:lnTo>
                  <a:lnTo>
                    <a:pt x="5798" y="788"/>
                  </a:lnTo>
                  <a:lnTo>
                    <a:pt x="5798" y="2867"/>
                  </a:lnTo>
                  <a:cubicBezTo>
                    <a:pt x="5798" y="3119"/>
                    <a:pt x="5980" y="3287"/>
                    <a:pt x="6185" y="3287"/>
                  </a:cubicBezTo>
                  <a:cubicBezTo>
                    <a:pt x="6288" y="3287"/>
                    <a:pt x="6396" y="3245"/>
                    <a:pt x="6491" y="3151"/>
                  </a:cubicBezTo>
                  <a:lnTo>
                    <a:pt x="7058" y="2615"/>
                  </a:lnTo>
                  <a:lnTo>
                    <a:pt x="7594" y="3151"/>
                  </a:lnTo>
                  <a:cubicBezTo>
                    <a:pt x="7688" y="3245"/>
                    <a:pt x="7800" y="3287"/>
                    <a:pt x="7907" y="3287"/>
                  </a:cubicBezTo>
                  <a:cubicBezTo>
                    <a:pt x="8122" y="3287"/>
                    <a:pt x="8318" y="3119"/>
                    <a:pt x="8318" y="2867"/>
                  </a:cubicBezTo>
                  <a:lnTo>
                    <a:pt x="8318" y="788"/>
                  </a:lnTo>
                  <a:close/>
                  <a:moveTo>
                    <a:pt x="9925" y="5041"/>
                  </a:moveTo>
                  <a:lnTo>
                    <a:pt x="9925" y="8349"/>
                  </a:lnTo>
                  <a:lnTo>
                    <a:pt x="2490" y="8349"/>
                  </a:lnTo>
                  <a:lnTo>
                    <a:pt x="2490" y="5041"/>
                  </a:lnTo>
                  <a:close/>
                  <a:moveTo>
                    <a:pt x="9925" y="9168"/>
                  </a:moveTo>
                  <a:lnTo>
                    <a:pt x="9925" y="11373"/>
                  </a:lnTo>
                  <a:cubicBezTo>
                    <a:pt x="9925" y="11625"/>
                    <a:pt x="9736" y="11783"/>
                    <a:pt x="9515" y="11783"/>
                  </a:cubicBezTo>
                  <a:lnTo>
                    <a:pt x="2490" y="11783"/>
                  </a:lnTo>
                  <a:lnTo>
                    <a:pt x="2490" y="9168"/>
                  </a:lnTo>
                  <a:close/>
                  <a:moveTo>
                    <a:pt x="1639" y="788"/>
                  </a:moveTo>
                  <a:lnTo>
                    <a:pt x="1639" y="11814"/>
                  </a:lnTo>
                  <a:lnTo>
                    <a:pt x="820" y="11814"/>
                  </a:lnTo>
                  <a:lnTo>
                    <a:pt x="820" y="788"/>
                  </a:lnTo>
                  <a:close/>
                  <a:moveTo>
                    <a:pt x="379" y="0"/>
                  </a:moveTo>
                  <a:cubicBezTo>
                    <a:pt x="158" y="0"/>
                    <a:pt x="1" y="189"/>
                    <a:pt x="1" y="410"/>
                  </a:cubicBezTo>
                  <a:lnTo>
                    <a:pt x="1" y="12256"/>
                  </a:lnTo>
                  <a:cubicBezTo>
                    <a:pt x="1" y="12445"/>
                    <a:pt x="190" y="12634"/>
                    <a:pt x="379" y="12634"/>
                  </a:cubicBezTo>
                  <a:lnTo>
                    <a:pt x="9484" y="12634"/>
                  </a:lnTo>
                  <a:cubicBezTo>
                    <a:pt x="10146" y="12634"/>
                    <a:pt x="10713" y="12098"/>
                    <a:pt x="10713" y="11436"/>
                  </a:cubicBezTo>
                  <a:lnTo>
                    <a:pt x="10713" y="1229"/>
                  </a:lnTo>
                  <a:cubicBezTo>
                    <a:pt x="10713" y="567"/>
                    <a:pt x="10177" y="0"/>
                    <a:pt x="94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6" name="Google Shape;4434;p49">
              <a:extLst>
                <a:ext uri="{FF2B5EF4-FFF2-40B4-BE49-F238E27FC236}">
                  <a16:creationId xmlns:a16="http://schemas.microsoft.com/office/drawing/2014/main" id="{EC87FF11-F241-7235-53FD-1A851BCEA728}"/>
                </a:ext>
              </a:extLst>
            </p:cNvPr>
            <p:cNvSpPr/>
            <p:nvPr/>
          </p:nvSpPr>
          <p:spPr>
            <a:xfrm>
              <a:off x="-60494775" y="2097050"/>
              <a:ext cx="103175" cy="20500"/>
            </a:xfrm>
            <a:custGeom>
              <a:avLst/>
              <a:gdLst/>
              <a:ahLst/>
              <a:cxnLst/>
              <a:rect l="l" t="t" r="r" b="b"/>
              <a:pathLst>
                <a:path w="4127" h="820" extrusionOk="0">
                  <a:moveTo>
                    <a:pt x="410" y="0"/>
                  </a:moveTo>
                  <a:cubicBezTo>
                    <a:pt x="158" y="0"/>
                    <a:pt x="0" y="189"/>
                    <a:pt x="0" y="410"/>
                  </a:cubicBezTo>
                  <a:cubicBezTo>
                    <a:pt x="0" y="630"/>
                    <a:pt x="189" y="819"/>
                    <a:pt x="410" y="819"/>
                  </a:cubicBezTo>
                  <a:lnTo>
                    <a:pt x="3718" y="819"/>
                  </a:lnTo>
                  <a:cubicBezTo>
                    <a:pt x="3938" y="819"/>
                    <a:pt x="4127" y="630"/>
                    <a:pt x="4127" y="410"/>
                  </a:cubicBezTo>
                  <a:cubicBezTo>
                    <a:pt x="4127" y="158"/>
                    <a:pt x="3938" y="0"/>
                    <a:pt x="37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97" name="Google Shape;4435;p49">
            <a:extLst>
              <a:ext uri="{FF2B5EF4-FFF2-40B4-BE49-F238E27FC236}">
                <a16:creationId xmlns:a16="http://schemas.microsoft.com/office/drawing/2014/main" id="{9146FD78-9BA3-AD89-B1D8-2317E4B2C913}"/>
              </a:ext>
            </a:extLst>
          </p:cNvPr>
          <p:cNvGrpSpPr/>
          <p:nvPr/>
        </p:nvGrpSpPr>
        <p:grpSpPr>
          <a:xfrm>
            <a:off x="8452524" y="3026878"/>
            <a:ext cx="547642" cy="546956"/>
            <a:chOff x="-60620800" y="2304600"/>
            <a:chExt cx="319000" cy="318600"/>
          </a:xfrm>
          <a:solidFill>
            <a:srgbClr val="054B99"/>
          </a:solidFill>
        </p:grpSpPr>
        <p:sp>
          <p:nvSpPr>
            <p:cNvPr id="4198" name="Google Shape;4436;p49">
              <a:extLst>
                <a:ext uri="{FF2B5EF4-FFF2-40B4-BE49-F238E27FC236}">
                  <a16:creationId xmlns:a16="http://schemas.microsoft.com/office/drawing/2014/main" id="{349D75EC-E507-10D4-E011-E74B864148A6}"/>
                </a:ext>
              </a:extLst>
            </p:cNvPr>
            <p:cNvSpPr/>
            <p:nvPr/>
          </p:nvSpPr>
          <p:spPr>
            <a:xfrm>
              <a:off x="-60620800" y="2304600"/>
              <a:ext cx="319000" cy="318600"/>
            </a:xfrm>
            <a:custGeom>
              <a:avLst/>
              <a:gdLst/>
              <a:ahLst/>
              <a:cxnLst/>
              <a:rect l="l" t="t" r="r" b="b"/>
              <a:pathLst>
                <a:path w="12760" h="12744" extrusionOk="0">
                  <a:moveTo>
                    <a:pt x="10939" y="845"/>
                  </a:moveTo>
                  <a:cubicBezTo>
                    <a:pt x="10969" y="845"/>
                    <a:pt x="11001" y="853"/>
                    <a:pt x="11027" y="866"/>
                  </a:cubicBezTo>
                  <a:lnTo>
                    <a:pt x="11752" y="1276"/>
                  </a:lnTo>
                  <a:cubicBezTo>
                    <a:pt x="11783" y="1339"/>
                    <a:pt x="11815" y="1433"/>
                    <a:pt x="11783" y="1465"/>
                  </a:cubicBezTo>
                  <a:lnTo>
                    <a:pt x="11437" y="2063"/>
                  </a:lnTo>
                  <a:lnTo>
                    <a:pt x="10491" y="1496"/>
                  </a:lnTo>
                  <a:lnTo>
                    <a:pt x="10838" y="898"/>
                  </a:lnTo>
                  <a:cubicBezTo>
                    <a:pt x="10856" y="861"/>
                    <a:pt x="10897" y="845"/>
                    <a:pt x="10939" y="845"/>
                  </a:cubicBezTo>
                  <a:close/>
                  <a:moveTo>
                    <a:pt x="10050" y="2252"/>
                  </a:moveTo>
                  <a:lnTo>
                    <a:pt x="10995" y="2819"/>
                  </a:lnTo>
                  <a:lnTo>
                    <a:pt x="8916" y="6379"/>
                  </a:lnTo>
                  <a:lnTo>
                    <a:pt x="7971" y="5844"/>
                  </a:lnTo>
                  <a:lnTo>
                    <a:pt x="10050" y="2252"/>
                  </a:lnTo>
                  <a:close/>
                  <a:moveTo>
                    <a:pt x="7813" y="6663"/>
                  </a:moveTo>
                  <a:lnTo>
                    <a:pt x="8318" y="6978"/>
                  </a:lnTo>
                  <a:lnTo>
                    <a:pt x="7782" y="7324"/>
                  </a:lnTo>
                  <a:lnTo>
                    <a:pt x="7813" y="6663"/>
                  </a:lnTo>
                  <a:close/>
                  <a:moveTo>
                    <a:pt x="11342" y="5245"/>
                  </a:moveTo>
                  <a:cubicBezTo>
                    <a:pt x="11594" y="5245"/>
                    <a:pt x="11752" y="5434"/>
                    <a:pt x="11752" y="5686"/>
                  </a:cubicBezTo>
                  <a:lnTo>
                    <a:pt x="11752" y="11483"/>
                  </a:lnTo>
                  <a:cubicBezTo>
                    <a:pt x="11752" y="11704"/>
                    <a:pt x="11531" y="11893"/>
                    <a:pt x="11342" y="11893"/>
                  </a:cubicBezTo>
                  <a:lnTo>
                    <a:pt x="1197" y="11893"/>
                  </a:lnTo>
                  <a:cubicBezTo>
                    <a:pt x="945" y="11893"/>
                    <a:pt x="788" y="11704"/>
                    <a:pt x="788" y="11483"/>
                  </a:cubicBezTo>
                  <a:lnTo>
                    <a:pt x="788" y="5686"/>
                  </a:lnTo>
                  <a:cubicBezTo>
                    <a:pt x="788" y="5434"/>
                    <a:pt x="977" y="5245"/>
                    <a:pt x="1197" y="5245"/>
                  </a:cubicBezTo>
                  <a:lnTo>
                    <a:pt x="7372" y="5245"/>
                  </a:lnTo>
                  <a:lnTo>
                    <a:pt x="7057" y="5749"/>
                  </a:lnTo>
                  <a:cubicBezTo>
                    <a:pt x="7026" y="5812"/>
                    <a:pt x="7026" y="5875"/>
                    <a:pt x="7026" y="5970"/>
                  </a:cubicBezTo>
                  <a:lnTo>
                    <a:pt x="6900" y="7734"/>
                  </a:lnTo>
                  <a:lnTo>
                    <a:pt x="5545" y="7734"/>
                  </a:lnTo>
                  <a:cubicBezTo>
                    <a:pt x="5325" y="7734"/>
                    <a:pt x="5167" y="7923"/>
                    <a:pt x="5167" y="8175"/>
                  </a:cubicBezTo>
                  <a:cubicBezTo>
                    <a:pt x="5167" y="8396"/>
                    <a:pt x="5356" y="8585"/>
                    <a:pt x="5545" y="8585"/>
                  </a:cubicBezTo>
                  <a:lnTo>
                    <a:pt x="10523" y="8585"/>
                  </a:lnTo>
                  <a:cubicBezTo>
                    <a:pt x="10743" y="8585"/>
                    <a:pt x="10964" y="8396"/>
                    <a:pt x="10964" y="8175"/>
                  </a:cubicBezTo>
                  <a:cubicBezTo>
                    <a:pt x="10964" y="7923"/>
                    <a:pt x="10743" y="7734"/>
                    <a:pt x="10523" y="7734"/>
                  </a:cubicBezTo>
                  <a:lnTo>
                    <a:pt x="8633" y="7734"/>
                  </a:lnTo>
                  <a:lnTo>
                    <a:pt x="9294" y="7293"/>
                  </a:lnTo>
                  <a:cubicBezTo>
                    <a:pt x="9326" y="7261"/>
                    <a:pt x="9420" y="7230"/>
                    <a:pt x="9420" y="7135"/>
                  </a:cubicBezTo>
                  <a:lnTo>
                    <a:pt x="10523" y="5245"/>
                  </a:lnTo>
                  <a:close/>
                  <a:moveTo>
                    <a:pt x="10933" y="0"/>
                  </a:moveTo>
                  <a:cubicBezTo>
                    <a:pt x="10599" y="0"/>
                    <a:pt x="10280" y="175"/>
                    <a:pt x="10113" y="488"/>
                  </a:cubicBezTo>
                  <a:lnTo>
                    <a:pt x="9578" y="1433"/>
                  </a:lnTo>
                  <a:lnTo>
                    <a:pt x="7877" y="4395"/>
                  </a:lnTo>
                  <a:lnTo>
                    <a:pt x="1229" y="4395"/>
                  </a:lnTo>
                  <a:cubicBezTo>
                    <a:pt x="567" y="4395"/>
                    <a:pt x="0" y="4930"/>
                    <a:pt x="0" y="5592"/>
                  </a:cubicBezTo>
                  <a:lnTo>
                    <a:pt x="0" y="11483"/>
                  </a:lnTo>
                  <a:cubicBezTo>
                    <a:pt x="0" y="12145"/>
                    <a:pt x="567" y="12743"/>
                    <a:pt x="1229" y="12743"/>
                  </a:cubicBezTo>
                  <a:lnTo>
                    <a:pt x="11374" y="12743"/>
                  </a:lnTo>
                  <a:cubicBezTo>
                    <a:pt x="12067" y="12743"/>
                    <a:pt x="12602" y="12176"/>
                    <a:pt x="12602" y="11483"/>
                  </a:cubicBezTo>
                  <a:lnTo>
                    <a:pt x="12602" y="5686"/>
                  </a:lnTo>
                  <a:cubicBezTo>
                    <a:pt x="12602" y="5025"/>
                    <a:pt x="12067" y="4458"/>
                    <a:pt x="11374" y="4458"/>
                  </a:cubicBezTo>
                  <a:lnTo>
                    <a:pt x="11027" y="4458"/>
                  </a:lnTo>
                  <a:lnTo>
                    <a:pt x="12508" y="1937"/>
                  </a:lnTo>
                  <a:cubicBezTo>
                    <a:pt x="12760" y="1433"/>
                    <a:pt x="12602" y="835"/>
                    <a:pt x="12130" y="551"/>
                  </a:cubicBezTo>
                  <a:lnTo>
                    <a:pt x="11437" y="141"/>
                  </a:lnTo>
                  <a:cubicBezTo>
                    <a:pt x="11277" y="46"/>
                    <a:pt x="11103" y="0"/>
                    <a:pt x="109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9" name="Google Shape;4437;p49">
              <a:extLst>
                <a:ext uri="{FF2B5EF4-FFF2-40B4-BE49-F238E27FC236}">
                  <a16:creationId xmlns:a16="http://schemas.microsoft.com/office/drawing/2014/main" id="{84A71251-5642-0D73-46A4-91BA2CDFB483}"/>
                </a:ext>
              </a:extLst>
            </p:cNvPr>
            <p:cNvSpPr/>
            <p:nvPr/>
          </p:nvSpPr>
          <p:spPr>
            <a:xfrm>
              <a:off x="-60491625" y="2560150"/>
              <a:ext cx="144925" cy="20525"/>
            </a:xfrm>
            <a:custGeom>
              <a:avLst/>
              <a:gdLst/>
              <a:ahLst/>
              <a:cxnLst/>
              <a:rect l="l" t="t" r="r" b="b"/>
              <a:pathLst>
                <a:path w="5797" h="821" extrusionOk="0">
                  <a:moveTo>
                    <a:pt x="378" y="1"/>
                  </a:moveTo>
                  <a:cubicBezTo>
                    <a:pt x="158" y="1"/>
                    <a:pt x="0" y="190"/>
                    <a:pt x="0" y="411"/>
                  </a:cubicBezTo>
                  <a:cubicBezTo>
                    <a:pt x="0" y="663"/>
                    <a:pt x="189" y="820"/>
                    <a:pt x="378" y="820"/>
                  </a:cubicBezTo>
                  <a:lnTo>
                    <a:pt x="5356" y="820"/>
                  </a:lnTo>
                  <a:cubicBezTo>
                    <a:pt x="5576" y="820"/>
                    <a:pt x="5797" y="631"/>
                    <a:pt x="5797" y="411"/>
                  </a:cubicBezTo>
                  <a:cubicBezTo>
                    <a:pt x="5797" y="190"/>
                    <a:pt x="5576" y="1"/>
                    <a:pt x="53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0" name="Google Shape;4438;p49">
              <a:extLst>
                <a:ext uri="{FF2B5EF4-FFF2-40B4-BE49-F238E27FC236}">
                  <a16:creationId xmlns:a16="http://schemas.microsoft.com/office/drawing/2014/main" id="{FDC7251C-F35B-E544-65EB-C55CC6F91F1A}"/>
                </a:ext>
              </a:extLst>
            </p:cNvPr>
            <p:cNvSpPr/>
            <p:nvPr/>
          </p:nvSpPr>
          <p:spPr>
            <a:xfrm>
              <a:off x="-60573550" y="2445950"/>
              <a:ext cx="62250" cy="146525"/>
            </a:xfrm>
            <a:custGeom>
              <a:avLst/>
              <a:gdLst/>
              <a:ahLst/>
              <a:cxnLst/>
              <a:rect l="l" t="t" r="r" b="b"/>
              <a:pathLst>
                <a:path w="2490" h="5861" extrusionOk="0">
                  <a:moveTo>
                    <a:pt x="1229" y="1"/>
                  </a:moveTo>
                  <a:cubicBezTo>
                    <a:pt x="977" y="1"/>
                    <a:pt x="820" y="190"/>
                    <a:pt x="820" y="410"/>
                  </a:cubicBezTo>
                  <a:lnTo>
                    <a:pt x="820" y="694"/>
                  </a:lnTo>
                  <a:cubicBezTo>
                    <a:pt x="347" y="851"/>
                    <a:pt x="1" y="1324"/>
                    <a:pt x="1" y="1891"/>
                  </a:cubicBezTo>
                  <a:cubicBezTo>
                    <a:pt x="1" y="2553"/>
                    <a:pt x="568" y="2931"/>
                    <a:pt x="977" y="3246"/>
                  </a:cubicBezTo>
                  <a:cubicBezTo>
                    <a:pt x="1292" y="3498"/>
                    <a:pt x="1670" y="3718"/>
                    <a:pt x="1670" y="3970"/>
                  </a:cubicBezTo>
                  <a:cubicBezTo>
                    <a:pt x="1670" y="4191"/>
                    <a:pt x="1450" y="4348"/>
                    <a:pt x="1229" y="4348"/>
                  </a:cubicBezTo>
                  <a:cubicBezTo>
                    <a:pt x="977" y="4348"/>
                    <a:pt x="820" y="4159"/>
                    <a:pt x="820" y="3970"/>
                  </a:cubicBezTo>
                  <a:cubicBezTo>
                    <a:pt x="820" y="3718"/>
                    <a:pt x="631" y="3529"/>
                    <a:pt x="442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7" y="4947"/>
                    <a:pt x="820" y="5136"/>
                  </a:cubicBezTo>
                  <a:lnTo>
                    <a:pt x="820" y="5420"/>
                  </a:lnTo>
                  <a:cubicBezTo>
                    <a:pt x="820" y="5672"/>
                    <a:pt x="1040" y="5861"/>
                    <a:pt x="1229" y="5861"/>
                  </a:cubicBezTo>
                  <a:cubicBezTo>
                    <a:pt x="1450" y="5861"/>
                    <a:pt x="1670" y="5672"/>
                    <a:pt x="1670" y="5420"/>
                  </a:cubicBezTo>
                  <a:lnTo>
                    <a:pt x="1670" y="5136"/>
                  </a:lnTo>
                  <a:cubicBezTo>
                    <a:pt x="2143" y="4979"/>
                    <a:pt x="2489" y="4506"/>
                    <a:pt x="2489" y="3970"/>
                  </a:cubicBezTo>
                  <a:cubicBezTo>
                    <a:pt x="2489" y="3309"/>
                    <a:pt x="1922" y="2899"/>
                    <a:pt x="1513" y="2584"/>
                  </a:cubicBezTo>
                  <a:cubicBezTo>
                    <a:pt x="1198" y="2364"/>
                    <a:pt x="820" y="2112"/>
                    <a:pt x="820" y="1891"/>
                  </a:cubicBezTo>
                  <a:cubicBezTo>
                    <a:pt x="788" y="1639"/>
                    <a:pt x="977" y="1450"/>
                    <a:pt x="1229" y="1450"/>
                  </a:cubicBezTo>
                  <a:cubicBezTo>
                    <a:pt x="1450" y="1450"/>
                    <a:pt x="1670" y="1639"/>
                    <a:pt x="1670" y="1891"/>
                  </a:cubicBezTo>
                  <a:cubicBezTo>
                    <a:pt x="1670" y="2112"/>
                    <a:pt x="1859" y="2269"/>
                    <a:pt x="2048" y="2269"/>
                  </a:cubicBezTo>
                  <a:cubicBezTo>
                    <a:pt x="2300" y="2269"/>
                    <a:pt x="2489" y="2080"/>
                    <a:pt x="2489" y="1891"/>
                  </a:cubicBezTo>
                  <a:cubicBezTo>
                    <a:pt x="2489" y="1324"/>
                    <a:pt x="2143" y="883"/>
                    <a:pt x="1670" y="694"/>
                  </a:cubicBezTo>
                  <a:lnTo>
                    <a:pt x="1670" y="410"/>
                  </a:lnTo>
                  <a:cubicBezTo>
                    <a:pt x="1670" y="190"/>
                    <a:pt x="1450" y="1"/>
                    <a:pt x="1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01" name="Google Shape;4439;p49">
            <a:extLst>
              <a:ext uri="{FF2B5EF4-FFF2-40B4-BE49-F238E27FC236}">
                <a16:creationId xmlns:a16="http://schemas.microsoft.com/office/drawing/2014/main" id="{D6D8F4C8-69FF-1F1E-6605-37E811454DBF}"/>
              </a:ext>
            </a:extLst>
          </p:cNvPr>
          <p:cNvGrpSpPr/>
          <p:nvPr/>
        </p:nvGrpSpPr>
        <p:grpSpPr>
          <a:xfrm>
            <a:off x="8454540" y="3734350"/>
            <a:ext cx="543607" cy="389487"/>
            <a:chOff x="-60621600" y="2716100"/>
            <a:chExt cx="316650" cy="226875"/>
          </a:xfrm>
          <a:solidFill>
            <a:srgbClr val="054B99"/>
          </a:solidFill>
        </p:grpSpPr>
        <p:sp>
          <p:nvSpPr>
            <p:cNvPr id="4202" name="Google Shape;4440;p49">
              <a:extLst>
                <a:ext uri="{FF2B5EF4-FFF2-40B4-BE49-F238E27FC236}">
                  <a16:creationId xmlns:a16="http://schemas.microsoft.com/office/drawing/2014/main" id="{27A6AAF3-11CB-9229-EDA9-4C3DDEDB7284}"/>
                </a:ext>
              </a:extLst>
            </p:cNvPr>
            <p:cNvSpPr/>
            <p:nvPr/>
          </p:nvSpPr>
          <p:spPr>
            <a:xfrm>
              <a:off x="-60621600" y="2716100"/>
              <a:ext cx="316650" cy="226875"/>
            </a:xfrm>
            <a:custGeom>
              <a:avLst/>
              <a:gdLst/>
              <a:ahLst/>
              <a:cxnLst/>
              <a:rect l="l" t="t" r="r" b="b"/>
              <a:pathLst>
                <a:path w="12666" h="9075" extrusionOk="0">
                  <a:moveTo>
                    <a:pt x="11374" y="789"/>
                  </a:moveTo>
                  <a:cubicBezTo>
                    <a:pt x="11626" y="789"/>
                    <a:pt x="11815" y="1009"/>
                    <a:pt x="11815" y="1230"/>
                  </a:cubicBezTo>
                  <a:lnTo>
                    <a:pt x="11815" y="1671"/>
                  </a:lnTo>
                  <a:lnTo>
                    <a:pt x="788" y="1671"/>
                  </a:lnTo>
                  <a:lnTo>
                    <a:pt x="788" y="1230"/>
                  </a:lnTo>
                  <a:cubicBezTo>
                    <a:pt x="788" y="1009"/>
                    <a:pt x="977" y="789"/>
                    <a:pt x="1166" y="789"/>
                  </a:cubicBezTo>
                  <a:close/>
                  <a:moveTo>
                    <a:pt x="11815" y="2490"/>
                  </a:moveTo>
                  <a:lnTo>
                    <a:pt x="11815" y="7877"/>
                  </a:lnTo>
                  <a:cubicBezTo>
                    <a:pt x="11815" y="8129"/>
                    <a:pt x="11626" y="8318"/>
                    <a:pt x="11374" y="8318"/>
                  </a:cubicBezTo>
                  <a:lnTo>
                    <a:pt x="1166" y="8318"/>
                  </a:lnTo>
                  <a:cubicBezTo>
                    <a:pt x="946" y="8318"/>
                    <a:pt x="788" y="8129"/>
                    <a:pt x="788" y="7877"/>
                  </a:cubicBezTo>
                  <a:lnTo>
                    <a:pt x="788" y="2490"/>
                  </a:lnTo>
                  <a:close/>
                  <a:moveTo>
                    <a:pt x="1229" y="1"/>
                  </a:moveTo>
                  <a:cubicBezTo>
                    <a:pt x="536" y="1"/>
                    <a:pt x="1" y="568"/>
                    <a:pt x="1" y="1230"/>
                  </a:cubicBezTo>
                  <a:lnTo>
                    <a:pt x="1" y="7846"/>
                  </a:lnTo>
                  <a:cubicBezTo>
                    <a:pt x="1" y="8507"/>
                    <a:pt x="536" y="9074"/>
                    <a:pt x="1229" y="9074"/>
                  </a:cubicBezTo>
                  <a:lnTo>
                    <a:pt x="11406" y="9074"/>
                  </a:lnTo>
                  <a:cubicBezTo>
                    <a:pt x="12099" y="9074"/>
                    <a:pt x="12666" y="8507"/>
                    <a:pt x="12666" y="7846"/>
                  </a:cubicBezTo>
                  <a:lnTo>
                    <a:pt x="12666" y="1230"/>
                  </a:lnTo>
                  <a:cubicBezTo>
                    <a:pt x="12634" y="568"/>
                    <a:pt x="12099" y="1"/>
                    <a:pt x="114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3" name="Google Shape;4441;p49">
              <a:extLst>
                <a:ext uri="{FF2B5EF4-FFF2-40B4-BE49-F238E27FC236}">
                  <a16:creationId xmlns:a16="http://schemas.microsoft.com/office/drawing/2014/main" id="{5EAD58D2-3196-E7EF-D1FD-E4E863CDD6FF}"/>
                </a:ext>
              </a:extLst>
            </p:cNvPr>
            <p:cNvSpPr/>
            <p:nvPr/>
          </p:nvSpPr>
          <p:spPr>
            <a:xfrm>
              <a:off x="-60546775" y="2798025"/>
              <a:ext cx="166225" cy="104775"/>
            </a:xfrm>
            <a:custGeom>
              <a:avLst/>
              <a:gdLst/>
              <a:ahLst/>
              <a:cxnLst/>
              <a:rect l="l" t="t" r="r" b="b"/>
              <a:pathLst>
                <a:path w="6649" h="4191" extrusionOk="0">
                  <a:moveTo>
                    <a:pt x="2080" y="883"/>
                  </a:moveTo>
                  <a:cubicBezTo>
                    <a:pt x="2332" y="883"/>
                    <a:pt x="2553" y="946"/>
                    <a:pt x="2805" y="1072"/>
                  </a:cubicBezTo>
                  <a:cubicBezTo>
                    <a:pt x="2647" y="1387"/>
                    <a:pt x="2521" y="1733"/>
                    <a:pt x="2521" y="2080"/>
                  </a:cubicBezTo>
                  <a:cubicBezTo>
                    <a:pt x="2521" y="2489"/>
                    <a:pt x="2647" y="2804"/>
                    <a:pt x="2805" y="3119"/>
                  </a:cubicBezTo>
                  <a:cubicBezTo>
                    <a:pt x="2584" y="3245"/>
                    <a:pt x="2364" y="3308"/>
                    <a:pt x="2080" y="3308"/>
                  </a:cubicBezTo>
                  <a:cubicBezTo>
                    <a:pt x="1418" y="3308"/>
                    <a:pt x="820" y="2741"/>
                    <a:pt x="820" y="2048"/>
                  </a:cubicBezTo>
                  <a:cubicBezTo>
                    <a:pt x="820" y="1418"/>
                    <a:pt x="1418" y="883"/>
                    <a:pt x="2080" y="883"/>
                  </a:cubicBezTo>
                  <a:close/>
                  <a:moveTo>
                    <a:pt x="4569" y="883"/>
                  </a:moveTo>
                  <a:cubicBezTo>
                    <a:pt x="5231" y="883"/>
                    <a:pt x="5798" y="1418"/>
                    <a:pt x="5798" y="2080"/>
                  </a:cubicBezTo>
                  <a:cubicBezTo>
                    <a:pt x="5798" y="2741"/>
                    <a:pt x="5231" y="3340"/>
                    <a:pt x="4569" y="3340"/>
                  </a:cubicBezTo>
                  <a:cubicBezTo>
                    <a:pt x="3907" y="3340"/>
                    <a:pt x="3340" y="2804"/>
                    <a:pt x="3340" y="2080"/>
                  </a:cubicBezTo>
                  <a:cubicBezTo>
                    <a:pt x="3309" y="1418"/>
                    <a:pt x="3907" y="883"/>
                    <a:pt x="4569" y="883"/>
                  </a:cubicBezTo>
                  <a:close/>
                  <a:moveTo>
                    <a:pt x="2080" y="0"/>
                  </a:moveTo>
                  <a:cubicBezTo>
                    <a:pt x="946" y="0"/>
                    <a:pt x="1" y="946"/>
                    <a:pt x="1" y="2080"/>
                  </a:cubicBezTo>
                  <a:cubicBezTo>
                    <a:pt x="1" y="3245"/>
                    <a:pt x="946" y="4191"/>
                    <a:pt x="2080" y="4191"/>
                  </a:cubicBezTo>
                  <a:cubicBezTo>
                    <a:pt x="2521" y="4191"/>
                    <a:pt x="2962" y="4033"/>
                    <a:pt x="3340" y="3749"/>
                  </a:cubicBezTo>
                  <a:cubicBezTo>
                    <a:pt x="3687" y="4033"/>
                    <a:pt x="4128" y="4191"/>
                    <a:pt x="4569" y="4191"/>
                  </a:cubicBezTo>
                  <a:cubicBezTo>
                    <a:pt x="5703" y="4191"/>
                    <a:pt x="6648" y="3245"/>
                    <a:pt x="6648" y="2080"/>
                  </a:cubicBezTo>
                  <a:cubicBezTo>
                    <a:pt x="6648" y="946"/>
                    <a:pt x="5703" y="0"/>
                    <a:pt x="4569" y="0"/>
                  </a:cubicBezTo>
                  <a:cubicBezTo>
                    <a:pt x="4096" y="0"/>
                    <a:pt x="3655" y="158"/>
                    <a:pt x="3340" y="441"/>
                  </a:cubicBezTo>
                  <a:cubicBezTo>
                    <a:pt x="2994" y="158"/>
                    <a:pt x="2553" y="0"/>
                    <a:pt x="2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04" name="Google Shape;4442;p49">
            <a:extLst>
              <a:ext uri="{FF2B5EF4-FFF2-40B4-BE49-F238E27FC236}">
                <a16:creationId xmlns:a16="http://schemas.microsoft.com/office/drawing/2014/main" id="{74863CEE-3A54-9036-1BBD-0FE463E12182}"/>
              </a:ext>
            </a:extLst>
          </p:cNvPr>
          <p:cNvGrpSpPr/>
          <p:nvPr/>
        </p:nvGrpSpPr>
        <p:grpSpPr>
          <a:xfrm>
            <a:off x="10439206" y="3657311"/>
            <a:ext cx="531420" cy="543565"/>
            <a:chOff x="-59475600" y="2658625"/>
            <a:chExt cx="309550" cy="316625"/>
          </a:xfrm>
          <a:solidFill>
            <a:srgbClr val="054B99"/>
          </a:solidFill>
        </p:grpSpPr>
        <p:sp>
          <p:nvSpPr>
            <p:cNvPr id="4205" name="Google Shape;4443;p49">
              <a:extLst>
                <a:ext uri="{FF2B5EF4-FFF2-40B4-BE49-F238E27FC236}">
                  <a16:creationId xmlns:a16="http://schemas.microsoft.com/office/drawing/2014/main" id="{54BA3D0D-39E3-B6C6-77F8-34EA573BD1DF}"/>
                </a:ext>
              </a:extLst>
            </p:cNvPr>
            <p:cNvSpPr/>
            <p:nvPr/>
          </p:nvSpPr>
          <p:spPr>
            <a:xfrm>
              <a:off x="-59427550" y="2913025"/>
              <a:ext cx="19700" cy="19700"/>
            </a:xfrm>
            <a:custGeom>
              <a:avLst/>
              <a:gdLst/>
              <a:ahLst/>
              <a:cxnLst/>
              <a:rect l="l" t="t" r="r" b="b"/>
              <a:pathLst>
                <a:path w="788" h="788" extrusionOk="0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0" y="630"/>
                    <a:pt x="189" y="788"/>
                    <a:pt x="410" y="788"/>
                  </a:cubicBezTo>
                  <a:cubicBezTo>
                    <a:pt x="630" y="788"/>
                    <a:pt x="788" y="630"/>
                    <a:pt x="788" y="410"/>
                  </a:cubicBezTo>
                  <a:cubicBezTo>
                    <a:pt x="788" y="189"/>
                    <a:pt x="630" y="0"/>
                    <a:pt x="4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6" name="Google Shape;4444;p49">
              <a:extLst>
                <a:ext uri="{FF2B5EF4-FFF2-40B4-BE49-F238E27FC236}">
                  <a16:creationId xmlns:a16="http://schemas.microsoft.com/office/drawing/2014/main" id="{92B871BB-534B-4E88-F0D6-F0A63C69955E}"/>
                </a:ext>
              </a:extLst>
            </p:cNvPr>
            <p:cNvSpPr/>
            <p:nvPr/>
          </p:nvSpPr>
          <p:spPr>
            <a:xfrm>
              <a:off x="-59428350" y="2699575"/>
              <a:ext cx="20500" cy="152825"/>
            </a:xfrm>
            <a:custGeom>
              <a:avLst/>
              <a:gdLst/>
              <a:ahLst/>
              <a:cxnLst/>
              <a:rect l="l" t="t" r="r" b="b"/>
              <a:pathLst>
                <a:path w="820" h="6113" extrusionOk="0"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lnTo>
                    <a:pt x="1" y="5671"/>
                  </a:lnTo>
                  <a:cubicBezTo>
                    <a:pt x="1" y="5923"/>
                    <a:pt x="190" y="6112"/>
                    <a:pt x="442" y="6112"/>
                  </a:cubicBezTo>
                  <a:cubicBezTo>
                    <a:pt x="662" y="6112"/>
                    <a:pt x="820" y="5923"/>
                    <a:pt x="820" y="5671"/>
                  </a:cubicBezTo>
                  <a:lnTo>
                    <a:pt x="820" y="410"/>
                  </a:lnTo>
                  <a:cubicBezTo>
                    <a:pt x="820" y="158"/>
                    <a:pt x="631" y="0"/>
                    <a:pt x="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7" name="Google Shape;4445;p49">
              <a:extLst>
                <a:ext uri="{FF2B5EF4-FFF2-40B4-BE49-F238E27FC236}">
                  <a16:creationId xmlns:a16="http://schemas.microsoft.com/office/drawing/2014/main" id="{7A97A923-A178-274E-482F-D2A10368C318}"/>
                </a:ext>
              </a:extLst>
            </p:cNvPr>
            <p:cNvSpPr/>
            <p:nvPr/>
          </p:nvSpPr>
          <p:spPr>
            <a:xfrm>
              <a:off x="-59330675" y="2913025"/>
              <a:ext cx="19700" cy="19700"/>
            </a:xfrm>
            <a:custGeom>
              <a:avLst/>
              <a:gdLst/>
              <a:ahLst/>
              <a:cxnLst/>
              <a:rect l="l" t="t" r="r" b="b"/>
              <a:pathLst>
                <a:path w="788" h="788" extrusionOk="0">
                  <a:moveTo>
                    <a:pt x="378" y="0"/>
                  </a:moveTo>
                  <a:cubicBezTo>
                    <a:pt x="158" y="0"/>
                    <a:pt x="0" y="189"/>
                    <a:pt x="0" y="410"/>
                  </a:cubicBezTo>
                  <a:cubicBezTo>
                    <a:pt x="0" y="630"/>
                    <a:pt x="158" y="788"/>
                    <a:pt x="378" y="788"/>
                  </a:cubicBezTo>
                  <a:cubicBezTo>
                    <a:pt x="599" y="788"/>
                    <a:pt x="788" y="630"/>
                    <a:pt x="788" y="410"/>
                  </a:cubicBezTo>
                  <a:cubicBezTo>
                    <a:pt x="788" y="189"/>
                    <a:pt x="599" y="0"/>
                    <a:pt x="3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8" name="Google Shape;4446;p49">
              <a:extLst>
                <a:ext uri="{FF2B5EF4-FFF2-40B4-BE49-F238E27FC236}">
                  <a16:creationId xmlns:a16="http://schemas.microsoft.com/office/drawing/2014/main" id="{65565B37-9A83-E23E-03A9-EA9274292D64}"/>
                </a:ext>
              </a:extLst>
            </p:cNvPr>
            <p:cNvSpPr/>
            <p:nvPr/>
          </p:nvSpPr>
          <p:spPr>
            <a:xfrm>
              <a:off x="-59330675" y="2699575"/>
              <a:ext cx="20500" cy="152825"/>
            </a:xfrm>
            <a:custGeom>
              <a:avLst/>
              <a:gdLst/>
              <a:ahLst/>
              <a:cxnLst/>
              <a:rect l="l" t="t" r="r" b="b"/>
              <a:pathLst>
                <a:path w="820" h="6113" extrusionOk="0">
                  <a:moveTo>
                    <a:pt x="378" y="0"/>
                  </a:moveTo>
                  <a:cubicBezTo>
                    <a:pt x="158" y="0"/>
                    <a:pt x="0" y="189"/>
                    <a:pt x="0" y="441"/>
                  </a:cubicBezTo>
                  <a:lnTo>
                    <a:pt x="0" y="5671"/>
                  </a:lnTo>
                  <a:cubicBezTo>
                    <a:pt x="0" y="5923"/>
                    <a:pt x="189" y="6112"/>
                    <a:pt x="378" y="6112"/>
                  </a:cubicBezTo>
                  <a:cubicBezTo>
                    <a:pt x="630" y="6112"/>
                    <a:pt x="820" y="5923"/>
                    <a:pt x="820" y="5671"/>
                  </a:cubicBezTo>
                  <a:lnTo>
                    <a:pt x="820" y="410"/>
                  </a:lnTo>
                  <a:cubicBezTo>
                    <a:pt x="788" y="158"/>
                    <a:pt x="567" y="0"/>
                    <a:pt x="3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9" name="Google Shape;4447;p49">
              <a:extLst>
                <a:ext uri="{FF2B5EF4-FFF2-40B4-BE49-F238E27FC236}">
                  <a16:creationId xmlns:a16="http://schemas.microsoft.com/office/drawing/2014/main" id="{14DC3C37-F937-0AC8-F57D-820799AB9984}"/>
                </a:ext>
              </a:extLst>
            </p:cNvPr>
            <p:cNvSpPr/>
            <p:nvPr/>
          </p:nvSpPr>
          <p:spPr>
            <a:xfrm>
              <a:off x="-59475600" y="2658625"/>
              <a:ext cx="309550" cy="316625"/>
            </a:xfrm>
            <a:custGeom>
              <a:avLst/>
              <a:gdLst/>
              <a:ahLst/>
              <a:cxnLst/>
              <a:rect l="l" t="t" r="r" b="b"/>
              <a:pathLst>
                <a:path w="12382" h="12665" extrusionOk="0">
                  <a:moveTo>
                    <a:pt x="3372" y="788"/>
                  </a:moveTo>
                  <a:cubicBezTo>
                    <a:pt x="3624" y="788"/>
                    <a:pt x="3813" y="977"/>
                    <a:pt x="3813" y="1197"/>
                  </a:cubicBezTo>
                  <a:lnTo>
                    <a:pt x="3813" y="8538"/>
                  </a:lnTo>
                  <a:lnTo>
                    <a:pt x="788" y="8538"/>
                  </a:lnTo>
                  <a:lnTo>
                    <a:pt x="788" y="1197"/>
                  </a:lnTo>
                  <a:cubicBezTo>
                    <a:pt x="788" y="977"/>
                    <a:pt x="977" y="788"/>
                    <a:pt x="1166" y="788"/>
                  </a:cubicBezTo>
                  <a:close/>
                  <a:moveTo>
                    <a:pt x="7278" y="788"/>
                  </a:moveTo>
                  <a:cubicBezTo>
                    <a:pt x="7530" y="788"/>
                    <a:pt x="7688" y="977"/>
                    <a:pt x="7688" y="1197"/>
                  </a:cubicBezTo>
                  <a:lnTo>
                    <a:pt x="7688" y="8538"/>
                  </a:lnTo>
                  <a:lnTo>
                    <a:pt x="4632" y="8538"/>
                  </a:lnTo>
                  <a:lnTo>
                    <a:pt x="4632" y="1197"/>
                  </a:lnTo>
                  <a:cubicBezTo>
                    <a:pt x="4632" y="977"/>
                    <a:pt x="4852" y="788"/>
                    <a:pt x="5073" y="788"/>
                  </a:cubicBezTo>
                  <a:close/>
                  <a:moveTo>
                    <a:pt x="11122" y="788"/>
                  </a:moveTo>
                  <a:cubicBezTo>
                    <a:pt x="11342" y="788"/>
                    <a:pt x="11500" y="977"/>
                    <a:pt x="11500" y="1197"/>
                  </a:cubicBezTo>
                  <a:lnTo>
                    <a:pt x="11500" y="8538"/>
                  </a:lnTo>
                  <a:lnTo>
                    <a:pt x="8507" y="8538"/>
                  </a:lnTo>
                  <a:lnTo>
                    <a:pt x="8507" y="1197"/>
                  </a:lnTo>
                  <a:cubicBezTo>
                    <a:pt x="8507" y="977"/>
                    <a:pt x="8696" y="788"/>
                    <a:pt x="8885" y="788"/>
                  </a:cubicBezTo>
                  <a:close/>
                  <a:moveTo>
                    <a:pt x="3813" y="9325"/>
                  </a:moveTo>
                  <a:lnTo>
                    <a:pt x="3813" y="11405"/>
                  </a:lnTo>
                  <a:cubicBezTo>
                    <a:pt x="3813" y="11657"/>
                    <a:pt x="3624" y="11846"/>
                    <a:pt x="3372" y="11846"/>
                  </a:cubicBezTo>
                  <a:lnTo>
                    <a:pt x="1166" y="11846"/>
                  </a:lnTo>
                  <a:cubicBezTo>
                    <a:pt x="946" y="11846"/>
                    <a:pt x="788" y="11657"/>
                    <a:pt x="788" y="11405"/>
                  </a:cubicBezTo>
                  <a:lnTo>
                    <a:pt x="788" y="9325"/>
                  </a:lnTo>
                  <a:close/>
                  <a:moveTo>
                    <a:pt x="7688" y="9325"/>
                  </a:moveTo>
                  <a:lnTo>
                    <a:pt x="7688" y="11405"/>
                  </a:lnTo>
                  <a:cubicBezTo>
                    <a:pt x="7688" y="11657"/>
                    <a:pt x="7467" y="11846"/>
                    <a:pt x="7278" y="11846"/>
                  </a:cubicBezTo>
                  <a:lnTo>
                    <a:pt x="5073" y="11846"/>
                  </a:lnTo>
                  <a:cubicBezTo>
                    <a:pt x="4852" y="11846"/>
                    <a:pt x="4632" y="11657"/>
                    <a:pt x="4632" y="11405"/>
                  </a:cubicBezTo>
                  <a:lnTo>
                    <a:pt x="4632" y="9325"/>
                  </a:lnTo>
                  <a:close/>
                  <a:moveTo>
                    <a:pt x="11563" y="9325"/>
                  </a:moveTo>
                  <a:lnTo>
                    <a:pt x="11563" y="11405"/>
                  </a:lnTo>
                  <a:lnTo>
                    <a:pt x="11531" y="11405"/>
                  </a:lnTo>
                  <a:cubicBezTo>
                    <a:pt x="11531" y="11657"/>
                    <a:pt x="11342" y="11846"/>
                    <a:pt x="11153" y="11846"/>
                  </a:cubicBezTo>
                  <a:lnTo>
                    <a:pt x="8948" y="11846"/>
                  </a:lnTo>
                  <a:cubicBezTo>
                    <a:pt x="8696" y="11846"/>
                    <a:pt x="8538" y="11657"/>
                    <a:pt x="8538" y="11405"/>
                  </a:cubicBezTo>
                  <a:lnTo>
                    <a:pt x="8538" y="9325"/>
                  </a:lnTo>
                  <a:close/>
                  <a:moveTo>
                    <a:pt x="1229" y="0"/>
                  </a:moveTo>
                  <a:cubicBezTo>
                    <a:pt x="536" y="0"/>
                    <a:pt x="0" y="536"/>
                    <a:pt x="0" y="1197"/>
                  </a:cubicBezTo>
                  <a:lnTo>
                    <a:pt x="0" y="11405"/>
                  </a:lnTo>
                  <a:cubicBezTo>
                    <a:pt x="0" y="12066"/>
                    <a:pt x="536" y="12665"/>
                    <a:pt x="1229" y="12665"/>
                  </a:cubicBezTo>
                  <a:lnTo>
                    <a:pt x="3435" y="12665"/>
                  </a:lnTo>
                  <a:cubicBezTo>
                    <a:pt x="3750" y="12665"/>
                    <a:pt x="4002" y="12539"/>
                    <a:pt x="4254" y="12350"/>
                  </a:cubicBezTo>
                  <a:cubicBezTo>
                    <a:pt x="4474" y="12539"/>
                    <a:pt x="4758" y="12665"/>
                    <a:pt x="5073" y="12665"/>
                  </a:cubicBezTo>
                  <a:lnTo>
                    <a:pt x="7278" y="12665"/>
                  </a:lnTo>
                  <a:cubicBezTo>
                    <a:pt x="7593" y="12665"/>
                    <a:pt x="7877" y="12539"/>
                    <a:pt x="8097" y="12350"/>
                  </a:cubicBezTo>
                  <a:cubicBezTo>
                    <a:pt x="8349" y="12539"/>
                    <a:pt x="8633" y="12665"/>
                    <a:pt x="8948" y="12665"/>
                  </a:cubicBezTo>
                  <a:lnTo>
                    <a:pt x="11153" y="12665"/>
                  </a:lnTo>
                  <a:cubicBezTo>
                    <a:pt x="11815" y="12665"/>
                    <a:pt x="12382" y="12129"/>
                    <a:pt x="12382" y="11405"/>
                  </a:cubicBezTo>
                  <a:lnTo>
                    <a:pt x="12382" y="1197"/>
                  </a:lnTo>
                  <a:cubicBezTo>
                    <a:pt x="12350" y="536"/>
                    <a:pt x="11815" y="0"/>
                    <a:pt x="11153" y="0"/>
                  </a:cubicBezTo>
                  <a:lnTo>
                    <a:pt x="8948" y="0"/>
                  </a:lnTo>
                  <a:cubicBezTo>
                    <a:pt x="8633" y="0"/>
                    <a:pt x="8349" y="95"/>
                    <a:pt x="8097" y="315"/>
                  </a:cubicBezTo>
                  <a:cubicBezTo>
                    <a:pt x="7877" y="95"/>
                    <a:pt x="7593" y="0"/>
                    <a:pt x="7278" y="0"/>
                  </a:cubicBezTo>
                  <a:lnTo>
                    <a:pt x="5073" y="0"/>
                  </a:lnTo>
                  <a:cubicBezTo>
                    <a:pt x="4758" y="0"/>
                    <a:pt x="4474" y="95"/>
                    <a:pt x="4254" y="315"/>
                  </a:cubicBezTo>
                  <a:cubicBezTo>
                    <a:pt x="4002" y="95"/>
                    <a:pt x="3750" y="0"/>
                    <a:pt x="3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0" name="Google Shape;4448;p49">
              <a:extLst>
                <a:ext uri="{FF2B5EF4-FFF2-40B4-BE49-F238E27FC236}">
                  <a16:creationId xmlns:a16="http://schemas.microsoft.com/office/drawing/2014/main" id="{AA5BAC6C-1D17-A8BC-0A6B-E3842E942F54}"/>
                </a:ext>
              </a:extLst>
            </p:cNvPr>
            <p:cNvSpPr/>
            <p:nvPr/>
          </p:nvSpPr>
          <p:spPr>
            <a:xfrm>
              <a:off x="-59234600" y="2913025"/>
              <a:ext cx="19725" cy="19700"/>
            </a:xfrm>
            <a:custGeom>
              <a:avLst/>
              <a:gdLst/>
              <a:ahLst/>
              <a:cxnLst/>
              <a:rect l="l" t="t" r="r" b="b"/>
              <a:pathLst>
                <a:path w="789" h="788" extrusionOk="0">
                  <a:moveTo>
                    <a:pt x="411" y="0"/>
                  </a:moveTo>
                  <a:cubicBezTo>
                    <a:pt x="190" y="0"/>
                    <a:pt x="1" y="189"/>
                    <a:pt x="1" y="410"/>
                  </a:cubicBezTo>
                  <a:cubicBezTo>
                    <a:pt x="1" y="630"/>
                    <a:pt x="190" y="788"/>
                    <a:pt x="411" y="788"/>
                  </a:cubicBezTo>
                  <a:cubicBezTo>
                    <a:pt x="631" y="788"/>
                    <a:pt x="789" y="630"/>
                    <a:pt x="789" y="410"/>
                  </a:cubicBezTo>
                  <a:cubicBezTo>
                    <a:pt x="789" y="189"/>
                    <a:pt x="631" y="0"/>
                    <a:pt x="4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1" name="Google Shape;4449;p49">
              <a:extLst>
                <a:ext uri="{FF2B5EF4-FFF2-40B4-BE49-F238E27FC236}">
                  <a16:creationId xmlns:a16="http://schemas.microsoft.com/office/drawing/2014/main" id="{D8A1BD84-3EE2-C783-7788-E5E78B9B9C8E}"/>
                </a:ext>
              </a:extLst>
            </p:cNvPr>
            <p:cNvSpPr/>
            <p:nvPr/>
          </p:nvSpPr>
          <p:spPr>
            <a:xfrm>
              <a:off x="-59235375" y="2699575"/>
              <a:ext cx="20500" cy="152825"/>
            </a:xfrm>
            <a:custGeom>
              <a:avLst/>
              <a:gdLst/>
              <a:ahLst/>
              <a:cxnLst/>
              <a:rect l="l" t="t" r="r" b="b"/>
              <a:pathLst>
                <a:path w="820" h="6113" extrusionOk="0">
                  <a:moveTo>
                    <a:pt x="442" y="0"/>
                  </a:moveTo>
                  <a:cubicBezTo>
                    <a:pt x="190" y="0"/>
                    <a:pt x="0" y="189"/>
                    <a:pt x="0" y="441"/>
                  </a:cubicBezTo>
                  <a:lnTo>
                    <a:pt x="0" y="5671"/>
                  </a:lnTo>
                  <a:cubicBezTo>
                    <a:pt x="0" y="5923"/>
                    <a:pt x="190" y="6112"/>
                    <a:pt x="442" y="6112"/>
                  </a:cubicBezTo>
                  <a:cubicBezTo>
                    <a:pt x="662" y="6112"/>
                    <a:pt x="820" y="5923"/>
                    <a:pt x="820" y="5671"/>
                  </a:cubicBezTo>
                  <a:lnTo>
                    <a:pt x="820" y="410"/>
                  </a:lnTo>
                  <a:cubicBezTo>
                    <a:pt x="820" y="158"/>
                    <a:pt x="631" y="0"/>
                    <a:pt x="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12" name="Google Shape;4450;p49">
            <a:extLst>
              <a:ext uri="{FF2B5EF4-FFF2-40B4-BE49-F238E27FC236}">
                <a16:creationId xmlns:a16="http://schemas.microsoft.com/office/drawing/2014/main" id="{93E87054-4092-AA7E-70A9-D20D14E61D57}"/>
              </a:ext>
            </a:extLst>
          </p:cNvPr>
          <p:cNvSpPr/>
          <p:nvPr/>
        </p:nvSpPr>
        <p:spPr>
          <a:xfrm>
            <a:off x="2525533" y="2398149"/>
            <a:ext cx="542277" cy="542235"/>
          </a:xfrm>
          <a:custGeom>
            <a:avLst/>
            <a:gdLst/>
            <a:ahLst/>
            <a:cxnLst/>
            <a:rect l="l" t="t" r="r" b="b"/>
            <a:pathLst>
              <a:path w="12635" h="12634" extrusionOk="0">
                <a:moveTo>
                  <a:pt x="6302" y="2741"/>
                </a:moveTo>
                <a:cubicBezTo>
                  <a:pt x="6774" y="2741"/>
                  <a:pt x="7152" y="3087"/>
                  <a:pt x="7152" y="3560"/>
                </a:cubicBezTo>
                <a:cubicBezTo>
                  <a:pt x="7152" y="4033"/>
                  <a:pt x="6774" y="4411"/>
                  <a:pt x="6302" y="4411"/>
                </a:cubicBezTo>
                <a:cubicBezTo>
                  <a:pt x="5861" y="4411"/>
                  <a:pt x="5483" y="4033"/>
                  <a:pt x="5483" y="3560"/>
                </a:cubicBezTo>
                <a:cubicBezTo>
                  <a:pt x="5483" y="3087"/>
                  <a:pt x="5829" y="2741"/>
                  <a:pt x="6302" y="2741"/>
                </a:cubicBezTo>
                <a:close/>
                <a:moveTo>
                  <a:pt x="11910" y="819"/>
                </a:moveTo>
                <a:lnTo>
                  <a:pt x="11910" y="5230"/>
                </a:lnTo>
                <a:lnTo>
                  <a:pt x="8161" y="5230"/>
                </a:lnTo>
                <a:cubicBezTo>
                  <a:pt x="7972" y="5041"/>
                  <a:pt x="7751" y="4820"/>
                  <a:pt x="7530" y="4726"/>
                </a:cubicBezTo>
                <a:cubicBezTo>
                  <a:pt x="7814" y="4411"/>
                  <a:pt x="8003" y="4001"/>
                  <a:pt x="8003" y="3560"/>
                </a:cubicBezTo>
                <a:cubicBezTo>
                  <a:pt x="8003" y="2678"/>
                  <a:pt x="7247" y="1922"/>
                  <a:pt x="6333" y="1922"/>
                </a:cubicBezTo>
                <a:cubicBezTo>
                  <a:pt x="5451" y="1922"/>
                  <a:pt x="4695" y="2678"/>
                  <a:pt x="4695" y="3560"/>
                </a:cubicBezTo>
                <a:cubicBezTo>
                  <a:pt x="4695" y="4001"/>
                  <a:pt x="4853" y="4411"/>
                  <a:pt x="5168" y="4726"/>
                </a:cubicBezTo>
                <a:cubicBezTo>
                  <a:pt x="4916" y="4820"/>
                  <a:pt x="4695" y="5041"/>
                  <a:pt x="4537" y="5230"/>
                </a:cubicBezTo>
                <a:lnTo>
                  <a:pt x="883" y="5230"/>
                </a:lnTo>
                <a:lnTo>
                  <a:pt x="883" y="819"/>
                </a:lnTo>
                <a:close/>
                <a:moveTo>
                  <a:pt x="6302" y="5230"/>
                </a:moveTo>
                <a:cubicBezTo>
                  <a:pt x="7215" y="5230"/>
                  <a:pt x="7972" y="5986"/>
                  <a:pt x="7972" y="6868"/>
                </a:cubicBezTo>
                <a:lnTo>
                  <a:pt x="4664" y="6868"/>
                </a:lnTo>
                <a:cubicBezTo>
                  <a:pt x="4664" y="5986"/>
                  <a:pt x="5388" y="5230"/>
                  <a:pt x="6302" y="5230"/>
                </a:cubicBezTo>
                <a:close/>
                <a:moveTo>
                  <a:pt x="8287" y="7719"/>
                </a:moveTo>
                <a:lnTo>
                  <a:pt x="7593" y="11846"/>
                </a:lnTo>
                <a:lnTo>
                  <a:pt x="5010" y="11846"/>
                </a:lnTo>
                <a:lnTo>
                  <a:pt x="4285" y="7719"/>
                </a:lnTo>
                <a:close/>
                <a:moveTo>
                  <a:pt x="410" y="0"/>
                </a:moveTo>
                <a:cubicBezTo>
                  <a:pt x="158" y="0"/>
                  <a:pt x="1" y="189"/>
                  <a:pt x="1" y="378"/>
                </a:cubicBezTo>
                <a:lnTo>
                  <a:pt x="1" y="5608"/>
                </a:lnTo>
                <a:cubicBezTo>
                  <a:pt x="1" y="5860"/>
                  <a:pt x="190" y="6017"/>
                  <a:pt x="410" y="6017"/>
                </a:cubicBezTo>
                <a:lnTo>
                  <a:pt x="3970" y="6017"/>
                </a:lnTo>
                <a:cubicBezTo>
                  <a:pt x="3907" y="6301"/>
                  <a:pt x="3813" y="6553"/>
                  <a:pt x="3813" y="6837"/>
                </a:cubicBezTo>
                <a:lnTo>
                  <a:pt x="2994" y="6837"/>
                </a:lnTo>
                <a:cubicBezTo>
                  <a:pt x="2773" y="6837"/>
                  <a:pt x="2616" y="7026"/>
                  <a:pt x="2616" y="7246"/>
                </a:cubicBezTo>
                <a:cubicBezTo>
                  <a:pt x="2616" y="7467"/>
                  <a:pt x="2805" y="7656"/>
                  <a:pt x="2994" y="7656"/>
                </a:cubicBezTo>
                <a:lnTo>
                  <a:pt x="3466" y="7656"/>
                </a:lnTo>
                <a:lnTo>
                  <a:pt x="4254" y="12255"/>
                </a:lnTo>
                <a:cubicBezTo>
                  <a:pt x="4285" y="12476"/>
                  <a:pt x="4443" y="12633"/>
                  <a:pt x="4664" y="12633"/>
                </a:cubicBezTo>
                <a:lnTo>
                  <a:pt x="7972" y="12633"/>
                </a:lnTo>
                <a:cubicBezTo>
                  <a:pt x="8161" y="12633"/>
                  <a:pt x="8350" y="12476"/>
                  <a:pt x="8350" y="12255"/>
                </a:cubicBezTo>
                <a:lnTo>
                  <a:pt x="9137" y="7656"/>
                </a:lnTo>
                <a:lnTo>
                  <a:pt x="9610" y="7656"/>
                </a:lnTo>
                <a:cubicBezTo>
                  <a:pt x="9862" y="7656"/>
                  <a:pt x="10019" y="7467"/>
                  <a:pt x="10019" y="7215"/>
                </a:cubicBezTo>
                <a:cubicBezTo>
                  <a:pt x="10019" y="6994"/>
                  <a:pt x="9799" y="6837"/>
                  <a:pt x="9610" y="6837"/>
                </a:cubicBezTo>
                <a:lnTo>
                  <a:pt x="8791" y="6837"/>
                </a:lnTo>
                <a:cubicBezTo>
                  <a:pt x="8791" y="6553"/>
                  <a:pt x="8759" y="6269"/>
                  <a:pt x="8633" y="6017"/>
                </a:cubicBezTo>
                <a:lnTo>
                  <a:pt x="12225" y="6017"/>
                </a:lnTo>
                <a:cubicBezTo>
                  <a:pt x="12445" y="6017"/>
                  <a:pt x="12603" y="5797"/>
                  <a:pt x="12603" y="5608"/>
                </a:cubicBezTo>
                <a:lnTo>
                  <a:pt x="12603" y="378"/>
                </a:lnTo>
                <a:cubicBezTo>
                  <a:pt x="12634" y="189"/>
                  <a:pt x="12445" y="0"/>
                  <a:pt x="12256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3" name="Google Shape;4451;p49">
            <a:extLst>
              <a:ext uri="{FF2B5EF4-FFF2-40B4-BE49-F238E27FC236}">
                <a16:creationId xmlns:a16="http://schemas.microsoft.com/office/drawing/2014/main" id="{5DC599FF-0ED3-BA0B-961E-223C7FFE9937}"/>
              </a:ext>
            </a:extLst>
          </p:cNvPr>
          <p:cNvSpPr/>
          <p:nvPr/>
        </p:nvSpPr>
        <p:spPr>
          <a:xfrm>
            <a:off x="2566114" y="3026624"/>
            <a:ext cx="461118" cy="547686"/>
          </a:xfrm>
          <a:custGeom>
            <a:avLst/>
            <a:gdLst/>
            <a:ahLst/>
            <a:cxnLst/>
            <a:rect l="l" t="t" r="r" b="b"/>
            <a:pathLst>
              <a:path w="10744" h="12761" extrusionOk="0">
                <a:moveTo>
                  <a:pt x="5419" y="820"/>
                </a:moveTo>
                <a:cubicBezTo>
                  <a:pt x="6585" y="820"/>
                  <a:pt x="7530" y="1765"/>
                  <a:pt x="7530" y="2899"/>
                </a:cubicBezTo>
                <a:cubicBezTo>
                  <a:pt x="7530" y="3655"/>
                  <a:pt x="7121" y="4317"/>
                  <a:pt x="6490" y="4663"/>
                </a:cubicBezTo>
                <a:cubicBezTo>
                  <a:pt x="6364" y="4758"/>
                  <a:pt x="6301" y="4884"/>
                  <a:pt x="6301" y="5042"/>
                </a:cubicBezTo>
                <a:lnTo>
                  <a:pt x="6301" y="7436"/>
                </a:lnTo>
                <a:lnTo>
                  <a:pt x="4632" y="7436"/>
                </a:lnTo>
                <a:lnTo>
                  <a:pt x="4632" y="5042"/>
                </a:lnTo>
                <a:cubicBezTo>
                  <a:pt x="4632" y="4884"/>
                  <a:pt x="4569" y="4758"/>
                  <a:pt x="4443" y="4663"/>
                </a:cubicBezTo>
                <a:cubicBezTo>
                  <a:pt x="3687" y="4317"/>
                  <a:pt x="3340" y="3655"/>
                  <a:pt x="3340" y="2899"/>
                </a:cubicBezTo>
                <a:cubicBezTo>
                  <a:pt x="3340" y="1765"/>
                  <a:pt x="4285" y="820"/>
                  <a:pt x="5419" y="820"/>
                </a:cubicBezTo>
                <a:close/>
                <a:moveTo>
                  <a:pt x="8696" y="8286"/>
                </a:moveTo>
                <a:cubicBezTo>
                  <a:pt x="9357" y="8286"/>
                  <a:pt x="9924" y="8854"/>
                  <a:pt x="9924" y="9547"/>
                </a:cubicBezTo>
                <a:lnTo>
                  <a:pt x="9924" y="10271"/>
                </a:lnTo>
                <a:lnTo>
                  <a:pt x="820" y="10271"/>
                </a:lnTo>
                <a:lnTo>
                  <a:pt x="820" y="9547"/>
                </a:lnTo>
                <a:cubicBezTo>
                  <a:pt x="820" y="8885"/>
                  <a:pt x="1387" y="8286"/>
                  <a:pt x="2048" y="8286"/>
                </a:cubicBezTo>
                <a:close/>
                <a:moveTo>
                  <a:pt x="9137" y="11059"/>
                </a:moveTo>
                <a:lnTo>
                  <a:pt x="9137" y="11878"/>
                </a:lnTo>
                <a:lnTo>
                  <a:pt x="1702" y="11878"/>
                </a:lnTo>
                <a:lnTo>
                  <a:pt x="1702" y="11059"/>
                </a:lnTo>
                <a:close/>
                <a:moveTo>
                  <a:pt x="5325" y="1"/>
                </a:moveTo>
                <a:cubicBezTo>
                  <a:pt x="3718" y="1"/>
                  <a:pt x="2458" y="1292"/>
                  <a:pt x="2458" y="2899"/>
                </a:cubicBezTo>
                <a:cubicBezTo>
                  <a:pt x="2458" y="3403"/>
                  <a:pt x="2615" y="3939"/>
                  <a:pt x="2836" y="4348"/>
                </a:cubicBezTo>
                <a:cubicBezTo>
                  <a:pt x="3025" y="4726"/>
                  <a:pt x="3340" y="5010"/>
                  <a:pt x="3655" y="5262"/>
                </a:cubicBezTo>
                <a:lnTo>
                  <a:pt x="3655" y="7467"/>
                </a:lnTo>
                <a:lnTo>
                  <a:pt x="2080" y="7467"/>
                </a:lnTo>
                <a:cubicBezTo>
                  <a:pt x="946" y="7467"/>
                  <a:pt x="0" y="8413"/>
                  <a:pt x="0" y="9547"/>
                </a:cubicBezTo>
                <a:lnTo>
                  <a:pt x="0" y="10649"/>
                </a:lnTo>
                <a:cubicBezTo>
                  <a:pt x="0" y="10901"/>
                  <a:pt x="189" y="11059"/>
                  <a:pt x="441" y="11059"/>
                </a:cubicBezTo>
                <a:lnTo>
                  <a:pt x="820" y="11059"/>
                </a:lnTo>
                <a:lnTo>
                  <a:pt x="820" y="12319"/>
                </a:lnTo>
                <a:cubicBezTo>
                  <a:pt x="820" y="12540"/>
                  <a:pt x="1009" y="12760"/>
                  <a:pt x="1229" y="12760"/>
                </a:cubicBezTo>
                <a:lnTo>
                  <a:pt x="9483" y="12760"/>
                </a:lnTo>
                <a:cubicBezTo>
                  <a:pt x="9735" y="12760"/>
                  <a:pt x="9924" y="12540"/>
                  <a:pt x="9924" y="12319"/>
                </a:cubicBezTo>
                <a:lnTo>
                  <a:pt x="9924" y="11059"/>
                </a:lnTo>
                <a:lnTo>
                  <a:pt x="10303" y="11059"/>
                </a:lnTo>
                <a:cubicBezTo>
                  <a:pt x="10555" y="11059"/>
                  <a:pt x="10744" y="10870"/>
                  <a:pt x="10744" y="10649"/>
                </a:cubicBezTo>
                <a:lnTo>
                  <a:pt x="10744" y="9547"/>
                </a:lnTo>
                <a:cubicBezTo>
                  <a:pt x="10744" y="8413"/>
                  <a:pt x="9798" y="7467"/>
                  <a:pt x="8664" y="7467"/>
                </a:cubicBezTo>
                <a:lnTo>
                  <a:pt x="7026" y="7467"/>
                </a:lnTo>
                <a:lnTo>
                  <a:pt x="7026" y="5262"/>
                </a:lnTo>
                <a:cubicBezTo>
                  <a:pt x="7373" y="5042"/>
                  <a:pt x="7656" y="4726"/>
                  <a:pt x="7845" y="4348"/>
                </a:cubicBezTo>
                <a:cubicBezTo>
                  <a:pt x="8129" y="3939"/>
                  <a:pt x="8223" y="3403"/>
                  <a:pt x="8223" y="2899"/>
                </a:cubicBezTo>
                <a:cubicBezTo>
                  <a:pt x="8223" y="1292"/>
                  <a:pt x="6932" y="1"/>
                  <a:pt x="5325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14" name="Google Shape;4452;p49">
            <a:extLst>
              <a:ext uri="{FF2B5EF4-FFF2-40B4-BE49-F238E27FC236}">
                <a16:creationId xmlns:a16="http://schemas.microsoft.com/office/drawing/2014/main" id="{1F67DB11-B479-E2A8-C7D6-82ABFA07552C}"/>
              </a:ext>
            </a:extLst>
          </p:cNvPr>
          <p:cNvGrpSpPr/>
          <p:nvPr/>
        </p:nvGrpSpPr>
        <p:grpSpPr>
          <a:xfrm>
            <a:off x="2604384" y="3656625"/>
            <a:ext cx="390775" cy="544938"/>
            <a:chOff x="-63987100" y="2646800"/>
            <a:chExt cx="227625" cy="317425"/>
          </a:xfrm>
          <a:solidFill>
            <a:srgbClr val="054B99"/>
          </a:solidFill>
        </p:grpSpPr>
        <p:sp>
          <p:nvSpPr>
            <p:cNvPr id="4215" name="Google Shape;4453;p49">
              <a:extLst>
                <a:ext uri="{FF2B5EF4-FFF2-40B4-BE49-F238E27FC236}">
                  <a16:creationId xmlns:a16="http://schemas.microsoft.com/office/drawing/2014/main" id="{C6DFEDC2-3BB5-0580-8BED-29C8935CA064}"/>
                </a:ext>
              </a:extLst>
            </p:cNvPr>
            <p:cNvSpPr/>
            <p:nvPr/>
          </p:nvSpPr>
          <p:spPr>
            <a:xfrm>
              <a:off x="-63987100" y="2646800"/>
              <a:ext cx="227625" cy="317425"/>
            </a:xfrm>
            <a:custGeom>
              <a:avLst/>
              <a:gdLst/>
              <a:ahLst/>
              <a:cxnLst/>
              <a:rect l="l" t="t" r="r" b="b"/>
              <a:pathLst>
                <a:path w="9105" h="12697" extrusionOk="0">
                  <a:moveTo>
                    <a:pt x="7467" y="851"/>
                  </a:moveTo>
                  <a:lnTo>
                    <a:pt x="7467" y="2426"/>
                  </a:lnTo>
                  <a:cubicBezTo>
                    <a:pt x="7152" y="2300"/>
                    <a:pt x="6711" y="2237"/>
                    <a:pt x="6238" y="2237"/>
                  </a:cubicBezTo>
                  <a:cubicBezTo>
                    <a:pt x="5198" y="2237"/>
                    <a:pt x="4411" y="2678"/>
                    <a:pt x="4379" y="2710"/>
                  </a:cubicBezTo>
                  <a:cubicBezTo>
                    <a:pt x="4379" y="2710"/>
                    <a:pt x="3718" y="3056"/>
                    <a:pt x="2930" y="3056"/>
                  </a:cubicBezTo>
                  <a:cubicBezTo>
                    <a:pt x="2426" y="3056"/>
                    <a:pt x="1953" y="2899"/>
                    <a:pt x="1701" y="2773"/>
                  </a:cubicBezTo>
                  <a:lnTo>
                    <a:pt x="1701" y="851"/>
                  </a:lnTo>
                  <a:close/>
                  <a:moveTo>
                    <a:pt x="6207" y="3088"/>
                  </a:moveTo>
                  <a:cubicBezTo>
                    <a:pt x="6711" y="3088"/>
                    <a:pt x="7183" y="3245"/>
                    <a:pt x="7404" y="3371"/>
                  </a:cubicBezTo>
                  <a:cubicBezTo>
                    <a:pt x="7309" y="4789"/>
                    <a:pt x="6049" y="5986"/>
                    <a:pt x="4537" y="5986"/>
                  </a:cubicBezTo>
                  <a:cubicBezTo>
                    <a:pt x="3151" y="5986"/>
                    <a:pt x="2016" y="5041"/>
                    <a:pt x="1701" y="3718"/>
                  </a:cubicBezTo>
                  <a:lnTo>
                    <a:pt x="1701" y="3718"/>
                  </a:lnTo>
                  <a:cubicBezTo>
                    <a:pt x="2016" y="3844"/>
                    <a:pt x="2426" y="3939"/>
                    <a:pt x="2899" y="3939"/>
                  </a:cubicBezTo>
                  <a:cubicBezTo>
                    <a:pt x="3907" y="3939"/>
                    <a:pt x="4694" y="3498"/>
                    <a:pt x="4726" y="3466"/>
                  </a:cubicBezTo>
                  <a:cubicBezTo>
                    <a:pt x="4726" y="3466"/>
                    <a:pt x="5419" y="3088"/>
                    <a:pt x="6207" y="3088"/>
                  </a:cubicBezTo>
                  <a:close/>
                  <a:moveTo>
                    <a:pt x="4537" y="10240"/>
                  </a:moveTo>
                  <a:cubicBezTo>
                    <a:pt x="5135" y="10240"/>
                    <a:pt x="5639" y="10933"/>
                    <a:pt x="5765" y="11878"/>
                  </a:cubicBezTo>
                  <a:lnTo>
                    <a:pt x="3308" y="11878"/>
                  </a:lnTo>
                  <a:cubicBezTo>
                    <a:pt x="3434" y="10933"/>
                    <a:pt x="3938" y="10240"/>
                    <a:pt x="4537" y="10240"/>
                  </a:cubicBezTo>
                  <a:close/>
                  <a:moveTo>
                    <a:pt x="4505" y="6774"/>
                  </a:moveTo>
                  <a:cubicBezTo>
                    <a:pt x="6144" y="6806"/>
                    <a:pt x="7467" y="8066"/>
                    <a:pt x="7467" y="9672"/>
                  </a:cubicBezTo>
                  <a:lnTo>
                    <a:pt x="7467" y="11878"/>
                  </a:lnTo>
                  <a:lnTo>
                    <a:pt x="6585" y="11878"/>
                  </a:lnTo>
                  <a:cubicBezTo>
                    <a:pt x="6553" y="11279"/>
                    <a:pt x="6364" y="10744"/>
                    <a:pt x="6049" y="10303"/>
                  </a:cubicBezTo>
                  <a:cubicBezTo>
                    <a:pt x="5639" y="9704"/>
                    <a:pt x="5104" y="9389"/>
                    <a:pt x="4537" y="9389"/>
                  </a:cubicBezTo>
                  <a:cubicBezTo>
                    <a:pt x="3938" y="9389"/>
                    <a:pt x="3434" y="9704"/>
                    <a:pt x="3056" y="10303"/>
                  </a:cubicBezTo>
                  <a:cubicBezTo>
                    <a:pt x="2772" y="10744"/>
                    <a:pt x="2583" y="11279"/>
                    <a:pt x="2489" y="11878"/>
                  </a:cubicBezTo>
                  <a:lnTo>
                    <a:pt x="1638" y="11878"/>
                  </a:lnTo>
                  <a:lnTo>
                    <a:pt x="1638" y="9672"/>
                  </a:lnTo>
                  <a:cubicBezTo>
                    <a:pt x="1638" y="8066"/>
                    <a:pt x="2930" y="6774"/>
                    <a:pt x="4505" y="6774"/>
                  </a:cubicBezTo>
                  <a:close/>
                  <a:moveTo>
                    <a:pt x="410" y="0"/>
                  </a:moveTo>
                  <a:cubicBezTo>
                    <a:pt x="158" y="0"/>
                    <a:pt x="0" y="189"/>
                    <a:pt x="0" y="410"/>
                  </a:cubicBezTo>
                  <a:cubicBezTo>
                    <a:pt x="0" y="662"/>
                    <a:pt x="221" y="851"/>
                    <a:pt x="410" y="851"/>
                  </a:cubicBezTo>
                  <a:lnTo>
                    <a:pt x="851" y="851"/>
                  </a:lnTo>
                  <a:lnTo>
                    <a:pt x="851" y="3056"/>
                  </a:lnTo>
                  <a:cubicBezTo>
                    <a:pt x="851" y="4506"/>
                    <a:pt x="1670" y="5734"/>
                    <a:pt x="2867" y="6364"/>
                  </a:cubicBezTo>
                  <a:cubicBezTo>
                    <a:pt x="1670" y="6995"/>
                    <a:pt x="851" y="8223"/>
                    <a:pt x="851" y="9672"/>
                  </a:cubicBezTo>
                  <a:lnTo>
                    <a:pt x="851" y="11878"/>
                  </a:lnTo>
                  <a:lnTo>
                    <a:pt x="410" y="11878"/>
                  </a:lnTo>
                  <a:cubicBezTo>
                    <a:pt x="158" y="11878"/>
                    <a:pt x="0" y="12067"/>
                    <a:pt x="0" y="12287"/>
                  </a:cubicBezTo>
                  <a:cubicBezTo>
                    <a:pt x="0" y="12508"/>
                    <a:pt x="221" y="12697"/>
                    <a:pt x="410" y="12697"/>
                  </a:cubicBezTo>
                  <a:lnTo>
                    <a:pt x="8664" y="12697"/>
                  </a:lnTo>
                  <a:cubicBezTo>
                    <a:pt x="8916" y="12697"/>
                    <a:pt x="9105" y="12508"/>
                    <a:pt x="9105" y="12287"/>
                  </a:cubicBezTo>
                  <a:cubicBezTo>
                    <a:pt x="9105" y="12035"/>
                    <a:pt x="8916" y="11878"/>
                    <a:pt x="8664" y="11878"/>
                  </a:cubicBezTo>
                  <a:lnTo>
                    <a:pt x="8286" y="11878"/>
                  </a:lnTo>
                  <a:lnTo>
                    <a:pt x="8286" y="9672"/>
                  </a:lnTo>
                  <a:cubicBezTo>
                    <a:pt x="8286" y="8223"/>
                    <a:pt x="7467" y="6995"/>
                    <a:pt x="6270" y="6364"/>
                  </a:cubicBezTo>
                  <a:cubicBezTo>
                    <a:pt x="7467" y="5734"/>
                    <a:pt x="8286" y="4506"/>
                    <a:pt x="8286" y="3056"/>
                  </a:cubicBezTo>
                  <a:lnTo>
                    <a:pt x="8286" y="851"/>
                  </a:lnTo>
                  <a:lnTo>
                    <a:pt x="8664" y="851"/>
                  </a:lnTo>
                  <a:cubicBezTo>
                    <a:pt x="8916" y="851"/>
                    <a:pt x="9105" y="662"/>
                    <a:pt x="9105" y="410"/>
                  </a:cubicBezTo>
                  <a:cubicBezTo>
                    <a:pt x="9105" y="189"/>
                    <a:pt x="8916" y="0"/>
                    <a:pt x="86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6" name="Google Shape;4454;p49">
              <a:extLst>
                <a:ext uri="{FF2B5EF4-FFF2-40B4-BE49-F238E27FC236}">
                  <a16:creationId xmlns:a16="http://schemas.microsoft.com/office/drawing/2014/main" id="{17209246-81C2-B1C2-DC73-1AD8DCCB22EB}"/>
                </a:ext>
              </a:extLst>
            </p:cNvPr>
            <p:cNvSpPr/>
            <p:nvPr/>
          </p:nvSpPr>
          <p:spPr>
            <a:xfrm>
              <a:off x="-63883150" y="2826375"/>
              <a:ext cx="20500" cy="41775"/>
            </a:xfrm>
            <a:custGeom>
              <a:avLst/>
              <a:gdLst/>
              <a:ahLst/>
              <a:cxnLst/>
              <a:rect l="l" t="t" r="r" b="b"/>
              <a:pathLst>
                <a:path w="820" h="1671" extrusionOk="0">
                  <a:moveTo>
                    <a:pt x="379" y="1"/>
                  </a:moveTo>
                  <a:cubicBezTo>
                    <a:pt x="158" y="1"/>
                    <a:pt x="1" y="221"/>
                    <a:pt x="1" y="442"/>
                  </a:cubicBezTo>
                  <a:lnTo>
                    <a:pt x="1" y="1261"/>
                  </a:lnTo>
                  <a:cubicBezTo>
                    <a:pt x="1" y="1513"/>
                    <a:pt x="190" y="1670"/>
                    <a:pt x="379" y="1670"/>
                  </a:cubicBezTo>
                  <a:cubicBezTo>
                    <a:pt x="631" y="1670"/>
                    <a:pt x="820" y="1481"/>
                    <a:pt x="820" y="1261"/>
                  </a:cubicBezTo>
                  <a:lnTo>
                    <a:pt x="820" y="442"/>
                  </a:lnTo>
                  <a:cubicBezTo>
                    <a:pt x="820" y="221"/>
                    <a:pt x="631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17" name="Google Shape;4455;p49">
            <a:extLst>
              <a:ext uri="{FF2B5EF4-FFF2-40B4-BE49-F238E27FC236}">
                <a16:creationId xmlns:a16="http://schemas.microsoft.com/office/drawing/2014/main" id="{228A3AE3-9C8C-EDB1-3BE9-83447B736259}"/>
              </a:ext>
            </a:extLst>
          </p:cNvPr>
          <p:cNvGrpSpPr/>
          <p:nvPr/>
        </p:nvGrpSpPr>
        <p:grpSpPr>
          <a:xfrm>
            <a:off x="5830041" y="2394665"/>
            <a:ext cx="531420" cy="549016"/>
            <a:chOff x="-62148000" y="1930075"/>
            <a:chExt cx="309550" cy="319800"/>
          </a:xfrm>
          <a:solidFill>
            <a:srgbClr val="054B99"/>
          </a:solidFill>
        </p:grpSpPr>
        <p:sp>
          <p:nvSpPr>
            <p:cNvPr id="4218" name="Google Shape;4456;p49">
              <a:extLst>
                <a:ext uri="{FF2B5EF4-FFF2-40B4-BE49-F238E27FC236}">
                  <a16:creationId xmlns:a16="http://schemas.microsoft.com/office/drawing/2014/main" id="{B0A46830-F366-A1C8-4748-C2CF8B3BDDD2}"/>
                </a:ext>
              </a:extLst>
            </p:cNvPr>
            <p:cNvSpPr/>
            <p:nvPr/>
          </p:nvSpPr>
          <p:spPr>
            <a:xfrm>
              <a:off x="-62148000" y="1930075"/>
              <a:ext cx="309550" cy="319800"/>
            </a:xfrm>
            <a:custGeom>
              <a:avLst/>
              <a:gdLst/>
              <a:ahLst/>
              <a:cxnLst/>
              <a:rect l="l" t="t" r="r" b="b"/>
              <a:pathLst>
                <a:path w="12382" h="12792" extrusionOk="0">
                  <a:moveTo>
                    <a:pt x="11594" y="1670"/>
                  </a:moveTo>
                  <a:lnTo>
                    <a:pt x="11594" y="2899"/>
                  </a:lnTo>
                  <a:cubicBezTo>
                    <a:pt x="11594" y="3970"/>
                    <a:pt x="10775" y="4883"/>
                    <a:pt x="9735" y="4946"/>
                  </a:cubicBezTo>
                  <a:cubicBezTo>
                    <a:pt x="9861" y="4631"/>
                    <a:pt x="9924" y="4190"/>
                    <a:pt x="9924" y="3781"/>
                  </a:cubicBezTo>
                  <a:lnTo>
                    <a:pt x="9924" y="1670"/>
                  </a:lnTo>
                  <a:close/>
                  <a:moveTo>
                    <a:pt x="2489" y="1733"/>
                  </a:moveTo>
                  <a:lnTo>
                    <a:pt x="2489" y="3812"/>
                  </a:lnTo>
                  <a:cubicBezTo>
                    <a:pt x="2489" y="4253"/>
                    <a:pt x="2584" y="4631"/>
                    <a:pt x="2678" y="5041"/>
                  </a:cubicBezTo>
                  <a:cubicBezTo>
                    <a:pt x="1638" y="4915"/>
                    <a:pt x="851" y="4033"/>
                    <a:pt x="851" y="2993"/>
                  </a:cubicBezTo>
                  <a:lnTo>
                    <a:pt x="851" y="1733"/>
                  </a:lnTo>
                  <a:close/>
                  <a:moveTo>
                    <a:pt x="9105" y="882"/>
                  </a:moveTo>
                  <a:lnTo>
                    <a:pt x="9105" y="3812"/>
                  </a:lnTo>
                  <a:cubicBezTo>
                    <a:pt x="9105" y="5419"/>
                    <a:pt x="7813" y="6679"/>
                    <a:pt x="6207" y="6679"/>
                  </a:cubicBezTo>
                  <a:cubicBezTo>
                    <a:pt x="4600" y="6679"/>
                    <a:pt x="3308" y="5387"/>
                    <a:pt x="3308" y="3812"/>
                  </a:cubicBezTo>
                  <a:lnTo>
                    <a:pt x="3308" y="882"/>
                  </a:lnTo>
                  <a:close/>
                  <a:moveTo>
                    <a:pt x="6648" y="7467"/>
                  </a:moveTo>
                  <a:lnTo>
                    <a:pt x="6648" y="8601"/>
                  </a:lnTo>
                  <a:lnTo>
                    <a:pt x="5797" y="8601"/>
                  </a:lnTo>
                  <a:lnTo>
                    <a:pt x="5797" y="7467"/>
                  </a:lnTo>
                  <a:cubicBezTo>
                    <a:pt x="5923" y="7467"/>
                    <a:pt x="6081" y="7498"/>
                    <a:pt x="6207" y="7498"/>
                  </a:cubicBezTo>
                  <a:cubicBezTo>
                    <a:pt x="6301" y="7498"/>
                    <a:pt x="6459" y="7498"/>
                    <a:pt x="6648" y="7467"/>
                  </a:cubicBezTo>
                  <a:close/>
                  <a:moveTo>
                    <a:pt x="7057" y="9389"/>
                  </a:moveTo>
                  <a:cubicBezTo>
                    <a:pt x="7309" y="9389"/>
                    <a:pt x="7498" y="9609"/>
                    <a:pt x="7498" y="9830"/>
                  </a:cubicBezTo>
                  <a:lnTo>
                    <a:pt x="7498" y="10271"/>
                  </a:lnTo>
                  <a:lnTo>
                    <a:pt x="5009" y="10271"/>
                  </a:lnTo>
                  <a:lnTo>
                    <a:pt x="5009" y="9830"/>
                  </a:lnTo>
                  <a:lnTo>
                    <a:pt x="4978" y="9830"/>
                  </a:lnTo>
                  <a:cubicBezTo>
                    <a:pt x="4978" y="9609"/>
                    <a:pt x="5167" y="9389"/>
                    <a:pt x="5419" y="9389"/>
                  </a:cubicBezTo>
                  <a:close/>
                  <a:moveTo>
                    <a:pt x="8727" y="11090"/>
                  </a:moveTo>
                  <a:cubicBezTo>
                    <a:pt x="8948" y="11090"/>
                    <a:pt x="9105" y="11279"/>
                    <a:pt x="9105" y="11499"/>
                  </a:cubicBezTo>
                  <a:lnTo>
                    <a:pt x="9105" y="11909"/>
                  </a:lnTo>
                  <a:lnTo>
                    <a:pt x="3308" y="11909"/>
                  </a:lnTo>
                  <a:lnTo>
                    <a:pt x="3308" y="11499"/>
                  </a:lnTo>
                  <a:cubicBezTo>
                    <a:pt x="3308" y="11247"/>
                    <a:pt x="3529" y="11090"/>
                    <a:pt x="3718" y="11090"/>
                  </a:cubicBezTo>
                  <a:close/>
                  <a:moveTo>
                    <a:pt x="2899" y="0"/>
                  </a:moveTo>
                  <a:cubicBezTo>
                    <a:pt x="2647" y="0"/>
                    <a:pt x="2489" y="189"/>
                    <a:pt x="2489" y="410"/>
                  </a:cubicBezTo>
                  <a:lnTo>
                    <a:pt x="2489" y="819"/>
                  </a:lnTo>
                  <a:lnTo>
                    <a:pt x="410" y="819"/>
                  </a:lnTo>
                  <a:cubicBezTo>
                    <a:pt x="221" y="882"/>
                    <a:pt x="0" y="1040"/>
                    <a:pt x="0" y="1292"/>
                  </a:cubicBezTo>
                  <a:lnTo>
                    <a:pt x="0" y="2930"/>
                  </a:lnTo>
                  <a:cubicBezTo>
                    <a:pt x="0" y="4568"/>
                    <a:pt x="1323" y="5860"/>
                    <a:pt x="2930" y="5860"/>
                  </a:cubicBezTo>
                  <a:lnTo>
                    <a:pt x="3119" y="5860"/>
                  </a:lnTo>
                  <a:cubicBezTo>
                    <a:pt x="3560" y="6522"/>
                    <a:pt x="4222" y="7026"/>
                    <a:pt x="4978" y="7309"/>
                  </a:cubicBezTo>
                  <a:lnTo>
                    <a:pt x="4978" y="8695"/>
                  </a:lnTo>
                  <a:cubicBezTo>
                    <a:pt x="4505" y="8853"/>
                    <a:pt x="4159" y="9326"/>
                    <a:pt x="4159" y="9861"/>
                  </a:cubicBezTo>
                  <a:lnTo>
                    <a:pt x="4159" y="10302"/>
                  </a:lnTo>
                  <a:lnTo>
                    <a:pt x="3749" y="10302"/>
                  </a:lnTo>
                  <a:cubicBezTo>
                    <a:pt x="3088" y="10302"/>
                    <a:pt x="2521" y="10869"/>
                    <a:pt x="2521" y="11531"/>
                  </a:cubicBezTo>
                  <a:lnTo>
                    <a:pt x="2521" y="12350"/>
                  </a:lnTo>
                  <a:cubicBezTo>
                    <a:pt x="2521" y="12571"/>
                    <a:pt x="2741" y="12791"/>
                    <a:pt x="2930" y="12791"/>
                  </a:cubicBezTo>
                  <a:lnTo>
                    <a:pt x="9546" y="12791"/>
                  </a:lnTo>
                  <a:cubicBezTo>
                    <a:pt x="9767" y="12791"/>
                    <a:pt x="9924" y="12571"/>
                    <a:pt x="9924" y="12350"/>
                  </a:cubicBezTo>
                  <a:lnTo>
                    <a:pt x="9924" y="11499"/>
                  </a:lnTo>
                  <a:cubicBezTo>
                    <a:pt x="9924" y="10806"/>
                    <a:pt x="9389" y="10271"/>
                    <a:pt x="8727" y="10271"/>
                  </a:cubicBezTo>
                  <a:lnTo>
                    <a:pt x="8286" y="10271"/>
                  </a:lnTo>
                  <a:lnTo>
                    <a:pt x="8286" y="9830"/>
                  </a:lnTo>
                  <a:cubicBezTo>
                    <a:pt x="8286" y="9294"/>
                    <a:pt x="7939" y="8853"/>
                    <a:pt x="7467" y="8664"/>
                  </a:cubicBezTo>
                  <a:lnTo>
                    <a:pt x="7467" y="7278"/>
                  </a:lnTo>
                  <a:cubicBezTo>
                    <a:pt x="8191" y="6994"/>
                    <a:pt x="8885" y="6490"/>
                    <a:pt x="9294" y="5828"/>
                  </a:cubicBezTo>
                  <a:lnTo>
                    <a:pt x="9515" y="5828"/>
                  </a:lnTo>
                  <a:cubicBezTo>
                    <a:pt x="11121" y="5828"/>
                    <a:pt x="12382" y="4505"/>
                    <a:pt x="12382" y="2899"/>
                  </a:cubicBezTo>
                  <a:lnTo>
                    <a:pt x="12382" y="1260"/>
                  </a:lnTo>
                  <a:cubicBezTo>
                    <a:pt x="12382" y="1008"/>
                    <a:pt x="12193" y="819"/>
                    <a:pt x="11972" y="819"/>
                  </a:cubicBezTo>
                  <a:lnTo>
                    <a:pt x="9893" y="819"/>
                  </a:lnTo>
                  <a:lnTo>
                    <a:pt x="9893" y="410"/>
                  </a:lnTo>
                  <a:cubicBezTo>
                    <a:pt x="9893" y="189"/>
                    <a:pt x="9704" y="0"/>
                    <a:pt x="95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9" name="Google Shape;4457;p49">
              <a:extLst>
                <a:ext uri="{FF2B5EF4-FFF2-40B4-BE49-F238E27FC236}">
                  <a16:creationId xmlns:a16="http://schemas.microsoft.com/office/drawing/2014/main" id="{88D266FA-2366-6C0F-05CF-C8B043961F81}"/>
                </a:ext>
              </a:extLst>
            </p:cNvPr>
            <p:cNvSpPr/>
            <p:nvPr/>
          </p:nvSpPr>
          <p:spPr>
            <a:xfrm>
              <a:off x="-62044825" y="1972200"/>
              <a:ext cx="107125" cy="97700"/>
            </a:xfrm>
            <a:custGeom>
              <a:avLst/>
              <a:gdLst/>
              <a:ahLst/>
              <a:cxnLst/>
              <a:rect l="l" t="t" r="r" b="b"/>
              <a:pathLst>
                <a:path w="4285" h="3908" extrusionOk="0">
                  <a:moveTo>
                    <a:pt x="2111" y="1308"/>
                  </a:moveTo>
                  <a:lnTo>
                    <a:pt x="2237" y="1560"/>
                  </a:lnTo>
                  <a:cubicBezTo>
                    <a:pt x="2300" y="1686"/>
                    <a:pt x="2395" y="1781"/>
                    <a:pt x="2552" y="1812"/>
                  </a:cubicBezTo>
                  <a:lnTo>
                    <a:pt x="2867" y="1844"/>
                  </a:lnTo>
                  <a:lnTo>
                    <a:pt x="2615" y="2033"/>
                  </a:lnTo>
                  <a:cubicBezTo>
                    <a:pt x="2552" y="2127"/>
                    <a:pt x="2458" y="2285"/>
                    <a:pt x="2521" y="2411"/>
                  </a:cubicBezTo>
                  <a:lnTo>
                    <a:pt x="2552" y="2726"/>
                  </a:lnTo>
                  <a:lnTo>
                    <a:pt x="2269" y="2568"/>
                  </a:lnTo>
                  <a:cubicBezTo>
                    <a:pt x="2206" y="2505"/>
                    <a:pt x="2143" y="2505"/>
                    <a:pt x="2080" y="2505"/>
                  </a:cubicBezTo>
                  <a:cubicBezTo>
                    <a:pt x="1985" y="2505"/>
                    <a:pt x="1954" y="2505"/>
                    <a:pt x="1891" y="2568"/>
                  </a:cubicBezTo>
                  <a:lnTo>
                    <a:pt x="1607" y="2726"/>
                  </a:lnTo>
                  <a:lnTo>
                    <a:pt x="1639" y="2411"/>
                  </a:lnTo>
                  <a:cubicBezTo>
                    <a:pt x="1670" y="2285"/>
                    <a:pt x="1607" y="2127"/>
                    <a:pt x="1513" y="2033"/>
                  </a:cubicBezTo>
                  <a:lnTo>
                    <a:pt x="1292" y="1844"/>
                  </a:lnTo>
                  <a:lnTo>
                    <a:pt x="1670" y="1812"/>
                  </a:lnTo>
                  <a:cubicBezTo>
                    <a:pt x="1796" y="1812"/>
                    <a:pt x="1922" y="1686"/>
                    <a:pt x="1985" y="1560"/>
                  </a:cubicBezTo>
                  <a:lnTo>
                    <a:pt x="2111" y="1308"/>
                  </a:lnTo>
                  <a:close/>
                  <a:moveTo>
                    <a:pt x="2143" y="1"/>
                  </a:moveTo>
                  <a:cubicBezTo>
                    <a:pt x="1993" y="1"/>
                    <a:pt x="1843" y="79"/>
                    <a:pt x="1765" y="237"/>
                  </a:cubicBezTo>
                  <a:lnTo>
                    <a:pt x="1355" y="1056"/>
                  </a:lnTo>
                  <a:lnTo>
                    <a:pt x="473" y="1182"/>
                  </a:lnTo>
                  <a:cubicBezTo>
                    <a:pt x="95" y="1214"/>
                    <a:pt x="0" y="1655"/>
                    <a:pt x="221" y="1875"/>
                  </a:cubicBezTo>
                  <a:lnTo>
                    <a:pt x="851" y="2505"/>
                  </a:lnTo>
                  <a:lnTo>
                    <a:pt x="693" y="3419"/>
                  </a:lnTo>
                  <a:cubicBezTo>
                    <a:pt x="668" y="3693"/>
                    <a:pt x="880" y="3908"/>
                    <a:pt x="1110" y="3908"/>
                  </a:cubicBezTo>
                  <a:cubicBezTo>
                    <a:pt x="1171" y="3908"/>
                    <a:pt x="1233" y="3893"/>
                    <a:pt x="1292" y="3860"/>
                  </a:cubicBezTo>
                  <a:lnTo>
                    <a:pt x="2111" y="3419"/>
                  </a:lnTo>
                  <a:lnTo>
                    <a:pt x="2930" y="3860"/>
                  </a:lnTo>
                  <a:cubicBezTo>
                    <a:pt x="2992" y="3891"/>
                    <a:pt x="3056" y="3905"/>
                    <a:pt x="3119" y="3905"/>
                  </a:cubicBezTo>
                  <a:cubicBezTo>
                    <a:pt x="3376" y="3905"/>
                    <a:pt x="3605" y="3672"/>
                    <a:pt x="3529" y="3419"/>
                  </a:cubicBezTo>
                  <a:lnTo>
                    <a:pt x="3371" y="2505"/>
                  </a:lnTo>
                  <a:lnTo>
                    <a:pt x="4033" y="1875"/>
                  </a:lnTo>
                  <a:cubicBezTo>
                    <a:pt x="4285" y="1655"/>
                    <a:pt x="4159" y="1214"/>
                    <a:pt x="3812" y="1182"/>
                  </a:cubicBezTo>
                  <a:lnTo>
                    <a:pt x="2899" y="1056"/>
                  </a:lnTo>
                  <a:lnTo>
                    <a:pt x="2521" y="237"/>
                  </a:lnTo>
                  <a:cubicBezTo>
                    <a:pt x="2442" y="79"/>
                    <a:pt x="2292" y="1"/>
                    <a:pt x="21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20" name="Google Shape;4458;p49">
            <a:extLst>
              <a:ext uri="{FF2B5EF4-FFF2-40B4-BE49-F238E27FC236}">
                <a16:creationId xmlns:a16="http://schemas.microsoft.com/office/drawing/2014/main" id="{F976284F-AED6-5161-B3F5-EBB0C9A59369}"/>
              </a:ext>
            </a:extLst>
          </p:cNvPr>
          <p:cNvGrpSpPr/>
          <p:nvPr/>
        </p:nvGrpSpPr>
        <p:grpSpPr>
          <a:xfrm>
            <a:off x="5825987" y="3029217"/>
            <a:ext cx="539531" cy="542277"/>
            <a:chOff x="-62150375" y="2297875"/>
            <a:chExt cx="314275" cy="315875"/>
          </a:xfrm>
          <a:solidFill>
            <a:srgbClr val="054B99"/>
          </a:solidFill>
        </p:grpSpPr>
        <p:sp>
          <p:nvSpPr>
            <p:cNvPr id="4221" name="Google Shape;4459;p49">
              <a:extLst>
                <a:ext uri="{FF2B5EF4-FFF2-40B4-BE49-F238E27FC236}">
                  <a16:creationId xmlns:a16="http://schemas.microsoft.com/office/drawing/2014/main" id="{4683C17F-03FD-2410-D8CC-D2370CDB14E7}"/>
                </a:ext>
              </a:extLst>
            </p:cNvPr>
            <p:cNvSpPr/>
            <p:nvPr/>
          </p:nvSpPr>
          <p:spPr>
            <a:xfrm>
              <a:off x="-61994425" y="2297875"/>
              <a:ext cx="64600" cy="69925"/>
            </a:xfrm>
            <a:custGeom>
              <a:avLst/>
              <a:gdLst/>
              <a:ahLst/>
              <a:cxnLst/>
              <a:rect l="l" t="t" r="r" b="b"/>
              <a:pathLst>
                <a:path w="2584" h="2797" extrusionOk="0">
                  <a:moveTo>
                    <a:pt x="1324" y="1"/>
                  </a:moveTo>
                  <a:cubicBezTo>
                    <a:pt x="1072" y="1"/>
                    <a:pt x="883" y="190"/>
                    <a:pt x="883" y="442"/>
                  </a:cubicBezTo>
                  <a:lnTo>
                    <a:pt x="883" y="1387"/>
                  </a:lnTo>
                  <a:lnTo>
                    <a:pt x="757" y="1261"/>
                  </a:lnTo>
                  <a:cubicBezTo>
                    <a:pt x="678" y="1182"/>
                    <a:pt x="568" y="1143"/>
                    <a:pt x="457" y="1143"/>
                  </a:cubicBezTo>
                  <a:cubicBezTo>
                    <a:pt x="347" y="1143"/>
                    <a:pt x="237" y="1182"/>
                    <a:pt x="158" y="1261"/>
                  </a:cubicBezTo>
                  <a:cubicBezTo>
                    <a:pt x="1" y="1419"/>
                    <a:pt x="1" y="1702"/>
                    <a:pt x="158" y="1860"/>
                  </a:cubicBezTo>
                  <a:lnTo>
                    <a:pt x="1009" y="2679"/>
                  </a:lnTo>
                  <a:cubicBezTo>
                    <a:pt x="1088" y="2758"/>
                    <a:pt x="1190" y="2797"/>
                    <a:pt x="1292" y="2797"/>
                  </a:cubicBezTo>
                  <a:cubicBezTo>
                    <a:pt x="1395" y="2797"/>
                    <a:pt x="1497" y="2758"/>
                    <a:pt x="1576" y="2679"/>
                  </a:cubicBezTo>
                  <a:lnTo>
                    <a:pt x="2426" y="1860"/>
                  </a:lnTo>
                  <a:cubicBezTo>
                    <a:pt x="2584" y="1702"/>
                    <a:pt x="2584" y="1419"/>
                    <a:pt x="2426" y="1261"/>
                  </a:cubicBezTo>
                  <a:cubicBezTo>
                    <a:pt x="2348" y="1182"/>
                    <a:pt x="2237" y="1143"/>
                    <a:pt x="2127" y="1143"/>
                  </a:cubicBezTo>
                  <a:cubicBezTo>
                    <a:pt x="2017" y="1143"/>
                    <a:pt x="1907" y="1182"/>
                    <a:pt x="1828" y="1261"/>
                  </a:cubicBezTo>
                  <a:lnTo>
                    <a:pt x="1702" y="1387"/>
                  </a:lnTo>
                  <a:lnTo>
                    <a:pt x="1702" y="442"/>
                  </a:lnTo>
                  <a:cubicBezTo>
                    <a:pt x="1733" y="190"/>
                    <a:pt x="1544" y="1"/>
                    <a:pt x="13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2" name="Google Shape;4460;p49">
              <a:extLst>
                <a:ext uri="{FF2B5EF4-FFF2-40B4-BE49-F238E27FC236}">
                  <a16:creationId xmlns:a16="http://schemas.microsoft.com/office/drawing/2014/main" id="{ADC17F01-1721-EDC0-008E-658E372EDD67}"/>
                </a:ext>
              </a:extLst>
            </p:cNvPr>
            <p:cNvSpPr/>
            <p:nvPr/>
          </p:nvSpPr>
          <p:spPr>
            <a:xfrm>
              <a:off x="-62150375" y="2338050"/>
              <a:ext cx="314275" cy="275700"/>
            </a:xfrm>
            <a:custGeom>
              <a:avLst/>
              <a:gdLst/>
              <a:ahLst/>
              <a:cxnLst/>
              <a:rect l="l" t="t" r="r" b="b"/>
              <a:pathLst>
                <a:path w="12571" h="11028" extrusionOk="0">
                  <a:moveTo>
                    <a:pt x="11752" y="2805"/>
                  </a:moveTo>
                  <a:lnTo>
                    <a:pt x="11059" y="6932"/>
                  </a:lnTo>
                  <a:lnTo>
                    <a:pt x="3970" y="6932"/>
                  </a:lnTo>
                  <a:lnTo>
                    <a:pt x="3183" y="2805"/>
                  </a:lnTo>
                  <a:close/>
                  <a:moveTo>
                    <a:pt x="5199" y="9421"/>
                  </a:moveTo>
                  <a:cubicBezTo>
                    <a:pt x="5388" y="9452"/>
                    <a:pt x="5514" y="9610"/>
                    <a:pt x="5514" y="9830"/>
                  </a:cubicBezTo>
                  <a:cubicBezTo>
                    <a:pt x="5514" y="10051"/>
                    <a:pt x="5293" y="10240"/>
                    <a:pt x="5073" y="10240"/>
                  </a:cubicBezTo>
                  <a:cubicBezTo>
                    <a:pt x="4821" y="10240"/>
                    <a:pt x="4663" y="10051"/>
                    <a:pt x="4663" y="9830"/>
                  </a:cubicBezTo>
                  <a:cubicBezTo>
                    <a:pt x="4663" y="9610"/>
                    <a:pt x="4789" y="9452"/>
                    <a:pt x="4978" y="9421"/>
                  </a:cubicBezTo>
                  <a:close/>
                  <a:moveTo>
                    <a:pt x="9830" y="9421"/>
                  </a:moveTo>
                  <a:cubicBezTo>
                    <a:pt x="10019" y="9452"/>
                    <a:pt x="10145" y="9610"/>
                    <a:pt x="10145" y="9830"/>
                  </a:cubicBezTo>
                  <a:cubicBezTo>
                    <a:pt x="10145" y="10051"/>
                    <a:pt x="9956" y="10240"/>
                    <a:pt x="9704" y="10240"/>
                  </a:cubicBezTo>
                  <a:cubicBezTo>
                    <a:pt x="9484" y="10240"/>
                    <a:pt x="9326" y="10051"/>
                    <a:pt x="9326" y="9830"/>
                  </a:cubicBezTo>
                  <a:cubicBezTo>
                    <a:pt x="9358" y="9610"/>
                    <a:pt x="9484" y="9452"/>
                    <a:pt x="9673" y="9421"/>
                  </a:cubicBezTo>
                  <a:close/>
                  <a:moveTo>
                    <a:pt x="284" y="1"/>
                  </a:moveTo>
                  <a:cubicBezTo>
                    <a:pt x="190" y="64"/>
                    <a:pt x="1" y="253"/>
                    <a:pt x="1" y="473"/>
                  </a:cubicBezTo>
                  <a:cubicBezTo>
                    <a:pt x="1" y="725"/>
                    <a:pt x="190" y="883"/>
                    <a:pt x="379" y="883"/>
                  </a:cubicBezTo>
                  <a:lnTo>
                    <a:pt x="1954" y="883"/>
                  </a:lnTo>
                  <a:lnTo>
                    <a:pt x="3151" y="7058"/>
                  </a:lnTo>
                  <a:cubicBezTo>
                    <a:pt x="2710" y="7247"/>
                    <a:pt x="2427" y="7688"/>
                    <a:pt x="2427" y="8192"/>
                  </a:cubicBezTo>
                  <a:cubicBezTo>
                    <a:pt x="2427" y="8885"/>
                    <a:pt x="2994" y="9421"/>
                    <a:pt x="3655" y="9421"/>
                  </a:cubicBezTo>
                  <a:lnTo>
                    <a:pt x="3844" y="9421"/>
                  </a:lnTo>
                  <a:cubicBezTo>
                    <a:pt x="3813" y="9547"/>
                    <a:pt x="3781" y="9704"/>
                    <a:pt x="3781" y="9830"/>
                  </a:cubicBezTo>
                  <a:cubicBezTo>
                    <a:pt x="3781" y="10492"/>
                    <a:pt x="4317" y="11027"/>
                    <a:pt x="5010" y="11027"/>
                  </a:cubicBezTo>
                  <a:cubicBezTo>
                    <a:pt x="5672" y="11027"/>
                    <a:pt x="6207" y="10492"/>
                    <a:pt x="6207" y="9830"/>
                  </a:cubicBezTo>
                  <a:cubicBezTo>
                    <a:pt x="6207" y="9673"/>
                    <a:pt x="6176" y="9547"/>
                    <a:pt x="6144" y="9421"/>
                  </a:cubicBezTo>
                  <a:lnTo>
                    <a:pt x="8475" y="9421"/>
                  </a:lnTo>
                  <a:cubicBezTo>
                    <a:pt x="8412" y="9547"/>
                    <a:pt x="8381" y="9704"/>
                    <a:pt x="8381" y="9830"/>
                  </a:cubicBezTo>
                  <a:cubicBezTo>
                    <a:pt x="8381" y="10492"/>
                    <a:pt x="8948" y="11027"/>
                    <a:pt x="9610" y="11027"/>
                  </a:cubicBezTo>
                  <a:cubicBezTo>
                    <a:pt x="10271" y="11027"/>
                    <a:pt x="10870" y="10492"/>
                    <a:pt x="10870" y="9830"/>
                  </a:cubicBezTo>
                  <a:cubicBezTo>
                    <a:pt x="10870" y="9673"/>
                    <a:pt x="10838" y="9547"/>
                    <a:pt x="10775" y="9421"/>
                  </a:cubicBezTo>
                  <a:lnTo>
                    <a:pt x="11405" y="9421"/>
                  </a:lnTo>
                  <a:cubicBezTo>
                    <a:pt x="11657" y="9421"/>
                    <a:pt x="11815" y="9231"/>
                    <a:pt x="11815" y="9042"/>
                  </a:cubicBezTo>
                  <a:cubicBezTo>
                    <a:pt x="11815" y="8822"/>
                    <a:pt x="11626" y="8601"/>
                    <a:pt x="11405" y="8601"/>
                  </a:cubicBezTo>
                  <a:lnTo>
                    <a:pt x="3529" y="8601"/>
                  </a:lnTo>
                  <a:cubicBezTo>
                    <a:pt x="3309" y="8601"/>
                    <a:pt x="3151" y="8412"/>
                    <a:pt x="3151" y="8160"/>
                  </a:cubicBezTo>
                  <a:cubicBezTo>
                    <a:pt x="3151" y="7940"/>
                    <a:pt x="3340" y="7719"/>
                    <a:pt x="3529" y="7719"/>
                  </a:cubicBezTo>
                  <a:lnTo>
                    <a:pt x="11311" y="7719"/>
                  </a:lnTo>
                  <a:cubicBezTo>
                    <a:pt x="11500" y="7719"/>
                    <a:pt x="11689" y="7562"/>
                    <a:pt x="11689" y="7373"/>
                  </a:cubicBezTo>
                  <a:lnTo>
                    <a:pt x="12508" y="2426"/>
                  </a:lnTo>
                  <a:cubicBezTo>
                    <a:pt x="12571" y="2174"/>
                    <a:pt x="12351" y="1954"/>
                    <a:pt x="12130" y="1954"/>
                  </a:cubicBezTo>
                  <a:lnTo>
                    <a:pt x="2899" y="1954"/>
                  </a:lnTo>
                  <a:lnTo>
                    <a:pt x="2584" y="379"/>
                  </a:lnTo>
                  <a:cubicBezTo>
                    <a:pt x="2553" y="158"/>
                    <a:pt x="2395" y="1"/>
                    <a:pt x="22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3" name="Google Shape;4461;p49">
              <a:extLst>
                <a:ext uri="{FF2B5EF4-FFF2-40B4-BE49-F238E27FC236}">
                  <a16:creationId xmlns:a16="http://schemas.microsoft.com/office/drawing/2014/main" id="{68DF37C1-74CC-0376-7F58-31FCC44B4C6C}"/>
                </a:ext>
              </a:extLst>
            </p:cNvPr>
            <p:cNvSpPr/>
            <p:nvPr/>
          </p:nvSpPr>
          <p:spPr>
            <a:xfrm>
              <a:off x="-61972375" y="2430200"/>
              <a:ext cx="20500" cy="60675"/>
            </a:xfrm>
            <a:custGeom>
              <a:avLst/>
              <a:gdLst/>
              <a:ahLst/>
              <a:cxnLst/>
              <a:rect l="l" t="t" r="r" b="b"/>
              <a:pathLst>
                <a:path w="820" h="2427" extrusionOk="0">
                  <a:moveTo>
                    <a:pt x="442" y="1"/>
                  </a:moveTo>
                  <a:cubicBezTo>
                    <a:pt x="190" y="1"/>
                    <a:pt x="1" y="190"/>
                    <a:pt x="1" y="379"/>
                  </a:cubicBezTo>
                  <a:lnTo>
                    <a:pt x="1" y="2048"/>
                  </a:lnTo>
                  <a:cubicBezTo>
                    <a:pt x="32" y="2269"/>
                    <a:pt x="221" y="2427"/>
                    <a:pt x="442" y="2427"/>
                  </a:cubicBezTo>
                  <a:cubicBezTo>
                    <a:pt x="662" y="2427"/>
                    <a:pt x="820" y="2237"/>
                    <a:pt x="820" y="2048"/>
                  </a:cubicBezTo>
                  <a:lnTo>
                    <a:pt x="820" y="379"/>
                  </a:lnTo>
                  <a:cubicBezTo>
                    <a:pt x="820" y="158"/>
                    <a:pt x="631" y="1"/>
                    <a:pt x="4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4" name="Google Shape;4462;p49">
              <a:extLst>
                <a:ext uri="{FF2B5EF4-FFF2-40B4-BE49-F238E27FC236}">
                  <a16:creationId xmlns:a16="http://schemas.microsoft.com/office/drawing/2014/main" id="{5069B09D-E5AE-9A03-9D31-070438B8AE07}"/>
                </a:ext>
              </a:extLst>
            </p:cNvPr>
            <p:cNvSpPr/>
            <p:nvPr/>
          </p:nvSpPr>
          <p:spPr>
            <a:xfrm>
              <a:off x="-61909350" y="2430200"/>
              <a:ext cx="19700" cy="60675"/>
            </a:xfrm>
            <a:custGeom>
              <a:avLst/>
              <a:gdLst/>
              <a:ahLst/>
              <a:cxnLst/>
              <a:rect l="l" t="t" r="r" b="b"/>
              <a:pathLst>
                <a:path w="788" h="2427" extrusionOk="0">
                  <a:moveTo>
                    <a:pt x="378" y="1"/>
                  </a:moveTo>
                  <a:cubicBezTo>
                    <a:pt x="189" y="1"/>
                    <a:pt x="0" y="190"/>
                    <a:pt x="0" y="379"/>
                  </a:cubicBezTo>
                  <a:lnTo>
                    <a:pt x="0" y="2048"/>
                  </a:lnTo>
                  <a:cubicBezTo>
                    <a:pt x="0" y="2269"/>
                    <a:pt x="189" y="2427"/>
                    <a:pt x="378" y="2427"/>
                  </a:cubicBezTo>
                  <a:cubicBezTo>
                    <a:pt x="630" y="2427"/>
                    <a:pt x="788" y="2237"/>
                    <a:pt x="788" y="2048"/>
                  </a:cubicBezTo>
                  <a:lnTo>
                    <a:pt x="788" y="379"/>
                  </a:lnTo>
                  <a:cubicBezTo>
                    <a:pt x="788" y="158"/>
                    <a:pt x="599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5" name="Google Shape;4463;p49">
              <a:extLst>
                <a:ext uri="{FF2B5EF4-FFF2-40B4-BE49-F238E27FC236}">
                  <a16:creationId xmlns:a16="http://schemas.microsoft.com/office/drawing/2014/main" id="{0BD823FC-1690-156F-72D3-896B71EA1480}"/>
                </a:ext>
              </a:extLst>
            </p:cNvPr>
            <p:cNvSpPr/>
            <p:nvPr/>
          </p:nvSpPr>
          <p:spPr>
            <a:xfrm>
              <a:off x="-62033800" y="2430200"/>
              <a:ext cx="21275" cy="60675"/>
            </a:xfrm>
            <a:custGeom>
              <a:avLst/>
              <a:gdLst/>
              <a:ahLst/>
              <a:cxnLst/>
              <a:rect l="l" t="t" r="r" b="b"/>
              <a:pathLst>
                <a:path w="851" h="2427" extrusionOk="0">
                  <a:moveTo>
                    <a:pt x="410" y="1"/>
                  </a:moveTo>
                  <a:cubicBezTo>
                    <a:pt x="158" y="1"/>
                    <a:pt x="0" y="190"/>
                    <a:pt x="0" y="379"/>
                  </a:cubicBezTo>
                  <a:lnTo>
                    <a:pt x="0" y="2048"/>
                  </a:lnTo>
                  <a:cubicBezTo>
                    <a:pt x="0" y="2269"/>
                    <a:pt x="221" y="2427"/>
                    <a:pt x="410" y="2427"/>
                  </a:cubicBezTo>
                  <a:cubicBezTo>
                    <a:pt x="630" y="2427"/>
                    <a:pt x="851" y="2237"/>
                    <a:pt x="851" y="2048"/>
                  </a:cubicBezTo>
                  <a:lnTo>
                    <a:pt x="851" y="379"/>
                  </a:lnTo>
                  <a:cubicBezTo>
                    <a:pt x="851" y="158"/>
                    <a:pt x="630" y="1"/>
                    <a:pt x="4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26" name="Google Shape;4464;p49">
            <a:extLst>
              <a:ext uri="{FF2B5EF4-FFF2-40B4-BE49-F238E27FC236}">
                <a16:creationId xmlns:a16="http://schemas.microsoft.com/office/drawing/2014/main" id="{508E6E83-48E7-FB24-B728-A9C1A721B9BF}"/>
              </a:ext>
            </a:extLst>
          </p:cNvPr>
          <p:cNvGrpSpPr/>
          <p:nvPr/>
        </p:nvGrpSpPr>
        <p:grpSpPr>
          <a:xfrm>
            <a:off x="5823947" y="3655937"/>
            <a:ext cx="543607" cy="546312"/>
            <a:chOff x="-62150375" y="2664925"/>
            <a:chExt cx="316650" cy="318225"/>
          </a:xfrm>
          <a:solidFill>
            <a:srgbClr val="054B99"/>
          </a:solidFill>
        </p:grpSpPr>
        <p:sp>
          <p:nvSpPr>
            <p:cNvPr id="4227" name="Google Shape;4465;p49">
              <a:extLst>
                <a:ext uri="{FF2B5EF4-FFF2-40B4-BE49-F238E27FC236}">
                  <a16:creationId xmlns:a16="http://schemas.microsoft.com/office/drawing/2014/main" id="{C057FCF0-5F70-6775-49B4-576C04DD7DB7}"/>
                </a:ext>
              </a:extLst>
            </p:cNvPr>
            <p:cNvSpPr/>
            <p:nvPr/>
          </p:nvSpPr>
          <p:spPr>
            <a:xfrm>
              <a:off x="-62150375" y="2961850"/>
              <a:ext cx="316650" cy="21300"/>
            </a:xfrm>
            <a:custGeom>
              <a:avLst/>
              <a:gdLst/>
              <a:ahLst/>
              <a:cxnLst/>
              <a:rect l="l" t="t" r="r" b="b"/>
              <a:pathLst>
                <a:path w="12666" h="852" extrusionOk="0">
                  <a:moveTo>
                    <a:pt x="379" y="0"/>
                  </a:moveTo>
                  <a:cubicBezTo>
                    <a:pt x="158" y="0"/>
                    <a:pt x="1" y="189"/>
                    <a:pt x="1" y="410"/>
                  </a:cubicBezTo>
                  <a:cubicBezTo>
                    <a:pt x="1" y="662"/>
                    <a:pt x="190" y="851"/>
                    <a:pt x="379" y="851"/>
                  </a:cubicBezTo>
                  <a:lnTo>
                    <a:pt x="12225" y="851"/>
                  </a:lnTo>
                  <a:cubicBezTo>
                    <a:pt x="12477" y="851"/>
                    <a:pt x="12634" y="662"/>
                    <a:pt x="12634" y="410"/>
                  </a:cubicBezTo>
                  <a:cubicBezTo>
                    <a:pt x="12666" y="158"/>
                    <a:pt x="12477" y="0"/>
                    <a:pt x="122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8" name="Google Shape;4466;p49">
              <a:extLst>
                <a:ext uri="{FF2B5EF4-FFF2-40B4-BE49-F238E27FC236}">
                  <a16:creationId xmlns:a16="http://schemas.microsoft.com/office/drawing/2014/main" id="{EEABB049-CBF3-8FB0-6571-2A6BC36513D1}"/>
                </a:ext>
              </a:extLst>
            </p:cNvPr>
            <p:cNvSpPr/>
            <p:nvPr/>
          </p:nvSpPr>
          <p:spPr>
            <a:xfrm>
              <a:off x="-62150375" y="2838200"/>
              <a:ext cx="82725" cy="102400"/>
            </a:xfrm>
            <a:custGeom>
              <a:avLst/>
              <a:gdLst/>
              <a:ahLst/>
              <a:cxnLst/>
              <a:rect l="l" t="t" r="r" b="b"/>
              <a:pathLst>
                <a:path w="3309" h="4096" extrusionOk="0">
                  <a:moveTo>
                    <a:pt x="2363" y="756"/>
                  </a:moveTo>
                  <a:cubicBezTo>
                    <a:pt x="2427" y="756"/>
                    <a:pt x="2521" y="851"/>
                    <a:pt x="2521" y="914"/>
                  </a:cubicBezTo>
                  <a:lnTo>
                    <a:pt x="2521" y="3119"/>
                  </a:lnTo>
                  <a:cubicBezTo>
                    <a:pt x="2521" y="3214"/>
                    <a:pt x="2427" y="3245"/>
                    <a:pt x="2363" y="3245"/>
                  </a:cubicBezTo>
                  <a:lnTo>
                    <a:pt x="977" y="3245"/>
                  </a:lnTo>
                  <a:cubicBezTo>
                    <a:pt x="883" y="3245"/>
                    <a:pt x="820" y="3151"/>
                    <a:pt x="820" y="3119"/>
                  </a:cubicBezTo>
                  <a:lnTo>
                    <a:pt x="820" y="914"/>
                  </a:lnTo>
                  <a:cubicBezTo>
                    <a:pt x="820" y="851"/>
                    <a:pt x="883" y="756"/>
                    <a:pt x="977" y="756"/>
                  </a:cubicBezTo>
                  <a:close/>
                  <a:moveTo>
                    <a:pt x="946" y="0"/>
                  </a:moveTo>
                  <a:cubicBezTo>
                    <a:pt x="379" y="0"/>
                    <a:pt x="1" y="441"/>
                    <a:pt x="1" y="945"/>
                  </a:cubicBezTo>
                  <a:lnTo>
                    <a:pt x="1" y="3151"/>
                  </a:lnTo>
                  <a:cubicBezTo>
                    <a:pt x="1" y="3686"/>
                    <a:pt x="410" y="4096"/>
                    <a:pt x="946" y="4096"/>
                  </a:cubicBezTo>
                  <a:lnTo>
                    <a:pt x="2300" y="4096"/>
                  </a:lnTo>
                  <a:cubicBezTo>
                    <a:pt x="2868" y="4096"/>
                    <a:pt x="3309" y="3686"/>
                    <a:pt x="3309" y="3151"/>
                  </a:cubicBezTo>
                  <a:lnTo>
                    <a:pt x="3309" y="945"/>
                  </a:lnTo>
                  <a:cubicBezTo>
                    <a:pt x="3309" y="410"/>
                    <a:pt x="2868" y="0"/>
                    <a:pt x="23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9" name="Google Shape;4467;p49">
              <a:extLst>
                <a:ext uri="{FF2B5EF4-FFF2-40B4-BE49-F238E27FC236}">
                  <a16:creationId xmlns:a16="http://schemas.microsoft.com/office/drawing/2014/main" id="{2BE98084-40BC-5633-6EB5-82C90237312F}"/>
                </a:ext>
              </a:extLst>
            </p:cNvPr>
            <p:cNvSpPr/>
            <p:nvPr/>
          </p:nvSpPr>
          <p:spPr>
            <a:xfrm>
              <a:off x="-62033800" y="2664925"/>
              <a:ext cx="82725" cy="274900"/>
            </a:xfrm>
            <a:custGeom>
              <a:avLst/>
              <a:gdLst/>
              <a:ahLst/>
              <a:cxnLst/>
              <a:rect l="l" t="t" r="r" b="b"/>
              <a:pathLst>
                <a:path w="3309" h="10996" extrusionOk="0">
                  <a:moveTo>
                    <a:pt x="2332" y="788"/>
                  </a:moveTo>
                  <a:cubicBezTo>
                    <a:pt x="2426" y="851"/>
                    <a:pt x="2489" y="882"/>
                    <a:pt x="2489" y="945"/>
                  </a:cubicBezTo>
                  <a:lnTo>
                    <a:pt x="2489" y="10050"/>
                  </a:lnTo>
                  <a:cubicBezTo>
                    <a:pt x="2489" y="10145"/>
                    <a:pt x="2426" y="10176"/>
                    <a:pt x="2332" y="10176"/>
                  </a:cubicBezTo>
                  <a:lnTo>
                    <a:pt x="946" y="10176"/>
                  </a:lnTo>
                  <a:cubicBezTo>
                    <a:pt x="882" y="10176"/>
                    <a:pt x="851" y="10082"/>
                    <a:pt x="851" y="10050"/>
                  </a:cubicBezTo>
                  <a:lnTo>
                    <a:pt x="851" y="945"/>
                  </a:lnTo>
                  <a:cubicBezTo>
                    <a:pt x="851" y="882"/>
                    <a:pt x="914" y="788"/>
                    <a:pt x="946" y="788"/>
                  </a:cubicBezTo>
                  <a:close/>
                  <a:moveTo>
                    <a:pt x="946" y="0"/>
                  </a:moveTo>
                  <a:cubicBezTo>
                    <a:pt x="410" y="0"/>
                    <a:pt x="0" y="441"/>
                    <a:pt x="0" y="945"/>
                  </a:cubicBezTo>
                  <a:lnTo>
                    <a:pt x="0" y="10050"/>
                  </a:lnTo>
                  <a:cubicBezTo>
                    <a:pt x="0" y="10617"/>
                    <a:pt x="441" y="10995"/>
                    <a:pt x="946" y="10995"/>
                  </a:cubicBezTo>
                  <a:lnTo>
                    <a:pt x="2332" y="10995"/>
                  </a:lnTo>
                  <a:cubicBezTo>
                    <a:pt x="2899" y="10995"/>
                    <a:pt x="3308" y="10554"/>
                    <a:pt x="3308" y="10050"/>
                  </a:cubicBezTo>
                  <a:lnTo>
                    <a:pt x="3308" y="945"/>
                  </a:lnTo>
                  <a:cubicBezTo>
                    <a:pt x="3308" y="410"/>
                    <a:pt x="2899" y="0"/>
                    <a:pt x="23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0" name="Google Shape;4468;p49">
              <a:extLst>
                <a:ext uri="{FF2B5EF4-FFF2-40B4-BE49-F238E27FC236}">
                  <a16:creationId xmlns:a16="http://schemas.microsoft.com/office/drawing/2014/main" id="{C06F2B86-9413-A09A-1263-13C423D7ECE1}"/>
                </a:ext>
              </a:extLst>
            </p:cNvPr>
            <p:cNvSpPr/>
            <p:nvPr/>
          </p:nvSpPr>
          <p:spPr>
            <a:xfrm>
              <a:off x="-61917225" y="2754700"/>
              <a:ext cx="83500" cy="185900"/>
            </a:xfrm>
            <a:custGeom>
              <a:avLst/>
              <a:gdLst/>
              <a:ahLst/>
              <a:cxnLst/>
              <a:rect l="l" t="t" r="r" b="b"/>
              <a:pathLst>
                <a:path w="3340" h="7436" extrusionOk="0">
                  <a:moveTo>
                    <a:pt x="2394" y="788"/>
                  </a:moveTo>
                  <a:cubicBezTo>
                    <a:pt x="2489" y="788"/>
                    <a:pt x="2520" y="883"/>
                    <a:pt x="2520" y="946"/>
                  </a:cubicBezTo>
                  <a:lnTo>
                    <a:pt x="2520" y="6459"/>
                  </a:lnTo>
                  <a:cubicBezTo>
                    <a:pt x="2520" y="6554"/>
                    <a:pt x="2426" y="6585"/>
                    <a:pt x="2394" y="6585"/>
                  </a:cubicBezTo>
                  <a:lnTo>
                    <a:pt x="1008" y="6585"/>
                  </a:lnTo>
                  <a:cubicBezTo>
                    <a:pt x="945" y="6585"/>
                    <a:pt x="851" y="6491"/>
                    <a:pt x="851" y="6459"/>
                  </a:cubicBezTo>
                  <a:lnTo>
                    <a:pt x="851" y="946"/>
                  </a:lnTo>
                  <a:cubicBezTo>
                    <a:pt x="851" y="883"/>
                    <a:pt x="945" y="788"/>
                    <a:pt x="1008" y="788"/>
                  </a:cubicBezTo>
                  <a:close/>
                  <a:moveTo>
                    <a:pt x="977" y="1"/>
                  </a:moveTo>
                  <a:cubicBezTo>
                    <a:pt x="441" y="1"/>
                    <a:pt x="0" y="442"/>
                    <a:pt x="0" y="977"/>
                  </a:cubicBezTo>
                  <a:lnTo>
                    <a:pt x="0" y="6491"/>
                  </a:lnTo>
                  <a:cubicBezTo>
                    <a:pt x="0" y="7058"/>
                    <a:pt x="441" y="7436"/>
                    <a:pt x="977" y="7436"/>
                  </a:cubicBezTo>
                  <a:lnTo>
                    <a:pt x="2363" y="7436"/>
                  </a:lnTo>
                  <a:cubicBezTo>
                    <a:pt x="2899" y="7436"/>
                    <a:pt x="3308" y="7026"/>
                    <a:pt x="3308" y="6491"/>
                  </a:cubicBezTo>
                  <a:lnTo>
                    <a:pt x="3308" y="977"/>
                  </a:lnTo>
                  <a:cubicBezTo>
                    <a:pt x="3340" y="442"/>
                    <a:pt x="2899" y="1"/>
                    <a:pt x="23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31" name="Google Shape;4469;p49">
            <a:extLst>
              <a:ext uri="{FF2B5EF4-FFF2-40B4-BE49-F238E27FC236}">
                <a16:creationId xmlns:a16="http://schemas.microsoft.com/office/drawing/2014/main" id="{F787EAAA-18B1-9F77-91BA-2EA7FD0C52E5}"/>
              </a:ext>
            </a:extLst>
          </p:cNvPr>
          <p:cNvGrpSpPr/>
          <p:nvPr/>
        </p:nvGrpSpPr>
        <p:grpSpPr>
          <a:xfrm>
            <a:off x="9115238" y="2395415"/>
            <a:ext cx="544938" cy="547514"/>
            <a:chOff x="-60254550" y="1938025"/>
            <a:chExt cx="317425" cy="318925"/>
          </a:xfrm>
          <a:solidFill>
            <a:srgbClr val="054B99"/>
          </a:solidFill>
        </p:grpSpPr>
        <p:sp>
          <p:nvSpPr>
            <p:cNvPr id="4232" name="Google Shape;4470;p49">
              <a:extLst>
                <a:ext uri="{FF2B5EF4-FFF2-40B4-BE49-F238E27FC236}">
                  <a16:creationId xmlns:a16="http://schemas.microsoft.com/office/drawing/2014/main" id="{73B23DBF-A328-A192-9351-70029FA00126}"/>
                </a:ext>
              </a:extLst>
            </p:cNvPr>
            <p:cNvSpPr/>
            <p:nvPr/>
          </p:nvSpPr>
          <p:spPr>
            <a:xfrm>
              <a:off x="-60254550" y="2049000"/>
              <a:ext cx="317425" cy="207950"/>
            </a:xfrm>
            <a:custGeom>
              <a:avLst/>
              <a:gdLst/>
              <a:ahLst/>
              <a:cxnLst/>
              <a:rect l="l" t="t" r="r" b="b"/>
              <a:pathLst>
                <a:path w="12697" h="8318" extrusionOk="0">
                  <a:moveTo>
                    <a:pt x="10428" y="1639"/>
                  </a:moveTo>
                  <a:cubicBezTo>
                    <a:pt x="11184" y="1639"/>
                    <a:pt x="11814" y="2269"/>
                    <a:pt x="11814" y="3025"/>
                  </a:cubicBezTo>
                  <a:cubicBezTo>
                    <a:pt x="11814" y="3781"/>
                    <a:pt x="11184" y="4411"/>
                    <a:pt x="10428" y="4411"/>
                  </a:cubicBezTo>
                  <a:lnTo>
                    <a:pt x="9767" y="4411"/>
                  </a:lnTo>
                  <a:cubicBezTo>
                    <a:pt x="9861" y="4033"/>
                    <a:pt x="9893" y="3686"/>
                    <a:pt x="9893" y="3308"/>
                  </a:cubicBezTo>
                  <a:lnTo>
                    <a:pt x="9893" y="1639"/>
                  </a:lnTo>
                  <a:close/>
                  <a:moveTo>
                    <a:pt x="9073" y="819"/>
                  </a:moveTo>
                  <a:lnTo>
                    <a:pt x="9073" y="3308"/>
                  </a:lnTo>
                  <a:cubicBezTo>
                    <a:pt x="9073" y="5577"/>
                    <a:pt x="7215" y="7435"/>
                    <a:pt x="4915" y="7435"/>
                  </a:cubicBezTo>
                  <a:cubicBezTo>
                    <a:pt x="2646" y="7435"/>
                    <a:pt x="788" y="5577"/>
                    <a:pt x="788" y="3308"/>
                  </a:cubicBezTo>
                  <a:lnTo>
                    <a:pt x="788" y="819"/>
                  </a:lnTo>
                  <a:close/>
                  <a:moveTo>
                    <a:pt x="410" y="0"/>
                  </a:moveTo>
                  <a:cubicBezTo>
                    <a:pt x="158" y="0"/>
                    <a:pt x="0" y="189"/>
                    <a:pt x="0" y="441"/>
                  </a:cubicBezTo>
                  <a:lnTo>
                    <a:pt x="0" y="3308"/>
                  </a:lnTo>
                  <a:cubicBezTo>
                    <a:pt x="0" y="5041"/>
                    <a:pt x="882" y="6522"/>
                    <a:pt x="2205" y="7435"/>
                  </a:cubicBezTo>
                  <a:lnTo>
                    <a:pt x="410" y="7435"/>
                  </a:lnTo>
                  <a:cubicBezTo>
                    <a:pt x="158" y="7435"/>
                    <a:pt x="0" y="7624"/>
                    <a:pt x="0" y="7877"/>
                  </a:cubicBezTo>
                  <a:cubicBezTo>
                    <a:pt x="0" y="8097"/>
                    <a:pt x="189" y="8318"/>
                    <a:pt x="410" y="8318"/>
                  </a:cubicBezTo>
                  <a:lnTo>
                    <a:pt x="9483" y="8318"/>
                  </a:lnTo>
                  <a:cubicBezTo>
                    <a:pt x="9735" y="8318"/>
                    <a:pt x="9893" y="8097"/>
                    <a:pt x="9893" y="7877"/>
                  </a:cubicBezTo>
                  <a:cubicBezTo>
                    <a:pt x="9893" y="7624"/>
                    <a:pt x="9704" y="7435"/>
                    <a:pt x="9483" y="7435"/>
                  </a:cubicBezTo>
                  <a:lnTo>
                    <a:pt x="7687" y="7435"/>
                  </a:lnTo>
                  <a:cubicBezTo>
                    <a:pt x="8506" y="6900"/>
                    <a:pt x="9137" y="6144"/>
                    <a:pt x="9546" y="5230"/>
                  </a:cubicBezTo>
                  <a:lnTo>
                    <a:pt x="10491" y="5230"/>
                  </a:lnTo>
                  <a:cubicBezTo>
                    <a:pt x="11688" y="5230"/>
                    <a:pt x="12697" y="4253"/>
                    <a:pt x="12697" y="3025"/>
                  </a:cubicBezTo>
                  <a:cubicBezTo>
                    <a:pt x="12697" y="1796"/>
                    <a:pt x="11657" y="819"/>
                    <a:pt x="10428" y="819"/>
                  </a:cubicBezTo>
                  <a:lnTo>
                    <a:pt x="9893" y="819"/>
                  </a:lnTo>
                  <a:lnTo>
                    <a:pt x="9893" y="441"/>
                  </a:lnTo>
                  <a:cubicBezTo>
                    <a:pt x="9893" y="189"/>
                    <a:pt x="9704" y="0"/>
                    <a:pt x="94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3" name="Google Shape;4471;p49">
              <a:extLst>
                <a:ext uri="{FF2B5EF4-FFF2-40B4-BE49-F238E27FC236}">
                  <a16:creationId xmlns:a16="http://schemas.microsoft.com/office/drawing/2014/main" id="{7147E2B9-151E-C4C0-107E-54DD3555BCA9}"/>
                </a:ext>
              </a:extLst>
            </p:cNvPr>
            <p:cNvSpPr/>
            <p:nvPr/>
          </p:nvSpPr>
          <p:spPr>
            <a:xfrm>
              <a:off x="-60219125" y="1938025"/>
              <a:ext cx="51225" cy="103625"/>
            </a:xfrm>
            <a:custGeom>
              <a:avLst/>
              <a:gdLst/>
              <a:ahLst/>
              <a:cxnLst/>
              <a:rect l="l" t="t" r="r" b="b"/>
              <a:pathLst>
                <a:path w="2049" h="4145" extrusionOk="0">
                  <a:moveTo>
                    <a:pt x="1068" y="0"/>
                  </a:moveTo>
                  <a:cubicBezTo>
                    <a:pt x="947" y="0"/>
                    <a:pt x="819" y="61"/>
                    <a:pt x="725" y="155"/>
                  </a:cubicBezTo>
                  <a:cubicBezTo>
                    <a:pt x="568" y="312"/>
                    <a:pt x="568" y="564"/>
                    <a:pt x="757" y="722"/>
                  </a:cubicBezTo>
                  <a:cubicBezTo>
                    <a:pt x="1103" y="1100"/>
                    <a:pt x="1103" y="1446"/>
                    <a:pt x="757" y="1761"/>
                  </a:cubicBezTo>
                  <a:cubicBezTo>
                    <a:pt x="32" y="2392"/>
                    <a:pt x="1" y="3368"/>
                    <a:pt x="757" y="4030"/>
                  </a:cubicBezTo>
                  <a:cubicBezTo>
                    <a:pt x="832" y="4105"/>
                    <a:pt x="936" y="4144"/>
                    <a:pt x="1041" y="4144"/>
                  </a:cubicBezTo>
                  <a:cubicBezTo>
                    <a:pt x="1156" y="4144"/>
                    <a:pt x="1273" y="4097"/>
                    <a:pt x="1356" y="3998"/>
                  </a:cubicBezTo>
                  <a:cubicBezTo>
                    <a:pt x="1513" y="3841"/>
                    <a:pt x="1513" y="3557"/>
                    <a:pt x="1292" y="3400"/>
                  </a:cubicBezTo>
                  <a:cubicBezTo>
                    <a:pt x="946" y="3085"/>
                    <a:pt x="946" y="2707"/>
                    <a:pt x="1292" y="2392"/>
                  </a:cubicBezTo>
                  <a:cubicBezTo>
                    <a:pt x="2017" y="1761"/>
                    <a:pt x="2049" y="785"/>
                    <a:pt x="1292" y="92"/>
                  </a:cubicBezTo>
                  <a:cubicBezTo>
                    <a:pt x="1229" y="28"/>
                    <a:pt x="1150" y="0"/>
                    <a:pt x="10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4" name="Google Shape;4472;p49">
              <a:extLst>
                <a:ext uri="{FF2B5EF4-FFF2-40B4-BE49-F238E27FC236}">
                  <a16:creationId xmlns:a16="http://schemas.microsoft.com/office/drawing/2014/main" id="{557AEE54-BB14-BD35-A6B9-590F008390F3}"/>
                </a:ext>
              </a:extLst>
            </p:cNvPr>
            <p:cNvSpPr/>
            <p:nvPr/>
          </p:nvSpPr>
          <p:spPr>
            <a:xfrm>
              <a:off x="-60156900" y="1938025"/>
              <a:ext cx="51225" cy="103625"/>
            </a:xfrm>
            <a:custGeom>
              <a:avLst/>
              <a:gdLst/>
              <a:ahLst/>
              <a:cxnLst/>
              <a:rect l="l" t="t" r="r" b="b"/>
              <a:pathLst>
                <a:path w="2049" h="4145" extrusionOk="0">
                  <a:moveTo>
                    <a:pt x="1057" y="0"/>
                  </a:moveTo>
                  <a:cubicBezTo>
                    <a:pt x="926" y="0"/>
                    <a:pt x="788" y="61"/>
                    <a:pt x="694" y="155"/>
                  </a:cubicBezTo>
                  <a:cubicBezTo>
                    <a:pt x="536" y="312"/>
                    <a:pt x="536" y="564"/>
                    <a:pt x="757" y="722"/>
                  </a:cubicBezTo>
                  <a:cubicBezTo>
                    <a:pt x="1103" y="1100"/>
                    <a:pt x="1103" y="1446"/>
                    <a:pt x="757" y="1761"/>
                  </a:cubicBezTo>
                  <a:cubicBezTo>
                    <a:pt x="32" y="2392"/>
                    <a:pt x="1" y="3368"/>
                    <a:pt x="757" y="4030"/>
                  </a:cubicBezTo>
                  <a:cubicBezTo>
                    <a:pt x="832" y="4105"/>
                    <a:pt x="929" y="4144"/>
                    <a:pt x="1026" y="4144"/>
                  </a:cubicBezTo>
                  <a:cubicBezTo>
                    <a:pt x="1133" y="4144"/>
                    <a:pt x="1242" y="4097"/>
                    <a:pt x="1324" y="3998"/>
                  </a:cubicBezTo>
                  <a:cubicBezTo>
                    <a:pt x="1859" y="3463"/>
                    <a:pt x="473" y="3179"/>
                    <a:pt x="1292" y="2392"/>
                  </a:cubicBezTo>
                  <a:cubicBezTo>
                    <a:pt x="2017" y="1761"/>
                    <a:pt x="2049" y="785"/>
                    <a:pt x="1292" y="92"/>
                  </a:cubicBezTo>
                  <a:cubicBezTo>
                    <a:pt x="1229" y="28"/>
                    <a:pt x="1145" y="0"/>
                    <a:pt x="10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5" name="Google Shape;4473;p49">
              <a:extLst>
                <a:ext uri="{FF2B5EF4-FFF2-40B4-BE49-F238E27FC236}">
                  <a16:creationId xmlns:a16="http://schemas.microsoft.com/office/drawing/2014/main" id="{E186540D-749A-1279-D198-303184584077}"/>
                </a:ext>
              </a:extLst>
            </p:cNvPr>
            <p:cNvSpPr/>
            <p:nvPr/>
          </p:nvSpPr>
          <p:spPr>
            <a:xfrm>
              <a:off x="-60094675" y="1938025"/>
              <a:ext cx="51225" cy="103625"/>
            </a:xfrm>
            <a:custGeom>
              <a:avLst/>
              <a:gdLst/>
              <a:ahLst/>
              <a:cxnLst/>
              <a:rect l="l" t="t" r="r" b="b"/>
              <a:pathLst>
                <a:path w="2049" h="4145" extrusionOk="0">
                  <a:moveTo>
                    <a:pt x="1056" y="0"/>
                  </a:moveTo>
                  <a:cubicBezTo>
                    <a:pt x="926" y="0"/>
                    <a:pt x="788" y="61"/>
                    <a:pt x="694" y="155"/>
                  </a:cubicBezTo>
                  <a:cubicBezTo>
                    <a:pt x="536" y="312"/>
                    <a:pt x="536" y="564"/>
                    <a:pt x="725" y="722"/>
                  </a:cubicBezTo>
                  <a:cubicBezTo>
                    <a:pt x="1103" y="1100"/>
                    <a:pt x="1103" y="1446"/>
                    <a:pt x="725" y="1761"/>
                  </a:cubicBezTo>
                  <a:cubicBezTo>
                    <a:pt x="32" y="2392"/>
                    <a:pt x="1" y="3368"/>
                    <a:pt x="725" y="4030"/>
                  </a:cubicBezTo>
                  <a:cubicBezTo>
                    <a:pt x="800" y="4105"/>
                    <a:pt x="904" y="4144"/>
                    <a:pt x="1009" y="4144"/>
                  </a:cubicBezTo>
                  <a:cubicBezTo>
                    <a:pt x="1125" y="4144"/>
                    <a:pt x="1241" y="4097"/>
                    <a:pt x="1324" y="3998"/>
                  </a:cubicBezTo>
                  <a:cubicBezTo>
                    <a:pt x="1481" y="3841"/>
                    <a:pt x="1481" y="3557"/>
                    <a:pt x="1292" y="3400"/>
                  </a:cubicBezTo>
                  <a:cubicBezTo>
                    <a:pt x="946" y="3085"/>
                    <a:pt x="946" y="2707"/>
                    <a:pt x="1292" y="2392"/>
                  </a:cubicBezTo>
                  <a:cubicBezTo>
                    <a:pt x="1985" y="1761"/>
                    <a:pt x="2048" y="785"/>
                    <a:pt x="1292" y="92"/>
                  </a:cubicBezTo>
                  <a:cubicBezTo>
                    <a:pt x="1229" y="28"/>
                    <a:pt x="1145" y="0"/>
                    <a:pt x="10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36" name="Google Shape;4474;p49">
            <a:extLst>
              <a:ext uri="{FF2B5EF4-FFF2-40B4-BE49-F238E27FC236}">
                <a16:creationId xmlns:a16="http://schemas.microsoft.com/office/drawing/2014/main" id="{78A3BF91-F83D-54AF-AB3E-E810E10F5573}"/>
              </a:ext>
            </a:extLst>
          </p:cNvPr>
          <p:cNvGrpSpPr/>
          <p:nvPr/>
        </p:nvGrpSpPr>
        <p:grpSpPr>
          <a:xfrm>
            <a:off x="9083570" y="3028445"/>
            <a:ext cx="544161" cy="543823"/>
            <a:chOff x="6479471" y="2079003"/>
            <a:chExt cx="348923" cy="348706"/>
          </a:xfrm>
          <a:solidFill>
            <a:srgbClr val="054B99"/>
          </a:solidFill>
        </p:grpSpPr>
        <p:sp>
          <p:nvSpPr>
            <p:cNvPr id="4237" name="Google Shape;4475;p49">
              <a:extLst>
                <a:ext uri="{FF2B5EF4-FFF2-40B4-BE49-F238E27FC236}">
                  <a16:creationId xmlns:a16="http://schemas.microsoft.com/office/drawing/2014/main" id="{E8BAB65B-382E-0F95-322E-72EB1861386B}"/>
                </a:ext>
              </a:extLst>
            </p:cNvPr>
            <p:cNvSpPr/>
            <p:nvPr/>
          </p:nvSpPr>
          <p:spPr>
            <a:xfrm>
              <a:off x="6479471" y="2200291"/>
              <a:ext cx="38170" cy="22566"/>
            </a:xfrm>
            <a:custGeom>
              <a:avLst/>
              <a:gdLst/>
              <a:ahLst/>
              <a:cxnLst/>
              <a:rect l="l" t="t" r="r" b="b"/>
              <a:pathLst>
                <a:path w="1387" h="820" extrusionOk="0">
                  <a:moveTo>
                    <a:pt x="379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630"/>
                    <a:pt x="190" y="819"/>
                    <a:pt x="379" y="819"/>
                  </a:cubicBezTo>
                  <a:lnTo>
                    <a:pt x="946" y="819"/>
                  </a:lnTo>
                  <a:cubicBezTo>
                    <a:pt x="1166" y="819"/>
                    <a:pt x="1387" y="630"/>
                    <a:pt x="1387" y="378"/>
                  </a:cubicBezTo>
                  <a:cubicBezTo>
                    <a:pt x="1387" y="189"/>
                    <a:pt x="1166" y="0"/>
                    <a:pt x="9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38" name="Google Shape;4476;p49">
              <a:extLst>
                <a:ext uri="{FF2B5EF4-FFF2-40B4-BE49-F238E27FC236}">
                  <a16:creationId xmlns:a16="http://schemas.microsoft.com/office/drawing/2014/main" id="{2F4F553F-AF92-796F-E49C-41755C225784}"/>
                </a:ext>
              </a:extLst>
            </p:cNvPr>
            <p:cNvGrpSpPr/>
            <p:nvPr/>
          </p:nvGrpSpPr>
          <p:grpSpPr>
            <a:xfrm>
              <a:off x="6520582" y="2079003"/>
              <a:ext cx="307811" cy="348706"/>
              <a:chOff x="-60218325" y="2304850"/>
              <a:chExt cx="279625" cy="316775"/>
            </a:xfrm>
            <a:grpFill/>
          </p:grpSpPr>
          <p:sp>
            <p:nvSpPr>
              <p:cNvPr id="4239" name="Google Shape;4477;p49">
                <a:extLst>
                  <a:ext uri="{FF2B5EF4-FFF2-40B4-BE49-F238E27FC236}">
                    <a16:creationId xmlns:a16="http://schemas.microsoft.com/office/drawing/2014/main" id="{179F4C03-EA71-1D1D-A8AE-4B56B1E9BEC7}"/>
                  </a:ext>
                </a:extLst>
              </p:cNvPr>
              <p:cNvSpPr/>
              <p:nvPr/>
            </p:nvSpPr>
            <p:spPr>
              <a:xfrm>
                <a:off x="-60218325" y="2304850"/>
                <a:ext cx="235525" cy="316775"/>
              </a:xfrm>
              <a:custGeom>
                <a:avLst/>
                <a:gdLst/>
                <a:ahLst/>
                <a:cxnLst/>
                <a:rect l="l" t="t" r="r" b="b"/>
                <a:pathLst>
                  <a:path w="9421" h="12671" extrusionOk="0">
                    <a:moveTo>
                      <a:pt x="4884" y="825"/>
                    </a:moveTo>
                    <a:cubicBezTo>
                      <a:pt x="6994" y="825"/>
                      <a:pt x="8633" y="2463"/>
                      <a:pt x="8633" y="4542"/>
                    </a:cubicBezTo>
                    <a:cubicBezTo>
                      <a:pt x="8570" y="6023"/>
                      <a:pt x="7688" y="7378"/>
                      <a:pt x="6364" y="7945"/>
                    </a:cubicBezTo>
                    <a:cubicBezTo>
                      <a:pt x="6207" y="8039"/>
                      <a:pt x="6112" y="8165"/>
                      <a:pt x="6112" y="8354"/>
                    </a:cubicBezTo>
                    <a:lnTo>
                      <a:pt x="6112" y="8543"/>
                    </a:lnTo>
                    <a:lnTo>
                      <a:pt x="3623" y="8543"/>
                    </a:lnTo>
                    <a:lnTo>
                      <a:pt x="3623" y="8354"/>
                    </a:lnTo>
                    <a:cubicBezTo>
                      <a:pt x="3623" y="8197"/>
                      <a:pt x="3560" y="8039"/>
                      <a:pt x="3403" y="7945"/>
                    </a:cubicBezTo>
                    <a:cubicBezTo>
                      <a:pt x="1828" y="7251"/>
                      <a:pt x="914" y="5582"/>
                      <a:pt x="1229" y="3880"/>
                    </a:cubicBezTo>
                    <a:cubicBezTo>
                      <a:pt x="1481" y="2431"/>
                      <a:pt x="2647" y="1203"/>
                      <a:pt x="4096" y="888"/>
                    </a:cubicBezTo>
                    <a:cubicBezTo>
                      <a:pt x="4379" y="856"/>
                      <a:pt x="4663" y="825"/>
                      <a:pt x="4884" y="825"/>
                    </a:cubicBezTo>
                    <a:close/>
                    <a:moveTo>
                      <a:pt x="6081" y="9362"/>
                    </a:moveTo>
                    <a:lnTo>
                      <a:pt x="6081" y="10213"/>
                    </a:lnTo>
                    <a:lnTo>
                      <a:pt x="3592" y="10213"/>
                    </a:lnTo>
                    <a:lnTo>
                      <a:pt x="3592" y="9362"/>
                    </a:lnTo>
                    <a:close/>
                    <a:moveTo>
                      <a:pt x="5986" y="11032"/>
                    </a:moveTo>
                    <a:cubicBezTo>
                      <a:pt x="5829" y="11505"/>
                      <a:pt x="5419" y="11851"/>
                      <a:pt x="4852" y="11851"/>
                    </a:cubicBezTo>
                    <a:cubicBezTo>
                      <a:pt x="4316" y="11851"/>
                      <a:pt x="3875" y="11505"/>
                      <a:pt x="3686" y="11032"/>
                    </a:cubicBezTo>
                    <a:close/>
                    <a:moveTo>
                      <a:pt x="4842" y="0"/>
                    </a:moveTo>
                    <a:cubicBezTo>
                      <a:pt x="4526" y="0"/>
                      <a:pt x="4202" y="32"/>
                      <a:pt x="3875" y="100"/>
                    </a:cubicBezTo>
                    <a:cubicBezTo>
                      <a:pt x="2111" y="509"/>
                      <a:pt x="693" y="1959"/>
                      <a:pt x="378" y="3723"/>
                    </a:cubicBezTo>
                    <a:cubicBezTo>
                      <a:pt x="0" y="5834"/>
                      <a:pt x="1071" y="7724"/>
                      <a:pt x="2773" y="8575"/>
                    </a:cubicBezTo>
                    <a:lnTo>
                      <a:pt x="2773" y="10591"/>
                    </a:lnTo>
                    <a:cubicBezTo>
                      <a:pt x="2773" y="11725"/>
                      <a:pt x="3718" y="12670"/>
                      <a:pt x="4852" y="12670"/>
                    </a:cubicBezTo>
                    <a:cubicBezTo>
                      <a:pt x="5986" y="12670"/>
                      <a:pt x="6963" y="11725"/>
                      <a:pt x="6963" y="10591"/>
                    </a:cubicBezTo>
                    <a:lnTo>
                      <a:pt x="6963" y="8575"/>
                    </a:lnTo>
                    <a:cubicBezTo>
                      <a:pt x="8444" y="7787"/>
                      <a:pt x="9420" y="6243"/>
                      <a:pt x="9420" y="4511"/>
                    </a:cubicBezTo>
                    <a:cubicBezTo>
                      <a:pt x="9392" y="1995"/>
                      <a:pt x="7331" y="0"/>
                      <a:pt x="484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0" name="Google Shape;4478;p49">
                <a:extLst>
                  <a:ext uri="{FF2B5EF4-FFF2-40B4-BE49-F238E27FC236}">
                    <a16:creationId xmlns:a16="http://schemas.microsoft.com/office/drawing/2014/main" id="{562E8071-9881-A9AB-3CFE-C73AA666BC31}"/>
                  </a:ext>
                </a:extLst>
              </p:cNvPr>
              <p:cNvSpPr/>
              <p:nvPr/>
            </p:nvSpPr>
            <p:spPr>
              <a:xfrm>
                <a:off x="-60127750" y="2347500"/>
                <a:ext cx="62250" cy="1457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5830" extrusionOk="0">
                    <a:moveTo>
                      <a:pt x="1229" y="1"/>
                    </a:moveTo>
                    <a:cubicBezTo>
                      <a:pt x="1009" y="1"/>
                      <a:pt x="851" y="190"/>
                      <a:pt x="851" y="379"/>
                    </a:cubicBezTo>
                    <a:lnTo>
                      <a:pt x="851" y="662"/>
                    </a:lnTo>
                    <a:cubicBezTo>
                      <a:pt x="378" y="820"/>
                      <a:pt x="0" y="1292"/>
                      <a:pt x="0" y="1828"/>
                    </a:cubicBezTo>
                    <a:cubicBezTo>
                      <a:pt x="0" y="2521"/>
                      <a:pt x="567" y="2899"/>
                      <a:pt x="1009" y="3214"/>
                    </a:cubicBezTo>
                    <a:cubicBezTo>
                      <a:pt x="1324" y="3466"/>
                      <a:pt x="1670" y="3687"/>
                      <a:pt x="1670" y="3939"/>
                    </a:cubicBezTo>
                    <a:cubicBezTo>
                      <a:pt x="1670" y="4159"/>
                      <a:pt x="1481" y="4348"/>
                      <a:pt x="1229" y="4348"/>
                    </a:cubicBezTo>
                    <a:cubicBezTo>
                      <a:pt x="1009" y="4348"/>
                      <a:pt x="851" y="4159"/>
                      <a:pt x="851" y="3939"/>
                    </a:cubicBezTo>
                    <a:cubicBezTo>
                      <a:pt x="851" y="3687"/>
                      <a:pt x="630" y="3498"/>
                      <a:pt x="441" y="3498"/>
                    </a:cubicBezTo>
                    <a:cubicBezTo>
                      <a:pt x="221" y="3498"/>
                      <a:pt x="0" y="3687"/>
                      <a:pt x="0" y="3939"/>
                    </a:cubicBezTo>
                    <a:cubicBezTo>
                      <a:pt x="0" y="4474"/>
                      <a:pt x="378" y="4915"/>
                      <a:pt x="851" y="5104"/>
                    </a:cubicBezTo>
                    <a:lnTo>
                      <a:pt x="851" y="5388"/>
                    </a:lnTo>
                    <a:cubicBezTo>
                      <a:pt x="851" y="5608"/>
                      <a:pt x="1040" y="5829"/>
                      <a:pt x="1229" y="5829"/>
                    </a:cubicBezTo>
                    <a:cubicBezTo>
                      <a:pt x="1481" y="5829"/>
                      <a:pt x="1670" y="5608"/>
                      <a:pt x="1670" y="5388"/>
                    </a:cubicBezTo>
                    <a:lnTo>
                      <a:pt x="1670" y="5104"/>
                    </a:lnTo>
                    <a:cubicBezTo>
                      <a:pt x="2143" y="4947"/>
                      <a:pt x="2489" y="4474"/>
                      <a:pt x="2489" y="3939"/>
                    </a:cubicBezTo>
                    <a:cubicBezTo>
                      <a:pt x="2489" y="3246"/>
                      <a:pt x="1954" y="2868"/>
                      <a:pt x="1513" y="2553"/>
                    </a:cubicBezTo>
                    <a:cubicBezTo>
                      <a:pt x="1198" y="2300"/>
                      <a:pt x="851" y="2080"/>
                      <a:pt x="851" y="1828"/>
                    </a:cubicBezTo>
                    <a:cubicBezTo>
                      <a:pt x="788" y="1607"/>
                      <a:pt x="1009" y="1418"/>
                      <a:pt x="1229" y="1418"/>
                    </a:cubicBezTo>
                    <a:cubicBezTo>
                      <a:pt x="1481" y="1418"/>
                      <a:pt x="1670" y="1607"/>
                      <a:pt x="1670" y="1828"/>
                    </a:cubicBezTo>
                    <a:cubicBezTo>
                      <a:pt x="1670" y="2080"/>
                      <a:pt x="1859" y="2269"/>
                      <a:pt x="2048" y="2269"/>
                    </a:cubicBezTo>
                    <a:cubicBezTo>
                      <a:pt x="2300" y="2269"/>
                      <a:pt x="2489" y="2080"/>
                      <a:pt x="2489" y="1828"/>
                    </a:cubicBezTo>
                    <a:cubicBezTo>
                      <a:pt x="2489" y="1292"/>
                      <a:pt x="2143" y="851"/>
                      <a:pt x="1670" y="662"/>
                    </a:cubicBezTo>
                    <a:lnTo>
                      <a:pt x="1670" y="379"/>
                    </a:lnTo>
                    <a:cubicBezTo>
                      <a:pt x="1670" y="158"/>
                      <a:pt x="1481" y="1"/>
                      <a:pt x="122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1" name="Google Shape;4479;p49">
                <a:extLst>
                  <a:ext uri="{FF2B5EF4-FFF2-40B4-BE49-F238E27FC236}">
                    <a16:creationId xmlns:a16="http://schemas.microsoft.com/office/drawing/2014/main" id="{007C4621-04F6-41DC-D1BB-F6FCE987AD29}"/>
                  </a:ext>
                </a:extLst>
              </p:cNvPr>
              <p:cNvSpPr/>
              <p:nvPr/>
            </p:nvSpPr>
            <p:spPr>
              <a:xfrm>
                <a:off x="-60212825" y="2510750"/>
                <a:ext cx="32325" cy="30325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213" extrusionOk="0">
                    <a:moveTo>
                      <a:pt x="836" y="0"/>
                    </a:moveTo>
                    <a:cubicBezTo>
                      <a:pt x="725" y="0"/>
                      <a:pt x="615" y="39"/>
                      <a:pt x="536" y="118"/>
                    </a:cubicBezTo>
                    <a:lnTo>
                      <a:pt x="158" y="496"/>
                    </a:lnTo>
                    <a:cubicBezTo>
                      <a:pt x="1" y="654"/>
                      <a:pt x="1" y="906"/>
                      <a:pt x="158" y="1095"/>
                    </a:cubicBezTo>
                    <a:cubicBezTo>
                      <a:pt x="237" y="1174"/>
                      <a:pt x="340" y="1213"/>
                      <a:pt x="442" y="1213"/>
                    </a:cubicBezTo>
                    <a:cubicBezTo>
                      <a:pt x="544" y="1213"/>
                      <a:pt x="647" y="1174"/>
                      <a:pt x="725" y="1095"/>
                    </a:cubicBezTo>
                    <a:lnTo>
                      <a:pt x="1135" y="717"/>
                    </a:lnTo>
                    <a:cubicBezTo>
                      <a:pt x="1293" y="559"/>
                      <a:pt x="1293" y="276"/>
                      <a:pt x="1135" y="118"/>
                    </a:cubicBezTo>
                    <a:cubicBezTo>
                      <a:pt x="1056" y="39"/>
                      <a:pt x="946" y="0"/>
                      <a:pt x="8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2" name="Google Shape;4480;p49">
                <a:extLst>
                  <a:ext uri="{FF2B5EF4-FFF2-40B4-BE49-F238E27FC236}">
                    <a16:creationId xmlns:a16="http://schemas.microsoft.com/office/drawing/2014/main" id="{3CBE7A9B-FAFA-F222-1043-CBB30F16A46C}"/>
                  </a:ext>
                </a:extLst>
              </p:cNvPr>
              <p:cNvSpPr/>
              <p:nvPr/>
            </p:nvSpPr>
            <p:spPr>
              <a:xfrm>
                <a:off x="-60012750" y="2310675"/>
                <a:ext cx="3230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14" extrusionOk="0">
                    <a:moveTo>
                      <a:pt x="835" y="1"/>
                    </a:moveTo>
                    <a:cubicBezTo>
                      <a:pt x="725" y="1"/>
                      <a:pt x="614" y="40"/>
                      <a:pt x="536" y="119"/>
                    </a:cubicBezTo>
                    <a:lnTo>
                      <a:pt x="126" y="528"/>
                    </a:lnTo>
                    <a:cubicBezTo>
                      <a:pt x="0" y="686"/>
                      <a:pt x="0" y="938"/>
                      <a:pt x="126" y="1096"/>
                    </a:cubicBezTo>
                    <a:cubicBezTo>
                      <a:pt x="205" y="1174"/>
                      <a:pt x="315" y="1214"/>
                      <a:pt x="425" y="1214"/>
                    </a:cubicBezTo>
                    <a:cubicBezTo>
                      <a:pt x="536" y="1214"/>
                      <a:pt x="646" y="1174"/>
                      <a:pt x="725" y="1096"/>
                    </a:cubicBezTo>
                    <a:lnTo>
                      <a:pt x="1134" y="718"/>
                    </a:lnTo>
                    <a:cubicBezTo>
                      <a:pt x="1292" y="560"/>
                      <a:pt x="1292" y="276"/>
                      <a:pt x="1134" y="119"/>
                    </a:cubicBezTo>
                    <a:cubicBezTo>
                      <a:pt x="1056" y="40"/>
                      <a:pt x="945" y="1"/>
                      <a:pt x="83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3" name="Google Shape;4481;p49">
                <a:extLst>
                  <a:ext uri="{FF2B5EF4-FFF2-40B4-BE49-F238E27FC236}">
                    <a16:creationId xmlns:a16="http://schemas.microsoft.com/office/drawing/2014/main" id="{2062CF15-CBE8-9925-B0CC-DF9FD2206BE9}"/>
                  </a:ext>
                </a:extLst>
              </p:cNvPr>
              <p:cNvSpPr/>
              <p:nvPr/>
            </p:nvSpPr>
            <p:spPr>
              <a:xfrm>
                <a:off x="-60012750" y="2510750"/>
                <a:ext cx="32300" cy="30325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13" extrusionOk="0">
                    <a:moveTo>
                      <a:pt x="425" y="0"/>
                    </a:moveTo>
                    <a:cubicBezTo>
                      <a:pt x="315" y="0"/>
                      <a:pt x="205" y="39"/>
                      <a:pt x="126" y="118"/>
                    </a:cubicBezTo>
                    <a:cubicBezTo>
                      <a:pt x="0" y="276"/>
                      <a:pt x="0" y="559"/>
                      <a:pt x="126" y="717"/>
                    </a:cubicBezTo>
                    <a:lnTo>
                      <a:pt x="536" y="1095"/>
                    </a:lnTo>
                    <a:cubicBezTo>
                      <a:pt x="614" y="1174"/>
                      <a:pt x="725" y="1213"/>
                      <a:pt x="835" y="1213"/>
                    </a:cubicBezTo>
                    <a:cubicBezTo>
                      <a:pt x="945" y="1213"/>
                      <a:pt x="1056" y="1174"/>
                      <a:pt x="1134" y="1095"/>
                    </a:cubicBezTo>
                    <a:cubicBezTo>
                      <a:pt x="1292" y="937"/>
                      <a:pt x="1292" y="654"/>
                      <a:pt x="1134" y="496"/>
                    </a:cubicBezTo>
                    <a:lnTo>
                      <a:pt x="725" y="118"/>
                    </a:lnTo>
                    <a:cubicBezTo>
                      <a:pt x="646" y="39"/>
                      <a:pt x="536" y="0"/>
                      <a:pt x="4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4" name="Google Shape;4482;p49">
                <a:extLst>
                  <a:ext uri="{FF2B5EF4-FFF2-40B4-BE49-F238E27FC236}">
                    <a16:creationId xmlns:a16="http://schemas.microsoft.com/office/drawing/2014/main" id="{EE34AE91-1586-1360-FC26-4D2EE3194317}"/>
                  </a:ext>
                </a:extLst>
              </p:cNvPr>
              <p:cNvSpPr/>
              <p:nvPr/>
            </p:nvSpPr>
            <p:spPr>
              <a:xfrm>
                <a:off x="-60212825" y="2310675"/>
                <a:ext cx="32325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214" extrusionOk="0">
                    <a:moveTo>
                      <a:pt x="442" y="1"/>
                    </a:moveTo>
                    <a:cubicBezTo>
                      <a:pt x="340" y="1"/>
                      <a:pt x="237" y="40"/>
                      <a:pt x="158" y="119"/>
                    </a:cubicBezTo>
                    <a:cubicBezTo>
                      <a:pt x="1" y="276"/>
                      <a:pt x="1" y="560"/>
                      <a:pt x="158" y="718"/>
                    </a:cubicBezTo>
                    <a:lnTo>
                      <a:pt x="536" y="1096"/>
                    </a:lnTo>
                    <a:cubicBezTo>
                      <a:pt x="615" y="1174"/>
                      <a:pt x="725" y="1214"/>
                      <a:pt x="836" y="1214"/>
                    </a:cubicBezTo>
                    <a:cubicBezTo>
                      <a:pt x="946" y="1214"/>
                      <a:pt x="1056" y="1174"/>
                      <a:pt x="1135" y="1096"/>
                    </a:cubicBezTo>
                    <a:cubicBezTo>
                      <a:pt x="1293" y="938"/>
                      <a:pt x="1293" y="686"/>
                      <a:pt x="1135" y="528"/>
                    </a:cubicBezTo>
                    <a:lnTo>
                      <a:pt x="725" y="119"/>
                    </a:lnTo>
                    <a:cubicBezTo>
                      <a:pt x="647" y="40"/>
                      <a:pt x="544" y="1"/>
                      <a:pt x="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5" name="Google Shape;4483;p49">
                <a:extLst>
                  <a:ext uri="{FF2B5EF4-FFF2-40B4-BE49-F238E27FC236}">
                    <a16:creationId xmlns:a16="http://schemas.microsoft.com/office/drawing/2014/main" id="{7B1DBC6D-5DBC-BE04-9AC2-F280320D2E12}"/>
                  </a:ext>
                </a:extLst>
              </p:cNvPr>
              <p:cNvSpPr/>
              <p:nvPr/>
            </p:nvSpPr>
            <p:spPr>
              <a:xfrm>
                <a:off x="-59974175" y="2415250"/>
                <a:ext cx="354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820" extrusionOk="0">
                    <a:moveTo>
                      <a:pt x="442" y="0"/>
                    </a:moveTo>
                    <a:cubicBezTo>
                      <a:pt x="221" y="0"/>
                      <a:pt x="1" y="189"/>
                      <a:pt x="1" y="378"/>
                    </a:cubicBezTo>
                    <a:cubicBezTo>
                      <a:pt x="1" y="630"/>
                      <a:pt x="221" y="819"/>
                      <a:pt x="442" y="819"/>
                    </a:cubicBezTo>
                    <a:lnTo>
                      <a:pt x="1009" y="819"/>
                    </a:lnTo>
                    <a:cubicBezTo>
                      <a:pt x="1230" y="819"/>
                      <a:pt x="1387" y="630"/>
                      <a:pt x="1387" y="378"/>
                    </a:cubicBezTo>
                    <a:cubicBezTo>
                      <a:pt x="1419" y="189"/>
                      <a:pt x="1230" y="0"/>
                      <a:pt x="1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246" name="Google Shape;4484;p49">
            <a:extLst>
              <a:ext uri="{FF2B5EF4-FFF2-40B4-BE49-F238E27FC236}">
                <a16:creationId xmlns:a16="http://schemas.microsoft.com/office/drawing/2014/main" id="{52F80130-C4F7-A830-EE62-C76BD3EF96C5}"/>
              </a:ext>
            </a:extLst>
          </p:cNvPr>
          <p:cNvGrpSpPr/>
          <p:nvPr/>
        </p:nvGrpSpPr>
        <p:grpSpPr>
          <a:xfrm>
            <a:off x="9157149" y="3655272"/>
            <a:ext cx="461118" cy="547642"/>
            <a:chOff x="-60232500" y="2671225"/>
            <a:chExt cx="268600" cy="319000"/>
          </a:xfrm>
          <a:solidFill>
            <a:srgbClr val="054B99"/>
          </a:solidFill>
        </p:grpSpPr>
        <p:sp>
          <p:nvSpPr>
            <p:cNvPr id="4247" name="Google Shape;4485;p49">
              <a:extLst>
                <a:ext uri="{FF2B5EF4-FFF2-40B4-BE49-F238E27FC236}">
                  <a16:creationId xmlns:a16="http://schemas.microsoft.com/office/drawing/2014/main" id="{D7636FC7-765B-138B-151B-B0E1036AAABF}"/>
                </a:ext>
              </a:extLst>
            </p:cNvPr>
            <p:cNvSpPr/>
            <p:nvPr/>
          </p:nvSpPr>
          <p:spPr>
            <a:xfrm>
              <a:off x="-60222275" y="2843700"/>
              <a:ext cx="63025" cy="146525"/>
            </a:xfrm>
            <a:custGeom>
              <a:avLst/>
              <a:gdLst/>
              <a:ahLst/>
              <a:cxnLst/>
              <a:rect l="l" t="t" r="r" b="b"/>
              <a:pathLst>
                <a:path w="2521" h="5861" extrusionOk="0">
                  <a:moveTo>
                    <a:pt x="1261" y="1"/>
                  </a:moveTo>
                  <a:cubicBezTo>
                    <a:pt x="1040" y="1"/>
                    <a:pt x="851" y="190"/>
                    <a:pt x="851" y="410"/>
                  </a:cubicBezTo>
                  <a:lnTo>
                    <a:pt x="851" y="694"/>
                  </a:lnTo>
                  <a:cubicBezTo>
                    <a:pt x="379" y="851"/>
                    <a:pt x="1" y="1324"/>
                    <a:pt x="1" y="1891"/>
                  </a:cubicBezTo>
                  <a:cubicBezTo>
                    <a:pt x="1" y="2553"/>
                    <a:pt x="568" y="2931"/>
                    <a:pt x="1009" y="3246"/>
                  </a:cubicBezTo>
                  <a:cubicBezTo>
                    <a:pt x="1324" y="3498"/>
                    <a:pt x="1671" y="3718"/>
                    <a:pt x="1671" y="3970"/>
                  </a:cubicBezTo>
                  <a:cubicBezTo>
                    <a:pt x="1671" y="4191"/>
                    <a:pt x="1482" y="4348"/>
                    <a:pt x="1261" y="4348"/>
                  </a:cubicBezTo>
                  <a:cubicBezTo>
                    <a:pt x="1072" y="4348"/>
                    <a:pt x="851" y="4159"/>
                    <a:pt x="851" y="3970"/>
                  </a:cubicBezTo>
                  <a:cubicBezTo>
                    <a:pt x="851" y="3718"/>
                    <a:pt x="631" y="3529"/>
                    <a:pt x="442" y="3529"/>
                  </a:cubicBezTo>
                  <a:cubicBezTo>
                    <a:pt x="253" y="3529"/>
                    <a:pt x="64" y="3718"/>
                    <a:pt x="64" y="3970"/>
                  </a:cubicBezTo>
                  <a:cubicBezTo>
                    <a:pt x="64" y="4506"/>
                    <a:pt x="410" y="4947"/>
                    <a:pt x="883" y="5136"/>
                  </a:cubicBezTo>
                  <a:lnTo>
                    <a:pt x="883" y="5419"/>
                  </a:lnTo>
                  <a:cubicBezTo>
                    <a:pt x="883" y="5672"/>
                    <a:pt x="1072" y="5861"/>
                    <a:pt x="1324" y="5861"/>
                  </a:cubicBezTo>
                  <a:cubicBezTo>
                    <a:pt x="1545" y="5861"/>
                    <a:pt x="1702" y="5672"/>
                    <a:pt x="1702" y="5419"/>
                  </a:cubicBezTo>
                  <a:lnTo>
                    <a:pt x="1702" y="5136"/>
                  </a:lnTo>
                  <a:cubicBezTo>
                    <a:pt x="2175" y="4978"/>
                    <a:pt x="2521" y="4506"/>
                    <a:pt x="2521" y="3970"/>
                  </a:cubicBezTo>
                  <a:cubicBezTo>
                    <a:pt x="2521" y="3309"/>
                    <a:pt x="1986" y="2899"/>
                    <a:pt x="1545" y="2584"/>
                  </a:cubicBezTo>
                  <a:cubicBezTo>
                    <a:pt x="1229" y="2364"/>
                    <a:pt x="883" y="2111"/>
                    <a:pt x="883" y="1891"/>
                  </a:cubicBezTo>
                  <a:cubicBezTo>
                    <a:pt x="883" y="1639"/>
                    <a:pt x="1072" y="1450"/>
                    <a:pt x="1261" y="1450"/>
                  </a:cubicBezTo>
                  <a:cubicBezTo>
                    <a:pt x="1513" y="1450"/>
                    <a:pt x="1671" y="1639"/>
                    <a:pt x="1671" y="1891"/>
                  </a:cubicBezTo>
                  <a:cubicBezTo>
                    <a:pt x="1671" y="2111"/>
                    <a:pt x="1860" y="2269"/>
                    <a:pt x="2112" y="2269"/>
                  </a:cubicBezTo>
                  <a:cubicBezTo>
                    <a:pt x="2332" y="2269"/>
                    <a:pt x="2490" y="2080"/>
                    <a:pt x="2490" y="1891"/>
                  </a:cubicBezTo>
                  <a:cubicBezTo>
                    <a:pt x="2490" y="1324"/>
                    <a:pt x="2143" y="883"/>
                    <a:pt x="1671" y="694"/>
                  </a:cubicBezTo>
                  <a:lnTo>
                    <a:pt x="1671" y="410"/>
                  </a:lnTo>
                  <a:cubicBezTo>
                    <a:pt x="1671" y="190"/>
                    <a:pt x="1482" y="1"/>
                    <a:pt x="1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8" name="Google Shape;4486;p49">
              <a:extLst>
                <a:ext uri="{FF2B5EF4-FFF2-40B4-BE49-F238E27FC236}">
                  <a16:creationId xmlns:a16="http://schemas.microsoft.com/office/drawing/2014/main" id="{D508A427-79E6-3AC2-9D6D-662ED068B9C9}"/>
                </a:ext>
              </a:extLst>
            </p:cNvPr>
            <p:cNvSpPr/>
            <p:nvPr/>
          </p:nvSpPr>
          <p:spPr>
            <a:xfrm>
              <a:off x="-60232500" y="2671225"/>
              <a:ext cx="268600" cy="318225"/>
            </a:xfrm>
            <a:custGeom>
              <a:avLst/>
              <a:gdLst/>
              <a:ahLst/>
              <a:cxnLst/>
              <a:rect l="l" t="t" r="r" b="b"/>
              <a:pathLst>
                <a:path w="10744" h="12729" extrusionOk="0">
                  <a:moveTo>
                    <a:pt x="5419" y="1701"/>
                  </a:moveTo>
                  <a:cubicBezTo>
                    <a:pt x="7561" y="1701"/>
                    <a:pt x="9357" y="3151"/>
                    <a:pt x="9830" y="5167"/>
                  </a:cubicBezTo>
                  <a:cubicBezTo>
                    <a:pt x="9641" y="5041"/>
                    <a:pt x="9389" y="5009"/>
                    <a:pt x="9137" y="5009"/>
                  </a:cubicBezTo>
                  <a:cubicBezTo>
                    <a:pt x="8601" y="5009"/>
                    <a:pt x="8191" y="5230"/>
                    <a:pt x="7908" y="5545"/>
                  </a:cubicBezTo>
                  <a:cubicBezTo>
                    <a:pt x="7593" y="5198"/>
                    <a:pt x="7152" y="5009"/>
                    <a:pt x="6679" y="5009"/>
                  </a:cubicBezTo>
                  <a:cubicBezTo>
                    <a:pt x="6175" y="5009"/>
                    <a:pt x="5734" y="5230"/>
                    <a:pt x="5419" y="5545"/>
                  </a:cubicBezTo>
                  <a:cubicBezTo>
                    <a:pt x="5104" y="5198"/>
                    <a:pt x="4663" y="5009"/>
                    <a:pt x="4190" y="5009"/>
                  </a:cubicBezTo>
                  <a:cubicBezTo>
                    <a:pt x="3686" y="5009"/>
                    <a:pt x="3245" y="5230"/>
                    <a:pt x="2993" y="5545"/>
                  </a:cubicBezTo>
                  <a:cubicBezTo>
                    <a:pt x="2678" y="5198"/>
                    <a:pt x="2237" y="5009"/>
                    <a:pt x="1764" y="5009"/>
                  </a:cubicBezTo>
                  <a:cubicBezTo>
                    <a:pt x="1512" y="5009"/>
                    <a:pt x="1292" y="5041"/>
                    <a:pt x="1040" y="5167"/>
                  </a:cubicBezTo>
                  <a:cubicBezTo>
                    <a:pt x="1481" y="3151"/>
                    <a:pt x="3308" y="1701"/>
                    <a:pt x="5419" y="1701"/>
                  </a:cubicBezTo>
                  <a:close/>
                  <a:moveTo>
                    <a:pt x="5356" y="0"/>
                  </a:moveTo>
                  <a:cubicBezTo>
                    <a:pt x="5104" y="0"/>
                    <a:pt x="4946" y="189"/>
                    <a:pt x="4946" y="441"/>
                  </a:cubicBezTo>
                  <a:lnTo>
                    <a:pt x="4946" y="851"/>
                  </a:lnTo>
                  <a:cubicBezTo>
                    <a:pt x="2206" y="1071"/>
                    <a:pt x="0" y="3371"/>
                    <a:pt x="0" y="6207"/>
                  </a:cubicBezTo>
                  <a:lnTo>
                    <a:pt x="0" y="6648"/>
                  </a:lnTo>
                  <a:lnTo>
                    <a:pt x="32" y="6648"/>
                  </a:lnTo>
                  <a:cubicBezTo>
                    <a:pt x="32" y="6900"/>
                    <a:pt x="221" y="7089"/>
                    <a:pt x="473" y="7089"/>
                  </a:cubicBezTo>
                  <a:cubicBezTo>
                    <a:pt x="693" y="7089"/>
                    <a:pt x="851" y="6900"/>
                    <a:pt x="851" y="6648"/>
                  </a:cubicBezTo>
                  <a:cubicBezTo>
                    <a:pt x="851" y="6175"/>
                    <a:pt x="1197" y="5829"/>
                    <a:pt x="1701" y="5829"/>
                  </a:cubicBezTo>
                  <a:cubicBezTo>
                    <a:pt x="2143" y="5829"/>
                    <a:pt x="2521" y="6175"/>
                    <a:pt x="2521" y="6648"/>
                  </a:cubicBezTo>
                  <a:cubicBezTo>
                    <a:pt x="2521" y="6900"/>
                    <a:pt x="2710" y="7089"/>
                    <a:pt x="2899" y="7089"/>
                  </a:cubicBezTo>
                  <a:cubicBezTo>
                    <a:pt x="3119" y="7089"/>
                    <a:pt x="3308" y="6900"/>
                    <a:pt x="3308" y="6648"/>
                  </a:cubicBezTo>
                  <a:cubicBezTo>
                    <a:pt x="3308" y="6175"/>
                    <a:pt x="3655" y="5829"/>
                    <a:pt x="4127" y="5829"/>
                  </a:cubicBezTo>
                  <a:cubicBezTo>
                    <a:pt x="4600" y="5829"/>
                    <a:pt x="4946" y="6175"/>
                    <a:pt x="4946" y="6648"/>
                  </a:cubicBezTo>
                  <a:lnTo>
                    <a:pt x="4946" y="11499"/>
                  </a:lnTo>
                  <a:cubicBezTo>
                    <a:pt x="4946" y="12161"/>
                    <a:pt x="5514" y="12728"/>
                    <a:pt x="6175" y="12728"/>
                  </a:cubicBezTo>
                  <a:cubicBezTo>
                    <a:pt x="6837" y="12728"/>
                    <a:pt x="7404" y="12161"/>
                    <a:pt x="7404" y="11499"/>
                  </a:cubicBezTo>
                  <a:lnTo>
                    <a:pt x="7404" y="10680"/>
                  </a:lnTo>
                  <a:cubicBezTo>
                    <a:pt x="7404" y="10428"/>
                    <a:pt x="7215" y="10239"/>
                    <a:pt x="6994" y="10239"/>
                  </a:cubicBezTo>
                  <a:cubicBezTo>
                    <a:pt x="6805" y="10239"/>
                    <a:pt x="6616" y="10428"/>
                    <a:pt x="6616" y="10680"/>
                  </a:cubicBezTo>
                  <a:lnTo>
                    <a:pt x="6616" y="11499"/>
                  </a:lnTo>
                  <a:cubicBezTo>
                    <a:pt x="6616" y="11720"/>
                    <a:pt x="6427" y="11940"/>
                    <a:pt x="6175" y="11940"/>
                  </a:cubicBezTo>
                  <a:cubicBezTo>
                    <a:pt x="5955" y="11940"/>
                    <a:pt x="5797" y="11720"/>
                    <a:pt x="5797" y="11499"/>
                  </a:cubicBezTo>
                  <a:lnTo>
                    <a:pt x="5797" y="6648"/>
                  </a:lnTo>
                  <a:cubicBezTo>
                    <a:pt x="5797" y="6175"/>
                    <a:pt x="6144" y="5829"/>
                    <a:pt x="6616" y="5829"/>
                  </a:cubicBezTo>
                  <a:cubicBezTo>
                    <a:pt x="7089" y="5829"/>
                    <a:pt x="7435" y="6175"/>
                    <a:pt x="7435" y="6648"/>
                  </a:cubicBezTo>
                  <a:cubicBezTo>
                    <a:pt x="7435" y="6900"/>
                    <a:pt x="7624" y="7089"/>
                    <a:pt x="7876" y="7089"/>
                  </a:cubicBezTo>
                  <a:cubicBezTo>
                    <a:pt x="8097" y="7089"/>
                    <a:pt x="8255" y="6900"/>
                    <a:pt x="8255" y="6648"/>
                  </a:cubicBezTo>
                  <a:cubicBezTo>
                    <a:pt x="8255" y="6175"/>
                    <a:pt x="8633" y="5829"/>
                    <a:pt x="9105" y="5829"/>
                  </a:cubicBezTo>
                  <a:cubicBezTo>
                    <a:pt x="9578" y="5829"/>
                    <a:pt x="9924" y="6175"/>
                    <a:pt x="9924" y="6648"/>
                  </a:cubicBezTo>
                  <a:cubicBezTo>
                    <a:pt x="9924" y="6900"/>
                    <a:pt x="10113" y="7089"/>
                    <a:pt x="10302" y="7089"/>
                  </a:cubicBezTo>
                  <a:cubicBezTo>
                    <a:pt x="10554" y="7089"/>
                    <a:pt x="10743" y="6900"/>
                    <a:pt x="10743" y="6648"/>
                  </a:cubicBezTo>
                  <a:lnTo>
                    <a:pt x="10743" y="6207"/>
                  </a:lnTo>
                  <a:cubicBezTo>
                    <a:pt x="10743" y="3371"/>
                    <a:pt x="8538" y="1071"/>
                    <a:pt x="5797" y="851"/>
                  </a:cubicBezTo>
                  <a:lnTo>
                    <a:pt x="5797" y="441"/>
                  </a:lnTo>
                  <a:cubicBezTo>
                    <a:pt x="5797" y="189"/>
                    <a:pt x="5577" y="0"/>
                    <a:pt x="53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49" name="Google Shape;4487;p49">
            <a:extLst>
              <a:ext uri="{FF2B5EF4-FFF2-40B4-BE49-F238E27FC236}">
                <a16:creationId xmlns:a16="http://schemas.microsoft.com/office/drawing/2014/main" id="{048FEDE4-187E-D863-E174-B4DAE101890D}"/>
              </a:ext>
            </a:extLst>
          </p:cNvPr>
          <p:cNvGrpSpPr/>
          <p:nvPr/>
        </p:nvGrpSpPr>
        <p:grpSpPr>
          <a:xfrm>
            <a:off x="11094084" y="2395353"/>
            <a:ext cx="542277" cy="547642"/>
            <a:chOff x="-59100700" y="1911950"/>
            <a:chExt cx="315875" cy="319000"/>
          </a:xfrm>
          <a:solidFill>
            <a:srgbClr val="054B99"/>
          </a:solidFill>
        </p:grpSpPr>
        <p:sp>
          <p:nvSpPr>
            <p:cNvPr id="4250" name="Google Shape;4488;p49">
              <a:extLst>
                <a:ext uri="{FF2B5EF4-FFF2-40B4-BE49-F238E27FC236}">
                  <a16:creationId xmlns:a16="http://schemas.microsoft.com/office/drawing/2014/main" id="{495FB7DB-96A0-3AF1-E103-46E4865ED9B8}"/>
                </a:ext>
              </a:extLst>
            </p:cNvPr>
            <p:cNvSpPr/>
            <p:nvPr/>
          </p:nvSpPr>
          <p:spPr>
            <a:xfrm>
              <a:off x="-59015625" y="1993850"/>
              <a:ext cx="20500" cy="20525"/>
            </a:xfrm>
            <a:custGeom>
              <a:avLst/>
              <a:gdLst/>
              <a:ahLst/>
              <a:cxnLst/>
              <a:rect l="l" t="t" r="r" b="b"/>
              <a:pathLst>
                <a:path w="820" h="821" extrusionOk="0">
                  <a:moveTo>
                    <a:pt x="189" y="1"/>
                  </a:moveTo>
                  <a:cubicBezTo>
                    <a:pt x="63" y="1"/>
                    <a:pt x="0" y="64"/>
                    <a:pt x="0" y="190"/>
                  </a:cubicBezTo>
                  <a:lnTo>
                    <a:pt x="0" y="631"/>
                  </a:lnTo>
                  <a:cubicBezTo>
                    <a:pt x="0" y="757"/>
                    <a:pt x="95" y="820"/>
                    <a:pt x="189" y="820"/>
                  </a:cubicBezTo>
                  <a:lnTo>
                    <a:pt x="630" y="820"/>
                  </a:lnTo>
                  <a:cubicBezTo>
                    <a:pt x="725" y="820"/>
                    <a:pt x="820" y="757"/>
                    <a:pt x="820" y="631"/>
                  </a:cubicBezTo>
                  <a:lnTo>
                    <a:pt x="820" y="190"/>
                  </a:lnTo>
                  <a:cubicBezTo>
                    <a:pt x="820" y="64"/>
                    <a:pt x="725" y="1"/>
                    <a:pt x="6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1" name="Google Shape;4489;p49">
              <a:extLst>
                <a:ext uri="{FF2B5EF4-FFF2-40B4-BE49-F238E27FC236}">
                  <a16:creationId xmlns:a16="http://schemas.microsoft.com/office/drawing/2014/main" id="{E3E81990-B698-6B1F-5587-B878AAA57E66}"/>
                </a:ext>
              </a:extLst>
            </p:cNvPr>
            <p:cNvSpPr/>
            <p:nvPr/>
          </p:nvSpPr>
          <p:spPr>
            <a:xfrm>
              <a:off x="-58954200" y="1993850"/>
              <a:ext cx="21300" cy="20525"/>
            </a:xfrm>
            <a:custGeom>
              <a:avLst/>
              <a:gdLst/>
              <a:ahLst/>
              <a:cxnLst/>
              <a:rect l="l" t="t" r="r" b="b"/>
              <a:pathLst>
                <a:path w="852" h="821" extrusionOk="0">
                  <a:moveTo>
                    <a:pt x="221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221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2" name="Google Shape;4490;p49">
              <a:extLst>
                <a:ext uri="{FF2B5EF4-FFF2-40B4-BE49-F238E27FC236}">
                  <a16:creationId xmlns:a16="http://schemas.microsoft.com/office/drawing/2014/main" id="{D5835217-080D-F6F5-DD2E-CCA1AF7B3F86}"/>
                </a:ext>
              </a:extLst>
            </p:cNvPr>
            <p:cNvSpPr/>
            <p:nvPr/>
          </p:nvSpPr>
          <p:spPr>
            <a:xfrm>
              <a:off x="-58891975" y="1993850"/>
              <a:ext cx="21300" cy="20525"/>
            </a:xfrm>
            <a:custGeom>
              <a:avLst/>
              <a:gdLst/>
              <a:ahLst/>
              <a:cxnLst/>
              <a:rect l="l" t="t" r="r" b="b"/>
              <a:pathLst>
                <a:path w="852" h="821" extrusionOk="0">
                  <a:moveTo>
                    <a:pt x="190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190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3" name="Google Shape;4491;p49">
              <a:extLst>
                <a:ext uri="{FF2B5EF4-FFF2-40B4-BE49-F238E27FC236}">
                  <a16:creationId xmlns:a16="http://schemas.microsoft.com/office/drawing/2014/main" id="{1C1EE290-1CD3-5B61-96A8-051040BEB174}"/>
                </a:ext>
              </a:extLst>
            </p:cNvPr>
            <p:cNvSpPr/>
            <p:nvPr/>
          </p:nvSpPr>
          <p:spPr>
            <a:xfrm>
              <a:off x="-59015625" y="2034825"/>
              <a:ext cx="20500" cy="21275"/>
            </a:xfrm>
            <a:custGeom>
              <a:avLst/>
              <a:gdLst/>
              <a:ahLst/>
              <a:cxnLst/>
              <a:rect l="l" t="t" r="r" b="b"/>
              <a:pathLst>
                <a:path w="820" h="851" extrusionOk="0">
                  <a:moveTo>
                    <a:pt x="189" y="0"/>
                  </a:moveTo>
                  <a:cubicBezTo>
                    <a:pt x="63" y="0"/>
                    <a:pt x="0" y="95"/>
                    <a:pt x="0" y="221"/>
                  </a:cubicBezTo>
                  <a:lnTo>
                    <a:pt x="0" y="630"/>
                  </a:lnTo>
                  <a:cubicBezTo>
                    <a:pt x="0" y="756"/>
                    <a:pt x="95" y="851"/>
                    <a:pt x="189" y="851"/>
                  </a:cubicBezTo>
                  <a:lnTo>
                    <a:pt x="630" y="851"/>
                  </a:lnTo>
                  <a:cubicBezTo>
                    <a:pt x="725" y="851"/>
                    <a:pt x="820" y="756"/>
                    <a:pt x="820" y="630"/>
                  </a:cubicBezTo>
                  <a:lnTo>
                    <a:pt x="820" y="221"/>
                  </a:lnTo>
                  <a:cubicBezTo>
                    <a:pt x="820" y="95"/>
                    <a:pt x="725" y="0"/>
                    <a:pt x="6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4" name="Google Shape;4492;p49">
              <a:extLst>
                <a:ext uri="{FF2B5EF4-FFF2-40B4-BE49-F238E27FC236}">
                  <a16:creationId xmlns:a16="http://schemas.microsoft.com/office/drawing/2014/main" id="{D050BCEF-DFC8-2C83-1D9E-D0518016D7D7}"/>
                </a:ext>
              </a:extLst>
            </p:cNvPr>
            <p:cNvSpPr/>
            <p:nvPr/>
          </p:nvSpPr>
          <p:spPr>
            <a:xfrm>
              <a:off x="-58954200" y="2034825"/>
              <a:ext cx="21300" cy="21275"/>
            </a:xfrm>
            <a:custGeom>
              <a:avLst/>
              <a:gdLst/>
              <a:ahLst/>
              <a:cxnLst/>
              <a:rect l="l" t="t" r="r" b="b"/>
              <a:pathLst>
                <a:path w="852" h="851" extrusionOk="0">
                  <a:moveTo>
                    <a:pt x="221" y="0"/>
                  </a:moveTo>
                  <a:cubicBezTo>
                    <a:pt x="95" y="0"/>
                    <a:pt x="1" y="95"/>
                    <a:pt x="1" y="221"/>
                  </a:cubicBezTo>
                  <a:lnTo>
                    <a:pt x="1" y="630"/>
                  </a:lnTo>
                  <a:cubicBezTo>
                    <a:pt x="1" y="756"/>
                    <a:pt x="127" y="851"/>
                    <a:pt x="221" y="851"/>
                  </a:cubicBezTo>
                  <a:lnTo>
                    <a:pt x="631" y="851"/>
                  </a:lnTo>
                  <a:cubicBezTo>
                    <a:pt x="757" y="851"/>
                    <a:pt x="851" y="756"/>
                    <a:pt x="851" y="630"/>
                  </a:cubicBezTo>
                  <a:lnTo>
                    <a:pt x="851" y="221"/>
                  </a:lnTo>
                  <a:cubicBezTo>
                    <a:pt x="851" y="95"/>
                    <a:pt x="757" y="0"/>
                    <a:pt x="6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5" name="Google Shape;4493;p49">
              <a:extLst>
                <a:ext uri="{FF2B5EF4-FFF2-40B4-BE49-F238E27FC236}">
                  <a16:creationId xmlns:a16="http://schemas.microsoft.com/office/drawing/2014/main" id="{97FF622E-A258-7CA9-3498-50A6A2F2FBF5}"/>
                </a:ext>
              </a:extLst>
            </p:cNvPr>
            <p:cNvSpPr/>
            <p:nvPr/>
          </p:nvSpPr>
          <p:spPr>
            <a:xfrm>
              <a:off x="-58891975" y="2034825"/>
              <a:ext cx="21300" cy="21275"/>
            </a:xfrm>
            <a:custGeom>
              <a:avLst/>
              <a:gdLst/>
              <a:ahLst/>
              <a:cxnLst/>
              <a:rect l="l" t="t" r="r" b="b"/>
              <a:pathLst>
                <a:path w="852" h="851" extrusionOk="0">
                  <a:moveTo>
                    <a:pt x="190" y="0"/>
                  </a:moveTo>
                  <a:cubicBezTo>
                    <a:pt x="95" y="0"/>
                    <a:pt x="1" y="95"/>
                    <a:pt x="1" y="221"/>
                  </a:cubicBezTo>
                  <a:lnTo>
                    <a:pt x="1" y="630"/>
                  </a:lnTo>
                  <a:cubicBezTo>
                    <a:pt x="1" y="756"/>
                    <a:pt x="127" y="851"/>
                    <a:pt x="190" y="851"/>
                  </a:cubicBezTo>
                  <a:lnTo>
                    <a:pt x="631" y="851"/>
                  </a:lnTo>
                  <a:cubicBezTo>
                    <a:pt x="757" y="851"/>
                    <a:pt x="851" y="756"/>
                    <a:pt x="851" y="630"/>
                  </a:cubicBezTo>
                  <a:lnTo>
                    <a:pt x="851" y="221"/>
                  </a:lnTo>
                  <a:cubicBezTo>
                    <a:pt x="851" y="95"/>
                    <a:pt x="757" y="0"/>
                    <a:pt x="6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6" name="Google Shape;4494;p49">
              <a:extLst>
                <a:ext uri="{FF2B5EF4-FFF2-40B4-BE49-F238E27FC236}">
                  <a16:creationId xmlns:a16="http://schemas.microsoft.com/office/drawing/2014/main" id="{38BD1132-24B2-CC0F-D617-1979F2AEB863}"/>
                </a:ext>
              </a:extLst>
            </p:cNvPr>
            <p:cNvSpPr/>
            <p:nvPr/>
          </p:nvSpPr>
          <p:spPr>
            <a:xfrm>
              <a:off x="-59015625" y="2076550"/>
              <a:ext cx="20500" cy="20525"/>
            </a:xfrm>
            <a:custGeom>
              <a:avLst/>
              <a:gdLst/>
              <a:ahLst/>
              <a:cxnLst/>
              <a:rect l="l" t="t" r="r" b="b"/>
              <a:pathLst>
                <a:path w="820" h="821" extrusionOk="0">
                  <a:moveTo>
                    <a:pt x="189" y="1"/>
                  </a:moveTo>
                  <a:cubicBezTo>
                    <a:pt x="63" y="1"/>
                    <a:pt x="0" y="64"/>
                    <a:pt x="0" y="190"/>
                  </a:cubicBezTo>
                  <a:lnTo>
                    <a:pt x="0" y="631"/>
                  </a:lnTo>
                  <a:cubicBezTo>
                    <a:pt x="0" y="757"/>
                    <a:pt x="95" y="820"/>
                    <a:pt x="189" y="820"/>
                  </a:cubicBezTo>
                  <a:lnTo>
                    <a:pt x="630" y="820"/>
                  </a:lnTo>
                  <a:cubicBezTo>
                    <a:pt x="725" y="820"/>
                    <a:pt x="820" y="757"/>
                    <a:pt x="820" y="631"/>
                  </a:cubicBezTo>
                  <a:lnTo>
                    <a:pt x="820" y="190"/>
                  </a:lnTo>
                  <a:cubicBezTo>
                    <a:pt x="820" y="64"/>
                    <a:pt x="725" y="1"/>
                    <a:pt x="6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7" name="Google Shape;4495;p49">
              <a:extLst>
                <a:ext uri="{FF2B5EF4-FFF2-40B4-BE49-F238E27FC236}">
                  <a16:creationId xmlns:a16="http://schemas.microsoft.com/office/drawing/2014/main" id="{76713CC9-C894-675C-DB20-6959F8061A90}"/>
                </a:ext>
              </a:extLst>
            </p:cNvPr>
            <p:cNvSpPr/>
            <p:nvPr/>
          </p:nvSpPr>
          <p:spPr>
            <a:xfrm>
              <a:off x="-58954200" y="2076550"/>
              <a:ext cx="21300" cy="20525"/>
            </a:xfrm>
            <a:custGeom>
              <a:avLst/>
              <a:gdLst/>
              <a:ahLst/>
              <a:cxnLst/>
              <a:rect l="l" t="t" r="r" b="b"/>
              <a:pathLst>
                <a:path w="852" h="821" extrusionOk="0">
                  <a:moveTo>
                    <a:pt x="221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221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8" name="Google Shape;4496;p49">
              <a:extLst>
                <a:ext uri="{FF2B5EF4-FFF2-40B4-BE49-F238E27FC236}">
                  <a16:creationId xmlns:a16="http://schemas.microsoft.com/office/drawing/2014/main" id="{5CD74121-FCE1-A41F-7185-E22FA4827886}"/>
                </a:ext>
              </a:extLst>
            </p:cNvPr>
            <p:cNvSpPr/>
            <p:nvPr/>
          </p:nvSpPr>
          <p:spPr>
            <a:xfrm>
              <a:off x="-58891975" y="2076550"/>
              <a:ext cx="21300" cy="20525"/>
            </a:xfrm>
            <a:custGeom>
              <a:avLst/>
              <a:gdLst/>
              <a:ahLst/>
              <a:cxnLst/>
              <a:rect l="l" t="t" r="r" b="b"/>
              <a:pathLst>
                <a:path w="852" h="821" extrusionOk="0">
                  <a:moveTo>
                    <a:pt x="190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190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9" name="Google Shape;4497;p49">
              <a:extLst>
                <a:ext uri="{FF2B5EF4-FFF2-40B4-BE49-F238E27FC236}">
                  <a16:creationId xmlns:a16="http://schemas.microsoft.com/office/drawing/2014/main" id="{4E3B78FF-8330-C975-AF57-32B226883640}"/>
                </a:ext>
              </a:extLst>
            </p:cNvPr>
            <p:cNvSpPr/>
            <p:nvPr/>
          </p:nvSpPr>
          <p:spPr>
            <a:xfrm>
              <a:off x="-59100700" y="1911950"/>
              <a:ext cx="315875" cy="319000"/>
            </a:xfrm>
            <a:custGeom>
              <a:avLst/>
              <a:gdLst/>
              <a:ahLst/>
              <a:cxnLst/>
              <a:rect l="l" t="t" r="r" b="b"/>
              <a:pathLst>
                <a:path w="12635" h="12760" extrusionOk="0">
                  <a:moveTo>
                    <a:pt x="9169" y="788"/>
                  </a:moveTo>
                  <a:lnTo>
                    <a:pt x="9169" y="1607"/>
                  </a:lnTo>
                  <a:lnTo>
                    <a:pt x="3403" y="1607"/>
                  </a:lnTo>
                  <a:lnTo>
                    <a:pt x="3403" y="788"/>
                  </a:lnTo>
                  <a:close/>
                  <a:moveTo>
                    <a:pt x="1734" y="9074"/>
                  </a:moveTo>
                  <a:lnTo>
                    <a:pt x="1734" y="11815"/>
                  </a:lnTo>
                  <a:lnTo>
                    <a:pt x="788" y="11815"/>
                  </a:lnTo>
                  <a:lnTo>
                    <a:pt x="788" y="9074"/>
                  </a:lnTo>
                  <a:close/>
                  <a:moveTo>
                    <a:pt x="5861" y="9074"/>
                  </a:moveTo>
                  <a:lnTo>
                    <a:pt x="5861" y="11815"/>
                  </a:lnTo>
                  <a:lnTo>
                    <a:pt x="4223" y="11815"/>
                  </a:lnTo>
                  <a:lnTo>
                    <a:pt x="4223" y="9074"/>
                  </a:lnTo>
                  <a:close/>
                  <a:moveTo>
                    <a:pt x="8350" y="9074"/>
                  </a:moveTo>
                  <a:lnTo>
                    <a:pt x="8350" y="11815"/>
                  </a:lnTo>
                  <a:lnTo>
                    <a:pt x="6711" y="11815"/>
                  </a:lnTo>
                  <a:lnTo>
                    <a:pt x="6711" y="9074"/>
                  </a:lnTo>
                  <a:close/>
                  <a:moveTo>
                    <a:pt x="10051" y="2458"/>
                  </a:moveTo>
                  <a:lnTo>
                    <a:pt x="10051" y="11815"/>
                  </a:lnTo>
                  <a:lnTo>
                    <a:pt x="9169" y="11815"/>
                  </a:lnTo>
                  <a:lnTo>
                    <a:pt x="9169" y="8664"/>
                  </a:lnTo>
                  <a:cubicBezTo>
                    <a:pt x="9169" y="8444"/>
                    <a:pt x="8980" y="8223"/>
                    <a:pt x="8791" y="8223"/>
                  </a:cubicBezTo>
                  <a:lnTo>
                    <a:pt x="3813" y="8223"/>
                  </a:lnTo>
                  <a:cubicBezTo>
                    <a:pt x="3592" y="8223"/>
                    <a:pt x="3435" y="8444"/>
                    <a:pt x="3435" y="8664"/>
                  </a:cubicBezTo>
                  <a:lnTo>
                    <a:pt x="3435" y="11815"/>
                  </a:lnTo>
                  <a:lnTo>
                    <a:pt x="2616" y="11815"/>
                  </a:lnTo>
                  <a:lnTo>
                    <a:pt x="2616" y="2458"/>
                  </a:lnTo>
                  <a:close/>
                  <a:moveTo>
                    <a:pt x="11815" y="9074"/>
                  </a:moveTo>
                  <a:lnTo>
                    <a:pt x="11815" y="11815"/>
                  </a:lnTo>
                  <a:lnTo>
                    <a:pt x="10839" y="11815"/>
                  </a:lnTo>
                  <a:lnTo>
                    <a:pt x="10839" y="9074"/>
                  </a:lnTo>
                  <a:close/>
                  <a:moveTo>
                    <a:pt x="2994" y="0"/>
                  </a:moveTo>
                  <a:cubicBezTo>
                    <a:pt x="2773" y="0"/>
                    <a:pt x="2616" y="190"/>
                    <a:pt x="2616" y="410"/>
                  </a:cubicBezTo>
                  <a:lnTo>
                    <a:pt x="2616" y="1670"/>
                  </a:lnTo>
                  <a:lnTo>
                    <a:pt x="2206" y="1670"/>
                  </a:lnTo>
                  <a:cubicBezTo>
                    <a:pt x="1986" y="1670"/>
                    <a:pt x="1765" y="1859"/>
                    <a:pt x="1765" y="2080"/>
                  </a:cubicBezTo>
                  <a:lnTo>
                    <a:pt x="1765" y="8318"/>
                  </a:lnTo>
                  <a:lnTo>
                    <a:pt x="410" y="8318"/>
                  </a:lnTo>
                  <a:cubicBezTo>
                    <a:pt x="158" y="8318"/>
                    <a:pt x="1" y="8507"/>
                    <a:pt x="1" y="8727"/>
                  </a:cubicBezTo>
                  <a:lnTo>
                    <a:pt x="1" y="12319"/>
                  </a:lnTo>
                  <a:cubicBezTo>
                    <a:pt x="1" y="12571"/>
                    <a:pt x="190" y="12760"/>
                    <a:pt x="410" y="12760"/>
                  </a:cubicBezTo>
                  <a:lnTo>
                    <a:pt x="12256" y="12760"/>
                  </a:lnTo>
                  <a:cubicBezTo>
                    <a:pt x="12477" y="12760"/>
                    <a:pt x="12634" y="12571"/>
                    <a:pt x="12634" y="12319"/>
                  </a:cubicBezTo>
                  <a:lnTo>
                    <a:pt x="12634" y="8664"/>
                  </a:lnTo>
                  <a:cubicBezTo>
                    <a:pt x="12634" y="8444"/>
                    <a:pt x="12445" y="8223"/>
                    <a:pt x="12225" y="8223"/>
                  </a:cubicBezTo>
                  <a:lnTo>
                    <a:pt x="10839" y="8223"/>
                  </a:lnTo>
                  <a:lnTo>
                    <a:pt x="10839" y="2017"/>
                  </a:lnTo>
                  <a:cubicBezTo>
                    <a:pt x="10839" y="1765"/>
                    <a:pt x="10650" y="1576"/>
                    <a:pt x="10429" y="1576"/>
                  </a:cubicBezTo>
                  <a:lnTo>
                    <a:pt x="10019" y="1576"/>
                  </a:lnTo>
                  <a:lnTo>
                    <a:pt x="10019" y="410"/>
                  </a:lnTo>
                  <a:cubicBezTo>
                    <a:pt x="10019" y="158"/>
                    <a:pt x="9799" y="0"/>
                    <a:pt x="96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0" name="Google Shape;4498;p49">
            <a:extLst>
              <a:ext uri="{FF2B5EF4-FFF2-40B4-BE49-F238E27FC236}">
                <a16:creationId xmlns:a16="http://schemas.microsoft.com/office/drawing/2014/main" id="{C440E14E-0342-19D8-30B0-EFECA19E5BAB}"/>
              </a:ext>
            </a:extLst>
          </p:cNvPr>
          <p:cNvGrpSpPr/>
          <p:nvPr/>
        </p:nvGrpSpPr>
        <p:grpSpPr>
          <a:xfrm>
            <a:off x="3181317" y="2397541"/>
            <a:ext cx="563866" cy="543264"/>
            <a:chOff x="-63665750" y="1914325"/>
            <a:chExt cx="328450" cy="316450"/>
          </a:xfrm>
          <a:solidFill>
            <a:srgbClr val="054B99"/>
          </a:solidFill>
        </p:grpSpPr>
        <p:sp>
          <p:nvSpPr>
            <p:cNvPr id="4261" name="Google Shape;4499;p49">
              <a:extLst>
                <a:ext uri="{FF2B5EF4-FFF2-40B4-BE49-F238E27FC236}">
                  <a16:creationId xmlns:a16="http://schemas.microsoft.com/office/drawing/2014/main" id="{6BB9CD79-D4DF-D853-E8A6-60E7AA5497BA}"/>
                </a:ext>
              </a:extLst>
            </p:cNvPr>
            <p:cNvSpPr/>
            <p:nvPr/>
          </p:nvSpPr>
          <p:spPr>
            <a:xfrm>
              <a:off x="-63665750" y="1914325"/>
              <a:ext cx="328450" cy="316450"/>
            </a:xfrm>
            <a:custGeom>
              <a:avLst/>
              <a:gdLst/>
              <a:ahLst/>
              <a:cxnLst/>
              <a:rect l="l" t="t" r="r" b="b"/>
              <a:pathLst>
                <a:path w="13138" h="12658" extrusionOk="0">
                  <a:moveTo>
                    <a:pt x="8144" y="835"/>
                  </a:moveTo>
                  <a:cubicBezTo>
                    <a:pt x="9097" y="835"/>
                    <a:pt x="10050" y="1197"/>
                    <a:pt x="10775" y="1922"/>
                  </a:cubicBezTo>
                  <a:cubicBezTo>
                    <a:pt x="12256" y="3371"/>
                    <a:pt x="12256" y="5734"/>
                    <a:pt x="10775" y="7183"/>
                  </a:cubicBezTo>
                  <a:cubicBezTo>
                    <a:pt x="10050" y="7908"/>
                    <a:pt x="9097" y="8270"/>
                    <a:pt x="8144" y="8270"/>
                  </a:cubicBezTo>
                  <a:cubicBezTo>
                    <a:pt x="7191" y="8270"/>
                    <a:pt x="6238" y="7908"/>
                    <a:pt x="5513" y="7183"/>
                  </a:cubicBezTo>
                  <a:cubicBezTo>
                    <a:pt x="4064" y="5734"/>
                    <a:pt x="4064" y="3371"/>
                    <a:pt x="5513" y="1922"/>
                  </a:cubicBezTo>
                  <a:cubicBezTo>
                    <a:pt x="6238" y="1197"/>
                    <a:pt x="7191" y="835"/>
                    <a:pt x="8144" y="835"/>
                  </a:cubicBezTo>
                  <a:close/>
                  <a:moveTo>
                    <a:pt x="3466" y="8632"/>
                  </a:moveTo>
                  <a:lnTo>
                    <a:pt x="4064" y="9231"/>
                  </a:lnTo>
                  <a:lnTo>
                    <a:pt x="1607" y="11688"/>
                  </a:lnTo>
                  <a:lnTo>
                    <a:pt x="1008" y="11090"/>
                  </a:lnTo>
                  <a:lnTo>
                    <a:pt x="3466" y="8632"/>
                  </a:lnTo>
                  <a:close/>
                  <a:moveTo>
                    <a:pt x="8172" y="0"/>
                  </a:moveTo>
                  <a:cubicBezTo>
                    <a:pt x="7010" y="0"/>
                    <a:pt x="5844" y="441"/>
                    <a:pt x="4946" y="1323"/>
                  </a:cubicBezTo>
                  <a:cubicBezTo>
                    <a:pt x="3277" y="3024"/>
                    <a:pt x="3182" y="5671"/>
                    <a:pt x="4694" y="7467"/>
                  </a:cubicBezTo>
                  <a:lnTo>
                    <a:pt x="4096" y="8065"/>
                  </a:lnTo>
                  <a:lnTo>
                    <a:pt x="3214" y="7183"/>
                  </a:lnTo>
                  <a:cubicBezTo>
                    <a:pt x="3151" y="7104"/>
                    <a:pt x="3048" y="7065"/>
                    <a:pt x="2942" y="7065"/>
                  </a:cubicBezTo>
                  <a:cubicBezTo>
                    <a:pt x="2836" y="7065"/>
                    <a:pt x="2725" y="7104"/>
                    <a:pt x="2646" y="7183"/>
                  </a:cubicBezTo>
                  <a:cubicBezTo>
                    <a:pt x="2489" y="7341"/>
                    <a:pt x="2489" y="7624"/>
                    <a:pt x="2646" y="7782"/>
                  </a:cubicBezTo>
                  <a:lnTo>
                    <a:pt x="2899" y="8065"/>
                  </a:lnTo>
                  <a:lnTo>
                    <a:pt x="158" y="10806"/>
                  </a:lnTo>
                  <a:cubicBezTo>
                    <a:pt x="0" y="10964"/>
                    <a:pt x="0" y="11247"/>
                    <a:pt x="158" y="11405"/>
                  </a:cubicBezTo>
                  <a:lnTo>
                    <a:pt x="1292" y="12539"/>
                  </a:lnTo>
                  <a:cubicBezTo>
                    <a:pt x="1371" y="12618"/>
                    <a:pt x="1481" y="12657"/>
                    <a:pt x="1591" y="12657"/>
                  </a:cubicBezTo>
                  <a:cubicBezTo>
                    <a:pt x="1701" y="12657"/>
                    <a:pt x="1812" y="12618"/>
                    <a:pt x="1890" y="12539"/>
                  </a:cubicBezTo>
                  <a:lnTo>
                    <a:pt x="4631" y="9798"/>
                  </a:lnTo>
                  <a:lnTo>
                    <a:pt x="4915" y="10050"/>
                  </a:lnTo>
                  <a:cubicBezTo>
                    <a:pt x="4994" y="10129"/>
                    <a:pt x="5104" y="10168"/>
                    <a:pt x="5214" y="10168"/>
                  </a:cubicBezTo>
                  <a:cubicBezTo>
                    <a:pt x="5324" y="10168"/>
                    <a:pt x="5435" y="10129"/>
                    <a:pt x="5513" y="10050"/>
                  </a:cubicBezTo>
                  <a:cubicBezTo>
                    <a:pt x="5671" y="9893"/>
                    <a:pt x="5671" y="9640"/>
                    <a:pt x="5513" y="9483"/>
                  </a:cubicBezTo>
                  <a:lnTo>
                    <a:pt x="4631" y="8601"/>
                  </a:lnTo>
                  <a:lnTo>
                    <a:pt x="5230" y="8034"/>
                  </a:lnTo>
                  <a:cubicBezTo>
                    <a:pt x="6059" y="8730"/>
                    <a:pt x="7090" y="9078"/>
                    <a:pt x="8127" y="9078"/>
                  </a:cubicBezTo>
                  <a:cubicBezTo>
                    <a:pt x="9296" y="9078"/>
                    <a:pt x="10472" y="8635"/>
                    <a:pt x="11373" y="7750"/>
                  </a:cubicBezTo>
                  <a:cubicBezTo>
                    <a:pt x="13138" y="5986"/>
                    <a:pt x="13138" y="3087"/>
                    <a:pt x="11373" y="1323"/>
                  </a:cubicBezTo>
                  <a:cubicBezTo>
                    <a:pt x="10491" y="441"/>
                    <a:pt x="9333" y="0"/>
                    <a:pt x="81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2" name="Google Shape;4500;p49">
              <a:extLst>
                <a:ext uri="{FF2B5EF4-FFF2-40B4-BE49-F238E27FC236}">
                  <a16:creationId xmlns:a16="http://schemas.microsoft.com/office/drawing/2014/main" id="{51ECE575-C8A9-B4F7-E5E0-938071114B3F}"/>
                </a:ext>
              </a:extLst>
            </p:cNvPr>
            <p:cNvSpPr/>
            <p:nvPr/>
          </p:nvSpPr>
          <p:spPr>
            <a:xfrm>
              <a:off x="-63524775" y="1955275"/>
              <a:ext cx="123675" cy="134700"/>
            </a:xfrm>
            <a:custGeom>
              <a:avLst/>
              <a:gdLst/>
              <a:ahLst/>
              <a:cxnLst/>
              <a:rect l="l" t="t" r="r" b="b"/>
              <a:pathLst>
                <a:path w="4947" h="5388" extrusionOk="0">
                  <a:moveTo>
                    <a:pt x="2458" y="882"/>
                  </a:moveTo>
                  <a:cubicBezTo>
                    <a:pt x="2930" y="882"/>
                    <a:pt x="3308" y="1229"/>
                    <a:pt x="3308" y="1702"/>
                  </a:cubicBezTo>
                  <a:cubicBezTo>
                    <a:pt x="3308" y="2174"/>
                    <a:pt x="2962" y="2521"/>
                    <a:pt x="2458" y="2521"/>
                  </a:cubicBezTo>
                  <a:cubicBezTo>
                    <a:pt x="1985" y="2521"/>
                    <a:pt x="1639" y="2174"/>
                    <a:pt x="1639" y="1702"/>
                  </a:cubicBezTo>
                  <a:cubicBezTo>
                    <a:pt x="1639" y="1229"/>
                    <a:pt x="2048" y="882"/>
                    <a:pt x="2458" y="882"/>
                  </a:cubicBezTo>
                  <a:close/>
                  <a:moveTo>
                    <a:pt x="2458" y="3340"/>
                  </a:moveTo>
                  <a:cubicBezTo>
                    <a:pt x="3245" y="3340"/>
                    <a:pt x="3876" y="3875"/>
                    <a:pt x="4096" y="4600"/>
                  </a:cubicBezTo>
                  <a:lnTo>
                    <a:pt x="883" y="4600"/>
                  </a:lnTo>
                  <a:cubicBezTo>
                    <a:pt x="1040" y="3875"/>
                    <a:pt x="1733" y="3340"/>
                    <a:pt x="2458" y="3340"/>
                  </a:cubicBezTo>
                  <a:close/>
                  <a:moveTo>
                    <a:pt x="2458" y="0"/>
                  </a:moveTo>
                  <a:cubicBezTo>
                    <a:pt x="1576" y="0"/>
                    <a:pt x="820" y="756"/>
                    <a:pt x="820" y="1670"/>
                  </a:cubicBezTo>
                  <a:cubicBezTo>
                    <a:pt x="820" y="2080"/>
                    <a:pt x="977" y="2489"/>
                    <a:pt x="1292" y="2804"/>
                  </a:cubicBezTo>
                  <a:cubicBezTo>
                    <a:pt x="536" y="3245"/>
                    <a:pt x="0" y="4033"/>
                    <a:pt x="0" y="4978"/>
                  </a:cubicBezTo>
                  <a:cubicBezTo>
                    <a:pt x="0" y="5230"/>
                    <a:pt x="189" y="5388"/>
                    <a:pt x="410" y="5388"/>
                  </a:cubicBezTo>
                  <a:lnTo>
                    <a:pt x="4569" y="5388"/>
                  </a:lnTo>
                  <a:cubicBezTo>
                    <a:pt x="4789" y="5388"/>
                    <a:pt x="4947" y="5199"/>
                    <a:pt x="4947" y="4978"/>
                  </a:cubicBezTo>
                  <a:cubicBezTo>
                    <a:pt x="4947" y="4033"/>
                    <a:pt x="4443" y="3245"/>
                    <a:pt x="3655" y="2804"/>
                  </a:cubicBezTo>
                  <a:cubicBezTo>
                    <a:pt x="3939" y="2489"/>
                    <a:pt x="4128" y="2080"/>
                    <a:pt x="4128" y="1670"/>
                  </a:cubicBezTo>
                  <a:cubicBezTo>
                    <a:pt x="4128" y="756"/>
                    <a:pt x="3371" y="0"/>
                    <a:pt x="24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3" name="Google Shape;4501;p49">
            <a:extLst>
              <a:ext uri="{FF2B5EF4-FFF2-40B4-BE49-F238E27FC236}">
                <a16:creationId xmlns:a16="http://schemas.microsoft.com/office/drawing/2014/main" id="{DDED9C3B-6917-E19F-951B-A8DD6711D01D}"/>
              </a:ext>
            </a:extLst>
          </p:cNvPr>
          <p:cNvGrpSpPr/>
          <p:nvPr/>
        </p:nvGrpSpPr>
        <p:grpSpPr>
          <a:xfrm>
            <a:off x="3188742" y="3026858"/>
            <a:ext cx="549016" cy="546998"/>
            <a:chOff x="-63666550" y="2278975"/>
            <a:chExt cx="319800" cy="318625"/>
          </a:xfrm>
          <a:solidFill>
            <a:srgbClr val="054B99"/>
          </a:solidFill>
        </p:grpSpPr>
        <p:sp>
          <p:nvSpPr>
            <p:cNvPr id="4264" name="Google Shape;4502;p49">
              <a:extLst>
                <a:ext uri="{FF2B5EF4-FFF2-40B4-BE49-F238E27FC236}">
                  <a16:creationId xmlns:a16="http://schemas.microsoft.com/office/drawing/2014/main" id="{C32E3AB4-F0AA-555F-B055-0BF733B70EA2}"/>
                </a:ext>
              </a:extLst>
            </p:cNvPr>
            <p:cNvSpPr/>
            <p:nvPr/>
          </p:nvSpPr>
          <p:spPr>
            <a:xfrm>
              <a:off x="-63481450" y="2309700"/>
              <a:ext cx="62225" cy="146525"/>
            </a:xfrm>
            <a:custGeom>
              <a:avLst/>
              <a:gdLst/>
              <a:ahLst/>
              <a:cxnLst/>
              <a:rect l="l" t="t" r="r" b="b"/>
              <a:pathLst>
                <a:path w="2489" h="5861" extrusionOk="0">
                  <a:moveTo>
                    <a:pt x="1229" y="0"/>
                  </a:moveTo>
                  <a:cubicBezTo>
                    <a:pt x="977" y="0"/>
                    <a:pt x="819" y="189"/>
                    <a:pt x="819" y="441"/>
                  </a:cubicBezTo>
                  <a:lnTo>
                    <a:pt x="819" y="694"/>
                  </a:lnTo>
                  <a:cubicBezTo>
                    <a:pt x="347" y="883"/>
                    <a:pt x="0" y="1324"/>
                    <a:pt x="0" y="1891"/>
                  </a:cubicBezTo>
                  <a:cubicBezTo>
                    <a:pt x="0" y="2552"/>
                    <a:pt x="536" y="2962"/>
                    <a:pt x="977" y="3277"/>
                  </a:cubicBezTo>
                  <a:cubicBezTo>
                    <a:pt x="1292" y="3497"/>
                    <a:pt x="1638" y="3749"/>
                    <a:pt x="1638" y="3970"/>
                  </a:cubicBezTo>
                  <a:cubicBezTo>
                    <a:pt x="1607" y="4254"/>
                    <a:pt x="1418" y="4411"/>
                    <a:pt x="1197" y="4411"/>
                  </a:cubicBezTo>
                  <a:cubicBezTo>
                    <a:pt x="977" y="4411"/>
                    <a:pt x="819" y="4222"/>
                    <a:pt x="819" y="3970"/>
                  </a:cubicBezTo>
                  <a:cubicBezTo>
                    <a:pt x="819" y="3749"/>
                    <a:pt x="630" y="3560"/>
                    <a:pt x="410" y="3560"/>
                  </a:cubicBezTo>
                  <a:cubicBezTo>
                    <a:pt x="189" y="3560"/>
                    <a:pt x="0" y="3749"/>
                    <a:pt x="0" y="3970"/>
                  </a:cubicBezTo>
                  <a:cubicBezTo>
                    <a:pt x="0" y="4537"/>
                    <a:pt x="347" y="4978"/>
                    <a:pt x="819" y="5167"/>
                  </a:cubicBezTo>
                  <a:lnTo>
                    <a:pt x="819" y="5419"/>
                  </a:lnTo>
                  <a:cubicBezTo>
                    <a:pt x="819" y="5671"/>
                    <a:pt x="1008" y="5860"/>
                    <a:pt x="1197" y="5860"/>
                  </a:cubicBezTo>
                  <a:cubicBezTo>
                    <a:pt x="1449" y="5860"/>
                    <a:pt x="1638" y="5671"/>
                    <a:pt x="1638" y="5419"/>
                  </a:cubicBezTo>
                  <a:lnTo>
                    <a:pt x="1638" y="5167"/>
                  </a:lnTo>
                  <a:cubicBezTo>
                    <a:pt x="2111" y="5010"/>
                    <a:pt x="2489" y="4537"/>
                    <a:pt x="2489" y="3970"/>
                  </a:cubicBezTo>
                  <a:cubicBezTo>
                    <a:pt x="2489" y="3308"/>
                    <a:pt x="1922" y="2930"/>
                    <a:pt x="1481" y="2615"/>
                  </a:cubicBezTo>
                  <a:cubicBezTo>
                    <a:pt x="1166" y="2363"/>
                    <a:pt x="819" y="2143"/>
                    <a:pt x="819" y="1891"/>
                  </a:cubicBezTo>
                  <a:cubicBezTo>
                    <a:pt x="819" y="1670"/>
                    <a:pt x="1008" y="1450"/>
                    <a:pt x="1229" y="1450"/>
                  </a:cubicBezTo>
                  <a:cubicBezTo>
                    <a:pt x="1449" y="1450"/>
                    <a:pt x="1638" y="1670"/>
                    <a:pt x="1638" y="1891"/>
                  </a:cubicBezTo>
                  <a:cubicBezTo>
                    <a:pt x="1638" y="2111"/>
                    <a:pt x="1859" y="2332"/>
                    <a:pt x="2048" y="2332"/>
                  </a:cubicBezTo>
                  <a:cubicBezTo>
                    <a:pt x="2269" y="2332"/>
                    <a:pt x="2489" y="2111"/>
                    <a:pt x="2489" y="1891"/>
                  </a:cubicBezTo>
                  <a:cubicBezTo>
                    <a:pt x="2489" y="1324"/>
                    <a:pt x="2111" y="914"/>
                    <a:pt x="1638" y="694"/>
                  </a:cubicBezTo>
                  <a:lnTo>
                    <a:pt x="1638" y="441"/>
                  </a:lnTo>
                  <a:cubicBezTo>
                    <a:pt x="1638" y="189"/>
                    <a:pt x="1449" y="0"/>
                    <a:pt x="12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5" name="Google Shape;4503;p49">
              <a:extLst>
                <a:ext uri="{FF2B5EF4-FFF2-40B4-BE49-F238E27FC236}">
                  <a16:creationId xmlns:a16="http://schemas.microsoft.com/office/drawing/2014/main" id="{9520F016-888C-8B70-09F1-23AC2A75E19A}"/>
                </a:ext>
              </a:extLst>
            </p:cNvPr>
            <p:cNvSpPr/>
            <p:nvPr/>
          </p:nvSpPr>
          <p:spPr>
            <a:xfrm>
              <a:off x="-63666550" y="2278975"/>
              <a:ext cx="319800" cy="318625"/>
            </a:xfrm>
            <a:custGeom>
              <a:avLst/>
              <a:gdLst/>
              <a:ahLst/>
              <a:cxnLst/>
              <a:rect l="l" t="t" r="r" b="b"/>
              <a:pathLst>
                <a:path w="12792" h="12745" extrusionOk="0">
                  <a:moveTo>
                    <a:pt x="8601" y="914"/>
                  </a:moveTo>
                  <a:cubicBezTo>
                    <a:pt x="10429" y="914"/>
                    <a:pt x="11909" y="2427"/>
                    <a:pt x="11909" y="4222"/>
                  </a:cubicBezTo>
                  <a:cubicBezTo>
                    <a:pt x="11909" y="6050"/>
                    <a:pt x="10429" y="7530"/>
                    <a:pt x="8601" y="7530"/>
                  </a:cubicBezTo>
                  <a:cubicBezTo>
                    <a:pt x="7971" y="7530"/>
                    <a:pt x="7404" y="7373"/>
                    <a:pt x="6869" y="7026"/>
                  </a:cubicBezTo>
                  <a:lnTo>
                    <a:pt x="7089" y="6270"/>
                  </a:lnTo>
                  <a:cubicBezTo>
                    <a:pt x="7144" y="5997"/>
                    <a:pt x="6938" y="5748"/>
                    <a:pt x="6677" y="5748"/>
                  </a:cubicBezTo>
                  <a:cubicBezTo>
                    <a:pt x="6637" y="5748"/>
                    <a:pt x="6596" y="5754"/>
                    <a:pt x="6554" y="5766"/>
                  </a:cubicBezTo>
                  <a:lnTo>
                    <a:pt x="5829" y="5955"/>
                  </a:lnTo>
                  <a:cubicBezTo>
                    <a:pt x="5514" y="5451"/>
                    <a:pt x="5293" y="4852"/>
                    <a:pt x="5293" y="4222"/>
                  </a:cubicBezTo>
                  <a:cubicBezTo>
                    <a:pt x="5293" y="2364"/>
                    <a:pt x="6774" y="914"/>
                    <a:pt x="8601" y="914"/>
                  </a:cubicBezTo>
                  <a:close/>
                  <a:moveTo>
                    <a:pt x="6050" y="6711"/>
                  </a:moveTo>
                  <a:lnTo>
                    <a:pt x="5041" y="10303"/>
                  </a:lnTo>
                  <a:lnTo>
                    <a:pt x="4789" y="9421"/>
                  </a:lnTo>
                  <a:cubicBezTo>
                    <a:pt x="4749" y="9221"/>
                    <a:pt x="4571" y="9098"/>
                    <a:pt x="4389" y="9098"/>
                  </a:cubicBezTo>
                  <a:cubicBezTo>
                    <a:pt x="4284" y="9098"/>
                    <a:pt x="4177" y="9139"/>
                    <a:pt x="4096" y="9232"/>
                  </a:cubicBezTo>
                  <a:lnTo>
                    <a:pt x="1418" y="11910"/>
                  </a:lnTo>
                  <a:lnTo>
                    <a:pt x="820" y="11311"/>
                  </a:lnTo>
                  <a:lnTo>
                    <a:pt x="3529" y="8665"/>
                  </a:lnTo>
                  <a:cubicBezTo>
                    <a:pt x="3781" y="8444"/>
                    <a:pt x="3655" y="8034"/>
                    <a:pt x="3340" y="7971"/>
                  </a:cubicBezTo>
                  <a:lnTo>
                    <a:pt x="2458" y="7719"/>
                  </a:lnTo>
                  <a:lnTo>
                    <a:pt x="6050" y="6711"/>
                  </a:lnTo>
                  <a:close/>
                  <a:moveTo>
                    <a:pt x="8664" y="1"/>
                  </a:moveTo>
                  <a:cubicBezTo>
                    <a:pt x="6365" y="1"/>
                    <a:pt x="4506" y="1860"/>
                    <a:pt x="4506" y="4159"/>
                  </a:cubicBezTo>
                  <a:cubicBezTo>
                    <a:pt x="4506" y="4852"/>
                    <a:pt x="4663" y="5514"/>
                    <a:pt x="5041" y="6113"/>
                  </a:cubicBezTo>
                  <a:lnTo>
                    <a:pt x="820" y="7341"/>
                  </a:lnTo>
                  <a:cubicBezTo>
                    <a:pt x="631" y="7373"/>
                    <a:pt x="505" y="7562"/>
                    <a:pt x="505" y="7719"/>
                  </a:cubicBezTo>
                  <a:cubicBezTo>
                    <a:pt x="505" y="7940"/>
                    <a:pt x="631" y="8097"/>
                    <a:pt x="820" y="8129"/>
                  </a:cubicBezTo>
                  <a:lnTo>
                    <a:pt x="2458" y="8570"/>
                  </a:lnTo>
                  <a:lnTo>
                    <a:pt x="316" y="10712"/>
                  </a:lnTo>
                  <a:cubicBezTo>
                    <a:pt x="1" y="11027"/>
                    <a:pt x="1" y="11563"/>
                    <a:pt x="316" y="11910"/>
                  </a:cubicBezTo>
                  <a:lnTo>
                    <a:pt x="883" y="12508"/>
                  </a:lnTo>
                  <a:cubicBezTo>
                    <a:pt x="1040" y="12666"/>
                    <a:pt x="1253" y="12744"/>
                    <a:pt x="1469" y="12744"/>
                  </a:cubicBezTo>
                  <a:cubicBezTo>
                    <a:pt x="1686" y="12744"/>
                    <a:pt x="1907" y="12666"/>
                    <a:pt x="2080" y="12508"/>
                  </a:cubicBezTo>
                  <a:lnTo>
                    <a:pt x="4254" y="10334"/>
                  </a:lnTo>
                  <a:lnTo>
                    <a:pt x="4663" y="11973"/>
                  </a:lnTo>
                  <a:cubicBezTo>
                    <a:pt x="4727" y="12181"/>
                    <a:pt x="4906" y="12292"/>
                    <a:pt x="5078" y="12292"/>
                  </a:cubicBezTo>
                  <a:cubicBezTo>
                    <a:pt x="5244" y="12292"/>
                    <a:pt x="5405" y="12189"/>
                    <a:pt x="5451" y="11973"/>
                  </a:cubicBezTo>
                  <a:lnTo>
                    <a:pt x="6680" y="7782"/>
                  </a:lnTo>
                  <a:cubicBezTo>
                    <a:pt x="7278" y="8097"/>
                    <a:pt x="7940" y="8286"/>
                    <a:pt x="8664" y="8286"/>
                  </a:cubicBezTo>
                  <a:cubicBezTo>
                    <a:pt x="10933" y="8286"/>
                    <a:pt x="12792" y="6428"/>
                    <a:pt x="12792" y="4159"/>
                  </a:cubicBezTo>
                  <a:cubicBezTo>
                    <a:pt x="12792" y="1860"/>
                    <a:pt x="10933" y="1"/>
                    <a:pt x="86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6" name="Google Shape;4504;p49">
            <a:extLst>
              <a:ext uri="{FF2B5EF4-FFF2-40B4-BE49-F238E27FC236}">
                <a16:creationId xmlns:a16="http://schemas.microsoft.com/office/drawing/2014/main" id="{DB645EB2-9013-0A0C-AA58-EF8564140032}"/>
              </a:ext>
            </a:extLst>
          </p:cNvPr>
          <p:cNvGrpSpPr/>
          <p:nvPr/>
        </p:nvGrpSpPr>
        <p:grpSpPr>
          <a:xfrm>
            <a:off x="3184686" y="3656454"/>
            <a:ext cx="557127" cy="545282"/>
            <a:chOff x="-63669700" y="2646600"/>
            <a:chExt cx="324525" cy="317625"/>
          </a:xfrm>
          <a:solidFill>
            <a:srgbClr val="054B99"/>
          </a:solidFill>
        </p:grpSpPr>
        <p:sp>
          <p:nvSpPr>
            <p:cNvPr id="4267" name="Google Shape;4505;p49">
              <a:extLst>
                <a:ext uri="{FF2B5EF4-FFF2-40B4-BE49-F238E27FC236}">
                  <a16:creationId xmlns:a16="http://schemas.microsoft.com/office/drawing/2014/main" id="{89D97983-F783-3166-00E4-292201A36398}"/>
                </a:ext>
              </a:extLst>
            </p:cNvPr>
            <p:cNvSpPr/>
            <p:nvPr/>
          </p:nvSpPr>
          <p:spPr>
            <a:xfrm>
              <a:off x="-63669700" y="2646600"/>
              <a:ext cx="324525" cy="317550"/>
            </a:xfrm>
            <a:custGeom>
              <a:avLst/>
              <a:gdLst/>
              <a:ahLst/>
              <a:cxnLst/>
              <a:rect l="l" t="t" r="r" b="b"/>
              <a:pathLst>
                <a:path w="12981" h="12702" extrusionOk="0">
                  <a:moveTo>
                    <a:pt x="6947" y="867"/>
                  </a:moveTo>
                  <a:cubicBezTo>
                    <a:pt x="7058" y="867"/>
                    <a:pt x="7168" y="906"/>
                    <a:pt x="7247" y="985"/>
                  </a:cubicBezTo>
                  <a:cubicBezTo>
                    <a:pt x="7404" y="1143"/>
                    <a:pt x="7404" y="1426"/>
                    <a:pt x="7247" y="1584"/>
                  </a:cubicBezTo>
                  <a:lnTo>
                    <a:pt x="5199" y="3632"/>
                  </a:lnTo>
                  <a:cubicBezTo>
                    <a:pt x="5120" y="3710"/>
                    <a:pt x="5010" y="3750"/>
                    <a:pt x="4900" y="3750"/>
                  </a:cubicBezTo>
                  <a:cubicBezTo>
                    <a:pt x="4789" y="3750"/>
                    <a:pt x="4679" y="3710"/>
                    <a:pt x="4600" y="3632"/>
                  </a:cubicBezTo>
                  <a:cubicBezTo>
                    <a:pt x="4443" y="3474"/>
                    <a:pt x="4443" y="3190"/>
                    <a:pt x="4600" y="3033"/>
                  </a:cubicBezTo>
                  <a:lnTo>
                    <a:pt x="6648" y="985"/>
                  </a:lnTo>
                  <a:cubicBezTo>
                    <a:pt x="6727" y="906"/>
                    <a:pt x="6837" y="867"/>
                    <a:pt x="6947" y="867"/>
                  </a:cubicBezTo>
                  <a:close/>
                  <a:moveTo>
                    <a:pt x="7530" y="2434"/>
                  </a:moveTo>
                  <a:lnTo>
                    <a:pt x="10429" y="5364"/>
                  </a:lnTo>
                  <a:lnTo>
                    <a:pt x="8979" y="6814"/>
                  </a:lnTo>
                  <a:lnTo>
                    <a:pt x="6050" y="3884"/>
                  </a:lnTo>
                  <a:lnTo>
                    <a:pt x="7530" y="2434"/>
                  </a:lnTo>
                  <a:close/>
                  <a:moveTo>
                    <a:pt x="6648" y="5679"/>
                  </a:moveTo>
                  <a:lnTo>
                    <a:pt x="7247" y="6246"/>
                  </a:lnTo>
                  <a:lnTo>
                    <a:pt x="5482" y="8042"/>
                  </a:lnTo>
                  <a:lnTo>
                    <a:pt x="4884" y="7444"/>
                  </a:lnTo>
                  <a:lnTo>
                    <a:pt x="6648" y="5679"/>
                  </a:lnTo>
                  <a:close/>
                  <a:moveTo>
                    <a:pt x="11642" y="5561"/>
                  </a:moveTo>
                  <a:cubicBezTo>
                    <a:pt x="11752" y="5561"/>
                    <a:pt x="11862" y="5601"/>
                    <a:pt x="11941" y="5679"/>
                  </a:cubicBezTo>
                  <a:cubicBezTo>
                    <a:pt x="12098" y="5837"/>
                    <a:pt x="12098" y="6089"/>
                    <a:pt x="11941" y="6246"/>
                  </a:cubicBezTo>
                  <a:lnTo>
                    <a:pt x="9893" y="8294"/>
                  </a:lnTo>
                  <a:cubicBezTo>
                    <a:pt x="9814" y="8373"/>
                    <a:pt x="9704" y="8412"/>
                    <a:pt x="9594" y="8412"/>
                  </a:cubicBezTo>
                  <a:cubicBezTo>
                    <a:pt x="9484" y="8412"/>
                    <a:pt x="9373" y="8373"/>
                    <a:pt x="9295" y="8294"/>
                  </a:cubicBezTo>
                  <a:cubicBezTo>
                    <a:pt x="9137" y="8137"/>
                    <a:pt x="9137" y="7885"/>
                    <a:pt x="9295" y="7727"/>
                  </a:cubicBezTo>
                  <a:lnTo>
                    <a:pt x="11342" y="5679"/>
                  </a:lnTo>
                  <a:cubicBezTo>
                    <a:pt x="11421" y="5601"/>
                    <a:pt x="11531" y="5561"/>
                    <a:pt x="11642" y="5561"/>
                  </a:cubicBezTo>
                  <a:close/>
                  <a:moveTo>
                    <a:pt x="4065" y="7664"/>
                  </a:moveTo>
                  <a:lnTo>
                    <a:pt x="5230" y="8861"/>
                  </a:lnTo>
                  <a:lnTo>
                    <a:pt x="2426" y="11665"/>
                  </a:lnTo>
                  <a:cubicBezTo>
                    <a:pt x="2269" y="11823"/>
                    <a:pt x="2064" y="11902"/>
                    <a:pt x="1855" y="11902"/>
                  </a:cubicBezTo>
                  <a:cubicBezTo>
                    <a:pt x="1647" y="11902"/>
                    <a:pt x="1434" y="11823"/>
                    <a:pt x="1261" y="11665"/>
                  </a:cubicBezTo>
                  <a:cubicBezTo>
                    <a:pt x="914" y="11350"/>
                    <a:pt x="914" y="10783"/>
                    <a:pt x="1261" y="10468"/>
                  </a:cubicBezTo>
                  <a:lnTo>
                    <a:pt x="4065" y="7664"/>
                  </a:lnTo>
                  <a:close/>
                  <a:moveTo>
                    <a:pt x="6971" y="1"/>
                  </a:moveTo>
                  <a:cubicBezTo>
                    <a:pt x="6648" y="1"/>
                    <a:pt x="6317" y="119"/>
                    <a:pt x="6050" y="355"/>
                  </a:cubicBezTo>
                  <a:lnTo>
                    <a:pt x="4002" y="2403"/>
                  </a:lnTo>
                  <a:cubicBezTo>
                    <a:pt x="3529" y="2875"/>
                    <a:pt x="3529" y="3663"/>
                    <a:pt x="4002" y="4167"/>
                  </a:cubicBezTo>
                  <a:cubicBezTo>
                    <a:pt x="4258" y="4424"/>
                    <a:pt x="4564" y="4544"/>
                    <a:pt x="4874" y="4544"/>
                  </a:cubicBezTo>
                  <a:cubicBezTo>
                    <a:pt x="5058" y="4544"/>
                    <a:pt x="5243" y="4501"/>
                    <a:pt x="5419" y="4419"/>
                  </a:cubicBezTo>
                  <a:lnTo>
                    <a:pt x="6081" y="5018"/>
                  </a:lnTo>
                  <a:lnTo>
                    <a:pt x="4285" y="6814"/>
                  </a:lnTo>
                  <a:cubicBezTo>
                    <a:pt x="4206" y="6735"/>
                    <a:pt x="4096" y="6695"/>
                    <a:pt x="3990" y="6695"/>
                  </a:cubicBezTo>
                  <a:cubicBezTo>
                    <a:pt x="3884" y="6695"/>
                    <a:pt x="3781" y="6735"/>
                    <a:pt x="3718" y="6814"/>
                  </a:cubicBezTo>
                  <a:lnTo>
                    <a:pt x="631" y="9869"/>
                  </a:lnTo>
                  <a:cubicBezTo>
                    <a:pt x="1" y="10500"/>
                    <a:pt x="1" y="11571"/>
                    <a:pt x="631" y="12201"/>
                  </a:cubicBezTo>
                  <a:cubicBezTo>
                    <a:pt x="965" y="12536"/>
                    <a:pt x="1405" y="12701"/>
                    <a:pt x="1840" y="12701"/>
                  </a:cubicBezTo>
                  <a:cubicBezTo>
                    <a:pt x="2264" y="12701"/>
                    <a:pt x="2682" y="12544"/>
                    <a:pt x="2994" y="12232"/>
                  </a:cubicBezTo>
                  <a:lnTo>
                    <a:pt x="6050" y="9176"/>
                  </a:lnTo>
                  <a:cubicBezTo>
                    <a:pt x="6207" y="9019"/>
                    <a:pt x="6207" y="8735"/>
                    <a:pt x="6050" y="8578"/>
                  </a:cubicBezTo>
                  <a:lnTo>
                    <a:pt x="7845" y="6814"/>
                  </a:lnTo>
                  <a:lnTo>
                    <a:pt x="8475" y="7444"/>
                  </a:lnTo>
                  <a:cubicBezTo>
                    <a:pt x="8255" y="7853"/>
                    <a:pt x="8318" y="8452"/>
                    <a:pt x="8696" y="8861"/>
                  </a:cubicBezTo>
                  <a:cubicBezTo>
                    <a:pt x="8932" y="9098"/>
                    <a:pt x="9247" y="9216"/>
                    <a:pt x="9566" y="9216"/>
                  </a:cubicBezTo>
                  <a:cubicBezTo>
                    <a:pt x="9885" y="9216"/>
                    <a:pt x="10208" y="9098"/>
                    <a:pt x="10460" y="8861"/>
                  </a:cubicBezTo>
                  <a:lnTo>
                    <a:pt x="12508" y="6814"/>
                  </a:lnTo>
                  <a:cubicBezTo>
                    <a:pt x="12981" y="6341"/>
                    <a:pt x="12981" y="5553"/>
                    <a:pt x="12508" y="5018"/>
                  </a:cubicBezTo>
                  <a:cubicBezTo>
                    <a:pt x="12274" y="4784"/>
                    <a:pt x="11979" y="4670"/>
                    <a:pt x="11669" y="4670"/>
                  </a:cubicBezTo>
                  <a:cubicBezTo>
                    <a:pt x="11479" y="4670"/>
                    <a:pt x="11282" y="4713"/>
                    <a:pt x="11090" y="4797"/>
                  </a:cubicBezTo>
                  <a:lnTo>
                    <a:pt x="8066" y="1773"/>
                  </a:lnTo>
                  <a:cubicBezTo>
                    <a:pt x="8255" y="1332"/>
                    <a:pt x="8223" y="733"/>
                    <a:pt x="7845" y="355"/>
                  </a:cubicBezTo>
                  <a:cubicBezTo>
                    <a:pt x="7609" y="119"/>
                    <a:pt x="7294" y="1"/>
                    <a:pt x="69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8" name="Google Shape;4506;p49">
              <a:extLst>
                <a:ext uri="{FF2B5EF4-FFF2-40B4-BE49-F238E27FC236}">
                  <a16:creationId xmlns:a16="http://schemas.microsoft.com/office/drawing/2014/main" id="{B173BE87-18F3-076E-2E30-4F0D33EB7EC8}"/>
                </a:ext>
              </a:extLst>
            </p:cNvPr>
            <p:cNvSpPr/>
            <p:nvPr/>
          </p:nvSpPr>
          <p:spPr>
            <a:xfrm>
              <a:off x="-63532650" y="2901200"/>
              <a:ext cx="185900" cy="63025"/>
            </a:xfrm>
            <a:custGeom>
              <a:avLst/>
              <a:gdLst/>
              <a:ahLst/>
              <a:cxnLst/>
              <a:rect l="l" t="t" r="r" b="b"/>
              <a:pathLst>
                <a:path w="7436" h="2521" extrusionOk="0">
                  <a:moveTo>
                    <a:pt x="5356" y="851"/>
                  </a:moveTo>
                  <a:cubicBezTo>
                    <a:pt x="5577" y="851"/>
                    <a:pt x="5734" y="1040"/>
                    <a:pt x="5734" y="1261"/>
                  </a:cubicBezTo>
                  <a:lnTo>
                    <a:pt x="5734" y="1702"/>
                  </a:lnTo>
                  <a:lnTo>
                    <a:pt x="1607" y="1702"/>
                  </a:lnTo>
                  <a:lnTo>
                    <a:pt x="1607" y="1261"/>
                  </a:lnTo>
                  <a:cubicBezTo>
                    <a:pt x="1607" y="1040"/>
                    <a:pt x="1796" y="851"/>
                    <a:pt x="2048" y="851"/>
                  </a:cubicBezTo>
                  <a:close/>
                  <a:moveTo>
                    <a:pt x="2048" y="1"/>
                  </a:moveTo>
                  <a:cubicBezTo>
                    <a:pt x="1355" y="1"/>
                    <a:pt x="788" y="568"/>
                    <a:pt x="788" y="1261"/>
                  </a:cubicBezTo>
                  <a:lnTo>
                    <a:pt x="788" y="1702"/>
                  </a:lnTo>
                  <a:lnTo>
                    <a:pt x="378" y="1702"/>
                  </a:lnTo>
                  <a:cubicBezTo>
                    <a:pt x="158" y="1702"/>
                    <a:pt x="0" y="1891"/>
                    <a:pt x="0" y="2111"/>
                  </a:cubicBezTo>
                  <a:cubicBezTo>
                    <a:pt x="0" y="2332"/>
                    <a:pt x="189" y="2521"/>
                    <a:pt x="378" y="2521"/>
                  </a:cubicBezTo>
                  <a:lnTo>
                    <a:pt x="6995" y="2521"/>
                  </a:lnTo>
                  <a:cubicBezTo>
                    <a:pt x="7247" y="2521"/>
                    <a:pt x="7436" y="2332"/>
                    <a:pt x="7436" y="2111"/>
                  </a:cubicBezTo>
                  <a:cubicBezTo>
                    <a:pt x="7404" y="1891"/>
                    <a:pt x="7184" y="1702"/>
                    <a:pt x="6963" y="1702"/>
                  </a:cubicBezTo>
                  <a:lnTo>
                    <a:pt x="6553" y="1702"/>
                  </a:lnTo>
                  <a:lnTo>
                    <a:pt x="6553" y="1261"/>
                  </a:lnTo>
                  <a:cubicBezTo>
                    <a:pt x="6553" y="599"/>
                    <a:pt x="6018" y="1"/>
                    <a:pt x="53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9" name="Google Shape;4507;p49">
            <a:extLst>
              <a:ext uri="{FF2B5EF4-FFF2-40B4-BE49-F238E27FC236}">
                <a16:creationId xmlns:a16="http://schemas.microsoft.com/office/drawing/2014/main" id="{CD33F39B-F0D3-4E8D-4C38-748FFDA7F6EC}"/>
              </a:ext>
            </a:extLst>
          </p:cNvPr>
          <p:cNvGrpSpPr/>
          <p:nvPr/>
        </p:nvGrpSpPr>
        <p:grpSpPr>
          <a:xfrm>
            <a:off x="6474073" y="2397026"/>
            <a:ext cx="543607" cy="544295"/>
            <a:chOff x="-61784125" y="1931250"/>
            <a:chExt cx="316650" cy="317050"/>
          </a:xfrm>
          <a:solidFill>
            <a:srgbClr val="054B99"/>
          </a:solidFill>
        </p:grpSpPr>
        <p:sp>
          <p:nvSpPr>
            <p:cNvPr id="4270" name="Google Shape;4508;p49">
              <a:extLst>
                <a:ext uri="{FF2B5EF4-FFF2-40B4-BE49-F238E27FC236}">
                  <a16:creationId xmlns:a16="http://schemas.microsoft.com/office/drawing/2014/main" id="{6AF49517-539D-212A-8B4C-10E9F67C8B0F}"/>
                </a:ext>
              </a:extLst>
            </p:cNvPr>
            <p:cNvSpPr/>
            <p:nvPr/>
          </p:nvSpPr>
          <p:spPr>
            <a:xfrm>
              <a:off x="-61688025" y="1931250"/>
              <a:ext cx="124450" cy="134300"/>
            </a:xfrm>
            <a:custGeom>
              <a:avLst/>
              <a:gdLst/>
              <a:ahLst/>
              <a:cxnLst/>
              <a:rect l="l" t="t" r="r" b="b"/>
              <a:pathLst>
                <a:path w="4978" h="5372" extrusionOk="0">
                  <a:moveTo>
                    <a:pt x="2497" y="845"/>
                  </a:moveTo>
                  <a:cubicBezTo>
                    <a:pt x="2709" y="845"/>
                    <a:pt x="2922" y="922"/>
                    <a:pt x="3088" y="1087"/>
                  </a:cubicBezTo>
                  <a:cubicBezTo>
                    <a:pt x="3277" y="1276"/>
                    <a:pt x="3340" y="1591"/>
                    <a:pt x="3277" y="1906"/>
                  </a:cubicBezTo>
                  <a:cubicBezTo>
                    <a:pt x="3182" y="2190"/>
                    <a:pt x="2993" y="2410"/>
                    <a:pt x="2709" y="2442"/>
                  </a:cubicBezTo>
                  <a:cubicBezTo>
                    <a:pt x="2625" y="2467"/>
                    <a:pt x="2545" y="2479"/>
                    <a:pt x="2469" y="2479"/>
                  </a:cubicBezTo>
                  <a:cubicBezTo>
                    <a:pt x="2259" y="2479"/>
                    <a:pt x="2075" y="2391"/>
                    <a:pt x="1890" y="2253"/>
                  </a:cubicBezTo>
                  <a:cubicBezTo>
                    <a:pt x="1701" y="2032"/>
                    <a:pt x="1607" y="1717"/>
                    <a:pt x="1701" y="1434"/>
                  </a:cubicBezTo>
                  <a:cubicBezTo>
                    <a:pt x="1800" y="1059"/>
                    <a:pt x="2145" y="845"/>
                    <a:pt x="2497" y="845"/>
                  </a:cubicBezTo>
                  <a:close/>
                  <a:moveTo>
                    <a:pt x="2520" y="3324"/>
                  </a:moveTo>
                  <a:cubicBezTo>
                    <a:pt x="3277" y="3324"/>
                    <a:pt x="3907" y="3828"/>
                    <a:pt x="4096" y="4553"/>
                  </a:cubicBezTo>
                  <a:lnTo>
                    <a:pt x="914" y="4553"/>
                  </a:lnTo>
                  <a:cubicBezTo>
                    <a:pt x="1103" y="3828"/>
                    <a:pt x="1733" y="3324"/>
                    <a:pt x="2520" y="3324"/>
                  </a:cubicBezTo>
                  <a:close/>
                  <a:moveTo>
                    <a:pt x="2510" y="1"/>
                  </a:moveTo>
                  <a:cubicBezTo>
                    <a:pt x="1805" y="1"/>
                    <a:pt x="1113" y="455"/>
                    <a:pt x="914" y="1213"/>
                  </a:cubicBezTo>
                  <a:cubicBezTo>
                    <a:pt x="756" y="1780"/>
                    <a:pt x="914" y="2347"/>
                    <a:pt x="1292" y="2789"/>
                  </a:cubicBezTo>
                  <a:cubicBezTo>
                    <a:pt x="567" y="3198"/>
                    <a:pt x="0" y="3986"/>
                    <a:pt x="0" y="4931"/>
                  </a:cubicBezTo>
                  <a:cubicBezTo>
                    <a:pt x="0" y="5183"/>
                    <a:pt x="189" y="5372"/>
                    <a:pt x="441" y="5372"/>
                  </a:cubicBezTo>
                  <a:lnTo>
                    <a:pt x="4568" y="5372"/>
                  </a:lnTo>
                  <a:cubicBezTo>
                    <a:pt x="4820" y="5372"/>
                    <a:pt x="4978" y="5183"/>
                    <a:pt x="4978" y="4931"/>
                  </a:cubicBezTo>
                  <a:cubicBezTo>
                    <a:pt x="4978" y="3986"/>
                    <a:pt x="4442" y="3198"/>
                    <a:pt x="3718" y="2789"/>
                  </a:cubicBezTo>
                  <a:cubicBezTo>
                    <a:pt x="3907" y="2568"/>
                    <a:pt x="4033" y="2347"/>
                    <a:pt x="4096" y="2064"/>
                  </a:cubicBezTo>
                  <a:cubicBezTo>
                    <a:pt x="4253" y="1528"/>
                    <a:pt x="4096" y="930"/>
                    <a:pt x="3655" y="489"/>
                  </a:cubicBezTo>
                  <a:cubicBezTo>
                    <a:pt x="3331" y="153"/>
                    <a:pt x="2918" y="1"/>
                    <a:pt x="25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1" name="Google Shape;4509;p49">
              <a:extLst>
                <a:ext uri="{FF2B5EF4-FFF2-40B4-BE49-F238E27FC236}">
                  <a16:creationId xmlns:a16="http://schemas.microsoft.com/office/drawing/2014/main" id="{B817FC91-FD0D-1891-2038-B94CB8BA3657}"/>
                </a:ext>
              </a:extLst>
            </p:cNvPr>
            <p:cNvSpPr/>
            <p:nvPr/>
          </p:nvSpPr>
          <p:spPr>
            <a:xfrm>
              <a:off x="-61784125" y="2113325"/>
              <a:ext cx="124450" cy="134975"/>
            </a:xfrm>
            <a:custGeom>
              <a:avLst/>
              <a:gdLst/>
              <a:ahLst/>
              <a:cxnLst/>
              <a:rect l="l" t="t" r="r" b="b"/>
              <a:pathLst>
                <a:path w="4978" h="5399" extrusionOk="0">
                  <a:moveTo>
                    <a:pt x="2482" y="848"/>
                  </a:moveTo>
                  <a:cubicBezTo>
                    <a:pt x="2688" y="848"/>
                    <a:pt x="2895" y="921"/>
                    <a:pt x="3056" y="1082"/>
                  </a:cubicBezTo>
                  <a:cubicBezTo>
                    <a:pt x="3245" y="1271"/>
                    <a:pt x="3340" y="1586"/>
                    <a:pt x="3245" y="1901"/>
                  </a:cubicBezTo>
                  <a:cubicBezTo>
                    <a:pt x="3182" y="2185"/>
                    <a:pt x="2993" y="2437"/>
                    <a:pt x="2710" y="2468"/>
                  </a:cubicBezTo>
                  <a:cubicBezTo>
                    <a:pt x="2633" y="2483"/>
                    <a:pt x="2559" y="2491"/>
                    <a:pt x="2487" y="2491"/>
                  </a:cubicBezTo>
                  <a:cubicBezTo>
                    <a:pt x="2261" y="2491"/>
                    <a:pt x="2058" y="2415"/>
                    <a:pt x="1891" y="2248"/>
                  </a:cubicBezTo>
                  <a:cubicBezTo>
                    <a:pt x="1670" y="2059"/>
                    <a:pt x="1607" y="1743"/>
                    <a:pt x="1670" y="1428"/>
                  </a:cubicBezTo>
                  <a:cubicBezTo>
                    <a:pt x="1770" y="1068"/>
                    <a:pt x="2124" y="848"/>
                    <a:pt x="2482" y="848"/>
                  </a:cubicBezTo>
                  <a:close/>
                  <a:moveTo>
                    <a:pt x="2458" y="3319"/>
                  </a:moveTo>
                  <a:cubicBezTo>
                    <a:pt x="3245" y="3319"/>
                    <a:pt x="3907" y="3854"/>
                    <a:pt x="4096" y="4547"/>
                  </a:cubicBezTo>
                  <a:lnTo>
                    <a:pt x="883" y="4547"/>
                  </a:lnTo>
                  <a:cubicBezTo>
                    <a:pt x="1040" y="3886"/>
                    <a:pt x="1733" y="3319"/>
                    <a:pt x="2458" y="3319"/>
                  </a:cubicBezTo>
                  <a:close/>
                  <a:moveTo>
                    <a:pt x="2509" y="1"/>
                  </a:moveTo>
                  <a:cubicBezTo>
                    <a:pt x="1812" y="1"/>
                    <a:pt x="1143" y="437"/>
                    <a:pt x="946" y="1208"/>
                  </a:cubicBezTo>
                  <a:cubicBezTo>
                    <a:pt x="788" y="1806"/>
                    <a:pt x="946" y="2342"/>
                    <a:pt x="1324" y="2783"/>
                  </a:cubicBezTo>
                  <a:cubicBezTo>
                    <a:pt x="568" y="3224"/>
                    <a:pt x="32" y="4012"/>
                    <a:pt x="32" y="4957"/>
                  </a:cubicBezTo>
                  <a:cubicBezTo>
                    <a:pt x="0" y="5209"/>
                    <a:pt x="189" y="5398"/>
                    <a:pt x="410" y="5398"/>
                  </a:cubicBezTo>
                  <a:lnTo>
                    <a:pt x="4569" y="5398"/>
                  </a:lnTo>
                  <a:cubicBezTo>
                    <a:pt x="4789" y="5398"/>
                    <a:pt x="4978" y="5209"/>
                    <a:pt x="4978" y="4988"/>
                  </a:cubicBezTo>
                  <a:cubicBezTo>
                    <a:pt x="4978" y="4043"/>
                    <a:pt x="4474" y="3256"/>
                    <a:pt x="3718" y="2815"/>
                  </a:cubicBezTo>
                  <a:cubicBezTo>
                    <a:pt x="3939" y="2626"/>
                    <a:pt x="4033" y="2374"/>
                    <a:pt x="4128" y="2090"/>
                  </a:cubicBezTo>
                  <a:cubicBezTo>
                    <a:pt x="4285" y="1523"/>
                    <a:pt x="4128" y="924"/>
                    <a:pt x="3687" y="483"/>
                  </a:cubicBezTo>
                  <a:cubicBezTo>
                    <a:pt x="3346" y="155"/>
                    <a:pt x="2923" y="1"/>
                    <a:pt x="25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2" name="Google Shape;4510;p49">
              <a:extLst>
                <a:ext uri="{FF2B5EF4-FFF2-40B4-BE49-F238E27FC236}">
                  <a16:creationId xmlns:a16="http://schemas.microsoft.com/office/drawing/2014/main" id="{28AEB6D7-BB1B-0AB8-49C1-895F1F469B67}"/>
                </a:ext>
              </a:extLst>
            </p:cNvPr>
            <p:cNvSpPr/>
            <p:nvPr/>
          </p:nvSpPr>
          <p:spPr>
            <a:xfrm>
              <a:off x="-61591150" y="2113325"/>
              <a:ext cx="123675" cy="134175"/>
            </a:xfrm>
            <a:custGeom>
              <a:avLst/>
              <a:gdLst/>
              <a:ahLst/>
              <a:cxnLst/>
              <a:rect l="l" t="t" r="r" b="b"/>
              <a:pathLst>
                <a:path w="4947" h="5367" extrusionOk="0">
                  <a:moveTo>
                    <a:pt x="2482" y="848"/>
                  </a:moveTo>
                  <a:cubicBezTo>
                    <a:pt x="2688" y="848"/>
                    <a:pt x="2895" y="921"/>
                    <a:pt x="3056" y="1082"/>
                  </a:cubicBezTo>
                  <a:cubicBezTo>
                    <a:pt x="3245" y="1271"/>
                    <a:pt x="3340" y="1586"/>
                    <a:pt x="3245" y="1901"/>
                  </a:cubicBezTo>
                  <a:cubicBezTo>
                    <a:pt x="3182" y="2185"/>
                    <a:pt x="2993" y="2437"/>
                    <a:pt x="2710" y="2468"/>
                  </a:cubicBezTo>
                  <a:cubicBezTo>
                    <a:pt x="2633" y="2483"/>
                    <a:pt x="2559" y="2491"/>
                    <a:pt x="2486" y="2491"/>
                  </a:cubicBezTo>
                  <a:cubicBezTo>
                    <a:pt x="2261" y="2491"/>
                    <a:pt x="2057" y="2415"/>
                    <a:pt x="1890" y="2248"/>
                  </a:cubicBezTo>
                  <a:cubicBezTo>
                    <a:pt x="1670" y="2059"/>
                    <a:pt x="1607" y="1743"/>
                    <a:pt x="1670" y="1428"/>
                  </a:cubicBezTo>
                  <a:cubicBezTo>
                    <a:pt x="1770" y="1068"/>
                    <a:pt x="2124" y="848"/>
                    <a:pt x="2482" y="848"/>
                  </a:cubicBezTo>
                  <a:close/>
                  <a:moveTo>
                    <a:pt x="2521" y="3382"/>
                  </a:moveTo>
                  <a:cubicBezTo>
                    <a:pt x="3308" y="3382"/>
                    <a:pt x="3938" y="3886"/>
                    <a:pt x="4127" y="4579"/>
                  </a:cubicBezTo>
                  <a:lnTo>
                    <a:pt x="882" y="4579"/>
                  </a:lnTo>
                  <a:cubicBezTo>
                    <a:pt x="1103" y="3886"/>
                    <a:pt x="1733" y="3382"/>
                    <a:pt x="2521" y="3382"/>
                  </a:cubicBezTo>
                  <a:close/>
                  <a:moveTo>
                    <a:pt x="2467" y="1"/>
                  </a:moveTo>
                  <a:cubicBezTo>
                    <a:pt x="1761" y="1"/>
                    <a:pt x="1080" y="437"/>
                    <a:pt x="882" y="1208"/>
                  </a:cubicBezTo>
                  <a:cubicBezTo>
                    <a:pt x="725" y="1806"/>
                    <a:pt x="882" y="2342"/>
                    <a:pt x="1292" y="2783"/>
                  </a:cubicBezTo>
                  <a:cubicBezTo>
                    <a:pt x="536" y="3224"/>
                    <a:pt x="0" y="4012"/>
                    <a:pt x="0" y="4957"/>
                  </a:cubicBezTo>
                  <a:cubicBezTo>
                    <a:pt x="0" y="5178"/>
                    <a:pt x="189" y="5367"/>
                    <a:pt x="378" y="5367"/>
                  </a:cubicBezTo>
                  <a:lnTo>
                    <a:pt x="4505" y="5367"/>
                  </a:lnTo>
                  <a:cubicBezTo>
                    <a:pt x="4757" y="5367"/>
                    <a:pt x="4946" y="5178"/>
                    <a:pt x="4946" y="4957"/>
                  </a:cubicBezTo>
                  <a:cubicBezTo>
                    <a:pt x="4946" y="4075"/>
                    <a:pt x="4442" y="3256"/>
                    <a:pt x="3686" y="2815"/>
                  </a:cubicBezTo>
                  <a:cubicBezTo>
                    <a:pt x="3875" y="2626"/>
                    <a:pt x="4001" y="2374"/>
                    <a:pt x="4096" y="2090"/>
                  </a:cubicBezTo>
                  <a:cubicBezTo>
                    <a:pt x="4253" y="1523"/>
                    <a:pt x="4096" y="924"/>
                    <a:pt x="3655" y="483"/>
                  </a:cubicBezTo>
                  <a:cubicBezTo>
                    <a:pt x="3314" y="155"/>
                    <a:pt x="2887" y="1"/>
                    <a:pt x="24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3" name="Google Shape;4511;p49">
              <a:extLst>
                <a:ext uri="{FF2B5EF4-FFF2-40B4-BE49-F238E27FC236}">
                  <a16:creationId xmlns:a16="http://schemas.microsoft.com/office/drawing/2014/main" id="{CFAA7F54-375F-C294-C0E9-A1E72DEB8D86}"/>
                </a:ext>
              </a:extLst>
            </p:cNvPr>
            <p:cNvSpPr/>
            <p:nvPr/>
          </p:nvSpPr>
          <p:spPr>
            <a:xfrm>
              <a:off x="-61677800" y="2072225"/>
              <a:ext cx="106350" cy="62450"/>
            </a:xfrm>
            <a:custGeom>
              <a:avLst/>
              <a:gdLst/>
              <a:ahLst/>
              <a:cxnLst/>
              <a:rect l="l" t="t" r="r" b="b"/>
              <a:pathLst>
                <a:path w="4254" h="2498" extrusionOk="0">
                  <a:moveTo>
                    <a:pt x="2096" y="1"/>
                  </a:moveTo>
                  <a:cubicBezTo>
                    <a:pt x="1985" y="1"/>
                    <a:pt x="1875" y="48"/>
                    <a:pt x="1796" y="142"/>
                  </a:cubicBezTo>
                  <a:lnTo>
                    <a:pt x="158" y="1781"/>
                  </a:lnTo>
                  <a:cubicBezTo>
                    <a:pt x="1" y="1938"/>
                    <a:pt x="1" y="2222"/>
                    <a:pt x="158" y="2379"/>
                  </a:cubicBezTo>
                  <a:cubicBezTo>
                    <a:pt x="237" y="2458"/>
                    <a:pt x="339" y="2497"/>
                    <a:pt x="442" y="2497"/>
                  </a:cubicBezTo>
                  <a:cubicBezTo>
                    <a:pt x="544" y="2497"/>
                    <a:pt x="646" y="2458"/>
                    <a:pt x="725" y="2379"/>
                  </a:cubicBezTo>
                  <a:lnTo>
                    <a:pt x="2111" y="993"/>
                  </a:lnTo>
                  <a:lnTo>
                    <a:pt x="3498" y="2379"/>
                  </a:lnTo>
                  <a:cubicBezTo>
                    <a:pt x="3576" y="2458"/>
                    <a:pt x="3687" y="2497"/>
                    <a:pt x="3797" y="2497"/>
                  </a:cubicBezTo>
                  <a:cubicBezTo>
                    <a:pt x="3907" y="2497"/>
                    <a:pt x="4017" y="2458"/>
                    <a:pt x="4096" y="2379"/>
                  </a:cubicBezTo>
                  <a:cubicBezTo>
                    <a:pt x="4254" y="2222"/>
                    <a:pt x="4254" y="1938"/>
                    <a:pt x="4096" y="1781"/>
                  </a:cubicBezTo>
                  <a:lnTo>
                    <a:pt x="2395" y="142"/>
                  </a:lnTo>
                  <a:cubicBezTo>
                    <a:pt x="2316" y="48"/>
                    <a:pt x="2206" y="1"/>
                    <a:pt x="2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74" name="Google Shape;4512;p49">
            <a:extLst>
              <a:ext uri="{FF2B5EF4-FFF2-40B4-BE49-F238E27FC236}">
                <a16:creationId xmlns:a16="http://schemas.microsoft.com/office/drawing/2014/main" id="{C46AF140-18FB-B9D0-9C63-52F0FA1573AC}"/>
              </a:ext>
            </a:extLst>
          </p:cNvPr>
          <p:cNvGrpSpPr/>
          <p:nvPr/>
        </p:nvGrpSpPr>
        <p:grpSpPr>
          <a:xfrm>
            <a:off x="6474073" y="3028553"/>
            <a:ext cx="543607" cy="543607"/>
            <a:chOff x="-61783350" y="2297100"/>
            <a:chExt cx="316650" cy="316650"/>
          </a:xfrm>
          <a:solidFill>
            <a:srgbClr val="054B99"/>
          </a:solidFill>
        </p:grpSpPr>
        <p:sp>
          <p:nvSpPr>
            <p:cNvPr id="4275" name="Google Shape;4513;p49">
              <a:extLst>
                <a:ext uri="{FF2B5EF4-FFF2-40B4-BE49-F238E27FC236}">
                  <a16:creationId xmlns:a16="http://schemas.microsoft.com/office/drawing/2014/main" id="{5522F749-9CE3-EF1D-FA67-018F201DA52A}"/>
                </a:ext>
              </a:extLst>
            </p:cNvPr>
            <p:cNvSpPr/>
            <p:nvPr/>
          </p:nvSpPr>
          <p:spPr>
            <a:xfrm>
              <a:off x="-61783350" y="2297100"/>
              <a:ext cx="316650" cy="316650"/>
            </a:xfrm>
            <a:custGeom>
              <a:avLst/>
              <a:gdLst/>
              <a:ahLst/>
              <a:cxnLst/>
              <a:rect l="l" t="t" r="r" b="b"/>
              <a:pathLst>
                <a:path w="12666" h="12666" extrusionOk="0">
                  <a:moveTo>
                    <a:pt x="379" y="0"/>
                  </a:moveTo>
                  <a:cubicBezTo>
                    <a:pt x="158" y="0"/>
                    <a:pt x="1" y="189"/>
                    <a:pt x="1" y="441"/>
                  </a:cubicBezTo>
                  <a:lnTo>
                    <a:pt x="1" y="12287"/>
                  </a:lnTo>
                  <a:cubicBezTo>
                    <a:pt x="1" y="12508"/>
                    <a:pt x="190" y="12665"/>
                    <a:pt x="379" y="12665"/>
                  </a:cubicBezTo>
                  <a:lnTo>
                    <a:pt x="12256" y="12665"/>
                  </a:lnTo>
                  <a:cubicBezTo>
                    <a:pt x="12477" y="12665"/>
                    <a:pt x="12666" y="12476"/>
                    <a:pt x="12666" y="12287"/>
                  </a:cubicBezTo>
                  <a:cubicBezTo>
                    <a:pt x="12634" y="12098"/>
                    <a:pt x="12477" y="11878"/>
                    <a:pt x="12256" y="11878"/>
                  </a:cubicBezTo>
                  <a:lnTo>
                    <a:pt x="820" y="11878"/>
                  </a:lnTo>
                  <a:lnTo>
                    <a:pt x="820" y="441"/>
                  </a:lnTo>
                  <a:cubicBezTo>
                    <a:pt x="820" y="189"/>
                    <a:pt x="631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6" name="Google Shape;4514;p49">
              <a:extLst>
                <a:ext uri="{FF2B5EF4-FFF2-40B4-BE49-F238E27FC236}">
                  <a16:creationId xmlns:a16="http://schemas.microsoft.com/office/drawing/2014/main" id="{70F6507E-C6D0-EA33-F2B9-B69BBF43671B}"/>
                </a:ext>
              </a:extLst>
            </p:cNvPr>
            <p:cNvSpPr/>
            <p:nvPr/>
          </p:nvSpPr>
          <p:spPr>
            <a:xfrm>
              <a:off x="-61742375" y="2387675"/>
              <a:ext cx="275675" cy="151250"/>
            </a:xfrm>
            <a:custGeom>
              <a:avLst/>
              <a:gdLst/>
              <a:ahLst/>
              <a:cxnLst/>
              <a:rect l="l" t="t" r="r" b="b"/>
              <a:pathLst>
                <a:path w="11027" h="6050" extrusionOk="0">
                  <a:moveTo>
                    <a:pt x="9767" y="788"/>
                  </a:moveTo>
                  <a:cubicBezTo>
                    <a:pt x="10019" y="788"/>
                    <a:pt x="10208" y="977"/>
                    <a:pt x="10208" y="1229"/>
                  </a:cubicBezTo>
                  <a:cubicBezTo>
                    <a:pt x="10176" y="1450"/>
                    <a:pt x="10019" y="1639"/>
                    <a:pt x="9767" y="1639"/>
                  </a:cubicBezTo>
                  <a:cubicBezTo>
                    <a:pt x="9546" y="1639"/>
                    <a:pt x="9389" y="1450"/>
                    <a:pt x="9389" y="1229"/>
                  </a:cubicBezTo>
                  <a:cubicBezTo>
                    <a:pt x="9389" y="977"/>
                    <a:pt x="9578" y="788"/>
                    <a:pt x="9767" y="788"/>
                  </a:cubicBezTo>
                  <a:close/>
                  <a:moveTo>
                    <a:pt x="4001" y="1607"/>
                  </a:moveTo>
                  <a:cubicBezTo>
                    <a:pt x="4222" y="1607"/>
                    <a:pt x="4379" y="1796"/>
                    <a:pt x="4379" y="2048"/>
                  </a:cubicBezTo>
                  <a:cubicBezTo>
                    <a:pt x="4379" y="2269"/>
                    <a:pt x="4222" y="2489"/>
                    <a:pt x="4001" y="2489"/>
                  </a:cubicBezTo>
                  <a:cubicBezTo>
                    <a:pt x="3749" y="2489"/>
                    <a:pt x="3560" y="2269"/>
                    <a:pt x="3560" y="2048"/>
                  </a:cubicBezTo>
                  <a:cubicBezTo>
                    <a:pt x="3560" y="1796"/>
                    <a:pt x="3749" y="1607"/>
                    <a:pt x="4001" y="1607"/>
                  </a:cubicBezTo>
                  <a:close/>
                  <a:moveTo>
                    <a:pt x="6459" y="4128"/>
                  </a:moveTo>
                  <a:cubicBezTo>
                    <a:pt x="6679" y="4128"/>
                    <a:pt x="6900" y="4317"/>
                    <a:pt x="6900" y="4569"/>
                  </a:cubicBezTo>
                  <a:cubicBezTo>
                    <a:pt x="6868" y="4758"/>
                    <a:pt x="6711" y="4947"/>
                    <a:pt x="6459" y="4947"/>
                  </a:cubicBezTo>
                  <a:cubicBezTo>
                    <a:pt x="6238" y="4947"/>
                    <a:pt x="6081" y="4758"/>
                    <a:pt x="6081" y="4569"/>
                  </a:cubicBezTo>
                  <a:cubicBezTo>
                    <a:pt x="6081" y="4317"/>
                    <a:pt x="6270" y="4128"/>
                    <a:pt x="6459" y="4128"/>
                  </a:cubicBezTo>
                  <a:close/>
                  <a:moveTo>
                    <a:pt x="1229" y="4380"/>
                  </a:moveTo>
                  <a:cubicBezTo>
                    <a:pt x="1481" y="4380"/>
                    <a:pt x="1638" y="4569"/>
                    <a:pt x="1638" y="4789"/>
                  </a:cubicBezTo>
                  <a:cubicBezTo>
                    <a:pt x="1638" y="5041"/>
                    <a:pt x="1481" y="5230"/>
                    <a:pt x="1229" y="5230"/>
                  </a:cubicBezTo>
                  <a:cubicBezTo>
                    <a:pt x="1008" y="5230"/>
                    <a:pt x="788" y="5041"/>
                    <a:pt x="788" y="4789"/>
                  </a:cubicBezTo>
                  <a:cubicBezTo>
                    <a:pt x="788" y="4569"/>
                    <a:pt x="1008" y="4380"/>
                    <a:pt x="1229" y="4380"/>
                  </a:cubicBezTo>
                  <a:close/>
                  <a:moveTo>
                    <a:pt x="9767" y="0"/>
                  </a:moveTo>
                  <a:cubicBezTo>
                    <a:pt x="9105" y="0"/>
                    <a:pt x="8570" y="536"/>
                    <a:pt x="8570" y="1229"/>
                  </a:cubicBezTo>
                  <a:cubicBezTo>
                    <a:pt x="8570" y="1418"/>
                    <a:pt x="8601" y="1576"/>
                    <a:pt x="8664" y="1765"/>
                  </a:cubicBezTo>
                  <a:lnTo>
                    <a:pt x="7026" y="3434"/>
                  </a:lnTo>
                  <a:cubicBezTo>
                    <a:pt x="6868" y="3340"/>
                    <a:pt x="6679" y="3308"/>
                    <a:pt x="6459" y="3308"/>
                  </a:cubicBezTo>
                  <a:cubicBezTo>
                    <a:pt x="6270" y="3308"/>
                    <a:pt x="6112" y="3340"/>
                    <a:pt x="5923" y="3434"/>
                  </a:cubicBezTo>
                  <a:lnTo>
                    <a:pt x="5104" y="2584"/>
                  </a:lnTo>
                  <a:cubicBezTo>
                    <a:pt x="5167" y="2426"/>
                    <a:pt x="5199" y="2237"/>
                    <a:pt x="5199" y="2048"/>
                  </a:cubicBezTo>
                  <a:cubicBezTo>
                    <a:pt x="5199" y="1387"/>
                    <a:pt x="4663" y="788"/>
                    <a:pt x="4001" y="788"/>
                  </a:cubicBezTo>
                  <a:cubicBezTo>
                    <a:pt x="3308" y="788"/>
                    <a:pt x="2773" y="1324"/>
                    <a:pt x="2773" y="2048"/>
                  </a:cubicBezTo>
                  <a:cubicBezTo>
                    <a:pt x="2773" y="2237"/>
                    <a:pt x="2804" y="2395"/>
                    <a:pt x="2899" y="2584"/>
                  </a:cubicBezTo>
                  <a:lnTo>
                    <a:pt x="1796" y="3686"/>
                  </a:lnTo>
                  <a:cubicBezTo>
                    <a:pt x="1638" y="3623"/>
                    <a:pt x="1418" y="3592"/>
                    <a:pt x="1229" y="3592"/>
                  </a:cubicBezTo>
                  <a:cubicBezTo>
                    <a:pt x="567" y="3592"/>
                    <a:pt x="0" y="4128"/>
                    <a:pt x="0" y="4852"/>
                  </a:cubicBezTo>
                  <a:cubicBezTo>
                    <a:pt x="0" y="5514"/>
                    <a:pt x="567" y="6049"/>
                    <a:pt x="1229" y="6049"/>
                  </a:cubicBezTo>
                  <a:cubicBezTo>
                    <a:pt x="1890" y="6049"/>
                    <a:pt x="2458" y="5514"/>
                    <a:pt x="2458" y="4852"/>
                  </a:cubicBezTo>
                  <a:cubicBezTo>
                    <a:pt x="2458" y="4632"/>
                    <a:pt x="2426" y="4474"/>
                    <a:pt x="2332" y="4285"/>
                  </a:cubicBezTo>
                  <a:lnTo>
                    <a:pt x="3434" y="3182"/>
                  </a:lnTo>
                  <a:cubicBezTo>
                    <a:pt x="3592" y="3245"/>
                    <a:pt x="3781" y="3308"/>
                    <a:pt x="4001" y="3308"/>
                  </a:cubicBezTo>
                  <a:cubicBezTo>
                    <a:pt x="4190" y="3308"/>
                    <a:pt x="4348" y="3277"/>
                    <a:pt x="4537" y="3182"/>
                  </a:cubicBezTo>
                  <a:lnTo>
                    <a:pt x="5356" y="4001"/>
                  </a:lnTo>
                  <a:cubicBezTo>
                    <a:pt x="5293" y="4159"/>
                    <a:pt x="5262" y="4348"/>
                    <a:pt x="5262" y="4569"/>
                  </a:cubicBezTo>
                  <a:cubicBezTo>
                    <a:pt x="5262" y="5230"/>
                    <a:pt x="5797" y="5766"/>
                    <a:pt x="6459" y="5766"/>
                  </a:cubicBezTo>
                  <a:cubicBezTo>
                    <a:pt x="7152" y="5766"/>
                    <a:pt x="7687" y="5230"/>
                    <a:pt x="7687" y="4569"/>
                  </a:cubicBezTo>
                  <a:cubicBezTo>
                    <a:pt x="7687" y="4348"/>
                    <a:pt x="7656" y="4191"/>
                    <a:pt x="7561" y="4001"/>
                  </a:cubicBezTo>
                  <a:lnTo>
                    <a:pt x="9231" y="2363"/>
                  </a:lnTo>
                  <a:cubicBezTo>
                    <a:pt x="9389" y="2426"/>
                    <a:pt x="9578" y="2489"/>
                    <a:pt x="9767" y="2489"/>
                  </a:cubicBezTo>
                  <a:cubicBezTo>
                    <a:pt x="10460" y="2489"/>
                    <a:pt x="11027" y="1922"/>
                    <a:pt x="11027" y="1229"/>
                  </a:cubicBezTo>
                  <a:cubicBezTo>
                    <a:pt x="10995" y="536"/>
                    <a:pt x="10460" y="0"/>
                    <a:pt x="97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77" name="Google Shape;4515;p49">
            <a:extLst>
              <a:ext uri="{FF2B5EF4-FFF2-40B4-BE49-F238E27FC236}">
                <a16:creationId xmlns:a16="http://schemas.microsoft.com/office/drawing/2014/main" id="{42761A48-E790-E969-1B8C-43E16F43649A}"/>
              </a:ext>
            </a:extLst>
          </p:cNvPr>
          <p:cNvGrpSpPr/>
          <p:nvPr/>
        </p:nvGrpSpPr>
        <p:grpSpPr>
          <a:xfrm>
            <a:off x="6474073" y="3655036"/>
            <a:ext cx="543607" cy="548114"/>
            <a:chOff x="-61782550" y="2664925"/>
            <a:chExt cx="316650" cy="319275"/>
          </a:xfrm>
          <a:solidFill>
            <a:srgbClr val="054B99"/>
          </a:solidFill>
        </p:grpSpPr>
        <p:sp>
          <p:nvSpPr>
            <p:cNvPr id="4278" name="Google Shape;4516;p49">
              <a:extLst>
                <a:ext uri="{FF2B5EF4-FFF2-40B4-BE49-F238E27FC236}">
                  <a16:creationId xmlns:a16="http://schemas.microsoft.com/office/drawing/2014/main" id="{A62C37A9-FCB8-29DC-38A8-469CB4926C28}"/>
                </a:ext>
              </a:extLst>
            </p:cNvPr>
            <p:cNvSpPr/>
            <p:nvPr/>
          </p:nvSpPr>
          <p:spPr>
            <a:xfrm>
              <a:off x="-61782550" y="2664925"/>
              <a:ext cx="316650" cy="319275"/>
            </a:xfrm>
            <a:custGeom>
              <a:avLst/>
              <a:gdLst/>
              <a:ahLst/>
              <a:cxnLst/>
              <a:rect l="l" t="t" r="r" b="b"/>
              <a:pathLst>
                <a:path w="12666" h="12771" extrusionOk="0">
                  <a:moveTo>
                    <a:pt x="10208" y="851"/>
                  </a:moveTo>
                  <a:cubicBezTo>
                    <a:pt x="10366" y="1670"/>
                    <a:pt x="10996" y="2300"/>
                    <a:pt x="11815" y="2457"/>
                  </a:cubicBezTo>
                  <a:lnTo>
                    <a:pt x="11815" y="6679"/>
                  </a:lnTo>
                  <a:lnTo>
                    <a:pt x="11783" y="6679"/>
                  </a:lnTo>
                  <a:cubicBezTo>
                    <a:pt x="10964" y="6837"/>
                    <a:pt x="10334" y="7467"/>
                    <a:pt x="10177" y="8286"/>
                  </a:cubicBezTo>
                  <a:lnTo>
                    <a:pt x="9011" y="8286"/>
                  </a:lnTo>
                  <a:cubicBezTo>
                    <a:pt x="9105" y="8002"/>
                    <a:pt x="9168" y="7719"/>
                    <a:pt x="9168" y="7467"/>
                  </a:cubicBezTo>
                  <a:cubicBezTo>
                    <a:pt x="9168" y="6081"/>
                    <a:pt x="8066" y="4978"/>
                    <a:pt x="6711" y="4978"/>
                  </a:cubicBezTo>
                  <a:cubicBezTo>
                    <a:pt x="5325" y="4978"/>
                    <a:pt x="4222" y="6081"/>
                    <a:pt x="4222" y="7467"/>
                  </a:cubicBezTo>
                  <a:cubicBezTo>
                    <a:pt x="4222" y="7719"/>
                    <a:pt x="4254" y="8002"/>
                    <a:pt x="4380" y="8286"/>
                  </a:cubicBezTo>
                  <a:lnTo>
                    <a:pt x="2395" y="8286"/>
                  </a:lnTo>
                  <a:cubicBezTo>
                    <a:pt x="2237" y="7467"/>
                    <a:pt x="1607" y="6837"/>
                    <a:pt x="788" y="6679"/>
                  </a:cubicBezTo>
                  <a:lnTo>
                    <a:pt x="788" y="2457"/>
                  </a:lnTo>
                  <a:cubicBezTo>
                    <a:pt x="1607" y="2300"/>
                    <a:pt x="2237" y="1670"/>
                    <a:pt x="2395" y="851"/>
                  </a:cubicBezTo>
                  <a:close/>
                  <a:moveTo>
                    <a:pt x="6711" y="5797"/>
                  </a:moveTo>
                  <a:cubicBezTo>
                    <a:pt x="7593" y="5797"/>
                    <a:pt x="8349" y="6553"/>
                    <a:pt x="8349" y="7467"/>
                  </a:cubicBezTo>
                  <a:cubicBezTo>
                    <a:pt x="8349" y="8349"/>
                    <a:pt x="7593" y="9105"/>
                    <a:pt x="6711" y="9105"/>
                  </a:cubicBezTo>
                  <a:cubicBezTo>
                    <a:pt x="5797" y="9105"/>
                    <a:pt x="5041" y="8349"/>
                    <a:pt x="5041" y="7467"/>
                  </a:cubicBezTo>
                  <a:cubicBezTo>
                    <a:pt x="5041" y="6553"/>
                    <a:pt x="5797" y="5797"/>
                    <a:pt x="6711" y="5797"/>
                  </a:cubicBezTo>
                  <a:close/>
                  <a:moveTo>
                    <a:pt x="7530" y="9767"/>
                  </a:moveTo>
                  <a:lnTo>
                    <a:pt x="7530" y="11468"/>
                  </a:lnTo>
                  <a:lnTo>
                    <a:pt x="6932" y="11090"/>
                  </a:lnTo>
                  <a:cubicBezTo>
                    <a:pt x="6853" y="11043"/>
                    <a:pt x="6774" y="11019"/>
                    <a:pt x="6695" y="11019"/>
                  </a:cubicBezTo>
                  <a:cubicBezTo>
                    <a:pt x="6616" y="11019"/>
                    <a:pt x="6538" y="11043"/>
                    <a:pt x="6459" y="11090"/>
                  </a:cubicBezTo>
                  <a:lnTo>
                    <a:pt x="5860" y="11468"/>
                  </a:lnTo>
                  <a:lnTo>
                    <a:pt x="5860" y="9767"/>
                  </a:lnTo>
                  <a:cubicBezTo>
                    <a:pt x="6144" y="9861"/>
                    <a:pt x="6427" y="9924"/>
                    <a:pt x="6711" y="9924"/>
                  </a:cubicBezTo>
                  <a:cubicBezTo>
                    <a:pt x="6995" y="9924"/>
                    <a:pt x="7247" y="9893"/>
                    <a:pt x="7530" y="9767"/>
                  </a:cubicBezTo>
                  <a:close/>
                  <a:moveTo>
                    <a:pt x="2048" y="0"/>
                  </a:moveTo>
                  <a:cubicBezTo>
                    <a:pt x="1828" y="0"/>
                    <a:pt x="1670" y="221"/>
                    <a:pt x="1670" y="441"/>
                  </a:cubicBezTo>
                  <a:cubicBezTo>
                    <a:pt x="1670" y="1103"/>
                    <a:pt x="1103" y="1670"/>
                    <a:pt x="410" y="1670"/>
                  </a:cubicBezTo>
                  <a:cubicBezTo>
                    <a:pt x="158" y="1670"/>
                    <a:pt x="0" y="1859"/>
                    <a:pt x="0" y="2111"/>
                  </a:cubicBezTo>
                  <a:lnTo>
                    <a:pt x="0" y="7057"/>
                  </a:lnTo>
                  <a:cubicBezTo>
                    <a:pt x="0" y="7278"/>
                    <a:pt x="189" y="7498"/>
                    <a:pt x="410" y="7498"/>
                  </a:cubicBezTo>
                  <a:cubicBezTo>
                    <a:pt x="1072" y="7498"/>
                    <a:pt x="1670" y="8034"/>
                    <a:pt x="1670" y="8758"/>
                  </a:cubicBezTo>
                  <a:cubicBezTo>
                    <a:pt x="1670" y="8979"/>
                    <a:pt x="1859" y="9136"/>
                    <a:pt x="2048" y="9136"/>
                  </a:cubicBezTo>
                  <a:lnTo>
                    <a:pt x="4884" y="9136"/>
                  </a:lnTo>
                  <a:lnTo>
                    <a:pt x="5073" y="9326"/>
                  </a:lnTo>
                  <a:lnTo>
                    <a:pt x="5073" y="12318"/>
                  </a:lnTo>
                  <a:cubicBezTo>
                    <a:pt x="5073" y="12562"/>
                    <a:pt x="5298" y="12749"/>
                    <a:pt x="5517" y="12749"/>
                  </a:cubicBezTo>
                  <a:cubicBezTo>
                    <a:pt x="5581" y="12749"/>
                    <a:pt x="5645" y="12732"/>
                    <a:pt x="5703" y="12697"/>
                  </a:cubicBezTo>
                  <a:lnTo>
                    <a:pt x="6743" y="12003"/>
                  </a:lnTo>
                  <a:lnTo>
                    <a:pt x="7782" y="12697"/>
                  </a:lnTo>
                  <a:cubicBezTo>
                    <a:pt x="7850" y="12747"/>
                    <a:pt x="7926" y="12771"/>
                    <a:pt x="8002" y="12771"/>
                  </a:cubicBezTo>
                  <a:cubicBezTo>
                    <a:pt x="8210" y="12771"/>
                    <a:pt x="8412" y="12595"/>
                    <a:pt x="8412" y="12318"/>
                  </a:cubicBezTo>
                  <a:lnTo>
                    <a:pt x="8412" y="9262"/>
                  </a:lnTo>
                  <a:lnTo>
                    <a:pt x="8601" y="9073"/>
                  </a:lnTo>
                  <a:lnTo>
                    <a:pt x="10618" y="9073"/>
                  </a:lnTo>
                  <a:cubicBezTo>
                    <a:pt x="10838" y="9073"/>
                    <a:pt x="10996" y="8884"/>
                    <a:pt x="10996" y="8664"/>
                  </a:cubicBezTo>
                  <a:cubicBezTo>
                    <a:pt x="10996" y="8002"/>
                    <a:pt x="11563" y="7404"/>
                    <a:pt x="12224" y="7404"/>
                  </a:cubicBezTo>
                  <a:cubicBezTo>
                    <a:pt x="12445" y="7404"/>
                    <a:pt x="12665" y="7215"/>
                    <a:pt x="12665" y="6994"/>
                  </a:cubicBezTo>
                  <a:lnTo>
                    <a:pt x="12665" y="2016"/>
                  </a:lnTo>
                  <a:cubicBezTo>
                    <a:pt x="12602" y="1827"/>
                    <a:pt x="12445" y="1670"/>
                    <a:pt x="12224" y="1670"/>
                  </a:cubicBezTo>
                  <a:cubicBezTo>
                    <a:pt x="11531" y="1670"/>
                    <a:pt x="10996" y="1103"/>
                    <a:pt x="10996" y="441"/>
                  </a:cubicBezTo>
                  <a:cubicBezTo>
                    <a:pt x="10996" y="221"/>
                    <a:pt x="10807" y="0"/>
                    <a:pt x="105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9" name="Google Shape;4517;p49">
              <a:extLst>
                <a:ext uri="{FF2B5EF4-FFF2-40B4-BE49-F238E27FC236}">
                  <a16:creationId xmlns:a16="http://schemas.microsoft.com/office/drawing/2014/main" id="{AE3B1C41-9ABF-8D2B-D656-0A82190CB810}"/>
                </a:ext>
              </a:extLst>
            </p:cNvPr>
            <p:cNvSpPr/>
            <p:nvPr/>
          </p:nvSpPr>
          <p:spPr>
            <a:xfrm>
              <a:off x="-61701425" y="2705875"/>
              <a:ext cx="151250" cy="21275"/>
            </a:xfrm>
            <a:custGeom>
              <a:avLst/>
              <a:gdLst/>
              <a:ahLst/>
              <a:cxnLst/>
              <a:rect l="l" t="t" r="r" b="b"/>
              <a:pathLst>
                <a:path w="6050" h="851" extrusionOk="0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0" y="662"/>
                    <a:pt x="189" y="851"/>
                    <a:pt x="410" y="851"/>
                  </a:cubicBezTo>
                  <a:lnTo>
                    <a:pt x="5671" y="851"/>
                  </a:lnTo>
                  <a:cubicBezTo>
                    <a:pt x="5892" y="851"/>
                    <a:pt x="6049" y="662"/>
                    <a:pt x="6049" y="410"/>
                  </a:cubicBezTo>
                  <a:cubicBezTo>
                    <a:pt x="6049" y="189"/>
                    <a:pt x="5860" y="0"/>
                    <a:pt x="56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0" name="Google Shape;4518;p49">
              <a:extLst>
                <a:ext uri="{FF2B5EF4-FFF2-40B4-BE49-F238E27FC236}">
                  <a16:creationId xmlns:a16="http://schemas.microsoft.com/office/drawing/2014/main" id="{B470E6DA-1CC1-9913-58F4-59C3CF3329CC}"/>
                </a:ext>
              </a:extLst>
            </p:cNvPr>
            <p:cNvSpPr/>
            <p:nvPr/>
          </p:nvSpPr>
          <p:spPr>
            <a:xfrm>
              <a:off x="-61742375" y="2747625"/>
              <a:ext cx="233925" cy="22075"/>
            </a:xfrm>
            <a:custGeom>
              <a:avLst/>
              <a:gdLst/>
              <a:ahLst/>
              <a:cxnLst/>
              <a:rect l="l" t="t" r="r" b="b"/>
              <a:pathLst>
                <a:path w="9357" h="883" extrusionOk="0">
                  <a:moveTo>
                    <a:pt x="410" y="0"/>
                  </a:moveTo>
                  <a:cubicBezTo>
                    <a:pt x="158" y="0"/>
                    <a:pt x="0" y="221"/>
                    <a:pt x="0" y="441"/>
                  </a:cubicBezTo>
                  <a:cubicBezTo>
                    <a:pt x="0" y="693"/>
                    <a:pt x="221" y="882"/>
                    <a:pt x="410" y="882"/>
                  </a:cubicBezTo>
                  <a:lnTo>
                    <a:pt x="8948" y="882"/>
                  </a:lnTo>
                  <a:cubicBezTo>
                    <a:pt x="9200" y="882"/>
                    <a:pt x="9357" y="693"/>
                    <a:pt x="9357" y="441"/>
                  </a:cubicBezTo>
                  <a:cubicBezTo>
                    <a:pt x="9357" y="221"/>
                    <a:pt x="9137" y="0"/>
                    <a:pt x="89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81" name="Google Shape;4519;p49">
            <a:extLst>
              <a:ext uri="{FF2B5EF4-FFF2-40B4-BE49-F238E27FC236}">
                <a16:creationId xmlns:a16="http://schemas.microsoft.com/office/drawing/2014/main" id="{19738450-A10E-770B-6BFC-DB58D5B9A208}"/>
              </a:ext>
            </a:extLst>
          </p:cNvPr>
          <p:cNvGrpSpPr/>
          <p:nvPr/>
        </p:nvGrpSpPr>
        <p:grpSpPr>
          <a:xfrm>
            <a:off x="9771579" y="2409966"/>
            <a:ext cx="544938" cy="518415"/>
            <a:chOff x="-59889100" y="1945025"/>
            <a:chExt cx="317425" cy="301975"/>
          </a:xfrm>
          <a:solidFill>
            <a:srgbClr val="054B99"/>
          </a:solidFill>
        </p:grpSpPr>
        <p:sp>
          <p:nvSpPr>
            <p:cNvPr id="4282" name="Google Shape;4520;p49">
              <a:extLst>
                <a:ext uri="{FF2B5EF4-FFF2-40B4-BE49-F238E27FC236}">
                  <a16:creationId xmlns:a16="http://schemas.microsoft.com/office/drawing/2014/main" id="{9B8CC40F-6FB3-973F-B015-F24554CC7691}"/>
                </a:ext>
              </a:extLst>
            </p:cNvPr>
            <p:cNvSpPr/>
            <p:nvPr/>
          </p:nvSpPr>
          <p:spPr>
            <a:xfrm>
              <a:off x="-59845000" y="2074200"/>
              <a:ext cx="63025" cy="61450"/>
            </a:xfrm>
            <a:custGeom>
              <a:avLst/>
              <a:gdLst/>
              <a:ahLst/>
              <a:cxnLst/>
              <a:rect l="l" t="t" r="r" b="b"/>
              <a:pathLst>
                <a:path w="2521" h="2458" extrusionOk="0">
                  <a:moveTo>
                    <a:pt x="1702" y="788"/>
                  </a:moveTo>
                  <a:lnTo>
                    <a:pt x="1702" y="1639"/>
                  </a:lnTo>
                  <a:lnTo>
                    <a:pt x="883" y="1639"/>
                  </a:lnTo>
                  <a:lnTo>
                    <a:pt x="883" y="788"/>
                  </a:lnTo>
                  <a:close/>
                  <a:moveTo>
                    <a:pt x="442" y="0"/>
                  </a:moveTo>
                  <a:cubicBezTo>
                    <a:pt x="190" y="0"/>
                    <a:pt x="1" y="190"/>
                    <a:pt x="1" y="410"/>
                  </a:cubicBezTo>
                  <a:lnTo>
                    <a:pt x="1" y="2048"/>
                  </a:lnTo>
                  <a:cubicBezTo>
                    <a:pt x="1" y="2300"/>
                    <a:pt x="190" y="2458"/>
                    <a:pt x="442" y="2458"/>
                  </a:cubicBezTo>
                  <a:lnTo>
                    <a:pt x="2080" y="2458"/>
                  </a:lnTo>
                  <a:cubicBezTo>
                    <a:pt x="2332" y="2458"/>
                    <a:pt x="2521" y="2237"/>
                    <a:pt x="2521" y="2048"/>
                  </a:cubicBezTo>
                  <a:lnTo>
                    <a:pt x="2521" y="410"/>
                  </a:lnTo>
                  <a:cubicBezTo>
                    <a:pt x="2521" y="158"/>
                    <a:pt x="2332" y="0"/>
                    <a:pt x="2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3" name="Google Shape;4521;p49">
              <a:extLst>
                <a:ext uri="{FF2B5EF4-FFF2-40B4-BE49-F238E27FC236}">
                  <a16:creationId xmlns:a16="http://schemas.microsoft.com/office/drawing/2014/main" id="{B1C19157-E722-1A20-DEF9-96144C76A462}"/>
                </a:ext>
              </a:extLst>
            </p:cNvPr>
            <p:cNvSpPr/>
            <p:nvPr/>
          </p:nvSpPr>
          <p:spPr>
            <a:xfrm>
              <a:off x="-59761500" y="1990700"/>
              <a:ext cx="61450" cy="144950"/>
            </a:xfrm>
            <a:custGeom>
              <a:avLst/>
              <a:gdLst/>
              <a:ahLst/>
              <a:cxnLst/>
              <a:rect l="l" t="t" r="r" b="b"/>
              <a:pathLst>
                <a:path w="2458" h="5798" extrusionOk="0">
                  <a:moveTo>
                    <a:pt x="1670" y="820"/>
                  </a:moveTo>
                  <a:lnTo>
                    <a:pt x="1670" y="4979"/>
                  </a:lnTo>
                  <a:lnTo>
                    <a:pt x="851" y="4979"/>
                  </a:lnTo>
                  <a:lnTo>
                    <a:pt x="851" y="820"/>
                  </a:lnTo>
                  <a:close/>
                  <a:moveTo>
                    <a:pt x="410" y="1"/>
                  </a:moveTo>
                  <a:cubicBezTo>
                    <a:pt x="158" y="1"/>
                    <a:pt x="0" y="190"/>
                    <a:pt x="0" y="411"/>
                  </a:cubicBezTo>
                  <a:lnTo>
                    <a:pt x="0" y="5357"/>
                  </a:lnTo>
                  <a:cubicBezTo>
                    <a:pt x="0" y="5577"/>
                    <a:pt x="158" y="5798"/>
                    <a:pt x="410" y="5798"/>
                  </a:cubicBezTo>
                  <a:lnTo>
                    <a:pt x="2048" y="5798"/>
                  </a:lnTo>
                  <a:cubicBezTo>
                    <a:pt x="2300" y="5798"/>
                    <a:pt x="2458" y="5577"/>
                    <a:pt x="2458" y="5388"/>
                  </a:cubicBezTo>
                  <a:lnTo>
                    <a:pt x="2458" y="411"/>
                  </a:lnTo>
                  <a:cubicBezTo>
                    <a:pt x="2458" y="158"/>
                    <a:pt x="2269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4" name="Google Shape;4522;p49">
              <a:extLst>
                <a:ext uri="{FF2B5EF4-FFF2-40B4-BE49-F238E27FC236}">
                  <a16:creationId xmlns:a16="http://schemas.microsoft.com/office/drawing/2014/main" id="{BE06FCC0-984B-EA92-257F-51DB5DF26D96}"/>
                </a:ext>
              </a:extLst>
            </p:cNvPr>
            <p:cNvSpPr/>
            <p:nvPr/>
          </p:nvSpPr>
          <p:spPr>
            <a:xfrm>
              <a:off x="-59678800" y="2053725"/>
              <a:ext cx="61450" cy="81925"/>
            </a:xfrm>
            <a:custGeom>
              <a:avLst/>
              <a:gdLst/>
              <a:ahLst/>
              <a:cxnLst/>
              <a:rect l="l" t="t" r="r" b="b"/>
              <a:pathLst>
                <a:path w="2458" h="3277" extrusionOk="0">
                  <a:moveTo>
                    <a:pt x="1670" y="788"/>
                  </a:moveTo>
                  <a:lnTo>
                    <a:pt x="1670" y="2458"/>
                  </a:lnTo>
                  <a:lnTo>
                    <a:pt x="851" y="2458"/>
                  </a:lnTo>
                  <a:lnTo>
                    <a:pt x="851" y="788"/>
                  </a:lnTo>
                  <a:close/>
                  <a:moveTo>
                    <a:pt x="410" y="0"/>
                  </a:moveTo>
                  <a:cubicBezTo>
                    <a:pt x="158" y="0"/>
                    <a:pt x="0" y="189"/>
                    <a:pt x="0" y="410"/>
                  </a:cubicBezTo>
                  <a:lnTo>
                    <a:pt x="0" y="2867"/>
                  </a:lnTo>
                  <a:cubicBezTo>
                    <a:pt x="0" y="3056"/>
                    <a:pt x="158" y="3277"/>
                    <a:pt x="410" y="3277"/>
                  </a:cubicBezTo>
                  <a:lnTo>
                    <a:pt x="2048" y="3277"/>
                  </a:lnTo>
                  <a:cubicBezTo>
                    <a:pt x="2300" y="3277"/>
                    <a:pt x="2458" y="3056"/>
                    <a:pt x="2458" y="2867"/>
                  </a:cubicBezTo>
                  <a:lnTo>
                    <a:pt x="2458" y="410"/>
                  </a:lnTo>
                  <a:cubicBezTo>
                    <a:pt x="2458" y="158"/>
                    <a:pt x="2269" y="0"/>
                    <a:pt x="2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5" name="Google Shape;4523;p49">
              <a:extLst>
                <a:ext uri="{FF2B5EF4-FFF2-40B4-BE49-F238E27FC236}">
                  <a16:creationId xmlns:a16="http://schemas.microsoft.com/office/drawing/2014/main" id="{0E7D3BDC-2AB7-F949-5EC7-7CE21D845791}"/>
                </a:ext>
              </a:extLst>
            </p:cNvPr>
            <p:cNvSpPr/>
            <p:nvPr/>
          </p:nvSpPr>
          <p:spPr>
            <a:xfrm>
              <a:off x="-59889100" y="1945025"/>
              <a:ext cx="317425" cy="301975"/>
            </a:xfrm>
            <a:custGeom>
              <a:avLst/>
              <a:gdLst/>
              <a:ahLst/>
              <a:cxnLst/>
              <a:rect l="l" t="t" r="r" b="b"/>
              <a:pathLst>
                <a:path w="12697" h="12079" extrusionOk="0">
                  <a:moveTo>
                    <a:pt x="6333" y="851"/>
                  </a:moveTo>
                  <a:cubicBezTo>
                    <a:pt x="9357" y="851"/>
                    <a:pt x="11846" y="2931"/>
                    <a:pt x="11846" y="5546"/>
                  </a:cubicBezTo>
                  <a:cubicBezTo>
                    <a:pt x="11846" y="8129"/>
                    <a:pt x="9357" y="10208"/>
                    <a:pt x="6333" y="10208"/>
                  </a:cubicBezTo>
                  <a:cubicBezTo>
                    <a:pt x="5482" y="10208"/>
                    <a:pt x="4600" y="10019"/>
                    <a:pt x="3812" y="9704"/>
                  </a:cubicBezTo>
                  <a:cubicBezTo>
                    <a:pt x="3757" y="9682"/>
                    <a:pt x="3697" y="9671"/>
                    <a:pt x="3637" y="9671"/>
                  </a:cubicBezTo>
                  <a:cubicBezTo>
                    <a:pt x="3529" y="9671"/>
                    <a:pt x="3421" y="9706"/>
                    <a:pt x="3340" y="9767"/>
                  </a:cubicBezTo>
                  <a:lnTo>
                    <a:pt x="2489" y="10649"/>
                  </a:lnTo>
                  <a:lnTo>
                    <a:pt x="2489" y="9074"/>
                  </a:lnTo>
                  <a:cubicBezTo>
                    <a:pt x="2489" y="8948"/>
                    <a:pt x="2426" y="8822"/>
                    <a:pt x="2363" y="8759"/>
                  </a:cubicBezTo>
                  <a:cubicBezTo>
                    <a:pt x="1387" y="7877"/>
                    <a:pt x="819" y="6743"/>
                    <a:pt x="819" y="5514"/>
                  </a:cubicBezTo>
                  <a:cubicBezTo>
                    <a:pt x="819" y="2962"/>
                    <a:pt x="3308" y="851"/>
                    <a:pt x="6333" y="851"/>
                  </a:cubicBezTo>
                  <a:close/>
                  <a:moveTo>
                    <a:pt x="6333" y="1"/>
                  </a:moveTo>
                  <a:cubicBezTo>
                    <a:pt x="2836" y="1"/>
                    <a:pt x="0" y="2490"/>
                    <a:pt x="0" y="5514"/>
                  </a:cubicBezTo>
                  <a:cubicBezTo>
                    <a:pt x="0" y="6963"/>
                    <a:pt x="599" y="8255"/>
                    <a:pt x="1639" y="9263"/>
                  </a:cubicBezTo>
                  <a:lnTo>
                    <a:pt x="1639" y="11689"/>
                  </a:lnTo>
                  <a:cubicBezTo>
                    <a:pt x="1639" y="11918"/>
                    <a:pt x="1832" y="12079"/>
                    <a:pt x="2045" y="12079"/>
                  </a:cubicBezTo>
                  <a:cubicBezTo>
                    <a:pt x="2153" y="12079"/>
                    <a:pt x="2267" y="12037"/>
                    <a:pt x="2363" y="11941"/>
                  </a:cubicBezTo>
                  <a:lnTo>
                    <a:pt x="3749" y="10555"/>
                  </a:lnTo>
                  <a:cubicBezTo>
                    <a:pt x="4569" y="10901"/>
                    <a:pt x="5419" y="11027"/>
                    <a:pt x="6333" y="11027"/>
                  </a:cubicBezTo>
                  <a:cubicBezTo>
                    <a:pt x="9830" y="11027"/>
                    <a:pt x="12697" y="8570"/>
                    <a:pt x="12697" y="5514"/>
                  </a:cubicBezTo>
                  <a:cubicBezTo>
                    <a:pt x="12697" y="2490"/>
                    <a:pt x="9861" y="1"/>
                    <a:pt x="63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86" name="Google Shape;4524;p49">
            <a:extLst>
              <a:ext uri="{FF2B5EF4-FFF2-40B4-BE49-F238E27FC236}">
                <a16:creationId xmlns:a16="http://schemas.microsoft.com/office/drawing/2014/main" id="{7D763FCF-9F37-636F-42BF-7BDBC680EAEE}"/>
              </a:ext>
            </a:extLst>
          </p:cNvPr>
          <p:cNvSpPr/>
          <p:nvPr/>
        </p:nvSpPr>
        <p:spPr>
          <a:xfrm>
            <a:off x="9767995" y="3087485"/>
            <a:ext cx="546312" cy="425968"/>
          </a:xfrm>
          <a:custGeom>
            <a:avLst/>
            <a:gdLst/>
            <a:ahLst/>
            <a:cxnLst/>
            <a:rect l="l" t="t" r="r" b="b"/>
            <a:pathLst>
              <a:path w="12729" h="9925" extrusionOk="0">
                <a:moveTo>
                  <a:pt x="925" y="3644"/>
                </a:moveTo>
                <a:cubicBezTo>
                  <a:pt x="944" y="3644"/>
                  <a:pt x="963" y="3648"/>
                  <a:pt x="978" y="3655"/>
                </a:cubicBezTo>
                <a:lnTo>
                  <a:pt x="1608" y="3970"/>
                </a:lnTo>
                <a:lnTo>
                  <a:pt x="1608" y="5923"/>
                </a:lnTo>
                <a:lnTo>
                  <a:pt x="978" y="6239"/>
                </a:lnTo>
                <a:cubicBezTo>
                  <a:pt x="963" y="6253"/>
                  <a:pt x="945" y="6259"/>
                  <a:pt x="926" y="6259"/>
                </a:cubicBezTo>
                <a:cubicBezTo>
                  <a:pt x="863" y="6259"/>
                  <a:pt x="788" y="6192"/>
                  <a:pt x="788" y="6144"/>
                </a:cubicBezTo>
                <a:lnTo>
                  <a:pt x="788" y="3781"/>
                </a:lnTo>
                <a:cubicBezTo>
                  <a:pt x="788" y="3685"/>
                  <a:pt x="862" y="3644"/>
                  <a:pt x="925" y="3644"/>
                </a:cubicBezTo>
                <a:close/>
                <a:moveTo>
                  <a:pt x="10177" y="1796"/>
                </a:moveTo>
                <a:lnTo>
                  <a:pt x="10177" y="8129"/>
                </a:lnTo>
                <a:lnTo>
                  <a:pt x="2458" y="5892"/>
                </a:lnTo>
                <a:lnTo>
                  <a:pt x="2458" y="4033"/>
                </a:lnTo>
                <a:lnTo>
                  <a:pt x="10177" y="1796"/>
                </a:lnTo>
                <a:close/>
                <a:moveTo>
                  <a:pt x="4128" y="7247"/>
                </a:moveTo>
                <a:lnTo>
                  <a:pt x="6963" y="8066"/>
                </a:lnTo>
                <a:cubicBezTo>
                  <a:pt x="6648" y="8507"/>
                  <a:pt x="6176" y="8822"/>
                  <a:pt x="5640" y="8822"/>
                </a:cubicBezTo>
                <a:cubicBezTo>
                  <a:pt x="4758" y="8822"/>
                  <a:pt x="4097" y="8097"/>
                  <a:pt x="4128" y="7247"/>
                </a:cubicBezTo>
                <a:close/>
                <a:moveTo>
                  <a:pt x="11374" y="820"/>
                </a:moveTo>
                <a:cubicBezTo>
                  <a:pt x="11626" y="820"/>
                  <a:pt x="11815" y="1009"/>
                  <a:pt x="11815" y="1261"/>
                </a:cubicBezTo>
                <a:lnTo>
                  <a:pt x="11815" y="8696"/>
                </a:lnTo>
                <a:cubicBezTo>
                  <a:pt x="11815" y="8916"/>
                  <a:pt x="11626" y="9137"/>
                  <a:pt x="11374" y="9137"/>
                </a:cubicBezTo>
                <a:cubicBezTo>
                  <a:pt x="11154" y="9137"/>
                  <a:pt x="10996" y="8916"/>
                  <a:pt x="10996" y="8696"/>
                </a:cubicBezTo>
                <a:lnTo>
                  <a:pt x="10996" y="1261"/>
                </a:lnTo>
                <a:cubicBezTo>
                  <a:pt x="10996" y="1009"/>
                  <a:pt x="11185" y="820"/>
                  <a:pt x="11374" y="820"/>
                </a:cubicBezTo>
                <a:close/>
                <a:moveTo>
                  <a:pt x="11437" y="1"/>
                </a:moveTo>
                <a:cubicBezTo>
                  <a:pt x="10839" y="1"/>
                  <a:pt x="10366" y="379"/>
                  <a:pt x="10240" y="883"/>
                </a:cubicBezTo>
                <a:lnTo>
                  <a:pt x="2080" y="3246"/>
                </a:lnTo>
                <a:lnTo>
                  <a:pt x="1387" y="2899"/>
                </a:lnTo>
                <a:cubicBezTo>
                  <a:pt x="1251" y="2831"/>
                  <a:pt x="1109" y="2800"/>
                  <a:pt x="970" y="2800"/>
                </a:cubicBezTo>
                <a:cubicBezTo>
                  <a:pt x="466" y="2800"/>
                  <a:pt x="1" y="3213"/>
                  <a:pt x="1" y="3781"/>
                </a:cubicBezTo>
                <a:lnTo>
                  <a:pt x="1" y="6144"/>
                </a:lnTo>
                <a:cubicBezTo>
                  <a:pt x="1" y="6687"/>
                  <a:pt x="465" y="7094"/>
                  <a:pt x="983" y="7094"/>
                </a:cubicBezTo>
                <a:cubicBezTo>
                  <a:pt x="1127" y="7094"/>
                  <a:pt x="1275" y="7063"/>
                  <a:pt x="1419" y="6995"/>
                </a:cubicBezTo>
                <a:lnTo>
                  <a:pt x="2143" y="6648"/>
                </a:lnTo>
                <a:lnTo>
                  <a:pt x="3340" y="6995"/>
                </a:lnTo>
                <a:cubicBezTo>
                  <a:pt x="3151" y="8412"/>
                  <a:pt x="4254" y="9641"/>
                  <a:pt x="5672" y="9641"/>
                </a:cubicBezTo>
                <a:cubicBezTo>
                  <a:pt x="6585" y="9641"/>
                  <a:pt x="7405" y="9074"/>
                  <a:pt x="7814" y="8286"/>
                </a:cubicBezTo>
                <a:lnTo>
                  <a:pt x="10271" y="9011"/>
                </a:lnTo>
                <a:cubicBezTo>
                  <a:pt x="10429" y="9515"/>
                  <a:pt x="10902" y="9925"/>
                  <a:pt x="11469" y="9925"/>
                </a:cubicBezTo>
                <a:cubicBezTo>
                  <a:pt x="12130" y="9925"/>
                  <a:pt x="12729" y="9358"/>
                  <a:pt x="12729" y="8664"/>
                </a:cubicBezTo>
                <a:lnTo>
                  <a:pt x="12729" y="1198"/>
                </a:lnTo>
                <a:cubicBezTo>
                  <a:pt x="12634" y="536"/>
                  <a:pt x="12099" y="1"/>
                  <a:pt x="11437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87" name="Google Shape;4525;p49">
            <a:extLst>
              <a:ext uri="{FF2B5EF4-FFF2-40B4-BE49-F238E27FC236}">
                <a16:creationId xmlns:a16="http://schemas.microsoft.com/office/drawing/2014/main" id="{158E73C6-DD4F-D897-25FA-463C58EC573C}"/>
              </a:ext>
            </a:extLst>
          </p:cNvPr>
          <p:cNvGrpSpPr/>
          <p:nvPr/>
        </p:nvGrpSpPr>
        <p:grpSpPr>
          <a:xfrm>
            <a:off x="9770227" y="3657890"/>
            <a:ext cx="547642" cy="542407"/>
            <a:chOff x="-59889100" y="2671925"/>
            <a:chExt cx="319000" cy="315950"/>
          </a:xfrm>
          <a:solidFill>
            <a:srgbClr val="054B99"/>
          </a:solidFill>
        </p:grpSpPr>
        <p:sp>
          <p:nvSpPr>
            <p:cNvPr id="4288" name="Google Shape;4526;p49">
              <a:extLst>
                <a:ext uri="{FF2B5EF4-FFF2-40B4-BE49-F238E27FC236}">
                  <a16:creationId xmlns:a16="http://schemas.microsoft.com/office/drawing/2014/main" id="{C1F324D7-5828-7D77-F111-8AB93569FEB0}"/>
                </a:ext>
              </a:extLst>
            </p:cNvPr>
            <p:cNvSpPr/>
            <p:nvPr/>
          </p:nvSpPr>
          <p:spPr>
            <a:xfrm>
              <a:off x="-59889100" y="2672000"/>
              <a:ext cx="149675" cy="256025"/>
            </a:xfrm>
            <a:custGeom>
              <a:avLst/>
              <a:gdLst/>
              <a:ahLst/>
              <a:cxnLst/>
              <a:rect l="l" t="t" r="r" b="b"/>
              <a:pathLst>
                <a:path w="5987" h="10241" extrusionOk="0">
                  <a:moveTo>
                    <a:pt x="5073" y="946"/>
                  </a:moveTo>
                  <a:lnTo>
                    <a:pt x="5073" y="2647"/>
                  </a:lnTo>
                  <a:lnTo>
                    <a:pt x="5104" y="2647"/>
                  </a:lnTo>
                  <a:cubicBezTo>
                    <a:pt x="3623" y="3151"/>
                    <a:pt x="2489" y="4569"/>
                    <a:pt x="2489" y="6302"/>
                  </a:cubicBezTo>
                  <a:cubicBezTo>
                    <a:pt x="2489" y="6900"/>
                    <a:pt x="2647" y="7499"/>
                    <a:pt x="2867" y="8034"/>
                  </a:cubicBezTo>
                  <a:lnTo>
                    <a:pt x="1639" y="9263"/>
                  </a:lnTo>
                  <a:cubicBezTo>
                    <a:pt x="1103" y="8381"/>
                    <a:pt x="788" y="7373"/>
                    <a:pt x="788" y="6302"/>
                  </a:cubicBezTo>
                  <a:cubicBezTo>
                    <a:pt x="788" y="3750"/>
                    <a:pt x="2584" y="1513"/>
                    <a:pt x="5073" y="946"/>
                  </a:cubicBezTo>
                  <a:close/>
                  <a:moveTo>
                    <a:pt x="5482" y="1"/>
                  </a:moveTo>
                  <a:cubicBezTo>
                    <a:pt x="2395" y="442"/>
                    <a:pt x="0" y="3088"/>
                    <a:pt x="0" y="6270"/>
                  </a:cubicBezTo>
                  <a:cubicBezTo>
                    <a:pt x="0" y="7688"/>
                    <a:pt x="441" y="8979"/>
                    <a:pt x="1292" y="10082"/>
                  </a:cubicBezTo>
                  <a:cubicBezTo>
                    <a:pt x="1377" y="10184"/>
                    <a:pt x="1500" y="10241"/>
                    <a:pt x="1624" y="10241"/>
                  </a:cubicBezTo>
                  <a:cubicBezTo>
                    <a:pt x="1729" y="10241"/>
                    <a:pt x="1835" y="10200"/>
                    <a:pt x="1922" y="10114"/>
                  </a:cubicBezTo>
                  <a:lnTo>
                    <a:pt x="3718" y="8349"/>
                  </a:lnTo>
                  <a:cubicBezTo>
                    <a:pt x="3812" y="8223"/>
                    <a:pt x="3844" y="8003"/>
                    <a:pt x="3781" y="7845"/>
                  </a:cubicBezTo>
                  <a:cubicBezTo>
                    <a:pt x="3497" y="7373"/>
                    <a:pt x="3340" y="6806"/>
                    <a:pt x="3340" y="6270"/>
                  </a:cubicBezTo>
                  <a:cubicBezTo>
                    <a:pt x="3340" y="4884"/>
                    <a:pt x="4285" y="3655"/>
                    <a:pt x="5671" y="3309"/>
                  </a:cubicBezTo>
                  <a:cubicBezTo>
                    <a:pt x="5860" y="3277"/>
                    <a:pt x="5986" y="3120"/>
                    <a:pt x="5986" y="2899"/>
                  </a:cubicBezTo>
                  <a:lnTo>
                    <a:pt x="5986" y="379"/>
                  </a:lnTo>
                  <a:cubicBezTo>
                    <a:pt x="5955" y="190"/>
                    <a:pt x="5703" y="1"/>
                    <a:pt x="54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9" name="Google Shape;4527;p49">
              <a:extLst>
                <a:ext uri="{FF2B5EF4-FFF2-40B4-BE49-F238E27FC236}">
                  <a16:creationId xmlns:a16="http://schemas.microsoft.com/office/drawing/2014/main" id="{3FF457BB-6E97-959B-9602-6AE4C75D14CE}"/>
                </a:ext>
              </a:extLst>
            </p:cNvPr>
            <p:cNvSpPr/>
            <p:nvPr/>
          </p:nvSpPr>
          <p:spPr>
            <a:xfrm>
              <a:off x="-59830825" y="2892525"/>
              <a:ext cx="201650" cy="95350"/>
            </a:xfrm>
            <a:custGeom>
              <a:avLst/>
              <a:gdLst/>
              <a:ahLst/>
              <a:cxnLst/>
              <a:rect l="l" t="t" r="r" b="b"/>
              <a:pathLst>
                <a:path w="8066" h="3814" extrusionOk="0">
                  <a:moveTo>
                    <a:pt x="5735" y="946"/>
                  </a:moveTo>
                  <a:lnTo>
                    <a:pt x="6963" y="2175"/>
                  </a:lnTo>
                  <a:cubicBezTo>
                    <a:pt x="6113" y="2710"/>
                    <a:pt x="5073" y="2994"/>
                    <a:pt x="4065" y="2994"/>
                  </a:cubicBezTo>
                  <a:cubicBezTo>
                    <a:pt x="3025" y="2994"/>
                    <a:pt x="2017" y="2710"/>
                    <a:pt x="1135" y="2175"/>
                  </a:cubicBezTo>
                  <a:lnTo>
                    <a:pt x="2364" y="946"/>
                  </a:lnTo>
                  <a:cubicBezTo>
                    <a:pt x="2868" y="1198"/>
                    <a:pt x="3466" y="1356"/>
                    <a:pt x="4065" y="1356"/>
                  </a:cubicBezTo>
                  <a:cubicBezTo>
                    <a:pt x="4600" y="1356"/>
                    <a:pt x="5199" y="1198"/>
                    <a:pt x="5735" y="946"/>
                  </a:cubicBezTo>
                  <a:close/>
                  <a:moveTo>
                    <a:pt x="5758" y="1"/>
                  </a:moveTo>
                  <a:cubicBezTo>
                    <a:pt x="5693" y="1"/>
                    <a:pt x="5630" y="11"/>
                    <a:pt x="5577" y="32"/>
                  </a:cubicBezTo>
                  <a:cubicBezTo>
                    <a:pt x="5105" y="316"/>
                    <a:pt x="4569" y="474"/>
                    <a:pt x="4002" y="474"/>
                  </a:cubicBezTo>
                  <a:cubicBezTo>
                    <a:pt x="3956" y="476"/>
                    <a:pt x="3911" y="478"/>
                    <a:pt x="3865" y="478"/>
                  </a:cubicBezTo>
                  <a:cubicBezTo>
                    <a:pt x="3376" y="478"/>
                    <a:pt x="2890" y="326"/>
                    <a:pt x="2458" y="95"/>
                  </a:cubicBezTo>
                  <a:cubicBezTo>
                    <a:pt x="2389" y="54"/>
                    <a:pt x="2315" y="31"/>
                    <a:pt x="2239" y="31"/>
                  </a:cubicBezTo>
                  <a:cubicBezTo>
                    <a:pt x="2142" y="31"/>
                    <a:pt x="2043" y="70"/>
                    <a:pt x="1954" y="158"/>
                  </a:cubicBezTo>
                  <a:lnTo>
                    <a:pt x="190" y="1923"/>
                  </a:lnTo>
                  <a:cubicBezTo>
                    <a:pt x="1" y="2143"/>
                    <a:pt x="32" y="2395"/>
                    <a:pt x="221" y="2553"/>
                  </a:cubicBezTo>
                  <a:cubicBezTo>
                    <a:pt x="1324" y="3403"/>
                    <a:pt x="2616" y="3813"/>
                    <a:pt x="4002" y="3813"/>
                  </a:cubicBezTo>
                  <a:cubicBezTo>
                    <a:pt x="5388" y="3813"/>
                    <a:pt x="6711" y="3403"/>
                    <a:pt x="7814" y="2521"/>
                  </a:cubicBezTo>
                  <a:cubicBezTo>
                    <a:pt x="8035" y="2364"/>
                    <a:pt x="8066" y="2080"/>
                    <a:pt x="7877" y="1891"/>
                  </a:cubicBezTo>
                  <a:lnTo>
                    <a:pt x="6113" y="127"/>
                  </a:lnTo>
                  <a:cubicBezTo>
                    <a:pt x="6029" y="43"/>
                    <a:pt x="5889" y="1"/>
                    <a:pt x="57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0" name="Google Shape;4528;p49">
              <a:extLst>
                <a:ext uri="{FF2B5EF4-FFF2-40B4-BE49-F238E27FC236}">
                  <a16:creationId xmlns:a16="http://schemas.microsoft.com/office/drawing/2014/main" id="{9CE3FFD7-2A2D-3326-EF16-C5E37A96E6A8}"/>
                </a:ext>
              </a:extLst>
            </p:cNvPr>
            <p:cNvSpPr/>
            <p:nvPr/>
          </p:nvSpPr>
          <p:spPr>
            <a:xfrm>
              <a:off x="-59719775" y="2671925"/>
              <a:ext cx="149675" cy="256425"/>
            </a:xfrm>
            <a:custGeom>
              <a:avLst/>
              <a:gdLst/>
              <a:ahLst/>
              <a:cxnLst/>
              <a:rect l="l" t="t" r="r" b="b"/>
              <a:pathLst>
                <a:path w="5987" h="10257" extrusionOk="0">
                  <a:moveTo>
                    <a:pt x="820" y="917"/>
                  </a:moveTo>
                  <a:cubicBezTo>
                    <a:pt x="3309" y="1453"/>
                    <a:pt x="5105" y="3690"/>
                    <a:pt x="5105" y="6273"/>
                  </a:cubicBezTo>
                  <a:cubicBezTo>
                    <a:pt x="5073" y="7344"/>
                    <a:pt x="4790" y="8352"/>
                    <a:pt x="4254" y="9235"/>
                  </a:cubicBezTo>
                  <a:lnTo>
                    <a:pt x="3025" y="8006"/>
                  </a:lnTo>
                  <a:cubicBezTo>
                    <a:pt x="3309" y="7502"/>
                    <a:pt x="3435" y="6903"/>
                    <a:pt x="3435" y="6305"/>
                  </a:cubicBezTo>
                  <a:cubicBezTo>
                    <a:pt x="3435" y="4572"/>
                    <a:pt x="2332" y="3154"/>
                    <a:pt x="820" y="2650"/>
                  </a:cubicBezTo>
                  <a:lnTo>
                    <a:pt x="820" y="917"/>
                  </a:lnTo>
                  <a:close/>
                  <a:moveTo>
                    <a:pt x="419" y="0"/>
                  </a:moveTo>
                  <a:cubicBezTo>
                    <a:pt x="190" y="0"/>
                    <a:pt x="1" y="180"/>
                    <a:pt x="1" y="413"/>
                  </a:cubicBezTo>
                  <a:lnTo>
                    <a:pt x="1" y="2934"/>
                  </a:lnTo>
                  <a:cubicBezTo>
                    <a:pt x="1" y="3123"/>
                    <a:pt x="127" y="3280"/>
                    <a:pt x="316" y="3312"/>
                  </a:cubicBezTo>
                  <a:cubicBezTo>
                    <a:pt x="1639" y="3658"/>
                    <a:pt x="2647" y="4855"/>
                    <a:pt x="2647" y="6273"/>
                  </a:cubicBezTo>
                  <a:cubicBezTo>
                    <a:pt x="2647" y="6809"/>
                    <a:pt x="2490" y="7376"/>
                    <a:pt x="2206" y="7848"/>
                  </a:cubicBezTo>
                  <a:cubicBezTo>
                    <a:pt x="2080" y="8006"/>
                    <a:pt x="2112" y="8195"/>
                    <a:pt x="2269" y="8352"/>
                  </a:cubicBezTo>
                  <a:lnTo>
                    <a:pt x="4065" y="10117"/>
                  </a:lnTo>
                  <a:cubicBezTo>
                    <a:pt x="4149" y="10214"/>
                    <a:pt x="4251" y="10257"/>
                    <a:pt x="4353" y="10257"/>
                  </a:cubicBezTo>
                  <a:cubicBezTo>
                    <a:pt x="4481" y="10257"/>
                    <a:pt x="4608" y="10190"/>
                    <a:pt x="4695" y="10085"/>
                  </a:cubicBezTo>
                  <a:cubicBezTo>
                    <a:pt x="5514" y="8982"/>
                    <a:pt x="5987" y="7659"/>
                    <a:pt x="5987" y="6273"/>
                  </a:cubicBezTo>
                  <a:cubicBezTo>
                    <a:pt x="5892" y="3123"/>
                    <a:pt x="3529" y="445"/>
                    <a:pt x="474" y="4"/>
                  </a:cubicBezTo>
                  <a:cubicBezTo>
                    <a:pt x="455" y="1"/>
                    <a:pt x="437" y="0"/>
                    <a:pt x="4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1" name="Google Shape;4529;p49">
              <a:extLst>
                <a:ext uri="{FF2B5EF4-FFF2-40B4-BE49-F238E27FC236}">
                  <a16:creationId xmlns:a16="http://schemas.microsoft.com/office/drawing/2014/main" id="{A65387BE-2155-F588-7878-7E4330FF9C9E}"/>
                </a:ext>
              </a:extLst>
            </p:cNvPr>
            <p:cNvSpPr/>
            <p:nvPr/>
          </p:nvSpPr>
          <p:spPr>
            <a:xfrm>
              <a:off x="-59762300" y="2757075"/>
              <a:ext cx="63025" cy="145725"/>
            </a:xfrm>
            <a:custGeom>
              <a:avLst/>
              <a:gdLst/>
              <a:ahLst/>
              <a:cxnLst/>
              <a:rect l="l" t="t" r="r" b="b"/>
              <a:pathLst>
                <a:path w="2521" h="5829" extrusionOk="0">
                  <a:moveTo>
                    <a:pt x="1261" y="0"/>
                  </a:moveTo>
                  <a:cubicBezTo>
                    <a:pt x="1040" y="0"/>
                    <a:pt x="820" y="189"/>
                    <a:pt x="820" y="378"/>
                  </a:cubicBezTo>
                  <a:lnTo>
                    <a:pt x="820" y="662"/>
                  </a:lnTo>
                  <a:cubicBezTo>
                    <a:pt x="347" y="819"/>
                    <a:pt x="1" y="1292"/>
                    <a:pt x="1" y="1827"/>
                  </a:cubicBezTo>
                  <a:cubicBezTo>
                    <a:pt x="1" y="2521"/>
                    <a:pt x="568" y="2899"/>
                    <a:pt x="977" y="3214"/>
                  </a:cubicBezTo>
                  <a:cubicBezTo>
                    <a:pt x="1292" y="3466"/>
                    <a:pt x="1670" y="3686"/>
                    <a:pt x="1670" y="3938"/>
                  </a:cubicBezTo>
                  <a:cubicBezTo>
                    <a:pt x="1670" y="4159"/>
                    <a:pt x="1450" y="4348"/>
                    <a:pt x="1261" y="4348"/>
                  </a:cubicBezTo>
                  <a:cubicBezTo>
                    <a:pt x="1072" y="4348"/>
                    <a:pt x="820" y="4159"/>
                    <a:pt x="820" y="3938"/>
                  </a:cubicBezTo>
                  <a:cubicBezTo>
                    <a:pt x="820" y="3686"/>
                    <a:pt x="631" y="3497"/>
                    <a:pt x="442" y="3497"/>
                  </a:cubicBezTo>
                  <a:cubicBezTo>
                    <a:pt x="253" y="3497"/>
                    <a:pt x="32" y="3686"/>
                    <a:pt x="32" y="3938"/>
                  </a:cubicBezTo>
                  <a:cubicBezTo>
                    <a:pt x="32" y="4474"/>
                    <a:pt x="410" y="4915"/>
                    <a:pt x="883" y="5104"/>
                  </a:cubicBezTo>
                  <a:lnTo>
                    <a:pt x="883" y="5387"/>
                  </a:lnTo>
                  <a:cubicBezTo>
                    <a:pt x="883" y="5608"/>
                    <a:pt x="1072" y="5829"/>
                    <a:pt x="1292" y="5829"/>
                  </a:cubicBezTo>
                  <a:cubicBezTo>
                    <a:pt x="1544" y="5829"/>
                    <a:pt x="1702" y="5608"/>
                    <a:pt x="1702" y="5387"/>
                  </a:cubicBezTo>
                  <a:lnTo>
                    <a:pt x="1702" y="5104"/>
                  </a:lnTo>
                  <a:cubicBezTo>
                    <a:pt x="2175" y="4946"/>
                    <a:pt x="2521" y="4474"/>
                    <a:pt x="2521" y="3938"/>
                  </a:cubicBezTo>
                  <a:cubicBezTo>
                    <a:pt x="2521" y="3245"/>
                    <a:pt x="1985" y="2867"/>
                    <a:pt x="1544" y="2552"/>
                  </a:cubicBezTo>
                  <a:cubicBezTo>
                    <a:pt x="1229" y="2300"/>
                    <a:pt x="883" y="2079"/>
                    <a:pt x="883" y="1827"/>
                  </a:cubicBezTo>
                  <a:cubicBezTo>
                    <a:pt x="883" y="1607"/>
                    <a:pt x="1072" y="1418"/>
                    <a:pt x="1292" y="1418"/>
                  </a:cubicBezTo>
                  <a:cubicBezTo>
                    <a:pt x="1544" y="1418"/>
                    <a:pt x="1702" y="1607"/>
                    <a:pt x="1702" y="1827"/>
                  </a:cubicBezTo>
                  <a:cubicBezTo>
                    <a:pt x="1702" y="2079"/>
                    <a:pt x="1891" y="2268"/>
                    <a:pt x="2143" y="2268"/>
                  </a:cubicBezTo>
                  <a:cubicBezTo>
                    <a:pt x="2364" y="2268"/>
                    <a:pt x="2521" y="2079"/>
                    <a:pt x="2521" y="1827"/>
                  </a:cubicBezTo>
                  <a:cubicBezTo>
                    <a:pt x="2521" y="1292"/>
                    <a:pt x="2175" y="851"/>
                    <a:pt x="1702" y="662"/>
                  </a:cubicBezTo>
                  <a:lnTo>
                    <a:pt x="1702" y="378"/>
                  </a:lnTo>
                  <a:cubicBezTo>
                    <a:pt x="1702" y="189"/>
                    <a:pt x="1513" y="0"/>
                    <a:pt x="12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92" name="Google Shape;4530;p49">
            <a:extLst>
              <a:ext uri="{FF2B5EF4-FFF2-40B4-BE49-F238E27FC236}">
                <a16:creationId xmlns:a16="http://schemas.microsoft.com/office/drawing/2014/main" id="{C41DA5DC-7A7D-C093-F708-17C892938980}"/>
              </a:ext>
            </a:extLst>
          </p:cNvPr>
          <p:cNvGrpSpPr/>
          <p:nvPr/>
        </p:nvGrpSpPr>
        <p:grpSpPr>
          <a:xfrm>
            <a:off x="11092753" y="3028553"/>
            <a:ext cx="544938" cy="543607"/>
            <a:chOff x="-59092025" y="2296300"/>
            <a:chExt cx="317425" cy="316650"/>
          </a:xfrm>
          <a:solidFill>
            <a:srgbClr val="054B99"/>
          </a:solidFill>
        </p:grpSpPr>
        <p:sp>
          <p:nvSpPr>
            <p:cNvPr id="4293" name="Google Shape;4531;p49">
              <a:extLst>
                <a:ext uri="{FF2B5EF4-FFF2-40B4-BE49-F238E27FC236}">
                  <a16:creationId xmlns:a16="http://schemas.microsoft.com/office/drawing/2014/main" id="{5861B907-2E39-4EA6-CDEC-7F04014E3F79}"/>
                </a:ext>
              </a:extLst>
            </p:cNvPr>
            <p:cNvSpPr/>
            <p:nvPr/>
          </p:nvSpPr>
          <p:spPr>
            <a:xfrm>
              <a:off x="-58994350" y="2382950"/>
              <a:ext cx="122875" cy="133925"/>
            </a:xfrm>
            <a:custGeom>
              <a:avLst/>
              <a:gdLst/>
              <a:ahLst/>
              <a:cxnLst/>
              <a:rect l="l" t="t" r="r" b="b"/>
              <a:pathLst>
                <a:path w="4915" h="5357" extrusionOk="0">
                  <a:moveTo>
                    <a:pt x="2457" y="819"/>
                  </a:moveTo>
                  <a:cubicBezTo>
                    <a:pt x="2930" y="819"/>
                    <a:pt x="3277" y="1166"/>
                    <a:pt x="3277" y="1639"/>
                  </a:cubicBezTo>
                  <a:cubicBezTo>
                    <a:pt x="3277" y="2111"/>
                    <a:pt x="2930" y="2458"/>
                    <a:pt x="2457" y="2458"/>
                  </a:cubicBezTo>
                  <a:cubicBezTo>
                    <a:pt x="1985" y="2458"/>
                    <a:pt x="1607" y="2111"/>
                    <a:pt x="1607" y="1639"/>
                  </a:cubicBezTo>
                  <a:cubicBezTo>
                    <a:pt x="1607" y="1166"/>
                    <a:pt x="2016" y="819"/>
                    <a:pt x="2457" y="819"/>
                  </a:cubicBezTo>
                  <a:close/>
                  <a:moveTo>
                    <a:pt x="2489" y="3245"/>
                  </a:moveTo>
                  <a:cubicBezTo>
                    <a:pt x="3277" y="3245"/>
                    <a:pt x="3907" y="3781"/>
                    <a:pt x="4096" y="4506"/>
                  </a:cubicBezTo>
                  <a:lnTo>
                    <a:pt x="882" y="4506"/>
                  </a:lnTo>
                  <a:cubicBezTo>
                    <a:pt x="1071" y="3812"/>
                    <a:pt x="1701" y="3245"/>
                    <a:pt x="2489" y="3245"/>
                  </a:cubicBezTo>
                  <a:close/>
                  <a:moveTo>
                    <a:pt x="2489" y="0"/>
                  </a:moveTo>
                  <a:cubicBezTo>
                    <a:pt x="1575" y="0"/>
                    <a:pt x="819" y="725"/>
                    <a:pt x="819" y="1639"/>
                  </a:cubicBezTo>
                  <a:cubicBezTo>
                    <a:pt x="819" y="2080"/>
                    <a:pt x="977" y="2458"/>
                    <a:pt x="1292" y="2773"/>
                  </a:cubicBezTo>
                  <a:cubicBezTo>
                    <a:pt x="567" y="3214"/>
                    <a:pt x="0" y="4001"/>
                    <a:pt x="0" y="4947"/>
                  </a:cubicBezTo>
                  <a:cubicBezTo>
                    <a:pt x="0" y="5199"/>
                    <a:pt x="189" y="5356"/>
                    <a:pt x="410" y="5356"/>
                  </a:cubicBezTo>
                  <a:lnTo>
                    <a:pt x="4537" y="5356"/>
                  </a:lnTo>
                  <a:cubicBezTo>
                    <a:pt x="4757" y="5356"/>
                    <a:pt x="4915" y="5136"/>
                    <a:pt x="4915" y="4947"/>
                  </a:cubicBezTo>
                  <a:cubicBezTo>
                    <a:pt x="4915" y="4001"/>
                    <a:pt x="4411" y="3182"/>
                    <a:pt x="3655" y="2773"/>
                  </a:cubicBezTo>
                  <a:cubicBezTo>
                    <a:pt x="3938" y="2458"/>
                    <a:pt x="4127" y="2080"/>
                    <a:pt x="4127" y="1639"/>
                  </a:cubicBezTo>
                  <a:cubicBezTo>
                    <a:pt x="4127" y="725"/>
                    <a:pt x="3403" y="0"/>
                    <a:pt x="24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4" name="Google Shape;4532;p49">
              <a:extLst>
                <a:ext uri="{FF2B5EF4-FFF2-40B4-BE49-F238E27FC236}">
                  <a16:creationId xmlns:a16="http://schemas.microsoft.com/office/drawing/2014/main" id="{77CECC0E-50F8-0584-AF52-A219E7557E02}"/>
                </a:ext>
              </a:extLst>
            </p:cNvPr>
            <p:cNvSpPr/>
            <p:nvPr/>
          </p:nvSpPr>
          <p:spPr>
            <a:xfrm>
              <a:off x="-59092025" y="2296300"/>
              <a:ext cx="317425" cy="316650"/>
            </a:xfrm>
            <a:custGeom>
              <a:avLst/>
              <a:gdLst/>
              <a:ahLst/>
              <a:cxnLst/>
              <a:rect l="l" t="t" r="r" b="b"/>
              <a:pathLst>
                <a:path w="12697" h="12666" extrusionOk="0">
                  <a:moveTo>
                    <a:pt x="1261" y="820"/>
                  </a:moveTo>
                  <a:cubicBezTo>
                    <a:pt x="1513" y="820"/>
                    <a:pt x="1702" y="1009"/>
                    <a:pt x="1702" y="1198"/>
                  </a:cubicBezTo>
                  <a:cubicBezTo>
                    <a:pt x="1670" y="1450"/>
                    <a:pt x="1513" y="1639"/>
                    <a:pt x="1261" y="1639"/>
                  </a:cubicBezTo>
                  <a:cubicBezTo>
                    <a:pt x="1040" y="1639"/>
                    <a:pt x="883" y="1450"/>
                    <a:pt x="883" y="1198"/>
                  </a:cubicBezTo>
                  <a:cubicBezTo>
                    <a:pt x="883" y="977"/>
                    <a:pt x="1072" y="820"/>
                    <a:pt x="1261" y="820"/>
                  </a:cubicBezTo>
                  <a:close/>
                  <a:moveTo>
                    <a:pt x="11468" y="820"/>
                  </a:moveTo>
                  <a:cubicBezTo>
                    <a:pt x="11720" y="820"/>
                    <a:pt x="11878" y="1009"/>
                    <a:pt x="11878" y="1198"/>
                  </a:cubicBezTo>
                  <a:cubicBezTo>
                    <a:pt x="11878" y="1450"/>
                    <a:pt x="11657" y="1639"/>
                    <a:pt x="11468" y="1639"/>
                  </a:cubicBezTo>
                  <a:cubicBezTo>
                    <a:pt x="11248" y="1639"/>
                    <a:pt x="11027" y="1450"/>
                    <a:pt x="11027" y="1198"/>
                  </a:cubicBezTo>
                  <a:cubicBezTo>
                    <a:pt x="11027" y="1009"/>
                    <a:pt x="11248" y="820"/>
                    <a:pt x="11468" y="820"/>
                  </a:cubicBezTo>
                  <a:close/>
                  <a:moveTo>
                    <a:pt x="6396" y="2616"/>
                  </a:moveTo>
                  <a:cubicBezTo>
                    <a:pt x="7341" y="2616"/>
                    <a:pt x="8286" y="2994"/>
                    <a:pt x="9042" y="3718"/>
                  </a:cubicBezTo>
                  <a:cubicBezTo>
                    <a:pt x="10492" y="5136"/>
                    <a:pt x="10492" y="7499"/>
                    <a:pt x="9042" y="8917"/>
                  </a:cubicBezTo>
                  <a:cubicBezTo>
                    <a:pt x="8318" y="9641"/>
                    <a:pt x="7373" y="10019"/>
                    <a:pt x="6396" y="10019"/>
                  </a:cubicBezTo>
                  <a:cubicBezTo>
                    <a:pt x="4348" y="10019"/>
                    <a:pt x="2647" y="8381"/>
                    <a:pt x="2647" y="6333"/>
                  </a:cubicBezTo>
                  <a:cubicBezTo>
                    <a:pt x="2647" y="4222"/>
                    <a:pt x="4348" y="2616"/>
                    <a:pt x="6396" y="2616"/>
                  </a:cubicBezTo>
                  <a:close/>
                  <a:moveTo>
                    <a:pt x="1261" y="10965"/>
                  </a:moveTo>
                  <a:cubicBezTo>
                    <a:pt x="1513" y="10965"/>
                    <a:pt x="1702" y="11185"/>
                    <a:pt x="1702" y="11406"/>
                  </a:cubicBezTo>
                  <a:cubicBezTo>
                    <a:pt x="1670" y="11658"/>
                    <a:pt x="1513" y="11847"/>
                    <a:pt x="1261" y="11847"/>
                  </a:cubicBezTo>
                  <a:cubicBezTo>
                    <a:pt x="1040" y="11847"/>
                    <a:pt x="883" y="11658"/>
                    <a:pt x="883" y="11406"/>
                  </a:cubicBezTo>
                  <a:cubicBezTo>
                    <a:pt x="883" y="11185"/>
                    <a:pt x="1072" y="10965"/>
                    <a:pt x="1261" y="10965"/>
                  </a:cubicBezTo>
                  <a:close/>
                  <a:moveTo>
                    <a:pt x="11468" y="11028"/>
                  </a:moveTo>
                  <a:cubicBezTo>
                    <a:pt x="11720" y="11028"/>
                    <a:pt x="11878" y="11217"/>
                    <a:pt x="11878" y="11437"/>
                  </a:cubicBezTo>
                  <a:cubicBezTo>
                    <a:pt x="11878" y="11689"/>
                    <a:pt x="11657" y="11878"/>
                    <a:pt x="11468" y="11878"/>
                  </a:cubicBezTo>
                  <a:cubicBezTo>
                    <a:pt x="11248" y="11878"/>
                    <a:pt x="11027" y="11689"/>
                    <a:pt x="11027" y="11437"/>
                  </a:cubicBezTo>
                  <a:cubicBezTo>
                    <a:pt x="11027" y="11217"/>
                    <a:pt x="11248" y="11028"/>
                    <a:pt x="11468" y="11028"/>
                  </a:cubicBezTo>
                  <a:close/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cubicBezTo>
                    <a:pt x="0" y="1891"/>
                    <a:pt x="567" y="2458"/>
                    <a:pt x="1229" y="2458"/>
                  </a:cubicBezTo>
                  <a:cubicBezTo>
                    <a:pt x="1418" y="2458"/>
                    <a:pt x="1576" y="2427"/>
                    <a:pt x="1796" y="2364"/>
                  </a:cubicBezTo>
                  <a:lnTo>
                    <a:pt x="2836" y="3403"/>
                  </a:lnTo>
                  <a:cubicBezTo>
                    <a:pt x="2174" y="4222"/>
                    <a:pt x="1828" y="5231"/>
                    <a:pt x="1828" y="6302"/>
                  </a:cubicBezTo>
                  <a:cubicBezTo>
                    <a:pt x="1828" y="7341"/>
                    <a:pt x="2174" y="8381"/>
                    <a:pt x="2899" y="9200"/>
                  </a:cubicBezTo>
                  <a:lnTo>
                    <a:pt x="1796" y="10303"/>
                  </a:lnTo>
                  <a:cubicBezTo>
                    <a:pt x="1639" y="10240"/>
                    <a:pt x="1418" y="10177"/>
                    <a:pt x="1229" y="10177"/>
                  </a:cubicBezTo>
                  <a:cubicBezTo>
                    <a:pt x="567" y="10177"/>
                    <a:pt x="0" y="10744"/>
                    <a:pt x="0" y="11437"/>
                  </a:cubicBezTo>
                  <a:cubicBezTo>
                    <a:pt x="0" y="12130"/>
                    <a:pt x="567" y="12666"/>
                    <a:pt x="1229" y="12666"/>
                  </a:cubicBezTo>
                  <a:cubicBezTo>
                    <a:pt x="1891" y="12666"/>
                    <a:pt x="2489" y="12130"/>
                    <a:pt x="2489" y="11437"/>
                  </a:cubicBezTo>
                  <a:cubicBezTo>
                    <a:pt x="2489" y="11248"/>
                    <a:pt x="2458" y="11091"/>
                    <a:pt x="2363" y="10901"/>
                  </a:cubicBezTo>
                  <a:lnTo>
                    <a:pt x="3466" y="9799"/>
                  </a:lnTo>
                  <a:cubicBezTo>
                    <a:pt x="4317" y="10460"/>
                    <a:pt x="5325" y="10838"/>
                    <a:pt x="6396" y="10838"/>
                  </a:cubicBezTo>
                  <a:cubicBezTo>
                    <a:pt x="7467" y="10838"/>
                    <a:pt x="8475" y="10492"/>
                    <a:pt x="9263" y="9830"/>
                  </a:cubicBezTo>
                  <a:lnTo>
                    <a:pt x="10334" y="10901"/>
                  </a:lnTo>
                  <a:cubicBezTo>
                    <a:pt x="10240" y="11059"/>
                    <a:pt x="10208" y="11248"/>
                    <a:pt x="10208" y="11437"/>
                  </a:cubicBezTo>
                  <a:cubicBezTo>
                    <a:pt x="10208" y="12099"/>
                    <a:pt x="10775" y="12666"/>
                    <a:pt x="11468" y="12666"/>
                  </a:cubicBezTo>
                  <a:cubicBezTo>
                    <a:pt x="12130" y="12666"/>
                    <a:pt x="12697" y="12099"/>
                    <a:pt x="12697" y="11437"/>
                  </a:cubicBezTo>
                  <a:cubicBezTo>
                    <a:pt x="12697" y="10775"/>
                    <a:pt x="12130" y="10177"/>
                    <a:pt x="11468" y="10177"/>
                  </a:cubicBezTo>
                  <a:cubicBezTo>
                    <a:pt x="11279" y="10177"/>
                    <a:pt x="11122" y="10208"/>
                    <a:pt x="10933" y="10303"/>
                  </a:cubicBezTo>
                  <a:lnTo>
                    <a:pt x="9861" y="9232"/>
                  </a:lnTo>
                  <a:cubicBezTo>
                    <a:pt x="11279" y="7562"/>
                    <a:pt x="11279" y="5073"/>
                    <a:pt x="9861" y="3403"/>
                  </a:cubicBezTo>
                  <a:lnTo>
                    <a:pt x="10933" y="2364"/>
                  </a:lnTo>
                  <a:cubicBezTo>
                    <a:pt x="11122" y="2427"/>
                    <a:pt x="11279" y="2458"/>
                    <a:pt x="11468" y="2458"/>
                  </a:cubicBezTo>
                  <a:cubicBezTo>
                    <a:pt x="12130" y="2458"/>
                    <a:pt x="12697" y="1923"/>
                    <a:pt x="12697" y="1198"/>
                  </a:cubicBezTo>
                  <a:cubicBezTo>
                    <a:pt x="12697" y="536"/>
                    <a:pt x="12130" y="1"/>
                    <a:pt x="11468" y="1"/>
                  </a:cubicBezTo>
                  <a:cubicBezTo>
                    <a:pt x="10807" y="1"/>
                    <a:pt x="10208" y="536"/>
                    <a:pt x="10208" y="1198"/>
                  </a:cubicBezTo>
                  <a:cubicBezTo>
                    <a:pt x="10208" y="1419"/>
                    <a:pt x="10240" y="1576"/>
                    <a:pt x="10334" y="1765"/>
                  </a:cubicBezTo>
                  <a:lnTo>
                    <a:pt x="9263" y="2836"/>
                  </a:lnTo>
                  <a:cubicBezTo>
                    <a:pt x="8412" y="2127"/>
                    <a:pt x="7373" y="1773"/>
                    <a:pt x="6337" y="1773"/>
                  </a:cubicBezTo>
                  <a:cubicBezTo>
                    <a:pt x="5301" y="1773"/>
                    <a:pt x="4269" y="2127"/>
                    <a:pt x="3434" y="2836"/>
                  </a:cubicBezTo>
                  <a:lnTo>
                    <a:pt x="2363" y="1765"/>
                  </a:lnTo>
                  <a:cubicBezTo>
                    <a:pt x="2458" y="1608"/>
                    <a:pt x="2489" y="1419"/>
                    <a:pt x="2489" y="1198"/>
                  </a:cubicBezTo>
                  <a:cubicBezTo>
                    <a:pt x="2489" y="536"/>
                    <a:pt x="1954" y="1"/>
                    <a:pt x="1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95" name="Google Shape;4533;p49">
            <a:extLst>
              <a:ext uri="{FF2B5EF4-FFF2-40B4-BE49-F238E27FC236}">
                <a16:creationId xmlns:a16="http://schemas.microsoft.com/office/drawing/2014/main" id="{88B061A5-9DFB-E33D-6178-F550CBBF5A1B}"/>
              </a:ext>
            </a:extLst>
          </p:cNvPr>
          <p:cNvSpPr/>
          <p:nvPr/>
        </p:nvSpPr>
        <p:spPr>
          <a:xfrm>
            <a:off x="554309" y="4532773"/>
            <a:ext cx="544938" cy="543607"/>
          </a:xfrm>
          <a:custGeom>
            <a:avLst/>
            <a:gdLst/>
            <a:ahLst/>
            <a:cxnLst/>
            <a:rect l="l" t="t" r="r" b="b"/>
            <a:pathLst>
              <a:path w="12697" h="12666" extrusionOk="0">
                <a:moveTo>
                  <a:pt x="6301" y="1356"/>
                </a:moveTo>
                <a:cubicBezTo>
                  <a:pt x="6522" y="1356"/>
                  <a:pt x="6711" y="1576"/>
                  <a:pt x="6711" y="1797"/>
                </a:cubicBezTo>
                <a:lnTo>
                  <a:pt x="6711" y="2269"/>
                </a:lnTo>
                <a:cubicBezTo>
                  <a:pt x="7656" y="2458"/>
                  <a:pt x="8349" y="3309"/>
                  <a:pt x="8349" y="4285"/>
                </a:cubicBezTo>
                <a:cubicBezTo>
                  <a:pt x="8349" y="4538"/>
                  <a:pt x="8160" y="4727"/>
                  <a:pt x="7971" y="4727"/>
                </a:cubicBezTo>
                <a:cubicBezTo>
                  <a:pt x="7719" y="4727"/>
                  <a:pt x="7530" y="4538"/>
                  <a:pt x="7530" y="4285"/>
                </a:cubicBezTo>
                <a:cubicBezTo>
                  <a:pt x="7530" y="3624"/>
                  <a:pt x="6994" y="3057"/>
                  <a:pt x="6301" y="3057"/>
                </a:cubicBezTo>
                <a:cubicBezTo>
                  <a:pt x="5640" y="3057"/>
                  <a:pt x="5073" y="3624"/>
                  <a:pt x="5073" y="4285"/>
                </a:cubicBezTo>
                <a:cubicBezTo>
                  <a:pt x="5073" y="4947"/>
                  <a:pt x="5829" y="5483"/>
                  <a:pt x="6585" y="6018"/>
                </a:cubicBezTo>
                <a:cubicBezTo>
                  <a:pt x="7435" y="6648"/>
                  <a:pt x="8412" y="7310"/>
                  <a:pt x="8412" y="8413"/>
                </a:cubicBezTo>
                <a:cubicBezTo>
                  <a:pt x="8412" y="9421"/>
                  <a:pt x="7687" y="10271"/>
                  <a:pt x="6742" y="10429"/>
                </a:cubicBezTo>
                <a:lnTo>
                  <a:pt x="6742" y="10901"/>
                </a:lnTo>
                <a:cubicBezTo>
                  <a:pt x="6742" y="11154"/>
                  <a:pt x="6553" y="11311"/>
                  <a:pt x="6364" y="11311"/>
                </a:cubicBezTo>
                <a:cubicBezTo>
                  <a:pt x="6144" y="11311"/>
                  <a:pt x="5955" y="11091"/>
                  <a:pt x="5955" y="10901"/>
                </a:cubicBezTo>
                <a:lnTo>
                  <a:pt x="5955" y="10429"/>
                </a:lnTo>
                <a:cubicBezTo>
                  <a:pt x="5010" y="10240"/>
                  <a:pt x="4316" y="9421"/>
                  <a:pt x="4316" y="8413"/>
                </a:cubicBezTo>
                <a:cubicBezTo>
                  <a:pt x="4316" y="8192"/>
                  <a:pt x="4505" y="8035"/>
                  <a:pt x="4694" y="8035"/>
                </a:cubicBezTo>
                <a:cubicBezTo>
                  <a:pt x="4884" y="8035"/>
                  <a:pt x="5136" y="8224"/>
                  <a:pt x="5136" y="8413"/>
                </a:cubicBezTo>
                <a:cubicBezTo>
                  <a:pt x="5136" y="9106"/>
                  <a:pt x="5671" y="9641"/>
                  <a:pt x="6364" y="9641"/>
                </a:cubicBezTo>
                <a:cubicBezTo>
                  <a:pt x="7026" y="9641"/>
                  <a:pt x="7561" y="9106"/>
                  <a:pt x="7561" y="8413"/>
                </a:cubicBezTo>
                <a:cubicBezTo>
                  <a:pt x="7561" y="7751"/>
                  <a:pt x="6868" y="7247"/>
                  <a:pt x="6081" y="6680"/>
                </a:cubicBezTo>
                <a:cubicBezTo>
                  <a:pt x="5199" y="6050"/>
                  <a:pt x="4253" y="5388"/>
                  <a:pt x="4253" y="4285"/>
                </a:cubicBezTo>
                <a:cubicBezTo>
                  <a:pt x="4253" y="3309"/>
                  <a:pt x="4978" y="2427"/>
                  <a:pt x="5923" y="2269"/>
                </a:cubicBezTo>
                <a:lnTo>
                  <a:pt x="5923" y="1797"/>
                </a:lnTo>
                <a:cubicBezTo>
                  <a:pt x="5923" y="1576"/>
                  <a:pt x="6112" y="1356"/>
                  <a:pt x="6301" y="1356"/>
                </a:cubicBezTo>
                <a:close/>
                <a:moveTo>
                  <a:pt x="6333" y="1"/>
                </a:moveTo>
                <a:cubicBezTo>
                  <a:pt x="2836" y="1"/>
                  <a:pt x="0" y="2836"/>
                  <a:pt x="0" y="6333"/>
                </a:cubicBezTo>
                <a:cubicBezTo>
                  <a:pt x="0" y="9830"/>
                  <a:pt x="2836" y="12666"/>
                  <a:pt x="6333" y="12666"/>
                </a:cubicBezTo>
                <a:cubicBezTo>
                  <a:pt x="9861" y="12666"/>
                  <a:pt x="12697" y="9830"/>
                  <a:pt x="12697" y="6333"/>
                </a:cubicBezTo>
                <a:cubicBezTo>
                  <a:pt x="12697" y="2836"/>
                  <a:pt x="9861" y="1"/>
                  <a:pt x="6333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96" name="Google Shape;4534;p49">
            <a:extLst>
              <a:ext uri="{FF2B5EF4-FFF2-40B4-BE49-F238E27FC236}">
                <a16:creationId xmlns:a16="http://schemas.microsoft.com/office/drawing/2014/main" id="{F902BE5E-C0B8-325E-EE93-7799969563E3}"/>
              </a:ext>
            </a:extLst>
          </p:cNvPr>
          <p:cNvGrpSpPr/>
          <p:nvPr/>
        </p:nvGrpSpPr>
        <p:grpSpPr>
          <a:xfrm>
            <a:off x="557462" y="5189268"/>
            <a:ext cx="544938" cy="544938"/>
            <a:chOff x="-65145700" y="3727425"/>
            <a:chExt cx="317425" cy="317425"/>
          </a:xfrm>
          <a:solidFill>
            <a:srgbClr val="054B99"/>
          </a:solidFill>
        </p:grpSpPr>
        <p:sp>
          <p:nvSpPr>
            <p:cNvPr id="4297" name="Google Shape;4535;p49">
              <a:extLst>
                <a:ext uri="{FF2B5EF4-FFF2-40B4-BE49-F238E27FC236}">
                  <a16:creationId xmlns:a16="http://schemas.microsoft.com/office/drawing/2014/main" id="{7C3CAC63-0265-A002-F697-2A5CE7839568}"/>
                </a:ext>
              </a:extLst>
            </p:cNvPr>
            <p:cNvSpPr/>
            <p:nvPr/>
          </p:nvSpPr>
          <p:spPr>
            <a:xfrm>
              <a:off x="-65145700" y="3769150"/>
              <a:ext cx="275675" cy="275700"/>
            </a:xfrm>
            <a:custGeom>
              <a:avLst/>
              <a:gdLst/>
              <a:ahLst/>
              <a:cxnLst/>
              <a:rect l="l" t="t" r="r" b="b"/>
              <a:pathLst>
                <a:path w="11027" h="11028" extrusionOk="0">
                  <a:moveTo>
                    <a:pt x="5514" y="1"/>
                  </a:moveTo>
                  <a:cubicBezTo>
                    <a:pt x="2489" y="1"/>
                    <a:pt x="0" y="2458"/>
                    <a:pt x="0" y="5514"/>
                  </a:cubicBezTo>
                  <a:cubicBezTo>
                    <a:pt x="0" y="8539"/>
                    <a:pt x="2489" y="11027"/>
                    <a:pt x="5514" y="11027"/>
                  </a:cubicBezTo>
                  <a:cubicBezTo>
                    <a:pt x="8538" y="11027"/>
                    <a:pt x="11027" y="8539"/>
                    <a:pt x="11027" y="5514"/>
                  </a:cubicBezTo>
                  <a:cubicBezTo>
                    <a:pt x="11027" y="5294"/>
                    <a:pt x="10869" y="5105"/>
                    <a:pt x="10649" y="5105"/>
                  </a:cubicBezTo>
                  <a:lnTo>
                    <a:pt x="5955" y="5105"/>
                  </a:lnTo>
                  <a:lnTo>
                    <a:pt x="5955" y="410"/>
                  </a:lnTo>
                  <a:cubicBezTo>
                    <a:pt x="5955" y="190"/>
                    <a:pt x="5766" y="1"/>
                    <a:pt x="55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8" name="Google Shape;4536;p49">
              <a:extLst>
                <a:ext uri="{FF2B5EF4-FFF2-40B4-BE49-F238E27FC236}">
                  <a16:creationId xmlns:a16="http://schemas.microsoft.com/office/drawing/2014/main" id="{076E35E1-DF3E-9940-F12F-4CB82A1C018F}"/>
                </a:ext>
              </a:extLst>
            </p:cNvPr>
            <p:cNvSpPr/>
            <p:nvPr/>
          </p:nvSpPr>
          <p:spPr>
            <a:xfrm>
              <a:off x="-64977150" y="3727425"/>
              <a:ext cx="148875" cy="147300"/>
            </a:xfrm>
            <a:custGeom>
              <a:avLst/>
              <a:gdLst/>
              <a:ahLst/>
              <a:cxnLst/>
              <a:rect l="l" t="t" r="r" b="b"/>
              <a:pathLst>
                <a:path w="5955" h="5892" extrusionOk="0">
                  <a:moveTo>
                    <a:pt x="441" y="0"/>
                  </a:moveTo>
                  <a:cubicBezTo>
                    <a:pt x="189" y="0"/>
                    <a:pt x="0" y="158"/>
                    <a:pt x="0" y="378"/>
                  </a:cubicBezTo>
                  <a:lnTo>
                    <a:pt x="0" y="5513"/>
                  </a:lnTo>
                  <a:cubicBezTo>
                    <a:pt x="0" y="5702"/>
                    <a:pt x="189" y="5891"/>
                    <a:pt x="441" y="5891"/>
                  </a:cubicBezTo>
                  <a:lnTo>
                    <a:pt x="5514" y="5891"/>
                  </a:lnTo>
                  <a:cubicBezTo>
                    <a:pt x="5734" y="5891"/>
                    <a:pt x="5955" y="5702"/>
                    <a:pt x="5955" y="5513"/>
                  </a:cubicBezTo>
                  <a:cubicBezTo>
                    <a:pt x="5955" y="2489"/>
                    <a:pt x="3466" y="0"/>
                    <a:pt x="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99" name="Google Shape;4537;p49">
            <a:extLst>
              <a:ext uri="{FF2B5EF4-FFF2-40B4-BE49-F238E27FC236}">
                <a16:creationId xmlns:a16="http://schemas.microsoft.com/office/drawing/2014/main" id="{C28609BE-F780-9E9C-DBAE-894DF31C0BE2}"/>
              </a:ext>
            </a:extLst>
          </p:cNvPr>
          <p:cNvGrpSpPr/>
          <p:nvPr/>
        </p:nvGrpSpPr>
        <p:grpSpPr>
          <a:xfrm>
            <a:off x="562205" y="5825687"/>
            <a:ext cx="535454" cy="544938"/>
            <a:chOff x="-65144125" y="4094450"/>
            <a:chExt cx="311900" cy="317425"/>
          </a:xfrm>
          <a:solidFill>
            <a:srgbClr val="054B99"/>
          </a:solidFill>
        </p:grpSpPr>
        <p:sp>
          <p:nvSpPr>
            <p:cNvPr id="4300" name="Google Shape;4538;p49">
              <a:extLst>
                <a:ext uri="{FF2B5EF4-FFF2-40B4-BE49-F238E27FC236}">
                  <a16:creationId xmlns:a16="http://schemas.microsoft.com/office/drawing/2014/main" id="{BE98E791-216F-7152-4B04-23E649398DE1}"/>
                </a:ext>
              </a:extLst>
            </p:cNvPr>
            <p:cNvSpPr/>
            <p:nvPr/>
          </p:nvSpPr>
          <p:spPr>
            <a:xfrm>
              <a:off x="-65079550" y="4183450"/>
              <a:ext cx="185900" cy="185900"/>
            </a:xfrm>
            <a:custGeom>
              <a:avLst/>
              <a:gdLst/>
              <a:ahLst/>
              <a:cxnLst/>
              <a:rect l="l" t="t" r="r" b="b"/>
              <a:pathLst>
                <a:path w="7436" h="7436" extrusionOk="0">
                  <a:moveTo>
                    <a:pt x="3687" y="0"/>
                  </a:moveTo>
                  <a:cubicBezTo>
                    <a:pt x="1639" y="0"/>
                    <a:pt x="1" y="1639"/>
                    <a:pt x="1" y="3686"/>
                  </a:cubicBezTo>
                  <a:cubicBezTo>
                    <a:pt x="1" y="5734"/>
                    <a:pt x="1639" y="7435"/>
                    <a:pt x="3687" y="7435"/>
                  </a:cubicBezTo>
                  <a:cubicBezTo>
                    <a:pt x="5735" y="7435"/>
                    <a:pt x="7436" y="5797"/>
                    <a:pt x="7436" y="3686"/>
                  </a:cubicBezTo>
                  <a:cubicBezTo>
                    <a:pt x="7436" y="3466"/>
                    <a:pt x="7247" y="3308"/>
                    <a:pt x="7058" y="3308"/>
                  </a:cubicBezTo>
                  <a:lnTo>
                    <a:pt x="4096" y="3308"/>
                  </a:lnTo>
                  <a:lnTo>
                    <a:pt x="4096" y="378"/>
                  </a:lnTo>
                  <a:cubicBezTo>
                    <a:pt x="4096" y="158"/>
                    <a:pt x="3907" y="0"/>
                    <a:pt x="36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1" name="Google Shape;4539;p49">
              <a:extLst>
                <a:ext uri="{FF2B5EF4-FFF2-40B4-BE49-F238E27FC236}">
                  <a16:creationId xmlns:a16="http://schemas.microsoft.com/office/drawing/2014/main" id="{EA6B5940-97B8-74CD-E21D-94529D93CEBA}"/>
                </a:ext>
              </a:extLst>
            </p:cNvPr>
            <p:cNvSpPr/>
            <p:nvPr/>
          </p:nvSpPr>
          <p:spPr>
            <a:xfrm>
              <a:off x="-65039375" y="4094450"/>
              <a:ext cx="104775" cy="19700"/>
            </a:xfrm>
            <a:custGeom>
              <a:avLst/>
              <a:gdLst/>
              <a:ahLst/>
              <a:cxnLst/>
              <a:rect l="l" t="t" r="r" b="b"/>
              <a:pathLst>
                <a:path w="4191" h="788" extrusionOk="0">
                  <a:moveTo>
                    <a:pt x="473" y="0"/>
                  </a:moveTo>
                  <a:cubicBezTo>
                    <a:pt x="252" y="0"/>
                    <a:pt x="32" y="221"/>
                    <a:pt x="32" y="410"/>
                  </a:cubicBezTo>
                  <a:cubicBezTo>
                    <a:pt x="0" y="599"/>
                    <a:pt x="158" y="756"/>
                    <a:pt x="347" y="788"/>
                  </a:cubicBezTo>
                  <a:lnTo>
                    <a:pt x="3813" y="788"/>
                  </a:lnTo>
                  <a:cubicBezTo>
                    <a:pt x="4033" y="756"/>
                    <a:pt x="4191" y="599"/>
                    <a:pt x="4191" y="410"/>
                  </a:cubicBezTo>
                  <a:cubicBezTo>
                    <a:pt x="4191" y="158"/>
                    <a:pt x="3970" y="0"/>
                    <a:pt x="37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2" name="Google Shape;4540;p49">
              <a:extLst>
                <a:ext uri="{FF2B5EF4-FFF2-40B4-BE49-F238E27FC236}">
                  <a16:creationId xmlns:a16="http://schemas.microsoft.com/office/drawing/2014/main" id="{CF4B7AAA-A331-F664-E951-679E1192D7E9}"/>
                </a:ext>
              </a:extLst>
            </p:cNvPr>
            <p:cNvSpPr/>
            <p:nvPr/>
          </p:nvSpPr>
          <p:spPr>
            <a:xfrm>
              <a:off x="-65144125" y="4121025"/>
              <a:ext cx="311900" cy="290850"/>
            </a:xfrm>
            <a:custGeom>
              <a:avLst/>
              <a:gdLst/>
              <a:ahLst/>
              <a:cxnLst/>
              <a:rect l="l" t="t" r="r" b="b"/>
              <a:pathLst>
                <a:path w="12476" h="11634" extrusionOk="0">
                  <a:moveTo>
                    <a:pt x="6321" y="1678"/>
                  </a:moveTo>
                  <a:cubicBezTo>
                    <a:pt x="7437" y="1678"/>
                    <a:pt x="8570" y="2088"/>
                    <a:pt x="9483" y="3001"/>
                  </a:cubicBezTo>
                  <a:cubicBezTo>
                    <a:pt x="10334" y="3884"/>
                    <a:pt x="10806" y="5018"/>
                    <a:pt x="10806" y="6246"/>
                  </a:cubicBezTo>
                  <a:cubicBezTo>
                    <a:pt x="10806" y="8767"/>
                    <a:pt x="8759" y="10815"/>
                    <a:pt x="6238" y="10815"/>
                  </a:cubicBezTo>
                  <a:cubicBezTo>
                    <a:pt x="3718" y="10815"/>
                    <a:pt x="1702" y="8767"/>
                    <a:pt x="1702" y="6246"/>
                  </a:cubicBezTo>
                  <a:cubicBezTo>
                    <a:pt x="1702" y="3492"/>
                    <a:pt x="3974" y="1678"/>
                    <a:pt x="6321" y="1678"/>
                  </a:cubicBezTo>
                  <a:close/>
                  <a:moveTo>
                    <a:pt x="1367" y="1"/>
                  </a:moveTo>
                  <a:cubicBezTo>
                    <a:pt x="1048" y="1"/>
                    <a:pt x="725" y="119"/>
                    <a:pt x="473" y="355"/>
                  </a:cubicBezTo>
                  <a:cubicBezTo>
                    <a:pt x="0" y="828"/>
                    <a:pt x="0" y="1615"/>
                    <a:pt x="473" y="2119"/>
                  </a:cubicBezTo>
                  <a:cubicBezTo>
                    <a:pt x="696" y="2363"/>
                    <a:pt x="997" y="2488"/>
                    <a:pt x="1327" y="2488"/>
                  </a:cubicBezTo>
                  <a:cubicBezTo>
                    <a:pt x="1509" y="2488"/>
                    <a:pt x="1700" y="2450"/>
                    <a:pt x="1891" y="2371"/>
                  </a:cubicBezTo>
                  <a:lnTo>
                    <a:pt x="2237" y="2718"/>
                  </a:lnTo>
                  <a:cubicBezTo>
                    <a:pt x="1386" y="3695"/>
                    <a:pt x="914" y="4923"/>
                    <a:pt x="914" y="6215"/>
                  </a:cubicBezTo>
                  <a:cubicBezTo>
                    <a:pt x="914" y="9176"/>
                    <a:pt x="3340" y="11634"/>
                    <a:pt x="6301" y="11634"/>
                  </a:cubicBezTo>
                  <a:cubicBezTo>
                    <a:pt x="9231" y="11634"/>
                    <a:pt x="11689" y="9208"/>
                    <a:pt x="11689" y="6215"/>
                  </a:cubicBezTo>
                  <a:cubicBezTo>
                    <a:pt x="11689" y="4923"/>
                    <a:pt x="11216" y="3695"/>
                    <a:pt x="10365" y="2718"/>
                  </a:cubicBezTo>
                  <a:lnTo>
                    <a:pt x="10743" y="2371"/>
                  </a:lnTo>
                  <a:cubicBezTo>
                    <a:pt x="10901" y="2466"/>
                    <a:pt x="11059" y="2497"/>
                    <a:pt x="11248" y="2497"/>
                  </a:cubicBezTo>
                  <a:cubicBezTo>
                    <a:pt x="11909" y="2497"/>
                    <a:pt x="12476" y="1930"/>
                    <a:pt x="12476" y="1269"/>
                  </a:cubicBezTo>
                  <a:cubicBezTo>
                    <a:pt x="12476" y="607"/>
                    <a:pt x="11909" y="8"/>
                    <a:pt x="11248" y="8"/>
                  </a:cubicBezTo>
                  <a:cubicBezTo>
                    <a:pt x="10586" y="8"/>
                    <a:pt x="10019" y="544"/>
                    <a:pt x="10019" y="1269"/>
                  </a:cubicBezTo>
                  <a:cubicBezTo>
                    <a:pt x="10019" y="1458"/>
                    <a:pt x="10050" y="1615"/>
                    <a:pt x="10145" y="1773"/>
                  </a:cubicBezTo>
                  <a:lnTo>
                    <a:pt x="9798" y="2119"/>
                  </a:lnTo>
                  <a:cubicBezTo>
                    <a:pt x="9137" y="1584"/>
                    <a:pt x="8381" y="1206"/>
                    <a:pt x="7561" y="985"/>
                  </a:cubicBezTo>
                  <a:lnTo>
                    <a:pt x="7561" y="544"/>
                  </a:lnTo>
                  <a:lnTo>
                    <a:pt x="5073" y="544"/>
                  </a:lnTo>
                  <a:lnTo>
                    <a:pt x="5073" y="985"/>
                  </a:lnTo>
                  <a:cubicBezTo>
                    <a:pt x="4222" y="1206"/>
                    <a:pt x="3434" y="1584"/>
                    <a:pt x="2836" y="2119"/>
                  </a:cubicBezTo>
                  <a:lnTo>
                    <a:pt x="2458" y="1773"/>
                  </a:lnTo>
                  <a:cubicBezTo>
                    <a:pt x="2710" y="1269"/>
                    <a:pt x="2584" y="733"/>
                    <a:pt x="2237" y="355"/>
                  </a:cubicBezTo>
                  <a:cubicBezTo>
                    <a:pt x="2001" y="119"/>
                    <a:pt x="1686" y="1"/>
                    <a:pt x="13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03" name="Google Shape;4541;p49">
            <a:extLst>
              <a:ext uri="{FF2B5EF4-FFF2-40B4-BE49-F238E27FC236}">
                <a16:creationId xmlns:a16="http://schemas.microsoft.com/office/drawing/2014/main" id="{1C7B1053-9CD3-BC71-FC8B-4AEAE3F1A9AF}"/>
              </a:ext>
            </a:extLst>
          </p:cNvPr>
          <p:cNvSpPr/>
          <p:nvPr/>
        </p:nvSpPr>
        <p:spPr>
          <a:xfrm>
            <a:off x="3829941" y="4530734"/>
            <a:ext cx="547642" cy="547686"/>
          </a:xfrm>
          <a:custGeom>
            <a:avLst/>
            <a:gdLst/>
            <a:ahLst/>
            <a:cxnLst/>
            <a:rect l="l" t="t" r="r" b="b"/>
            <a:pathLst>
              <a:path w="12760" h="12761" extrusionOk="0">
                <a:moveTo>
                  <a:pt x="6427" y="3592"/>
                </a:moveTo>
                <a:cubicBezTo>
                  <a:pt x="7939" y="3592"/>
                  <a:pt x="9168" y="4821"/>
                  <a:pt x="9168" y="6365"/>
                </a:cubicBezTo>
                <a:cubicBezTo>
                  <a:pt x="9168" y="7846"/>
                  <a:pt x="7908" y="9106"/>
                  <a:pt x="6427" y="9106"/>
                </a:cubicBezTo>
                <a:cubicBezTo>
                  <a:pt x="4883" y="9106"/>
                  <a:pt x="3655" y="7877"/>
                  <a:pt x="3655" y="6365"/>
                </a:cubicBezTo>
                <a:cubicBezTo>
                  <a:pt x="3655" y="4821"/>
                  <a:pt x="4883" y="3592"/>
                  <a:pt x="6427" y="3592"/>
                </a:cubicBezTo>
                <a:close/>
                <a:moveTo>
                  <a:pt x="5829" y="1"/>
                </a:moveTo>
                <a:cubicBezTo>
                  <a:pt x="5356" y="1"/>
                  <a:pt x="5009" y="347"/>
                  <a:pt x="5009" y="852"/>
                </a:cubicBezTo>
                <a:lnTo>
                  <a:pt x="5009" y="1576"/>
                </a:lnTo>
                <a:cubicBezTo>
                  <a:pt x="4631" y="1702"/>
                  <a:pt x="4285" y="1828"/>
                  <a:pt x="3970" y="2017"/>
                </a:cubicBezTo>
                <a:lnTo>
                  <a:pt x="3466" y="1513"/>
                </a:lnTo>
                <a:cubicBezTo>
                  <a:pt x="3308" y="1356"/>
                  <a:pt x="3088" y="1277"/>
                  <a:pt x="2867" y="1277"/>
                </a:cubicBezTo>
                <a:cubicBezTo>
                  <a:pt x="2647" y="1277"/>
                  <a:pt x="2426" y="1356"/>
                  <a:pt x="2269" y="1513"/>
                </a:cubicBezTo>
                <a:lnTo>
                  <a:pt x="1481" y="2301"/>
                </a:lnTo>
                <a:cubicBezTo>
                  <a:pt x="1166" y="2616"/>
                  <a:pt x="1166" y="3151"/>
                  <a:pt x="1481" y="3466"/>
                </a:cubicBezTo>
                <a:lnTo>
                  <a:pt x="2017" y="4002"/>
                </a:lnTo>
                <a:cubicBezTo>
                  <a:pt x="1796" y="4317"/>
                  <a:pt x="1701" y="4664"/>
                  <a:pt x="1575" y="5010"/>
                </a:cubicBezTo>
                <a:lnTo>
                  <a:pt x="819" y="5010"/>
                </a:lnTo>
                <a:cubicBezTo>
                  <a:pt x="347" y="5010"/>
                  <a:pt x="0" y="5357"/>
                  <a:pt x="0" y="5829"/>
                </a:cubicBezTo>
                <a:lnTo>
                  <a:pt x="0" y="6932"/>
                </a:lnTo>
                <a:cubicBezTo>
                  <a:pt x="0" y="7405"/>
                  <a:pt x="347" y="7783"/>
                  <a:pt x="819" y="7783"/>
                </a:cubicBezTo>
                <a:lnTo>
                  <a:pt x="1575" y="7783"/>
                </a:lnTo>
                <a:cubicBezTo>
                  <a:pt x="1701" y="8129"/>
                  <a:pt x="1796" y="8476"/>
                  <a:pt x="2017" y="8791"/>
                </a:cubicBezTo>
                <a:lnTo>
                  <a:pt x="1481" y="9295"/>
                </a:lnTo>
                <a:cubicBezTo>
                  <a:pt x="1166" y="9610"/>
                  <a:pt x="1166" y="10177"/>
                  <a:pt x="1481" y="10492"/>
                </a:cubicBezTo>
                <a:lnTo>
                  <a:pt x="2269" y="11280"/>
                </a:lnTo>
                <a:cubicBezTo>
                  <a:pt x="2426" y="11437"/>
                  <a:pt x="2647" y="11516"/>
                  <a:pt x="2867" y="11516"/>
                </a:cubicBezTo>
                <a:cubicBezTo>
                  <a:pt x="3088" y="11516"/>
                  <a:pt x="3308" y="11437"/>
                  <a:pt x="3466" y="11280"/>
                </a:cubicBezTo>
                <a:lnTo>
                  <a:pt x="3970" y="10776"/>
                </a:lnTo>
                <a:cubicBezTo>
                  <a:pt x="4285" y="10965"/>
                  <a:pt x="4631" y="11091"/>
                  <a:pt x="5009" y="11185"/>
                </a:cubicBezTo>
                <a:lnTo>
                  <a:pt x="5009" y="11941"/>
                </a:lnTo>
                <a:cubicBezTo>
                  <a:pt x="5009" y="12414"/>
                  <a:pt x="5356" y="12760"/>
                  <a:pt x="5829" y="12760"/>
                </a:cubicBezTo>
                <a:lnTo>
                  <a:pt x="6931" y="12760"/>
                </a:lnTo>
                <a:cubicBezTo>
                  <a:pt x="7404" y="12760"/>
                  <a:pt x="7750" y="12414"/>
                  <a:pt x="7750" y="11941"/>
                </a:cubicBezTo>
                <a:lnTo>
                  <a:pt x="7750" y="11185"/>
                </a:lnTo>
                <a:cubicBezTo>
                  <a:pt x="8097" y="11091"/>
                  <a:pt x="8475" y="10965"/>
                  <a:pt x="8790" y="10776"/>
                </a:cubicBezTo>
                <a:lnTo>
                  <a:pt x="9294" y="11280"/>
                </a:lnTo>
                <a:cubicBezTo>
                  <a:pt x="9452" y="11437"/>
                  <a:pt x="9664" y="11516"/>
                  <a:pt x="9877" y="11516"/>
                </a:cubicBezTo>
                <a:cubicBezTo>
                  <a:pt x="10090" y="11516"/>
                  <a:pt x="10302" y="11437"/>
                  <a:pt x="10460" y="11280"/>
                </a:cubicBezTo>
                <a:lnTo>
                  <a:pt x="11247" y="10492"/>
                </a:lnTo>
                <a:cubicBezTo>
                  <a:pt x="11563" y="10177"/>
                  <a:pt x="11563" y="9610"/>
                  <a:pt x="11247" y="9295"/>
                </a:cubicBezTo>
                <a:lnTo>
                  <a:pt x="10743" y="8791"/>
                </a:lnTo>
                <a:cubicBezTo>
                  <a:pt x="10932" y="8476"/>
                  <a:pt x="11058" y="8129"/>
                  <a:pt x="11184" y="7783"/>
                </a:cubicBezTo>
                <a:lnTo>
                  <a:pt x="11941" y="7783"/>
                </a:lnTo>
                <a:cubicBezTo>
                  <a:pt x="12413" y="7783"/>
                  <a:pt x="12760" y="7405"/>
                  <a:pt x="12760" y="6932"/>
                </a:cubicBezTo>
                <a:lnTo>
                  <a:pt x="12760" y="5829"/>
                </a:lnTo>
                <a:cubicBezTo>
                  <a:pt x="12760" y="5325"/>
                  <a:pt x="12350" y="4979"/>
                  <a:pt x="11941" y="4979"/>
                </a:cubicBezTo>
                <a:lnTo>
                  <a:pt x="11184" y="4979"/>
                </a:lnTo>
                <a:cubicBezTo>
                  <a:pt x="11058" y="4632"/>
                  <a:pt x="10932" y="4254"/>
                  <a:pt x="10743" y="3939"/>
                </a:cubicBezTo>
                <a:lnTo>
                  <a:pt x="11247" y="3435"/>
                </a:lnTo>
                <a:cubicBezTo>
                  <a:pt x="11563" y="3120"/>
                  <a:pt x="11563" y="2553"/>
                  <a:pt x="11247" y="2238"/>
                </a:cubicBezTo>
                <a:lnTo>
                  <a:pt x="10460" y="1450"/>
                </a:lnTo>
                <a:cubicBezTo>
                  <a:pt x="10302" y="1293"/>
                  <a:pt x="10090" y="1214"/>
                  <a:pt x="9877" y="1214"/>
                </a:cubicBezTo>
                <a:cubicBezTo>
                  <a:pt x="9664" y="1214"/>
                  <a:pt x="9452" y="1293"/>
                  <a:pt x="9294" y="1450"/>
                </a:cubicBezTo>
                <a:lnTo>
                  <a:pt x="8790" y="1986"/>
                </a:lnTo>
                <a:cubicBezTo>
                  <a:pt x="8475" y="1765"/>
                  <a:pt x="8097" y="1671"/>
                  <a:pt x="7750" y="1545"/>
                </a:cubicBezTo>
                <a:lnTo>
                  <a:pt x="7750" y="852"/>
                </a:lnTo>
                <a:cubicBezTo>
                  <a:pt x="7750" y="379"/>
                  <a:pt x="7404" y="1"/>
                  <a:pt x="6931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04" name="Google Shape;4542;p49">
            <a:extLst>
              <a:ext uri="{FF2B5EF4-FFF2-40B4-BE49-F238E27FC236}">
                <a16:creationId xmlns:a16="http://schemas.microsoft.com/office/drawing/2014/main" id="{4C7E64E4-924A-330A-6EB5-5F61B0DC90A9}"/>
              </a:ext>
            </a:extLst>
          </p:cNvPr>
          <p:cNvGrpSpPr/>
          <p:nvPr/>
        </p:nvGrpSpPr>
        <p:grpSpPr>
          <a:xfrm>
            <a:off x="3831842" y="5188688"/>
            <a:ext cx="549959" cy="546096"/>
            <a:chOff x="-63250675" y="3744075"/>
            <a:chExt cx="320350" cy="318100"/>
          </a:xfrm>
          <a:solidFill>
            <a:srgbClr val="054B99"/>
          </a:solidFill>
        </p:grpSpPr>
        <p:sp>
          <p:nvSpPr>
            <p:cNvPr id="4305" name="Google Shape;4543;p49">
              <a:extLst>
                <a:ext uri="{FF2B5EF4-FFF2-40B4-BE49-F238E27FC236}">
                  <a16:creationId xmlns:a16="http://schemas.microsoft.com/office/drawing/2014/main" id="{DE2430B1-92C7-FD0A-3DF4-2E1A20867005}"/>
                </a:ext>
              </a:extLst>
            </p:cNvPr>
            <p:cNvSpPr/>
            <p:nvPr/>
          </p:nvSpPr>
          <p:spPr>
            <a:xfrm>
              <a:off x="-63126250" y="3744075"/>
              <a:ext cx="195925" cy="192875"/>
            </a:xfrm>
            <a:custGeom>
              <a:avLst/>
              <a:gdLst/>
              <a:ahLst/>
              <a:cxnLst/>
              <a:rect l="l" t="t" r="r" b="b"/>
              <a:pathLst>
                <a:path w="7837" h="7715" extrusionOk="0">
                  <a:moveTo>
                    <a:pt x="6020" y="0"/>
                  </a:moveTo>
                  <a:cubicBezTo>
                    <a:pt x="5921" y="0"/>
                    <a:pt x="5820" y="37"/>
                    <a:pt x="5735" y="122"/>
                  </a:cubicBezTo>
                  <a:lnTo>
                    <a:pt x="4097" y="1760"/>
                  </a:lnTo>
                  <a:cubicBezTo>
                    <a:pt x="4034" y="1854"/>
                    <a:pt x="3971" y="1917"/>
                    <a:pt x="3971" y="2012"/>
                  </a:cubicBezTo>
                  <a:lnTo>
                    <a:pt x="3782" y="3304"/>
                  </a:lnTo>
                  <a:lnTo>
                    <a:pt x="1734" y="5351"/>
                  </a:lnTo>
                  <a:cubicBezTo>
                    <a:pt x="1576" y="5288"/>
                    <a:pt x="1387" y="5225"/>
                    <a:pt x="1230" y="5225"/>
                  </a:cubicBezTo>
                  <a:cubicBezTo>
                    <a:pt x="537" y="5225"/>
                    <a:pt x="1" y="5793"/>
                    <a:pt x="1" y="6486"/>
                  </a:cubicBezTo>
                  <a:cubicBezTo>
                    <a:pt x="1" y="7210"/>
                    <a:pt x="537" y="7714"/>
                    <a:pt x="1230" y="7714"/>
                  </a:cubicBezTo>
                  <a:cubicBezTo>
                    <a:pt x="1891" y="7714"/>
                    <a:pt x="2458" y="7179"/>
                    <a:pt x="2458" y="6486"/>
                  </a:cubicBezTo>
                  <a:cubicBezTo>
                    <a:pt x="2458" y="6297"/>
                    <a:pt x="2395" y="6139"/>
                    <a:pt x="2332" y="5982"/>
                  </a:cubicBezTo>
                  <a:lnTo>
                    <a:pt x="4380" y="3934"/>
                  </a:lnTo>
                  <a:lnTo>
                    <a:pt x="5672" y="3745"/>
                  </a:lnTo>
                  <a:cubicBezTo>
                    <a:pt x="5735" y="3745"/>
                    <a:pt x="5829" y="3713"/>
                    <a:pt x="5924" y="3619"/>
                  </a:cubicBezTo>
                  <a:lnTo>
                    <a:pt x="7562" y="1980"/>
                  </a:lnTo>
                  <a:cubicBezTo>
                    <a:pt x="7837" y="1706"/>
                    <a:pt x="7609" y="1254"/>
                    <a:pt x="7251" y="1254"/>
                  </a:cubicBezTo>
                  <a:cubicBezTo>
                    <a:pt x="7240" y="1254"/>
                    <a:pt x="7228" y="1255"/>
                    <a:pt x="7216" y="1256"/>
                  </a:cubicBezTo>
                  <a:lnTo>
                    <a:pt x="6302" y="1382"/>
                  </a:lnTo>
                  <a:lnTo>
                    <a:pt x="6428" y="468"/>
                  </a:lnTo>
                  <a:cubicBezTo>
                    <a:pt x="6472" y="203"/>
                    <a:pt x="6253" y="0"/>
                    <a:pt x="60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6" name="Google Shape;4544;p49">
              <a:extLst>
                <a:ext uri="{FF2B5EF4-FFF2-40B4-BE49-F238E27FC236}">
                  <a16:creationId xmlns:a16="http://schemas.microsoft.com/office/drawing/2014/main" id="{772ABC87-491B-B85A-9C67-23D978D66F03}"/>
                </a:ext>
              </a:extLst>
            </p:cNvPr>
            <p:cNvSpPr/>
            <p:nvPr/>
          </p:nvSpPr>
          <p:spPr>
            <a:xfrm>
              <a:off x="-63190025" y="3814050"/>
              <a:ext cx="186675" cy="185900"/>
            </a:xfrm>
            <a:custGeom>
              <a:avLst/>
              <a:gdLst/>
              <a:ahLst/>
              <a:cxnLst/>
              <a:rect l="l" t="t" r="r" b="b"/>
              <a:pathLst>
                <a:path w="7467" h="7436" extrusionOk="0">
                  <a:moveTo>
                    <a:pt x="3718" y="1"/>
                  </a:moveTo>
                  <a:cubicBezTo>
                    <a:pt x="1670" y="1"/>
                    <a:pt x="0" y="1670"/>
                    <a:pt x="0" y="3750"/>
                  </a:cubicBezTo>
                  <a:cubicBezTo>
                    <a:pt x="0" y="5797"/>
                    <a:pt x="1638" y="7436"/>
                    <a:pt x="3718" y="7436"/>
                  </a:cubicBezTo>
                  <a:cubicBezTo>
                    <a:pt x="5765" y="7436"/>
                    <a:pt x="7467" y="5797"/>
                    <a:pt x="7467" y="3750"/>
                  </a:cubicBezTo>
                  <a:cubicBezTo>
                    <a:pt x="7467" y="3151"/>
                    <a:pt x="7341" y="2647"/>
                    <a:pt x="7120" y="2143"/>
                  </a:cubicBezTo>
                  <a:lnTo>
                    <a:pt x="5828" y="3435"/>
                  </a:lnTo>
                  <a:cubicBezTo>
                    <a:pt x="5828" y="3498"/>
                    <a:pt x="5860" y="3624"/>
                    <a:pt x="5860" y="3718"/>
                  </a:cubicBezTo>
                  <a:cubicBezTo>
                    <a:pt x="5860" y="4852"/>
                    <a:pt x="4915" y="5797"/>
                    <a:pt x="3781" y="5797"/>
                  </a:cubicBezTo>
                  <a:cubicBezTo>
                    <a:pt x="2615" y="5797"/>
                    <a:pt x="1670" y="4852"/>
                    <a:pt x="1670" y="3718"/>
                  </a:cubicBezTo>
                  <a:cubicBezTo>
                    <a:pt x="1733" y="2552"/>
                    <a:pt x="2615" y="1607"/>
                    <a:pt x="3781" y="1607"/>
                  </a:cubicBezTo>
                  <a:cubicBezTo>
                    <a:pt x="3875" y="1607"/>
                    <a:pt x="3970" y="1607"/>
                    <a:pt x="4033" y="1670"/>
                  </a:cubicBezTo>
                  <a:lnTo>
                    <a:pt x="5356" y="347"/>
                  </a:lnTo>
                  <a:cubicBezTo>
                    <a:pt x="4883" y="127"/>
                    <a:pt x="4316" y="1"/>
                    <a:pt x="37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7" name="Google Shape;4545;p49">
              <a:extLst>
                <a:ext uri="{FF2B5EF4-FFF2-40B4-BE49-F238E27FC236}">
                  <a16:creationId xmlns:a16="http://schemas.microsoft.com/office/drawing/2014/main" id="{8C76A881-01DC-8C61-9318-CA796DF96DF4}"/>
                </a:ext>
              </a:extLst>
            </p:cNvPr>
            <p:cNvSpPr/>
            <p:nvPr/>
          </p:nvSpPr>
          <p:spPr>
            <a:xfrm>
              <a:off x="-63250675" y="3751050"/>
              <a:ext cx="311125" cy="311125"/>
            </a:xfrm>
            <a:custGeom>
              <a:avLst/>
              <a:gdLst/>
              <a:ahLst/>
              <a:cxnLst/>
              <a:rect l="l" t="t" r="r" b="b"/>
              <a:pathLst>
                <a:path w="12445" h="12445" extrusionOk="0">
                  <a:moveTo>
                    <a:pt x="6270" y="0"/>
                  </a:moveTo>
                  <a:cubicBezTo>
                    <a:pt x="2773" y="0"/>
                    <a:pt x="0" y="2804"/>
                    <a:pt x="0" y="6238"/>
                  </a:cubicBezTo>
                  <a:cubicBezTo>
                    <a:pt x="0" y="9641"/>
                    <a:pt x="2804" y="12445"/>
                    <a:pt x="6238" y="12445"/>
                  </a:cubicBezTo>
                  <a:cubicBezTo>
                    <a:pt x="9672" y="12445"/>
                    <a:pt x="12445" y="9641"/>
                    <a:pt x="12445" y="6238"/>
                  </a:cubicBezTo>
                  <a:cubicBezTo>
                    <a:pt x="12445" y="5325"/>
                    <a:pt x="12256" y="4411"/>
                    <a:pt x="11878" y="3592"/>
                  </a:cubicBezTo>
                  <a:lnTo>
                    <a:pt x="11563" y="3907"/>
                  </a:lnTo>
                  <a:cubicBezTo>
                    <a:pt x="11342" y="4096"/>
                    <a:pt x="11121" y="4222"/>
                    <a:pt x="10838" y="4253"/>
                  </a:cubicBezTo>
                  <a:lnTo>
                    <a:pt x="10397" y="4348"/>
                  </a:lnTo>
                  <a:cubicBezTo>
                    <a:pt x="10680" y="4915"/>
                    <a:pt x="10806" y="5545"/>
                    <a:pt x="10806" y="6238"/>
                  </a:cubicBezTo>
                  <a:cubicBezTo>
                    <a:pt x="10806" y="8759"/>
                    <a:pt x="8759" y="10743"/>
                    <a:pt x="6270" y="10743"/>
                  </a:cubicBezTo>
                  <a:cubicBezTo>
                    <a:pt x="3781" y="10743"/>
                    <a:pt x="1733" y="8696"/>
                    <a:pt x="1733" y="6238"/>
                  </a:cubicBezTo>
                  <a:cubicBezTo>
                    <a:pt x="1733" y="3718"/>
                    <a:pt x="3781" y="1670"/>
                    <a:pt x="6270" y="1670"/>
                  </a:cubicBezTo>
                  <a:cubicBezTo>
                    <a:pt x="6931" y="1670"/>
                    <a:pt x="7561" y="1796"/>
                    <a:pt x="8160" y="2048"/>
                  </a:cubicBezTo>
                  <a:lnTo>
                    <a:pt x="8254" y="1607"/>
                  </a:lnTo>
                  <a:cubicBezTo>
                    <a:pt x="8286" y="1355"/>
                    <a:pt x="8412" y="1103"/>
                    <a:pt x="8601" y="914"/>
                  </a:cubicBezTo>
                  <a:lnTo>
                    <a:pt x="8916" y="599"/>
                  </a:lnTo>
                  <a:cubicBezTo>
                    <a:pt x="8097" y="189"/>
                    <a:pt x="7215" y="0"/>
                    <a:pt x="62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08" name="Google Shape;4546;p49">
            <a:extLst>
              <a:ext uri="{FF2B5EF4-FFF2-40B4-BE49-F238E27FC236}">
                <a16:creationId xmlns:a16="http://schemas.microsoft.com/office/drawing/2014/main" id="{B61D09D1-ABE5-2D6E-DCA8-8A57B4193C4B}"/>
              </a:ext>
            </a:extLst>
          </p:cNvPr>
          <p:cNvGrpSpPr/>
          <p:nvPr/>
        </p:nvGrpSpPr>
        <p:grpSpPr>
          <a:xfrm>
            <a:off x="3834353" y="5825687"/>
            <a:ext cx="544938" cy="544938"/>
            <a:chOff x="-63250675" y="4110200"/>
            <a:chExt cx="317425" cy="317425"/>
          </a:xfrm>
          <a:solidFill>
            <a:srgbClr val="054B99"/>
          </a:solidFill>
        </p:grpSpPr>
        <p:sp>
          <p:nvSpPr>
            <p:cNvPr id="4309" name="Google Shape;4547;p49">
              <a:extLst>
                <a:ext uri="{FF2B5EF4-FFF2-40B4-BE49-F238E27FC236}">
                  <a16:creationId xmlns:a16="http://schemas.microsoft.com/office/drawing/2014/main" id="{5FD002E1-EAF1-D9FD-E237-0A5FD0ED91F7}"/>
                </a:ext>
              </a:extLst>
            </p:cNvPr>
            <p:cNvSpPr/>
            <p:nvPr/>
          </p:nvSpPr>
          <p:spPr>
            <a:xfrm>
              <a:off x="-63007300" y="4153725"/>
              <a:ext cx="30725" cy="29750"/>
            </a:xfrm>
            <a:custGeom>
              <a:avLst/>
              <a:gdLst/>
              <a:ahLst/>
              <a:cxnLst/>
              <a:rect l="l" t="t" r="r" b="b"/>
              <a:pathLst>
                <a:path w="1229" h="1190" extrusionOk="0">
                  <a:moveTo>
                    <a:pt x="772" y="0"/>
                  </a:moveTo>
                  <a:cubicBezTo>
                    <a:pt x="662" y="0"/>
                    <a:pt x="552" y="39"/>
                    <a:pt x="473" y="118"/>
                  </a:cubicBezTo>
                  <a:lnTo>
                    <a:pt x="0" y="591"/>
                  </a:lnTo>
                  <a:cubicBezTo>
                    <a:pt x="252" y="780"/>
                    <a:pt x="441" y="1000"/>
                    <a:pt x="599" y="1189"/>
                  </a:cubicBezTo>
                  <a:lnTo>
                    <a:pt x="1071" y="717"/>
                  </a:lnTo>
                  <a:cubicBezTo>
                    <a:pt x="1229" y="559"/>
                    <a:pt x="1229" y="276"/>
                    <a:pt x="1071" y="118"/>
                  </a:cubicBezTo>
                  <a:cubicBezTo>
                    <a:pt x="993" y="39"/>
                    <a:pt x="882" y="0"/>
                    <a:pt x="7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0" name="Google Shape;4548;p49">
              <a:extLst>
                <a:ext uri="{FF2B5EF4-FFF2-40B4-BE49-F238E27FC236}">
                  <a16:creationId xmlns:a16="http://schemas.microsoft.com/office/drawing/2014/main" id="{828055B2-5CF0-AB82-A41B-7B6B305997CF}"/>
                </a:ext>
              </a:extLst>
            </p:cNvPr>
            <p:cNvSpPr/>
            <p:nvPr/>
          </p:nvSpPr>
          <p:spPr>
            <a:xfrm>
              <a:off x="-63203425" y="4159025"/>
              <a:ext cx="222925" cy="222150"/>
            </a:xfrm>
            <a:custGeom>
              <a:avLst/>
              <a:gdLst/>
              <a:ahLst/>
              <a:cxnLst/>
              <a:rect l="l" t="t" r="r" b="b"/>
              <a:pathLst>
                <a:path w="8917" h="8886" extrusionOk="0">
                  <a:moveTo>
                    <a:pt x="4033" y="1418"/>
                  </a:moveTo>
                  <a:lnTo>
                    <a:pt x="4033" y="3088"/>
                  </a:lnTo>
                  <a:cubicBezTo>
                    <a:pt x="3939" y="3151"/>
                    <a:pt x="3876" y="3151"/>
                    <a:pt x="3781" y="3183"/>
                  </a:cubicBezTo>
                  <a:lnTo>
                    <a:pt x="2615" y="1985"/>
                  </a:lnTo>
                  <a:cubicBezTo>
                    <a:pt x="2993" y="1670"/>
                    <a:pt x="3529" y="1481"/>
                    <a:pt x="4033" y="1418"/>
                  </a:cubicBezTo>
                  <a:close/>
                  <a:moveTo>
                    <a:pt x="4852" y="1418"/>
                  </a:moveTo>
                  <a:cubicBezTo>
                    <a:pt x="5356" y="1481"/>
                    <a:pt x="5892" y="1670"/>
                    <a:pt x="6270" y="1985"/>
                  </a:cubicBezTo>
                  <a:lnTo>
                    <a:pt x="5104" y="3183"/>
                  </a:lnTo>
                  <a:cubicBezTo>
                    <a:pt x="5010" y="3151"/>
                    <a:pt x="4947" y="3088"/>
                    <a:pt x="4852" y="3088"/>
                  </a:cubicBezTo>
                  <a:lnTo>
                    <a:pt x="4852" y="1418"/>
                  </a:lnTo>
                  <a:close/>
                  <a:moveTo>
                    <a:pt x="2017" y="2553"/>
                  </a:moveTo>
                  <a:lnTo>
                    <a:pt x="3214" y="3718"/>
                  </a:lnTo>
                  <a:cubicBezTo>
                    <a:pt x="3151" y="3813"/>
                    <a:pt x="3119" y="3876"/>
                    <a:pt x="3119" y="3970"/>
                  </a:cubicBezTo>
                  <a:lnTo>
                    <a:pt x="1418" y="3970"/>
                  </a:lnTo>
                  <a:cubicBezTo>
                    <a:pt x="1513" y="3466"/>
                    <a:pt x="1733" y="2994"/>
                    <a:pt x="2017" y="2553"/>
                  </a:cubicBezTo>
                  <a:close/>
                  <a:moveTo>
                    <a:pt x="6869" y="2553"/>
                  </a:moveTo>
                  <a:cubicBezTo>
                    <a:pt x="7184" y="2994"/>
                    <a:pt x="7373" y="3466"/>
                    <a:pt x="7467" y="3970"/>
                  </a:cubicBezTo>
                  <a:lnTo>
                    <a:pt x="5766" y="3970"/>
                  </a:lnTo>
                  <a:cubicBezTo>
                    <a:pt x="5734" y="3876"/>
                    <a:pt x="5734" y="3813"/>
                    <a:pt x="5671" y="3718"/>
                  </a:cubicBezTo>
                  <a:lnTo>
                    <a:pt x="6869" y="2553"/>
                  </a:lnTo>
                  <a:close/>
                  <a:moveTo>
                    <a:pt x="3119" y="4789"/>
                  </a:moveTo>
                  <a:cubicBezTo>
                    <a:pt x="3182" y="4884"/>
                    <a:pt x="3182" y="4947"/>
                    <a:pt x="3214" y="5041"/>
                  </a:cubicBezTo>
                  <a:lnTo>
                    <a:pt x="2017" y="6207"/>
                  </a:lnTo>
                  <a:cubicBezTo>
                    <a:pt x="1733" y="5829"/>
                    <a:pt x="1513" y="5357"/>
                    <a:pt x="1418" y="4789"/>
                  </a:cubicBezTo>
                  <a:close/>
                  <a:moveTo>
                    <a:pt x="7467" y="4789"/>
                  </a:moveTo>
                  <a:cubicBezTo>
                    <a:pt x="7373" y="5357"/>
                    <a:pt x="7184" y="5829"/>
                    <a:pt x="6869" y="6207"/>
                  </a:cubicBezTo>
                  <a:lnTo>
                    <a:pt x="5671" y="5041"/>
                  </a:lnTo>
                  <a:cubicBezTo>
                    <a:pt x="5734" y="4947"/>
                    <a:pt x="5766" y="4884"/>
                    <a:pt x="5766" y="4789"/>
                  </a:cubicBezTo>
                  <a:close/>
                  <a:moveTo>
                    <a:pt x="3781" y="5609"/>
                  </a:moveTo>
                  <a:cubicBezTo>
                    <a:pt x="3876" y="5672"/>
                    <a:pt x="3939" y="5703"/>
                    <a:pt x="4033" y="5703"/>
                  </a:cubicBezTo>
                  <a:lnTo>
                    <a:pt x="4033" y="7404"/>
                  </a:lnTo>
                  <a:cubicBezTo>
                    <a:pt x="3529" y="7310"/>
                    <a:pt x="2993" y="7121"/>
                    <a:pt x="2615" y="6806"/>
                  </a:cubicBezTo>
                  <a:lnTo>
                    <a:pt x="3781" y="5609"/>
                  </a:lnTo>
                  <a:close/>
                  <a:moveTo>
                    <a:pt x="5104" y="5609"/>
                  </a:moveTo>
                  <a:lnTo>
                    <a:pt x="6270" y="6806"/>
                  </a:lnTo>
                  <a:cubicBezTo>
                    <a:pt x="5892" y="7121"/>
                    <a:pt x="5419" y="7310"/>
                    <a:pt x="4852" y="7404"/>
                  </a:cubicBezTo>
                  <a:lnTo>
                    <a:pt x="4852" y="5703"/>
                  </a:lnTo>
                  <a:cubicBezTo>
                    <a:pt x="4947" y="5672"/>
                    <a:pt x="5010" y="5672"/>
                    <a:pt x="5104" y="5609"/>
                  </a:cubicBezTo>
                  <a:close/>
                  <a:moveTo>
                    <a:pt x="4474" y="1"/>
                  </a:moveTo>
                  <a:cubicBezTo>
                    <a:pt x="2017" y="1"/>
                    <a:pt x="0" y="1985"/>
                    <a:pt x="0" y="4443"/>
                  </a:cubicBezTo>
                  <a:cubicBezTo>
                    <a:pt x="0" y="6869"/>
                    <a:pt x="2017" y="8885"/>
                    <a:pt x="4474" y="8885"/>
                  </a:cubicBezTo>
                  <a:cubicBezTo>
                    <a:pt x="6900" y="8885"/>
                    <a:pt x="8916" y="6869"/>
                    <a:pt x="8916" y="4443"/>
                  </a:cubicBezTo>
                  <a:cubicBezTo>
                    <a:pt x="8916" y="1954"/>
                    <a:pt x="6900" y="1"/>
                    <a:pt x="44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1" name="Google Shape;4549;p49">
              <a:extLst>
                <a:ext uri="{FF2B5EF4-FFF2-40B4-BE49-F238E27FC236}">
                  <a16:creationId xmlns:a16="http://schemas.microsoft.com/office/drawing/2014/main" id="{44F40325-F7D9-2B1D-649B-E39703CE09F4}"/>
                </a:ext>
              </a:extLst>
            </p:cNvPr>
            <p:cNvSpPr/>
            <p:nvPr/>
          </p:nvSpPr>
          <p:spPr>
            <a:xfrm>
              <a:off x="-63102600" y="4401625"/>
              <a:ext cx="20500" cy="26000"/>
            </a:xfrm>
            <a:custGeom>
              <a:avLst/>
              <a:gdLst/>
              <a:ahLst/>
              <a:cxnLst/>
              <a:rect l="l" t="t" r="r" b="b"/>
              <a:pathLst>
                <a:path w="820" h="1040" extrusionOk="0">
                  <a:moveTo>
                    <a:pt x="0" y="0"/>
                  </a:moveTo>
                  <a:lnTo>
                    <a:pt x="0" y="630"/>
                  </a:lnTo>
                  <a:cubicBezTo>
                    <a:pt x="0" y="882"/>
                    <a:pt x="189" y="1040"/>
                    <a:pt x="441" y="1040"/>
                  </a:cubicBezTo>
                  <a:cubicBezTo>
                    <a:pt x="662" y="1040"/>
                    <a:pt x="819" y="851"/>
                    <a:pt x="819" y="630"/>
                  </a:cubicBezTo>
                  <a:lnTo>
                    <a:pt x="81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2" name="Google Shape;4550;p49">
              <a:extLst>
                <a:ext uri="{FF2B5EF4-FFF2-40B4-BE49-F238E27FC236}">
                  <a16:creationId xmlns:a16="http://schemas.microsoft.com/office/drawing/2014/main" id="{E4F23D9D-4892-D637-B6A2-A7EAA5276826}"/>
                </a:ext>
              </a:extLst>
            </p:cNvPr>
            <p:cNvSpPr/>
            <p:nvPr/>
          </p:nvSpPr>
          <p:spPr>
            <a:xfrm>
              <a:off x="-63006525" y="4354350"/>
              <a:ext cx="29950" cy="29975"/>
            </a:xfrm>
            <a:custGeom>
              <a:avLst/>
              <a:gdLst/>
              <a:ahLst/>
              <a:cxnLst/>
              <a:rect l="l" t="t" r="r" b="b"/>
              <a:pathLst>
                <a:path w="1198" h="1199" extrusionOk="0">
                  <a:moveTo>
                    <a:pt x="599" y="1"/>
                  </a:moveTo>
                  <a:cubicBezTo>
                    <a:pt x="410" y="221"/>
                    <a:pt x="253" y="410"/>
                    <a:pt x="1" y="599"/>
                  </a:cubicBezTo>
                  <a:lnTo>
                    <a:pt x="473" y="1072"/>
                  </a:lnTo>
                  <a:cubicBezTo>
                    <a:pt x="568" y="1167"/>
                    <a:pt x="694" y="1198"/>
                    <a:pt x="757" y="1198"/>
                  </a:cubicBezTo>
                  <a:cubicBezTo>
                    <a:pt x="851" y="1198"/>
                    <a:pt x="946" y="1167"/>
                    <a:pt x="1040" y="1072"/>
                  </a:cubicBezTo>
                  <a:cubicBezTo>
                    <a:pt x="1198" y="915"/>
                    <a:pt x="1198" y="631"/>
                    <a:pt x="1040" y="473"/>
                  </a:cubicBezTo>
                  <a:lnTo>
                    <a:pt x="59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3" name="Google Shape;4551;p49">
              <a:extLst>
                <a:ext uri="{FF2B5EF4-FFF2-40B4-BE49-F238E27FC236}">
                  <a16:creationId xmlns:a16="http://schemas.microsoft.com/office/drawing/2014/main" id="{CD3869B9-C250-8FB9-3FA8-80FDFAE1C446}"/>
                </a:ext>
              </a:extLst>
            </p:cNvPr>
            <p:cNvSpPr/>
            <p:nvPr/>
          </p:nvSpPr>
          <p:spPr>
            <a:xfrm>
              <a:off x="-62960825" y="4258275"/>
              <a:ext cx="27575" cy="20500"/>
            </a:xfrm>
            <a:custGeom>
              <a:avLst/>
              <a:gdLst/>
              <a:ahLst/>
              <a:cxnLst/>
              <a:rect l="l" t="t" r="r" b="b"/>
              <a:pathLst>
                <a:path w="1103" h="820" extrusionOk="0">
                  <a:moveTo>
                    <a:pt x="0" y="0"/>
                  </a:moveTo>
                  <a:lnTo>
                    <a:pt x="0" y="441"/>
                  </a:lnTo>
                  <a:lnTo>
                    <a:pt x="0" y="819"/>
                  </a:lnTo>
                  <a:lnTo>
                    <a:pt x="662" y="819"/>
                  </a:lnTo>
                  <a:cubicBezTo>
                    <a:pt x="914" y="819"/>
                    <a:pt x="1071" y="630"/>
                    <a:pt x="1071" y="378"/>
                  </a:cubicBezTo>
                  <a:cubicBezTo>
                    <a:pt x="1103" y="189"/>
                    <a:pt x="914" y="0"/>
                    <a:pt x="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4" name="Google Shape;4552;p49">
              <a:extLst>
                <a:ext uri="{FF2B5EF4-FFF2-40B4-BE49-F238E27FC236}">
                  <a16:creationId xmlns:a16="http://schemas.microsoft.com/office/drawing/2014/main" id="{9DF9A899-EEFF-F83E-AD1E-511FA0049618}"/>
                </a:ext>
              </a:extLst>
            </p:cNvPr>
            <p:cNvSpPr/>
            <p:nvPr/>
          </p:nvSpPr>
          <p:spPr>
            <a:xfrm>
              <a:off x="-63250675" y="4259050"/>
              <a:ext cx="26800" cy="20500"/>
            </a:xfrm>
            <a:custGeom>
              <a:avLst/>
              <a:gdLst/>
              <a:ahLst/>
              <a:cxnLst/>
              <a:rect l="l" t="t" r="r" b="b"/>
              <a:pathLst>
                <a:path w="1072" h="820" extrusionOk="0">
                  <a:moveTo>
                    <a:pt x="410" y="1"/>
                  </a:moveTo>
                  <a:cubicBezTo>
                    <a:pt x="158" y="1"/>
                    <a:pt x="0" y="190"/>
                    <a:pt x="0" y="410"/>
                  </a:cubicBezTo>
                  <a:cubicBezTo>
                    <a:pt x="0" y="631"/>
                    <a:pt x="221" y="820"/>
                    <a:pt x="410" y="820"/>
                  </a:cubicBezTo>
                  <a:lnTo>
                    <a:pt x="1071" y="820"/>
                  </a:lnTo>
                  <a:lnTo>
                    <a:pt x="1071" y="442"/>
                  </a:lnTo>
                  <a:lnTo>
                    <a:pt x="10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5" name="Google Shape;4553;p49">
              <a:extLst>
                <a:ext uri="{FF2B5EF4-FFF2-40B4-BE49-F238E27FC236}">
                  <a16:creationId xmlns:a16="http://schemas.microsoft.com/office/drawing/2014/main" id="{5B7236DF-6402-003C-2205-19534126B545}"/>
                </a:ext>
              </a:extLst>
            </p:cNvPr>
            <p:cNvSpPr/>
            <p:nvPr/>
          </p:nvSpPr>
          <p:spPr>
            <a:xfrm>
              <a:off x="-63208950" y="4354350"/>
              <a:ext cx="29175" cy="29975"/>
            </a:xfrm>
            <a:custGeom>
              <a:avLst/>
              <a:gdLst/>
              <a:ahLst/>
              <a:cxnLst/>
              <a:rect l="l" t="t" r="r" b="b"/>
              <a:pathLst>
                <a:path w="1167" h="1199" extrusionOk="0">
                  <a:moveTo>
                    <a:pt x="631" y="1"/>
                  </a:moveTo>
                  <a:lnTo>
                    <a:pt x="158" y="473"/>
                  </a:lnTo>
                  <a:cubicBezTo>
                    <a:pt x="1" y="631"/>
                    <a:pt x="1" y="915"/>
                    <a:pt x="158" y="1072"/>
                  </a:cubicBezTo>
                  <a:cubicBezTo>
                    <a:pt x="221" y="1167"/>
                    <a:pt x="348" y="1198"/>
                    <a:pt x="442" y="1198"/>
                  </a:cubicBezTo>
                  <a:cubicBezTo>
                    <a:pt x="505" y="1198"/>
                    <a:pt x="631" y="1167"/>
                    <a:pt x="694" y="1072"/>
                  </a:cubicBezTo>
                  <a:lnTo>
                    <a:pt x="1167" y="599"/>
                  </a:lnTo>
                  <a:cubicBezTo>
                    <a:pt x="1009" y="442"/>
                    <a:pt x="820" y="253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6" name="Google Shape;4554;p49">
              <a:extLst>
                <a:ext uri="{FF2B5EF4-FFF2-40B4-BE49-F238E27FC236}">
                  <a16:creationId xmlns:a16="http://schemas.microsoft.com/office/drawing/2014/main" id="{91F65EDA-CF67-39EA-D78B-FB5CD30133BF}"/>
                </a:ext>
              </a:extLst>
            </p:cNvPr>
            <p:cNvSpPr/>
            <p:nvPr/>
          </p:nvSpPr>
          <p:spPr>
            <a:xfrm>
              <a:off x="-63208150" y="4153725"/>
              <a:ext cx="30725" cy="29750"/>
            </a:xfrm>
            <a:custGeom>
              <a:avLst/>
              <a:gdLst/>
              <a:ahLst/>
              <a:cxnLst/>
              <a:rect l="l" t="t" r="r" b="b"/>
              <a:pathLst>
                <a:path w="1229" h="1190" extrusionOk="0">
                  <a:moveTo>
                    <a:pt x="457" y="0"/>
                  </a:moveTo>
                  <a:cubicBezTo>
                    <a:pt x="347" y="0"/>
                    <a:pt x="237" y="39"/>
                    <a:pt x="158" y="118"/>
                  </a:cubicBezTo>
                  <a:cubicBezTo>
                    <a:pt x="0" y="276"/>
                    <a:pt x="0" y="559"/>
                    <a:pt x="158" y="717"/>
                  </a:cubicBezTo>
                  <a:lnTo>
                    <a:pt x="631" y="1189"/>
                  </a:lnTo>
                  <a:lnTo>
                    <a:pt x="1229" y="591"/>
                  </a:lnTo>
                  <a:lnTo>
                    <a:pt x="757" y="118"/>
                  </a:lnTo>
                  <a:cubicBezTo>
                    <a:pt x="678" y="39"/>
                    <a:pt x="568" y="0"/>
                    <a:pt x="4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7" name="Google Shape;4555;p49">
              <a:extLst>
                <a:ext uri="{FF2B5EF4-FFF2-40B4-BE49-F238E27FC236}">
                  <a16:creationId xmlns:a16="http://schemas.microsoft.com/office/drawing/2014/main" id="{C5AE6D2E-2B7E-3075-AC55-BE648FA70880}"/>
                </a:ext>
              </a:extLst>
            </p:cNvPr>
            <p:cNvSpPr/>
            <p:nvPr/>
          </p:nvSpPr>
          <p:spPr>
            <a:xfrm>
              <a:off x="-63102600" y="4110200"/>
              <a:ext cx="20500" cy="27600"/>
            </a:xfrm>
            <a:custGeom>
              <a:avLst/>
              <a:gdLst/>
              <a:ahLst/>
              <a:cxnLst/>
              <a:rect l="l" t="t" r="r" b="b"/>
              <a:pathLst>
                <a:path w="820" h="1104" extrusionOk="0">
                  <a:moveTo>
                    <a:pt x="441" y="0"/>
                  </a:moveTo>
                  <a:cubicBezTo>
                    <a:pt x="221" y="0"/>
                    <a:pt x="0" y="221"/>
                    <a:pt x="0" y="410"/>
                  </a:cubicBezTo>
                  <a:lnTo>
                    <a:pt x="0" y="1103"/>
                  </a:lnTo>
                  <a:lnTo>
                    <a:pt x="819" y="1103"/>
                  </a:lnTo>
                  <a:lnTo>
                    <a:pt x="819" y="410"/>
                  </a:lnTo>
                  <a:cubicBezTo>
                    <a:pt x="819" y="158"/>
                    <a:pt x="630" y="0"/>
                    <a:pt x="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18" name="Google Shape;4556;p49">
            <a:extLst>
              <a:ext uri="{FF2B5EF4-FFF2-40B4-BE49-F238E27FC236}">
                <a16:creationId xmlns:a16="http://schemas.microsoft.com/office/drawing/2014/main" id="{8EC84D84-5E8A-7946-D538-71E9C2093CC5}"/>
              </a:ext>
            </a:extLst>
          </p:cNvPr>
          <p:cNvGrpSpPr/>
          <p:nvPr/>
        </p:nvGrpSpPr>
        <p:grpSpPr>
          <a:xfrm>
            <a:off x="7148459" y="4538191"/>
            <a:ext cx="532792" cy="532449"/>
            <a:chOff x="-61351725" y="3372400"/>
            <a:chExt cx="310350" cy="310150"/>
          </a:xfrm>
          <a:solidFill>
            <a:srgbClr val="054B99"/>
          </a:solidFill>
        </p:grpSpPr>
        <p:sp>
          <p:nvSpPr>
            <p:cNvPr id="4319" name="Google Shape;4557;p49">
              <a:extLst>
                <a:ext uri="{FF2B5EF4-FFF2-40B4-BE49-F238E27FC236}">
                  <a16:creationId xmlns:a16="http://schemas.microsoft.com/office/drawing/2014/main" id="{EA2891D1-21F5-6905-6485-D0B5671FEB4A}"/>
                </a:ext>
              </a:extLst>
            </p:cNvPr>
            <p:cNvSpPr/>
            <p:nvPr/>
          </p:nvSpPr>
          <p:spPr>
            <a:xfrm>
              <a:off x="-61165050" y="3558875"/>
              <a:ext cx="19700" cy="19700"/>
            </a:xfrm>
            <a:custGeom>
              <a:avLst/>
              <a:gdLst/>
              <a:ahLst/>
              <a:cxnLst/>
              <a:rect l="l" t="t" r="r" b="b"/>
              <a:pathLst>
                <a:path w="788" h="788" extrusionOk="0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0" y="630"/>
                    <a:pt x="189" y="788"/>
                    <a:pt x="410" y="788"/>
                  </a:cubicBezTo>
                  <a:cubicBezTo>
                    <a:pt x="599" y="788"/>
                    <a:pt x="788" y="630"/>
                    <a:pt x="788" y="410"/>
                  </a:cubicBezTo>
                  <a:cubicBezTo>
                    <a:pt x="788" y="189"/>
                    <a:pt x="599" y="0"/>
                    <a:pt x="4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0" name="Google Shape;4558;p49">
              <a:extLst>
                <a:ext uri="{FF2B5EF4-FFF2-40B4-BE49-F238E27FC236}">
                  <a16:creationId xmlns:a16="http://schemas.microsoft.com/office/drawing/2014/main" id="{4F670D85-6838-EDEE-0345-8804EA05A6A9}"/>
                </a:ext>
              </a:extLst>
            </p:cNvPr>
            <p:cNvSpPr/>
            <p:nvPr/>
          </p:nvSpPr>
          <p:spPr>
            <a:xfrm>
              <a:off x="-61247750" y="3476175"/>
              <a:ext cx="19700" cy="19700"/>
            </a:xfrm>
            <a:custGeom>
              <a:avLst/>
              <a:gdLst/>
              <a:ahLst/>
              <a:cxnLst/>
              <a:rect l="l" t="t" r="r" b="b"/>
              <a:pathLst>
                <a:path w="788" h="788" extrusionOk="0">
                  <a:moveTo>
                    <a:pt x="378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0" y="630"/>
                    <a:pt x="189" y="788"/>
                    <a:pt x="378" y="788"/>
                  </a:cubicBezTo>
                  <a:cubicBezTo>
                    <a:pt x="599" y="788"/>
                    <a:pt x="788" y="630"/>
                    <a:pt x="788" y="410"/>
                  </a:cubicBezTo>
                  <a:cubicBezTo>
                    <a:pt x="788" y="189"/>
                    <a:pt x="599" y="0"/>
                    <a:pt x="3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1" name="Google Shape;4559;p49">
              <a:extLst>
                <a:ext uri="{FF2B5EF4-FFF2-40B4-BE49-F238E27FC236}">
                  <a16:creationId xmlns:a16="http://schemas.microsoft.com/office/drawing/2014/main" id="{A72A5661-690A-B8BA-CA78-EA01E22A515B}"/>
                </a:ext>
              </a:extLst>
            </p:cNvPr>
            <p:cNvSpPr/>
            <p:nvPr/>
          </p:nvSpPr>
          <p:spPr>
            <a:xfrm>
              <a:off x="-61351725" y="3372400"/>
              <a:ext cx="310350" cy="310150"/>
            </a:xfrm>
            <a:custGeom>
              <a:avLst/>
              <a:gdLst/>
              <a:ahLst/>
              <a:cxnLst/>
              <a:rect l="l" t="t" r="r" b="b"/>
              <a:pathLst>
                <a:path w="12414" h="12406" extrusionOk="0">
                  <a:moveTo>
                    <a:pt x="4506" y="3332"/>
                  </a:moveTo>
                  <a:cubicBezTo>
                    <a:pt x="5167" y="3332"/>
                    <a:pt x="5735" y="3867"/>
                    <a:pt x="5735" y="4561"/>
                  </a:cubicBezTo>
                  <a:cubicBezTo>
                    <a:pt x="5735" y="5222"/>
                    <a:pt x="5199" y="5821"/>
                    <a:pt x="4506" y="5821"/>
                  </a:cubicBezTo>
                  <a:cubicBezTo>
                    <a:pt x="3844" y="5821"/>
                    <a:pt x="3277" y="5254"/>
                    <a:pt x="3277" y="4561"/>
                  </a:cubicBezTo>
                  <a:cubicBezTo>
                    <a:pt x="3277" y="3899"/>
                    <a:pt x="3844" y="3332"/>
                    <a:pt x="4506" y="3332"/>
                  </a:cubicBezTo>
                  <a:close/>
                  <a:moveTo>
                    <a:pt x="7830" y="4159"/>
                  </a:moveTo>
                  <a:cubicBezTo>
                    <a:pt x="7940" y="4159"/>
                    <a:pt x="8050" y="4198"/>
                    <a:pt x="8129" y="4277"/>
                  </a:cubicBezTo>
                  <a:cubicBezTo>
                    <a:pt x="8286" y="4435"/>
                    <a:pt x="8286" y="4718"/>
                    <a:pt x="8129" y="4876"/>
                  </a:cubicBezTo>
                  <a:lnTo>
                    <a:pt x="4821" y="8184"/>
                  </a:lnTo>
                  <a:cubicBezTo>
                    <a:pt x="4742" y="8262"/>
                    <a:pt x="4632" y="8302"/>
                    <a:pt x="4522" y="8302"/>
                  </a:cubicBezTo>
                  <a:cubicBezTo>
                    <a:pt x="4411" y="8302"/>
                    <a:pt x="4301" y="8262"/>
                    <a:pt x="4222" y="8184"/>
                  </a:cubicBezTo>
                  <a:cubicBezTo>
                    <a:pt x="4065" y="8026"/>
                    <a:pt x="4065" y="7743"/>
                    <a:pt x="4222" y="7585"/>
                  </a:cubicBezTo>
                  <a:lnTo>
                    <a:pt x="7530" y="4277"/>
                  </a:lnTo>
                  <a:cubicBezTo>
                    <a:pt x="7609" y="4198"/>
                    <a:pt x="7719" y="4159"/>
                    <a:pt x="7830" y="4159"/>
                  </a:cubicBezTo>
                  <a:close/>
                  <a:moveTo>
                    <a:pt x="7845" y="6640"/>
                  </a:moveTo>
                  <a:cubicBezTo>
                    <a:pt x="8539" y="6640"/>
                    <a:pt x="9074" y="7175"/>
                    <a:pt x="9074" y="7900"/>
                  </a:cubicBezTo>
                  <a:cubicBezTo>
                    <a:pt x="9074" y="8562"/>
                    <a:pt x="8539" y="9129"/>
                    <a:pt x="7845" y="9129"/>
                  </a:cubicBezTo>
                  <a:cubicBezTo>
                    <a:pt x="7184" y="9129"/>
                    <a:pt x="6648" y="8562"/>
                    <a:pt x="6648" y="7900"/>
                  </a:cubicBezTo>
                  <a:cubicBezTo>
                    <a:pt x="6648" y="7239"/>
                    <a:pt x="7184" y="6640"/>
                    <a:pt x="7845" y="6640"/>
                  </a:cubicBezTo>
                  <a:close/>
                  <a:moveTo>
                    <a:pt x="6223" y="0"/>
                  </a:moveTo>
                  <a:cubicBezTo>
                    <a:pt x="6113" y="0"/>
                    <a:pt x="6002" y="40"/>
                    <a:pt x="5924" y="118"/>
                  </a:cubicBezTo>
                  <a:lnTo>
                    <a:pt x="4348" y="1694"/>
                  </a:lnTo>
                  <a:lnTo>
                    <a:pt x="2111" y="1694"/>
                  </a:lnTo>
                  <a:cubicBezTo>
                    <a:pt x="1859" y="1694"/>
                    <a:pt x="1702" y="1883"/>
                    <a:pt x="1702" y="2072"/>
                  </a:cubicBezTo>
                  <a:lnTo>
                    <a:pt x="1702" y="4309"/>
                  </a:lnTo>
                  <a:lnTo>
                    <a:pt x="127" y="5884"/>
                  </a:lnTo>
                  <a:cubicBezTo>
                    <a:pt x="1" y="6041"/>
                    <a:pt x="1" y="6325"/>
                    <a:pt x="127" y="6482"/>
                  </a:cubicBezTo>
                  <a:lnTo>
                    <a:pt x="1702" y="8058"/>
                  </a:lnTo>
                  <a:lnTo>
                    <a:pt x="1702" y="10294"/>
                  </a:lnTo>
                  <a:cubicBezTo>
                    <a:pt x="1702" y="10547"/>
                    <a:pt x="1922" y="10704"/>
                    <a:pt x="2111" y="10704"/>
                  </a:cubicBezTo>
                  <a:lnTo>
                    <a:pt x="4348" y="10704"/>
                  </a:lnTo>
                  <a:lnTo>
                    <a:pt x="5924" y="12279"/>
                  </a:lnTo>
                  <a:cubicBezTo>
                    <a:pt x="6018" y="12342"/>
                    <a:pt x="6113" y="12405"/>
                    <a:pt x="6207" y="12405"/>
                  </a:cubicBezTo>
                  <a:cubicBezTo>
                    <a:pt x="6333" y="12405"/>
                    <a:pt x="6396" y="12342"/>
                    <a:pt x="6491" y="12279"/>
                  </a:cubicBezTo>
                  <a:lnTo>
                    <a:pt x="8066" y="10704"/>
                  </a:lnTo>
                  <a:lnTo>
                    <a:pt x="10303" y="10704"/>
                  </a:lnTo>
                  <a:cubicBezTo>
                    <a:pt x="10523" y="10704"/>
                    <a:pt x="10744" y="10515"/>
                    <a:pt x="10744" y="10294"/>
                  </a:cubicBezTo>
                  <a:lnTo>
                    <a:pt x="10744" y="8058"/>
                  </a:lnTo>
                  <a:lnTo>
                    <a:pt x="12319" y="6482"/>
                  </a:lnTo>
                  <a:cubicBezTo>
                    <a:pt x="12382" y="6419"/>
                    <a:pt x="12414" y="6293"/>
                    <a:pt x="12414" y="6199"/>
                  </a:cubicBezTo>
                  <a:cubicBezTo>
                    <a:pt x="12414" y="6104"/>
                    <a:pt x="12382" y="6010"/>
                    <a:pt x="12319" y="5947"/>
                  </a:cubicBezTo>
                  <a:lnTo>
                    <a:pt x="10744" y="4372"/>
                  </a:lnTo>
                  <a:lnTo>
                    <a:pt x="10744" y="2103"/>
                  </a:lnTo>
                  <a:cubicBezTo>
                    <a:pt x="10744" y="1851"/>
                    <a:pt x="10523" y="1694"/>
                    <a:pt x="10334" y="1694"/>
                  </a:cubicBezTo>
                  <a:lnTo>
                    <a:pt x="8097" y="1694"/>
                  </a:lnTo>
                  <a:lnTo>
                    <a:pt x="6522" y="118"/>
                  </a:lnTo>
                  <a:cubicBezTo>
                    <a:pt x="6443" y="40"/>
                    <a:pt x="6333" y="0"/>
                    <a:pt x="62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22" name="Google Shape;4560;p49">
            <a:extLst>
              <a:ext uri="{FF2B5EF4-FFF2-40B4-BE49-F238E27FC236}">
                <a16:creationId xmlns:a16="http://schemas.microsoft.com/office/drawing/2014/main" id="{E209BE93-2DA9-D653-CE95-D6C0D67F5A89}"/>
              </a:ext>
            </a:extLst>
          </p:cNvPr>
          <p:cNvGrpSpPr/>
          <p:nvPr/>
        </p:nvGrpSpPr>
        <p:grpSpPr>
          <a:xfrm>
            <a:off x="7143050" y="5214289"/>
            <a:ext cx="543607" cy="494895"/>
            <a:chOff x="-61354875" y="3751050"/>
            <a:chExt cx="316650" cy="288275"/>
          </a:xfrm>
          <a:solidFill>
            <a:srgbClr val="054B99"/>
          </a:solidFill>
        </p:grpSpPr>
        <p:sp>
          <p:nvSpPr>
            <p:cNvPr id="4323" name="Google Shape;4561;p49">
              <a:extLst>
                <a:ext uri="{FF2B5EF4-FFF2-40B4-BE49-F238E27FC236}">
                  <a16:creationId xmlns:a16="http://schemas.microsoft.com/office/drawing/2014/main" id="{29B46C1D-59AC-BA64-14F6-DEC8C07293CE}"/>
                </a:ext>
              </a:extLst>
            </p:cNvPr>
            <p:cNvSpPr/>
            <p:nvPr/>
          </p:nvSpPr>
          <p:spPr>
            <a:xfrm>
              <a:off x="-61200500" y="3875475"/>
              <a:ext cx="41775" cy="41000"/>
            </a:xfrm>
            <a:custGeom>
              <a:avLst/>
              <a:gdLst/>
              <a:ahLst/>
              <a:cxnLst/>
              <a:rect l="l" t="t" r="r" b="b"/>
              <a:pathLst>
                <a:path w="1671" h="1640" extrusionOk="0">
                  <a:moveTo>
                    <a:pt x="820" y="1"/>
                  </a:moveTo>
                  <a:cubicBezTo>
                    <a:pt x="379" y="1"/>
                    <a:pt x="1" y="348"/>
                    <a:pt x="1" y="820"/>
                  </a:cubicBezTo>
                  <a:cubicBezTo>
                    <a:pt x="1" y="1261"/>
                    <a:pt x="379" y="1639"/>
                    <a:pt x="820" y="1639"/>
                  </a:cubicBezTo>
                  <a:cubicBezTo>
                    <a:pt x="1292" y="1639"/>
                    <a:pt x="1670" y="1261"/>
                    <a:pt x="1670" y="820"/>
                  </a:cubicBezTo>
                  <a:cubicBezTo>
                    <a:pt x="1670" y="348"/>
                    <a:pt x="1292" y="1"/>
                    <a:pt x="8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4" name="Google Shape;4562;p49">
              <a:extLst>
                <a:ext uri="{FF2B5EF4-FFF2-40B4-BE49-F238E27FC236}">
                  <a16:creationId xmlns:a16="http://schemas.microsoft.com/office/drawing/2014/main" id="{5E93EA10-32D6-5053-D374-F117E285E812}"/>
                </a:ext>
              </a:extLst>
            </p:cNvPr>
            <p:cNvSpPr/>
            <p:nvPr/>
          </p:nvSpPr>
          <p:spPr>
            <a:xfrm>
              <a:off x="-61293425" y="3813275"/>
              <a:ext cx="192975" cy="165425"/>
            </a:xfrm>
            <a:custGeom>
              <a:avLst/>
              <a:gdLst/>
              <a:ahLst/>
              <a:cxnLst/>
              <a:rect l="l" t="t" r="r" b="b"/>
              <a:pathLst>
                <a:path w="7719" h="6617" extrusionOk="0">
                  <a:moveTo>
                    <a:pt x="6191" y="1260"/>
                  </a:moveTo>
                  <a:cubicBezTo>
                    <a:pt x="6301" y="1260"/>
                    <a:pt x="6411" y="1292"/>
                    <a:pt x="6490" y="1355"/>
                  </a:cubicBezTo>
                  <a:cubicBezTo>
                    <a:pt x="6648" y="1512"/>
                    <a:pt x="6648" y="1796"/>
                    <a:pt x="6490" y="1953"/>
                  </a:cubicBezTo>
                  <a:lnTo>
                    <a:pt x="5954" y="2457"/>
                  </a:lnTo>
                  <a:cubicBezTo>
                    <a:pt x="6112" y="2709"/>
                    <a:pt x="6207" y="3025"/>
                    <a:pt x="6207" y="3308"/>
                  </a:cubicBezTo>
                  <a:cubicBezTo>
                    <a:pt x="6207" y="3592"/>
                    <a:pt x="6112" y="3907"/>
                    <a:pt x="5954" y="4127"/>
                  </a:cubicBezTo>
                  <a:lnTo>
                    <a:pt x="6490" y="4631"/>
                  </a:lnTo>
                  <a:cubicBezTo>
                    <a:pt x="6648" y="4789"/>
                    <a:pt x="6648" y="5072"/>
                    <a:pt x="6490" y="5230"/>
                  </a:cubicBezTo>
                  <a:cubicBezTo>
                    <a:pt x="6396" y="5324"/>
                    <a:pt x="6270" y="5356"/>
                    <a:pt x="6207" y="5356"/>
                  </a:cubicBezTo>
                  <a:cubicBezTo>
                    <a:pt x="6080" y="5356"/>
                    <a:pt x="6017" y="5324"/>
                    <a:pt x="5923" y="5230"/>
                  </a:cubicBezTo>
                  <a:lnTo>
                    <a:pt x="5419" y="4726"/>
                  </a:lnTo>
                  <a:cubicBezTo>
                    <a:pt x="5167" y="4883"/>
                    <a:pt x="4852" y="4946"/>
                    <a:pt x="4600" y="4946"/>
                  </a:cubicBezTo>
                  <a:cubicBezTo>
                    <a:pt x="4316" y="4946"/>
                    <a:pt x="4001" y="4883"/>
                    <a:pt x="3749" y="4726"/>
                  </a:cubicBezTo>
                  <a:lnTo>
                    <a:pt x="3245" y="5230"/>
                  </a:lnTo>
                  <a:cubicBezTo>
                    <a:pt x="3182" y="5324"/>
                    <a:pt x="3056" y="5356"/>
                    <a:pt x="2961" y="5356"/>
                  </a:cubicBezTo>
                  <a:cubicBezTo>
                    <a:pt x="2835" y="5356"/>
                    <a:pt x="2772" y="5324"/>
                    <a:pt x="2709" y="5230"/>
                  </a:cubicBezTo>
                  <a:cubicBezTo>
                    <a:pt x="2552" y="5072"/>
                    <a:pt x="2552" y="4789"/>
                    <a:pt x="2709" y="4631"/>
                  </a:cubicBezTo>
                  <a:lnTo>
                    <a:pt x="3214" y="4127"/>
                  </a:lnTo>
                  <a:cubicBezTo>
                    <a:pt x="2961" y="3907"/>
                    <a:pt x="2898" y="3623"/>
                    <a:pt x="2898" y="3308"/>
                  </a:cubicBezTo>
                  <a:cubicBezTo>
                    <a:pt x="2898" y="2993"/>
                    <a:pt x="2961" y="2709"/>
                    <a:pt x="3119" y="2457"/>
                  </a:cubicBezTo>
                  <a:lnTo>
                    <a:pt x="2615" y="1953"/>
                  </a:lnTo>
                  <a:cubicBezTo>
                    <a:pt x="2457" y="1796"/>
                    <a:pt x="2457" y="1512"/>
                    <a:pt x="2615" y="1355"/>
                  </a:cubicBezTo>
                  <a:cubicBezTo>
                    <a:pt x="2694" y="1292"/>
                    <a:pt x="2804" y="1260"/>
                    <a:pt x="2914" y="1260"/>
                  </a:cubicBezTo>
                  <a:cubicBezTo>
                    <a:pt x="3025" y="1260"/>
                    <a:pt x="3135" y="1292"/>
                    <a:pt x="3214" y="1355"/>
                  </a:cubicBezTo>
                  <a:lnTo>
                    <a:pt x="3718" y="1890"/>
                  </a:lnTo>
                  <a:cubicBezTo>
                    <a:pt x="3970" y="1733"/>
                    <a:pt x="4253" y="1638"/>
                    <a:pt x="4537" y="1638"/>
                  </a:cubicBezTo>
                  <a:cubicBezTo>
                    <a:pt x="4820" y="1638"/>
                    <a:pt x="5135" y="1733"/>
                    <a:pt x="5387" y="1890"/>
                  </a:cubicBezTo>
                  <a:lnTo>
                    <a:pt x="5891" y="1355"/>
                  </a:lnTo>
                  <a:cubicBezTo>
                    <a:pt x="5970" y="1292"/>
                    <a:pt x="6080" y="1260"/>
                    <a:pt x="6191" y="1260"/>
                  </a:cubicBezTo>
                  <a:close/>
                  <a:moveTo>
                    <a:pt x="0" y="0"/>
                  </a:moveTo>
                  <a:lnTo>
                    <a:pt x="0" y="1260"/>
                  </a:lnTo>
                  <a:lnTo>
                    <a:pt x="851" y="1260"/>
                  </a:lnTo>
                  <a:cubicBezTo>
                    <a:pt x="1071" y="1260"/>
                    <a:pt x="1260" y="1449"/>
                    <a:pt x="1260" y="1638"/>
                  </a:cubicBezTo>
                  <a:cubicBezTo>
                    <a:pt x="1260" y="1859"/>
                    <a:pt x="1071" y="2079"/>
                    <a:pt x="851" y="2079"/>
                  </a:cubicBezTo>
                  <a:lnTo>
                    <a:pt x="0" y="2079"/>
                  </a:lnTo>
                  <a:lnTo>
                    <a:pt x="0" y="4568"/>
                  </a:lnTo>
                  <a:lnTo>
                    <a:pt x="851" y="4568"/>
                  </a:lnTo>
                  <a:cubicBezTo>
                    <a:pt x="1071" y="4568"/>
                    <a:pt x="1260" y="4757"/>
                    <a:pt x="1260" y="4946"/>
                  </a:cubicBezTo>
                  <a:cubicBezTo>
                    <a:pt x="1260" y="5198"/>
                    <a:pt x="1071" y="5387"/>
                    <a:pt x="851" y="5387"/>
                  </a:cubicBezTo>
                  <a:lnTo>
                    <a:pt x="0" y="5387"/>
                  </a:lnTo>
                  <a:lnTo>
                    <a:pt x="0" y="6616"/>
                  </a:lnTo>
                  <a:lnTo>
                    <a:pt x="7719" y="6616"/>
                  </a:lnTo>
                  <a:lnTo>
                    <a:pt x="771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5" name="Google Shape;4563;p49">
              <a:extLst>
                <a:ext uri="{FF2B5EF4-FFF2-40B4-BE49-F238E27FC236}">
                  <a16:creationId xmlns:a16="http://schemas.microsoft.com/office/drawing/2014/main" id="{75DAB3D0-6B9D-57CA-175D-42915E67F607}"/>
                </a:ext>
              </a:extLst>
            </p:cNvPr>
            <p:cNvSpPr/>
            <p:nvPr/>
          </p:nvSpPr>
          <p:spPr>
            <a:xfrm>
              <a:off x="-61354875" y="3751050"/>
              <a:ext cx="316650" cy="288275"/>
            </a:xfrm>
            <a:custGeom>
              <a:avLst/>
              <a:gdLst/>
              <a:ahLst/>
              <a:cxnLst/>
              <a:rect l="l" t="t" r="r" b="b"/>
              <a:pathLst>
                <a:path w="12666" h="11531" extrusionOk="0">
                  <a:moveTo>
                    <a:pt x="10618" y="1701"/>
                  </a:moveTo>
                  <a:cubicBezTo>
                    <a:pt x="10870" y="1701"/>
                    <a:pt x="11027" y="1890"/>
                    <a:pt x="11027" y="2080"/>
                  </a:cubicBezTo>
                  <a:lnTo>
                    <a:pt x="11027" y="9546"/>
                  </a:lnTo>
                  <a:cubicBezTo>
                    <a:pt x="11027" y="9767"/>
                    <a:pt x="10807" y="9956"/>
                    <a:pt x="10618" y="9956"/>
                  </a:cubicBezTo>
                  <a:lnTo>
                    <a:pt x="2080" y="9956"/>
                  </a:lnTo>
                  <a:cubicBezTo>
                    <a:pt x="1828" y="9956"/>
                    <a:pt x="1670" y="9767"/>
                    <a:pt x="1670" y="9546"/>
                  </a:cubicBezTo>
                  <a:lnTo>
                    <a:pt x="1670" y="2080"/>
                  </a:lnTo>
                  <a:cubicBezTo>
                    <a:pt x="1670" y="1859"/>
                    <a:pt x="1891" y="1701"/>
                    <a:pt x="2080" y="1701"/>
                  </a:cubicBezTo>
                  <a:close/>
                  <a:moveTo>
                    <a:pt x="1198" y="0"/>
                  </a:moveTo>
                  <a:cubicBezTo>
                    <a:pt x="536" y="0"/>
                    <a:pt x="1" y="567"/>
                    <a:pt x="1" y="1229"/>
                  </a:cubicBezTo>
                  <a:lnTo>
                    <a:pt x="1" y="10334"/>
                  </a:lnTo>
                  <a:cubicBezTo>
                    <a:pt x="1" y="10995"/>
                    <a:pt x="536" y="11531"/>
                    <a:pt x="1198" y="11531"/>
                  </a:cubicBezTo>
                  <a:lnTo>
                    <a:pt x="11405" y="11531"/>
                  </a:lnTo>
                  <a:cubicBezTo>
                    <a:pt x="12067" y="11531"/>
                    <a:pt x="12666" y="10995"/>
                    <a:pt x="12666" y="10334"/>
                  </a:cubicBezTo>
                  <a:lnTo>
                    <a:pt x="12666" y="1260"/>
                  </a:lnTo>
                  <a:cubicBezTo>
                    <a:pt x="12666" y="567"/>
                    <a:pt x="12130" y="0"/>
                    <a:pt x="114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26" name="Google Shape;4564;p49">
            <a:extLst>
              <a:ext uri="{FF2B5EF4-FFF2-40B4-BE49-F238E27FC236}">
                <a16:creationId xmlns:a16="http://schemas.microsoft.com/office/drawing/2014/main" id="{CED12392-BD69-C651-1618-F086DECE177E}"/>
              </a:ext>
            </a:extLst>
          </p:cNvPr>
          <p:cNvGrpSpPr/>
          <p:nvPr/>
        </p:nvGrpSpPr>
        <p:grpSpPr>
          <a:xfrm>
            <a:off x="7143050" y="5825665"/>
            <a:ext cx="543607" cy="544981"/>
            <a:chOff x="-61354875" y="4101525"/>
            <a:chExt cx="316650" cy="317450"/>
          </a:xfrm>
          <a:solidFill>
            <a:srgbClr val="054B99"/>
          </a:solidFill>
        </p:grpSpPr>
        <p:sp>
          <p:nvSpPr>
            <p:cNvPr id="4327" name="Google Shape;4565;p49">
              <a:extLst>
                <a:ext uri="{FF2B5EF4-FFF2-40B4-BE49-F238E27FC236}">
                  <a16:creationId xmlns:a16="http://schemas.microsoft.com/office/drawing/2014/main" id="{C780DA0C-EF95-9173-1EE9-9F67078E5C87}"/>
                </a:ext>
              </a:extLst>
            </p:cNvPr>
            <p:cNvSpPr/>
            <p:nvPr/>
          </p:nvSpPr>
          <p:spPr>
            <a:xfrm>
              <a:off x="-61172925" y="4240150"/>
              <a:ext cx="62225" cy="145750"/>
            </a:xfrm>
            <a:custGeom>
              <a:avLst/>
              <a:gdLst/>
              <a:ahLst/>
              <a:cxnLst/>
              <a:rect l="l" t="t" r="r" b="b"/>
              <a:pathLst>
                <a:path w="2489" h="5830" extrusionOk="0">
                  <a:moveTo>
                    <a:pt x="1260" y="1"/>
                  </a:moveTo>
                  <a:cubicBezTo>
                    <a:pt x="1071" y="1"/>
                    <a:pt x="819" y="221"/>
                    <a:pt x="819" y="442"/>
                  </a:cubicBezTo>
                  <a:lnTo>
                    <a:pt x="819" y="725"/>
                  </a:lnTo>
                  <a:cubicBezTo>
                    <a:pt x="347" y="883"/>
                    <a:pt x="0" y="1355"/>
                    <a:pt x="0" y="1891"/>
                  </a:cubicBezTo>
                  <a:cubicBezTo>
                    <a:pt x="0" y="2584"/>
                    <a:pt x="536" y="2962"/>
                    <a:pt x="977" y="3277"/>
                  </a:cubicBezTo>
                  <a:cubicBezTo>
                    <a:pt x="1292" y="3529"/>
                    <a:pt x="1639" y="3750"/>
                    <a:pt x="1639" y="4002"/>
                  </a:cubicBezTo>
                  <a:cubicBezTo>
                    <a:pt x="1639" y="4222"/>
                    <a:pt x="1450" y="4411"/>
                    <a:pt x="1260" y="4411"/>
                  </a:cubicBezTo>
                  <a:cubicBezTo>
                    <a:pt x="1008" y="4411"/>
                    <a:pt x="819" y="4222"/>
                    <a:pt x="819" y="4002"/>
                  </a:cubicBezTo>
                  <a:cubicBezTo>
                    <a:pt x="819" y="3750"/>
                    <a:pt x="630" y="3592"/>
                    <a:pt x="441" y="3592"/>
                  </a:cubicBezTo>
                  <a:cubicBezTo>
                    <a:pt x="221" y="3592"/>
                    <a:pt x="0" y="3781"/>
                    <a:pt x="0" y="4002"/>
                  </a:cubicBezTo>
                  <a:cubicBezTo>
                    <a:pt x="0" y="4537"/>
                    <a:pt x="347" y="4978"/>
                    <a:pt x="819" y="5167"/>
                  </a:cubicBezTo>
                  <a:lnTo>
                    <a:pt x="819" y="5451"/>
                  </a:lnTo>
                  <a:cubicBezTo>
                    <a:pt x="819" y="5672"/>
                    <a:pt x="1008" y="5829"/>
                    <a:pt x="1260" y="5829"/>
                  </a:cubicBezTo>
                  <a:cubicBezTo>
                    <a:pt x="1481" y="5829"/>
                    <a:pt x="1639" y="5640"/>
                    <a:pt x="1639" y="5451"/>
                  </a:cubicBezTo>
                  <a:lnTo>
                    <a:pt x="1639" y="5167"/>
                  </a:lnTo>
                  <a:cubicBezTo>
                    <a:pt x="2111" y="5010"/>
                    <a:pt x="2489" y="4537"/>
                    <a:pt x="2489" y="4002"/>
                  </a:cubicBezTo>
                  <a:cubicBezTo>
                    <a:pt x="2489" y="3309"/>
                    <a:pt x="1922" y="2931"/>
                    <a:pt x="1481" y="2616"/>
                  </a:cubicBezTo>
                  <a:cubicBezTo>
                    <a:pt x="1166" y="2364"/>
                    <a:pt x="819" y="2143"/>
                    <a:pt x="819" y="1891"/>
                  </a:cubicBezTo>
                  <a:cubicBezTo>
                    <a:pt x="819" y="1702"/>
                    <a:pt x="1008" y="1513"/>
                    <a:pt x="1260" y="1513"/>
                  </a:cubicBezTo>
                  <a:cubicBezTo>
                    <a:pt x="1513" y="1513"/>
                    <a:pt x="1639" y="1702"/>
                    <a:pt x="1639" y="1891"/>
                  </a:cubicBezTo>
                  <a:cubicBezTo>
                    <a:pt x="1639" y="2143"/>
                    <a:pt x="1859" y="2332"/>
                    <a:pt x="2048" y="2332"/>
                  </a:cubicBezTo>
                  <a:cubicBezTo>
                    <a:pt x="2300" y="2332"/>
                    <a:pt x="2489" y="2143"/>
                    <a:pt x="2489" y="1891"/>
                  </a:cubicBezTo>
                  <a:cubicBezTo>
                    <a:pt x="2489" y="1355"/>
                    <a:pt x="2143" y="914"/>
                    <a:pt x="1639" y="725"/>
                  </a:cubicBezTo>
                  <a:lnTo>
                    <a:pt x="1639" y="442"/>
                  </a:lnTo>
                  <a:cubicBezTo>
                    <a:pt x="1639" y="221"/>
                    <a:pt x="1450" y="1"/>
                    <a:pt x="12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8" name="Google Shape;4566;p49">
              <a:extLst>
                <a:ext uri="{FF2B5EF4-FFF2-40B4-BE49-F238E27FC236}">
                  <a16:creationId xmlns:a16="http://schemas.microsoft.com/office/drawing/2014/main" id="{183B48D7-2FEC-570D-B350-405AC2C0F7F1}"/>
                </a:ext>
              </a:extLst>
            </p:cNvPr>
            <p:cNvSpPr/>
            <p:nvPr/>
          </p:nvSpPr>
          <p:spPr>
            <a:xfrm>
              <a:off x="-61354875" y="4101525"/>
              <a:ext cx="316650" cy="317450"/>
            </a:xfrm>
            <a:custGeom>
              <a:avLst/>
              <a:gdLst/>
              <a:ahLst/>
              <a:cxnLst/>
              <a:rect l="l" t="t" r="r" b="b"/>
              <a:pathLst>
                <a:path w="12666" h="12698" extrusionOk="0">
                  <a:moveTo>
                    <a:pt x="11405" y="1608"/>
                  </a:moveTo>
                  <a:cubicBezTo>
                    <a:pt x="11657" y="1608"/>
                    <a:pt x="11847" y="1797"/>
                    <a:pt x="11847" y="2049"/>
                  </a:cubicBezTo>
                  <a:lnTo>
                    <a:pt x="11847" y="3277"/>
                  </a:lnTo>
                  <a:lnTo>
                    <a:pt x="820" y="3277"/>
                  </a:lnTo>
                  <a:lnTo>
                    <a:pt x="820" y="2049"/>
                  </a:lnTo>
                  <a:cubicBezTo>
                    <a:pt x="820" y="1797"/>
                    <a:pt x="1009" y="1608"/>
                    <a:pt x="1198" y="1608"/>
                  </a:cubicBezTo>
                  <a:lnTo>
                    <a:pt x="1639" y="1608"/>
                  </a:lnTo>
                  <a:lnTo>
                    <a:pt x="1639" y="2049"/>
                  </a:lnTo>
                  <a:cubicBezTo>
                    <a:pt x="1639" y="2301"/>
                    <a:pt x="1828" y="2458"/>
                    <a:pt x="2048" y="2458"/>
                  </a:cubicBezTo>
                  <a:cubicBezTo>
                    <a:pt x="2237" y="2458"/>
                    <a:pt x="2427" y="2238"/>
                    <a:pt x="2427" y="2049"/>
                  </a:cubicBezTo>
                  <a:lnTo>
                    <a:pt x="2427" y="1608"/>
                  </a:lnTo>
                  <a:lnTo>
                    <a:pt x="5892" y="1608"/>
                  </a:lnTo>
                  <a:lnTo>
                    <a:pt x="5892" y="2049"/>
                  </a:lnTo>
                  <a:cubicBezTo>
                    <a:pt x="5892" y="2301"/>
                    <a:pt x="6081" y="2458"/>
                    <a:pt x="6333" y="2458"/>
                  </a:cubicBezTo>
                  <a:cubicBezTo>
                    <a:pt x="6585" y="2458"/>
                    <a:pt x="6743" y="2238"/>
                    <a:pt x="6743" y="2049"/>
                  </a:cubicBezTo>
                  <a:lnTo>
                    <a:pt x="6743" y="1608"/>
                  </a:lnTo>
                  <a:lnTo>
                    <a:pt x="10208" y="1608"/>
                  </a:lnTo>
                  <a:lnTo>
                    <a:pt x="10208" y="2049"/>
                  </a:lnTo>
                  <a:cubicBezTo>
                    <a:pt x="10208" y="2301"/>
                    <a:pt x="10397" y="2458"/>
                    <a:pt x="10618" y="2458"/>
                  </a:cubicBezTo>
                  <a:cubicBezTo>
                    <a:pt x="10870" y="2458"/>
                    <a:pt x="11027" y="2238"/>
                    <a:pt x="11027" y="2049"/>
                  </a:cubicBezTo>
                  <a:lnTo>
                    <a:pt x="11027" y="1608"/>
                  </a:lnTo>
                  <a:close/>
                  <a:moveTo>
                    <a:pt x="2868" y="4916"/>
                  </a:moveTo>
                  <a:cubicBezTo>
                    <a:pt x="3088" y="4916"/>
                    <a:pt x="3246" y="5136"/>
                    <a:pt x="3246" y="5357"/>
                  </a:cubicBezTo>
                  <a:cubicBezTo>
                    <a:pt x="3309" y="5546"/>
                    <a:pt x="3088" y="5766"/>
                    <a:pt x="2868" y="5766"/>
                  </a:cubicBezTo>
                  <a:lnTo>
                    <a:pt x="2048" y="5766"/>
                  </a:lnTo>
                  <a:cubicBezTo>
                    <a:pt x="1796" y="5766"/>
                    <a:pt x="1639" y="5546"/>
                    <a:pt x="1639" y="5357"/>
                  </a:cubicBezTo>
                  <a:cubicBezTo>
                    <a:pt x="1639" y="5136"/>
                    <a:pt x="1828" y="4916"/>
                    <a:pt x="2048" y="4916"/>
                  </a:cubicBezTo>
                  <a:close/>
                  <a:moveTo>
                    <a:pt x="2868" y="6585"/>
                  </a:moveTo>
                  <a:cubicBezTo>
                    <a:pt x="3088" y="6585"/>
                    <a:pt x="3246" y="6774"/>
                    <a:pt x="3246" y="6963"/>
                  </a:cubicBezTo>
                  <a:cubicBezTo>
                    <a:pt x="3309" y="7215"/>
                    <a:pt x="3088" y="7404"/>
                    <a:pt x="2868" y="7404"/>
                  </a:cubicBezTo>
                  <a:lnTo>
                    <a:pt x="2048" y="7404"/>
                  </a:lnTo>
                  <a:cubicBezTo>
                    <a:pt x="1796" y="7404"/>
                    <a:pt x="1639" y="7215"/>
                    <a:pt x="1639" y="6963"/>
                  </a:cubicBezTo>
                  <a:cubicBezTo>
                    <a:pt x="1639" y="6743"/>
                    <a:pt x="1828" y="6585"/>
                    <a:pt x="2048" y="6585"/>
                  </a:cubicBezTo>
                  <a:close/>
                  <a:moveTo>
                    <a:pt x="2868" y="8287"/>
                  </a:moveTo>
                  <a:cubicBezTo>
                    <a:pt x="3088" y="8287"/>
                    <a:pt x="3246" y="8476"/>
                    <a:pt x="3246" y="8665"/>
                  </a:cubicBezTo>
                  <a:cubicBezTo>
                    <a:pt x="3309" y="8854"/>
                    <a:pt x="3088" y="9074"/>
                    <a:pt x="2868" y="9074"/>
                  </a:cubicBezTo>
                  <a:lnTo>
                    <a:pt x="2048" y="9074"/>
                  </a:lnTo>
                  <a:cubicBezTo>
                    <a:pt x="1796" y="9074"/>
                    <a:pt x="1639" y="8854"/>
                    <a:pt x="1639" y="8665"/>
                  </a:cubicBezTo>
                  <a:cubicBezTo>
                    <a:pt x="1639" y="8413"/>
                    <a:pt x="1828" y="8287"/>
                    <a:pt x="2048" y="8287"/>
                  </a:cubicBezTo>
                  <a:close/>
                  <a:moveTo>
                    <a:pt x="8538" y="5199"/>
                  </a:moveTo>
                  <a:cubicBezTo>
                    <a:pt x="10366" y="5199"/>
                    <a:pt x="11847" y="6711"/>
                    <a:pt x="11847" y="8507"/>
                  </a:cubicBezTo>
                  <a:cubicBezTo>
                    <a:pt x="11847" y="10334"/>
                    <a:pt x="10334" y="11815"/>
                    <a:pt x="8538" y="11815"/>
                  </a:cubicBezTo>
                  <a:cubicBezTo>
                    <a:pt x="6711" y="11815"/>
                    <a:pt x="5230" y="10334"/>
                    <a:pt x="5230" y="8507"/>
                  </a:cubicBezTo>
                  <a:cubicBezTo>
                    <a:pt x="5230" y="6711"/>
                    <a:pt x="6743" y="5199"/>
                    <a:pt x="8538" y="5199"/>
                  </a:cubicBezTo>
                  <a:close/>
                  <a:moveTo>
                    <a:pt x="2048" y="1"/>
                  </a:moveTo>
                  <a:cubicBezTo>
                    <a:pt x="1828" y="1"/>
                    <a:pt x="1639" y="190"/>
                    <a:pt x="1639" y="410"/>
                  </a:cubicBezTo>
                  <a:lnTo>
                    <a:pt x="1639" y="788"/>
                  </a:lnTo>
                  <a:lnTo>
                    <a:pt x="1198" y="788"/>
                  </a:lnTo>
                  <a:cubicBezTo>
                    <a:pt x="536" y="788"/>
                    <a:pt x="1" y="1324"/>
                    <a:pt x="1" y="2049"/>
                  </a:cubicBezTo>
                  <a:lnTo>
                    <a:pt x="1" y="9767"/>
                  </a:lnTo>
                  <a:cubicBezTo>
                    <a:pt x="1" y="10429"/>
                    <a:pt x="536" y="11028"/>
                    <a:pt x="1198" y="11028"/>
                  </a:cubicBezTo>
                  <a:lnTo>
                    <a:pt x="5230" y="11028"/>
                  </a:lnTo>
                  <a:cubicBezTo>
                    <a:pt x="5987" y="12004"/>
                    <a:pt x="7184" y="12697"/>
                    <a:pt x="8538" y="12697"/>
                  </a:cubicBezTo>
                  <a:cubicBezTo>
                    <a:pt x="10807" y="12697"/>
                    <a:pt x="12666" y="10838"/>
                    <a:pt x="12666" y="8539"/>
                  </a:cubicBezTo>
                  <a:lnTo>
                    <a:pt x="12666" y="2080"/>
                  </a:lnTo>
                  <a:cubicBezTo>
                    <a:pt x="12666" y="1356"/>
                    <a:pt x="12130" y="788"/>
                    <a:pt x="11405" y="788"/>
                  </a:cubicBezTo>
                  <a:lnTo>
                    <a:pt x="11027" y="788"/>
                  </a:lnTo>
                  <a:lnTo>
                    <a:pt x="11027" y="410"/>
                  </a:lnTo>
                  <a:cubicBezTo>
                    <a:pt x="11027" y="158"/>
                    <a:pt x="10807" y="1"/>
                    <a:pt x="10618" y="1"/>
                  </a:cubicBezTo>
                  <a:cubicBezTo>
                    <a:pt x="10429" y="1"/>
                    <a:pt x="10177" y="190"/>
                    <a:pt x="10177" y="410"/>
                  </a:cubicBezTo>
                  <a:lnTo>
                    <a:pt x="10177" y="788"/>
                  </a:lnTo>
                  <a:lnTo>
                    <a:pt x="6711" y="788"/>
                  </a:lnTo>
                  <a:lnTo>
                    <a:pt x="6711" y="410"/>
                  </a:lnTo>
                  <a:cubicBezTo>
                    <a:pt x="6711" y="158"/>
                    <a:pt x="6522" y="1"/>
                    <a:pt x="6333" y="1"/>
                  </a:cubicBezTo>
                  <a:cubicBezTo>
                    <a:pt x="6144" y="1"/>
                    <a:pt x="5892" y="190"/>
                    <a:pt x="5892" y="410"/>
                  </a:cubicBezTo>
                  <a:lnTo>
                    <a:pt x="5892" y="788"/>
                  </a:lnTo>
                  <a:lnTo>
                    <a:pt x="2427" y="788"/>
                  </a:lnTo>
                  <a:lnTo>
                    <a:pt x="2427" y="410"/>
                  </a:lnTo>
                  <a:cubicBezTo>
                    <a:pt x="2427" y="158"/>
                    <a:pt x="2237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29" name="Google Shape;4567;p49">
            <a:extLst>
              <a:ext uri="{FF2B5EF4-FFF2-40B4-BE49-F238E27FC236}">
                <a16:creationId xmlns:a16="http://schemas.microsoft.com/office/drawing/2014/main" id="{0363200A-BC1D-191B-1C26-87CFEDA697F5}"/>
              </a:ext>
            </a:extLst>
          </p:cNvPr>
          <p:cNvGrpSpPr/>
          <p:nvPr/>
        </p:nvGrpSpPr>
        <p:grpSpPr>
          <a:xfrm>
            <a:off x="10431779" y="4533107"/>
            <a:ext cx="546270" cy="542620"/>
            <a:chOff x="-59470075" y="3308975"/>
            <a:chExt cx="318200" cy="316075"/>
          </a:xfrm>
          <a:solidFill>
            <a:srgbClr val="054B99"/>
          </a:solidFill>
        </p:grpSpPr>
        <p:sp>
          <p:nvSpPr>
            <p:cNvPr id="4330" name="Google Shape;4568;p49">
              <a:extLst>
                <a:ext uri="{FF2B5EF4-FFF2-40B4-BE49-F238E27FC236}">
                  <a16:creationId xmlns:a16="http://schemas.microsoft.com/office/drawing/2014/main" id="{3291925D-9E72-F012-3A49-8E9E6027AB23}"/>
                </a:ext>
              </a:extLst>
            </p:cNvPr>
            <p:cNvSpPr/>
            <p:nvPr/>
          </p:nvSpPr>
          <p:spPr>
            <a:xfrm>
              <a:off x="-59403925" y="3522625"/>
              <a:ext cx="21275" cy="20500"/>
            </a:xfrm>
            <a:custGeom>
              <a:avLst/>
              <a:gdLst/>
              <a:ahLst/>
              <a:cxnLst/>
              <a:rect l="l" t="t" r="r" b="b"/>
              <a:pathLst>
                <a:path w="851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51" y="820"/>
                  </a:lnTo>
                  <a:lnTo>
                    <a:pt x="85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1" name="Google Shape;4569;p49">
              <a:extLst>
                <a:ext uri="{FF2B5EF4-FFF2-40B4-BE49-F238E27FC236}">
                  <a16:creationId xmlns:a16="http://schemas.microsoft.com/office/drawing/2014/main" id="{0A5646ED-78B4-7AB4-5B90-CDB0988B931B}"/>
                </a:ext>
              </a:extLst>
            </p:cNvPr>
            <p:cNvSpPr/>
            <p:nvPr/>
          </p:nvSpPr>
          <p:spPr>
            <a:xfrm>
              <a:off x="-5936217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19" y="820"/>
                  </a:lnTo>
                  <a:lnTo>
                    <a:pt x="81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2" name="Google Shape;4570;p49">
              <a:extLst>
                <a:ext uri="{FF2B5EF4-FFF2-40B4-BE49-F238E27FC236}">
                  <a16:creationId xmlns:a16="http://schemas.microsoft.com/office/drawing/2014/main" id="{1C538215-3A0A-7A29-4844-23547D3A7F6F}"/>
                </a:ext>
              </a:extLst>
            </p:cNvPr>
            <p:cNvSpPr/>
            <p:nvPr/>
          </p:nvSpPr>
          <p:spPr>
            <a:xfrm>
              <a:off x="-5932122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20" y="820"/>
                  </a:lnTo>
                  <a:lnTo>
                    <a:pt x="82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3" name="Google Shape;4571;p49">
              <a:extLst>
                <a:ext uri="{FF2B5EF4-FFF2-40B4-BE49-F238E27FC236}">
                  <a16:creationId xmlns:a16="http://schemas.microsoft.com/office/drawing/2014/main" id="{5CC753DB-243C-F94A-E54A-34F7393153DC}"/>
                </a:ext>
              </a:extLst>
            </p:cNvPr>
            <p:cNvSpPr/>
            <p:nvPr/>
          </p:nvSpPr>
          <p:spPr>
            <a:xfrm>
              <a:off x="-5927947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19" y="820"/>
                  </a:lnTo>
                  <a:lnTo>
                    <a:pt x="81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4" name="Google Shape;4572;p49">
              <a:extLst>
                <a:ext uri="{FF2B5EF4-FFF2-40B4-BE49-F238E27FC236}">
                  <a16:creationId xmlns:a16="http://schemas.microsoft.com/office/drawing/2014/main" id="{CB19A0BA-BFC8-0696-693C-A2A80312D152}"/>
                </a:ext>
              </a:extLst>
            </p:cNvPr>
            <p:cNvSpPr/>
            <p:nvPr/>
          </p:nvSpPr>
          <p:spPr>
            <a:xfrm>
              <a:off x="-59470075" y="3418825"/>
              <a:ext cx="317425" cy="206225"/>
            </a:xfrm>
            <a:custGeom>
              <a:avLst/>
              <a:gdLst/>
              <a:ahLst/>
              <a:cxnLst/>
              <a:rect l="l" t="t" r="r" b="b"/>
              <a:pathLst>
                <a:path w="12697" h="8249" extrusionOk="0">
                  <a:moveTo>
                    <a:pt x="10523" y="3334"/>
                  </a:moveTo>
                  <a:cubicBezTo>
                    <a:pt x="10775" y="3334"/>
                    <a:pt x="10932" y="3523"/>
                    <a:pt x="10932" y="3775"/>
                  </a:cubicBezTo>
                  <a:lnTo>
                    <a:pt x="10932" y="5413"/>
                  </a:lnTo>
                  <a:cubicBezTo>
                    <a:pt x="10932" y="5665"/>
                    <a:pt x="10712" y="5854"/>
                    <a:pt x="10523" y="5854"/>
                  </a:cubicBezTo>
                  <a:lnTo>
                    <a:pt x="2268" y="5854"/>
                  </a:lnTo>
                  <a:cubicBezTo>
                    <a:pt x="2016" y="5854"/>
                    <a:pt x="1827" y="5665"/>
                    <a:pt x="1827" y="5413"/>
                  </a:cubicBezTo>
                  <a:lnTo>
                    <a:pt x="1827" y="3775"/>
                  </a:lnTo>
                  <a:cubicBezTo>
                    <a:pt x="1827" y="3523"/>
                    <a:pt x="2016" y="3334"/>
                    <a:pt x="2268" y="3334"/>
                  </a:cubicBezTo>
                  <a:close/>
                  <a:moveTo>
                    <a:pt x="2893" y="1"/>
                  </a:moveTo>
                  <a:cubicBezTo>
                    <a:pt x="2822" y="1"/>
                    <a:pt x="2748" y="18"/>
                    <a:pt x="2678" y="57"/>
                  </a:cubicBezTo>
                  <a:lnTo>
                    <a:pt x="221" y="1727"/>
                  </a:lnTo>
                  <a:cubicBezTo>
                    <a:pt x="95" y="1790"/>
                    <a:pt x="0" y="1916"/>
                    <a:pt x="0" y="2073"/>
                  </a:cubicBezTo>
                  <a:lnTo>
                    <a:pt x="0" y="7870"/>
                  </a:lnTo>
                  <a:cubicBezTo>
                    <a:pt x="0" y="8091"/>
                    <a:pt x="221" y="8248"/>
                    <a:pt x="410" y="8248"/>
                  </a:cubicBezTo>
                  <a:lnTo>
                    <a:pt x="12255" y="8248"/>
                  </a:lnTo>
                  <a:cubicBezTo>
                    <a:pt x="12507" y="8248"/>
                    <a:pt x="12665" y="8059"/>
                    <a:pt x="12665" y="7870"/>
                  </a:cubicBezTo>
                  <a:lnTo>
                    <a:pt x="12665" y="2073"/>
                  </a:lnTo>
                  <a:cubicBezTo>
                    <a:pt x="12697" y="1884"/>
                    <a:pt x="12507" y="1664"/>
                    <a:pt x="12287" y="1664"/>
                  </a:cubicBezTo>
                  <a:lnTo>
                    <a:pt x="5797" y="1664"/>
                  </a:lnTo>
                  <a:lnTo>
                    <a:pt x="5797" y="404"/>
                  </a:lnTo>
                  <a:cubicBezTo>
                    <a:pt x="5797" y="166"/>
                    <a:pt x="5600" y="1"/>
                    <a:pt x="5382" y="1"/>
                  </a:cubicBezTo>
                  <a:cubicBezTo>
                    <a:pt x="5311" y="1"/>
                    <a:pt x="5237" y="18"/>
                    <a:pt x="5167" y="57"/>
                  </a:cubicBezTo>
                  <a:lnTo>
                    <a:pt x="3308" y="1286"/>
                  </a:lnTo>
                  <a:lnTo>
                    <a:pt x="3308" y="404"/>
                  </a:lnTo>
                  <a:cubicBezTo>
                    <a:pt x="3308" y="166"/>
                    <a:pt x="3111" y="1"/>
                    <a:pt x="28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5" name="Google Shape;4573;p49">
              <a:extLst>
                <a:ext uri="{FF2B5EF4-FFF2-40B4-BE49-F238E27FC236}">
                  <a16:creationId xmlns:a16="http://schemas.microsoft.com/office/drawing/2014/main" id="{03362953-C32B-A1AB-15DD-F85AA607C8B1}"/>
                </a:ext>
              </a:extLst>
            </p:cNvPr>
            <p:cNvSpPr/>
            <p:nvPr/>
          </p:nvSpPr>
          <p:spPr>
            <a:xfrm>
              <a:off x="-5923852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20" y="820"/>
                  </a:lnTo>
                  <a:lnTo>
                    <a:pt x="82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6" name="Google Shape;4574;p49">
              <a:extLst>
                <a:ext uri="{FF2B5EF4-FFF2-40B4-BE49-F238E27FC236}">
                  <a16:creationId xmlns:a16="http://schemas.microsoft.com/office/drawing/2014/main" id="{ECE7B07B-5D8B-259B-8551-0C555CD49033}"/>
                </a:ext>
              </a:extLst>
            </p:cNvPr>
            <p:cNvSpPr/>
            <p:nvPr/>
          </p:nvSpPr>
          <p:spPr>
            <a:xfrm>
              <a:off x="-59292875" y="3308975"/>
              <a:ext cx="106350" cy="41400"/>
            </a:xfrm>
            <a:custGeom>
              <a:avLst/>
              <a:gdLst/>
              <a:ahLst/>
              <a:cxnLst/>
              <a:rect l="l" t="t" r="r" b="b"/>
              <a:pathLst>
                <a:path w="4254" h="1656" extrusionOk="0">
                  <a:moveTo>
                    <a:pt x="1305" y="1"/>
                  </a:moveTo>
                  <a:cubicBezTo>
                    <a:pt x="904" y="1"/>
                    <a:pt x="497" y="175"/>
                    <a:pt x="158" y="545"/>
                  </a:cubicBezTo>
                  <a:cubicBezTo>
                    <a:pt x="1" y="702"/>
                    <a:pt x="64" y="986"/>
                    <a:pt x="221" y="1143"/>
                  </a:cubicBezTo>
                  <a:cubicBezTo>
                    <a:pt x="311" y="1218"/>
                    <a:pt x="409" y="1258"/>
                    <a:pt x="503" y="1258"/>
                  </a:cubicBezTo>
                  <a:cubicBezTo>
                    <a:pt x="606" y="1258"/>
                    <a:pt x="706" y="1210"/>
                    <a:pt x="788" y="1112"/>
                  </a:cubicBezTo>
                  <a:cubicBezTo>
                    <a:pt x="946" y="938"/>
                    <a:pt x="1127" y="852"/>
                    <a:pt x="1308" y="852"/>
                  </a:cubicBezTo>
                  <a:cubicBezTo>
                    <a:pt x="1489" y="852"/>
                    <a:pt x="1670" y="938"/>
                    <a:pt x="1828" y="1112"/>
                  </a:cubicBezTo>
                  <a:cubicBezTo>
                    <a:pt x="2150" y="1466"/>
                    <a:pt x="2562" y="1655"/>
                    <a:pt x="2977" y="1655"/>
                  </a:cubicBezTo>
                  <a:cubicBezTo>
                    <a:pt x="3374" y="1655"/>
                    <a:pt x="3773" y="1482"/>
                    <a:pt x="4096" y="1112"/>
                  </a:cubicBezTo>
                  <a:cubicBezTo>
                    <a:pt x="4254" y="954"/>
                    <a:pt x="4222" y="671"/>
                    <a:pt x="4065" y="513"/>
                  </a:cubicBezTo>
                  <a:cubicBezTo>
                    <a:pt x="3990" y="438"/>
                    <a:pt x="3886" y="399"/>
                    <a:pt x="3781" y="399"/>
                  </a:cubicBezTo>
                  <a:cubicBezTo>
                    <a:pt x="3665" y="399"/>
                    <a:pt x="3549" y="446"/>
                    <a:pt x="3466" y="545"/>
                  </a:cubicBezTo>
                  <a:cubicBezTo>
                    <a:pt x="3309" y="734"/>
                    <a:pt x="3135" y="828"/>
                    <a:pt x="2962" y="828"/>
                  </a:cubicBezTo>
                  <a:cubicBezTo>
                    <a:pt x="2789" y="828"/>
                    <a:pt x="2616" y="734"/>
                    <a:pt x="2458" y="545"/>
                  </a:cubicBezTo>
                  <a:cubicBezTo>
                    <a:pt x="2136" y="191"/>
                    <a:pt x="1724" y="1"/>
                    <a:pt x="13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7" name="Google Shape;4575;p49">
              <a:extLst>
                <a:ext uri="{FF2B5EF4-FFF2-40B4-BE49-F238E27FC236}">
                  <a16:creationId xmlns:a16="http://schemas.microsoft.com/office/drawing/2014/main" id="{5D397ACD-2AAF-19A9-8688-D95320760587}"/>
                </a:ext>
              </a:extLst>
            </p:cNvPr>
            <p:cNvSpPr/>
            <p:nvPr/>
          </p:nvSpPr>
          <p:spPr>
            <a:xfrm>
              <a:off x="-59214100" y="3371400"/>
              <a:ext cx="62225" cy="68550"/>
            </a:xfrm>
            <a:custGeom>
              <a:avLst/>
              <a:gdLst/>
              <a:ahLst/>
              <a:cxnLst/>
              <a:rect l="l" t="t" r="r" b="b"/>
              <a:pathLst>
                <a:path w="2489" h="2742" extrusionOk="0">
                  <a:moveTo>
                    <a:pt x="410" y="1"/>
                  </a:moveTo>
                  <a:cubicBezTo>
                    <a:pt x="158" y="1"/>
                    <a:pt x="0" y="190"/>
                    <a:pt x="0" y="379"/>
                  </a:cubicBezTo>
                  <a:lnTo>
                    <a:pt x="0" y="2742"/>
                  </a:lnTo>
                  <a:lnTo>
                    <a:pt x="2489" y="2742"/>
                  </a:lnTo>
                  <a:lnTo>
                    <a:pt x="2489" y="379"/>
                  </a:lnTo>
                  <a:cubicBezTo>
                    <a:pt x="2458" y="190"/>
                    <a:pt x="2268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8" name="Google Shape;4576;p49">
              <a:extLst>
                <a:ext uri="{FF2B5EF4-FFF2-40B4-BE49-F238E27FC236}">
                  <a16:creationId xmlns:a16="http://schemas.microsoft.com/office/drawing/2014/main" id="{6FE0AD47-071D-ECC2-B0A1-2251C4974A9C}"/>
                </a:ext>
              </a:extLst>
            </p:cNvPr>
            <p:cNvSpPr/>
            <p:nvPr/>
          </p:nvSpPr>
          <p:spPr>
            <a:xfrm>
              <a:off x="-59297600" y="3392600"/>
              <a:ext cx="62250" cy="48150"/>
            </a:xfrm>
            <a:custGeom>
              <a:avLst/>
              <a:gdLst/>
              <a:ahLst/>
              <a:cxnLst/>
              <a:rect l="l" t="t" r="r" b="b"/>
              <a:pathLst>
                <a:path w="2490" h="1926" extrusionOk="0">
                  <a:moveTo>
                    <a:pt x="387" y="0"/>
                  </a:moveTo>
                  <a:cubicBezTo>
                    <a:pt x="163" y="0"/>
                    <a:pt x="1" y="177"/>
                    <a:pt x="1" y="382"/>
                  </a:cubicBezTo>
                  <a:lnTo>
                    <a:pt x="1" y="1925"/>
                  </a:lnTo>
                  <a:lnTo>
                    <a:pt x="2489" y="1925"/>
                  </a:lnTo>
                  <a:lnTo>
                    <a:pt x="2489" y="382"/>
                  </a:lnTo>
                  <a:cubicBezTo>
                    <a:pt x="2489" y="161"/>
                    <a:pt x="2300" y="4"/>
                    <a:pt x="2080" y="4"/>
                  </a:cubicBezTo>
                  <a:lnTo>
                    <a:pt x="442" y="4"/>
                  </a:lnTo>
                  <a:cubicBezTo>
                    <a:pt x="423" y="1"/>
                    <a:pt x="405" y="0"/>
                    <a:pt x="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39" name="Google Shape;4577;p49">
            <a:extLst>
              <a:ext uri="{FF2B5EF4-FFF2-40B4-BE49-F238E27FC236}">
                <a16:creationId xmlns:a16="http://schemas.microsoft.com/office/drawing/2014/main" id="{6B052A93-FD0E-C6DA-7DBB-16E76B527D7C}"/>
              </a:ext>
            </a:extLst>
          </p:cNvPr>
          <p:cNvGrpSpPr/>
          <p:nvPr/>
        </p:nvGrpSpPr>
        <p:grpSpPr>
          <a:xfrm>
            <a:off x="1218825" y="4533855"/>
            <a:ext cx="544938" cy="541118"/>
            <a:chOff x="-64781025" y="3361050"/>
            <a:chExt cx="317425" cy="315200"/>
          </a:xfrm>
          <a:solidFill>
            <a:srgbClr val="054B99"/>
          </a:solidFill>
        </p:grpSpPr>
        <p:sp>
          <p:nvSpPr>
            <p:cNvPr id="4340" name="Google Shape;4578;p49">
              <a:extLst>
                <a:ext uri="{FF2B5EF4-FFF2-40B4-BE49-F238E27FC236}">
                  <a16:creationId xmlns:a16="http://schemas.microsoft.com/office/drawing/2014/main" id="{65BAC9D4-E683-5B4E-4FA2-24CCE85DABFC}"/>
                </a:ext>
              </a:extLst>
            </p:cNvPr>
            <p:cNvSpPr/>
            <p:nvPr/>
          </p:nvSpPr>
          <p:spPr>
            <a:xfrm>
              <a:off x="-64764500" y="3388725"/>
              <a:ext cx="272550" cy="272550"/>
            </a:xfrm>
            <a:custGeom>
              <a:avLst/>
              <a:gdLst/>
              <a:ahLst/>
              <a:cxnLst/>
              <a:rect l="l" t="t" r="r" b="b"/>
              <a:pathLst>
                <a:path w="10902" h="10902" extrusionOk="0">
                  <a:moveTo>
                    <a:pt x="6554" y="2647"/>
                  </a:moveTo>
                  <a:cubicBezTo>
                    <a:pt x="6979" y="2647"/>
                    <a:pt x="7404" y="2805"/>
                    <a:pt x="7719" y="3120"/>
                  </a:cubicBezTo>
                  <a:cubicBezTo>
                    <a:pt x="8381" y="3782"/>
                    <a:pt x="8381" y="4821"/>
                    <a:pt x="7751" y="5483"/>
                  </a:cubicBezTo>
                  <a:cubicBezTo>
                    <a:pt x="7436" y="5798"/>
                    <a:pt x="7058" y="5955"/>
                    <a:pt x="6585" y="5955"/>
                  </a:cubicBezTo>
                  <a:cubicBezTo>
                    <a:pt x="6144" y="5955"/>
                    <a:pt x="5703" y="5798"/>
                    <a:pt x="5388" y="5483"/>
                  </a:cubicBezTo>
                  <a:cubicBezTo>
                    <a:pt x="5073" y="5168"/>
                    <a:pt x="4915" y="4758"/>
                    <a:pt x="4915" y="4286"/>
                  </a:cubicBezTo>
                  <a:cubicBezTo>
                    <a:pt x="4915" y="3813"/>
                    <a:pt x="5073" y="3435"/>
                    <a:pt x="5388" y="3120"/>
                  </a:cubicBezTo>
                  <a:cubicBezTo>
                    <a:pt x="5703" y="2805"/>
                    <a:pt x="6128" y="2647"/>
                    <a:pt x="6554" y="2647"/>
                  </a:cubicBezTo>
                  <a:close/>
                  <a:moveTo>
                    <a:pt x="2175" y="6901"/>
                  </a:moveTo>
                  <a:lnTo>
                    <a:pt x="4065" y="8791"/>
                  </a:lnTo>
                  <a:lnTo>
                    <a:pt x="3592" y="9484"/>
                  </a:lnTo>
                  <a:lnTo>
                    <a:pt x="1418" y="7342"/>
                  </a:lnTo>
                  <a:lnTo>
                    <a:pt x="2175" y="6901"/>
                  </a:lnTo>
                  <a:close/>
                  <a:moveTo>
                    <a:pt x="6907" y="1"/>
                  </a:moveTo>
                  <a:cubicBezTo>
                    <a:pt x="6851" y="1"/>
                    <a:pt x="6795" y="11"/>
                    <a:pt x="6743" y="33"/>
                  </a:cubicBezTo>
                  <a:cubicBezTo>
                    <a:pt x="5546" y="663"/>
                    <a:pt x="4474" y="1576"/>
                    <a:pt x="3655" y="2616"/>
                  </a:cubicBezTo>
                  <a:cubicBezTo>
                    <a:pt x="3025" y="3341"/>
                    <a:pt x="2553" y="4223"/>
                    <a:pt x="2175" y="5136"/>
                  </a:cubicBezTo>
                  <a:cubicBezTo>
                    <a:pt x="2048" y="5451"/>
                    <a:pt x="1922" y="5766"/>
                    <a:pt x="1859" y="6050"/>
                  </a:cubicBezTo>
                  <a:lnTo>
                    <a:pt x="505" y="6838"/>
                  </a:lnTo>
                  <a:cubicBezTo>
                    <a:pt x="379" y="6932"/>
                    <a:pt x="316" y="7058"/>
                    <a:pt x="316" y="7184"/>
                  </a:cubicBezTo>
                  <a:cubicBezTo>
                    <a:pt x="316" y="7279"/>
                    <a:pt x="347" y="7405"/>
                    <a:pt x="442" y="7531"/>
                  </a:cubicBezTo>
                  <a:lnTo>
                    <a:pt x="1072" y="8161"/>
                  </a:lnTo>
                  <a:cubicBezTo>
                    <a:pt x="631" y="8696"/>
                    <a:pt x="1" y="9673"/>
                    <a:pt x="1" y="10272"/>
                  </a:cubicBezTo>
                  <a:cubicBezTo>
                    <a:pt x="1" y="10524"/>
                    <a:pt x="64" y="10681"/>
                    <a:pt x="158" y="10744"/>
                  </a:cubicBezTo>
                  <a:cubicBezTo>
                    <a:pt x="221" y="10839"/>
                    <a:pt x="379" y="10902"/>
                    <a:pt x="631" y="10902"/>
                  </a:cubicBezTo>
                  <a:cubicBezTo>
                    <a:pt x="1229" y="10902"/>
                    <a:pt x="2238" y="10240"/>
                    <a:pt x="2742" y="9830"/>
                  </a:cubicBezTo>
                  <a:lnTo>
                    <a:pt x="3372" y="10461"/>
                  </a:lnTo>
                  <a:cubicBezTo>
                    <a:pt x="3466" y="10555"/>
                    <a:pt x="3592" y="10587"/>
                    <a:pt x="3655" y="10587"/>
                  </a:cubicBezTo>
                  <a:lnTo>
                    <a:pt x="3687" y="10587"/>
                  </a:lnTo>
                  <a:cubicBezTo>
                    <a:pt x="3813" y="10587"/>
                    <a:pt x="3939" y="10524"/>
                    <a:pt x="4002" y="10398"/>
                  </a:cubicBezTo>
                  <a:lnTo>
                    <a:pt x="4789" y="9074"/>
                  </a:lnTo>
                  <a:cubicBezTo>
                    <a:pt x="5104" y="8980"/>
                    <a:pt x="5420" y="8854"/>
                    <a:pt x="5735" y="8759"/>
                  </a:cubicBezTo>
                  <a:cubicBezTo>
                    <a:pt x="6648" y="8381"/>
                    <a:pt x="7530" y="7877"/>
                    <a:pt x="8255" y="7279"/>
                  </a:cubicBezTo>
                  <a:cubicBezTo>
                    <a:pt x="9295" y="6459"/>
                    <a:pt x="10208" y="5388"/>
                    <a:pt x="10838" y="4223"/>
                  </a:cubicBezTo>
                  <a:cubicBezTo>
                    <a:pt x="10901" y="4065"/>
                    <a:pt x="10870" y="3876"/>
                    <a:pt x="10744" y="3750"/>
                  </a:cubicBezTo>
                  <a:lnTo>
                    <a:pt x="7215" y="127"/>
                  </a:lnTo>
                  <a:cubicBezTo>
                    <a:pt x="7131" y="43"/>
                    <a:pt x="7019" y="1"/>
                    <a:pt x="69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1" name="Google Shape;4579;p49">
              <a:extLst>
                <a:ext uri="{FF2B5EF4-FFF2-40B4-BE49-F238E27FC236}">
                  <a16:creationId xmlns:a16="http://schemas.microsoft.com/office/drawing/2014/main" id="{7E4DB6E7-1011-B4A7-230E-88626322ACA9}"/>
                </a:ext>
              </a:extLst>
            </p:cNvPr>
            <p:cNvSpPr/>
            <p:nvPr/>
          </p:nvSpPr>
          <p:spPr>
            <a:xfrm>
              <a:off x="-64568375" y="3361050"/>
              <a:ext cx="104775" cy="105675"/>
            </a:xfrm>
            <a:custGeom>
              <a:avLst/>
              <a:gdLst/>
              <a:ahLst/>
              <a:cxnLst/>
              <a:rect l="l" t="t" r="r" b="b"/>
              <a:pathLst>
                <a:path w="4191" h="4227" extrusionOk="0">
                  <a:moveTo>
                    <a:pt x="2941" y="1"/>
                  </a:moveTo>
                  <a:cubicBezTo>
                    <a:pt x="2906" y="1"/>
                    <a:pt x="2871" y="2"/>
                    <a:pt x="2836" y="5"/>
                  </a:cubicBezTo>
                  <a:cubicBezTo>
                    <a:pt x="1828" y="100"/>
                    <a:pt x="883" y="320"/>
                    <a:pt x="0" y="667"/>
                  </a:cubicBezTo>
                  <a:lnTo>
                    <a:pt x="3529" y="4227"/>
                  </a:lnTo>
                  <a:cubicBezTo>
                    <a:pt x="3876" y="3313"/>
                    <a:pt x="4128" y="2368"/>
                    <a:pt x="4191" y="1392"/>
                  </a:cubicBezTo>
                  <a:cubicBezTo>
                    <a:pt x="4191" y="982"/>
                    <a:pt x="4033" y="635"/>
                    <a:pt x="3812" y="352"/>
                  </a:cubicBezTo>
                  <a:cubicBezTo>
                    <a:pt x="3558" y="125"/>
                    <a:pt x="3252" y="1"/>
                    <a:pt x="29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2" name="Google Shape;4580;p49">
              <a:extLst>
                <a:ext uri="{FF2B5EF4-FFF2-40B4-BE49-F238E27FC236}">
                  <a16:creationId xmlns:a16="http://schemas.microsoft.com/office/drawing/2014/main" id="{A8D19D0A-8496-0659-01AC-E6DA1F0C198C}"/>
                </a:ext>
              </a:extLst>
            </p:cNvPr>
            <p:cNvSpPr/>
            <p:nvPr/>
          </p:nvSpPr>
          <p:spPr>
            <a:xfrm>
              <a:off x="-64645575" y="3596675"/>
              <a:ext cx="85100" cy="79575"/>
            </a:xfrm>
            <a:custGeom>
              <a:avLst/>
              <a:gdLst/>
              <a:ahLst/>
              <a:cxnLst/>
              <a:rect l="l" t="t" r="r" b="b"/>
              <a:pathLst>
                <a:path w="3404" h="3183" extrusionOk="0">
                  <a:moveTo>
                    <a:pt x="3403" y="0"/>
                  </a:moveTo>
                  <a:lnTo>
                    <a:pt x="3403" y="0"/>
                  </a:lnTo>
                  <a:cubicBezTo>
                    <a:pt x="2710" y="473"/>
                    <a:pt x="2017" y="819"/>
                    <a:pt x="1261" y="1134"/>
                  </a:cubicBezTo>
                  <a:cubicBezTo>
                    <a:pt x="1041" y="1292"/>
                    <a:pt x="726" y="1386"/>
                    <a:pt x="442" y="1449"/>
                  </a:cubicBezTo>
                  <a:cubicBezTo>
                    <a:pt x="347" y="1859"/>
                    <a:pt x="253" y="2237"/>
                    <a:pt x="95" y="2584"/>
                  </a:cubicBezTo>
                  <a:cubicBezTo>
                    <a:pt x="1" y="2741"/>
                    <a:pt x="32" y="2930"/>
                    <a:pt x="158" y="3056"/>
                  </a:cubicBezTo>
                  <a:cubicBezTo>
                    <a:pt x="253" y="3151"/>
                    <a:pt x="347" y="3182"/>
                    <a:pt x="442" y="3182"/>
                  </a:cubicBezTo>
                  <a:cubicBezTo>
                    <a:pt x="505" y="3182"/>
                    <a:pt x="568" y="3182"/>
                    <a:pt x="600" y="3151"/>
                  </a:cubicBezTo>
                  <a:cubicBezTo>
                    <a:pt x="1135" y="2867"/>
                    <a:pt x="1671" y="2521"/>
                    <a:pt x="2080" y="2080"/>
                  </a:cubicBezTo>
                  <a:cubicBezTo>
                    <a:pt x="2679" y="1481"/>
                    <a:pt x="3151" y="756"/>
                    <a:pt x="34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3" name="Google Shape;4581;p49">
              <a:extLst>
                <a:ext uri="{FF2B5EF4-FFF2-40B4-BE49-F238E27FC236}">
                  <a16:creationId xmlns:a16="http://schemas.microsoft.com/office/drawing/2014/main" id="{1B022366-D585-A9AC-93A0-AAF611B2655B}"/>
                </a:ext>
              </a:extLst>
            </p:cNvPr>
            <p:cNvSpPr/>
            <p:nvPr/>
          </p:nvSpPr>
          <p:spPr>
            <a:xfrm>
              <a:off x="-64781025" y="3456475"/>
              <a:ext cx="80350" cy="85075"/>
            </a:xfrm>
            <a:custGeom>
              <a:avLst/>
              <a:gdLst/>
              <a:ahLst/>
              <a:cxnLst/>
              <a:rect l="l" t="t" r="r" b="b"/>
              <a:pathLst>
                <a:path w="3214" h="3403" extrusionOk="0">
                  <a:moveTo>
                    <a:pt x="3214" y="0"/>
                  </a:moveTo>
                  <a:cubicBezTo>
                    <a:pt x="2426" y="252"/>
                    <a:pt x="1733" y="725"/>
                    <a:pt x="1134" y="1324"/>
                  </a:cubicBezTo>
                  <a:cubicBezTo>
                    <a:pt x="693" y="1733"/>
                    <a:pt x="347" y="2269"/>
                    <a:pt x="63" y="2804"/>
                  </a:cubicBezTo>
                  <a:cubicBezTo>
                    <a:pt x="0" y="2962"/>
                    <a:pt x="32" y="3151"/>
                    <a:pt x="158" y="3277"/>
                  </a:cubicBezTo>
                  <a:cubicBezTo>
                    <a:pt x="221" y="3371"/>
                    <a:pt x="347" y="3403"/>
                    <a:pt x="410" y="3403"/>
                  </a:cubicBezTo>
                  <a:cubicBezTo>
                    <a:pt x="504" y="3403"/>
                    <a:pt x="536" y="3403"/>
                    <a:pt x="630" y="3371"/>
                  </a:cubicBezTo>
                  <a:cubicBezTo>
                    <a:pt x="977" y="3214"/>
                    <a:pt x="1355" y="3088"/>
                    <a:pt x="1764" y="2993"/>
                  </a:cubicBezTo>
                  <a:cubicBezTo>
                    <a:pt x="1827" y="2678"/>
                    <a:pt x="1953" y="2426"/>
                    <a:pt x="2079" y="2143"/>
                  </a:cubicBezTo>
                  <a:cubicBezTo>
                    <a:pt x="2394" y="1387"/>
                    <a:pt x="2741" y="694"/>
                    <a:pt x="32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44" name="Google Shape;4582;p49">
            <a:extLst>
              <a:ext uri="{FF2B5EF4-FFF2-40B4-BE49-F238E27FC236}">
                <a16:creationId xmlns:a16="http://schemas.microsoft.com/office/drawing/2014/main" id="{FF927E49-6C2E-B396-0667-0773049F2314}"/>
              </a:ext>
            </a:extLst>
          </p:cNvPr>
          <p:cNvSpPr/>
          <p:nvPr/>
        </p:nvSpPr>
        <p:spPr>
          <a:xfrm>
            <a:off x="1215692" y="5190799"/>
            <a:ext cx="544938" cy="542235"/>
          </a:xfrm>
          <a:custGeom>
            <a:avLst/>
            <a:gdLst/>
            <a:ahLst/>
            <a:cxnLst/>
            <a:rect l="l" t="t" r="r" b="b"/>
            <a:pathLst>
              <a:path w="12697" h="12634" extrusionOk="0">
                <a:moveTo>
                  <a:pt x="11437" y="819"/>
                </a:moveTo>
                <a:cubicBezTo>
                  <a:pt x="11657" y="819"/>
                  <a:pt x="11815" y="1040"/>
                  <a:pt x="11815" y="1260"/>
                </a:cubicBezTo>
                <a:cubicBezTo>
                  <a:pt x="11815" y="1512"/>
                  <a:pt x="11657" y="1670"/>
                  <a:pt x="11437" y="1670"/>
                </a:cubicBezTo>
                <a:lnTo>
                  <a:pt x="1229" y="1670"/>
                </a:lnTo>
                <a:cubicBezTo>
                  <a:pt x="1009" y="1670"/>
                  <a:pt x="788" y="1449"/>
                  <a:pt x="788" y="1260"/>
                </a:cubicBezTo>
                <a:cubicBezTo>
                  <a:pt x="788" y="1071"/>
                  <a:pt x="1009" y="819"/>
                  <a:pt x="1229" y="819"/>
                </a:cubicBezTo>
                <a:close/>
                <a:moveTo>
                  <a:pt x="8790" y="3277"/>
                </a:moveTo>
                <a:cubicBezTo>
                  <a:pt x="9042" y="3277"/>
                  <a:pt x="9200" y="3466"/>
                  <a:pt x="9200" y="3655"/>
                </a:cubicBezTo>
                <a:lnTo>
                  <a:pt x="9200" y="5356"/>
                </a:lnTo>
                <a:lnTo>
                  <a:pt x="9232" y="5356"/>
                </a:lnTo>
                <a:cubicBezTo>
                  <a:pt x="9232" y="5608"/>
                  <a:pt x="9042" y="5765"/>
                  <a:pt x="8822" y="5765"/>
                </a:cubicBezTo>
                <a:cubicBezTo>
                  <a:pt x="8633" y="5765"/>
                  <a:pt x="8412" y="5545"/>
                  <a:pt x="8412" y="5356"/>
                </a:cubicBezTo>
                <a:lnTo>
                  <a:pt x="8412" y="4694"/>
                </a:lnTo>
                <a:lnTo>
                  <a:pt x="6617" y="6459"/>
                </a:lnTo>
                <a:cubicBezTo>
                  <a:pt x="6538" y="6537"/>
                  <a:pt x="6435" y="6577"/>
                  <a:pt x="6333" y="6577"/>
                </a:cubicBezTo>
                <a:cubicBezTo>
                  <a:pt x="6231" y="6577"/>
                  <a:pt x="6128" y="6537"/>
                  <a:pt x="6050" y="6459"/>
                </a:cubicBezTo>
                <a:lnTo>
                  <a:pt x="5482" y="5923"/>
                </a:lnTo>
                <a:lnTo>
                  <a:pt x="4096" y="7278"/>
                </a:lnTo>
                <a:cubicBezTo>
                  <a:pt x="4033" y="7356"/>
                  <a:pt x="3931" y="7396"/>
                  <a:pt x="3824" y="7396"/>
                </a:cubicBezTo>
                <a:cubicBezTo>
                  <a:pt x="3718" y="7396"/>
                  <a:pt x="3608" y="7356"/>
                  <a:pt x="3529" y="7278"/>
                </a:cubicBezTo>
                <a:cubicBezTo>
                  <a:pt x="3372" y="7120"/>
                  <a:pt x="3372" y="6868"/>
                  <a:pt x="3529" y="6711"/>
                </a:cubicBezTo>
                <a:lnTo>
                  <a:pt x="5167" y="5041"/>
                </a:lnTo>
                <a:cubicBezTo>
                  <a:pt x="5246" y="4962"/>
                  <a:pt x="5356" y="4923"/>
                  <a:pt x="5467" y="4923"/>
                </a:cubicBezTo>
                <a:cubicBezTo>
                  <a:pt x="5577" y="4923"/>
                  <a:pt x="5687" y="4962"/>
                  <a:pt x="5766" y="5041"/>
                </a:cubicBezTo>
                <a:lnTo>
                  <a:pt x="6302" y="5608"/>
                </a:lnTo>
                <a:lnTo>
                  <a:pt x="7814" y="4096"/>
                </a:lnTo>
                <a:lnTo>
                  <a:pt x="7152" y="4096"/>
                </a:lnTo>
                <a:cubicBezTo>
                  <a:pt x="6900" y="4096"/>
                  <a:pt x="6743" y="3907"/>
                  <a:pt x="6743" y="3655"/>
                </a:cubicBezTo>
                <a:cubicBezTo>
                  <a:pt x="6743" y="3434"/>
                  <a:pt x="6932" y="3277"/>
                  <a:pt x="7152" y="3277"/>
                </a:cubicBezTo>
                <a:close/>
                <a:moveTo>
                  <a:pt x="6302" y="11058"/>
                </a:moveTo>
                <a:cubicBezTo>
                  <a:pt x="6554" y="11058"/>
                  <a:pt x="6743" y="11279"/>
                  <a:pt x="6743" y="11468"/>
                </a:cubicBezTo>
                <a:cubicBezTo>
                  <a:pt x="6743" y="11657"/>
                  <a:pt x="6554" y="11846"/>
                  <a:pt x="6302" y="11846"/>
                </a:cubicBezTo>
                <a:cubicBezTo>
                  <a:pt x="6081" y="11846"/>
                  <a:pt x="5924" y="11657"/>
                  <a:pt x="5924" y="11468"/>
                </a:cubicBezTo>
                <a:cubicBezTo>
                  <a:pt x="5924" y="11279"/>
                  <a:pt x="6113" y="11058"/>
                  <a:pt x="6302" y="11058"/>
                </a:cubicBezTo>
                <a:close/>
                <a:moveTo>
                  <a:pt x="1229" y="0"/>
                </a:moveTo>
                <a:cubicBezTo>
                  <a:pt x="568" y="0"/>
                  <a:pt x="1" y="536"/>
                  <a:pt x="1" y="1229"/>
                </a:cubicBezTo>
                <a:cubicBezTo>
                  <a:pt x="1" y="1764"/>
                  <a:pt x="379" y="2205"/>
                  <a:pt x="851" y="2394"/>
                </a:cubicBezTo>
                <a:lnTo>
                  <a:pt x="851" y="8254"/>
                </a:lnTo>
                <a:lnTo>
                  <a:pt x="442" y="8254"/>
                </a:lnTo>
                <a:cubicBezTo>
                  <a:pt x="221" y="8254"/>
                  <a:pt x="64" y="8475"/>
                  <a:pt x="64" y="8664"/>
                </a:cubicBezTo>
                <a:cubicBezTo>
                  <a:pt x="64" y="8916"/>
                  <a:pt x="253" y="9042"/>
                  <a:pt x="442" y="9042"/>
                </a:cubicBezTo>
                <a:lnTo>
                  <a:pt x="5955" y="9042"/>
                </a:lnTo>
                <a:lnTo>
                  <a:pt x="5955" y="10239"/>
                </a:lnTo>
                <a:cubicBezTo>
                  <a:pt x="5482" y="10397"/>
                  <a:pt x="5136" y="10869"/>
                  <a:pt x="5136" y="11405"/>
                </a:cubicBezTo>
                <a:cubicBezTo>
                  <a:pt x="5136" y="12098"/>
                  <a:pt x="5671" y="12633"/>
                  <a:pt x="6365" y="12633"/>
                </a:cubicBezTo>
                <a:cubicBezTo>
                  <a:pt x="7026" y="12633"/>
                  <a:pt x="7625" y="12098"/>
                  <a:pt x="7625" y="11405"/>
                </a:cubicBezTo>
                <a:cubicBezTo>
                  <a:pt x="7625" y="10869"/>
                  <a:pt x="7247" y="10428"/>
                  <a:pt x="6774" y="10239"/>
                </a:cubicBezTo>
                <a:lnTo>
                  <a:pt x="6774" y="9042"/>
                </a:lnTo>
                <a:lnTo>
                  <a:pt x="12288" y="9042"/>
                </a:lnTo>
                <a:cubicBezTo>
                  <a:pt x="12540" y="9042"/>
                  <a:pt x="12697" y="8853"/>
                  <a:pt x="12697" y="8664"/>
                </a:cubicBezTo>
                <a:cubicBezTo>
                  <a:pt x="12666" y="8443"/>
                  <a:pt x="12508" y="8254"/>
                  <a:pt x="12256" y="8254"/>
                </a:cubicBezTo>
                <a:lnTo>
                  <a:pt x="11815" y="8254"/>
                </a:lnTo>
                <a:lnTo>
                  <a:pt x="11815" y="2394"/>
                </a:lnTo>
                <a:cubicBezTo>
                  <a:pt x="12288" y="2237"/>
                  <a:pt x="12666" y="1764"/>
                  <a:pt x="12666" y="1229"/>
                </a:cubicBezTo>
                <a:cubicBezTo>
                  <a:pt x="12666" y="567"/>
                  <a:pt x="12098" y="0"/>
                  <a:pt x="11437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5" name="Google Shape;4583;p49">
            <a:extLst>
              <a:ext uri="{FF2B5EF4-FFF2-40B4-BE49-F238E27FC236}">
                <a16:creationId xmlns:a16="http://schemas.microsoft.com/office/drawing/2014/main" id="{97F19518-B017-35E8-6D88-201C8937A95C}"/>
              </a:ext>
            </a:extLst>
          </p:cNvPr>
          <p:cNvSpPr/>
          <p:nvPr/>
        </p:nvSpPr>
        <p:spPr>
          <a:xfrm>
            <a:off x="1256251" y="5825883"/>
            <a:ext cx="463823" cy="544938"/>
          </a:xfrm>
          <a:custGeom>
            <a:avLst/>
            <a:gdLst/>
            <a:ahLst/>
            <a:cxnLst/>
            <a:rect l="l" t="t" r="r" b="b"/>
            <a:pathLst>
              <a:path w="10807" h="12697" extrusionOk="0">
                <a:moveTo>
                  <a:pt x="6617" y="9924"/>
                </a:moveTo>
                <a:lnTo>
                  <a:pt x="6617" y="10775"/>
                </a:lnTo>
                <a:lnTo>
                  <a:pt x="4159" y="10775"/>
                </a:lnTo>
                <a:lnTo>
                  <a:pt x="4159" y="9924"/>
                </a:lnTo>
                <a:close/>
                <a:moveTo>
                  <a:pt x="4159" y="0"/>
                </a:moveTo>
                <a:cubicBezTo>
                  <a:pt x="3561" y="0"/>
                  <a:pt x="2994" y="315"/>
                  <a:pt x="2742" y="851"/>
                </a:cubicBezTo>
                <a:lnTo>
                  <a:pt x="2490" y="851"/>
                </a:lnTo>
                <a:cubicBezTo>
                  <a:pt x="1797" y="851"/>
                  <a:pt x="1166" y="1324"/>
                  <a:pt x="914" y="1954"/>
                </a:cubicBezTo>
                <a:cubicBezTo>
                  <a:pt x="1324" y="1985"/>
                  <a:pt x="1702" y="2143"/>
                  <a:pt x="1986" y="2426"/>
                </a:cubicBezTo>
                <a:cubicBezTo>
                  <a:pt x="2143" y="2584"/>
                  <a:pt x="2143" y="2836"/>
                  <a:pt x="1986" y="2993"/>
                </a:cubicBezTo>
                <a:cubicBezTo>
                  <a:pt x="1907" y="3072"/>
                  <a:pt x="1797" y="3111"/>
                  <a:pt x="1686" y="3111"/>
                </a:cubicBezTo>
                <a:cubicBezTo>
                  <a:pt x="1576" y="3111"/>
                  <a:pt x="1466" y="3072"/>
                  <a:pt x="1387" y="2993"/>
                </a:cubicBezTo>
                <a:cubicBezTo>
                  <a:pt x="1198" y="2804"/>
                  <a:pt x="946" y="2773"/>
                  <a:pt x="725" y="2773"/>
                </a:cubicBezTo>
                <a:cubicBezTo>
                  <a:pt x="284" y="3088"/>
                  <a:pt x="1" y="3560"/>
                  <a:pt x="1" y="4159"/>
                </a:cubicBezTo>
                <a:cubicBezTo>
                  <a:pt x="1" y="4411"/>
                  <a:pt x="95" y="4726"/>
                  <a:pt x="253" y="4978"/>
                </a:cubicBezTo>
                <a:cubicBezTo>
                  <a:pt x="95" y="5199"/>
                  <a:pt x="1" y="5514"/>
                  <a:pt x="1" y="5797"/>
                </a:cubicBezTo>
                <a:cubicBezTo>
                  <a:pt x="1" y="6144"/>
                  <a:pt x="127" y="6459"/>
                  <a:pt x="316" y="6742"/>
                </a:cubicBezTo>
                <a:cubicBezTo>
                  <a:pt x="599" y="6522"/>
                  <a:pt x="1009" y="6364"/>
                  <a:pt x="1387" y="6364"/>
                </a:cubicBezTo>
                <a:cubicBezTo>
                  <a:pt x="1639" y="6364"/>
                  <a:pt x="1797" y="6553"/>
                  <a:pt x="1797" y="6742"/>
                </a:cubicBezTo>
                <a:cubicBezTo>
                  <a:pt x="1797" y="6994"/>
                  <a:pt x="1576" y="7152"/>
                  <a:pt x="1387" y="7152"/>
                </a:cubicBezTo>
                <a:cubicBezTo>
                  <a:pt x="1198" y="7152"/>
                  <a:pt x="1009" y="7215"/>
                  <a:pt x="851" y="7341"/>
                </a:cubicBezTo>
                <a:lnTo>
                  <a:pt x="851" y="7404"/>
                </a:lnTo>
                <a:cubicBezTo>
                  <a:pt x="851" y="8318"/>
                  <a:pt x="1576" y="9074"/>
                  <a:pt x="2490" y="9074"/>
                </a:cubicBezTo>
                <a:lnTo>
                  <a:pt x="2742" y="9074"/>
                </a:lnTo>
                <a:cubicBezTo>
                  <a:pt x="2899" y="9357"/>
                  <a:pt x="3088" y="9546"/>
                  <a:pt x="3309" y="9704"/>
                </a:cubicBezTo>
                <a:lnTo>
                  <a:pt x="3309" y="10617"/>
                </a:lnTo>
                <a:cubicBezTo>
                  <a:pt x="3309" y="11752"/>
                  <a:pt x="4254" y="12697"/>
                  <a:pt x="5420" y="12697"/>
                </a:cubicBezTo>
                <a:cubicBezTo>
                  <a:pt x="6554" y="12697"/>
                  <a:pt x="7499" y="11752"/>
                  <a:pt x="7499" y="10617"/>
                </a:cubicBezTo>
                <a:lnTo>
                  <a:pt x="7499" y="9704"/>
                </a:lnTo>
                <a:cubicBezTo>
                  <a:pt x="7719" y="9546"/>
                  <a:pt x="7971" y="9357"/>
                  <a:pt x="8097" y="9074"/>
                </a:cubicBezTo>
                <a:lnTo>
                  <a:pt x="8318" y="9074"/>
                </a:lnTo>
                <a:cubicBezTo>
                  <a:pt x="9232" y="9074"/>
                  <a:pt x="9988" y="8318"/>
                  <a:pt x="9988" y="7404"/>
                </a:cubicBezTo>
                <a:lnTo>
                  <a:pt x="9988" y="7341"/>
                </a:lnTo>
                <a:cubicBezTo>
                  <a:pt x="9830" y="7215"/>
                  <a:pt x="9610" y="7152"/>
                  <a:pt x="9421" y="7152"/>
                </a:cubicBezTo>
                <a:cubicBezTo>
                  <a:pt x="9200" y="7152"/>
                  <a:pt x="9043" y="6931"/>
                  <a:pt x="9043" y="6742"/>
                </a:cubicBezTo>
                <a:cubicBezTo>
                  <a:pt x="9043" y="6522"/>
                  <a:pt x="9232" y="6364"/>
                  <a:pt x="9421" y="6364"/>
                </a:cubicBezTo>
                <a:cubicBezTo>
                  <a:pt x="9830" y="6364"/>
                  <a:pt x="10208" y="6522"/>
                  <a:pt x="10492" y="6742"/>
                </a:cubicBezTo>
                <a:cubicBezTo>
                  <a:pt x="10681" y="6459"/>
                  <a:pt x="10807" y="6144"/>
                  <a:pt x="10807" y="5797"/>
                </a:cubicBezTo>
                <a:cubicBezTo>
                  <a:pt x="10807" y="5514"/>
                  <a:pt x="10712" y="5199"/>
                  <a:pt x="10555" y="4978"/>
                </a:cubicBezTo>
                <a:cubicBezTo>
                  <a:pt x="10681" y="4726"/>
                  <a:pt x="10775" y="4411"/>
                  <a:pt x="10775" y="4159"/>
                </a:cubicBezTo>
                <a:cubicBezTo>
                  <a:pt x="10775" y="3592"/>
                  <a:pt x="10492" y="3088"/>
                  <a:pt x="10051" y="2773"/>
                </a:cubicBezTo>
                <a:cubicBezTo>
                  <a:pt x="10015" y="2768"/>
                  <a:pt x="9978" y="2765"/>
                  <a:pt x="9939" y="2765"/>
                </a:cubicBezTo>
                <a:cubicBezTo>
                  <a:pt x="9742" y="2765"/>
                  <a:pt x="9521" y="2835"/>
                  <a:pt x="9389" y="2993"/>
                </a:cubicBezTo>
                <a:cubicBezTo>
                  <a:pt x="9310" y="3072"/>
                  <a:pt x="9200" y="3111"/>
                  <a:pt x="9090" y="3111"/>
                </a:cubicBezTo>
                <a:cubicBezTo>
                  <a:pt x="8980" y="3111"/>
                  <a:pt x="8869" y="3072"/>
                  <a:pt x="8791" y="2993"/>
                </a:cubicBezTo>
                <a:cubicBezTo>
                  <a:pt x="8633" y="2836"/>
                  <a:pt x="8633" y="2584"/>
                  <a:pt x="8791" y="2426"/>
                </a:cubicBezTo>
                <a:cubicBezTo>
                  <a:pt x="9074" y="2143"/>
                  <a:pt x="9452" y="1954"/>
                  <a:pt x="9862" y="1954"/>
                </a:cubicBezTo>
                <a:cubicBezTo>
                  <a:pt x="9610" y="1324"/>
                  <a:pt x="9043" y="851"/>
                  <a:pt x="8287" y="851"/>
                </a:cubicBezTo>
                <a:lnTo>
                  <a:pt x="8034" y="851"/>
                </a:lnTo>
                <a:cubicBezTo>
                  <a:pt x="7782" y="315"/>
                  <a:pt x="7215" y="0"/>
                  <a:pt x="6617" y="0"/>
                </a:cubicBezTo>
                <a:cubicBezTo>
                  <a:pt x="6302" y="0"/>
                  <a:pt x="6050" y="95"/>
                  <a:pt x="5798" y="252"/>
                </a:cubicBezTo>
                <a:lnTo>
                  <a:pt x="5798" y="4190"/>
                </a:lnTo>
                <a:cubicBezTo>
                  <a:pt x="6743" y="4379"/>
                  <a:pt x="7467" y="5199"/>
                  <a:pt x="7467" y="6207"/>
                </a:cubicBezTo>
                <a:cubicBezTo>
                  <a:pt x="7467" y="6427"/>
                  <a:pt x="7247" y="6585"/>
                  <a:pt x="7058" y="6585"/>
                </a:cubicBezTo>
                <a:cubicBezTo>
                  <a:pt x="6869" y="6585"/>
                  <a:pt x="6617" y="6396"/>
                  <a:pt x="6617" y="6207"/>
                </a:cubicBezTo>
                <a:cubicBezTo>
                  <a:pt x="6617" y="5640"/>
                  <a:pt x="6270" y="5199"/>
                  <a:pt x="5798" y="5010"/>
                </a:cubicBezTo>
                <a:lnTo>
                  <a:pt x="5798" y="9074"/>
                </a:lnTo>
                <a:lnTo>
                  <a:pt x="4979" y="9074"/>
                </a:lnTo>
                <a:lnTo>
                  <a:pt x="4979" y="5010"/>
                </a:lnTo>
                <a:cubicBezTo>
                  <a:pt x="4506" y="5167"/>
                  <a:pt x="4159" y="5640"/>
                  <a:pt x="4159" y="6207"/>
                </a:cubicBezTo>
                <a:cubicBezTo>
                  <a:pt x="4159" y="6427"/>
                  <a:pt x="3939" y="6585"/>
                  <a:pt x="3718" y="6585"/>
                </a:cubicBezTo>
                <a:cubicBezTo>
                  <a:pt x="3466" y="6585"/>
                  <a:pt x="3309" y="6396"/>
                  <a:pt x="3309" y="6207"/>
                </a:cubicBezTo>
                <a:cubicBezTo>
                  <a:pt x="3309" y="5199"/>
                  <a:pt x="4033" y="4348"/>
                  <a:pt x="4979" y="4190"/>
                </a:cubicBezTo>
                <a:lnTo>
                  <a:pt x="4979" y="252"/>
                </a:lnTo>
                <a:cubicBezTo>
                  <a:pt x="4726" y="95"/>
                  <a:pt x="4474" y="0"/>
                  <a:pt x="4159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6" name="Google Shape;4584;p49">
            <a:extLst>
              <a:ext uri="{FF2B5EF4-FFF2-40B4-BE49-F238E27FC236}">
                <a16:creationId xmlns:a16="http://schemas.microsoft.com/office/drawing/2014/main" id="{6F1D446D-937F-9EC8-1C54-027E77A0BE1D}"/>
              </a:ext>
            </a:extLst>
          </p:cNvPr>
          <p:cNvSpPr/>
          <p:nvPr/>
        </p:nvSpPr>
        <p:spPr>
          <a:xfrm>
            <a:off x="4498842" y="4592280"/>
            <a:ext cx="543565" cy="424594"/>
          </a:xfrm>
          <a:custGeom>
            <a:avLst/>
            <a:gdLst/>
            <a:ahLst/>
            <a:cxnLst/>
            <a:rect l="l" t="t" r="r" b="b"/>
            <a:pathLst>
              <a:path w="12665" h="9893" extrusionOk="0">
                <a:moveTo>
                  <a:pt x="8538" y="2458"/>
                </a:moveTo>
                <a:cubicBezTo>
                  <a:pt x="8758" y="2458"/>
                  <a:pt x="8916" y="2678"/>
                  <a:pt x="8916" y="2899"/>
                </a:cubicBezTo>
                <a:lnTo>
                  <a:pt x="8916" y="4569"/>
                </a:lnTo>
                <a:cubicBezTo>
                  <a:pt x="8916" y="4789"/>
                  <a:pt x="8727" y="4978"/>
                  <a:pt x="8538" y="4978"/>
                </a:cubicBezTo>
                <a:cubicBezTo>
                  <a:pt x="8349" y="4978"/>
                  <a:pt x="8128" y="4789"/>
                  <a:pt x="8128" y="4569"/>
                </a:cubicBezTo>
                <a:lnTo>
                  <a:pt x="8128" y="3875"/>
                </a:lnTo>
                <a:lnTo>
                  <a:pt x="6364" y="5671"/>
                </a:lnTo>
                <a:cubicBezTo>
                  <a:pt x="6285" y="5750"/>
                  <a:pt x="6175" y="5789"/>
                  <a:pt x="6065" y="5789"/>
                </a:cubicBezTo>
                <a:cubicBezTo>
                  <a:pt x="5954" y="5789"/>
                  <a:pt x="5844" y="5750"/>
                  <a:pt x="5765" y="5671"/>
                </a:cubicBezTo>
                <a:lnTo>
                  <a:pt x="5230" y="5104"/>
                </a:lnTo>
                <a:lnTo>
                  <a:pt x="3844" y="6490"/>
                </a:lnTo>
                <a:cubicBezTo>
                  <a:pt x="3765" y="6569"/>
                  <a:pt x="3655" y="6608"/>
                  <a:pt x="3544" y="6608"/>
                </a:cubicBezTo>
                <a:cubicBezTo>
                  <a:pt x="3434" y="6608"/>
                  <a:pt x="3324" y="6569"/>
                  <a:pt x="3245" y="6490"/>
                </a:cubicBezTo>
                <a:cubicBezTo>
                  <a:pt x="3087" y="6333"/>
                  <a:pt x="3087" y="6049"/>
                  <a:pt x="3245" y="5892"/>
                </a:cubicBezTo>
                <a:lnTo>
                  <a:pt x="4915" y="4254"/>
                </a:lnTo>
                <a:cubicBezTo>
                  <a:pt x="4994" y="4175"/>
                  <a:pt x="5104" y="4135"/>
                  <a:pt x="5214" y="4135"/>
                </a:cubicBezTo>
                <a:cubicBezTo>
                  <a:pt x="5324" y="4135"/>
                  <a:pt x="5435" y="4175"/>
                  <a:pt x="5513" y="4254"/>
                </a:cubicBezTo>
                <a:lnTo>
                  <a:pt x="6049" y="4789"/>
                </a:lnTo>
                <a:lnTo>
                  <a:pt x="7561" y="3308"/>
                </a:lnTo>
                <a:lnTo>
                  <a:pt x="6868" y="3308"/>
                </a:lnTo>
                <a:cubicBezTo>
                  <a:pt x="6648" y="3308"/>
                  <a:pt x="6490" y="3088"/>
                  <a:pt x="6490" y="2899"/>
                </a:cubicBezTo>
                <a:cubicBezTo>
                  <a:pt x="6490" y="2678"/>
                  <a:pt x="6679" y="2458"/>
                  <a:pt x="6868" y="2458"/>
                </a:cubicBezTo>
                <a:close/>
                <a:moveTo>
                  <a:pt x="11814" y="8255"/>
                </a:moveTo>
                <a:cubicBezTo>
                  <a:pt x="11814" y="8538"/>
                  <a:pt x="11877" y="9105"/>
                  <a:pt x="11405" y="9105"/>
                </a:cubicBezTo>
                <a:lnTo>
                  <a:pt x="1197" y="9105"/>
                </a:lnTo>
                <a:cubicBezTo>
                  <a:pt x="977" y="9105"/>
                  <a:pt x="788" y="8885"/>
                  <a:pt x="788" y="8664"/>
                </a:cubicBezTo>
                <a:lnTo>
                  <a:pt x="788" y="8255"/>
                </a:lnTo>
                <a:close/>
                <a:moveTo>
                  <a:pt x="2048" y="0"/>
                </a:moveTo>
                <a:cubicBezTo>
                  <a:pt x="1355" y="0"/>
                  <a:pt x="819" y="536"/>
                  <a:pt x="819" y="1229"/>
                </a:cubicBezTo>
                <a:lnTo>
                  <a:pt x="819" y="7435"/>
                </a:lnTo>
                <a:lnTo>
                  <a:pt x="410" y="7435"/>
                </a:lnTo>
                <a:cubicBezTo>
                  <a:pt x="189" y="7435"/>
                  <a:pt x="0" y="7625"/>
                  <a:pt x="0" y="7845"/>
                </a:cubicBezTo>
                <a:lnTo>
                  <a:pt x="0" y="8664"/>
                </a:lnTo>
                <a:cubicBezTo>
                  <a:pt x="0" y="9326"/>
                  <a:pt x="536" y="9893"/>
                  <a:pt x="1260" y="9893"/>
                </a:cubicBezTo>
                <a:lnTo>
                  <a:pt x="11436" y="9893"/>
                </a:lnTo>
                <a:cubicBezTo>
                  <a:pt x="12129" y="9893"/>
                  <a:pt x="12665" y="9326"/>
                  <a:pt x="12665" y="8664"/>
                </a:cubicBezTo>
                <a:lnTo>
                  <a:pt x="12665" y="7845"/>
                </a:lnTo>
                <a:cubicBezTo>
                  <a:pt x="12634" y="7593"/>
                  <a:pt x="12444" y="7435"/>
                  <a:pt x="12224" y="7435"/>
                </a:cubicBezTo>
                <a:lnTo>
                  <a:pt x="11814" y="7435"/>
                </a:lnTo>
                <a:lnTo>
                  <a:pt x="11814" y="1229"/>
                </a:lnTo>
                <a:cubicBezTo>
                  <a:pt x="11814" y="536"/>
                  <a:pt x="11247" y="0"/>
                  <a:pt x="10586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47" name="Google Shape;4585;p49">
            <a:extLst>
              <a:ext uri="{FF2B5EF4-FFF2-40B4-BE49-F238E27FC236}">
                <a16:creationId xmlns:a16="http://schemas.microsoft.com/office/drawing/2014/main" id="{1823A6AE-78A4-FE89-F076-FCF150FF433E}"/>
              </a:ext>
            </a:extLst>
          </p:cNvPr>
          <p:cNvGrpSpPr/>
          <p:nvPr/>
        </p:nvGrpSpPr>
        <p:grpSpPr>
          <a:xfrm>
            <a:off x="4489697" y="5188859"/>
            <a:ext cx="567943" cy="545753"/>
            <a:chOff x="-62890750" y="3747425"/>
            <a:chExt cx="330825" cy="317900"/>
          </a:xfrm>
          <a:solidFill>
            <a:srgbClr val="054B99"/>
          </a:solidFill>
        </p:grpSpPr>
        <p:sp>
          <p:nvSpPr>
            <p:cNvPr id="4348" name="Google Shape;4586;p49">
              <a:extLst>
                <a:ext uri="{FF2B5EF4-FFF2-40B4-BE49-F238E27FC236}">
                  <a16:creationId xmlns:a16="http://schemas.microsoft.com/office/drawing/2014/main" id="{437798F1-3E8B-8D25-8C31-B2402E383E9C}"/>
                </a:ext>
              </a:extLst>
            </p:cNvPr>
            <p:cNvSpPr/>
            <p:nvPr/>
          </p:nvSpPr>
          <p:spPr>
            <a:xfrm>
              <a:off x="-62890750" y="3747425"/>
              <a:ext cx="313500" cy="195825"/>
            </a:xfrm>
            <a:custGeom>
              <a:avLst/>
              <a:gdLst/>
              <a:ahLst/>
              <a:cxnLst/>
              <a:rect l="l" t="t" r="r" b="b"/>
              <a:pathLst>
                <a:path w="12540" h="7833" extrusionOk="0">
                  <a:moveTo>
                    <a:pt x="6591" y="0"/>
                  </a:moveTo>
                  <a:cubicBezTo>
                    <a:pt x="4966" y="0"/>
                    <a:pt x="3342" y="616"/>
                    <a:pt x="2112" y="1846"/>
                  </a:cubicBezTo>
                  <a:cubicBezTo>
                    <a:pt x="663" y="3296"/>
                    <a:pt x="1" y="5438"/>
                    <a:pt x="379" y="7454"/>
                  </a:cubicBezTo>
                  <a:cubicBezTo>
                    <a:pt x="442" y="7675"/>
                    <a:pt x="568" y="7832"/>
                    <a:pt x="789" y="7832"/>
                  </a:cubicBezTo>
                  <a:lnTo>
                    <a:pt x="852" y="7832"/>
                  </a:lnTo>
                  <a:cubicBezTo>
                    <a:pt x="1104" y="7801"/>
                    <a:pt x="1198" y="7549"/>
                    <a:pt x="1167" y="7360"/>
                  </a:cubicBezTo>
                  <a:cubicBezTo>
                    <a:pt x="852" y="5596"/>
                    <a:pt x="1419" y="3737"/>
                    <a:pt x="2710" y="2477"/>
                  </a:cubicBezTo>
                  <a:cubicBezTo>
                    <a:pt x="3719" y="1437"/>
                    <a:pt x="5136" y="870"/>
                    <a:pt x="6617" y="870"/>
                  </a:cubicBezTo>
                  <a:cubicBezTo>
                    <a:pt x="7940" y="870"/>
                    <a:pt x="9200" y="1342"/>
                    <a:pt x="10177" y="2193"/>
                  </a:cubicBezTo>
                  <a:lnTo>
                    <a:pt x="9610" y="2792"/>
                  </a:lnTo>
                  <a:cubicBezTo>
                    <a:pt x="9484" y="2918"/>
                    <a:pt x="9452" y="3075"/>
                    <a:pt x="9484" y="3170"/>
                  </a:cubicBezTo>
                  <a:cubicBezTo>
                    <a:pt x="9515" y="3327"/>
                    <a:pt x="9641" y="3422"/>
                    <a:pt x="9799" y="3453"/>
                  </a:cubicBezTo>
                  <a:lnTo>
                    <a:pt x="12036" y="3926"/>
                  </a:lnTo>
                  <a:lnTo>
                    <a:pt x="12130" y="3926"/>
                  </a:lnTo>
                  <a:cubicBezTo>
                    <a:pt x="12225" y="3926"/>
                    <a:pt x="12319" y="3894"/>
                    <a:pt x="12382" y="3800"/>
                  </a:cubicBezTo>
                  <a:cubicBezTo>
                    <a:pt x="12508" y="3674"/>
                    <a:pt x="12540" y="3579"/>
                    <a:pt x="12508" y="3422"/>
                  </a:cubicBezTo>
                  <a:lnTo>
                    <a:pt x="12036" y="1153"/>
                  </a:lnTo>
                  <a:cubicBezTo>
                    <a:pt x="12004" y="1027"/>
                    <a:pt x="11878" y="901"/>
                    <a:pt x="11752" y="838"/>
                  </a:cubicBezTo>
                  <a:cubicBezTo>
                    <a:pt x="11715" y="831"/>
                    <a:pt x="11678" y="827"/>
                    <a:pt x="11642" y="827"/>
                  </a:cubicBezTo>
                  <a:cubicBezTo>
                    <a:pt x="11526" y="827"/>
                    <a:pt x="11422" y="868"/>
                    <a:pt x="11374" y="964"/>
                  </a:cubicBezTo>
                  <a:lnTo>
                    <a:pt x="10776" y="1563"/>
                  </a:lnTo>
                  <a:cubicBezTo>
                    <a:pt x="9583" y="521"/>
                    <a:pt x="8087" y="0"/>
                    <a:pt x="65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9" name="Google Shape;4587;p49">
              <a:extLst>
                <a:ext uri="{FF2B5EF4-FFF2-40B4-BE49-F238E27FC236}">
                  <a16:creationId xmlns:a16="http://schemas.microsoft.com/office/drawing/2014/main" id="{C9AF3E95-A4B2-1202-6508-5709BDE2C959}"/>
                </a:ext>
              </a:extLst>
            </p:cNvPr>
            <p:cNvSpPr/>
            <p:nvPr/>
          </p:nvSpPr>
          <p:spPr>
            <a:xfrm>
              <a:off x="-62874975" y="3869075"/>
              <a:ext cx="315050" cy="196250"/>
            </a:xfrm>
            <a:custGeom>
              <a:avLst/>
              <a:gdLst/>
              <a:ahLst/>
              <a:cxnLst/>
              <a:rect l="l" t="t" r="r" b="b"/>
              <a:pathLst>
                <a:path w="12602" h="7850" extrusionOk="0">
                  <a:moveTo>
                    <a:pt x="11779" y="0"/>
                  </a:moveTo>
                  <a:cubicBezTo>
                    <a:pt x="11759" y="0"/>
                    <a:pt x="11739" y="2"/>
                    <a:pt x="11720" y="5"/>
                  </a:cubicBezTo>
                  <a:cubicBezTo>
                    <a:pt x="11499" y="36"/>
                    <a:pt x="11373" y="288"/>
                    <a:pt x="11405" y="477"/>
                  </a:cubicBezTo>
                  <a:cubicBezTo>
                    <a:pt x="11720" y="2242"/>
                    <a:pt x="11184" y="4101"/>
                    <a:pt x="9861" y="5361"/>
                  </a:cubicBezTo>
                  <a:cubicBezTo>
                    <a:pt x="8853" y="6400"/>
                    <a:pt x="7435" y="6967"/>
                    <a:pt x="5986" y="6967"/>
                  </a:cubicBezTo>
                  <a:cubicBezTo>
                    <a:pt x="4631" y="6967"/>
                    <a:pt x="3371" y="6495"/>
                    <a:pt x="2394" y="5644"/>
                  </a:cubicBezTo>
                  <a:lnTo>
                    <a:pt x="2993" y="5046"/>
                  </a:lnTo>
                  <a:cubicBezTo>
                    <a:pt x="3088" y="4920"/>
                    <a:pt x="3151" y="4762"/>
                    <a:pt x="3088" y="4668"/>
                  </a:cubicBezTo>
                  <a:cubicBezTo>
                    <a:pt x="3056" y="4510"/>
                    <a:pt x="2962" y="4416"/>
                    <a:pt x="2772" y="4384"/>
                  </a:cubicBezTo>
                  <a:lnTo>
                    <a:pt x="536" y="3912"/>
                  </a:lnTo>
                  <a:cubicBezTo>
                    <a:pt x="498" y="3904"/>
                    <a:pt x="465" y="3900"/>
                    <a:pt x="433" y="3900"/>
                  </a:cubicBezTo>
                  <a:cubicBezTo>
                    <a:pt x="332" y="3900"/>
                    <a:pt x="254" y="3941"/>
                    <a:pt x="158" y="4038"/>
                  </a:cubicBezTo>
                  <a:cubicBezTo>
                    <a:pt x="32" y="4132"/>
                    <a:pt x="0" y="4258"/>
                    <a:pt x="32" y="4416"/>
                  </a:cubicBezTo>
                  <a:lnTo>
                    <a:pt x="504" y="6652"/>
                  </a:lnTo>
                  <a:cubicBezTo>
                    <a:pt x="536" y="6810"/>
                    <a:pt x="662" y="6936"/>
                    <a:pt x="788" y="6967"/>
                  </a:cubicBezTo>
                  <a:lnTo>
                    <a:pt x="882" y="6967"/>
                  </a:lnTo>
                  <a:cubicBezTo>
                    <a:pt x="1008" y="6967"/>
                    <a:pt x="1103" y="6936"/>
                    <a:pt x="1166" y="6873"/>
                  </a:cubicBezTo>
                  <a:lnTo>
                    <a:pt x="1764" y="6274"/>
                  </a:lnTo>
                  <a:cubicBezTo>
                    <a:pt x="2930" y="7346"/>
                    <a:pt x="4442" y="7850"/>
                    <a:pt x="5923" y="7850"/>
                  </a:cubicBezTo>
                  <a:cubicBezTo>
                    <a:pt x="7561" y="7850"/>
                    <a:pt x="9168" y="7220"/>
                    <a:pt x="10428" y="5991"/>
                  </a:cubicBezTo>
                  <a:cubicBezTo>
                    <a:pt x="11909" y="4510"/>
                    <a:pt x="12602" y="2368"/>
                    <a:pt x="12192" y="320"/>
                  </a:cubicBezTo>
                  <a:cubicBezTo>
                    <a:pt x="12164" y="122"/>
                    <a:pt x="11958" y="0"/>
                    <a:pt x="117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0" name="Google Shape;4588;p49">
              <a:extLst>
                <a:ext uri="{FF2B5EF4-FFF2-40B4-BE49-F238E27FC236}">
                  <a16:creationId xmlns:a16="http://schemas.microsoft.com/office/drawing/2014/main" id="{8A3902EB-6545-69D9-D1F9-895293DA1AC5}"/>
                </a:ext>
              </a:extLst>
            </p:cNvPr>
            <p:cNvSpPr/>
            <p:nvPr/>
          </p:nvSpPr>
          <p:spPr>
            <a:xfrm>
              <a:off x="-62751325" y="3834525"/>
              <a:ext cx="15775" cy="26800"/>
            </a:xfrm>
            <a:custGeom>
              <a:avLst/>
              <a:gdLst/>
              <a:ahLst/>
              <a:cxnLst/>
              <a:rect l="l" t="t" r="r" b="b"/>
              <a:pathLst>
                <a:path w="631" h="1072" extrusionOk="0">
                  <a:moveTo>
                    <a:pt x="630" y="1"/>
                  </a:moveTo>
                  <a:cubicBezTo>
                    <a:pt x="410" y="221"/>
                    <a:pt x="158" y="599"/>
                    <a:pt x="0" y="1072"/>
                  </a:cubicBezTo>
                  <a:lnTo>
                    <a:pt x="630" y="1072"/>
                  </a:lnTo>
                  <a:lnTo>
                    <a:pt x="63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1" name="Google Shape;4589;p49">
              <a:extLst>
                <a:ext uri="{FF2B5EF4-FFF2-40B4-BE49-F238E27FC236}">
                  <a16:creationId xmlns:a16="http://schemas.microsoft.com/office/drawing/2014/main" id="{89503FB6-2086-ABF0-FE74-A24584873BF6}"/>
                </a:ext>
              </a:extLst>
            </p:cNvPr>
            <p:cNvSpPr/>
            <p:nvPr/>
          </p:nvSpPr>
          <p:spPr>
            <a:xfrm>
              <a:off x="-62715100" y="3950300"/>
              <a:ext cx="15775" cy="26025"/>
            </a:xfrm>
            <a:custGeom>
              <a:avLst/>
              <a:gdLst/>
              <a:ahLst/>
              <a:cxnLst/>
              <a:rect l="l" t="t" r="r" b="b"/>
              <a:pathLst>
                <a:path w="631" h="1041" extrusionOk="0">
                  <a:moveTo>
                    <a:pt x="1" y="1"/>
                  </a:moveTo>
                  <a:lnTo>
                    <a:pt x="1" y="1041"/>
                  </a:lnTo>
                  <a:cubicBezTo>
                    <a:pt x="253" y="852"/>
                    <a:pt x="473" y="473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2" name="Google Shape;4590;p49">
              <a:extLst>
                <a:ext uri="{FF2B5EF4-FFF2-40B4-BE49-F238E27FC236}">
                  <a16:creationId xmlns:a16="http://schemas.microsoft.com/office/drawing/2014/main" id="{9405EE67-0418-D733-46B4-6DDD89DCEC88}"/>
                </a:ext>
              </a:extLst>
            </p:cNvPr>
            <p:cNvSpPr/>
            <p:nvPr/>
          </p:nvSpPr>
          <p:spPr>
            <a:xfrm>
              <a:off x="-62751325" y="3950300"/>
              <a:ext cx="15775" cy="26025"/>
            </a:xfrm>
            <a:custGeom>
              <a:avLst/>
              <a:gdLst/>
              <a:ahLst/>
              <a:cxnLst/>
              <a:rect l="l" t="t" r="r" b="b"/>
              <a:pathLst>
                <a:path w="631" h="1041" extrusionOk="0">
                  <a:moveTo>
                    <a:pt x="0" y="1"/>
                  </a:moveTo>
                  <a:cubicBezTo>
                    <a:pt x="158" y="473"/>
                    <a:pt x="410" y="852"/>
                    <a:pt x="630" y="1041"/>
                  </a:cubicBezTo>
                  <a:lnTo>
                    <a:pt x="63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3" name="Google Shape;4591;p49">
              <a:extLst>
                <a:ext uri="{FF2B5EF4-FFF2-40B4-BE49-F238E27FC236}">
                  <a16:creationId xmlns:a16="http://schemas.microsoft.com/office/drawing/2014/main" id="{AD54BF91-DBE4-CE21-73C5-72341F54A209}"/>
                </a:ext>
              </a:extLst>
            </p:cNvPr>
            <p:cNvSpPr/>
            <p:nvPr/>
          </p:nvSpPr>
          <p:spPr>
            <a:xfrm>
              <a:off x="-62822225" y="3881000"/>
              <a:ext cx="44125" cy="48075"/>
            </a:xfrm>
            <a:custGeom>
              <a:avLst/>
              <a:gdLst/>
              <a:ahLst/>
              <a:cxnLst/>
              <a:rect l="l" t="t" r="r" b="b"/>
              <a:pathLst>
                <a:path w="1765" h="1923" extrusionOk="0">
                  <a:moveTo>
                    <a:pt x="127" y="0"/>
                  </a:moveTo>
                  <a:cubicBezTo>
                    <a:pt x="32" y="316"/>
                    <a:pt x="1" y="631"/>
                    <a:pt x="1" y="977"/>
                  </a:cubicBezTo>
                  <a:cubicBezTo>
                    <a:pt x="1" y="1324"/>
                    <a:pt x="32" y="1670"/>
                    <a:pt x="127" y="1922"/>
                  </a:cubicBezTo>
                  <a:lnTo>
                    <a:pt x="1765" y="1922"/>
                  </a:lnTo>
                  <a:cubicBezTo>
                    <a:pt x="1734" y="1607"/>
                    <a:pt x="1702" y="1292"/>
                    <a:pt x="1702" y="977"/>
                  </a:cubicBezTo>
                  <a:cubicBezTo>
                    <a:pt x="1702" y="662"/>
                    <a:pt x="1734" y="316"/>
                    <a:pt x="17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4" name="Google Shape;4592;p49">
              <a:extLst>
                <a:ext uri="{FF2B5EF4-FFF2-40B4-BE49-F238E27FC236}">
                  <a16:creationId xmlns:a16="http://schemas.microsoft.com/office/drawing/2014/main" id="{C4522143-B415-D20B-6C94-7343B90D7FE9}"/>
                </a:ext>
              </a:extLst>
            </p:cNvPr>
            <p:cNvSpPr/>
            <p:nvPr/>
          </p:nvSpPr>
          <p:spPr>
            <a:xfrm>
              <a:off x="-62715100" y="3833750"/>
              <a:ext cx="15775" cy="26800"/>
            </a:xfrm>
            <a:custGeom>
              <a:avLst/>
              <a:gdLst/>
              <a:ahLst/>
              <a:cxnLst/>
              <a:rect l="l" t="t" r="r" b="b"/>
              <a:pathLst>
                <a:path w="631" h="1072" extrusionOk="0">
                  <a:moveTo>
                    <a:pt x="1" y="0"/>
                  </a:moveTo>
                  <a:lnTo>
                    <a:pt x="1" y="1071"/>
                  </a:lnTo>
                  <a:lnTo>
                    <a:pt x="631" y="1071"/>
                  </a:lnTo>
                  <a:cubicBezTo>
                    <a:pt x="505" y="599"/>
                    <a:pt x="253" y="189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5" name="Google Shape;4593;p49">
              <a:extLst>
                <a:ext uri="{FF2B5EF4-FFF2-40B4-BE49-F238E27FC236}">
                  <a16:creationId xmlns:a16="http://schemas.microsoft.com/office/drawing/2014/main" id="{4975E128-C55D-2B92-CB61-03D611B4D437}"/>
                </a:ext>
              </a:extLst>
            </p:cNvPr>
            <p:cNvSpPr/>
            <p:nvPr/>
          </p:nvSpPr>
          <p:spPr>
            <a:xfrm>
              <a:off x="-62758425" y="3881000"/>
              <a:ext cx="22875" cy="48075"/>
            </a:xfrm>
            <a:custGeom>
              <a:avLst/>
              <a:gdLst/>
              <a:ahLst/>
              <a:cxnLst/>
              <a:rect l="l" t="t" r="r" b="b"/>
              <a:pathLst>
                <a:path w="915" h="1923" extrusionOk="0">
                  <a:moveTo>
                    <a:pt x="95" y="0"/>
                  </a:moveTo>
                  <a:cubicBezTo>
                    <a:pt x="64" y="316"/>
                    <a:pt x="1" y="631"/>
                    <a:pt x="1" y="977"/>
                  </a:cubicBezTo>
                  <a:cubicBezTo>
                    <a:pt x="1" y="1324"/>
                    <a:pt x="64" y="1670"/>
                    <a:pt x="95" y="1922"/>
                  </a:cubicBezTo>
                  <a:lnTo>
                    <a:pt x="914" y="1922"/>
                  </a:lnTo>
                  <a:lnTo>
                    <a:pt x="9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6" name="Google Shape;4594;p49">
              <a:extLst>
                <a:ext uri="{FF2B5EF4-FFF2-40B4-BE49-F238E27FC236}">
                  <a16:creationId xmlns:a16="http://schemas.microsoft.com/office/drawing/2014/main" id="{DE76E8FE-09B8-9A56-DABB-D95BCAB474D5}"/>
                </a:ext>
              </a:extLst>
            </p:cNvPr>
            <p:cNvSpPr/>
            <p:nvPr/>
          </p:nvSpPr>
          <p:spPr>
            <a:xfrm>
              <a:off x="-62715100" y="3809325"/>
              <a:ext cx="74850" cy="51225"/>
            </a:xfrm>
            <a:custGeom>
              <a:avLst/>
              <a:gdLst/>
              <a:ahLst/>
              <a:cxnLst/>
              <a:rect l="l" t="t" r="r" b="b"/>
              <a:pathLst>
                <a:path w="2994" h="2049" extrusionOk="0">
                  <a:moveTo>
                    <a:pt x="1" y="1"/>
                  </a:moveTo>
                  <a:lnTo>
                    <a:pt x="1" y="32"/>
                  </a:lnTo>
                  <a:cubicBezTo>
                    <a:pt x="631" y="253"/>
                    <a:pt x="1198" y="1009"/>
                    <a:pt x="1481" y="2048"/>
                  </a:cubicBezTo>
                  <a:lnTo>
                    <a:pt x="2994" y="2048"/>
                  </a:lnTo>
                  <a:cubicBezTo>
                    <a:pt x="2426" y="946"/>
                    <a:pt x="1324" y="158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7" name="Google Shape;4595;p49">
              <a:extLst>
                <a:ext uri="{FF2B5EF4-FFF2-40B4-BE49-F238E27FC236}">
                  <a16:creationId xmlns:a16="http://schemas.microsoft.com/office/drawing/2014/main" id="{4659A0B8-4C31-F9DA-22D9-73B44AD1EB42}"/>
                </a:ext>
              </a:extLst>
            </p:cNvPr>
            <p:cNvSpPr/>
            <p:nvPr/>
          </p:nvSpPr>
          <p:spPr>
            <a:xfrm>
              <a:off x="-62715875" y="3950300"/>
              <a:ext cx="75625" cy="51225"/>
            </a:xfrm>
            <a:custGeom>
              <a:avLst/>
              <a:gdLst/>
              <a:ahLst/>
              <a:cxnLst/>
              <a:rect l="l" t="t" r="r" b="b"/>
              <a:pathLst>
                <a:path w="3025" h="2049" extrusionOk="0">
                  <a:moveTo>
                    <a:pt x="1512" y="1"/>
                  </a:moveTo>
                  <a:cubicBezTo>
                    <a:pt x="1229" y="1009"/>
                    <a:pt x="662" y="1765"/>
                    <a:pt x="0" y="1986"/>
                  </a:cubicBezTo>
                  <a:lnTo>
                    <a:pt x="0" y="2049"/>
                  </a:lnTo>
                  <a:lnTo>
                    <a:pt x="32" y="2049"/>
                  </a:lnTo>
                  <a:cubicBezTo>
                    <a:pt x="1355" y="1891"/>
                    <a:pt x="2457" y="1104"/>
                    <a:pt x="30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8" name="Google Shape;4596;p49">
              <a:extLst>
                <a:ext uri="{FF2B5EF4-FFF2-40B4-BE49-F238E27FC236}">
                  <a16:creationId xmlns:a16="http://schemas.microsoft.com/office/drawing/2014/main" id="{B97918E3-28EB-4E3F-DEC1-2E9F177B93D7}"/>
                </a:ext>
              </a:extLst>
            </p:cNvPr>
            <p:cNvSpPr/>
            <p:nvPr/>
          </p:nvSpPr>
          <p:spPr>
            <a:xfrm>
              <a:off x="-62811200" y="3949525"/>
              <a:ext cx="75650" cy="52000"/>
            </a:xfrm>
            <a:custGeom>
              <a:avLst/>
              <a:gdLst/>
              <a:ahLst/>
              <a:cxnLst/>
              <a:rect l="l" t="t" r="r" b="b"/>
              <a:pathLst>
                <a:path w="3026" h="2080" extrusionOk="0">
                  <a:moveTo>
                    <a:pt x="1" y="0"/>
                  </a:moveTo>
                  <a:cubicBezTo>
                    <a:pt x="600" y="1166"/>
                    <a:pt x="1702" y="1954"/>
                    <a:pt x="3025" y="2080"/>
                  </a:cubicBezTo>
                  <a:lnTo>
                    <a:pt x="3025" y="2017"/>
                  </a:lnTo>
                  <a:cubicBezTo>
                    <a:pt x="2364" y="1796"/>
                    <a:pt x="1860" y="1040"/>
                    <a:pt x="15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9" name="Google Shape;4597;p49">
              <a:extLst>
                <a:ext uri="{FF2B5EF4-FFF2-40B4-BE49-F238E27FC236}">
                  <a16:creationId xmlns:a16="http://schemas.microsoft.com/office/drawing/2014/main" id="{E3B086F5-16DC-6F1F-B907-74ED90D72048}"/>
                </a:ext>
              </a:extLst>
            </p:cNvPr>
            <p:cNvSpPr/>
            <p:nvPr/>
          </p:nvSpPr>
          <p:spPr>
            <a:xfrm>
              <a:off x="-62673350" y="3881000"/>
              <a:ext cx="44125" cy="48075"/>
            </a:xfrm>
            <a:custGeom>
              <a:avLst/>
              <a:gdLst/>
              <a:ahLst/>
              <a:cxnLst/>
              <a:rect l="l" t="t" r="r" b="b"/>
              <a:pathLst>
                <a:path w="1765" h="1923" extrusionOk="0">
                  <a:moveTo>
                    <a:pt x="0" y="0"/>
                  </a:moveTo>
                  <a:cubicBezTo>
                    <a:pt x="32" y="316"/>
                    <a:pt x="63" y="631"/>
                    <a:pt x="63" y="977"/>
                  </a:cubicBezTo>
                  <a:cubicBezTo>
                    <a:pt x="63" y="1324"/>
                    <a:pt x="32" y="1670"/>
                    <a:pt x="0" y="1922"/>
                  </a:cubicBezTo>
                  <a:lnTo>
                    <a:pt x="1639" y="1922"/>
                  </a:lnTo>
                  <a:cubicBezTo>
                    <a:pt x="1733" y="1670"/>
                    <a:pt x="1765" y="1292"/>
                    <a:pt x="1765" y="977"/>
                  </a:cubicBezTo>
                  <a:cubicBezTo>
                    <a:pt x="1765" y="662"/>
                    <a:pt x="1733" y="316"/>
                    <a:pt x="16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0" name="Google Shape;4598;p49">
              <a:extLst>
                <a:ext uri="{FF2B5EF4-FFF2-40B4-BE49-F238E27FC236}">
                  <a16:creationId xmlns:a16="http://schemas.microsoft.com/office/drawing/2014/main" id="{F8C6D85F-3958-D3AC-F77C-A7ECF6AA9905}"/>
                </a:ext>
              </a:extLst>
            </p:cNvPr>
            <p:cNvSpPr/>
            <p:nvPr/>
          </p:nvSpPr>
          <p:spPr>
            <a:xfrm>
              <a:off x="-62810400" y="3810125"/>
              <a:ext cx="75625" cy="51200"/>
            </a:xfrm>
            <a:custGeom>
              <a:avLst/>
              <a:gdLst/>
              <a:ahLst/>
              <a:cxnLst/>
              <a:rect l="l" t="t" r="r" b="b"/>
              <a:pathLst>
                <a:path w="3025" h="2048" extrusionOk="0">
                  <a:moveTo>
                    <a:pt x="2993" y="0"/>
                  </a:moveTo>
                  <a:cubicBezTo>
                    <a:pt x="1702" y="158"/>
                    <a:pt x="599" y="945"/>
                    <a:pt x="0" y="2048"/>
                  </a:cubicBezTo>
                  <a:lnTo>
                    <a:pt x="1544" y="2048"/>
                  </a:lnTo>
                  <a:cubicBezTo>
                    <a:pt x="1828" y="1008"/>
                    <a:pt x="2363" y="284"/>
                    <a:pt x="3025" y="32"/>
                  </a:cubicBezTo>
                  <a:lnTo>
                    <a:pt x="30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1" name="Google Shape;4599;p49">
              <a:extLst>
                <a:ext uri="{FF2B5EF4-FFF2-40B4-BE49-F238E27FC236}">
                  <a16:creationId xmlns:a16="http://schemas.microsoft.com/office/drawing/2014/main" id="{E99161CB-8261-2ABB-5D0F-64BE27E9E6E2}"/>
                </a:ext>
              </a:extLst>
            </p:cNvPr>
            <p:cNvSpPr/>
            <p:nvPr/>
          </p:nvSpPr>
          <p:spPr>
            <a:xfrm>
              <a:off x="-62715100" y="3881000"/>
              <a:ext cx="22850" cy="48075"/>
            </a:xfrm>
            <a:custGeom>
              <a:avLst/>
              <a:gdLst/>
              <a:ahLst/>
              <a:cxnLst/>
              <a:rect l="l" t="t" r="r" b="b"/>
              <a:pathLst>
                <a:path w="914" h="1923" extrusionOk="0">
                  <a:moveTo>
                    <a:pt x="1" y="0"/>
                  </a:moveTo>
                  <a:lnTo>
                    <a:pt x="1" y="1922"/>
                  </a:lnTo>
                  <a:lnTo>
                    <a:pt x="851" y="1922"/>
                  </a:lnTo>
                  <a:cubicBezTo>
                    <a:pt x="883" y="1607"/>
                    <a:pt x="914" y="1292"/>
                    <a:pt x="914" y="977"/>
                  </a:cubicBezTo>
                  <a:cubicBezTo>
                    <a:pt x="914" y="662"/>
                    <a:pt x="883" y="316"/>
                    <a:pt x="8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62" name="Google Shape;4600;p49">
            <a:extLst>
              <a:ext uri="{FF2B5EF4-FFF2-40B4-BE49-F238E27FC236}">
                <a16:creationId xmlns:a16="http://schemas.microsoft.com/office/drawing/2014/main" id="{D12074E1-7AB0-80E8-8084-2087397D0210}"/>
              </a:ext>
            </a:extLst>
          </p:cNvPr>
          <p:cNvGrpSpPr/>
          <p:nvPr/>
        </p:nvGrpSpPr>
        <p:grpSpPr>
          <a:xfrm>
            <a:off x="4501199" y="5826351"/>
            <a:ext cx="544938" cy="543607"/>
            <a:chOff x="-62884425" y="4111775"/>
            <a:chExt cx="317425" cy="316650"/>
          </a:xfrm>
          <a:solidFill>
            <a:srgbClr val="054B99"/>
          </a:solidFill>
        </p:grpSpPr>
        <p:sp>
          <p:nvSpPr>
            <p:cNvPr id="4363" name="Google Shape;4601;p49">
              <a:extLst>
                <a:ext uri="{FF2B5EF4-FFF2-40B4-BE49-F238E27FC236}">
                  <a16:creationId xmlns:a16="http://schemas.microsoft.com/office/drawing/2014/main" id="{A0B79F23-4568-8E64-32ED-EDB691D11A8E}"/>
                </a:ext>
              </a:extLst>
            </p:cNvPr>
            <p:cNvSpPr/>
            <p:nvPr/>
          </p:nvSpPr>
          <p:spPr>
            <a:xfrm>
              <a:off x="-62884425" y="4325225"/>
              <a:ext cx="317425" cy="103200"/>
            </a:xfrm>
            <a:custGeom>
              <a:avLst/>
              <a:gdLst/>
              <a:ahLst/>
              <a:cxnLst/>
              <a:rect l="l" t="t" r="r" b="b"/>
              <a:pathLst>
                <a:path w="12697" h="4128" extrusionOk="0">
                  <a:moveTo>
                    <a:pt x="0" y="0"/>
                  </a:moveTo>
                  <a:lnTo>
                    <a:pt x="0" y="378"/>
                  </a:lnTo>
                  <a:cubicBezTo>
                    <a:pt x="0" y="1071"/>
                    <a:pt x="567" y="1638"/>
                    <a:pt x="1260" y="1638"/>
                  </a:cubicBezTo>
                  <a:lnTo>
                    <a:pt x="4001" y="1638"/>
                  </a:lnTo>
                  <a:lnTo>
                    <a:pt x="3434" y="3308"/>
                  </a:lnTo>
                  <a:lnTo>
                    <a:pt x="2930" y="3308"/>
                  </a:lnTo>
                  <a:cubicBezTo>
                    <a:pt x="2678" y="3308"/>
                    <a:pt x="2520" y="3497"/>
                    <a:pt x="2520" y="3749"/>
                  </a:cubicBezTo>
                  <a:cubicBezTo>
                    <a:pt x="2520" y="3970"/>
                    <a:pt x="2741" y="4127"/>
                    <a:pt x="2930" y="4127"/>
                  </a:cubicBezTo>
                  <a:lnTo>
                    <a:pt x="9830" y="4127"/>
                  </a:lnTo>
                  <a:cubicBezTo>
                    <a:pt x="10050" y="4127"/>
                    <a:pt x="10239" y="3938"/>
                    <a:pt x="10239" y="3749"/>
                  </a:cubicBezTo>
                  <a:cubicBezTo>
                    <a:pt x="10239" y="3497"/>
                    <a:pt x="10050" y="3308"/>
                    <a:pt x="9830" y="3308"/>
                  </a:cubicBezTo>
                  <a:lnTo>
                    <a:pt x="9294" y="3308"/>
                  </a:lnTo>
                  <a:lnTo>
                    <a:pt x="8758" y="1638"/>
                  </a:lnTo>
                  <a:lnTo>
                    <a:pt x="11468" y="1638"/>
                  </a:lnTo>
                  <a:cubicBezTo>
                    <a:pt x="12129" y="1638"/>
                    <a:pt x="12697" y="1103"/>
                    <a:pt x="12697" y="378"/>
                  </a:cubicBezTo>
                  <a:lnTo>
                    <a:pt x="1269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4" name="Google Shape;4602;p49">
              <a:extLst>
                <a:ext uri="{FF2B5EF4-FFF2-40B4-BE49-F238E27FC236}">
                  <a16:creationId xmlns:a16="http://schemas.microsoft.com/office/drawing/2014/main" id="{2A9B194B-7B06-B2C7-A5E1-AB2C219CAA74}"/>
                </a:ext>
              </a:extLst>
            </p:cNvPr>
            <p:cNvSpPr/>
            <p:nvPr/>
          </p:nvSpPr>
          <p:spPr>
            <a:xfrm>
              <a:off x="-62884425" y="4111775"/>
              <a:ext cx="317425" cy="193000"/>
            </a:xfrm>
            <a:custGeom>
              <a:avLst/>
              <a:gdLst/>
              <a:ahLst/>
              <a:cxnLst/>
              <a:rect l="l" t="t" r="r" b="b"/>
              <a:pathLst>
                <a:path w="12697" h="7720" extrusionOk="0">
                  <a:moveTo>
                    <a:pt x="6301" y="946"/>
                  </a:moveTo>
                  <a:cubicBezTo>
                    <a:pt x="6522" y="946"/>
                    <a:pt x="6742" y="1135"/>
                    <a:pt x="6742" y="1324"/>
                  </a:cubicBezTo>
                  <a:lnTo>
                    <a:pt x="6742" y="1607"/>
                  </a:lnTo>
                  <a:cubicBezTo>
                    <a:pt x="7215" y="1765"/>
                    <a:pt x="7593" y="2237"/>
                    <a:pt x="7593" y="2773"/>
                  </a:cubicBezTo>
                  <a:cubicBezTo>
                    <a:pt x="7593" y="3025"/>
                    <a:pt x="7372" y="3182"/>
                    <a:pt x="7183" y="3182"/>
                  </a:cubicBezTo>
                  <a:cubicBezTo>
                    <a:pt x="6994" y="3182"/>
                    <a:pt x="6805" y="2993"/>
                    <a:pt x="6805" y="2773"/>
                  </a:cubicBezTo>
                  <a:cubicBezTo>
                    <a:pt x="6805" y="2552"/>
                    <a:pt x="6585" y="2363"/>
                    <a:pt x="6364" y="2363"/>
                  </a:cubicBezTo>
                  <a:cubicBezTo>
                    <a:pt x="6112" y="2363"/>
                    <a:pt x="5954" y="2552"/>
                    <a:pt x="5954" y="2773"/>
                  </a:cubicBezTo>
                  <a:cubicBezTo>
                    <a:pt x="5954" y="3025"/>
                    <a:pt x="6269" y="3245"/>
                    <a:pt x="6585" y="3497"/>
                  </a:cubicBezTo>
                  <a:cubicBezTo>
                    <a:pt x="7026" y="3812"/>
                    <a:pt x="7561" y="4191"/>
                    <a:pt x="7561" y="4884"/>
                  </a:cubicBezTo>
                  <a:cubicBezTo>
                    <a:pt x="7561" y="5419"/>
                    <a:pt x="7215" y="5860"/>
                    <a:pt x="6742" y="6049"/>
                  </a:cubicBezTo>
                  <a:lnTo>
                    <a:pt x="6742" y="6333"/>
                  </a:lnTo>
                  <a:cubicBezTo>
                    <a:pt x="6742" y="6553"/>
                    <a:pt x="6553" y="6774"/>
                    <a:pt x="6301" y="6774"/>
                  </a:cubicBezTo>
                  <a:cubicBezTo>
                    <a:pt x="6080" y="6774"/>
                    <a:pt x="5923" y="6553"/>
                    <a:pt x="5923" y="6333"/>
                  </a:cubicBezTo>
                  <a:lnTo>
                    <a:pt x="5923" y="6049"/>
                  </a:lnTo>
                  <a:cubicBezTo>
                    <a:pt x="5450" y="5892"/>
                    <a:pt x="5104" y="5419"/>
                    <a:pt x="5104" y="4884"/>
                  </a:cubicBezTo>
                  <a:cubicBezTo>
                    <a:pt x="5104" y="4632"/>
                    <a:pt x="5293" y="4443"/>
                    <a:pt x="5482" y="4443"/>
                  </a:cubicBezTo>
                  <a:cubicBezTo>
                    <a:pt x="5734" y="4443"/>
                    <a:pt x="5923" y="4632"/>
                    <a:pt x="5923" y="4884"/>
                  </a:cubicBezTo>
                  <a:cubicBezTo>
                    <a:pt x="5923" y="5104"/>
                    <a:pt x="6112" y="5262"/>
                    <a:pt x="6301" y="5262"/>
                  </a:cubicBezTo>
                  <a:cubicBezTo>
                    <a:pt x="6522" y="5262"/>
                    <a:pt x="6742" y="5073"/>
                    <a:pt x="6742" y="4884"/>
                  </a:cubicBezTo>
                  <a:cubicBezTo>
                    <a:pt x="6742" y="4632"/>
                    <a:pt x="6427" y="4411"/>
                    <a:pt x="6080" y="4159"/>
                  </a:cubicBezTo>
                  <a:cubicBezTo>
                    <a:pt x="5639" y="3844"/>
                    <a:pt x="5104" y="3466"/>
                    <a:pt x="5104" y="2773"/>
                  </a:cubicBezTo>
                  <a:cubicBezTo>
                    <a:pt x="5104" y="2237"/>
                    <a:pt x="5450" y="1796"/>
                    <a:pt x="5923" y="1607"/>
                  </a:cubicBezTo>
                  <a:lnTo>
                    <a:pt x="5923" y="1324"/>
                  </a:lnTo>
                  <a:cubicBezTo>
                    <a:pt x="5923" y="1103"/>
                    <a:pt x="6112" y="946"/>
                    <a:pt x="6301" y="946"/>
                  </a:cubicBezTo>
                  <a:close/>
                  <a:moveTo>
                    <a:pt x="1260" y="0"/>
                  </a:moveTo>
                  <a:cubicBezTo>
                    <a:pt x="599" y="0"/>
                    <a:pt x="0" y="536"/>
                    <a:pt x="0" y="1261"/>
                  </a:cubicBezTo>
                  <a:lnTo>
                    <a:pt x="0" y="7719"/>
                  </a:lnTo>
                  <a:lnTo>
                    <a:pt x="12697" y="7719"/>
                  </a:lnTo>
                  <a:lnTo>
                    <a:pt x="12697" y="1261"/>
                  </a:lnTo>
                  <a:cubicBezTo>
                    <a:pt x="12697" y="536"/>
                    <a:pt x="12129" y="0"/>
                    <a:pt x="114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65" name="Google Shape;4603;p49">
            <a:extLst>
              <a:ext uri="{FF2B5EF4-FFF2-40B4-BE49-F238E27FC236}">
                <a16:creationId xmlns:a16="http://schemas.microsoft.com/office/drawing/2014/main" id="{DD121798-007A-2A82-E690-A7B99ED5018B}"/>
              </a:ext>
            </a:extLst>
          </p:cNvPr>
          <p:cNvGrpSpPr/>
          <p:nvPr/>
        </p:nvGrpSpPr>
        <p:grpSpPr>
          <a:xfrm>
            <a:off x="7805788" y="4537331"/>
            <a:ext cx="542235" cy="534166"/>
            <a:chOff x="-60991775" y="3376900"/>
            <a:chExt cx="315850" cy="311150"/>
          </a:xfrm>
          <a:solidFill>
            <a:srgbClr val="054B99"/>
          </a:solidFill>
        </p:grpSpPr>
        <p:sp>
          <p:nvSpPr>
            <p:cNvPr id="4366" name="Google Shape;4604;p49">
              <a:extLst>
                <a:ext uri="{FF2B5EF4-FFF2-40B4-BE49-F238E27FC236}">
                  <a16:creationId xmlns:a16="http://schemas.microsoft.com/office/drawing/2014/main" id="{27A25439-1309-7FE9-EC63-4D8C040136EC}"/>
                </a:ext>
              </a:extLst>
            </p:cNvPr>
            <p:cNvSpPr/>
            <p:nvPr/>
          </p:nvSpPr>
          <p:spPr>
            <a:xfrm>
              <a:off x="-60991000" y="3376900"/>
              <a:ext cx="315075" cy="311150"/>
            </a:xfrm>
            <a:custGeom>
              <a:avLst/>
              <a:gdLst/>
              <a:ahLst/>
              <a:cxnLst/>
              <a:rect l="l" t="t" r="r" b="b"/>
              <a:pathLst>
                <a:path w="12603" h="12446" extrusionOk="0">
                  <a:moveTo>
                    <a:pt x="11136" y="1"/>
                  </a:moveTo>
                  <a:cubicBezTo>
                    <a:pt x="11054" y="1"/>
                    <a:pt x="10975" y="1"/>
                    <a:pt x="10902" y="1"/>
                  </a:cubicBezTo>
                  <a:cubicBezTo>
                    <a:pt x="10429" y="1"/>
                    <a:pt x="10051" y="159"/>
                    <a:pt x="9736" y="474"/>
                  </a:cubicBezTo>
                  <a:lnTo>
                    <a:pt x="3561" y="6649"/>
                  </a:lnTo>
                  <a:lnTo>
                    <a:pt x="2301" y="6428"/>
                  </a:lnTo>
                  <a:cubicBezTo>
                    <a:pt x="2278" y="6423"/>
                    <a:pt x="2253" y="6420"/>
                    <a:pt x="2229" y="6420"/>
                  </a:cubicBezTo>
                  <a:cubicBezTo>
                    <a:pt x="2119" y="6420"/>
                    <a:pt x="2000" y="6471"/>
                    <a:pt x="1923" y="6523"/>
                  </a:cubicBezTo>
                  <a:lnTo>
                    <a:pt x="158" y="8319"/>
                  </a:lnTo>
                  <a:cubicBezTo>
                    <a:pt x="32" y="8382"/>
                    <a:pt x="1" y="8539"/>
                    <a:pt x="32" y="8697"/>
                  </a:cubicBezTo>
                  <a:cubicBezTo>
                    <a:pt x="95" y="8823"/>
                    <a:pt x="190" y="8949"/>
                    <a:pt x="347" y="8980"/>
                  </a:cubicBezTo>
                  <a:lnTo>
                    <a:pt x="2994" y="9484"/>
                  </a:lnTo>
                  <a:lnTo>
                    <a:pt x="3498" y="12131"/>
                  </a:lnTo>
                  <a:cubicBezTo>
                    <a:pt x="3561" y="12288"/>
                    <a:pt x="3624" y="12414"/>
                    <a:pt x="3782" y="12446"/>
                  </a:cubicBezTo>
                  <a:lnTo>
                    <a:pt x="3908" y="12446"/>
                  </a:lnTo>
                  <a:cubicBezTo>
                    <a:pt x="4034" y="12446"/>
                    <a:pt x="4128" y="12414"/>
                    <a:pt x="4254" y="12414"/>
                  </a:cubicBezTo>
                  <a:lnTo>
                    <a:pt x="6018" y="10619"/>
                  </a:lnTo>
                  <a:cubicBezTo>
                    <a:pt x="6144" y="10556"/>
                    <a:pt x="6176" y="10398"/>
                    <a:pt x="6144" y="10272"/>
                  </a:cubicBezTo>
                  <a:lnTo>
                    <a:pt x="5924" y="9012"/>
                  </a:lnTo>
                  <a:lnTo>
                    <a:pt x="12099" y="2837"/>
                  </a:lnTo>
                  <a:cubicBezTo>
                    <a:pt x="12414" y="2522"/>
                    <a:pt x="12571" y="2081"/>
                    <a:pt x="12571" y="1671"/>
                  </a:cubicBezTo>
                  <a:cubicBezTo>
                    <a:pt x="12571" y="1199"/>
                    <a:pt x="12603" y="600"/>
                    <a:pt x="12288" y="285"/>
                  </a:cubicBezTo>
                  <a:cubicBezTo>
                    <a:pt x="12025" y="22"/>
                    <a:pt x="11544" y="1"/>
                    <a:pt x="111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7" name="Google Shape;4605;p49">
              <a:extLst>
                <a:ext uri="{FF2B5EF4-FFF2-40B4-BE49-F238E27FC236}">
                  <a16:creationId xmlns:a16="http://schemas.microsoft.com/office/drawing/2014/main" id="{5052AA52-B78D-41A3-99A5-CAD50BA6EEAB}"/>
                </a:ext>
              </a:extLst>
            </p:cNvPr>
            <p:cNvSpPr/>
            <p:nvPr/>
          </p:nvSpPr>
          <p:spPr>
            <a:xfrm>
              <a:off x="-60991775" y="3404275"/>
              <a:ext cx="174875" cy="89250"/>
            </a:xfrm>
            <a:custGeom>
              <a:avLst/>
              <a:gdLst/>
              <a:ahLst/>
              <a:cxnLst/>
              <a:rect l="l" t="t" r="r" b="b"/>
              <a:pathLst>
                <a:path w="6995" h="3570" extrusionOk="0">
                  <a:moveTo>
                    <a:pt x="1632" y="1"/>
                  </a:moveTo>
                  <a:cubicBezTo>
                    <a:pt x="1523" y="1"/>
                    <a:pt x="1407" y="57"/>
                    <a:pt x="1355" y="135"/>
                  </a:cubicBezTo>
                  <a:lnTo>
                    <a:pt x="158" y="1301"/>
                  </a:lnTo>
                  <a:cubicBezTo>
                    <a:pt x="95" y="1395"/>
                    <a:pt x="0" y="1553"/>
                    <a:pt x="32" y="1710"/>
                  </a:cubicBezTo>
                  <a:cubicBezTo>
                    <a:pt x="126" y="1773"/>
                    <a:pt x="189" y="1899"/>
                    <a:pt x="315" y="1931"/>
                  </a:cubicBezTo>
                  <a:lnTo>
                    <a:pt x="4317" y="3569"/>
                  </a:lnTo>
                  <a:lnTo>
                    <a:pt x="6995" y="891"/>
                  </a:lnTo>
                  <a:lnTo>
                    <a:pt x="1702" y="9"/>
                  </a:lnTo>
                  <a:cubicBezTo>
                    <a:pt x="1679" y="4"/>
                    <a:pt x="1656" y="1"/>
                    <a:pt x="1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8" name="Google Shape;4606;p49">
              <a:extLst>
                <a:ext uri="{FF2B5EF4-FFF2-40B4-BE49-F238E27FC236}">
                  <a16:creationId xmlns:a16="http://schemas.microsoft.com/office/drawing/2014/main" id="{64B1BE93-E561-6DE7-B87A-373F8515DE1F}"/>
                </a:ext>
              </a:extLst>
            </p:cNvPr>
            <p:cNvSpPr/>
            <p:nvPr/>
          </p:nvSpPr>
          <p:spPr>
            <a:xfrm>
              <a:off x="-60795650" y="3513975"/>
              <a:ext cx="89000" cy="173300"/>
            </a:xfrm>
            <a:custGeom>
              <a:avLst/>
              <a:gdLst/>
              <a:ahLst/>
              <a:cxnLst/>
              <a:rect l="l" t="t" r="r" b="b"/>
              <a:pathLst>
                <a:path w="3560" h="6932" extrusionOk="0">
                  <a:moveTo>
                    <a:pt x="2678" y="0"/>
                  </a:moveTo>
                  <a:lnTo>
                    <a:pt x="0" y="2678"/>
                  </a:lnTo>
                  <a:lnTo>
                    <a:pt x="1607" y="6679"/>
                  </a:lnTo>
                  <a:cubicBezTo>
                    <a:pt x="1638" y="6805"/>
                    <a:pt x="1764" y="6931"/>
                    <a:pt x="1922" y="6931"/>
                  </a:cubicBezTo>
                  <a:lnTo>
                    <a:pt x="1985" y="6931"/>
                  </a:lnTo>
                  <a:cubicBezTo>
                    <a:pt x="2111" y="6931"/>
                    <a:pt x="2206" y="6900"/>
                    <a:pt x="2269" y="6805"/>
                  </a:cubicBezTo>
                  <a:lnTo>
                    <a:pt x="3466" y="5640"/>
                  </a:lnTo>
                  <a:cubicBezTo>
                    <a:pt x="3529" y="5545"/>
                    <a:pt x="3560" y="5388"/>
                    <a:pt x="3560" y="5262"/>
                  </a:cubicBezTo>
                  <a:lnTo>
                    <a:pt x="267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69" name="Google Shape;4607;p49">
            <a:extLst>
              <a:ext uri="{FF2B5EF4-FFF2-40B4-BE49-F238E27FC236}">
                <a16:creationId xmlns:a16="http://schemas.microsoft.com/office/drawing/2014/main" id="{35F6A299-6254-FF34-FDD8-C1CC2147C329}"/>
              </a:ext>
            </a:extLst>
          </p:cNvPr>
          <p:cNvGrpSpPr/>
          <p:nvPr/>
        </p:nvGrpSpPr>
        <p:grpSpPr>
          <a:xfrm>
            <a:off x="7805102" y="5195339"/>
            <a:ext cx="543607" cy="532792"/>
            <a:chOff x="-60988625" y="3740800"/>
            <a:chExt cx="316650" cy="310350"/>
          </a:xfrm>
          <a:solidFill>
            <a:srgbClr val="054B99"/>
          </a:solidFill>
        </p:grpSpPr>
        <p:sp>
          <p:nvSpPr>
            <p:cNvPr id="4370" name="Google Shape;4608;p49">
              <a:extLst>
                <a:ext uri="{FF2B5EF4-FFF2-40B4-BE49-F238E27FC236}">
                  <a16:creationId xmlns:a16="http://schemas.microsoft.com/office/drawing/2014/main" id="{83A9A0D3-3D78-3C8A-D0AE-20AD22C8709B}"/>
                </a:ext>
              </a:extLst>
            </p:cNvPr>
            <p:cNvSpPr/>
            <p:nvPr/>
          </p:nvSpPr>
          <p:spPr>
            <a:xfrm>
              <a:off x="-60988625" y="3740800"/>
              <a:ext cx="311125" cy="310350"/>
            </a:xfrm>
            <a:custGeom>
              <a:avLst/>
              <a:gdLst/>
              <a:ahLst/>
              <a:cxnLst/>
              <a:rect l="l" t="t" r="r" b="b"/>
              <a:pathLst>
                <a:path w="12445" h="12414" extrusionOk="0">
                  <a:moveTo>
                    <a:pt x="7026" y="1670"/>
                  </a:moveTo>
                  <a:cubicBezTo>
                    <a:pt x="7278" y="1670"/>
                    <a:pt x="7467" y="1859"/>
                    <a:pt x="7467" y="2111"/>
                  </a:cubicBezTo>
                  <a:cubicBezTo>
                    <a:pt x="7467" y="2332"/>
                    <a:pt x="7278" y="2490"/>
                    <a:pt x="7026" y="2490"/>
                  </a:cubicBezTo>
                  <a:lnTo>
                    <a:pt x="2080" y="2490"/>
                  </a:lnTo>
                  <a:cubicBezTo>
                    <a:pt x="1828" y="2490"/>
                    <a:pt x="1639" y="2300"/>
                    <a:pt x="1639" y="2111"/>
                  </a:cubicBezTo>
                  <a:cubicBezTo>
                    <a:pt x="1639" y="1828"/>
                    <a:pt x="1828" y="1670"/>
                    <a:pt x="2080" y="1670"/>
                  </a:cubicBezTo>
                  <a:close/>
                  <a:moveTo>
                    <a:pt x="7026" y="4159"/>
                  </a:moveTo>
                  <a:cubicBezTo>
                    <a:pt x="7278" y="4159"/>
                    <a:pt x="7467" y="4348"/>
                    <a:pt x="7467" y="4537"/>
                  </a:cubicBezTo>
                  <a:cubicBezTo>
                    <a:pt x="7467" y="4789"/>
                    <a:pt x="7278" y="4978"/>
                    <a:pt x="7026" y="4978"/>
                  </a:cubicBezTo>
                  <a:lnTo>
                    <a:pt x="2080" y="4978"/>
                  </a:lnTo>
                  <a:cubicBezTo>
                    <a:pt x="1828" y="4978"/>
                    <a:pt x="1639" y="4789"/>
                    <a:pt x="1639" y="4537"/>
                  </a:cubicBezTo>
                  <a:cubicBezTo>
                    <a:pt x="1639" y="4317"/>
                    <a:pt x="1828" y="4159"/>
                    <a:pt x="2080" y="4159"/>
                  </a:cubicBezTo>
                  <a:close/>
                  <a:moveTo>
                    <a:pt x="7026" y="6648"/>
                  </a:moveTo>
                  <a:cubicBezTo>
                    <a:pt x="7278" y="6648"/>
                    <a:pt x="7467" y="6837"/>
                    <a:pt x="7467" y="7058"/>
                  </a:cubicBezTo>
                  <a:cubicBezTo>
                    <a:pt x="7467" y="7310"/>
                    <a:pt x="7278" y="7467"/>
                    <a:pt x="7026" y="7467"/>
                  </a:cubicBezTo>
                  <a:lnTo>
                    <a:pt x="2080" y="7467"/>
                  </a:lnTo>
                  <a:cubicBezTo>
                    <a:pt x="1828" y="7467"/>
                    <a:pt x="1639" y="7278"/>
                    <a:pt x="1639" y="7058"/>
                  </a:cubicBezTo>
                  <a:cubicBezTo>
                    <a:pt x="1639" y="6806"/>
                    <a:pt x="1828" y="6648"/>
                    <a:pt x="2080" y="6648"/>
                  </a:cubicBezTo>
                  <a:close/>
                  <a:moveTo>
                    <a:pt x="7026" y="9106"/>
                  </a:moveTo>
                  <a:cubicBezTo>
                    <a:pt x="7278" y="9106"/>
                    <a:pt x="7467" y="9295"/>
                    <a:pt x="7467" y="9515"/>
                  </a:cubicBezTo>
                  <a:cubicBezTo>
                    <a:pt x="7467" y="9736"/>
                    <a:pt x="7278" y="9893"/>
                    <a:pt x="7026" y="9893"/>
                  </a:cubicBezTo>
                  <a:lnTo>
                    <a:pt x="2080" y="9893"/>
                  </a:lnTo>
                  <a:cubicBezTo>
                    <a:pt x="1828" y="9893"/>
                    <a:pt x="1639" y="9704"/>
                    <a:pt x="1639" y="9515"/>
                  </a:cubicBezTo>
                  <a:cubicBezTo>
                    <a:pt x="1639" y="9263"/>
                    <a:pt x="1828" y="9106"/>
                    <a:pt x="2080" y="9106"/>
                  </a:cubicBezTo>
                  <a:close/>
                  <a:moveTo>
                    <a:pt x="11500" y="10775"/>
                  </a:moveTo>
                  <a:cubicBezTo>
                    <a:pt x="11342" y="11248"/>
                    <a:pt x="10870" y="11594"/>
                    <a:pt x="10303" y="11594"/>
                  </a:cubicBezTo>
                  <a:cubicBezTo>
                    <a:pt x="9767" y="11594"/>
                    <a:pt x="9326" y="11248"/>
                    <a:pt x="9137" y="10775"/>
                  </a:cubicBezTo>
                  <a:close/>
                  <a:moveTo>
                    <a:pt x="1261" y="1"/>
                  </a:moveTo>
                  <a:cubicBezTo>
                    <a:pt x="568" y="1"/>
                    <a:pt x="32" y="568"/>
                    <a:pt x="32" y="1229"/>
                  </a:cubicBezTo>
                  <a:lnTo>
                    <a:pt x="32" y="10334"/>
                  </a:lnTo>
                  <a:cubicBezTo>
                    <a:pt x="0" y="11468"/>
                    <a:pt x="946" y="12414"/>
                    <a:pt x="2080" y="12414"/>
                  </a:cubicBezTo>
                  <a:lnTo>
                    <a:pt x="10334" y="12414"/>
                  </a:lnTo>
                  <a:cubicBezTo>
                    <a:pt x="11500" y="12414"/>
                    <a:pt x="12445" y="11468"/>
                    <a:pt x="12445" y="10334"/>
                  </a:cubicBezTo>
                  <a:cubicBezTo>
                    <a:pt x="12445" y="10082"/>
                    <a:pt x="12224" y="9893"/>
                    <a:pt x="12004" y="9893"/>
                  </a:cubicBezTo>
                  <a:lnTo>
                    <a:pt x="9074" y="9893"/>
                  </a:lnTo>
                  <a:lnTo>
                    <a:pt x="9074" y="1229"/>
                  </a:lnTo>
                  <a:cubicBezTo>
                    <a:pt x="9074" y="568"/>
                    <a:pt x="8538" y="1"/>
                    <a:pt x="78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1" name="Google Shape;4609;p49">
              <a:extLst>
                <a:ext uri="{FF2B5EF4-FFF2-40B4-BE49-F238E27FC236}">
                  <a16:creationId xmlns:a16="http://schemas.microsoft.com/office/drawing/2014/main" id="{6A6BD927-D08F-7839-BF92-9AC40FEADB46}"/>
                </a:ext>
              </a:extLst>
            </p:cNvPr>
            <p:cNvSpPr/>
            <p:nvPr/>
          </p:nvSpPr>
          <p:spPr>
            <a:xfrm>
              <a:off x="-60742100" y="3920375"/>
              <a:ext cx="68550" cy="55175"/>
            </a:xfrm>
            <a:custGeom>
              <a:avLst/>
              <a:gdLst/>
              <a:ahLst/>
              <a:cxnLst/>
              <a:rect l="l" t="t" r="r" b="b"/>
              <a:pathLst>
                <a:path w="2742" h="2207" extrusionOk="0">
                  <a:moveTo>
                    <a:pt x="0" y="1"/>
                  </a:moveTo>
                  <a:lnTo>
                    <a:pt x="0" y="32"/>
                  </a:lnTo>
                  <a:lnTo>
                    <a:pt x="1009" y="1986"/>
                  </a:lnTo>
                  <a:cubicBezTo>
                    <a:pt x="1103" y="2080"/>
                    <a:pt x="1261" y="2206"/>
                    <a:pt x="1418" y="2206"/>
                  </a:cubicBezTo>
                  <a:cubicBezTo>
                    <a:pt x="1576" y="2206"/>
                    <a:pt x="1733" y="2143"/>
                    <a:pt x="1796" y="1986"/>
                  </a:cubicBezTo>
                  <a:lnTo>
                    <a:pt x="2741" y="32"/>
                  </a:lnTo>
                  <a:lnTo>
                    <a:pt x="274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2" name="Google Shape;4610;p49">
              <a:extLst>
                <a:ext uri="{FF2B5EF4-FFF2-40B4-BE49-F238E27FC236}">
                  <a16:creationId xmlns:a16="http://schemas.microsoft.com/office/drawing/2014/main" id="{57628467-AF24-0C96-EBB6-B1C84C555AE8}"/>
                </a:ext>
              </a:extLst>
            </p:cNvPr>
            <p:cNvSpPr/>
            <p:nvPr/>
          </p:nvSpPr>
          <p:spPr>
            <a:xfrm>
              <a:off x="-60740525" y="3741600"/>
              <a:ext cx="68550" cy="158325"/>
            </a:xfrm>
            <a:custGeom>
              <a:avLst/>
              <a:gdLst/>
              <a:ahLst/>
              <a:cxnLst/>
              <a:rect l="l" t="t" r="r" b="b"/>
              <a:pathLst>
                <a:path w="2742" h="6333" extrusionOk="0">
                  <a:moveTo>
                    <a:pt x="1796" y="819"/>
                  </a:moveTo>
                  <a:cubicBezTo>
                    <a:pt x="1891" y="819"/>
                    <a:pt x="1922" y="882"/>
                    <a:pt x="1922" y="945"/>
                  </a:cubicBezTo>
                  <a:lnTo>
                    <a:pt x="1922" y="1638"/>
                  </a:lnTo>
                  <a:lnTo>
                    <a:pt x="820" y="1638"/>
                  </a:lnTo>
                  <a:lnTo>
                    <a:pt x="820" y="945"/>
                  </a:lnTo>
                  <a:cubicBezTo>
                    <a:pt x="820" y="851"/>
                    <a:pt x="883" y="819"/>
                    <a:pt x="977" y="819"/>
                  </a:cubicBezTo>
                  <a:close/>
                  <a:moveTo>
                    <a:pt x="977" y="0"/>
                  </a:moveTo>
                  <a:cubicBezTo>
                    <a:pt x="410" y="0"/>
                    <a:pt x="1" y="410"/>
                    <a:pt x="1" y="945"/>
                  </a:cubicBezTo>
                  <a:lnTo>
                    <a:pt x="1" y="6333"/>
                  </a:lnTo>
                  <a:lnTo>
                    <a:pt x="2741" y="6333"/>
                  </a:lnTo>
                  <a:lnTo>
                    <a:pt x="2741" y="945"/>
                  </a:lnTo>
                  <a:cubicBezTo>
                    <a:pt x="2741" y="410"/>
                    <a:pt x="2300" y="0"/>
                    <a:pt x="17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73" name="Google Shape;4611;p49">
            <a:extLst>
              <a:ext uri="{FF2B5EF4-FFF2-40B4-BE49-F238E27FC236}">
                <a16:creationId xmlns:a16="http://schemas.microsoft.com/office/drawing/2014/main" id="{198D4F0D-A2D9-A995-C44D-F8EDBDBFA1F2}"/>
              </a:ext>
            </a:extLst>
          </p:cNvPr>
          <p:cNvGrpSpPr/>
          <p:nvPr/>
        </p:nvGrpSpPr>
        <p:grpSpPr>
          <a:xfrm>
            <a:off x="7805102" y="5827210"/>
            <a:ext cx="543607" cy="541892"/>
            <a:chOff x="-60987850" y="4100950"/>
            <a:chExt cx="316650" cy="315650"/>
          </a:xfrm>
          <a:solidFill>
            <a:srgbClr val="054B99"/>
          </a:solidFill>
        </p:grpSpPr>
        <p:sp>
          <p:nvSpPr>
            <p:cNvPr id="4374" name="Google Shape;4612;p49">
              <a:extLst>
                <a:ext uri="{FF2B5EF4-FFF2-40B4-BE49-F238E27FC236}">
                  <a16:creationId xmlns:a16="http://schemas.microsoft.com/office/drawing/2014/main" id="{057A6FA7-8D19-8EF0-EC6B-21E8808DAE91}"/>
                </a:ext>
              </a:extLst>
            </p:cNvPr>
            <p:cNvSpPr/>
            <p:nvPr/>
          </p:nvSpPr>
          <p:spPr>
            <a:xfrm>
              <a:off x="-60987850" y="4355925"/>
              <a:ext cx="315875" cy="60675"/>
            </a:xfrm>
            <a:custGeom>
              <a:avLst/>
              <a:gdLst/>
              <a:ahLst/>
              <a:cxnLst/>
              <a:rect l="l" t="t" r="r" b="b"/>
              <a:pathLst>
                <a:path w="12635" h="2427" extrusionOk="0">
                  <a:moveTo>
                    <a:pt x="1230" y="1"/>
                  </a:moveTo>
                  <a:cubicBezTo>
                    <a:pt x="537" y="1"/>
                    <a:pt x="1" y="536"/>
                    <a:pt x="1" y="1198"/>
                  </a:cubicBezTo>
                  <a:lnTo>
                    <a:pt x="1" y="2049"/>
                  </a:lnTo>
                  <a:cubicBezTo>
                    <a:pt x="1" y="2269"/>
                    <a:pt x="190" y="2427"/>
                    <a:pt x="379" y="2427"/>
                  </a:cubicBezTo>
                  <a:lnTo>
                    <a:pt x="12256" y="2427"/>
                  </a:lnTo>
                  <a:cubicBezTo>
                    <a:pt x="12477" y="2427"/>
                    <a:pt x="12634" y="2238"/>
                    <a:pt x="12634" y="2049"/>
                  </a:cubicBezTo>
                  <a:lnTo>
                    <a:pt x="12634" y="1198"/>
                  </a:lnTo>
                  <a:cubicBezTo>
                    <a:pt x="12634" y="536"/>
                    <a:pt x="12099" y="1"/>
                    <a:pt x="114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5" name="Google Shape;4613;p49">
              <a:extLst>
                <a:ext uri="{FF2B5EF4-FFF2-40B4-BE49-F238E27FC236}">
                  <a16:creationId xmlns:a16="http://schemas.microsoft.com/office/drawing/2014/main" id="{6B140A27-99E9-7DE1-F7B9-36A1DD8C5004}"/>
                </a:ext>
              </a:extLst>
            </p:cNvPr>
            <p:cNvSpPr/>
            <p:nvPr/>
          </p:nvSpPr>
          <p:spPr>
            <a:xfrm>
              <a:off x="-60987050" y="4100950"/>
              <a:ext cx="315850" cy="123475"/>
            </a:xfrm>
            <a:custGeom>
              <a:avLst/>
              <a:gdLst/>
              <a:ahLst/>
              <a:cxnLst/>
              <a:rect l="l" t="t" r="r" b="b"/>
              <a:pathLst>
                <a:path w="12634" h="4939" extrusionOk="0">
                  <a:moveTo>
                    <a:pt x="6270" y="2355"/>
                  </a:moveTo>
                  <a:cubicBezTo>
                    <a:pt x="6490" y="2355"/>
                    <a:pt x="6711" y="2544"/>
                    <a:pt x="6711" y="2796"/>
                  </a:cubicBezTo>
                  <a:cubicBezTo>
                    <a:pt x="6711" y="2985"/>
                    <a:pt x="6490" y="3174"/>
                    <a:pt x="6270" y="3174"/>
                  </a:cubicBezTo>
                  <a:cubicBezTo>
                    <a:pt x="6018" y="3174"/>
                    <a:pt x="5860" y="2985"/>
                    <a:pt x="5860" y="2796"/>
                  </a:cubicBezTo>
                  <a:cubicBezTo>
                    <a:pt x="5860" y="2544"/>
                    <a:pt x="6081" y="2355"/>
                    <a:pt x="6270" y="2355"/>
                  </a:cubicBezTo>
                  <a:close/>
                  <a:moveTo>
                    <a:pt x="6290" y="0"/>
                  </a:moveTo>
                  <a:cubicBezTo>
                    <a:pt x="6238" y="0"/>
                    <a:pt x="6191" y="8"/>
                    <a:pt x="6144" y="24"/>
                  </a:cubicBezTo>
                  <a:lnTo>
                    <a:pt x="252" y="2513"/>
                  </a:lnTo>
                  <a:cubicBezTo>
                    <a:pt x="95" y="2576"/>
                    <a:pt x="0" y="2702"/>
                    <a:pt x="0" y="2891"/>
                  </a:cubicBezTo>
                  <a:lnTo>
                    <a:pt x="0" y="4561"/>
                  </a:lnTo>
                  <a:cubicBezTo>
                    <a:pt x="0" y="4781"/>
                    <a:pt x="189" y="4939"/>
                    <a:pt x="410" y="4939"/>
                  </a:cubicBezTo>
                  <a:lnTo>
                    <a:pt x="12256" y="4939"/>
                  </a:lnTo>
                  <a:cubicBezTo>
                    <a:pt x="12476" y="4939"/>
                    <a:pt x="12634" y="4750"/>
                    <a:pt x="12634" y="4561"/>
                  </a:cubicBezTo>
                  <a:lnTo>
                    <a:pt x="12634" y="2891"/>
                  </a:lnTo>
                  <a:cubicBezTo>
                    <a:pt x="12602" y="2702"/>
                    <a:pt x="12539" y="2544"/>
                    <a:pt x="12382" y="2513"/>
                  </a:cubicBezTo>
                  <a:lnTo>
                    <a:pt x="6459" y="24"/>
                  </a:lnTo>
                  <a:cubicBezTo>
                    <a:pt x="6396" y="8"/>
                    <a:pt x="6341" y="0"/>
                    <a:pt x="62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6" name="Google Shape;4614;p49">
              <a:extLst>
                <a:ext uri="{FF2B5EF4-FFF2-40B4-BE49-F238E27FC236}">
                  <a16:creationId xmlns:a16="http://schemas.microsoft.com/office/drawing/2014/main" id="{D2DF3370-FBBE-81B1-54DB-EC893A890060}"/>
                </a:ext>
              </a:extLst>
            </p:cNvPr>
            <p:cNvSpPr/>
            <p:nvPr/>
          </p:nvSpPr>
          <p:spPr>
            <a:xfrm>
              <a:off x="-60757075" y="4245675"/>
              <a:ext cx="61475" cy="89025"/>
            </a:xfrm>
            <a:custGeom>
              <a:avLst/>
              <a:gdLst/>
              <a:ahLst/>
              <a:cxnLst/>
              <a:rect l="l" t="t" r="r" b="b"/>
              <a:pathLst>
                <a:path w="2459" h="3561" extrusionOk="0">
                  <a:moveTo>
                    <a:pt x="1" y="0"/>
                  </a:moveTo>
                  <a:lnTo>
                    <a:pt x="1" y="3560"/>
                  </a:lnTo>
                  <a:lnTo>
                    <a:pt x="2458" y="3560"/>
                  </a:lnTo>
                  <a:lnTo>
                    <a:pt x="24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7" name="Google Shape;4615;p49">
              <a:extLst>
                <a:ext uri="{FF2B5EF4-FFF2-40B4-BE49-F238E27FC236}">
                  <a16:creationId xmlns:a16="http://schemas.microsoft.com/office/drawing/2014/main" id="{53D0B074-F54A-221B-6629-2BE574B986CC}"/>
                </a:ext>
              </a:extLst>
            </p:cNvPr>
            <p:cNvSpPr/>
            <p:nvPr/>
          </p:nvSpPr>
          <p:spPr>
            <a:xfrm>
              <a:off x="-60861025" y="4245675"/>
              <a:ext cx="62225" cy="89025"/>
            </a:xfrm>
            <a:custGeom>
              <a:avLst/>
              <a:gdLst/>
              <a:ahLst/>
              <a:cxnLst/>
              <a:rect l="l" t="t" r="r" b="b"/>
              <a:pathLst>
                <a:path w="2489" h="3561" extrusionOk="0">
                  <a:moveTo>
                    <a:pt x="0" y="0"/>
                  </a:moveTo>
                  <a:lnTo>
                    <a:pt x="0" y="3560"/>
                  </a:lnTo>
                  <a:lnTo>
                    <a:pt x="2489" y="3560"/>
                  </a:lnTo>
                  <a:lnTo>
                    <a:pt x="24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8" name="Google Shape;4616;p49">
              <a:extLst>
                <a:ext uri="{FF2B5EF4-FFF2-40B4-BE49-F238E27FC236}">
                  <a16:creationId xmlns:a16="http://schemas.microsoft.com/office/drawing/2014/main" id="{94A1E78B-57D9-CCA4-A27D-E071D7CADDB7}"/>
                </a:ext>
              </a:extLst>
            </p:cNvPr>
            <p:cNvSpPr/>
            <p:nvPr/>
          </p:nvSpPr>
          <p:spPr>
            <a:xfrm>
              <a:off x="-60964200" y="4245675"/>
              <a:ext cx="62225" cy="89025"/>
            </a:xfrm>
            <a:custGeom>
              <a:avLst/>
              <a:gdLst/>
              <a:ahLst/>
              <a:cxnLst/>
              <a:rect l="l" t="t" r="r" b="b"/>
              <a:pathLst>
                <a:path w="2489" h="3561" extrusionOk="0">
                  <a:moveTo>
                    <a:pt x="0" y="0"/>
                  </a:moveTo>
                  <a:lnTo>
                    <a:pt x="0" y="3560"/>
                  </a:lnTo>
                  <a:lnTo>
                    <a:pt x="2489" y="3560"/>
                  </a:lnTo>
                  <a:lnTo>
                    <a:pt x="24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79" name="Google Shape;4617;p49">
            <a:extLst>
              <a:ext uri="{FF2B5EF4-FFF2-40B4-BE49-F238E27FC236}">
                <a16:creationId xmlns:a16="http://schemas.microsoft.com/office/drawing/2014/main" id="{B70DDFCD-AFB7-9E4F-45C9-83491EA7CAC1}"/>
              </a:ext>
            </a:extLst>
          </p:cNvPr>
          <p:cNvGrpSpPr/>
          <p:nvPr/>
        </p:nvGrpSpPr>
        <p:grpSpPr>
          <a:xfrm>
            <a:off x="10431091" y="5196693"/>
            <a:ext cx="547642" cy="530089"/>
            <a:chOff x="-59447250" y="3706150"/>
            <a:chExt cx="319000" cy="308775"/>
          </a:xfrm>
          <a:solidFill>
            <a:srgbClr val="054B99"/>
          </a:solidFill>
        </p:grpSpPr>
        <p:sp>
          <p:nvSpPr>
            <p:cNvPr id="4380" name="Google Shape;4618;p49">
              <a:extLst>
                <a:ext uri="{FF2B5EF4-FFF2-40B4-BE49-F238E27FC236}">
                  <a16:creationId xmlns:a16="http://schemas.microsoft.com/office/drawing/2014/main" id="{9C052D9B-CC42-E48D-2342-21A8104FA096}"/>
                </a:ext>
              </a:extLst>
            </p:cNvPr>
            <p:cNvSpPr/>
            <p:nvPr/>
          </p:nvSpPr>
          <p:spPr>
            <a:xfrm>
              <a:off x="-59381875" y="3922750"/>
              <a:ext cx="79575" cy="29950"/>
            </a:xfrm>
            <a:custGeom>
              <a:avLst/>
              <a:gdLst/>
              <a:ahLst/>
              <a:cxnLst/>
              <a:rect l="l" t="t" r="r" b="b"/>
              <a:pathLst>
                <a:path w="3183" h="1198" extrusionOk="0">
                  <a:moveTo>
                    <a:pt x="1607" y="0"/>
                  </a:moveTo>
                  <a:cubicBezTo>
                    <a:pt x="820" y="0"/>
                    <a:pt x="190" y="504"/>
                    <a:pt x="1" y="1197"/>
                  </a:cubicBezTo>
                  <a:lnTo>
                    <a:pt x="3183" y="1197"/>
                  </a:lnTo>
                  <a:cubicBezTo>
                    <a:pt x="3025" y="536"/>
                    <a:pt x="2363" y="0"/>
                    <a:pt x="16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1" name="Google Shape;4619;p49">
              <a:extLst>
                <a:ext uri="{FF2B5EF4-FFF2-40B4-BE49-F238E27FC236}">
                  <a16:creationId xmlns:a16="http://schemas.microsoft.com/office/drawing/2014/main" id="{1A186A3C-10FD-7EAF-AD75-E0F774A32C3B}"/>
                </a:ext>
              </a:extLst>
            </p:cNvPr>
            <p:cNvSpPr/>
            <p:nvPr/>
          </p:nvSpPr>
          <p:spPr>
            <a:xfrm>
              <a:off x="-59364550" y="3861525"/>
              <a:ext cx="43350" cy="40900"/>
            </a:xfrm>
            <a:custGeom>
              <a:avLst/>
              <a:gdLst/>
              <a:ahLst/>
              <a:cxnLst/>
              <a:rect l="l" t="t" r="r" b="b"/>
              <a:pathLst>
                <a:path w="1734" h="1636" extrusionOk="0">
                  <a:moveTo>
                    <a:pt x="858" y="0"/>
                  </a:moveTo>
                  <a:cubicBezTo>
                    <a:pt x="784" y="0"/>
                    <a:pt x="707" y="8"/>
                    <a:pt x="631" y="23"/>
                  </a:cubicBezTo>
                  <a:cubicBezTo>
                    <a:pt x="347" y="118"/>
                    <a:pt x="127" y="307"/>
                    <a:pt x="95" y="590"/>
                  </a:cubicBezTo>
                  <a:cubicBezTo>
                    <a:pt x="1" y="906"/>
                    <a:pt x="95" y="1189"/>
                    <a:pt x="284" y="1410"/>
                  </a:cubicBezTo>
                  <a:cubicBezTo>
                    <a:pt x="446" y="1548"/>
                    <a:pt x="658" y="1636"/>
                    <a:pt x="871" y="1636"/>
                  </a:cubicBezTo>
                  <a:cubicBezTo>
                    <a:pt x="949" y="1636"/>
                    <a:pt x="1027" y="1624"/>
                    <a:pt x="1103" y="1599"/>
                  </a:cubicBezTo>
                  <a:cubicBezTo>
                    <a:pt x="1387" y="1536"/>
                    <a:pt x="1607" y="1347"/>
                    <a:pt x="1670" y="1063"/>
                  </a:cubicBezTo>
                  <a:cubicBezTo>
                    <a:pt x="1733" y="748"/>
                    <a:pt x="1670" y="464"/>
                    <a:pt x="1450" y="244"/>
                  </a:cubicBezTo>
                  <a:cubicBezTo>
                    <a:pt x="1307" y="77"/>
                    <a:pt x="1091" y="0"/>
                    <a:pt x="8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2" name="Google Shape;4620;p49">
              <a:extLst>
                <a:ext uri="{FF2B5EF4-FFF2-40B4-BE49-F238E27FC236}">
                  <a16:creationId xmlns:a16="http://schemas.microsoft.com/office/drawing/2014/main" id="{F2710398-6519-B26B-E9AB-89EF716FE152}"/>
                </a:ext>
              </a:extLst>
            </p:cNvPr>
            <p:cNvSpPr/>
            <p:nvPr/>
          </p:nvSpPr>
          <p:spPr>
            <a:xfrm>
              <a:off x="-59447250" y="3706150"/>
              <a:ext cx="319000" cy="308775"/>
            </a:xfrm>
            <a:custGeom>
              <a:avLst/>
              <a:gdLst/>
              <a:ahLst/>
              <a:cxnLst/>
              <a:rect l="l" t="t" r="r" b="b"/>
              <a:pathLst>
                <a:path w="12760" h="12351" extrusionOk="0">
                  <a:moveTo>
                    <a:pt x="6428" y="820"/>
                  </a:moveTo>
                  <a:cubicBezTo>
                    <a:pt x="6900" y="820"/>
                    <a:pt x="7247" y="1166"/>
                    <a:pt x="7247" y="1639"/>
                  </a:cubicBezTo>
                  <a:lnTo>
                    <a:pt x="7247" y="4128"/>
                  </a:lnTo>
                  <a:lnTo>
                    <a:pt x="5609" y="4128"/>
                  </a:lnTo>
                  <a:lnTo>
                    <a:pt x="5609" y="1639"/>
                  </a:lnTo>
                  <a:cubicBezTo>
                    <a:pt x="5609" y="1166"/>
                    <a:pt x="5955" y="820"/>
                    <a:pt x="6428" y="820"/>
                  </a:cubicBezTo>
                  <a:close/>
                  <a:moveTo>
                    <a:pt x="10681" y="6616"/>
                  </a:moveTo>
                  <a:cubicBezTo>
                    <a:pt x="10901" y="6616"/>
                    <a:pt x="11059" y="6805"/>
                    <a:pt x="11059" y="6994"/>
                  </a:cubicBezTo>
                  <a:cubicBezTo>
                    <a:pt x="11122" y="7247"/>
                    <a:pt x="10901" y="7436"/>
                    <a:pt x="10681" y="7436"/>
                  </a:cubicBezTo>
                  <a:lnTo>
                    <a:pt x="8192" y="7436"/>
                  </a:lnTo>
                  <a:cubicBezTo>
                    <a:pt x="7971" y="7436"/>
                    <a:pt x="7751" y="7247"/>
                    <a:pt x="7751" y="6994"/>
                  </a:cubicBezTo>
                  <a:cubicBezTo>
                    <a:pt x="7751" y="6742"/>
                    <a:pt x="7971" y="6616"/>
                    <a:pt x="8192" y="6616"/>
                  </a:cubicBezTo>
                  <a:close/>
                  <a:moveTo>
                    <a:pt x="10681" y="8255"/>
                  </a:moveTo>
                  <a:cubicBezTo>
                    <a:pt x="10901" y="8255"/>
                    <a:pt x="11059" y="8444"/>
                    <a:pt x="11059" y="8696"/>
                  </a:cubicBezTo>
                  <a:cubicBezTo>
                    <a:pt x="11122" y="8885"/>
                    <a:pt x="10901" y="9074"/>
                    <a:pt x="10681" y="9074"/>
                  </a:cubicBezTo>
                  <a:lnTo>
                    <a:pt x="8192" y="9074"/>
                  </a:lnTo>
                  <a:cubicBezTo>
                    <a:pt x="7971" y="9074"/>
                    <a:pt x="7751" y="8885"/>
                    <a:pt x="7751" y="8696"/>
                  </a:cubicBezTo>
                  <a:cubicBezTo>
                    <a:pt x="7751" y="8444"/>
                    <a:pt x="7971" y="8255"/>
                    <a:pt x="8192" y="8255"/>
                  </a:cubicBezTo>
                  <a:close/>
                  <a:moveTo>
                    <a:pt x="4233" y="5360"/>
                  </a:moveTo>
                  <a:cubicBezTo>
                    <a:pt x="4671" y="5360"/>
                    <a:pt x="5082" y="5531"/>
                    <a:pt x="5388" y="5860"/>
                  </a:cubicBezTo>
                  <a:cubicBezTo>
                    <a:pt x="5829" y="6301"/>
                    <a:pt x="5987" y="6868"/>
                    <a:pt x="5829" y="7467"/>
                  </a:cubicBezTo>
                  <a:cubicBezTo>
                    <a:pt x="5766" y="7751"/>
                    <a:pt x="5640" y="7971"/>
                    <a:pt x="5451" y="8192"/>
                  </a:cubicBezTo>
                  <a:cubicBezTo>
                    <a:pt x="6176" y="8601"/>
                    <a:pt x="6711" y="9389"/>
                    <a:pt x="6711" y="10334"/>
                  </a:cubicBezTo>
                  <a:cubicBezTo>
                    <a:pt x="6711" y="10555"/>
                    <a:pt x="6491" y="10744"/>
                    <a:pt x="6270" y="10744"/>
                  </a:cubicBezTo>
                  <a:lnTo>
                    <a:pt x="2143" y="10744"/>
                  </a:lnTo>
                  <a:cubicBezTo>
                    <a:pt x="1891" y="10744"/>
                    <a:pt x="1733" y="10555"/>
                    <a:pt x="1733" y="10303"/>
                  </a:cubicBezTo>
                  <a:cubicBezTo>
                    <a:pt x="1733" y="9357"/>
                    <a:pt x="2238" y="8570"/>
                    <a:pt x="3025" y="8129"/>
                  </a:cubicBezTo>
                  <a:cubicBezTo>
                    <a:pt x="2647" y="7688"/>
                    <a:pt x="2490" y="7121"/>
                    <a:pt x="2647" y="6553"/>
                  </a:cubicBezTo>
                  <a:cubicBezTo>
                    <a:pt x="2805" y="6018"/>
                    <a:pt x="3246" y="5577"/>
                    <a:pt x="3781" y="5419"/>
                  </a:cubicBezTo>
                  <a:cubicBezTo>
                    <a:pt x="3933" y="5379"/>
                    <a:pt x="4084" y="5360"/>
                    <a:pt x="4233" y="5360"/>
                  </a:cubicBezTo>
                  <a:close/>
                  <a:moveTo>
                    <a:pt x="10681" y="9893"/>
                  </a:moveTo>
                  <a:cubicBezTo>
                    <a:pt x="10901" y="9893"/>
                    <a:pt x="11059" y="10113"/>
                    <a:pt x="11059" y="10303"/>
                  </a:cubicBezTo>
                  <a:cubicBezTo>
                    <a:pt x="11122" y="10555"/>
                    <a:pt x="10901" y="10744"/>
                    <a:pt x="10681" y="10744"/>
                  </a:cubicBezTo>
                  <a:lnTo>
                    <a:pt x="8192" y="10744"/>
                  </a:lnTo>
                  <a:cubicBezTo>
                    <a:pt x="7971" y="10744"/>
                    <a:pt x="7751" y="10555"/>
                    <a:pt x="7751" y="10303"/>
                  </a:cubicBezTo>
                  <a:cubicBezTo>
                    <a:pt x="7751" y="10050"/>
                    <a:pt x="7971" y="9893"/>
                    <a:pt x="8192" y="9893"/>
                  </a:cubicBezTo>
                  <a:close/>
                  <a:moveTo>
                    <a:pt x="6396" y="0"/>
                  </a:moveTo>
                  <a:cubicBezTo>
                    <a:pt x="5483" y="0"/>
                    <a:pt x="4726" y="725"/>
                    <a:pt x="4726" y="1639"/>
                  </a:cubicBezTo>
                  <a:lnTo>
                    <a:pt x="4726" y="2458"/>
                  </a:lnTo>
                  <a:lnTo>
                    <a:pt x="1261" y="2458"/>
                  </a:lnTo>
                  <a:cubicBezTo>
                    <a:pt x="599" y="2458"/>
                    <a:pt x="1" y="3025"/>
                    <a:pt x="1" y="3686"/>
                  </a:cubicBezTo>
                  <a:lnTo>
                    <a:pt x="1" y="11122"/>
                  </a:lnTo>
                  <a:cubicBezTo>
                    <a:pt x="1" y="11815"/>
                    <a:pt x="568" y="12350"/>
                    <a:pt x="1261" y="12350"/>
                  </a:cubicBezTo>
                  <a:lnTo>
                    <a:pt x="11468" y="12350"/>
                  </a:lnTo>
                  <a:cubicBezTo>
                    <a:pt x="12130" y="12350"/>
                    <a:pt x="12697" y="11815"/>
                    <a:pt x="12697" y="11122"/>
                  </a:cubicBezTo>
                  <a:lnTo>
                    <a:pt x="12697" y="3686"/>
                  </a:lnTo>
                  <a:cubicBezTo>
                    <a:pt x="12760" y="3025"/>
                    <a:pt x="12162" y="2458"/>
                    <a:pt x="11500" y="2458"/>
                  </a:cubicBezTo>
                  <a:lnTo>
                    <a:pt x="8034" y="2458"/>
                  </a:lnTo>
                  <a:lnTo>
                    <a:pt x="8034" y="1639"/>
                  </a:lnTo>
                  <a:cubicBezTo>
                    <a:pt x="8034" y="725"/>
                    <a:pt x="7278" y="0"/>
                    <a:pt x="63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3" name="Google Shape;4621;p49">
              <a:extLst>
                <a:ext uri="{FF2B5EF4-FFF2-40B4-BE49-F238E27FC236}">
                  <a16:creationId xmlns:a16="http://schemas.microsoft.com/office/drawing/2014/main" id="{2947CC29-07EB-87F3-D26D-A4504C3370D7}"/>
                </a:ext>
              </a:extLst>
            </p:cNvPr>
            <p:cNvSpPr/>
            <p:nvPr/>
          </p:nvSpPr>
          <p:spPr>
            <a:xfrm>
              <a:off x="-59293650" y="3740025"/>
              <a:ext cx="14175" cy="14200"/>
            </a:xfrm>
            <a:custGeom>
              <a:avLst/>
              <a:gdLst/>
              <a:ahLst/>
              <a:cxnLst/>
              <a:rect l="l" t="t" r="r" b="b"/>
              <a:pathLst>
                <a:path w="567" h="568" extrusionOk="0">
                  <a:moveTo>
                    <a:pt x="284" y="0"/>
                  </a:moveTo>
                  <a:cubicBezTo>
                    <a:pt x="126" y="0"/>
                    <a:pt x="0" y="126"/>
                    <a:pt x="0" y="284"/>
                  </a:cubicBezTo>
                  <a:cubicBezTo>
                    <a:pt x="0" y="441"/>
                    <a:pt x="126" y="567"/>
                    <a:pt x="284" y="567"/>
                  </a:cubicBezTo>
                  <a:cubicBezTo>
                    <a:pt x="441" y="567"/>
                    <a:pt x="567" y="441"/>
                    <a:pt x="567" y="284"/>
                  </a:cubicBezTo>
                  <a:cubicBezTo>
                    <a:pt x="567" y="126"/>
                    <a:pt x="441" y="0"/>
                    <a:pt x="2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84" name="Google Shape;4622;p49">
            <a:extLst>
              <a:ext uri="{FF2B5EF4-FFF2-40B4-BE49-F238E27FC236}">
                <a16:creationId xmlns:a16="http://schemas.microsoft.com/office/drawing/2014/main" id="{0A40F4DF-71FC-D157-FB75-96850B51F6C1}"/>
              </a:ext>
            </a:extLst>
          </p:cNvPr>
          <p:cNvGrpSpPr/>
          <p:nvPr/>
        </p:nvGrpSpPr>
        <p:grpSpPr>
          <a:xfrm>
            <a:off x="1875900" y="4534198"/>
            <a:ext cx="546312" cy="540432"/>
            <a:chOff x="-64406125" y="3362225"/>
            <a:chExt cx="318225" cy="314800"/>
          </a:xfrm>
          <a:solidFill>
            <a:srgbClr val="054B99"/>
          </a:solidFill>
        </p:grpSpPr>
        <p:sp>
          <p:nvSpPr>
            <p:cNvPr id="4385" name="Google Shape;4623;p49">
              <a:extLst>
                <a:ext uri="{FF2B5EF4-FFF2-40B4-BE49-F238E27FC236}">
                  <a16:creationId xmlns:a16="http://schemas.microsoft.com/office/drawing/2014/main" id="{78BBC5AE-06ED-3628-2704-12030A3DAE68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6" name="Google Shape;4624;p49">
              <a:extLst>
                <a:ext uri="{FF2B5EF4-FFF2-40B4-BE49-F238E27FC236}">
                  <a16:creationId xmlns:a16="http://schemas.microsoft.com/office/drawing/2014/main" id="{34851D7B-667A-A403-7FE6-3656B0A50739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87" name="Google Shape;4625;p49">
            <a:extLst>
              <a:ext uri="{FF2B5EF4-FFF2-40B4-BE49-F238E27FC236}">
                <a16:creationId xmlns:a16="http://schemas.microsoft.com/office/drawing/2014/main" id="{56C03C6E-3216-0FAC-289E-CB1516064281}"/>
              </a:ext>
            </a:extLst>
          </p:cNvPr>
          <p:cNvSpPr/>
          <p:nvPr/>
        </p:nvSpPr>
        <p:spPr>
          <a:xfrm>
            <a:off x="1966757" y="5189447"/>
            <a:ext cx="358371" cy="544938"/>
          </a:xfrm>
          <a:custGeom>
            <a:avLst/>
            <a:gdLst/>
            <a:ahLst/>
            <a:cxnLst/>
            <a:rect l="l" t="t" r="r" b="b"/>
            <a:pathLst>
              <a:path w="8350" h="12697" extrusionOk="0">
                <a:moveTo>
                  <a:pt x="4222" y="1166"/>
                </a:moveTo>
                <a:cubicBezTo>
                  <a:pt x="4443" y="1166"/>
                  <a:pt x="4600" y="1386"/>
                  <a:pt x="4600" y="1607"/>
                </a:cubicBezTo>
                <a:lnTo>
                  <a:pt x="4600" y="1890"/>
                </a:lnTo>
                <a:cubicBezTo>
                  <a:pt x="5073" y="2048"/>
                  <a:pt x="5451" y="2520"/>
                  <a:pt x="5451" y="3088"/>
                </a:cubicBezTo>
                <a:cubicBezTo>
                  <a:pt x="5451" y="3308"/>
                  <a:pt x="5231" y="3497"/>
                  <a:pt x="5010" y="3497"/>
                </a:cubicBezTo>
                <a:cubicBezTo>
                  <a:pt x="4758" y="3497"/>
                  <a:pt x="4600" y="3308"/>
                  <a:pt x="4600" y="3088"/>
                </a:cubicBezTo>
                <a:cubicBezTo>
                  <a:pt x="4600" y="2835"/>
                  <a:pt x="4411" y="2678"/>
                  <a:pt x="4222" y="2678"/>
                </a:cubicBezTo>
                <a:cubicBezTo>
                  <a:pt x="3970" y="2678"/>
                  <a:pt x="3781" y="2867"/>
                  <a:pt x="3781" y="3088"/>
                </a:cubicBezTo>
                <a:cubicBezTo>
                  <a:pt x="3781" y="3308"/>
                  <a:pt x="4096" y="3529"/>
                  <a:pt x="4443" y="3781"/>
                </a:cubicBezTo>
                <a:cubicBezTo>
                  <a:pt x="4884" y="4096"/>
                  <a:pt x="5451" y="4505"/>
                  <a:pt x="5451" y="5167"/>
                </a:cubicBezTo>
                <a:cubicBezTo>
                  <a:pt x="5451" y="5702"/>
                  <a:pt x="5073" y="6143"/>
                  <a:pt x="4600" y="6333"/>
                </a:cubicBezTo>
                <a:lnTo>
                  <a:pt x="4600" y="6616"/>
                </a:lnTo>
                <a:cubicBezTo>
                  <a:pt x="4600" y="6868"/>
                  <a:pt x="4411" y="7026"/>
                  <a:pt x="4222" y="7026"/>
                </a:cubicBezTo>
                <a:cubicBezTo>
                  <a:pt x="3970" y="7026"/>
                  <a:pt x="3781" y="6805"/>
                  <a:pt x="3781" y="6616"/>
                </a:cubicBezTo>
                <a:lnTo>
                  <a:pt x="3781" y="6333"/>
                </a:lnTo>
                <a:cubicBezTo>
                  <a:pt x="3309" y="6143"/>
                  <a:pt x="2962" y="5702"/>
                  <a:pt x="2962" y="5167"/>
                </a:cubicBezTo>
                <a:cubicBezTo>
                  <a:pt x="2962" y="4915"/>
                  <a:pt x="3151" y="4757"/>
                  <a:pt x="3372" y="4757"/>
                </a:cubicBezTo>
                <a:cubicBezTo>
                  <a:pt x="3624" y="4757"/>
                  <a:pt x="3781" y="4978"/>
                  <a:pt x="3781" y="5167"/>
                </a:cubicBezTo>
                <a:cubicBezTo>
                  <a:pt x="3781" y="5387"/>
                  <a:pt x="3970" y="5608"/>
                  <a:pt x="4222" y="5608"/>
                </a:cubicBezTo>
                <a:cubicBezTo>
                  <a:pt x="4443" y="5608"/>
                  <a:pt x="4600" y="5387"/>
                  <a:pt x="4600" y="5167"/>
                </a:cubicBezTo>
                <a:cubicBezTo>
                  <a:pt x="4600" y="4915"/>
                  <a:pt x="4285" y="4694"/>
                  <a:pt x="3939" y="4442"/>
                </a:cubicBezTo>
                <a:cubicBezTo>
                  <a:pt x="3498" y="4127"/>
                  <a:pt x="2962" y="3749"/>
                  <a:pt x="2962" y="3088"/>
                </a:cubicBezTo>
                <a:cubicBezTo>
                  <a:pt x="2962" y="2520"/>
                  <a:pt x="3309" y="2079"/>
                  <a:pt x="3781" y="1890"/>
                </a:cubicBezTo>
                <a:lnTo>
                  <a:pt x="3781" y="1607"/>
                </a:lnTo>
                <a:cubicBezTo>
                  <a:pt x="3781" y="1386"/>
                  <a:pt x="3970" y="1166"/>
                  <a:pt x="4222" y="1166"/>
                </a:cubicBezTo>
                <a:close/>
                <a:moveTo>
                  <a:pt x="4222" y="0"/>
                </a:moveTo>
                <a:cubicBezTo>
                  <a:pt x="1923" y="0"/>
                  <a:pt x="64" y="1859"/>
                  <a:pt x="64" y="4127"/>
                </a:cubicBezTo>
                <a:cubicBezTo>
                  <a:pt x="64" y="6270"/>
                  <a:pt x="1733" y="8034"/>
                  <a:pt x="3781" y="8223"/>
                </a:cubicBezTo>
                <a:lnTo>
                  <a:pt x="3781" y="9767"/>
                </a:lnTo>
                <a:cubicBezTo>
                  <a:pt x="3655" y="9609"/>
                  <a:pt x="3529" y="9483"/>
                  <a:pt x="3372" y="9325"/>
                </a:cubicBezTo>
                <a:cubicBezTo>
                  <a:pt x="2647" y="8601"/>
                  <a:pt x="1576" y="8128"/>
                  <a:pt x="442" y="8128"/>
                </a:cubicBezTo>
                <a:cubicBezTo>
                  <a:pt x="190" y="8128"/>
                  <a:pt x="32" y="8317"/>
                  <a:pt x="32" y="8506"/>
                </a:cubicBezTo>
                <a:cubicBezTo>
                  <a:pt x="1" y="9609"/>
                  <a:pt x="442" y="10617"/>
                  <a:pt x="1261" y="11468"/>
                </a:cubicBezTo>
                <a:cubicBezTo>
                  <a:pt x="2049" y="12255"/>
                  <a:pt x="3057" y="12696"/>
                  <a:pt x="4096" y="12696"/>
                </a:cubicBezTo>
                <a:lnTo>
                  <a:pt x="4159" y="12696"/>
                </a:lnTo>
                <a:cubicBezTo>
                  <a:pt x="5231" y="12696"/>
                  <a:pt x="6302" y="12287"/>
                  <a:pt x="7089" y="11468"/>
                </a:cubicBezTo>
                <a:cubicBezTo>
                  <a:pt x="7877" y="10680"/>
                  <a:pt x="8318" y="9641"/>
                  <a:pt x="8318" y="8506"/>
                </a:cubicBezTo>
                <a:cubicBezTo>
                  <a:pt x="8350" y="8317"/>
                  <a:pt x="8160" y="8128"/>
                  <a:pt x="7940" y="8128"/>
                </a:cubicBezTo>
                <a:cubicBezTo>
                  <a:pt x="7871" y="8124"/>
                  <a:pt x="7801" y="8122"/>
                  <a:pt x="7733" y="8122"/>
                </a:cubicBezTo>
                <a:cubicBezTo>
                  <a:pt x="6711" y="8122"/>
                  <a:pt x="5778" y="8558"/>
                  <a:pt x="5010" y="9325"/>
                </a:cubicBezTo>
                <a:cubicBezTo>
                  <a:pt x="4852" y="9483"/>
                  <a:pt x="4726" y="9609"/>
                  <a:pt x="4600" y="9767"/>
                </a:cubicBezTo>
                <a:lnTo>
                  <a:pt x="4600" y="8223"/>
                </a:lnTo>
                <a:cubicBezTo>
                  <a:pt x="6680" y="8034"/>
                  <a:pt x="8350" y="6270"/>
                  <a:pt x="8350" y="4127"/>
                </a:cubicBezTo>
                <a:cubicBezTo>
                  <a:pt x="8350" y="1859"/>
                  <a:pt x="6491" y="0"/>
                  <a:pt x="4222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88" name="Google Shape;4626;p49">
            <a:extLst>
              <a:ext uri="{FF2B5EF4-FFF2-40B4-BE49-F238E27FC236}">
                <a16:creationId xmlns:a16="http://schemas.microsoft.com/office/drawing/2014/main" id="{9EAE800C-DC6E-3D7E-2B08-3B9312FFDE04}"/>
              </a:ext>
            </a:extLst>
          </p:cNvPr>
          <p:cNvGrpSpPr/>
          <p:nvPr/>
        </p:nvGrpSpPr>
        <p:grpSpPr>
          <a:xfrm>
            <a:off x="1876588" y="5826353"/>
            <a:ext cx="544938" cy="543607"/>
            <a:chOff x="-64410850" y="4094450"/>
            <a:chExt cx="317425" cy="316650"/>
          </a:xfrm>
          <a:solidFill>
            <a:srgbClr val="054B99"/>
          </a:solidFill>
        </p:grpSpPr>
        <p:sp>
          <p:nvSpPr>
            <p:cNvPr id="4389" name="Google Shape;4627;p49">
              <a:extLst>
                <a:ext uri="{FF2B5EF4-FFF2-40B4-BE49-F238E27FC236}">
                  <a16:creationId xmlns:a16="http://schemas.microsoft.com/office/drawing/2014/main" id="{34045643-71E4-1C68-76AE-040F63809711}"/>
                </a:ext>
              </a:extLst>
            </p:cNvPr>
            <p:cNvSpPr/>
            <p:nvPr/>
          </p:nvSpPr>
          <p:spPr>
            <a:xfrm>
              <a:off x="-64410850" y="4348850"/>
              <a:ext cx="317425" cy="62250"/>
            </a:xfrm>
            <a:custGeom>
              <a:avLst/>
              <a:gdLst/>
              <a:ahLst/>
              <a:cxnLst/>
              <a:rect l="l" t="t" r="r" b="b"/>
              <a:pathLst>
                <a:path w="12697" h="2490" extrusionOk="0">
                  <a:moveTo>
                    <a:pt x="3403" y="0"/>
                  </a:moveTo>
                  <a:cubicBezTo>
                    <a:pt x="2741" y="0"/>
                    <a:pt x="2206" y="536"/>
                    <a:pt x="2206" y="1229"/>
                  </a:cubicBezTo>
                  <a:lnTo>
                    <a:pt x="2206" y="1639"/>
                  </a:lnTo>
                  <a:lnTo>
                    <a:pt x="410" y="1639"/>
                  </a:lnTo>
                  <a:cubicBezTo>
                    <a:pt x="189" y="1639"/>
                    <a:pt x="0" y="1859"/>
                    <a:pt x="0" y="2048"/>
                  </a:cubicBezTo>
                  <a:cubicBezTo>
                    <a:pt x="0" y="2269"/>
                    <a:pt x="189" y="2489"/>
                    <a:pt x="410" y="2489"/>
                  </a:cubicBezTo>
                  <a:lnTo>
                    <a:pt x="12287" y="2489"/>
                  </a:lnTo>
                  <a:cubicBezTo>
                    <a:pt x="12508" y="2489"/>
                    <a:pt x="12697" y="2269"/>
                    <a:pt x="12697" y="2048"/>
                  </a:cubicBezTo>
                  <a:cubicBezTo>
                    <a:pt x="12634" y="1859"/>
                    <a:pt x="12445" y="1639"/>
                    <a:pt x="12193" y="1639"/>
                  </a:cubicBezTo>
                  <a:lnTo>
                    <a:pt x="10429" y="1639"/>
                  </a:lnTo>
                  <a:lnTo>
                    <a:pt x="10429" y="1229"/>
                  </a:lnTo>
                  <a:cubicBezTo>
                    <a:pt x="10429" y="536"/>
                    <a:pt x="9861" y="0"/>
                    <a:pt x="92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0" name="Google Shape;4628;p49">
              <a:extLst>
                <a:ext uri="{FF2B5EF4-FFF2-40B4-BE49-F238E27FC236}">
                  <a16:creationId xmlns:a16="http://schemas.microsoft.com/office/drawing/2014/main" id="{84CA1B6C-C633-A7E1-1737-2C5B6EA8C0CB}"/>
                </a:ext>
              </a:extLst>
            </p:cNvPr>
            <p:cNvSpPr/>
            <p:nvPr/>
          </p:nvSpPr>
          <p:spPr>
            <a:xfrm>
              <a:off x="-64315550" y="4094450"/>
              <a:ext cx="122100" cy="192200"/>
            </a:xfrm>
            <a:custGeom>
              <a:avLst/>
              <a:gdLst/>
              <a:ahLst/>
              <a:cxnLst/>
              <a:rect l="l" t="t" r="r" b="b"/>
              <a:pathLst>
                <a:path w="4884" h="7688" extrusionOk="0">
                  <a:moveTo>
                    <a:pt x="2489" y="0"/>
                  </a:moveTo>
                  <a:cubicBezTo>
                    <a:pt x="2269" y="0"/>
                    <a:pt x="2080" y="189"/>
                    <a:pt x="2080" y="410"/>
                  </a:cubicBezTo>
                  <a:lnTo>
                    <a:pt x="2080" y="819"/>
                  </a:lnTo>
                  <a:lnTo>
                    <a:pt x="1639" y="819"/>
                  </a:lnTo>
                  <a:cubicBezTo>
                    <a:pt x="1418" y="819"/>
                    <a:pt x="1261" y="1040"/>
                    <a:pt x="1261" y="1229"/>
                  </a:cubicBezTo>
                  <a:cubicBezTo>
                    <a:pt x="1261" y="1450"/>
                    <a:pt x="1450" y="1670"/>
                    <a:pt x="1639" y="1670"/>
                  </a:cubicBezTo>
                  <a:lnTo>
                    <a:pt x="2080" y="1670"/>
                  </a:lnTo>
                  <a:lnTo>
                    <a:pt x="2080" y="2489"/>
                  </a:lnTo>
                  <a:lnTo>
                    <a:pt x="1481" y="2489"/>
                  </a:lnTo>
                  <a:cubicBezTo>
                    <a:pt x="820" y="2489"/>
                    <a:pt x="347" y="3151"/>
                    <a:pt x="599" y="3781"/>
                  </a:cubicBezTo>
                  <a:cubicBezTo>
                    <a:pt x="662" y="3970"/>
                    <a:pt x="694" y="4222"/>
                    <a:pt x="788" y="4411"/>
                  </a:cubicBezTo>
                  <a:lnTo>
                    <a:pt x="473" y="4411"/>
                  </a:lnTo>
                  <a:cubicBezTo>
                    <a:pt x="221" y="4411"/>
                    <a:pt x="63" y="4632"/>
                    <a:pt x="63" y="4821"/>
                  </a:cubicBezTo>
                  <a:cubicBezTo>
                    <a:pt x="0" y="5010"/>
                    <a:pt x="158" y="5199"/>
                    <a:pt x="379" y="5199"/>
                  </a:cubicBezTo>
                  <a:lnTo>
                    <a:pt x="820" y="5199"/>
                  </a:lnTo>
                  <a:cubicBezTo>
                    <a:pt x="851" y="6081"/>
                    <a:pt x="694" y="6900"/>
                    <a:pt x="316" y="7687"/>
                  </a:cubicBezTo>
                  <a:lnTo>
                    <a:pt x="4569" y="7687"/>
                  </a:lnTo>
                  <a:cubicBezTo>
                    <a:pt x="4159" y="6900"/>
                    <a:pt x="4002" y="6081"/>
                    <a:pt x="4065" y="5199"/>
                  </a:cubicBezTo>
                  <a:lnTo>
                    <a:pt x="4474" y="5199"/>
                  </a:lnTo>
                  <a:cubicBezTo>
                    <a:pt x="4726" y="5199"/>
                    <a:pt x="4884" y="5010"/>
                    <a:pt x="4884" y="4821"/>
                  </a:cubicBezTo>
                  <a:cubicBezTo>
                    <a:pt x="4884" y="4568"/>
                    <a:pt x="4695" y="4411"/>
                    <a:pt x="4474" y="4411"/>
                  </a:cubicBezTo>
                  <a:lnTo>
                    <a:pt x="4159" y="4411"/>
                  </a:lnTo>
                  <a:cubicBezTo>
                    <a:pt x="4222" y="4222"/>
                    <a:pt x="4285" y="3970"/>
                    <a:pt x="4380" y="3781"/>
                  </a:cubicBezTo>
                  <a:cubicBezTo>
                    <a:pt x="4600" y="3151"/>
                    <a:pt x="4128" y="2489"/>
                    <a:pt x="3466" y="2489"/>
                  </a:cubicBezTo>
                  <a:lnTo>
                    <a:pt x="2867" y="2489"/>
                  </a:lnTo>
                  <a:lnTo>
                    <a:pt x="2867" y="1670"/>
                  </a:lnTo>
                  <a:lnTo>
                    <a:pt x="3309" y="1670"/>
                  </a:lnTo>
                  <a:cubicBezTo>
                    <a:pt x="3561" y="1670"/>
                    <a:pt x="3687" y="1450"/>
                    <a:pt x="3687" y="1229"/>
                  </a:cubicBezTo>
                  <a:cubicBezTo>
                    <a:pt x="3687" y="977"/>
                    <a:pt x="3498" y="819"/>
                    <a:pt x="3309" y="819"/>
                  </a:cubicBezTo>
                  <a:lnTo>
                    <a:pt x="2867" y="819"/>
                  </a:lnTo>
                  <a:lnTo>
                    <a:pt x="2867" y="410"/>
                  </a:lnTo>
                  <a:cubicBezTo>
                    <a:pt x="2867" y="158"/>
                    <a:pt x="2678" y="0"/>
                    <a:pt x="24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1" name="Google Shape;4629;p49">
              <a:extLst>
                <a:ext uri="{FF2B5EF4-FFF2-40B4-BE49-F238E27FC236}">
                  <a16:creationId xmlns:a16="http://schemas.microsoft.com/office/drawing/2014/main" id="{D0F8D69A-C0F3-690E-FCF1-46F8AF0C8FCA}"/>
                </a:ext>
              </a:extLst>
            </p:cNvPr>
            <p:cNvSpPr/>
            <p:nvPr/>
          </p:nvSpPr>
          <p:spPr>
            <a:xfrm>
              <a:off x="-64335250" y="4307100"/>
              <a:ext cx="161500" cy="21300"/>
            </a:xfrm>
            <a:custGeom>
              <a:avLst/>
              <a:gdLst/>
              <a:ahLst/>
              <a:cxnLst/>
              <a:rect l="l" t="t" r="r" b="b"/>
              <a:pathLst>
                <a:path w="6460" h="852" extrusionOk="0">
                  <a:moveTo>
                    <a:pt x="1167" y="1"/>
                  </a:moveTo>
                  <a:cubicBezTo>
                    <a:pt x="631" y="1"/>
                    <a:pt x="190" y="379"/>
                    <a:pt x="1" y="851"/>
                  </a:cubicBezTo>
                  <a:lnTo>
                    <a:pt x="6459" y="851"/>
                  </a:lnTo>
                  <a:cubicBezTo>
                    <a:pt x="6302" y="379"/>
                    <a:pt x="5861" y="1"/>
                    <a:pt x="53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92" name="Google Shape;4630;p49">
            <a:extLst>
              <a:ext uri="{FF2B5EF4-FFF2-40B4-BE49-F238E27FC236}">
                <a16:creationId xmlns:a16="http://schemas.microsoft.com/office/drawing/2014/main" id="{69A5544E-2C48-D05D-F4C3-AD15308ACACC}"/>
              </a:ext>
            </a:extLst>
          </p:cNvPr>
          <p:cNvSpPr/>
          <p:nvPr/>
        </p:nvSpPr>
        <p:spPr>
          <a:xfrm>
            <a:off x="5203699" y="4531957"/>
            <a:ext cx="474638" cy="545239"/>
          </a:xfrm>
          <a:custGeom>
            <a:avLst/>
            <a:gdLst/>
            <a:ahLst/>
            <a:cxnLst/>
            <a:rect l="l" t="t" r="r" b="b"/>
            <a:pathLst>
              <a:path w="11059" h="12704" extrusionOk="0">
                <a:moveTo>
                  <a:pt x="5545" y="3449"/>
                </a:moveTo>
                <a:cubicBezTo>
                  <a:pt x="5797" y="3449"/>
                  <a:pt x="5955" y="3638"/>
                  <a:pt x="5955" y="3859"/>
                </a:cubicBezTo>
                <a:lnTo>
                  <a:pt x="5955" y="4111"/>
                </a:lnTo>
                <a:cubicBezTo>
                  <a:pt x="6427" y="4268"/>
                  <a:pt x="6774" y="4741"/>
                  <a:pt x="6774" y="5308"/>
                </a:cubicBezTo>
                <a:cubicBezTo>
                  <a:pt x="6774" y="5528"/>
                  <a:pt x="6585" y="5749"/>
                  <a:pt x="6333" y="5749"/>
                </a:cubicBezTo>
                <a:cubicBezTo>
                  <a:pt x="6081" y="5749"/>
                  <a:pt x="5955" y="5528"/>
                  <a:pt x="5955" y="5308"/>
                </a:cubicBezTo>
                <a:cubicBezTo>
                  <a:pt x="5955" y="5056"/>
                  <a:pt x="5734" y="4898"/>
                  <a:pt x="5545" y="4898"/>
                </a:cubicBezTo>
                <a:cubicBezTo>
                  <a:pt x="5293" y="4898"/>
                  <a:pt x="5104" y="5119"/>
                  <a:pt x="5104" y="5308"/>
                </a:cubicBezTo>
                <a:cubicBezTo>
                  <a:pt x="5104" y="5528"/>
                  <a:pt x="5419" y="5780"/>
                  <a:pt x="5766" y="6001"/>
                </a:cubicBezTo>
                <a:cubicBezTo>
                  <a:pt x="6207" y="6316"/>
                  <a:pt x="6774" y="6725"/>
                  <a:pt x="6774" y="7387"/>
                </a:cubicBezTo>
                <a:cubicBezTo>
                  <a:pt x="6774" y="7954"/>
                  <a:pt x="6427" y="8364"/>
                  <a:pt x="5923" y="8584"/>
                </a:cubicBezTo>
                <a:lnTo>
                  <a:pt x="5923" y="8836"/>
                </a:lnTo>
                <a:cubicBezTo>
                  <a:pt x="5923" y="9088"/>
                  <a:pt x="5734" y="9246"/>
                  <a:pt x="5545" y="9246"/>
                </a:cubicBezTo>
                <a:cubicBezTo>
                  <a:pt x="5293" y="9246"/>
                  <a:pt x="5104" y="9057"/>
                  <a:pt x="5104" y="8836"/>
                </a:cubicBezTo>
                <a:lnTo>
                  <a:pt x="5104" y="8584"/>
                </a:lnTo>
                <a:cubicBezTo>
                  <a:pt x="4632" y="8427"/>
                  <a:pt x="4285" y="7954"/>
                  <a:pt x="4285" y="7387"/>
                </a:cubicBezTo>
                <a:cubicBezTo>
                  <a:pt x="4285" y="7167"/>
                  <a:pt x="4474" y="7009"/>
                  <a:pt x="4726" y="7009"/>
                </a:cubicBezTo>
                <a:cubicBezTo>
                  <a:pt x="4947" y="7009"/>
                  <a:pt x="5104" y="7198"/>
                  <a:pt x="5104" y="7387"/>
                </a:cubicBezTo>
                <a:cubicBezTo>
                  <a:pt x="5104" y="7639"/>
                  <a:pt x="5293" y="7828"/>
                  <a:pt x="5545" y="7828"/>
                </a:cubicBezTo>
                <a:cubicBezTo>
                  <a:pt x="5766" y="7828"/>
                  <a:pt x="5923" y="7639"/>
                  <a:pt x="5923" y="7387"/>
                </a:cubicBezTo>
                <a:cubicBezTo>
                  <a:pt x="5923" y="7167"/>
                  <a:pt x="5608" y="6914"/>
                  <a:pt x="5262" y="6694"/>
                </a:cubicBezTo>
                <a:cubicBezTo>
                  <a:pt x="4821" y="6379"/>
                  <a:pt x="4285" y="5969"/>
                  <a:pt x="4285" y="5308"/>
                </a:cubicBezTo>
                <a:cubicBezTo>
                  <a:pt x="4285" y="4741"/>
                  <a:pt x="4632" y="4331"/>
                  <a:pt x="5104" y="4111"/>
                </a:cubicBezTo>
                <a:lnTo>
                  <a:pt x="5104" y="3859"/>
                </a:lnTo>
                <a:cubicBezTo>
                  <a:pt x="5104" y="3606"/>
                  <a:pt x="5293" y="3449"/>
                  <a:pt x="5545" y="3449"/>
                </a:cubicBezTo>
                <a:close/>
                <a:moveTo>
                  <a:pt x="10651" y="1"/>
                </a:moveTo>
                <a:cubicBezTo>
                  <a:pt x="10562" y="1"/>
                  <a:pt x="10473" y="34"/>
                  <a:pt x="10397" y="109"/>
                </a:cubicBezTo>
                <a:cubicBezTo>
                  <a:pt x="9389" y="834"/>
                  <a:pt x="8538" y="960"/>
                  <a:pt x="8034" y="960"/>
                </a:cubicBezTo>
                <a:cubicBezTo>
                  <a:pt x="7310" y="960"/>
                  <a:pt x="6396" y="645"/>
                  <a:pt x="5766" y="172"/>
                </a:cubicBezTo>
                <a:cubicBezTo>
                  <a:pt x="5703" y="109"/>
                  <a:pt x="5616" y="78"/>
                  <a:pt x="5526" y="78"/>
                </a:cubicBezTo>
                <a:cubicBezTo>
                  <a:pt x="5435" y="78"/>
                  <a:pt x="5341" y="109"/>
                  <a:pt x="5262" y="172"/>
                </a:cubicBezTo>
                <a:cubicBezTo>
                  <a:pt x="4632" y="645"/>
                  <a:pt x="3781" y="960"/>
                  <a:pt x="3025" y="960"/>
                </a:cubicBezTo>
                <a:cubicBezTo>
                  <a:pt x="2237" y="960"/>
                  <a:pt x="1418" y="645"/>
                  <a:pt x="662" y="109"/>
                </a:cubicBezTo>
                <a:cubicBezTo>
                  <a:pt x="582" y="47"/>
                  <a:pt x="495" y="20"/>
                  <a:pt x="411" y="20"/>
                </a:cubicBezTo>
                <a:cubicBezTo>
                  <a:pt x="196" y="20"/>
                  <a:pt x="0" y="198"/>
                  <a:pt x="0" y="424"/>
                </a:cubicBezTo>
                <a:lnTo>
                  <a:pt x="0" y="5276"/>
                </a:lnTo>
                <a:cubicBezTo>
                  <a:pt x="0" y="8616"/>
                  <a:pt x="2143" y="11609"/>
                  <a:pt x="5388" y="12680"/>
                </a:cubicBezTo>
                <a:cubicBezTo>
                  <a:pt x="5419" y="12696"/>
                  <a:pt x="5459" y="12703"/>
                  <a:pt x="5506" y="12703"/>
                </a:cubicBezTo>
                <a:cubicBezTo>
                  <a:pt x="5553" y="12703"/>
                  <a:pt x="5608" y="12696"/>
                  <a:pt x="5671" y="12680"/>
                </a:cubicBezTo>
                <a:cubicBezTo>
                  <a:pt x="8885" y="11609"/>
                  <a:pt x="11059" y="8616"/>
                  <a:pt x="11059" y="5276"/>
                </a:cubicBezTo>
                <a:lnTo>
                  <a:pt x="11059" y="424"/>
                </a:lnTo>
                <a:cubicBezTo>
                  <a:pt x="11059" y="182"/>
                  <a:pt x="10858" y="1"/>
                  <a:pt x="10651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93" name="Google Shape;4631;p49">
            <a:extLst>
              <a:ext uri="{FF2B5EF4-FFF2-40B4-BE49-F238E27FC236}">
                <a16:creationId xmlns:a16="http://schemas.microsoft.com/office/drawing/2014/main" id="{94884631-C7A4-C292-DE29-32D21A7D1160}"/>
              </a:ext>
            </a:extLst>
          </p:cNvPr>
          <p:cNvGrpSpPr/>
          <p:nvPr/>
        </p:nvGrpSpPr>
        <p:grpSpPr>
          <a:xfrm>
            <a:off x="5172902" y="5188430"/>
            <a:ext cx="542277" cy="546613"/>
            <a:chOff x="-62516625" y="3743175"/>
            <a:chExt cx="315875" cy="318400"/>
          </a:xfrm>
          <a:solidFill>
            <a:srgbClr val="054B99"/>
          </a:solidFill>
        </p:grpSpPr>
        <p:sp>
          <p:nvSpPr>
            <p:cNvPr id="4394" name="Google Shape;4632;p49">
              <a:extLst>
                <a:ext uri="{FF2B5EF4-FFF2-40B4-BE49-F238E27FC236}">
                  <a16:creationId xmlns:a16="http://schemas.microsoft.com/office/drawing/2014/main" id="{DA8F69AB-4140-82B9-2AF1-B8049563D673}"/>
                </a:ext>
              </a:extLst>
            </p:cNvPr>
            <p:cNvSpPr/>
            <p:nvPr/>
          </p:nvSpPr>
          <p:spPr>
            <a:xfrm>
              <a:off x="-62334675" y="3884950"/>
              <a:ext cx="62250" cy="145725"/>
            </a:xfrm>
            <a:custGeom>
              <a:avLst/>
              <a:gdLst/>
              <a:ahLst/>
              <a:cxnLst/>
              <a:rect l="l" t="t" r="r" b="b"/>
              <a:pathLst>
                <a:path w="2490" h="5829" extrusionOk="0">
                  <a:moveTo>
                    <a:pt x="1229" y="0"/>
                  </a:moveTo>
                  <a:cubicBezTo>
                    <a:pt x="977" y="0"/>
                    <a:pt x="820" y="189"/>
                    <a:pt x="820" y="410"/>
                  </a:cubicBezTo>
                  <a:lnTo>
                    <a:pt x="820" y="662"/>
                  </a:lnTo>
                  <a:cubicBezTo>
                    <a:pt x="347" y="819"/>
                    <a:pt x="0" y="1292"/>
                    <a:pt x="0" y="1859"/>
                  </a:cubicBezTo>
                  <a:cubicBezTo>
                    <a:pt x="0" y="2520"/>
                    <a:pt x="536" y="2930"/>
                    <a:pt x="977" y="3245"/>
                  </a:cubicBezTo>
                  <a:cubicBezTo>
                    <a:pt x="1292" y="3466"/>
                    <a:pt x="1639" y="3718"/>
                    <a:pt x="1639" y="3938"/>
                  </a:cubicBezTo>
                  <a:cubicBezTo>
                    <a:pt x="1639" y="4190"/>
                    <a:pt x="1450" y="4348"/>
                    <a:pt x="1229" y="4348"/>
                  </a:cubicBezTo>
                  <a:cubicBezTo>
                    <a:pt x="977" y="4348"/>
                    <a:pt x="820" y="4127"/>
                    <a:pt x="820" y="3938"/>
                  </a:cubicBezTo>
                  <a:cubicBezTo>
                    <a:pt x="820" y="3718"/>
                    <a:pt x="631" y="3497"/>
                    <a:pt x="442" y="3497"/>
                  </a:cubicBezTo>
                  <a:cubicBezTo>
                    <a:pt x="221" y="3497"/>
                    <a:pt x="0" y="3718"/>
                    <a:pt x="0" y="3938"/>
                  </a:cubicBezTo>
                  <a:cubicBezTo>
                    <a:pt x="0" y="4505"/>
                    <a:pt x="347" y="4915"/>
                    <a:pt x="820" y="5135"/>
                  </a:cubicBezTo>
                  <a:lnTo>
                    <a:pt x="820" y="5387"/>
                  </a:lnTo>
                  <a:cubicBezTo>
                    <a:pt x="820" y="5639"/>
                    <a:pt x="1009" y="5828"/>
                    <a:pt x="1229" y="5828"/>
                  </a:cubicBezTo>
                  <a:cubicBezTo>
                    <a:pt x="1450" y="5828"/>
                    <a:pt x="1639" y="5639"/>
                    <a:pt x="1639" y="5387"/>
                  </a:cubicBezTo>
                  <a:lnTo>
                    <a:pt x="1639" y="5135"/>
                  </a:lnTo>
                  <a:cubicBezTo>
                    <a:pt x="2111" y="4978"/>
                    <a:pt x="2489" y="4505"/>
                    <a:pt x="2489" y="3938"/>
                  </a:cubicBezTo>
                  <a:cubicBezTo>
                    <a:pt x="2489" y="3277"/>
                    <a:pt x="1922" y="2867"/>
                    <a:pt x="1481" y="2552"/>
                  </a:cubicBezTo>
                  <a:cubicBezTo>
                    <a:pt x="1166" y="2331"/>
                    <a:pt x="820" y="2079"/>
                    <a:pt x="820" y="1859"/>
                  </a:cubicBezTo>
                  <a:cubicBezTo>
                    <a:pt x="820" y="1607"/>
                    <a:pt x="1009" y="1418"/>
                    <a:pt x="1229" y="1418"/>
                  </a:cubicBezTo>
                  <a:cubicBezTo>
                    <a:pt x="1450" y="1418"/>
                    <a:pt x="1639" y="1607"/>
                    <a:pt x="1639" y="1859"/>
                  </a:cubicBezTo>
                  <a:cubicBezTo>
                    <a:pt x="1639" y="2079"/>
                    <a:pt x="1859" y="2237"/>
                    <a:pt x="2048" y="2237"/>
                  </a:cubicBezTo>
                  <a:cubicBezTo>
                    <a:pt x="2237" y="2237"/>
                    <a:pt x="2489" y="2048"/>
                    <a:pt x="2489" y="1859"/>
                  </a:cubicBezTo>
                  <a:cubicBezTo>
                    <a:pt x="2489" y="1292"/>
                    <a:pt x="2143" y="882"/>
                    <a:pt x="1639" y="662"/>
                  </a:cubicBezTo>
                  <a:lnTo>
                    <a:pt x="1639" y="410"/>
                  </a:lnTo>
                  <a:cubicBezTo>
                    <a:pt x="1639" y="158"/>
                    <a:pt x="1450" y="0"/>
                    <a:pt x="12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5" name="Google Shape;4633;p49">
              <a:extLst>
                <a:ext uri="{FF2B5EF4-FFF2-40B4-BE49-F238E27FC236}">
                  <a16:creationId xmlns:a16="http://schemas.microsoft.com/office/drawing/2014/main" id="{385BD2C8-63B3-B57B-740E-407E45D3859C}"/>
                </a:ext>
              </a:extLst>
            </p:cNvPr>
            <p:cNvSpPr/>
            <p:nvPr/>
          </p:nvSpPr>
          <p:spPr>
            <a:xfrm>
              <a:off x="-62516625" y="3743175"/>
              <a:ext cx="315875" cy="318400"/>
            </a:xfrm>
            <a:custGeom>
              <a:avLst/>
              <a:gdLst/>
              <a:ahLst/>
              <a:cxnLst/>
              <a:rect l="l" t="t" r="r" b="b"/>
              <a:pathLst>
                <a:path w="12635" h="12736" extrusionOk="0">
                  <a:moveTo>
                    <a:pt x="4632" y="3308"/>
                  </a:moveTo>
                  <a:cubicBezTo>
                    <a:pt x="5388" y="3308"/>
                    <a:pt x="6018" y="3938"/>
                    <a:pt x="6018" y="4694"/>
                  </a:cubicBezTo>
                  <a:cubicBezTo>
                    <a:pt x="6018" y="5450"/>
                    <a:pt x="5420" y="6049"/>
                    <a:pt x="4632" y="6049"/>
                  </a:cubicBezTo>
                  <a:cubicBezTo>
                    <a:pt x="3876" y="6049"/>
                    <a:pt x="3246" y="5419"/>
                    <a:pt x="3246" y="4694"/>
                  </a:cubicBezTo>
                  <a:cubicBezTo>
                    <a:pt x="3246" y="3938"/>
                    <a:pt x="3876" y="3308"/>
                    <a:pt x="4632" y="3308"/>
                  </a:cubicBezTo>
                  <a:close/>
                  <a:moveTo>
                    <a:pt x="8507" y="5230"/>
                  </a:moveTo>
                  <a:cubicBezTo>
                    <a:pt x="10303" y="5230"/>
                    <a:pt x="11815" y="6742"/>
                    <a:pt x="11815" y="8538"/>
                  </a:cubicBezTo>
                  <a:cubicBezTo>
                    <a:pt x="11815" y="10365"/>
                    <a:pt x="10334" y="11846"/>
                    <a:pt x="8507" y="11846"/>
                  </a:cubicBezTo>
                  <a:cubicBezTo>
                    <a:pt x="6680" y="11846"/>
                    <a:pt x="5199" y="10365"/>
                    <a:pt x="5199" y="8538"/>
                  </a:cubicBezTo>
                  <a:cubicBezTo>
                    <a:pt x="5199" y="6742"/>
                    <a:pt x="6680" y="5230"/>
                    <a:pt x="8507" y="5230"/>
                  </a:cubicBezTo>
                  <a:close/>
                  <a:moveTo>
                    <a:pt x="4664" y="0"/>
                  </a:moveTo>
                  <a:cubicBezTo>
                    <a:pt x="2080" y="0"/>
                    <a:pt x="1" y="2079"/>
                    <a:pt x="1" y="4694"/>
                  </a:cubicBezTo>
                  <a:cubicBezTo>
                    <a:pt x="1" y="5703"/>
                    <a:pt x="316" y="6711"/>
                    <a:pt x="914" y="7498"/>
                  </a:cubicBezTo>
                  <a:lnTo>
                    <a:pt x="4317" y="12571"/>
                  </a:lnTo>
                  <a:cubicBezTo>
                    <a:pt x="4396" y="12681"/>
                    <a:pt x="4530" y="12736"/>
                    <a:pt x="4660" y="12736"/>
                  </a:cubicBezTo>
                  <a:cubicBezTo>
                    <a:pt x="4790" y="12736"/>
                    <a:pt x="4916" y="12681"/>
                    <a:pt x="4979" y="12571"/>
                  </a:cubicBezTo>
                  <a:lnTo>
                    <a:pt x="5672" y="11531"/>
                  </a:lnTo>
                  <a:cubicBezTo>
                    <a:pt x="6396" y="12256"/>
                    <a:pt x="7404" y="12665"/>
                    <a:pt x="8507" y="12665"/>
                  </a:cubicBezTo>
                  <a:cubicBezTo>
                    <a:pt x="10776" y="12665"/>
                    <a:pt x="12634" y="10838"/>
                    <a:pt x="12634" y="8538"/>
                  </a:cubicBezTo>
                  <a:cubicBezTo>
                    <a:pt x="12634" y="6553"/>
                    <a:pt x="11217" y="4852"/>
                    <a:pt x="9326" y="4474"/>
                  </a:cubicBezTo>
                  <a:lnTo>
                    <a:pt x="9326" y="4222"/>
                  </a:lnTo>
                  <a:cubicBezTo>
                    <a:pt x="9074" y="1796"/>
                    <a:pt x="7089" y="0"/>
                    <a:pt x="46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96" name="Google Shape;4634;p49">
            <a:extLst>
              <a:ext uri="{FF2B5EF4-FFF2-40B4-BE49-F238E27FC236}">
                <a16:creationId xmlns:a16="http://schemas.microsoft.com/office/drawing/2014/main" id="{7FA16232-073E-2DA6-D978-59391C369D0A}"/>
              </a:ext>
            </a:extLst>
          </p:cNvPr>
          <p:cNvGrpSpPr/>
          <p:nvPr/>
        </p:nvGrpSpPr>
        <p:grpSpPr>
          <a:xfrm>
            <a:off x="5183053" y="5856095"/>
            <a:ext cx="521977" cy="484123"/>
            <a:chOff x="-62511900" y="4129100"/>
            <a:chExt cx="304050" cy="282000"/>
          </a:xfrm>
          <a:solidFill>
            <a:srgbClr val="054B99"/>
          </a:solidFill>
        </p:grpSpPr>
        <p:sp>
          <p:nvSpPr>
            <p:cNvPr id="4397" name="Google Shape;4635;p49">
              <a:extLst>
                <a:ext uri="{FF2B5EF4-FFF2-40B4-BE49-F238E27FC236}">
                  <a16:creationId xmlns:a16="http://schemas.microsoft.com/office/drawing/2014/main" id="{5D281A51-E23A-B9E2-424C-E3058585BFAA}"/>
                </a:ext>
              </a:extLst>
            </p:cNvPr>
            <p:cNvSpPr/>
            <p:nvPr/>
          </p:nvSpPr>
          <p:spPr>
            <a:xfrm>
              <a:off x="-62414225" y="4203925"/>
              <a:ext cx="206375" cy="207175"/>
            </a:xfrm>
            <a:custGeom>
              <a:avLst/>
              <a:gdLst/>
              <a:ahLst/>
              <a:cxnLst/>
              <a:rect l="l" t="t" r="r" b="b"/>
              <a:pathLst>
                <a:path w="8255" h="8287" extrusionOk="0">
                  <a:moveTo>
                    <a:pt x="4128" y="1229"/>
                  </a:moveTo>
                  <a:cubicBezTo>
                    <a:pt x="4348" y="1229"/>
                    <a:pt x="4506" y="1418"/>
                    <a:pt x="4506" y="1670"/>
                  </a:cubicBezTo>
                  <a:lnTo>
                    <a:pt x="4506" y="1922"/>
                  </a:lnTo>
                  <a:cubicBezTo>
                    <a:pt x="4978" y="2080"/>
                    <a:pt x="5356" y="2552"/>
                    <a:pt x="5356" y="3119"/>
                  </a:cubicBezTo>
                  <a:cubicBezTo>
                    <a:pt x="5356" y="3340"/>
                    <a:pt x="5136" y="3498"/>
                    <a:pt x="4947" y="3498"/>
                  </a:cubicBezTo>
                  <a:cubicBezTo>
                    <a:pt x="4726" y="3498"/>
                    <a:pt x="4506" y="3308"/>
                    <a:pt x="4506" y="3119"/>
                  </a:cubicBezTo>
                  <a:cubicBezTo>
                    <a:pt x="4506" y="2867"/>
                    <a:pt x="4317" y="2710"/>
                    <a:pt x="4128" y="2710"/>
                  </a:cubicBezTo>
                  <a:cubicBezTo>
                    <a:pt x="3939" y="2710"/>
                    <a:pt x="3687" y="2930"/>
                    <a:pt x="3687" y="3119"/>
                  </a:cubicBezTo>
                  <a:cubicBezTo>
                    <a:pt x="3718" y="3340"/>
                    <a:pt x="4033" y="3592"/>
                    <a:pt x="4411" y="3813"/>
                  </a:cubicBezTo>
                  <a:cubicBezTo>
                    <a:pt x="4821" y="4128"/>
                    <a:pt x="5388" y="4537"/>
                    <a:pt x="5388" y="5199"/>
                  </a:cubicBezTo>
                  <a:cubicBezTo>
                    <a:pt x="5388" y="5766"/>
                    <a:pt x="5041" y="6175"/>
                    <a:pt x="4569" y="6396"/>
                  </a:cubicBezTo>
                  <a:lnTo>
                    <a:pt x="4569" y="6648"/>
                  </a:lnTo>
                  <a:cubicBezTo>
                    <a:pt x="4569" y="6900"/>
                    <a:pt x="4348" y="7089"/>
                    <a:pt x="4159" y="7089"/>
                  </a:cubicBezTo>
                  <a:cubicBezTo>
                    <a:pt x="3970" y="7089"/>
                    <a:pt x="3718" y="6900"/>
                    <a:pt x="3718" y="6648"/>
                  </a:cubicBezTo>
                  <a:lnTo>
                    <a:pt x="3718" y="6396"/>
                  </a:lnTo>
                  <a:cubicBezTo>
                    <a:pt x="3245" y="6238"/>
                    <a:pt x="2899" y="5766"/>
                    <a:pt x="2899" y="5199"/>
                  </a:cubicBezTo>
                  <a:cubicBezTo>
                    <a:pt x="2899" y="4978"/>
                    <a:pt x="3088" y="4821"/>
                    <a:pt x="3308" y="4821"/>
                  </a:cubicBezTo>
                  <a:cubicBezTo>
                    <a:pt x="3498" y="4821"/>
                    <a:pt x="3687" y="5010"/>
                    <a:pt x="3687" y="5199"/>
                  </a:cubicBezTo>
                  <a:cubicBezTo>
                    <a:pt x="3687" y="5451"/>
                    <a:pt x="3876" y="5608"/>
                    <a:pt x="4128" y="5608"/>
                  </a:cubicBezTo>
                  <a:cubicBezTo>
                    <a:pt x="4348" y="5608"/>
                    <a:pt x="4506" y="5388"/>
                    <a:pt x="4506" y="5199"/>
                  </a:cubicBezTo>
                  <a:cubicBezTo>
                    <a:pt x="4506" y="4978"/>
                    <a:pt x="4191" y="4726"/>
                    <a:pt x="3844" y="4506"/>
                  </a:cubicBezTo>
                  <a:cubicBezTo>
                    <a:pt x="3403" y="4191"/>
                    <a:pt x="2867" y="3781"/>
                    <a:pt x="2867" y="3119"/>
                  </a:cubicBezTo>
                  <a:cubicBezTo>
                    <a:pt x="2867" y="2552"/>
                    <a:pt x="3214" y="2143"/>
                    <a:pt x="3687" y="1922"/>
                  </a:cubicBezTo>
                  <a:lnTo>
                    <a:pt x="3687" y="1670"/>
                  </a:lnTo>
                  <a:cubicBezTo>
                    <a:pt x="3687" y="1418"/>
                    <a:pt x="3876" y="1229"/>
                    <a:pt x="4128" y="1229"/>
                  </a:cubicBezTo>
                  <a:close/>
                  <a:moveTo>
                    <a:pt x="4128" y="0"/>
                  </a:moveTo>
                  <a:cubicBezTo>
                    <a:pt x="1828" y="0"/>
                    <a:pt x="0" y="1859"/>
                    <a:pt x="0" y="4128"/>
                  </a:cubicBezTo>
                  <a:cubicBezTo>
                    <a:pt x="0" y="6427"/>
                    <a:pt x="1828" y="8286"/>
                    <a:pt x="4128" y="8286"/>
                  </a:cubicBezTo>
                  <a:cubicBezTo>
                    <a:pt x="6396" y="8286"/>
                    <a:pt x="8255" y="6427"/>
                    <a:pt x="8255" y="4128"/>
                  </a:cubicBezTo>
                  <a:cubicBezTo>
                    <a:pt x="8255" y="1859"/>
                    <a:pt x="6396" y="0"/>
                    <a:pt x="41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8" name="Google Shape;4636;p49">
              <a:extLst>
                <a:ext uri="{FF2B5EF4-FFF2-40B4-BE49-F238E27FC236}">
                  <a16:creationId xmlns:a16="http://schemas.microsoft.com/office/drawing/2014/main" id="{96901E99-8CA7-0939-B2F1-9BAA4F662D95}"/>
                </a:ext>
              </a:extLst>
            </p:cNvPr>
            <p:cNvSpPr/>
            <p:nvPr/>
          </p:nvSpPr>
          <p:spPr>
            <a:xfrm>
              <a:off x="-62511100" y="4129100"/>
              <a:ext cx="159900" cy="74850"/>
            </a:xfrm>
            <a:custGeom>
              <a:avLst/>
              <a:gdLst/>
              <a:ahLst/>
              <a:cxnLst/>
              <a:rect l="l" t="t" r="r" b="b"/>
              <a:pathLst>
                <a:path w="6396" h="2994" extrusionOk="0">
                  <a:moveTo>
                    <a:pt x="3214" y="1"/>
                  </a:moveTo>
                  <a:cubicBezTo>
                    <a:pt x="1450" y="1"/>
                    <a:pt x="0" y="662"/>
                    <a:pt x="0" y="1513"/>
                  </a:cubicBezTo>
                  <a:cubicBezTo>
                    <a:pt x="0" y="2332"/>
                    <a:pt x="1450" y="2993"/>
                    <a:pt x="3214" y="2993"/>
                  </a:cubicBezTo>
                  <a:cubicBezTo>
                    <a:pt x="4947" y="2993"/>
                    <a:pt x="6396" y="2332"/>
                    <a:pt x="6396" y="1513"/>
                  </a:cubicBezTo>
                  <a:cubicBezTo>
                    <a:pt x="6396" y="662"/>
                    <a:pt x="4947" y="1"/>
                    <a:pt x="32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9" name="Google Shape;4637;p49">
              <a:extLst>
                <a:ext uri="{FF2B5EF4-FFF2-40B4-BE49-F238E27FC236}">
                  <a16:creationId xmlns:a16="http://schemas.microsoft.com/office/drawing/2014/main" id="{01150461-A57D-8F0F-4B26-43A7183917ED}"/>
                </a:ext>
              </a:extLst>
            </p:cNvPr>
            <p:cNvSpPr/>
            <p:nvPr/>
          </p:nvSpPr>
          <p:spPr>
            <a:xfrm>
              <a:off x="-62511100" y="4207075"/>
              <a:ext cx="110275" cy="59875"/>
            </a:xfrm>
            <a:custGeom>
              <a:avLst/>
              <a:gdLst/>
              <a:ahLst/>
              <a:cxnLst/>
              <a:rect l="l" t="t" r="r" b="b"/>
              <a:pathLst>
                <a:path w="4411" h="2395" extrusionOk="0">
                  <a:moveTo>
                    <a:pt x="0" y="0"/>
                  </a:moveTo>
                  <a:lnTo>
                    <a:pt x="0" y="1135"/>
                  </a:lnTo>
                  <a:cubicBezTo>
                    <a:pt x="0" y="1450"/>
                    <a:pt x="347" y="1765"/>
                    <a:pt x="882" y="2017"/>
                  </a:cubicBezTo>
                  <a:cubicBezTo>
                    <a:pt x="1355" y="2237"/>
                    <a:pt x="2332" y="2395"/>
                    <a:pt x="3151" y="2395"/>
                  </a:cubicBezTo>
                  <a:lnTo>
                    <a:pt x="3308" y="2395"/>
                  </a:lnTo>
                  <a:cubicBezTo>
                    <a:pt x="3560" y="1733"/>
                    <a:pt x="3907" y="1135"/>
                    <a:pt x="4411" y="631"/>
                  </a:cubicBezTo>
                  <a:lnTo>
                    <a:pt x="4411" y="631"/>
                  </a:lnTo>
                  <a:cubicBezTo>
                    <a:pt x="4033" y="694"/>
                    <a:pt x="3623" y="757"/>
                    <a:pt x="3182" y="757"/>
                  </a:cubicBezTo>
                  <a:cubicBezTo>
                    <a:pt x="2363" y="757"/>
                    <a:pt x="1261" y="599"/>
                    <a:pt x="567" y="316"/>
                  </a:cubicBezTo>
                  <a:cubicBezTo>
                    <a:pt x="347" y="221"/>
                    <a:pt x="158" y="12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0" name="Google Shape;4638;p49">
              <a:extLst>
                <a:ext uri="{FF2B5EF4-FFF2-40B4-BE49-F238E27FC236}">
                  <a16:creationId xmlns:a16="http://schemas.microsoft.com/office/drawing/2014/main" id="{BEDEF931-CA59-4495-F434-F94DBE7191B2}"/>
                </a:ext>
              </a:extLst>
            </p:cNvPr>
            <p:cNvSpPr/>
            <p:nvPr/>
          </p:nvSpPr>
          <p:spPr>
            <a:xfrm>
              <a:off x="-62511100" y="4329950"/>
              <a:ext cx="106350" cy="59875"/>
            </a:xfrm>
            <a:custGeom>
              <a:avLst/>
              <a:gdLst/>
              <a:ahLst/>
              <a:cxnLst/>
              <a:rect l="l" t="t" r="r" b="b"/>
              <a:pathLst>
                <a:path w="4254" h="2395" extrusionOk="0">
                  <a:moveTo>
                    <a:pt x="0" y="0"/>
                  </a:moveTo>
                  <a:lnTo>
                    <a:pt x="0" y="1197"/>
                  </a:lnTo>
                  <a:cubicBezTo>
                    <a:pt x="0" y="1701"/>
                    <a:pt x="1355" y="2395"/>
                    <a:pt x="3182" y="2395"/>
                  </a:cubicBezTo>
                  <a:cubicBezTo>
                    <a:pt x="3560" y="2395"/>
                    <a:pt x="3907" y="2363"/>
                    <a:pt x="4254" y="2332"/>
                  </a:cubicBezTo>
                  <a:cubicBezTo>
                    <a:pt x="3875" y="1859"/>
                    <a:pt x="3560" y="1355"/>
                    <a:pt x="3340" y="756"/>
                  </a:cubicBezTo>
                  <a:lnTo>
                    <a:pt x="3182" y="756"/>
                  </a:lnTo>
                  <a:cubicBezTo>
                    <a:pt x="2363" y="756"/>
                    <a:pt x="1261" y="599"/>
                    <a:pt x="567" y="315"/>
                  </a:cubicBezTo>
                  <a:cubicBezTo>
                    <a:pt x="347" y="252"/>
                    <a:pt x="158" y="12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1" name="Google Shape;4639;p49">
              <a:extLst>
                <a:ext uri="{FF2B5EF4-FFF2-40B4-BE49-F238E27FC236}">
                  <a16:creationId xmlns:a16="http://schemas.microsoft.com/office/drawing/2014/main" id="{9722B3AE-AF88-D3DE-7C55-9033290EB102}"/>
                </a:ext>
              </a:extLst>
            </p:cNvPr>
            <p:cNvSpPr/>
            <p:nvPr/>
          </p:nvSpPr>
          <p:spPr>
            <a:xfrm>
              <a:off x="-62511900" y="4268500"/>
              <a:ext cx="78000" cy="60675"/>
            </a:xfrm>
            <a:custGeom>
              <a:avLst/>
              <a:gdLst/>
              <a:ahLst/>
              <a:cxnLst/>
              <a:rect l="l" t="t" r="r" b="b"/>
              <a:pathLst>
                <a:path w="3120" h="2427" extrusionOk="0">
                  <a:moveTo>
                    <a:pt x="1" y="1"/>
                  </a:moveTo>
                  <a:lnTo>
                    <a:pt x="1" y="1167"/>
                  </a:lnTo>
                  <a:lnTo>
                    <a:pt x="32" y="1167"/>
                  </a:lnTo>
                  <a:cubicBezTo>
                    <a:pt x="32" y="1482"/>
                    <a:pt x="379" y="1797"/>
                    <a:pt x="914" y="2017"/>
                  </a:cubicBezTo>
                  <a:cubicBezTo>
                    <a:pt x="1387" y="2238"/>
                    <a:pt x="2332" y="2395"/>
                    <a:pt x="3120" y="2427"/>
                  </a:cubicBezTo>
                  <a:cubicBezTo>
                    <a:pt x="3057" y="2143"/>
                    <a:pt x="3025" y="1860"/>
                    <a:pt x="3025" y="1608"/>
                  </a:cubicBezTo>
                  <a:cubicBezTo>
                    <a:pt x="3025" y="1324"/>
                    <a:pt x="3088" y="1041"/>
                    <a:pt x="3120" y="757"/>
                  </a:cubicBezTo>
                  <a:cubicBezTo>
                    <a:pt x="2332" y="757"/>
                    <a:pt x="1230" y="599"/>
                    <a:pt x="536" y="316"/>
                  </a:cubicBezTo>
                  <a:cubicBezTo>
                    <a:pt x="347" y="253"/>
                    <a:pt x="158" y="127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02" name="Google Shape;4640;p49">
            <a:extLst>
              <a:ext uri="{FF2B5EF4-FFF2-40B4-BE49-F238E27FC236}">
                <a16:creationId xmlns:a16="http://schemas.microsoft.com/office/drawing/2014/main" id="{67F90CCE-610E-AE3E-B574-92ADC08C44BB}"/>
              </a:ext>
            </a:extLst>
          </p:cNvPr>
          <p:cNvGrpSpPr/>
          <p:nvPr/>
        </p:nvGrpSpPr>
        <p:grpSpPr>
          <a:xfrm>
            <a:off x="8495785" y="4531945"/>
            <a:ext cx="461118" cy="544938"/>
            <a:chOff x="-60597975" y="3367475"/>
            <a:chExt cx="268600" cy="317425"/>
          </a:xfrm>
          <a:solidFill>
            <a:srgbClr val="054B99"/>
          </a:solidFill>
        </p:grpSpPr>
        <p:sp>
          <p:nvSpPr>
            <p:cNvPr id="4403" name="Google Shape;4641;p49">
              <a:extLst>
                <a:ext uri="{FF2B5EF4-FFF2-40B4-BE49-F238E27FC236}">
                  <a16:creationId xmlns:a16="http://schemas.microsoft.com/office/drawing/2014/main" id="{DAB10C2E-9A4B-5A65-10BE-7473552A0E80}"/>
                </a:ext>
              </a:extLst>
            </p:cNvPr>
            <p:cNvSpPr/>
            <p:nvPr/>
          </p:nvSpPr>
          <p:spPr>
            <a:xfrm>
              <a:off x="-60535750" y="3495075"/>
              <a:ext cx="206375" cy="82725"/>
            </a:xfrm>
            <a:custGeom>
              <a:avLst/>
              <a:gdLst/>
              <a:ahLst/>
              <a:cxnLst/>
              <a:rect l="l" t="t" r="r" b="b"/>
              <a:pathLst>
                <a:path w="8255" h="3309" extrusionOk="0">
                  <a:moveTo>
                    <a:pt x="5357" y="1229"/>
                  </a:moveTo>
                  <a:cubicBezTo>
                    <a:pt x="5577" y="1229"/>
                    <a:pt x="5766" y="1418"/>
                    <a:pt x="5766" y="1607"/>
                  </a:cubicBezTo>
                  <a:cubicBezTo>
                    <a:pt x="5766" y="1890"/>
                    <a:pt x="5577" y="2048"/>
                    <a:pt x="5357" y="2048"/>
                  </a:cubicBezTo>
                  <a:lnTo>
                    <a:pt x="2049" y="2048"/>
                  </a:lnTo>
                  <a:cubicBezTo>
                    <a:pt x="1797" y="2048"/>
                    <a:pt x="1639" y="1859"/>
                    <a:pt x="1639" y="1607"/>
                  </a:cubicBezTo>
                  <a:cubicBezTo>
                    <a:pt x="1639" y="1386"/>
                    <a:pt x="1828" y="1229"/>
                    <a:pt x="2049" y="1229"/>
                  </a:cubicBezTo>
                  <a:close/>
                  <a:moveTo>
                    <a:pt x="1" y="0"/>
                  </a:moveTo>
                  <a:lnTo>
                    <a:pt x="1" y="3308"/>
                  </a:lnTo>
                  <a:lnTo>
                    <a:pt x="8255" y="3308"/>
                  </a:lnTo>
                  <a:lnTo>
                    <a:pt x="82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4" name="Google Shape;4642;p49">
              <a:extLst>
                <a:ext uri="{FF2B5EF4-FFF2-40B4-BE49-F238E27FC236}">
                  <a16:creationId xmlns:a16="http://schemas.microsoft.com/office/drawing/2014/main" id="{DBA196B4-88BC-1155-6CB7-9FACAA7DA0BF}"/>
                </a:ext>
              </a:extLst>
            </p:cNvPr>
            <p:cNvSpPr/>
            <p:nvPr/>
          </p:nvSpPr>
          <p:spPr>
            <a:xfrm>
              <a:off x="-60432575" y="3367475"/>
              <a:ext cx="20500" cy="47275"/>
            </a:xfrm>
            <a:custGeom>
              <a:avLst/>
              <a:gdLst/>
              <a:ahLst/>
              <a:cxnLst/>
              <a:rect l="l" t="t" r="r" b="b"/>
              <a:pathLst>
                <a:path w="820" h="1891" extrusionOk="0">
                  <a:moveTo>
                    <a:pt x="1" y="0"/>
                  </a:moveTo>
                  <a:lnTo>
                    <a:pt x="1" y="1891"/>
                  </a:lnTo>
                  <a:cubicBezTo>
                    <a:pt x="127" y="1765"/>
                    <a:pt x="221" y="1639"/>
                    <a:pt x="379" y="1639"/>
                  </a:cubicBezTo>
                  <a:cubicBezTo>
                    <a:pt x="600" y="1639"/>
                    <a:pt x="694" y="1765"/>
                    <a:pt x="820" y="1891"/>
                  </a:cubicBezTo>
                  <a:lnTo>
                    <a:pt x="82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5" name="Google Shape;4643;p49">
              <a:extLst>
                <a:ext uri="{FF2B5EF4-FFF2-40B4-BE49-F238E27FC236}">
                  <a16:creationId xmlns:a16="http://schemas.microsoft.com/office/drawing/2014/main" id="{FA971778-962D-88B1-3FDD-335D316FBD9C}"/>
                </a:ext>
              </a:extLst>
            </p:cNvPr>
            <p:cNvSpPr/>
            <p:nvPr/>
          </p:nvSpPr>
          <p:spPr>
            <a:xfrm>
              <a:off x="-60535750" y="3367475"/>
              <a:ext cx="206375" cy="107150"/>
            </a:xfrm>
            <a:custGeom>
              <a:avLst/>
              <a:gdLst/>
              <a:ahLst/>
              <a:cxnLst/>
              <a:rect l="l" t="t" r="r" b="b"/>
              <a:pathLst>
                <a:path w="8255" h="4286" extrusionOk="0">
                  <a:moveTo>
                    <a:pt x="1" y="0"/>
                  </a:moveTo>
                  <a:lnTo>
                    <a:pt x="1" y="4285"/>
                  </a:lnTo>
                  <a:lnTo>
                    <a:pt x="8255" y="4285"/>
                  </a:lnTo>
                  <a:lnTo>
                    <a:pt x="8255" y="1261"/>
                  </a:lnTo>
                  <a:cubicBezTo>
                    <a:pt x="8255" y="567"/>
                    <a:pt x="7720" y="32"/>
                    <a:pt x="7026" y="32"/>
                  </a:cubicBezTo>
                  <a:lnTo>
                    <a:pt x="5829" y="32"/>
                  </a:lnTo>
                  <a:lnTo>
                    <a:pt x="5829" y="2930"/>
                  </a:lnTo>
                  <a:cubicBezTo>
                    <a:pt x="5829" y="3182"/>
                    <a:pt x="5633" y="3350"/>
                    <a:pt x="5418" y="3350"/>
                  </a:cubicBezTo>
                  <a:cubicBezTo>
                    <a:pt x="5311" y="3350"/>
                    <a:pt x="5199" y="3308"/>
                    <a:pt x="5105" y="3214"/>
                  </a:cubicBezTo>
                  <a:lnTo>
                    <a:pt x="4569" y="2678"/>
                  </a:lnTo>
                  <a:lnTo>
                    <a:pt x="4002" y="3214"/>
                  </a:lnTo>
                  <a:cubicBezTo>
                    <a:pt x="3917" y="3289"/>
                    <a:pt x="3821" y="3322"/>
                    <a:pt x="3728" y="3322"/>
                  </a:cubicBezTo>
                  <a:cubicBezTo>
                    <a:pt x="3510" y="3322"/>
                    <a:pt x="3309" y="3142"/>
                    <a:pt x="3309" y="2899"/>
                  </a:cubicBezTo>
                  <a:lnTo>
                    <a:pt x="330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6" name="Google Shape;4644;p49">
              <a:extLst>
                <a:ext uri="{FF2B5EF4-FFF2-40B4-BE49-F238E27FC236}">
                  <a16:creationId xmlns:a16="http://schemas.microsoft.com/office/drawing/2014/main" id="{48EA35C2-2A19-160A-A2CA-A254158CC21C}"/>
                </a:ext>
              </a:extLst>
            </p:cNvPr>
            <p:cNvSpPr/>
            <p:nvPr/>
          </p:nvSpPr>
          <p:spPr>
            <a:xfrm>
              <a:off x="-60597975" y="3368175"/>
              <a:ext cx="40200" cy="316725"/>
            </a:xfrm>
            <a:custGeom>
              <a:avLst/>
              <a:gdLst/>
              <a:ahLst/>
              <a:cxnLst/>
              <a:rect l="l" t="t" r="r" b="b"/>
              <a:pathLst>
                <a:path w="1608" h="12669" extrusionOk="0">
                  <a:moveTo>
                    <a:pt x="337" y="0"/>
                  </a:moveTo>
                  <a:cubicBezTo>
                    <a:pt x="163" y="0"/>
                    <a:pt x="1" y="178"/>
                    <a:pt x="1" y="382"/>
                  </a:cubicBezTo>
                  <a:lnTo>
                    <a:pt x="1" y="12259"/>
                  </a:lnTo>
                  <a:cubicBezTo>
                    <a:pt x="1" y="12480"/>
                    <a:pt x="190" y="12669"/>
                    <a:pt x="379" y="12669"/>
                  </a:cubicBezTo>
                  <a:lnTo>
                    <a:pt x="1608" y="12669"/>
                  </a:lnTo>
                  <a:lnTo>
                    <a:pt x="1608" y="4"/>
                  </a:lnTo>
                  <a:lnTo>
                    <a:pt x="379" y="4"/>
                  </a:lnTo>
                  <a:cubicBezTo>
                    <a:pt x="365" y="2"/>
                    <a:pt x="351" y="0"/>
                    <a:pt x="3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7" name="Google Shape;4645;p49">
              <a:extLst>
                <a:ext uri="{FF2B5EF4-FFF2-40B4-BE49-F238E27FC236}">
                  <a16:creationId xmlns:a16="http://schemas.microsoft.com/office/drawing/2014/main" id="{6B9CB7E9-1F5E-4728-124F-D97CDA6E84B4}"/>
                </a:ext>
              </a:extLst>
            </p:cNvPr>
            <p:cNvSpPr/>
            <p:nvPr/>
          </p:nvSpPr>
          <p:spPr>
            <a:xfrm>
              <a:off x="-60535750" y="3597450"/>
              <a:ext cx="206375" cy="86675"/>
            </a:xfrm>
            <a:custGeom>
              <a:avLst/>
              <a:gdLst/>
              <a:ahLst/>
              <a:cxnLst/>
              <a:rect l="l" t="t" r="r" b="b"/>
              <a:pathLst>
                <a:path w="8255" h="3467" extrusionOk="0">
                  <a:moveTo>
                    <a:pt x="1" y="1"/>
                  </a:moveTo>
                  <a:lnTo>
                    <a:pt x="1" y="3466"/>
                  </a:lnTo>
                  <a:lnTo>
                    <a:pt x="7026" y="3466"/>
                  </a:lnTo>
                  <a:cubicBezTo>
                    <a:pt x="7720" y="3466"/>
                    <a:pt x="8255" y="2931"/>
                    <a:pt x="8255" y="2206"/>
                  </a:cubicBezTo>
                  <a:lnTo>
                    <a:pt x="825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08" name="Google Shape;4646;p49">
            <a:extLst>
              <a:ext uri="{FF2B5EF4-FFF2-40B4-BE49-F238E27FC236}">
                <a16:creationId xmlns:a16="http://schemas.microsoft.com/office/drawing/2014/main" id="{CA94CA57-77BA-8C4D-76A2-81B4FFE745B8}"/>
              </a:ext>
            </a:extLst>
          </p:cNvPr>
          <p:cNvSpPr/>
          <p:nvPr/>
        </p:nvSpPr>
        <p:spPr>
          <a:xfrm>
            <a:off x="8449590" y="5191121"/>
            <a:ext cx="547642" cy="541591"/>
          </a:xfrm>
          <a:custGeom>
            <a:avLst/>
            <a:gdLst/>
            <a:ahLst/>
            <a:cxnLst/>
            <a:rect l="l" t="t" r="r" b="b"/>
            <a:pathLst>
              <a:path w="12760" h="12619" extrusionOk="0">
                <a:moveTo>
                  <a:pt x="10082" y="2190"/>
                </a:moveTo>
                <a:lnTo>
                  <a:pt x="11027" y="2726"/>
                </a:lnTo>
                <a:lnTo>
                  <a:pt x="8948" y="6317"/>
                </a:lnTo>
                <a:lnTo>
                  <a:pt x="8003" y="5781"/>
                </a:lnTo>
                <a:cubicBezTo>
                  <a:pt x="8349" y="5151"/>
                  <a:pt x="9704" y="2820"/>
                  <a:pt x="10082" y="2190"/>
                </a:cubicBezTo>
                <a:close/>
                <a:moveTo>
                  <a:pt x="7813" y="6601"/>
                </a:moveTo>
                <a:lnTo>
                  <a:pt x="8318" y="6916"/>
                </a:lnTo>
                <a:lnTo>
                  <a:pt x="7782" y="7262"/>
                </a:lnTo>
                <a:lnTo>
                  <a:pt x="7813" y="6601"/>
                </a:lnTo>
                <a:close/>
                <a:moveTo>
                  <a:pt x="10554" y="8522"/>
                </a:moveTo>
                <a:cubicBezTo>
                  <a:pt x="10806" y="8522"/>
                  <a:pt x="10964" y="8711"/>
                  <a:pt x="10964" y="8900"/>
                </a:cubicBezTo>
                <a:cubicBezTo>
                  <a:pt x="10964" y="9153"/>
                  <a:pt x="10806" y="9342"/>
                  <a:pt x="10554" y="9342"/>
                </a:cubicBezTo>
                <a:lnTo>
                  <a:pt x="5608" y="9342"/>
                </a:lnTo>
                <a:cubicBezTo>
                  <a:pt x="5356" y="9342"/>
                  <a:pt x="5167" y="9153"/>
                  <a:pt x="5167" y="8900"/>
                </a:cubicBezTo>
                <a:cubicBezTo>
                  <a:pt x="5167" y="8680"/>
                  <a:pt x="5356" y="8522"/>
                  <a:pt x="5608" y="8522"/>
                </a:cubicBezTo>
                <a:close/>
                <a:moveTo>
                  <a:pt x="3088" y="5592"/>
                </a:moveTo>
                <a:cubicBezTo>
                  <a:pt x="3308" y="5592"/>
                  <a:pt x="3497" y="5813"/>
                  <a:pt x="3497" y="6002"/>
                </a:cubicBezTo>
                <a:lnTo>
                  <a:pt x="3497" y="6286"/>
                </a:lnTo>
                <a:cubicBezTo>
                  <a:pt x="3970" y="6443"/>
                  <a:pt x="4348" y="6916"/>
                  <a:pt x="4348" y="7451"/>
                </a:cubicBezTo>
                <a:cubicBezTo>
                  <a:pt x="4348" y="7703"/>
                  <a:pt x="4159" y="7861"/>
                  <a:pt x="3907" y="7861"/>
                </a:cubicBezTo>
                <a:cubicBezTo>
                  <a:pt x="3655" y="7861"/>
                  <a:pt x="3497" y="7640"/>
                  <a:pt x="3497" y="7451"/>
                </a:cubicBezTo>
                <a:cubicBezTo>
                  <a:pt x="3497" y="7231"/>
                  <a:pt x="3308" y="7010"/>
                  <a:pt x="3088" y="7010"/>
                </a:cubicBezTo>
                <a:cubicBezTo>
                  <a:pt x="2836" y="7010"/>
                  <a:pt x="2678" y="7231"/>
                  <a:pt x="2678" y="7451"/>
                </a:cubicBezTo>
                <a:cubicBezTo>
                  <a:pt x="2678" y="7703"/>
                  <a:pt x="3025" y="7924"/>
                  <a:pt x="3340" y="8176"/>
                </a:cubicBezTo>
                <a:cubicBezTo>
                  <a:pt x="3781" y="8491"/>
                  <a:pt x="4348" y="8869"/>
                  <a:pt x="4348" y="9531"/>
                </a:cubicBezTo>
                <a:cubicBezTo>
                  <a:pt x="4348" y="10098"/>
                  <a:pt x="3970" y="10539"/>
                  <a:pt x="3497" y="10728"/>
                </a:cubicBezTo>
                <a:lnTo>
                  <a:pt x="3497" y="11011"/>
                </a:lnTo>
                <a:cubicBezTo>
                  <a:pt x="3497" y="11232"/>
                  <a:pt x="3308" y="11452"/>
                  <a:pt x="3088" y="11452"/>
                </a:cubicBezTo>
                <a:cubicBezTo>
                  <a:pt x="2836" y="11452"/>
                  <a:pt x="2678" y="11232"/>
                  <a:pt x="2678" y="11011"/>
                </a:cubicBezTo>
                <a:lnTo>
                  <a:pt x="2678" y="10728"/>
                </a:lnTo>
                <a:cubicBezTo>
                  <a:pt x="2206" y="10570"/>
                  <a:pt x="1859" y="10098"/>
                  <a:pt x="1859" y="9531"/>
                </a:cubicBezTo>
                <a:cubicBezTo>
                  <a:pt x="1859" y="9310"/>
                  <a:pt x="2048" y="9121"/>
                  <a:pt x="2300" y="9121"/>
                </a:cubicBezTo>
                <a:cubicBezTo>
                  <a:pt x="2521" y="9121"/>
                  <a:pt x="2678" y="9310"/>
                  <a:pt x="2678" y="9531"/>
                </a:cubicBezTo>
                <a:cubicBezTo>
                  <a:pt x="2678" y="9783"/>
                  <a:pt x="2867" y="9940"/>
                  <a:pt x="3088" y="9940"/>
                </a:cubicBezTo>
                <a:cubicBezTo>
                  <a:pt x="3308" y="9940"/>
                  <a:pt x="3497" y="9751"/>
                  <a:pt x="3497" y="9531"/>
                </a:cubicBezTo>
                <a:cubicBezTo>
                  <a:pt x="3497" y="9310"/>
                  <a:pt x="3182" y="9089"/>
                  <a:pt x="2836" y="8837"/>
                </a:cubicBezTo>
                <a:cubicBezTo>
                  <a:pt x="2395" y="8522"/>
                  <a:pt x="1859" y="8113"/>
                  <a:pt x="1859" y="7451"/>
                </a:cubicBezTo>
                <a:cubicBezTo>
                  <a:pt x="1859" y="6916"/>
                  <a:pt x="2206" y="6475"/>
                  <a:pt x="2678" y="6286"/>
                </a:cubicBezTo>
                <a:lnTo>
                  <a:pt x="2678" y="6002"/>
                </a:lnTo>
                <a:cubicBezTo>
                  <a:pt x="2678" y="5750"/>
                  <a:pt x="2867" y="5592"/>
                  <a:pt x="3088" y="5592"/>
                </a:cubicBezTo>
                <a:close/>
                <a:moveTo>
                  <a:pt x="10554" y="11011"/>
                </a:moveTo>
                <a:cubicBezTo>
                  <a:pt x="10806" y="11011"/>
                  <a:pt x="10964" y="11200"/>
                  <a:pt x="10964" y="11452"/>
                </a:cubicBezTo>
                <a:cubicBezTo>
                  <a:pt x="10964" y="11641"/>
                  <a:pt x="10806" y="11830"/>
                  <a:pt x="10554" y="11830"/>
                </a:cubicBezTo>
                <a:lnTo>
                  <a:pt x="5608" y="11830"/>
                </a:lnTo>
                <a:cubicBezTo>
                  <a:pt x="5356" y="11830"/>
                  <a:pt x="5167" y="11641"/>
                  <a:pt x="5167" y="11452"/>
                </a:cubicBezTo>
                <a:cubicBezTo>
                  <a:pt x="5167" y="11200"/>
                  <a:pt x="5356" y="11011"/>
                  <a:pt x="5608" y="11011"/>
                </a:cubicBezTo>
                <a:close/>
                <a:moveTo>
                  <a:pt x="10933" y="1"/>
                </a:moveTo>
                <a:cubicBezTo>
                  <a:pt x="10599" y="1"/>
                  <a:pt x="10280" y="176"/>
                  <a:pt x="10113" y="489"/>
                </a:cubicBezTo>
                <a:lnTo>
                  <a:pt x="7877" y="4395"/>
                </a:lnTo>
                <a:lnTo>
                  <a:pt x="1229" y="4395"/>
                </a:lnTo>
                <a:cubicBezTo>
                  <a:pt x="567" y="4395"/>
                  <a:pt x="0" y="4931"/>
                  <a:pt x="0" y="5592"/>
                </a:cubicBezTo>
                <a:lnTo>
                  <a:pt x="0" y="11389"/>
                </a:lnTo>
                <a:cubicBezTo>
                  <a:pt x="0" y="12051"/>
                  <a:pt x="567" y="12618"/>
                  <a:pt x="1229" y="12618"/>
                </a:cubicBezTo>
                <a:lnTo>
                  <a:pt x="11437" y="12618"/>
                </a:lnTo>
                <a:cubicBezTo>
                  <a:pt x="12098" y="12618"/>
                  <a:pt x="12697" y="12082"/>
                  <a:pt x="12697" y="11389"/>
                </a:cubicBezTo>
                <a:lnTo>
                  <a:pt x="12697" y="5592"/>
                </a:lnTo>
                <a:cubicBezTo>
                  <a:pt x="12602" y="4931"/>
                  <a:pt x="12067" y="4395"/>
                  <a:pt x="11374" y="4395"/>
                </a:cubicBezTo>
                <a:lnTo>
                  <a:pt x="11027" y="4395"/>
                </a:lnTo>
                <a:lnTo>
                  <a:pt x="12476" y="1875"/>
                </a:lnTo>
                <a:cubicBezTo>
                  <a:pt x="12760" y="1402"/>
                  <a:pt x="12602" y="804"/>
                  <a:pt x="12130" y="583"/>
                </a:cubicBezTo>
                <a:lnTo>
                  <a:pt x="11437" y="142"/>
                </a:lnTo>
                <a:cubicBezTo>
                  <a:pt x="11277" y="46"/>
                  <a:pt x="11103" y="1"/>
                  <a:pt x="10933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09" name="Google Shape;4647;p49">
            <a:extLst>
              <a:ext uri="{FF2B5EF4-FFF2-40B4-BE49-F238E27FC236}">
                <a16:creationId xmlns:a16="http://schemas.microsoft.com/office/drawing/2014/main" id="{02A26F8E-06B6-76DA-5F25-491661AFDAD1}"/>
              </a:ext>
            </a:extLst>
          </p:cNvPr>
          <p:cNvGrpSpPr/>
          <p:nvPr/>
        </p:nvGrpSpPr>
        <p:grpSpPr>
          <a:xfrm>
            <a:off x="8454540" y="5903433"/>
            <a:ext cx="543607" cy="389443"/>
            <a:chOff x="-60621600" y="4145650"/>
            <a:chExt cx="316650" cy="226850"/>
          </a:xfrm>
          <a:solidFill>
            <a:srgbClr val="054B99"/>
          </a:solidFill>
        </p:grpSpPr>
        <p:sp>
          <p:nvSpPr>
            <p:cNvPr id="4410" name="Google Shape;4648;p49">
              <a:extLst>
                <a:ext uri="{FF2B5EF4-FFF2-40B4-BE49-F238E27FC236}">
                  <a16:creationId xmlns:a16="http://schemas.microsoft.com/office/drawing/2014/main" id="{C2B20BB9-FC03-3768-EA46-37DE2B429356}"/>
                </a:ext>
              </a:extLst>
            </p:cNvPr>
            <p:cNvSpPr/>
            <p:nvPr/>
          </p:nvSpPr>
          <p:spPr>
            <a:xfrm>
              <a:off x="-60463275" y="4249600"/>
              <a:ext cx="61450" cy="60675"/>
            </a:xfrm>
            <a:custGeom>
              <a:avLst/>
              <a:gdLst/>
              <a:ahLst/>
              <a:cxnLst/>
              <a:rect l="l" t="t" r="r" b="b"/>
              <a:pathLst>
                <a:path w="2458" h="2427" extrusionOk="0"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cubicBezTo>
                    <a:pt x="0" y="1891"/>
                    <a:pt x="567" y="2427"/>
                    <a:pt x="1229" y="2427"/>
                  </a:cubicBezTo>
                  <a:cubicBezTo>
                    <a:pt x="1891" y="2427"/>
                    <a:pt x="2458" y="1891"/>
                    <a:pt x="2458" y="1198"/>
                  </a:cubicBezTo>
                  <a:cubicBezTo>
                    <a:pt x="2458" y="536"/>
                    <a:pt x="1891" y="1"/>
                    <a:pt x="1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1" name="Google Shape;4649;p49">
              <a:extLst>
                <a:ext uri="{FF2B5EF4-FFF2-40B4-BE49-F238E27FC236}">
                  <a16:creationId xmlns:a16="http://schemas.microsoft.com/office/drawing/2014/main" id="{FB8C8989-F29F-5CD0-36B3-7EE4F3C6EF1C}"/>
                </a:ext>
              </a:extLst>
            </p:cNvPr>
            <p:cNvSpPr/>
            <p:nvPr/>
          </p:nvSpPr>
          <p:spPr>
            <a:xfrm>
              <a:off x="-60526300" y="4249600"/>
              <a:ext cx="48075" cy="60675"/>
            </a:xfrm>
            <a:custGeom>
              <a:avLst/>
              <a:gdLst/>
              <a:ahLst/>
              <a:cxnLst/>
              <a:rect l="l" t="t" r="r" b="b"/>
              <a:pathLst>
                <a:path w="1923" h="2427" extrusionOk="0">
                  <a:moveTo>
                    <a:pt x="1261" y="1"/>
                  </a:moveTo>
                  <a:cubicBezTo>
                    <a:pt x="599" y="1"/>
                    <a:pt x="1" y="536"/>
                    <a:pt x="1" y="1198"/>
                  </a:cubicBezTo>
                  <a:cubicBezTo>
                    <a:pt x="1" y="1891"/>
                    <a:pt x="568" y="2427"/>
                    <a:pt x="1261" y="2427"/>
                  </a:cubicBezTo>
                  <a:cubicBezTo>
                    <a:pt x="1513" y="2427"/>
                    <a:pt x="1734" y="2364"/>
                    <a:pt x="1923" y="2238"/>
                  </a:cubicBezTo>
                  <a:cubicBezTo>
                    <a:pt x="1765" y="1923"/>
                    <a:pt x="1671" y="1576"/>
                    <a:pt x="1671" y="1198"/>
                  </a:cubicBezTo>
                  <a:cubicBezTo>
                    <a:pt x="1671" y="851"/>
                    <a:pt x="1765" y="505"/>
                    <a:pt x="1923" y="190"/>
                  </a:cubicBezTo>
                  <a:cubicBezTo>
                    <a:pt x="1734" y="64"/>
                    <a:pt x="1513" y="1"/>
                    <a:pt x="1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2" name="Google Shape;4650;p49">
              <a:extLst>
                <a:ext uri="{FF2B5EF4-FFF2-40B4-BE49-F238E27FC236}">
                  <a16:creationId xmlns:a16="http://schemas.microsoft.com/office/drawing/2014/main" id="{2CA8164E-A734-1075-B149-F79BE08AE6CD}"/>
                </a:ext>
              </a:extLst>
            </p:cNvPr>
            <p:cNvSpPr/>
            <p:nvPr/>
          </p:nvSpPr>
          <p:spPr>
            <a:xfrm>
              <a:off x="-60621600" y="4145650"/>
              <a:ext cx="316650" cy="226850"/>
            </a:xfrm>
            <a:custGeom>
              <a:avLst/>
              <a:gdLst/>
              <a:ahLst/>
              <a:cxnLst/>
              <a:rect l="l" t="t" r="r" b="b"/>
              <a:pathLst>
                <a:path w="12666" h="9074" extrusionOk="0">
                  <a:moveTo>
                    <a:pt x="11374" y="851"/>
                  </a:moveTo>
                  <a:cubicBezTo>
                    <a:pt x="11626" y="851"/>
                    <a:pt x="11815" y="1040"/>
                    <a:pt x="11815" y="1229"/>
                  </a:cubicBezTo>
                  <a:lnTo>
                    <a:pt x="11815" y="1670"/>
                  </a:lnTo>
                  <a:lnTo>
                    <a:pt x="788" y="1670"/>
                  </a:lnTo>
                  <a:lnTo>
                    <a:pt x="788" y="1229"/>
                  </a:lnTo>
                  <a:cubicBezTo>
                    <a:pt x="788" y="1008"/>
                    <a:pt x="977" y="851"/>
                    <a:pt x="1166" y="851"/>
                  </a:cubicBezTo>
                  <a:close/>
                  <a:moveTo>
                    <a:pt x="7562" y="3277"/>
                  </a:moveTo>
                  <a:cubicBezTo>
                    <a:pt x="8696" y="3277"/>
                    <a:pt x="9641" y="4222"/>
                    <a:pt x="9641" y="5356"/>
                  </a:cubicBezTo>
                  <a:cubicBezTo>
                    <a:pt x="9610" y="6522"/>
                    <a:pt x="8696" y="7467"/>
                    <a:pt x="7562" y="7467"/>
                  </a:cubicBezTo>
                  <a:cubicBezTo>
                    <a:pt x="7089" y="7467"/>
                    <a:pt x="6648" y="7309"/>
                    <a:pt x="6333" y="7026"/>
                  </a:cubicBezTo>
                  <a:cubicBezTo>
                    <a:pt x="5987" y="7309"/>
                    <a:pt x="5546" y="7467"/>
                    <a:pt x="5073" y="7467"/>
                  </a:cubicBezTo>
                  <a:cubicBezTo>
                    <a:pt x="3939" y="7467"/>
                    <a:pt x="2994" y="6522"/>
                    <a:pt x="2994" y="5356"/>
                  </a:cubicBezTo>
                  <a:cubicBezTo>
                    <a:pt x="2994" y="4222"/>
                    <a:pt x="3939" y="3277"/>
                    <a:pt x="5073" y="3277"/>
                  </a:cubicBezTo>
                  <a:cubicBezTo>
                    <a:pt x="5514" y="3277"/>
                    <a:pt x="5987" y="3434"/>
                    <a:pt x="6333" y="3718"/>
                  </a:cubicBezTo>
                  <a:cubicBezTo>
                    <a:pt x="6680" y="3434"/>
                    <a:pt x="7121" y="3277"/>
                    <a:pt x="7562" y="3277"/>
                  </a:cubicBezTo>
                  <a:close/>
                  <a:moveTo>
                    <a:pt x="1229" y="0"/>
                  </a:moveTo>
                  <a:cubicBezTo>
                    <a:pt x="536" y="0"/>
                    <a:pt x="1" y="567"/>
                    <a:pt x="1" y="1229"/>
                  </a:cubicBezTo>
                  <a:lnTo>
                    <a:pt x="1" y="7845"/>
                  </a:lnTo>
                  <a:cubicBezTo>
                    <a:pt x="1" y="8506"/>
                    <a:pt x="536" y="9073"/>
                    <a:pt x="1229" y="9073"/>
                  </a:cubicBezTo>
                  <a:lnTo>
                    <a:pt x="11406" y="9073"/>
                  </a:lnTo>
                  <a:cubicBezTo>
                    <a:pt x="12099" y="9073"/>
                    <a:pt x="12666" y="8506"/>
                    <a:pt x="12666" y="7845"/>
                  </a:cubicBezTo>
                  <a:lnTo>
                    <a:pt x="12666" y="1229"/>
                  </a:lnTo>
                  <a:cubicBezTo>
                    <a:pt x="12634" y="567"/>
                    <a:pt x="12099" y="0"/>
                    <a:pt x="114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13" name="Google Shape;4651;p49">
            <a:extLst>
              <a:ext uri="{FF2B5EF4-FFF2-40B4-BE49-F238E27FC236}">
                <a16:creationId xmlns:a16="http://schemas.microsoft.com/office/drawing/2014/main" id="{C9CB296E-5089-FAC8-4AB3-17ADD988D31A}"/>
              </a:ext>
            </a:extLst>
          </p:cNvPr>
          <p:cNvGrpSpPr/>
          <p:nvPr/>
        </p:nvGrpSpPr>
        <p:grpSpPr>
          <a:xfrm>
            <a:off x="10437849" y="5827019"/>
            <a:ext cx="534122" cy="542277"/>
            <a:chOff x="-59400775" y="4084200"/>
            <a:chExt cx="311125" cy="315875"/>
          </a:xfrm>
          <a:solidFill>
            <a:srgbClr val="054B99"/>
          </a:solidFill>
        </p:grpSpPr>
        <p:sp>
          <p:nvSpPr>
            <p:cNvPr id="4414" name="Google Shape;4652;p49">
              <a:extLst>
                <a:ext uri="{FF2B5EF4-FFF2-40B4-BE49-F238E27FC236}">
                  <a16:creationId xmlns:a16="http://schemas.microsoft.com/office/drawing/2014/main" id="{F6EDDA8D-AEBE-B639-6B85-4CC4969AA7AB}"/>
                </a:ext>
              </a:extLst>
            </p:cNvPr>
            <p:cNvSpPr/>
            <p:nvPr/>
          </p:nvSpPr>
          <p:spPr>
            <a:xfrm>
              <a:off x="-59400775" y="4317350"/>
              <a:ext cx="89800" cy="82725"/>
            </a:xfrm>
            <a:custGeom>
              <a:avLst/>
              <a:gdLst/>
              <a:ahLst/>
              <a:cxnLst/>
              <a:rect l="l" t="t" r="r" b="b"/>
              <a:pathLst>
                <a:path w="3592" h="3309" extrusionOk="0">
                  <a:moveTo>
                    <a:pt x="1796" y="851"/>
                  </a:moveTo>
                  <a:cubicBezTo>
                    <a:pt x="2048" y="851"/>
                    <a:pt x="2237" y="1071"/>
                    <a:pt x="2237" y="1260"/>
                  </a:cubicBezTo>
                  <a:cubicBezTo>
                    <a:pt x="2237" y="1449"/>
                    <a:pt x="2048" y="1701"/>
                    <a:pt x="1796" y="1701"/>
                  </a:cubicBezTo>
                  <a:cubicBezTo>
                    <a:pt x="1576" y="1701"/>
                    <a:pt x="1418" y="1481"/>
                    <a:pt x="1418" y="1260"/>
                  </a:cubicBezTo>
                  <a:cubicBezTo>
                    <a:pt x="1418" y="1008"/>
                    <a:pt x="1576" y="851"/>
                    <a:pt x="1796" y="851"/>
                  </a:cubicBezTo>
                  <a:close/>
                  <a:moveTo>
                    <a:pt x="0" y="0"/>
                  </a:moveTo>
                  <a:lnTo>
                    <a:pt x="0" y="2079"/>
                  </a:lnTo>
                  <a:cubicBezTo>
                    <a:pt x="0" y="2741"/>
                    <a:pt x="536" y="3308"/>
                    <a:pt x="1229" y="3308"/>
                  </a:cubicBezTo>
                  <a:lnTo>
                    <a:pt x="2332" y="3308"/>
                  </a:lnTo>
                  <a:cubicBezTo>
                    <a:pt x="2993" y="3308"/>
                    <a:pt x="3592" y="2741"/>
                    <a:pt x="3592" y="2079"/>
                  </a:cubicBezTo>
                  <a:lnTo>
                    <a:pt x="35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5" name="Google Shape;4653;p49">
              <a:extLst>
                <a:ext uri="{FF2B5EF4-FFF2-40B4-BE49-F238E27FC236}">
                  <a16:creationId xmlns:a16="http://schemas.microsoft.com/office/drawing/2014/main" id="{A842B21F-A280-6861-880B-6E581E92D63E}"/>
                </a:ext>
              </a:extLst>
            </p:cNvPr>
            <p:cNvSpPr/>
            <p:nvPr/>
          </p:nvSpPr>
          <p:spPr>
            <a:xfrm>
              <a:off x="-59400000" y="4084200"/>
              <a:ext cx="89825" cy="212700"/>
            </a:xfrm>
            <a:custGeom>
              <a:avLst/>
              <a:gdLst/>
              <a:ahLst/>
              <a:cxnLst/>
              <a:rect l="l" t="t" r="r" b="b"/>
              <a:pathLst>
                <a:path w="3593" h="8508" extrusionOk="0">
                  <a:moveTo>
                    <a:pt x="1734" y="1607"/>
                  </a:moveTo>
                  <a:cubicBezTo>
                    <a:pt x="1923" y="1607"/>
                    <a:pt x="2175" y="1797"/>
                    <a:pt x="2175" y="2049"/>
                  </a:cubicBezTo>
                  <a:lnTo>
                    <a:pt x="2175" y="7278"/>
                  </a:lnTo>
                  <a:cubicBezTo>
                    <a:pt x="2175" y="7499"/>
                    <a:pt x="1986" y="7656"/>
                    <a:pt x="1734" y="7656"/>
                  </a:cubicBezTo>
                  <a:cubicBezTo>
                    <a:pt x="1513" y="7656"/>
                    <a:pt x="1356" y="7467"/>
                    <a:pt x="1356" y="7278"/>
                  </a:cubicBezTo>
                  <a:lnTo>
                    <a:pt x="1356" y="2049"/>
                  </a:lnTo>
                  <a:cubicBezTo>
                    <a:pt x="1356" y="1797"/>
                    <a:pt x="1545" y="1607"/>
                    <a:pt x="1734" y="1607"/>
                  </a:cubicBezTo>
                  <a:close/>
                  <a:moveTo>
                    <a:pt x="1230" y="1"/>
                  </a:moveTo>
                  <a:cubicBezTo>
                    <a:pt x="568" y="1"/>
                    <a:pt x="1" y="536"/>
                    <a:pt x="1" y="1198"/>
                  </a:cubicBezTo>
                  <a:lnTo>
                    <a:pt x="1" y="8507"/>
                  </a:lnTo>
                  <a:lnTo>
                    <a:pt x="3593" y="8507"/>
                  </a:lnTo>
                  <a:lnTo>
                    <a:pt x="3593" y="1198"/>
                  </a:lnTo>
                  <a:cubicBezTo>
                    <a:pt x="3561" y="536"/>
                    <a:pt x="2994" y="1"/>
                    <a:pt x="23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6" name="Google Shape;4654;p49">
              <a:extLst>
                <a:ext uri="{FF2B5EF4-FFF2-40B4-BE49-F238E27FC236}">
                  <a16:creationId xmlns:a16="http://schemas.microsoft.com/office/drawing/2014/main" id="{D16279D0-0A89-66C4-5657-04D38CD07C85}"/>
                </a:ext>
              </a:extLst>
            </p:cNvPr>
            <p:cNvSpPr/>
            <p:nvPr/>
          </p:nvSpPr>
          <p:spPr>
            <a:xfrm>
              <a:off x="-59290500" y="4317350"/>
              <a:ext cx="89800" cy="82725"/>
            </a:xfrm>
            <a:custGeom>
              <a:avLst/>
              <a:gdLst/>
              <a:ahLst/>
              <a:cxnLst/>
              <a:rect l="l" t="t" r="r" b="b"/>
              <a:pathLst>
                <a:path w="3592" h="3309" extrusionOk="0">
                  <a:moveTo>
                    <a:pt x="1796" y="851"/>
                  </a:moveTo>
                  <a:cubicBezTo>
                    <a:pt x="2048" y="851"/>
                    <a:pt x="2205" y="1071"/>
                    <a:pt x="2205" y="1260"/>
                  </a:cubicBezTo>
                  <a:cubicBezTo>
                    <a:pt x="2205" y="1449"/>
                    <a:pt x="2016" y="1701"/>
                    <a:pt x="1796" y="1701"/>
                  </a:cubicBezTo>
                  <a:cubicBezTo>
                    <a:pt x="1575" y="1701"/>
                    <a:pt x="1386" y="1481"/>
                    <a:pt x="1386" y="1260"/>
                  </a:cubicBezTo>
                  <a:cubicBezTo>
                    <a:pt x="1386" y="1008"/>
                    <a:pt x="1575" y="851"/>
                    <a:pt x="1796" y="851"/>
                  </a:cubicBezTo>
                  <a:close/>
                  <a:moveTo>
                    <a:pt x="0" y="0"/>
                  </a:moveTo>
                  <a:lnTo>
                    <a:pt x="0" y="2079"/>
                  </a:lnTo>
                  <a:cubicBezTo>
                    <a:pt x="0" y="2741"/>
                    <a:pt x="536" y="3308"/>
                    <a:pt x="1260" y="3308"/>
                  </a:cubicBezTo>
                  <a:lnTo>
                    <a:pt x="2363" y="3308"/>
                  </a:lnTo>
                  <a:cubicBezTo>
                    <a:pt x="3025" y="3308"/>
                    <a:pt x="3592" y="2741"/>
                    <a:pt x="3592" y="2079"/>
                  </a:cubicBezTo>
                  <a:lnTo>
                    <a:pt x="35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7" name="Google Shape;4655;p49">
              <a:extLst>
                <a:ext uri="{FF2B5EF4-FFF2-40B4-BE49-F238E27FC236}">
                  <a16:creationId xmlns:a16="http://schemas.microsoft.com/office/drawing/2014/main" id="{8C0A2622-6898-E6EA-4E20-4CBEAFD8DB48}"/>
                </a:ext>
              </a:extLst>
            </p:cNvPr>
            <p:cNvSpPr/>
            <p:nvPr/>
          </p:nvSpPr>
          <p:spPr>
            <a:xfrm>
              <a:off x="-59290500" y="4084200"/>
              <a:ext cx="89800" cy="212700"/>
            </a:xfrm>
            <a:custGeom>
              <a:avLst/>
              <a:gdLst/>
              <a:ahLst/>
              <a:cxnLst/>
              <a:rect l="l" t="t" r="r" b="b"/>
              <a:pathLst>
                <a:path w="3592" h="8508" extrusionOk="0">
                  <a:moveTo>
                    <a:pt x="1796" y="1607"/>
                  </a:moveTo>
                  <a:cubicBezTo>
                    <a:pt x="2048" y="1607"/>
                    <a:pt x="2205" y="1797"/>
                    <a:pt x="2205" y="2049"/>
                  </a:cubicBezTo>
                  <a:lnTo>
                    <a:pt x="2205" y="7278"/>
                  </a:lnTo>
                  <a:cubicBezTo>
                    <a:pt x="2205" y="7499"/>
                    <a:pt x="2016" y="7656"/>
                    <a:pt x="1796" y="7656"/>
                  </a:cubicBezTo>
                  <a:cubicBezTo>
                    <a:pt x="1607" y="7656"/>
                    <a:pt x="1386" y="7467"/>
                    <a:pt x="1386" y="7278"/>
                  </a:cubicBezTo>
                  <a:lnTo>
                    <a:pt x="1386" y="2049"/>
                  </a:lnTo>
                  <a:cubicBezTo>
                    <a:pt x="1386" y="1797"/>
                    <a:pt x="1575" y="1607"/>
                    <a:pt x="1796" y="1607"/>
                  </a:cubicBezTo>
                  <a:close/>
                  <a:moveTo>
                    <a:pt x="1260" y="1"/>
                  </a:moveTo>
                  <a:cubicBezTo>
                    <a:pt x="599" y="1"/>
                    <a:pt x="0" y="536"/>
                    <a:pt x="0" y="1198"/>
                  </a:cubicBezTo>
                  <a:lnTo>
                    <a:pt x="0" y="8507"/>
                  </a:lnTo>
                  <a:lnTo>
                    <a:pt x="3592" y="8507"/>
                  </a:lnTo>
                  <a:lnTo>
                    <a:pt x="3592" y="1198"/>
                  </a:lnTo>
                  <a:cubicBezTo>
                    <a:pt x="3592" y="536"/>
                    <a:pt x="3025" y="1"/>
                    <a:pt x="23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8" name="Google Shape;4656;p49">
              <a:extLst>
                <a:ext uri="{FF2B5EF4-FFF2-40B4-BE49-F238E27FC236}">
                  <a16:creationId xmlns:a16="http://schemas.microsoft.com/office/drawing/2014/main" id="{4F0F3C9C-E29E-9566-5879-F82B78967B8C}"/>
                </a:ext>
              </a:extLst>
            </p:cNvPr>
            <p:cNvSpPr/>
            <p:nvPr/>
          </p:nvSpPr>
          <p:spPr>
            <a:xfrm>
              <a:off x="-59181025" y="4317350"/>
              <a:ext cx="89800" cy="82725"/>
            </a:xfrm>
            <a:custGeom>
              <a:avLst/>
              <a:gdLst/>
              <a:ahLst/>
              <a:cxnLst/>
              <a:rect l="l" t="t" r="r" b="b"/>
              <a:pathLst>
                <a:path w="3592" h="3309" extrusionOk="0">
                  <a:moveTo>
                    <a:pt x="1828" y="851"/>
                  </a:moveTo>
                  <a:cubicBezTo>
                    <a:pt x="2080" y="851"/>
                    <a:pt x="2269" y="1071"/>
                    <a:pt x="2269" y="1260"/>
                  </a:cubicBezTo>
                  <a:cubicBezTo>
                    <a:pt x="2269" y="1449"/>
                    <a:pt x="2080" y="1701"/>
                    <a:pt x="1828" y="1701"/>
                  </a:cubicBezTo>
                  <a:cubicBezTo>
                    <a:pt x="1607" y="1701"/>
                    <a:pt x="1450" y="1481"/>
                    <a:pt x="1450" y="1260"/>
                  </a:cubicBezTo>
                  <a:cubicBezTo>
                    <a:pt x="1450" y="1008"/>
                    <a:pt x="1607" y="851"/>
                    <a:pt x="1828" y="851"/>
                  </a:cubicBezTo>
                  <a:close/>
                  <a:moveTo>
                    <a:pt x="0" y="0"/>
                  </a:moveTo>
                  <a:lnTo>
                    <a:pt x="0" y="2079"/>
                  </a:lnTo>
                  <a:lnTo>
                    <a:pt x="32" y="2079"/>
                  </a:lnTo>
                  <a:cubicBezTo>
                    <a:pt x="32" y="2741"/>
                    <a:pt x="567" y="3308"/>
                    <a:pt x="1261" y="3308"/>
                  </a:cubicBezTo>
                  <a:lnTo>
                    <a:pt x="2363" y="3308"/>
                  </a:lnTo>
                  <a:cubicBezTo>
                    <a:pt x="3025" y="3308"/>
                    <a:pt x="3592" y="2741"/>
                    <a:pt x="3592" y="2079"/>
                  </a:cubicBezTo>
                  <a:lnTo>
                    <a:pt x="35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9" name="Google Shape;4657;p49">
              <a:extLst>
                <a:ext uri="{FF2B5EF4-FFF2-40B4-BE49-F238E27FC236}">
                  <a16:creationId xmlns:a16="http://schemas.microsoft.com/office/drawing/2014/main" id="{E1AAFC1F-D1CB-28E2-3F50-09D98D79F188}"/>
                </a:ext>
              </a:extLst>
            </p:cNvPr>
            <p:cNvSpPr/>
            <p:nvPr/>
          </p:nvSpPr>
          <p:spPr>
            <a:xfrm>
              <a:off x="-59179450" y="4084200"/>
              <a:ext cx="89800" cy="212700"/>
            </a:xfrm>
            <a:custGeom>
              <a:avLst/>
              <a:gdLst/>
              <a:ahLst/>
              <a:cxnLst/>
              <a:rect l="l" t="t" r="r" b="b"/>
              <a:pathLst>
                <a:path w="3592" h="8508" extrusionOk="0">
                  <a:moveTo>
                    <a:pt x="1733" y="1607"/>
                  </a:moveTo>
                  <a:cubicBezTo>
                    <a:pt x="1922" y="1607"/>
                    <a:pt x="2174" y="1797"/>
                    <a:pt x="2174" y="2049"/>
                  </a:cubicBezTo>
                  <a:lnTo>
                    <a:pt x="2174" y="7278"/>
                  </a:lnTo>
                  <a:cubicBezTo>
                    <a:pt x="2174" y="7499"/>
                    <a:pt x="1985" y="7656"/>
                    <a:pt x="1733" y="7656"/>
                  </a:cubicBezTo>
                  <a:cubicBezTo>
                    <a:pt x="1513" y="7656"/>
                    <a:pt x="1355" y="7467"/>
                    <a:pt x="1355" y="7278"/>
                  </a:cubicBezTo>
                  <a:lnTo>
                    <a:pt x="1355" y="2049"/>
                  </a:lnTo>
                  <a:cubicBezTo>
                    <a:pt x="1355" y="1797"/>
                    <a:pt x="1544" y="1607"/>
                    <a:pt x="1733" y="1607"/>
                  </a:cubicBezTo>
                  <a:close/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lnTo>
                    <a:pt x="0" y="8507"/>
                  </a:lnTo>
                  <a:lnTo>
                    <a:pt x="3592" y="8507"/>
                  </a:lnTo>
                  <a:lnTo>
                    <a:pt x="3592" y="1198"/>
                  </a:lnTo>
                  <a:cubicBezTo>
                    <a:pt x="3560" y="536"/>
                    <a:pt x="2993" y="1"/>
                    <a:pt x="23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20" name="Google Shape;4658;p49">
            <a:extLst>
              <a:ext uri="{FF2B5EF4-FFF2-40B4-BE49-F238E27FC236}">
                <a16:creationId xmlns:a16="http://schemas.microsoft.com/office/drawing/2014/main" id="{A46C312B-6F8F-7360-D8C8-30207CEF82CD}"/>
              </a:ext>
            </a:extLst>
          </p:cNvPr>
          <p:cNvGrpSpPr/>
          <p:nvPr/>
        </p:nvGrpSpPr>
        <p:grpSpPr>
          <a:xfrm>
            <a:off x="2528654" y="4532611"/>
            <a:ext cx="542235" cy="543607"/>
            <a:chOff x="-64044600" y="3360375"/>
            <a:chExt cx="315850" cy="316650"/>
          </a:xfrm>
          <a:solidFill>
            <a:srgbClr val="054B99"/>
          </a:solidFill>
        </p:grpSpPr>
        <p:sp>
          <p:nvSpPr>
            <p:cNvPr id="4421" name="Google Shape;4659;p49">
              <a:extLst>
                <a:ext uri="{FF2B5EF4-FFF2-40B4-BE49-F238E27FC236}">
                  <a16:creationId xmlns:a16="http://schemas.microsoft.com/office/drawing/2014/main" id="{8A01B638-898C-2AC6-7036-2CBB7652811C}"/>
                </a:ext>
              </a:extLst>
            </p:cNvPr>
            <p:cNvSpPr/>
            <p:nvPr/>
          </p:nvSpPr>
          <p:spPr>
            <a:xfrm>
              <a:off x="-63980025" y="3532875"/>
              <a:ext cx="185900" cy="144150"/>
            </a:xfrm>
            <a:custGeom>
              <a:avLst/>
              <a:gdLst/>
              <a:ahLst/>
              <a:cxnLst/>
              <a:rect l="l" t="t" r="r" b="b"/>
              <a:pathLst>
                <a:path w="7436" h="5766" extrusionOk="0">
                  <a:moveTo>
                    <a:pt x="410" y="0"/>
                  </a:moveTo>
                  <a:cubicBezTo>
                    <a:pt x="158" y="0"/>
                    <a:pt x="1" y="189"/>
                    <a:pt x="1" y="410"/>
                  </a:cubicBezTo>
                  <a:cubicBezTo>
                    <a:pt x="1" y="662"/>
                    <a:pt x="190" y="820"/>
                    <a:pt x="410" y="820"/>
                  </a:cubicBezTo>
                  <a:lnTo>
                    <a:pt x="883" y="820"/>
                  </a:lnTo>
                  <a:lnTo>
                    <a:pt x="1670" y="5419"/>
                  </a:lnTo>
                  <a:cubicBezTo>
                    <a:pt x="1702" y="5608"/>
                    <a:pt x="1859" y="5766"/>
                    <a:pt x="2048" y="5766"/>
                  </a:cubicBezTo>
                  <a:lnTo>
                    <a:pt x="5356" y="5766"/>
                  </a:lnTo>
                  <a:cubicBezTo>
                    <a:pt x="5545" y="5766"/>
                    <a:pt x="5766" y="5608"/>
                    <a:pt x="5766" y="5419"/>
                  </a:cubicBezTo>
                  <a:lnTo>
                    <a:pt x="6554" y="820"/>
                  </a:lnTo>
                  <a:lnTo>
                    <a:pt x="7026" y="820"/>
                  </a:lnTo>
                  <a:cubicBezTo>
                    <a:pt x="7247" y="820"/>
                    <a:pt x="7404" y="630"/>
                    <a:pt x="7404" y="410"/>
                  </a:cubicBezTo>
                  <a:cubicBezTo>
                    <a:pt x="7436" y="189"/>
                    <a:pt x="7247" y="0"/>
                    <a:pt x="70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2" name="Google Shape;4660;p49">
              <a:extLst>
                <a:ext uri="{FF2B5EF4-FFF2-40B4-BE49-F238E27FC236}">
                  <a16:creationId xmlns:a16="http://schemas.microsoft.com/office/drawing/2014/main" id="{94604B5D-8B47-A950-05B4-C2BC89A2B779}"/>
                </a:ext>
              </a:extLst>
            </p:cNvPr>
            <p:cNvSpPr/>
            <p:nvPr/>
          </p:nvSpPr>
          <p:spPr>
            <a:xfrm>
              <a:off x="-64044600" y="3360375"/>
              <a:ext cx="315850" cy="152825"/>
            </a:xfrm>
            <a:custGeom>
              <a:avLst/>
              <a:gdLst/>
              <a:ahLst/>
              <a:cxnLst/>
              <a:rect l="l" t="t" r="r" b="b"/>
              <a:pathLst>
                <a:path w="12634" h="6113" extrusionOk="0">
                  <a:moveTo>
                    <a:pt x="378" y="1"/>
                  </a:moveTo>
                  <a:cubicBezTo>
                    <a:pt x="158" y="1"/>
                    <a:pt x="0" y="190"/>
                    <a:pt x="0" y="442"/>
                  </a:cubicBezTo>
                  <a:lnTo>
                    <a:pt x="0" y="5672"/>
                  </a:lnTo>
                  <a:cubicBezTo>
                    <a:pt x="0" y="5892"/>
                    <a:pt x="189" y="6113"/>
                    <a:pt x="378" y="6113"/>
                  </a:cubicBezTo>
                  <a:lnTo>
                    <a:pt x="3088" y="6113"/>
                  </a:lnTo>
                  <a:cubicBezTo>
                    <a:pt x="3245" y="5514"/>
                    <a:pt x="3560" y="4947"/>
                    <a:pt x="4001" y="4569"/>
                  </a:cubicBezTo>
                  <a:cubicBezTo>
                    <a:pt x="3875" y="4285"/>
                    <a:pt x="3812" y="3970"/>
                    <a:pt x="3812" y="3624"/>
                  </a:cubicBezTo>
                  <a:cubicBezTo>
                    <a:pt x="3812" y="2238"/>
                    <a:pt x="4915" y="1135"/>
                    <a:pt x="6301" y="1135"/>
                  </a:cubicBezTo>
                  <a:cubicBezTo>
                    <a:pt x="7656" y="1135"/>
                    <a:pt x="8759" y="2238"/>
                    <a:pt x="8759" y="3624"/>
                  </a:cubicBezTo>
                  <a:cubicBezTo>
                    <a:pt x="8759" y="3939"/>
                    <a:pt x="8696" y="4254"/>
                    <a:pt x="8570" y="4569"/>
                  </a:cubicBezTo>
                  <a:cubicBezTo>
                    <a:pt x="9011" y="5010"/>
                    <a:pt x="9326" y="5514"/>
                    <a:pt x="9483" y="6113"/>
                  </a:cubicBezTo>
                  <a:lnTo>
                    <a:pt x="12193" y="6113"/>
                  </a:lnTo>
                  <a:cubicBezTo>
                    <a:pt x="12445" y="6113"/>
                    <a:pt x="12602" y="5892"/>
                    <a:pt x="12602" y="5672"/>
                  </a:cubicBezTo>
                  <a:lnTo>
                    <a:pt x="12602" y="442"/>
                  </a:lnTo>
                  <a:cubicBezTo>
                    <a:pt x="12634" y="190"/>
                    <a:pt x="12445" y="1"/>
                    <a:pt x="122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3" name="Google Shape;4661;p49">
              <a:extLst>
                <a:ext uri="{FF2B5EF4-FFF2-40B4-BE49-F238E27FC236}">
                  <a16:creationId xmlns:a16="http://schemas.microsoft.com/office/drawing/2014/main" id="{4741122E-A441-4AE2-D4E1-EEA855DD964C}"/>
                </a:ext>
              </a:extLst>
            </p:cNvPr>
            <p:cNvSpPr/>
            <p:nvPr/>
          </p:nvSpPr>
          <p:spPr>
            <a:xfrm>
              <a:off x="-63945375" y="3408425"/>
              <a:ext cx="117375" cy="103200"/>
            </a:xfrm>
            <a:custGeom>
              <a:avLst/>
              <a:gdLst/>
              <a:ahLst/>
              <a:cxnLst/>
              <a:rect l="l" t="t" r="r" b="b"/>
              <a:pathLst>
                <a:path w="4695" h="4128" extrusionOk="0">
                  <a:moveTo>
                    <a:pt x="2364" y="1"/>
                  </a:moveTo>
                  <a:cubicBezTo>
                    <a:pt x="1450" y="1"/>
                    <a:pt x="694" y="757"/>
                    <a:pt x="694" y="1670"/>
                  </a:cubicBezTo>
                  <a:cubicBezTo>
                    <a:pt x="694" y="2080"/>
                    <a:pt x="851" y="2489"/>
                    <a:pt x="1167" y="2805"/>
                  </a:cubicBezTo>
                  <a:cubicBezTo>
                    <a:pt x="599" y="3120"/>
                    <a:pt x="190" y="3592"/>
                    <a:pt x="1" y="4128"/>
                  </a:cubicBezTo>
                  <a:lnTo>
                    <a:pt x="4695" y="4128"/>
                  </a:lnTo>
                  <a:cubicBezTo>
                    <a:pt x="4475" y="3561"/>
                    <a:pt x="4065" y="3088"/>
                    <a:pt x="3529" y="2805"/>
                  </a:cubicBezTo>
                  <a:cubicBezTo>
                    <a:pt x="3813" y="2489"/>
                    <a:pt x="4002" y="2080"/>
                    <a:pt x="4002" y="1670"/>
                  </a:cubicBezTo>
                  <a:cubicBezTo>
                    <a:pt x="4002" y="757"/>
                    <a:pt x="3277" y="1"/>
                    <a:pt x="23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24" name="Google Shape;4662;p49">
            <a:extLst>
              <a:ext uri="{FF2B5EF4-FFF2-40B4-BE49-F238E27FC236}">
                <a16:creationId xmlns:a16="http://schemas.microsoft.com/office/drawing/2014/main" id="{A52DA773-13D1-595F-505C-5C2141FF0594}"/>
              </a:ext>
            </a:extLst>
          </p:cNvPr>
          <p:cNvGrpSpPr/>
          <p:nvPr/>
        </p:nvGrpSpPr>
        <p:grpSpPr>
          <a:xfrm>
            <a:off x="2567859" y="5189268"/>
            <a:ext cx="463823" cy="544938"/>
            <a:chOff x="-64022550" y="3727425"/>
            <a:chExt cx="270175" cy="317425"/>
          </a:xfrm>
          <a:solidFill>
            <a:srgbClr val="054B99"/>
          </a:solidFill>
        </p:grpSpPr>
        <p:sp>
          <p:nvSpPr>
            <p:cNvPr id="4425" name="Google Shape;4663;p49">
              <a:extLst>
                <a:ext uri="{FF2B5EF4-FFF2-40B4-BE49-F238E27FC236}">
                  <a16:creationId xmlns:a16="http://schemas.microsoft.com/office/drawing/2014/main" id="{2A297C18-769B-D39E-7013-31A769768F40}"/>
                </a:ext>
              </a:extLst>
            </p:cNvPr>
            <p:cNvSpPr/>
            <p:nvPr/>
          </p:nvSpPr>
          <p:spPr>
            <a:xfrm>
              <a:off x="-64022550" y="3912500"/>
              <a:ext cx="270175" cy="90600"/>
            </a:xfrm>
            <a:custGeom>
              <a:avLst/>
              <a:gdLst/>
              <a:ahLst/>
              <a:cxnLst/>
              <a:rect l="l" t="t" r="r" b="b"/>
              <a:pathLst>
                <a:path w="10807" h="3624" extrusionOk="0">
                  <a:moveTo>
                    <a:pt x="2111" y="1"/>
                  </a:moveTo>
                  <a:cubicBezTo>
                    <a:pt x="945" y="1"/>
                    <a:pt x="0" y="946"/>
                    <a:pt x="0" y="2080"/>
                  </a:cubicBezTo>
                  <a:lnTo>
                    <a:pt x="0" y="3183"/>
                  </a:lnTo>
                  <a:cubicBezTo>
                    <a:pt x="0" y="3435"/>
                    <a:pt x="221" y="3624"/>
                    <a:pt x="441" y="3624"/>
                  </a:cubicBezTo>
                  <a:lnTo>
                    <a:pt x="10365" y="3624"/>
                  </a:lnTo>
                  <a:cubicBezTo>
                    <a:pt x="10618" y="3624"/>
                    <a:pt x="10807" y="3435"/>
                    <a:pt x="10807" y="3183"/>
                  </a:cubicBezTo>
                  <a:lnTo>
                    <a:pt x="10807" y="2080"/>
                  </a:lnTo>
                  <a:cubicBezTo>
                    <a:pt x="10807" y="946"/>
                    <a:pt x="9861" y="1"/>
                    <a:pt x="87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6" name="Google Shape;4664;p49">
              <a:extLst>
                <a:ext uri="{FF2B5EF4-FFF2-40B4-BE49-F238E27FC236}">
                  <a16:creationId xmlns:a16="http://schemas.microsoft.com/office/drawing/2014/main" id="{876C3FD0-D965-9D8D-A35E-D77EC81744F2}"/>
                </a:ext>
              </a:extLst>
            </p:cNvPr>
            <p:cNvSpPr/>
            <p:nvPr/>
          </p:nvSpPr>
          <p:spPr>
            <a:xfrm>
              <a:off x="-64000500" y="4023550"/>
              <a:ext cx="227650" cy="21300"/>
            </a:xfrm>
            <a:custGeom>
              <a:avLst/>
              <a:gdLst/>
              <a:ahLst/>
              <a:cxnLst/>
              <a:rect l="l" t="t" r="r" b="b"/>
              <a:pathLst>
                <a:path w="9106" h="852" extrusionOk="0">
                  <a:moveTo>
                    <a:pt x="0" y="1"/>
                  </a:moveTo>
                  <a:lnTo>
                    <a:pt x="0" y="442"/>
                  </a:lnTo>
                  <a:cubicBezTo>
                    <a:pt x="0" y="694"/>
                    <a:pt x="190" y="851"/>
                    <a:pt x="442" y="851"/>
                  </a:cubicBezTo>
                  <a:lnTo>
                    <a:pt x="8696" y="851"/>
                  </a:lnTo>
                  <a:cubicBezTo>
                    <a:pt x="8948" y="851"/>
                    <a:pt x="9105" y="631"/>
                    <a:pt x="9105" y="442"/>
                  </a:cubicBezTo>
                  <a:lnTo>
                    <a:pt x="910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7" name="Google Shape;4665;p49">
              <a:extLst>
                <a:ext uri="{FF2B5EF4-FFF2-40B4-BE49-F238E27FC236}">
                  <a16:creationId xmlns:a16="http://schemas.microsoft.com/office/drawing/2014/main" id="{D63295C0-6B34-BFD0-21AD-1AA3CDC73342}"/>
                </a:ext>
              </a:extLst>
            </p:cNvPr>
            <p:cNvSpPr/>
            <p:nvPr/>
          </p:nvSpPr>
          <p:spPr>
            <a:xfrm>
              <a:off x="-63960325" y="3727425"/>
              <a:ext cx="144925" cy="165425"/>
            </a:xfrm>
            <a:custGeom>
              <a:avLst/>
              <a:gdLst/>
              <a:ahLst/>
              <a:cxnLst/>
              <a:rect l="l" t="t" r="r" b="b"/>
              <a:pathLst>
                <a:path w="5797" h="6617" extrusionOk="0">
                  <a:moveTo>
                    <a:pt x="2930" y="0"/>
                  </a:moveTo>
                  <a:cubicBezTo>
                    <a:pt x="1292" y="0"/>
                    <a:pt x="0" y="1292"/>
                    <a:pt x="0" y="2867"/>
                  </a:cubicBezTo>
                  <a:cubicBezTo>
                    <a:pt x="32" y="3812"/>
                    <a:pt x="504" y="4694"/>
                    <a:pt x="1260" y="5230"/>
                  </a:cubicBezTo>
                  <a:lnTo>
                    <a:pt x="1260" y="6616"/>
                  </a:lnTo>
                  <a:lnTo>
                    <a:pt x="4568" y="6616"/>
                  </a:lnTo>
                  <a:lnTo>
                    <a:pt x="4568" y="5230"/>
                  </a:lnTo>
                  <a:cubicBezTo>
                    <a:pt x="5356" y="4694"/>
                    <a:pt x="5797" y="3812"/>
                    <a:pt x="5797" y="2867"/>
                  </a:cubicBezTo>
                  <a:cubicBezTo>
                    <a:pt x="5797" y="1260"/>
                    <a:pt x="4505" y="0"/>
                    <a:pt x="29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28" name="Google Shape;4666;p49">
            <a:extLst>
              <a:ext uri="{FF2B5EF4-FFF2-40B4-BE49-F238E27FC236}">
                <a16:creationId xmlns:a16="http://schemas.microsoft.com/office/drawing/2014/main" id="{C8B15560-05C5-9AE4-5CF0-C4EDDA4FAD6A}"/>
              </a:ext>
            </a:extLst>
          </p:cNvPr>
          <p:cNvGrpSpPr/>
          <p:nvPr/>
        </p:nvGrpSpPr>
        <p:grpSpPr>
          <a:xfrm>
            <a:off x="2603676" y="5825665"/>
            <a:ext cx="392191" cy="544981"/>
            <a:chOff x="-64001300" y="4093650"/>
            <a:chExt cx="228450" cy="317450"/>
          </a:xfrm>
          <a:solidFill>
            <a:srgbClr val="054B99"/>
          </a:solidFill>
        </p:grpSpPr>
        <p:sp>
          <p:nvSpPr>
            <p:cNvPr id="4429" name="Google Shape;4667;p49">
              <a:extLst>
                <a:ext uri="{FF2B5EF4-FFF2-40B4-BE49-F238E27FC236}">
                  <a16:creationId xmlns:a16="http://schemas.microsoft.com/office/drawing/2014/main" id="{A4EEFA5C-913A-B19C-F478-21B514B7D243}"/>
                </a:ext>
              </a:extLst>
            </p:cNvPr>
            <p:cNvSpPr/>
            <p:nvPr/>
          </p:nvSpPr>
          <p:spPr>
            <a:xfrm>
              <a:off x="-63933550" y="4328375"/>
              <a:ext cx="93750" cy="40975"/>
            </a:xfrm>
            <a:custGeom>
              <a:avLst/>
              <a:gdLst/>
              <a:ahLst/>
              <a:cxnLst/>
              <a:rect l="l" t="t" r="r" b="b"/>
              <a:pathLst>
                <a:path w="3750" h="1639" extrusionOk="0">
                  <a:moveTo>
                    <a:pt x="1859" y="0"/>
                  </a:moveTo>
                  <a:cubicBezTo>
                    <a:pt x="1009" y="0"/>
                    <a:pt x="315" y="662"/>
                    <a:pt x="0" y="1638"/>
                  </a:cubicBezTo>
                  <a:lnTo>
                    <a:pt x="3749" y="1638"/>
                  </a:lnTo>
                  <a:cubicBezTo>
                    <a:pt x="3434" y="662"/>
                    <a:pt x="2710" y="0"/>
                    <a:pt x="18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0" name="Google Shape;4668;p49">
              <a:extLst>
                <a:ext uri="{FF2B5EF4-FFF2-40B4-BE49-F238E27FC236}">
                  <a16:creationId xmlns:a16="http://schemas.microsoft.com/office/drawing/2014/main" id="{0135DA37-BF0D-D983-3AED-39EC94D70B85}"/>
                </a:ext>
              </a:extLst>
            </p:cNvPr>
            <p:cNvSpPr/>
            <p:nvPr/>
          </p:nvSpPr>
          <p:spPr>
            <a:xfrm>
              <a:off x="-63980025" y="4135400"/>
              <a:ext cx="185900" cy="234725"/>
            </a:xfrm>
            <a:custGeom>
              <a:avLst/>
              <a:gdLst/>
              <a:ahLst/>
              <a:cxnLst/>
              <a:rect l="l" t="t" r="r" b="b"/>
              <a:pathLst>
                <a:path w="7436" h="9389" extrusionOk="0">
                  <a:moveTo>
                    <a:pt x="6617" y="1"/>
                  </a:moveTo>
                  <a:lnTo>
                    <a:pt x="6617" y="725"/>
                  </a:lnTo>
                  <a:cubicBezTo>
                    <a:pt x="6196" y="593"/>
                    <a:pt x="5771" y="530"/>
                    <a:pt x="5358" y="530"/>
                  </a:cubicBezTo>
                  <a:cubicBezTo>
                    <a:pt x="4686" y="530"/>
                    <a:pt x="4044" y="697"/>
                    <a:pt x="3498" y="1009"/>
                  </a:cubicBezTo>
                  <a:cubicBezTo>
                    <a:pt x="3103" y="1242"/>
                    <a:pt x="2617" y="1373"/>
                    <a:pt x="2085" y="1373"/>
                  </a:cubicBezTo>
                  <a:cubicBezTo>
                    <a:pt x="1683" y="1373"/>
                    <a:pt x="1254" y="1298"/>
                    <a:pt x="820" y="1135"/>
                  </a:cubicBezTo>
                  <a:lnTo>
                    <a:pt x="820" y="32"/>
                  </a:lnTo>
                  <a:lnTo>
                    <a:pt x="1" y="32"/>
                  </a:lnTo>
                  <a:lnTo>
                    <a:pt x="1" y="1418"/>
                  </a:lnTo>
                  <a:cubicBezTo>
                    <a:pt x="1" y="2867"/>
                    <a:pt x="820" y="4096"/>
                    <a:pt x="2017" y="4726"/>
                  </a:cubicBezTo>
                  <a:cubicBezTo>
                    <a:pt x="820" y="5356"/>
                    <a:pt x="1" y="6554"/>
                    <a:pt x="1" y="8034"/>
                  </a:cubicBezTo>
                  <a:lnTo>
                    <a:pt x="1" y="9389"/>
                  </a:lnTo>
                  <a:lnTo>
                    <a:pt x="820" y="9389"/>
                  </a:lnTo>
                  <a:lnTo>
                    <a:pt x="820" y="8034"/>
                  </a:lnTo>
                  <a:cubicBezTo>
                    <a:pt x="820" y="6396"/>
                    <a:pt x="2143" y="5104"/>
                    <a:pt x="3750" y="5104"/>
                  </a:cubicBezTo>
                  <a:cubicBezTo>
                    <a:pt x="5356" y="5104"/>
                    <a:pt x="6617" y="6396"/>
                    <a:pt x="6617" y="8034"/>
                  </a:cubicBezTo>
                  <a:lnTo>
                    <a:pt x="6617" y="9389"/>
                  </a:lnTo>
                  <a:lnTo>
                    <a:pt x="7436" y="9389"/>
                  </a:lnTo>
                  <a:lnTo>
                    <a:pt x="7436" y="9357"/>
                  </a:lnTo>
                  <a:lnTo>
                    <a:pt x="7436" y="7971"/>
                  </a:lnTo>
                  <a:cubicBezTo>
                    <a:pt x="7436" y="6522"/>
                    <a:pt x="6617" y="5293"/>
                    <a:pt x="5451" y="4663"/>
                  </a:cubicBezTo>
                  <a:cubicBezTo>
                    <a:pt x="6617" y="4033"/>
                    <a:pt x="7436" y="2836"/>
                    <a:pt x="7436" y="1355"/>
                  </a:cubicBezTo>
                  <a:lnTo>
                    <a:pt x="743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1" name="Google Shape;4669;p49">
              <a:extLst>
                <a:ext uri="{FF2B5EF4-FFF2-40B4-BE49-F238E27FC236}">
                  <a16:creationId xmlns:a16="http://schemas.microsoft.com/office/drawing/2014/main" id="{6B0B32BC-8848-E2CC-8423-B1CE8ED8F3F8}"/>
                </a:ext>
              </a:extLst>
            </p:cNvPr>
            <p:cNvSpPr/>
            <p:nvPr/>
          </p:nvSpPr>
          <p:spPr>
            <a:xfrm>
              <a:off x="-64001300" y="4389800"/>
              <a:ext cx="228450" cy="21300"/>
            </a:xfrm>
            <a:custGeom>
              <a:avLst/>
              <a:gdLst/>
              <a:ahLst/>
              <a:cxnLst/>
              <a:rect l="l" t="t" r="r" b="b"/>
              <a:pathLst>
                <a:path w="9138" h="852" extrusionOk="0">
                  <a:moveTo>
                    <a:pt x="411" y="1"/>
                  </a:moveTo>
                  <a:cubicBezTo>
                    <a:pt x="190" y="1"/>
                    <a:pt x="1" y="221"/>
                    <a:pt x="1" y="410"/>
                  </a:cubicBezTo>
                  <a:cubicBezTo>
                    <a:pt x="1" y="631"/>
                    <a:pt x="190" y="851"/>
                    <a:pt x="411" y="851"/>
                  </a:cubicBezTo>
                  <a:lnTo>
                    <a:pt x="8696" y="851"/>
                  </a:lnTo>
                  <a:cubicBezTo>
                    <a:pt x="8917" y="851"/>
                    <a:pt x="9074" y="631"/>
                    <a:pt x="9074" y="410"/>
                  </a:cubicBezTo>
                  <a:cubicBezTo>
                    <a:pt x="9137" y="221"/>
                    <a:pt x="8917" y="1"/>
                    <a:pt x="86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2" name="Google Shape;4670;p49">
              <a:extLst>
                <a:ext uri="{FF2B5EF4-FFF2-40B4-BE49-F238E27FC236}">
                  <a16:creationId xmlns:a16="http://schemas.microsoft.com/office/drawing/2014/main" id="{FB739706-52A4-CEE0-2031-B7F2AD2BEADC}"/>
                </a:ext>
              </a:extLst>
            </p:cNvPr>
            <p:cNvSpPr/>
            <p:nvPr/>
          </p:nvSpPr>
          <p:spPr>
            <a:xfrm>
              <a:off x="-64001300" y="4093650"/>
              <a:ext cx="226875" cy="20500"/>
            </a:xfrm>
            <a:custGeom>
              <a:avLst/>
              <a:gdLst/>
              <a:ahLst/>
              <a:cxnLst/>
              <a:rect l="l" t="t" r="r" b="b"/>
              <a:pathLst>
                <a:path w="9075" h="820" extrusionOk="0">
                  <a:moveTo>
                    <a:pt x="411" y="1"/>
                  </a:moveTo>
                  <a:cubicBezTo>
                    <a:pt x="190" y="1"/>
                    <a:pt x="1" y="190"/>
                    <a:pt x="1" y="410"/>
                  </a:cubicBezTo>
                  <a:cubicBezTo>
                    <a:pt x="32" y="631"/>
                    <a:pt x="190" y="820"/>
                    <a:pt x="411" y="820"/>
                  </a:cubicBezTo>
                  <a:lnTo>
                    <a:pt x="8696" y="820"/>
                  </a:lnTo>
                  <a:cubicBezTo>
                    <a:pt x="8917" y="820"/>
                    <a:pt x="9074" y="631"/>
                    <a:pt x="9074" y="410"/>
                  </a:cubicBezTo>
                  <a:cubicBezTo>
                    <a:pt x="9074" y="158"/>
                    <a:pt x="8885" y="1"/>
                    <a:pt x="86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33" name="Google Shape;4671;p49">
            <a:extLst>
              <a:ext uri="{FF2B5EF4-FFF2-40B4-BE49-F238E27FC236}">
                <a16:creationId xmlns:a16="http://schemas.microsoft.com/office/drawing/2014/main" id="{013A47D9-31AF-5A73-9356-8002EE9B672A}"/>
              </a:ext>
            </a:extLst>
          </p:cNvPr>
          <p:cNvGrpSpPr/>
          <p:nvPr/>
        </p:nvGrpSpPr>
        <p:grpSpPr>
          <a:xfrm>
            <a:off x="5828689" y="4532525"/>
            <a:ext cx="534122" cy="543779"/>
            <a:chOff x="-62148800" y="3377700"/>
            <a:chExt cx="311125" cy="316750"/>
          </a:xfrm>
          <a:solidFill>
            <a:srgbClr val="054B99"/>
          </a:solidFill>
        </p:grpSpPr>
        <p:sp>
          <p:nvSpPr>
            <p:cNvPr id="4434" name="Google Shape;4672;p49">
              <a:extLst>
                <a:ext uri="{FF2B5EF4-FFF2-40B4-BE49-F238E27FC236}">
                  <a16:creationId xmlns:a16="http://schemas.microsoft.com/office/drawing/2014/main" id="{DEDB7175-CB84-E21C-30DA-FEBD32D22704}"/>
                </a:ext>
              </a:extLst>
            </p:cNvPr>
            <p:cNvSpPr/>
            <p:nvPr/>
          </p:nvSpPr>
          <p:spPr>
            <a:xfrm>
              <a:off x="-62085775" y="3653375"/>
              <a:ext cx="185875" cy="41075"/>
            </a:xfrm>
            <a:custGeom>
              <a:avLst/>
              <a:gdLst/>
              <a:ahLst/>
              <a:cxnLst/>
              <a:rect l="l" t="t" r="r" b="b"/>
              <a:pathLst>
                <a:path w="7435" h="1643" extrusionOk="0">
                  <a:moveTo>
                    <a:pt x="819" y="1"/>
                  </a:moveTo>
                  <a:cubicBezTo>
                    <a:pt x="347" y="1"/>
                    <a:pt x="0" y="347"/>
                    <a:pt x="0" y="851"/>
                  </a:cubicBezTo>
                  <a:lnTo>
                    <a:pt x="0" y="1229"/>
                  </a:lnTo>
                  <a:cubicBezTo>
                    <a:pt x="0" y="1481"/>
                    <a:pt x="189" y="1639"/>
                    <a:pt x="410" y="1639"/>
                  </a:cubicBezTo>
                  <a:lnTo>
                    <a:pt x="7026" y="1639"/>
                  </a:lnTo>
                  <a:cubicBezTo>
                    <a:pt x="7044" y="1641"/>
                    <a:pt x="7062" y="1642"/>
                    <a:pt x="7080" y="1642"/>
                  </a:cubicBezTo>
                  <a:cubicBezTo>
                    <a:pt x="7300" y="1642"/>
                    <a:pt x="7435" y="1463"/>
                    <a:pt x="7435" y="1229"/>
                  </a:cubicBezTo>
                  <a:lnTo>
                    <a:pt x="7435" y="851"/>
                  </a:lnTo>
                  <a:cubicBezTo>
                    <a:pt x="7435" y="379"/>
                    <a:pt x="7089" y="1"/>
                    <a:pt x="66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5" name="Google Shape;4673;p49">
              <a:extLst>
                <a:ext uri="{FF2B5EF4-FFF2-40B4-BE49-F238E27FC236}">
                  <a16:creationId xmlns:a16="http://schemas.microsoft.com/office/drawing/2014/main" id="{59BD773E-02D4-B11F-EF7A-32152AD74D23}"/>
                </a:ext>
              </a:extLst>
            </p:cNvPr>
            <p:cNvSpPr/>
            <p:nvPr/>
          </p:nvSpPr>
          <p:spPr>
            <a:xfrm>
              <a:off x="-62148800" y="3377700"/>
              <a:ext cx="311125" cy="254425"/>
            </a:xfrm>
            <a:custGeom>
              <a:avLst/>
              <a:gdLst/>
              <a:ahLst/>
              <a:cxnLst/>
              <a:rect l="l" t="t" r="r" b="b"/>
              <a:pathLst>
                <a:path w="12445" h="10177" extrusionOk="0">
                  <a:moveTo>
                    <a:pt x="11626" y="1608"/>
                  </a:moveTo>
                  <a:lnTo>
                    <a:pt x="11626" y="2899"/>
                  </a:lnTo>
                  <a:cubicBezTo>
                    <a:pt x="11626" y="3939"/>
                    <a:pt x="10807" y="4853"/>
                    <a:pt x="9767" y="4916"/>
                  </a:cubicBezTo>
                  <a:cubicBezTo>
                    <a:pt x="9893" y="4538"/>
                    <a:pt x="9956" y="4128"/>
                    <a:pt x="9956" y="3718"/>
                  </a:cubicBezTo>
                  <a:lnTo>
                    <a:pt x="9956" y="1608"/>
                  </a:lnTo>
                  <a:close/>
                  <a:moveTo>
                    <a:pt x="2521" y="1639"/>
                  </a:moveTo>
                  <a:lnTo>
                    <a:pt x="2521" y="3718"/>
                  </a:lnTo>
                  <a:cubicBezTo>
                    <a:pt x="2521" y="4160"/>
                    <a:pt x="2616" y="4538"/>
                    <a:pt x="2710" y="4947"/>
                  </a:cubicBezTo>
                  <a:cubicBezTo>
                    <a:pt x="1702" y="4853"/>
                    <a:pt x="883" y="4002"/>
                    <a:pt x="883" y="2899"/>
                  </a:cubicBezTo>
                  <a:lnTo>
                    <a:pt x="883" y="1639"/>
                  </a:lnTo>
                  <a:close/>
                  <a:moveTo>
                    <a:pt x="6176" y="1576"/>
                  </a:moveTo>
                  <a:cubicBezTo>
                    <a:pt x="6333" y="1576"/>
                    <a:pt x="6491" y="1671"/>
                    <a:pt x="6554" y="1828"/>
                  </a:cubicBezTo>
                  <a:lnTo>
                    <a:pt x="6932" y="2647"/>
                  </a:lnTo>
                  <a:lnTo>
                    <a:pt x="7845" y="2773"/>
                  </a:lnTo>
                  <a:cubicBezTo>
                    <a:pt x="8003" y="2805"/>
                    <a:pt x="8129" y="2899"/>
                    <a:pt x="8160" y="3025"/>
                  </a:cubicBezTo>
                  <a:cubicBezTo>
                    <a:pt x="8349" y="3214"/>
                    <a:pt x="8318" y="3403"/>
                    <a:pt x="8192" y="3466"/>
                  </a:cubicBezTo>
                  <a:lnTo>
                    <a:pt x="7530" y="4097"/>
                  </a:lnTo>
                  <a:lnTo>
                    <a:pt x="7688" y="5010"/>
                  </a:lnTo>
                  <a:cubicBezTo>
                    <a:pt x="7719" y="5168"/>
                    <a:pt x="7656" y="5325"/>
                    <a:pt x="7530" y="5420"/>
                  </a:cubicBezTo>
                  <a:cubicBezTo>
                    <a:pt x="7452" y="5459"/>
                    <a:pt x="7363" y="5486"/>
                    <a:pt x="7268" y="5486"/>
                  </a:cubicBezTo>
                  <a:cubicBezTo>
                    <a:pt x="7210" y="5486"/>
                    <a:pt x="7149" y="5475"/>
                    <a:pt x="7089" y="5451"/>
                  </a:cubicBezTo>
                  <a:lnTo>
                    <a:pt x="6270" y="5010"/>
                  </a:lnTo>
                  <a:lnTo>
                    <a:pt x="5451" y="5451"/>
                  </a:lnTo>
                  <a:cubicBezTo>
                    <a:pt x="5380" y="5480"/>
                    <a:pt x="5309" y="5495"/>
                    <a:pt x="5241" y="5495"/>
                  </a:cubicBezTo>
                  <a:cubicBezTo>
                    <a:pt x="5158" y="5495"/>
                    <a:pt x="5079" y="5472"/>
                    <a:pt x="5010" y="5420"/>
                  </a:cubicBezTo>
                  <a:cubicBezTo>
                    <a:pt x="4884" y="5325"/>
                    <a:pt x="4821" y="5168"/>
                    <a:pt x="4852" y="5010"/>
                  </a:cubicBezTo>
                  <a:lnTo>
                    <a:pt x="5010" y="4097"/>
                  </a:lnTo>
                  <a:lnTo>
                    <a:pt x="4348" y="3466"/>
                  </a:lnTo>
                  <a:cubicBezTo>
                    <a:pt x="4222" y="3340"/>
                    <a:pt x="4191" y="3214"/>
                    <a:pt x="4222" y="3025"/>
                  </a:cubicBezTo>
                  <a:cubicBezTo>
                    <a:pt x="4254" y="2899"/>
                    <a:pt x="4411" y="2773"/>
                    <a:pt x="4537" y="2773"/>
                  </a:cubicBezTo>
                  <a:lnTo>
                    <a:pt x="5451" y="2647"/>
                  </a:lnTo>
                  <a:lnTo>
                    <a:pt x="5829" y="1828"/>
                  </a:lnTo>
                  <a:cubicBezTo>
                    <a:pt x="5924" y="1671"/>
                    <a:pt x="6018" y="1576"/>
                    <a:pt x="6176" y="1576"/>
                  </a:cubicBezTo>
                  <a:close/>
                  <a:moveTo>
                    <a:pt x="2931" y="1"/>
                  </a:moveTo>
                  <a:cubicBezTo>
                    <a:pt x="2679" y="1"/>
                    <a:pt x="2521" y="190"/>
                    <a:pt x="2521" y="410"/>
                  </a:cubicBezTo>
                  <a:lnTo>
                    <a:pt x="2521" y="852"/>
                  </a:lnTo>
                  <a:lnTo>
                    <a:pt x="442" y="852"/>
                  </a:lnTo>
                  <a:cubicBezTo>
                    <a:pt x="190" y="852"/>
                    <a:pt x="1" y="1041"/>
                    <a:pt x="1" y="1230"/>
                  </a:cubicBezTo>
                  <a:lnTo>
                    <a:pt x="1" y="2899"/>
                  </a:lnTo>
                  <a:cubicBezTo>
                    <a:pt x="1" y="4506"/>
                    <a:pt x="1292" y="5766"/>
                    <a:pt x="2931" y="5766"/>
                  </a:cubicBezTo>
                  <a:lnTo>
                    <a:pt x="3120" y="5766"/>
                  </a:lnTo>
                  <a:cubicBezTo>
                    <a:pt x="3561" y="6428"/>
                    <a:pt x="4222" y="6932"/>
                    <a:pt x="4978" y="7216"/>
                  </a:cubicBezTo>
                  <a:lnTo>
                    <a:pt x="4978" y="8507"/>
                  </a:lnTo>
                  <a:cubicBezTo>
                    <a:pt x="4506" y="8507"/>
                    <a:pt x="4128" y="8854"/>
                    <a:pt x="4128" y="9358"/>
                  </a:cubicBezTo>
                  <a:lnTo>
                    <a:pt x="4128" y="10177"/>
                  </a:lnTo>
                  <a:lnTo>
                    <a:pt x="8286" y="10177"/>
                  </a:lnTo>
                  <a:lnTo>
                    <a:pt x="8286" y="9358"/>
                  </a:lnTo>
                  <a:cubicBezTo>
                    <a:pt x="8286" y="8885"/>
                    <a:pt x="7908" y="8507"/>
                    <a:pt x="7436" y="8507"/>
                  </a:cubicBezTo>
                  <a:lnTo>
                    <a:pt x="7436" y="7216"/>
                  </a:lnTo>
                  <a:cubicBezTo>
                    <a:pt x="8192" y="6932"/>
                    <a:pt x="8854" y="6428"/>
                    <a:pt x="9295" y="5766"/>
                  </a:cubicBezTo>
                  <a:lnTo>
                    <a:pt x="9484" y="5766"/>
                  </a:lnTo>
                  <a:cubicBezTo>
                    <a:pt x="11122" y="5766"/>
                    <a:pt x="12414" y="4475"/>
                    <a:pt x="12414" y="2899"/>
                  </a:cubicBezTo>
                  <a:lnTo>
                    <a:pt x="12414" y="1230"/>
                  </a:lnTo>
                  <a:cubicBezTo>
                    <a:pt x="12445" y="978"/>
                    <a:pt x="12288" y="852"/>
                    <a:pt x="12067" y="852"/>
                  </a:cubicBezTo>
                  <a:lnTo>
                    <a:pt x="9956" y="852"/>
                  </a:lnTo>
                  <a:lnTo>
                    <a:pt x="9956" y="410"/>
                  </a:lnTo>
                  <a:cubicBezTo>
                    <a:pt x="9956" y="158"/>
                    <a:pt x="9767" y="1"/>
                    <a:pt x="95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36" name="Google Shape;4674;p49">
            <a:extLst>
              <a:ext uri="{FF2B5EF4-FFF2-40B4-BE49-F238E27FC236}">
                <a16:creationId xmlns:a16="http://schemas.microsoft.com/office/drawing/2014/main" id="{3849E830-F809-8A7F-5AFD-9400FEFF9C9A}"/>
              </a:ext>
            </a:extLst>
          </p:cNvPr>
          <p:cNvGrpSpPr/>
          <p:nvPr/>
        </p:nvGrpSpPr>
        <p:grpSpPr>
          <a:xfrm>
            <a:off x="5822616" y="5189244"/>
            <a:ext cx="546270" cy="544981"/>
            <a:chOff x="-62154300" y="3743950"/>
            <a:chExt cx="318200" cy="317450"/>
          </a:xfrm>
          <a:solidFill>
            <a:srgbClr val="054B99"/>
          </a:solidFill>
        </p:grpSpPr>
        <p:sp>
          <p:nvSpPr>
            <p:cNvPr id="4437" name="Google Shape;4675;p49">
              <a:extLst>
                <a:ext uri="{FF2B5EF4-FFF2-40B4-BE49-F238E27FC236}">
                  <a16:creationId xmlns:a16="http://schemas.microsoft.com/office/drawing/2014/main" id="{FAD315B7-0152-F0ED-3C2D-45565149915C}"/>
                </a:ext>
              </a:extLst>
            </p:cNvPr>
            <p:cNvSpPr/>
            <p:nvPr/>
          </p:nvSpPr>
          <p:spPr>
            <a:xfrm>
              <a:off x="-61992850" y="3743950"/>
              <a:ext cx="63825" cy="69150"/>
            </a:xfrm>
            <a:custGeom>
              <a:avLst/>
              <a:gdLst/>
              <a:ahLst/>
              <a:cxnLst/>
              <a:rect l="l" t="t" r="r" b="b"/>
              <a:pathLst>
                <a:path w="2553" h="2766" extrusionOk="0">
                  <a:moveTo>
                    <a:pt x="1261" y="1"/>
                  </a:moveTo>
                  <a:cubicBezTo>
                    <a:pt x="1009" y="1"/>
                    <a:pt x="851" y="221"/>
                    <a:pt x="851" y="410"/>
                  </a:cubicBezTo>
                  <a:lnTo>
                    <a:pt x="851" y="1355"/>
                  </a:lnTo>
                  <a:lnTo>
                    <a:pt x="725" y="1229"/>
                  </a:lnTo>
                  <a:cubicBezTo>
                    <a:pt x="646" y="1151"/>
                    <a:pt x="544" y="1111"/>
                    <a:pt x="442" y="1111"/>
                  </a:cubicBezTo>
                  <a:cubicBezTo>
                    <a:pt x="339" y="1111"/>
                    <a:pt x="237" y="1151"/>
                    <a:pt x="158" y="1229"/>
                  </a:cubicBezTo>
                  <a:cubicBezTo>
                    <a:pt x="1" y="1387"/>
                    <a:pt x="1" y="1670"/>
                    <a:pt x="158" y="1828"/>
                  </a:cubicBezTo>
                  <a:lnTo>
                    <a:pt x="977" y="2647"/>
                  </a:lnTo>
                  <a:cubicBezTo>
                    <a:pt x="1056" y="2726"/>
                    <a:pt x="1166" y="2765"/>
                    <a:pt x="1277" y="2765"/>
                  </a:cubicBezTo>
                  <a:cubicBezTo>
                    <a:pt x="1387" y="2765"/>
                    <a:pt x="1497" y="2726"/>
                    <a:pt x="1576" y="2647"/>
                  </a:cubicBezTo>
                  <a:lnTo>
                    <a:pt x="2395" y="1828"/>
                  </a:lnTo>
                  <a:cubicBezTo>
                    <a:pt x="2553" y="1670"/>
                    <a:pt x="2553" y="1387"/>
                    <a:pt x="2395" y="1229"/>
                  </a:cubicBezTo>
                  <a:cubicBezTo>
                    <a:pt x="2316" y="1151"/>
                    <a:pt x="2206" y="1111"/>
                    <a:pt x="2096" y="1111"/>
                  </a:cubicBezTo>
                  <a:cubicBezTo>
                    <a:pt x="1985" y="1111"/>
                    <a:pt x="1875" y="1151"/>
                    <a:pt x="1796" y="1229"/>
                  </a:cubicBezTo>
                  <a:lnTo>
                    <a:pt x="1670" y="1355"/>
                  </a:lnTo>
                  <a:lnTo>
                    <a:pt x="1670" y="410"/>
                  </a:lnTo>
                  <a:cubicBezTo>
                    <a:pt x="1670" y="221"/>
                    <a:pt x="1481" y="1"/>
                    <a:pt x="1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8" name="Google Shape;4676;p49">
              <a:extLst>
                <a:ext uri="{FF2B5EF4-FFF2-40B4-BE49-F238E27FC236}">
                  <a16:creationId xmlns:a16="http://schemas.microsoft.com/office/drawing/2014/main" id="{E09E06B7-E4C6-58A7-F0A0-9BD6D4E730D5}"/>
                </a:ext>
              </a:extLst>
            </p:cNvPr>
            <p:cNvSpPr/>
            <p:nvPr/>
          </p:nvSpPr>
          <p:spPr>
            <a:xfrm>
              <a:off x="-62154300" y="3785700"/>
              <a:ext cx="318200" cy="275700"/>
            </a:xfrm>
            <a:custGeom>
              <a:avLst/>
              <a:gdLst/>
              <a:ahLst/>
              <a:cxnLst/>
              <a:rect l="l" t="t" r="r" b="b"/>
              <a:pathLst>
                <a:path w="12728" h="11028" extrusionOk="0">
                  <a:moveTo>
                    <a:pt x="5261" y="3560"/>
                  </a:moveTo>
                  <a:cubicBezTo>
                    <a:pt x="5513" y="3560"/>
                    <a:pt x="5671" y="3781"/>
                    <a:pt x="5671" y="4002"/>
                  </a:cubicBezTo>
                  <a:lnTo>
                    <a:pt x="5671" y="5671"/>
                  </a:lnTo>
                  <a:cubicBezTo>
                    <a:pt x="5671" y="5892"/>
                    <a:pt x="5450" y="6112"/>
                    <a:pt x="5261" y="6112"/>
                  </a:cubicBezTo>
                  <a:cubicBezTo>
                    <a:pt x="5072" y="6112"/>
                    <a:pt x="4820" y="5892"/>
                    <a:pt x="4820" y="5671"/>
                  </a:cubicBezTo>
                  <a:lnTo>
                    <a:pt x="4820" y="4002"/>
                  </a:lnTo>
                  <a:cubicBezTo>
                    <a:pt x="4820" y="3781"/>
                    <a:pt x="5041" y="3560"/>
                    <a:pt x="5261" y="3560"/>
                  </a:cubicBezTo>
                  <a:close/>
                  <a:moveTo>
                    <a:pt x="7719" y="3560"/>
                  </a:moveTo>
                  <a:cubicBezTo>
                    <a:pt x="7908" y="3560"/>
                    <a:pt x="8128" y="3781"/>
                    <a:pt x="8128" y="4002"/>
                  </a:cubicBezTo>
                  <a:lnTo>
                    <a:pt x="8128" y="5671"/>
                  </a:lnTo>
                  <a:cubicBezTo>
                    <a:pt x="8128" y="5892"/>
                    <a:pt x="7939" y="6112"/>
                    <a:pt x="7719" y="6112"/>
                  </a:cubicBezTo>
                  <a:cubicBezTo>
                    <a:pt x="7467" y="6112"/>
                    <a:pt x="7309" y="5892"/>
                    <a:pt x="7309" y="5671"/>
                  </a:cubicBezTo>
                  <a:lnTo>
                    <a:pt x="7309" y="4002"/>
                  </a:lnTo>
                  <a:cubicBezTo>
                    <a:pt x="7309" y="3781"/>
                    <a:pt x="7498" y="3560"/>
                    <a:pt x="7719" y="3560"/>
                  </a:cubicBezTo>
                  <a:close/>
                  <a:moveTo>
                    <a:pt x="10239" y="3560"/>
                  </a:moveTo>
                  <a:cubicBezTo>
                    <a:pt x="10460" y="3560"/>
                    <a:pt x="10617" y="3781"/>
                    <a:pt x="10617" y="4002"/>
                  </a:cubicBezTo>
                  <a:lnTo>
                    <a:pt x="10617" y="5671"/>
                  </a:lnTo>
                  <a:cubicBezTo>
                    <a:pt x="10617" y="5892"/>
                    <a:pt x="10428" y="6112"/>
                    <a:pt x="10239" y="6112"/>
                  </a:cubicBezTo>
                  <a:cubicBezTo>
                    <a:pt x="9987" y="6112"/>
                    <a:pt x="9798" y="5892"/>
                    <a:pt x="9798" y="5671"/>
                  </a:cubicBezTo>
                  <a:lnTo>
                    <a:pt x="9798" y="4002"/>
                  </a:lnTo>
                  <a:cubicBezTo>
                    <a:pt x="9798" y="3781"/>
                    <a:pt x="9987" y="3560"/>
                    <a:pt x="10239" y="3560"/>
                  </a:cubicBezTo>
                  <a:close/>
                  <a:moveTo>
                    <a:pt x="5230" y="9357"/>
                  </a:moveTo>
                  <a:cubicBezTo>
                    <a:pt x="5450" y="9357"/>
                    <a:pt x="5608" y="9578"/>
                    <a:pt x="5608" y="9767"/>
                  </a:cubicBezTo>
                  <a:cubicBezTo>
                    <a:pt x="5608" y="9987"/>
                    <a:pt x="5419" y="10208"/>
                    <a:pt x="5230" y="10208"/>
                  </a:cubicBezTo>
                  <a:cubicBezTo>
                    <a:pt x="5041" y="10208"/>
                    <a:pt x="4789" y="9987"/>
                    <a:pt x="4789" y="9767"/>
                  </a:cubicBezTo>
                  <a:cubicBezTo>
                    <a:pt x="4820" y="9578"/>
                    <a:pt x="5041" y="9357"/>
                    <a:pt x="5230" y="9357"/>
                  </a:cubicBezTo>
                  <a:close/>
                  <a:moveTo>
                    <a:pt x="9924" y="9357"/>
                  </a:moveTo>
                  <a:cubicBezTo>
                    <a:pt x="10145" y="9357"/>
                    <a:pt x="10302" y="9578"/>
                    <a:pt x="10302" y="9767"/>
                  </a:cubicBezTo>
                  <a:cubicBezTo>
                    <a:pt x="10302" y="9987"/>
                    <a:pt x="10113" y="10208"/>
                    <a:pt x="9924" y="10208"/>
                  </a:cubicBezTo>
                  <a:cubicBezTo>
                    <a:pt x="9704" y="10208"/>
                    <a:pt x="9515" y="9987"/>
                    <a:pt x="9515" y="9767"/>
                  </a:cubicBezTo>
                  <a:cubicBezTo>
                    <a:pt x="9515" y="9578"/>
                    <a:pt x="9704" y="9357"/>
                    <a:pt x="9924" y="9357"/>
                  </a:cubicBezTo>
                  <a:close/>
                  <a:moveTo>
                    <a:pt x="441" y="0"/>
                  </a:moveTo>
                  <a:cubicBezTo>
                    <a:pt x="189" y="0"/>
                    <a:pt x="0" y="189"/>
                    <a:pt x="0" y="378"/>
                  </a:cubicBezTo>
                  <a:cubicBezTo>
                    <a:pt x="0" y="599"/>
                    <a:pt x="347" y="820"/>
                    <a:pt x="536" y="820"/>
                  </a:cubicBezTo>
                  <a:lnTo>
                    <a:pt x="2111" y="820"/>
                  </a:lnTo>
                  <a:cubicBezTo>
                    <a:pt x="2174" y="1103"/>
                    <a:pt x="3245" y="6711"/>
                    <a:pt x="3308" y="6994"/>
                  </a:cubicBezTo>
                  <a:cubicBezTo>
                    <a:pt x="2867" y="7184"/>
                    <a:pt x="2584" y="7625"/>
                    <a:pt x="2584" y="8097"/>
                  </a:cubicBezTo>
                  <a:cubicBezTo>
                    <a:pt x="2584" y="8759"/>
                    <a:pt x="3151" y="9326"/>
                    <a:pt x="3812" y="9326"/>
                  </a:cubicBezTo>
                  <a:lnTo>
                    <a:pt x="4001" y="9326"/>
                  </a:lnTo>
                  <a:cubicBezTo>
                    <a:pt x="3970" y="9452"/>
                    <a:pt x="3938" y="9609"/>
                    <a:pt x="3938" y="9767"/>
                  </a:cubicBezTo>
                  <a:cubicBezTo>
                    <a:pt x="3938" y="10429"/>
                    <a:pt x="4474" y="11027"/>
                    <a:pt x="5167" y="11027"/>
                  </a:cubicBezTo>
                  <a:cubicBezTo>
                    <a:pt x="5829" y="11027"/>
                    <a:pt x="6364" y="10460"/>
                    <a:pt x="6364" y="9767"/>
                  </a:cubicBezTo>
                  <a:cubicBezTo>
                    <a:pt x="6364" y="9609"/>
                    <a:pt x="6333" y="9483"/>
                    <a:pt x="6301" y="9326"/>
                  </a:cubicBezTo>
                  <a:lnTo>
                    <a:pt x="8664" y="9326"/>
                  </a:lnTo>
                  <a:cubicBezTo>
                    <a:pt x="8632" y="9452"/>
                    <a:pt x="8569" y="9609"/>
                    <a:pt x="8569" y="9767"/>
                  </a:cubicBezTo>
                  <a:cubicBezTo>
                    <a:pt x="8569" y="10429"/>
                    <a:pt x="9137" y="11027"/>
                    <a:pt x="9798" y="11027"/>
                  </a:cubicBezTo>
                  <a:cubicBezTo>
                    <a:pt x="10460" y="11027"/>
                    <a:pt x="11027" y="10460"/>
                    <a:pt x="11027" y="9767"/>
                  </a:cubicBezTo>
                  <a:cubicBezTo>
                    <a:pt x="11027" y="9609"/>
                    <a:pt x="10995" y="9483"/>
                    <a:pt x="10932" y="9357"/>
                  </a:cubicBezTo>
                  <a:lnTo>
                    <a:pt x="11562" y="9357"/>
                  </a:lnTo>
                  <a:cubicBezTo>
                    <a:pt x="11814" y="9357"/>
                    <a:pt x="12003" y="9168"/>
                    <a:pt x="12003" y="8979"/>
                  </a:cubicBezTo>
                  <a:cubicBezTo>
                    <a:pt x="12003" y="8727"/>
                    <a:pt x="11814" y="8538"/>
                    <a:pt x="11562" y="8538"/>
                  </a:cubicBezTo>
                  <a:lnTo>
                    <a:pt x="3749" y="8538"/>
                  </a:lnTo>
                  <a:cubicBezTo>
                    <a:pt x="3497" y="8538"/>
                    <a:pt x="3308" y="8349"/>
                    <a:pt x="3308" y="8160"/>
                  </a:cubicBezTo>
                  <a:cubicBezTo>
                    <a:pt x="3308" y="7940"/>
                    <a:pt x="3497" y="7719"/>
                    <a:pt x="3749" y="7719"/>
                  </a:cubicBezTo>
                  <a:lnTo>
                    <a:pt x="11468" y="7719"/>
                  </a:lnTo>
                  <a:cubicBezTo>
                    <a:pt x="11657" y="7719"/>
                    <a:pt x="11846" y="7562"/>
                    <a:pt x="11846" y="7373"/>
                  </a:cubicBezTo>
                  <a:lnTo>
                    <a:pt x="12665" y="2395"/>
                  </a:lnTo>
                  <a:cubicBezTo>
                    <a:pt x="12728" y="2143"/>
                    <a:pt x="12508" y="1922"/>
                    <a:pt x="12287" y="1922"/>
                  </a:cubicBezTo>
                  <a:lnTo>
                    <a:pt x="3056" y="1922"/>
                  </a:lnTo>
                  <a:lnTo>
                    <a:pt x="2741" y="347"/>
                  </a:lnTo>
                  <a:cubicBezTo>
                    <a:pt x="2710" y="158"/>
                    <a:pt x="2552" y="0"/>
                    <a:pt x="23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39" name="Google Shape;4677;p49">
            <a:extLst>
              <a:ext uri="{FF2B5EF4-FFF2-40B4-BE49-F238E27FC236}">
                <a16:creationId xmlns:a16="http://schemas.microsoft.com/office/drawing/2014/main" id="{06D0AA2B-7069-B481-F71D-DB7D892F2E50}"/>
              </a:ext>
            </a:extLst>
          </p:cNvPr>
          <p:cNvGrpSpPr/>
          <p:nvPr/>
        </p:nvGrpSpPr>
        <p:grpSpPr>
          <a:xfrm>
            <a:off x="5822596" y="5826351"/>
            <a:ext cx="546312" cy="543607"/>
            <a:chOff x="-62151950" y="4111775"/>
            <a:chExt cx="318225" cy="316650"/>
          </a:xfrm>
          <a:solidFill>
            <a:srgbClr val="054B99"/>
          </a:solidFill>
        </p:grpSpPr>
        <p:sp>
          <p:nvSpPr>
            <p:cNvPr id="4440" name="Google Shape;4678;p49">
              <a:extLst>
                <a:ext uri="{FF2B5EF4-FFF2-40B4-BE49-F238E27FC236}">
                  <a16:creationId xmlns:a16="http://schemas.microsoft.com/office/drawing/2014/main" id="{C82C1639-6EF0-9360-ACF7-C4F46E71274E}"/>
                </a:ext>
              </a:extLst>
            </p:cNvPr>
            <p:cNvSpPr/>
            <p:nvPr/>
          </p:nvSpPr>
          <p:spPr>
            <a:xfrm>
              <a:off x="-62151950" y="4407925"/>
              <a:ext cx="318225" cy="20500"/>
            </a:xfrm>
            <a:custGeom>
              <a:avLst/>
              <a:gdLst/>
              <a:ahLst/>
              <a:cxnLst/>
              <a:rect l="l" t="t" r="r" b="b"/>
              <a:pathLst>
                <a:path w="12729" h="820" extrusionOk="0">
                  <a:moveTo>
                    <a:pt x="442" y="0"/>
                  </a:moveTo>
                  <a:cubicBezTo>
                    <a:pt x="221" y="0"/>
                    <a:pt x="1" y="189"/>
                    <a:pt x="1" y="441"/>
                  </a:cubicBezTo>
                  <a:cubicBezTo>
                    <a:pt x="1" y="662"/>
                    <a:pt x="221" y="819"/>
                    <a:pt x="442" y="819"/>
                  </a:cubicBezTo>
                  <a:lnTo>
                    <a:pt x="12288" y="819"/>
                  </a:lnTo>
                  <a:cubicBezTo>
                    <a:pt x="12540" y="819"/>
                    <a:pt x="12697" y="630"/>
                    <a:pt x="12697" y="441"/>
                  </a:cubicBezTo>
                  <a:cubicBezTo>
                    <a:pt x="12729" y="158"/>
                    <a:pt x="12540" y="0"/>
                    <a:pt x="122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1" name="Google Shape;4679;p49">
              <a:extLst>
                <a:ext uri="{FF2B5EF4-FFF2-40B4-BE49-F238E27FC236}">
                  <a16:creationId xmlns:a16="http://schemas.microsoft.com/office/drawing/2014/main" id="{04D5A1D6-6EE3-D9F4-4B9D-60F45FD8DF3B}"/>
                </a:ext>
              </a:extLst>
            </p:cNvPr>
            <p:cNvSpPr/>
            <p:nvPr/>
          </p:nvSpPr>
          <p:spPr>
            <a:xfrm>
              <a:off x="-62151950" y="4283475"/>
              <a:ext cx="84300" cy="104000"/>
            </a:xfrm>
            <a:custGeom>
              <a:avLst/>
              <a:gdLst/>
              <a:ahLst/>
              <a:cxnLst/>
              <a:rect l="l" t="t" r="r" b="b"/>
              <a:pathLst>
                <a:path w="3372" h="4160" extrusionOk="0">
                  <a:moveTo>
                    <a:pt x="1009" y="0"/>
                  </a:moveTo>
                  <a:cubicBezTo>
                    <a:pt x="442" y="0"/>
                    <a:pt x="1" y="442"/>
                    <a:pt x="1" y="1009"/>
                  </a:cubicBezTo>
                  <a:lnTo>
                    <a:pt x="1" y="3214"/>
                  </a:lnTo>
                  <a:cubicBezTo>
                    <a:pt x="64" y="3718"/>
                    <a:pt x="473" y="4159"/>
                    <a:pt x="1009" y="4159"/>
                  </a:cubicBezTo>
                  <a:lnTo>
                    <a:pt x="2363" y="4159"/>
                  </a:lnTo>
                  <a:cubicBezTo>
                    <a:pt x="2931" y="4159"/>
                    <a:pt x="3372" y="3718"/>
                    <a:pt x="3372" y="3214"/>
                  </a:cubicBezTo>
                  <a:lnTo>
                    <a:pt x="3372" y="1009"/>
                  </a:lnTo>
                  <a:cubicBezTo>
                    <a:pt x="3372" y="442"/>
                    <a:pt x="2931" y="0"/>
                    <a:pt x="23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2" name="Google Shape;4680;p49">
              <a:extLst>
                <a:ext uri="{FF2B5EF4-FFF2-40B4-BE49-F238E27FC236}">
                  <a16:creationId xmlns:a16="http://schemas.microsoft.com/office/drawing/2014/main" id="{C8E1B8C9-6CBD-BBD9-859C-672AB80265D0}"/>
                </a:ext>
              </a:extLst>
            </p:cNvPr>
            <p:cNvSpPr/>
            <p:nvPr/>
          </p:nvSpPr>
          <p:spPr>
            <a:xfrm>
              <a:off x="-62033800" y="4111775"/>
              <a:ext cx="82725" cy="275700"/>
            </a:xfrm>
            <a:custGeom>
              <a:avLst/>
              <a:gdLst/>
              <a:ahLst/>
              <a:cxnLst/>
              <a:rect l="l" t="t" r="r" b="b"/>
              <a:pathLst>
                <a:path w="3309" h="11028" extrusionOk="0">
                  <a:moveTo>
                    <a:pt x="946" y="0"/>
                  </a:moveTo>
                  <a:cubicBezTo>
                    <a:pt x="410" y="0"/>
                    <a:pt x="0" y="410"/>
                    <a:pt x="0" y="977"/>
                  </a:cubicBezTo>
                  <a:lnTo>
                    <a:pt x="0" y="10082"/>
                  </a:lnTo>
                  <a:cubicBezTo>
                    <a:pt x="0" y="10618"/>
                    <a:pt x="441" y="11027"/>
                    <a:pt x="946" y="11027"/>
                  </a:cubicBezTo>
                  <a:lnTo>
                    <a:pt x="2332" y="11027"/>
                  </a:lnTo>
                  <a:cubicBezTo>
                    <a:pt x="2899" y="11027"/>
                    <a:pt x="3308" y="10586"/>
                    <a:pt x="3308" y="10082"/>
                  </a:cubicBezTo>
                  <a:lnTo>
                    <a:pt x="3308" y="977"/>
                  </a:lnTo>
                  <a:cubicBezTo>
                    <a:pt x="3308" y="410"/>
                    <a:pt x="2899" y="0"/>
                    <a:pt x="23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3" name="Google Shape;4681;p49">
              <a:extLst>
                <a:ext uri="{FF2B5EF4-FFF2-40B4-BE49-F238E27FC236}">
                  <a16:creationId xmlns:a16="http://schemas.microsoft.com/office/drawing/2014/main" id="{DAC7040E-1AF7-12A3-4AF1-2E9D151BD64F}"/>
                </a:ext>
              </a:extLst>
            </p:cNvPr>
            <p:cNvSpPr/>
            <p:nvPr/>
          </p:nvSpPr>
          <p:spPr>
            <a:xfrm>
              <a:off x="-61916450" y="4200775"/>
              <a:ext cx="82725" cy="186700"/>
            </a:xfrm>
            <a:custGeom>
              <a:avLst/>
              <a:gdLst/>
              <a:ahLst/>
              <a:cxnLst/>
              <a:rect l="l" t="t" r="r" b="b"/>
              <a:pathLst>
                <a:path w="3309" h="7468" extrusionOk="0">
                  <a:moveTo>
                    <a:pt x="946" y="0"/>
                  </a:moveTo>
                  <a:cubicBezTo>
                    <a:pt x="410" y="0"/>
                    <a:pt x="1" y="442"/>
                    <a:pt x="1" y="1009"/>
                  </a:cubicBezTo>
                  <a:lnTo>
                    <a:pt x="1" y="6522"/>
                  </a:lnTo>
                  <a:cubicBezTo>
                    <a:pt x="1" y="7058"/>
                    <a:pt x="442" y="7467"/>
                    <a:pt x="946" y="7467"/>
                  </a:cubicBezTo>
                  <a:lnTo>
                    <a:pt x="2332" y="7467"/>
                  </a:lnTo>
                  <a:cubicBezTo>
                    <a:pt x="2868" y="7467"/>
                    <a:pt x="3309" y="7026"/>
                    <a:pt x="3309" y="6522"/>
                  </a:cubicBezTo>
                  <a:lnTo>
                    <a:pt x="3309" y="1009"/>
                  </a:lnTo>
                  <a:cubicBezTo>
                    <a:pt x="3309" y="442"/>
                    <a:pt x="2868" y="0"/>
                    <a:pt x="23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44" name="Google Shape;4682;p49">
            <a:extLst>
              <a:ext uri="{FF2B5EF4-FFF2-40B4-BE49-F238E27FC236}">
                <a16:creationId xmlns:a16="http://schemas.microsoft.com/office/drawing/2014/main" id="{22260A7E-0C71-01D5-618E-FA9E6A2F7203}"/>
              </a:ext>
            </a:extLst>
          </p:cNvPr>
          <p:cNvGrpSpPr/>
          <p:nvPr/>
        </p:nvGrpSpPr>
        <p:grpSpPr>
          <a:xfrm>
            <a:off x="9114574" y="4531817"/>
            <a:ext cx="546270" cy="545197"/>
            <a:chOff x="-60254550" y="3367325"/>
            <a:chExt cx="318200" cy="317575"/>
          </a:xfrm>
          <a:solidFill>
            <a:srgbClr val="054B99"/>
          </a:solidFill>
        </p:grpSpPr>
        <p:sp>
          <p:nvSpPr>
            <p:cNvPr id="4445" name="Google Shape;4683;p49">
              <a:extLst>
                <a:ext uri="{FF2B5EF4-FFF2-40B4-BE49-F238E27FC236}">
                  <a16:creationId xmlns:a16="http://schemas.microsoft.com/office/drawing/2014/main" id="{6EDA389A-BF0B-D2C7-A987-E43DFDFA3490}"/>
                </a:ext>
              </a:extLst>
            </p:cNvPr>
            <p:cNvSpPr/>
            <p:nvPr/>
          </p:nvSpPr>
          <p:spPr>
            <a:xfrm>
              <a:off x="-60219125" y="3367325"/>
              <a:ext cx="51225" cy="103575"/>
            </a:xfrm>
            <a:custGeom>
              <a:avLst/>
              <a:gdLst/>
              <a:ahLst/>
              <a:cxnLst/>
              <a:rect l="l" t="t" r="r" b="b"/>
              <a:pathLst>
                <a:path w="2049" h="4143" extrusionOk="0">
                  <a:moveTo>
                    <a:pt x="1051" y="0"/>
                  </a:moveTo>
                  <a:cubicBezTo>
                    <a:pt x="935" y="0"/>
                    <a:pt x="815" y="57"/>
                    <a:pt x="725" y="164"/>
                  </a:cubicBezTo>
                  <a:cubicBezTo>
                    <a:pt x="568" y="290"/>
                    <a:pt x="568" y="573"/>
                    <a:pt x="757" y="731"/>
                  </a:cubicBezTo>
                  <a:cubicBezTo>
                    <a:pt x="1103" y="1046"/>
                    <a:pt x="1103" y="1456"/>
                    <a:pt x="757" y="1771"/>
                  </a:cubicBezTo>
                  <a:cubicBezTo>
                    <a:pt x="32" y="2401"/>
                    <a:pt x="1" y="3377"/>
                    <a:pt x="757" y="4039"/>
                  </a:cubicBezTo>
                  <a:cubicBezTo>
                    <a:pt x="828" y="4110"/>
                    <a:pt x="924" y="4143"/>
                    <a:pt x="1023" y="4143"/>
                  </a:cubicBezTo>
                  <a:cubicBezTo>
                    <a:pt x="1144" y="4143"/>
                    <a:pt x="1269" y="4094"/>
                    <a:pt x="1356" y="4007"/>
                  </a:cubicBezTo>
                  <a:cubicBezTo>
                    <a:pt x="1513" y="3850"/>
                    <a:pt x="1513" y="3566"/>
                    <a:pt x="1292" y="3409"/>
                  </a:cubicBezTo>
                  <a:cubicBezTo>
                    <a:pt x="946" y="3094"/>
                    <a:pt x="946" y="2716"/>
                    <a:pt x="1292" y="2401"/>
                  </a:cubicBezTo>
                  <a:cubicBezTo>
                    <a:pt x="2017" y="1771"/>
                    <a:pt x="2049" y="762"/>
                    <a:pt x="1292" y="101"/>
                  </a:cubicBezTo>
                  <a:cubicBezTo>
                    <a:pt x="1224" y="33"/>
                    <a:pt x="1139" y="0"/>
                    <a:pt x="10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6" name="Google Shape;4684;p49">
              <a:extLst>
                <a:ext uri="{FF2B5EF4-FFF2-40B4-BE49-F238E27FC236}">
                  <a16:creationId xmlns:a16="http://schemas.microsoft.com/office/drawing/2014/main" id="{8DC752D8-22DD-2126-DC1F-CC3DD825DCCC}"/>
                </a:ext>
              </a:extLst>
            </p:cNvPr>
            <p:cNvSpPr/>
            <p:nvPr/>
          </p:nvSpPr>
          <p:spPr>
            <a:xfrm>
              <a:off x="-60156900" y="3367325"/>
              <a:ext cx="51225" cy="103575"/>
            </a:xfrm>
            <a:custGeom>
              <a:avLst/>
              <a:gdLst/>
              <a:ahLst/>
              <a:cxnLst/>
              <a:rect l="l" t="t" r="r" b="b"/>
              <a:pathLst>
                <a:path w="2049" h="4143" extrusionOk="0">
                  <a:moveTo>
                    <a:pt x="1038" y="0"/>
                  </a:moveTo>
                  <a:cubicBezTo>
                    <a:pt x="913" y="0"/>
                    <a:pt x="783" y="57"/>
                    <a:pt x="694" y="164"/>
                  </a:cubicBezTo>
                  <a:cubicBezTo>
                    <a:pt x="536" y="290"/>
                    <a:pt x="536" y="573"/>
                    <a:pt x="757" y="731"/>
                  </a:cubicBezTo>
                  <a:cubicBezTo>
                    <a:pt x="1103" y="1046"/>
                    <a:pt x="1103" y="1456"/>
                    <a:pt x="757" y="1771"/>
                  </a:cubicBezTo>
                  <a:cubicBezTo>
                    <a:pt x="32" y="2401"/>
                    <a:pt x="1" y="3377"/>
                    <a:pt x="757" y="4039"/>
                  </a:cubicBezTo>
                  <a:cubicBezTo>
                    <a:pt x="828" y="4110"/>
                    <a:pt x="918" y="4143"/>
                    <a:pt x="1010" y="4143"/>
                  </a:cubicBezTo>
                  <a:cubicBezTo>
                    <a:pt x="1122" y="4143"/>
                    <a:pt x="1237" y="4094"/>
                    <a:pt x="1324" y="4007"/>
                  </a:cubicBezTo>
                  <a:cubicBezTo>
                    <a:pt x="1481" y="3850"/>
                    <a:pt x="1481" y="3566"/>
                    <a:pt x="1292" y="3409"/>
                  </a:cubicBezTo>
                  <a:cubicBezTo>
                    <a:pt x="946" y="3094"/>
                    <a:pt x="946" y="2716"/>
                    <a:pt x="1292" y="2401"/>
                  </a:cubicBezTo>
                  <a:cubicBezTo>
                    <a:pt x="2017" y="1771"/>
                    <a:pt x="2049" y="762"/>
                    <a:pt x="1292" y="101"/>
                  </a:cubicBezTo>
                  <a:cubicBezTo>
                    <a:pt x="1224" y="33"/>
                    <a:pt x="1133" y="0"/>
                    <a:pt x="1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7" name="Google Shape;4685;p49">
              <a:extLst>
                <a:ext uri="{FF2B5EF4-FFF2-40B4-BE49-F238E27FC236}">
                  <a16:creationId xmlns:a16="http://schemas.microsoft.com/office/drawing/2014/main" id="{8EBA151A-F719-AD30-303E-B2AC8D01A09E}"/>
                </a:ext>
              </a:extLst>
            </p:cNvPr>
            <p:cNvSpPr/>
            <p:nvPr/>
          </p:nvSpPr>
          <p:spPr>
            <a:xfrm>
              <a:off x="-60094675" y="3367325"/>
              <a:ext cx="51225" cy="103575"/>
            </a:xfrm>
            <a:custGeom>
              <a:avLst/>
              <a:gdLst/>
              <a:ahLst/>
              <a:cxnLst/>
              <a:rect l="l" t="t" r="r" b="b"/>
              <a:pathLst>
                <a:path w="2049" h="4143" extrusionOk="0">
                  <a:moveTo>
                    <a:pt x="1038" y="0"/>
                  </a:moveTo>
                  <a:cubicBezTo>
                    <a:pt x="913" y="0"/>
                    <a:pt x="783" y="57"/>
                    <a:pt x="694" y="164"/>
                  </a:cubicBezTo>
                  <a:cubicBezTo>
                    <a:pt x="536" y="290"/>
                    <a:pt x="536" y="573"/>
                    <a:pt x="725" y="731"/>
                  </a:cubicBezTo>
                  <a:cubicBezTo>
                    <a:pt x="1103" y="1046"/>
                    <a:pt x="1103" y="1456"/>
                    <a:pt x="725" y="1771"/>
                  </a:cubicBezTo>
                  <a:cubicBezTo>
                    <a:pt x="32" y="2401"/>
                    <a:pt x="1" y="3377"/>
                    <a:pt x="725" y="4039"/>
                  </a:cubicBezTo>
                  <a:cubicBezTo>
                    <a:pt x="796" y="4110"/>
                    <a:pt x="893" y="4143"/>
                    <a:pt x="992" y="4143"/>
                  </a:cubicBezTo>
                  <a:cubicBezTo>
                    <a:pt x="1113" y="4143"/>
                    <a:pt x="1237" y="4094"/>
                    <a:pt x="1324" y="4007"/>
                  </a:cubicBezTo>
                  <a:cubicBezTo>
                    <a:pt x="1481" y="3850"/>
                    <a:pt x="1481" y="3566"/>
                    <a:pt x="1292" y="3409"/>
                  </a:cubicBezTo>
                  <a:cubicBezTo>
                    <a:pt x="946" y="3094"/>
                    <a:pt x="946" y="2716"/>
                    <a:pt x="1292" y="2401"/>
                  </a:cubicBezTo>
                  <a:cubicBezTo>
                    <a:pt x="1985" y="1771"/>
                    <a:pt x="2048" y="762"/>
                    <a:pt x="1292" y="101"/>
                  </a:cubicBezTo>
                  <a:cubicBezTo>
                    <a:pt x="1224" y="33"/>
                    <a:pt x="1133" y="0"/>
                    <a:pt x="1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8" name="Google Shape;4686;p49">
              <a:extLst>
                <a:ext uri="{FF2B5EF4-FFF2-40B4-BE49-F238E27FC236}">
                  <a16:creationId xmlns:a16="http://schemas.microsoft.com/office/drawing/2014/main" id="{A1C238D1-CE15-E05C-24A3-1B6DE2390F86}"/>
                </a:ext>
              </a:extLst>
            </p:cNvPr>
            <p:cNvSpPr/>
            <p:nvPr/>
          </p:nvSpPr>
          <p:spPr>
            <a:xfrm>
              <a:off x="-60254550" y="3478525"/>
              <a:ext cx="318200" cy="206375"/>
            </a:xfrm>
            <a:custGeom>
              <a:avLst/>
              <a:gdLst/>
              <a:ahLst/>
              <a:cxnLst/>
              <a:rect l="l" t="t" r="r" b="b"/>
              <a:pathLst>
                <a:path w="12728" h="8255" extrusionOk="0">
                  <a:moveTo>
                    <a:pt x="10428" y="1607"/>
                  </a:moveTo>
                  <a:cubicBezTo>
                    <a:pt x="11184" y="1607"/>
                    <a:pt x="11814" y="2237"/>
                    <a:pt x="11814" y="2994"/>
                  </a:cubicBezTo>
                  <a:cubicBezTo>
                    <a:pt x="11814" y="3718"/>
                    <a:pt x="11184" y="4380"/>
                    <a:pt x="10428" y="4380"/>
                  </a:cubicBezTo>
                  <a:lnTo>
                    <a:pt x="9767" y="4380"/>
                  </a:lnTo>
                  <a:cubicBezTo>
                    <a:pt x="9861" y="4002"/>
                    <a:pt x="9893" y="3655"/>
                    <a:pt x="9893" y="3246"/>
                  </a:cubicBezTo>
                  <a:lnTo>
                    <a:pt x="9893" y="1607"/>
                  </a:lnTo>
                  <a:close/>
                  <a:moveTo>
                    <a:pt x="410" y="1"/>
                  </a:moveTo>
                  <a:cubicBezTo>
                    <a:pt x="158" y="1"/>
                    <a:pt x="0" y="190"/>
                    <a:pt x="0" y="379"/>
                  </a:cubicBezTo>
                  <a:lnTo>
                    <a:pt x="0" y="3309"/>
                  </a:lnTo>
                  <a:cubicBezTo>
                    <a:pt x="0" y="5041"/>
                    <a:pt x="882" y="6522"/>
                    <a:pt x="2237" y="7436"/>
                  </a:cubicBezTo>
                  <a:lnTo>
                    <a:pt x="441" y="7436"/>
                  </a:lnTo>
                  <a:cubicBezTo>
                    <a:pt x="189" y="7436"/>
                    <a:pt x="32" y="7625"/>
                    <a:pt x="32" y="7845"/>
                  </a:cubicBezTo>
                  <a:cubicBezTo>
                    <a:pt x="32" y="8066"/>
                    <a:pt x="252" y="8255"/>
                    <a:pt x="441" y="8255"/>
                  </a:cubicBezTo>
                  <a:lnTo>
                    <a:pt x="9546" y="8255"/>
                  </a:lnTo>
                  <a:cubicBezTo>
                    <a:pt x="9767" y="8255"/>
                    <a:pt x="9924" y="8066"/>
                    <a:pt x="9924" y="7845"/>
                  </a:cubicBezTo>
                  <a:cubicBezTo>
                    <a:pt x="9924" y="7593"/>
                    <a:pt x="9735" y="7436"/>
                    <a:pt x="9546" y="7436"/>
                  </a:cubicBezTo>
                  <a:lnTo>
                    <a:pt x="7719" y="7436"/>
                  </a:lnTo>
                  <a:cubicBezTo>
                    <a:pt x="8538" y="6900"/>
                    <a:pt x="9168" y="6144"/>
                    <a:pt x="9578" y="5230"/>
                  </a:cubicBezTo>
                  <a:lnTo>
                    <a:pt x="10523" y="5230"/>
                  </a:lnTo>
                  <a:cubicBezTo>
                    <a:pt x="11751" y="5230"/>
                    <a:pt x="12728" y="4254"/>
                    <a:pt x="12728" y="3025"/>
                  </a:cubicBezTo>
                  <a:cubicBezTo>
                    <a:pt x="12728" y="1796"/>
                    <a:pt x="11657" y="788"/>
                    <a:pt x="10428" y="788"/>
                  </a:cubicBezTo>
                  <a:lnTo>
                    <a:pt x="9893" y="788"/>
                  </a:lnTo>
                  <a:lnTo>
                    <a:pt x="9893" y="379"/>
                  </a:lnTo>
                  <a:cubicBezTo>
                    <a:pt x="9893" y="158"/>
                    <a:pt x="9704" y="1"/>
                    <a:pt x="94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49" name="Google Shape;4687;p49">
            <a:extLst>
              <a:ext uri="{FF2B5EF4-FFF2-40B4-BE49-F238E27FC236}">
                <a16:creationId xmlns:a16="http://schemas.microsoft.com/office/drawing/2014/main" id="{B83D7E5C-470D-D900-A5D2-732ED669ABC8}"/>
              </a:ext>
            </a:extLst>
          </p:cNvPr>
          <p:cNvGrpSpPr/>
          <p:nvPr/>
        </p:nvGrpSpPr>
        <p:grpSpPr>
          <a:xfrm>
            <a:off x="9115904" y="5190018"/>
            <a:ext cx="543607" cy="543436"/>
            <a:chOff x="-60255350" y="3733825"/>
            <a:chExt cx="316650" cy="316550"/>
          </a:xfrm>
          <a:solidFill>
            <a:srgbClr val="054B99"/>
          </a:solidFill>
        </p:grpSpPr>
        <p:sp>
          <p:nvSpPr>
            <p:cNvPr id="4450" name="Google Shape;4688;p49">
              <a:extLst>
                <a:ext uri="{FF2B5EF4-FFF2-40B4-BE49-F238E27FC236}">
                  <a16:creationId xmlns:a16="http://schemas.microsoft.com/office/drawing/2014/main" id="{63D79D7C-B158-8951-4005-CA6EC8F8E3A7}"/>
                </a:ext>
              </a:extLst>
            </p:cNvPr>
            <p:cNvSpPr/>
            <p:nvPr/>
          </p:nvSpPr>
          <p:spPr>
            <a:xfrm>
              <a:off x="-60218325" y="3733825"/>
              <a:ext cx="235525" cy="316550"/>
            </a:xfrm>
            <a:custGeom>
              <a:avLst/>
              <a:gdLst/>
              <a:ahLst/>
              <a:cxnLst/>
              <a:rect l="l" t="t" r="r" b="b"/>
              <a:pathLst>
                <a:path w="9421" h="12662" extrusionOk="0">
                  <a:moveTo>
                    <a:pt x="4821" y="1666"/>
                  </a:moveTo>
                  <a:cubicBezTo>
                    <a:pt x="5073" y="1666"/>
                    <a:pt x="5262" y="1886"/>
                    <a:pt x="5262" y="2075"/>
                  </a:cubicBezTo>
                  <a:lnTo>
                    <a:pt x="5262" y="2359"/>
                  </a:lnTo>
                  <a:cubicBezTo>
                    <a:pt x="5734" y="2485"/>
                    <a:pt x="6081" y="2989"/>
                    <a:pt x="6081" y="3525"/>
                  </a:cubicBezTo>
                  <a:cubicBezTo>
                    <a:pt x="6081" y="3777"/>
                    <a:pt x="5892" y="3934"/>
                    <a:pt x="5640" y="3934"/>
                  </a:cubicBezTo>
                  <a:cubicBezTo>
                    <a:pt x="5419" y="3934"/>
                    <a:pt x="5262" y="3714"/>
                    <a:pt x="5262" y="3525"/>
                  </a:cubicBezTo>
                  <a:cubicBezTo>
                    <a:pt x="5262" y="3273"/>
                    <a:pt x="5073" y="3084"/>
                    <a:pt x="4821" y="3084"/>
                  </a:cubicBezTo>
                  <a:cubicBezTo>
                    <a:pt x="4569" y="3084"/>
                    <a:pt x="4411" y="3273"/>
                    <a:pt x="4411" y="3525"/>
                  </a:cubicBezTo>
                  <a:cubicBezTo>
                    <a:pt x="4411" y="3777"/>
                    <a:pt x="4789" y="3997"/>
                    <a:pt x="5104" y="4249"/>
                  </a:cubicBezTo>
                  <a:cubicBezTo>
                    <a:pt x="5514" y="4564"/>
                    <a:pt x="6081" y="4942"/>
                    <a:pt x="6081" y="5604"/>
                  </a:cubicBezTo>
                  <a:cubicBezTo>
                    <a:pt x="6081" y="6171"/>
                    <a:pt x="5734" y="6612"/>
                    <a:pt x="5262" y="6801"/>
                  </a:cubicBezTo>
                  <a:lnTo>
                    <a:pt x="5262" y="7085"/>
                  </a:lnTo>
                  <a:cubicBezTo>
                    <a:pt x="5262" y="7305"/>
                    <a:pt x="5041" y="7463"/>
                    <a:pt x="4821" y="7463"/>
                  </a:cubicBezTo>
                  <a:cubicBezTo>
                    <a:pt x="4569" y="7463"/>
                    <a:pt x="4411" y="7274"/>
                    <a:pt x="4411" y="7085"/>
                  </a:cubicBezTo>
                  <a:lnTo>
                    <a:pt x="4411" y="6801"/>
                  </a:lnTo>
                  <a:cubicBezTo>
                    <a:pt x="3938" y="6644"/>
                    <a:pt x="3592" y="6171"/>
                    <a:pt x="3592" y="5604"/>
                  </a:cubicBezTo>
                  <a:cubicBezTo>
                    <a:pt x="3592" y="5383"/>
                    <a:pt x="3781" y="5194"/>
                    <a:pt x="4033" y="5194"/>
                  </a:cubicBezTo>
                  <a:cubicBezTo>
                    <a:pt x="4253" y="5194"/>
                    <a:pt x="4411" y="5383"/>
                    <a:pt x="4411" y="5604"/>
                  </a:cubicBezTo>
                  <a:cubicBezTo>
                    <a:pt x="4411" y="5856"/>
                    <a:pt x="4632" y="6014"/>
                    <a:pt x="4821" y="6014"/>
                  </a:cubicBezTo>
                  <a:cubicBezTo>
                    <a:pt x="5041" y="6014"/>
                    <a:pt x="5262" y="5824"/>
                    <a:pt x="5262" y="5604"/>
                  </a:cubicBezTo>
                  <a:cubicBezTo>
                    <a:pt x="5262" y="5383"/>
                    <a:pt x="4947" y="5131"/>
                    <a:pt x="4569" y="4911"/>
                  </a:cubicBezTo>
                  <a:cubicBezTo>
                    <a:pt x="4159" y="4596"/>
                    <a:pt x="3592" y="4186"/>
                    <a:pt x="3592" y="3525"/>
                  </a:cubicBezTo>
                  <a:cubicBezTo>
                    <a:pt x="3592" y="2989"/>
                    <a:pt x="3938" y="2548"/>
                    <a:pt x="4411" y="2359"/>
                  </a:cubicBezTo>
                  <a:lnTo>
                    <a:pt x="4411" y="2075"/>
                  </a:lnTo>
                  <a:cubicBezTo>
                    <a:pt x="4411" y="1823"/>
                    <a:pt x="4632" y="1666"/>
                    <a:pt x="4821" y="1666"/>
                  </a:cubicBezTo>
                  <a:close/>
                  <a:moveTo>
                    <a:pt x="6081" y="9385"/>
                  </a:moveTo>
                  <a:lnTo>
                    <a:pt x="6081" y="10235"/>
                  </a:lnTo>
                  <a:lnTo>
                    <a:pt x="3592" y="10235"/>
                  </a:lnTo>
                  <a:lnTo>
                    <a:pt x="3592" y="9385"/>
                  </a:lnTo>
                  <a:close/>
                  <a:moveTo>
                    <a:pt x="4801" y="0"/>
                  </a:moveTo>
                  <a:cubicBezTo>
                    <a:pt x="4498" y="0"/>
                    <a:pt x="4188" y="29"/>
                    <a:pt x="3875" y="91"/>
                  </a:cubicBezTo>
                  <a:cubicBezTo>
                    <a:pt x="2111" y="500"/>
                    <a:pt x="693" y="1949"/>
                    <a:pt x="378" y="3714"/>
                  </a:cubicBezTo>
                  <a:cubicBezTo>
                    <a:pt x="0" y="5698"/>
                    <a:pt x="1008" y="7652"/>
                    <a:pt x="2773" y="8565"/>
                  </a:cubicBezTo>
                  <a:lnTo>
                    <a:pt x="2773" y="10582"/>
                  </a:lnTo>
                  <a:cubicBezTo>
                    <a:pt x="2773" y="11716"/>
                    <a:pt x="3718" y="12661"/>
                    <a:pt x="4852" y="12661"/>
                  </a:cubicBezTo>
                  <a:cubicBezTo>
                    <a:pt x="5986" y="12661"/>
                    <a:pt x="6963" y="11716"/>
                    <a:pt x="6963" y="10582"/>
                  </a:cubicBezTo>
                  <a:lnTo>
                    <a:pt x="6963" y="8565"/>
                  </a:lnTo>
                  <a:cubicBezTo>
                    <a:pt x="8444" y="7778"/>
                    <a:pt x="9420" y="6234"/>
                    <a:pt x="9420" y="4501"/>
                  </a:cubicBezTo>
                  <a:cubicBezTo>
                    <a:pt x="9392" y="2000"/>
                    <a:pt x="7308" y="0"/>
                    <a:pt x="48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1" name="Google Shape;4689;p49">
              <a:extLst>
                <a:ext uri="{FF2B5EF4-FFF2-40B4-BE49-F238E27FC236}">
                  <a16:creationId xmlns:a16="http://schemas.microsoft.com/office/drawing/2014/main" id="{D86EC3D0-8649-13BA-F09B-9CED8C1EF745}"/>
                </a:ext>
              </a:extLst>
            </p:cNvPr>
            <p:cNvSpPr/>
            <p:nvPr/>
          </p:nvSpPr>
          <p:spPr>
            <a:xfrm>
              <a:off x="-60255350" y="3844775"/>
              <a:ext cx="34675" cy="20500"/>
            </a:xfrm>
            <a:custGeom>
              <a:avLst/>
              <a:gdLst/>
              <a:ahLst/>
              <a:cxnLst/>
              <a:rect l="l" t="t" r="r" b="b"/>
              <a:pathLst>
                <a:path w="1387" h="820" extrusionOk="0">
                  <a:moveTo>
                    <a:pt x="379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630"/>
                    <a:pt x="190" y="819"/>
                    <a:pt x="379" y="819"/>
                  </a:cubicBezTo>
                  <a:lnTo>
                    <a:pt x="946" y="819"/>
                  </a:lnTo>
                  <a:cubicBezTo>
                    <a:pt x="1166" y="819"/>
                    <a:pt x="1387" y="630"/>
                    <a:pt x="1387" y="378"/>
                  </a:cubicBezTo>
                  <a:cubicBezTo>
                    <a:pt x="1387" y="158"/>
                    <a:pt x="1166" y="0"/>
                    <a:pt x="9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2" name="Google Shape;4690;p49">
              <a:extLst>
                <a:ext uri="{FF2B5EF4-FFF2-40B4-BE49-F238E27FC236}">
                  <a16:creationId xmlns:a16="http://schemas.microsoft.com/office/drawing/2014/main" id="{2AC9B7BA-401D-92DB-2726-A525E4F6DC6B}"/>
                </a:ext>
              </a:extLst>
            </p:cNvPr>
            <p:cNvSpPr/>
            <p:nvPr/>
          </p:nvSpPr>
          <p:spPr>
            <a:xfrm>
              <a:off x="-59974175" y="3844775"/>
              <a:ext cx="35475" cy="20500"/>
            </a:xfrm>
            <a:custGeom>
              <a:avLst/>
              <a:gdLst/>
              <a:ahLst/>
              <a:cxnLst/>
              <a:rect l="l" t="t" r="r" b="b"/>
              <a:pathLst>
                <a:path w="1419" h="820" extrusionOk="0">
                  <a:moveTo>
                    <a:pt x="442" y="0"/>
                  </a:moveTo>
                  <a:cubicBezTo>
                    <a:pt x="221" y="0"/>
                    <a:pt x="1" y="189"/>
                    <a:pt x="1" y="378"/>
                  </a:cubicBezTo>
                  <a:cubicBezTo>
                    <a:pt x="1" y="630"/>
                    <a:pt x="221" y="819"/>
                    <a:pt x="442" y="819"/>
                  </a:cubicBezTo>
                  <a:lnTo>
                    <a:pt x="1009" y="819"/>
                  </a:lnTo>
                  <a:cubicBezTo>
                    <a:pt x="1230" y="819"/>
                    <a:pt x="1387" y="630"/>
                    <a:pt x="1387" y="378"/>
                  </a:cubicBezTo>
                  <a:cubicBezTo>
                    <a:pt x="1419" y="158"/>
                    <a:pt x="1230" y="0"/>
                    <a:pt x="1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3" name="Google Shape;4691;p49">
              <a:extLst>
                <a:ext uri="{FF2B5EF4-FFF2-40B4-BE49-F238E27FC236}">
                  <a16:creationId xmlns:a16="http://schemas.microsoft.com/office/drawing/2014/main" id="{54BDEA13-6B18-1994-D03F-E84BD2B75076}"/>
                </a:ext>
              </a:extLst>
            </p:cNvPr>
            <p:cNvSpPr/>
            <p:nvPr/>
          </p:nvSpPr>
          <p:spPr>
            <a:xfrm>
              <a:off x="-60212825" y="3939475"/>
              <a:ext cx="32325" cy="30350"/>
            </a:xfrm>
            <a:custGeom>
              <a:avLst/>
              <a:gdLst/>
              <a:ahLst/>
              <a:cxnLst/>
              <a:rect l="l" t="t" r="r" b="b"/>
              <a:pathLst>
                <a:path w="1293" h="1214" extrusionOk="0">
                  <a:moveTo>
                    <a:pt x="836" y="1"/>
                  </a:moveTo>
                  <a:cubicBezTo>
                    <a:pt x="725" y="1"/>
                    <a:pt x="615" y="40"/>
                    <a:pt x="536" y="119"/>
                  </a:cubicBezTo>
                  <a:lnTo>
                    <a:pt x="158" y="497"/>
                  </a:lnTo>
                  <a:cubicBezTo>
                    <a:pt x="1" y="654"/>
                    <a:pt x="1" y="938"/>
                    <a:pt x="158" y="1096"/>
                  </a:cubicBezTo>
                  <a:cubicBezTo>
                    <a:pt x="237" y="1174"/>
                    <a:pt x="340" y="1214"/>
                    <a:pt x="442" y="1214"/>
                  </a:cubicBezTo>
                  <a:cubicBezTo>
                    <a:pt x="544" y="1214"/>
                    <a:pt x="647" y="1174"/>
                    <a:pt x="725" y="1096"/>
                  </a:cubicBezTo>
                  <a:lnTo>
                    <a:pt x="1135" y="686"/>
                  </a:lnTo>
                  <a:cubicBezTo>
                    <a:pt x="1293" y="528"/>
                    <a:pt x="1293" y="245"/>
                    <a:pt x="1135" y="119"/>
                  </a:cubicBezTo>
                  <a:cubicBezTo>
                    <a:pt x="1056" y="40"/>
                    <a:pt x="946" y="1"/>
                    <a:pt x="8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4" name="Google Shape;4692;p49">
              <a:extLst>
                <a:ext uri="{FF2B5EF4-FFF2-40B4-BE49-F238E27FC236}">
                  <a16:creationId xmlns:a16="http://schemas.microsoft.com/office/drawing/2014/main" id="{4A6409CB-6F9B-88C2-178B-A077BB581BAE}"/>
                </a:ext>
              </a:extLst>
            </p:cNvPr>
            <p:cNvSpPr/>
            <p:nvPr/>
          </p:nvSpPr>
          <p:spPr>
            <a:xfrm>
              <a:off x="-60012750" y="3739425"/>
              <a:ext cx="32300" cy="30350"/>
            </a:xfrm>
            <a:custGeom>
              <a:avLst/>
              <a:gdLst/>
              <a:ahLst/>
              <a:cxnLst/>
              <a:rect l="l" t="t" r="r" b="b"/>
              <a:pathLst>
                <a:path w="1292" h="1214" extrusionOk="0">
                  <a:moveTo>
                    <a:pt x="835" y="1"/>
                  </a:moveTo>
                  <a:cubicBezTo>
                    <a:pt x="725" y="1"/>
                    <a:pt x="614" y="40"/>
                    <a:pt x="536" y="119"/>
                  </a:cubicBezTo>
                  <a:lnTo>
                    <a:pt x="126" y="497"/>
                  </a:lnTo>
                  <a:cubicBezTo>
                    <a:pt x="0" y="654"/>
                    <a:pt x="0" y="938"/>
                    <a:pt x="126" y="1095"/>
                  </a:cubicBezTo>
                  <a:cubicBezTo>
                    <a:pt x="205" y="1174"/>
                    <a:pt x="315" y="1213"/>
                    <a:pt x="425" y="1213"/>
                  </a:cubicBezTo>
                  <a:cubicBezTo>
                    <a:pt x="536" y="1213"/>
                    <a:pt x="646" y="1174"/>
                    <a:pt x="725" y="1095"/>
                  </a:cubicBezTo>
                  <a:lnTo>
                    <a:pt x="1134" y="686"/>
                  </a:lnTo>
                  <a:cubicBezTo>
                    <a:pt x="1292" y="560"/>
                    <a:pt x="1292" y="276"/>
                    <a:pt x="1134" y="119"/>
                  </a:cubicBezTo>
                  <a:cubicBezTo>
                    <a:pt x="1056" y="40"/>
                    <a:pt x="945" y="1"/>
                    <a:pt x="8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5" name="Google Shape;4693;p49">
              <a:extLst>
                <a:ext uri="{FF2B5EF4-FFF2-40B4-BE49-F238E27FC236}">
                  <a16:creationId xmlns:a16="http://schemas.microsoft.com/office/drawing/2014/main" id="{1CA98C74-51EF-B71F-8E0A-130F592E4572}"/>
                </a:ext>
              </a:extLst>
            </p:cNvPr>
            <p:cNvSpPr/>
            <p:nvPr/>
          </p:nvSpPr>
          <p:spPr>
            <a:xfrm>
              <a:off x="-60012750" y="3939475"/>
              <a:ext cx="32300" cy="30350"/>
            </a:xfrm>
            <a:custGeom>
              <a:avLst/>
              <a:gdLst/>
              <a:ahLst/>
              <a:cxnLst/>
              <a:rect l="l" t="t" r="r" b="b"/>
              <a:pathLst>
                <a:path w="1292" h="1214" extrusionOk="0">
                  <a:moveTo>
                    <a:pt x="425" y="1"/>
                  </a:moveTo>
                  <a:cubicBezTo>
                    <a:pt x="315" y="1"/>
                    <a:pt x="205" y="40"/>
                    <a:pt x="126" y="119"/>
                  </a:cubicBezTo>
                  <a:cubicBezTo>
                    <a:pt x="0" y="245"/>
                    <a:pt x="0" y="528"/>
                    <a:pt x="126" y="686"/>
                  </a:cubicBezTo>
                  <a:lnTo>
                    <a:pt x="536" y="1096"/>
                  </a:lnTo>
                  <a:cubicBezTo>
                    <a:pt x="614" y="1174"/>
                    <a:pt x="725" y="1214"/>
                    <a:pt x="835" y="1214"/>
                  </a:cubicBezTo>
                  <a:cubicBezTo>
                    <a:pt x="945" y="1214"/>
                    <a:pt x="1056" y="1174"/>
                    <a:pt x="1134" y="1096"/>
                  </a:cubicBezTo>
                  <a:cubicBezTo>
                    <a:pt x="1292" y="938"/>
                    <a:pt x="1292" y="654"/>
                    <a:pt x="1134" y="497"/>
                  </a:cubicBezTo>
                  <a:lnTo>
                    <a:pt x="725" y="119"/>
                  </a:lnTo>
                  <a:cubicBezTo>
                    <a:pt x="646" y="40"/>
                    <a:pt x="536" y="1"/>
                    <a:pt x="4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6" name="Google Shape;4694;p49">
              <a:extLst>
                <a:ext uri="{FF2B5EF4-FFF2-40B4-BE49-F238E27FC236}">
                  <a16:creationId xmlns:a16="http://schemas.microsoft.com/office/drawing/2014/main" id="{ACC002DA-E039-758C-4650-9DC32C51E48A}"/>
                </a:ext>
              </a:extLst>
            </p:cNvPr>
            <p:cNvSpPr/>
            <p:nvPr/>
          </p:nvSpPr>
          <p:spPr>
            <a:xfrm>
              <a:off x="-60212825" y="3739425"/>
              <a:ext cx="32325" cy="30350"/>
            </a:xfrm>
            <a:custGeom>
              <a:avLst/>
              <a:gdLst/>
              <a:ahLst/>
              <a:cxnLst/>
              <a:rect l="l" t="t" r="r" b="b"/>
              <a:pathLst>
                <a:path w="1293" h="1214" extrusionOk="0">
                  <a:moveTo>
                    <a:pt x="442" y="1"/>
                  </a:moveTo>
                  <a:cubicBezTo>
                    <a:pt x="340" y="1"/>
                    <a:pt x="237" y="40"/>
                    <a:pt x="158" y="119"/>
                  </a:cubicBezTo>
                  <a:cubicBezTo>
                    <a:pt x="1" y="276"/>
                    <a:pt x="1" y="560"/>
                    <a:pt x="158" y="686"/>
                  </a:cubicBezTo>
                  <a:lnTo>
                    <a:pt x="536" y="1095"/>
                  </a:lnTo>
                  <a:cubicBezTo>
                    <a:pt x="615" y="1174"/>
                    <a:pt x="725" y="1213"/>
                    <a:pt x="836" y="1213"/>
                  </a:cubicBezTo>
                  <a:cubicBezTo>
                    <a:pt x="946" y="1213"/>
                    <a:pt x="1056" y="1174"/>
                    <a:pt x="1135" y="1095"/>
                  </a:cubicBezTo>
                  <a:cubicBezTo>
                    <a:pt x="1293" y="938"/>
                    <a:pt x="1293" y="654"/>
                    <a:pt x="1135" y="497"/>
                  </a:cubicBezTo>
                  <a:lnTo>
                    <a:pt x="725" y="119"/>
                  </a:lnTo>
                  <a:cubicBezTo>
                    <a:pt x="647" y="40"/>
                    <a:pt x="544" y="1"/>
                    <a:pt x="4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57" name="Google Shape;4695;p49">
            <a:extLst>
              <a:ext uri="{FF2B5EF4-FFF2-40B4-BE49-F238E27FC236}">
                <a16:creationId xmlns:a16="http://schemas.microsoft.com/office/drawing/2014/main" id="{76A15A42-8546-88FF-7EF5-CB46FBDEF351}"/>
              </a:ext>
            </a:extLst>
          </p:cNvPr>
          <p:cNvGrpSpPr/>
          <p:nvPr/>
        </p:nvGrpSpPr>
        <p:grpSpPr>
          <a:xfrm>
            <a:off x="9157149" y="5827017"/>
            <a:ext cx="461118" cy="542277"/>
            <a:chOff x="-60232500" y="4101525"/>
            <a:chExt cx="268600" cy="315875"/>
          </a:xfrm>
          <a:solidFill>
            <a:srgbClr val="054B99"/>
          </a:solidFill>
        </p:grpSpPr>
        <p:sp>
          <p:nvSpPr>
            <p:cNvPr id="4458" name="Google Shape;4696;p49">
              <a:extLst>
                <a:ext uri="{FF2B5EF4-FFF2-40B4-BE49-F238E27FC236}">
                  <a16:creationId xmlns:a16="http://schemas.microsoft.com/office/drawing/2014/main" id="{EBAC3F1B-322C-25F2-DFF2-EB81F7C5B7B5}"/>
                </a:ext>
              </a:extLst>
            </p:cNvPr>
            <p:cNvSpPr/>
            <p:nvPr/>
          </p:nvSpPr>
          <p:spPr>
            <a:xfrm>
              <a:off x="-60222275" y="4273225"/>
              <a:ext cx="63025" cy="144175"/>
            </a:xfrm>
            <a:custGeom>
              <a:avLst/>
              <a:gdLst/>
              <a:ahLst/>
              <a:cxnLst/>
              <a:rect l="l" t="t" r="r" b="b"/>
              <a:pathLst>
                <a:path w="2521" h="5767" extrusionOk="0">
                  <a:moveTo>
                    <a:pt x="1261" y="1"/>
                  </a:moveTo>
                  <a:cubicBezTo>
                    <a:pt x="1072" y="1"/>
                    <a:pt x="851" y="190"/>
                    <a:pt x="851" y="379"/>
                  </a:cubicBezTo>
                  <a:lnTo>
                    <a:pt x="851" y="662"/>
                  </a:lnTo>
                  <a:cubicBezTo>
                    <a:pt x="379" y="820"/>
                    <a:pt x="1" y="1293"/>
                    <a:pt x="1" y="1828"/>
                  </a:cubicBezTo>
                  <a:cubicBezTo>
                    <a:pt x="1" y="2521"/>
                    <a:pt x="568" y="2899"/>
                    <a:pt x="1009" y="3214"/>
                  </a:cubicBezTo>
                  <a:cubicBezTo>
                    <a:pt x="1324" y="3466"/>
                    <a:pt x="1671" y="3687"/>
                    <a:pt x="1671" y="3939"/>
                  </a:cubicBezTo>
                  <a:cubicBezTo>
                    <a:pt x="1671" y="4160"/>
                    <a:pt x="1482" y="4349"/>
                    <a:pt x="1261" y="4349"/>
                  </a:cubicBezTo>
                  <a:cubicBezTo>
                    <a:pt x="1072" y="4349"/>
                    <a:pt x="851" y="4160"/>
                    <a:pt x="851" y="3939"/>
                  </a:cubicBezTo>
                  <a:cubicBezTo>
                    <a:pt x="851" y="3687"/>
                    <a:pt x="631" y="3529"/>
                    <a:pt x="442" y="3529"/>
                  </a:cubicBezTo>
                  <a:cubicBezTo>
                    <a:pt x="253" y="3529"/>
                    <a:pt x="64" y="3718"/>
                    <a:pt x="64" y="3939"/>
                  </a:cubicBezTo>
                  <a:cubicBezTo>
                    <a:pt x="64" y="4475"/>
                    <a:pt x="410" y="4916"/>
                    <a:pt x="883" y="5105"/>
                  </a:cubicBezTo>
                  <a:lnTo>
                    <a:pt x="883" y="5388"/>
                  </a:lnTo>
                  <a:cubicBezTo>
                    <a:pt x="883" y="5609"/>
                    <a:pt x="1072" y="5766"/>
                    <a:pt x="1324" y="5766"/>
                  </a:cubicBezTo>
                  <a:cubicBezTo>
                    <a:pt x="1545" y="5766"/>
                    <a:pt x="1702" y="5577"/>
                    <a:pt x="1702" y="5388"/>
                  </a:cubicBezTo>
                  <a:lnTo>
                    <a:pt x="1702" y="5105"/>
                  </a:lnTo>
                  <a:cubicBezTo>
                    <a:pt x="2175" y="4947"/>
                    <a:pt x="2521" y="4475"/>
                    <a:pt x="2521" y="3939"/>
                  </a:cubicBezTo>
                  <a:cubicBezTo>
                    <a:pt x="2521" y="3246"/>
                    <a:pt x="1986" y="2868"/>
                    <a:pt x="1545" y="2553"/>
                  </a:cubicBezTo>
                  <a:cubicBezTo>
                    <a:pt x="1229" y="2301"/>
                    <a:pt x="883" y="2080"/>
                    <a:pt x="883" y="1828"/>
                  </a:cubicBezTo>
                  <a:cubicBezTo>
                    <a:pt x="883" y="1608"/>
                    <a:pt x="1072" y="1450"/>
                    <a:pt x="1261" y="1450"/>
                  </a:cubicBezTo>
                  <a:cubicBezTo>
                    <a:pt x="1513" y="1450"/>
                    <a:pt x="1671" y="1639"/>
                    <a:pt x="1671" y="1828"/>
                  </a:cubicBezTo>
                  <a:cubicBezTo>
                    <a:pt x="1671" y="2080"/>
                    <a:pt x="1860" y="2269"/>
                    <a:pt x="2112" y="2269"/>
                  </a:cubicBezTo>
                  <a:cubicBezTo>
                    <a:pt x="2332" y="2269"/>
                    <a:pt x="2490" y="2080"/>
                    <a:pt x="2490" y="1828"/>
                  </a:cubicBezTo>
                  <a:cubicBezTo>
                    <a:pt x="2490" y="1293"/>
                    <a:pt x="2143" y="852"/>
                    <a:pt x="1671" y="662"/>
                  </a:cubicBezTo>
                  <a:lnTo>
                    <a:pt x="1671" y="379"/>
                  </a:lnTo>
                  <a:cubicBezTo>
                    <a:pt x="1671" y="158"/>
                    <a:pt x="1482" y="1"/>
                    <a:pt x="1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9" name="Google Shape;4697;p49">
              <a:extLst>
                <a:ext uri="{FF2B5EF4-FFF2-40B4-BE49-F238E27FC236}">
                  <a16:creationId xmlns:a16="http://schemas.microsoft.com/office/drawing/2014/main" id="{3536DA27-1E92-5C0F-8BA5-33E130DF8D3B}"/>
                </a:ext>
              </a:extLst>
            </p:cNvPr>
            <p:cNvSpPr/>
            <p:nvPr/>
          </p:nvSpPr>
          <p:spPr>
            <a:xfrm>
              <a:off x="-60232500" y="4101525"/>
              <a:ext cx="268600" cy="315875"/>
            </a:xfrm>
            <a:custGeom>
              <a:avLst/>
              <a:gdLst/>
              <a:ahLst/>
              <a:cxnLst/>
              <a:rect l="l" t="t" r="r" b="b"/>
              <a:pathLst>
                <a:path w="10744" h="12635" extrusionOk="0">
                  <a:moveTo>
                    <a:pt x="5356" y="1"/>
                  </a:moveTo>
                  <a:cubicBezTo>
                    <a:pt x="5104" y="1"/>
                    <a:pt x="4946" y="190"/>
                    <a:pt x="4946" y="410"/>
                  </a:cubicBezTo>
                  <a:lnTo>
                    <a:pt x="4946" y="820"/>
                  </a:lnTo>
                  <a:cubicBezTo>
                    <a:pt x="2206" y="1041"/>
                    <a:pt x="0" y="3340"/>
                    <a:pt x="0" y="6176"/>
                  </a:cubicBezTo>
                  <a:lnTo>
                    <a:pt x="0" y="6585"/>
                  </a:lnTo>
                  <a:lnTo>
                    <a:pt x="32" y="6585"/>
                  </a:lnTo>
                  <a:cubicBezTo>
                    <a:pt x="32" y="6806"/>
                    <a:pt x="221" y="6963"/>
                    <a:pt x="473" y="6963"/>
                  </a:cubicBezTo>
                  <a:cubicBezTo>
                    <a:pt x="693" y="6963"/>
                    <a:pt x="851" y="6774"/>
                    <a:pt x="851" y="6585"/>
                  </a:cubicBezTo>
                  <a:cubicBezTo>
                    <a:pt x="851" y="6113"/>
                    <a:pt x="1197" y="5766"/>
                    <a:pt x="1701" y="5766"/>
                  </a:cubicBezTo>
                  <a:cubicBezTo>
                    <a:pt x="2174" y="5766"/>
                    <a:pt x="2521" y="6113"/>
                    <a:pt x="2521" y="6585"/>
                  </a:cubicBezTo>
                  <a:cubicBezTo>
                    <a:pt x="2521" y="6806"/>
                    <a:pt x="2710" y="6963"/>
                    <a:pt x="2899" y="6963"/>
                  </a:cubicBezTo>
                  <a:cubicBezTo>
                    <a:pt x="3119" y="6963"/>
                    <a:pt x="3308" y="6774"/>
                    <a:pt x="3308" y="6585"/>
                  </a:cubicBezTo>
                  <a:cubicBezTo>
                    <a:pt x="3308" y="6113"/>
                    <a:pt x="3655" y="5766"/>
                    <a:pt x="4127" y="5766"/>
                  </a:cubicBezTo>
                  <a:cubicBezTo>
                    <a:pt x="4600" y="5766"/>
                    <a:pt x="4946" y="6113"/>
                    <a:pt x="4946" y="6585"/>
                  </a:cubicBezTo>
                  <a:lnTo>
                    <a:pt x="4946" y="11437"/>
                  </a:lnTo>
                  <a:cubicBezTo>
                    <a:pt x="4946" y="12099"/>
                    <a:pt x="5514" y="12634"/>
                    <a:pt x="6175" y="12634"/>
                  </a:cubicBezTo>
                  <a:cubicBezTo>
                    <a:pt x="6837" y="12634"/>
                    <a:pt x="7404" y="12099"/>
                    <a:pt x="7404" y="11437"/>
                  </a:cubicBezTo>
                  <a:lnTo>
                    <a:pt x="7404" y="10586"/>
                  </a:lnTo>
                  <a:cubicBezTo>
                    <a:pt x="7404" y="10366"/>
                    <a:pt x="7215" y="10208"/>
                    <a:pt x="6994" y="10208"/>
                  </a:cubicBezTo>
                  <a:cubicBezTo>
                    <a:pt x="6805" y="10208"/>
                    <a:pt x="6616" y="10397"/>
                    <a:pt x="6616" y="10586"/>
                  </a:cubicBezTo>
                  <a:lnTo>
                    <a:pt x="6616" y="11437"/>
                  </a:lnTo>
                  <a:cubicBezTo>
                    <a:pt x="6616" y="11658"/>
                    <a:pt x="6427" y="11815"/>
                    <a:pt x="6175" y="11815"/>
                  </a:cubicBezTo>
                  <a:cubicBezTo>
                    <a:pt x="5955" y="11815"/>
                    <a:pt x="5797" y="11626"/>
                    <a:pt x="5797" y="11437"/>
                  </a:cubicBezTo>
                  <a:lnTo>
                    <a:pt x="5797" y="6585"/>
                  </a:lnTo>
                  <a:cubicBezTo>
                    <a:pt x="5797" y="6113"/>
                    <a:pt x="6144" y="5766"/>
                    <a:pt x="6616" y="5766"/>
                  </a:cubicBezTo>
                  <a:cubicBezTo>
                    <a:pt x="7089" y="5766"/>
                    <a:pt x="7435" y="6113"/>
                    <a:pt x="7435" y="6585"/>
                  </a:cubicBezTo>
                  <a:cubicBezTo>
                    <a:pt x="7435" y="6806"/>
                    <a:pt x="7624" y="6963"/>
                    <a:pt x="7876" y="6963"/>
                  </a:cubicBezTo>
                  <a:cubicBezTo>
                    <a:pt x="8097" y="6963"/>
                    <a:pt x="8255" y="6774"/>
                    <a:pt x="8255" y="6585"/>
                  </a:cubicBezTo>
                  <a:cubicBezTo>
                    <a:pt x="8255" y="6113"/>
                    <a:pt x="8633" y="5766"/>
                    <a:pt x="9105" y="5766"/>
                  </a:cubicBezTo>
                  <a:cubicBezTo>
                    <a:pt x="9578" y="5766"/>
                    <a:pt x="9924" y="6113"/>
                    <a:pt x="9924" y="6585"/>
                  </a:cubicBezTo>
                  <a:cubicBezTo>
                    <a:pt x="9924" y="6806"/>
                    <a:pt x="10113" y="6963"/>
                    <a:pt x="10302" y="6963"/>
                  </a:cubicBezTo>
                  <a:cubicBezTo>
                    <a:pt x="10523" y="6963"/>
                    <a:pt x="10743" y="6774"/>
                    <a:pt x="10743" y="6585"/>
                  </a:cubicBezTo>
                  <a:lnTo>
                    <a:pt x="10743" y="6176"/>
                  </a:lnTo>
                  <a:cubicBezTo>
                    <a:pt x="10743" y="3340"/>
                    <a:pt x="8538" y="1041"/>
                    <a:pt x="5797" y="820"/>
                  </a:cubicBezTo>
                  <a:lnTo>
                    <a:pt x="5797" y="410"/>
                  </a:lnTo>
                  <a:cubicBezTo>
                    <a:pt x="5797" y="158"/>
                    <a:pt x="5577" y="1"/>
                    <a:pt x="53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60" name="Google Shape;4698;p49">
            <a:extLst>
              <a:ext uri="{FF2B5EF4-FFF2-40B4-BE49-F238E27FC236}">
                <a16:creationId xmlns:a16="http://schemas.microsoft.com/office/drawing/2014/main" id="{B677A703-EC8E-BAA5-8356-59AC705D8E28}"/>
              </a:ext>
            </a:extLst>
          </p:cNvPr>
          <p:cNvSpPr/>
          <p:nvPr/>
        </p:nvSpPr>
        <p:spPr>
          <a:xfrm>
            <a:off x="11090581" y="4532087"/>
            <a:ext cx="543565" cy="544981"/>
          </a:xfrm>
          <a:custGeom>
            <a:avLst/>
            <a:gdLst/>
            <a:ahLst/>
            <a:cxnLst/>
            <a:rect l="l" t="t" r="r" b="b"/>
            <a:pathLst>
              <a:path w="12665" h="12698" extrusionOk="0">
                <a:moveTo>
                  <a:pt x="9200" y="883"/>
                </a:moveTo>
                <a:lnTo>
                  <a:pt x="9200" y="1702"/>
                </a:lnTo>
                <a:lnTo>
                  <a:pt x="3403" y="1702"/>
                </a:lnTo>
                <a:lnTo>
                  <a:pt x="3403" y="883"/>
                </a:lnTo>
                <a:close/>
                <a:moveTo>
                  <a:pt x="4222" y="3340"/>
                </a:moveTo>
                <a:lnTo>
                  <a:pt x="4222" y="4191"/>
                </a:lnTo>
                <a:lnTo>
                  <a:pt x="3403" y="4191"/>
                </a:lnTo>
                <a:lnTo>
                  <a:pt x="3403" y="3340"/>
                </a:lnTo>
                <a:close/>
                <a:moveTo>
                  <a:pt x="6711" y="3340"/>
                </a:moveTo>
                <a:lnTo>
                  <a:pt x="6711" y="4191"/>
                </a:lnTo>
                <a:lnTo>
                  <a:pt x="5892" y="4191"/>
                </a:lnTo>
                <a:lnTo>
                  <a:pt x="5892" y="3340"/>
                </a:lnTo>
                <a:close/>
                <a:moveTo>
                  <a:pt x="9200" y="3340"/>
                </a:moveTo>
                <a:lnTo>
                  <a:pt x="9200" y="4191"/>
                </a:lnTo>
                <a:lnTo>
                  <a:pt x="8349" y="4191"/>
                </a:lnTo>
                <a:lnTo>
                  <a:pt x="8349" y="3340"/>
                </a:lnTo>
                <a:close/>
                <a:moveTo>
                  <a:pt x="4222" y="5010"/>
                </a:moveTo>
                <a:lnTo>
                  <a:pt x="4222" y="5829"/>
                </a:lnTo>
                <a:lnTo>
                  <a:pt x="3403" y="5829"/>
                </a:lnTo>
                <a:lnTo>
                  <a:pt x="3403" y="5010"/>
                </a:lnTo>
                <a:close/>
                <a:moveTo>
                  <a:pt x="6711" y="5010"/>
                </a:moveTo>
                <a:lnTo>
                  <a:pt x="6711" y="5829"/>
                </a:lnTo>
                <a:lnTo>
                  <a:pt x="5892" y="5829"/>
                </a:lnTo>
                <a:lnTo>
                  <a:pt x="5892" y="5010"/>
                </a:lnTo>
                <a:close/>
                <a:moveTo>
                  <a:pt x="9200" y="5010"/>
                </a:moveTo>
                <a:lnTo>
                  <a:pt x="9200" y="5829"/>
                </a:lnTo>
                <a:lnTo>
                  <a:pt x="8349" y="5829"/>
                </a:lnTo>
                <a:lnTo>
                  <a:pt x="8349" y="5010"/>
                </a:lnTo>
                <a:close/>
                <a:moveTo>
                  <a:pt x="4222" y="6648"/>
                </a:moveTo>
                <a:lnTo>
                  <a:pt x="4222" y="7499"/>
                </a:lnTo>
                <a:lnTo>
                  <a:pt x="3403" y="7499"/>
                </a:lnTo>
                <a:lnTo>
                  <a:pt x="3403" y="6648"/>
                </a:lnTo>
                <a:close/>
                <a:moveTo>
                  <a:pt x="6711" y="6648"/>
                </a:moveTo>
                <a:lnTo>
                  <a:pt x="6711" y="7499"/>
                </a:lnTo>
                <a:lnTo>
                  <a:pt x="5892" y="7499"/>
                </a:lnTo>
                <a:lnTo>
                  <a:pt x="5892" y="6648"/>
                </a:lnTo>
                <a:close/>
                <a:moveTo>
                  <a:pt x="9200" y="6648"/>
                </a:moveTo>
                <a:lnTo>
                  <a:pt x="9200" y="7499"/>
                </a:lnTo>
                <a:lnTo>
                  <a:pt x="8349" y="7499"/>
                </a:lnTo>
                <a:lnTo>
                  <a:pt x="8349" y="6648"/>
                </a:lnTo>
                <a:close/>
                <a:moveTo>
                  <a:pt x="1733" y="9137"/>
                </a:moveTo>
                <a:lnTo>
                  <a:pt x="1733" y="11909"/>
                </a:lnTo>
                <a:lnTo>
                  <a:pt x="819" y="11909"/>
                </a:lnTo>
                <a:lnTo>
                  <a:pt x="819" y="9137"/>
                </a:lnTo>
                <a:close/>
                <a:moveTo>
                  <a:pt x="5892" y="9137"/>
                </a:moveTo>
                <a:lnTo>
                  <a:pt x="5892" y="11909"/>
                </a:lnTo>
                <a:lnTo>
                  <a:pt x="4222" y="11909"/>
                </a:lnTo>
                <a:lnTo>
                  <a:pt x="4222" y="9137"/>
                </a:lnTo>
                <a:close/>
                <a:moveTo>
                  <a:pt x="8349" y="9137"/>
                </a:moveTo>
                <a:lnTo>
                  <a:pt x="8349" y="11909"/>
                </a:lnTo>
                <a:lnTo>
                  <a:pt x="6711" y="11909"/>
                </a:lnTo>
                <a:lnTo>
                  <a:pt x="6711" y="9137"/>
                </a:lnTo>
                <a:close/>
                <a:moveTo>
                  <a:pt x="11783" y="9137"/>
                </a:moveTo>
                <a:lnTo>
                  <a:pt x="11783" y="11909"/>
                </a:lnTo>
                <a:lnTo>
                  <a:pt x="10806" y="11909"/>
                </a:lnTo>
                <a:lnTo>
                  <a:pt x="10806" y="9137"/>
                </a:lnTo>
                <a:close/>
                <a:moveTo>
                  <a:pt x="2993" y="1"/>
                </a:moveTo>
                <a:cubicBezTo>
                  <a:pt x="2773" y="1"/>
                  <a:pt x="2615" y="190"/>
                  <a:pt x="2615" y="410"/>
                </a:cubicBezTo>
                <a:lnTo>
                  <a:pt x="2615" y="1670"/>
                </a:lnTo>
                <a:lnTo>
                  <a:pt x="2206" y="1670"/>
                </a:lnTo>
                <a:cubicBezTo>
                  <a:pt x="1985" y="1670"/>
                  <a:pt x="1796" y="1859"/>
                  <a:pt x="1796" y="2080"/>
                </a:cubicBezTo>
                <a:lnTo>
                  <a:pt x="1796" y="8318"/>
                </a:lnTo>
                <a:lnTo>
                  <a:pt x="410" y="8318"/>
                </a:lnTo>
                <a:cubicBezTo>
                  <a:pt x="158" y="8318"/>
                  <a:pt x="0" y="8507"/>
                  <a:pt x="0" y="8696"/>
                </a:cubicBezTo>
                <a:lnTo>
                  <a:pt x="0" y="12287"/>
                </a:lnTo>
                <a:cubicBezTo>
                  <a:pt x="0" y="12540"/>
                  <a:pt x="221" y="12697"/>
                  <a:pt x="410" y="12697"/>
                </a:cubicBezTo>
                <a:lnTo>
                  <a:pt x="12256" y="12697"/>
                </a:lnTo>
                <a:cubicBezTo>
                  <a:pt x="12508" y="12697"/>
                  <a:pt x="12665" y="12477"/>
                  <a:pt x="12665" y="12287"/>
                </a:cubicBezTo>
                <a:lnTo>
                  <a:pt x="12665" y="8696"/>
                </a:lnTo>
                <a:cubicBezTo>
                  <a:pt x="12602" y="8475"/>
                  <a:pt x="12445" y="8318"/>
                  <a:pt x="12224" y="8318"/>
                </a:cubicBezTo>
                <a:lnTo>
                  <a:pt x="10838" y="8318"/>
                </a:lnTo>
                <a:lnTo>
                  <a:pt x="10838" y="2080"/>
                </a:lnTo>
                <a:cubicBezTo>
                  <a:pt x="10838" y="1859"/>
                  <a:pt x="10649" y="1670"/>
                  <a:pt x="10460" y="1670"/>
                </a:cubicBezTo>
                <a:lnTo>
                  <a:pt x="10019" y="1670"/>
                </a:lnTo>
                <a:lnTo>
                  <a:pt x="10019" y="410"/>
                </a:lnTo>
                <a:cubicBezTo>
                  <a:pt x="10019" y="158"/>
                  <a:pt x="9830" y="1"/>
                  <a:pt x="9609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61" name="Google Shape;4699;p49">
            <a:extLst>
              <a:ext uri="{FF2B5EF4-FFF2-40B4-BE49-F238E27FC236}">
                <a16:creationId xmlns:a16="http://schemas.microsoft.com/office/drawing/2014/main" id="{9C3BA962-C65F-F5C6-45DD-827D36C2982A}"/>
              </a:ext>
            </a:extLst>
          </p:cNvPr>
          <p:cNvGrpSpPr/>
          <p:nvPr/>
        </p:nvGrpSpPr>
        <p:grpSpPr>
          <a:xfrm>
            <a:off x="3190094" y="4532611"/>
            <a:ext cx="546312" cy="543607"/>
            <a:chOff x="-63679950" y="3360375"/>
            <a:chExt cx="318225" cy="316650"/>
          </a:xfrm>
          <a:solidFill>
            <a:srgbClr val="054B99"/>
          </a:solidFill>
        </p:grpSpPr>
        <p:sp>
          <p:nvSpPr>
            <p:cNvPr id="4462" name="Google Shape;4700;p49">
              <a:extLst>
                <a:ext uri="{FF2B5EF4-FFF2-40B4-BE49-F238E27FC236}">
                  <a16:creationId xmlns:a16="http://schemas.microsoft.com/office/drawing/2014/main" id="{65726C39-92E6-2331-5023-58D3E6600DB7}"/>
                </a:ext>
              </a:extLst>
            </p:cNvPr>
            <p:cNvSpPr/>
            <p:nvPr/>
          </p:nvSpPr>
          <p:spPr>
            <a:xfrm>
              <a:off x="-63497200" y="3423400"/>
              <a:ext cx="40975" cy="40975"/>
            </a:xfrm>
            <a:custGeom>
              <a:avLst/>
              <a:gdLst/>
              <a:ahLst/>
              <a:cxnLst/>
              <a:rect l="l" t="t" r="r" b="b"/>
              <a:pathLst>
                <a:path w="1639" h="1639" extrusionOk="0">
                  <a:moveTo>
                    <a:pt x="819" y="0"/>
                  </a:moveTo>
                  <a:cubicBezTo>
                    <a:pt x="378" y="0"/>
                    <a:pt x="0" y="378"/>
                    <a:pt x="0" y="819"/>
                  </a:cubicBezTo>
                  <a:cubicBezTo>
                    <a:pt x="0" y="1260"/>
                    <a:pt x="378" y="1638"/>
                    <a:pt x="819" y="1638"/>
                  </a:cubicBezTo>
                  <a:cubicBezTo>
                    <a:pt x="1260" y="1638"/>
                    <a:pt x="1638" y="1260"/>
                    <a:pt x="1638" y="819"/>
                  </a:cubicBezTo>
                  <a:cubicBezTo>
                    <a:pt x="1638" y="378"/>
                    <a:pt x="1260" y="0"/>
                    <a:pt x="8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3" name="Google Shape;4701;p49">
              <a:extLst>
                <a:ext uri="{FF2B5EF4-FFF2-40B4-BE49-F238E27FC236}">
                  <a16:creationId xmlns:a16="http://schemas.microsoft.com/office/drawing/2014/main" id="{85775D19-D18A-DD00-C852-D3D715795E32}"/>
                </a:ext>
              </a:extLst>
            </p:cNvPr>
            <p:cNvSpPr/>
            <p:nvPr/>
          </p:nvSpPr>
          <p:spPr>
            <a:xfrm>
              <a:off x="-63516900" y="3485625"/>
              <a:ext cx="79575" cy="29950"/>
            </a:xfrm>
            <a:custGeom>
              <a:avLst/>
              <a:gdLst/>
              <a:ahLst/>
              <a:cxnLst/>
              <a:rect l="l" t="t" r="r" b="b"/>
              <a:pathLst>
                <a:path w="3183" h="1198" extrusionOk="0">
                  <a:moveTo>
                    <a:pt x="1607" y="0"/>
                  </a:moveTo>
                  <a:cubicBezTo>
                    <a:pt x="820" y="0"/>
                    <a:pt x="190" y="504"/>
                    <a:pt x="1" y="1197"/>
                  </a:cubicBezTo>
                  <a:lnTo>
                    <a:pt x="3183" y="1197"/>
                  </a:lnTo>
                  <a:cubicBezTo>
                    <a:pt x="3025" y="504"/>
                    <a:pt x="2395" y="0"/>
                    <a:pt x="16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4" name="Google Shape;4702;p49">
              <a:extLst>
                <a:ext uri="{FF2B5EF4-FFF2-40B4-BE49-F238E27FC236}">
                  <a16:creationId xmlns:a16="http://schemas.microsoft.com/office/drawing/2014/main" id="{199CB7BA-30FD-36C5-976A-9052DFB10BBC}"/>
                </a:ext>
              </a:extLst>
            </p:cNvPr>
            <p:cNvSpPr/>
            <p:nvPr/>
          </p:nvSpPr>
          <p:spPr>
            <a:xfrm>
              <a:off x="-63618500" y="3360375"/>
              <a:ext cx="256775" cy="256600"/>
            </a:xfrm>
            <a:custGeom>
              <a:avLst/>
              <a:gdLst/>
              <a:ahLst/>
              <a:cxnLst/>
              <a:rect l="l" t="t" r="r" b="b"/>
              <a:pathLst>
                <a:path w="10271" h="10264" extrusionOk="0">
                  <a:moveTo>
                    <a:pt x="5703" y="1639"/>
                  </a:moveTo>
                  <a:cubicBezTo>
                    <a:pt x="6616" y="1639"/>
                    <a:pt x="7373" y="2395"/>
                    <a:pt x="7373" y="3309"/>
                  </a:cubicBezTo>
                  <a:cubicBezTo>
                    <a:pt x="7373" y="3750"/>
                    <a:pt x="7215" y="4128"/>
                    <a:pt x="6900" y="4443"/>
                  </a:cubicBezTo>
                  <a:cubicBezTo>
                    <a:pt x="7625" y="4884"/>
                    <a:pt x="8192" y="5672"/>
                    <a:pt x="8192" y="6617"/>
                  </a:cubicBezTo>
                  <a:cubicBezTo>
                    <a:pt x="8160" y="6900"/>
                    <a:pt x="8003" y="7058"/>
                    <a:pt x="7751" y="7058"/>
                  </a:cubicBezTo>
                  <a:lnTo>
                    <a:pt x="3623" y="7058"/>
                  </a:lnTo>
                  <a:cubicBezTo>
                    <a:pt x="3371" y="7058"/>
                    <a:pt x="3214" y="6837"/>
                    <a:pt x="3214" y="6617"/>
                  </a:cubicBezTo>
                  <a:cubicBezTo>
                    <a:pt x="3214" y="5672"/>
                    <a:pt x="3749" y="4884"/>
                    <a:pt x="4537" y="4443"/>
                  </a:cubicBezTo>
                  <a:cubicBezTo>
                    <a:pt x="4254" y="4128"/>
                    <a:pt x="4065" y="3718"/>
                    <a:pt x="4065" y="3309"/>
                  </a:cubicBezTo>
                  <a:cubicBezTo>
                    <a:pt x="4065" y="2395"/>
                    <a:pt x="4789" y="1639"/>
                    <a:pt x="5703" y="1639"/>
                  </a:cubicBezTo>
                  <a:close/>
                  <a:moveTo>
                    <a:pt x="5703" y="1"/>
                  </a:moveTo>
                  <a:cubicBezTo>
                    <a:pt x="3182" y="1"/>
                    <a:pt x="1135" y="2049"/>
                    <a:pt x="1135" y="4569"/>
                  </a:cubicBezTo>
                  <a:cubicBezTo>
                    <a:pt x="1135" y="5609"/>
                    <a:pt x="1481" y="6648"/>
                    <a:pt x="2206" y="7467"/>
                  </a:cubicBezTo>
                  <a:lnTo>
                    <a:pt x="1607" y="8066"/>
                  </a:lnTo>
                  <a:lnTo>
                    <a:pt x="756" y="7184"/>
                  </a:lnTo>
                  <a:cubicBezTo>
                    <a:pt x="678" y="7121"/>
                    <a:pt x="567" y="7089"/>
                    <a:pt x="457" y="7089"/>
                  </a:cubicBezTo>
                  <a:cubicBezTo>
                    <a:pt x="347" y="7089"/>
                    <a:pt x="237" y="7121"/>
                    <a:pt x="158" y="7184"/>
                  </a:cubicBezTo>
                  <a:cubicBezTo>
                    <a:pt x="0" y="7341"/>
                    <a:pt x="0" y="7625"/>
                    <a:pt x="158" y="7783"/>
                  </a:cubicBezTo>
                  <a:lnTo>
                    <a:pt x="1324" y="8980"/>
                  </a:lnTo>
                  <a:lnTo>
                    <a:pt x="2521" y="10145"/>
                  </a:lnTo>
                  <a:cubicBezTo>
                    <a:pt x="2600" y="10224"/>
                    <a:pt x="2710" y="10264"/>
                    <a:pt x="2820" y="10264"/>
                  </a:cubicBezTo>
                  <a:cubicBezTo>
                    <a:pt x="2930" y="10264"/>
                    <a:pt x="3041" y="10224"/>
                    <a:pt x="3119" y="10145"/>
                  </a:cubicBezTo>
                  <a:cubicBezTo>
                    <a:pt x="3277" y="9988"/>
                    <a:pt x="3277" y="9704"/>
                    <a:pt x="3119" y="9547"/>
                  </a:cubicBezTo>
                  <a:lnTo>
                    <a:pt x="2237" y="8696"/>
                  </a:lnTo>
                  <a:lnTo>
                    <a:pt x="2836" y="8098"/>
                  </a:lnTo>
                  <a:cubicBezTo>
                    <a:pt x="3655" y="8759"/>
                    <a:pt x="4695" y="9169"/>
                    <a:pt x="5734" y="9169"/>
                  </a:cubicBezTo>
                  <a:cubicBezTo>
                    <a:pt x="8255" y="9169"/>
                    <a:pt x="10271" y="7121"/>
                    <a:pt x="10271" y="4632"/>
                  </a:cubicBezTo>
                  <a:cubicBezTo>
                    <a:pt x="10239" y="2049"/>
                    <a:pt x="8223" y="1"/>
                    <a:pt x="57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5" name="Google Shape;4703;p49">
              <a:extLst>
                <a:ext uri="{FF2B5EF4-FFF2-40B4-BE49-F238E27FC236}">
                  <a16:creationId xmlns:a16="http://schemas.microsoft.com/office/drawing/2014/main" id="{395B0043-2E0C-864B-BE93-45B7425C1590}"/>
                </a:ext>
              </a:extLst>
            </p:cNvPr>
            <p:cNvSpPr/>
            <p:nvPr/>
          </p:nvSpPr>
          <p:spPr>
            <a:xfrm>
              <a:off x="-63679950" y="3576200"/>
              <a:ext cx="102425" cy="100825"/>
            </a:xfrm>
            <a:custGeom>
              <a:avLst/>
              <a:gdLst/>
              <a:ahLst/>
              <a:cxnLst/>
              <a:rect l="l" t="t" r="r" b="b"/>
              <a:pathLst>
                <a:path w="4097" h="4033" extrusionOk="0">
                  <a:moveTo>
                    <a:pt x="2332" y="0"/>
                  </a:moveTo>
                  <a:lnTo>
                    <a:pt x="159" y="2142"/>
                  </a:lnTo>
                  <a:cubicBezTo>
                    <a:pt x="1" y="2300"/>
                    <a:pt x="1" y="2584"/>
                    <a:pt x="159" y="2741"/>
                  </a:cubicBezTo>
                  <a:lnTo>
                    <a:pt x="1356" y="3938"/>
                  </a:lnTo>
                  <a:cubicBezTo>
                    <a:pt x="1434" y="4001"/>
                    <a:pt x="1545" y="4033"/>
                    <a:pt x="1655" y="4033"/>
                  </a:cubicBezTo>
                  <a:cubicBezTo>
                    <a:pt x="1765" y="4033"/>
                    <a:pt x="1876" y="4001"/>
                    <a:pt x="1954" y="3938"/>
                  </a:cubicBezTo>
                  <a:lnTo>
                    <a:pt x="4097" y="1764"/>
                  </a:lnTo>
                  <a:lnTo>
                    <a:pt x="2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66" name="Google Shape;4704;p49">
            <a:extLst>
              <a:ext uri="{FF2B5EF4-FFF2-40B4-BE49-F238E27FC236}">
                <a16:creationId xmlns:a16="http://schemas.microsoft.com/office/drawing/2014/main" id="{024FAE23-AD1F-401D-0EFF-B320DD8DC0D7}"/>
              </a:ext>
            </a:extLst>
          </p:cNvPr>
          <p:cNvSpPr/>
          <p:nvPr/>
        </p:nvSpPr>
        <p:spPr>
          <a:xfrm>
            <a:off x="3185660" y="5189104"/>
            <a:ext cx="549016" cy="545625"/>
          </a:xfrm>
          <a:custGeom>
            <a:avLst/>
            <a:gdLst/>
            <a:ahLst/>
            <a:cxnLst/>
            <a:rect l="l" t="t" r="r" b="b"/>
            <a:pathLst>
              <a:path w="12792" h="12713" extrusionOk="0">
                <a:moveTo>
                  <a:pt x="8633" y="1229"/>
                </a:moveTo>
                <a:cubicBezTo>
                  <a:pt x="8854" y="1229"/>
                  <a:pt x="9011" y="1418"/>
                  <a:pt x="9011" y="1607"/>
                </a:cubicBezTo>
                <a:lnTo>
                  <a:pt x="9011" y="1890"/>
                </a:lnTo>
                <a:cubicBezTo>
                  <a:pt x="9484" y="2048"/>
                  <a:pt x="9831" y="2520"/>
                  <a:pt x="9831" y="3088"/>
                </a:cubicBezTo>
                <a:cubicBezTo>
                  <a:pt x="9831" y="3308"/>
                  <a:pt x="9641" y="3497"/>
                  <a:pt x="9452" y="3497"/>
                </a:cubicBezTo>
                <a:cubicBezTo>
                  <a:pt x="9200" y="3497"/>
                  <a:pt x="9011" y="3308"/>
                  <a:pt x="9011" y="3088"/>
                </a:cubicBezTo>
                <a:cubicBezTo>
                  <a:pt x="9011" y="2835"/>
                  <a:pt x="8822" y="2678"/>
                  <a:pt x="8633" y="2678"/>
                </a:cubicBezTo>
                <a:cubicBezTo>
                  <a:pt x="8413" y="2678"/>
                  <a:pt x="8192" y="2867"/>
                  <a:pt x="8192" y="3088"/>
                </a:cubicBezTo>
                <a:cubicBezTo>
                  <a:pt x="8224" y="3308"/>
                  <a:pt x="8570" y="3529"/>
                  <a:pt x="8885" y="3781"/>
                </a:cubicBezTo>
                <a:cubicBezTo>
                  <a:pt x="9326" y="4096"/>
                  <a:pt x="9894" y="4505"/>
                  <a:pt x="9894" y="5167"/>
                </a:cubicBezTo>
                <a:cubicBezTo>
                  <a:pt x="9894" y="5702"/>
                  <a:pt x="9515" y="6143"/>
                  <a:pt x="9043" y="6333"/>
                </a:cubicBezTo>
                <a:lnTo>
                  <a:pt x="9043" y="6616"/>
                </a:lnTo>
                <a:cubicBezTo>
                  <a:pt x="9043" y="6868"/>
                  <a:pt x="8854" y="7026"/>
                  <a:pt x="8665" y="7026"/>
                </a:cubicBezTo>
                <a:cubicBezTo>
                  <a:pt x="8476" y="7026"/>
                  <a:pt x="8224" y="6805"/>
                  <a:pt x="8224" y="6616"/>
                </a:cubicBezTo>
                <a:lnTo>
                  <a:pt x="8224" y="6333"/>
                </a:lnTo>
                <a:cubicBezTo>
                  <a:pt x="7751" y="6175"/>
                  <a:pt x="7405" y="5702"/>
                  <a:pt x="7405" y="5167"/>
                </a:cubicBezTo>
                <a:cubicBezTo>
                  <a:pt x="7405" y="4915"/>
                  <a:pt x="7594" y="4757"/>
                  <a:pt x="7783" y="4757"/>
                </a:cubicBezTo>
                <a:cubicBezTo>
                  <a:pt x="8003" y="4757"/>
                  <a:pt x="8192" y="4978"/>
                  <a:pt x="8192" y="5167"/>
                </a:cubicBezTo>
                <a:cubicBezTo>
                  <a:pt x="8192" y="5387"/>
                  <a:pt x="8381" y="5608"/>
                  <a:pt x="8633" y="5608"/>
                </a:cubicBezTo>
                <a:cubicBezTo>
                  <a:pt x="8854" y="5608"/>
                  <a:pt x="9011" y="5387"/>
                  <a:pt x="9011" y="5167"/>
                </a:cubicBezTo>
                <a:cubicBezTo>
                  <a:pt x="9011" y="4915"/>
                  <a:pt x="8696" y="4694"/>
                  <a:pt x="8350" y="4442"/>
                </a:cubicBezTo>
                <a:cubicBezTo>
                  <a:pt x="7909" y="4127"/>
                  <a:pt x="7373" y="3749"/>
                  <a:pt x="7373" y="3088"/>
                </a:cubicBezTo>
                <a:cubicBezTo>
                  <a:pt x="7373" y="2520"/>
                  <a:pt x="7720" y="2079"/>
                  <a:pt x="8192" y="1890"/>
                </a:cubicBezTo>
                <a:lnTo>
                  <a:pt x="8192" y="1607"/>
                </a:lnTo>
                <a:cubicBezTo>
                  <a:pt x="8192" y="1386"/>
                  <a:pt x="8381" y="1229"/>
                  <a:pt x="8633" y="1229"/>
                </a:cubicBezTo>
                <a:close/>
                <a:moveTo>
                  <a:pt x="6050" y="6616"/>
                </a:moveTo>
                <a:lnTo>
                  <a:pt x="5073" y="10239"/>
                </a:lnTo>
                <a:lnTo>
                  <a:pt x="4853" y="9388"/>
                </a:lnTo>
                <a:cubicBezTo>
                  <a:pt x="4793" y="9168"/>
                  <a:pt x="4617" y="9049"/>
                  <a:pt x="4433" y="9049"/>
                </a:cubicBezTo>
                <a:cubicBezTo>
                  <a:pt x="4328" y="9049"/>
                  <a:pt x="4220" y="9088"/>
                  <a:pt x="4128" y="9168"/>
                </a:cubicBezTo>
                <a:lnTo>
                  <a:pt x="1450" y="11846"/>
                </a:lnTo>
                <a:lnTo>
                  <a:pt x="852" y="11279"/>
                </a:lnTo>
                <a:lnTo>
                  <a:pt x="3530" y="8601"/>
                </a:lnTo>
                <a:cubicBezTo>
                  <a:pt x="3782" y="8349"/>
                  <a:pt x="3656" y="7939"/>
                  <a:pt x="3341" y="7876"/>
                </a:cubicBezTo>
                <a:lnTo>
                  <a:pt x="2490" y="7624"/>
                </a:lnTo>
                <a:lnTo>
                  <a:pt x="6050" y="6616"/>
                </a:lnTo>
                <a:close/>
                <a:moveTo>
                  <a:pt x="8665" y="0"/>
                </a:moveTo>
                <a:cubicBezTo>
                  <a:pt x="6365" y="0"/>
                  <a:pt x="4538" y="1859"/>
                  <a:pt x="4538" y="4127"/>
                </a:cubicBezTo>
                <a:cubicBezTo>
                  <a:pt x="4538" y="4852"/>
                  <a:pt x="4695" y="5513"/>
                  <a:pt x="5042" y="6112"/>
                </a:cubicBezTo>
                <a:lnTo>
                  <a:pt x="820" y="7341"/>
                </a:lnTo>
                <a:cubicBezTo>
                  <a:pt x="442" y="7435"/>
                  <a:pt x="442" y="8034"/>
                  <a:pt x="820" y="8128"/>
                </a:cubicBezTo>
                <a:lnTo>
                  <a:pt x="2490" y="8538"/>
                </a:lnTo>
                <a:lnTo>
                  <a:pt x="316" y="10712"/>
                </a:lnTo>
                <a:cubicBezTo>
                  <a:pt x="1" y="11027"/>
                  <a:pt x="1" y="11594"/>
                  <a:pt x="316" y="11909"/>
                </a:cubicBezTo>
                <a:lnTo>
                  <a:pt x="915" y="12476"/>
                </a:lnTo>
                <a:cubicBezTo>
                  <a:pt x="1072" y="12633"/>
                  <a:pt x="1285" y="12712"/>
                  <a:pt x="1497" y="12712"/>
                </a:cubicBezTo>
                <a:cubicBezTo>
                  <a:pt x="1710" y="12712"/>
                  <a:pt x="1923" y="12633"/>
                  <a:pt x="2080" y="12476"/>
                </a:cubicBezTo>
                <a:lnTo>
                  <a:pt x="4254" y="10334"/>
                </a:lnTo>
                <a:lnTo>
                  <a:pt x="4695" y="11972"/>
                </a:lnTo>
                <a:cubicBezTo>
                  <a:pt x="4759" y="12180"/>
                  <a:pt x="4930" y="12291"/>
                  <a:pt x="5098" y="12291"/>
                </a:cubicBezTo>
                <a:cubicBezTo>
                  <a:pt x="5261" y="12291"/>
                  <a:pt x="5421" y="12188"/>
                  <a:pt x="5483" y="11972"/>
                </a:cubicBezTo>
                <a:lnTo>
                  <a:pt x="6712" y="7750"/>
                </a:lnTo>
                <a:cubicBezTo>
                  <a:pt x="7279" y="8065"/>
                  <a:pt x="7972" y="8286"/>
                  <a:pt x="8665" y="8286"/>
                </a:cubicBezTo>
                <a:cubicBezTo>
                  <a:pt x="10965" y="8286"/>
                  <a:pt x="12792" y="6427"/>
                  <a:pt x="12792" y="4127"/>
                </a:cubicBezTo>
                <a:cubicBezTo>
                  <a:pt x="12760" y="1859"/>
                  <a:pt x="10902" y="0"/>
                  <a:pt x="8665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67" name="Google Shape;4705;p49">
            <a:extLst>
              <a:ext uri="{FF2B5EF4-FFF2-40B4-BE49-F238E27FC236}">
                <a16:creationId xmlns:a16="http://schemas.microsoft.com/office/drawing/2014/main" id="{72335F38-531C-7E67-EE10-1246BB7C26B3}"/>
              </a:ext>
            </a:extLst>
          </p:cNvPr>
          <p:cNvGrpSpPr/>
          <p:nvPr/>
        </p:nvGrpSpPr>
        <p:grpSpPr>
          <a:xfrm>
            <a:off x="3188056" y="5825493"/>
            <a:ext cx="550388" cy="545324"/>
            <a:chOff x="-63679950" y="4093450"/>
            <a:chExt cx="320600" cy="317650"/>
          </a:xfrm>
          <a:solidFill>
            <a:srgbClr val="054B99"/>
          </a:solidFill>
        </p:grpSpPr>
        <p:sp>
          <p:nvSpPr>
            <p:cNvPr id="4468" name="Google Shape;4706;p49">
              <a:extLst>
                <a:ext uri="{FF2B5EF4-FFF2-40B4-BE49-F238E27FC236}">
                  <a16:creationId xmlns:a16="http://schemas.microsoft.com/office/drawing/2014/main" id="{5EC5F5C9-81F1-3219-B1A0-A64188305AE7}"/>
                </a:ext>
              </a:extLst>
            </p:cNvPr>
            <p:cNvSpPr/>
            <p:nvPr/>
          </p:nvSpPr>
          <p:spPr>
            <a:xfrm>
              <a:off x="-63595650" y="4093450"/>
              <a:ext cx="236300" cy="230425"/>
            </a:xfrm>
            <a:custGeom>
              <a:avLst/>
              <a:gdLst/>
              <a:ahLst/>
              <a:cxnLst/>
              <a:rect l="l" t="t" r="r" b="b"/>
              <a:pathLst>
                <a:path w="9452" h="9217" extrusionOk="0">
                  <a:moveTo>
                    <a:pt x="3387" y="836"/>
                  </a:moveTo>
                  <a:cubicBezTo>
                    <a:pt x="3497" y="836"/>
                    <a:pt x="3607" y="875"/>
                    <a:pt x="3686" y="954"/>
                  </a:cubicBezTo>
                  <a:cubicBezTo>
                    <a:pt x="3844" y="1111"/>
                    <a:pt x="3844" y="1395"/>
                    <a:pt x="3686" y="1553"/>
                  </a:cubicBezTo>
                  <a:lnTo>
                    <a:pt x="1638" y="3600"/>
                  </a:lnTo>
                  <a:cubicBezTo>
                    <a:pt x="1560" y="3679"/>
                    <a:pt x="1449" y="3718"/>
                    <a:pt x="1339" y="3718"/>
                  </a:cubicBezTo>
                  <a:cubicBezTo>
                    <a:pt x="1229" y="3718"/>
                    <a:pt x="1118" y="3679"/>
                    <a:pt x="1040" y="3600"/>
                  </a:cubicBezTo>
                  <a:cubicBezTo>
                    <a:pt x="882" y="3443"/>
                    <a:pt x="882" y="3159"/>
                    <a:pt x="1040" y="3002"/>
                  </a:cubicBezTo>
                  <a:lnTo>
                    <a:pt x="3088" y="954"/>
                  </a:lnTo>
                  <a:cubicBezTo>
                    <a:pt x="3166" y="875"/>
                    <a:pt x="3277" y="836"/>
                    <a:pt x="3387" y="836"/>
                  </a:cubicBezTo>
                  <a:close/>
                  <a:moveTo>
                    <a:pt x="8081" y="5530"/>
                  </a:moveTo>
                  <a:cubicBezTo>
                    <a:pt x="8191" y="5530"/>
                    <a:pt x="8302" y="5569"/>
                    <a:pt x="8380" y="5648"/>
                  </a:cubicBezTo>
                  <a:cubicBezTo>
                    <a:pt x="8538" y="5806"/>
                    <a:pt x="8538" y="6089"/>
                    <a:pt x="8380" y="6247"/>
                  </a:cubicBezTo>
                  <a:lnTo>
                    <a:pt x="6333" y="8295"/>
                  </a:lnTo>
                  <a:cubicBezTo>
                    <a:pt x="6254" y="8358"/>
                    <a:pt x="6143" y="8389"/>
                    <a:pt x="6033" y="8389"/>
                  </a:cubicBezTo>
                  <a:cubicBezTo>
                    <a:pt x="5923" y="8389"/>
                    <a:pt x="5813" y="8358"/>
                    <a:pt x="5734" y="8295"/>
                  </a:cubicBezTo>
                  <a:cubicBezTo>
                    <a:pt x="5576" y="8137"/>
                    <a:pt x="5576" y="7853"/>
                    <a:pt x="5734" y="7696"/>
                  </a:cubicBezTo>
                  <a:lnTo>
                    <a:pt x="7782" y="5648"/>
                  </a:lnTo>
                  <a:cubicBezTo>
                    <a:pt x="7861" y="5569"/>
                    <a:pt x="7971" y="5530"/>
                    <a:pt x="8081" y="5530"/>
                  </a:cubicBezTo>
                  <a:close/>
                  <a:moveTo>
                    <a:pt x="3414" y="1"/>
                  </a:moveTo>
                  <a:cubicBezTo>
                    <a:pt x="3095" y="1"/>
                    <a:pt x="2772" y="119"/>
                    <a:pt x="2520" y="355"/>
                  </a:cubicBezTo>
                  <a:lnTo>
                    <a:pt x="473" y="2403"/>
                  </a:lnTo>
                  <a:cubicBezTo>
                    <a:pt x="0" y="2876"/>
                    <a:pt x="0" y="3663"/>
                    <a:pt x="473" y="4199"/>
                  </a:cubicBezTo>
                  <a:cubicBezTo>
                    <a:pt x="700" y="4406"/>
                    <a:pt x="1008" y="4544"/>
                    <a:pt x="1345" y="4544"/>
                  </a:cubicBezTo>
                  <a:cubicBezTo>
                    <a:pt x="1522" y="4544"/>
                    <a:pt x="1706" y="4506"/>
                    <a:pt x="1890" y="4419"/>
                  </a:cubicBezTo>
                  <a:lnTo>
                    <a:pt x="4915" y="7444"/>
                  </a:lnTo>
                  <a:cubicBezTo>
                    <a:pt x="4663" y="7980"/>
                    <a:pt x="4789" y="8515"/>
                    <a:pt x="5135" y="8862"/>
                  </a:cubicBezTo>
                  <a:cubicBezTo>
                    <a:pt x="5372" y="9098"/>
                    <a:pt x="5687" y="9216"/>
                    <a:pt x="6010" y="9216"/>
                  </a:cubicBezTo>
                  <a:cubicBezTo>
                    <a:pt x="6333" y="9216"/>
                    <a:pt x="6663" y="9098"/>
                    <a:pt x="6931" y="8862"/>
                  </a:cubicBezTo>
                  <a:lnTo>
                    <a:pt x="8979" y="6814"/>
                  </a:lnTo>
                  <a:cubicBezTo>
                    <a:pt x="9452" y="6341"/>
                    <a:pt x="9452" y="5554"/>
                    <a:pt x="8979" y="5050"/>
                  </a:cubicBezTo>
                  <a:cubicBezTo>
                    <a:pt x="8757" y="4828"/>
                    <a:pt x="8445" y="4696"/>
                    <a:pt x="8117" y="4696"/>
                  </a:cubicBezTo>
                  <a:cubicBezTo>
                    <a:pt x="7933" y="4696"/>
                    <a:pt x="7743" y="4738"/>
                    <a:pt x="7561" y="4829"/>
                  </a:cubicBezTo>
                  <a:lnTo>
                    <a:pt x="4505" y="1773"/>
                  </a:lnTo>
                  <a:cubicBezTo>
                    <a:pt x="4757" y="1269"/>
                    <a:pt x="4631" y="733"/>
                    <a:pt x="4285" y="355"/>
                  </a:cubicBezTo>
                  <a:cubicBezTo>
                    <a:pt x="4048" y="119"/>
                    <a:pt x="3733" y="1"/>
                    <a:pt x="34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9" name="Google Shape;4707;p49">
              <a:extLst>
                <a:ext uri="{FF2B5EF4-FFF2-40B4-BE49-F238E27FC236}">
                  <a16:creationId xmlns:a16="http://schemas.microsoft.com/office/drawing/2014/main" id="{FA900D86-4C06-3E6C-C3AB-3E55082594FA}"/>
                </a:ext>
              </a:extLst>
            </p:cNvPr>
            <p:cNvSpPr/>
            <p:nvPr/>
          </p:nvSpPr>
          <p:spPr>
            <a:xfrm>
              <a:off x="-63679950" y="4233850"/>
              <a:ext cx="177250" cy="177250"/>
            </a:xfrm>
            <a:custGeom>
              <a:avLst/>
              <a:gdLst/>
              <a:ahLst/>
              <a:cxnLst/>
              <a:rect l="l" t="t" r="r" b="b"/>
              <a:pathLst>
                <a:path w="7090" h="7090" extrusionOk="0">
                  <a:moveTo>
                    <a:pt x="5325" y="1"/>
                  </a:moveTo>
                  <a:lnTo>
                    <a:pt x="4160" y="1166"/>
                  </a:lnTo>
                  <a:cubicBezTo>
                    <a:pt x="4081" y="1088"/>
                    <a:pt x="3971" y="1048"/>
                    <a:pt x="3860" y="1048"/>
                  </a:cubicBezTo>
                  <a:cubicBezTo>
                    <a:pt x="3750" y="1048"/>
                    <a:pt x="3640" y="1088"/>
                    <a:pt x="3561" y="1166"/>
                  </a:cubicBezTo>
                  <a:lnTo>
                    <a:pt x="474" y="4254"/>
                  </a:lnTo>
                  <a:cubicBezTo>
                    <a:pt x="159" y="4569"/>
                    <a:pt x="1" y="4947"/>
                    <a:pt x="1" y="5419"/>
                  </a:cubicBezTo>
                  <a:cubicBezTo>
                    <a:pt x="1" y="5861"/>
                    <a:pt x="159" y="6302"/>
                    <a:pt x="474" y="6617"/>
                  </a:cubicBezTo>
                  <a:cubicBezTo>
                    <a:pt x="789" y="6932"/>
                    <a:pt x="1214" y="7089"/>
                    <a:pt x="1639" y="7089"/>
                  </a:cubicBezTo>
                  <a:cubicBezTo>
                    <a:pt x="2065" y="7089"/>
                    <a:pt x="2490" y="6932"/>
                    <a:pt x="2805" y="6617"/>
                  </a:cubicBezTo>
                  <a:lnTo>
                    <a:pt x="5892" y="3529"/>
                  </a:lnTo>
                  <a:cubicBezTo>
                    <a:pt x="6081" y="3372"/>
                    <a:pt x="6081" y="3088"/>
                    <a:pt x="5924" y="2931"/>
                  </a:cubicBezTo>
                  <a:lnTo>
                    <a:pt x="7090" y="1765"/>
                  </a:lnTo>
                  <a:lnTo>
                    <a:pt x="53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0" name="Google Shape;4708;p49">
              <a:extLst>
                <a:ext uri="{FF2B5EF4-FFF2-40B4-BE49-F238E27FC236}">
                  <a16:creationId xmlns:a16="http://schemas.microsoft.com/office/drawing/2014/main" id="{227938C0-66D2-E449-7042-3482B0317B04}"/>
                </a:ext>
              </a:extLst>
            </p:cNvPr>
            <p:cNvSpPr/>
            <p:nvPr/>
          </p:nvSpPr>
          <p:spPr>
            <a:xfrm>
              <a:off x="-63548400" y="4348850"/>
              <a:ext cx="185900" cy="62250"/>
            </a:xfrm>
            <a:custGeom>
              <a:avLst/>
              <a:gdLst/>
              <a:ahLst/>
              <a:cxnLst/>
              <a:rect l="l" t="t" r="r" b="b"/>
              <a:pathLst>
                <a:path w="7436" h="2490" extrusionOk="0">
                  <a:moveTo>
                    <a:pt x="2048" y="0"/>
                  </a:moveTo>
                  <a:cubicBezTo>
                    <a:pt x="1355" y="0"/>
                    <a:pt x="819" y="536"/>
                    <a:pt x="819" y="1229"/>
                  </a:cubicBezTo>
                  <a:lnTo>
                    <a:pt x="819" y="1639"/>
                  </a:lnTo>
                  <a:lnTo>
                    <a:pt x="410" y="1639"/>
                  </a:lnTo>
                  <a:cubicBezTo>
                    <a:pt x="189" y="1639"/>
                    <a:pt x="0" y="1859"/>
                    <a:pt x="0" y="2048"/>
                  </a:cubicBezTo>
                  <a:cubicBezTo>
                    <a:pt x="0" y="2269"/>
                    <a:pt x="189" y="2489"/>
                    <a:pt x="410" y="2489"/>
                  </a:cubicBezTo>
                  <a:lnTo>
                    <a:pt x="7026" y="2489"/>
                  </a:lnTo>
                  <a:cubicBezTo>
                    <a:pt x="7278" y="2489"/>
                    <a:pt x="7435" y="2269"/>
                    <a:pt x="7435" y="2048"/>
                  </a:cubicBezTo>
                  <a:cubicBezTo>
                    <a:pt x="7435" y="1859"/>
                    <a:pt x="7246" y="1639"/>
                    <a:pt x="6994" y="1639"/>
                  </a:cubicBezTo>
                  <a:lnTo>
                    <a:pt x="6616" y="1639"/>
                  </a:lnTo>
                  <a:lnTo>
                    <a:pt x="6616" y="1229"/>
                  </a:lnTo>
                  <a:cubicBezTo>
                    <a:pt x="6616" y="536"/>
                    <a:pt x="6049" y="0"/>
                    <a:pt x="53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71" name="Google Shape;4709;p49">
            <a:extLst>
              <a:ext uri="{FF2B5EF4-FFF2-40B4-BE49-F238E27FC236}">
                <a16:creationId xmlns:a16="http://schemas.microsoft.com/office/drawing/2014/main" id="{53839286-FC89-18D8-DA82-D35C7B66921E}"/>
              </a:ext>
            </a:extLst>
          </p:cNvPr>
          <p:cNvGrpSpPr/>
          <p:nvPr/>
        </p:nvGrpSpPr>
        <p:grpSpPr>
          <a:xfrm>
            <a:off x="6474073" y="4531923"/>
            <a:ext cx="543607" cy="544981"/>
            <a:chOff x="-61784125" y="3377700"/>
            <a:chExt cx="316650" cy="317450"/>
          </a:xfrm>
          <a:solidFill>
            <a:srgbClr val="054B99"/>
          </a:solidFill>
        </p:grpSpPr>
        <p:sp>
          <p:nvSpPr>
            <p:cNvPr id="4472" name="Google Shape;4710;p49">
              <a:extLst>
                <a:ext uri="{FF2B5EF4-FFF2-40B4-BE49-F238E27FC236}">
                  <a16:creationId xmlns:a16="http://schemas.microsoft.com/office/drawing/2014/main" id="{01A249FC-EE90-1828-E2BF-157FCA3A071C}"/>
                </a:ext>
              </a:extLst>
            </p:cNvPr>
            <p:cNvSpPr/>
            <p:nvPr/>
          </p:nvSpPr>
          <p:spPr>
            <a:xfrm>
              <a:off x="-61688025" y="3460400"/>
              <a:ext cx="124450" cy="51225"/>
            </a:xfrm>
            <a:custGeom>
              <a:avLst/>
              <a:gdLst/>
              <a:ahLst/>
              <a:cxnLst/>
              <a:rect l="l" t="t" r="r" b="b"/>
              <a:pathLst>
                <a:path w="4978" h="2049" extrusionOk="0">
                  <a:moveTo>
                    <a:pt x="630" y="1"/>
                  </a:moveTo>
                  <a:cubicBezTo>
                    <a:pt x="252" y="442"/>
                    <a:pt x="0" y="1041"/>
                    <a:pt x="0" y="1671"/>
                  </a:cubicBezTo>
                  <a:cubicBezTo>
                    <a:pt x="0" y="1891"/>
                    <a:pt x="189" y="2049"/>
                    <a:pt x="441" y="2049"/>
                  </a:cubicBezTo>
                  <a:lnTo>
                    <a:pt x="4568" y="2049"/>
                  </a:lnTo>
                  <a:cubicBezTo>
                    <a:pt x="4820" y="2049"/>
                    <a:pt x="4978" y="1860"/>
                    <a:pt x="4978" y="1671"/>
                  </a:cubicBezTo>
                  <a:cubicBezTo>
                    <a:pt x="4978" y="1041"/>
                    <a:pt x="4726" y="442"/>
                    <a:pt x="4348" y="1"/>
                  </a:cubicBezTo>
                  <a:cubicBezTo>
                    <a:pt x="3875" y="568"/>
                    <a:pt x="3182" y="852"/>
                    <a:pt x="2489" y="852"/>
                  </a:cubicBezTo>
                  <a:cubicBezTo>
                    <a:pt x="1827" y="852"/>
                    <a:pt x="1134" y="568"/>
                    <a:pt x="6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3" name="Google Shape;4711;p49">
              <a:extLst>
                <a:ext uri="{FF2B5EF4-FFF2-40B4-BE49-F238E27FC236}">
                  <a16:creationId xmlns:a16="http://schemas.microsoft.com/office/drawing/2014/main" id="{B8FFFA0E-69EB-0A3D-C718-6228C2B7A94D}"/>
                </a:ext>
              </a:extLst>
            </p:cNvPr>
            <p:cNvSpPr/>
            <p:nvPr/>
          </p:nvSpPr>
          <p:spPr>
            <a:xfrm>
              <a:off x="-61677800" y="3518900"/>
              <a:ext cx="104775" cy="61850"/>
            </a:xfrm>
            <a:custGeom>
              <a:avLst/>
              <a:gdLst/>
              <a:ahLst/>
              <a:cxnLst/>
              <a:rect l="l" t="t" r="r" b="b"/>
              <a:pathLst>
                <a:path w="4191" h="2474" extrusionOk="0">
                  <a:moveTo>
                    <a:pt x="2096" y="0"/>
                  </a:moveTo>
                  <a:cubicBezTo>
                    <a:pt x="1985" y="0"/>
                    <a:pt x="1875" y="40"/>
                    <a:pt x="1796" y="118"/>
                  </a:cubicBezTo>
                  <a:lnTo>
                    <a:pt x="158" y="1757"/>
                  </a:lnTo>
                  <a:cubicBezTo>
                    <a:pt x="1" y="1914"/>
                    <a:pt x="1" y="2198"/>
                    <a:pt x="158" y="2355"/>
                  </a:cubicBezTo>
                  <a:cubicBezTo>
                    <a:pt x="237" y="2434"/>
                    <a:pt x="339" y="2473"/>
                    <a:pt x="442" y="2473"/>
                  </a:cubicBezTo>
                  <a:cubicBezTo>
                    <a:pt x="544" y="2473"/>
                    <a:pt x="646" y="2434"/>
                    <a:pt x="725" y="2355"/>
                  </a:cubicBezTo>
                  <a:lnTo>
                    <a:pt x="2111" y="969"/>
                  </a:lnTo>
                  <a:lnTo>
                    <a:pt x="3498" y="2355"/>
                  </a:lnTo>
                  <a:cubicBezTo>
                    <a:pt x="3576" y="2434"/>
                    <a:pt x="3687" y="2473"/>
                    <a:pt x="3797" y="2473"/>
                  </a:cubicBezTo>
                  <a:cubicBezTo>
                    <a:pt x="3907" y="2473"/>
                    <a:pt x="4017" y="2434"/>
                    <a:pt x="4096" y="2355"/>
                  </a:cubicBezTo>
                  <a:cubicBezTo>
                    <a:pt x="4191" y="2198"/>
                    <a:pt x="4191" y="1914"/>
                    <a:pt x="4033" y="1757"/>
                  </a:cubicBezTo>
                  <a:lnTo>
                    <a:pt x="2395" y="118"/>
                  </a:lnTo>
                  <a:cubicBezTo>
                    <a:pt x="2316" y="40"/>
                    <a:pt x="2206" y="0"/>
                    <a:pt x="20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4" name="Google Shape;4712;p49">
              <a:extLst>
                <a:ext uri="{FF2B5EF4-FFF2-40B4-BE49-F238E27FC236}">
                  <a16:creationId xmlns:a16="http://schemas.microsoft.com/office/drawing/2014/main" id="{38191934-F16F-9136-B0A6-ACECD8FE47D3}"/>
                </a:ext>
              </a:extLst>
            </p:cNvPr>
            <p:cNvSpPr/>
            <p:nvPr/>
          </p:nvSpPr>
          <p:spPr>
            <a:xfrm>
              <a:off x="-61667550" y="3377700"/>
              <a:ext cx="82700" cy="82725"/>
            </a:xfrm>
            <a:custGeom>
              <a:avLst/>
              <a:gdLst/>
              <a:ahLst/>
              <a:cxnLst/>
              <a:rect l="l" t="t" r="r" b="b"/>
              <a:pathLst>
                <a:path w="3308" h="3309" extrusionOk="0">
                  <a:moveTo>
                    <a:pt x="1670" y="1"/>
                  </a:moveTo>
                  <a:cubicBezTo>
                    <a:pt x="756" y="1"/>
                    <a:pt x="0" y="757"/>
                    <a:pt x="0" y="1671"/>
                  </a:cubicBezTo>
                  <a:cubicBezTo>
                    <a:pt x="0" y="2584"/>
                    <a:pt x="756" y="3309"/>
                    <a:pt x="1670" y="3309"/>
                  </a:cubicBezTo>
                  <a:cubicBezTo>
                    <a:pt x="2584" y="3309"/>
                    <a:pt x="3308" y="2584"/>
                    <a:pt x="3308" y="1671"/>
                  </a:cubicBezTo>
                  <a:cubicBezTo>
                    <a:pt x="3308" y="757"/>
                    <a:pt x="2584" y="1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5" name="Google Shape;4713;p49">
              <a:extLst>
                <a:ext uri="{FF2B5EF4-FFF2-40B4-BE49-F238E27FC236}">
                  <a16:creationId xmlns:a16="http://schemas.microsoft.com/office/drawing/2014/main" id="{CD1B3171-2FD7-FF7D-5335-87319E94D274}"/>
                </a:ext>
              </a:extLst>
            </p:cNvPr>
            <p:cNvSpPr/>
            <p:nvPr/>
          </p:nvSpPr>
          <p:spPr>
            <a:xfrm>
              <a:off x="-61591150" y="3643150"/>
              <a:ext cx="123675" cy="51200"/>
            </a:xfrm>
            <a:custGeom>
              <a:avLst/>
              <a:gdLst/>
              <a:ahLst/>
              <a:cxnLst/>
              <a:rect l="l" t="t" r="r" b="b"/>
              <a:pathLst>
                <a:path w="4947" h="2048" extrusionOk="0">
                  <a:moveTo>
                    <a:pt x="630" y="0"/>
                  </a:moveTo>
                  <a:cubicBezTo>
                    <a:pt x="221" y="410"/>
                    <a:pt x="0" y="1008"/>
                    <a:pt x="0" y="1638"/>
                  </a:cubicBezTo>
                  <a:cubicBezTo>
                    <a:pt x="0" y="1890"/>
                    <a:pt x="189" y="2048"/>
                    <a:pt x="378" y="2048"/>
                  </a:cubicBezTo>
                  <a:lnTo>
                    <a:pt x="4505" y="2048"/>
                  </a:lnTo>
                  <a:cubicBezTo>
                    <a:pt x="4757" y="2048"/>
                    <a:pt x="4946" y="1827"/>
                    <a:pt x="4946" y="1638"/>
                  </a:cubicBezTo>
                  <a:cubicBezTo>
                    <a:pt x="4946" y="1008"/>
                    <a:pt x="4726" y="410"/>
                    <a:pt x="4316" y="0"/>
                  </a:cubicBezTo>
                  <a:cubicBezTo>
                    <a:pt x="3844" y="536"/>
                    <a:pt x="3182" y="819"/>
                    <a:pt x="2458" y="819"/>
                  </a:cubicBezTo>
                  <a:cubicBezTo>
                    <a:pt x="1796" y="819"/>
                    <a:pt x="1134" y="536"/>
                    <a:pt x="6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6" name="Google Shape;4714;p49">
              <a:extLst>
                <a:ext uri="{FF2B5EF4-FFF2-40B4-BE49-F238E27FC236}">
                  <a16:creationId xmlns:a16="http://schemas.microsoft.com/office/drawing/2014/main" id="{1DB21038-3C66-B6FA-0A92-BA4A8BB6040E}"/>
                </a:ext>
              </a:extLst>
            </p:cNvPr>
            <p:cNvSpPr/>
            <p:nvPr/>
          </p:nvSpPr>
          <p:spPr>
            <a:xfrm>
              <a:off x="-61570675" y="3560450"/>
              <a:ext cx="82725" cy="82725"/>
            </a:xfrm>
            <a:custGeom>
              <a:avLst/>
              <a:gdLst/>
              <a:ahLst/>
              <a:cxnLst/>
              <a:rect l="l" t="t" r="r" b="b"/>
              <a:pathLst>
                <a:path w="3309" h="3309" extrusionOk="0">
                  <a:moveTo>
                    <a:pt x="1670" y="0"/>
                  </a:moveTo>
                  <a:cubicBezTo>
                    <a:pt x="756" y="0"/>
                    <a:pt x="0" y="725"/>
                    <a:pt x="0" y="1638"/>
                  </a:cubicBezTo>
                  <a:cubicBezTo>
                    <a:pt x="0" y="2552"/>
                    <a:pt x="756" y="3308"/>
                    <a:pt x="1670" y="3308"/>
                  </a:cubicBezTo>
                  <a:cubicBezTo>
                    <a:pt x="2552" y="3308"/>
                    <a:pt x="3308" y="2552"/>
                    <a:pt x="3308" y="1638"/>
                  </a:cubicBezTo>
                  <a:cubicBezTo>
                    <a:pt x="3308" y="725"/>
                    <a:pt x="2552" y="0"/>
                    <a:pt x="16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7" name="Google Shape;4715;p49">
              <a:extLst>
                <a:ext uri="{FF2B5EF4-FFF2-40B4-BE49-F238E27FC236}">
                  <a16:creationId xmlns:a16="http://schemas.microsoft.com/office/drawing/2014/main" id="{4D98FFBA-8C04-2D59-16B3-56E53164581C}"/>
                </a:ext>
              </a:extLst>
            </p:cNvPr>
            <p:cNvSpPr/>
            <p:nvPr/>
          </p:nvSpPr>
          <p:spPr>
            <a:xfrm>
              <a:off x="-61784125" y="3643925"/>
              <a:ext cx="124450" cy="51225"/>
            </a:xfrm>
            <a:custGeom>
              <a:avLst/>
              <a:gdLst/>
              <a:ahLst/>
              <a:cxnLst/>
              <a:rect l="l" t="t" r="r" b="b"/>
              <a:pathLst>
                <a:path w="4978" h="2049" extrusionOk="0">
                  <a:moveTo>
                    <a:pt x="662" y="1"/>
                  </a:moveTo>
                  <a:cubicBezTo>
                    <a:pt x="252" y="442"/>
                    <a:pt x="32" y="1009"/>
                    <a:pt x="32" y="1639"/>
                  </a:cubicBezTo>
                  <a:cubicBezTo>
                    <a:pt x="0" y="1859"/>
                    <a:pt x="189" y="2048"/>
                    <a:pt x="410" y="2048"/>
                  </a:cubicBezTo>
                  <a:lnTo>
                    <a:pt x="4569" y="2048"/>
                  </a:lnTo>
                  <a:cubicBezTo>
                    <a:pt x="4789" y="2048"/>
                    <a:pt x="4978" y="1859"/>
                    <a:pt x="4978" y="1639"/>
                  </a:cubicBezTo>
                  <a:cubicBezTo>
                    <a:pt x="4978" y="1009"/>
                    <a:pt x="4758" y="442"/>
                    <a:pt x="4348" y="1"/>
                  </a:cubicBezTo>
                  <a:cubicBezTo>
                    <a:pt x="3876" y="536"/>
                    <a:pt x="3214" y="820"/>
                    <a:pt x="2521" y="820"/>
                  </a:cubicBezTo>
                  <a:cubicBezTo>
                    <a:pt x="1828" y="820"/>
                    <a:pt x="1166" y="536"/>
                    <a:pt x="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8" name="Google Shape;4716;p49">
              <a:extLst>
                <a:ext uri="{FF2B5EF4-FFF2-40B4-BE49-F238E27FC236}">
                  <a16:creationId xmlns:a16="http://schemas.microsoft.com/office/drawing/2014/main" id="{42D54A43-336A-D28B-7520-AF4471672F73}"/>
                </a:ext>
              </a:extLst>
            </p:cNvPr>
            <p:cNvSpPr/>
            <p:nvPr/>
          </p:nvSpPr>
          <p:spPr>
            <a:xfrm>
              <a:off x="-61763650" y="3560450"/>
              <a:ext cx="82725" cy="82725"/>
            </a:xfrm>
            <a:custGeom>
              <a:avLst/>
              <a:gdLst/>
              <a:ahLst/>
              <a:cxnLst/>
              <a:rect l="l" t="t" r="r" b="b"/>
              <a:pathLst>
                <a:path w="3309" h="3309" extrusionOk="0">
                  <a:moveTo>
                    <a:pt x="1670" y="0"/>
                  </a:moveTo>
                  <a:cubicBezTo>
                    <a:pt x="757" y="0"/>
                    <a:pt x="1" y="725"/>
                    <a:pt x="1" y="1638"/>
                  </a:cubicBezTo>
                  <a:cubicBezTo>
                    <a:pt x="1" y="2552"/>
                    <a:pt x="757" y="3308"/>
                    <a:pt x="1670" y="3308"/>
                  </a:cubicBezTo>
                  <a:cubicBezTo>
                    <a:pt x="2552" y="3308"/>
                    <a:pt x="3309" y="2552"/>
                    <a:pt x="3309" y="1638"/>
                  </a:cubicBezTo>
                  <a:cubicBezTo>
                    <a:pt x="3309" y="725"/>
                    <a:pt x="2552" y="0"/>
                    <a:pt x="16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79" name="Google Shape;4717;p49">
            <a:extLst>
              <a:ext uri="{FF2B5EF4-FFF2-40B4-BE49-F238E27FC236}">
                <a16:creationId xmlns:a16="http://schemas.microsoft.com/office/drawing/2014/main" id="{DD89C4DA-7059-0202-B1A5-06A8EE3231EA}"/>
              </a:ext>
            </a:extLst>
          </p:cNvPr>
          <p:cNvGrpSpPr/>
          <p:nvPr/>
        </p:nvGrpSpPr>
        <p:grpSpPr>
          <a:xfrm>
            <a:off x="6474073" y="5189244"/>
            <a:ext cx="543607" cy="544981"/>
            <a:chOff x="-61783350" y="3743950"/>
            <a:chExt cx="316650" cy="317450"/>
          </a:xfrm>
          <a:solidFill>
            <a:srgbClr val="054B99"/>
          </a:solidFill>
        </p:grpSpPr>
        <p:sp>
          <p:nvSpPr>
            <p:cNvPr id="4480" name="Google Shape;4718;p49">
              <a:extLst>
                <a:ext uri="{FF2B5EF4-FFF2-40B4-BE49-F238E27FC236}">
                  <a16:creationId xmlns:a16="http://schemas.microsoft.com/office/drawing/2014/main" id="{DD6B4548-3E58-6618-D692-22AAD41B2688}"/>
                </a:ext>
              </a:extLst>
            </p:cNvPr>
            <p:cNvSpPr/>
            <p:nvPr/>
          </p:nvSpPr>
          <p:spPr>
            <a:xfrm>
              <a:off x="-61783350" y="3743950"/>
              <a:ext cx="316650" cy="317450"/>
            </a:xfrm>
            <a:custGeom>
              <a:avLst/>
              <a:gdLst/>
              <a:ahLst/>
              <a:cxnLst/>
              <a:rect l="l" t="t" r="r" b="b"/>
              <a:pathLst>
                <a:path w="12666" h="12698" extrusionOk="0">
                  <a:moveTo>
                    <a:pt x="379" y="1"/>
                  </a:moveTo>
                  <a:cubicBezTo>
                    <a:pt x="158" y="1"/>
                    <a:pt x="1" y="190"/>
                    <a:pt x="1" y="410"/>
                  </a:cubicBezTo>
                  <a:lnTo>
                    <a:pt x="1" y="12256"/>
                  </a:lnTo>
                  <a:cubicBezTo>
                    <a:pt x="1" y="12508"/>
                    <a:pt x="190" y="12697"/>
                    <a:pt x="379" y="12697"/>
                  </a:cubicBezTo>
                  <a:lnTo>
                    <a:pt x="12256" y="12697"/>
                  </a:lnTo>
                  <a:cubicBezTo>
                    <a:pt x="12477" y="12697"/>
                    <a:pt x="12666" y="12508"/>
                    <a:pt x="12666" y="12256"/>
                  </a:cubicBezTo>
                  <a:cubicBezTo>
                    <a:pt x="12634" y="12067"/>
                    <a:pt x="12477" y="11878"/>
                    <a:pt x="12256" y="11878"/>
                  </a:cubicBezTo>
                  <a:lnTo>
                    <a:pt x="820" y="11878"/>
                  </a:lnTo>
                  <a:lnTo>
                    <a:pt x="820" y="410"/>
                  </a:lnTo>
                  <a:cubicBezTo>
                    <a:pt x="820" y="158"/>
                    <a:pt x="631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1" name="Google Shape;4719;p49">
              <a:extLst>
                <a:ext uri="{FF2B5EF4-FFF2-40B4-BE49-F238E27FC236}">
                  <a16:creationId xmlns:a16="http://schemas.microsoft.com/office/drawing/2014/main" id="{4D1A7528-49B6-26C3-C904-B93661F36DF3}"/>
                </a:ext>
              </a:extLst>
            </p:cNvPr>
            <p:cNvSpPr/>
            <p:nvPr/>
          </p:nvSpPr>
          <p:spPr>
            <a:xfrm>
              <a:off x="-61739225" y="3833750"/>
              <a:ext cx="272525" cy="149675"/>
            </a:xfrm>
            <a:custGeom>
              <a:avLst/>
              <a:gdLst/>
              <a:ahLst/>
              <a:cxnLst/>
              <a:rect l="l" t="t" r="r" b="b"/>
              <a:pathLst>
                <a:path w="10901" h="5987" extrusionOk="0">
                  <a:moveTo>
                    <a:pt x="9641" y="0"/>
                  </a:moveTo>
                  <a:cubicBezTo>
                    <a:pt x="8979" y="0"/>
                    <a:pt x="8444" y="536"/>
                    <a:pt x="8444" y="1229"/>
                  </a:cubicBezTo>
                  <a:cubicBezTo>
                    <a:pt x="8444" y="1418"/>
                    <a:pt x="8475" y="1575"/>
                    <a:pt x="8538" y="1733"/>
                  </a:cubicBezTo>
                  <a:lnTo>
                    <a:pt x="6900" y="3403"/>
                  </a:lnTo>
                  <a:cubicBezTo>
                    <a:pt x="6742" y="3308"/>
                    <a:pt x="6553" y="3277"/>
                    <a:pt x="6396" y="3277"/>
                  </a:cubicBezTo>
                  <a:cubicBezTo>
                    <a:pt x="6238" y="3277"/>
                    <a:pt x="6018" y="3308"/>
                    <a:pt x="5860" y="3403"/>
                  </a:cubicBezTo>
                  <a:lnTo>
                    <a:pt x="5041" y="2552"/>
                  </a:lnTo>
                  <a:cubicBezTo>
                    <a:pt x="5136" y="2395"/>
                    <a:pt x="5167" y="2206"/>
                    <a:pt x="5167" y="2048"/>
                  </a:cubicBezTo>
                  <a:cubicBezTo>
                    <a:pt x="5167" y="1386"/>
                    <a:pt x="4600" y="819"/>
                    <a:pt x="3938" y="819"/>
                  </a:cubicBezTo>
                  <a:cubicBezTo>
                    <a:pt x="3277" y="819"/>
                    <a:pt x="2710" y="1386"/>
                    <a:pt x="2710" y="2048"/>
                  </a:cubicBezTo>
                  <a:cubicBezTo>
                    <a:pt x="2710" y="2237"/>
                    <a:pt x="2773" y="2395"/>
                    <a:pt x="2836" y="2552"/>
                  </a:cubicBezTo>
                  <a:lnTo>
                    <a:pt x="1733" y="3655"/>
                  </a:lnTo>
                  <a:cubicBezTo>
                    <a:pt x="1575" y="3592"/>
                    <a:pt x="1386" y="3560"/>
                    <a:pt x="1229" y="3560"/>
                  </a:cubicBezTo>
                  <a:cubicBezTo>
                    <a:pt x="567" y="3560"/>
                    <a:pt x="0" y="4096"/>
                    <a:pt x="0" y="4757"/>
                  </a:cubicBezTo>
                  <a:cubicBezTo>
                    <a:pt x="0" y="5451"/>
                    <a:pt x="567" y="5986"/>
                    <a:pt x="1229" y="5986"/>
                  </a:cubicBezTo>
                  <a:cubicBezTo>
                    <a:pt x="1891" y="5986"/>
                    <a:pt x="2458" y="5451"/>
                    <a:pt x="2458" y="4757"/>
                  </a:cubicBezTo>
                  <a:cubicBezTo>
                    <a:pt x="2458" y="4568"/>
                    <a:pt x="2395" y="4411"/>
                    <a:pt x="2332" y="4253"/>
                  </a:cubicBezTo>
                  <a:lnTo>
                    <a:pt x="3434" y="3151"/>
                  </a:lnTo>
                  <a:cubicBezTo>
                    <a:pt x="3592" y="3214"/>
                    <a:pt x="3781" y="3277"/>
                    <a:pt x="3938" y="3277"/>
                  </a:cubicBezTo>
                  <a:cubicBezTo>
                    <a:pt x="4096" y="3277"/>
                    <a:pt x="4285" y="3214"/>
                    <a:pt x="4442" y="3151"/>
                  </a:cubicBezTo>
                  <a:lnTo>
                    <a:pt x="5293" y="3970"/>
                  </a:lnTo>
                  <a:cubicBezTo>
                    <a:pt x="5199" y="4127"/>
                    <a:pt x="5167" y="4348"/>
                    <a:pt x="5167" y="4505"/>
                  </a:cubicBezTo>
                  <a:cubicBezTo>
                    <a:pt x="5167" y="5167"/>
                    <a:pt x="5703" y="5703"/>
                    <a:pt x="6396" y="5703"/>
                  </a:cubicBezTo>
                  <a:cubicBezTo>
                    <a:pt x="7057" y="5703"/>
                    <a:pt x="7593" y="5167"/>
                    <a:pt x="7593" y="4505"/>
                  </a:cubicBezTo>
                  <a:cubicBezTo>
                    <a:pt x="7593" y="4285"/>
                    <a:pt x="7561" y="4127"/>
                    <a:pt x="7498" y="3970"/>
                  </a:cubicBezTo>
                  <a:lnTo>
                    <a:pt x="9137" y="2332"/>
                  </a:lnTo>
                  <a:cubicBezTo>
                    <a:pt x="9294" y="2395"/>
                    <a:pt x="9483" y="2458"/>
                    <a:pt x="9641" y="2458"/>
                  </a:cubicBezTo>
                  <a:cubicBezTo>
                    <a:pt x="10334" y="2458"/>
                    <a:pt x="10901" y="1890"/>
                    <a:pt x="10901" y="1229"/>
                  </a:cubicBezTo>
                  <a:cubicBezTo>
                    <a:pt x="10901" y="536"/>
                    <a:pt x="10334" y="0"/>
                    <a:pt x="96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82" name="Google Shape;4720;p49">
            <a:extLst>
              <a:ext uri="{FF2B5EF4-FFF2-40B4-BE49-F238E27FC236}">
                <a16:creationId xmlns:a16="http://schemas.microsoft.com/office/drawing/2014/main" id="{FAD50750-2803-C751-36F8-571946031F7B}"/>
              </a:ext>
            </a:extLst>
          </p:cNvPr>
          <p:cNvSpPr/>
          <p:nvPr/>
        </p:nvSpPr>
        <p:spPr>
          <a:xfrm>
            <a:off x="6471083" y="5826314"/>
            <a:ext cx="543607" cy="544080"/>
          </a:xfrm>
          <a:custGeom>
            <a:avLst/>
            <a:gdLst/>
            <a:ahLst/>
            <a:cxnLst/>
            <a:rect l="l" t="t" r="r" b="b"/>
            <a:pathLst>
              <a:path w="12666" h="12677" extrusionOk="0">
                <a:moveTo>
                  <a:pt x="8916" y="1639"/>
                </a:moveTo>
                <a:cubicBezTo>
                  <a:pt x="9137" y="1639"/>
                  <a:pt x="9294" y="1828"/>
                  <a:pt x="9294" y="2048"/>
                </a:cubicBezTo>
                <a:cubicBezTo>
                  <a:pt x="9294" y="2269"/>
                  <a:pt x="9105" y="2458"/>
                  <a:pt x="8916" y="2458"/>
                </a:cubicBezTo>
                <a:lnTo>
                  <a:pt x="3655" y="2458"/>
                </a:lnTo>
                <a:cubicBezTo>
                  <a:pt x="3434" y="2458"/>
                  <a:pt x="3245" y="2269"/>
                  <a:pt x="3245" y="2048"/>
                </a:cubicBezTo>
                <a:cubicBezTo>
                  <a:pt x="3245" y="1796"/>
                  <a:pt x="3434" y="1639"/>
                  <a:pt x="3655" y="1639"/>
                </a:cubicBezTo>
                <a:close/>
                <a:moveTo>
                  <a:pt x="10555" y="3245"/>
                </a:moveTo>
                <a:cubicBezTo>
                  <a:pt x="10807" y="3245"/>
                  <a:pt x="10964" y="3434"/>
                  <a:pt x="10964" y="3686"/>
                </a:cubicBezTo>
                <a:cubicBezTo>
                  <a:pt x="10964" y="3939"/>
                  <a:pt x="10807" y="4128"/>
                  <a:pt x="10555" y="4128"/>
                </a:cubicBezTo>
                <a:lnTo>
                  <a:pt x="2017" y="4128"/>
                </a:lnTo>
                <a:cubicBezTo>
                  <a:pt x="1765" y="4128"/>
                  <a:pt x="1607" y="3939"/>
                  <a:pt x="1607" y="3686"/>
                </a:cubicBezTo>
                <a:cubicBezTo>
                  <a:pt x="1607" y="3434"/>
                  <a:pt x="1828" y="3245"/>
                  <a:pt x="2017" y="3245"/>
                </a:cubicBezTo>
                <a:close/>
                <a:moveTo>
                  <a:pt x="6711" y="5766"/>
                </a:moveTo>
                <a:cubicBezTo>
                  <a:pt x="7593" y="5766"/>
                  <a:pt x="8349" y="6522"/>
                  <a:pt x="8349" y="7436"/>
                </a:cubicBezTo>
                <a:cubicBezTo>
                  <a:pt x="8349" y="8349"/>
                  <a:pt x="7593" y="9074"/>
                  <a:pt x="6711" y="9074"/>
                </a:cubicBezTo>
                <a:cubicBezTo>
                  <a:pt x="5797" y="9074"/>
                  <a:pt x="5041" y="8349"/>
                  <a:pt x="5041" y="7436"/>
                </a:cubicBezTo>
                <a:cubicBezTo>
                  <a:pt x="5041" y="6522"/>
                  <a:pt x="5797" y="5766"/>
                  <a:pt x="6711" y="5766"/>
                </a:cubicBezTo>
                <a:close/>
                <a:moveTo>
                  <a:pt x="2048" y="0"/>
                </a:moveTo>
                <a:cubicBezTo>
                  <a:pt x="1828" y="0"/>
                  <a:pt x="1670" y="189"/>
                  <a:pt x="1670" y="378"/>
                </a:cubicBezTo>
                <a:cubicBezTo>
                  <a:pt x="1670" y="1040"/>
                  <a:pt x="1103" y="1639"/>
                  <a:pt x="410" y="1639"/>
                </a:cubicBezTo>
                <a:cubicBezTo>
                  <a:pt x="158" y="1639"/>
                  <a:pt x="0" y="1828"/>
                  <a:pt x="0" y="2048"/>
                </a:cubicBezTo>
                <a:lnTo>
                  <a:pt x="0" y="6994"/>
                </a:lnTo>
                <a:cubicBezTo>
                  <a:pt x="0" y="7247"/>
                  <a:pt x="189" y="7404"/>
                  <a:pt x="410" y="7404"/>
                </a:cubicBezTo>
                <a:cubicBezTo>
                  <a:pt x="1072" y="7404"/>
                  <a:pt x="1670" y="7940"/>
                  <a:pt x="1670" y="8601"/>
                </a:cubicBezTo>
                <a:cubicBezTo>
                  <a:pt x="1670" y="8853"/>
                  <a:pt x="1859" y="9042"/>
                  <a:pt x="2048" y="9042"/>
                </a:cubicBezTo>
                <a:lnTo>
                  <a:pt x="4884" y="9042"/>
                </a:lnTo>
                <a:lnTo>
                  <a:pt x="5073" y="9231"/>
                </a:lnTo>
                <a:lnTo>
                  <a:pt x="5073" y="12224"/>
                </a:lnTo>
                <a:cubicBezTo>
                  <a:pt x="5073" y="12468"/>
                  <a:pt x="5298" y="12654"/>
                  <a:pt x="5517" y="12654"/>
                </a:cubicBezTo>
                <a:cubicBezTo>
                  <a:pt x="5581" y="12654"/>
                  <a:pt x="5645" y="12638"/>
                  <a:pt x="5703" y="12602"/>
                </a:cubicBezTo>
                <a:lnTo>
                  <a:pt x="6743" y="11909"/>
                </a:lnTo>
                <a:lnTo>
                  <a:pt x="7782" y="12602"/>
                </a:lnTo>
                <a:cubicBezTo>
                  <a:pt x="7850" y="12653"/>
                  <a:pt x="7926" y="12676"/>
                  <a:pt x="8002" y="12676"/>
                </a:cubicBezTo>
                <a:cubicBezTo>
                  <a:pt x="8210" y="12676"/>
                  <a:pt x="8412" y="12501"/>
                  <a:pt x="8412" y="12224"/>
                </a:cubicBezTo>
                <a:lnTo>
                  <a:pt x="8412" y="9231"/>
                </a:lnTo>
                <a:lnTo>
                  <a:pt x="8601" y="9042"/>
                </a:lnTo>
                <a:lnTo>
                  <a:pt x="10618" y="9042"/>
                </a:lnTo>
                <a:cubicBezTo>
                  <a:pt x="10838" y="9042"/>
                  <a:pt x="10996" y="8853"/>
                  <a:pt x="10996" y="8601"/>
                </a:cubicBezTo>
                <a:cubicBezTo>
                  <a:pt x="10996" y="7940"/>
                  <a:pt x="11563" y="7404"/>
                  <a:pt x="12224" y="7404"/>
                </a:cubicBezTo>
                <a:cubicBezTo>
                  <a:pt x="12445" y="7404"/>
                  <a:pt x="12665" y="7184"/>
                  <a:pt x="12665" y="6994"/>
                </a:cubicBezTo>
                <a:lnTo>
                  <a:pt x="12665" y="2048"/>
                </a:lnTo>
                <a:cubicBezTo>
                  <a:pt x="12602" y="1796"/>
                  <a:pt x="12445" y="1639"/>
                  <a:pt x="12224" y="1639"/>
                </a:cubicBezTo>
                <a:cubicBezTo>
                  <a:pt x="11531" y="1639"/>
                  <a:pt x="10996" y="1103"/>
                  <a:pt x="10996" y="378"/>
                </a:cubicBezTo>
                <a:cubicBezTo>
                  <a:pt x="10996" y="158"/>
                  <a:pt x="10807" y="0"/>
                  <a:pt x="10586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3" name="Google Shape;4721;p49">
            <a:extLst>
              <a:ext uri="{FF2B5EF4-FFF2-40B4-BE49-F238E27FC236}">
                <a16:creationId xmlns:a16="http://schemas.microsoft.com/office/drawing/2014/main" id="{49D97180-955A-99EA-6CAF-A5519453CA86}"/>
              </a:ext>
            </a:extLst>
          </p:cNvPr>
          <p:cNvSpPr/>
          <p:nvPr/>
        </p:nvSpPr>
        <p:spPr>
          <a:xfrm>
            <a:off x="9769347" y="4546721"/>
            <a:ext cx="543607" cy="515710"/>
          </a:xfrm>
          <a:custGeom>
            <a:avLst/>
            <a:gdLst/>
            <a:ahLst/>
            <a:cxnLst/>
            <a:rect l="l" t="t" r="r" b="b"/>
            <a:pathLst>
              <a:path w="12666" h="12016" extrusionOk="0">
                <a:moveTo>
                  <a:pt x="3844" y="5105"/>
                </a:moveTo>
                <a:cubicBezTo>
                  <a:pt x="4096" y="5105"/>
                  <a:pt x="4285" y="5325"/>
                  <a:pt x="4285" y="5514"/>
                </a:cubicBezTo>
                <a:lnTo>
                  <a:pt x="4285" y="7153"/>
                </a:lnTo>
                <a:cubicBezTo>
                  <a:pt x="4285" y="7405"/>
                  <a:pt x="4096" y="7562"/>
                  <a:pt x="3844" y="7562"/>
                </a:cubicBezTo>
                <a:lnTo>
                  <a:pt x="2206" y="7562"/>
                </a:lnTo>
                <a:cubicBezTo>
                  <a:pt x="1954" y="7562"/>
                  <a:pt x="1765" y="7342"/>
                  <a:pt x="1765" y="7153"/>
                </a:cubicBezTo>
                <a:lnTo>
                  <a:pt x="1765" y="5514"/>
                </a:lnTo>
                <a:cubicBezTo>
                  <a:pt x="1765" y="5262"/>
                  <a:pt x="1954" y="5105"/>
                  <a:pt x="2206" y="5105"/>
                </a:cubicBezTo>
                <a:close/>
                <a:moveTo>
                  <a:pt x="7215" y="1765"/>
                </a:moveTo>
                <a:cubicBezTo>
                  <a:pt x="7436" y="1765"/>
                  <a:pt x="7593" y="1954"/>
                  <a:pt x="7593" y="2206"/>
                </a:cubicBezTo>
                <a:lnTo>
                  <a:pt x="7593" y="7153"/>
                </a:lnTo>
                <a:cubicBezTo>
                  <a:pt x="7593" y="7405"/>
                  <a:pt x="7404" y="7562"/>
                  <a:pt x="7215" y="7562"/>
                </a:cubicBezTo>
                <a:lnTo>
                  <a:pt x="5545" y="7562"/>
                </a:lnTo>
                <a:cubicBezTo>
                  <a:pt x="5325" y="7562"/>
                  <a:pt x="5167" y="7342"/>
                  <a:pt x="5167" y="7153"/>
                </a:cubicBezTo>
                <a:lnTo>
                  <a:pt x="5167" y="2206"/>
                </a:lnTo>
                <a:cubicBezTo>
                  <a:pt x="5167" y="1954"/>
                  <a:pt x="5356" y="1765"/>
                  <a:pt x="5545" y="1765"/>
                </a:cubicBezTo>
                <a:close/>
                <a:moveTo>
                  <a:pt x="10523" y="4286"/>
                </a:moveTo>
                <a:cubicBezTo>
                  <a:pt x="10744" y="4286"/>
                  <a:pt x="10901" y="4475"/>
                  <a:pt x="10901" y="4664"/>
                </a:cubicBezTo>
                <a:lnTo>
                  <a:pt x="10901" y="7153"/>
                </a:lnTo>
                <a:cubicBezTo>
                  <a:pt x="10901" y="7405"/>
                  <a:pt x="10712" y="7562"/>
                  <a:pt x="10523" y="7562"/>
                </a:cubicBezTo>
                <a:lnTo>
                  <a:pt x="8853" y="7562"/>
                </a:lnTo>
                <a:cubicBezTo>
                  <a:pt x="8633" y="7562"/>
                  <a:pt x="8475" y="7342"/>
                  <a:pt x="8475" y="7153"/>
                </a:cubicBezTo>
                <a:lnTo>
                  <a:pt x="8475" y="4664"/>
                </a:lnTo>
                <a:cubicBezTo>
                  <a:pt x="8475" y="4443"/>
                  <a:pt x="8664" y="4286"/>
                  <a:pt x="8853" y="4286"/>
                </a:cubicBezTo>
                <a:close/>
                <a:moveTo>
                  <a:pt x="6333" y="1"/>
                </a:moveTo>
                <a:cubicBezTo>
                  <a:pt x="2836" y="1"/>
                  <a:pt x="0" y="2490"/>
                  <a:pt x="0" y="5514"/>
                </a:cubicBezTo>
                <a:cubicBezTo>
                  <a:pt x="0" y="6900"/>
                  <a:pt x="599" y="8224"/>
                  <a:pt x="1639" y="9200"/>
                </a:cubicBezTo>
                <a:lnTo>
                  <a:pt x="1639" y="11626"/>
                </a:lnTo>
                <a:cubicBezTo>
                  <a:pt x="1639" y="11856"/>
                  <a:pt x="1832" y="12016"/>
                  <a:pt x="2045" y="12016"/>
                </a:cubicBezTo>
                <a:cubicBezTo>
                  <a:pt x="2153" y="12016"/>
                  <a:pt x="2267" y="11974"/>
                  <a:pt x="2363" y="11878"/>
                </a:cubicBezTo>
                <a:lnTo>
                  <a:pt x="3749" y="10492"/>
                </a:lnTo>
                <a:cubicBezTo>
                  <a:pt x="4569" y="10839"/>
                  <a:pt x="5419" y="10965"/>
                  <a:pt x="6333" y="10965"/>
                </a:cubicBezTo>
                <a:cubicBezTo>
                  <a:pt x="9830" y="10965"/>
                  <a:pt x="12665" y="8507"/>
                  <a:pt x="12665" y="5451"/>
                </a:cubicBezTo>
                <a:cubicBezTo>
                  <a:pt x="12665" y="2427"/>
                  <a:pt x="9830" y="1"/>
                  <a:pt x="6333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4" name="Google Shape;4722;p49">
            <a:extLst>
              <a:ext uri="{FF2B5EF4-FFF2-40B4-BE49-F238E27FC236}">
                <a16:creationId xmlns:a16="http://schemas.microsoft.com/office/drawing/2014/main" id="{16C5D730-66E5-E254-EE4F-BB404FE960F8}"/>
              </a:ext>
            </a:extLst>
          </p:cNvPr>
          <p:cNvSpPr/>
          <p:nvPr/>
        </p:nvSpPr>
        <p:spPr>
          <a:xfrm>
            <a:off x="9767995" y="5248933"/>
            <a:ext cx="546312" cy="425968"/>
          </a:xfrm>
          <a:custGeom>
            <a:avLst/>
            <a:gdLst/>
            <a:ahLst/>
            <a:cxnLst/>
            <a:rect l="l" t="t" r="r" b="b"/>
            <a:pathLst>
              <a:path w="12729" h="9925" extrusionOk="0">
                <a:moveTo>
                  <a:pt x="925" y="3644"/>
                </a:moveTo>
                <a:cubicBezTo>
                  <a:pt x="944" y="3644"/>
                  <a:pt x="963" y="3648"/>
                  <a:pt x="978" y="3655"/>
                </a:cubicBezTo>
                <a:lnTo>
                  <a:pt x="1608" y="3970"/>
                </a:lnTo>
                <a:lnTo>
                  <a:pt x="1608" y="5924"/>
                </a:lnTo>
                <a:lnTo>
                  <a:pt x="978" y="6239"/>
                </a:lnTo>
                <a:cubicBezTo>
                  <a:pt x="960" y="6256"/>
                  <a:pt x="937" y="6264"/>
                  <a:pt x="914" y="6264"/>
                </a:cubicBezTo>
                <a:cubicBezTo>
                  <a:pt x="854" y="6264"/>
                  <a:pt x="788" y="6212"/>
                  <a:pt x="788" y="6144"/>
                </a:cubicBezTo>
                <a:lnTo>
                  <a:pt x="788" y="3781"/>
                </a:lnTo>
                <a:cubicBezTo>
                  <a:pt x="788" y="3685"/>
                  <a:pt x="862" y="3644"/>
                  <a:pt x="925" y="3644"/>
                </a:cubicBezTo>
                <a:close/>
                <a:moveTo>
                  <a:pt x="4128" y="7184"/>
                </a:moveTo>
                <a:lnTo>
                  <a:pt x="6963" y="8035"/>
                </a:lnTo>
                <a:cubicBezTo>
                  <a:pt x="6648" y="8507"/>
                  <a:pt x="6176" y="8759"/>
                  <a:pt x="5640" y="8759"/>
                </a:cubicBezTo>
                <a:cubicBezTo>
                  <a:pt x="4821" y="8759"/>
                  <a:pt x="4097" y="8066"/>
                  <a:pt x="4128" y="7184"/>
                </a:cubicBezTo>
                <a:close/>
                <a:moveTo>
                  <a:pt x="11374" y="820"/>
                </a:moveTo>
                <a:cubicBezTo>
                  <a:pt x="11626" y="820"/>
                  <a:pt x="11815" y="1009"/>
                  <a:pt x="11815" y="1198"/>
                </a:cubicBezTo>
                <a:lnTo>
                  <a:pt x="11815" y="8665"/>
                </a:lnTo>
                <a:cubicBezTo>
                  <a:pt x="11815" y="8885"/>
                  <a:pt x="11626" y="9043"/>
                  <a:pt x="11374" y="9043"/>
                </a:cubicBezTo>
                <a:cubicBezTo>
                  <a:pt x="11154" y="9043"/>
                  <a:pt x="10996" y="8854"/>
                  <a:pt x="10996" y="8665"/>
                </a:cubicBezTo>
                <a:lnTo>
                  <a:pt x="10996" y="1198"/>
                </a:lnTo>
                <a:cubicBezTo>
                  <a:pt x="10996" y="977"/>
                  <a:pt x="11185" y="820"/>
                  <a:pt x="11374" y="820"/>
                </a:cubicBezTo>
                <a:close/>
                <a:moveTo>
                  <a:pt x="11437" y="1"/>
                </a:moveTo>
                <a:cubicBezTo>
                  <a:pt x="10870" y="1"/>
                  <a:pt x="10366" y="379"/>
                  <a:pt x="10240" y="883"/>
                </a:cubicBezTo>
                <a:lnTo>
                  <a:pt x="2080" y="3246"/>
                </a:lnTo>
                <a:lnTo>
                  <a:pt x="1387" y="2899"/>
                </a:lnTo>
                <a:cubicBezTo>
                  <a:pt x="1251" y="2831"/>
                  <a:pt x="1109" y="2800"/>
                  <a:pt x="970" y="2800"/>
                </a:cubicBezTo>
                <a:cubicBezTo>
                  <a:pt x="466" y="2800"/>
                  <a:pt x="1" y="3213"/>
                  <a:pt x="1" y="3781"/>
                </a:cubicBezTo>
                <a:lnTo>
                  <a:pt x="1" y="6144"/>
                </a:lnTo>
                <a:cubicBezTo>
                  <a:pt x="1" y="6687"/>
                  <a:pt x="465" y="7095"/>
                  <a:pt x="983" y="7095"/>
                </a:cubicBezTo>
                <a:cubicBezTo>
                  <a:pt x="1127" y="7095"/>
                  <a:pt x="1275" y="7063"/>
                  <a:pt x="1419" y="6995"/>
                </a:cubicBezTo>
                <a:lnTo>
                  <a:pt x="2143" y="6648"/>
                </a:lnTo>
                <a:lnTo>
                  <a:pt x="3340" y="6995"/>
                </a:lnTo>
                <a:cubicBezTo>
                  <a:pt x="3151" y="8444"/>
                  <a:pt x="4286" y="9641"/>
                  <a:pt x="5672" y="9641"/>
                </a:cubicBezTo>
                <a:cubicBezTo>
                  <a:pt x="6585" y="9641"/>
                  <a:pt x="7405" y="9074"/>
                  <a:pt x="7814" y="8287"/>
                </a:cubicBezTo>
                <a:lnTo>
                  <a:pt x="10271" y="9011"/>
                </a:lnTo>
                <a:cubicBezTo>
                  <a:pt x="10429" y="9515"/>
                  <a:pt x="10902" y="9925"/>
                  <a:pt x="11469" y="9925"/>
                </a:cubicBezTo>
                <a:cubicBezTo>
                  <a:pt x="12130" y="9925"/>
                  <a:pt x="12729" y="9358"/>
                  <a:pt x="12729" y="8696"/>
                </a:cubicBezTo>
                <a:lnTo>
                  <a:pt x="12729" y="1261"/>
                </a:lnTo>
                <a:cubicBezTo>
                  <a:pt x="12634" y="536"/>
                  <a:pt x="12099" y="1"/>
                  <a:pt x="11437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85" name="Google Shape;4723;p49">
            <a:extLst>
              <a:ext uri="{FF2B5EF4-FFF2-40B4-BE49-F238E27FC236}">
                <a16:creationId xmlns:a16="http://schemas.microsoft.com/office/drawing/2014/main" id="{7D48E619-1CF1-1AB0-89FF-D14D6C44D6CF}"/>
              </a:ext>
            </a:extLst>
          </p:cNvPr>
          <p:cNvGrpSpPr/>
          <p:nvPr/>
        </p:nvGrpSpPr>
        <p:grpSpPr>
          <a:xfrm>
            <a:off x="9770205" y="5827618"/>
            <a:ext cx="547686" cy="541076"/>
            <a:chOff x="-59869425" y="4102225"/>
            <a:chExt cx="319025" cy="315175"/>
          </a:xfrm>
          <a:solidFill>
            <a:srgbClr val="054B99"/>
          </a:solidFill>
        </p:grpSpPr>
        <p:sp>
          <p:nvSpPr>
            <p:cNvPr id="4486" name="Google Shape;4724;p49">
              <a:extLst>
                <a:ext uri="{FF2B5EF4-FFF2-40B4-BE49-F238E27FC236}">
                  <a16:creationId xmlns:a16="http://schemas.microsoft.com/office/drawing/2014/main" id="{4F2136EA-7A87-2772-4913-CA724E194669}"/>
                </a:ext>
              </a:extLst>
            </p:cNvPr>
            <p:cNvSpPr/>
            <p:nvPr/>
          </p:nvSpPr>
          <p:spPr>
            <a:xfrm>
              <a:off x="-59869425" y="4102225"/>
              <a:ext cx="149675" cy="256825"/>
            </a:xfrm>
            <a:custGeom>
              <a:avLst/>
              <a:gdLst/>
              <a:ahLst/>
              <a:cxnLst/>
              <a:rect l="l" t="t" r="r" b="b"/>
              <a:pathLst>
                <a:path w="5987" h="10273" extrusionOk="0">
                  <a:moveTo>
                    <a:pt x="5532" y="1"/>
                  </a:moveTo>
                  <a:cubicBezTo>
                    <a:pt x="5515" y="1"/>
                    <a:pt x="5499" y="2"/>
                    <a:pt x="5483" y="4"/>
                  </a:cubicBezTo>
                  <a:cubicBezTo>
                    <a:pt x="2364" y="445"/>
                    <a:pt x="1" y="3123"/>
                    <a:pt x="1" y="6274"/>
                  </a:cubicBezTo>
                  <a:cubicBezTo>
                    <a:pt x="1" y="7692"/>
                    <a:pt x="442" y="8983"/>
                    <a:pt x="1293" y="10086"/>
                  </a:cubicBezTo>
                  <a:cubicBezTo>
                    <a:pt x="1381" y="10209"/>
                    <a:pt x="1507" y="10273"/>
                    <a:pt x="1635" y="10273"/>
                  </a:cubicBezTo>
                  <a:cubicBezTo>
                    <a:pt x="1737" y="10273"/>
                    <a:pt x="1839" y="10233"/>
                    <a:pt x="1923" y="10149"/>
                  </a:cubicBezTo>
                  <a:lnTo>
                    <a:pt x="3719" y="8353"/>
                  </a:lnTo>
                  <a:cubicBezTo>
                    <a:pt x="3813" y="8259"/>
                    <a:pt x="3845" y="8007"/>
                    <a:pt x="3782" y="7849"/>
                  </a:cubicBezTo>
                  <a:cubicBezTo>
                    <a:pt x="3498" y="7376"/>
                    <a:pt x="3341" y="6809"/>
                    <a:pt x="3341" y="6274"/>
                  </a:cubicBezTo>
                  <a:cubicBezTo>
                    <a:pt x="3341" y="4888"/>
                    <a:pt x="4286" y="3659"/>
                    <a:pt x="5672" y="3312"/>
                  </a:cubicBezTo>
                  <a:cubicBezTo>
                    <a:pt x="5861" y="3281"/>
                    <a:pt x="5987" y="3123"/>
                    <a:pt x="5987" y="2934"/>
                  </a:cubicBezTo>
                  <a:lnTo>
                    <a:pt x="5987" y="414"/>
                  </a:lnTo>
                  <a:cubicBezTo>
                    <a:pt x="5958" y="180"/>
                    <a:pt x="5739" y="1"/>
                    <a:pt x="55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7" name="Google Shape;4725;p49">
              <a:extLst>
                <a:ext uri="{FF2B5EF4-FFF2-40B4-BE49-F238E27FC236}">
                  <a16:creationId xmlns:a16="http://schemas.microsoft.com/office/drawing/2014/main" id="{0813B524-ABEF-0306-A7A2-3C98B88B219B}"/>
                </a:ext>
              </a:extLst>
            </p:cNvPr>
            <p:cNvSpPr/>
            <p:nvPr/>
          </p:nvSpPr>
          <p:spPr>
            <a:xfrm>
              <a:off x="-59811125" y="4322075"/>
              <a:ext cx="201650" cy="95325"/>
            </a:xfrm>
            <a:custGeom>
              <a:avLst/>
              <a:gdLst/>
              <a:ahLst/>
              <a:cxnLst/>
              <a:rect l="l" t="t" r="r" b="b"/>
              <a:pathLst>
                <a:path w="8066" h="3813" extrusionOk="0">
                  <a:moveTo>
                    <a:pt x="5758" y="0"/>
                  </a:moveTo>
                  <a:cubicBezTo>
                    <a:pt x="5692" y="0"/>
                    <a:pt x="5629" y="11"/>
                    <a:pt x="5577" y="32"/>
                  </a:cubicBezTo>
                  <a:cubicBezTo>
                    <a:pt x="5091" y="339"/>
                    <a:pt x="4530" y="489"/>
                    <a:pt x="3972" y="489"/>
                  </a:cubicBezTo>
                  <a:cubicBezTo>
                    <a:pt x="3444" y="489"/>
                    <a:pt x="2917" y="355"/>
                    <a:pt x="2458" y="95"/>
                  </a:cubicBezTo>
                  <a:cubicBezTo>
                    <a:pt x="2389" y="53"/>
                    <a:pt x="2314" y="30"/>
                    <a:pt x="2239" y="30"/>
                  </a:cubicBezTo>
                  <a:cubicBezTo>
                    <a:pt x="2141" y="30"/>
                    <a:pt x="2042" y="69"/>
                    <a:pt x="1954" y="158"/>
                  </a:cubicBezTo>
                  <a:lnTo>
                    <a:pt x="189" y="1922"/>
                  </a:lnTo>
                  <a:cubicBezTo>
                    <a:pt x="0" y="2143"/>
                    <a:pt x="32" y="2395"/>
                    <a:pt x="221" y="2552"/>
                  </a:cubicBezTo>
                  <a:cubicBezTo>
                    <a:pt x="1324" y="3403"/>
                    <a:pt x="2615" y="3812"/>
                    <a:pt x="4001" y="3812"/>
                  </a:cubicBezTo>
                  <a:cubicBezTo>
                    <a:pt x="5388" y="3812"/>
                    <a:pt x="6711" y="3403"/>
                    <a:pt x="7814" y="2521"/>
                  </a:cubicBezTo>
                  <a:cubicBezTo>
                    <a:pt x="8034" y="2363"/>
                    <a:pt x="8066" y="2080"/>
                    <a:pt x="7877" y="1890"/>
                  </a:cubicBezTo>
                  <a:lnTo>
                    <a:pt x="6112" y="126"/>
                  </a:lnTo>
                  <a:cubicBezTo>
                    <a:pt x="6028" y="42"/>
                    <a:pt x="5888" y="0"/>
                    <a:pt x="57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8" name="Google Shape;4726;p49">
              <a:extLst>
                <a:ext uri="{FF2B5EF4-FFF2-40B4-BE49-F238E27FC236}">
                  <a16:creationId xmlns:a16="http://schemas.microsoft.com/office/drawing/2014/main" id="{BE6B0F0E-76ED-37C8-1190-96DFFA59B8F8}"/>
                </a:ext>
              </a:extLst>
            </p:cNvPr>
            <p:cNvSpPr/>
            <p:nvPr/>
          </p:nvSpPr>
          <p:spPr>
            <a:xfrm>
              <a:off x="-59700075" y="4102225"/>
              <a:ext cx="149675" cy="256525"/>
            </a:xfrm>
            <a:custGeom>
              <a:avLst/>
              <a:gdLst/>
              <a:ahLst/>
              <a:cxnLst/>
              <a:rect l="l" t="t" r="r" b="b"/>
              <a:pathLst>
                <a:path w="5987" h="10261" extrusionOk="0">
                  <a:moveTo>
                    <a:pt x="418" y="1"/>
                  </a:moveTo>
                  <a:cubicBezTo>
                    <a:pt x="190" y="1"/>
                    <a:pt x="1" y="180"/>
                    <a:pt x="1" y="414"/>
                  </a:cubicBezTo>
                  <a:lnTo>
                    <a:pt x="1" y="2934"/>
                  </a:lnTo>
                  <a:cubicBezTo>
                    <a:pt x="1" y="3123"/>
                    <a:pt x="127" y="3281"/>
                    <a:pt x="316" y="3312"/>
                  </a:cubicBezTo>
                  <a:cubicBezTo>
                    <a:pt x="1639" y="3659"/>
                    <a:pt x="2647" y="4856"/>
                    <a:pt x="2647" y="6274"/>
                  </a:cubicBezTo>
                  <a:cubicBezTo>
                    <a:pt x="2647" y="6809"/>
                    <a:pt x="2489" y="7376"/>
                    <a:pt x="2206" y="7849"/>
                  </a:cubicBezTo>
                  <a:cubicBezTo>
                    <a:pt x="2080" y="8007"/>
                    <a:pt x="2111" y="8196"/>
                    <a:pt x="2269" y="8353"/>
                  </a:cubicBezTo>
                  <a:lnTo>
                    <a:pt x="4065" y="10149"/>
                  </a:lnTo>
                  <a:cubicBezTo>
                    <a:pt x="4137" y="10221"/>
                    <a:pt x="4242" y="10260"/>
                    <a:pt x="4350" y="10260"/>
                  </a:cubicBezTo>
                  <a:cubicBezTo>
                    <a:pt x="4478" y="10260"/>
                    <a:pt x="4609" y="10205"/>
                    <a:pt x="4695" y="10086"/>
                  </a:cubicBezTo>
                  <a:cubicBezTo>
                    <a:pt x="5514" y="8983"/>
                    <a:pt x="5987" y="7660"/>
                    <a:pt x="5987" y="6274"/>
                  </a:cubicBezTo>
                  <a:cubicBezTo>
                    <a:pt x="5892" y="3123"/>
                    <a:pt x="3592" y="445"/>
                    <a:pt x="473" y="4"/>
                  </a:cubicBezTo>
                  <a:cubicBezTo>
                    <a:pt x="455" y="2"/>
                    <a:pt x="436" y="1"/>
                    <a:pt x="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9" name="Google Shape;4727;p49">
              <a:extLst>
                <a:ext uri="{FF2B5EF4-FFF2-40B4-BE49-F238E27FC236}">
                  <a16:creationId xmlns:a16="http://schemas.microsoft.com/office/drawing/2014/main" id="{981452BA-0F4A-C715-0BC5-E7A7AE443CBE}"/>
                </a:ext>
              </a:extLst>
            </p:cNvPr>
            <p:cNvSpPr/>
            <p:nvPr/>
          </p:nvSpPr>
          <p:spPr>
            <a:xfrm>
              <a:off x="-59742600" y="4187375"/>
              <a:ext cx="63025" cy="144950"/>
            </a:xfrm>
            <a:custGeom>
              <a:avLst/>
              <a:gdLst/>
              <a:ahLst/>
              <a:cxnLst/>
              <a:rect l="l" t="t" r="r" b="b"/>
              <a:pathLst>
                <a:path w="2521" h="5798" extrusionOk="0">
                  <a:moveTo>
                    <a:pt x="1260" y="1"/>
                  </a:moveTo>
                  <a:cubicBezTo>
                    <a:pt x="1040" y="1"/>
                    <a:pt x="819" y="190"/>
                    <a:pt x="819" y="379"/>
                  </a:cubicBezTo>
                  <a:lnTo>
                    <a:pt x="819" y="662"/>
                  </a:lnTo>
                  <a:cubicBezTo>
                    <a:pt x="347" y="820"/>
                    <a:pt x="0" y="1293"/>
                    <a:pt x="0" y="1860"/>
                  </a:cubicBezTo>
                  <a:cubicBezTo>
                    <a:pt x="0" y="2521"/>
                    <a:pt x="567" y="2899"/>
                    <a:pt x="977" y="3214"/>
                  </a:cubicBezTo>
                  <a:cubicBezTo>
                    <a:pt x="1292" y="3466"/>
                    <a:pt x="1670" y="3687"/>
                    <a:pt x="1670" y="3939"/>
                  </a:cubicBezTo>
                  <a:cubicBezTo>
                    <a:pt x="1670" y="4160"/>
                    <a:pt x="1450" y="4380"/>
                    <a:pt x="1260" y="4380"/>
                  </a:cubicBezTo>
                  <a:cubicBezTo>
                    <a:pt x="1071" y="4380"/>
                    <a:pt x="819" y="4160"/>
                    <a:pt x="819" y="3939"/>
                  </a:cubicBezTo>
                  <a:cubicBezTo>
                    <a:pt x="819" y="3687"/>
                    <a:pt x="630" y="3529"/>
                    <a:pt x="441" y="3529"/>
                  </a:cubicBezTo>
                  <a:cubicBezTo>
                    <a:pt x="252" y="3529"/>
                    <a:pt x="32" y="3750"/>
                    <a:pt x="32" y="3939"/>
                  </a:cubicBezTo>
                  <a:cubicBezTo>
                    <a:pt x="32" y="4475"/>
                    <a:pt x="410" y="4916"/>
                    <a:pt x="882" y="5105"/>
                  </a:cubicBezTo>
                  <a:lnTo>
                    <a:pt x="882" y="5388"/>
                  </a:lnTo>
                  <a:cubicBezTo>
                    <a:pt x="882" y="5640"/>
                    <a:pt x="1071" y="5798"/>
                    <a:pt x="1292" y="5798"/>
                  </a:cubicBezTo>
                  <a:cubicBezTo>
                    <a:pt x="1544" y="5798"/>
                    <a:pt x="1702" y="5577"/>
                    <a:pt x="1702" y="5388"/>
                  </a:cubicBezTo>
                  <a:lnTo>
                    <a:pt x="1702" y="5073"/>
                  </a:lnTo>
                  <a:cubicBezTo>
                    <a:pt x="2174" y="4916"/>
                    <a:pt x="2521" y="4443"/>
                    <a:pt x="2521" y="3907"/>
                  </a:cubicBezTo>
                  <a:cubicBezTo>
                    <a:pt x="2521" y="3214"/>
                    <a:pt x="1985" y="2836"/>
                    <a:pt x="1544" y="2521"/>
                  </a:cubicBezTo>
                  <a:cubicBezTo>
                    <a:pt x="1229" y="2269"/>
                    <a:pt x="882" y="2049"/>
                    <a:pt x="882" y="1797"/>
                  </a:cubicBezTo>
                  <a:cubicBezTo>
                    <a:pt x="882" y="1576"/>
                    <a:pt x="1071" y="1419"/>
                    <a:pt x="1292" y="1419"/>
                  </a:cubicBezTo>
                  <a:cubicBezTo>
                    <a:pt x="1544" y="1419"/>
                    <a:pt x="1702" y="1608"/>
                    <a:pt x="1702" y="1797"/>
                  </a:cubicBezTo>
                  <a:cubicBezTo>
                    <a:pt x="1702" y="2049"/>
                    <a:pt x="1891" y="2238"/>
                    <a:pt x="2143" y="2238"/>
                  </a:cubicBezTo>
                  <a:cubicBezTo>
                    <a:pt x="2363" y="2238"/>
                    <a:pt x="2521" y="2049"/>
                    <a:pt x="2521" y="1797"/>
                  </a:cubicBezTo>
                  <a:cubicBezTo>
                    <a:pt x="2521" y="1261"/>
                    <a:pt x="2174" y="820"/>
                    <a:pt x="1702" y="631"/>
                  </a:cubicBezTo>
                  <a:lnTo>
                    <a:pt x="1702" y="347"/>
                  </a:lnTo>
                  <a:cubicBezTo>
                    <a:pt x="1702" y="158"/>
                    <a:pt x="1513" y="1"/>
                    <a:pt x="12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90" name="Google Shape;4728;p49">
            <a:extLst>
              <a:ext uri="{FF2B5EF4-FFF2-40B4-BE49-F238E27FC236}">
                <a16:creationId xmlns:a16="http://schemas.microsoft.com/office/drawing/2014/main" id="{281A368D-AB79-FEEC-6739-9274F54C1B29}"/>
              </a:ext>
            </a:extLst>
          </p:cNvPr>
          <p:cNvGrpSpPr/>
          <p:nvPr/>
        </p:nvGrpSpPr>
        <p:grpSpPr>
          <a:xfrm>
            <a:off x="11093415" y="5190598"/>
            <a:ext cx="543607" cy="542277"/>
            <a:chOff x="-59029025" y="3711650"/>
            <a:chExt cx="316650" cy="315875"/>
          </a:xfrm>
          <a:solidFill>
            <a:srgbClr val="054B99"/>
          </a:solidFill>
        </p:grpSpPr>
        <p:sp>
          <p:nvSpPr>
            <p:cNvPr id="4491" name="Google Shape;4729;p49">
              <a:extLst>
                <a:ext uri="{FF2B5EF4-FFF2-40B4-BE49-F238E27FC236}">
                  <a16:creationId xmlns:a16="http://schemas.microsoft.com/office/drawing/2014/main" id="{CF763DFB-4086-69F0-C559-0562ED1F2ADE}"/>
                </a:ext>
              </a:extLst>
            </p:cNvPr>
            <p:cNvSpPr/>
            <p:nvPr/>
          </p:nvSpPr>
          <p:spPr>
            <a:xfrm>
              <a:off x="-59029025" y="3712450"/>
              <a:ext cx="70125" cy="70125"/>
            </a:xfrm>
            <a:custGeom>
              <a:avLst/>
              <a:gdLst/>
              <a:ahLst/>
              <a:cxnLst/>
              <a:rect l="l" t="t" r="r" b="b"/>
              <a:pathLst>
                <a:path w="2805" h="2805" extrusionOk="0">
                  <a:moveTo>
                    <a:pt x="1229" y="0"/>
                  </a:moveTo>
                  <a:cubicBezTo>
                    <a:pt x="568" y="0"/>
                    <a:pt x="1" y="568"/>
                    <a:pt x="1" y="1229"/>
                  </a:cubicBezTo>
                  <a:cubicBezTo>
                    <a:pt x="1" y="1891"/>
                    <a:pt x="568" y="2458"/>
                    <a:pt x="1229" y="2458"/>
                  </a:cubicBezTo>
                  <a:cubicBezTo>
                    <a:pt x="1419" y="2458"/>
                    <a:pt x="1576" y="2426"/>
                    <a:pt x="1734" y="2332"/>
                  </a:cubicBezTo>
                  <a:lnTo>
                    <a:pt x="2206" y="2804"/>
                  </a:lnTo>
                  <a:cubicBezTo>
                    <a:pt x="2458" y="2489"/>
                    <a:pt x="2584" y="2426"/>
                    <a:pt x="2805" y="2206"/>
                  </a:cubicBezTo>
                  <a:lnTo>
                    <a:pt x="2332" y="1733"/>
                  </a:lnTo>
                  <a:cubicBezTo>
                    <a:pt x="2427" y="1576"/>
                    <a:pt x="2458" y="1387"/>
                    <a:pt x="2458" y="1229"/>
                  </a:cubicBezTo>
                  <a:cubicBezTo>
                    <a:pt x="2458" y="568"/>
                    <a:pt x="1923" y="0"/>
                    <a:pt x="12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2" name="Google Shape;4730;p49">
              <a:extLst>
                <a:ext uri="{FF2B5EF4-FFF2-40B4-BE49-F238E27FC236}">
                  <a16:creationId xmlns:a16="http://schemas.microsoft.com/office/drawing/2014/main" id="{79892D5A-D809-3BF4-42F9-C811E998572F}"/>
                </a:ext>
              </a:extLst>
            </p:cNvPr>
            <p:cNvSpPr/>
            <p:nvPr/>
          </p:nvSpPr>
          <p:spPr>
            <a:xfrm>
              <a:off x="-58782500" y="3958175"/>
              <a:ext cx="70125" cy="69350"/>
            </a:xfrm>
            <a:custGeom>
              <a:avLst/>
              <a:gdLst/>
              <a:ahLst/>
              <a:cxnLst/>
              <a:rect l="l" t="t" r="r" b="b"/>
              <a:pathLst>
                <a:path w="2805" h="2774" extrusionOk="0">
                  <a:moveTo>
                    <a:pt x="599" y="1"/>
                  </a:moveTo>
                  <a:cubicBezTo>
                    <a:pt x="379" y="222"/>
                    <a:pt x="316" y="316"/>
                    <a:pt x="1" y="568"/>
                  </a:cubicBezTo>
                  <a:lnTo>
                    <a:pt x="473" y="1041"/>
                  </a:lnTo>
                  <a:cubicBezTo>
                    <a:pt x="379" y="1198"/>
                    <a:pt x="347" y="1387"/>
                    <a:pt x="347" y="1576"/>
                  </a:cubicBezTo>
                  <a:cubicBezTo>
                    <a:pt x="347" y="2238"/>
                    <a:pt x="914" y="2773"/>
                    <a:pt x="1576" y="2773"/>
                  </a:cubicBezTo>
                  <a:cubicBezTo>
                    <a:pt x="2238" y="2773"/>
                    <a:pt x="2805" y="2238"/>
                    <a:pt x="2805" y="1576"/>
                  </a:cubicBezTo>
                  <a:cubicBezTo>
                    <a:pt x="2805" y="883"/>
                    <a:pt x="2238" y="348"/>
                    <a:pt x="1576" y="348"/>
                  </a:cubicBezTo>
                  <a:cubicBezTo>
                    <a:pt x="1387" y="348"/>
                    <a:pt x="1230" y="379"/>
                    <a:pt x="1072" y="474"/>
                  </a:cubicBezTo>
                  <a:lnTo>
                    <a:pt x="59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3" name="Google Shape;4731;p49">
              <a:extLst>
                <a:ext uri="{FF2B5EF4-FFF2-40B4-BE49-F238E27FC236}">
                  <a16:creationId xmlns:a16="http://schemas.microsoft.com/office/drawing/2014/main" id="{FDE16108-7BB7-9FDF-12CC-241BA1A882B0}"/>
                </a:ext>
              </a:extLst>
            </p:cNvPr>
            <p:cNvSpPr/>
            <p:nvPr/>
          </p:nvSpPr>
          <p:spPr>
            <a:xfrm>
              <a:off x="-58782500" y="3711650"/>
              <a:ext cx="70125" cy="70125"/>
            </a:xfrm>
            <a:custGeom>
              <a:avLst/>
              <a:gdLst/>
              <a:ahLst/>
              <a:cxnLst/>
              <a:rect l="l" t="t" r="r" b="b"/>
              <a:pathLst>
                <a:path w="2805" h="2805" extrusionOk="0">
                  <a:moveTo>
                    <a:pt x="1576" y="1"/>
                  </a:moveTo>
                  <a:cubicBezTo>
                    <a:pt x="914" y="1"/>
                    <a:pt x="347" y="568"/>
                    <a:pt x="347" y="1230"/>
                  </a:cubicBezTo>
                  <a:cubicBezTo>
                    <a:pt x="347" y="1419"/>
                    <a:pt x="379" y="1576"/>
                    <a:pt x="473" y="1734"/>
                  </a:cubicBezTo>
                  <a:lnTo>
                    <a:pt x="1" y="2206"/>
                  </a:lnTo>
                  <a:cubicBezTo>
                    <a:pt x="284" y="2458"/>
                    <a:pt x="347" y="2521"/>
                    <a:pt x="599" y="2805"/>
                  </a:cubicBezTo>
                  <a:lnTo>
                    <a:pt x="1072" y="2332"/>
                  </a:lnTo>
                  <a:cubicBezTo>
                    <a:pt x="1230" y="2395"/>
                    <a:pt x="1419" y="2458"/>
                    <a:pt x="1576" y="2458"/>
                  </a:cubicBezTo>
                  <a:cubicBezTo>
                    <a:pt x="2238" y="2458"/>
                    <a:pt x="2805" y="1891"/>
                    <a:pt x="2805" y="1230"/>
                  </a:cubicBezTo>
                  <a:cubicBezTo>
                    <a:pt x="2805" y="568"/>
                    <a:pt x="2238" y="1"/>
                    <a:pt x="15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4" name="Google Shape;4732;p49">
              <a:extLst>
                <a:ext uri="{FF2B5EF4-FFF2-40B4-BE49-F238E27FC236}">
                  <a16:creationId xmlns:a16="http://schemas.microsoft.com/office/drawing/2014/main" id="{CC11B130-A88B-1EB9-77DB-A2F7BE9C0ADF}"/>
                </a:ext>
              </a:extLst>
            </p:cNvPr>
            <p:cNvSpPr/>
            <p:nvPr/>
          </p:nvSpPr>
          <p:spPr>
            <a:xfrm>
              <a:off x="-58911650" y="3880200"/>
              <a:ext cx="79550" cy="30750"/>
            </a:xfrm>
            <a:custGeom>
              <a:avLst/>
              <a:gdLst/>
              <a:ahLst/>
              <a:cxnLst/>
              <a:rect l="l" t="t" r="r" b="b"/>
              <a:pathLst>
                <a:path w="3182" h="1230" extrusionOk="0">
                  <a:moveTo>
                    <a:pt x="1607" y="1"/>
                  </a:moveTo>
                  <a:cubicBezTo>
                    <a:pt x="819" y="1"/>
                    <a:pt x="189" y="505"/>
                    <a:pt x="0" y="1230"/>
                  </a:cubicBezTo>
                  <a:lnTo>
                    <a:pt x="3182" y="1230"/>
                  </a:lnTo>
                  <a:cubicBezTo>
                    <a:pt x="3025" y="537"/>
                    <a:pt x="2394" y="1"/>
                    <a:pt x="16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5" name="Google Shape;4733;p49">
              <a:extLst>
                <a:ext uri="{FF2B5EF4-FFF2-40B4-BE49-F238E27FC236}">
                  <a16:creationId xmlns:a16="http://schemas.microsoft.com/office/drawing/2014/main" id="{4E7AAF38-90A2-9705-1428-2C6B81FB8A63}"/>
                </a:ext>
              </a:extLst>
            </p:cNvPr>
            <p:cNvSpPr/>
            <p:nvPr/>
          </p:nvSpPr>
          <p:spPr>
            <a:xfrm>
              <a:off x="-58891975" y="3818000"/>
              <a:ext cx="41775" cy="41750"/>
            </a:xfrm>
            <a:custGeom>
              <a:avLst/>
              <a:gdLst/>
              <a:ahLst/>
              <a:cxnLst/>
              <a:rect l="l" t="t" r="r" b="b"/>
              <a:pathLst>
                <a:path w="1671" h="1670" extrusionOk="0">
                  <a:moveTo>
                    <a:pt x="851" y="0"/>
                  </a:moveTo>
                  <a:cubicBezTo>
                    <a:pt x="379" y="0"/>
                    <a:pt x="1" y="378"/>
                    <a:pt x="1" y="819"/>
                  </a:cubicBezTo>
                  <a:cubicBezTo>
                    <a:pt x="1" y="1292"/>
                    <a:pt x="379" y="1670"/>
                    <a:pt x="851" y="1670"/>
                  </a:cubicBezTo>
                  <a:cubicBezTo>
                    <a:pt x="1292" y="1670"/>
                    <a:pt x="1670" y="1292"/>
                    <a:pt x="1670" y="819"/>
                  </a:cubicBezTo>
                  <a:cubicBezTo>
                    <a:pt x="1670" y="378"/>
                    <a:pt x="1292" y="0"/>
                    <a:pt x="8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6" name="Google Shape;4734;p49">
              <a:extLst>
                <a:ext uri="{FF2B5EF4-FFF2-40B4-BE49-F238E27FC236}">
                  <a16:creationId xmlns:a16="http://schemas.microsoft.com/office/drawing/2014/main" id="{4AD6875E-6A78-0E45-2787-691C0C4FD8ED}"/>
                </a:ext>
              </a:extLst>
            </p:cNvPr>
            <p:cNvSpPr/>
            <p:nvPr/>
          </p:nvSpPr>
          <p:spPr>
            <a:xfrm>
              <a:off x="-58983325" y="3755775"/>
              <a:ext cx="227625" cy="226850"/>
            </a:xfrm>
            <a:custGeom>
              <a:avLst/>
              <a:gdLst/>
              <a:ahLst/>
              <a:cxnLst/>
              <a:rect l="l" t="t" r="r" b="b"/>
              <a:pathLst>
                <a:path w="9105" h="9074" extrusionOk="0">
                  <a:moveTo>
                    <a:pt x="4537" y="1701"/>
                  </a:moveTo>
                  <a:cubicBezTo>
                    <a:pt x="5419" y="1701"/>
                    <a:pt x="6175" y="2458"/>
                    <a:pt x="6175" y="3371"/>
                  </a:cubicBezTo>
                  <a:cubicBezTo>
                    <a:pt x="6175" y="3781"/>
                    <a:pt x="6018" y="4190"/>
                    <a:pt x="5702" y="4505"/>
                  </a:cubicBezTo>
                  <a:cubicBezTo>
                    <a:pt x="6459" y="4946"/>
                    <a:pt x="6994" y="5734"/>
                    <a:pt x="6994" y="6679"/>
                  </a:cubicBezTo>
                  <a:cubicBezTo>
                    <a:pt x="6963" y="6868"/>
                    <a:pt x="6805" y="7057"/>
                    <a:pt x="6585" y="7057"/>
                  </a:cubicBezTo>
                  <a:lnTo>
                    <a:pt x="2426" y="7057"/>
                  </a:lnTo>
                  <a:cubicBezTo>
                    <a:pt x="2205" y="7057"/>
                    <a:pt x="2048" y="6868"/>
                    <a:pt x="2048" y="6679"/>
                  </a:cubicBezTo>
                  <a:cubicBezTo>
                    <a:pt x="2048" y="5734"/>
                    <a:pt x="2552" y="4946"/>
                    <a:pt x="3340" y="4505"/>
                  </a:cubicBezTo>
                  <a:cubicBezTo>
                    <a:pt x="3056" y="4190"/>
                    <a:pt x="2867" y="3781"/>
                    <a:pt x="2867" y="3371"/>
                  </a:cubicBezTo>
                  <a:cubicBezTo>
                    <a:pt x="2867" y="2458"/>
                    <a:pt x="3623" y="1701"/>
                    <a:pt x="4537" y="1701"/>
                  </a:cubicBezTo>
                  <a:close/>
                  <a:moveTo>
                    <a:pt x="4537" y="0"/>
                  </a:moveTo>
                  <a:cubicBezTo>
                    <a:pt x="2016" y="0"/>
                    <a:pt x="0" y="2048"/>
                    <a:pt x="0" y="4537"/>
                  </a:cubicBezTo>
                  <a:cubicBezTo>
                    <a:pt x="0" y="7057"/>
                    <a:pt x="2048" y="9074"/>
                    <a:pt x="4537" y="9074"/>
                  </a:cubicBezTo>
                  <a:cubicBezTo>
                    <a:pt x="7057" y="9074"/>
                    <a:pt x="9042" y="7026"/>
                    <a:pt x="9042" y="4537"/>
                  </a:cubicBezTo>
                  <a:cubicBezTo>
                    <a:pt x="9105" y="2017"/>
                    <a:pt x="7057" y="0"/>
                    <a:pt x="45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7" name="Google Shape;4735;p49">
              <a:extLst>
                <a:ext uri="{FF2B5EF4-FFF2-40B4-BE49-F238E27FC236}">
                  <a16:creationId xmlns:a16="http://schemas.microsoft.com/office/drawing/2014/main" id="{CA77D36B-2425-387B-23AC-F5EA43442DF6}"/>
                </a:ext>
              </a:extLst>
            </p:cNvPr>
            <p:cNvSpPr/>
            <p:nvPr/>
          </p:nvSpPr>
          <p:spPr>
            <a:xfrm>
              <a:off x="-59029025" y="3956600"/>
              <a:ext cx="70900" cy="70925"/>
            </a:xfrm>
            <a:custGeom>
              <a:avLst/>
              <a:gdLst/>
              <a:ahLst/>
              <a:cxnLst/>
              <a:rect l="l" t="t" r="r" b="b"/>
              <a:pathLst>
                <a:path w="2836" h="2837" extrusionOk="0">
                  <a:moveTo>
                    <a:pt x="2269" y="1"/>
                  </a:moveTo>
                  <a:lnTo>
                    <a:pt x="1734" y="537"/>
                  </a:lnTo>
                  <a:cubicBezTo>
                    <a:pt x="1576" y="442"/>
                    <a:pt x="1387" y="411"/>
                    <a:pt x="1229" y="411"/>
                  </a:cubicBezTo>
                  <a:cubicBezTo>
                    <a:pt x="568" y="411"/>
                    <a:pt x="1" y="946"/>
                    <a:pt x="1" y="1639"/>
                  </a:cubicBezTo>
                  <a:cubicBezTo>
                    <a:pt x="1" y="2301"/>
                    <a:pt x="568" y="2836"/>
                    <a:pt x="1229" y="2836"/>
                  </a:cubicBezTo>
                  <a:cubicBezTo>
                    <a:pt x="1891" y="2836"/>
                    <a:pt x="2458" y="2301"/>
                    <a:pt x="2458" y="1639"/>
                  </a:cubicBezTo>
                  <a:cubicBezTo>
                    <a:pt x="2458" y="1419"/>
                    <a:pt x="2427" y="1261"/>
                    <a:pt x="2332" y="1104"/>
                  </a:cubicBezTo>
                  <a:lnTo>
                    <a:pt x="2836" y="600"/>
                  </a:lnTo>
                  <a:cubicBezTo>
                    <a:pt x="2584" y="379"/>
                    <a:pt x="2490" y="285"/>
                    <a:pt x="22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EF1C3456-FACE-8C18-A31E-E805EF358ED5}"/>
              </a:ext>
            </a:extLst>
          </p:cNvPr>
          <p:cNvSpPr txBox="1"/>
          <p:nvPr/>
        </p:nvSpPr>
        <p:spPr>
          <a:xfrm>
            <a:off x="292485" y="133553"/>
            <a:ext cx="301556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latin typeface="TT Norms Medium" panose="02000803030000020003" pitchFamily="50" charset="0"/>
            </a:endParaRPr>
          </a:p>
          <a:p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Material de apoio</a:t>
            </a:r>
          </a:p>
        </p:txBody>
      </p:sp>
      <p:sp>
        <p:nvSpPr>
          <p:cNvPr id="3" name="Google Shape;8407;p58">
            <a:extLst>
              <a:ext uri="{FF2B5EF4-FFF2-40B4-BE49-F238E27FC236}">
                <a16:creationId xmlns:a16="http://schemas.microsoft.com/office/drawing/2014/main" id="{145F587C-D352-0353-66F7-EE1C90433C1D}"/>
              </a:ext>
            </a:extLst>
          </p:cNvPr>
          <p:cNvSpPr txBox="1">
            <a:spLocks/>
          </p:cNvSpPr>
          <p:nvPr/>
        </p:nvSpPr>
        <p:spPr>
          <a:xfrm>
            <a:off x="2511798" y="1185258"/>
            <a:ext cx="7047300" cy="7656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t-BR" sz="3600" dirty="0">
                <a:solidFill>
                  <a:srgbClr val="054B99"/>
                </a:solidFill>
                <a:latin typeface="TT Norms ExtraBold" panose="02000503040000020004" pitchFamily="50" charset="0"/>
                <a:ea typeface="Arial"/>
                <a:cs typeface="Arial"/>
                <a:sym typeface="Arial"/>
              </a:rPr>
              <a:t>Ícones Comerciais</a:t>
            </a:r>
            <a:endParaRPr lang="pt-BR" sz="3600" dirty="0">
              <a:solidFill>
                <a:srgbClr val="FFFFFF"/>
              </a:solidFill>
              <a:latin typeface="TT Norms ExtraBold" panose="02000503040000020004" pitchFamily="50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39718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6" name="Agrupar 2985">
            <a:extLst>
              <a:ext uri="{FF2B5EF4-FFF2-40B4-BE49-F238E27FC236}">
                <a16:creationId xmlns:a16="http://schemas.microsoft.com/office/drawing/2014/main" id="{EEAA5DB8-0017-07D7-34E8-F9588F668A75}"/>
              </a:ext>
            </a:extLst>
          </p:cNvPr>
          <p:cNvGrpSpPr/>
          <p:nvPr/>
        </p:nvGrpSpPr>
        <p:grpSpPr>
          <a:xfrm>
            <a:off x="551413" y="2169159"/>
            <a:ext cx="11235812" cy="4172501"/>
            <a:chOff x="1151019" y="1678575"/>
            <a:chExt cx="6839803" cy="2540011"/>
          </a:xfrm>
          <a:solidFill>
            <a:srgbClr val="054B99"/>
          </a:solidFill>
        </p:grpSpPr>
        <p:sp>
          <p:nvSpPr>
            <p:cNvPr id="2706" name="Google Shape;5869;p52">
              <a:extLst>
                <a:ext uri="{FF2B5EF4-FFF2-40B4-BE49-F238E27FC236}">
                  <a16:creationId xmlns:a16="http://schemas.microsoft.com/office/drawing/2014/main" id="{03DFCDAF-28CF-4426-D428-B9DE65FAD3B9}"/>
                </a:ext>
              </a:extLst>
            </p:cNvPr>
            <p:cNvSpPr/>
            <p:nvPr/>
          </p:nvSpPr>
          <p:spPr>
            <a:xfrm>
              <a:off x="1179006" y="1683910"/>
              <a:ext cx="297772" cy="343672"/>
            </a:xfrm>
            <a:custGeom>
              <a:avLst/>
              <a:gdLst/>
              <a:ahLst/>
              <a:cxnLst/>
              <a:rect l="l" t="t" r="r" b="b"/>
              <a:pathLst>
                <a:path w="10996" h="12691" extrusionOk="0">
                  <a:moveTo>
                    <a:pt x="6050" y="820"/>
                  </a:moveTo>
                  <a:lnTo>
                    <a:pt x="6050" y="1639"/>
                  </a:lnTo>
                  <a:lnTo>
                    <a:pt x="5199" y="1639"/>
                  </a:lnTo>
                  <a:lnTo>
                    <a:pt x="5199" y="820"/>
                  </a:lnTo>
                  <a:close/>
                  <a:moveTo>
                    <a:pt x="9358" y="2458"/>
                  </a:moveTo>
                  <a:lnTo>
                    <a:pt x="9358" y="8255"/>
                  </a:lnTo>
                  <a:lnTo>
                    <a:pt x="1923" y="8255"/>
                  </a:lnTo>
                  <a:lnTo>
                    <a:pt x="1923" y="2458"/>
                  </a:lnTo>
                  <a:close/>
                  <a:moveTo>
                    <a:pt x="9767" y="9074"/>
                  </a:moveTo>
                  <a:cubicBezTo>
                    <a:pt x="10019" y="9074"/>
                    <a:pt x="10177" y="9295"/>
                    <a:pt x="10208" y="9515"/>
                  </a:cubicBezTo>
                  <a:cubicBezTo>
                    <a:pt x="10177" y="9704"/>
                    <a:pt x="10051" y="9830"/>
                    <a:pt x="9893" y="9925"/>
                  </a:cubicBezTo>
                  <a:cubicBezTo>
                    <a:pt x="9862" y="9940"/>
                    <a:pt x="9893" y="9948"/>
                    <a:pt x="9594" y="9948"/>
                  </a:cubicBezTo>
                  <a:cubicBezTo>
                    <a:pt x="9295" y="9948"/>
                    <a:pt x="8665" y="9940"/>
                    <a:pt x="7310" y="9925"/>
                  </a:cubicBezTo>
                  <a:lnTo>
                    <a:pt x="1513" y="9925"/>
                  </a:lnTo>
                  <a:cubicBezTo>
                    <a:pt x="1324" y="9925"/>
                    <a:pt x="1166" y="9799"/>
                    <a:pt x="1103" y="9641"/>
                  </a:cubicBezTo>
                  <a:cubicBezTo>
                    <a:pt x="1040" y="9358"/>
                    <a:pt x="1229" y="9074"/>
                    <a:pt x="1513" y="9074"/>
                  </a:cubicBezTo>
                  <a:close/>
                  <a:moveTo>
                    <a:pt x="4790" y="1"/>
                  </a:moveTo>
                  <a:cubicBezTo>
                    <a:pt x="4538" y="1"/>
                    <a:pt x="4348" y="190"/>
                    <a:pt x="4348" y="379"/>
                  </a:cubicBezTo>
                  <a:lnTo>
                    <a:pt x="4348" y="1639"/>
                  </a:lnTo>
                  <a:lnTo>
                    <a:pt x="1419" y="1639"/>
                  </a:lnTo>
                  <a:cubicBezTo>
                    <a:pt x="1198" y="1639"/>
                    <a:pt x="1040" y="1828"/>
                    <a:pt x="1040" y="2080"/>
                  </a:cubicBezTo>
                  <a:lnTo>
                    <a:pt x="1040" y="8349"/>
                  </a:lnTo>
                  <a:cubicBezTo>
                    <a:pt x="788" y="8413"/>
                    <a:pt x="568" y="8570"/>
                    <a:pt x="410" y="8791"/>
                  </a:cubicBezTo>
                  <a:cubicBezTo>
                    <a:pt x="1" y="9358"/>
                    <a:pt x="158" y="10145"/>
                    <a:pt x="725" y="10555"/>
                  </a:cubicBezTo>
                  <a:cubicBezTo>
                    <a:pt x="914" y="10649"/>
                    <a:pt x="1166" y="10744"/>
                    <a:pt x="1419" y="10744"/>
                  </a:cubicBezTo>
                  <a:lnTo>
                    <a:pt x="3277" y="10744"/>
                  </a:lnTo>
                  <a:lnTo>
                    <a:pt x="2679" y="12067"/>
                  </a:lnTo>
                  <a:cubicBezTo>
                    <a:pt x="2616" y="12288"/>
                    <a:pt x="2679" y="12508"/>
                    <a:pt x="2836" y="12634"/>
                  </a:cubicBezTo>
                  <a:cubicBezTo>
                    <a:pt x="2913" y="12673"/>
                    <a:pt x="2987" y="12691"/>
                    <a:pt x="3057" y="12691"/>
                  </a:cubicBezTo>
                  <a:cubicBezTo>
                    <a:pt x="3214" y="12691"/>
                    <a:pt x="3347" y="12598"/>
                    <a:pt x="3435" y="12445"/>
                  </a:cubicBezTo>
                  <a:lnTo>
                    <a:pt x="4159" y="10744"/>
                  </a:lnTo>
                  <a:lnTo>
                    <a:pt x="5136" y="10744"/>
                  </a:lnTo>
                  <a:lnTo>
                    <a:pt x="5136" y="12225"/>
                  </a:lnTo>
                  <a:cubicBezTo>
                    <a:pt x="5136" y="12445"/>
                    <a:pt x="5294" y="12634"/>
                    <a:pt x="5483" y="12666"/>
                  </a:cubicBezTo>
                  <a:cubicBezTo>
                    <a:pt x="5501" y="12668"/>
                    <a:pt x="5520" y="12669"/>
                    <a:pt x="5538" y="12669"/>
                  </a:cubicBezTo>
                  <a:cubicBezTo>
                    <a:pt x="5766" y="12669"/>
                    <a:pt x="5955" y="12492"/>
                    <a:pt x="5955" y="12288"/>
                  </a:cubicBezTo>
                  <a:lnTo>
                    <a:pt x="5955" y="10744"/>
                  </a:lnTo>
                  <a:lnTo>
                    <a:pt x="6932" y="10744"/>
                  </a:lnTo>
                  <a:lnTo>
                    <a:pt x="7657" y="12382"/>
                  </a:lnTo>
                  <a:cubicBezTo>
                    <a:pt x="7708" y="12538"/>
                    <a:pt x="7888" y="12651"/>
                    <a:pt x="8056" y="12651"/>
                  </a:cubicBezTo>
                  <a:cubicBezTo>
                    <a:pt x="8092" y="12651"/>
                    <a:pt x="8127" y="12645"/>
                    <a:pt x="8161" y="12634"/>
                  </a:cubicBezTo>
                  <a:cubicBezTo>
                    <a:pt x="8413" y="12540"/>
                    <a:pt x="8507" y="12256"/>
                    <a:pt x="8444" y="12067"/>
                  </a:cubicBezTo>
                  <a:lnTo>
                    <a:pt x="7846" y="10744"/>
                  </a:lnTo>
                  <a:lnTo>
                    <a:pt x="9704" y="10744"/>
                  </a:lnTo>
                  <a:cubicBezTo>
                    <a:pt x="10366" y="10744"/>
                    <a:pt x="10965" y="10177"/>
                    <a:pt x="10965" y="9484"/>
                  </a:cubicBezTo>
                  <a:cubicBezTo>
                    <a:pt x="10996" y="8980"/>
                    <a:pt x="10681" y="8507"/>
                    <a:pt x="10177" y="8349"/>
                  </a:cubicBezTo>
                  <a:lnTo>
                    <a:pt x="10177" y="2080"/>
                  </a:lnTo>
                  <a:cubicBezTo>
                    <a:pt x="10177" y="1828"/>
                    <a:pt x="9988" y="1639"/>
                    <a:pt x="9736" y="1639"/>
                  </a:cubicBezTo>
                  <a:lnTo>
                    <a:pt x="6869" y="1639"/>
                  </a:lnTo>
                  <a:lnTo>
                    <a:pt x="6869" y="379"/>
                  </a:lnTo>
                  <a:cubicBezTo>
                    <a:pt x="6869" y="158"/>
                    <a:pt x="6680" y="1"/>
                    <a:pt x="64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5870;p52">
              <a:extLst>
                <a:ext uri="{FF2B5EF4-FFF2-40B4-BE49-F238E27FC236}">
                  <a16:creationId xmlns:a16="http://schemas.microsoft.com/office/drawing/2014/main" id="{DD6E2B1C-BF0D-216A-9F7A-06D01F2567F5}"/>
                </a:ext>
              </a:extLst>
            </p:cNvPr>
            <p:cNvSpPr/>
            <p:nvPr/>
          </p:nvSpPr>
          <p:spPr>
            <a:xfrm>
              <a:off x="1151710" y="2099169"/>
              <a:ext cx="352365" cy="311637"/>
            </a:xfrm>
            <a:custGeom>
              <a:avLst/>
              <a:gdLst/>
              <a:ahLst/>
              <a:cxnLst/>
              <a:rect l="l" t="t" r="r" b="b"/>
              <a:pathLst>
                <a:path w="13012" h="11508" extrusionOk="0">
                  <a:moveTo>
                    <a:pt x="9306" y="836"/>
                  </a:moveTo>
                  <a:cubicBezTo>
                    <a:pt x="9412" y="836"/>
                    <a:pt x="9515" y="875"/>
                    <a:pt x="9578" y="954"/>
                  </a:cubicBezTo>
                  <a:lnTo>
                    <a:pt x="11909" y="3285"/>
                  </a:lnTo>
                  <a:cubicBezTo>
                    <a:pt x="12067" y="3443"/>
                    <a:pt x="12067" y="3695"/>
                    <a:pt x="11909" y="3884"/>
                  </a:cubicBezTo>
                  <a:lnTo>
                    <a:pt x="6900" y="8861"/>
                  </a:lnTo>
                  <a:lnTo>
                    <a:pt x="4001" y="5963"/>
                  </a:lnTo>
                  <a:lnTo>
                    <a:pt x="9011" y="954"/>
                  </a:lnTo>
                  <a:cubicBezTo>
                    <a:pt x="9089" y="875"/>
                    <a:pt x="9200" y="836"/>
                    <a:pt x="9306" y="836"/>
                  </a:cubicBezTo>
                  <a:close/>
                  <a:moveTo>
                    <a:pt x="3466" y="6499"/>
                  </a:moveTo>
                  <a:lnTo>
                    <a:pt x="6364" y="9428"/>
                  </a:lnTo>
                  <a:lnTo>
                    <a:pt x="6049" y="9744"/>
                  </a:lnTo>
                  <a:cubicBezTo>
                    <a:pt x="5986" y="9807"/>
                    <a:pt x="5892" y="9870"/>
                    <a:pt x="5766" y="9870"/>
                  </a:cubicBezTo>
                  <a:cubicBezTo>
                    <a:pt x="5640" y="9870"/>
                    <a:pt x="5577" y="9807"/>
                    <a:pt x="5514" y="9744"/>
                  </a:cubicBezTo>
                  <a:cubicBezTo>
                    <a:pt x="5255" y="9506"/>
                    <a:pt x="4936" y="9372"/>
                    <a:pt x="4610" y="9372"/>
                  </a:cubicBezTo>
                  <a:cubicBezTo>
                    <a:pt x="4460" y="9372"/>
                    <a:pt x="4308" y="9400"/>
                    <a:pt x="4159" y="9460"/>
                  </a:cubicBezTo>
                  <a:cubicBezTo>
                    <a:pt x="3938" y="9555"/>
                    <a:pt x="3812" y="9712"/>
                    <a:pt x="3686" y="9807"/>
                  </a:cubicBezTo>
                  <a:lnTo>
                    <a:pt x="3088" y="9239"/>
                  </a:lnTo>
                  <a:lnTo>
                    <a:pt x="3182" y="9145"/>
                  </a:lnTo>
                  <a:cubicBezTo>
                    <a:pt x="3655" y="8672"/>
                    <a:pt x="3686" y="7853"/>
                    <a:pt x="3151" y="7381"/>
                  </a:cubicBezTo>
                  <a:cubicBezTo>
                    <a:pt x="2993" y="7223"/>
                    <a:pt x="3025" y="6940"/>
                    <a:pt x="3182" y="6782"/>
                  </a:cubicBezTo>
                  <a:lnTo>
                    <a:pt x="3466" y="6499"/>
                  </a:lnTo>
                  <a:close/>
                  <a:moveTo>
                    <a:pt x="2426" y="9807"/>
                  </a:moveTo>
                  <a:lnTo>
                    <a:pt x="3025" y="10405"/>
                  </a:lnTo>
                  <a:lnTo>
                    <a:pt x="2773" y="10657"/>
                  </a:lnTo>
                  <a:lnTo>
                    <a:pt x="1544" y="10657"/>
                  </a:lnTo>
                  <a:lnTo>
                    <a:pt x="2426" y="9807"/>
                  </a:lnTo>
                  <a:close/>
                  <a:moveTo>
                    <a:pt x="9310" y="1"/>
                  </a:moveTo>
                  <a:cubicBezTo>
                    <a:pt x="8995" y="1"/>
                    <a:pt x="8680" y="119"/>
                    <a:pt x="8443" y="355"/>
                  </a:cubicBezTo>
                  <a:lnTo>
                    <a:pt x="2584" y="6247"/>
                  </a:lnTo>
                  <a:cubicBezTo>
                    <a:pt x="2111" y="6719"/>
                    <a:pt x="2079" y="7538"/>
                    <a:pt x="2552" y="8011"/>
                  </a:cubicBezTo>
                  <a:cubicBezTo>
                    <a:pt x="2710" y="8137"/>
                    <a:pt x="2710" y="8357"/>
                    <a:pt x="2615" y="8483"/>
                  </a:cubicBezTo>
                  <a:cubicBezTo>
                    <a:pt x="2584" y="8546"/>
                    <a:pt x="2584" y="8546"/>
                    <a:pt x="2552" y="8609"/>
                  </a:cubicBezTo>
                  <a:lnTo>
                    <a:pt x="252" y="10815"/>
                  </a:lnTo>
                  <a:cubicBezTo>
                    <a:pt x="0" y="11067"/>
                    <a:pt x="189" y="11508"/>
                    <a:pt x="536" y="11508"/>
                  </a:cubicBezTo>
                  <a:lnTo>
                    <a:pt x="2930" y="11508"/>
                  </a:lnTo>
                  <a:cubicBezTo>
                    <a:pt x="3056" y="11508"/>
                    <a:pt x="3182" y="11476"/>
                    <a:pt x="3245" y="11382"/>
                  </a:cubicBezTo>
                  <a:lnTo>
                    <a:pt x="4285" y="10374"/>
                  </a:lnTo>
                  <a:cubicBezTo>
                    <a:pt x="4364" y="10295"/>
                    <a:pt x="4474" y="10255"/>
                    <a:pt x="4584" y="10255"/>
                  </a:cubicBezTo>
                  <a:cubicBezTo>
                    <a:pt x="4694" y="10255"/>
                    <a:pt x="4805" y="10295"/>
                    <a:pt x="4883" y="10374"/>
                  </a:cubicBezTo>
                  <a:cubicBezTo>
                    <a:pt x="5092" y="10614"/>
                    <a:pt x="5413" y="10740"/>
                    <a:pt x="5742" y="10740"/>
                  </a:cubicBezTo>
                  <a:cubicBezTo>
                    <a:pt x="6060" y="10740"/>
                    <a:pt x="6384" y="10622"/>
                    <a:pt x="6616" y="10374"/>
                  </a:cubicBezTo>
                  <a:lnTo>
                    <a:pt x="12476" y="4482"/>
                  </a:lnTo>
                  <a:cubicBezTo>
                    <a:pt x="12980" y="3978"/>
                    <a:pt x="13012" y="3191"/>
                    <a:pt x="12508" y="2686"/>
                  </a:cubicBezTo>
                  <a:lnTo>
                    <a:pt x="10176" y="355"/>
                  </a:lnTo>
                  <a:cubicBezTo>
                    <a:pt x="9940" y="119"/>
                    <a:pt x="9625" y="1"/>
                    <a:pt x="93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5871;p52">
              <a:extLst>
                <a:ext uri="{FF2B5EF4-FFF2-40B4-BE49-F238E27FC236}">
                  <a16:creationId xmlns:a16="http://schemas.microsoft.com/office/drawing/2014/main" id="{D319BEB2-B488-07EC-CC52-D886D92A0678}"/>
                </a:ext>
              </a:extLst>
            </p:cNvPr>
            <p:cNvSpPr/>
            <p:nvPr/>
          </p:nvSpPr>
          <p:spPr>
            <a:xfrm>
              <a:off x="1159373" y="2477627"/>
              <a:ext cx="337038" cy="343537"/>
            </a:xfrm>
            <a:custGeom>
              <a:avLst/>
              <a:gdLst/>
              <a:ahLst/>
              <a:cxnLst/>
              <a:rect l="l" t="t" r="r" b="b"/>
              <a:pathLst>
                <a:path w="12446" h="12686" extrusionOk="0">
                  <a:moveTo>
                    <a:pt x="6176" y="808"/>
                  </a:moveTo>
                  <a:cubicBezTo>
                    <a:pt x="6428" y="808"/>
                    <a:pt x="6554" y="997"/>
                    <a:pt x="6554" y="1249"/>
                  </a:cubicBezTo>
                  <a:cubicBezTo>
                    <a:pt x="6554" y="1497"/>
                    <a:pt x="6359" y="1667"/>
                    <a:pt x="6153" y="1667"/>
                  </a:cubicBezTo>
                  <a:cubicBezTo>
                    <a:pt x="6097" y="1667"/>
                    <a:pt x="6041" y="1654"/>
                    <a:pt x="5987" y="1627"/>
                  </a:cubicBezTo>
                  <a:cubicBezTo>
                    <a:pt x="5829" y="1564"/>
                    <a:pt x="5735" y="1438"/>
                    <a:pt x="5735" y="1249"/>
                  </a:cubicBezTo>
                  <a:cubicBezTo>
                    <a:pt x="5766" y="997"/>
                    <a:pt x="5924" y="808"/>
                    <a:pt x="6176" y="808"/>
                  </a:cubicBezTo>
                  <a:close/>
                  <a:moveTo>
                    <a:pt x="1986" y="2541"/>
                  </a:moveTo>
                  <a:lnTo>
                    <a:pt x="3088" y="5755"/>
                  </a:lnTo>
                  <a:lnTo>
                    <a:pt x="946" y="5755"/>
                  </a:lnTo>
                  <a:lnTo>
                    <a:pt x="1986" y="2541"/>
                  </a:lnTo>
                  <a:close/>
                  <a:moveTo>
                    <a:pt x="10303" y="2541"/>
                  </a:moveTo>
                  <a:lnTo>
                    <a:pt x="11374" y="5755"/>
                  </a:lnTo>
                  <a:lnTo>
                    <a:pt x="9200" y="5755"/>
                  </a:lnTo>
                  <a:lnTo>
                    <a:pt x="10303" y="2541"/>
                  </a:lnTo>
                  <a:close/>
                  <a:moveTo>
                    <a:pt x="3183" y="6605"/>
                  </a:moveTo>
                  <a:cubicBezTo>
                    <a:pt x="3025" y="7109"/>
                    <a:pt x="2584" y="7424"/>
                    <a:pt x="2049" y="7424"/>
                  </a:cubicBezTo>
                  <a:cubicBezTo>
                    <a:pt x="1481" y="7424"/>
                    <a:pt x="1040" y="7078"/>
                    <a:pt x="851" y="6605"/>
                  </a:cubicBezTo>
                  <a:close/>
                  <a:moveTo>
                    <a:pt x="11437" y="6605"/>
                  </a:moveTo>
                  <a:cubicBezTo>
                    <a:pt x="11279" y="7109"/>
                    <a:pt x="10870" y="7424"/>
                    <a:pt x="10303" y="7424"/>
                  </a:cubicBezTo>
                  <a:cubicBezTo>
                    <a:pt x="9767" y="7424"/>
                    <a:pt x="9326" y="7078"/>
                    <a:pt x="9137" y="6605"/>
                  </a:cubicBezTo>
                  <a:close/>
                  <a:moveTo>
                    <a:pt x="6617" y="2415"/>
                  </a:moveTo>
                  <a:lnTo>
                    <a:pt x="6617" y="8558"/>
                  </a:lnTo>
                  <a:lnTo>
                    <a:pt x="5766" y="8558"/>
                  </a:lnTo>
                  <a:lnTo>
                    <a:pt x="5766" y="2415"/>
                  </a:lnTo>
                  <a:cubicBezTo>
                    <a:pt x="5908" y="2462"/>
                    <a:pt x="6050" y="2486"/>
                    <a:pt x="6191" y="2486"/>
                  </a:cubicBezTo>
                  <a:cubicBezTo>
                    <a:pt x="6333" y="2486"/>
                    <a:pt x="6475" y="2462"/>
                    <a:pt x="6617" y="2415"/>
                  </a:cubicBezTo>
                  <a:close/>
                  <a:moveTo>
                    <a:pt x="8255" y="9346"/>
                  </a:moveTo>
                  <a:lnTo>
                    <a:pt x="8255" y="10165"/>
                  </a:lnTo>
                  <a:lnTo>
                    <a:pt x="4128" y="10165"/>
                  </a:lnTo>
                  <a:lnTo>
                    <a:pt x="4128" y="9346"/>
                  </a:lnTo>
                  <a:close/>
                  <a:moveTo>
                    <a:pt x="9074" y="11016"/>
                  </a:moveTo>
                  <a:lnTo>
                    <a:pt x="9074" y="11835"/>
                  </a:lnTo>
                  <a:lnTo>
                    <a:pt x="3309" y="11835"/>
                  </a:lnTo>
                  <a:lnTo>
                    <a:pt x="3309" y="11016"/>
                  </a:lnTo>
                  <a:close/>
                  <a:moveTo>
                    <a:pt x="6265" y="1"/>
                  </a:moveTo>
                  <a:cubicBezTo>
                    <a:pt x="5747" y="1"/>
                    <a:pt x="5253" y="326"/>
                    <a:pt x="5073" y="840"/>
                  </a:cubicBezTo>
                  <a:lnTo>
                    <a:pt x="1292" y="840"/>
                  </a:lnTo>
                  <a:cubicBezTo>
                    <a:pt x="1103" y="840"/>
                    <a:pt x="914" y="997"/>
                    <a:pt x="851" y="1186"/>
                  </a:cubicBezTo>
                  <a:cubicBezTo>
                    <a:pt x="820" y="1438"/>
                    <a:pt x="1009" y="1659"/>
                    <a:pt x="1261" y="1659"/>
                  </a:cubicBezTo>
                  <a:lnTo>
                    <a:pt x="1481" y="1659"/>
                  </a:lnTo>
                  <a:cubicBezTo>
                    <a:pt x="30" y="6044"/>
                    <a:pt x="1" y="6133"/>
                    <a:pt x="1" y="6133"/>
                  </a:cubicBezTo>
                  <a:lnTo>
                    <a:pt x="1" y="6133"/>
                  </a:lnTo>
                  <a:cubicBezTo>
                    <a:pt x="1" y="6133"/>
                    <a:pt x="1" y="6133"/>
                    <a:pt x="1" y="6133"/>
                  </a:cubicBezTo>
                  <a:lnTo>
                    <a:pt x="1" y="6196"/>
                  </a:lnTo>
                  <a:cubicBezTo>
                    <a:pt x="1" y="6479"/>
                    <a:pt x="64" y="6763"/>
                    <a:pt x="158" y="6983"/>
                  </a:cubicBezTo>
                  <a:cubicBezTo>
                    <a:pt x="464" y="7784"/>
                    <a:pt x="1229" y="8250"/>
                    <a:pt x="2042" y="8250"/>
                  </a:cubicBezTo>
                  <a:cubicBezTo>
                    <a:pt x="2317" y="8250"/>
                    <a:pt x="2597" y="8197"/>
                    <a:pt x="2868" y="8086"/>
                  </a:cubicBezTo>
                  <a:cubicBezTo>
                    <a:pt x="3403" y="7865"/>
                    <a:pt x="3844" y="7393"/>
                    <a:pt x="4033" y="6794"/>
                  </a:cubicBezTo>
                  <a:cubicBezTo>
                    <a:pt x="4128" y="6542"/>
                    <a:pt x="4159" y="6290"/>
                    <a:pt x="4128" y="6164"/>
                  </a:cubicBezTo>
                  <a:lnTo>
                    <a:pt x="4128" y="6038"/>
                  </a:lnTo>
                  <a:cubicBezTo>
                    <a:pt x="4128" y="6007"/>
                    <a:pt x="2679" y="1659"/>
                    <a:pt x="2679" y="1627"/>
                  </a:cubicBezTo>
                  <a:lnTo>
                    <a:pt x="4978" y="1627"/>
                  </a:lnTo>
                  <a:lnTo>
                    <a:pt x="4978" y="8527"/>
                  </a:lnTo>
                  <a:lnTo>
                    <a:pt x="3781" y="8527"/>
                  </a:lnTo>
                  <a:cubicBezTo>
                    <a:pt x="3529" y="8527"/>
                    <a:pt x="3340" y="8716"/>
                    <a:pt x="3340" y="8968"/>
                  </a:cubicBezTo>
                  <a:lnTo>
                    <a:pt x="3340" y="10165"/>
                  </a:lnTo>
                  <a:lnTo>
                    <a:pt x="2931" y="10165"/>
                  </a:lnTo>
                  <a:cubicBezTo>
                    <a:pt x="2710" y="10165"/>
                    <a:pt x="2521" y="10386"/>
                    <a:pt x="2521" y="10606"/>
                  </a:cubicBezTo>
                  <a:lnTo>
                    <a:pt x="2521" y="12245"/>
                  </a:lnTo>
                  <a:cubicBezTo>
                    <a:pt x="2521" y="12497"/>
                    <a:pt x="2710" y="12686"/>
                    <a:pt x="2931" y="12686"/>
                  </a:cubicBezTo>
                  <a:lnTo>
                    <a:pt x="9547" y="12686"/>
                  </a:lnTo>
                  <a:cubicBezTo>
                    <a:pt x="9673" y="12686"/>
                    <a:pt x="9767" y="12654"/>
                    <a:pt x="9830" y="12560"/>
                  </a:cubicBezTo>
                  <a:cubicBezTo>
                    <a:pt x="9925" y="12497"/>
                    <a:pt x="9956" y="12371"/>
                    <a:pt x="9956" y="12308"/>
                  </a:cubicBezTo>
                  <a:lnTo>
                    <a:pt x="9956" y="10638"/>
                  </a:lnTo>
                  <a:cubicBezTo>
                    <a:pt x="9956" y="10417"/>
                    <a:pt x="9767" y="10228"/>
                    <a:pt x="9515" y="10228"/>
                  </a:cubicBezTo>
                  <a:lnTo>
                    <a:pt x="9137" y="10228"/>
                  </a:lnTo>
                  <a:lnTo>
                    <a:pt x="9137" y="8968"/>
                  </a:lnTo>
                  <a:cubicBezTo>
                    <a:pt x="9137" y="8716"/>
                    <a:pt x="8917" y="8527"/>
                    <a:pt x="8696" y="8527"/>
                  </a:cubicBezTo>
                  <a:lnTo>
                    <a:pt x="7467" y="8527"/>
                  </a:lnTo>
                  <a:lnTo>
                    <a:pt x="7467" y="1627"/>
                  </a:lnTo>
                  <a:lnTo>
                    <a:pt x="9799" y="1627"/>
                  </a:lnTo>
                  <a:cubicBezTo>
                    <a:pt x="9799" y="1659"/>
                    <a:pt x="8350" y="6038"/>
                    <a:pt x="8350" y="6070"/>
                  </a:cubicBezTo>
                  <a:lnTo>
                    <a:pt x="8350" y="6164"/>
                  </a:lnTo>
                  <a:lnTo>
                    <a:pt x="8350" y="6227"/>
                  </a:lnTo>
                  <a:cubicBezTo>
                    <a:pt x="8350" y="6952"/>
                    <a:pt x="8696" y="7550"/>
                    <a:pt x="9232" y="7928"/>
                  </a:cubicBezTo>
                  <a:cubicBezTo>
                    <a:pt x="9601" y="8178"/>
                    <a:pt x="10011" y="8295"/>
                    <a:pt x="10411" y="8295"/>
                  </a:cubicBezTo>
                  <a:cubicBezTo>
                    <a:pt x="11275" y="8295"/>
                    <a:pt x="12092" y="7751"/>
                    <a:pt x="12351" y="6826"/>
                  </a:cubicBezTo>
                  <a:cubicBezTo>
                    <a:pt x="12382" y="6637"/>
                    <a:pt x="12445" y="6448"/>
                    <a:pt x="12445" y="6227"/>
                  </a:cubicBezTo>
                  <a:cubicBezTo>
                    <a:pt x="12382" y="6164"/>
                    <a:pt x="12351" y="6133"/>
                    <a:pt x="12351" y="6070"/>
                  </a:cubicBezTo>
                  <a:lnTo>
                    <a:pt x="10901" y="1659"/>
                  </a:lnTo>
                  <a:lnTo>
                    <a:pt x="11153" y="1659"/>
                  </a:lnTo>
                  <a:cubicBezTo>
                    <a:pt x="11342" y="1659"/>
                    <a:pt x="11532" y="1501"/>
                    <a:pt x="11563" y="1312"/>
                  </a:cubicBezTo>
                  <a:cubicBezTo>
                    <a:pt x="11626" y="1092"/>
                    <a:pt x="11406" y="840"/>
                    <a:pt x="11185" y="840"/>
                  </a:cubicBezTo>
                  <a:lnTo>
                    <a:pt x="7404" y="840"/>
                  </a:lnTo>
                  <a:cubicBezTo>
                    <a:pt x="7278" y="462"/>
                    <a:pt x="6963" y="178"/>
                    <a:pt x="6617" y="52"/>
                  </a:cubicBezTo>
                  <a:cubicBezTo>
                    <a:pt x="6501" y="17"/>
                    <a:pt x="6382" y="1"/>
                    <a:pt x="62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09" name="Google Shape;5872;p52">
              <a:extLst>
                <a:ext uri="{FF2B5EF4-FFF2-40B4-BE49-F238E27FC236}">
                  <a16:creationId xmlns:a16="http://schemas.microsoft.com/office/drawing/2014/main" id="{EBBD65B5-E036-2B51-428E-039207F7E1F8}"/>
                </a:ext>
              </a:extLst>
            </p:cNvPr>
            <p:cNvGrpSpPr/>
            <p:nvPr/>
          </p:nvGrpSpPr>
          <p:grpSpPr>
            <a:xfrm>
              <a:off x="3151213" y="1709564"/>
              <a:ext cx="342129" cy="343862"/>
              <a:chOff x="-41270450" y="1973375"/>
              <a:chExt cx="315850" cy="317450"/>
            </a:xfrm>
            <a:grpFill/>
          </p:grpSpPr>
          <p:sp>
            <p:nvSpPr>
              <p:cNvPr id="2710" name="Google Shape;5873;p52">
                <a:extLst>
                  <a:ext uri="{FF2B5EF4-FFF2-40B4-BE49-F238E27FC236}">
                    <a16:creationId xmlns:a16="http://schemas.microsoft.com/office/drawing/2014/main" id="{71184D3D-1658-4B21-04D4-DBE308C5EC97}"/>
                  </a:ext>
                </a:extLst>
              </p:cNvPr>
              <p:cNvSpPr/>
              <p:nvPr/>
            </p:nvSpPr>
            <p:spPr>
              <a:xfrm>
                <a:off x="-41270450" y="1973375"/>
                <a:ext cx="315850" cy="317450"/>
              </a:xfrm>
              <a:custGeom>
                <a:avLst/>
                <a:gdLst/>
                <a:ahLst/>
                <a:cxnLst/>
                <a:rect l="l" t="t" r="r" b="b"/>
                <a:pathLst>
                  <a:path w="12634" h="12698" extrusionOk="0">
                    <a:moveTo>
                      <a:pt x="11814" y="820"/>
                    </a:moveTo>
                    <a:lnTo>
                      <a:pt x="11814" y="11847"/>
                    </a:lnTo>
                    <a:lnTo>
                      <a:pt x="788" y="11847"/>
                    </a:lnTo>
                    <a:lnTo>
                      <a:pt x="788" y="820"/>
                    </a:lnTo>
                    <a:close/>
                    <a:moveTo>
                      <a:pt x="378" y="1"/>
                    </a:moveTo>
                    <a:cubicBezTo>
                      <a:pt x="158" y="1"/>
                      <a:pt x="0" y="190"/>
                      <a:pt x="0" y="410"/>
                    </a:cubicBezTo>
                    <a:lnTo>
                      <a:pt x="0" y="12288"/>
                    </a:lnTo>
                    <a:cubicBezTo>
                      <a:pt x="0" y="12508"/>
                      <a:pt x="189" y="12697"/>
                      <a:pt x="378" y="12697"/>
                    </a:cubicBezTo>
                    <a:lnTo>
                      <a:pt x="12224" y="12697"/>
                    </a:lnTo>
                    <a:cubicBezTo>
                      <a:pt x="12476" y="12697"/>
                      <a:pt x="12634" y="12508"/>
                      <a:pt x="12634" y="12288"/>
                    </a:cubicBezTo>
                    <a:lnTo>
                      <a:pt x="12634" y="410"/>
                    </a:lnTo>
                    <a:cubicBezTo>
                      <a:pt x="12634" y="158"/>
                      <a:pt x="12476" y="1"/>
                      <a:pt x="1222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1" name="Google Shape;5874;p52">
                <a:extLst>
                  <a:ext uri="{FF2B5EF4-FFF2-40B4-BE49-F238E27FC236}">
                    <a16:creationId xmlns:a16="http://schemas.microsoft.com/office/drawing/2014/main" id="{B9D041CB-A9B8-33C2-C273-A71F7A8D2755}"/>
                  </a:ext>
                </a:extLst>
              </p:cNvPr>
              <p:cNvSpPr/>
              <p:nvPr/>
            </p:nvSpPr>
            <p:spPr>
              <a:xfrm>
                <a:off x="-41230300" y="2015125"/>
                <a:ext cx="235525" cy="192200"/>
              </a:xfrm>
              <a:custGeom>
                <a:avLst/>
                <a:gdLst/>
                <a:ahLst/>
                <a:cxnLst/>
                <a:rect l="l" t="t" r="r" b="b"/>
                <a:pathLst>
                  <a:path w="9421" h="7688" extrusionOk="0">
                    <a:moveTo>
                      <a:pt x="8539" y="788"/>
                    </a:moveTo>
                    <a:lnTo>
                      <a:pt x="8539" y="6869"/>
                    </a:lnTo>
                    <a:lnTo>
                      <a:pt x="820" y="6869"/>
                    </a:lnTo>
                    <a:lnTo>
                      <a:pt x="820" y="788"/>
                    </a:lnTo>
                    <a:close/>
                    <a:moveTo>
                      <a:pt x="442" y="1"/>
                    </a:moveTo>
                    <a:cubicBezTo>
                      <a:pt x="190" y="1"/>
                      <a:pt x="1" y="221"/>
                      <a:pt x="1" y="410"/>
                    </a:cubicBezTo>
                    <a:lnTo>
                      <a:pt x="1" y="7310"/>
                    </a:lnTo>
                    <a:cubicBezTo>
                      <a:pt x="1" y="7404"/>
                      <a:pt x="32" y="7499"/>
                      <a:pt x="127" y="7562"/>
                    </a:cubicBezTo>
                    <a:cubicBezTo>
                      <a:pt x="190" y="7656"/>
                      <a:pt x="316" y="7688"/>
                      <a:pt x="442" y="7688"/>
                    </a:cubicBezTo>
                    <a:lnTo>
                      <a:pt x="8980" y="7688"/>
                    </a:lnTo>
                    <a:cubicBezTo>
                      <a:pt x="9232" y="7688"/>
                      <a:pt x="9421" y="7499"/>
                      <a:pt x="9421" y="7310"/>
                    </a:cubicBezTo>
                    <a:lnTo>
                      <a:pt x="9421" y="410"/>
                    </a:lnTo>
                    <a:cubicBezTo>
                      <a:pt x="9421" y="158"/>
                      <a:pt x="9232" y="1"/>
                      <a:pt x="898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2" name="Google Shape;5875;p52">
                <a:extLst>
                  <a:ext uri="{FF2B5EF4-FFF2-40B4-BE49-F238E27FC236}">
                    <a16:creationId xmlns:a16="http://schemas.microsoft.com/office/drawing/2014/main" id="{4BEE7404-0029-5890-9465-CC6B4F8A499D}"/>
                  </a:ext>
                </a:extLst>
              </p:cNvPr>
              <p:cNvSpPr/>
              <p:nvPr/>
            </p:nvSpPr>
            <p:spPr>
              <a:xfrm>
                <a:off x="-41139725" y="2061750"/>
                <a:ext cx="83525" cy="103675"/>
              </a:xfrm>
              <a:custGeom>
                <a:avLst/>
                <a:gdLst/>
                <a:ahLst/>
                <a:cxnLst/>
                <a:rect l="l" t="t" r="r" b="b"/>
                <a:pathLst>
                  <a:path w="3341" h="4147" extrusionOk="0">
                    <a:moveTo>
                      <a:pt x="789" y="1223"/>
                    </a:moveTo>
                    <a:lnTo>
                      <a:pt x="2112" y="2074"/>
                    </a:lnTo>
                    <a:lnTo>
                      <a:pt x="789" y="2987"/>
                    </a:lnTo>
                    <a:lnTo>
                      <a:pt x="789" y="1223"/>
                    </a:lnTo>
                    <a:close/>
                    <a:moveTo>
                      <a:pt x="389" y="0"/>
                    </a:moveTo>
                    <a:cubicBezTo>
                      <a:pt x="182" y="0"/>
                      <a:pt x="1" y="185"/>
                      <a:pt x="1" y="435"/>
                    </a:cubicBezTo>
                    <a:lnTo>
                      <a:pt x="1" y="3743"/>
                    </a:lnTo>
                    <a:cubicBezTo>
                      <a:pt x="1" y="3981"/>
                      <a:pt x="198" y="4147"/>
                      <a:pt x="416" y="4147"/>
                    </a:cubicBezTo>
                    <a:cubicBezTo>
                      <a:pt x="487" y="4147"/>
                      <a:pt x="561" y="4129"/>
                      <a:pt x="631" y="4090"/>
                    </a:cubicBezTo>
                    <a:lnTo>
                      <a:pt x="3120" y="2452"/>
                    </a:lnTo>
                    <a:cubicBezTo>
                      <a:pt x="3340" y="2294"/>
                      <a:pt x="3340" y="1916"/>
                      <a:pt x="3120" y="1727"/>
                    </a:cubicBezTo>
                    <a:lnTo>
                      <a:pt x="631" y="89"/>
                    </a:lnTo>
                    <a:cubicBezTo>
                      <a:pt x="552" y="28"/>
                      <a:pt x="469" y="0"/>
                      <a:pt x="38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3" name="Google Shape;5876;p52">
                <a:extLst>
                  <a:ext uri="{FF2B5EF4-FFF2-40B4-BE49-F238E27FC236}">
                    <a16:creationId xmlns:a16="http://schemas.microsoft.com/office/drawing/2014/main" id="{24A5307E-A25E-E164-C405-F9AE0E85BA21}"/>
                  </a:ext>
                </a:extLst>
              </p:cNvPr>
              <p:cNvSpPr/>
              <p:nvPr/>
            </p:nvSpPr>
            <p:spPr>
              <a:xfrm>
                <a:off x="-41230300" y="2227000"/>
                <a:ext cx="235525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9421" h="852" extrusionOk="0">
                    <a:moveTo>
                      <a:pt x="442" y="0"/>
                    </a:moveTo>
                    <a:cubicBezTo>
                      <a:pt x="190" y="0"/>
                      <a:pt x="1" y="189"/>
                      <a:pt x="1" y="441"/>
                    </a:cubicBezTo>
                    <a:cubicBezTo>
                      <a:pt x="1" y="662"/>
                      <a:pt x="190" y="851"/>
                      <a:pt x="442" y="851"/>
                    </a:cubicBezTo>
                    <a:lnTo>
                      <a:pt x="8980" y="851"/>
                    </a:lnTo>
                    <a:cubicBezTo>
                      <a:pt x="9232" y="851"/>
                      <a:pt x="9421" y="662"/>
                      <a:pt x="9421" y="441"/>
                    </a:cubicBezTo>
                    <a:cubicBezTo>
                      <a:pt x="9421" y="189"/>
                      <a:pt x="9232" y="0"/>
                      <a:pt x="89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14" name="Google Shape;5877;p52">
              <a:extLst>
                <a:ext uri="{FF2B5EF4-FFF2-40B4-BE49-F238E27FC236}">
                  <a16:creationId xmlns:a16="http://schemas.microsoft.com/office/drawing/2014/main" id="{9B37708C-9A06-5C51-5F11-BF97ADD9ABBD}"/>
                </a:ext>
              </a:extLst>
            </p:cNvPr>
            <p:cNvGrpSpPr/>
            <p:nvPr/>
          </p:nvGrpSpPr>
          <p:grpSpPr>
            <a:xfrm>
              <a:off x="3140177" y="2105636"/>
              <a:ext cx="364199" cy="342318"/>
              <a:chOff x="-41291625" y="2339025"/>
              <a:chExt cx="336225" cy="316025"/>
            </a:xfrm>
            <a:grpFill/>
          </p:grpSpPr>
          <p:sp>
            <p:nvSpPr>
              <p:cNvPr id="2715" name="Google Shape;5878;p52">
                <a:extLst>
                  <a:ext uri="{FF2B5EF4-FFF2-40B4-BE49-F238E27FC236}">
                    <a16:creationId xmlns:a16="http://schemas.microsoft.com/office/drawing/2014/main" id="{45FB4527-D3C7-BD61-1A44-5B7CC090A646}"/>
                  </a:ext>
                </a:extLst>
              </p:cNvPr>
              <p:cNvSpPr/>
              <p:nvPr/>
            </p:nvSpPr>
            <p:spPr>
              <a:xfrm>
                <a:off x="-41291625" y="2339025"/>
                <a:ext cx="336225" cy="316025"/>
              </a:xfrm>
              <a:custGeom>
                <a:avLst/>
                <a:gdLst/>
                <a:ahLst/>
                <a:cxnLst/>
                <a:rect l="l" t="t" r="r" b="b"/>
                <a:pathLst>
                  <a:path w="13449" h="12641" extrusionOk="0">
                    <a:moveTo>
                      <a:pt x="6644" y="1064"/>
                    </a:moveTo>
                    <a:lnTo>
                      <a:pt x="7810" y="2261"/>
                    </a:lnTo>
                    <a:lnTo>
                      <a:pt x="6644" y="3427"/>
                    </a:lnTo>
                    <a:lnTo>
                      <a:pt x="5447" y="2261"/>
                    </a:lnTo>
                    <a:lnTo>
                      <a:pt x="6644" y="1064"/>
                    </a:lnTo>
                    <a:close/>
                    <a:moveTo>
                      <a:pt x="11307" y="5727"/>
                    </a:moveTo>
                    <a:lnTo>
                      <a:pt x="12504" y="6893"/>
                    </a:lnTo>
                    <a:lnTo>
                      <a:pt x="11307" y="8090"/>
                    </a:lnTo>
                    <a:lnTo>
                      <a:pt x="10141" y="6893"/>
                    </a:lnTo>
                    <a:lnTo>
                      <a:pt x="11307" y="5727"/>
                    </a:lnTo>
                    <a:close/>
                    <a:moveTo>
                      <a:pt x="4848" y="2829"/>
                    </a:moveTo>
                    <a:lnTo>
                      <a:pt x="6045" y="4026"/>
                    </a:lnTo>
                    <a:cubicBezTo>
                      <a:pt x="3872" y="6200"/>
                      <a:pt x="3935" y="6105"/>
                      <a:pt x="3809" y="6294"/>
                    </a:cubicBezTo>
                    <a:cubicBezTo>
                      <a:pt x="2769" y="7712"/>
                      <a:pt x="3494" y="9728"/>
                      <a:pt x="5226" y="10169"/>
                    </a:cubicBezTo>
                    <a:cubicBezTo>
                      <a:pt x="5463" y="10232"/>
                      <a:pt x="5675" y="10248"/>
                      <a:pt x="5825" y="10248"/>
                    </a:cubicBezTo>
                    <a:cubicBezTo>
                      <a:pt x="5975" y="10248"/>
                      <a:pt x="6061" y="10232"/>
                      <a:pt x="6045" y="10232"/>
                    </a:cubicBezTo>
                    <a:cubicBezTo>
                      <a:pt x="6045" y="10232"/>
                      <a:pt x="6108" y="10232"/>
                      <a:pt x="6234" y="10201"/>
                    </a:cubicBezTo>
                    <a:cubicBezTo>
                      <a:pt x="6739" y="10138"/>
                      <a:pt x="7180" y="9886"/>
                      <a:pt x="7526" y="9539"/>
                    </a:cubicBezTo>
                    <a:lnTo>
                      <a:pt x="9542" y="7523"/>
                    </a:lnTo>
                    <a:lnTo>
                      <a:pt x="10740" y="8720"/>
                    </a:lnTo>
                    <a:cubicBezTo>
                      <a:pt x="8566" y="10831"/>
                      <a:pt x="8629" y="10768"/>
                      <a:pt x="8440" y="10925"/>
                    </a:cubicBezTo>
                    <a:cubicBezTo>
                      <a:pt x="7699" y="11547"/>
                      <a:pt x="6741" y="11878"/>
                      <a:pt x="5785" y="11878"/>
                    </a:cubicBezTo>
                    <a:cubicBezTo>
                      <a:pt x="5480" y="11878"/>
                      <a:pt x="5176" y="11844"/>
                      <a:pt x="4880" y="11776"/>
                    </a:cubicBezTo>
                    <a:cubicBezTo>
                      <a:pt x="2769" y="11303"/>
                      <a:pt x="1257" y="9192"/>
                      <a:pt x="1729" y="6924"/>
                    </a:cubicBezTo>
                    <a:cubicBezTo>
                      <a:pt x="1887" y="6231"/>
                      <a:pt x="2202" y="5506"/>
                      <a:pt x="2769" y="4939"/>
                    </a:cubicBezTo>
                    <a:lnTo>
                      <a:pt x="4848" y="2829"/>
                    </a:lnTo>
                    <a:close/>
                    <a:moveTo>
                      <a:pt x="6565" y="1"/>
                    </a:moveTo>
                    <a:cubicBezTo>
                      <a:pt x="6455" y="1"/>
                      <a:pt x="6345" y="40"/>
                      <a:pt x="6266" y="119"/>
                    </a:cubicBezTo>
                    <a:lnTo>
                      <a:pt x="2202" y="4183"/>
                    </a:lnTo>
                    <a:cubicBezTo>
                      <a:pt x="1635" y="4782"/>
                      <a:pt x="1194" y="5538"/>
                      <a:pt x="942" y="6263"/>
                    </a:cubicBezTo>
                    <a:cubicBezTo>
                      <a:pt x="0" y="9451"/>
                      <a:pt x="2425" y="12640"/>
                      <a:pt x="5705" y="12640"/>
                    </a:cubicBezTo>
                    <a:cubicBezTo>
                      <a:pt x="5828" y="12640"/>
                      <a:pt x="5952" y="12636"/>
                      <a:pt x="6077" y="12627"/>
                    </a:cubicBezTo>
                    <a:cubicBezTo>
                      <a:pt x="6077" y="12627"/>
                      <a:pt x="6203" y="12627"/>
                      <a:pt x="6266" y="12564"/>
                    </a:cubicBezTo>
                    <a:cubicBezTo>
                      <a:pt x="7243" y="12469"/>
                      <a:pt x="8188" y="12059"/>
                      <a:pt x="8975" y="11366"/>
                    </a:cubicBezTo>
                    <a:cubicBezTo>
                      <a:pt x="9133" y="11240"/>
                      <a:pt x="8786" y="11555"/>
                      <a:pt x="13229" y="7113"/>
                    </a:cubicBezTo>
                    <a:cubicBezTo>
                      <a:pt x="13323" y="7019"/>
                      <a:pt x="13355" y="6893"/>
                      <a:pt x="13355" y="6830"/>
                    </a:cubicBezTo>
                    <a:cubicBezTo>
                      <a:pt x="13355" y="6735"/>
                      <a:pt x="13449" y="6704"/>
                      <a:pt x="13355" y="6641"/>
                    </a:cubicBezTo>
                    <a:lnTo>
                      <a:pt x="11590" y="4845"/>
                    </a:lnTo>
                    <a:cubicBezTo>
                      <a:pt x="11512" y="4766"/>
                      <a:pt x="11401" y="4727"/>
                      <a:pt x="11291" y="4727"/>
                    </a:cubicBezTo>
                    <a:cubicBezTo>
                      <a:pt x="11181" y="4727"/>
                      <a:pt x="11070" y="4766"/>
                      <a:pt x="10992" y="4845"/>
                    </a:cubicBezTo>
                    <a:lnTo>
                      <a:pt x="6928" y="8909"/>
                    </a:lnTo>
                    <a:cubicBezTo>
                      <a:pt x="6588" y="9236"/>
                      <a:pt x="6159" y="9392"/>
                      <a:pt x="5737" y="9392"/>
                    </a:cubicBezTo>
                    <a:cubicBezTo>
                      <a:pt x="5102" y="9392"/>
                      <a:pt x="4483" y="9036"/>
                      <a:pt x="4218" y="8373"/>
                    </a:cubicBezTo>
                    <a:cubicBezTo>
                      <a:pt x="3998" y="7743"/>
                      <a:pt x="4092" y="7019"/>
                      <a:pt x="4565" y="6546"/>
                    </a:cubicBezTo>
                    <a:lnTo>
                      <a:pt x="8629" y="2482"/>
                    </a:lnTo>
                    <a:cubicBezTo>
                      <a:pt x="8786" y="2324"/>
                      <a:pt x="8786" y="2072"/>
                      <a:pt x="8629" y="1883"/>
                    </a:cubicBezTo>
                    <a:lnTo>
                      <a:pt x="6865" y="119"/>
                    </a:lnTo>
                    <a:cubicBezTo>
                      <a:pt x="6786" y="40"/>
                      <a:pt x="6676" y="1"/>
                      <a:pt x="656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6" name="Google Shape;5879;p52">
                <a:extLst>
                  <a:ext uri="{FF2B5EF4-FFF2-40B4-BE49-F238E27FC236}">
                    <a16:creationId xmlns:a16="http://schemas.microsoft.com/office/drawing/2014/main" id="{E619233F-D948-DE0B-0FA7-6C49EECB3653}"/>
                  </a:ext>
                </a:extLst>
              </p:cNvPr>
              <p:cNvSpPr/>
              <p:nvPr/>
            </p:nvSpPr>
            <p:spPr>
              <a:xfrm>
                <a:off x="-41234225" y="26208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17" name="Google Shape;5880;p52">
              <a:extLst>
                <a:ext uri="{FF2B5EF4-FFF2-40B4-BE49-F238E27FC236}">
                  <a16:creationId xmlns:a16="http://schemas.microsoft.com/office/drawing/2014/main" id="{37936D33-4217-015B-A81E-2896338A12B0}"/>
                </a:ext>
              </a:extLst>
            </p:cNvPr>
            <p:cNvSpPr/>
            <p:nvPr/>
          </p:nvSpPr>
          <p:spPr>
            <a:xfrm>
              <a:off x="3118588" y="2277702"/>
              <a:ext cx="0" cy="27"/>
            </a:xfrm>
            <a:custGeom>
              <a:avLst/>
              <a:gdLst/>
              <a:ahLst/>
              <a:cxnLst/>
              <a:rect l="l" t="t" r="r" b="b"/>
              <a:pathLst>
                <a:path h="1" extrusionOk="0">
                  <a:moveTo>
                    <a:pt x="0" y="0"/>
                  </a:move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5881;p52">
              <a:extLst>
                <a:ext uri="{FF2B5EF4-FFF2-40B4-BE49-F238E27FC236}">
                  <a16:creationId xmlns:a16="http://schemas.microsoft.com/office/drawing/2014/main" id="{E8276A48-DD78-714C-A637-C60E4F0E86E6}"/>
                </a:ext>
              </a:extLst>
            </p:cNvPr>
            <p:cNvSpPr/>
            <p:nvPr/>
          </p:nvSpPr>
          <p:spPr>
            <a:xfrm>
              <a:off x="3150235" y="2503353"/>
              <a:ext cx="346380" cy="343564"/>
            </a:xfrm>
            <a:custGeom>
              <a:avLst/>
              <a:gdLst/>
              <a:ahLst/>
              <a:cxnLst/>
              <a:rect l="l" t="t" r="r" b="b"/>
              <a:pathLst>
                <a:path w="12791" h="12687" extrusionOk="0">
                  <a:moveTo>
                    <a:pt x="2986" y="7684"/>
                  </a:moveTo>
                  <a:cubicBezTo>
                    <a:pt x="4110" y="7684"/>
                    <a:pt x="5072" y="8568"/>
                    <a:pt x="5072" y="9751"/>
                  </a:cubicBezTo>
                  <a:cubicBezTo>
                    <a:pt x="5072" y="10727"/>
                    <a:pt x="4474" y="11484"/>
                    <a:pt x="3623" y="11736"/>
                  </a:cubicBezTo>
                  <a:cubicBezTo>
                    <a:pt x="3405" y="11810"/>
                    <a:pt x="3185" y="11846"/>
                    <a:pt x="2971" y="11846"/>
                  </a:cubicBezTo>
                  <a:cubicBezTo>
                    <a:pt x="2101" y="11846"/>
                    <a:pt x="1311" y="11265"/>
                    <a:pt x="1008" y="10381"/>
                  </a:cubicBezTo>
                  <a:cubicBezTo>
                    <a:pt x="662" y="9278"/>
                    <a:pt x="1292" y="8113"/>
                    <a:pt x="2394" y="7766"/>
                  </a:cubicBezTo>
                  <a:cubicBezTo>
                    <a:pt x="2594" y="7710"/>
                    <a:pt x="2792" y="7684"/>
                    <a:pt x="2986" y="7684"/>
                  </a:cubicBezTo>
                  <a:close/>
                  <a:moveTo>
                    <a:pt x="9886" y="7696"/>
                  </a:moveTo>
                  <a:cubicBezTo>
                    <a:pt x="10161" y="7696"/>
                    <a:pt x="10441" y="7749"/>
                    <a:pt x="10712" y="7861"/>
                  </a:cubicBezTo>
                  <a:cubicBezTo>
                    <a:pt x="11468" y="8176"/>
                    <a:pt x="11972" y="8869"/>
                    <a:pt x="11972" y="9751"/>
                  </a:cubicBezTo>
                  <a:cubicBezTo>
                    <a:pt x="11972" y="10696"/>
                    <a:pt x="11373" y="11484"/>
                    <a:pt x="10523" y="11736"/>
                  </a:cubicBezTo>
                  <a:cubicBezTo>
                    <a:pt x="10305" y="11810"/>
                    <a:pt x="10085" y="11846"/>
                    <a:pt x="9870" y="11846"/>
                  </a:cubicBezTo>
                  <a:cubicBezTo>
                    <a:pt x="9001" y="11846"/>
                    <a:pt x="8211" y="11265"/>
                    <a:pt x="7908" y="10381"/>
                  </a:cubicBezTo>
                  <a:cubicBezTo>
                    <a:pt x="7750" y="9940"/>
                    <a:pt x="7782" y="9436"/>
                    <a:pt x="8002" y="8963"/>
                  </a:cubicBezTo>
                  <a:cubicBezTo>
                    <a:pt x="8309" y="8162"/>
                    <a:pt x="9073" y="7696"/>
                    <a:pt x="9886" y="7696"/>
                  </a:cubicBezTo>
                  <a:close/>
                  <a:moveTo>
                    <a:pt x="2151" y="1"/>
                  </a:moveTo>
                  <a:cubicBezTo>
                    <a:pt x="1058" y="1"/>
                    <a:pt x="63" y="900"/>
                    <a:pt x="63" y="2064"/>
                  </a:cubicBezTo>
                  <a:lnTo>
                    <a:pt x="63" y="9593"/>
                  </a:lnTo>
                  <a:cubicBezTo>
                    <a:pt x="0" y="10633"/>
                    <a:pt x="504" y="11578"/>
                    <a:pt x="1323" y="12177"/>
                  </a:cubicBezTo>
                  <a:cubicBezTo>
                    <a:pt x="1822" y="12521"/>
                    <a:pt x="2387" y="12686"/>
                    <a:pt x="2947" y="12686"/>
                  </a:cubicBezTo>
                  <a:cubicBezTo>
                    <a:pt x="3874" y="12686"/>
                    <a:pt x="4786" y="12233"/>
                    <a:pt x="5356" y="11389"/>
                  </a:cubicBezTo>
                  <a:cubicBezTo>
                    <a:pt x="5671" y="10916"/>
                    <a:pt x="5860" y="10381"/>
                    <a:pt x="5860" y="9782"/>
                  </a:cubicBezTo>
                  <a:cubicBezTo>
                    <a:pt x="5860" y="9625"/>
                    <a:pt x="6018" y="9467"/>
                    <a:pt x="6207" y="9373"/>
                  </a:cubicBezTo>
                  <a:cubicBezTo>
                    <a:pt x="6270" y="9357"/>
                    <a:pt x="6340" y="9349"/>
                    <a:pt x="6411" y="9349"/>
                  </a:cubicBezTo>
                  <a:cubicBezTo>
                    <a:pt x="6482" y="9349"/>
                    <a:pt x="6553" y="9357"/>
                    <a:pt x="6616" y="9373"/>
                  </a:cubicBezTo>
                  <a:cubicBezTo>
                    <a:pt x="6805" y="9467"/>
                    <a:pt x="6963" y="9625"/>
                    <a:pt x="6963" y="9782"/>
                  </a:cubicBezTo>
                  <a:cubicBezTo>
                    <a:pt x="6963" y="10759"/>
                    <a:pt x="7467" y="11641"/>
                    <a:pt x="8223" y="12177"/>
                  </a:cubicBezTo>
                  <a:cubicBezTo>
                    <a:pt x="8709" y="12521"/>
                    <a:pt x="9272" y="12686"/>
                    <a:pt x="9833" y="12686"/>
                  </a:cubicBezTo>
                  <a:cubicBezTo>
                    <a:pt x="10762" y="12686"/>
                    <a:pt x="11686" y="12233"/>
                    <a:pt x="12256" y="11389"/>
                  </a:cubicBezTo>
                  <a:cubicBezTo>
                    <a:pt x="12602" y="10885"/>
                    <a:pt x="12791" y="10223"/>
                    <a:pt x="12728" y="9530"/>
                  </a:cubicBezTo>
                  <a:cubicBezTo>
                    <a:pt x="12791" y="9467"/>
                    <a:pt x="12791" y="9971"/>
                    <a:pt x="12791" y="2064"/>
                  </a:cubicBezTo>
                  <a:cubicBezTo>
                    <a:pt x="12791" y="1780"/>
                    <a:pt x="12760" y="1497"/>
                    <a:pt x="12634" y="1276"/>
                  </a:cubicBezTo>
                  <a:cubicBezTo>
                    <a:pt x="12310" y="458"/>
                    <a:pt x="11539" y="8"/>
                    <a:pt x="10750" y="8"/>
                  </a:cubicBezTo>
                  <a:cubicBezTo>
                    <a:pt x="10232" y="8"/>
                    <a:pt x="9706" y="202"/>
                    <a:pt x="9294" y="614"/>
                  </a:cubicBezTo>
                  <a:cubicBezTo>
                    <a:pt x="9137" y="772"/>
                    <a:pt x="9137" y="1024"/>
                    <a:pt x="9294" y="1182"/>
                  </a:cubicBezTo>
                  <a:cubicBezTo>
                    <a:pt x="9373" y="1260"/>
                    <a:pt x="9483" y="1300"/>
                    <a:pt x="9593" y="1300"/>
                  </a:cubicBezTo>
                  <a:cubicBezTo>
                    <a:pt x="9704" y="1300"/>
                    <a:pt x="9814" y="1260"/>
                    <a:pt x="9893" y="1182"/>
                  </a:cubicBezTo>
                  <a:cubicBezTo>
                    <a:pt x="10140" y="935"/>
                    <a:pt x="10448" y="819"/>
                    <a:pt x="10752" y="819"/>
                  </a:cubicBezTo>
                  <a:cubicBezTo>
                    <a:pt x="11263" y="819"/>
                    <a:pt x="11763" y="1144"/>
                    <a:pt x="11940" y="1717"/>
                  </a:cubicBezTo>
                  <a:cubicBezTo>
                    <a:pt x="11972" y="1812"/>
                    <a:pt x="11972" y="1938"/>
                    <a:pt x="11972" y="2064"/>
                  </a:cubicBezTo>
                  <a:lnTo>
                    <a:pt x="11972" y="7766"/>
                  </a:lnTo>
                  <a:cubicBezTo>
                    <a:pt x="11389" y="7183"/>
                    <a:pt x="10644" y="6907"/>
                    <a:pt x="9909" y="6907"/>
                  </a:cubicBezTo>
                  <a:cubicBezTo>
                    <a:pt x="8779" y="6907"/>
                    <a:pt x="7673" y="7559"/>
                    <a:pt x="7215" y="8743"/>
                  </a:cubicBezTo>
                  <a:cubicBezTo>
                    <a:pt x="6994" y="8617"/>
                    <a:pt x="6750" y="8554"/>
                    <a:pt x="6494" y="8554"/>
                  </a:cubicBezTo>
                  <a:cubicBezTo>
                    <a:pt x="6238" y="8554"/>
                    <a:pt x="5970" y="8617"/>
                    <a:pt x="5702" y="8743"/>
                  </a:cubicBezTo>
                  <a:cubicBezTo>
                    <a:pt x="5513" y="8207"/>
                    <a:pt x="5135" y="7735"/>
                    <a:pt x="4600" y="7388"/>
                  </a:cubicBezTo>
                  <a:cubicBezTo>
                    <a:pt x="4117" y="7053"/>
                    <a:pt x="3560" y="6889"/>
                    <a:pt x="3001" y="6889"/>
                  </a:cubicBezTo>
                  <a:cubicBezTo>
                    <a:pt x="2248" y="6889"/>
                    <a:pt x="1493" y="7187"/>
                    <a:pt x="914" y="7766"/>
                  </a:cubicBezTo>
                  <a:lnTo>
                    <a:pt x="914" y="2064"/>
                  </a:lnTo>
                  <a:cubicBezTo>
                    <a:pt x="914" y="1340"/>
                    <a:pt x="1486" y="814"/>
                    <a:pt x="2132" y="814"/>
                  </a:cubicBezTo>
                  <a:cubicBezTo>
                    <a:pt x="2301" y="814"/>
                    <a:pt x="2476" y="851"/>
                    <a:pt x="2646" y="929"/>
                  </a:cubicBezTo>
                  <a:cubicBezTo>
                    <a:pt x="2804" y="992"/>
                    <a:pt x="2899" y="1087"/>
                    <a:pt x="3025" y="1182"/>
                  </a:cubicBezTo>
                  <a:cubicBezTo>
                    <a:pt x="3103" y="1260"/>
                    <a:pt x="3214" y="1300"/>
                    <a:pt x="3324" y="1300"/>
                  </a:cubicBezTo>
                  <a:cubicBezTo>
                    <a:pt x="3434" y="1300"/>
                    <a:pt x="3544" y="1260"/>
                    <a:pt x="3623" y="1182"/>
                  </a:cubicBezTo>
                  <a:cubicBezTo>
                    <a:pt x="3781" y="1024"/>
                    <a:pt x="3781" y="772"/>
                    <a:pt x="3623" y="614"/>
                  </a:cubicBezTo>
                  <a:cubicBezTo>
                    <a:pt x="3434" y="394"/>
                    <a:pt x="3214" y="236"/>
                    <a:pt x="2962" y="173"/>
                  </a:cubicBezTo>
                  <a:cubicBezTo>
                    <a:pt x="2694" y="55"/>
                    <a:pt x="2420" y="1"/>
                    <a:pt x="2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5882;p52">
              <a:extLst>
                <a:ext uri="{FF2B5EF4-FFF2-40B4-BE49-F238E27FC236}">
                  <a16:creationId xmlns:a16="http://schemas.microsoft.com/office/drawing/2014/main" id="{B0F79195-819D-7797-66A8-8A479FC33A2E}"/>
                </a:ext>
              </a:extLst>
            </p:cNvPr>
            <p:cNvSpPr/>
            <p:nvPr/>
          </p:nvSpPr>
          <p:spPr>
            <a:xfrm>
              <a:off x="5251993" y="1681364"/>
              <a:ext cx="213309" cy="342995"/>
            </a:xfrm>
            <a:custGeom>
              <a:avLst/>
              <a:gdLst/>
              <a:ahLst/>
              <a:cxnLst/>
              <a:rect l="l" t="t" r="r" b="b"/>
              <a:pathLst>
                <a:path w="7877" h="12666" extrusionOk="0">
                  <a:moveTo>
                    <a:pt x="6491" y="788"/>
                  </a:moveTo>
                  <a:cubicBezTo>
                    <a:pt x="6743" y="788"/>
                    <a:pt x="6900" y="977"/>
                    <a:pt x="6932" y="1197"/>
                  </a:cubicBezTo>
                  <a:cubicBezTo>
                    <a:pt x="6869" y="1449"/>
                    <a:pt x="6711" y="1607"/>
                    <a:pt x="6459" y="1607"/>
                  </a:cubicBezTo>
                  <a:lnTo>
                    <a:pt x="5640" y="1607"/>
                  </a:lnTo>
                  <a:cubicBezTo>
                    <a:pt x="5388" y="1607"/>
                    <a:pt x="5230" y="1827"/>
                    <a:pt x="5230" y="2017"/>
                  </a:cubicBezTo>
                  <a:cubicBezTo>
                    <a:pt x="5230" y="2237"/>
                    <a:pt x="5451" y="2458"/>
                    <a:pt x="5640" y="2458"/>
                  </a:cubicBezTo>
                  <a:lnTo>
                    <a:pt x="6081" y="2458"/>
                  </a:lnTo>
                  <a:lnTo>
                    <a:pt x="6081" y="4379"/>
                  </a:lnTo>
                  <a:lnTo>
                    <a:pt x="1922" y="4379"/>
                  </a:lnTo>
                  <a:lnTo>
                    <a:pt x="1922" y="2458"/>
                  </a:lnTo>
                  <a:lnTo>
                    <a:pt x="2364" y="2458"/>
                  </a:lnTo>
                  <a:cubicBezTo>
                    <a:pt x="2616" y="2458"/>
                    <a:pt x="2805" y="2237"/>
                    <a:pt x="2805" y="2017"/>
                  </a:cubicBezTo>
                  <a:cubicBezTo>
                    <a:pt x="2805" y="1764"/>
                    <a:pt x="2616" y="1607"/>
                    <a:pt x="2364" y="1607"/>
                  </a:cubicBezTo>
                  <a:lnTo>
                    <a:pt x="1544" y="1607"/>
                  </a:lnTo>
                  <a:cubicBezTo>
                    <a:pt x="1292" y="1607"/>
                    <a:pt x="1135" y="1418"/>
                    <a:pt x="1135" y="1197"/>
                  </a:cubicBezTo>
                  <a:cubicBezTo>
                    <a:pt x="1135" y="945"/>
                    <a:pt x="1355" y="788"/>
                    <a:pt x="1544" y="788"/>
                  </a:cubicBezTo>
                  <a:close/>
                  <a:moveTo>
                    <a:pt x="6018" y="5135"/>
                  </a:moveTo>
                  <a:lnTo>
                    <a:pt x="6018" y="9641"/>
                  </a:lnTo>
                  <a:cubicBezTo>
                    <a:pt x="6018" y="10901"/>
                    <a:pt x="5136" y="11815"/>
                    <a:pt x="3970" y="11815"/>
                  </a:cubicBezTo>
                  <a:cubicBezTo>
                    <a:pt x="2994" y="11815"/>
                    <a:pt x="2143" y="11090"/>
                    <a:pt x="1985" y="10176"/>
                  </a:cubicBezTo>
                  <a:lnTo>
                    <a:pt x="3151" y="10176"/>
                  </a:lnTo>
                  <a:cubicBezTo>
                    <a:pt x="3403" y="10176"/>
                    <a:pt x="3561" y="9956"/>
                    <a:pt x="3561" y="9735"/>
                  </a:cubicBezTo>
                  <a:cubicBezTo>
                    <a:pt x="3561" y="9483"/>
                    <a:pt x="3340" y="9326"/>
                    <a:pt x="3151" y="9326"/>
                  </a:cubicBezTo>
                  <a:lnTo>
                    <a:pt x="1891" y="9326"/>
                  </a:lnTo>
                  <a:lnTo>
                    <a:pt x="1891" y="8507"/>
                  </a:lnTo>
                  <a:lnTo>
                    <a:pt x="3151" y="8507"/>
                  </a:lnTo>
                  <a:cubicBezTo>
                    <a:pt x="3403" y="8507"/>
                    <a:pt x="3561" y="8317"/>
                    <a:pt x="3561" y="8065"/>
                  </a:cubicBezTo>
                  <a:cubicBezTo>
                    <a:pt x="3561" y="7845"/>
                    <a:pt x="3340" y="7656"/>
                    <a:pt x="3151" y="7656"/>
                  </a:cubicBezTo>
                  <a:lnTo>
                    <a:pt x="1891" y="7656"/>
                  </a:lnTo>
                  <a:lnTo>
                    <a:pt x="1891" y="6805"/>
                  </a:lnTo>
                  <a:lnTo>
                    <a:pt x="3151" y="6805"/>
                  </a:lnTo>
                  <a:cubicBezTo>
                    <a:pt x="3403" y="6805"/>
                    <a:pt x="3561" y="6616"/>
                    <a:pt x="3561" y="6396"/>
                  </a:cubicBezTo>
                  <a:cubicBezTo>
                    <a:pt x="3561" y="6144"/>
                    <a:pt x="3340" y="5955"/>
                    <a:pt x="3151" y="5955"/>
                  </a:cubicBezTo>
                  <a:lnTo>
                    <a:pt x="1891" y="5955"/>
                  </a:lnTo>
                  <a:lnTo>
                    <a:pt x="1891" y="5135"/>
                  </a:lnTo>
                  <a:close/>
                  <a:moveTo>
                    <a:pt x="1513" y="0"/>
                  </a:moveTo>
                  <a:cubicBezTo>
                    <a:pt x="1072" y="0"/>
                    <a:pt x="725" y="189"/>
                    <a:pt x="473" y="567"/>
                  </a:cubicBezTo>
                  <a:cubicBezTo>
                    <a:pt x="1" y="1229"/>
                    <a:pt x="316" y="2143"/>
                    <a:pt x="1103" y="2395"/>
                  </a:cubicBezTo>
                  <a:lnTo>
                    <a:pt x="1103" y="9767"/>
                  </a:lnTo>
                  <a:cubicBezTo>
                    <a:pt x="1103" y="11422"/>
                    <a:pt x="2503" y="12666"/>
                    <a:pt x="4038" y="12666"/>
                  </a:cubicBezTo>
                  <a:cubicBezTo>
                    <a:pt x="4402" y="12666"/>
                    <a:pt x="4774" y="12596"/>
                    <a:pt x="5136" y="12445"/>
                  </a:cubicBezTo>
                  <a:cubicBezTo>
                    <a:pt x="6176" y="12004"/>
                    <a:pt x="6900" y="10964"/>
                    <a:pt x="6900" y="9767"/>
                  </a:cubicBezTo>
                  <a:lnTo>
                    <a:pt x="6900" y="2395"/>
                  </a:lnTo>
                  <a:cubicBezTo>
                    <a:pt x="7121" y="2332"/>
                    <a:pt x="7373" y="2174"/>
                    <a:pt x="7530" y="1922"/>
                  </a:cubicBezTo>
                  <a:cubicBezTo>
                    <a:pt x="7877" y="1355"/>
                    <a:pt x="7719" y="599"/>
                    <a:pt x="7184" y="189"/>
                  </a:cubicBezTo>
                  <a:cubicBezTo>
                    <a:pt x="6963" y="95"/>
                    <a:pt x="6743" y="0"/>
                    <a:pt x="64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5883;p52">
              <a:extLst>
                <a:ext uri="{FF2B5EF4-FFF2-40B4-BE49-F238E27FC236}">
                  <a16:creationId xmlns:a16="http://schemas.microsoft.com/office/drawing/2014/main" id="{8101A6F9-0F22-17E7-F0F7-26EB8F180B15}"/>
                </a:ext>
              </a:extLst>
            </p:cNvPr>
            <p:cNvSpPr/>
            <p:nvPr/>
          </p:nvSpPr>
          <p:spPr>
            <a:xfrm>
              <a:off x="5207637" y="2076991"/>
              <a:ext cx="302023" cy="344918"/>
            </a:xfrm>
            <a:custGeom>
              <a:avLst/>
              <a:gdLst/>
              <a:ahLst/>
              <a:cxnLst/>
              <a:rect l="l" t="t" r="r" b="b"/>
              <a:pathLst>
                <a:path w="11153" h="12737" extrusionOk="0">
                  <a:moveTo>
                    <a:pt x="9452" y="4262"/>
                  </a:moveTo>
                  <a:lnTo>
                    <a:pt x="9452" y="4262"/>
                  </a:lnTo>
                  <a:cubicBezTo>
                    <a:pt x="9704" y="4703"/>
                    <a:pt x="9609" y="5270"/>
                    <a:pt x="9231" y="5679"/>
                  </a:cubicBezTo>
                  <a:cubicBezTo>
                    <a:pt x="8976" y="5915"/>
                    <a:pt x="8672" y="6040"/>
                    <a:pt x="8364" y="6040"/>
                  </a:cubicBezTo>
                  <a:cubicBezTo>
                    <a:pt x="8178" y="6040"/>
                    <a:pt x="7992" y="5995"/>
                    <a:pt x="7814" y="5900"/>
                  </a:cubicBezTo>
                  <a:lnTo>
                    <a:pt x="9452" y="4262"/>
                  </a:lnTo>
                  <a:close/>
                  <a:moveTo>
                    <a:pt x="6018" y="835"/>
                  </a:moveTo>
                  <a:cubicBezTo>
                    <a:pt x="6120" y="835"/>
                    <a:pt x="6223" y="875"/>
                    <a:pt x="6301" y="954"/>
                  </a:cubicBezTo>
                  <a:lnTo>
                    <a:pt x="7215" y="1867"/>
                  </a:lnTo>
                  <a:cubicBezTo>
                    <a:pt x="7306" y="1935"/>
                    <a:pt x="7397" y="1987"/>
                    <a:pt x="7499" y="1987"/>
                  </a:cubicBezTo>
                  <a:cubicBezTo>
                    <a:pt x="7539" y="1987"/>
                    <a:pt x="7581" y="1979"/>
                    <a:pt x="7625" y="1962"/>
                  </a:cubicBezTo>
                  <a:cubicBezTo>
                    <a:pt x="7863" y="1897"/>
                    <a:pt x="8110" y="1865"/>
                    <a:pt x="8359" y="1865"/>
                  </a:cubicBezTo>
                  <a:cubicBezTo>
                    <a:pt x="8963" y="1865"/>
                    <a:pt x="9578" y="2055"/>
                    <a:pt x="10113" y="2434"/>
                  </a:cubicBezTo>
                  <a:lnTo>
                    <a:pt x="6049" y="6498"/>
                  </a:lnTo>
                  <a:cubicBezTo>
                    <a:pt x="5482" y="5774"/>
                    <a:pt x="5356" y="4892"/>
                    <a:pt x="5577" y="4010"/>
                  </a:cubicBezTo>
                  <a:cubicBezTo>
                    <a:pt x="5608" y="3852"/>
                    <a:pt x="5577" y="3726"/>
                    <a:pt x="5451" y="3631"/>
                  </a:cubicBezTo>
                  <a:lnTo>
                    <a:pt x="5199" y="3379"/>
                  </a:lnTo>
                  <a:lnTo>
                    <a:pt x="4537" y="2718"/>
                  </a:lnTo>
                  <a:cubicBezTo>
                    <a:pt x="4380" y="2560"/>
                    <a:pt x="4380" y="2277"/>
                    <a:pt x="4537" y="2119"/>
                  </a:cubicBezTo>
                  <a:lnTo>
                    <a:pt x="5734" y="954"/>
                  </a:lnTo>
                  <a:cubicBezTo>
                    <a:pt x="5813" y="875"/>
                    <a:pt x="5915" y="835"/>
                    <a:pt x="6018" y="835"/>
                  </a:cubicBezTo>
                  <a:close/>
                  <a:moveTo>
                    <a:pt x="1290" y="6917"/>
                  </a:moveTo>
                  <a:cubicBezTo>
                    <a:pt x="1502" y="6917"/>
                    <a:pt x="1702" y="7106"/>
                    <a:pt x="1702" y="7318"/>
                  </a:cubicBezTo>
                  <a:cubicBezTo>
                    <a:pt x="1670" y="7538"/>
                    <a:pt x="1544" y="7696"/>
                    <a:pt x="1387" y="7727"/>
                  </a:cubicBezTo>
                  <a:cubicBezTo>
                    <a:pt x="1342" y="7740"/>
                    <a:pt x="1298" y="7746"/>
                    <a:pt x="1256" y="7746"/>
                  </a:cubicBezTo>
                  <a:cubicBezTo>
                    <a:pt x="1084" y="7746"/>
                    <a:pt x="933" y="7645"/>
                    <a:pt x="883" y="7444"/>
                  </a:cubicBezTo>
                  <a:cubicBezTo>
                    <a:pt x="788" y="7223"/>
                    <a:pt x="914" y="7002"/>
                    <a:pt x="1166" y="6939"/>
                  </a:cubicBezTo>
                  <a:cubicBezTo>
                    <a:pt x="1207" y="6924"/>
                    <a:pt x="1248" y="6917"/>
                    <a:pt x="1290" y="6917"/>
                  </a:cubicBezTo>
                  <a:close/>
                  <a:moveTo>
                    <a:pt x="5807" y="10240"/>
                  </a:moveTo>
                  <a:cubicBezTo>
                    <a:pt x="6104" y="10240"/>
                    <a:pt x="6409" y="10293"/>
                    <a:pt x="6711" y="10405"/>
                  </a:cubicBezTo>
                  <a:cubicBezTo>
                    <a:pt x="7373" y="10626"/>
                    <a:pt x="7877" y="11193"/>
                    <a:pt x="8160" y="11886"/>
                  </a:cubicBezTo>
                  <a:lnTo>
                    <a:pt x="3529" y="11886"/>
                  </a:lnTo>
                  <a:cubicBezTo>
                    <a:pt x="3847" y="10882"/>
                    <a:pt x="4774" y="10240"/>
                    <a:pt x="5807" y="10240"/>
                  </a:cubicBezTo>
                  <a:close/>
                  <a:moveTo>
                    <a:pt x="6030" y="1"/>
                  </a:moveTo>
                  <a:cubicBezTo>
                    <a:pt x="5711" y="1"/>
                    <a:pt x="5388" y="119"/>
                    <a:pt x="5136" y="355"/>
                  </a:cubicBezTo>
                  <a:lnTo>
                    <a:pt x="3938" y="1552"/>
                  </a:lnTo>
                  <a:cubicBezTo>
                    <a:pt x="3466" y="1993"/>
                    <a:pt x="3466" y="2781"/>
                    <a:pt x="3938" y="3316"/>
                  </a:cubicBezTo>
                  <a:lnTo>
                    <a:pt x="4348" y="3694"/>
                  </a:lnTo>
                  <a:lnTo>
                    <a:pt x="1828" y="6215"/>
                  </a:lnTo>
                  <a:cubicBezTo>
                    <a:pt x="1652" y="6127"/>
                    <a:pt x="1468" y="6087"/>
                    <a:pt x="1287" y="6087"/>
                  </a:cubicBezTo>
                  <a:cubicBezTo>
                    <a:pt x="623" y="6087"/>
                    <a:pt x="0" y="6625"/>
                    <a:pt x="0" y="7318"/>
                  </a:cubicBezTo>
                  <a:cubicBezTo>
                    <a:pt x="0" y="8052"/>
                    <a:pt x="611" y="8583"/>
                    <a:pt x="1293" y="8583"/>
                  </a:cubicBezTo>
                  <a:cubicBezTo>
                    <a:pt x="1459" y="8583"/>
                    <a:pt x="1629" y="8551"/>
                    <a:pt x="1796" y="8483"/>
                  </a:cubicBezTo>
                  <a:lnTo>
                    <a:pt x="3592" y="10279"/>
                  </a:lnTo>
                  <a:cubicBezTo>
                    <a:pt x="3056" y="10783"/>
                    <a:pt x="2647" y="11476"/>
                    <a:pt x="2584" y="12264"/>
                  </a:cubicBezTo>
                  <a:cubicBezTo>
                    <a:pt x="2521" y="12484"/>
                    <a:pt x="2741" y="12736"/>
                    <a:pt x="2962" y="12736"/>
                  </a:cubicBezTo>
                  <a:lnTo>
                    <a:pt x="8664" y="12736"/>
                  </a:lnTo>
                  <a:cubicBezTo>
                    <a:pt x="8916" y="12736"/>
                    <a:pt x="9105" y="12484"/>
                    <a:pt x="9074" y="12264"/>
                  </a:cubicBezTo>
                  <a:cubicBezTo>
                    <a:pt x="8837" y="10556"/>
                    <a:pt x="7367" y="9419"/>
                    <a:pt x="5795" y="9419"/>
                  </a:cubicBezTo>
                  <a:cubicBezTo>
                    <a:pt x="5279" y="9419"/>
                    <a:pt x="4752" y="9542"/>
                    <a:pt x="4254" y="9806"/>
                  </a:cubicBezTo>
                  <a:lnTo>
                    <a:pt x="2363" y="7916"/>
                  </a:lnTo>
                  <a:cubicBezTo>
                    <a:pt x="2521" y="7601"/>
                    <a:pt x="2521" y="7223"/>
                    <a:pt x="2426" y="6845"/>
                  </a:cubicBezTo>
                  <a:lnTo>
                    <a:pt x="4663" y="4608"/>
                  </a:lnTo>
                  <a:lnTo>
                    <a:pt x="4663" y="4608"/>
                  </a:lnTo>
                  <a:cubicBezTo>
                    <a:pt x="4632" y="5679"/>
                    <a:pt x="4978" y="6687"/>
                    <a:pt x="5734" y="7444"/>
                  </a:cubicBezTo>
                  <a:cubicBezTo>
                    <a:pt x="5813" y="7522"/>
                    <a:pt x="5915" y="7562"/>
                    <a:pt x="6018" y="7562"/>
                  </a:cubicBezTo>
                  <a:cubicBezTo>
                    <a:pt x="6120" y="7562"/>
                    <a:pt x="6223" y="7522"/>
                    <a:pt x="6301" y="7444"/>
                  </a:cubicBezTo>
                  <a:lnTo>
                    <a:pt x="7215" y="6530"/>
                  </a:lnTo>
                  <a:cubicBezTo>
                    <a:pt x="7564" y="6771"/>
                    <a:pt x="7958" y="6887"/>
                    <a:pt x="8352" y="6887"/>
                  </a:cubicBezTo>
                  <a:cubicBezTo>
                    <a:pt x="8883" y="6887"/>
                    <a:pt x="9414" y="6676"/>
                    <a:pt x="9830" y="6278"/>
                  </a:cubicBezTo>
                  <a:cubicBezTo>
                    <a:pt x="10523" y="5553"/>
                    <a:pt x="10618" y="4451"/>
                    <a:pt x="10082" y="3663"/>
                  </a:cubicBezTo>
                  <a:lnTo>
                    <a:pt x="10996" y="2749"/>
                  </a:lnTo>
                  <a:cubicBezTo>
                    <a:pt x="11153" y="2560"/>
                    <a:pt x="11153" y="2340"/>
                    <a:pt x="10996" y="2119"/>
                  </a:cubicBezTo>
                  <a:cubicBezTo>
                    <a:pt x="10259" y="1383"/>
                    <a:pt x="9297" y="1056"/>
                    <a:pt x="8341" y="1056"/>
                  </a:cubicBezTo>
                  <a:cubicBezTo>
                    <a:pt x="8111" y="1056"/>
                    <a:pt x="7882" y="1074"/>
                    <a:pt x="7656" y="1111"/>
                  </a:cubicBezTo>
                  <a:lnTo>
                    <a:pt x="6900" y="355"/>
                  </a:lnTo>
                  <a:cubicBezTo>
                    <a:pt x="6664" y="119"/>
                    <a:pt x="6349" y="1"/>
                    <a:pt x="60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5884;p52">
              <a:extLst>
                <a:ext uri="{FF2B5EF4-FFF2-40B4-BE49-F238E27FC236}">
                  <a16:creationId xmlns:a16="http://schemas.microsoft.com/office/drawing/2014/main" id="{FA5B7503-FC5A-1F70-AECB-30415AC07B95}"/>
                </a:ext>
              </a:extLst>
            </p:cNvPr>
            <p:cNvSpPr/>
            <p:nvPr/>
          </p:nvSpPr>
          <p:spPr>
            <a:xfrm>
              <a:off x="5185478" y="2476192"/>
              <a:ext cx="342995" cy="344133"/>
            </a:xfrm>
            <a:custGeom>
              <a:avLst/>
              <a:gdLst/>
              <a:ahLst/>
              <a:cxnLst/>
              <a:rect l="l" t="t" r="r" b="b"/>
              <a:pathLst>
                <a:path w="12666" h="12708" extrusionOk="0">
                  <a:moveTo>
                    <a:pt x="6347" y="841"/>
                  </a:moveTo>
                  <a:cubicBezTo>
                    <a:pt x="6876" y="841"/>
                    <a:pt x="7350" y="1172"/>
                    <a:pt x="7530" y="1712"/>
                  </a:cubicBezTo>
                  <a:cubicBezTo>
                    <a:pt x="7719" y="2405"/>
                    <a:pt x="7372" y="3067"/>
                    <a:pt x="6679" y="3256"/>
                  </a:cubicBezTo>
                  <a:cubicBezTo>
                    <a:pt x="6569" y="3289"/>
                    <a:pt x="6457" y="3305"/>
                    <a:pt x="6345" y="3305"/>
                  </a:cubicBezTo>
                  <a:cubicBezTo>
                    <a:pt x="5822" y="3305"/>
                    <a:pt x="5323" y="2956"/>
                    <a:pt x="5167" y="2437"/>
                  </a:cubicBezTo>
                  <a:cubicBezTo>
                    <a:pt x="4947" y="1775"/>
                    <a:pt x="5325" y="1082"/>
                    <a:pt x="5986" y="893"/>
                  </a:cubicBezTo>
                  <a:cubicBezTo>
                    <a:pt x="6108" y="858"/>
                    <a:pt x="6229" y="841"/>
                    <a:pt x="6347" y="841"/>
                  </a:cubicBezTo>
                  <a:close/>
                  <a:moveTo>
                    <a:pt x="6353" y="5919"/>
                  </a:moveTo>
                  <a:cubicBezTo>
                    <a:pt x="7021" y="5919"/>
                    <a:pt x="7624" y="6459"/>
                    <a:pt x="7624" y="7162"/>
                  </a:cubicBezTo>
                  <a:cubicBezTo>
                    <a:pt x="7593" y="7698"/>
                    <a:pt x="7215" y="8170"/>
                    <a:pt x="6742" y="8328"/>
                  </a:cubicBezTo>
                  <a:cubicBezTo>
                    <a:pt x="6608" y="8371"/>
                    <a:pt x="6474" y="8391"/>
                    <a:pt x="6345" y="8391"/>
                  </a:cubicBezTo>
                  <a:cubicBezTo>
                    <a:pt x="5810" y="8391"/>
                    <a:pt x="5351" y="8042"/>
                    <a:pt x="5199" y="7509"/>
                  </a:cubicBezTo>
                  <a:cubicBezTo>
                    <a:pt x="5010" y="6847"/>
                    <a:pt x="5356" y="6186"/>
                    <a:pt x="6018" y="5965"/>
                  </a:cubicBezTo>
                  <a:cubicBezTo>
                    <a:pt x="6130" y="5934"/>
                    <a:pt x="6242" y="5919"/>
                    <a:pt x="6353" y="5919"/>
                  </a:cubicBezTo>
                  <a:close/>
                  <a:moveTo>
                    <a:pt x="2079" y="9351"/>
                  </a:moveTo>
                  <a:cubicBezTo>
                    <a:pt x="2744" y="9351"/>
                    <a:pt x="3340" y="9871"/>
                    <a:pt x="3340" y="10596"/>
                  </a:cubicBezTo>
                  <a:cubicBezTo>
                    <a:pt x="3308" y="11163"/>
                    <a:pt x="2962" y="11604"/>
                    <a:pt x="2426" y="11762"/>
                  </a:cubicBezTo>
                  <a:cubicBezTo>
                    <a:pt x="2305" y="11797"/>
                    <a:pt x="2183" y="11813"/>
                    <a:pt x="2065" y="11813"/>
                  </a:cubicBezTo>
                  <a:cubicBezTo>
                    <a:pt x="1538" y="11813"/>
                    <a:pt x="1068" y="11483"/>
                    <a:pt x="914" y="10943"/>
                  </a:cubicBezTo>
                  <a:cubicBezTo>
                    <a:pt x="693" y="10281"/>
                    <a:pt x="1071" y="9588"/>
                    <a:pt x="1733" y="9399"/>
                  </a:cubicBezTo>
                  <a:cubicBezTo>
                    <a:pt x="1849" y="9367"/>
                    <a:pt x="1965" y="9351"/>
                    <a:pt x="2079" y="9351"/>
                  </a:cubicBezTo>
                  <a:close/>
                  <a:moveTo>
                    <a:pt x="10617" y="9351"/>
                  </a:moveTo>
                  <a:cubicBezTo>
                    <a:pt x="11281" y="9351"/>
                    <a:pt x="11878" y="9871"/>
                    <a:pt x="11878" y="10596"/>
                  </a:cubicBezTo>
                  <a:cubicBezTo>
                    <a:pt x="11846" y="11163"/>
                    <a:pt x="11500" y="11604"/>
                    <a:pt x="10995" y="11762"/>
                  </a:cubicBezTo>
                  <a:cubicBezTo>
                    <a:pt x="10868" y="11797"/>
                    <a:pt x="10742" y="11813"/>
                    <a:pt x="10620" y="11813"/>
                  </a:cubicBezTo>
                  <a:cubicBezTo>
                    <a:pt x="10076" y="11813"/>
                    <a:pt x="9606" y="11483"/>
                    <a:pt x="9452" y="10943"/>
                  </a:cubicBezTo>
                  <a:cubicBezTo>
                    <a:pt x="9263" y="10281"/>
                    <a:pt x="9609" y="9588"/>
                    <a:pt x="10271" y="9399"/>
                  </a:cubicBezTo>
                  <a:cubicBezTo>
                    <a:pt x="10387" y="9367"/>
                    <a:pt x="10503" y="9351"/>
                    <a:pt x="10617" y="9351"/>
                  </a:cubicBezTo>
                  <a:close/>
                  <a:moveTo>
                    <a:pt x="6344" y="0"/>
                  </a:moveTo>
                  <a:cubicBezTo>
                    <a:pt x="5677" y="0"/>
                    <a:pt x="5021" y="308"/>
                    <a:pt x="4631" y="893"/>
                  </a:cubicBezTo>
                  <a:cubicBezTo>
                    <a:pt x="3812" y="2122"/>
                    <a:pt x="4474" y="3760"/>
                    <a:pt x="5955" y="4075"/>
                  </a:cubicBezTo>
                  <a:lnTo>
                    <a:pt x="5955" y="5146"/>
                  </a:lnTo>
                  <a:cubicBezTo>
                    <a:pt x="4600" y="5430"/>
                    <a:pt x="3907" y="6910"/>
                    <a:pt x="4537" y="8107"/>
                  </a:cubicBezTo>
                  <a:lnTo>
                    <a:pt x="3434" y="9021"/>
                  </a:lnTo>
                  <a:cubicBezTo>
                    <a:pt x="3025" y="8706"/>
                    <a:pt x="2584" y="8548"/>
                    <a:pt x="2080" y="8548"/>
                  </a:cubicBezTo>
                  <a:cubicBezTo>
                    <a:pt x="945" y="8548"/>
                    <a:pt x="0" y="9494"/>
                    <a:pt x="0" y="10628"/>
                  </a:cubicBezTo>
                  <a:cubicBezTo>
                    <a:pt x="0" y="11762"/>
                    <a:pt x="945" y="12707"/>
                    <a:pt x="2080" y="12707"/>
                  </a:cubicBezTo>
                  <a:cubicBezTo>
                    <a:pt x="3214" y="12707"/>
                    <a:pt x="4159" y="11793"/>
                    <a:pt x="4159" y="10628"/>
                  </a:cubicBezTo>
                  <a:cubicBezTo>
                    <a:pt x="4159" y="10281"/>
                    <a:pt x="4096" y="9966"/>
                    <a:pt x="3938" y="9683"/>
                  </a:cubicBezTo>
                  <a:lnTo>
                    <a:pt x="5041" y="8769"/>
                  </a:lnTo>
                  <a:cubicBezTo>
                    <a:pt x="5435" y="9084"/>
                    <a:pt x="5907" y="9242"/>
                    <a:pt x="6376" y="9242"/>
                  </a:cubicBezTo>
                  <a:cubicBezTo>
                    <a:pt x="6845" y="9242"/>
                    <a:pt x="7309" y="9084"/>
                    <a:pt x="7687" y="8769"/>
                  </a:cubicBezTo>
                  <a:lnTo>
                    <a:pt x="8790" y="9683"/>
                  </a:lnTo>
                  <a:cubicBezTo>
                    <a:pt x="8318" y="10596"/>
                    <a:pt x="8570" y="11730"/>
                    <a:pt x="9452" y="12361"/>
                  </a:cubicBezTo>
                  <a:cubicBezTo>
                    <a:pt x="9803" y="12595"/>
                    <a:pt x="10203" y="12707"/>
                    <a:pt x="10598" y="12707"/>
                  </a:cubicBezTo>
                  <a:cubicBezTo>
                    <a:pt x="11266" y="12707"/>
                    <a:pt x="11923" y="12387"/>
                    <a:pt x="12319" y="11793"/>
                  </a:cubicBezTo>
                  <a:cubicBezTo>
                    <a:pt x="12571" y="11478"/>
                    <a:pt x="12665" y="11069"/>
                    <a:pt x="12665" y="10659"/>
                  </a:cubicBezTo>
                  <a:cubicBezTo>
                    <a:pt x="12665" y="9431"/>
                    <a:pt x="11783" y="8548"/>
                    <a:pt x="10617" y="8548"/>
                  </a:cubicBezTo>
                  <a:cubicBezTo>
                    <a:pt x="10113" y="8548"/>
                    <a:pt x="9672" y="8706"/>
                    <a:pt x="9294" y="9021"/>
                  </a:cubicBezTo>
                  <a:lnTo>
                    <a:pt x="8192" y="8107"/>
                  </a:lnTo>
                  <a:cubicBezTo>
                    <a:pt x="8822" y="6879"/>
                    <a:pt x="8097" y="5398"/>
                    <a:pt x="6774" y="5146"/>
                  </a:cubicBezTo>
                  <a:lnTo>
                    <a:pt x="6774" y="4075"/>
                  </a:lnTo>
                  <a:cubicBezTo>
                    <a:pt x="7530" y="3917"/>
                    <a:pt x="8097" y="3382"/>
                    <a:pt x="8349" y="2657"/>
                  </a:cubicBezTo>
                  <a:cubicBezTo>
                    <a:pt x="8633" y="1806"/>
                    <a:pt x="8318" y="861"/>
                    <a:pt x="7530" y="357"/>
                  </a:cubicBezTo>
                  <a:cubicBezTo>
                    <a:pt x="7170" y="117"/>
                    <a:pt x="6755" y="0"/>
                    <a:pt x="63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5885;p52">
              <a:extLst>
                <a:ext uri="{FF2B5EF4-FFF2-40B4-BE49-F238E27FC236}">
                  <a16:creationId xmlns:a16="http://schemas.microsoft.com/office/drawing/2014/main" id="{956836BA-3FF0-087D-E33A-F0A5F4392358}"/>
                </a:ext>
              </a:extLst>
            </p:cNvPr>
            <p:cNvSpPr/>
            <p:nvPr/>
          </p:nvSpPr>
          <p:spPr>
            <a:xfrm>
              <a:off x="7226080" y="1681581"/>
              <a:ext cx="344701" cy="342562"/>
            </a:xfrm>
            <a:custGeom>
              <a:avLst/>
              <a:gdLst/>
              <a:ahLst/>
              <a:cxnLst/>
              <a:rect l="l" t="t" r="r" b="b"/>
              <a:pathLst>
                <a:path w="12729" h="12650" extrusionOk="0">
                  <a:moveTo>
                    <a:pt x="9326" y="1000"/>
                  </a:moveTo>
                  <a:lnTo>
                    <a:pt x="11657" y="3332"/>
                  </a:lnTo>
                  <a:lnTo>
                    <a:pt x="3403" y="11617"/>
                  </a:lnTo>
                  <a:lnTo>
                    <a:pt x="1072" y="9286"/>
                  </a:lnTo>
                  <a:lnTo>
                    <a:pt x="2521" y="7837"/>
                  </a:lnTo>
                  <a:lnTo>
                    <a:pt x="3403" y="8688"/>
                  </a:lnTo>
                  <a:cubicBezTo>
                    <a:pt x="3482" y="8766"/>
                    <a:pt x="3584" y="8806"/>
                    <a:pt x="3686" y="8806"/>
                  </a:cubicBezTo>
                  <a:cubicBezTo>
                    <a:pt x="3789" y="8806"/>
                    <a:pt x="3891" y="8766"/>
                    <a:pt x="3970" y="8688"/>
                  </a:cubicBezTo>
                  <a:cubicBezTo>
                    <a:pt x="4128" y="8530"/>
                    <a:pt x="4128" y="8278"/>
                    <a:pt x="3970" y="8089"/>
                  </a:cubicBezTo>
                  <a:lnTo>
                    <a:pt x="3119" y="7238"/>
                  </a:lnTo>
                  <a:lnTo>
                    <a:pt x="4191" y="6167"/>
                  </a:lnTo>
                  <a:lnTo>
                    <a:pt x="5041" y="7049"/>
                  </a:lnTo>
                  <a:cubicBezTo>
                    <a:pt x="5120" y="7128"/>
                    <a:pt x="5230" y="7167"/>
                    <a:pt x="5340" y="7167"/>
                  </a:cubicBezTo>
                  <a:cubicBezTo>
                    <a:pt x="5451" y="7167"/>
                    <a:pt x="5561" y="7128"/>
                    <a:pt x="5640" y="7049"/>
                  </a:cubicBezTo>
                  <a:cubicBezTo>
                    <a:pt x="5797" y="6892"/>
                    <a:pt x="5797" y="6608"/>
                    <a:pt x="5640" y="6451"/>
                  </a:cubicBezTo>
                  <a:lnTo>
                    <a:pt x="4758" y="5600"/>
                  </a:lnTo>
                  <a:lnTo>
                    <a:pt x="5829" y="4529"/>
                  </a:lnTo>
                  <a:lnTo>
                    <a:pt x="6711" y="5380"/>
                  </a:lnTo>
                  <a:cubicBezTo>
                    <a:pt x="6790" y="5458"/>
                    <a:pt x="6892" y="5498"/>
                    <a:pt x="6994" y="5498"/>
                  </a:cubicBezTo>
                  <a:cubicBezTo>
                    <a:pt x="7097" y="5498"/>
                    <a:pt x="7199" y="5458"/>
                    <a:pt x="7278" y="5380"/>
                  </a:cubicBezTo>
                  <a:cubicBezTo>
                    <a:pt x="7436" y="5222"/>
                    <a:pt x="7436" y="4970"/>
                    <a:pt x="7278" y="4812"/>
                  </a:cubicBezTo>
                  <a:lnTo>
                    <a:pt x="6427" y="3930"/>
                  </a:lnTo>
                  <a:lnTo>
                    <a:pt x="7499" y="2859"/>
                  </a:lnTo>
                  <a:lnTo>
                    <a:pt x="8349" y="3741"/>
                  </a:lnTo>
                  <a:cubicBezTo>
                    <a:pt x="8428" y="3820"/>
                    <a:pt x="8538" y="3859"/>
                    <a:pt x="8648" y="3859"/>
                  </a:cubicBezTo>
                  <a:cubicBezTo>
                    <a:pt x="8759" y="3859"/>
                    <a:pt x="8869" y="3820"/>
                    <a:pt x="8948" y="3741"/>
                  </a:cubicBezTo>
                  <a:cubicBezTo>
                    <a:pt x="9105" y="3584"/>
                    <a:pt x="9105" y="3300"/>
                    <a:pt x="8948" y="3143"/>
                  </a:cubicBezTo>
                  <a:lnTo>
                    <a:pt x="8066" y="2292"/>
                  </a:lnTo>
                  <a:lnTo>
                    <a:pt x="9326" y="1000"/>
                  </a:lnTo>
                  <a:close/>
                  <a:moveTo>
                    <a:pt x="9357" y="0"/>
                  </a:moveTo>
                  <a:cubicBezTo>
                    <a:pt x="9255" y="0"/>
                    <a:pt x="9153" y="39"/>
                    <a:pt x="9074" y="118"/>
                  </a:cubicBezTo>
                  <a:lnTo>
                    <a:pt x="7247" y="1914"/>
                  </a:lnTo>
                  <a:lnTo>
                    <a:pt x="7120" y="2040"/>
                  </a:lnTo>
                  <a:lnTo>
                    <a:pt x="5608" y="3584"/>
                  </a:lnTo>
                  <a:lnTo>
                    <a:pt x="5482" y="3678"/>
                  </a:lnTo>
                  <a:lnTo>
                    <a:pt x="3938" y="5222"/>
                  </a:lnTo>
                  <a:lnTo>
                    <a:pt x="3812" y="5348"/>
                  </a:lnTo>
                  <a:lnTo>
                    <a:pt x="2300" y="6892"/>
                  </a:lnTo>
                  <a:lnTo>
                    <a:pt x="2174" y="7018"/>
                  </a:lnTo>
                  <a:lnTo>
                    <a:pt x="158" y="9003"/>
                  </a:lnTo>
                  <a:cubicBezTo>
                    <a:pt x="0" y="9160"/>
                    <a:pt x="0" y="9444"/>
                    <a:pt x="158" y="9601"/>
                  </a:cubicBezTo>
                  <a:lnTo>
                    <a:pt x="3088" y="12531"/>
                  </a:lnTo>
                  <a:cubicBezTo>
                    <a:pt x="3167" y="12610"/>
                    <a:pt x="3269" y="12649"/>
                    <a:pt x="3371" y="12649"/>
                  </a:cubicBezTo>
                  <a:cubicBezTo>
                    <a:pt x="3474" y="12649"/>
                    <a:pt x="3576" y="12610"/>
                    <a:pt x="3655" y="12531"/>
                  </a:cubicBezTo>
                  <a:lnTo>
                    <a:pt x="12539" y="3647"/>
                  </a:lnTo>
                  <a:cubicBezTo>
                    <a:pt x="12728" y="3458"/>
                    <a:pt x="12728" y="3174"/>
                    <a:pt x="12571" y="3017"/>
                  </a:cubicBezTo>
                  <a:lnTo>
                    <a:pt x="9641" y="118"/>
                  </a:lnTo>
                  <a:cubicBezTo>
                    <a:pt x="9562" y="39"/>
                    <a:pt x="9460" y="0"/>
                    <a:pt x="9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23" name="Google Shape;5886;p52">
              <a:extLst>
                <a:ext uri="{FF2B5EF4-FFF2-40B4-BE49-F238E27FC236}">
                  <a16:creationId xmlns:a16="http://schemas.microsoft.com/office/drawing/2014/main" id="{43EF3419-562A-4203-FFD9-8ADF6E7DA7A8}"/>
                </a:ext>
              </a:extLst>
            </p:cNvPr>
            <p:cNvGrpSpPr/>
            <p:nvPr/>
          </p:nvGrpSpPr>
          <p:grpSpPr>
            <a:xfrm>
              <a:off x="1533687" y="1683811"/>
              <a:ext cx="365174" cy="343293"/>
              <a:chOff x="-42804750" y="1949600"/>
              <a:chExt cx="337125" cy="316925"/>
            </a:xfrm>
            <a:grpFill/>
          </p:grpSpPr>
          <p:sp>
            <p:nvSpPr>
              <p:cNvPr id="2724" name="Google Shape;5887;p52">
                <a:extLst>
                  <a:ext uri="{FF2B5EF4-FFF2-40B4-BE49-F238E27FC236}">
                    <a16:creationId xmlns:a16="http://schemas.microsoft.com/office/drawing/2014/main" id="{0FF4E1E5-A7A3-6384-01D9-97EB5FE5996A}"/>
                  </a:ext>
                </a:extLst>
              </p:cNvPr>
              <p:cNvSpPr/>
              <p:nvPr/>
            </p:nvSpPr>
            <p:spPr>
              <a:xfrm>
                <a:off x="-42731500" y="2013125"/>
                <a:ext cx="189825" cy="189900"/>
              </a:xfrm>
              <a:custGeom>
                <a:avLst/>
                <a:gdLst/>
                <a:ahLst/>
                <a:cxnLst/>
                <a:rect l="l" t="t" r="r" b="b"/>
                <a:pathLst>
                  <a:path w="7593" h="7596" extrusionOk="0">
                    <a:moveTo>
                      <a:pt x="3781" y="805"/>
                    </a:moveTo>
                    <a:cubicBezTo>
                      <a:pt x="5419" y="805"/>
                      <a:pt x="6742" y="2128"/>
                      <a:pt x="6742" y="3767"/>
                    </a:cubicBezTo>
                    <a:cubicBezTo>
                      <a:pt x="6774" y="5405"/>
                      <a:pt x="5419" y="6760"/>
                      <a:pt x="3781" y="6760"/>
                    </a:cubicBezTo>
                    <a:cubicBezTo>
                      <a:pt x="2426" y="6760"/>
                      <a:pt x="1292" y="5878"/>
                      <a:pt x="946" y="4649"/>
                    </a:cubicBezTo>
                    <a:cubicBezTo>
                      <a:pt x="347" y="2727"/>
                      <a:pt x="1765" y="805"/>
                      <a:pt x="3781" y="805"/>
                    </a:cubicBezTo>
                    <a:close/>
                    <a:moveTo>
                      <a:pt x="3809" y="1"/>
                    </a:moveTo>
                    <a:cubicBezTo>
                      <a:pt x="3297" y="1"/>
                      <a:pt x="2785" y="105"/>
                      <a:pt x="2300" y="301"/>
                    </a:cubicBezTo>
                    <a:cubicBezTo>
                      <a:pt x="946" y="868"/>
                      <a:pt x="0" y="2223"/>
                      <a:pt x="0" y="3798"/>
                    </a:cubicBezTo>
                    <a:cubicBezTo>
                      <a:pt x="0" y="5058"/>
                      <a:pt x="630" y="6224"/>
                      <a:pt x="1670" y="6949"/>
                    </a:cubicBezTo>
                    <a:cubicBezTo>
                      <a:pt x="2333" y="7390"/>
                      <a:pt x="3060" y="7596"/>
                      <a:pt x="3776" y="7596"/>
                    </a:cubicBezTo>
                    <a:cubicBezTo>
                      <a:pt x="4286" y="7596"/>
                      <a:pt x="4790" y="7492"/>
                      <a:pt x="5262" y="7295"/>
                    </a:cubicBezTo>
                    <a:cubicBezTo>
                      <a:pt x="6648" y="6697"/>
                      <a:pt x="7593" y="5373"/>
                      <a:pt x="7593" y="3798"/>
                    </a:cubicBezTo>
                    <a:cubicBezTo>
                      <a:pt x="7593" y="2506"/>
                      <a:pt x="6931" y="1341"/>
                      <a:pt x="5892" y="648"/>
                    </a:cubicBezTo>
                    <a:cubicBezTo>
                      <a:pt x="5248" y="206"/>
                      <a:pt x="4528" y="1"/>
                      <a:pt x="380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5" name="Google Shape;5888;p52">
                <a:extLst>
                  <a:ext uri="{FF2B5EF4-FFF2-40B4-BE49-F238E27FC236}">
                    <a16:creationId xmlns:a16="http://schemas.microsoft.com/office/drawing/2014/main" id="{9AE12A48-BEC6-F4BA-E497-3C13DF7C6BD7}"/>
                  </a:ext>
                </a:extLst>
              </p:cNvPr>
              <p:cNvSpPr/>
              <p:nvPr/>
            </p:nvSpPr>
            <p:spPr>
              <a:xfrm>
                <a:off x="-42804750" y="1949600"/>
                <a:ext cx="337125" cy="316925"/>
              </a:xfrm>
              <a:custGeom>
                <a:avLst/>
                <a:gdLst/>
                <a:ahLst/>
                <a:cxnLst/>
                <a:rect l="l" t="t" r="r" b="b"/>
                <a:pathLst>
                  <a:path w="13485" h="12677" extrusionOk="0">
                    <a:moveTo>
                      <a:pt x="3306" y="817"/>
                    </a:moveTo>
                    <a:cubicBezTo>
                      <a:pt x="3769" y="817"/>
                      <a:pt x="4233" y="967"/>
                      <a:pt x="4600" y="1267"/>
                    </a:cubicBezTo>
                    <a:cubicBezTo>
                      <a:pt x="3277" y="1802"/>
                      <a:pt x="2174" y="2905"/>
                      <a:pt x="1607" y="4260"/>
                    </a:cubicBezTo>
                    <a:cubicBezTo>
                      <a:pt x="914" y="3283"/>
                      <a:pt x="1072" y="1897"/>
                      <a:pt x="2143" y="1172"/>
                    </a:cubicBezTo>
                    <a:cubicBezTo>
                      <a:pt x="2484" y="935"/>
                      <a:pt x="2895" y="817"/>
                      <a:pt x="3306" y="817"/>
                    </a:cubicBezTo>
                    <a:close/>
                    <a:moveTo>
                      <a:pt x="10101" y="823"/>
                    </a:moveTo>
                    <a:cubicBezTo>
                      <a:pt x="10771" y="823"/>
                      <a:pt x="11436" y="1137"/>
                      <a:pt x="11846" y="1771"/>
                    </a:cubicBezTo>
                    <a:cubicBezTo>
                      <a:pt x="12382" y="2527"/>
                      <a:pt x="12319" y="3535"/>
                      <a:pt x="11783" y="4260"/>
                    </a:cubicBezTo>
                    <a:cubicBezTo>
                      <a:pt x="11248" y="2905"/>
                      <a:pt x="10177" y="1802"/>
                      <a:pt x="8790" y="1267"/>
                    </a:cubicBezTo>
                    <a:cubicBezTo>
                      <a:pt x="9176" y="971"/>
                      <a:pt x="9640" y="823"/>
                      <a:pt x="10101" y="823"/>
                    </a:cubicBezTo>
                    <a:close/>
                    <a:moveTo>
                      <a:pt x="6662" y="1686"/>
                    </a:moveTo>
                    <a:cubicBezTo>
                      <a:pt x="7287" y="1686"/>
                      <a:pt x="7908" y="1809"/>
                      <a:pt x="8475" y="2055"/>
                    </a:cubicBezTo>
                    <a:cubicBezTo>
                      <a:pt x="10177" y="2748"/>
                      <a:pt x="11311" y="4417"/>
                      <a:pt x="11311" y="6339"/>
                    </a:cubicBezTo>
                    <a:cubicBezTo>
                      <a:pt x="11374" y="8891"/>
                      <a:pt x="9263" y="10970"/>
                      <a:pt x="6711" y="10970"/>
                    </a:cubicBezTo>
                    <a:cubicBezTo>
                      <a:pt x="4159" y="10970"/>
                      <a:pt x="2048" y="8891"/>
                      <a:pt x="2017" y="6339"/>
                    </a:cubicBezTo>
                    <a:cubicBezTo>
                      <a:pt x="2017" y="4764"/>
                      <a:pt x="2804" y="3346"/>
                      <a:pt x="4065" y="2464"/>
                    </a:cubicBezTo>
                    <a:cubicBezTo>
                      <a:pt x="4846" y="1943"/>
                      <a:pt x="5759" y="1686"/>
                      <a:pt x="6662" y="1686"/>
                    </a:cubicBezTo>
                    <a:close/>
                    <a:moveTo>
                      <a:pt x="3282" y="1"/>
                    </a:moveTo>
                    <a:cubicBezTo>
                      <a:pt x="2347" y="1"/>
                      <a:pt x="1411" y="437"/>
                      <a:pt x="820" y="1298"/>
                    </a:cubicBezTo>
                    <a:cubicBezTo>
                      <a:pt x="0" y="2496"/>
                      <a:pt x="189" y="4165"/>
                      <a:pt x="1292" y="5142"/>
                    </a:cubicBezTo>
                    <a:cubicBezTo>
                      <a:pt x="820" y="7316"/>
                      <a:pt x="1702" y="9553"/>
                      <a:pt x="3497" y="10844"/>
                    </a:cubicBezTo>
                    <a:lnTo>
                      <a:pt x="2867" y="12073"/>
                    </a:lnTo>
                    <a:cubicBezTo>
                      <a:pt x="2773" y="12262"/>
                      <a:pt x="2867" y="12514"/>
                      <a:pt x="3088" y="12640"/>
                    </a:cubicBezTo>
                    <a:cubicBezTo>
                      <a:pt x="3137" y="12665"/>
                      <a:pt x="3189" y="12677"/>
                      <a:pt x="3240" y="12677"/>
                    </a:cubicBezTo>
                    <a:cubicBezTo>
                      <a:pt x="3386" y="12677"/>
                      <a:pt x="3530" y="12582"/>
                      <a:pt x="3623" y="12420"/>
                    </a:cubicBezTo>
                    <a:lnTo>
                      <a:pt x="4222" y="11254"/>
                    </a:lnTo>
                    <a:cubicBezTo>
                      <a:pt x="4994" y="11632"/>
                      <a:pt x="5821" y="11821"/>
                      <a:pt x="6648" y="11821"/>
                    </a:cubicBezTo>
                    <a:cubicBezTo>
                      <a:pt x="7475" y="11821"/>
                      <a:pt x="8302" y="11632"/>
                      <a:pt x="9074" y="11254"/>
                    </a:cubicBezTo>
                    <a:lnTo>
                      <a:pt x="9641" y="12420"/>
                    </a:lnTo>
                    <a:cubicBezTo>
                      <a:pt x="9736" y="12587"/>
                      <a:pt x="9904" y="12663"/>
                      <a:pt x="10062" y="12663"/>
                    </a:cubicBezTo>
                    <a:cubicBezTo>
                      <a:pt x="10113" y="12663"/>
                      <a:pt x="10162" y="12655"/>
                      <a:pt x="10208" y="12640"/>
                    </a:cubicBezTo>
                    <a:cubicBezTo>
                      <a:pt x="10397" y="12514"/>
                      <a:pt x="10492" y="12262"/>
                      <a:pt x="10397" y="12073"/>
                    </a:cubicBezTo>
                    <a:lnTo>
                      <a:pt x="9767" y="10844"/>
                    </a:lnTo>
                    <a:cubicBezTo>
                      <a:pt x="11594" y="9584"/>
                      <a:pt x="12476" y="7347"/>
                      <a:pt x="11972" y="5142"/>
                    </a:cubicBezTo>
                    <a:cubicBezTo>
                      <a:pt x="13485" y="3882"/>
                      <a:pt x="13359" y="1582"/>
                      <a:pt x="11752" y="511"/>
                    </a:cubicBezTo>
                    <a:cubicBezTo>
                      <a:pt x="11243" y="171"/>
                      <a:pt x="10658" y="5"/>
                      <a:pt x="10078" y="5"/>
                    </a:cubicBezTo>
                    <a:cubicBezTo>
                      <a:pt x="9258" y="5"/>
                      <a:pt x="8449" y="338"/>
                      <a:pt x="7877" y="983"/>
                    </a:cubicBezTo>
                    <a:cubicBezTo>
                      <a:pt x="7483" y="905"/>
                      <a:pt x="7081" y="865"/>
                      <a:pt x="6679" y="865"/>
                    </a:cubicBezTo>
                    <a:cubicBezTo>
                      <a:pt x="6278" y="865"/>
                      <a:pt x="5876" y="905"/>
                      <a:pt x="5482" y="983"/>
                    </a:cubicBezTo>
                    <a:cubicBezTo>
                      <a:pt x="4898" y="326"/>
                      <a:pt x="4090" y="1"/>
                      <a:pt x="32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6" name="Google Shape;5889;p52">
                <a:extLst>
                  <a:ext uri="{FF2B5EF4-FFF2-40B4-BE49-F238E27FC236}">
                    <a16:creationId xmlns:a16="http://schemas.microsoft.com/office/drawing/2014/main" id="{6BB2378A-68ED-3FB8-FA00-4DA9DF272E6C}"/>
                  </a:ext>
                </a:extLst>
              </p:cNvPr>
              <p:cNvSpPr/>
              <p:nvPr/>
            </p:nvSpPr>
            <p:spPr>
              <a:xfrm>
                <a:off x="-42644075" y="2060025"/>
                <a:ext cx="59100" cy="65400"/>
              </a:xfrm>
              <a:custGeom>
                <a:avLst/>
                <a:gdLst/>
                <a:ahLst/>
                <a:cxnLst/>
                <a:rect l="l" t="t" r="r" b="b"/>
                <a:pathLst>
                  <a:path w="2364" h="2616" extrusionOk="0">
                    <a:moveTo>
                      <a:pt x="442" y="0"/>
                    </a:moveTo>
                    <a:cubicBezTo>
                      <a:pt x="189" y="0"/>
                      <a:pt x="0" y="189"/>
                      <a:pt x="0" y="410"/>
                    </a:cubicBezTo>
                    <a:lnTo>
                      <a:pt x="0" y="2237"/>
                    </a:lnTo>
                    <a:cubicBezTo>
                      <a:pt x="0" y="2458"/>
                      <a:pt x="189" y="2615"/>
                      <a:pt x="442" y="2615"/>
                    </a:cubicBezTo>
                    <a:lnTo>
                      <a:pt x="1922" y="2615"/>
                    </a:lnTo>
                    <a:cubicBezTo>
                      <a:pt x="2174" y="2615"/>
                      <a:pt x="2363" y="2426"/>
                      <a:pt x="2363" y="2237"/>
                    </a:cubicBezTo>
                    <a:cubicBezTo>
                      <a:pt x="2363" y="1954"/>
                      <a:pt x="2174" y="1796"/>
                      <a:pt x="1922" y="1796"/>
                    </a:cubicBezTo>
                    <a:lnTo>
                      <a:pt x="820" y="1796"/>
                    </a:lnTo>
                    <a:lnTo>
                      <a:pt x="820" y="410"/>
                    </a:lnTo>
                    <a:cubicBezTo>
                      <a:pt x="820" y="189"/>
                      <a:pt x="631" y="0"/>
                      <a:pt x="44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27" name="Google Shape;5890;p52">
              <a:extLst>
                <a:ext uri="{FF2B5EF4-FFF2-40B4-BE49-F238E27FC236}">
                  <a16:creationId xmlns:a16="http://schemas.microsoft.com/office/drawing/2014/main" id="{966269AA-D194-F6FC-FBED-F89878547B10}"/>
                </a:ext>
              </a:extLst>
            </p:cNvPr>
            <p:cNvGrpSpPr/>
            <p:nvPr/>
          </p:nvGrpSpPr>
          <p:grpSpPr>
            <a:xfrm>
              <a:off x="1564049" y="2085164"/>
              <a:ext cx="308847" cy="335115"/>
              <a:chOff x="-42778750" y="2320125"/>
              <a:chExt cx="285125" cy="309375"/>
            </a:xfrm>
            <a:grpFill/>
          </p:grpSpPr>
          <p:sp>
            <p:nvSpPr>
              <p:cNvPr id="2728" name="Google Shape;5891;p52">
                <a:extLst>
                  <a:ext uri="{FF2B5EF4-FFF2-40B4-BE49-F238E27FC236}">
                    <a16:creationId xmlns:a16="http://schemas.microsoft.com/office/drawing/2014/main" id="{AE612ECA-5A5E-8F2A-1F84-57E22299F6F4}"/>
                  </a:ext>
                </a:extLst>
              </p:cNvPr>
              <p:cNvSpPr/>
              <p:nvPr/>
            </p:nvSpPr>
            <p:spPr>
              <a:xfrm>
                <a:off x="-42778750" y="2320125"/>
                <a:ext cx="285125" cy="309375"/>
              </a:xfrm>
              <a:custGeom>
                <a:avLst/>
                <a:gdLst/>
                <a:ahLst/>
                <a:cxnLst/>
                <a:rect l="l" t="t" r="r" b="b"/>
                <a:pathLst>
                  <a:path w="11405" h="12375" extrusionOk="0">
                    <a:moveTo>
                      <a:pt x="5654" y="815"/>
                    </a:moveTo>
                    <a:cubicBezTo>
                      <a:pt x="5920" y="815"/>
                      <a:pt x="6185" y="965"/>
                      <a:pt x="6459" y="1253"/>
                    </a:cubicBezTo>
                    <a:cubicBezTo>
                      <a:pt x="6711" y="1568"/>
                      <a:pt x="6963" y="1978"/>
                      <a:pt x="7120" y="2419"/>
                    </a:cubicBezTo>
                    <a:cubicBezTo>
                      <a:pt x="6616" y="2545"/>
                      <a:pt x="6144" y="2734"/>
                      <a:pt x="5671" y="2923"/>
                    </a:cubicBezTo>
                    <a:cubicBezTo>
                      <a:pt x="5198" y="2734"/>
                      <a:pt x="4726" y="2545"/>
                      <a:pt x="4190" y="2419"/>
                    </a:cubicBezTo>
                    <a:cubicBezTo>
                      <a:pt x="4348" y="2072"/>
                      <a:pt x="4568" y="1663"/>
                      <a:pt x="4789" y="1348"/>
                    </a:cubicBezTo>
                    <a:cubicBezTo>
                      <a:pt x="5083" y="988"/>
                      <a:pt x="5368" y="815"/>
                      <a:pt x="5654" y="815"/>
                    </a:cubicBezTo>
                    <a:close/>
                    <a:moveTo>
                      <a:pt x="3938" y="3238"/>
                    </a:moveTo>
                    <a:cubicBezTo>
                      <a:pt x="4159" y="3332"/>
                      <a:pt x="4411" y="3364"/>
                      <a:pt x="4600" y="3427"/>
                    </a:cubicBezTo>
                    <a:cubicBezTo>
                      <a:pt x="4285" y="3616"/>
                      <a:pt x="4033" y="3774"/>
                      <a:pt x="3781" y="3900"/>
                    </a:cubicBezTo>
                    <a:cubicBezTo>
                      <a:pt x="3844" y="3679"/>
                      <a:pt x="3907" y="3427"/>
                      <a:pt x="3938" y="3238"/>
                    </a:cubicBezTo>
                    <a:close/>
                    <a:moveTo>
                      <a:pt x="7341" y="3238"/>
                    </a:moveTo>
                    <a:cubicBezTo>
                      <a:pt x="7435" y="3490"/>
                      <a:pt x="7467" y="3711"/>
                      <a:pt x="7498" y="3963"/>
                    </a:cubicBezTo>
                    <a:cubicBezTo>
                      <a:pt x="7246" y="3805"/>
                      <a:pt x="6963" y="3616"/>
                      <a:pt x="6679" y="3490"/>
                    </a:cubicBezTo>
                    <a:cubicBezTo>
                      <a:pt x="6868" y="3364"/>
                      <a:pt x="7120" y="3301"/>
                      <a:pt x="7341" y="3238"/>
                    </a:cubicBezTo>
                    <a:close/>
                    <a:moveTo>
                      <a:pt x="2340" y="2993"/>
                    </a:moveTo>
                    <a:cubicBezTo>
                      <a:pt x="2618" y="2993"/>
                      <a:pt x="2897" y="3021"/>
                      <a:pt x="3151" y="3049"/>
                    </a:cubicBezTo>
                    <a:cubicBezTo>
                      <a:pt x="3025" y="3522"/>
                      <a:pt x="2899" y="3994"/>
                      <a:pt x="2867" y="4593"/>
                    </a:cubicBezTo>
                    <a:cubicBezTo>
                      <a:pt x="2457" y="4908"/>
                      <a:pt x="2048" y="5223"/>
                      <a:pt x="1670" y="5569"/>
                    </a:cubicBezTo>
                    <a:cubicBezTo>
                      <a:pt x="1040" y="4782"/>
                      <a:pt x="473" y="3616"/>
                      <a:pt x="1355" y="3175"/>
                    </a:cubicBezTo>
                    <a:cubicBezTo>
                      <a:pt x="1651" y="3036"/>
                      <a:pt x="1995" y="2993"/>
                      <a:pt x="2340" y="2993"/>
                    </a:cubicBezTo>
                    <a:close/>
                    <a:moveTo>
                      <a:pt x="8935" y="3013"/>
                    </a:moveTo>
                    <a:cubicBezTo>
                      <a:pt x="9678" y="3013"/>
                      <a:pt x="10397" y="3218"/>
                      <a:pt x="10397" y="3868"/>
                    </a:cubicBezTo>
                    <a:cubicBezTo>
                      <a:pt x="10397" y="4435"/>
                      <a:pt x="9956" y="5097"/>
                      <a:pt x="9609" y="5569"/>
                    </a:cubicBezTo>
                    <a:cubicBezTo>
                      <a:pt x="9294" y="5254"/>
                      <a:pt x="8884" y="4908"/>
                      <a:pt x="8412" y="4593"/>
                    </a:cubicBezTo>
                    <a:cubicBezTo>
                      <a:pt x="8349" y="4089"/>
                      <a:pt x="8254" y="3553"/>
                      <a:pt x="8160" y="3080"/>
                    </a:cubicBezTo>
                    <a:cubicBezTo>
                      <a:pt x="8400" y="3039"/>
                      <a:pt x="8669" y="3013"/>
                      <a:pt x="8935" y="3013"/>
                    </a:cubicBezTo>
                    <a:close/>
                    <a:moveTo>
                      <a:pt x="8538" y="5695"/>
                    </a:moveTo>
                    <a:cubicBezTo>
                      <a:pt x="8727" y="5853"/>
                      <a:pt x="8884" y="6010"/>
                      <a:pt x="9042" y="6168"/>
                    </a:cubicBezTo>
                    <a:cubicBezTo>
                      <a:pt x="8884" y="6325"/>
                      <a:pt x="8695" y="6483"/>
                      <a:pt x="8538" y="6640"/>
                    </a:cubicBezTo>
                    <a:lnTo>
                      <a:pt x="8538" y="5695"/>
                    </a:lnTo>
                    <a:close/>
                    <a:moveTo>
                      <a:pt x="2741" y="5727"/>
                    </a:moveTo>
                    <a:lnTo>
                      <a:pt x="2741" y="6672"/>
                    </a:lnTo>
                    <a:cubicBezTo>
                      <a:pt x="2552" y="6514"/>
                      <a:pt x="2394" y="6357"/>
                      <a:pt x="2237" y="6199"/>
                    </a:cubicBezTo>
                    <a:cubicBezTo>
                      <a:pt x="2426" y="6010"/>
                      <a:pt x="2583" y="5884"/>
                      <a:pt x="2741" y="5727"/>
                    </a:cubicBezTo>
                    <a:close/>
                    <a:moveTo>
                      <a:pt x="5671" y="3837"/>
                    </a:moveTo>
                    <a:cubicBezTo>
                      <a:pt x="6364" y="4152"/>
                      <a:pt x="7026" y="4561"/>
                      <a:pt x="7656" y="5002"/>
                    </a:cubicBezTo>
                    <a:cubicBezTo>
                      <a:pt x="7750" y="5821"/>
                      <a:pt x="7750" y="6609"/>
                      <a:pt x="7656" y="7334"/>
                    </a:cubicBezTo>
                    <a:cubicBezTo>
                      <a:pt x="7026" y="7775"/>
                      <a:pt x="6364" y="8184"/>
                      <a:pt x="5671" y="8531"/>
                    </a:cubicBezTo>
                    <a:cubicBezTo>
                      <a:pt x="4946" y="8216"/>
                      <a:pt x="4285" y="7806"/>
                      <a:pt x="3655" y="7334"/>
                    </a:cubicBezTo>
                    <a:cubicBezTo>
                      <a:pt x="3560" y="6609"/>
                      <a:pt x="3560" y="5821"/>
                      <a:pt x="3655" y="5002"/>
                    </a:cubicBezTo>
                    <a:cubicBezTo>
                      <a:pt x="3970" y="4782"/>
                      <a:pt x="4285" y="4593"/>
                      <a:pt x="4631" y="4404"/>
                    </a:cubicBezTo>
                    <a:cubicBezTo>
                      <a:pt x="4978" y="4183"/>
                      <a:pt x="5356" y="3994"/>
                      <a:pt x="5671" y="3837"/>
                    </a:cubicBezTo>
                    <a:close/>
                    <a:moveTo>
                      <a:pt x="3781" y="8436"/>
                    </a:moveTo>
                    <a:lnTo>
                      <a:pt x="3781" y="8436"/>
                    </a:lnTo>
                    <a:cubicBezTo>
                      <a:pt x="3907" y="8531"/>
                      <a:pt x="4033" y="8594"/>
                      <a:pt x="4222" y="8688"/>
                    </a:cubicBezTo>
                    <a:cubicBezTo>
                      <a:pt x="4241" y="8641"/>
                      <a:pt x="4248" y="8625"/>
                      <a:pt x="4250" y="8625"/>
                    </a:cubicBezTo>
                    <a:lnTo>
                      <a:pt x="4250" y="8625"/>
                    </a:lnTo>
                    <a:cubicBezTo>
                      <a:pt x="4252" y="8625"/>
                      <a:pt x="4233" y="8679"/>
                      <a:pt x="4225" y="8690"/>
                    </a:cubicBezTo>
                    <a:lnTo>
                      <a:pt x="4225" y="8690"/>
                    </a:lnTo>
                    <a:cubicBezTo>
                      <a:pt x="4224" y="8689"/>
                      <a:pt x="4223" y="8689"/>
                      <a:pt x="4222" y="8688"/>
                    </a:cubicBezTo>
                    <a:lnTo>
                      <a:pt x="4222" y="8688"/>
                    </a:lnTo>
                    <a:cubicBezTo>
                      <a:pt x="4222" y="8691"/>
                      <a:pt x="4222" y="8692"/>
                      <a:pt x="4223" y="8692"/>
                    </a:cubicBezTo>
                    <a:cubicBezTo>
                      <a:pt x="4223" y="8692"/>
                      <a:pt x="4224" y="8691"/>
                      <a:pt x="4225" y="8690"/>
                    </a:cubicBezTo>
                    <a:lnTo>
                      <a:pt x="4225" y="8690"/>
                    </a:lnTo>
                    <a:cubicBezTo>
                      <a:pt x="4350" y="8753"/>
                      <a:pt x="4475" y="8846"/>
                      <a:pt x="4631" y="8909"/>
                    </a:cubicBezTo>
                    <a:cubicBezTo>
                      <a:pt x="4411" y="9003"/>
                      <a:pt x="4159" y="9066"/>
                      <a:pt x="3970" y="9129"/>
                    </a:cubicBezTo>
                    <a:cubicBezTo>
                      <a:pt x="3907" y="8909"/>
                      <a:pt x="3844" y="8688"/>
                      <a:pt x="3781" y="8436"/>
                    </a:cubicBezTo>
                    <a:close/>
                    <a:moveTo>
                      <a:pt x="7498" y="8499"/>
                    </a:moveTo>
                    <a:cubicBezTo>
                      <a:pt x="7467" y="8688"/>
                      <a:pt x="7435" y="8909"/>
                      <a:pt x="7341" y="9161"/>
                    </a:cubicBezTo>
                    <a:cubicBezTo>
                      <a:pt x="7120" y="9066"/>
                      <a:pt x="6868" y="9035"/>
                      <a:pt x="6679" y="8972"/>
                    </a:cubicBezTo>
                    <a:cubicBezTo>
                      <a:pt x="6994" y="8814"/>
                      <a:pt x="7278" y="8625"/>
                      <a:pt x="7498" y="8499"/>
                    </a:cubicBezTo>
                    <a:close/>
                    <a:moveTo>
                      <a:pt x="1638" y="6798"/>
                    </a:moveTo>
                    <a:cubicBezTo>
                      <a:pt x="1985" y="7145"/>
                      <a:pt x="2394" y="7491"/>
                      <a:pt x="2836" y="7775"/>
                    </a:cubicBezTo>
                    <a:cubicBezTo>
                      <a:pt x="2899" y="8279"/>
                      <a:pt x="2993" y="8814"/>
                      <a:pt x="3088" y="9287"/>
                    </a:cubicBezTo>
                    <a:cubicBezTo>
                      <a:pt x="2848" y="9347"/>
                      <a:pt x="2583" y="9369"/>
                      <a:pt x="2309" y="9369"/>
                    </a:cubicBezTo>
                    <a:cubicBezTo>
                      <a:pt x="2150" y="9369"/>
                      <a:pt x="1989" y="9361"/>
                      <a:pt x="1827" y="9350"/>
                    </a:cubicBezTo>
                    <a:cubicBezTo>
                      <a:pt x="1103" y="9224"/>
                      <a:pt x="725" y="8846"/>
                      <a:pt x="945" y="8090"/>
                    </a:cubicBezTo>
                    <a:cubicBezTo>
                      <a:pt x="1040" y="7649"/>
                      <a:pt x="1323" y="7239"/>
                      <a:pt x="1638" y="6798"/>
                    </a:cubicBezTo>
                    <a:close/>
                    <a:moveTo>
                      <a:pt x="9641" y="6830"/>
                    </a:moveTo>
                    <a:cubicBezTo>
                      <a:pt x="9987" y="7271"/>
                      <a:pt x="10428" y="7932"/>
                      <a:pt x="10428" y="8531"/>
                    </a:cubicBezTo>
                    <a:cubicBezTo>
                      <a:pt x="10405" y="9192"/>
                      <a:pt x="9707" y="9391"/>
                      <a:pt x="8988" y="9391"/>
                    </a:cubicBezTo>
                    <a:cubicBezTo>
                      <a:pt x="8713" y="9391"/>
                      <a:pt x="8435" y="9362"/>
                      <a:pt x="8191" y="9318"/>
                    </a:cubicBezTo>
                    <a:cubicBezTo>
                      <a:pt x="8286" y="8846"/>
                      <a:pt x="8412" y="8373"/>
                      <a:pt x="8443" y="7806"/>
                    </a:cubicBezTo>
                    <a:cubicBezTo>
                      <a:pt x="8853" y="7491"/>
                      <a:pt x="9294" y="7176"/>
                      <a:pt x="9641" y="6830"/>
                    </a:cubicBezTo>
                    <a:close/>
                    <a:moveTo>
                      <a:pt x="5671" y="9444"/>
                    </a:moveTo>
                    <a:cubicBezTo>
                      <a:pt x="6144" y="9633"/>
                      <a:pt x="6616" y="9822"/>
                      <a:pt x="7120" y="9948"/>
                    </a:cubicBezTo>
                    <a:cubicBezTo>
                      <a:pt x="6868" y="10453"/>
                      <a:pt x="6522" y="11177"/>
                      <a:pt x="6049" y="11429"/>
                    </a:cubicBezTo>
                    <a:cubicBezTo>
                      <a:pt x="5909" y="11527"/>
                      <a:pt x="5782" y="11569"/>
                      <a:pt x="5659" y="11569"/>
                    </a:cubicBezTo>
                    <a:cubicBezTo>
                      <a:pt x="5504" y="11569"/>
                      <a:pt x="5356" y="11503"/>
                      <a:pt x="5198" y="11398"/>
                    </a:cubicBezTo>
                    <a:cubicBezTo>
                      <a:pt x="4757" y="11083"/>
                      <a:pt x="4411" y="10453"/>
                      <a:pt x="4222" y="9948"/>
                    </a:cubicBezTo>
                    <a:cubicBezTo>
                      <a:pt x="4694" y="9822"/>
                      <a:pt x="5198" y="9633"/>
                      <a:pt x="5671" y="9444"/>
                    </a:cubicBezTo>
                    <a:close/>
                    <a:moveTo>
                      <a:pt x="5689" y="1"/>
                    </a:moveTo>
                    <a:cubicBezTo>
                      <a:pt x="5142" y="1"/>
                      <a:pt x="4663" y="283"/>
                      <a:pt x="4285" y="686"/>
                    </a:cubicBezTo>
                    <a:cubicBezTo>
                      <a:pt x="3907" y="1127"/>
                      <a:pt x="3623" y="1663"/>
                      <a:pt x="3434" y="2261"/>
                    </a:cubicBezTo>
                    <a:cubicBezTo>
                      <a:pt x="3054" y="2197"/>
                      <a:pt x="2712" y="2168"/>
                      <a:pt x="2405" y="2168"/>
                    </a:cubicBezTo>
                    <a:cubicBezTo>
                      <a:pt x="753" y="2168"/>
                      <a:pt x="126" y="3018"/>
                      <a:pt x="126" y="3868"/>
                    </a:cubicBezTo>
                    <a:cubicBezTo>
                      <a:pt x="126" y="4687"/>
                      <a:pt x="630" y="5538"/>
                      <a:pt x="1166" y="6168"/>
                    </a:cubicBezTo>
                    <a:cubicBezTo>
                      <a:pt x="788" y="6640"/>
                      <a:pt x="441" y="7176"/>
                      <a:pt x="221" y="7775"/>
                    </a:cubicBezTo>
                    <a:cubicBezTo>
                      <a:pt x="0" y="8499"/>
                      <a:pt x="126" y="9224"/>
                      <a:pt x="693" y="9696"/>
                    </a:cubicBezTo>
                    <a:cubicBezTo>
                      <a:pt x="1155" y="10078"/>
                      <a:pt x="1784" y="10204"/>
                      <a:pt x="2416" y="10204"/>
                    </a:cubicBezTo>
                    <a:cubicBezTo>
                      <a:pt x="2775" y="10204"/>
                      <a:pt x="3135" y="10163"/>
                      <a:pt x="3466" y="10106"/>
                    </a:cubicBezTo>
                    <a:lnTo>
                      <a:pt x="3812" y="10925"/>
                    </a:lnTo>
                    <a:cubicBezTo>
                      <a:pt x="4442" y="12059"/>
                      <a:pt x="5135" y="12374"/>
                      <a:pt x="5702" y="12374"/>
                    </a:cubicBezTo>
                    <a:cubicBezTo>
                      <a:pt x="6837" y="12374"/>
                      <a:pt x="7593" y="11177"/>
                      <a:pt x="8002" y="10106"/>
                    </a:cubicBezTo>
                    <a:cubicBezTo>
                      <a:pt x="8317" y="10159"/>
                      <a:pt x="8660" y="10194"/>
                      <a:pt x="9004" y="10194"/>
                    </a:cubicBezTo>
                    <a:cubicBezTo>
                      <a:pt x="9690" y="10194"/>
                      <a:pt x="10376" y="10054"/>
                      <a:pt x="10838" y="9633"/>
                    </a:cubicBezTo>
                    <a:cubicBezTo>
                      <a:pt x="11310" y="9161"/>
                      <a:pt x="11373" y="8531"/>
                      <a:pt x="11216" y="7901"/>
                    </a:cubicBezTo>
                    <a:cubicBezTo>
                      <a:pt x="10995" y="7302"/>
                      <a:pt x="10617" y="6703"/>
                      <a:pt x="10208" y="6199"/>
                    </a:cubicBezTo>
                    <a:cubicBezTo>
                      <a:pt x="10838" y="5443"/>
                      <a:pt x="11405" y="4435"/>
                      <a:pt x="11184" y="3490"/>
                    </a:cubicBezTo>
                    <a:cubicBezTo>
                      <a:pt x="10995" y="2765"/>
                      <a:pt x="10397" y="2387"/>
                      <a:pt x="9641" y="2230"/>
                    </a:cubicBezTo>
                    <a:cubicBezTo>
                      <a:pt x="9406" y="2175"/>
                      <a:pt x="9153" y="2150"/>
                      <a:pt x="8895" y="2150"/>
                    </a:cubicBezTo>
                    <a:cubicBezTo>
                      <a:pt x="8565" y="2150"/>
                      <a:pt x="8226" y="2191"/>
                      <a:pt x="7908" y="2261"/>
                    </a:cubicBezTo>
                    <a:cubicBezTo>
                      <a:pt x="7593" y="1348"/>
                      <a:pt x="6994" y="340"/>
                      <a:pt x="6112" y="56"/>
                    </a:cubicBezTo>
                    <a:cubicBezTo>
                      <a:pt x="5967" y="18"/>
                      <a:pt x="5826" y="1"/>
                      <a:pt x="568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9" name="Google Shape;5892;p52">
                <a:extLst>
                  <a:ext uri="{FF2B5EF4-FFF2-40B4-BE49-F238E27FC236}">
                    <a16:creationId xmlns:a16="http://schemas.microsoft.com/office/drawing/2014/main" id="{5F177D71-0A9B-8CE4-FE56-473BA02125DC}"/>
                  </a:ext>
                </a:extLst>
              </p:cNvPr>
              <p:cNvSpPr/>
              <p:nvPr/>
            </p:nvSpPr>
            <p:spPr>
              <a:xfrm>
                <a:off x="-42667700" y="2443600"/>
                <a:ext cx="62250" cy="61475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2459" extrusionOk="0">
                    <a:moveTo>
                      <a:pt x="1249" y="858"/>
                    </a:moveTo>
                    <a:cubicBezTo>
                      <a:pt x="1468" y="858"/>
                      <a:pt x="1639" y="1027"/>
                      <a:pt x="1639" y="1260"/>
                    </a:cubicBezTo>
                    <a:cubicBezTo>
                      <a:pt x="1607" y="1418"/>
                      <a:pt x="1481" y="1575"/>
                      <a:pt x="1323" y="1670"/>
                    </a:cubicBezTo>
                    <a:cubicBezTo>
                      <a:pt x="1285" y="1681"/>
                      <a:pt x="1248" y="1686"/>
                      <a:pt x="1211" y="1686"/>
                    </a:cubicBezTo>
                    <a:cubicBezTo>
                      <a:pt x="1040" y="1686"/>
                      <a:pt x="897" y="1569"/>
                      <a:pt x="819" y="1386"/>
                    </a:cubicBezTo>
                    <a:cubicBezTo>
                      <a:pt x="756" y="1134"/>
                      <a:pt x="851" y="945"/>
                      <a:pt x="1103" y="882"/>
                    </a:cubicBezTo>
                    <a:cubicBezTo>
                      <a:pt x="1153" y="866"/>
                      <a:pt x="1202" y="858"/>
                      <a:pt x="1249" y="858"/>
                    </a:cubicBezTo>
                    <a:close/>
                    <a:moveTo>
                      <a:pt x="1229" y="0"/>
                    </a:moveTo>
                    <a:cubicBezTo>
                      <a:pt x="567" y="0"/>
                      <a:pt x="0" y="567"/>
                      <a:pt x="0" y="1229"/>
                    </a:cubicBezTo>
                    <a:cubicBezTo>
                      <a:pt x="0" y="1874"/>
                      <a:pt x="509" y="2459"/>
                      <a:pt x="1177" y="2459"/>
                    </a:cubicBezTo>
                    <a:cubicBezTo>
                      <a:pt x="1194" y="2459"/>
                      <a:pt x="1211" y="2458"/>
                      <a:pt x="1229" y="2458"/>
                    </a:cubicBezTo>
                    <a:cubicBezTo>
                      <a:pt x="1891" y="2458"/>
                      <a:pt x="2489" y="1891"/>
                      <a:pt x="2489" y="1229"/>
                    </a:cubicBezTo>
                    <a:cubicBezTo>
                      <a:pt x="2426" y="567"/>
                      <a:pt x="1891" y="0"/>
                      <a:pt x="12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30" name="Google Shape;5893;p52">
              <a:extLst>
                <a:ext uri="{FF2B5EF4-FFF2-40B4-BE49-F238E27FC236}">
                  <a16:creationId xmlns:a16="http://schemas.microsoft.com/office/drawing/2014/main" id="{4692E122-834C-F7A7-5D28-37A596E0A3F7}"/>
                </a:ext>
              </a:extLst>
            </p:cNvPr>
            <p:cNvGrpSpPr/>
            <p:nvPr/>
          </p:nvGrpSpPr>
          <p:grpSpPr>
            <a:xfrm>
              <a:off x="1543503" y="2475712"/>
              <a:ext cx="345541" cy="344701"/>
              <a:chOff x="-42796875" y="2680675"/>
              <a:chExt cx="319000" cy="318225"/>
            </a:xfrm>
            <a:grpFill/>
          </p:grpSpPr>
          <p:sp>
            <p:nvSpPr>
              <p:cNvPr id="2731" name="Google Shape;5894;p52">
                <a:extLst>
                  <a:ext uri="{FF2B5EF4-FFF2-40B4-BE49-F238E27FC236}">
                    <a16:creationId xmlns:a16="http://schemas.microsoft.com/office/drawing/2014/main" id="{D1778CE3-0075-BEA4-33D1-D8F058205280}"/>
                  </a:ext>
                </a:extLst>
              </p:cNvPr>
              <p:cNvSpPr/>
              <p:nvPr/>
            </p:nvSpPr>
            <p:spPr>
              <a:xfrm>
                <a:off x="-42671650" y="2853950"/>
                <a:ext cx="70125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851" extrusionOk="0">
                    <a:moveTo>
                      <a:pt x="442" y="0"/>
                    </a:moveTo>
                    <a:cubicBezTo>
                      <a:pt x="190" y="0"/>
                      <a:pt x="1" y="221"/>
                      <a:pt x="1" y="410"/>
                    </a:cubicBezTo>
                    <a:cubicBezTo>
                      <a:pt x="1" y="630"/>
                      <a:pt x="190" y="851"/>
                      <a:pt x="442" y="851"/>
                    </a:cubicBezTo>
                    <a:lnTo>
                      <a:pt x="2364" y="851"/>
                    </a:lnTo>
                    <a:cubicBezTo>
                      <a:pt x="2616" y="851"/>
                      <a:pt x="2773" y="630"/>
                      <a:pt x="2773" y="410"/>
                    </a:cubicBezTo>
                    <a:cubicBezTo>
                      <a:pt x="2805" y="221"/>
                      <a:pt x="2584" y="0"/>
                      <a:pt x="236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2" name="Google Shape;5895;p52">
                <a:extLst>
                  <a:ext uri="{FF2B5EF4-FFF2-40B4-BE49-F238E27FC236}">
                    <a16:creationId xmlns:a16="http://schemas.microsoft.com/office/drawing/2014/main" id="{63C538B4-7948-24D7-CCF7-526BE6292D7B}"/>
                  </a:ext>
                </a:extLst>
              </p:cNvPr>
              <p:cNvSpPr/>
              <p:nvPr/>
            </p:nvSpPr>
            <p:spPr>
              <a:xfrm>
                <a:off x="-42671650" y="2895675"/>
                <a:ext cx="70125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821" extrusionOk="0">
                    <a:moveTo>
                      <a:pt x="442" y="1"/>
                    </a:moveTo>
                    <a:cubicBezTo>
                      <a:pt x="190" y="1"/>
                      <a:pt x="1" y="190"/>
                      <a:pt x="1" y="442"/>
                    </a:cubicBezTo>
                    <a:cubicBezTo>
                      <a:pt x="1" y="663"/>
                      <a:pt x="190" y="820"/>
                      <a:pt x="442" y="820"/>
                    </a:cubicBezTo>
                    <a:lnTo>
                      <a:pt x="2364" y="820"/>
                    </a:lnTo>
                    <a:cubicBezTo>
                      <a:pt x="2616" y="820"/>
                      <a:pt x="2773" y="631"/>
                      <a:pt x="2773" y="442"/>
                    </a:cubicBezTo>
                    <a:cubicBezTo>
                      <a:pt x="2805" y="190"/>
                      <a:pt x="2584" y="1"/>
                      <a:pt x="236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3" name="Google Shape;5896;p52">
                <a:extLst>
                  <a:ext uri="{FF2B5EF4-FFF2-40B4-BE49-F238E27FC236}">
                    <a16:creationId xmlns:a16="http://schemas.microsoft.com/office/drawing/2014/main" id="{D54D16F6-3167-6B9C-9DC4-18B27CA52A8D}"/>
                  </a:ext>
                </a:extLst>
              </p:cNvPr>
              <p:cNvSpPr/>
              <p:nvPr/>
            </p:nvSpPr>
            <p:spPr>
              <a:xfrm>
                <a:off x="-42796875" y="2680675"/>
                <a:ext cx="319000" cy="318225"/>
              </a:xfrm>
              <a:custGeom>
                <a:avLst/>
                <a:gdLst/>
                <a:ahLst/>
                <a:cxnLst/>
                <a:rect l="l" t="t" r="r" b="b"/>
                <a:pathLst>
                  <a:path w="12760" h="12729" extrusionOk="0">
                    <a:moveTo>
                      <a:pt x="9011" y="882"/>
                    </a:moveTo>
                    <a:cubicBezTo>
                      <a:pt x="9168" y="882"/>
                      <a:pt x="9357" y="914"/>
                      <a:pt x="9483" y="945"/>
                    </a:cubicBezTo>
                    <a:cubicBezTo>
                      <a:pt x="9799" y="1071"/>
                      <a:pt x="10051" y="1355"/>
                      <a:pt x="10177" y="1701"/>
                    </a:cubicBezTo>
                    <a:lnTo>
                      <a:pt x="2615" y="1701"/>
                    </a:lnTo>
                    <a:cubicBezTo>
                      <a:pt x="2804" y="1229"/>
                      <a:pt x="3245" y="882"/>
                      <a:pt x="3781" y="882"/>
                    </a:cubicBezTo>
                    <a:close/>
                    <a:moveTo>
                      <a:pt x="1733" y="3623"/>
                    </a:moveTo>
                    <a:lnTo>
                      <a:pt x="1733" y="5293"/>
                    </a:lnTo>
                    <a:lnTo>
                      <a:pt x="914" y="5293"/>
                    </a:lnTo>
                    <a:lnTo>
                      <a:pt x="914" y="3623"/>
                    </a:lnTo>
                    <a:close/>
                    <a:moveTo>
                      <a:pt x="11941" y="3623"/>
                    </a:moveTo>
                    <a:lnTo>
                      <a:pt x="11941" y="5293"/>
                    </a:lnTo>
                    <a:lnTo>
                      <a:pt x="11122" y="5293"/>
                    </a:lnTo>
                    <a:lnTo>
                      <a:pt x="11122" y="3623"/>
                    </a:lnTo>
                    <a:close/>
                    <a:moveTo>
                      <a:pt x="10240" y="2521"/>
                    </a:moveTo>
                    <a:lnTo>
                      <a:pt x="10240" y="5316"/>
                    </a:lnTo>
                    <a:lnTo>
                      <a:pt x="10240" y="5316"/>
                    </a:lnTo>
                    <a:cubicBezTo>
                      <a:pt x="10144" y="5293"/>
                      <a:pt x="10003" y="5293"/>
                      <a:pt x="9862" y="5293"/>
                    </a:cubicBezTo>
                    <a:lnTo>
                      <a:pt x="6932" y="5293"/>
                    </a:lnTo>
                    <a:lnTo>
                      <a:pt x="6932" y="2521"/>
                    </a:lnTo>
                    <a:close/>
                    <a:moveTo>
                      <a:pt x="6144" y="2521"/>
                    </a:moveTo>
                    <a:lnTo>
                      <a:pt x="6144" y="5293"/>
                    </a:lnTo>
                    <a:lnTo>
                      <a:pt x="2962" y="5293"/>
                    </a:lnTo>
                    <a:cubicBezTo>
                      <a:pt x="2804" y="5293"/>
                      <a:pt x="2678" y="5293"/>
                      <a:pt x="2552" y="5324"/>
                    </a:cubicBezTo>
                    <a:lnTo>
                      <a:pt x="2552" y="2521"/>
                    </a:lnTo>
                    <a:close/>
                    <a:moveTo>
                      <a:pt x="9893" y="6207"/>
                    </a:moveTo>
                    <a:cubicBezTo>
                      <a:pt x="10555" y="6207"/>
                      <a:pt x="11122" y="6742"/>
                      <a:pt x="11122" y="7404"/>
                    </a:cubicBezTo>
                    <a:lnTo>
                      <a:pt x="11122" y="9861"/>
                    </a:lnTo>
                    <a:cubicBezTo>
                      <a:pt x="11122" y="10019"/>
                      <a:pt x="11027" y="10145"/>
                      <a:pt x="10933" y="10208"/>
                    </a:cubicBezTo>
                    <a:cubicBezTo>
                      <a:pt x="10838" y="10239"/>
                      <a:pt x="10775" y="10302"/>
                      <a:pt x="10681" y="10302"/>
                    </a:cubicBezTo>
                    <a:lnTo>
                      <a:pt x="2143" y="10302"/>
                    </a:lnTo>
                    <a:cubicBezTo>
                      <a:pt x="1922" y="10302"/>
                      <a:pt x="1796" y="10176"/>
                      <a:pt x="1733" y="10019"/>
                    </a:cubicBezTo>
                    <a:cubicBezTo>
                      <a:pt x="1702" y="9924"/>
                      <a:pt x="1733" y="10050"/>
                      <a:pt x="1733" y="8254"/>
                    </a:cubicBezTo>
                    <a:lnTo>
                      <a:pt x="1733" y="7404"/>
                    </a:lnTo>
                    <a:cubicBezTo>
                      <a:pt x="1733" y="6994"/>
                      <a:pt x="1922" y="6616"/>
                      <a:pt x="2300" y="6396"/>
                    </a:cubicBezTo>
                    <a:cubicBezTo>
                      <a:pt x="2489" y="6270"/>
                      <a:pt x="2710" y="6207"/>
                      <a:pt x="2993" y="6207"/>
                    </a:cubicBezTo>
                    <a:close/>
                    <a:moveTo>
                      <a:pt x="3403" y="11090"/>
                    </a:moveTo>
                    <a:lnTo>
                      <a:pt x="3403" y="11909"/>
                    </a:lnTo>
                    <a:lnTo>
                      <a:pt x="2552" y="11909"/>
                    </a:lnTo>
                    <a:lnTo>
                      <a:pt x="2552" y="11090"/>
                    </a:lnTo>
                    <a:close/>
                    <a:moveTo>
                      <a:pt x="10271" y="11090"/>
                    </a:moveTo>
                    <a:lnTo>
                      <a:pt x="10271" y="11909"/>
                    </a:lnTo>
                    <a:lnTo>
                      <a:pt x="9452" y="11909"/>
                    </a:lnTo>
                    <a:lnTo>
                      <a:pt x="9452" y="11090"/>
                    </a:lnTo>
                    <a:close/>
                    <a:moveTo>
                      <a:pt x="3750" y="0"/>
                    </a:moveTo>
                    <a:cubicBezTo>
                      <a:pt x="2615" y="0"/>
                      <a:pt x="1670" y="945"/>
                      <a:pt x="1670" y="2079"/>
                    </a:cubicBezTo>
                    <a:lnTo>
                      <a:pt x="1670" y="2804"/>
                    </a:lnTo>
                    <a:lnTo>
                      <a:pt x="442" y="2804"/>
                    </a:lnTo>
                    <a:cubicBezTo>
                      <a:pt x="190" y="2804"/>
                      <a:pt x="0" y="2993"/>
                      <a:pt x="0" y="3214"/>
                    </a:cubicBezTo>
                    <a:lnTo>
                      <a:pt x="0" y="5671"/>
                    </a:lnTo>
                    <a:cubicBezTo>
                      <a:pt x="0" y="5923"/>
                      <a:pt x="190" y="6112"/>
                      <a:pt x="442" y="6112"/>
                    </a:cubicBezTo>
                    <a:lnTo>
                      <a:pt x="1261" y="6112"/>
                    </a:lnTo>
                    <a:cubicBezTo>
                      <a:pt x="977" y="6459"/>
                      <a:pt x="820" y="6900"/>
                      <a:pt x="820" y="7341"/>
                    </a:cubicBezTo>
                    <a:lnTo>
                      <a:pt x="820" y="9830"/>
                    </a:lnTo>
                    <a:cubicBezTo>
                      <a:pt x="820" y="10365"/>
                      <a:pt x="1198" y="10806"/>
                      <a:pt x="1670" y="10995"/>
                    </a:cubicBezTo>
                    <a:lnTo>
                      <a:pt x="1670" y="12287"/>
                    </a:lnTo>
                    <a:cubicBezTo>
                      <a:pt x="1670" y="12539"/>
                      <a:pt x="1859" y="12728"/>
                      <a:pt x="2048" y="12728"/>
                    </a:cubicBezTo>
                    <a:lnTo>
                      <a:pt x="3718" y="12728"/>
                    </a:lnTo>
                    <a:cubicBezTo>
                      <a:pt x="3939" y="12728"/>
                      <a:pt x="4096" y="12539"/>
                      <a:pt x="4096" y="12287"/>
                    </a:cubicBezTo>
                    <a:lnTo>
                      <a:pt x="4096" y="11090"/>
                    </a:lnTo>
                    <a:lnTo>
                      <a:pt x="8507" y="11090"/>
                    </a:lnTo>
                    <a:lnTo>
                      <a:pt x="8507" y="12287"/>
                    </a:lnTo>
                    <a:cubicBezTo>
                      <a:pt x="8507" y="12539"/>
                      <a:pt x="8696" y="12728"/>
                      <a:pt x="8916" y="12728"/>
                    </a:cubicBezTo>
                    <a:lnTo>
                      <a:pt x="10555" y="12728"/>
                    </a:lnTo>
                    <a:cubicBezTo>
                      <a:pt x="10807" y="12728"/>
                      <a:pt x="10964" y="12539"/>
                      <a:pt x="10964" y="12287"/>
                    </a:cubicBezTo>
                    <a:lnTo>
                      <a:pt x="10964" y="10995"/>
                    </a:lnTo>
                    <a:cubicBezTo>
                      <a:pt x="11468" y="10838"/>
                      <a:pt x="11783" y="10365"/>
                      <a:pt x="11783" y="9830"/>
                    </a:cubicBezTo>
                    <a:lnTo>
                      <a:pt x="11783" y="7341"/>
                    </a:lnTo>
                    <a:cubicBezTo>
                      <a:pt x="11783" y="6868"/>
                      <a:pt x="11626" y="6427"/>
                      <a:pt x="11374" y="6112"/>
                    </a:cubicBezTo>
                    <a:lnTo>
                      <a:pt x="12224" y="6112"/>
                    </a:lnTo>
                    <a:cubicBezTo>
                      <a:pt x="12445" y="6112"/>
                      <a:pt x="12602" y="5923"/>
                      <a:pt x="12602" y="5671"/>
                    </a:cubicBezTo>
                    <a:lnTo>
                      <a:pt x="12602" y="3214"/>
                    </a:lnTo>
                    <a:cubicBezTo>
                      <a:pt x="12760" y="2993"/>
                      <a:pt x="12571" y="2804"/>
                      <a:pt x="12319" y="2804"/>
                    </a:cubicBezTo>
                    <a:lnTo>
                      <a:pt x="11059" y="2804"/>
                    </a:lnTo>
                    <a:lnTo>
                      <a:pt x="11059" y="2079"/>
                    </a:lnTo>
                    <a:cubicBezTo>
                      <a:pt x="11059" y="945"/>
                      <a:pt x="10145" y="0"/>
                      <a:pt x="897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4" name="Google Shape;5897;p52">
                <a:extLst>
                  <a:ext uri="{FF2B5EF4-FFF2-40B4-BE49-F238E27FC236}">
                    <a16:creationId xmlns:a16="http://schemas.microsoft.com/office/drawing/2014/main" id="{06370E92-E9D7-D75E-ACFB-84CDE39C96AF}"/>
                  </a:ext>
                </a:extLst>
              </p:cNvPr>
              <p:cNvSpPr/>
              <p:nvPr/>
            </p:nvSpPr>
            <p:spPr>
              <a:xfrm>
                <a:off x="-42753550" y="2854500"/>
                <a:ext cx="63825" cy="61700"/>
              </a:xfrm>
              <a:custGeom>
                <a:avLst/>
                <a:gdLst/>
                <a:ahLst/>
                <a:cxnLst/>
                <a:rect l="l" t="t" r="r" b="b"/>
                <a:pathLst>
                  <a:path w="2553" h="2468" extrusionOk="0">
                    <a:moveTo>
                      <a:pt x="1263" y="829"/>
                    </a:moveTo>
                    <a:cubicBezTo>
                      <a:pt x="1435" y="829"/>
                      <a:pt x="1565" y="949"/>
                      <a:pt x="1639" y="1144"/>
                    </a:cubicBezTo>
                    <a:cubicBezTo>
                      <a:pt x="1718" y="1410"/>
                      <a:pt x="1483" y="1676"/>
                      <a:pt x="1218" y="1676"/>
                    </a:cubicBezTo>
                    <a:cubicBezTo>
                      <a:pt x="1170" y="1676"/>
                      <a:pt x="1120" y="1668"/>
                      <a:pt x="1071" y="1648"/>
                    </a:cubicBezTo>
                    <a:cubicBezTo>
                      <a:pt x="945" y="1616"/>
                      <a:pt x="882" y="1490"/>
                      <a:pt x="851" y="1364"/>
                    </a:cubicBezTo>
                    <a:cubicBezTo>
                      <a:pt x="756" y="1144"/>
                      <a:pt x="914" y="892"/>
                      <a:pt x="1103" y="860"/>
                    </a:cubicBezTo>
                    <a:cubicBezTo>
                      <a:pt x="1160" y="839"/>
                      <a:pt x="1213" y="829"/>
                      <a:pt x="1263" y="829"/>
                    </a:cubicBezTo>
                    <a:close/>
                    <a:moveTo>
                      <a:pt x="1234" y="0"/>
                    </a:moveTo>
                    <a:cubicBezTo>
                      <a:pt x="841" y="0"/>
                      <a:pt x="443" y="194"/>
                      <a:pt x="189" y="545"/>
                    </a:cubicBezTo>
                    <a:cubicBezTo>
                      <a:pt x="95" y="734"/>
                      <a:pt x="0" y="986"/>
                      <a:pt x="0" y="1238"/>
                    </a:cubicBezTo>
                    <a:cubicBezTo>
                      <a:pt x="0" y="1932"/>
                      <a:pt x="567" y="2467"/>
                      <a:pt x="1229" y="2467"/>
                    </a:cubicBezTo>
                    <a:cubicBezTo>
                      <a:pt x="1765" y="2467"/>
                      <a:pt x="2237" y="2121"/>
                      <a:pt x="2395" y="1616"/>
                    </a:cubicBezTo>
                    <a:cubicBezTo>
                      <a:pt x="2552" y="1081"/>
                      <a:pt x="2363" y="514"/>
                      <a:pt x="1922" y="230"/>
                    </a:cubicBezTo>
                    <a:cubicBezTo>
                      <a:pt x="1718" y="74"/>
                      <a:pt x="1477" y="0"/>
                      <a:pt x="12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5" name="Google Shape;5898;p52">
                <a:extLst>
                  <a:ext uri="{FF2B5EF4-FFF2-40B4-BE49-F238E27FC236}">
                    <a16:creationId xmlns:a16="http://schemas.microsoft.com/office/drawing/2014/main" id="{E1F5EB0F-3C34-9904-6B91-564355C03B1D}"/>
                  </a:ext>
                </a:extLst>
              </p:cNvPr>
              <p:cNvSpPr/>
              <p:nvPr/>
            </p:nvSpPr>
            <p:spPr>
              <a:xfrm>
                <a:off x="-42581850" y="2853950"/>
                <a:ext cx="63025" cy="61475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2459" extrusionOk="0">
                    <a:moveTo>
                      <a:pt x="1269" y="860"/>
                    </a:moveTo>
                    <a:cubicBezTo>
                      <a:pt x="1493" y="860"/>
                      <a:pt x="1670" y="1049"/>
                      <a:pt x="1670" y="1260"/>
                    </a:cubicBezTo>
                    <a:cubicBezTo>
                      <a:pt x="1670" y="1481"/>
                      <a:pt x="1576" y="1638"/>
                      <a:pt x="1355" y="1670"/>
                    </a:cubicBezTo>
                    <a:cubicBezTo>
                      <a:pt x="1311" y="1683"/>
                      <a:pt x="1268" y="1689"/>
                      <a:pt x="1227" y="1689"/>
                    </a:cubicBezTo>
                    <a:cubicBezTo>
                      <a:pt x="1063" y="1689"/>
                      <a:pt x="927" y="1588"/>
                      <a:pt x="851" y="1386"/>
                    </a:cubicBezTo>
                    <a:cubicBezTo>
                      <a:pt x="788" y="1166"/>
                      <a:pt x="882" y="945"/>
                      <a:pt x="1135" y="882"/>
                    </a:cubicBezTo>
                    <a:cubicBezTo>
                      <a:pt x="1180" y="867"/>
                      <a:pt x="1225" y="860"/>
                      <a:pt x="1269" y="860"/>
                    </a:cubicBezTo>
                    <a:close/>
                    <a:moveTo>
                      <a:pt x="1261" y="0"/>
                    </a:moveTo>
                    <a:cubicBezTo>
                      <a:pt x="567" y="0"/>
                      <a:pt x="0" y="567"/>
                      <a:pt x="32" y="1229"/>
                    </a:cubicBezTo>
                    <a:cubicBezTo>
                      <a:pt x="32" y="1874"/>
                      <a:pt x="541" y="2459"/>
                      <a:pt x="1208" y="2459"/>
                    </a:cubicBezTo>
                    <a:cubicBezTo>
                      <a:pt x="1226" y="2459"/>
                      <a:pt x="1243" y="2458"/>
                      <a:pt x="1261" y="2458"/>
                    </a:cubicBezTo>
                    <a:cubicBezTo>
                      <a:pt x="1922" y="2458"/>
                      <a:pt x="2521" y="1891"/>
                      <a:pt x="2458" y="1229"/>
                    </a:cubicBezTo>
                    <a:cubicBezTo>
                      <a:pt x="2521" y="567"/>
                      <a:pt x="1954" y="0"/>
                      <a:pt x="126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36" name="Google Shape;5899;p52">
              <a:extLst>
                <a:ext uri="{FF2B5EF4-FFF2-40B4-BE49-F238E27FC236}">
                  <a16:creationId xmlns:a16="http://schemas.microsoft.com/office/drawing/2014/main" id="{339103EC-7396-9429-B0F6-F0DE24B5EC5E}"/>
                </a:ext>
              </a:extLst>
            </p:cNvPr>
            <p:cNvSpPr/>
            <p:nvPr/>
          </p:nvSpPr>
          <p:spPr>
            <a:xfrm>
              <a:off x="3566893" y="1707387"/>
              <a:ext cx="345541" cy="343185"/>
            </a:xfrm>
            <a:custGeom>
              <a:avLst/>
              <a:gdLst/>
              <a:ahLst/>
              <a:cxnLst/>
              <a:rect l="l" t="t" r="r" b="b"/>
              <a:pathLst>
                <a:path w="12760" h="12673" extrusionOk="0">
                  <a:moveTo>
                    <a:pt x="2225" y="866"/>
                  </a:moveTo>
                  <a:cubicBezTo>
                    <a:pt x="2371" y="866"/>
                    <a:pt x="2521" y="929"/>
                    <a:pt x="2647" y="1056"/>
                  </a:cubicBezTo>
                  <a:lnTo>
                    <a:pt x="3245" y="1654"/>
                  </a:lnTo>
                  <a:lnTo>
                    <a:pt x="1702" y="3166"/>
                  </a:lnTo>
                  <a:lnTo>
                    <a:pt x="1103" y="2599"/>
                  </a:lnTo>
                  <a:cubicBezTo>
                    <a:pt x="1072" y="2536"/>
                    <a:pt x="977" y="2473"/>
                    <a:pt x="977" y="2379"/>
                  </a:cubicBezTo>
                  <a:cubicBezTo>
                    <a:pt x="914" y="2190"/>
                    <a:pt x="946" y="1906"/>
                    <a:pt x="1103" y="1749"/>
                  </a:cubicBezTo>
                  <a:lnTo>
                    <a:pt x="1828" y="1056"/>
                  </a:lnTo>
                  <a:cubicBezTo>
                    <a:pt x="1938" y="929"/>
                    <a:pt x="2080" y="866"/>
                    <a:pt x="2225" y="866"/>
                  </a:cubicBezTo>
                  <a:close/>
                  <a:moveTo>
                    <a:pt x="3812" y="2221"/>
                  </a:moveTo>
                  <a:lnTo>
                    <a:pt x="4506" y="2914"/>
                  </a:lnTo>
                  <a:lnTo>
                    <a:pt x="2962" y="4427"/>
                  </a:lnTo>
                  <a:lnTo>
                    <a:pt x="2300" y="3765"/>
                  </a:lnTo>
                  <a:lnTo>
                    <a:pt x="3812" y="2221"/>
                  </a:lnTo>
                  <a:close/>
                  <a:moveTo>
                    <a:pt x="9452" y="1056"/>
                  </a:moveTo>
                  <a:lnTo>
                    <a:pt x="11783" y="3387"/>
                  </a:lnTo>
                  <a:lnTo>
                    <a:pt x="8979" y="6159"/>
                  </a:lnTo>
                  <a:lnTo>
                    <a:pt x="6648" y="3828"/>
                  </a:lnTo>
                  <a:lnTo>
                    <a:pt x="7908" y="2599"/>
                  </a:lnTo>
                  <a:lnTo>
                    <a:pt x="8790" y="3450"/>
                  </a:lnTo>
                  <a:cubicBezTo>
                    <a:pt x="8869" y="3529"/>
                    <a:pt x="8979" y="3568"/>
                    <a:pt x="9090" y="3568"/>
                  </a:cubicBezTo>
                  <a:cubicBezTo>
                    <a:pt x="9200" y="3568"/>
                    <a:pt x="9310" y="3529"/>
                    <a:pt x="9389" y="3450"/>
                  </a:cubicBezTo>
                  <a:cubicBezTo>
                    <a:pt x="9546" y="3292"/>
                    <a:pt x="9546" y="3009"/>
                    <a:pt x="9389" y="2851"/>
                  </a:cubicBezTo>
                  <a:lnTo>
                    <a:pt x="8507" y="2001"/>
                  </a:lnTo>
                  <a:lnTo>
                    <a:pt x="9452" y="1056"/>
                  </a:lnTo>
                  <a:close/>
                  <a:moveTo>
                    <a:pt x="5041" y="3450"/>
                  </a:moveTo>
                  <a:cubicBezTo>
                    <a:pt x="5356" y="3765"/>
                    <a:pt x="10366" y="8711"/>
                    <a:pt x="10523" y="8932"/>
                  </a:cubicBezTo>
                  <a:lnTo>
                    <a:pt x="8948" y="10412"/>
                  </a:lnTo>
                  <a:lnTo>
                    <a:pt x="3497" y="4994"/>
                  </a:lnTo>
                  <a:lnTo>
                    <a:pt x="5041" y="3450"/>
                  </a:lnTo>
                  <a:close/>
                  <a:moveTo>
                    <a:pt x="10996" y="9625"/>
                  </a:moveTo>
                  <a:lnTo>
                    <a:pt x="11657" y="11610"/>
                  </a:lnTo>
                  <a:lnTo>
                    <a:pt x="9609" y="10948"/>
                  </a:lnTo>
                  <a:lnTo>
                    <a:pt x="10996" y="9625"/>
                  </a:lnTo>
                  <a:close/>
                  <a:moveTo>
                    <a:pt x="3939" y="6600"/>
                  </a:moveTo>
                  <a:lnTo>
                    <a:pt x="6270" y="8932"/>
                  </a:lnTo>
                  <a:lnTo>
                    <a:pt x="3466" y="11736"/>
                  </a:lnTo>
                  <a:lnTo>
                    <a:pt x="1135" y="9404"/>
                  </a:lnTo>
                  <a:lnTo>
                    <a:pt x="2489" y="8050"/>
                  </a:lnTo>
                  <a:lnTo>
                    <a:pt x="3340" y="8932"/>
                  </a:lnTo>
                  <a:cubicBezTo>
                    <a:pt x="3419" y="9010"/>
                    <a:pt x="3529" y="9050"/>
                    <a:pt x="3639" y="9050"/>
                  </a:cubicBezTo>
                  <a:cubicBezTo>
                    <a:pt x="3749" y="9050"/>
                    <a:pt x="3860" y="9010"/>
                    <a:pt x="3939" y="8932"/>
                  </a:cubicBezTo>
                  <a:cubicBezTo>
                    <a:pt x="4096" y="8774"/>
                    <a:pt x="4096" y="8491"/>
                    <a:pt x="3939" y="8333"/>
                  </a:cubicBezTo>
                  <a:lnTo>
                    <a:pt x="3088" y="7482"/>
                  </a:lnTo>
                  <a:lnTo>
                    <a:pt x="3939" y="6600"/>
                  </a:lnTo>
                  <a:close/>
                  <a:moveTo>
                    <a:pt x="2194" y="0"/>
                  </a:moveTo>
                  <a:cubicBezTo>
                    <a:pt x="1828" y="0"/>
                    <a:pt x="1465" y="142"/>
                    <a:pt x="1198" y="425"/>
                  </a:cubicBezTo>
                  <a:lnTo>
                    <a:pt x="473" y="1119"/>
                  </a:lnTo>
                  <a:cubicBezTo>
                    <a:pt x="221" y="1402"/>
                    <a:pt x="95" y="1749"/>
                    <a:pt x="95" y="2127"/>
                  </a:cubicBezTo>
                  <a:cubicBezTo>
                    <a:pt x="95" y="2473"/>
                    <a:pt x="252" y="2851"/>
                    <a:pt x="473" y="3103"/>
                  </a:cubicBezTo>
                  <a:lnTo>
                    <a:pt x="1387" y="4017"/>
                  </a:lnTo>
                  <a:cubicBezTo>
                    <a:pt x="1387" y="4017"/>
                    <a:pt x="2647" y="5277"/>
                    <a:pt x="2615" y="5277"/>
                  </a:cubicBezTo>
                  <a:lnTo>
                    <a:pt x="3277" y="5939"/>
                  </a:lnTo>
                  <a:lnTo>
                    <a:pt x="2174" y="7041"/>
                  </a:lnTo>
                  <a:lnTo>
                    <a:pt x="2048" y="7167"/>
                  </a:lnTo>
                  <a:lnTo>
                    <a:pt x="158" y="9058"/>
                  </a:lnTo>
                  <a:cubicBezTo>
                    <a:pt x="0" y="9215"/>
                    <a:pt x="0" y="9467"/>
                    <a:pt x="158" y="9625"/>
                  </a:cubicBezTo>
                  <a:lnTo>
                    <a:pt x="3088" y="12555"/>
                  </a:lnTo>
                  <a:cubicBezTo>
                    <a:pt x="3167" y="12634"/>
                    <a:pt x="3269" y="12673"/>
                    <a:pt x="3371" y="12673"/>
                  </a:cubicBezTo>
                  <a:cubicBezTo>
                    <a:pt x="3474" y="12673"/>
                    <a:pt x="3576" y="12634"/>
                    <a:pt x="3655" y="12555"/>
                  </a:cubicBezTo>
                  <a:lnTo>
                    <a:pt x="6742" y="9467"/>
                  </a:lnTo>
                  <a:lnTo>
                    <a:pt x="8570" y="11295"/>
                  </a:lnTo>
                  <a:cubicBezTo>
                    <a:pt x="8601" y="11326"/>
                    <a:pt x="8633" y="11358"/>
                    <a:pt x="8696" y="11358"/>
                  </a:cubicBezTo>
                  <a:cubicBezTo>
                    <a:pt x="8759" y="11452"/>
                    <a:pt x="8822" y="11515"/>
                    <a:pt x="8948" y="11578"/>
                  </a:cubicBezTo>
                  <a:lnTo>
                    <a:pt x="12098" y="12618"/>
                  </a:lnTo>
                  <a:cubicBezTo>
                    <a:pt x="12147" y="12637"/>
                    <a:pt x="12196" y="12646"/>
                    <a:pt x="12243" y="12646"/>
                  </a:cubicBezTo>
                  <a:cubicBezTo>
                    <a:pt x="12500" y="12646"/>
                    <a:pt x="12709" y="12380"/>
                    <a:pt x="12602" y="12114"/>
                  </a:cubicBezTo>
                  <a:lnTo>
                    <a:pt x="11657" y="8963"/>
                  </a:lnTo>
                  <a:cubicBezTo>
                    <a:pt x="11626" y="8900"/>
                    <a:pt x="11594" y="8806"/>
                    <a:pt x="11468" y="8743"/>
                  </a:cubicBezTo>
                  <a:cubicBezTo>
                    <a:pt x="11437" y="8648"/>
                    <a:pt x="11531" y="8806"/>
                    <a:pt x="9546" y="6758"/>
                  </a:cubicBezTo>
                  <a:lnTo>
                    <a:pt x="12602" y="3702"/>
                  </a:lnTo>
                  <a:cubicBezTo>
                    <a:pt x="12760" y="3544"/>
                    <a:pt x="12760" y="3261"/>
                    <a:pt x="12602" y="3103"/>
                  </a:cubicBezTo>
                  <a:lnTo>
                    <a:pt x="9704" y="173"/>
                  </a:lnTo>
                  <a:cubicBezTo>
                    <a:pt x="9625" y="95"/>
                    <a:pt x="9515" y="55"/>
                    <a:pt x="9405" y="55"/>
                  </a:cubicBezTo>
                  <a:cubicBezTo>
                    <a:pt x="9294" y="55"/>
                    <a:pt x="9184" y="95"/>
                    <a:pt x="9105" y="173"/>
                  </a:cubicBezTo>
                  <a:lnTo>
                    <a:pt x="7656" y="1654"/>
                  </a:lnTo>
                  <a:lnTo>
                    <a:pt x="7530" y="1749"/>
                  </a:lnTo>
                  <a:lnTo>
                    <a:pt x="6049" y="3261"/>
                  </a:lnTo>
                  <a:lnTo>
                    <a:pt x="3214" y="425"/>
                  </a:lnTo>
                  <a:cubicBezTo>
                    <a:pt x="2930" y="142"/>
                    <a:pt x="2560" y="0"/>
                    <a:pt x="21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5900;p52">
              <a:extLst>
                <a:ext uri="{FF2B5EF4-FFF2-40B4-BE49-F238E27FC236}">
                  <a16:creationId xmlns:a16="http://schemas.microsoft.com/office/drawing/2014/main" id="{224C503E-8E22-B755-BB5A-1D093CA9ECD9}"/>
                </a:ext>
              </a:extLst>
            </p:cNvPr>
            <p:cNvSpPr/>
            <p:nvPr/>
          </p:nvSpPr>
          <p:spPr>
            <a:xfrm>
              <a:off x="3558112" y="2135211"/>
              <a:ext cx="349819" cy="292654"/>
            </a:xfrm>
            <a:custGeom>
              <a:avLst/>
              <a:gdLst/>
              <a:ahLst/>
              <a:cxnLst/>
              <a:rect l="l" t="t" r="r" b="b"/>
              <a:pathLst>
                <a:path w="12918" h="10807" extrusionOk="0">
                  <a:moveTo>
                    <a:pt x="10807" y="851"/>
                  </a:moveTo>
                  <a:cubicBezTo>
                    <a:pt x="10366" y="1608"/>
                    <a:pt x="10366" y="2584"/>
                    <a:pt x="10807" y="3340"/>
                  </a:cubicBezTo>
                  <a:lnTo>
                    <a:pt x="2332" y="3340"/>
                  </a:lnTo>
                  <a:cubicBezTo>
                    <a:pt x="1765" y="3340"/>
                    <a:pt x="1293" y="2962"/>
                    <a:pt x="1135" y="2458"/>
                  </a:cubicBezTo>
                  <a:cubicBezTo>
                    <a:pt x="915" y="1671"/>
                    <a:pt x="1513" y="851"/>
                    <a:pt x="2332" y="851"/>
                  </a:cubicBezTo>
                  <a:close/>
                  <a:moveTo>
                    <a:pt x="8822" y="4159"/>
                  </a:moveTo>
                  <a:lnTo>
                    <a:pt x="8822" y="6648"/>
                  </a:lnTo>
                  <a:lnTo>
                    <a:pt x="1891" y="6648"/>
                  </a:lnTo>
                  <a:lnTo>
                    <a:pt x="1891" y="4159"/>
                  </a:lnTo>
                  <a:close/>
                  <a:moveTo>
                    <a:pt x="10524" y="4159"/>
                  </a:moveTo>
                  <a:lnTo>
                    <a:pt x="10524" y="6648"/>
                  </a:lnTo>
                  <a:lnTo>
                    <a:pt x="9704" y="6648"/>
                  </a:lnTo>
                  <a:lnTo>
                    <a:pt x="9704" y="4159"/>
                  </a:lnTo>
                  <a:close/>
                  <a:moveTo>
                    <a:pt x="12130" y="4159"/>
                  </a:moveTo>
                  <a:lnTo>
                    <a:pt x="12130" y="6648"/>
                  </a:lnTo>
                  <a:lnTo>
                    <a:pt x="11343" y="6648"/>
                  </a:lnTo>
                  <a:lnTo>
                    <a:pt x="11343" y="4159"/>
                  </a:lnTo>
                  <a:close/>
                  <a:moveTo>
                    <a:pt x="1986" y="7467"/>
                  </a:moveTo>
                  <a:lnTo>
                    <a:pt x="1986" y="9956"/>
                  </a:lnTo>
                  <a:lnTo>
                    <a:pt x="1104" y="9956"/>
                  </a:lnTo>
                  <a:lnTo>
                    <a:pt x="1104" y="7467"/>
                  </a:lnTo>
                  <a:close/>
                  <a:moveTo>
                    <a:pt x="3624" y="7467"/>
                  </a:moveTo>
                  <a:lnTo>
                    <a:pt x="3624" y="9956"/>
                  </a:lnTo>
                  <a:lnTo>
                    <a:pt x="2805" y="9956"/>
                  </a:lnTo>
                  <a:lnTo>
                    <a:pt x="2805" y="7467"/>
                  </a:lnTo>
                  <a:close/>
                  <a:moveTo>
                    <a:pt x="11311" y="7467"/>
                  </a:moveTo>
                  <a:lnTo>
                    <a:pt x="11311" y="9956"/>
                  </a:lnTo>
                  <a:lnTo>
                    <a:pt x="4443" y="9956"/>
                  </a:lnTo>
                  <a:lnTo>
                    <a:pt x="4443" y="7467"/>
                  </a:lnTo>
                  <a:close/>
                  <a:moveTo>
                    <a:pt x="2364" y="1"/>
                  </a:moveTo>
                  <a:cubicBezTo>
                    <a:pt x="1671" y="1"/>
                    <a:pt x="1041" y="379"/>
                    <a:pt x="631" y="914"/>
                  </a:cubicBezTo>
                  <a:cubicBezTo>
                    <a:pt x="1" y="1828"/>
                    <a:pt x="253" y="3088"/>
                    <a:pt x="1104" y="3718"/>
                  </a:cubicBezTo>
                  <a:lnTo>
                    <a:pt x="1104" y="6648"/>
                  </a:lnTo>
                  <a:lnTo>
                    <a:pt x="694" y="6648"/>
                  </a:lnTo>
                  <a:cubicBezTo>
                    <a:pt x="442" y="6648"/>
                    <a:pt x="284" y="6837"/>
                    <a:pt x="284" y="7058"/>
                  </a:cubicBezTo>
                  <a:lnTo>
                    <a:pt x="284" y="10366"/>
                  </a:lnTo>
                  <a:cubicBezTo>
                    <a:pt x="284" y="10618"/>
                    <a:pt x="473" y="10807"/>
                    <a:pt x="694" y="10807"/>
                  </a:cubicBezTo>
                  <a:lnTo>
                    <a:pt x="11721" y="10807"/>
                  </a:lnTo>
                  <a:cubicBezTo>
                    <a:pt x="11941" y="10807"/>
                    <a:pt x="12130" y="10618"/>
                    <a:pt x="12130" y="10366"/>
                  </a:cubicBezTo>
                  <a:lnTo>
                    <a:pt x="12130" y="7499"/>
                  </a:lnTo>
                  <a:lnTo>
                    <a:pt x="12540" y="7499"/>
                  </a:lnTo>
                  <a:cubicBezTo>
                    <a:pt x="12760" y="7499"/>
                    <a:pt x="12918" y="7310"/>
                    <a:pt x="12918" y="7058"/>
                  </a:cubicBezTo>
                  <a:lnTo>
                    <a:pt x="12918" y="3750"/>
                  </a:lnTo>
                  <a:cubicBezTo>
                    <a:pt x="12918" y="3529"/>
                    <a:pt x="12760" y="3340"/>
                    <a:pt x="12540" y="3340"/>
                  </a:cubicBezTo>
                  <a:lnTo>
                    <a:pt x="11878" y="3340"/>
                  </a:lnTo>
                  <a:cubicBezTo>
                    <a:pt x="11091" y="2647"/>
                    <a:pt x="11122" y="1387"/>
                    <a:pt x="11973" y="757"/>
                  </a:cubicBezTo>
                  <a:cubicBezTo>
                    <a:pt x="12256" y="536"/>
                    <a:pt x="12130" y="64"/>
                    <a:pt x="117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5901;p52">
              <a:extLst>
                <a:ext uri="{FF2B5EF4-FFF2-40B4-BE49-F238E27FC236}">
                  <a16:creationId xmlns:a16="http://schemas.microsoft.com/office/drawing/2014/main" id="{7F6E6490-70D9-4025-E3CA-83705ED1F16D}"/>
                </a:ext>
              </a:extLst>
            </p:cNvPr>
            <p:cNvSpPr/>
            <p:nvPr/>
          </p:nvSpPr>
          <p:spPr>
            <a:xfrm>
              <a:off x="3566880" y="2503353"/>
              <a:ext cx="345568" cy="342643"/>
            </a:xfrm>
            <a:custGeom>
              <a:avLst/>
              <a:gdLst/>
              <a:ahLst/>
              <a:cxnLst/>
              <a:rect l="l" t="t" r="r" b="b"/>
              <a:pathLst>
                <a:path w="12761" h="12653" extrusionOk="0">
                  <a:moveTo>
                    <a:pt x="6396" y="866"/>
                  </a:moveTo>
                  <a:lnTo>
                    <a:pt x="11469" y="3796"/>
                  </a:lnTo>
                  <a:cubicBezTo>
                    <a:pt x="8759" y="5340"/>
                    <a:pt x="12729" y="3072"/>
                    <a:pt x="6396" y="6695"/>
                  </a:cubicBezTo>
                  <a:cubicBezTo>
                    <a:pt x="1" y="3072"/>
                    <a:pt x="4097" y="5403"/>
                    <a:pt x="1324" y="3796"/>
                  </a:cubicBezTo>
                  <a:lnTo>
                    <a:pt x="6396" y="866"/>
                  </a:lnTo>
                  <a:close/>
                  <a:moveTo>
                    <a:pt x="10208" y="5498"/>
                  </a:moveTo>
                  <a:lnTo>
                    <a:pt x="10208" y="8081"/>
                  </a:lnTo>
                  <a:cubicBezTo>
                    <a:pt x="10177" y="8207"/>
                    <a:pt x="10051" y="8365"/>
                    <a:pt x="9925" y="8428"/>
                  </a:cubicBezTo>
                  <a:cubicBezTo>
                    <a:pt x="9312" y="8970"/>
                    <a:pt x="7887" y="9300"/>
                    <a:pt x="6364" y="9300"/>
                  </a:cubicBezTo>
                  <a:cubicBezTo>
                    <a:pt x="5852" y="9300"/>
                    <a:pt x="5329" y="9263"/>
                    <a:pt x="4821" y="9184"/>
                  </a:cubicBezTo>
                  <a:cubicBezTo>
                    <a:pt x="4317" y="9121"/>
                    <a:pt x="3718" y="8963"/>
                    <a:pt x="3246" y="8711"/>
                  </a:cubicBezTo>
                  <a:cubicBezTo>
                    <a:pt x="2994" y="8585"/>
                    <a:pt x="2584" y="8333"/>
                    <a:pt x="2584" y="8050"/>
                  </a:cubicBezTo>
                  <a:lnTo>
                    <a:pt x="2584" y="5498"/>
                  </a:lnTo>
                  <a:cubicBezTo>
                    <a:pt x="4412" y="6537"/>
                    <a:pt x="4317" y="6474"/>
                    <a:pt x="6207" y="7545"/>
                  </a:cubicBezTo>
                  <a:cubicBezTo>
                    <a:pt x="6255" y="7577"/>
                    <a:pt x="6318" y="7593"/>
                    <a:pt x="6385" y="7593"/>
                  </a:cubicBezTo>
                  <a:cubicBezTo>
                    <a:pt x="6452" y="7593"/>
                    <a:pt x="6522" y="7577"/>
                    <a:pt x="6585" y="7545"/>
                  </a:cubicBezTo>
                  <a:cubicBezTo>
                    <a:pt x="6617" y="7482"/>
                    <a:pt x="9925" y="5592"/>
                    <a:pt x="10208" y="5498"/>
                  </a:cubicBezTo>
                  <a:close/>
                  <a:moveTo>
                    <a:pt x="6385" y="0"/>
                  </a:moveTo>
                  <a:cubicBezTo>
                    <a:pt x="6318" y="0"/>
                    <a:pt x="6255" y="16"/>
                    <a:pt x="6207" y="47"/>
                  </a:cubicBezTo>
                  <a:lnTo>
                    <a:pt x="284" y="3450"/>
                  </a:lnTo>
                  <a:cubicBezTo>
                    <a:pt x="1" y="3607"/>
                    <a:pt x="1" y="3985"/>
                    <a:pt x="284" y="4143"/>
                  </a:cubicBezTo>
                  <a:lnTo>
                    <a:pt x="1797" y="4962"/>
                  </a:lnTo>
                  <a:lnTo>
                    <a:pt x="1797" y="8018"/>
                  </a:lnTo>
                  <a:cubicBezTo>
                    <a:pt x="1797" y="8711"/>
                    <a:pt x="2458" y="9215"/>
                    <a:pt x="3088" y="9499"/>
                  </a:cubicBezTo>
                  <a:cubicBezTo>
                    <a:pt x="3994" y="9903"/>
                    <a:pt x="5215" y="10104"/>
                    <a:pt x="6430" y="10104"/>
                  </a:cubicBezTo>
                  <a:cubicBezTo>
                    <a:pt x="7963" y="10104"/>
                    <a:pt x="9488" y="9785"/>
                    <a:pt x="10366" y="9152"/>
                  </a:cubicBezTo>
                  <a:cubicBezTo>
                    <a:pt x="10776" y="8869"/>
                    <a:pt x="11091" y="8491"/>
                    <a:pt x="11091" y="8018"/>
                  </a:cubicBezTo>
                  <a:lnTo>
                    <a:pt x="11091" y="4962"/>
                  </a:lnTo>
                  <a:lnTo>
                    <a:pt x="11941" y="4490"/>
                  </a:lnTo>
                  <a:lnTo>
                    <a:pt x="11941" y="12208"/>
                  </a:lnTo>
                  <a:cubicBezTo>
                    <a:pt x="11941" y="12429"/>
                    <a:pt x="12099" y="12618"/>
                    <a:pt x="12288" y="12649"/>
                  </a:cubicBezTo>
                  <a:cubicBezTo>
                    <a:pt x="12306" y="12652"/>
                    <a:pt x="12325" y="12653"/>
                    <a:pt x="12343" y="12653"/>
                  </a:cubicBezTo>
                  <a:cubicBezTo>
                    <a:pt x="12571" y="12653"/>
                    <a:pt x="12760" y="12475"/>
                    <a:pt x="12760" y="12271"/>
                  </a:cubicBezTo>
                  <a:lnTo>
                    <a:pt x="12760" y="3796"/>
                  </a:lnTo>
                  <a:cubicBezTo>
                    <a:pt x="12729" y="3639"/>
                    <a:pt x="12666" y="3513"/>
                    <a:pt x="12508" y="3450"/>
                  </a:cubicBezTo>
                  <a:lnTo>
                    <a:pt x="6585" y="47"/>
                  </a:lnTo>
                  <a:cubicBezTo>
                    <a:pt x="6522" y="16"/>
                    <a:pt x="6452" y="0"/>
                    <a:pt x="63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5902;p52">
              <a:extLst>
                <a:ext uri="{FF2B5EF4-FFF2-40B4-BE49-F238E27FC236}">
                  <a16:creationId xmlns:a16="http://schemas.microsoft.com/office/drawing/2014/main" id="{8D4C6F14-B880-2165-0B2E-910EA044D4B9}"/>
                </a:ext>
              </a:extLst>
            </p:cNvPr>
            <p:cNvSpPr/>
            <p:nvPr/>
          </p:nvSpPr>
          <p:spPr>
            <a:xfrm>
              <a:off x="5641131" y="1681364"/>
              <a:ext cx="247457" cy="341289"/>
            </a:xfrm>
            <a:custGeom>
              <a:avLst/>
              <a:gdLst/>
              <a:ahLst/>
              <a:cxnLst/>
              <a:rect l="l" t="t" r="r" b="b"/>
              <a:pathLst>
                <a:path w="9138" h="12603" extrusionOk="0">
                  <a:moveTo>
                    <a:pt x="5420" y="788"/>
                  </a:moveTo>
                  <a:cubicBezTo>
                    <a:pt x="7026" y="788"/>
                    <a:pt x="8287" y="2080"/>
                    <a:pt x="8287" y="3655"/>
                  </a:cubicBezTo>
                  <a:lnTo>
                    <a:pt x="8287" y="4978"/>
                  </a:lnTo>
                  <a:lnTo>
                    <a:pt x="5829" y="4978"/>
                  </a:lnTo>
                  <a:lnTo>
                    <a:pt x="5829" y="3718"/>
                  </a:lnTo>
                  <a:cubicBezTo>
                    <a:pt x="5829" y="3151"/>
                    <a:pt x="5451" y="2710"/>
                    <a:pt x="4979" y="2521"/>
                  </a:cubicBezTo>
                  <a:lnTo>
                    <a:pt x="4979" y="788"/>
                  </a:lnTo>
                  <a:close/>
                  <a:moveTo>
                    <a:pt x="4159" y="882"/>
                  </a:moveTo>
                  <a:lnTo>
                    <a:pt x="4159" y="2615"/>
                  </a:lnTo>
                  <a:cubicBezTo>
                    <a:pt x="3687" y="2773"/>
                    <a:pt x="3340" y="3245"/>
                    <a:pt x="3340" y="3781"/>
                  </a:cubicBezTo>
                  <a:lnTo>
                    <a:pt x="3340" y="5041"/>
                  </a:lnTo>
                  <a:lnTo>
                    <a:pt x="851" y="5041"/>
                  </a:lnTo>
                  <a:lnTo>
                    <a:pt x="851" y="3749"/>
                  </a:lnTo>
                  <a:cubicBezTo>
                    <a:pt x="851" y="2143"/>
                    <a:pt x="2175" y="882"/>
                    <a:pt x="3781" y="882"/>
                  </a:cubicBezTo>
                  <a:close/>
                  <a:moveTo>
                    <a:pt x="4569" y="3308"/>
                  </a:moveTo>
                  <a:cubicBezTo>
                    <a:pt x="4790" y="3308"/>
                    <a:pt x="4947" y="3497"/>
                    <a:pt x="4947" y="3749"/>
                  </a:cubicBezTo>
                  <a:lnTo>
                    <a:pt x="4947" y="5388"/>
                  </a:lnTo>
                  <a:cubicBezTo>
                    <a:pt x="4947" y="5620"/>
                    <a:pt x="4736" y="5830"/>
                    <a:pt x="4504" y="5830"/>
                  </a:cubicBezTo>
                  <a:cubicBezTo>
                    <a:pt x="4453" y="5830"/>
                    <a:pt x="4400" y="5820"/>
                    <a:pt x="4348" y="5797"/>
                  </a:cubicBezTo>
                  <a:cubicBezTo>
                    <a:pt x="4191" y="5703"/>
                    <a:pt x="4128" y="5608"/>
                    <a:pt x="4128" y="5388"/>
                  </a:cubicBezTo>
                  <a:lnTo>
                    <a:pt x="4128" y="3718"/>
                  </a:lnTo>
                  <a:cubicBezTo>
                    <a:pt x="4159" y="3466"/>
                    <a:pt x="4348" y="3308"/>
                    <a:pt x="4569" y="3308"/>
                  </a:cubicBezTo>
                  <a:close/>
                  <a:moveTo>
                    <a:pt x="8287" y="5797"/>
                  </a:moveTo>
                  <a:lnTo>
                    <a:pt x="8287" y="8948"/>
                  </a:lnTo>
                  <a:cubicBezTo>
                    <a:pt x="8287" y="10554"/>
                    <a:pt x="6995" y="11815"/>
                    <a:pt x="5420" y="11815"/>
                  </a:cubicBezTo>
                  <a:lnTo>
                    <a:pt x="3781" y="11815"/>
                  </a:lnTo>
                  <a:cubicBezTo>
                    <a:pt x="2143" y="11815"/>
                    <a:pt x="883" y="10523"/>
                    <a:pt x="851" y="8948"/>
                  </a:cubicBezTo>
                  <a:lnTo>
                    <a:pt x="851" y="5797"/>
                  </a:lnTo>
                  <a:lnTo>
                    <a:pt x="3403" y="5797"/>
                  </a:lnTo>
                  <a:cubicBezTo>
                    <a:pt x="3498" y="6018"/>
                    <a:pt x="3655" y="6270"/>
                    <a:pt x="3876" y="6427"/>
                  </a:cubicBezTo>
                  <a:cubicBezTo>
                    <a:pt x="4098" y="6579"/>
                    <a:pt x="4340" y="6649"/>
                    <a:pt x="4575" y="6649"/>
                  </a:cubicBezTo>
                  <a:cubicBezTo>
                    <a:pt x="5073" y="6649"/>
                    <a:pt x="5542" y="6332"/>
                    <a:pt x="5735" y="5797"/>
                  </a:cubicBezTo>
                  <a:close/>
                  <a:moveTo>
                    <a:pt x="3750" y="0"/>
                  </a:moveTo>
                  <a:cubicBezTo>
                    <a:pt x="1702" y="0"/>
                    <a:pt x="1" y="1670"/>
                    <a:pt x="1" y="3718"/>
                  </a:cubicBezTo>
                  <a:lnTo>
                    <a:pt x="1" y="8885"/>
                  </a:lnTo>
                  <a:cubicBezTo>
                    <a:pt x="1" y="10932"/>
                    <a:pt x="1639" y="12602"/>
                    <a:pt x="3750" y="12602"/>
                  </a:cubicBezTo>
                  <a:lnTo>
                    <a:pt x="5388" y="12602"/>
                  </a:lnTo>
                  <a:cubicBezTo>
                    <a:pt x="7436" y="12602"/>
                    <a:pt x="9137" y="10964"/>
                    <a:pt x="9074" y="8885"/>
                  </a:cubicBezTo>
                  <a:lnTo>
                    <a:pt x="9074" y="3686"/>
                  </a:lnTo>
                  <a:cubicBezTo>
                    <a:pt x="9137" y="1670"/>
                    <a:pt x="7467" y="0"/>
                    <a:pt x="53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5903;p52">
              <a:extLst>
                <a:ext uri="{FF2B5EF4-FFF2-40B4-BE49-F238E27FC236}">
                  <a16:creationId xmlns:a16="http://schemas.microsoft.com/office/drawing/2014/main" id="{15249641-9159-91DB-F2D1-32D423FDEDBF}"/>
                </a:ext>
              </a:extLst>
            </p:cNvPr>
            <p:cNvSpPr/>
            <p:nvPr/>
          </p:nvSpPr>
          <p:spPr>
            <a:xfrm>
              <a:off x="5537185" y="2402239"/>
              <a:ext cx="27" cy="2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41" name="Google Shape;5904;p52">
              <a:extLst>
                <a:ext uri="{FF2B5EF4-FFF2-40B4-BE49-F238E27FC236}">
                  <a16:creationId xmlns:a16="http://schemas.microsoft.com/office/drawing/2014/main" id="{FAF50AF2-0C4B-08F1-4FF3-12A5F8D26CF9}"/>
                </a:ext>
              </a:extLst>
            </p:cNvPr>
            <p:cNvGrpSpPr/>
            <p:nvPr/>
          </p:nvGrpSpPr>
          <p:grpSpPr>
            <a:xfrm>
              <a:off x="5583876" y="2080668"/>
              <a:ext cx="359189" cy="340016"/>
              <a:chOff x="-39055650" y="2315975"/>
              <a:chExt cx="331600" cy="313900"/>
            </a:xfrm>
            <a:grpFill/>
          </p:grpSpPr>
          <p:sp>
            <p:nvSpPr>
              <p:cNvPr id="2742" name="Google Shape;5905;p52">
                <a:extLst>
                  <a:ext uri="{FF2B5EF4-FFF2-40B4-BE49-F238E27FC236}">
                    <a16:creationId xmlns:a16="http://schemas.microsoft.com/office/drawing/2014/main" id="{F781EE3A-0751-9145-389C-52C9B5D67BB2}"/>
                  </a:ext>
                </a:extLst>
              </p:cNvPr>
              <p:cNvSpPr/>
              <p:nvPr/>
            </p:nvSpPr>
            <p:spPr>
              <a:xfrm>
                <a:off x="-38976900" y="2390225"/>
                <a:ext cx="167775" cy="165825"/>
              </a:xfrm>
              <a:custGeom>
                <a:avLst/>
                <a:gdLst/>
                <a:ahLst/>
                <a:cxnLst/>
                <a:rect l="l" t="t" r="r" b="b"/>
                <a:pathLst>
                  <a:path w="6711" h="6633" extrusionOk="0">
                    <a:moveTo>
                      <a:pt x="3765" y="1"/>
                    </a:moveTo>
                    <a:cubicBezTo>
                      <a:pt x="3655" y="1"/>
                      <a:pt x="3545" y="40"/>
                      <a:pt x="3466" y="119"/>
                    </a:cubicBezTo>
                    <a:cubicBezTo>
                      <a:pt x="3309" y="276"/>
                      <a:pt x="3309" y="560"/>
                      <a:pt x="3466" y="718"/>
                    </a:cubicBezTo>
                    <a:lnTo>
                      <a:pt x="4411" y="1663"/>
                    </a:lnTo>
                    <a:lnTo>
                      <a:pt x="3340" y="2734"/>
                    </a:lnTo>
                    <a:lnTo>
                      <a:pt x="2395" y="1789"/>
                    </a:lnTo>
                    <a:cubicBezTo>
                      <a:pt x="2316" y="1710"/>
                      <a:pt x="2214" y="1671"/>
                      <a:pt x="2111" y="1671"/>
                    </a:cubicBezTo>
                    <a:cubicBezTo>
                      <a:pt x="2009" y="1671"/>
                      <a:pt x="1907" y="1710"/>
                      <a:pt x="1828" y="1789"/>
                    </a:cubicBezTo>
                    <a:cubicBezTo>
                      <a:pt x="1670" y="1946"/>
                      <a:pt x="1670" y="2198"/>
                      <a:pt x="1828" y="2387"/>
                    </a:cubicBezTo>
                    <a:lnTo>
                      <a:pt x="2773" y="3332"/>
                    </a:lnTo>
                    <a:lnTo>
                      <a:pt x="1702" y="4372"/>
                    </a:lnTo>
                    <a:lnTo>
                      <a:pt x="757" y="3427"/>
                    </a:lnTo>
                    <a:cubicBezTo>
                      <a:pt x="678" y="3348"/>
                      <a:pt x="568" y="3309"/>
                      <a:pt x="457" y="3309"/>
                    </a:cubicBezTo>
                    <a:cubicBezTo>
                      <a:pt x="347" y="3309"/>
                      <a:pt x="237" y="3348"/>
                      <a:pt x="158" y="3427"/>
                    </a:cubicBezTo>
                    <a:cubicBezTo>
                      <a:pt x="1" y="3584"/>
                      <a:pt x="1" y="3868"/>
                      <a:pt x="158" y="4026"/>
                    </a:cubicBezTo>
                    <a:lnTo>
                      <a:pt x="1103" y="4971"/>
                    </a:lnTo>
                    <a:lnTo>
                      <a:pt x="977" y="5097"/>
                    </a:lnTo>
                    <a:cubicBezTo>
                      <a:pt x="820" y="5254"/>
                      <a:pt x="820" y="5538"/>
                      <a:pt x="977" y="5695"/>
                    </a:cubicBezTo>
                    <a:cubicBezTo>
                      <a:pt x="1056" y="5774"/>
                      <a:pt x="1166" y="5813"/>
                      <a:pt x="1276" y="5813"/>
                    </a:cubicBezTo>
                    <a:cubicBezTo>
                      <a:pt x="1387" y="5813"/>
                      <a:pt x="1497" y="5774"/>
                      <a:pt x="1576" y="5695"/>
                    </a:cubicBezTo>
                    <a:lnTo>
                      <a:pt x="1702" y="5569"/>
                    </a:lnTo>
                    <a:lnTo>
                      <a:pt x="2647" y="6514"/>
                    </a:lnTo>
                    <a:cubicBezTo>
                      <a:pt x="2726" y="6593"/>
                      <a:pt x="2836" y="6633"/>
                      <a:pt x="2946" y="6633"/>
                    </a:cubicBezTo>
                    <a:cubicBezTo>
                      <a:pt x="3057" y="6633"/>
                      <a:pt x="3167" y="6593"/>
                      <a:pt x="3246" y="6514"/>
                    </a:cubicBezTo>
                    <a:cubicBezTo>
                      <a:pt x="3403" y="6357"/>
                      <a:pt x="3403" y="6073"/>
                      <a:pt x="3246" y="5916"/>
                    </a:cubicBezTo>
                    <a:lnTo>
                      <a:pt x="2300" y="4971"/>
                    </a:lnTo>
                    <a:lnTo>
                      <a:pt x="3340" y="3899"/>
                    </a:lnTo>
                    <a:lnTo>
                      <a:pt x="4285" y="4845"/>
                    </a:lnTo>
                    <a:cubicBezTo>
                      <a:pt x="4364" y="4923"/>
                      <a:pt x="4474" y="4963"/>
                      <a:pt x="4585" y="4963"/>
                    </a:cubicBezTo>
                    <a:cubicBezTo>
                      <a:pt x="4695" y="4963"/>
                      <a:pt x="4805" y="4923"/>
                      <a:pt x="4884" y="4845"/>
                    </a:cubicBezTo>
                    <a:cubicBezTo>
                      <a:pt x="5041" y="4687"/>
                      <a:pt x="5041" y="4435"/>
                      <a:pt x="4884" y="4278"/>
                    </a:cubicBezTo>
                    <a:lnTo>
                      <a:pt x="3939" y="3332"/>
                    </a:lnTo>
                    <a:lnTo>
                      <a:pt x="5010" y="2261"/>
                    </a:lnTo>
                    <a:lnTo>
                      <a:pt x="5955" y="3206"/>
                    </a:lnTo>
                    <a:cubicBezTo>
                      <a:pt x="6034" y="3285"/>
                      <a:pt x="6144" y="3325"/>
                      <a:pt x="6254" y="3325"/>
                    </a:cubicBezTo>
                    <a:cubicBezTo>
                      <a:pt x="6365" y="3325"/>
                      <a:pt x="6475" y="3285"/>
                      <a:pt x="6554" y="3206"/>
                    </a:cubicBezTo>
                    <a:cubicBezTo>
                      <a:pt x="6711" y="3049"/>
                      <a:pt x="6711" y="2765"/>
                      <a:pt x="6554" y="2608"/>
                    </a:cubicBezTo>
                    <a:lnTo>
                      <a:pt x="5608" y="1663"/>
                    </a:lnTo>
                    <a:lnTo>
                      <a:pt x="5703" y="1537"/>
                    </a:lnTo>
                    <a:cubicBezTo>
                      <a:pt x="5860" y="1379"/>
                      <a:pt x="5860" y="1127"/>
                      <a:pt x="5703" y="970"/>
                    </a:cubicBezTo>
                    <a:cubicBezTo>
                      <a:pt x="5624" y="891"/>
                      <a:pt x="5522" y="851"/>
                      <a:pt x="5419" y="851"/>
                    </a:cubicBezTo>
                    <a:cubicBezTo>
                      <a:pt x="5317" y="851"/>
                      <a:pt x="5215" y="891"/>
                      <a:pt x="5136" y="970"/>
                    </a:cubicBezTo>
                    <a:lnTo>
                      <a:pt x="5010" y="1064"/>
                    </a:lnTo>
                    <a:lnTo>
                      <a:pt x="4065" y="119"/>
                    </a:lnTo>
                    <a:cubicBezTo>
                      <a:pt x="3986" y="40"/>
                      <a:pt x="3876" y="1"/>
                      <a:pt x="376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3" name="Google Shape;5906;p52">
                <a:extLst>
                  <a:ext uri="{FF2B5EF4-FFF2-40B4-BE49-F238E27FC236}">
                    <a16:creationId xmlns:a16="http://schemas.microsoft.com/office/drawing/2014/main" id="{C6AF6B98-F3F9-65F6-1E09-26842AA0AE44}"/>
                  </a:ext>
                </a:extLst>
              </p:cNvPr>
              <p:cNvSpPr/>
              <p:nvPr/>
            </p:nvSpPr>
            <p:spPr>
              <a:xfrm>
                <a:off x="-39055650" y="2315975"/>
                <a:ext cx="331600" cy="313900"/>
              </a:xfrm>
              <a:custGeom>
                <a:avLst/>
                <a:gdLst/>
                <a:ahLst/>
                <a:cxnLst/>
                <a:rect l="l" t="t" r="r" b="b"/>
                <a:pathLst>
                  <a:path w="13264" h="12556" extrusionOk="0">
                    <a:moveTo>
                      <a:pt x="9083" y="792"/>
                    </a:moveTo>
                    <a:cubicBezTo>
                      <a:pt x="9988" y="792"/>
                      <a:pt x="10673" y="917"/>
                      <a:pt x="11121" y="1041"/>
                    </a:cubicBezTo>
                    <a:cubicBezTo>
                      <a:pt x="11216" y="1073"/>
                      <a:pt x="11373" y="1167"/>
                      <a:pt x="11499" y="1199"/>
                    </a:cubicBezTo>
                    <a:lnTo>
                      <a:pt x="11625" y="1325"/>
                    </a:lnTo>
                    <a:cubicBezTo>
                      <a:pt x="11814" y="1608"/>
                      <a:pt x="11909" y="2144"/>
                      <a:pt x="11940" y="2459"/>
                    </a:cubicBezTo>
                    <a:cubicBezTo>
                      <a:pt x="12003" y="3152"/>
                      <a:pt x="12003" y="3845"/>
                      <a:pt x="11972" y="4475"/>
                    </a:cubicBezTo>
                    <a:lnTo>
                      <a:pt x="8317" y="821"/>
                    </a:lnTo>
                    <a:cubicBezTo>
                      <a:pt x="8588" y="801"/>
                      <a:pt x="8843" y="792"/>
                      <a:pt x="9083" y="792"/>
                    </a:cubicBezTo>
                    <a:close/>
                    <a:moveTo>
                      <a:pt x="7246" y="978"/>
                    </a:moveTo>
                    <a:lnTo>
                      <a:pt x="11814" y="5546"/>
                    </a:lnTo>
                    <a:cubicBezTo>
                      <a:pt x="11184" y="8728"/>
                      <a:pt x="9136" y="11028"/>
                      <a:pt x="5797" y="11595"/>
                    </a:cubicBezTo>
                    <a:lnTo>
                      <a:pt x="1229" y="7027"/>
                    </a:lnTo>
                    <a:cubicBezTo>
                      <a:pt x="1890" y="3845"/>
                      <a:pt x="3907" y="1608"/>
                      <a:pt x="7246" y="978"/>
                    </a:cubicBezTo>
                    <a:close/>
                    <a:moveTo>
                      <a:pt x="1071" y="8004"/>
                    </a:moveTo>
                    <a:lnTo>
                      <a:pt x="4726" y="11690"/>
                    </a:lnTo>
                    <a:cubicBezTo>
                      <a:pt x="4391" y="11722"/>
                      <a:pt x="4083" y="11736"/>
                      <a:pt x="3800" y="11736"/>
                    </a:cubicBezTo>
                    <a:cubicBezTo>
                      <a:pt x="2431" y="11736"/>
                      <a:pt x="1669" y="11411"/>
                      <a:pt x="1512" y="11280"/>
                    </a:cubicBezTo>
                    <a:cubicBezTo>
                      <a:pt x="1229" y="11028"/>
                      <a:pt x="914" y="9799"/>
                      <a:pt x="1071" y="8004"/>
                    </a:cubicBezTo>
                    <a:close/>
                    <a:moveTo>
                      <a:pt x="9132" y="0"/>
                    </a:moveTo>
                    <a:cubicBezTo>
                      <a:pt x="8355" y="0"/>
                      <a:pt x="7508" y="77"/>
                      <a:pt x="6742" y="222"/>
                    </a:cubicBezTo>
                    <a:cubicBezTo>
                      <a:pt x="5482" y="506"/>
                      <a:pt x="4411" y="978"/>
                      <a:pt x="3560" y="1640"/>
                    </a:cubicBezTo>
                    <a:cubicBezTo>
                      <a:pt x="1764" y="2931"/>
                      <a:pt x="756" y="4948"/>
                      <a:pt x="347" y="7090"/>
                    </a:cubicBezTo>
                    <a:lnTo>
                      <a:pt x="347" y="7122"/>
                    </a:lnTo>
                    <a:cubicBezTo>
                      <a:pt x="0" y="9012"/>
                      <a:pt x="189" y="10934"/>
                      <a:pt x="756" y="11721"/>
                    </a:cubicBezTo>
                    <a:cubicBezTo>
                      <a:pt x="882" y="11879"/>
                      <a:pt x="945" y="11942"/>
                      <a:pt x="1103" y="12036"/>
                    </a:cubicBezTo>
                    <a:cubicBezTo>
                      <a:pt x="1678" y="12389"/>
                      <a:pt x="2725" y="12556"/>
                      <a:pt x="3868" y="12556"/>
                    </a:cubicBezTo>
                    <a:cubicBezTo>
                      <a:pt x="4664" y="12556"/>
                      <a:pt x="5506" y="12475"/>
                      <a:pt x="6270" y="12320"/>
                    </a:cubicBezTo>
                    <a:cubicBezTo>
                      <a:pt x="8380" y="11879"/>
                      <a:pt x="9956" y="10776"/>
                      <a:pt x="11058" y="9295"/>
                    </a:cubicBezTo>
                    <a:cubicBezTo>
                      <a:pt x="13264" y="6302"/>
                      <a:pt x="13075" y="2018"/>
                      <a:pt x="12255" y="852"/>
                    </a:cubicBezTo>
                    <a:cubicBezTo>
                      <a:pt x="12129" y="695"/>
                      <a:pt x="11972" y="537"/>
                      <a:pt x="11657" y="411"/>
                    </a:cubicBezTo>
                    <a:cubicBezTo>
                      <a:pt x="11279" y="222"/>
                      <a:pt x="10712" y="159"/>
                      <a:pt x="10271" y="64"/>
                    </a:cubicBezTo>
                    <a:cubicBezTo>
                      <a:pt x="9925" y="21"/>
                      <a:pt x="9538" y="0"/>
                      <a:pt x="913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44" name="Google Shape;5907;p52">
              <a:extLst>
                <a:ext uri="{FF2B5EF4-FFF2-40B4-BE49-F238E27FC236}">
                  <a16:creationId xmlns:a16="http://schemas.microsoft.com/office/drawing/2014/main" id="{DDD8459A-2192-0DCF-3748-86EFE0C27103}"/>
                </a:ext>
              </a:extLst>
            </p:cNvPr>
            <p:cNvSpPr/>
            <p:nvPr/>
          </p:nvSpPr>
          <p:spPr>
            <a:xfrm>
              <a:off x="5589971" y="2504625"/>
              <a:ext cx="344674" cy="292654"/>
            </a:xfrm>
            <a:custGeom>
              <a:avLst/>
              <a:gdLst/>
              <a:ahLst/>
              <a:cxnLst/>
              <a:rect l="l" t="t" r="r" b="b"/>
              <a:pathLst>
                <a:path w="12728" h="10807" extrusionOk="0">
                  <a:moveTo>
                    <a:pt x="11877" y="819"/>
                  </a:moveTo>
                  <a:lnTo>
                    <a:pt x="11877" y="2489"/>
                  </a:lnTo>
                  <a:lnTo>
                    <a:pt x="851" y="2489"/>
                  </a:lnTo>
                  <a:lnTo>
                    <a:pt x="851" y="819"/>
                  </a:lnTo>
                  <a:close/>
                  <a:moveTo>
                    <a:pt x="3340" y="3308"/>
                  </a:moveTo>
                  <a:lnTo>
                    <a:pt x="3340" y="6616"/>
                  </a:lnTo>
                  <a:lnTo>
                    <a:pt x="2520" y="6616"/>
                  </a:lnTo>
                  <a:lnTo>
                    <a:pt x="2520" y="3308"/>
                  </a:lnTo>
                  <a:close/>
                  <a:moveTo>
                    <a:pt x="6648" y="3308"/>
                  </a:moveTo>
                  <a:lnTo>
                    <a:pt x="6648" y="6616"/>
                  </a:lnTo>
                  <a:lnTo>
                    <a:pt x="5828" y="6616"/>
                  </a:lnTo>
                  <a:lnTo>
                    <a:pt x="5828" y="3308"/>
                  </a:lnTo>
                  <a:close/>
                  <a:moveTo>
                    <a:pt x="10239" y="3308"/>
                  </a:moveTo>
                  <a:lnTo>
                    <a:pt x="10239" y="6616"/>
                  </a:lnTo>
                  <a:lnTo>
                    <a:pt x="9420" y="6616"/>
                  </a:lnTo>
                  <a:lnTo>
                    <a:pt x="9420" y="3308"/>
                  </a:lnTo>
                  <a:close/>
                  <a:moveTo>
                    <a:pt x="1701" y="3308"/>
                  </a:moveTo>
                  <a:lnTo>
                    <a:pt x="1701" y="7026"/>
                  </a:lnTo>
                  <a:cubicBezTo>
                    <a:pt x="1701" y="7246"/>
                    <a:pt x="1890" y="7435"/>
                    <a:pt x="2111" y="7435"/>
                  </a:cubicBezTo>
                  <a:lnTo>
                    <a:pt x="2552" y="7435"/>
                  </a:lnTo>
                  <a:lnTo>
                    <a:pt x="2552" y="9924"/>
                  </a:lnTo>
                  <a:lnTo>
                    <a:pt x="851" y="9924"/>
                  </a:lnTo>
                  <a:lnTo>
                    <a:pt x="851" y="3308"/>
                  </a:lnTo>
                  <a:close/>
                  <a:moveTo>
                    <a:pt x="5009" y="3308"/>
                  </a:moveTo>
                  <a:lnTo>
                    <a:pt x="5009" y="7026"/>
                  </a:lnTo>
                  <a:cubicBezTo>
                    <a:pt x="5009" y="7246"/>
                    <a:pt x="5198" y="7435"/>
                    <a:pt x="5387" y="7435"/>
                  </a:cubicBezTo>
                  <a:lnTo>
                    <a:pt x="5828" y="7435"/>
                  </a:lnTo>
                  <a:lnTo>
                    <a:pt x="5828" y="9924"/>
                  </a:lnTo>
                  <a:lnTo>
                    <a:pt x="3340" y="9924"/>
                  </a:lnTo>
                  <a:lnTo>
                    <a:pt x="3340" y="7435"/>
                  </a:lnTo>
                  <a:lnTo>
                    <a:pt x="3781" y="7435"/>
                  </a:lnTo>
                  <a:cubicBezTo>
                    <a:pt x="4001" y="7435"/>
                    <a:pt x="4159" y="7246"/>
                    <a:pt x="4159" y="7026"/>
                  </a:cubicBezTo>
                  <a:lnTo>
                    <a:pt x="4159" y="3308"/>
                  </a:lnTo>
                  <a:close/>
                  <a:moveTo>
                    <a:pt x="8569" y="3308"/>
                  </a:moveTo>
                  <a:lnTo>
                    <a:pt x="8569" y="7026"/>
                  </a:lnTo>
                  <a:cubicBezTo>
                    <a:pt x="8569" y="7246"/>
                    <a:pt x="8790" y="7435"/>
                    <a:pt x="9010" y="7435"/>
                  </a:cubicBezTo>
                  <a:lnTo>
                    <a:pt x="9452" y="7435"/>
                  </a:lnTo>
                  <a:lnTo>
                    <a:pt x="9452" y="9924"/>
                  </a:lnTo>
                  <a:lnTo>
                    <a:pt x="6648" y="9924"/>
                  </a:lnTo>
                  <a:lnTo>
                    <a:pt x="6648" y="7435"/>
                  </a:lnTo>
                  <a:lnTo>
                    <a:pt x="7089" y="7435"/>
                  </a:lnTo>
                  <a:cubicBezTo>
                    <a:pt x="7309" y="7435"/>
                    <a:pt x="7467" y="7246"/>
                    <a:pt x="7467" y="7026"/>
                  </a:cubicBezTo>
                  <a:lnTo>
                    <a:pt x="7467" y="3308"/>
                  </a:lnTo>
                  <a:close/>
                  <a:moveTo>
                    <a:pt x="11940" y="3308"/>
                  </a:moveTo>
                  <a:lnTo>
                    <a:pt x="11940" y="9924"/>
                  </a:lnTo>
                  <a:lnTo>
                    <a:pt x="10239" y="9924"/>
                  </a:lnTo>
                  <a:lnTo>
                    <a:pt x="10239" y="7435"/>
                  </a:lnTo>
                  <a:lnTo>
                    <a:pt x="10680" y="7435"/>
                  </a:lnTo>
                  <a:cubicBezTo>
                    <a:pt x="10901" y="7435"/>
                    <a:pt x="11090" y="7246"/>
                    <a:pt x="11090" y="7026"/>
                  </a:cubicBezTo>
                  <a:lnTo>
                    <a:pt x="11090" y="3308"/>
                  </a:lnTo>
                  <a:close/>
                  <a:moveTo>
                    <a:pt x="441" y="0"/>
                  </a:moveTo>
                  <a:cubicBezTo>
                    <a:pt x="189" y="0"/>
                    <a:pt x="0" y="189"/>
                    <a:pt x="0" y="441"/>
                  </a:cubicBezTo>
                  <a:lnTo>
                    <a:pt x="0" y="10365"/>
                  </a:lnTo>
                  <a:cubicBezTo>
                    <a:pt x="0" y="10586"/>
                    <a:pt x="189" y="10806"/>
                    <a:pt x="441" y="10806"/>
                  </a:cubicBezTo>
                  <a:lnTo>
                    <a:pt x="12287" y="10806"/>
                  </a:lnTo>
                  <a:cubicBezTo>
                    <a:pt x="12508" y="10806"/>
                    <a:pt x="12728" y="10586"/>
                    <a:pt x="12728" y="10365"/>
                  </a:cubicBezTo>
                  <a:lnTo>
                    <a:pt x="12728" y="2930"/>
                  </a:lnTo>
                  <a:lnTo>
                    <a:pt x="12728" y="441"/>
                  </a:lnTo>
                  <a:cubicBezTo>
                    <a:pt x="12728" y="189"/>
                    <a:pt x="12508" y="0"/>
                    <a:pt x="12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5908;p52">
              <a:extLst>
                <a:ext uri="{FF2B5EF4-FFF2-40B4-BE49-F238E27FC236}">
                  <a16:creationId xmlns:a16="http://schemas.microsoft.com/office/drawing/2014/main" id="{37D29149-2F36-58D4-5346-08ECEA6CCC2C}"/>
                </a:ext>
              </a:extLst>
            </p:cNvPr>
            <p:cNvSpPr/>
            <p:nvPr/>
          </p:nvSpPr>
          <p:spPr>
            <a:xfrm>
              <a:off x="7264898" y="2067188"/>
              <a:ext cx="267063" cy="345324"/>
            </a:xfrm>
            <a:custGeom>
              <a:avLst/>
              <a:gdLst/>
              <a:ahLst/>
              <a:cxnLst/>
              <a:rect l="l" t="t" r="r" b="b"/>
              <a:pathLst>
                <a:path w="9862" h="12752" extrusionOk="0">
                  <a:moveTo>
                    <a:pt x="2395" y="1001"/>
                  </a:moveTo>
                  <a:lnTo>
                    <a:pt x="5042" y="3552"/>
                  </a:lnTo>
                  <a:lnTo>
                    <a:pt x="3971" y="4655"/>
                  </a:lnTo>
                  <a:lnTo>
                    <a:pt x="1356" y="2103"/>
                  </a:lnTo>
                  <a:lnTo>
                    <a:pt x="2395" y="1001"/>
                  </a:lnTo>
                  <a:close/>
                  <a:moveTo>
                    <a:pt x="5640" y="4151"/>
                  </a:moveTo>
                  <a:lnTo>
                    <a:pt x="6302" y="4781"/>
                  </a:lnTo>
                  <a:lnTo>
                    <a:pt x="5231" y="5884"/>
                  </a:lnTo>
                  <a:lnTo>
                    <a:pt x="4569" y="5254"/>
                  </a:lnTo>
                  <a:lnTo>
                    <a:pt x="5640" y="4151"/>
                  </a:lnTo>
                  <a:close/>
                  <a:moveTo>
                    <a:pt x="4443" y="8562"/>
                  </a:moveTo>
                  <a:cubicBezTo>
                    <a:pt x="4664" y="8562"/>
                    <a:pt x="4821" y="8688"/>
                    <a:pt x="4853" y="8845"/>
                  </a:cubicBezTo>
                  <a:cubicBezTo>
                    <a:pt x="4884" y="8908"/>
                    <a:pt x="4853" y="8877"/>
                    <a:pt x="4884" y="9790"/>
                  </a:cubicBezTo>
                  <a:lnTo>
                    <a:pt x="4884" y="10200"/>
                  </a:lnTo>
                  <a:lnTo>
                    <a:pt x="4065" y="10200"/>
                  </a:lnTo>
                  <a:lnTo>
                    <a:pt x="4065" y="9003"/>
                  </a:lnTo>
                  <a:cubicBezTo>
                    <a:pt x="4065" y="8751"/>
                    <a:pt x="4254" y="8562"/>
                    <a:pt x="4443" y="8562"/>
                  </a:cubicBezTo>
                  <a:close/>
                  <a:moveTo>
                    <a:pt x="7814" y="10956"/>
                  </a:moveTo>
                  <a:cubicBezTo>
                    <a:pt x="8035" y="10956"/>
                    <a:pt x="8224" y="11145"/>
                    <a:pt x="8224" y="11366"/>
                  </a:cubicBezTo>
                  <a:lnTo>
                    <a:pt x="8224" y="11744"/>
                  </a:lnTo>
                  <a:lnTo>
                    <a:pt x="789" y="11870"/>
                  </a:lnTo>
                  <a:lnTo>
                    <a:pt x="789" y="11460"/>
                  </a:lnTo>
                  <a:cubicBezTo>
                    <a:pt x="789" y="11271"/>
                    <a:pt x="915" y="11114"/>
                    <a:pt x="1072" y="11082"/>
                  </a:cubicBezTo>
                  <a:cubicBezTo>
                    <a:pt x="1104" y="11066"/>
                    <a:pt x="1072" y="11066"/>
                    <a:pt x="1371" y="11066"/>
                  </a:cubicBezTo>
                  <a:cubicBezTo>
                    <a:pt x="1671" y="11066"/>
                    <a:pt x="2301" y="11066"/>
                    <a:pt x="3656" y="11051"/>
                  </a:cubicBezTo>
                  <a:cubicBezTo>
                    <a:pt x="3719" y="11051"/>
                    <a:pt x="5357" y="10988"/>
                    <a:pt x="5325" y="10988"/>
                  </a:cubicBezTo>
                  <a:cubicBezTo>
                    <a:pt x="5483" y="10988"/>
                    <a:pt x="7121" y="10956"/>
                    <a:pt x="7814" y="10956"/>
                  </a:cubicBezTo>
                  <a:close/>
                  <a:moveTo>
                    <a:pt x="2427" y="0"/>
                  </a:moveTo>
                  <a:cubicBezTo>
                    <a:pt x="2324" y="0"/>
                    <a:pt x="2222" y="40"/>
                    <a:pt x="2143" y="118"/>
                  </a:cubicBezTo>
                  <a:lnTo>
                    <a:pt x="505" y="1820"/>
                  </a:lnTo>
                  <a:cubicBezTo>
                    <a:pt x="348" y="1977"/>
                    <a:pt x="348" y="2261"/>
                    <a:pt x="505" y="2418"/>
                  </a:cubicBezTo>
                  <a:lnTo>
                    <a:pt x="1608" y="3458"/>
                  </a:lnTo>
                  <a:cubicBezTo>
                    <a:pt x="726" y="4624"/>
                    <a:pt x="505" y="6104"/>
                    <a:pt x="946" y="7396"/>
                  </a:cubicBezTo>
                  <a:cubicBezTo>
                    <a:pt x="1356" y="8499"/>
                    <a:pt x="2175" y="9412"/>
                    <a:pt x="3277" y="9885"/>
                  </a:cubicBezTo>
                  <a:lnTo>
                    <a:pt x="3277" y="10263"/>
                  </a:lnTo>
                  <a:lnTo>
                    <a:pt x="1230" y="10294"/>
                  </a:lnTo>
                  <a:cubicBezTo>
                    <a:pt x="568" y="10294"/>
                    <a:pt x="1" y="10862"/>
                    <a:pt x="1" y="11555"/>
                  </a:cubicBezTo>
                  <a:lnTo>
                    <a:pt x="1" y="12374"/>
                  </a:lnTo>
                  <a:cubicBezTo>
                    <a:pt x="1" y="12594"/>
                    <a:pt x="222" y="12752"/>
                    <a:pt x="442" y="12752"/>
                  </a:cubicBezTo>
                  <a:lnTo>
                    <a:pt x="8728" y="12657"/>
                  </a:lnTo>
                  <a:cubicBezTo>
                    <a:pt x="8948" y="12657"/>
                    <a:pt x="9106" y="12437"/>
                    <a:pt x="9106" y="12216"/>
                  </a:cubicBezTo>
                  <a:lnTo>
                    <a:pt x="9106" y="11397"/>
                  </a:lnTo>
                  <a:cubicBezTo>
                    <a:pt x="9106" y="10704"/>
                    <a:pt x="8507" y="10168"/>
                    <a:pt x="7846" y="10168"/>
                  </a:cubicBezTo>
                  <a:lnTo>
                    <a:pt x="5798" y="10200"/>
                  </a:lnTo>
                  <a:lnTo>
                    <a:pt x="5798" y="10137"/>
                  </a:lnTo>
                  <a:cubicBezTo>
                    <a:pt x="7153" y="9853"/>
                    <a:pt x="8255" y="8908"/>
                    <a:pt x="8759" y="7680"/>
                  </a:cubicBezTo>
                  <a:lnTo>
                    <a:pt x="9452" y="7680"/>
                  </a:lnTo>
                  <a:cubicBezTo>
                    <a:pt x="9704" y="7680"/>
                    <a:pt x="9862" y="7491"/>
                    <a:pt x="9862" y="7270"/>
                  </a:cubicBezTo>
                  <a:cubicBezTo>
                    <a:pt x="9799" y="6986"/>
                    <a:pt x="9610" y="6797"/>
                    <a:pt x="9389" y="6797"/>
                  </a:cubicBezTo>
                  <a:lnTo>
                    <a:pt x="6901" y="6829"/>
                  </a:lnTo>
                  <a:cubicBezTo>
                    <a:pt x="6649" y="6829"/>
                    <a:pt x="6491" y="7018"/>
                    <a:pt x="6491" y="7270"/>
                  </a:cubicBezTo>
                  <a:cubicBezTo>
                    <a:pt x="6491" y="7491"/>
                    <a:pt x="6712" y="7648"/>
                    <a:pt x="6932" y="7648"/>
                  </a:cubicBezTo>
                  <a:lnTo>
                    <a:pt x="7751" y="7648"/>
                  </a:lnTo>
                  <a:cubicBezTo>
                    <a:pt x="7342" y="8436"/>
                    <a:pt x="6586" y="9003"/>
                    <a:pt x="5703" y="9223"/>
                  </a:cubicBezTo>
                  <a:lnTo>
                    <a:pt x="5703" y="8908"/>
                  </a:lnTo>
                  <a:cubicBezTo>
                    <a:pt x="5703" y="8341"/>
                    <a:pt x="5357" y="7900"/>
                    <a:pt x="4821" y="7711"/>
                  </a:cubicBezTo>
                  <a:cubicBezTo>
                    <a:pt x="4709" y="7680"/>
                    <a:pt x="4598" y="7665"/>
                    <a:pt x="4488" y="7665"/>
                  </a:cubicBezTo>
                  <a:cubicBezTo>
                    <a:pt x="3826" y="7665"/>
                    <a:pt x="3246" y="8205"/>
                    <a:pt x="3246" y="8908"/>
                  </a:cubicBezTo>
                  <a:cubicBezTo>
                    <a:pt x="1450" y="7932"/>
                    <a:pt x="1041" y="5569"/>
                    <a:pt x="2206" y="4025"/>
                  </a:cubicBezTo>
                  <a:lnTo>
                    <a:pt x="2206" y="4025"/>
                  </a:lnTo>
                  <a:lnTo>
                    <a:pt x="5010" y="6734"/>
                  </a:lnTo>
                  <a:cubicBezTo>
                    <a:pt x="5089" y="6813"/>
                    <a:pt x="5199" y="6853"/>
                    <a:pt x="5310" y="6853"/>
                  </a:cubicBezTo>
                  <a:cubicBezTo>
                    <a:pt x="5420" y="6853"/>
                    <a:pt x="5530" y="6813"/>
                    <a:pt x="5609" y="6734"/>
                  </a:cubicBezTo>
                  <a:lnTo>
                    <a:pt x="7216" y="5033"/>
                  </a:lnTo>
                  <a:cubicBezTo>
                    <a:pt x="7373" y="4876"/>
                    <a:pt x="7373" y="4624"/>
                    <a:pt x="7216" y="4466"/>
                  </a:cubicBezTo>
                  <a:lnTo>
                    <a:pt x="5955" y="3237"/>
                  </a:lnTo>
                  <a:lnTo>
                    <a:pt x="2710" y="118"/>
                  </a:lnTo>
                  <a:cubicBezTo>
                    <a:pt x="2632" y="40"/>
                    <a:pt x="2529" y="0"/>
                    <a:pt x="24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46" name="Google Shape;5909;p52">
              <a:extLst>
                <a:ext uri="{FF2B5EF4-FFF2-40B4-BE49-F238E27FC236}">
                  <a16:creationId xmlns:a16="http://schemas.microsoft.com/office/drawing/2014/main" id="{A3ADC778-1CB5-DDF9-A62C-D487C6FBAD63}"/>
                </a:ext>
              </a:extLst>
            </p:cNvPr>
            <p:cNvGrpSpPr/>
            <p:nvPr/>
          </p:nvGrpSpPr>
          <p:grpSpPr>
            <a:xfrm>
              <a:off x="1929543" y="1683974"/>
              <a:ext cx="349819" cy="342047"/>
              <a:chOff x="-42430625" y="1949750"/>
              <a:chExt cx="322950" cy="315775"/>
            </a:xfrm>
            <a:grpFill/>
          </p:grpSpPr>
          <p:sp>
            <p:nvSpPr>
              <p:cNvPr id="2747" name="Google Shape;5910;p52">
                <a:extLst>
                  <a:ext uri="{FF2B5EF4-FFF2-40B4-BE49-F238E27FC236}">
                    <a16:creationId xmlns:a16="http://schemas.microsoft.com/office/drawing/2014/main" id="{72BEE569-9D88-1954-A357-B114A3741792}"/>
                  </a:ext>
                </a:extLst>
              </p:cNvPr>
              <p:cNvSpPr/>
              <p:nvPr/>
            </p:nvSpPr>
            <p:spPr>
              <a:xfrm>
                <a:off x="-42353450" y="2065525"/>
                <a:ext cx="40975" cy="41000"/>
              </a:xfrm>
              <a:custGeom>
                <a:avLst/>
                <a:gdLst/>
                <a:ahLst/>
                <a:cxnLst/>
                <a:rect l="l" t="t" r="r" b="b"/>
                <a:pathLst>
                  <a:path w="1639" h="1640" extrusionOk="0">
                    <a:moveTo>
                      <a:pt x="820" y="1"/>
                    </a:moveTo>
                    <a:cubicBezTo>
                      <a:pt x="379" y="1"/>
                      <a:pt x="1" y="379"/>
                      <a:pt x="1" y="820"/>
                    </a:cubicBezTo>
                    <a:cubicBezTo>
                      <a:pt x="1" y="1293"/>
                      <a:pt x="379" y="1639"/>
                      <a:pt x="820" y="1639"/>
                    </a:cubicBezTo>
                    <a:cubicBezTo>
                      <a:pt x="1261" y="1639"/>
                      <a:pt x="1639" y="1293"/>
                      <a:pt x="1639" y="820"/>
                    </a:cubicBezTo>
                    <a:cubicBezTo>
                      <a:pt x="1639" y="379"/>
                      <a:pt x="1261" y="1"/>
                      <a:pt x="82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8" name="Google Shape;5911;p52">
                <a:extLst>
                  <a:ext uri="{FF2B5EF4-FFF2-40B4-BE49-F238E27FC236}">
                    <a16:creationId xmlns:a16="http://schemas.microsoft.com/office/drawing/2014/main" id="{9355E51C-5FC9-9E85-8D77-68F55F01386E}"/>
                  </a:ext>
                </a:extLst>
              </p:cNvPr>
              <p:cNvSpPr/>
              <p:nvPr/>
            </p:nvSpPr>
            <p:spPr>
              <a:xfrm>
                <a:off x="-42289650" y="2065525"/>
                <a:ext cx="40975" cy="41000"/>
              </a:xfrm>
              <a:custGeom>
                <a:avLst/>
                <a:gdLst/>
                <a:ahLst/>
                <a:cxnLst/>
                <a:rect l="l" t="t" r="r" b="b"/>
                <a:pathLst>
                  <a:path w="1639" h="1640" extrusionOk="0">
                    <a:moveTo>
                      <a:pt x="820" y="1"/>
                    </a:moveTo>
                    <a:cubicBezTo>
                      <a:pt x="379" y="1"/>
                      <a:pt x="1" y="379"/>
                      <a:pt x="1" y="820"/>
                    </a:cubicBezTo>
                    <a:cubicBezTo>
                      <a:pt x="1" y="1293"/>
                      <a:pt x="379" y="1639"/>
                      <a:pt x="820" y="1639"/>
                    </a:cubicBezTo>
                    <a:cubicBezTo>
                      <a:pt x="1292" y="1639"/>
                      <a:pt x="1639" y="1293"/>
                      <a:pt x="1639" y="820"/>
                    </a:cubicBezTo>
                    <a:cubicBezTo>
                      <a:pt x="1639" y="379"/>
                      <a:pt x="1292" y="1"/>
                      <a:pt x="82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9" name="Google Shape;5912;p52">
                <a:extLst>
                  <a:ext uri="{FF2B5EF4-FFF2-40B4-BE49-F238E27FC236}">
                    <a16:creationId xmlns:a16="http://schemas.microsoft.com/office/drawing/2014/main" id="{8F46188B-77BB-E7DE-D623-FA8783229533}"/>
                  </a:ext>
                </a:extLst>
              </p:cNvPr>
              <p:cNvSpPr/>
              <p:nvPr/>
            </p:nvSpPr>
            <p:spPr>
              <a:xfrm>
                <a:off x="-42226625" y="2065525"/>
                <a:ext cx="40975" cy="41000"/>
              </a:xfrm>
              <a:custGeom>
                <a:avLst/>
                <a:gdLst/>
                <a:ahLst/>
                <a:cxnLst/>
                <a:rect l="l" t="t" r="r" b="b"/>
                <a:pathLst>
                  <a:path w="1639" h="1640" extrusionOk="0">
                    <a:moveTo>
                      <a:pt x="819" y="1"/>
                    </a:moveTo>
                    <a:cubicBezTo>
                      <a:pt x="378" y="1"/>
                      <a:pt x="0" y="379"/>
                      <a:pt x="0" y="820"/>
                    </a:cubicBezTo>
                    <a:cubicBezTo>
                      <a:pt x="0" y="1293"/>
                      <a:pt x="378" y="1639"/>
                      <a:pt x="819" y="1639"/>
                    </a:cubicBezTo>
                    <a:cubicBezTo>
                      <a:pt x="1292" y="1639"/>
                      <a:pt x="1638" y="1293"/>
                      <a:pt x="1638" y="820"/>
                    </a:cubicBezTo>
                    <a:cubicBezTo>
                      <a:pt x="1638" y="379"/>
                      <a:pt x="1292" y="1"/>
                      <a:pt x="81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0" name="Google Shape;5913;p52">
                <a:extLst>
                  <a:ext uri="{FF2B5EF4-FFF2-40B4-BE49-F238E27FC236}">
                    <a16:creationId xmlns:a16="http://schemas.microsoft.com/office/drawing/2014/main" id="{51204150-0212-24BA-57BD-26E74FB3A62A}"/>
                  </a:ext>
                </a:extLst>
              </p:cNvPr>
              <p:cNvSpPr/>
              <p:nvPr/>
            </p:nvSpPr>
            <p:spPr>
              <a:xfrm>
                <a:off x="-42430625" y="1949750"/>
                <a:ext cx="322950" cy="315775"/>
              </a:xfrm>
              <a:custGeom>
                <a:avLst/>
                <a:gdLst/>
                <a:ahLst/>
                <a:cxnLst/>
                <a:rect l="l" t="t" r="r" b="b"/>
                <a:pathLst>
                  <a:path w="12918" h="12631" extrusionOk="0">
                    <a:moveTo>
                      <a:pt x="6427" y="757"/>
                    </a:moveTo>
                    <a:cubicBezTo>
                      <a:pt x="8790" y="757"/>
                      <a:pt x="10712" y="2017"/>
                      <a:pt x="11500" y="3655"/>
                    </a:cubicBezTo>
                    <a:cubicBezTo>
                      <a:pt x="12098" y="4821"/>
                      <a:pt x="12098" y="6081"/>
                      <a:pt x="11500" y="7215"/>
                    </a:cubicBezTo>
                    <a:cubicBezTo>
                      <a:pt x="10679" y="8857"/>
                      <a:pt x="8789" y="10067"/>
                      <a:pt x="6472" y="10067"/>
                    </a:cubicBezTo>
                    <a:cubicBezTo>
                      <a:pt x="6210" y="10067"/>
                      <a:pt x="5943" y="10051"/>
                      <a:pt x="5671" y="10019"/>
                    </a:cubicBezTo>
                    <a:cubicBezTo>
                      <a:pt x="5545" y="10019"/>
                      <a:pt x="5451" y="10051"/>
                      <a:pt x="5325" y="10145"/>
                    </a:cubicBezTo>
                    <a:lnTo>
                      <a:pt x="4285" y="11153"/>
                    </a:lnTo>
                    <a:lnTo>
                      <a:pt x="4285" y="9988"/>
                    </a:lnTo>
                    <a:cubicBezTo>
                      <a:pt x="4285" y="9830"/>
                      <a:pt x="4190" y="9673"/>
                      <a:pt x="4033" y="9578"/>
                    </a:cubicBezTo>
                    <a:cubicBezTo>
                      <a:pt x="3088" y="9200"/>
                      <a:pt x="2300" y="8602"/>
                      <a:pt x="1796" y="7908"/>
                    </a:cubicBezTo>
                    <a:cubicBezTo>
                      <a:pt x="0" y="5577"/>
                      <a:pt x="1071" y="2458"/>
                      <a:pt x="4033" y="1229"/>
                    </a:cubicBezTo>
                    <a:cubicBezTo>
                      <a:pt x="4726" y="914"/>
                      <a:pt x="5545" y="757"/>
                      <a:pt x="6427" y="757"/>
                    </a:cubicBezTo>
                    <a:close/>
                    <a:moveTo>
                      <a:pt x="6427" y="1"/>
                    </a:moveTo>
                    <a:cubicBezTo>
                      <a:pt x="2962" y="1"/>
                      <a:pt x="126" y="2427"/>
                      <a:pt x="126" y="5451"/>
                    </a:cubicBezTo>
                    <a:cubicBezTo>
                      <a:pt x="126" y="7593"/>
                      <a:pt x="1544" y="9389"/>
                      <a:pt x="3497" y="10303"/>
                    </a:cubicBezTo>
                    <a:lnTo>
                      <a:pt x="3497" y="12193"/>
                    </a:lnTo>
                    <a:cubicBezTo>
                      <a:pt x="3497" y="12319"/>
                      <a:pt x="3560" y="12477"/>
                      <a:pt x="3655" y="12540"/>
                    </a:cubicBezTo>
                    <a:cubicBezTo>
                      <a:pt x="3729" y="12599"/>
                      <a:pt x="3825" y="12631"/>
                      <a:pt x="3921" y="12631"/>
                    </a:cubicBezTo>
                    <a:cubicBezTo>
                      <a:pt x="4029" y="12631"/>
                      <a:pt x="4139" y="12591"/>
                      <a:pt x="4222" y="12508"/>
                    </a:cubicBezTo>
                    <a:lnTo>
                      <a:pt x="5829" y="10901"/>
                    </a:lnTo>
                    <a:cubicBezTo>
                      <a:pt x="6063" y="10925"/>
                      <a:pt x="6295" y="10936"/>
                      <a:pt x="6524" y="10936"/>
                    </a:cubicBezTo>
                    <a:cubicBezTo>
                      <a:pt x="9075" y="10936"/>
                      <a:pt x="11304" y="9530"/>
                      <a:pt x="12287" y="7593"/>
                    </a:cubicBezTo>
                    <a:cubicBezTo>
                      <a:pt x="12917" y="6239"/>
                      <a:pt x="12917" y="4663"/>
                      <a:pt x="12256" y="3309"/>
                    </a:cubicBezTo>
                    <a:cubicBezTo>
                      <a:pt x="11311" y="1324"/>
                      <a:pt x="9074" y="1"/>
                      <a:pt x="64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51" name="Google Shape;5914;p52">
              <a:extLst>
                <a:ext uri="{FF2B5EF4-FFF2-40B4-BE49-F238E27FC236}">
                  <a16:creationId xmlns:a16="http://schemas.microsoft.com/office/drawing/2014/main" id="{C365BC6A-9095-20D4-628C-687BD54DAC9C}"/>
                </a:ext>
              </a:extLst>
            </p:cNvPr>
            <p:cNvSpPr/>
            <p:nvPr/>
          </p:nvSpPr>
          <p:spPr>
            <a:xfrm>
              <a:off x="1956643" y="2080620"/>
              <a:ext cx="298638" cy="342995"/>
            </a:xfrm>
            <a:custGeom>
              <a:avLst/>
              <a:gdLst/>
              <a:ahLst/>
              <a:cxnLst/>
              <a:rect l="l" t="t" r="r" b="b"/>
              <a:pathLst>
                <a:path w="11028" h="12666" extrusionOk="0">
                  <a:moveTo>
                    <a:pt x="8538" y="820"/>
                  </a:moveTo>
                  <a:lnTo>
                    <a:pt x="8538" y="2710"/>
                  </a:lnTo>
                  <a:lnTo>
                    <a:pt x="8412" y="2584"/>
                  </a:lnTo>
                  <a:cubicBezTo>
                    <a:pt x="8333" y="2505"/>
                    <a:pt x="8223" y="2466"/>
                    <a:pt x="8113" y="2466"/>
                  </a:cubicBezTo>
                  <a:cubicBezTo>
                    <a:pt x="8003" y="2466"/>
                    <a:pt x="7892" y="2505"/>
                    <a:pt x="7814" y="2584"/>
                  </a:cubicBezTo>
                  <a:lnTo>
                    <a:pt x="7719" y="2710"/>
                  </a:lnTo>
                  <a:lnTo>
                    <a:pt x="7719" y="820"/>
                  </a:lnTo>
                  <a:close/>
                  <a:moveTo>
                    <a:pt x="10177" y="820"/>
                  </a:moveTo>
                  <a:lnTo>
                    <a:pt x="10177" y="9357"/>
                  </a:lnTo>
                  <a:lnTo>
                    <a:pt x="2458" y="9357"/>
                  </a:lnTo>
                  <a:lnTo>
                    <a:pt x="2458" y="820"/>
                  </a:lnTo>
                  <a:lnTo>
                    <a:pt x="6869" y="820"/>
                  </a:lnTo>
                  <a:lnTo>
                    <a:pt x="6869" y="3687"/>
                  </a:lnTo>
                  <a:cubicBezTo>
                    <a:pt x="6869" y="3813"/>
                    <a:pt x="6932" y="3970"/>
                    <a:pt x="7026" y="4033"/>
                  </a:cubicBezTo>
                  <a:cubicBezTo>
                    <a:pt x="7100" y="4093"/>
                    <a:pt x="7196" y="4124"/>
                    <a:pt x="7292" y="4124"/>
                  </a:cubicBezTo>
                  <a:cubicBezTo>
                    <a:pt x="7400" y="4124"/>
                    <a:pt x="7510" y="4085"/>
                    <a:pt x="7593" y="4002"/>
                  </a:cubicBezTo>
                  <a:lnTo>
                    <a:pt x="8129" y="3466"/>
                  </a:lnTo>
                  <a:lnTo>
                    <a:pt x="8664" y="3970"/>
                  </a:lnTo>
                  <a:cubicBezTo>
                    <a:pt x="8719" y="4024"/>
                    <a:pt x="8844" y="4102"/>
                    <a:pt x="8958" y="4102"/>
                  </a:cubicBezTo>
                  <a:cubicBezTo>
                    <a:pt x="8976" y="4102"/>
                    <a:pt x="8994" y="4100"/>
                    <a:pt x="9011" y="4096"/>
                  </a:cubicBezTo>
                  <a:cubicBezTo>
                    <a:pt x="9200" y="4033"/>
                    <a:pt x="9357" y="3876"/>
                    <a:pt x="9357" y="3687"/>
                  </a:cubicBezTo>
                  <a:lnTo>
                    <a:pt x="9357" y="820"/>
                  </a:lnTo>
                  <a:close/>
                  <a:moveTo>
                    <a:pt x="1639" y="851"/>
                  </a:moveTo>
                  <a:lnTo>
                    <a:pt x="1639" y="9326"/>
                  </a:lnTo>
                  <a:cubicBezTo>
                    <a:pt x="1355" y="9326"/>
                    <a:pt x="1103" y="9389"/>
                    <a:pt x="820" y="9546"/>
                  </a:cubicBezTo>
                  <a:lnTo>
                    <a:pt x="820" y="2017"/>
                  </a:lnTo>
                  <a:cubicBezTo>
                    <a:pt x="820" y="1481"/>
                    <a:pt x="1166" y="1040"/>
                    <a:pt x="1639" y="851"/>
                  </a:cubicBezTo>
                  <a:close/>
                  <a:moveTo>
                    <a:pt x="10145" y="10177"/>
                  </a:moveTo>
                  <a:lnTo>
                    <a:pt x="10145" y="11846"/>
                  </a:lnTo>
                  <a:lnTo>
                    <a:pt x="1639" y="11846"/>
                  </a:lnTo>
                  <a:cubicBezTo>
                    <a:pt x="1166" y="11846"/>
                    <a:pt x="820" y="11500"/>
                    <a:pt x="820" y="11027"/>
                  </a:cubicBezTo>
                  <a:cubicBezTo>
                    <a:pt x="820" y="10555"/>
                    <a:pt x="1166" y="10177"/>
                    <a:pt x="1639" y="10177"/>
                  </a:cubicBezTo>
                  <a:close/>
                  <a:moveTo>
                    <a:pt x="1985" y="0"/>
                  </a:moveTo>
                  <a:cubicBezTo>
                    <a:pt x="851" y="32"/>
                    <a:pt x="0" y="946"/>
                    <a:pt x="0" y="2017"/>
                  </a:cubicBezTo>
                  <a:lnTo>
                    <a:pt x="0" y="11027"/>
                  </a:lnTo>
                  <a:cubicBezTo>
                    <a:pt x="0" y="11909"/>
                    <a:pt x="725" y="12665"/>
                    <a:pt x="1639" y="12665"/>
                  </a:cubicBezTo>
                  <a:lnTo>
                    <a:pt x="10618" y="12665"/>
                  </a:lnTo>
                  <a:cubicBezTo>
                    <a:pt x="10870" y="12665"/>
                    <a:pt x="11027" y="12476"/>
                    <a:pt x="11027" y="12224"/>
                  </a:cubicBezTo>
                  <a:lnTo>
                    <a:pt x="11027" y="379"/>
                  </a:lnTo>
                  <a:cubicBezTo>
                    <a:pt x="11027" y="189"/>
                    <a:pt x="10807" y="0"/>
                    <a:pt x="105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5915;p52">
              <a:extLst>
                <a:ext uri="{FF2B5EF4-FFF2-40B4-BE49-F238E27FC236}">
                  <a16:creationId xmlns:a16="http://schemas.microsoft.com/office/drawing/2014/main" id="{F6E59529-71E0-D563-C35E-108FD1A284E2}"/>
                </a:ext>
              </a:extLst>
            </p:cNvPr>
            <p:cNvSpPr/>
            <p:nvPr/>
          </p:nvSpPr>
          <p:spPr>
            <a:xfrm>
              <a:off x="1935918" y="2478467"/>
              <a:ext cx="340450" cy="342833"/>
            </a:xfrm>
            <a:custGeom>
              <a:avLst/>
              <a:gdLst/>
              <a:ahLst/>
              <a:cxnLst/>
              <a:rect l="l" t="t" r="r" b="b"/>
              <a:pathLst>
                <a:path w="12572" h="12660" extrusionOk="0">
                  <a:moveTo>
                    <a:pt x="2773" y="840"/>
                  </a:moveTo>
                  <a:cubicBezTo>
                    <a:pt x="3025" y="840"/>
                    <a:pt x="3183" y="1061"/>
                    <a:pt x="3183" y="1250"/>
                  </a:cubicBezTo>
                  <a:lnTo>
                    <a:pt x="3183" y="2888"/>
                  </a:lnTo>
                  <a:cubicBezTo>
                    <a:pt x="3183" y="3140"/>
                    <a:pt x="2962" y="3298"/>
                    <a:pt x="2773" y="3298"/>
                  </a:cubicBezTo>
                  <a:cubicBezTo>
                    <a:pt x="2553" y="3298"/>
                    <a:pt x="2395" y="3109"/>
                    <a:pt x="2332" y="2888"/>
                  </a:cubicBezTo>
                  <a:lnTo>
                    <a:pt x="2332" y="1250"/>
                  </a:lnTo>
                  <a:cubicBezTo>
                    <a:pt x="2332" y="998"/>
                    <a:pt x="2553" y="840"/>
                    <a:pt x="2773" y="840"/>
                  </a:cubicBezTo>
                  <a:close/>
                  <a:moveTo>
                    <a:pt x="9673" y="840"/>
                  </a:moveTo>
                  <a:cubicBezTo>
                    <a:pt x="9925" y="840"/>
                    <a:pt x="10082" y="1061"/>
                    <a:pt x="10082" y="1250"/>
                  </a:cubicBezTo>
                  <a:lnTo>
                    <a:pt x="10082" y="2888"/>
                  </a:lnTo>
                  <a:cubicBezTo>
                    <a:pt x="10082" y="3140"/>
                    <a:pt x="9862" y="3298"/>
                    <a:pt x="9673" y="3298"/>
                  </a:cubicBezTo>
                  <a:cubicBezTo>
                    <a:pt x="9452" y="3298"/>
                    <a:pt x="9295" y="3109"/>
                    <a:pt x="9232" y="2888"/>
                  </a:cubicBezTo>
                  <a:lnTo>
                    <a:pt x="9232" y="1250"/>
                  </a:lnTo>
                  <a:cubicBezTo>
                    <a:pt x="9232" y="998"/>
                    <a:pt x="9452" y="840"/>
                    <a:pt x="9673" y="840"/>
                  </a:cubicBezTo>
                  <a:close/>
                  <a:moveTo>
                    <a:pt x="11374" y="2479"/>
                  </a:moveTo>
                  <a:cubicBezTo>
                    <a:pt x="11469" y="2479"/>
                    <a:pt x="11595" y="2542"/>
                    <a:pt x="11689" y="2668"/>
                  </a:cubicBezTo>
                  <a:cubicBezTo>
                    <a:pt x="11752" y="2794"/>
                    <a:pt x="11721" y="2857"/>
                    <a:pt x="11721" y="2983"/>
                  </a:cubicBezTo>
                  <a:lnTo>
                    <a:pt x="11721" y="4936"/>
                  </a:lnTo>
                  <a:lnTo>
                    <a:pt x="694" y="4936"/>
                  </a:lnTo>
                  <a:lnTo>
                    <a:pt x="694" y="2983"/>
                  </a:lnTo>
                  <a:cubicBezTo>
                    <a:pt x="694" y="2857"/>
                    <a:pt x="694" y="2794"/>
                    <a:pt x="725" y="2668"/>
                  </a:cubicBezTo>
                  <a:cubicBezTo>
                    <a:pt x="820" y="2542"/>
                    <a:pt x="946" y="2479"/>
                    <a:pt x="1040" y="2479"/>
                  </a:cubicBezTo>
                  <a:lnTo>
                    <a:pt x="1513" y="2479"/>
                  </a:lnTo>
                  <a:lnTo>
                    <a:pt x="1513" y="2888"/>
                  </a:lnTo>
                  <a:cubicBezTo>
                    <a:pt x="1513" y="3614"/>
                    <a:pt x="2132" y="4133"/>
                    <a:pt x="2803" y="4133"/>
                  </a:cubicBezTo>
                  <a:cubicBezTo>
                    <a:pt x="2919" y="4133"/>
                    <a:pt x="3036" y="4118"/>
                    <a:pt x="3151" y="4085"/>
                  </a:cubicBezTo>
                  <a:cubicBezTo>
                    <a:pt x="3655" y="3928"/>
                    <a:pt x="4002" y="3455"/>
                    <a:pt x="4002" y="2888"/>
                  </a:cubicBezTo>
                  <a:lnTo>
                    <a:pt x="4002" y="2479"/>
                  </a:lnTo>
                  <a:lnTo>
                    <a:pt x="8413" y="2479"/>
                  </a:lnTo>
                  <a:lnTo>
                    <a:pt x="8413" y="2888"/>
                  </a:lnTo>
                  <a:cubicBezTo>
                    <a:pt x="8413" y="3455"/>
                    <a:pt x="8759" y="3928"/>
                    <a:pt x="9263" y="4085"/>
                  </a:cubicBezTo>
                  <a:cubicBezTo>
                    <a:pt x="9379" y="4118"/>
                    <a:pt x="9496" y="4133"/>
                    <a:pt x="9612" y="4133"/>
                  </a:cubicBezTo>
                  <a:cubicBezTo>
                    <a:pt x="10282" y="4133"/>
                    <a:pt x="10902" y="3614"/>
                    <a:pt x="10902" y="2888"/>
                  </a:cubicBezTo>
                  <a:lnTo>
                    <a:pt x="10902" y="2479"/>
                  </a:lnTo>
                  <a:close/>
                  <a:moveTo>
                    <a:pt x="11721" y="5787"/>
                  </a:moveTo>
                  <a:lnTo>
                    <a:pt x="11721" y="11457"/>
                  </a:lnTo>
                  <a:cubicBezTo>
                    <a:pt x="11721" y="11678"/>
                    <a:pt x="11532" y="11835"/>
                    <a:pt x="11280" y="11867"/>
                  </a:cubicBezTo>
                  <a:lnTo>
                    <a:pt x="1072" y="11867"/>
                  </a:lnTo>
                  <a:cubicBezTo>
                    <a:pt x="851" y="11867"/>
                    <a:pt x="694" y="11678"/>
                    <a:pt x="694" y="11457"/>
                  </a:cubicBezTo>
                  <a:lnTo>
                    <a:pt x="694" y="5787"/>
                  </a:lnTo>
                  <a:close/>
                  <a:moveTo>
                    <a:pt x="2825" y="1"/>
                  </a:moveTo>
                  <a:cubicBezTo>
                    <a:pt x="2180" y="1"/>
                    <a:pt x="1608" y="526"/>
                    <a:pt x="1608" y="1250"/>
                  </a:cubicBezTo>
                  <a:lnTo>
                    <a:pt x="1608" y="1691"/>
                  </a:lnTo>
                  <a:lnTo>
                    <a:pt x="1135" y="1691"/>
                  </a:lnTo>
                  <a:cubicBezTo>
                    <a:pt x="851" y="1691"/>
                    <a:pt x="568" y="1785"/>
                    <a:pt x="379" y="2006"/>
                  </a:cubicBezTo>
                  <a:cubicBezTo>
                    <a:pt x="158" y="2227"/>
                    <a:pt x="1" y="2542"/>
                    <a:pt x="1" y="2888"/>
                  </a:cubicBezTo>
                  <a:lnTo>
                    <a:pt x="1" y="11457"/>
                  </a:lnTo>
                  <a:cubicBezTo>
                    <a:pt x="1" y="12087"/>
                    <a:pt x="486" y="12659"/>
                    <a:pt x="1102" y="12659"/>
                  </a:cubicBezTo>
                  <a:cubicBezTo>
                    <a:pt x="1134" y="12659"/>
                    <a:pt x="1166" y="12658"/>
                    <a:pt x="1198" y="12655"/>
                  </a:cubicBezTo>
                  <a:lnTo>
                    <a:pt x="11311" y="12655"/>
                  </a:lnTo>
                  <a:cubicBezTo>
                    <a:pt x="12004" y="12655"/>
                    <a:pt x="12571" y="12119"/>
                    <a:pt x="12571" y="11457"/>
                  </a:cubicBezTo>
                  <a:lnTo>
                    <a:pt x="12571" y="2888"/>
                  </a:lnTo>
                  <a:cubicBezTo>
                    <a:pt x="12571" y="2542"/>
                    <a:pt x="12414" y="2227"/>
                    <a:pt x="12193" y="2006"/>
                  </a:cubicBezTo>
                  <a:cubicBezTo>
                    <a:pt x="12004" y="1785"/>
                    <a:pt x="11721" y="1691"/>
                    <a:pt x="11437" y="1691"/>
                  </a:cubicBezTo>
                  <a:lnTo>
                    <a:pt x="10965" y="1691"/>
                  </a:lnTo>
                  <a:lnTo>
                    <a:pt x="10965" y="1250"/>
                  </a:lnTo>
                  <a:cubicBezTo>
                    <a:pt x="10965" y="526"/>
                    <a:pt x="10392" y="1"/>
                    <a:pt x="9747" y="1"/>
                  </a:cubicBezTo>
                  <a:cubicBezTo>
                    <a:pt x="9577" y="1"/>
                    <a:pt x="9402" y="37"/>
                    <a:pt x="9232" y="116"/>
                  </a:cubicBezTo>
                  <a:cubicBezTo>
                    <a:pt x="8759" y="305"/>
                    <a:pt x="8507" y="746"/>
                    <a:pt x="8507" y="1250"/>
                  </a:cubicBezTo>
                  <a:lnTo>
                    <a:pt x="8507" y="1691"/>
                  </a:lnTo>
                  <a:lnTo>
                    <a:pt x="4096" y="1691"/>
                  </a:lnTo>
                  <a:lnTo>
                    <a:pt x="4096" y="1250"/>
                  </a:lnTo>
                  <a:cubicBezTo>
                    <a:pt x="4096" y="746"/>
                    <a:pt x="3781" y="305"/>
                    <a:pt x="3340" y="116"/>
                  </a:cubicBezTo>
                  <a:cubicBezTo>
                    <a:pt x="3170" y="37"/>
                    <a:pt x="2995" y="1"/>
                    <a:pt x="28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5916;p52">
              <a:extLst>
                <a:ext uri="{FF2B5EF4-FFF2-40B4-BE49-F238E27FC236}">
                  <a16:creationId xmlns:a16="http://schemas.microsoft.com/office/drawing/2014/main" id="{146C3561-493E-9D76-937D-F218F08B17BA}"/>
                </a:ext>
              </a:extLst>
            </p:cNvPr>
            <p:cNvSpPr/>
            <p:nvPr/>
          </p:nvSpPr>
          <p:spPr>
            <a:xfrm>
              <a:off x="3971588" y="1715484"/>
              <a:ext cx="343862" cy="313126"/>
            </a:xfrm>
            <a:custGeom>
              <a:avLst/>
              <a:gdLst/>
              <a:ahLst/>
              <a:cxnLst/>
              <a:rect l="l" t="t" r="r" b="b"/>
              <a:pathLst>
                <a:path w="12698" h="11563" extrusionOk="0">
                  <a:moveTo>
                    <a:pt x="2490" y="820"/>
                  </a:moveTo>
                  <a:cubicBezTo>
                    <a:pt x="3529" y="914"/>
                    <a:pt x="4600" y="1292"/>
                    <a:pt x="5483" y="2017"/>
                  </a:cubicBezTo>
                  <a:lnTo>
                    <a:pt x="5798" y="2237"/>
                  </a:lnTo>
                  <a:lnTo>
                    <a:pt x="5798" y="10334"/>
                  </a:lnTo>
                  <a:lnTo>
                    <a:pt x="5766" y="10334"/>
                  </a:lnTo>
                  <a:cubicBezTo>
                    <a:pt x="4789" y="9609"/>
                    <a:pt x="3655" y="9168"/>
                    <a:pt x="2490" y="9105"/>
                  </a:cubicBezTo>
                  <a:lnTo>
                    <a:pt x="2490" y="820"/>
                  </a:lnTo>
                  <a:close/>
                  <a:moveTo>
                    <a:pt x="9925" y="883"/>
                  </a:moveTo>
                  <a:lnTo>
                    <a:pt x="9925" y="9137"/>
                  </a:lnTo>
                  <a:cubicBezTo>
                    <a:pt x="8728" y="9200"/>
                    <a:pt x="7593" y="9609"/>
                    <a:pt x="6617" y="10334"/>
                  </a:cubicBezTo>
                  <a:lnTo>
                    <a:pt x="6617" y="2300"/>
                  </a:lnTo>
                  <a:lnTo>
                    <a:pt x="6932" y="2048"/>
                  </a:lnTo>
                  <a:cubicBezTo>
                    <a:pt x="7782" y="1355"/>
                    <a:pt x="8854" y="946"/>
                    <a:pt x="9925" y="883"/>
                  </a:cubicBezTo>
                  <a:close/>
                  <a:moveTo>
                    <a:pt x="1702" y="2458"/>
                  </a:moveTo>
                  <a:lnTo>
                    <a:pt x="1702" y="9483"/>
                  </a:lnTo>
                  <a:cubicBezTo>
                    <a:pt x="1702" y="9735"/>
                    <a:pt x="1891" y="9924"/>
                    <a:pt x="2080" y="9924"/>
                  </a:cubicBezTo>
                  <a:cubicBezTo>
                    <a:pt x="3057" y="9924"/>
                    <a:pt x="4096" y="10208"/>
                    <a:pt x="4978" y="10744"/>
                  </a:cubicBezTo>
                  <a:lnTo>
                    <a:pt x="1261" y="10744"/>
                  </a:lnTo>
                  <a:cubicBezTo>
                    <a:pt x="1009" y="10744"/>
                    <a:pt x="851" y="10555"/>
                    <a:pt x="851" y="10334"/>
                  </a:cubicBezTo>
                  <a:lnTo>
                    <a:pt x="851" y="2867"/>
                  </a:lnTo>
                  <a:cubicBezTo>
                    <a:pt x="851" y="2647"/>
                    <a:pt x="1040" y="2489"/>
                    <a:pt x="1261" y="2458"/>
                  </a:cubicBezTo>
                  <a:close/>
                  <a:moveTo>
                    <a:pt x="11406" y="2458"/>
                  </a:moveTo>
                  <a:cubicBezTo>
                    <a:pt x="11658" y="2458"/>
                    <a:pt x="11815" y="2647"/>
                    <a:pt x="11847" y="2867"/>
                  </a:cubicBezTo>
                  <a:lnTo>
                    <a:pt x="11847" y="10334"/>
                  </a:lnTo>
                  <a:cubicBezTo>
                    <a:pt x="11847" y="10555"/>
                    <a:pt x="11658" y="10712"/>
                    <a:pt x="11406" y="10744"/>
                  </a:cubicBezTo>
                  <a:lnTo>
                    <a:pt x="7436" y="10744"/>
                  </a:lnTo>
                  <a:cubicBezTo>
                    <a:pt x="8255" y="10239"/>
                    <a:pt x="9295" y="9924"/>
                    <a:pt x="10303" y="9924"/>
                  </a:cubicBezTo>
                  <a:cubicBezTo>
                    <a:pt x="10555" y="9924"/>
                    <a:pt x="10712" y="9735"/>
                    <a:pt x="10712" y="9483"/>
                  </a:cubicBezTo>
                  <a:lnTo>
                    <a:pt x="10712" y="2458"/>
                  </a:lnTo>
                  <a:close/>
                  <a:moveTo>
                    <a:pt x="2080" y="0"/>
                  </a:moveTo>
                  <a:cubicBezTo>
                    <a:pt x="1828" y="0"/>
                    <a:pt x="1670" y="189"/>
                    <a:pt x="1670" y="410"/>
                  </a:cubicBezTo>
                  <a:lnTo>
                    <a:pt x="1670" y="1670"/>
                  </a:lnTo>
                  <a:lnTo>
                    <a:pt x="1261" y="1670"/>
                  </a:lnTo>
                  <a:cubicBezTo>
                    <a:pt x="568" y="1670"/>
                    <a:pt x="1" y="2206"/>
                    <a:pt x="32" y="2930"/>
                  </a:cubicBezTo>
                  <a:lnTo>
                    <a:pt x="32" y="10334"/>
                  </a:lnTo>
                  <a:cubicBezTo>
                    <a:pt x="32" y="10996"/>
                    <a:pt x="568" y="11563"/>
                    <a:pt x="1261" y="11563"/>
                  </a:cubicBezTo>
                  <a:lnTo>
                    <a:pt x="11437" y="11563"/>
                  </a:lnTo>
                  <a:cubicBezTo>
                    <a:pt x="12130" y="11563"/>
                    <a:pt x="12697" y="11027"/>
                    <a:pt x="12697" y="10334"/>
                  </a:cubicBezTo>
                  <a:lnTo>
                    <a:pt x="12697" y="2867"/>
                  </a:lnTo>
                  <a:cubicBezTo>
                    <a:pt x="12666" y="2206"/>
                    <a:pt x="12130" y="1670"/>
                    <a:pt x="11437" y="1670"/>
                  </a:cubicBezTo>
                  <a:lnTo>
                    <a:pt x="10744" y="1670"/>
                  </a:lnTo>
                  <a:lnTo>
                    <a:pt x="10744" y="410"/>
                  </a:lnTo>
                  <a:cubicBezTo>
                    <a:pt x="10744" y="158"/>
                    <a:pt x="10555" y="0"/>
                    <a:pt x="10334" y="0"/>
                  </a:cubicBezTo>
                  <a:cubicBezTo>
                    <a:pt x="8980" y="0"/>
                    <a:pt x="7562" y="473"/>
                    <a:pt x="6396" y="1387"/>
                  </a:cubicBezTo>
                  <a:lnTo>
                    <a:pt x="6207" y="1544"/>
                  </a:lnTo>
                  <a:lnTo>
                    <a:pt x="6018" y="1387"/>
                  </a:lnTo>
                  <a:cubicBezTo>
                    <a:pt x="4915" y="473"/>
                    <a:pt x="3498" y="0"/>
                    <a:pt x="2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5917;p52">
              <a:extLst>
                <a:ext uri="{FF2B5EF4-FFF2-40B4-BE49-F238E27FC236}">
                  <a16:creationId xmlns:a16="http://schemas.microsoft.com/office/drawing/2014/main" id="{9A9924F9-5223-EEEE-1BBC-736F0B7F0DDC}"/>
                </a:ext>
              </a:extLst>
            </p:cNvPr>
            <p:cNvSpPr/>
            <p:nvPr/>
          </p:nvSpPr>
          <p:spPr>
            <a:xfrm>
              <a:off x="3969029" y="2104503"/>
              <a:ext cx="348980" cy="343862"/>
            </a:xfrm>
            <a:custGeom>
              <a:avLst/>
              <a:gdLst/>
              <a:ahLst/>
              <a:cxnLst/>
              <a:rect l="l" t="t" r="r" b="b"/>
              <a:pathLst>
                <a:path w="12887" h="12698" extrusionOk="0">
                  <a:moveTo>
                    <a:pt x="7814" y="3309"/>
                  </a:moveTo>
                  <a:cubicBezTo>
                    <a:pt x="7782" y="3592"/>
                    <a:pt x="7782" y="3907"/>
                    <a:pt x="7814" y="4159"/>
                  </a:cubicBezTo>
                  <a:lnTo>
                    <a:pt x="4947" y="4159"/>
                  </a:lnTo>
                  <a:cubicBezTo>
                    <a:pt x="4978" y="3876"/>
                    <a:pt x="4978" y="3592"/>
                    <a:pt x="4947" y="3309"/>
                  </a:cubicBezTo>
                  <a:close/>
                  <a:moveTo>
                    <a:pt x="9830" y="788"/>
                  </a:moveTo>
                  <a:cubicBezTo>
                    <a:pt x="10082" y="788"/>
                    <a:pt x="10366" y="820"/>
                    <a:pt x="10618" y="946"/>
                  </a:cubicBezTo>
                  <a:cubicBezTo>
                    <a:pt x="11721" y="1481"/>
                    <a:pt x="12193" y="2678"/>
                    <a:pt x="11752" y="3718"/>
                  </a:cubicBezTo>
                  <a:cubicBezTo>
                    <a:pt x="11500" y="4254"/>
                    <a:pt x="11027" y="4695"/>
                    <a:pt x="10460" y="4884"/>
                  </a:cubicBezTo>
                  <a:cubicBezTo>
                    <a:pt x="10261" y="4950"/>
                    <a:pt x="10035" y="4990"/>
                    <a:pt x="9816" y="4990"/>
                  </a:cubicBezTo>
                  <a:cubicBezTo>
                    <a:pt x="9619" y="4990"/>
                    <a:pt x="9427" y="4958"/>
                    <a:pt x="9263" y="4884"/>
                  </a:cubicBezTo>
                  <a:cubicBezTo>
                    <a:pt x="9074" y="4821"/>
                    <a:pt x="8885" y="4663"/>
                    <a:pt x="8791" y="4474"/>
                  </a:cubicBezTo>
                  <a:cubicBezTo>
                    <a:pt x="8791" y="4411"/>
                    <a:pt x="8759" y="4380"/>
                    <a:pt x="8728" y="4348"/>
                  </a:cubicBezTo>
                  <a:cubicBezTo>
                    <a:pt x="8570" y="3970"/>
                    <a:pt x="8570" y="3561"/>
                    <a:pt x="8728" y="3183"/>
                  </a:cubicBezTo>
                  <a:cubicBezTo>
                    <a:pt x="8759" y="3151"/>
                    <a:pt x="8759" y="3120"/>
                    <a:pt x="8791" y="3088"/>
                  </a:cubicBezTo>
                  <a:cubicBezTo>
                    <a:pt x="8980" y="2710"/>
                    <a:pt x="9358" y="2521"/>
                    <a:pt x="9830" y="2521"/>
                  </a:cubicBezTo>
                  <a:cubicBezTo>
                    <a:pt x="9956" y="2521"/>
                    <a:pt x="10019" y="2552"/>
                    <a:pt x="10082" y="2615"/>
                  </a:cubicBezTo>
                  <a:cubicBezTo>
                    <a:pt x="10240" y="2773"/>
                    <a:pt x="10240" y="3025"/>
                    <a:pt x="10145" y="3183"/>
                  </a:cubicBezTo>
                  <a:cubicBezTo>
                    <a:pt x="10051" y="3309"/>
                    <a:pt x="9956" y="3340"/>
                    <a:pt x="9830" y="3340"/>
                  </a:cubicBezTo>
                  <a:cubicBezTo>
                    <a:pt x="9578" y="3340"/>
                    <a:pt x="9389" y="3561"/>
                    <a:pt x="9389" y="3781"/>
                  </a:cubicBezTo>
                  <a:cubicBezTo>
                    <a:pt x="9389" y="4033"/>
                    <a:pt x="9578" y="4222"/>
                    <a:pt x="9830" y="4222"/>
                  </a:cubicBezTo>
                  <a:cubicBezTo>
                    <a:pt x="10555" y="4222"/>
                    <a:pt x="11059" y="3655"/>
                    <a:pt x="11059" y="2962"/>
                  </a:cubicBezTo>
                  <a:cubicBezTo>
                    <a:pt x="11059" y="2395"/>
                    <a:pt x="10681" y="1891"/>
                    <a:pt x="10114" y="1733"/>
                  </a:cubicBezTo>
                  <a:cubicBezTo>
                    <a:pt x="10034" y="1721"/>
                    <a:pt x="9933" y="1712"/>
                    <a:pt x="9817" y="1712"/>
                  </a:cubicBezTo>
                  <a:cubicBezTo>
                    <a:pt x="9339" y="1712"/>
                    <a:pt x="8611" y="1861"/>
                    <a:pt x="8129" y="2521"/>
                  </a:cubicBezTo>
                  <a:lnTo>
                    <a:pt x="4600" y="2521"/>
                  </a:lnTo>
                  <a:cubicBezTo>
                    <a:pt x="4191" y="1985"/>
                    <a:pt x="3592" y="1702"/>
                    <a:pt x="2931" y="1702"/>
                  </a:cubicBezTo>
                  <a:cubicBezTo>
                    <a:pt x="2395" y="1702"/>
                    <a:pt x="1986" y="1985"/>
                    <a:pt x="1796" y="2458"/>
                  </a:cubicBezTo>
                  <a:cubicBezTo>
                    <a:pt x="1481" y="3246"/>
                    <a:pt x="1954" y="4191"/>
                    <a:pt x="2931" y="4191"/>
                  </a:cubicBezTo>
                  <a:cubicBezTo>
                    <a:pt x="3183" y="4191"/>
                    <a:pt x="3340" y="3970"/>
                    <a:pt x="3340" y="3750"/>
                  </a:cubicBezTo>
                  <a:cubicBezTo>
                    <a:pt x="3340" y="3498"/>
                    <a:pt x="3120" y="3309"/>
                    <a:pt x="2931" y="3309"/>
                  </a:cubicBezTo>
                  <a:cubicBezTo>
                    <a:pt x="2805" y="3309"/>
                    <a:pt x="2742" y="3277"/>
                    <a:pt x="2647" y="3246"/>
                  </a:cubicBezTo>
                  <a:cubicBezTo>
                    <a:pt x="2458" y="3057"/>
                    <a:pt x="2490" y="2615"/>
                    <a:pt x="2805" y="2521"/>
                  </a:cubicBezTo>
                  <a:cubicBezTo>
                    <a:pt x="2836" y="2513"/>
                    <a:pt x="2879" y="2509"/>
                    <a:pt x="2931" y="2509"/>
                  </a:cubicBezTo>
                  <a:cubicBezTo>
                    <a:pt x="3084" y="2509"/>
                    <a:pt x="3309" y="2545"/>
                    <a:pt x="3498" y="2615"/>
                  </a:cubicBezTo>
                  <a:cubicBezTo>
                    <a:pt x="3687" y="2678"/>
                    <a:pt x="3876" y="2836"/>
                    <a:pt x="3970" y="3025"/>
                  </a:cubicBezTo>
                  <a:cubicBezTo>
                    <a:pt x="3970" y="3088"/>
                    <a:pt x="4002" y="3120"/>
                    <a:pt x="4033" y="3151"/>
                  </a:cubicBezTo>
                  <a:cubicBezTo>
                    <a:pt x="4191" y="3498"/>
                    <a:pt x="4191" y="3939"/>
                    <a:pt x="4033" y="4285"/>
                  </a:cubicBezTo>
                  <a:cubicBezTo>
                    <a:pt x="4002" y="4348"/>
                    <a:pt x="4002" y="4380"/>
                    <a:pt x="3970" y="4411"/>
                  </a:cubicBezTo>
                  <a:cubicBezTo>
                    <a:pt x="3750" y="4726"/>
                    <a:pt x="3403" y="4978"/>
                    <a:pt x="2931" y="4978"/>
                  </a:cubicBezTo>
                  <a:cubicBezTo>
                    <a:pt x="1796" y="4978"/>
                    <a:pt x="851" y="4033"/>
                    <a:pt x="851" y="2899"/>
                  </a:cubicBezTo>
                  <a:cubicBezTo>
                    <a:pt x="851" y="1733"/>
                    <a:pt x="1765" y="851"/>
                    <a:pt x="2931" y="788"/>
                  </a:cubicBezTo>
                  <a:close/>
                  <a:moveTo>
                    <a:pt x="7751" y="4915"/>
                  </a:moveTo>
                  <a:lnTo>
                    <a:pt x="7751" y="10618"/>
                  </a:lnTo>
                  <a:cubicBezTo>
                    <a:pt x="7751" y="10838"/>
                    <a:pt x="7940" y="11027"/>
                    <a:pt x="8129" y="11027"/>
                  </a:cubicBezTo>
                  <a:cubicBezTo>
                    <a:pt x="8318" y="11027"/>
                    <a:pt x="8570" y="10838"/>
                    <a:pt x="8570" y="10618"/>
                  </a:cubicBezTo>
                  <a:lnTo>
                    <a:pt x="8570" y="5419"/>
                  </a:lnTo>
                  <a:cubicBezTo>
                    <a:pt x="8791" y="5577"/>
                    <a:pt x="9074" y="5671"/>
                    <a:pt x="9389" y="5766"/>
                  </a:cubicBezTo>
                  <a:lnTo>
                    <a:pt x="9389" y="11878"/>
                  </a:lnTo>
                  <a:lnTo>
                    <a:pt x="3372" y="11878"/>
                  </a:lnTo>
                  <a:lnTo>
                    <a:pt x="3372" y="5766"/>
                  </a:lnTo>
                  <a:cubicBezTo>
                    <a:pt x="3687" y="5734"/>
                    <a:pt x="3970" y="5608"/>
                    <a:pt x="4191" y="5419"/>
                  </a:cubicBezTo>
                  <a:lnTo>
                    <a:pt x="4191" y="10618"/>
                  </a:lnTo>
                  <a:cubicBezTo>
                    <a:pt x="4191" y="10838"/>
                    <a:pt x="4380" y="11027"/>
                    <a:pt x="4600" y="11027"/>
                  </a:cubicBezTo>
                  <a:cubicBezTo>
                    <a:pt x="4821" y="11027"/>
                    <a:pt x="5010" y="10838"/>
                    <a:pt x="5010" y="10618"/>
                  </a:cubicBezTo>
                  <a:lnTo>
                    <a:pt x="5010" y="4915"/>
                  </a:lnTo>
                  <a:lnTo>
                    <a:pt x="5861" y="4915"/>
                  </a:lnTo>
                  <a:lnTo>
                    <a:pt x="5861" y="10618"/>
                  </a:lnTo>
                  <a:cubicBezTo>
                    <a:pt x="5861" y="10838"/>
                    <a:pt x="6050" y="11027"/>
                    <a:pt x="6239" y="11027"/>
                  </a:cubicBezTo>
                  <a:cubicBezTo>
                    <a:pt x="6428" y="11027"/>
                    <a:pt x="6648" y="10838"/>
                    <a:pt x="6648" y="10618"/>
                  </a:cubicBezTo>
                  <a:lnTo>
                    <a:pt x="6648" y="4915"/>
                  </a:lnTo>
                  <a:close/>
                  <a:moveTo>
                    <a:pt x="2931" y="1"/>
                  </a:moveTo>
                  <a:cubicBezTo>
                    <a:pt x="1324" y="1"/>
                    <a:pt x="1" y="1324"/>
                    <a:pt x="1" y="2899"/>
                  </a:cubicBezTo>
                  <a:cubicBezTo>
                    <a:pt x="1" y="4348"/>
                    <a:pt x="1072" y="5514"/>
                    <a:pt x="2490" y="5766"/>
                  </a:cubicBezTo>
                  <a:lnTo>
                    <a:pt x="2490" y="12256"/>
                  </a:lnTo>
                  <a:cubicBezTo>
                    <a:pt x="2490" y="12508"/>
                    <a:pt x="2679" y="12697"/>
                    <a:pt x="2931" y="12697"/>
                  </a:cubicBezTo>
                  <a:lnTo>
                    <a:pt x="9830" y="12697"/>
                  </a:lnTo>
                  <a:cubicBezTo>
                    <a:pt x="10051" y="12697"/>
                    <a:pt x="10208" y="12508"/>
                    <a:pt x="10208" y="12256"/>
                  </a:cubicBezTo>
                  <a:lnTo>
                    <a:pt x="10208" y="5797"/>
                  </a:lnTo>
                  <a:cubicBezTo>
                    <a:pt x="10964" y="5671"/>
                    <a:pt x="11721" y="5293"/>
                    <a:pt x="12193" y="4537"/>
                  </a:cubicBezTo>
                  <a:cubicBezTo>
                    <a:pt x="12823" y="3718"/>
                    <a:pt x="12886" y="2678"/>
                    <a:pt x="12508" y="1796"/>
                  </a:cubicBezTo>
                  <a:cubicBezTo>
                    <a:pt x="12067" y="725"/>
                    <a:pt x="10996" y="1"/>
                    <a:pt x="98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5918;p52">
              <a:extLst>
                <a:ext uri="{FF2B5EF4-FFF2-40B4-BE49-F238E27FC236}">
                  <a16:creationId xmlns:a16="http://schemas.microsoft.com/office/drawing/2014/main" id="{7474269F-3BD4-6C30-2F56-ED375131B62E}"/>
                </a:ext>
              </a:extLst>
            </p:cNvPr>
            <p:cNvSpPr/>
            <p:nvPr/>
          </p:nvSpPr>
          <p:spPr>
            <a:xfrm>
              <a:off x="3969428" y="2502242"/>
              <a:ext cx="343862" cy="343835"/>
            </a:xfrm>
            <a:custGeom>
              <a:avLst/>
              <a:gdLst/>
              <a:ahLst/>
              <a:cxnLst/>
              <a:rect l="l" t="t" r="r" b="b"/>
              <a:pathLst>
                <a:path w="12698" h="12697" extrusionOk="0">
                  <a:moveTo>
                    <a:pt x="11784" y="970"/>
                  </a:moveTo>
                  <a:lnTo>
                    <a:pt x="11784" y="2577"/>
                  </a:lnTo>
                  <a:lnTo>
                    <a:pt x="5168" y="4026"/>
                  </a:lnTo>
                  <a:lnTo>
                    <a:pt x="5168" y="2420"/>
                  </a:lnTo>
                  <a:lnTo>
                    <a:pt x="11784" y="970"/>
                  </a:lnTo>
                  <a:close/>
                  <a:moveTo>
                    <a:pt x="10115" y="7741"/>
                  </a:moveTo>
                  <a:cubicBezTo>
                    <a:pt x="10982" y="7741"/>
                    <a:pt x="11784" y="8286"/>
                    <a:pt x="11784" y="8973"/>
                  </a:cubicBezTo>
                  <a:cubicBezTo>
                    <a:pt x="11784" y="9666"/>
                    <a:pt x="11027" y="10201"/>
                    <a:pt x="10145" y="10201"/>
                  </a:cubicBezTo>
                  <a:cubicBezTo>
                    <a:pt x="9358" y="10201"/>
                    <a:pt x="8665" y="9792"/>
                    <a:pt x="8507" y="9225"/>
                  </a:cubicBezTo>
                  <a:cubicBezTo>
                    <a:pt x="8350" y="8689"/>
                    <a:pt x="8728" y="8154"/>
                    <a:pt x="9263" y="7933"/>
                  </a:cubicBezTo>
                  <a:cubicBezTo>
                    <a:pt x="9537" y="7800"/>
                    <a:pt x="9829" y="7741"/>
                    <a:pt x="10115" y="7741"/>
                  </a:cubicBezTo>
                  <a:close/>
                  <a:moveTo>
                    <a:pt x="2665" y="9393"/>
                  </a:moveTo>
                  <a:cubicBezTo>
                    <a:pt x="3537" y="9393"/>
                    <a:pt x="4348" y="9928"/>
                    <a:pt x="4348" y="10642"/>
                  </a:cubicBezTo>
                  <a:cubicBezTo>
                    <a:pt x="4348" y="11304"/>
                    <a:pt x="3592" y="11871"/>
                    <a:pt x="2679" y="11871"/>
                  </a:cubicBezTo>
                  <a:cubicBezTo>
                    <a:pt x="1891" y="11871"/>
                    <a:pt x="1229" y="11430"/>
                    <a:pt x="1072" y="10894"/>
                  </a:cubicBezTo>
                  <a:cubicBezTo>
                    <a:pt x="914" y="10327"/>
                    <a:pt x="1261" y="9823"/>
                    <a:pt x="1828" y="9571"/>
                  </a:cubicBezTo>
                  <a:cubicBezTo>
                    <a:pt x="2097" y="9448"/>
                    <a:pt x="2384" y="9393"/>
                    <a:pt x="2665" y="9393"/>
                  </a:cubicBezTo>
                  <a:close/>
                  <a:moveTo>
                    <a:pt x="12242" y="1"/>
                  </a:moveTo>
                  <a:cubicBezTo>
                    <a:pt x="12197" y="1"/>
                    <a:pt x="12149" y="9"/>
                    <a:pt x="12099" y="25"/>
                  </a:cubicBezTo>
                  <a:lnTo>
                    <a:pt x="4663" y="1664"/>
                  </a:lnTo>
                  <a:cubicBezTo>
                    <a:pt x="4474" y="1695"/>
                    <a:pt x="4348" y="1853"/>
                    <a:pt x="4348" y="2073"/>
                  </a:cubicBezTo>
                  <a:lnTo>
                    <a:pt x="4348" y="9067"/>
                  </a:lnTo>
                  <a:cubicBezTo>
                    <a:pt x="3876" y="8721"/>
                    <a:pt x="3277" y="8563"/>
                    <a:pt x="2679" y="8563"/>
                  </a:cubicBezTo>
                  <a:cubicBezTo>
                    <a:pt x="1481" y="8563"/>
                    <a:pt x="536" y="9256"/>
                    <a:pt x="284" y="10138"/>
                  </a:cubicBezTo>
                  <a:cubicBezTo>
                    <a:pt x="1" y="11084"/>
                    <a:pt x="568" y="12060"/>
                    <a:pt x="1670" y="12501"/>
                  </a:cubicBezTo>
                  <a:cubicBezTo>
                    <a:pt x="1997" y="12634"/>
                    <a:pt x="2349" y="12697"/>
                    <a:pt x="2700" y="12697"/>
                  </a:cubicBezTo>
                  <a:cubicBezTo>
                    <a:pt x="3600" y="12697"/>
                    <a:pt x="4494" y="12281"/>
                    <a:pt x="4947" y="11556"/>
                  </a:cubicBezTo>
                  <a:cubicBezTo>
                    <a:pt x="5104" y="11273"/>
                    <a:pt x="5199" y="10957"/>
                    <a:pt x="5199" y="10611"/>
                  </a:cubicBezTo>
                  <a:lnTo>
                    <a:pt x="5199" y="4909"/>
                  </a:lnTo>
                  <a:lnTo>
                    <a:pt x="11815" y="3428"/>
                  </a:lnTo>
                  <a:lnTo>
                    <a:pt x="11815" y="7460"/>
                  </a:lnTo>
                  <a:cubicBezTo>
                    <a:pt x="11342" y="7114"/>
                    <a:pt x="10775" y="6956"/>
                    <a:pt x="10177" y="6956"/>
                  </a:cubicBezTo>
                  <a:cubicBezTo>
                    <a:pt x="8948" y="6956"/>
                    <a:pt x="8003" y="7649"/>
                    <a:pt x="7782" y="8532"/>
                  </a:cubicBezTo>
                  <a:cubicBezTo>
                    <a:pt x="7499" y="9477"/>
                    <a:pt x="8034" y="10453"/>
                    <a:pt x="9137" y="10894"/>
                  </a:cubicBezTo>
                  <a:cubicBezTo>
                    <a:pt x="9470" y="11017"/>
                    <a:pt x="9823" y="11076"/>
                    <a:pt x="10172" y="11076"/>
                  </a:cubicBezTo>
                  <a:cubicBezTo>
                    <a:pt x="11077" y="11076"/>
                    <a:pt x="11959" y="10677"/>
                    <a:pt x="12414" y="9949"/>
                  </a:cubicBezTo>
                  <a:cubicBezTo>
                    <a:pt x="12571" y="9666"/>
                    <a:pt x="12697" y="9351"/>
                    <a:pt x="12697" y="8973"/>
                  </a:cubicBezTo>
                  <a:cubicBezTo>
                    <a:pt x="12603" y="8941"/>
                    <a:pt x="12603" y="403"/>
                    <a:pt x="12603" y="403"/>
                  </a:cubicBezTo>
                  <a:cubicBezTo>
                    <a:pt x="12603" y="170"/>
                    <a:pt x="12453" y="1"/>
                    <a:pt x="122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5919;p52">
              <a:extLst>
                <a:ext uri="{FF2B5EF4-FFF2-40B4-BE49-F238E27FC236}">
                  <a16:creationId xmlns:a16="http://schemas.microsoft.com/office/drawing/2014/main" id="{4A784471-D741-3D7D-CB7F-F56E7B20664C}"/>
                </a:ext>
              </a:extLst>
            </p:cNvPr>
            <p:cNvSpPr/>
            <p:nvPr/>
          </p:nvSpPr>
          <p:spPr>
            <a:xfrm>
              <a:off x="5996142" y="1678575"/>
              <a:ext cx="344701" cy="345568"/>
            </a:xfrm>
            <a:custGeom>
              <a:avLst/>
              <a:gdLst/>
              <a:ahLst/>
              <a:cxnLst/>
              <a:rect l="l" t="t" r="r" b="b"/>
              <a:pathLst>
                <a:path w="12729" h="12761" extrusionOk="0">
                  <a:moveTo>
                    <a:pt x="10595" y="882"/>
                  </a:moveTo>
                  <a:cubicBezTo>
                    <a:pt x="11081" y="882"/>
                    <a:pt x="11558" y="1164"/>
                    <a:pt x="11752" y="1647"/>
                  </a:cubicBezTo>
                  <a:cubicBezTo>
                    <a:pt x="11941" y="2120"/>
                    <a:pt x="11846" y="2624"/>
                    <a:pt x="11500" y="3033"/>
                  </a:cubicBezTo>
                  <a:lnTo>
                    <a:pt x="11374" y="3128"/>
                  </a:lnTo>
                  <a:lnTo>
                    <a:pt x="9609" y="1363"/>
                  </a:lnTo>
                  <a:lnTo>
                    <a:pt x="9735" y="1237"/>
                  </a:lnTo>
                  <a:cubicBezTo>
                    <a:pt x="9979" y="994"/>
                    <a:pt x="10288" y="882"/>
                    <a:pt x="10595" y="882"/>
                  </a:cubicBezTo>
                  <a:close/>
                  <a:moveTo>
                    <a:pt x="9011" y="1899"/>
                  </a:moveTo>
                  <a:lnTo>
                    <a:pt x="10807" y="3695"/>
                  </a:lnTo>
                  <a:lnTo>
                    <a:pt x="7656" y="6845"/>
                  </a:lnTo>
                  <a:lnTo>
                    <a:pt x="5860" y="5049"/>
                  </a:lnTo>
                  <a:lnTo>
                    <a:pt x="9011" y="1899"/>
                  </a:lnTo>
                  <a:close/>
                  <a:moveTo>
                    <a:pt x="5293" y="5648"/>
                  </a:moveTo>
                  <a:lnTo>
                    <a:pt x="7057" y="7444"/>
                  </a:lnTo>
                  <a:lnTo>
                    <a:pt x="4065" y="10437"/>
                  </a:lnTo>
                  <a:lnTo>
                    <a:pt x="2300" y="8641"/>
                  </a:lnTo>
                  <a:lnTo>
                    <a:pt x="5293" y="5648"/>
                  </a:lnTo>
                  <a:close/>
                  <a:moveTo>
                    <a:pt x="2017" y="9523"/>
                  </a:moveTo>
                  <a:lnTo>
                    <a:pt x="3245" y="10752"/>
                  </a:lnTo>
                  <a:lnTo>
                    <a:pt x="1733" y="11004"/>
                  </a:lnTo>
                  <a:lnTo>
                    <a:pt x="2017" y="9523"/>
                  </a:lnTo>
                  <a:close/>
                  <a:moveTo>
                    <a:pt x="7762" y="1"/>
                  </a:moveTo>
                  <a:cubicBezTo>
                    <a:pt x="7443" y="1"/>
                    <a:pt x="7120" y="119"/>
                    <a:pt x="6868" y="355"/>
                  </a:cubicBezTo>
                  <a:lnTo>
                    <a:pt x="4569" y="2624"/>
                  </a:lnTo>
                  <a:cubicBezTo>
                    <a:pt x="4411" y="2781"/>
                    <a:pt x="4411" y="3065"/>
                    <a:pt x="4569" y="3222"/>
                  </a:cubicBezTo>
                  <a:cubicBezTo>
                    <a:pt x="4647" y="3301"/>
                    <a:pt x="4758" y="3340"/>
                    <a:pt x="4868" y="3340"/>
                  </a:cubicBezTo>
                  <a:cubicBezTo>
                    <a:pt x="4978" y="3340"/>
                    <a:pt x="5088" y="3301"/>
                    <a:pt x="5167" y="3222"/>
                  </a:cubicBezTo>
                  <a:lnTo>
                    <a:pt x="7436" y="922"/>
                  </a:lnTo>
                  <a:cubicBezTo>
                    <a:pt x="7514" y="844"/>
                    <a:pt x="7625" y="804"/>
                    <a:pt x="7735" y="804"/>
                  </a:cubicBezTo>
                  <a:cubicBezTo>
                    <a:pt x="7845" y="804"/>
                    <a:pt x="7955" y="844"/>
                    <a:pt x="8034" y="922"/>
                  </a:cubicBezTo>
                  <a:lnTo>
                    <a:pt x="8475" y="1363"/>
                  </a:lnTo>
                  <a:lnTo>
                    <a:pt x="5041" y="4797"/>
                  </a:lnTo>
                  <a:lnTo>
                    <a:pt x="1450" y="8389"/>
                  </a:lnTo>
                  <a:cubicBezTo>
                    <a:pt x="1418" y="8420"/>
                    <a:pt x="1387" y="8483"/>
                    <a:pt x="1355" y="8578"/>
                  </a:cubicBezTo>
                  <a:cubicBezTo>
                    <a:pt x="1355" y="8610"/>
                    <a:pt x="1387" y="8420"/>
                    <a:pt x="883" y="11319"/>
                  </a:cubicBezTo>
                  <a:lnTo>
                    <a:pt x="158" y="12044"/>
                  </a:lnTo>
                  <a:cubicBezTo>
                    <a:pt x="0" y="12201"/>
                    <a:pt x="0" y="12485"/>
                    <a:pt x="158" y="12642"/>
                  </a:cubicBezTo>
                  <a:cubicBezTo>
                    <a:pt x="237" y="12721"/>
                    <a:pt x="347" y="12760"/>
                    <a:pt x="457" y="12760"/>
                  </a:cubicBezTo>
                  <a:cubicBezTo>
                    <a:pt x="567" y="12760"/>
                    <a:pt x="678" y="12721"/>
                    <a:pt x="756" y="12642"/>
                  </a:cubicBezTo>
                  <a:lnTo>
                    <a:pt x="1450" y="11918"/>
                  </a:lnTo>
                  <a:cubicBezTo>
                    <a:pt x="1513" y="11918"/>
                    <a:pt x="4191" y="11445"/>
                    <a:pt x="4191" y="11445"/>
                  </a:cubicBezTo>
                  <a:cubicBezTo>
                    <a:pt x="4254" y="11445"/>
                    <a:pt x="4317" y="11413"/>
                    <a:pt x="4380" y="11382"/>
                  </a:cubicBezTo>
                  <a:lnTo>
                    <a:pt x="12130" y="3600"/>
                  </a:lnTo>
                  <a:cubicBezTo>
                    <a:pt x="12539" y="3222"/>
                    <a:pt x="12728" y="2718"/>
                    <a:pt x="12728" y="2151"/>
                  </a:cubicBezTo>
                  <a:cubicBezTo>
                    <a:pt x="12697" y="985"/>
                    <a:pt x="11783" y="72"/>
                    <a:pt x="10649" y="72"/>
                  </a:cubicBezTo>
                  <a:cubicBezTo>
                    <a:pt x="10082" y="72"/>
                    <a:pt x="9578" y="261"/>
                    <a:pt x="9168" y="670"/>
                  </a:cubicBezTo>
                  <a:lnTo>
                    <a:pt x="9074" y="765"/>
                  </a:lnTo>
                  <a:lnTo>
                    <a:pt x="8633" y="355"/>
                  </a:lnTo>
                  <a:cubicBezTo>
                    <a:pt x="8396" y="119"/>
                    <a:pt x="8081" y="1"/>
                    <a:pt x="77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57" name="Google Shape;5920;p52">
              <a:extLst>
                <a:ext uri="{FF2B5EF4-FFF2-40B4-BE49-F238E27FC236}">
                  <a16:creationId xmlns:a16="http://schemas.microsoft.com/office/drawing/2014/main" id="{168C8ED2-2EA2-6CAC-6DE1-20D4980A88E1}"/>
                </a:ext>
              </a:extLst>
            </p:cNvPr>
            <p:cNvGrpSpPr/>
            <p:nvPr/>
          </p:nvGrpSpPr>
          <p:grpSpPr>
            <a:xfrm>
              <a:off x="6002652" y="2078962"/>
              <a:ext cx="342995" cy="342291"/>
              <a:chOff x="-38686275" y="2314400"/>
              <a:chExt cx="316650" cy="316000"/>
            </a:xfrm>
            <a:grpFill/>
          </p:grpSpPr>
          <p:sp>
            <p:nvSpPr>
              <p:cNvPr id="2758" name="Google Shape;5921;p52">
                <a:extLst>
                  <a:ext uri="{FF2B5EF4-FFF2-40B4-BE49-F238E27FC236}">
                    <a16:creationId xmlns:a16="http://schemas.microsoft.com/office/drawing/2014/main" id="{1DF430CE-405D-8613-E08C-9172F54D2558}"/>
                  </a:ext>
                </a:extLst>
              </p:cNvPr>
              <p:cNvSpPr/>
              <p:nvPr/>
            </p:nvSpPr>
            <p:spPr>
              <a:xfrm>
                <a:off x="-38686275" y="2314400"/>
                <a:ext cx="316650" cy="316000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12640" extrusionOk="0">
                    <a:moveTo>
                      <a:pt x="8161" y="852"/>
                    </a:moveTo>
                    <a:cubicBezTo>
                      <a:pt x="8381" y="852"/>
                      <a:pt x="8539" y="1041"/>
                      <a:pt x="8570" y="1262"/>
                    </a:cubicBezTo>
                    <a:lnTo>
                      <a:pt x="8570" y="1703"/>
                    </a:lnTo>
                    <a:lnTo>
                      <a:pt x="4160" y="1703"/>
                    </a:lnTo>
                    <a:lnTo>
                      <a:pt x="4160" y="1230"/>
                    </a:lnTo>
                    <a:lnTo>
                      <a:pt x="4128" y="1230"/>
                    </a:lnTo>
                    <a:cubicBezTo>
                      <a:pt x="4128" y="1199"/>
                      <a:pt x="4128" y="1104"/>
                      <a:pt x="4160" y="1073"/>
                    </a:cubicBezTo>
                    <a:cubicBezTo>
                      <a:pt x="4254" y="915"/>
                      <a:pt x="4380" y="852"/>
                      <a:pt x="4569" y="852"/>
                    </a:cubicBezTo>
                    <a:close/>
                    <a:moveTo>
                      <a:pt x="11437" y="2427"/>
                    </a:moveTo>
                    <a:cubicBezTo>
                      <a:pt x="11658" y="2427"/>
                      <a:pt x="11815" y="2616"/>
                      <a:pt x="11847" y="2805"/>
                    </a:cubicBezTo>
                    <a:lnTo>
                      <a:pt x="11847" y="5641"/>
                    </a:lnTo>
                    <a:cubicBezTo>
                      <a:pt x="11847" y="5830"/>
                      <a:pt x="11721" y="5987"/>
                      <a:pt x="11563" y="6050"/>
                    </a:cubicBezTo>
                    <a:cubicBezTo>
                      <a:pt x="11542" y="6061"/>
                      <a:pt x="11532" y="6064"/>
                      <a:pt x="11478" y="6064"/>
                    </a:cubicBezTo>
                    <a:cubicBezTo>
                      <a:pt x="11371" y="6064"/>
                      <a:pt x="11091" y="6050"/>
                      <a:pt x="10208" y="6050"/>
                    </a:cubicBezTo>
                    <a:lnTo>
                      <a:pt x="10208" y="4822"/>
                    </a:lnTo>
                    <a:cubicBezTo>
                      <a:pt x="10208" y="4570"/>
                      <a:pt x="9988" y="4381"/>
                      <a:pt x="9767" y="4381"/>
                    </a:cubicBezTo>
                    <a:lnTo>
                      <a:pt x="8129" y="4381"/>
                    </a:lnTo>
                    <a:cubicBezTo>
                      <a:pt x="7877" y="4381"/>
                      <a:pt x="7688" y="4570"/>
                      <a:pt x="7688" y="4822"/>
                    </a:cubicBezTo>
                    <a:lnTo>
                      <a:pt x="7688" y="6050"/>
                    </a:lnTo>
                    <a:lnTo>
                      <a:pt x="4916" y="6050"/>
                    </a:lnTo>
                    <a:lnTo>
                      <a:pt x="4916" y="4822"/>
                    </a:lnTo>
                    <a:cubicBezTo>
                      <a:pt x="4916" y="4570"/>
                      <a:pt x="4727" y="4381"/>
                      <a:pt x="4506" y="4381"/>
                    </a:cubicBezTo>
                    <a:lnTo>
                      <a:pt x="2836" y="4381"/>
                    </a:lnTo>
                    <a:cubicBezTo>
                      <a:pt x="2710" y="4381"/>
                      <a:pt x="2647" y="4412"/>
                      <a:pt x="2553" y="4507"/>
                    </a:cubicBezTo>
                    <a:cubicBezTo>
                      <a:pt x="2490" y="4570"/>
                      <a:pt x="2458" y="4696"/>
                      <a:pt x="2458" y="4790"/>
                    </a:cubicBezTo>
                    <a:lnTo>
                      <a:pt x="2458" y="5987"/>
                    </a:lnTo>
                    <a:lnTo>
                      <a:pt x="1230" y="5987"/>
                    </a:lnTo>
                    <a:cubicBezTo>
                      <a:pt x="978" y="5987"/>
                      <a:pt x="820" y="5798"/>
                      <a:pt x="788" y="5578"/>
                    </a:cubicBezTo>
                    <a:lnTo>
                      <a:pt x="788" y="2805"/>
                    </a:lnTo>
                    <a:cubicBezTo>
                      <a:pt x="788" y="2585"/>
                      <a:pt x="978" y="2427"/>
                      <a:pt x="1230" y="2427"/>
                    </a:cubicBezTo>
                    <a:close/>
                    <a:moveTo>
                      <a:pt x="4128" y="5200"/>
                    </a:moveTo>
                    <a:lnTo>
                      <a:pt x="4128" y="6428"/>
                    </a:lnTo>
                    <a:cubicBezTo>
                      <a:pt x="4128" y="6586"/>
                      <a:pt x="4065" y="6712"/>
                      <a:pt x="3939" y="6775"/>
                    </a:cubicBezTo>
                    <a:cubicBezTo>
                      <a:pt x="3857" y="6826"/>
                      <a:pt x="3768" y="6851"/>
                      <a:pt x="3684" y="6851"/>
                    </a:cubicBezTo>
                    <a:cubicBezTo>
                      <a:pt x="3508" y="6851"/>
                      <a:pt x="3351" y="6746"/>
                      <a:pt x="3309" y="6554"/>
                    </a:cubicBezTo>
                    <a:lnTo>
                      <a:pt x="3309" y="5200"/>
                    </a:lnTo>
                    <a:close/>
                    <a:moveTo>
                      <a:pt x="9358" y="5200"/>
                    </a:moveTo>
                    <a:lnTo>
                      <a:pt x="9358" y="6428"/>
                    </a:lnTo>
                    <a:cubicBezTo>
                      <a:pt x="9358" y="6586"/>
                      <a:pt x="9295" y="6712"/>
                      <a:pt x="9169" y="6775"/>
                    </a:cubicBezTo>
                    <a:cubicBezTo>
                      <a:pt x="9097" y="6826"/>
                      <a:pt x="9015" y="6851"/>
                      <a:pt x="8934" y="6851"/>
                    </a:cubicBezTo>
                    <a:cubicBezTo>
                      <a:pt x="8766" y="6851"/>
                      <a:pt x="8602" y="6746"/>
                      <a:pt x="8539" y="6554"/>
                    </a:cubicBezTo>
                    <a:lnTo>
                      <a:pt x="8539" y="5200"/>
                    </a:lnTo>
                    <a:close/>
                    <a:moveTo>
                      <a:pt x="11059" y="6869"/>
                    </a:moveTo>
                    <a:lnTo>
                      <a:pt x="11059" y="11438"/>
                    </a:lnTo>
                    <a:lnTo>
                      <a:pt x="11028" y="11438"/>
                    </a:lnTo>
                    <a:cubicBezTo>
                      <a:pt x="11028" y="11658"/>
                      <a:pt x="10839" y="11816"/>
                      <a:pt x="10618" y="11816"/>
                    </a:cubicBezTo>
                    <a:lnTo>
                      <a:pt x="2080" y="11816"/>
                    </a:lnTo>
                    <a:cubicBezTo>
                      <a:pt x="1860" y="11816"/>
                      <a:pt x="1702" y="11627"/>
                      <a:pt x="1702" y="11438"/>
                    </a:cubicBezTo>
                    <a:lnTo>
                      <a:pt x="1702" y="6869"/>
                    </a:lnTo>
                    <a:lnTo>
                      <a:pt x="2616" y="6869"/>
                    </a:lnTo>
                    <a:cubicBezTo>
                      <a:pt x="2710" y="7216"/>
                      <a:pt x="3025" y="7531"/>
                      <a:pt x="3403" y="7657"/>
                    </a:cubicBezTo>
                    <a:cubicBezTo>
                      <a:pt x="3520" y="7692"/>
                      <a:pt x="3637" y="7709"/>
                      <a:pt x="3752" y="7709"/>
                    </a:cubicBezTo>
                    <a:cubicBezTo>
                      <a:pt x="4263" y="7709"/>
                      <a:pt x="4736" y="7383"/>
                      <a:pt x="4916" y="6869"/>
                    </a:cubicBezTo>
                    <a:lnTo>
                      <a:pt x="7846" y="6869"/>
                    </a:lnTo>
                    <a:cubicBezTo>
                      <a:pt x="8017" y="7384"/>
                      <a:pt x="8513" y="7708"/>
                      <a:pt x="9036" y="7708"/>
                    </a:cubicBezTo>
                    <a:cubicBezTo>
                      <a:pt x="9185" y="7708"/>
                      <a:pt x="9337" y="7682"/>
                      <a:pt x="9484" y="7626"/>
                    </a:cubicBezTo>
                    <a:cubicBezTo>
                      <a:pt x="9799" y="7500"/>
                      <a:pt x="10082" y="7216"/>
                      <a:pt x="10145" y="6869"/>
                    </a:cubicBezTo>
                    <a:close/>
                    <a:moveTo>
                      <a:pt x="8211" y="0"/>
                    </a:moveTo>
                    <a:cubicBezTo>
                      <a:pt x="8194" y="0"/>
                      <a:pt x="8177" y="1"/>
                      <a:pt x="8161" y="1"/>
                    </a:cubicBezTo>
                    <a:lnTo>
                      <a:pt x="4569" y="1"/>
                    </a:lnTo>
                    <a:cubicBezTo>
                      <a:pt x="3907" y="1"/>
                      <a:pt x="3309" y="569"/>
                      <a:pt x="3340" y="1230"/>
                    </a:cubicBezTo>
                    <a:lnTo>
                      <a:pt x="3340" y="1671"/>
                    </a:lnTo>
                    <a:lnTo>
                      <a:pt x="1261" y="1671"/>
                    </a:lnTo>
                    <a:cubicBezTo>
                      <a:pt x="599" y="1671"/>
                      <a:pt x="1" y="2207"/>
                      <a:pt x="1" y="2868"/>
                    </a:cubicBezTo>
                    <a:lnTo>
                      <a:pt x="1" y="5641"/>
                    </a:lnTo>
                    <a:cubicBezTo>
                      <a:pt x="1" y="6145"/>
                      <a:pt x="316" y="6617"/>
                      <a:pt x="820" y="6838"/>
                    </a:cubicBezTo>
                    <a:lnTo>
                      <a:pt x="820" y="11438"/>
                    </a:lnTo>
                    <a:cubicBezTo>
                      <a:pt x="820" y="12067"/>
                      <a:pt x="1333" y="12639"/>
                      <a:pt x="1953" y="12639"/>
                    </a:cubicBezTo>
                    <a:cubicBezTo>
                      <a:pt x="1984" y="12639"/>
                      <a:pt x="2016" y="12638"/>
                      <a:pt x="2049" y="12635"/>
                    </a:cubicBezTo>
                    <a:lnTo>
                      <a:pt x="10587" y="12635"/>
                    </a:lnTo>
                    <a:cubicBezTo>
                      <a:pt x="11248" y="12635"/>
                      <a:pt x="11847" y="12099"/>
                      <a:pt x="11815" y="11438"/>
                    </a:cubicBezTo>
                    <a:lnTo>
                      <a:pt x="11815" y="6838"/>
                    </a:lnTo>
                    <a:cubicBezTo>
                      <a:pt x="12288" y="6680"/>
                      <a:pt x="12634" y="6208"/>
                      <a:pt x="12634" y="5641"/>
                    </a:cubicBezTo>
                    <a:lnTo>
                      <a:pt x="12634" y="2868"/>
                    </a:lnTo>
                    <a:cubicBezTo>
                      <a:pt x="12666" y="2207"/>
                      <a:pt x="12130" y="1640"/>
                      <a:pt x="11469" y="1640"/>
                    </a:cubicBezTo>
                    <a:lnTo>
                      <a:pt x="9358" y="1640"/>
                    </a:lnTo>
                    <a:lnTo>
                      <a:pt x="9358" y="1230"/>
                    </a:lnTo>
                    <a:cubicBezTo>
                      <a:pt x="9358" y="585"/>
                      <a:pt x="8849" y="0"/>
                      <a:pt x="821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9" name="Google Shape;5922;p52">
                <a:extLst>
                  <a:ext uri="{FF2B5EF4-FFF2-40B4-BE49-F238E27FC236}">
                    <a16:creationId xmlns:a16="http://schemas.microsoft.com/office/drawing/2014/main" id="{70E40DB8-18EA-4E83-B340-B173B24F29DE}"/>
                  </a:ext>
                </a:extLst>
              </p:cNvPr>
              <p:cNvSpPr/>
              <p:nvPr/>
            </p:nvSpPr>
            <p:spPr>
              <a:xfrm>
                <a:off x="-38583075" y="2527075"/>
                <a:ext cx="111075" cy="63050"/>
              </a:xfrm>
              <a:custGeom>
                <a:avLst/>
                <a:gdLst/>
                <a:ahLst/>
                <a:cxnLst/>
                <a:rect l="l" t="t" r="r" b="b"/>
                <a:pathLst>
                  <a:path w="4443" h="2522" extrusionOk="0">
                    <a:moveTo>
                      <a:pt x="3592" y="851"/>
                    </a:moveTo>
                    <a:lnTo>
                      <a:pt x="3592" y="1670"/>
                    </a:lnTo>
                    <a:lnTo>
                      <a:pt x="819" y="1670"/>
                    </a:lnTo>
                    <a:lnTo>
                      <a:pt x="819" y="851"/>
                    </a:lnTo>
                    <a:close/>
                    <a:moveTo>
                      <a:pt x="441" y="1"/>
                    </a:moveTo>
                    <a:cubicBezTo>
                      <a:pt x="189" y="1"/>
                      <a:pt x="0" y="221"/>
                      <a:pt x="0" y="442"/>
                    </a:cubicBezTo>
                    <a:lnTo>
                      <a:pt x="0" y="2112"/>
                    </a:lnTo>
                    <a:cubicBezTo>
                      <a:pt x="0" y="2332"/>
                      <a:pt x="189" y="2521"/>
                      <a:pt x="441" y="2521"/>
                    </a:cubicBezTo>
                    <a:lnTo>
                      <a:pt x="4033" y="2521"/>
                    </a:lnTo>
                    <a:cubicBezTo>
                      <a:pt x="4253" y="2521"/>
                      <a:pt x="4442" y="2332"/>
                      <a:pt x="4442" y="2112"/>
                    </a:cubicBezTo>
                    <a:lnTo>
                      <a:pt x="4442" y="442"/>
                    </a:lnTo>
                    <a:cubicBezTo>
                      <a:pt x="4411" y="221"/>
                      <a:pt x="4253" y="1"/>
                      <a:pt x="40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60" name="Google Shape;5923;p52">
              <a:extLst>
                <a:ext uri="{FF2B5EF4-FFF2-40B4-BE49-F238E27FC236}">
                  <a16:creationId xmlns:a16="http://schemas.microsoft.com/office/drawing/2014/main" id="{C64ADA8D-AED3-079D-5E96-775CDC8C68B3}"/>
                </a:ext>
              </a:extLst>
            </p:cNvPr>
            <p:cNvGrpSpPr/>
            <p:nvPr/>
          </p:nvGrpSpPr>
          <p:grpSpPr>
            <a:xfrm>
              <a:off x="6001366" y="2477418"/>
              <a:ext cx="345568" cy="343835"/>
              <a:chOff x="-38686275" y="2682250"/>
              <a:chExt cx="319025" cy="317425"/>
            </a:xfrm>
            <a:grpFill/>
          </p:grpSpPr>
          <p:sp>
            <p:nvSpPr>
              <p:cNvPr id="2761" name="Google Shape;5924;p52">
                <a:extLst>
                  <a:ext uri="{FF2B5EF4-FFF2-40B4-BE49-F238E27FC236}">
                    <a16:creationId xmlns:a16="http://schemas.microsoft.com/office/drawing/2014/main" id="{B01AFCF8-7BEE-FFEB-90AB-098C32BF9AC1}"/>
                  </a:ext>
                </a:extLst>
              </p:cNvPr>
              <p:cNvSpPr/>
              <p:nvPr/>
            </p:nvSpPr>
            <p:spPr>
              <a:xfrm>
                <a:off x="-38686275" y="2682250"/>
                <a:ext cx="319025" cy="317425"/>
              </a:xfrm>
              <a:custGeom>
                <a:avLst/>
                <a:gdLst/>
                <a:ahLst/>
                <a:cxnLst/>
                <a:rect l="l" t="t" r="r" b="b"/>
                <a:pathLst>
                  <a:path w="12761" h="12697" extrusionOk="0">
                    <a:moveTo>
                      <a:pt x="11511" y="5995"/>
                    </a:moveTo>
                    <a:cubicBezTo>
                      <a:pt x="11742" y="5995"/>
                      <a:pt x="11941" y="6184"/>
                      <a:pt x="11941" y="6396"/>
                    </a:cubicBezTo>
                    <a:cubicBezTo>
                      <a:pt x="11941" y="6616"/>
                      <a:pt x="11815" y="6774"/>
                      <a:pt x="11626" y="6805"/>
                    </a:cubicBezTo>
                    <a:cubicBezTo>
                      <a:pt x="11576" y="6818"/>
                      <a:pt x="11528" y="6824"/>
                      <a:pt x="11483" y="6824"/>
                    </a:cubicBezTo>
                    <a:cubicBezTo>
                      <a:pt x="11302" y="6824"/>
                      <a:pt x="11166" y="6723"/>
                      <a:pt x="11091" y="6522"/>
                    </a:cubicBezTo>
                    <a:cubicBezTo>
                      <a:pt x="11028" y="6301"/>
                      <a:pt x="11154" y="6081"/>
                      <a:pt x="11374" y="6018"/>
                    </a:cubicBezTo>
                    <a:cubicBezTo>
                      <a:pt x="11420" y="6002"/>
                      <a:pt x="11466" y="5995"/>
                      <a:pt x="11511" y="5995"/>
                    </a:cubicBezTo>
                    <a:close/>
                    <a:moveTo>
                      <a:pt x="5042" y="788"/>
                    </a:moveTo>
                    <a:cubicBezTo>
                      <a:pt x="7310" y="788"/>
                      <a:pt x="9169" y="2615"/>
                      <a:pt x="9169" y="4915"/>
                    </a:cubicBezTo>
                    <a:cubicBezTo>
                      <a:pt x="9169" y="7183"/>
                      <a:pt x="7310" y="9042"/>
                      <a:pt x="5042" y="9042"/>
                    </a:cubicBezTo>
                    <a:cubicBezTo>
                      <a:pt x="3624" y="9042"/>
                      <a:pt x="2364" y="8317"/>
                      <a:pt x="1608" y="7246"/>
                    </a:cubicBezTo>
                    <a:cubicBezTo>
                      <a:pt x="820" y="6049"/>
                      <a:pt x="694" y="4568"/>
                      <a:pt x="1230" y="3308"/>
                    </a:cubicBezTo>
                    <a:cubicBezTo>
                      <a:pt x="1860" y="1827"/>
                      <a:pt x="3309" y="788"/>
                      <a:pt x="5042" y="788"/>
                    </a:cubicBezTo>
                    <a:close/>
                    <a:moveTo>
                      <a:pt x="7531" y="9200"/>
                    </a:moveTo>
                    <a:lnTo>
                      <a:pt x="7531" y="11373"/>
                    </a:lnTo>
                    <a:cubicBezTo>
                      <a:pt x="7531" y="11594"/>
                      <a:pt x="7310" y="11751"/>
                      <a:pt x="7089" y="11814"/>
                    </a:cubicBezTo>
                    <a:lnTo>
                      <a:pt x="2962" y="11814"/>
                    </a:lnTo>
                    <a:cubicBezTo>
                      <a:pt x="2710" y="11814"/>
                      <a:pt x="2553" y="11594"/>
                      <a:pt x="2553" y="11373"/>
                    </a:cubicBezTo>
                    <a:lnTo>
                      <a:pt x="2553" y="9200"/>
                    </a:lnTo>
                    <a:cubicBezTo>
                      <a:pt x="3316" y="9645"/>
                      <a:pt x="4174" y="9873"/>
                      <a:pt x="5041" y="9873"/>
                    </a:cubicBezTo>
                    <a:cubicBezTo>
                      <a:pt x="5892" y="9873"/>
                      <a:pt x="6750" y="9652"/>
                      <a:pt x="7531" y="9200"/>
                    </a:cubicBezTo>
                    <a:close/>
                    <a:moveTo>
                      <a:pt x="4947" y="0"/>
                    </a:moveTo>
                    <a:cubicBezTo>
                      <a:pt x="4296" y="0"/>
                      <a:pt x="3643" y="126"/>
                      <a:pt x="3025" y="378"/>
                    </a:cubicBezTo>
                    <a:cubicBezTo>
                      <a:pt x="1230" y="1134"/>
                      <a:pt x="1" y="2930"/>
                      <a:pt x="1" y="4946"/>
                    </a:cubicBezTo>
                    <a:cubicBezTo>
                      <a:pt x="1" y="6396"/>
                      <a:pt x="631" y="7750"/>
                      <a:pt x="1639" y="8664"/>
                    </a:cubicBezTo>
                    <a:lnTo>
                      <a:pt x="1639" y="11436"/>
                    </a:lnTo>
                    <a:cubicBezTo>
                      <a:pt x="1639" y="12098"/>
                      <a:pt x="2206" y="12697"/>
                      <a:pt x="2868" y="12697"/>
                    </a:cubicBezTo>
                    <a:lnTo>
                      <a:pt x="6995" y="12697"/>
                    </a:lnTo>
                    <a:cubicBezTo>
                      <a:pt x="7562" y="12697"/>
                      <a:pt x="8035" y="12350"/>
                      <a:pt x="8192" y="11877"/>
                    </a:cubicBezTo>
                    <a:cubicBezTo>
                      <a:pt x="10114" y="11720"/>
                      <a:pt x="11847" y="10113"/>
                      <a:pt x="11847" y="8160"/>
                    </a:cubicBezTo>
                    <a:lnTo>
                      <a:pt x="11847" y="7719"/>
                    </a:lnTo>
                    <a:cubicBezTo>
                      <a:pt x="12351" y="7530"/>
                      <a:pt x="12666" y="7089"/>
                      <a:pt x="12666" y="6522"/>
                    </a:cubicBezTo>
                    <a:cubicBezTo>
                      <a:pt x="12760" y="5734"/>
                      <a:pt x="12193" y="5198"/>
                      <a:pt x="11500" y="5198"/>
                    </a:cubicBezTo>
                    <a:cubicBezTo>
                      <a:pt x="10839" y="5198"/>
                      <a:pt x="10240" y="5734"/>
                      <a:pt x="10240" y="6459"/>
                    </a:cubicBezTo>
                    <a:cubicBezTo>
                      <a:pt x="10240" y="6994"/>
                      <a:pt x="10587" y="7435"/>
                      <a:pt x="11059" y="7624"/>
                    </a:cubicBezTo>
                    <a:lnTo>
                      <a:pt x="11059" y="8097"/>
                    </a:lnTo>
                    <a:cubicBezTo>
                      <a:pt x="11059" y="9546"/>
                      <a:pt x="9767" y="10775"/>
                      <a:pt x="8318" y="10964"/>
                    </a:cubicBezTo>
                    <a:lnTo>
                      <a:pt x="8318" y="8664"/>
                    </a:lnTo>
                    <a:cubicBezTo>
                      <a:pt x="8633" y="8380"/>
                      <a:pt x="8885" y="8065"/>
                      <a:pt x="9106" y="7750"/>
                    </a:cubicBezTo>
                    <a:cubicBezTo>
                      <a:pt x="10618" y="5514"/>
                      <a:pt x="10051" y="2395"/>
                      <a:pt x="7751" y="851"/>
                    </a:cubicBezTo>
                    <a:cubicBezTo>
                      <a:pt x="6900" y="284"/>
                      <a:pt x="5925" y="0"/>
                      <a:pt x="49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2" name="Google Shape;5925;p52">
                <a:extLst>
                  <a:ext uri="{FF2B5EF4-FFF2-40B4-BE49-F238E27FC236}">
                    <a16:creationId xmlns:a16="http://schemas.microsoft.com/office/drawing/2014/main" id="{55811BE6-B66F-722D-E3CD-5EDB6F769DB9}"/>
                  </a:ext>
                </a:extLst>
              </p:cNvPr>
              <p:cNvSpPr/>
              <p:nvPr/>
            </p:nvSpPr>
            <p:spPr>
              <a:xfrm>
                <a:off x="-38591750" y="2773600"/>
                <a:ext cx="63025" cy="61350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2454" extrusionOk="0">
                    <a:moveTo>
                      <a:pt x="1264" y="788"/>
                    </a:moveTo>
                    <a:cubicBezTo>
                      <a:pt x="1315" y="788"/>
                      <a:pt x="1368" y="798"/>
                      <a:pt x="1418" y="820"/>
                    </a:cubicBezTo>
                    <a:cubicBezTo>
                      <a:pt x="1544" y="851"/>
                      <a:pt x="1607" y="977"/>
                      <a:pt x="1639" y="1103"/>
                    </a:cubicBezTo>
                    <a:cubicBezTo>
                      <a:pt x="1716" y="1387"/>
                      <a:pt x="1519" y="1649"/>
                      <a:pt x="1273" y="1649"/>
                    </a:cubicBezTo>
                    <a:cubicBezTo>
                      <a:pt x="1218" y="1649"/>
                      <a:pt x="1161" y="1636"/>
                      <a:pt x="1103" y="1607"/>
                    </a:cubicBezTo>
                    <a:cubicBezTo>
                      <a:pt x="914" y="1544"/>
                      <a:pt x="788" y="1292"/>
                      <a:pt x="851" y="1072"/>
                    </a:cubicBezTo>
                    <a:cubicBezTo>
                      <a:pt x="924" y="902"/>
                      <a:pt x="1090" y="788"/>
                      <a:pt x="1264" y="788"/>
                    </a:cubicBezTo>
                    <a:close/>
                    <a:moveTo>
                      <a:pt x="1261" y="1"/>
                    </a:moveTo>
                    <a:cubicBezTo>
                      <a:pt x="599" y="1"/>
                      <a:pt x="0" y="536"/>
                      <a:pt x="32" y="1229"/>
                    </a:cubicBezTo>
                    <a:cubicBezTo>
                      <a:pt x="32" y="1765"/>
                      <a:pt x="379" y="2238"/>
                      <a:pt x="914" y="2395"/>
                    </a:cubicBezTo>
                    <a:cubicBezTo>
                      <a:pt x="1038" y="2435"/>
                      <a:pt x="1163" y="2453"/>
                      <a:pt x="1285" y="2453"/>
                    </a:cubicBezTo>
                    <a:cubicBezTo>
                      <a:pt x="1939" y="2453"/>
                      <a:pt x="2521" y="1920"/>
                      <a:pt x="2521" y="1229"/>
                    </a:cubicBezTo>
                    <a:cubicBezTo>
                      <a:pt x="2489" y="536"/>
                      <a:pt x="1922" y="1"/>
                      <a:pt x="126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63" name="Google Shape;5926;p52">
              <a:extLst>
                <a:ext uri="{FF2B5EF4-FFF2-40B4-BE49-F238E27FC236}">
                  <a16:creationId xmlns:a16="http://schemas.microsoft.com/office/drawing/2014/main" id="{3A572739-4A64-6328-88F4-DC7EC6BDC430}"/>
                </a:ext>
              </a:extLst>
            </p:cNvPr>
            <p:cNvGrpSpPr/>
            <p:nvPr/>
          </p:nvGrpSpPr>
          <p:grpSpPr>
            <a:xfrm>
              <a:off x="7214268" y="2462063"/>
              <a:ext cx="360056" cy="346516"/>
              <a:chOff x="-37534750" y="2668075"/>
              <a:chExt cx="332400" cy="319900"/>
            </a:xfrm>
            <a:grpFill/>
          </p:grpSpPr>
          <p:sp>
            <p:nvSpPr>
              <p:cNvPr id="2764" name="Google Shape;5927;p52">
                <a:extLst>
                  <a:ext uri="{FF2B5EF4-FFF2-40B4-BE49-F238E27FC236}">
                    <a16:creationId xmlns:a16="http://schemas.microsoft.com/office/drawing/2014/main" id="{725CB2A7-7044-FE50-B76C-68BD8909ADE3}"/>
                  </a:ext>
                </a:extLst>
              </p:cNvPr>
              <p:cNvSpPr/>
              <p:nvPr/>
            </p:nvSpPr>
            <p:spPr>
              <a:xfrm>
                <a:off x="-37534750" y="2668075"/>
                <a:ext cx="332400" cy="319900"/>
              </a:xfrm>
              <a:custGeom>
                <a:avLst/>
                <a:gdLst/>
                <a:ahLst/>
                <a:cxnLst/>
                <a:rect l="l" t="t" r="r" b="b"/>
                <a:pathLst>
                  <a:path w="13296" h="12796" extrusionOk="0">
                    <a:moveTo>
                      <a:pt x="5258" y="834"/>
                    </a:moveTo>
                    <a:cubicBezTo>
                      <a:pt x="5799" y="834"/>
                      <a:pt x="6338" y="935"/>
                      <a:pt x="6837" y="1134"/>
                    </a:cubicBezTo>
                    <a:cubicBezTo>
                      <a:pt x="9105" y="2142"/>
                      <a:pt x="10019" y="4852"/>
                      <a:pt x="8822" y="6963"/>
                    </a:cubicBezTo>
                    <a:cubicBezTo>
                      <a:pt x="8790" y="7026"/>
                      <a:pt x="8790" y="7026"/>
                      <a:pt x="8790" y="7057"/>
                    </a:cubicBezTo>
                    <a:cubicBezTo>
                      <a:pt x="8632" y="7372"/>
                      <a:pt x="8412" y="7656"/>
                      <a:pt x="8160" y="7876"/>
                    </a:cubicBezTo>
                    <a:cubicBezTo>
                      <a:pt x="8002" y="8002"/>
                      <a:pt x="7876" y="8128"/>
                      <a:pt x="7782" y="8191"/>
                    </a:cubicBezTo>
                    <a:cubicBezTo>
                      <a:pt x="7687" y="8223"/>
                      <a:pt x="7719" y="8223"/>
                      <a:pt x="7687" y="8286"/>
                    </a:cubicBezTo>
                    <a:cubicBezTo>
                      <a:pt x="7152" y="8664"/>
                      <a:pt x="6585" y="8947"/>
                      <a:pt x="5923" y="9073"/>
                    </a:cubicBezTo>
                    <a:cubicBezTo>
                      <a:pt x="5694" y="9110"/>
                      <a:pt x="5468" y="9128"/>
                      <a:pt x="5245" y="9128"/>
                    </a:cubicBezTo>
                    <a:cubicBezTo>
                      <a:pt x="2977" y="9128"/>
                      <a:pt x="1071" y="7298"/>
                      <a:pt x="1071" y="4946"/>
                    </a:cubicBezTo>
                    <a:cubicBezTo>
                      <a:pt x="1071" y="3592"/>
                      <a:pt x="1796" y="2268"/>
                      <a:pt x="2899" y="1544"/>
                    </a:cubicBezTo>
                    <a:cubicBezTo>
                      <a:pt x="3603" y="1068"/>
                      <a:pt x="4433" y="834"/>
                      <a:pt x="5258" y="834"/>
                    </a:cubicBezTo>
                    <a:close/>
                    <a:moveTo>
                      <a:pt x="9200" y="7876"/>
                    </a:moveTo>
                    <a:lnTo>
                      <a:pt x="11909" y="10586"/>
                    </a:lnTo>
                    <a:cubicBezTo>
                      <a:pt x="12067" y="10743"/>
                      <a:pt x="12130" y="10901"/>
                      <a:pt x="12130" y="11153"/>
                    </a:cubicBezTo>
                    <a:cubicBezTo>
                      <a:pt x="12130" y="11594"/>
                      <a:pt x="11783" y="11909"/>
                      <a:pt x="11405" y="11909"/>
                    </a:cubicBezTo>
                    <a:cubicBezTo>
                      <a:pt x="11184" y="11909"/>
                      <a:pt x="10995" y="11814"/>
                      <a:pt x="10838" y="11657"/>
                    </a:cubicBezTo>
                    <a:lnTo>
                      <a:pt x="8128" y="8947"/>
                    </a:lnTo>
                    <a:cubicBezTo>
                      <a:pt x="8160" y="8916"/>
                      <a:pt x="8759" y="8506"/>
                      <a:pt x="9200" y="7876"/>
                    </a:cubicBezTo>
                    <a:close/>
                    <a:moveTo>
                      <a:pt x="5198" y="0"/>
                    </a:moveTo>
                    <a:cubicBezTo>
                      <a:pt x="3529" y="0"/>
                      <a:pt x="1985" y="882"/>
                      <a:pt x="1103" y="2205"/>
                    </a:cubicBezTo>
                    <a:cubicBezTo>
                      <a:pt x="158" y="3623"/>
                      <a:pt x="0" y="5387"/>
                      <a:pt x="630" y="6931"/>
                    </a:cubicBezTo>
                    <a:cubicBezTo>
                      <a:pt x="1470" y="8860"/>
                      <a:pt x="3356" y="9972"/>
                      <a:pt x="5251" y="9972"/>
                    </a:cubicBezTo>
                    <a:cubicBezTo>
                      <a:pt x="5988" y="9972"/>
                      <a:pt x="6725" y="9804"/>
                      <a:pt x="7404" y="9452"/>
                    </a:cubicBezTo>
                    <a:lnTo>
                      <a:pt x="10302" y="12318"/>
                    </a:lnTo>
                    <a:cubicBezTo>
                      <a:pt x="10588" y="12626"/>
                      <a:pt x="11026" y="12796"/>
                      <a:pt x="11468" y="12796"/>
                    </a:cubicBezTo>
                    <a:cubicBezTo>
                      <a:pt x="11661" y="12796"/>
                      <a:pt x="11854" y="12763"/>
                      <a:pt x="12035" y="12697"/>
                    </a:cubicBezTo>
                    <a:cubicBezTo>
                      <a:pt x="13043" y="12161"/>
                      <a:pt x="13295" y="10806"/>
                      <a:pt x="12539" y="10050"/>
                    </a:cubicBezTo>
                    <a:lnTo>
                      <a:pt x="9672" y="7183"/>
                    </a:lnTo>
                    <a:cubicBezTo>
                      <a:pt x="10334" y="5860"/>
                      <a:pt x="10334" y="4348"/>
                      <a:pt x="9767" y="3025"/>
                    </a:cubicBezTo>
                    <a:cubicBezTo>
                      <a:pt x="9042" y="1229"/>
                      <a:pt x="7215" y="0"/>
                      <a:pt x="51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5" name="Google Shape;5928;p52">
                <a:extLst>
                  <a:ext uri="{FF2B5EF4-FFF2-40B4-BE49-F238E27FC236}">
                    <a16:creationId xmlns:a16="http://schemas.microsoft.com/office/drawing/2014/main" id="{3D8E8847-9E37-71AA-15C6-ECCD88298A92}"/>
                  </a:ext>
                </a:extLst>
              </p:cNvPr>
              <p:cNvSpPr/>
              <p:nvPr/>
            </p:nvSpPr>
            <p:spPr>
              <a:xfrm>
                <a:off x="-37487500" y="2709475"/>
                <a:ext cx="165425" cy="164450"/>
              </a:xfrm>
              <a:custGeom>
                <a:avLst/>
                <a:gdLst/>
                <a:ahLst/>
                <a:cxnLst/>
                <a:rect l="l" t="t" r="r" b="b"/>
                <a:pathLst>
                  <a:path w="6617" h="6578" extrusionOk="0">
                    <a:moveTo>
                      <a:pt x="3308" y="833"/>
                    </a:moveTo>
                    <a:cubicBezTo>
                      <a:pt x="4695" y="833"/>
                      <a:pt x="5797" y="1936"/>
                      <a:pt x="5797" y="3290"/>
                    </a:cubicBezTo>
                    <a:cubicBezTo>
                      <a:pt x="5797" y="4614"/>
                      <a:pt x="4726" y="5779"/>
                      <a:pt x="3308" y="5779"/>
                    </a:cubicBezTo>
                    <a:cubicBezTo>
                      <a:pt x="1954" y="5779"/>
                      <a:pt x="851" y="4677"/>
                      <a:pt x="851" y="3290"/>
                    </a:cubicBezTo>
                    <a:cubicBezTo>
                      <a:pt x="851" y="1936"/>
                      <a:pt x="1954" y="833"/>
                      <a:pt x="3308" y="833"/>
                    </a:cubicBezTo>
                    <a:close/>
                    <a:moveTo>
                      <a:pt x="3319" y="0"/>
                    </a:moveTo>
                    <a:cubicBezTo>
                      <a:pt x="2880" y="0"/>
                      <a:pt x="2438" y="81"/>
                      <a:pt x="2017" y="234"/>
                    </a:cubicBezTo>
                    <a:cubicBezTo>
                      <a:pt x="851" y="738"/>
                      <a:pt x="0" y="1936"/>
                      <a:pt x="0" y="3259"/>
                    </a:cubicBezTo>
                    <a:cubicBezTo>
                      <a:pt x="0" y="4362"/>
                      <a:pt x="568" y="5401"/>
                      <a:pt x="1481" y="6031"/>
                    </a:cubicBezTo>
                    <a:cubicBezTo>
                      <a:pt x="2033" y="6405"/>
                      <a:pt x="2645" y="6578"/>
                      <a:pt x="3255" y="6578"/>
                    </a:cubicBezTo>
                    <a:cubicBezTo>
                      <a:pt x="3725" y="6578"/>
                      <a:pt x="4193" y="6475"/>
                      <a:pt x="4632" y="6283"/>
                    </a:cubicBezTo>
                    <a:cubicBezTo>
                      <a:pt x="5829" y="5748"/>
                      <a:pt x="6585" y="4551"/>
                      <a:pt x="6585" y="3259"/>
                    </a:cubicBezTo>
                    <a:cubicBezTo>
                      <a:pt x="6616" y="2219"/>
                      <a:pt x="6081" y="1180"/>
                      <a:pt x="5167" y="549"/>
                    </a:cubicBezTo>
                    <a:cubicBezTo>
                      <a:pt x="4605" y="175"/>
                      <a:pt x="3965" y="0"/>
                      <a:pt x="331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66" name="Google Shape;5929;p52">
              <a:extLst>
                <a:ext uri="{FF2B5EF4-FFF2-40B4-BE49-F238E27FC236}">
                  <a16:creationId xmlns:a16="http://schemas.microsoft.com/office/drawing/2014/main" id="{E6629BC8-1DDE-BB66-A764-04464C4574EC}"/>
                </a:ext>
              </a:extLst>
            </p:cNvPr>
            <p:cNvSpPr/>
            <p:nvPr/>
          </p:nvSpPr>
          <p:spPr>
            <a:xfrm>
              <a:off x="2340638" y="1683287"/>
              <a:ext cx="345541" cy="342779"/>
            </a:xfrm>
            <a:custGeom>
              <a:avLst/>
              <a:gdLst/>
              <a:ahLst/>
              <a:cxnLst/>
              <a:rect l="l" t="t" r="r" b="b"/>
              <a:pathLst>
                <a:path w="12760" h="12658" extrusionOk="0">
                  <a:moveTo>
                    <a:pt x="6270" y="1032"/>
                  </a:moveTo>
                  <a:lnTo>
                    <a:pt x="6932" y="1693"/>
                  </a:lnTo>
                  <a:lnTo>
                    <a:pt x="5640" y="1693"/>
                  </a:lnTo>
                  <a:lnTo>
                    <a:pt x="6270" y="1032"/>
                  </a:lnTo>
                  <a:close/>
                  <a:moveTo>
                    <a:pt x="11342" y="2481"/>
                  </a:moveTo>
                  <a:lnTo>
                    <a:pt x="10523" y="3300"/>
                  </a:lnTo>
                  <a:lnTo>
                    <a:pt x="2332" y="3300"/>
                  </a:lnTo>
                  <a:lnTo>
                    <a:pt x="1513" y="2481"/>
                  </a:lnTo>
                  <a:close/>
                  <a:moveTo>
                    <a:pt x="8381" y="9381"/>
                  </a:moveTo>
                  <a:lnTo>
                    <a:pt x="8381" y="10200"/>
                  </a:lnTo>
                  <a:lnTo>
                    <a:pt x="6711" y="10200"/>
                  </a:lnTo>
                  <a:lnTo>
                    <a:pt x="6711" y="9381"/>
                  </a:lnTo>
                  <a:close/>
                  <a:moveTo>
                    <a:pt x="10303" y="4151"/>
                  </a:moveTo>
                  <a:lnTo>
                    <a:pt x="10303" y="10200"/>
                  </a:lnTo>
                  <a:lnTo>
                    <a:pt x="9200" y="10200"/>
                  </a:lnTo>
                  <a:lnTo>
                    <a:pt x="9200" y="9003"/>
                  </a:lnTo>
                  <a:cubicBezTo>
                    <a:pt x="9200" y="8751"/>
                    <a:pt x="8980" y="8562"/>
                    <a:pt x="8759" y="8562"/>
                  </a:cubicBezTo>
                  <a:lnTo>
                    <a:pt x="6270" y="8562"/>
                  </a:lnTo>
                  <a:cubicBezTo>
                    <a:pt x="6050" y="8562"/>
                    <a:pt x="5892" y="8751"/>
                    <a:pt x="5892" y="9003"/>
                  </a:cubicBezTo>
                  <a:lnTo>
                    <a:pt x="5892" y="10200"/>
                  </a:lnTo>
                  <a:lnTo>
                    <a:pt x="2584" y="10200"/>
                  </a:lnTo>
                  <a:lnTo>
                    <a:pt x="2584" y="4151"/>
                  </a:lnTo>
                  <a:close/>
                  <a:moveTo>
                    <a:pt x="914" y="3080"/>
                  </a:moveTo>
                  <a:lnTo>
                    <a:pt x="1733" y="3899"/>
                  </a:lnTo>
                  <a:lnTo>
                    <a:pt x="1733" y="10452"/>
                  </a:lnTo>
                  <a:lnTo>
                    <a:pt x="914" y="11271"/>
                  </a:lnTo>
                  <a:lnTo>
                    <a:pt x="914" y="3080"/>
                  </a:lnTo>
                  <a:close/>
                  <a:moveTo>
                    <a:pt x="11941" y="3080"/>
                  </a:moveTo>
                  <a:lnTo>
                    <a:pt x="11941" y="11271"/>
                  </a:lnTo>
                  <a:lnTo>
                    <a:pt x="11122" y="10452"/>
                  </a:lnTo>
                  <a:lnTo>
                    <a:pt x="11122" y="3899"/>
                  </a:lnTo>
                  <a:lnTo>
                    <a:pt x="11941" y="3080"/>
                  </a:lnTo>
                  <a:close/>
                  <a:moveTo>
                    <a:pt x="10492" y="11050"/>
                  </a:moveTo>
                  <a:lnTo>
                    <a:pt x="11311" y="11870"/>
                  </a:lnTo>
                  <a:lnTo>
                    <a:pt x="1481" y="11870"/>
                  </a:lnTo>
                  <a:lnTo>
                    <a:pt x="2300" y="11050"/>
                  </a:lnTo>
                  <a:close/>
                  <a:moveTo>
                    <a:pt x="6254" y="0"/>
                  </a:moveTo>
                  <a:cubicBezTo>
                    <a:pt x="6144" y="0"/>
                    <a:pt x="6034" y="39"/>
                    <a:pt x="5955" y="118"/>
                  </a:cubicBezTo>
                  <a:lnTo>
                    <a:pt x="4443" y="1662"/>
                  </a:lnTo>
                  <a:lnTo>
                    <a:pt x="379" y="1662"/>
                  </a:lnTo>
                  <a:cubicBezTo>
                    <a:pt x="221" y="1693"/>
                    <a:pt x="95" y="1819"/>
                    <a:pt x="64" y="1946"/>
                  </a:cubicBezTo>
                  <a:cubicBezTo>
                    <a:pt x="1" y="2009"/>
                    <a:pt x="64" y="1473"/>
                    <a:pt x="64" y="12248"/>
                  </a:cubicBezTo>
                  <a:cubicBezTo>
                    <a:pt x="64" y="12374"/>
                    <a:pt x="95" y="12500"/>
                    <a:pt x="221" y="12563"/>
                  </a:cubicBezTo>
                  <a:cubicBezTo>
                    <a:pt x="284" y="12657"/>
                    <a:pt x="379" y="12657"/>
                    <a:pt x="473" y="12657"/>
                  </a:cubicBezTo>
                  <a:lnTo>
                    <a:pt x="12351" y="12657"/>
                  </a:lnTo>
                  <a:cubicBezTo>
                    <a:pt x="12571" y="12657"/>
                    <a:pt x="12729" y="12468"/>
                    <a:pt x="12729" y="12216"/>
                  </a:cubicBezTo>
                  <a:lnTo>
                    <a:pt x="12729" y="2009"/>
                  </a:lnTo>
                  <a:cubicBezTo>
                    <a:pt x="12760" y="1851"/>
                    <a:pt x="12571" y="1662"/>
                    <a:pt x="12351" y="1662"/>
                  </a:cubicBezTo>
                  <a:lnTo>
                    <a:pt x="8097" y="1662"/>
                  </a:lnTo>
                  <a:lnTo>
                    <a:pt x="6554" y="118"/>
                  </a:lnTo>
                  <a:cubicBezTo>
                    <a:pt x="6475" y="39"/>
                    <a:pt x="6365" y="0"/>
                    <a:pt x="62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67" name="Google Shape;5930;p52">
              <a:extLst>
                <a:ext uri="{FF2B5EF4-FFF2-40B4-BE49-F238E27FC236}">
                  <a16:creationId xmlns:a16="http://schemas.microsoft.com/office/drawing/2014/main" id="{74C776DB-DC72-2A53-D475-BA8BFB7748C5}"/>
                </a:ext>
              </a:extLst>
            </p:cNvPr>
            <p:cNvGrpSpPr/>
            <p:nvPr/>
          </p:nvGrpSpPr>
          <p:grpSpPr>
            <a:xfrm>
              <a:off x="2336367" y="2080696"/>
              <a:ext cx="345541" cy="344133"/>
              <a:chOff x="-42062025" y="2316000"/>
              <a:chExt cx="319000" cy="317700"/>
            </a:xfrm>
            <a:grpFill/>
          </p:grpSpPr>
          <p:sp>
            <p:nvSpPr>
              <p:cNvPr id="2768" name="Google Shape;5931;p52">
                <a:extLst>
                  <a:ext uri="{FF2B5EF4-FFF2-40B4-BE49-F238E27FC236}">
                    <a16:creationId xmlns:a16="http://schemas.microsoft.com/office/drawing/2014/main" id="{A33215D8-4672-4000-3F9F-29EF6F8AF103}"/>
                  </a:ext>
                </a:extLst>
              </p:cNvPr>
              <p:cNvSpPr/>
              <p:nvPr/>
            </p:nvSpPr>
            <p:spPr>
              <a:xfrm>
                <a:off x="-41965150" y="2477075"/>
                <a:ext cx="124475" cy="112675"/>
              </a:xfrm>
              <a:custGeom>
                <a:avLst/>
                <a:gdLst/>
                <a:ahLst/>
                <a:cxnLst/>
                <a:rect l="l" t="t" r="r" b="b"/>
                <a:pathLst>
                  <a:path w="4979" h="4507" extrusionOk="0">
                    <a:moveTo>
                      <a:pt x="2521" y="1371"/>
                    </a:moveTo>
                    <a:lnTo>
                      <a:pt x="2773" y="1812"/>
                    </a:lnTo>
                    <a:cubicBezTo>
                      <a:pt x="2836" y="1938"/>
                      <a:pt x="2931" y="2001"/>
                      <a:pt x="3088" y="2064"/>
                    </a:cubicBezTo>
                    <a:lnTo>
                      <a:pt x="3592" y="2127"/>
                    </a:lnTo>
                    <a:lnTo>
                      <a:pt x="3151" y="2473"/>
                    </a:lnTo>
                    <a:cubicBezTo>
                      <a:pt x="3088" y="2568"/>
                      <a:pt x="2994" y="2725"/>
                      <a:pt x="3057" y="2851"/>
                    </a:cubicBezTo>
                    <a:lnTo>
                      <a:pt x="3120" y="3355"/>
                    </a:lnTo>
                    <a:lnTo>
                      <a:pt x="2679" y="3103"/>
                    </a:lnTo>
                    <a:cubicBezTo>
                      <a:pt x="2631" y="3072"/>
                      <a:pt x="2568" y="3056"/>
                      <a:pt x="2501" y="3056"/>
                    </a:cubicBezTo>
                    <a:cubicBezTo>
                      <a:pt x="2434" y="3056"/>
                      <a:pt x="2364" y="3072"/>
                      <a:pt x="2301" y="3103"/>
                    </a:cubicBezTo>
                    <a:lnTo>
                      <a:pt x="1860" y="3355"/>
                    </a:lnTo>
                    <a:lnTo>
                      <a:pt x="1954" y="2851"/>
                    </a:lnTo>
                    <a:cubicBezTo>
                      <a:pt x="1986" y="2725"/>
                      <a:pt x="1891" y="2568"/>
                      <a:pt x="1828" y="2473"/>
                    </a:cubicBezTo>
                    <a:lnTo>
                      <a:pt x="1481" y="2127"/>
                    </a:lnTo>
                    <a:lnTo>
                      <a:pt x="1986" y="2064"/>
                    </a:lnTo>
                    <a:cubicBezTo>
                      <a:pt x="2112" y="2064"/>
                      <a:pt x="2206" y="1938"/>
                      <a:pt x="2301" y="1812"/>
                    </a:cubicBezTo>
                    <a:lnTo>
                      <a:pt x="2521" y="1371"/>
                    </a:lnTo>
                    <a:close/>
                    <a:moveTo>
                      <a:pt x="2474" y="0"/>
                    </a:moveTo>
                    <a:cubicBezTo>
                      <a:pt x="2332" y="0"/>
                      <a:pt x="2190" y="79"/>
                      <a:pt x="2112" y="236"/>
                    </a:cubicBezTo>
                    <a:lnTo>
                      <a:pt x="1576" y="1276"/>
                    </a:lnTo>
                    <a:lnTo>
                      <a:pt x="473" y="1434"/>
                    </a:lnTo>
                    <a:cubicBezTo>
                      <a:pt x="127" y="1465"/>
                      <a:pt x="1" y="1906"/>
                      <a:pt x="253" y="2127"/>
                    </a:cubicBezTo>
                    <a:lnTo>
                      <a:pt x="1040" y="2914"/>
                    </a:lnTo>
                    <a:lnTo>
                      <a:pt x="851" y="4017"/>
                    </a:lnTo>
                    <a:cubicBezTo>
                      <a:pt x="802" y="4291"/>
                      <a:pt x="1028" y="4506"/>
                      <a:pt x="1249" y="4506"/>
                    </a:cubicBezTo>
                    <a:cubicBezTo>
                      <a:pt x="1308" y="4506"/>
                      <a:pt x="1366" y="4491"/>
                      <a:pt x="1418" y="4458"/>
                    </a:cubicBezTo>
                    <a:lnTo>
                      <a:pt x="2427" y="3954"/>
                    </a:lnTo>
                    <a:lnTo>
                      <a:pt x="3403" y="4458"/>
                    </a:lnTo>
                    <a:cubicBezTo>
                      <a:pt x="3465" y="4489"/>
                      <a:pt x="3528" y="4503"/>
                      <a:pt x="3589" y="4503"/>
                    </a:cubicBezTo>
                    <a:cubicBezTo>
                      <a:pt x="3839" y="4503"/>
                      <a:pt x="4052" y="4270"/>
                      <a:pt x="4002" y="4017"/>
                    </a:cubicBezTo>
                    <a:lnTo>
                      <a:pt x="3781" y="2914"/>
                    </a:lnTo>
                    <a:lnTo>
                      <a:pt x="4569" y="2127"/>
                    </a:lnTo>
                    <a:cubicBezTo>
                      <a:pt x="4978" y="1906"/>
                      <a:pt x="4821" y="1465"/>
                      <a:pt x="4474" y="1434"/>
                    </a:cubicBezTo>
                    <a:lnTo>
                      <a:pt x="3372" y="1276"/>
                    </a:lnTo>
                    <a:lnTo>
                      <a:pt x="2836" y="236"/>
                    </a:lnTo>
                    <a:cubicBezTo>
                      <a:pt x="2757" y="79"/>
                      <a:pt x="2616" y="0"/>
                      <a:pt x="24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9" name="Google Shape;5932;p52">
                <a:extLst>
                  <a:ext uri="{FF2B5EF4-FFF2-40B4-BE49-F238E27FC236}">
                    <a16:creationId xmlns:a16="http://schemas.microsoft.com/office/drawing/2014/main" id="{1726A4AA-8626-0A28-A90F-2517AECE42B3}"/>
                  </a:ext>
                </a:extLst>
              </p:cNvPr>
              <p:cNvSpPr/>
              <p:nvPr/>
            </p:nvSpPr>
            <p:spPr>
              <a:xfrm>
                <a:off x="-42062025" y="2316000"/>
                <a:ext cx="319000" cy="317700"/>
              </a:xfrm>
              <a:custGeom>
                <a:avLst/>
                <a:gdLst/>
                <a:ahLst/>
                <a:cxnLst/>
                <a:rect l="l" t="t" r="r" b="b"/>
                <a:pathLst>
                  <a:path w="12760" h="12708" extrusionOk="0">
                    <a:moveTo>
                      <a:pt x="9610" y="851"/>
                    </a:moveTo>
                    <a:lnTo>
                      <a:pt x="8129" y="2615"/>
                    </a:lnTo>
                    <a:cubicBezTo>
                      <a:pt x="8097" y="2584"/>
                      <a:pt x="8034" y="2584"/>
                      <a:pt x="7940" y="2584"/>
                    </a:cubicBezTo>
                    <a:lnTo>
                      <a:pt x="4821" y="2584"/>
                    </a:lnTo>
                    <a:cubicBezTo>
                      <a:pt x="4758" y="2584"/>
                      <a:pt x="4726" y="2584"/>
                      <a:pt x="4632" y="2615"/>
                    </a:cubicBezTo>
                    <a:lnTo>
                      <a:pt x="3183" y="851"/>
                    </a:lnTo>
                    <a:close/>
                    <a:moveTo>
                      <a:pt x="7530" y="3371"/>
                    </a:moveTo>
                    <a:lnTo>
                      <a:pt x="6396" y="4726"/>
                    </a:lnTo>
                    <a:lnTo>
                      <a:pt x="5293" y="3371"/>
                    </a:lnTo>
                    <a:close/>
                    <a:moveTo>
                      <a:pt x="10555" y="1009"/>
                    </a:moveTo>
                    <a:lnTo>
                      <a:pt x="11783" y="2237"/>
                    </a:lnTo>
                    <a:lnTo>
                      <a:pt x="8759" y="5923"/>
                    </a:lnTo>
                    <a:cubicBezTo>
                      <a:pt x="8255" y="5545"/>
                      <a:pt x="7719" y="5262"/>
                      <a:pt x="7121" y="5136"/>
                    </a:cubicBezTo>
                    <a:lnTo>
                      <a:pt x="10555" y="1009"/>
                    </a:lnTo>
                    <a:close/>
                    <a:moveTo>
                      <a:pt x="2269" y="1040"/>
                    </a:moveTo>
                    <a:lnTo>
                      <a:pt x="5703" y="5199"/>
                    </a:lnTo>
                    <a:cubicBezTo>
                      <a:pt x="5104" y="5293"/>
                      <a:pt x="4506" y="5545"/>
                      <a:pt x="4033" y="5986"/>
                    </a:cubicBezTo>
                    <a:cubicBezTo>
                      <a:pt x="3214" y="4947"/>
                      <a:pt x="1040" y="2269"/>
                      <a:pt x="1040" y="2269"/>
                    </a:cubicBezTo>
                    <a:lnTo>
                      <a:pt x="2269" y="1040"/>
                    </a:lnTo>
                    <a:close/>
                    <a:moveTo>
                      <a:pt x="6349" y="5978"/>
                    </a:moveTo>
                    <a:cubicBezTo>
                      <a:pt x="7097" y="5978"/>
                      <a:pt x="7845" y="6254"/>
                      <a:pt x="8412" y="6805"/>
                    </a:cubicBezTo>
                    <a:lnTo>
                      <a:pt x="8538" y="6932"/>
                    </a:lnTo>
                    <a:cubicBezTo>
                      <a:pt x="8633" y="7026"/>
                      <a:pt x="8727" y="7152"/>
                      <a:pt x="8822" y="7278"/>
                    </a:cubicBezTo>
                    <a:cubicBezTo>
                      <a:pt x="9452" y="8097"/>
                      <a:pt x="9484" y="9168"/>
                      <a:pt x="9137" y="10082"/>
                    </a:cubicBezTo>
                    <a:cubicBezTo>
                      <a:pt x="8662" y="11199"/>
                      <a:pt x="7524" y="11885"/>
                      <a:pt x="6358" y="11885"/>
                    </a:cubicBezTo>
                    <a:cubicBezTo>
                      <a:pt x="5978" y="11885"/>
                      <a:pt x="5595" y="11812"/>
                      <a:pt x="5230" y="11657"/>
                    </a:cubicBezTo>
                    <a:cubicBezTo>
                      <a:pt x="3340" y="10870"/>
                      <a:pt x="2805" y="8412"/>
                      <a:pt x="4159" y="6932"/>
                    </a:cubicBezTo>
                    <a:lnTo>
                      <a:pt x="4285" y="6805"/>
                    </a:lnTo>
                    <a:cubicBezTo>
                      <a:pt x="4852" y="6254"/>
                      <a:pt x="5601" y="5978"/>
                      <a:pt x="6349" y="5978"/>
                    </a:cubicBezTo>
                    <a:close/>
                    <a:moveTo>
                      <a:pt x="2269" y="0"/>
                    </a:moveTo>
                    <a:cubicBezTo>
                      <a:pt x="2143" y="0"/>
                      <a:pt x="2048" y="32"/>
                      <a:pt x="1954" y="95"/>
                    </a:cubicBezTo>
                    <a:lnTo>
                      <a:pt x="158" y="1922"/>
                    </a:lnTo>
                    <a:cubicBezTo>
                      <a:pt x="1" y="2080"/>
                      <a:pt x="1" y="2300"/>
                      <a:pt x="95" y="2458"/>
                    </a:cubicBezTo>
                    <a:lnTo>
                      <a:pt x="3372" y="6522"/>
                    </a:lnTo>
                    <a:cubicBezTo>
                      <a:pt x="1985" y="8255"/>
                      <a:pt x="2395" y="10807"/>
                      <a:pt x="4254" y="12035"/>
                    </a:cubicBezTo>
                    <a:cubicBezTo>
                      <a:pt x="4911" y="12489"/>
                      <a:pt x="5659" y="12708"/>
                      <a:pt x="6397" y="12708"/>
                    </a:cubicBezTo>
                    <a:cubicBezTo>
                      <a:pt x="7606" y="12708"/>
                      <a:pt x="8791" y="12122"/>
                      <a:pt x="9515" y="11027"/>
                    </a:cubicBezTo>
                    <a:cubicBezTo>
                      <a:pt x="10429" y="9641"/>
                      <a:pt x="10397" y="7814"/>
                      <a:pt x="9326" y="6522"/>
                    </a:cubicBezTo>
                    <a:lnTo>
                      <a:pt x="12634" y="2458"/>
                    </a:lnTo>
                    <a:cubicBezTo>
                      <a:pt x="12760" y="2300"/>
                      <a:pt x="12760" y="2080"/>
                      <a:pt x="12603" y="1922"/>
                    </a:cubicBezTo>
                    <a:lnTo>
                      <a:pt x="10775" y="95"/>
                    </a:lnTo>
                    <a:cubicBezTo>
                      <a:pt x="10712" y="32"/>
                      <a:pt x="10555" y="0"/>
                      <a:pt x="104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70" name="Google Shape;5933;p52">
              <a:extLst>
                <a:ext uri="{FF2B5EF4-FFF2-40B4-BE49-F238E27FC236}">
                  <a16:creationId xmlns:a16="http://schemas.microsoft.com/office/drawing/2014/main" id="{BF043852-F3FD-DECF-2B1B-1AA1A8F935F4}"/>
                </a:ext>
              </a:extLst>
            </p:cNvPr>
            <p:cNvSpPr/>
            <p:nvPr/>
          </p:nvSpPr>
          <p:spPr>
            <a:xfrm>
              <a:off x="2339352" y="2477627"/>
              <a:ext cx="348113" cy="345270"/>
            </a:xfrm>
            <a:custGeom>
              <a:avLst/>
              <a:gdLst/>
              <a:ahLst/>
              <a:cxnLst/>
              <a:rect l="l" t="t" r="r" b="b"/>
              <a:pathLst>
                <a:path w="12855" h="12750" extrusionOk="0">
                  <a:moveTo>
                    <a:pt x="6304" y="770"/>
                  </a:moveTo>
                  <a:cubicBezTo>
                    <a:pt x="6519" y="770"/>
                    <a:pt x="6711" y="952"/>
                    <a:pt x="6711" y="1186"/>
                  </a:cubicBezTo>
                  <a:lnTo>
                    <a:pt x="6711" y="1659"/>
                  </a:lnTo>
                  <a:cubicBezTo>
                    <a:pt x="6569" y="1643"/>
                    <a:pt x="6435" y="1635"/>
                    <a:pt x="6302" y="1635"/>
                  </a:cubicBezTo>
                  <a:cubicBezTo>
                    <a:pt x="6168" y="1635"/>
                    <a:pt x="6034" y="1643"/>
                    <a:pt x="5892" y="1659"/>
                  </a:cubicBezTo>
                  <a:lnTo>
                    <a:pt x="5892" y="1186"/>
                  </a:lnTo>
                  <a:cubicBezTo>
                    <a:pt x="5892" y="1029"/>
                    <a:pt x="5955" y="934"/>
                    <a:pt x="6081" y="840"/>
                  </a:cubicBezTo>
                  <a:cubicBezTo>
                    <a:pt x="6154" y="791"/>
                    <a:pt x="6230" y="770"/>
                    <a:pt x="6304" y="770"/>
                  </a:cubicBezTo>
                  <a:close/>
                  <a:moveTo>
                    <a:pt x="6249" y="2423"/>
                  </a:moveTo>
                  <a:cubicBezTo>
                    <a:pt x="7067" y="2423"/>
                    <a:pt x="7748" y="3312"/>
                    <a:pt x="7373" y="4148"/>
                  </a:cubicBezTo>
                  <a:cubicBezTo>
                    <a:pt x="7184" y="4619"/>
                    <a:pt x="6731" y="4914"/>
                    <a:pt x="6251" y="4914"/>
                  </a:cubicBezTo>
                  <a:cubicBezTo>
                    <a:pt x="6089" y="4914"/>
                    <a:pt x="5925" y="4881"/>
                    <a:pt x="5766" y="4809"/>
                  </a:cubicBezTo>
                  <a:cubicBezTo>
                    <a:pt x="5136" y="4557"/>
                    <a:pt x="4852" y="3707"/>
                    <a:pt x="5230" y="3045"/>
                  </a:cubicBezTo>
                  <a:cubicBezTo>
                    <a:pt x="5325" y="2856"/>
                    <a:pt x="5482" y="2699"/>
                    <a:pt x="5640" y="2604"/>
                  </a:cubicBezTo>
                  <a:cubicBezTo>
                    <a:pt x="5766" y="2541"/>
                    <a:pt x="5892" y="2510"/>
                    <a:pt x="6018" y="2447"/>
                  </a:cubicBezTo>
                  <a:cubicBezTo>
                    <a:pt x="6096" y="2431"/>
                    <a:pt x="6173" y="2423"/>
                    <a:pt x="6249" y="2423"/>
                  </a:cubicBezTo>
                  <a:close/>
                  <a:moveTo>
                    <a:pt x="4852" y="5156"/>
                  </a:moveTo>
                  <a:cubicBezTo>
                    <a:pt x="5041" y="5377"/>
                    <a:pt x="5293" y="5534"/>
                    <a:pt x="5577" y="5597"/>
                  </a:cubicBezTo>
                  <a:lnTo>
                    <a:pt x="3939" y="8243"/>
                  </a:lnTo>
                  <a:lnTo>
                    <a:pt x="2962" y="8243"/>
                  </a:lnTo>
                  <a:lnTo>
                    <a:pt x="4852" y="5156"/>
                  </a:lnTo>
                  <a:close/>
                  <a:moveTo>
                    <a:pt x="7719" y="5187"/>
                  </a:moveTo>
                  <a:lnTo>
                    <a:pt x="9610" y="8243"/>
                  </a:lnTo>
                  <a:lnTo>
                    <a:pt x="8633" y="8243"/>
                  </a:lnTo>
                  <a:lnTo>
                    <a:pt x="7026" y="5597"/>
                  </a:lnTo>
                  <a:cubicBezTo>
                    <a:pt x="7310" y="5503"/>
                    <a:pt x="7530" y="5377"/>
                    <a:pt x="7719" y="5187"/>
                  </a:cubicBezTo>
                  <a:close/>
                  <a:moveTo>
                    <a:pt x="6333" y="6007"/>
                  </a:moveTo>
                  <a:lnTo>
                    <a:pt x="7688" y="8275"/>
                  </a:lnTo>
                  <a:lnTo>
                    <a:pt x="7467" y="8275"/>
                  </a:lnTo>
                  <a:lnTo>
                    <a:pt x="7467" y="8243"/>
                  </a:lnTo>
                  <a:cubicBezTo>
                    <a:pt x="7373" y="7960"/>
                    <a:pt x="7215" y="7771"/>
                    <a:pt x="6995" y="7613"/>
                  </a:cubicBezTo>
                  <a:cubicBezTo>
                    <a:pt x="6783" y="7462"/>
                    <a:pt x="6545" y="7391"/>
                    <a:pt x="6310" y="7391"/>
                  </a:cubicBezTo>
                  <a:cubicBezTo>
                    <a:pt x="5812" y="7391"/>
                    <a:pt x="5329" y="7708"/>
                    <a:pt x="5136" y="8243"/>
                  </a:cubicBezTo>
                  <a:lnTo>
                    <a:pt x="4947" y="8243"/>
                  </a:lnTo>
                  <a:lnTo>
                    <a:pt x="6333" y="6007"/>
                  </a:lnTo>
                  <a:close/>
                  <a:moveTo>
                    <a:pt x="6274" y="8212"/>
                  </a:moveTo>
                  <a:cubicBezTo>
                    <a:pt x="6325" y="8212"/>
                    <a:pt x="6377" y="8222"/>
                    <a:pt x="6428" y="8243"/>
                  </a:cubicBezTo>
                  <a:cubicBezTo>
                    <a:pt x="6585" y="8306"/>
                    <a:pt x="6680" y="8495"/>
                    <a:pt x="6680" y="8653"/>
                  </a:cubicBezTo>
                  <a:cubicBezTo>
                    <a:pt x="6704" y="8901"/>
                    <a:pt x="6515" y="9071"/>
                    <a:pt x="6295" y="9071"/>
                  </a:cubicBezTo>
                  <a:cubicBezTo>
                    <a:pt x="6235" y="9071"/>
                    <a:pt x="6173" y="9058"/>
                    <a:pt x="6113" y="9031"/>
                  </a:cubicBezTo>
                  <a:cubicBezTo>
                    <a:pt x="5924" y="8968"/>
                    <a:pt x="5798" y="8716"/>
                    <a:pt x="5892" y="8495"/>
                  </a:cubicBezTo>
                  <a:cubicBezTo>
                    <a:pt x="5941" y="8326"/>
                    <a:pt x="6101" y="8212"/>
                    <a:pt x="6274" y="8212"/>
                  </a:cubicBezTo>
                  <a:close/>
                  <a:moveTo>
                    <a:pt x="3435" y="9063"/>
                  </a:moveTo>
                  <a:lnTo>
                    <a:pt x="1891" y="11583"/>
                  </a:lnTo>
                  <a:cubicBezTo>
                    <a:pt x="1576" y="11205"/>
                    <a:pt x="1513" y="10606"/>
                    <a:pt x="1796" y="10165"/>
                  </a:cubicBezTo>
                  <a:lnTo>
                    <a:pt x="2458" y="9063"/>
                  </a:lnTo>
                  <a:close/>
                  <a:moveTo>
                    <a:pt x="10145" y="9063"/>
                  </a:moveTo>
                  <a:lnTo>
                    <a:pt x="10807" y="10165"/>
                  </a:lnTo>
                  <a:cubicBezTo>
                    <a:pt x="11027" y="10606"/>
                    <a:pt x="10996" y="11205"/>
                    <a:pt x="10681" y="11583"/>
                  </a:cubicBezTo>
                  <a:lnTo>
                    <a:pt x="9169" y="9063"/>
                  </a:lnTo>
                  <a:close/>
                  <a:moveTo>
                    <a:pt x="6256" y="1"/>
                  </a:moveTo>
                  <a:cubicBezTo>
                    <a:pt x="5728" y="1"/>
                    <a:pt x="5259" y="331"/>
                    <a:pt x="5104" y="871"/>
                  </a:cubicBezTo>
                  <a:cubicBezTo>
                    <a:pt x="5041" y="997"/>
                    <a:pt x="5041" y="1123"/>
                    <a:pt x="5041" y="1218"/>
                  </a:cubicBezTo>
                  <a:lnTo>
                    <a:pt x="5041" y="2069"/>
                  </a:lnTo>
                  <a:cubicBezTo>
                    <a:pt x="4317" y="2604"/>
                    <a:pt x="4033" y="3581"/>
                    <a:pt x="4348" y="4431"/>
                  </a:cubicBezTo>
                  <a:cubicBezTo>
                    <a:pt x="4002" y="4998"/>
                    <a:pt x="2836" y="6920"/>
                    <a:pt x="1985" y="8275"/>
                  </a:cubicBezTo>
                  <a:lnTo>
                    <a:pt x="473" y="8275"/>
                  </a:lnTo>
                  <a:cubicBezTo>
                    <a:pt x="284" y="8275"/>
                    <a:pt x="95" y="8432"/>
                    <a:pt x="64" y="8653"/>
                  </a:cubicBezTo>
                  <a:cubicBezTo>
                    <a:pt x="1" y="8874"/>
                    <a:pt x="221" y="9094"/>
                    <a:pt x="442" y="9094"/>
                  </a:cubicBezTo>
                  <a:lnTo>
                    <a:pt x="1418" y="9094"/>
                  </a:lnTo>
                  <a:lnTo>
                    <a:pt x="1009" y="9787"/>
                  </a:lnTo>
                  <a:cubicBezTo>
                    <a:pt x="599" y="10417"/>
                    <a:pt x="599" y="11236"/>
                    <a:pt x="946" y="11866"/>
                  </a:cubicBezTo>
                  <a:cubicBezTo>
                    <a:pt x="1103" y="12182"/>
                    <a:pt x="1387" y="12465"/>
                    <a:pt x="1702" y="12654"/>
                  </a:cubicBezTo>
                  <a:cubicBezTo>
                    <a:pt x="1761" y="12694"/>
                    <a:pt x="1827" y="12711"/>
                    <a:pt x="1893" y="12711"/>
                  </a:cubicBezTo>
                  <a:cubicBezTo>
                    <a:pt x="2037" y="12711"/>
                    <a:pt x="2182" y="12626"/>
                    <a:pt x="2269" y="12497"/>
                  </a:cubicBezTo>
                  <a:lnTo>
                    <a:pt x="4348" y="9094"/>
                  </a:lnTo>
                  <a:lnTo>
                    <a:pt x="5041" y="9094"/>
                  </a:lnTo>
                  <a:cubicBezTo>
                    <a:pt x="5167" y="9504"/>
                    <a:pt x="5482" y="9787"/>
                    <a:pt x="5829" y="9882"/>
                  </a:cubicBezTo>
                  <a:cubicBezTo>
                    <a:pt x="5961" y="9928"/>
                    <a:pt x="6096" y="9950"/>
                    <a:pt x="6227" y="9950"/>
                  </a:cubicBezTo>
                  <a:cubicBezTo>
                    <a:pt x="6628" y="9950"/>
                    <a:pt x="7002" y="9749"/>
                    <a:pt x="7215" y="9441"/>
                  </a:cubicBezTo>
                  <a:cubicBezTo>
                    <a:pt x="7310" y="9346"/>
                    <a:pt x="7373" y="9189"/>
                    <a:pt x="7373" y="9189"/>
                  </a:cubicBezTo>
                  <a:lnTo>
                    <a:pt x="8097" y="9189"/>
                  </a:lnTo>
                  <a:lnTo>
                    <a:pt x="10145" y="12528"/>
                  </a:lnTo>
                  <a:cubicBezTo>
                    <a:pt x="10207" y="12673"/>
                    <a:pt x="10337" y="12750"/>
                    <a:pt x="10473" y="12750"/>
                  </a:cubicBezTo>
                  <a:cubicBezTo>
                    <a:pt x="10544" y="12750"/>
                    <a:pt x="10616" y="12729"/>
                    <a:pt x="10681" y="12686"/>
                  </a:cubicBezTo>
                  <a:cubicBezTo>
                    <a:pt x="11657" y="12119"/>
                    <a:pt x="11972" y="10795"/>
                    <a:pt x="11405" y="9850"/>
                  </a:cubicBezTo>
                  <a:lnTo>
                    <a:pt x="10996" y="9189"/>
                  </a:lnTo>
                  <a:lnTo>
                    <a:pt x="12288" y="9189"/>
                  </a:lnTo>
                  <a:cubicBezTo>
                    <a:pt x="12508" y="9189"/>
                    <a:pt x="12697" y="9031"/>
                    <a:pt x="12729" y="8842"/>
                  </a:cubicBezTo>
                  <a:cubicBezTo>
                    <a:pt x="12855" y="8432"/>
                    <a:pt x="12666" y="8243"/>
                    <a:pt x="12382" y="8243"/>
                  </a:cubicBezTo>
                  <a:lnTo>
                    <a:pt x="10555" y="8243"/>
                  </a:lnTo>
                  <a:lnTo>
                    <a:pt x="8192" y="4368"/>
                  </a:lnTo>
                  <a:cubicBezTo>
                    <a:pt x="8507" y="3549"/>
                    <a:pt x="8255" y="2573"/>
                    <a:pt x="7499" y="2005"/>
                  </a:cubicBezTo>
                  <a:lnTo>
                    <a:pt x="7499" y="1218"/>
                  </a:lnTo>
                  <a:cubicBezTo>
                    <a:pt x="7499" y="682"/>
                    <a:pt x="7152" y="210"/>
                    <a:pt x="6617" y="52"/>
                  </a:cubicBezTo>
                  <a:cubicBezTo>
                    <a:pt x="6495" y="18"/>
                    <a:pt x="6374" y="1"/>
                    <a:pt x="62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71" name="Google Shape;5934;p52">
              <a:extLst>
                <a:ext uri="{FF2B5EF4-FFF2-40B4-BE49-F238E27FC236}">
                  <a16:creationId xmlns:a16="http://schemas.microsoft.com/office/drawing/2014/main" id="{EDCD756E-8242-80E7-11BF-2B7395D72149}"/>
                </a:ext>
              </a:extLst>
            </p:cNvPr>
            <p:cNvGrpSpPr/>
            <p:nvPr/>
          </p:nvGrpSpPr>
          <p:grpSpPr>
            <a:xfrm>
              <a:off x="4395630" y="1713843"/>
              <a:ext cx="303729" cy="338717"/>
              <a:chOff x="-40150450" y="1977325"/>
              <a:chExt cx="280400" cy="312700"/>
            </a:xfrm>
            <a:grpFill/>
          </p:grpSpPr>
          <p:sp>
            <p:nvSpPr>
              <p:cNvPr id="2772" name="Google Shape;5935;p52">
                <a:extLst>
                  <a:ext uri="{FF2B5EF4-FFF2-40B4-BE49-F238E27FC236}">
                    <a16:creationId xmlns:a16="http://schemas.microsoft.com/office/drawing/2014/main" id="{B7D65D26-879B-8B8F-A44D-B713C1370F23}"/>
                  </a:ext>
                </a:extLst>
              </p:cNvPr>
              <p:cNvSpPr/>
              <p:nvPr/>
            </p:nvSpPr>
            <p:spPr>
              <a:xfrm>
                <a:off x="-40052800" y="20411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3" name="Google Shape;5936;p52">
                <a:extLst>
                  <a:ext uri="{FF2B5EF4-FFF2-40B4-BE49-F238E27FC236}">
                    <a16:creationId xmlns:a16="http://schemas.microsoft.com/office/drawing/2014/main" id="{B7B28E0B-5D40-B505-8F32-2330B601F905}"/>
                  </a:ext>
                </a:extLst>
              </p:cNvPr>
              <p:cNvSpPr/>
              <p:nvPr/>
            </p:nvSpPr>
            <p:spPr>
              <a:xfrm>
                <a:off x="-40150450" y="1977325"/>
                <a:ext cx="280400" cy="312700"/>
              </a:xfrm>
              <a:custGeom>
                <a:avLst/>
                <a:gdLst/>
                <a:ahLst/>
                <a:cxnLst/>
                <a:rect l="l" t="t" r="r" b="b"/>
                <a:pathLst>
                  <a:path w="11216" h="12508" extrusionOk="0">
                    <a:moveTo>
                      <a:pt x="8379" y="838"/>
                    </a:moveTo>
                    <a:cubicBezTo>
                      <a:pt x="8626" y="838"/>
                      <a:pt x="8880" y="873"/>
                      <a:pt x="9137" y="946"/>
                    </a:cubicBezTo>
                    <a:cubicBezTo>
                      <a:pt x="8948" y="1733"/>
                      <a:pt x="8506" y="2300"/>
                      <a:pt x="7971" y="2615"/>
                    </a:cubicBezTo>
                    <a:cubicBezTo>
                      <a:pt x="7908" y="2678"/>
                      <a:pt x="7876" y="2678"/>
                      <a:pt x="7876" y="2678"/>
                    </a:cubicBezTo>
                    <a:cubicBezTo>
                      <a:pt x="7861" y="2694"/>
                      <a:pt x="7853" y="2694"/>
                      <a:pt x="7845" y="2694"/>
                    </a:cubicBezTo>
                    <a:cubicBezTo>
                      <a:pt x="7837" y="2694"/>
                      <a:pt x="7829" y="2694"/>
                      <a:pt x="7813" y="2710"/>
                    </a:cubicBezTo>
                    <a:cubicBezTo>
                      <a:pt x="7470" y="2868"/>
                      <a:pt x="7083" y="2938"/>
                      <a:pt x="6744" y="2938"/>
                    </a:cubicBezTo>
                    <a:cubicBezTo>
                      <a:pt x="6678" y="2938"/>
                      <a:pt x="6615" y="2935"/>
                      <a:pt x="6553" y="2930"/>
                    </a:cubicBezTo>
                    <a:lnTo>
                      <a:pt x="6459" y="2930"/>
                    </a:lnTo>
                    <a:cubicBezTo>
                      <a:pt x="6301" y="2930"/>
                      <a:pt x="6112" y="2899"/>
                      <a:pt x="5955" y="2867"/>
                    </a:cubicBezTo>
                    <a:cubicBezTo>
                      <a:pt x="6240" y="1597"/>
                      <a:pt x="7230" y="838"/>
                      <a:pt x="8379" y="838"/>
                    </a:cubicBezTo>
                    <a:close/>
                    <a:moveTo>
                      <a:pt x="9798" y="8538"/>
                    </a:moveTo>
                    <a:lnTo>
                      <a:pt x="9798" y="8538"/>
                    </a:lnTo>
                    <a:cubicBezTo>
                      <a:pt x="9831" y="8545"/>
                      <a:pt x="9862" y="8554"/>
                      <a:pt x="9892" y="8565"/>
                    </a:cubicBezTo>
                    <a:lnTo>
                      <a:pt x="9892" y="8565"/>
                    </a:lnTo>
                    <a:cubicBezTo>
                      <a:pt x="9829" y="8546"/>
                      <a:pt x="9798" y="8538"/>
                      <a:pt x="9798" y="8538"/>
                    </a:cubicBezTo>
                    <a:close/>
                    <a:moveTo>
                      <a:pt x="3433" y="3256"/>
                    </a:moveTo>
                    <a:cubicBezTo>
                      <a:pt x="3506" y="3256"/>
                      <a:pt x="3570" y="3264"/>
                      <a:pt x="3623" y="3277"/>
                    </a:cubicBezTo>
                    <a:cubicBezTo>
                      <a:pt x="4064" y="3403"/>
                      <a:pt x="4631" y="3970"/>
                      <a:pt x="5167" y="4128"/>
                    </a:cubicBezTo>
                    <a:cubicBezTo>
                      <a:pt x="5293" y="4159"/>
                      <a:pt x="5419" y="4159"/>
                      <a:pt x="5514" y="4159"/>
                    </a:cubicBezTo>
                    <a:lnTo>
                      <a:pt x="5577" y="4159"/>
                    </a:lnTo>
                    <a:cubicBezTo>
                      <a:pt x="5923" y="4159"/>
                      <a:pt x="6270" y="3907"/>
                      <a:pt x="6585" y="3718"/>
                    </a:cubicBezTo>
                    <a:cubicBezTo>
                      <a:pt x="7152" y="3718"/>
                      <a:pt x="7687" y="3592"/>
                      <a:pt x="8160" y="3371"/>
                    </a:cubicBezTo>
                    <a:cubicBezTo>
                      <a:pt x="9294" y="3812"/>
                      <a:pt x="10838" y="5388"/>
                      <a:pt x="9767" y="8475"/>
                    </a:cubicBezTo>
                    <a:cubicBezTo>
                      <a:pt x="9420" y="9672"/>
                      <a:pt x="8506" y="11342"/>
                      <a:pt x="7561" y="11594"/>
                    </a:cubicBezTo>
                    <a:cubicBezTo>
                      <a:pt x="7484" y="11627"/>
                      <a:pt x="7404" y="11641"/>
                      <a:pt x="7319" y="11641"/>
                    </a:cubicBezTo>
                    <a:cubicBezTo>
                      <a:pt x="7161" y="11641"/>
                      <a:pt x="6990" y="11593"/>
                      <a:pt x="6805" y="11531"/>
                    </a:cubicBezTo>
                    <a:cubicBezTo>
                      <a:pt x="6459" y="11279"/>
                      <a:pt x="6081" y="11027"/>
                      <a:pt x="5608" y="11027"/>
                    </a:cubicBezTo>
                    <a:cubicBezTo>
                      <a:pt x="5482" y="11027"/>
                      <a:pt x="5356" y="11027"/>
                      <a:pt x="5135" y="11059"/>
                    </a:cubicBezTo>
                    <a:cubicBezTo>
                      <a:pt x="4820" y="11122"/>
                      <a:pt x="4537" y="11311"/>
                      <a:pt x="4253" y="11468"/>
                    </a:cubicBezTo>
                    <a:cubicBezTo>
                      <a:pt x="4094" y="11568"/>
                      <a:pt x="3934" y="11630"/>
                      <a:pt x="3767" y="11630"/>
                    </a:cubicBezTo>
                    <a:cubicBezTo>
                      <a:pt x="3670" y="11630"/>
                      <a:pt x="3570" y="11609"/>
                      <a:pt x="3466" y="11563"/>
                    </a:cubicBezTo>
                    <a:cubicBezTo>
                      <a:pt x="3119" y="11437"/>
                      <a:pt x="2804" y="11122"/>
                      <a:pt x="2552" y="10838"/>
                    </a:cubicBezTo>
                    <a:cubicBezTo>
                      <a:pt x="1386" y="9515"/>
                      <a:pt x="0" y="6207"/>
                      <a:pt x="1670" y="4222"/>
                    </a:cubicBezTo>
                    <a:cubicBezTo>
                      <a:pt x="2238" y="3518"/>
                      <a:pt x="2992" y="3256"/>
                      <a:pt x="3433" y="3256"/>
                    </a:cubicBezTo>
                    <a:close/>
                    <a:moveTo>
                      <a:pt x="8415" y="0"/>
                    </a:moveTo>
                    <a:cubicBezTo>
                      <a:pt x="7084" y="0"/>
                      <a:pt x="5925" y="752"/>
                      <a:pt x="5356" y="1985"/>
                    </a:cubicBezTo>
                    <a:cubicBezTo>
                      <a:pt x="5104" y="1576"/>
                      <a:pt x="4663" y="1198"/>
                      <a:pt x="4190" y="977"/>
                    </a:cubicBezTo>
                    <a:lnTo>
                      <a:pt x="4033" y="883"/>
                    </a:lnTo>
                    <a:cubicBezTo>
                      <a:pt x="3975" y="858"/>
                      <a:pt x="3917" y="846"/>
                      <a:pt x="3862" y="846"/>
                    </a:cubicBezTo>
                    <a:cubicBezTo>
                      <a:pt x="3703" y="846"/>
                      <a:pt x="3559" y="940"/>
                      <a:pt x="3466" y="1103"/>
                    </a:cubicBezTo>
                    <a:cubicBezTo>
                      <a:pt x="3340" y="1292"/>
                      <a:pt x="3466" y="1513"/>
                      <a:pt x="3655" y="1639"/>
                    </a:cubicBezTo>
                    <a:lnTo>
                      <a:pt x="3812" y="1733"/>
                    </a:lnTo>
                    <a:cubicBezTo>
                      <a:pt x="4411" y="1985"/>
                      <a:pt x="4820" y="2521"/>
                      <a:pt x="4978" y="3088"/>
                    </a:cubicBezTo>
                    <a:cubicBezTo>
                      <a:pt x="4600" y="2867"/>
                      <a:pt x="4253" y="2615"/>
                      <a:pt x="3907" y="2521"/>
                    </a:cubicBezTo>
                    <a:cubicBezTo>
                      <a:pt x="3773" y="2479"/>
                      <a:pt x="3623" y="2459"/>
                      <a:pt x="3462" y="2459"/>
                    </a:cubicBezTo>
                    <a:cubicBezTo>
                      <a:pt x="2151" y="2459"/>
                      <a:pt x="126" y="3831"/>
                      <a:pt x="126" y="6553"/>
                    </a:cubicBezTo>
                    <a:cubicBezTo>
                      <a:pt x="126" y="8034"/>
                      <a:pt x="725" y="9641"/>
                      <a:pt x="1544" y="10870"/>
                    </a:cubicBezTo>
                    <a:cubicBezTo>
                      <a:pt x="2365" y="12070"/>
                      <a:pt x="3159" y="12482"/>
                      <a:pt x="3830" y="12482"/>
                    </a:cubicBezTo>
                    <a:cubicBezTo>
                      <a:pt x="4162" y="12482"/>
                      <a:pt x="4465" y="12381"/>
                      <a:pt x="4726" y="12224"/>
                    </a:cubicBezTo>
                    <a:cubicBezTo>
                      <a:pt x="4978" y="12067"/>
                      <a:pt x="5324" y="11846"/>
                      <a:pt x="5514" y="11846"/>
                    </a:cubicBezTo>
                    <a:cubicBezTo>
                      <a:pt x="5545" y="11846"/>
                      <a:pt x="5573" y="11844"/>
                      <a:pt x="5602" y="11844"/>
                    </a:cubicBezTo>
                    <a:cubicBezTo>
                      <a:pt x="5689" y="11844"/>
                      <a:pt x="5789" y="11862"/>
                      <a:pt x="6049" y="12004"/>
                    </a:cubicBezTo>
                    <a:lnTo>
                      <a:pt x="6396" y="12224"/>
                    </a:lnTo>
                    <a:cubicBezTo>
                      <a:pt x="6711" y="12445"/>
                      <a:pt x="6994" y="12508"/>
                      <a:pt x="7309" y="12508"/>
                    </a:cubicBezTo>
                    <a:cubicBezTo>
                      <a:pt x="8822" y="12508"/>
                      <a:pt x="10082" y="10302"/>
                      <a:pt x="10617" y="8853"/>
                    </a:cubicBezTo>
                    <a:cubicBezTo>
                      <a:pt x="11121" y="7246"/>
                      <a:pt x="11216" y="5514"/>
                      <a:pt x="10271" y="4096"/>
                    </a:cubicBezTo>
                    <a:cubicBezTo>
                      <a:pt x="9924" y="3560"/>
                      <a:pt x="9452" y="3151"/>
                      <a:pt x="8979" y="2867"/>
                    </a:cubicBezTo>
                    <a:cubicBezTo>
                      <a:pt x="9546" y="2363"/>
                      <a:pt x="9924" y="1607"/>
                      <a:pt x="10050" y="693"/>
                    </a:cubicBezTo>
                    <a:cubicBezTo>
                      <a:pt x="10082" y="504"/>
                      <a:pt x="9956" y="347"/>
                      <a:pt x="9767" y="252"/>
                    </a:cubicBezTo>
                    <a:cubicBezTo>
                      <a:pt x="9308" y="81"/>
                      <a:pt x="8852" y="0"/>
                      <a:pt x="841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4" name="Google Shape;5937;p52">
                <a:extLst>
                  <a:ext uri="{FF2B5EF4-FFF2-40B4-BE49-F238E27FC236}">
                    <a16:creationId xmlns:a16="http://schemas.microsoft.com/office/drawing/2014/main" id="{2C02D60A-92D7-1FD6-AA35-C1E8186237EB}"/>
                  </a:ext>
                </a:extLst>
              </p:cNvPr>
              <p:cNvSpPr/>
              <p:nvPr/>
            </p:nvSpPr>
            <p:spPr>
              <a:xfrm>
                <a:off x="-39925200" y="21080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5" name="Google Shape;5938;p52">
                <a:extLst>
                  <a:ext uri="{FF2B5EF4-FFF2-40B4-BE49-F238E27FC236}">
                    <a16:creationId xmlns:a16="http://schemas.microsoft.com/office/drawing/2014/main" id="{91FBEE12-C0EE-2FE6-B66A-55F7C2BF6DA3}"/>
                  </a:ext>
                </a:extLst>
              </p:cNvPr>
              <p:cNvSpPr/>
              <p:nvPr/>
            </p:nvSpPr>
            <p:spPr>
              <a:xfrm>
                <a:off x="-39958275" y="2087025"/>
                <a:ext cx="44925" cy="105350"/>
              </a:xfrm>
              <a:custGeom>
                <a:avLst/>
                <a:gdLst/>
                <a:ahLst/>
                <a:cxnLst/>
                <a:rect l="l" t="t" r="r" b="b"/>
                <a:pathLst>
                  <a:path w="1797" h="4214" extrusionOk="0">
                    <a:moveTo>
                      <a:pt x="439" y="1"/>
                    </a:moveTo>
                    <a:cubicBezTo>
                      <a:pt x="326" y="1"/>
                      <a:pt x="216" y="55"/>
                      <a:pt x="126" y="181"/>
                    </a:cubicBezTo>
                    <a:cubicBezTo>
                      <a:pt x="0" y="370"/>
                      <a:pt x="0" y="590"/>
                      <a:pt x="189" y="748"/>
                    </a:cubicBezTo>
                    <a:cubicBezTo>
                      <a:pt x="1009" y="1378"/>
                      <a:pt x="914" y="2638"/>
                      <a:pt x="536" y="3678"/>
                    </a:cubicBezTo>
                    <a:cubicBezTo>
                      <a:pt x="473" y="3867"/>
                      <a:pt x="599" y="4087"/>
                      <a:pt x="819" y="4182"/>
                    </a:cubicBezTo>
                    <a:cubicBezTo>
                      <a:pt x="862" y="4203"/>
                      <a:pt x="908" y="4213"/>
                      <a:pt x="954" y="4213"/>
                    </a:cubicBezTo>
                    <a:cubicBezTo>
                      <a:pt x="1112" y="4213"/>
                      <a:pt x="1275" y="4093"/>
                      <a:pt x="1324" y="3898"/>
                    </a:cubicBezTo>
                    <a:cubicBezTo>
                      <a:pt x="1639" y="2922"/>
                      <a:pt x="1796" y="1787"/>
                      <a:pt x="1324" y="842"/>
                    </a:cubicBezTo>
                    <a:cubicBezTo>
                      <a:pt x="1166" y="559"/>
                      <a:pt x="977" y="275"/>
                      <a:pt x="693" y="86"/>
                    </a:cubicBezTo>
                    <a:cubicBezTo>
                      <a:pt x="612" y="32"/>
                      <a:pt x="525" y="1"/>
                      <a:pt x="43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76" name="Google Shape;5939;p52">
              <a:extLst>
                <a:ext uri="{FF2B5EF4-FFF2-40B4-BE49-F238E27FC236}">
                  <a16:creationId xmlns:a16="http://schemas.microsoft.com/office/drawing/2014/main" id="{8B06B194-AA9F-4BE0-762E-9AC67E945E84}"/>
                </a:ext>
              </a:extLst>
            </p:cNvPr>
            <p:cNvGrpSpPr/>
            <p:nvPr/>
          </p:nvGrpSpPr>
          <p:grpSpPr>
            <a:xfrm>
              <a:off x="4390079" y="2106286"/>
              <a:ext cx="314832" cy="342995"/>
              <a:chOff x="-40160700" y="2339625"/>
              <a:chExt cx="290650" cy="316650"/>
            </a:xfrm>
            <a:grpFill/>
          </p:grpSpPr>
          <p:sp>
            <p:nvSpPr>
              <p:cNvPr id="2777" name="Google Shape;5940;p52">
                <a:extLst>
                  <a:ext uri="{FF2B5EF4-FFF2-40B4-BE49-F238E27FC236}">
                    <a16:creationId xmlns:a16="http://schemas.microsoft.com/office/drawing/2014/main" id="{881C1FC1-8728-4F57-750E-D3A761C9E5F1}"/>
                  </a:ext>
                </a:extLst>
              </p:cNvPr>
              <p:cNvSpPr/>
              <p:nvPr/>
            </p:nvSpPr>
            <p:spPr>
              <a:xfrm>
                <a:off x="-40005525" y="2552600"/>
                <a:ext cx="70900" cy="62175"/>
              </a:xfrm>
              <a:custGeom>
                <a:avLst/>
                <a:gdLst/>
                <a:ahLst/>
                <a:cxnLst/>
                <a:rect l="l" t="t" r="r" b="b"/>
                <a:pathLst>
                  <a:path w="2836" h="2487" extrusionOk="0">
                    <a:moveTo>
                      <a:pt x="1408" y="807"/>
                    </a:moveTo>
                    <a:cubicBezTo>
                      <a:pt x="1461" y="807"/>
                      <a:pt x="1518" y="817"/>
                      <a:pt x="1575" y="839"/>
                    </a:cubicBezTo>
                    <a:cubicBezTo>
                      <a:pt x="1733" y="902"/>
                      <a:pt x="1796" y="1028"/>
                      <a:pt x="1796" y="1248"/>
                    </a:cubicBezTo>
                    <a:cubicBezTo>
                      <a:pt x="1845" y="1496"/>
                      <a:pt x="1661" y="1666"/>
                      <a:pt x="1442" y="1666"/>
                    </a:cubicBezTo>
                    <a:cubicBezTo>
                      <a:pt x="1383" y="1666"/>
                      <a:pt x="1321" y="1653"/>
                      <a:pt x="1260" y="1626"/>
                    </a:cubicBezTo>
                    <a:cubicBezTo>
                      <a:pt x="1071" y="1563"/>
                      <a:pt x="945" y="1311"/>
                      <a:pt x="1008" y="1091"/>
                    </a:cubicBezTo>
                    <a:cubicBezTo>
                      <a:pt x="1081" y="921"/>
                      <a:pt x="1229" y="807"/>
                      <a:pt x="1408" y="807"/>
                    </a:cubicBezTo>
                    <a:close/>
                    <a:moveTo>
                      <a:pt x="1438" y="1"/>
                    </a:moveTo>
                    <a:cubicBezTo>
                      <a:pt x="1040" y="1"/>
                      <a:pt x="635" y="188"/>
                      <a:pt x="378" y="523"/>
                    </a:cubicBezTo>
                    <a:cubicBezTo>
                      <a:pt x="0" y="1091"/>
                      <a:pt x="158" y="1878"/>
                      <a:pt x="693" y="2256"/>
                    </a:cubicBezTo>
                    <a:cubicBezTo>
                      <a:pt x="909" y="2412"/>
                      <a:pt x="1158" y="2486"/>
                      <a:pt x="1405" y="2486"/>
                    </a:cubicBezTo>
                    <a:cubicBezTo>
                      <a:pt x="1806" y="2486"/>
                      <a:pt x="2204" y="2292"/>
                      <a:pt x="2457" y="1941"/>
                    </a:cubicBezTo>
                    <a:cubicBezTo>
                      <a:pt x="2836" y="1406"/>
                      <a:pt x="2678" y="618"/>
                      <a:pt x="2111" y="208"/>
                    </a:cubicBezTo>
                    <a:cubicBezTo>
                      <a:pt x="1911" y="67"/>
                      <a:pt x="1676" y="1"/>
                      <a:pt x="143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8" name="Google Shape;5941;p52">
                <a:extLst>
                  <a:ext uri="{FF2B5EF4-FFF2-40B4-BE49-F238E27FC236}">
                    <a16:creationId xmlns:a16="http://schemas.microsoft.com/office/drawing/2014/main" id="{8DC883C1-C07C-3125-50ED-4A0491D8A131}"/>
                  </a:ext>
                </a:extLst>
              </p:cNvPr>
              <p:cNvSpPr/>
              <p:nvPr/>
            </p:nvSpPr>
            <p:spPr>
              <a:xfrm>
                <a:off x="-40039400" y="2605050"/>
                <a:ext cx="29150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820" extrusionOk="0">
                    <a:moveTo>
                      <a:pt x="725" y="1"/>
                    </a:moveTo>
                    <a:cubicBezTo>
                      <a:pt x="473" y="1"/>
                      <a:pt x="0" y="190"/>
                      <a:pt x="0" y="410"/>
                    </a:cubicBezTo>
                    <a:cubicBezTo>
                      <a:pt x="0" y="631"/>
                      <a:pt x="473" y="820"/>
                      <a:pt x="725" y="820"/>
                    </a:cubicBezTo>
                    <a:cubicBezTo>
                      <a:pt x="945" y="820"/>
                      <a:pt x="1166" y="631"/>
                      <a:pt x="1166" y="410"/>
                    </a:cubicBezTo>
                    <a:cubicBezTo>
                      <a:pt x="1103" y="158"/>
                      <a:pt x="914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9" name="Google Shape;5942;p52">
                <a:extLst>
                  <a:ext uri="{FF2B5EF4-FFF2-40B4-BE49-F238E27FC236}">
                    <a16:creationId xmlns:a16="http://schemas.microsoft.com/office/drawing/2014/main" id="{3F9F3D79-4CEA-D6AA-6932-83C0A98C6FEA}"/>
                  </a:ext>
                </a:extLst>
              </p:cNvPr>
              <p:cNvSpPr/>
              <p:nvPr/>
            </p:nvSpPr>
            <p:spPr>
              <a:xfrm>
                <a:off x="-40079575" y="2584575"/>
                <a:ext cx="19725" cy="19725"/>
              </a:xfrm>
              <a:custGeom>
                <a:avLst/>
                <a:gdLst/>
                <a:ahLst/>
                <a:cxnLst/>
                <a:rect l="l" t="t" r="r" b="b"/>
                <a:pathLst>
                  <a:path w="789" h="789" extrusionOk="0">
                    <a:moveTo>
                      <a:pt x="410" y="1"/>
                    </a:moveTo>
                    <a:cubicBezTo>
                      <a:pt x="190" y="1"/>
                      <a:pt x="1" y="158"/>
                      <a:pt x="1" y="379"/>
                    </a:cubicBezTo>
                    <a:cubicBezTo>
                      <a:pt x="1" y="599"/>
                      <a:pt x="190" y="788"/>
                      <a:pt x="410" y="788"/>
                    </a:cubicBezTo>
                    <a:cubicBezTo>
                      <a:pt x="631" y="788"/>
                      <a:pt x="788" y="599"/>
                      <a:pt x="788" y="379"/>
                    </a:cubicBezTo>
                    <a:cubicBezTo>
                      <a:pt x="788" y="158"/>
                      <a:pt x="631" y="1"/>
                      <a:pt x="41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0" name="Google Shape;5943;p52">
                <a:extLst>
                  <a:ext uri="{FF2B5EF4-FFF2-40B4-BE49-F238E27FC236}">
                    <a16:creationId xmlns:a16="http://schemas.microsoft.com/office/drawing/2014/main" id="{F41FBD28-70C7-9CC3-7CD1-C547E7393C90}"/>
                  </a:ext>
                </a:extLst>
              </p:cNvPr>
              <p:cNvSpPr/>
              <p:nvPr/>
            </p:nvSpPr>
            <p:spPr>
              <a:xfrm>
                <a:off x="-40160700" y="2339625"/>
                <a:ext cx="290650" cy="316650"/>
              </a:xfrm>
              <a:custGeom>
                <a:avLst/>
                <a:gdLst/>
                <a:ahLst/>
                <a:cxnLst/>
                <a:rect l="l" t="t" r="r" b="b"/>
                <a:pathLst>
                  <a:path w="11626" h="12666" extrusionOk="0">
                    <a:moveTo>
                      <a:pt x="7656" y="820"/>
                    </a:moveTo>
                    <a:cubicBezTo>
                      <a:pt x="7845" y="820"/>
                      <a:pt x="8003" y="946"/>
                      <a:pt x="8066" y="1072"/>
                    </a:cubicBezTo>
                    <a:cubicBezTo>
                      <a:pt x="8129" y="1355"/>
                      <a:pt x="7940" y="1639"/>
                      <a:pt x="7656" y="1639"/>
                    </a:cubicBezTo>
                    <a:lnTo>
                      <a:pt x="4065" y="1639"/>
                    </a:lnTo>
                    <a:cubicBezTo>
                      <a:pt x="3876" y="1639"/>
                      <a:pt x="3687" y="1450"/>
                      <a:pt x="3687" y="1261"/>
                    </a:cubicBezTo>
                    <a:cubicBezTo>
                      <a:pt x="3687" y="1009"/>
                      <a:pt x="3876" y="851"/>
                      <a:pt x="4065" y="820"/>
                    </a:cubicBezTo>
                    <a:close/>
                    <a:moveTo>
                      <a:pt x="7310" y="2458"/>
                    </a:moveTo>
                    <a:lnTo>
                      <a:pt x="7310" y="5860"/>
                    </a:lnTo>
                    <a:cubicBezTo>
                      <a:pt x="7310" y="6270"/>
                      <a:pt x="7467" y="6711"/>
                      <a:pt x="7656" y="7026"/>
                    </a:cubicBezTo>
                    <a:cubicBezTo>
                      <a:pt x="7026" y="7152"/>
                      <a:pt x="6396" y="7404"/>
                      <a:pt x="5797" y="7782"/>
                    </a:cubicBezTo>
                    <a:cubicBezTo>
                      <a:pt x="5146" y="8207"/>
                      <a:pt x="4241" y="8453"/>
                      <a:pt x="3401" y="8453"/>
                    </a:cubicBezTo>
                    <a:cubicBezTo>
                      <a:pt x="3306" y="8453"/>
                      <a:pt x="3212" y="8450"/>
                      <a:pt x="3120" y="8444"/>
                    </a:cubicBezTo>
                    <a:lnTo>
                      <a:pt x="4128" y="7026"/>
                    </a:lnTo>
                    <a:cubicBezTo>
                      <a:pt x="4380" y="6680"/>
                      <a:pt x="4537" y="6239"/>
                      <a:pt x="4537" y="5829"/>
                    </a:cubicBezTo>
                    <a:lnTo>
                      <a:pt x="4537" y="2458"/>
                    </a:lnTo>
                    <a:close/>
                    <a:moveTo>
                      <a:pt x="8192" y="7782"/>
                    </a:moveTo>
                    <a:cubicBezTo>
                      <a:pt x="10775" y="11500"/>
                      <a:pt x="10586" y="11216"/>
                      <a:pt x="10618" y="11279"/>
                    </a:cubicBezTo>
                    <a:cubicBezTo>
                      <a:pt x="10681" y="11563"/>
                      <a:pt x="10523" y="11846"/>
                      <a:pt x="10208" y="11846"/>
                    </a:cubicBezTo>
                    <a:lnTo>
                      <a:pt x="1576" y="11846"/>
                    </a:lnTo>
                    <a:cubicBezTo>
                      <a:pt x="1198" y="11846"/>
                      <a:pt x="1040" y="11437"/>
                      <a:pt x="1198" y="11216"/>
                    </a:cubicBezTo>
                    <a:lnTo>
                      <a:pt x="2584" y="9232"/>
                    </a:lnTo>
                    <a:cubicBezTo>
                      <a:pt x="2825" y="9263"/>
                      <a:pt x="3077" y="9280"/>
                      <a:pt x="3333" y="9280"/>
                    </a:cubicBezTo>
                    <a:cubicBezTo>
                      <a:pt x="4347" y="9280"/>
                      <a:pt x="5434" y="9022"/>
                      <a:pt x="6239" y="8444"/>
                    </a:cubicBezTo>
                    <a:cubicBezTo>
                      <a:pt x="6837" y="8066"/>
                      <a:pt x="7499" y="7814"/>
                      <a:pt x="8192" y="7782"/>
                    </a:cubicBezTo>
                    <a:close/>
                    <a:moveTo>
                      <a:pt x="4128" y="1"/>
                    </a:moveTo>
                    <a:cubicBezTo>
                      <a:pt x="3435" y="1"/>
                      <a:pt x="2899" y="536"/>
                      <a:pt x="2899" y="1261"/>
                    </a:cubicBezTo>
                    <a:cubicBezTo>
                      <a:pt x="2899" y="1765"/>
                      <a:pt x="3214" y="2237"/>
                      <a:pt x="3718" y="2426"/>
                    </a:cubicBezTo>
                    <a:lnTo>
                      <a:pt x="3718" y="5860"/>
                    </a:lnTo>
                    <a:cubicBezTo>
                      <a:pt x="3718" y="6081"/>
                      <a:pt x="3655" y="6365"/>
                      <a:pt x="3498" y="6554"/>
                    </a:cubicBezTo>
                    <a:lnTo>
                      <a:pt x="568" y="10744"/>
                    </a:lnTo>
                    <a:cubicBezTo>
                      <a:pt x="1" y="11563"/>
                      <a:pt x="568" y="12666"/>
                      <a:pt x="1607" y="12666"/>
                    </a:cubicBezTo>
                    <a:lnTo>
                      <a:pt x="10271" y="12666"/>
                    </a:lnTo>
                    <a:cubicBezTo>
                      <a:pt x="10555" y="12666"/>
                      <a:pt x="10870" y="12540"/>
                      <a:pt x="11090" y="12350"/>
                    </a:cubicBezTo>
                    <a:cubicBezTo>
                      <a:pt x="11531" y="11972"/>
                      <a:pt x="11626" y="11248"/>
                      <a:pt x="11248" y="10744"/>
                    </a:cubicBezTo>
                    <a:lnTo>
                      <a:pt x="8318" y="6554"/>
                    </a:lnTo>
                    <a:cubicBezTo>
                      <a:pt x="8160" y="6365"/>
                      <a:pt x="8097" y="6081"/>
                      <a:pt x="8097" y="5860"/>
                    </a:cubicBezTo>
                    <a:lnTo>
                      <a:pt x="8097" y="2426"/>
                    </a:lnTo>
                    <a:cubicBezTo>
                      <a:pt x="8570" y="2269"/>
                      <a:pt x="8916" y="1796"/>
                      <a:pt x="8916" y="1261"/>
                    </a:cubicBezTo>
                    <a:cubicBezTo>
                      <a:pt x="8916" y="568"/>
                      <a:pt x="8381" y="1"/>
                      <a:pt x="768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81" name="Google Shape;5944;p52">
              <a:extLst>
                <a:ext uri="{FF2B5EF4-FFF2-40B4-BE49-F238E27FC236}">
                  <a16:creationId xmlns:a16="http://schemas.microsoft.com/office/drawing/2014/main" id="{9DB80BE5-F70A-ED8B-F826-6A6E946FBBA9}"/>
                </a:ext>
              </a:extLst>
            </p:cNvPr>
            <p:cNvGrpSpPr/>
            <p:nvPr/>
          </p:nvGrpSpPr>
          <p:grpSpPr>
            <a:xfrm>
              <a:off x="4373357" y="2503008"/>
              <a:ext cx="345541" cy="342995"/>
              <a:chOff x="-40171725" y="2705875"/>
              <a:chExt cx="319000" cy="316650"/>
            </a:xfrm>
            <a:grpFill/>
          </p:grpSpPr>
          <p:sp>
            <p:nvSpPr>
              <p:cNvPr id="2782" name="Google Shape;5945;p52">
                <a:extLst>
                  <a:ext uri="{FF2B5EF4-FFF2-40B4-BE49-F238E27FC236}">
                    <a16:creationId xmlns:a16="http://schemas.microsoft.com/office/drawing/2014/main" id="{9956324E-2DC9-4819-DCBA-0D6ACC57878B}"/>
                  </a:ext>
                </a:extLst>
              </p:cNvPr>
              <p:cNvSpPr/>
              <p:nvPr/>
            </p:nvSpPr>
            <p:spPr>
              <a:xfrm>
                <a:off x="-40068550" y="2788575"/>
                <a:ext cx="48075" cy="58775"/>
              </a:xfrm>
              <a:custGeom>
                <a:avLst/>
                <a:gdLst/>
                <a:ahLst/>
                <a:cxnLst/>
                <a:rect l="l" t="t" r="r" b="b"/>
                <a:pathLst>
                  <a:path w="1923" h="2351" extrusionOk="0">
                    <a:moveTo>
                      <a:pt x="442" y="0"/>
                    </a:moveTo>
                    <a:cubicBezTo>
                      <a:pt x="190" y="0"/>
                      <a:pt x="1" y="158"/>
                      <a:pt x="32" y="410"/>
                    </a:cubicBezTo>
                    <a:cubicBezTo>
                      <a:pt x="32" y="1261"/>
                      <a:pt x="505" y="1985"/>
                      <a:pt x="1261" y="2300"/>
                    </a:cubicBezTo>
                    <a:cubicBezTo>
                      <a:pt x="1322" y="2335"/>
                      <a:pt x="1386" y="2351"/>
                      <a:pt x="1448" y="2351"/>
                    </a:cubicBezTo>
                    <a:cubicBezTo>
                      <a:pt x="1607" y="2351"/>
                      <a:pt x="1751" y="2247"/>
                      <a:pt x="1796" y="2111"/>
                    </a:cubicBezTo>
                    <a:cubicBezTo>
                      <a:pt x="1922" y="1891"/>
                      <a:pt x="1796" y="1639"/>
                      <a:pt x="1607" y="1576"/>
                    </a:cubicBezTo>
                    <a:cubicBezTo>
                      <a:pt x="1135" y="1355"/>
                      <a:pt x="851" y="945"/>
                      <a:pt x="851" y="410"/>
                    </a:cubicBezTo>
                    <a:cubicBezTo>
                      <a:pt x="851" y="189"/>
                      <a:pt x="662" y="0"/>
                      <a:pt x="44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3" name="Google Shape;5946;p52">
                <a:extLst>
                  <a:ext uri="{FF2B5EF4-FFF2-40B4-BE49-F238E27FC236}">
                    <a16:creationId xmlns:a16="http://schemas.microsoft.com/office/drawing/2014/main" id="{F0A55CCD-9928-DDC3-A0A7-AAF7BD813A5E}"/>
                  </a:ext>
                </a:extLst>
              </p:cNvPr>
              <p:cNvSpPr/>
              <p:nvPr/>
            </p:nvSpPr>
            <p:spPr>
              <a:xfrm>
                <a:off x="-40171725" y="2705875"/>
                <a:ext cx="319000" cy="316650"/>
              </a:xfrm>
              <a:custGeom>
                <a:avLst/>
                <a:gdLst/>
                <a:ahLst/>
                <a:cxnLst/>
                <a:rect l="l" t="t" r="r" b="b"/>
                <a:pathLst>
                  <a:path w="12760" h="12666" extrusionOk="0">
                    <a:moveTo>
                      <a:pt x="2489" y="1639"/>
                    </a:moveTo>
                    <a:lnTo>
                      <a:pt x="2489" y="3718"/>
                    </a:lnTo>
                    <a:cubicBezTo>
                      <a:pt x="2489" y="4127"/>
                      <a:pt x="2552" y="4506"/>
                      <a:pt x="2678" y="4884"/>
                    </a:cubicBezTo>
                    <a:cubicBezTo>
                      <a:pt x="1639" y="4600"/>
                      <a:pt x="820" y="3623"/>
                      <a:pt x="820" y="2458"/>
                    </a:cubicBezTo>
                    <a:lnTo>
                      <a:pt x="820" y="2048"/>
                    </a:lnTo>
                    <a:cubicBezTo>
                      <a:pt x="820" y="1796"/>
                      <a:pt x="1009" y="1639"/>
                      <a:pt x="1261" y="1639"/>
                    </a:cubicBezTo>
                    <a:close/>
                    <a:moveTo>
                      <a:pt x="11500" y="1639"/>
                    </a:moveTo>
                    <a:cubicBezTo>
                      <a:pt x="11720" y="1639"/>
                      <a:pt x="11878" y="1828"/>
                      <a:pt x="11878" y="2048"/>
                    </a:cubicBezTo>
                    <a:lnTo>
                      <a:pt x="11878" y="2426"/>
                    </a:lnTo>
                    <a:cubicBezTo>
                      <a:pt x="11878" y="3623"/>
                      <a:pt x="11090" y="4569"/>
                      <a:pt x="10019" y="4884"/>
                    </a:cubicBezTo>
                    <a:cubicBezTo>
                      <a:pt x="10145" y="4506"/>
                      <a:pt x="10240" y="4127"/>
                      <a:pt x="10240" y="3718"/>
                    </a:cubicBezTo>
                    <a:lnTo>
                      <a:pt x="10240" y="1639"/>
                    </a:lnTo>
                    <a:close/>
                    <a:moveTo>
                      <a:pt x="9389" y="788"/>
                    </a:moveTo>
                    <a:lnTo>
                      <a:pt x="9389" y="3686"/>
                    </a:lnTo>
                    <a:cubicBezTo>
                      <a:pt x="9389" y="4789"/>
                      <a:pt x="8759" y="5860"/>
                      <a:pt x="7656" y="6333"/>
                    </a:cubicBezTo>
                    <a:cubicBezTo>
                      <a:pt x="7247" y="6522"/>
                      <a:pt x="6932" y="6963"/>
                      <a:pt x="6932" y="7467"/>
                    </a:cubicBezTo>
                    <a:cubicBezTo>
                      <a:pt x="6932" y="7467"/>
                      <a:pt x="6932" y="7908"/>
                      <a:pt x="7026" y="8507"/>
                    </a:cubicBezTo>
                    <a:cubicBezTo>
                      <a:pt x="7121" y="8759"/>
                      <a:pt x="7247" y="9074"/>
                      <a:pt x="7341" y="9357"/>
                    </a:cubicBezTo>
                    <a:lnTo>
                      <a:pt x="5356" y="9357"/>
                    </a:lnTo>
                    <a:cubicBezTo>
                      <a:pt x="5671" y="8759"/>
                      <a:pt x="5766" y="8066"/>
                      <a:pt x="5766" y="7498"/>
                    </a:cubicBezTo>
                    <a:cubicBezTo>
                      <a:pt x="5766" y="6994"/>
                      <a:pt x="5451" y="6553"/>
                      <a:pt x="5041" y="6364"/>
                    </a:cubicBezTo>
                    <a:cubicBezTo>
                      <a:pt x="4569" y="6144"/>
                      <a:pt x="4128" y="5766"/>
                      <a:pt x="3813" y="5293"/>
                    </a:cubicBezTo>
                    <a:cubicBezTo>
                      <a:pt x="3498" y="4821"/>
                      <a:pt x="3340" y="4285"/>
                      <a:pt x="3340" y="3686"/>
                    </a:cubicBezTo>
                    <a:lnTo>
                      <a:pt x="3340" y="788"/>
                    </a:lnTo>
                    <a:close/>
                    <a:moveTo>
                      <a:pt x="8696" y="10176"/>
                    </a:moveTo>
                    <a:lnTo>
                      <a:pt x="9263" y="11846"/>
                    </a:lnTo>
                    <a:lnTo>
                      <a:pt x="3498" y="11846"/>
                    </a:lnTo>
                    <a:lnTo>
                      <a:pt x="4033" y="10176"/>
                    </a:lnTo>
                    <a:close/>
                    <a:moveTo>
                      <a:pt x="2930" y="0"/>
                    </a:moveTo>
                    <a:cubicBezTo>
                      <a:pt x="2710" y="0"/>
                      <a:pt x="2552" y="189"/>
                      <a:pt x="2552" y="410"/>
                    </a:cubicBezTo>
                    <a:lnTo>
                      <a:pt x="2552" y="851"/>
                    </a:lnTo>
                    <a:lnTo>
                      <a:pt x="1324" y="851"/>
                    </a:lnTo>
                    <a:cubicBezTo>
                      <a:pt x="1302" y="850"/>
                      <a:pt x="1280" y="850"/>
                      <a:pt x="1258" y="850"/>
                    </a:cubicBezTo>
                    <a:cubicBezTo>
                      <a:pt x="506" y="850"/>
                      <a:pt x="1" y="1374"/>
                      <a:pt x="1" y="2048"/>
                    </a:cubicBezTo>
                    <a:lnTo>
                      <a:pt x="1" y="2426"/>
                    </a:lnTo>
                    <a:cubicBezTo>
                      <a:pt x="1" y="4190"/>
                      <a:pt x="1355" y="5608"/>
                      <a:pt x="3088" y="5766"/>
                    </a:cubicBezTo>
                    <a:cubicBezTo>
                      <a:pt x="3498" y="6364"/>
                      <a:pt x="4033" y="6837"/>
                      <a:pt x="4726" y="7120"/>
                    </a:cubicBezTo>
                    <a:cubicBezTo>
                      <a:pt x="4884" y="7183"/>
                      <a:pt x="4947" y="7309"/>
                      <a:pt x="4947" y="7498"/>
                    </a:cubicBezTo>
                    <a:cubicBezTo>
                      <a:pt x="4947" y="8097"/>
                      <a:pt x="4726" y="8885"/>
                      <a:pt x="4348" y="9357"/>
                    </a:cubicBezTo>
                    <a:lnTo>
                      <a:pt x="3718" y="9357"/>
                    </a:lnTo>
                    <a:cubicBezTo>
                      <a:pt x="3529" y="9357"/>
                      <a:pt x="3372" y="9483"/>
                      <a:pt x="3340" y="9641"/>
                    </a:cubicBezTo>
                    <a:lnTo>
                      <a:pt x="2521" y="12130"/>
                    </a:lnTo>
                    <a:cubicBezTo>
                      <a:pt x="2426" y="12382"/>
                      <a:pt x="2615" y="12665"/>
                      <a:pt x="2899" y="12665"/>
                    </a:cubicBezTo>
                    <a:lnTo>
                      <a:pt x="9799" y="12665"/>
                    </a:lnTo>
                    <a:cubicBezTo>
                      <a:pt x="10082" y="12665"/>
                      <a:pt x="10271" y="12382"/>
                      <a:pt x="10177" y="12130"/>
                    </a:cubicBezTo>
                    <a:lnTo>
                      <a:pt x="9357" y="9641"/>
                    </a:lnTo>
                    <a:cubicBezTo>
                      <a:pt x="9326" y="9483"/>
                      <a:pt x="9168" y="9357"/>
                      <a:pt x="8979" y="9357"/>
                    </a:cubicBezTo>
                    <a:lnTo>
                      <a:pt x="8349" y="9357"/>
                    </a:lnTo>
                    <a:cubicBezTo>
                      <a:pt x="7971" y="8885"/>
                      <a:pt x="7751" y="8097"/>
                      <a:pt x="7751" y="7498"/>
                    </a:cubicBezTo>
                    <a:cubicBezTo>
                      <a:pt x="7751" y="7341"/>
                      <a:pt x="7877" y="7183"/>
                      <a:pt x="7971" y="7152"/>
                    </a:cubicBezTo>
                    <a:cubicBezTo>
                      <a:pt x="8601" y="6868"/>
                      <a:pt x="9200" y="6396"/>
                      <a:pt x="9610" y="5829"/>
                    </a:cubicBezTo>
                    <a:cubicBezTo>
                      <a:pt x="10901" y="5734"/>
                      <a:pt x="12004" y="4947"/>
                      <a:pt x="12476" y="3781"/>
                    </a:cubicBezTo>
                    <a:cubicBezTo>
                      <a:pt x="12760" y="3056"/>
                      <a:pt x="12760" y="2552"/>
                      <a:pt x="12760" y="2080"/>
                    </a:cubicBezTo>
                    <a:cubicBezTo>
                      <a:pt x="12760" y="1435"/>
                      <a:pt x="12221" y="850"/>
                      <a:pt x="11581" y="850"/>
                    </a:cubicBezTo>
                    <a:cubicBezTo>
                      <a:pt x="11565" y="850"/>
                      <a:pt x="11548" y="850"/>
                      <a:pt x="11531" y="851"/>
                    </a:cubicBezTo>
                    <a:lnTo>
                      <a:pt x="10271" y="851"/>
                    </a:lnTo>
                    <a:lnTo>
                      <a:pt x="10271" y="410"/>
                    </a:lnTo>
                    <a:cubicBezTo>
                      <a:pt x="10271" y="189"/>
                      <a:pt x="10082" y="0"/>
                      <a:pt x="98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84" name="Google Shape;5947;p52">
              <a:extLst>
                <a:ext uri="{FF2B5EF4-FFF2-40B4-BE49-F238E27FC236}">
                  <a16:creationId xmlns:a16="http://schemas.microsoft.com/office/drawing/2014/main" id="{F08DE418-E1D7-CB5F-8B0D-BA4D26500CCA}"/>
                </a:ext>
              </a:extLst>
            </p:cNvPr>
            <p:cNvGrpSpPr/>
            <p:nvPr/>
          </p:nvGrpSpPr>
          <p:grpSpPr>
            <a:xfrm>
              <a:off x="6450332" y="1680561"/>
              <a:ext cx="250869" cy="343862"/>
              <a:chOff x="-38275925" y="1946600"/>
              <a:chExt cx="231600" cy="317450"/>
            </a:xfrm>
            <a:grpFill/>
          </p:grpSpPr>
          <p:sp>
            <p:nvSpPr>
              <p:cNvPr id="2785" name="Google Shape;5948;p52">
                <a:extLst>
                  <a:ext uri="{FF2B5EF4-FFF2-40B4-BE49-F238E27FC236}">
                    <a16:creationId xmlns:a16="http://schemas.microsoft.com/office/drawing/2014/main" id="{61DD01F0-ED04-F943-F055-3FE79131CA55}"/>
                  </a:ext>
                </a:extLst>
              </p:cNvPr>
              <p:cNvSpPr/>
              <p:nvPr/>
            </p:nvSpPr>
            <p:spPr>
              <a:xfrm>
                <a:off x="-38275925" y="1946600"/>
                <a:ext cx="231600" cy="317450"/>
              </a:xfrm>
              <a:custGeom>
                <a:avLst/>
                <a:gdLst/>
                <a:ahLst/>
                <a:cxnLst/>
                <a:rect l="l" t="t" r="r" b="b"/>
                <a:pathLst>
                  <a:path w="9264" h="12698" extrusionOk="0">
                    <a:moveTo>
                      <a:pt x="4546" y="892"/>
                    </a:moveTo>
                    <a:cubicBezTo>
                      <a:pt x="4811" y="892"/>
                      <a:pt x="5082" y="920"/>
                      <a:pt x="5357" y="977"/>
                    </a:cubicBezTo>
                    <a:cubicBezTo>
                      <a:pt x="6964" y="1292"/>
                      <a:pt x="8287" y="2742"/>
                      <a:pt x="8287" y="4600"/>
                    </a:cubicBezTo>
                    <a:cubicBezTo>
                      <a:pt x="8287" y="5987"/>
                      <a:pt x="7531" y="7215"/>
                      <a:pt x="6396" y="7845"/>
                    </a:cubicBezTo>
                    <a:cubicBezTo>
                      <a:pt x="5987" y="8034"/>
                      <a:pt x="5798" y="8475"/>
                      <a:pt x="5798" y="8885"/>
                    </a:cubicBezTo>
                    <a:lnTo>
                      <a:pt x="5798" y="9169"/>
                    </a:lnTo>
                    <a:lnTo>
                      <a:pt x="3309" y="9169"/>
                    </a:lnTo>
                    <a:lnTo>
                      <a:pt x="3309" y="8854"/>
                    </a:lnTo>
                    <a:cubicBezTo>
                      <a:pt x="3309" y="8412"/>
                      <a:pt x="3088" y="8034"/>
                      <a:pt x="2679" y="7782"/>
                    </a:cubicBezTo>
                    <a:cubicBezTo>
                      <a:pt x="1545" y="7121"/>
                      <a:pt x="820" y="5955"/>
                      <a:pt x="820" y="4600"/>
                    </a:cubicBezTo>
                    <a:cubicBezTo>
                      <a:pt x="820" y="2536"/>
                      <a:pt x="2499" y="892"/>
                      <a:pt x="4546" y="892"/>
                    </a:cubicBezTo>
                    <a:close/>
                    <a:moveTo>
                      <a:pt x="5798" y="9956"/>
                    </a:moveTo>
                    <a:lnTo>
                      <a:pt x="5798" y="10681"/>
                    </a:lnTo>
                    <a:cubicBezTo>
                      <a:pt x="5798" y="10901"/>
                      <a:pt x="5609" y="11059"/>
                      <a:pt x="5357" y="11090"/>
                    </a:cubicBezTo>
                    <a:lnTo>
                      <a:pt x="3719" y="11090"/>
                    </a:lnTo>
                    <a:cubicBezTo>
                      <a:pt x="3467" y="11090"/>
                      <a:pt x="3309" y="10901"/>
                      <a:pt x="3277" y="10681"/>
                    </a:cubicBezTo>
                    <a:lnTo>
                      <a:pt x="3277" y="9956"/>
                    </a:lnTo>
                    <a:close/>
                    <a:moveTo>
                      <a:pt x="4443" y="1"/>
                    </a:moveTo>
                    <a:cubicBezTo>
                      <a:pt x="2049" y="32"/>
                      <a:pt x="1" y="2080"/>
                      <a:pt x="1" y="4600"/>
                    </a:cubicBezTo>
                    <a:cubicBezTo>
                      <a:pt x="1" y="6270"/>
                      <a:pt x="883" y="7719"/>
                      <a:pt x="2238" y="8539"/>
                    </a:cubicBezTo>
                    <a:cubicBezTo>
                      <a:pt x="2332" y="8570"/>
                      <a:pt x="2395" y="8696"/>
                      <a:pt x="2458" y="8759"/>
                    </a:cubicBezTo>
                    <a:lnTo>
                      <a:pt x="2458" y="10681"/>
                    </a:lnTo>
                    <a:cubicBezTo>
                      <a:pt x="2458" y="11216"/>
                      <a:pt x="2805" y="11689"/>
                      <a:pt x="3309" y="11847"/>
                    </a:cubicBezTo>
                    <a:cubicBezTo>
                      <a:pt x="3467" y="12351"/>
                      <a:pt x="3939" y="12697"/>
                      <a:pt x="4506" y="12697"/>
                    </a:cubicBezTo>
                    <a:cubicBezTo>
                      <a:pt x="5042" y="12697"/>
                      <a:pt x="5514" y="12351"/>
                      <a:pt x="5672" y="11847"/>
                    </a:cubicBezTo>
                    <a:cubicBezTo>
                      <a:pt x="6176" y="11689"/>
                      <a:pt x="6554" y="11216"/>
                      <a:pt x="6554" y="10681"/>
                    </a:cubicBezTo>
                    <a:lnTo>
                      <a:pt x="6554" y="8854"/>
                    </a:lnTo>
                    <a:cubicBezTo>
                      <a:pt x="6554" y="8728"/>
                      <a:pt x="6617" y="8570"/>
                      <a:pt x="6712" y="8507"/>
                    </a:cubicBezTo>
                    <a:cubicBezTo>
                      <a:pt x="8318" y="7593"/>
                      <a:pt x="9263" y="5735"/>
                      <a:pt x="8948" y="3750"/>
                    </a:cubicBezTo>
                    <a:cubicBezTo>
                      <a:pt x="8602" y="1702"/>
                      <a:pt x="6806" y="1"/>
                      <a:pt x="444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6" name="Google Shape;5949;p52">
                <a:extLst>
                  <a:ext uri="{FF2B5EF4-FFF2-40B4-BE49-F238E27FC236}">
                    <a16:creationId xmlns:a16="http://schemas.microsoft.com/office/drawing/2014/main" id="{B32856B7-1426-3A50-1496-0FF2B35146A0}"/>
                  </a:ext>
                </a:extLst>
              </p:cNvPr>
              <p:cNvSpPr/>
              <p:nvPr/>
            </p:nvSpPr>
            <p:spPr>
              <a:xfrm>
                <a:off x="-38235750" y="1989125"/>
                <a:ext cx="84300" cy="83525"/>
              </a:xfrm>
              <a:custGeom>
                <a:avLst/>
                <a:gdLst/>
                <a:ahLst/>
                <a:cxnLst/>
                <a:rect l="l" t="t" r="r" b="b"/>
                <a:pathLst>
                  <a:path w="3372" h="3341" extrusionOk="0">
                    <a:moveTo>
                      <a:pt x="2931" y="1"/>
                    </a:moveTo>
                    <a:cubicBezTo>
                      <a:pt x="1355" y="1"/>
                      <a:pt x="64" y="1293"/>
                      <a:pt x="1" y="2899"/>
                    </a:cubicBezTo>
                    <a:cubicBezTo>
                      <a:pt x="1" y="3120"/>
                      <a:pt x="158" y="3340"/>
                      <a:pt x="410" y="3340"/>
                    </a:cubicBezTo>
                    <a:cubicBezTo>
                      <a:pt x="631" y="3340"/>
                      <a:pt x="851" y="3120"/>
                      <a:pt x="851" y="2899"/>
                    </a:cubicBezTo>
                    <a:cubicBezTo>
                      <a:pt x="883" y="1765"/>
                      <a:pt x="1796" y="820"/>
                      <a:pt x="2931" y="820"/>
                    </a:cubicBezTo>
                    <a:cubicBezTo>
                      <a:pt x="3151" y="820"/>
                      <a:pt x="3372" y="631"/>
                      <a:pt x="3372" y="379"/>
                    </a:cubicBezTo>
                    <a:cubicBezTo>
                      <a:pt x="3372" y="190"/>
                      <a:pt x="3151" y="1"/>
                      <a:pt x="29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87" name="Google Shape;5950;p52">
              <a:extLst>
                <a:ext uri="{FF2B5EF4-FFF2-40B4-BE49-F238E27FC236}">
                  <a16:creationId xmlns:a16="http://schemas.microsoft.com/office/drawing/2014/main" id="{31055B89-2AA7-3C2B-18B8-DCB5F744904F}"/>
                </a:ext>
              </a:extLst>
            </p:cNvPr>
            <p:cNvSpPr/>
            <p:nvPr/>
          </p:nvSpPr>
          <p:spPr>
            <a:xfrm>
              <a:off x="6402341" y="2077749"/>
              <a:ext cx="344701" cy="344160"/>
            </a:xfrm>
            <a:custGeom>
              <a:avLst/>
              <a:gdLst/>
              <a:ahLst/>
              <a:cxnLst/>
              <a:rect l="l" t="t" r="r" b="b"/>
              <a:pathLst>
                <a:path w="12729" h="12709" extrusionOk="0">
                  <a:moveTo>
                    <a:pt x="7089" y="894"/>
                  </a:moveTo>
                  <a:lnTo>
                    <a:pt x="7089" y="894"/>
                  </a:lnTo>
                  <a:cubicBezTo>
                    <a:pt x="8160" y="989"/>
                    <a:pt x="9137" y="1461"/>
                    <a:pt x="9956" y="2186"/>
                  </a:cubicBezTo>
                  <a:lnTo>
                    <a:pt x="8192" y="3950"/>
                  </a:lnTo>
                  <a:cubicBezTo>
                    <a:pt x="7436" y="3099"/>
                    <a:pt x="7089" y="1934"/>
                    <a:pt x="7089" y="894"/>
                  </a:cubicBezTo>
                  <a:close/>
                  <a:moveTo>
                    <a:pt x="10555" y="2721"/>
                  </a:moveTo>
                  <a:cubicBezTo>
                    <a:pt x="11248" y="3572"/>
                    <a:pt x="11689" y="4549"/>
                    <a:pt x="11847" y="5620"/>
                  </a:cubicBezTo>
                  <a:cubicBezTo>
                    <a:pt x="10775" y="5620"/>
                    <a:pt x="9673" y="5242"/>
                    <a:pt x="8791" y="4486"/>
                  </a:cubicBezTo>
                  <a:lnTo>
                    <a:pt x="10555" y="2721"/>
                  </a:lnTo>
                  <a:close/>
                  <a:moveTo>
                    <a:pt x="6270" y="831"/>
                  </a:moveTo>
                  <a:cubicBezTo>
                    <a:pt x="6207" y="2154"/>
                    <a:pt x="6680" y="3477"/>
                    <a:pt x="7593" y="4549"/>
                  </a:cubicBezTo>
                  <a:lnTo>
                    <a:pt x="6365" y="5777"/>
                  </a:lnTo>
                  <a:lnTo>
                    <a:pt x="2805" y="2186"/>
                  </a:lnTo>
                  <a:cubicBezTo>
                    <a:pt x="3781" y="1304"/>
                    <a:pt x="5010" y="831"/>
                    <a:pt x="6270" y="831"/>
                  </a:cubicBezTo>
                  <a:close/>
                  <a:moveTo>
                    <a:pt x="2206" y="2721"/>
                  </a:moveTo>
                  <a:lnTo>
                    <a:pt x="5798" y="6313"/>
                  </a:lnTo>
                  <a:lnTo>
                    <a:pt x="4569" y="7542"/>
                  </a:lnTo>
                  <a:cubicBezTo>
                    <a:pt x="3648" y="6620"/>
                    <a:pt x="2337" y="6028"/>
                    <a:pt x="958" y="6028"/>
                  </a:cubicBezTo>
                  <a:cubicBezTo>
                    <a:pt x="923" y="6028"/>
                    <a:pt x="887" y="6029"/>
                    <a:pt x="851" y="6029"/>
                  </a:cubicBezTo>
                  <a:cubicBezTo>
                    <a:pt x="946" y="4864"/>
                    <a:pt x="1387" y="3666"/>
                    <a:pt x="2206" y="2721"/>
                  </a:cubicBezTo>
                  <a:close/>
                  <a:moveTo>
                    <a:pt x="8192" y="5147"/>
                  </a:moveTo>
                  <a:cubicBezTo>
                    <a:pt x="9263" y="6029"/>
                    <a:pt x="10586" y="6470"/>
                    <a:pt x="11878" y="6470"/>
                  </a:cubicBezTo>
                  <a:cubicBezTo>
                    <a:pt x="11847" y="7699"/>
                    <a:pt x="11405" y="8959"/>
                    <a:pt x="10555" y="9936"/>
                  </a:cubicBezTo>
                  <a:lnTo>
                    <a:pt x="6963" y="6344"/>
                  </a:lnTo>
                  <a:lnTo>
                    <a:pt x="8192" y="5147"/>
                  </a:lnTo>
                  <a:close/>
                  <a:moveTo>
                    <a:pt x="1027" y="6910"/>
                  </a:moveTo>
                  <a:cubicBezTo>
                    <a:pt x="2180" y="6910"/>
                    <a:pt x="3239" y="7378"/>
                    <a:pt x="4002" y="8172"/>
                  </a:cubicBezTo>
                  <a:lnTo>
                    <a:pt x="2206" y="9967"/>
                  </a:lnTo>
                  <a:cubicBezTo>
                    <a:pt x="1450" y="9117"/>
                    <a:pt x="1009" y="8046"/>
                    <a:pt x="914" y="6911"/>
                  </a:cubicBezTo>
                  <a:cubicBezTo>
                    <a:pt x="952" y="6910"/>
                    <a:pt x="989" y="6910"/>
                    <a:pt x="1027" y="6910"/>
                  </a:cubicBezTo>
                  <a:close/>
                  <a:moveTo>
                    <a:pt x="4537" y="8770"/>
                  </a:moveTo>
                  <a:cubicBezTo>
                    <a:pt x="5104" y="9652"/>
                    <a:pt x="5325" y="10692"/>
                    <a:pt x="5199" y="11700"/>
                  </a:cubicBezTo>
                  <a:cubicBezTo>
                    <a:pt x="4285" y="11511"/>
                    <a:pt x="3498" y="11133"/>
                    <a:pt x="2805" y="10503"/>
                  </a:cubicBezTo>
                  <a:lnTo>
                    <a:pt x="4537" y="8770"/>
                  </a:lnTo>
                  <a:close/>
                  <a:moveTo>
                    <a:pt x="6365" y="6911"/>
                  </a:moveTo>
                  <a:lnTo>
                    <a:pt x="9956" y="10503"/>
                  </a:lnTo>
                  <a:cubicBezTo>
                    <a:pt x="8948" y="11399"/>
                    <a:pt x="7716" y="11847"/>
                    <a:pt x="6481" y="11847"/>
                  </a:cubicBezTo>
                  <a:cubicBezTo>
                    <a:pt x="6327" y="11847"/>
                    <a:pt x="6172" y="11840"/>
                    <a:pt x="6018" y="11826"/>
                  </a:cubicBezTo>
                  <a:cubicBezTo>
                    <a:pt x="6176" y="10566"/>
                    <a:pt x="5892" y="9274"/>
                    <a:pt x="5104" y="8172"/>
                  </a:cubicBezTo>
                  <a:lnTo>
                    <a:pt x="6365" y="6911"/>
                  </a:lnTo>
                  <a:close/>
                  <a:moveTo>
                    <a:pt x="6349" y="0"/>
                  </a:moveTo>
                  <a:cubicBezTo>
                    <a:pt x="2842" y="0"/>
                    <a:pt x="1" y="2821"/>
                    <a:pt x="1" y="6344"/>
                  </a:cubicBezTo>
                  <a:cubicBezTo>
                    <a:pt x="1" y="9873"/>
                    <a:pt x="2836" y="12708"/>
                    <a:pt x="6333" y="12708"/>
                  </a:cubicBezTo>
                  <a:cubicBezTo>
                    <a:pt x="9830" y="12708"/>
                    <a:pt x="12666" y="9873"/>
                    <a:pt x="12666" y="6344"/>
                  </a:cubicBezTo>
                  <a:cubicBezTo>
                    <a:pt x="12729" y="2973"/>
                    <a:pt x="10082" y="201"/>
                    <a:pt x="6743" y="12"/>
                  </a:cubicBezTo>
                  <a:cubicBezTo>
                    <a:pt x="6611" y="4"/>
                    <a:pt x="6479" y="0"/>
                    <a:pt x="63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5951;p52">
              <a:extLst>
                <a:ext uri="{FF2B5EF4-FFF2-40B4-BE49-F238E27FC236}">
                  <a16:creationId xmlns:a16="http://schemas.microsoft.com/office/drawing/2014/main" id="{D5050788-58D1-4F64-AE07-37EEAB4CC9C8}"/>
                </a:ext>
              </a:extLst>
            </p:cNvPr>
            <p:cNvSpPr/>
            <p:nvPr/>
          </p:nvSpPr>
          <p:spPr>
            <a:xfrm>
              <a:off x="6476011" y="2474757"/>
              <a:ext cx="202233" cy="344701"/>
            </a:xfrm>
            <a:custGeom>
              <a:avLst/>
              <a:gdLst/>
              <a:ahLst/>
              <a:cxnLst/>
              <a:rect l="l" t="t" r="r" b="b"/>
              <a:pathLst>
                <a:path w="7468" h="12729" extrusionOk="0">
                  <a:moveTo>
                    <a:pt x="3715" y="5763"/>
                  </a:moveTo>
                  <a:cubicBezTo>
                    <a:pt x="3853" y="5763"/>
                    <a:pt x="3994" y="5833"/>
                    <a:pt x="4096" y="5955"/>
                  </a:cubicBezTo>
                  <a:cubicBezTo>
                    <a:pt x="4285" y="6239"/>
                    <a:pt x="4096" y="6585"/>
                    <a:pt x="3718" y="6585"/>
                  </a:cubicBezTo>
                  <a:cubicBezTo>
                    <a:pt x="3561" y="6585"/>
                    <a:pt x="3466" y="6491"/>
                    <a:pt x="3372" y="6396"/>
                  </a:cubicBezTo>
                  <a:cubicBezTo>
                    <a:pt x="3246" y="6239"/>
                    <a:pt x="3309" y="5955"/>
                    <a:pt x="3498" y="5829"/>
                  </a:cubicBezTo>
                  <a:cubicBezTo>
                    <a:pt x="3565" y="5784"/>
                    <a:pt x="3639" y="5763"/>
                    <a:pt x="3715" y="5763"/>
                  </a:cubicBezTo>
                  <a:close/>
                  <a:moveTo>
                    <a:pt x="4128" y="1922"/>
                  </a:moveTo>
                  <a:lnTo>
                    <a:pt x="6554" y="6176"/>
                  </a:lnTo>
                  <a:lnTo>
                    <a:pt x="5104" y="9074"/>
                  </a:lnTo>
                  <a:lnTo>
                    <a:pt x="2300" y="9074"/>
                  </a:lnTo>
                  <a:cubicBezTo>
                    <a:pt x="1954" y="8349"/>
                    <a:pt x="977" y="6333"/>
                    <a:pt x="851" y="6176"/>
                  </a:cubicBezTo>
                  <a:lnTo>
                    <a:pt x="3309" y="1922"/>
                  </a:lnTo>
                  <a:lnTo>
                    <a:pt x="3309" y="5010"/>
                  </a:lnTo>
                  <a:cubicBezTo>
                    <a:pt x="2836" y="5167"/>
                    <a:pt x="2458" y="5640"/>
                    <a:pt x="2458" y="6176"/>
                  </a:cubicBezTo>
                  <a:cubicBezTo>
                    <a:pt x="2458" y="6837"/>
                    <a:pt x="3025" y="7436"/>
                    <a:pt x="3718" y="7436"/>
                  </a:cubicBezTo>
                  <a:cubicBezTo>
                    <a:pt x="4411" y="7436"/>
                    <a:pt x="4978" y="6900"/>
                    <a:pt x="4947" y="6176"/>
                  </a:cubicBezTo>
                  <a:cubicBezTo>
                    <a:pt x="4947" y="5640"/>
                    <a:pt x="4600" y="5199"/>
                    <a:pt x="4128" y="5010"/>
                  </a:cubicBezTo>
                  <a:lnTo>
                    <a:pt x="4128" y="1922"/>
                  </a:lnTo>
                  <a:close/>
                  <a:moveTo>
                    <a:pt x="4947" y="9893"/>
                  </a:moveTo>
                  <a:lnTo>
                    <a:pt x="4947" y="11815"/>
                  </a:lnTo>
                  <a:lnTo>
                    <a:pt x="2458" y="11815"/>
                  </a:lnTo>
                  <a:lnTo>
                    <a:pt x="2458" y="9893"/>
                  </a:lnTo>
                  <a:close/>
                  <a:moveTo>
                    <a:pt x="3592" y="1"/>
                  </a:moveTo>
                  <a:cubicBezTo>
                    <a:pt x="3529" y="32"/>
                    <a:pt x="3466" y="95"/>
                    <a:pt x="3435" y="127"/>
                  </a:cubicBezTo>
                  <a:cubicBezTo>
                    <a:pt x="3435" y="127"/>
                    <a:pt x="3435" y="158"/>
                    <a:pt x="3372" y="158"/>
                  </a:cubicBezTo>
                  <a:lnTo>
                    <a:pt x="3372" y="190"/>
                  </a:lnTo>
                  <a:lnTo>
                    <a:pt x="64" y="5987"/>
                  </a:lnTo>
                  <a:cubicBezTo>
                    <a:pt x="1" y="6113"/>
                    <a:pt x="1" y="6270"/>
                    <a:pt x="64" y="6396"/>
                  </a:cubicBezTo>
                  <a:lnTo>
                    <a:pt x="1670" y="9610"/>
                  </a:lnTo>
                  <a:lnTo>
                    <a:pt x="1670" y="12288"/>
                  </a:lnTo>
                  <a:cubicBezTo>
                    <a:pt x="1670" y="12540"/>
                    <a:pt x="1891" y="12729"/>
                    <a:pt x="2080" y="12729"/>
                  </a:cubicBezTo>
                  <a:lnTo>
                    <a:pt x="5388" y="12729"/>
                  </a:lnTo>
                  <a:cubicBezTo>
                    <a:pt x="5608" y="12729"/>
                    <a:pt x="5829" y="12540"/>
                    <a:pt x="5829" y="12288"/>
                  </a:cubicBezTo>
                  <a:lnTo>
                    <a:pt x="5829" y="9610"/>
                  </a:lnTo>
                  <a:lnTo>
                    <a:pt x="7436" y="6396"/>
                  </a:lnTo>
                  <a:cubicBezTo>
                    <a:pt x="7467" y="6239"/>
                    <a:pt x="7436" y="6113"/>
                    <a:pt x="7404" y="5987"/>
                  </a:cubicBezTo>
                  <a:lnTo>
                    <a:pt x="4096" y="190"/>
                  </a:lnTo>
                  <a:lnTo>
                    <a:pt x="4096" y="158"/>
                  </a:lnTo>
                  <a:cubicBezTo>
                    <a:pt x="4096" y="158"/>
                    <a:pt x="4096" y="127"/>
                    <a:pt x="4033" y="127"/>
                  </a:cubicBezTo>
                  <a:cubicBezTo>
                    <a:pt x="4002" y="95"/>
                    <a:pt x="3970" y="32"/>
                    <a:pt x="38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89" name="Google Shape;5952;p52">
              <a:extLst>
                <a:ext uri="{FF2B5EF4-FFF2-40B4-BE49-F238E27FC236}">
                  <a16:creationId xmlns:a16="http://schemas.microsoft.com/office/drawing/2014/main" id="{1758A926-63C3-3232-6809-1CBE74A95BC6}"/>
                </a:ext>
              </a:extLst>
            </p:cNvPr>
            <p:cNvGrpSpPr/>
            <p:nvPr/>
          </p:nvGrpSpPr>
          <p:grpSpPr>
            <a:xfrm>
              <a:off x="7635833" y="1685680"/>
              <a:ext cx="351525" cy="342156"/>
              <a:chOff x="-37190575" y="1951325"/>
              <a:chExt cx="324525" cy="315875"/>
            </a:xfrm>
            <a:grpFill/>
          </p:grpSpPr>
          <p:sp>
            <p:nvSpPr>
              <p:cNvPr id="2790" name="Google Shape;5953;p52">
                <a:extLst>
                  <a:ext uri="{FF2B5EF4-FFF2-40B4-BE49-F238E27FC236}">
                    <a16:creationId xmlns:a16="http://schemas.microsoft.com/office/drawing/2014/main" id="{999CF2BB-72A1-301F-1D92-643BE1EEAFD8}"/>
                  </a:ext>
                </a:extLst>
              </p:cNvPr>
              <p:cNvSpPr/>
              <p:nvPr/>
            </p:nvSpPr>
            <p:spPr>
              <a:xfrm>
                <a:off x="-37190575" y="1951325"/>
                <a:ext cx="324525" cy="315875"/>
              </a:xfrm>
              <a:custGeom>
                <a:avLst/>
                <a:gdLst/>
                <a:ahLst/>
                <a:cxnLst/>
                <a:rect l="l" t="t" r="r" b="b"/>
                <a:pathLst>
                  <a:path w="12981" h="12635" extrusionOk="0">
                    <a:moveTo>
                      <a:pt x="6693" y="790"/>
                    </a:moveTo>
                    <a:cubicBezTo>
                      <a:pt x="8301" y="790"/>
                      <a:pt x="9913" y="1489"/>
                      <a:pt x="11028" y="2868"/>
                    </a:cubicBezTo>
                    <a:cubicBezTo>
                      <a:pt x="11752" y="3813"/>
                      <a:pt x="12193" y="5010"/>
                      <a:pt x="12193" y="6270"/>
                    </a:cubicBezTo>
                    <a:cubicBezTo>
                      <a:pt x="12162" y="7058"/>
                      <a:pt x="11563" y="7593"/>
                      <a:pt x="10870" y="7593"/>
                    </a:cubicBezTo>
                    <a:lnTo>
                      <a:pt x="10019" y="7593"/>
                    </a:lnTo>
                    <a:cubicBezTo>
                      <a:pt x="8854" y="7593"/>
                      <a:pt x="7940" y="8539"/>
                      <a:pt x="7940" y="9704"/>
                    </a:cubicBezTo>
                    <a:lnTo>
                      <a:pt x="7940" y="10523"/>
                    </a:lnTo>
                    <a:cubicBezTo>
                      <a:pt x="7940" y="11216"/>
                      <a:pt x="7404" y="11784"/>
                      <a:pt x="6680" y="11815"/>
                    </a:cubicBezTo>
                    <a:cubicBezTo>
                      <a:pt x="6239" y="11815"/>
                      <a:pt x="5892" y="11784"/>
                      <a:pt x="5420" y="11658"/>
                    </a:cubicBezTo>
                    <a:cubicBezTo>
                      <a:pt x="3844" y="11311"/>
                      <a:pt x="2490" y="10208"/>
                      <a:pt x="1765" y="8791"/>
                    </a:cubicBezTo>
                    <a:cubicBezTo>
                      <a:pt x="536" y="6428"/>
                      <a:pt x="1261" y="3340"/>
                      <a:pt x="3624" y="1733"/>
                    </a:cubicBezTo>
                    <a:cubicBezTo>
                      <a:pt x="4545" y="1102"/>
                      <a:pt x="5618" y="790"/>
                      <a:pt x="6693" y="790"/>
                    </a:cubicBezTo>
                    <a:close/>
                    <a:moveTo>
                      <a:pt x="6648" y="1"/>
                    </a:moveTo>
                    <a:cubicBezTo>
                      <a:pt x="4474" y="1"/>
                      <a:pt x="2553" y="1103"/>
                      <a:pt x="1419" y="2805"/>
                    </a:cubicBezTo>
                    <a:cubicBezTo>
                      <a:pt x="95" y="4726"/>
                      <a:pt x="1" y="7215"/>
                      <a:pt x="1009" y="9169"/>
                    </a:cubicBezTo>
                    <a:cubicBezTo>
                      <a:pt x="2080" y="11216"/>
                      <a:pt x="4191" y="12634"/>
                      <a:pt x="6680" y="12634"/>
                    </a:cubicBezTo>
                    <a:cubicBezTo>
                      <a:pt x="7814" y="12634"/>
                      <a:pt x="8791" y="11689"/>
                      <a:pt x="8791" y="10523"/>
                    </a:cubicBezTo>
                    <a:lnTo>
                      <a:pt x="8791" y="9704"/>
                    </a:lnTo>
                    <a:cubicBezTo>
                      <a:pt x="8791" y="8980"/>
                      <a:pt x="9358" y="8444"/>
                      <a:pt x="10019" y="8444"/>
                    </a:cubicBezTo>
                    <a:lnTo>
                      <a:pt x="10870" y="8444"/>
                    </a:lnTo>
                    <a:cubicBezTo>
                      <a:pt x="12004" y="8444"/>
                      <a:pt x="12981" y="7499"/>
                      <a:pt x="12981" y="6333"/>
                    </a:cubicBezTo>
                    <a:cubicBezTo>
                      <a:pt x="12981" y="2962"/>
                      <a:pt x="10240" y="1"/>
                      <a:pt x="664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1" name="Google Shape;5954;p52">
                <a:extLst>
                  <a:ext uri="{FF2B5EF4-FFF2-40B4-BE49-F238E27FC236}">
                    <a16:creationId xmlns:a16="http://schemas.microsoft.com/office/drawing/2014/main" id="{C88A2EE7-51ED-29A8-FC98-A41644E36810}"/>
                  </a:ext>
                </a:extLst>
              </p:cNvPr>
              <p:cNvSpPr/>
              <p:nvPr/>
            </p:nvSpPr>
            <p:spPr>
              <a:xfrm>
                <a:off x="-37081875" y="2162600"/>
                <a:ext cx="72475" cy="63100"/>
              </a:xfrm>
              <a:custGeom>
                <a:avLst/>
                <a:gdLst/>
                <a:ahLst/>
                <a:cxnLst/>
                <a:rect l="l" t="t" r="r" b="b"/>
                <a:pathLst>
                  <a:path w="2899" h="2524" extrusionOk="0">
                    <a:moveTo>
                      <a:pt x="1418" y="812"/>
                    </a:moveTo>
                    <a:cubicBezTo>
                      <a:pt x="1670" y="812"/>
                      <a:pt x="1859" y="1001"/>
                      <a:pt x="1859" y="1253"/>
                    </a:cubicBezTo>
                    <a:cubicBezTo>
                      <a:pt x="1859" y="1474"/>
                      <a:pt x="1670" y="1663"/>
                      <a:pt x="1418" y="1663"/>
                    </a:cubicBezTo>
                    <a:cubicBezTo>
                      <a:pt x="1198" y="1663"/>
                      <a:pt x="1009" y="1474"/>
                      <a:pt x="1009" y="1253"/>
                    </a:cubicBezTo>
                    <a:cubicBezTo>
                      <a:pt x="1009" y="1001"/>
                      <a:pt x="1198" y="812"/>
                      <a:pt x="1418" y="812"/>
                    </a:cubicBezTo>
                    <a:close/>
                    <a:moveTo>
                      <a:pt x="1405" y="0"/>
                    </a:moveTo>
                    <a:cubicBezTo>
                      <a:pt x="1250" y="0"/>
                      <a:pt x="1094" y="28"/>
                      <a:pt x="946" y="88"/>
                    </a:cubicBezTo>
                    <a:cubicBezTo>
                      <a:pt x="316" y="371"/>
                      <a:pt x="0" y="1127"/>
                      <a:pt x="284" y="1757"/>
                    </a:cubicBezTo>
                    <a:cubicBezTo>
                      <a:pt x="496" y="2229"/>
                      <a:pt x="973" y="2524"/>
                      <a:pt x="1463" y="2524"/>
                    </a:cubicBezTo>
                    <a:cubicBezTo>
                      <a:pt x="1628" y="2524"/>
                      <a:pt x="1795" y="2490"/>
                      <a:pt x="1954" y="2419"/>
                    </a:cubicBezTo>
                    <a:cubicBezTo>
                      <a:pt x="2584" y="2135"/>
                      <a:pt x="2899" y="1379"/>
                      <a:pt x="2615" y="749"/>
                    </a:cubicBezTo>
                    <a:cubicBezTo>
                      <a:pt x="2399" y="292"/>
                      <a:pt x="1907" y="0"/>
                      <a:pt x="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2" name="Google Shape;5955;p52">
                <a:extLst>
                  <a:ext uri="{FF2B5EF4-FFF2-40B4-BE49-F238E27FC236}">
                    <a16:creationId xmlns:a16="http://schemas.microsoft.com/office/drawing/2014/main" id="{8DAFD47A-9B47-A1C9-5DE9-EC1D573B6D04}"/>
                  </a:ext>
                </a:extLst>
              </p:cNvPr>
              <p:cNvSpPr/>
              <p:nvPr/>
            </p:nvSpPr>
            <p:spPr>
              <a:xfrm>
                <a:off x="-37144875" y="2099025"/>
                <a:ext cx="72475" cy="62875"/>
              </a:xfrm>
              <a:custGeom>
                <a:avLst/>
                <a:gdLst/>
                <a:ahLst/>
                <a:cxnLst/>
                <a:rect l="l" t="t" r="r" b="b"/>
                <a:pathLst>
                  <a:path w="2899" h="2515" extrusionOk="0">
                    <a:moveTo>
                      <a:pt x="1418" y="835"/>
                    </a:moveTo>
                    <a:cubicBezTo>
                      <a:pt x="1670" y="835"/>
                      <a:pt x="1859" y="1024"/>
                      <a:pt x="1859" y="1276"/>
                    </a:cubicBezTo>
                    <a:cubicBezTo>
                      <a:pt x="1859" y="1496"/>
                      <a:pt x="1670" y="1685"/>
                      <a:pt x="1418" y="1685"/>
                    </a:cubicBezTo>
                    <a:cubicBezTo>
                      <a:pt x="1197" y="1685"/>
                      <a:pt x="1008" y="1496"/>
                      <a:pt x="1008" y="1276"/>
                    </a:cubicBezTo>
                    <a:cubicBezTo>
                      <a:pt x="1008" y="1024"/>
                      <a:pt x="1197" y="835"/>
                      <a:pt x="1418" y="835"/>
                    </a:cubicBezTo>
                    <a:close/>
                    <a:moveTo>
                      <a:pt x="1411" y="0"/>
                    </a:moveTo>
                    <a:cubicBezTo>
                      <a:pt x="1254" y="0"/>
                      <a:pt x="1096" y="26"/>
                      <a:pt x="945" y="79"/>
                    </a:cubicBezTo>
                    <a:cubicBezTo>
                      <a:pt x="315" y="362"/>
                      <a:pt x="0" y="1118"/>
                      <a:pt x="284" y="1748"/>
                    </a:cubicBezTo>
                    <a:cubicBezTo>
                      <a:pt x="496" y="2220"/>
                      <a:pt x="972" y="2515"/>
                      <a:pt x="1463" y="2515"/>
                    </a:cubicBezTo>
                    <a:cubicBezTo>
                      <a:pt x="1628" y="2515"/>
                      <a:pt x="1795" y="2481"/>
                      <a:pt x="1953" y="2410"/>
                    </a:cubicBezTo>
                    <a:cubicBezTo>
                      <a:pt x="2583" y="2126"/>
                      <a:pt x="2899" y="1370"/>
                      <a:pt x="2615" y="740"/>
                    </a:cubicBezTo>
                    <a:cubicBezTo>
                      <a:pt x="2399" y="261"/>
                      <a:pt x="1910" y="0"/>
                      <a:pt x="141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3" name="Google Shape;5956;p52">
                <a:extLst>
                  <a:ext uri="{FF2B5EF4-FFF2-40B4-BE49-F238E27FC236}">
                    <a16:creationId xmlns:a16="http://schemas.microsoft.com/office/drawing/2014/main" id="{9292B61A-C650-3951-6083-ADBF4803C14F}"/>
                  </a:ext>
                </a:extLst>
              </p:cNvPr>
              <p:cNvSpPr/>
              <p:nvPr/>
            </p:nvSpPr>
            <p:spPr>
              <a:xfrm>
                <a:off x="-37123625" y="2014875"/>
                <a:ext cx="71700" cy="62775"/>
              </a:xfrm>
              <a:custGeom>
                <a:avLst/>
                <a:gdLst/>
                <a:ahLst/>
                <a:cxnLst/>
                <a:rect l="l" t="t" r="r" b="b"/>
                <a:pathLst>
                  <a:path w="2868" h="2511" extrusionOk="0">
                    <a:moveTo>
                      <a:pt x="1418" y="798"/>
                    </a:moveTo>
                    <a:cubicBezTo>
                      <a:pt x="1639" y="798"/>
                      <a:pt x="1828" y="1019"/>
                      <a:pt x="1828" y="1239"/>
                    </a:cubicBezTo>
                    <a:cubicBezTo>
                      <a:pt x="1828" y="1460"/>
                      <a:pt x="1639" y="1680"/>
                      <a:pt x="1418" y="1680"/>
                    </a:cubicBezTo>
                    <a:cubicBezTo>
                      <a:pt x="1166" y="1680"/>
                      <a:pt x="977" y="1460"/>
                      <a:pt x="977" y="1239"/>
                    </a:cubicBezTo>
                    <a:cubicBezTo>
                      <a:pt x="1009" y="1019"/>
                      <a:pt x="1166" y="798"/>
                      <a:pt x="1418" y="798"/>
                    </a:cubicBezTo>
                    <a:close/>
                    <a:moveTo>
                      <a:pt x="1431" y="0"/>
                    </a:moveTo>
                    <a:cubicBezTo>
                      <a:pt x="1269" y="0"/>
                      <a:pt x="1105" y="34"/>
                      <a:pt x="946" y="105"/>
                    </a:cubicBezTo>
                    <a:cubicBezTo>
                      <a:pt x="316" y="389"/>
                      <a:pt x="1" y="1113"/>
                      <a:pt x="253" y="1743"/>
                    </a:cubicBezTo>
                    <a:cubicBezTo>
                      <a:pt x="472" y="2231"/>
                      <a:pt x="974" y="2511"/>
                      <a:pt x="1481" y="2511"/>
                    </a:cubicBezTo>
                    <a:cubicBezTo>
                      <a:pt x="1630" y="2511"/>
                      <a:pt x="1780" y="2487"/>
                      <a:pt x="1923" y="2436"/>
                    </a:cubicBezTo>
                    <a:cubicBezTo>
                      <a:pt x="2553" y="2153"/>
                      <a:pt x="2868" y="1397"/>
                      <a:pt x="2584" y="767"/>
                    </a:cubicBezTo>
                    <a:cubicBezTo>
                      <a:pt x="2372" y="295"/>
                      <a:pt x="1913" y="0"/>
                      <a:pt x="14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4" name="Google Shape;5957;p52">
                <a:extLst>
                  <a:ext uri="{FF2B5EF4-FFF2-40B4-BE49-F238E27FC236}">
                    <a16:creationId xmlns:a16="http://schemas.microsoft.com/office/drawing/2014/main" id="{A0333B9C-67B1-687B-A26B-F47285B048D2}"/>
                  </a:ext>
                </a:extLst>
              </p:cNvPr>
              <p:cNvSpPr/>
              <p:nvPr/>
            </p:nvSpPr>
            <p:spPr>
              <a:xfrm>
                <a:off x="-37039350" y="1993250"/>
                <a:ext cx="71700" cy="63125"/>
              </a:xfrm>
              <a:custGeom>
                <a:avLst/>
                <a:gdLst/>
                <a:ahLst/>
                <a:cxnLst/>
                <a:rect l="l" t="t" r="r" b="b"/>
                <a:pathLst>
                  <a:path w="2868" h="2525" extrusionOk="0">
                    <a:moveTo>
                      <a:pt x="1418" y="844"/>
                    </a:moveTo>
                    <a:cubicBezTo>
                      <a:pt x="1671" y="844"/>
                      <a:pt x="1860" y="1033"/>
                      <a:pt x="1860" y="1285"/>
                    </a:cubicBezTo>
                    <a:cubicBezTo>
                      <a:pt x="1860" y="1506"/>
                      <a:pt x="1671" y="1726"/>
                      <a:pt x="1418" y="1726"/>
                    </a:cubicBezTo>
                    <a:cubicBezTo>
                      <a:pt x="1198" y="1726"/>
                      <a:pt x="977" y="1506"/>
                      <a:pt x="977" y="1285"/>
                    </a:cubicBezTo>
                    <a:cubicBezTo>
                      <a:pt x="977" y="1033"/>
                      <a:pt x="1198" y="844"/>
                      <a:pt x="1418" y="844"/>
                    </a:cubicBezTo>
                    <a:close/>
                    <a:moveTo>
                      <a:pt x="1402" y="1"/>
                    </a:moveTo>
                    <a:cubicBezTo>
                      <a:pt x="1248" y="1"/>
                      <a:pt x="1094" y="29"/>
                      <a:pt x="946" y="88"/>
                    </a:cubicBezTo>
                    <a:cubicBezTo>
                      <a:pt x="316" y="372"/>
                      <a:pt x="1" y="1128"/>
                      <a:pt x="284" y="1758"/>
                    </a:cubicBezTo>
                    <a:cubicBezTo>
                      <a:pt x="496" y="2229"/>
                      <a:pt x="955" y="2524"/>
                      <a:pt x="1437" y="2524"/>
                    </a:cubicBezTo>
                    <a:cubicBezTo>
                      <a:pt x="1599" y="2524"/>
                      <a:pt x="1764" y="2491"/>
                      <a:pt x="1923" y="2419"/>
                    </a:cubicBezTo>
                    <a:cubicBezTo>
                      <a:pt x="2553" y="2136"/>
                      <a:pt x="2868" y="1411"/>
                      <a:pt x="2616" y="781"/>
                    </a:cubicBezTo>
                    <a:cubicBezTo>
                      <a:pt x="2399" y="299"/>
                      <a:pt x="1905" y="1"/>
                      <a:pt x="140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95" name="Google Shape;5958;p52">
              <a:extLst>
                <a:ext uri="{FF2B5EF4-FFF2-40B4-BE49-F238E27FC236}">
                  <a16:creationId xmlns:a16="http://schemas.microsoft.com/office/drawing/2014/main" id="{4BB5A424-E10D-4DAF-C3D5-5A61BD1000D0}"/>
                </a:ext>
              </a:extLst>
            </p:cNvPr>
            <p:cNvSpPr/>
            <p:nvPr/>
          </p:nvSpPr>
          <p:spPr>
            <a:xfrm>
              <a:off x="2740694" y="1681581"/>
              <a:ext cx="348113" cy="343835"/>
            </a:xfrm>
            <a:custGeom>
              <a:avLst/>
              <a:gdLst/>
              <a:ahLst/>
              <a:cxnLst/>
              <a:rect l="l" t="t" r="r" b="b"/>
              <a:pathLst>
                <a:path w="12855" h="12697" extrusionOk="0">
                  <a:moveTo>
                    <a:pt x="8035" y="1032"/>
                  </a:moveTo>
                  <a:lnTo>
                    <a:pt x="11847" y="4844"/>
                  </a:lnTo>
                  <a:lnTo>
                    <a:pt x="7468" y="9223"/>
                  </a:lnTo>
                  <a:lnTo>
                    <a:pt x="3655" y="5380"/>
                  </a:lnTo>
                  <a:lnTo>
                    <a:pt x="8035" y="1032"/>
                  </a:lnTo>
                  <a:close/>
                  <a:moveTo>
                    <a:pt x="3057" y="5978"/>
                  </a:moveTo>
                  <a:lnTo>
                    <a:pt x="6869" y="9790"/>
                  </a:lnTo>
                  <a:lnTo>
                    <a:pt x="4916" y="11775"/>
                  </a:lnTo>
                  <a:cubicBezTo>
                    <a:pt x="4837" y="11854"/>
                    <a:pt x="4727" y="11893"/>
                    <a:pt x="4616" y="11893"/>
                  </a:cubicBezTo>
                  <a:cubicBezTo>
                    <a:pt x="4506" y="11893"/>
                    <a:pt x="4396" y="11854"/>
                    <a:pt x="4317" y="11775"/>
                  </a:cubicBezTo>
                  <a:lnTo>
                    <a:pt x="1104" y="8530"/>
                  </a:lnTo>
                  <a:cubicBezTo>
                    <a:pt x="946" y="8372"/>
                    <a:pt x="946" y="8120"/>
                    <a:pt x="1104" y="7963"/>
                  </a:cubicBezTo>
                  <a:lnTo>
                    <a:pt x="3057" y="5978"/>
                  </a:lnTo>
                  <a:close/>
                  <a:moveTo>
                    <a:pt x="7987" y="0"/>
                  </a:moveTo>
                  <a:cubicBezTo>
                    <a:pt x="7877" y="0"/>
                    <a:pt x="7767" y="39"/>
                    <a:pt x="7688" y="118"/>
                  </a:cubicBezTo>
                  <a:lnTo>
                    <a:pt x="442" y="7364"/>
                  </a:lnTo>
                  <a:cubicBezTo>
                    <a:pt x="1" y="7837"/>
                    <a:pt x="1" y="8625"/>
                    <a:pt x="442" y="9129"/>
                  </a:cubicBezTo>
                  <a:lnTo>
                    <a:pt x="3687" y="12342"/>
                  </a:lnTo>
                  <a:cubicBezTo>
                    <a:pt x="3923" y="12578"/>
                    <a:pt x="4238" y="12697"/>
                    <a:pt x="4557" y="12697"/>
                  </a:cubicBezTo>
                  <a:cubicBezTo>
                    <a:pt x="4876" y="12697"/>
                    <a:pt x="5199" y="12578"/>
                    <a:pt x="5451" y="12342"/>
                  </a:cubicBezTo>
                  <a:lnTo>
                    <a:pt x="12697" y="5096"/>
                  </a:lnTo>
                  <a:cubicBezTo>
                    <a:pt x="12855" y="4970"/>
                    <a:pt x="12855" y="4686"/>
                    <a:pt x="12697" y="4529"/>
                  </a:cubicBezTo>
                  <a:lnTo>
                    <a:pt x="8287" y="118"/>
                  </a:lnTo>
                  <a:cubicBezTo>
                    <a:pt x="8208" y="39"/>
                    <a:pt x="8098" y="0"/>
                    <a:pt x="79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96" name="Google Shape;5959;p52">
              <a:extLst>
                <a:ext uri="{FF2B5EF4-FFF2-40B4-BE49-F238E27FC236}">
                  <a16:creationId xmlns:a16="http://schemas.microsoft.com/office/drawing/2014/main" id="{880D3C4D-F95D-3995-0F69-3B44F2E5BA3D}"/>
                </a:ext>
              </a:extLst>
            </p:cNvPr>
            <p:cNvGrpSpPr/>
            <p:nvPr/>
          </p:nvGrpSpPr>
          <p:grpSpPr>
            <a:xfrm>
              <a:off x="2743418" y="2153216"/>
              <a:ext cx="343835" cy="269608"/>
              <a:chOff x="-41694200" y="2382950"/>
              <a:chExt cx="317425" cy="248900"/>
            </a:xfrm>
            <a:grpFill/>
          </p:grpSpPr>
          <p:sp>
            <p:nvSpPr>
              <p:cNvPr id="2797" name="Google Shape;5960;p52">
                <a:extLst>
                  <a:ext uri="{FF2B5EF4-FFF2-40B4-BE49-F238E27FC236}">
                    <a16:creationId xmlns:a16="http://schemas.microsoft.com/office/drawing/2014/main" id="{83A44CCA-C3FE-0646-1787-827105869C06}"/>
                  </a:ext>
                </a:extLst>
              </p:cNvPr>
              <p:cNvSpPr/>
              <p:nvPr/>
            </p:nvSpPr>
            <p:spPr>
              <a:xfrm>
                <a:off x="-41694200" y="2382950"/>
                <a:ext cx="317425" cy="248900"/>
              </a:xfrm>
              <a:custGeom>
                <a:avLst/>
                <a:gdLst/>
                <a:ahLst/>
                <a:cxnLst/>
                <a:rect l="l" t="t" r="r" b="b"/>
                <a:pathLst>
                  <a:path w="12697" h="9956" extrusionOk="0">
                    <a:moveTo>
                      <a:pt x="10555" y="851"/>
                    </a:moveTo>
                    <a:cubicBezTo>
                      <a:pt x="10807" y="851"/>
                      <a:pt x="10964" y="1040"/>
                      <a:pt x="10964" y="1292"/>
                    </a:cubicBezTo>
                    <a:lnTo>
                      <a:pt x="10964" y="7499"/>
                    </a:lnTo>
                    <a:lnTo>
                      <a:pt x="1576" y="7499"/>
                    </a:lnTo>
                    <a:lnTo>
                      <a:pt x="1576" y="1292"/>
                    </a:lnTo>
                    <a:lnTo>
                      <a:pt x="1607" y="1292"/>
                    </a:lnTo>
                    <a:cubicBezTo>
                      <a:pt x="1607" y="1040"/>
                      <a:pt x="1828" y="882"/>
                      <a:pt x="2017" y="851"/>
                    </a:cubicBezTo>
                    <a:close/>
                    <a:moveTo>
                      <a:pt x="8507" y="8286"/>
                    </a:moveTo>
                    <a:lnTo>
                      <a:pt x="8507" y="8727"/>
                    </a:lnTo>
                    <a:cubicBezTo>
                      <a:pt x="8507" y="8918"/>
                      <a:pt x="8633" y="9073"/>
                      <a:pt x="8777" y="9137"/>
                    </a:cubicBezTo>
                    <a:lnTo>
                      <a:pt x="1198" y="9137"/>
                    </a:lnTo>
                    <a:cubicBezTo>
                      <a:pt x="1009" y="9137"/>
                      <a:pt x="851" y="9011"/>
                      <a:pt x="788" y="8853"/>
                    </a:cubicBezTo>
                    <a:cubicBezTo>
                      <a:pt x="757" y="8759"/>
                      <a:pt x="788" y="8759"/>
                      <a:pt x="788" y="8286"/>
                    </a:cubicBezTo>
                    <a:close/>
                    <a:moveTo>
                      <a:pt x="10145" y="8286"/>
                    </a:moveTo>
                    <a:lnTo>
                      <a:pt x="10145" y="8727"/>
                    </a:lnTo>
                    <a:cubicBezTo>
                      <a:pt x="10145" y="8918"/>
                      <a:pt x="10254" y="9073"/>
                      <a:pt x="10402" y="9137"/>
                    </a:cubicBezTo>
                    <a:lnTo>
                      <a:pt x="9051" y="9137"/>
                    </a:lnTo>
                    <a:cubicBezTo>
                      <a:pt x="9186" y="9073"/>
                      <a:pt x="9294" y="8918"/>
                      <a:pt x="9294" y="8727"/>
                    </a:cubicBezTo>
                    <a:lnTo>
                      <a:pt x="9294" y="8286"/>
                    </a:lnTo>
                    <a:close/>
                    <a:moveTo>
                      <a:pt x="11783" y="8286"/>
                    </a:moveTo>
                    <a:lnTo>
                      <a:pt x="11783" y="8727"/>
                    </a:lnTo>
                    <a:cubicBezTo>
                      <a:pt x="11815" y="8979"/>
                      <a:pt x="11626" y="9137"/>
                      <a:pt x="11374" y="9137"/>
                    </a:cubicBezTo>
                    <a:lnTo>
                      <a:pt x="10720" y="9137"/>
                    </a:lnTo>
                    <a:cubicBezTo>
                      <a:pt x="10874" y="9073"/>
                      <a:pt x="10964" y="8918"/>
                      <a:pt x="10964" y="8727"/>
                    </a:cubicBezTo>
                    <a:lnTo>
                      <a:pt x="10964" y="8286"/>
                    </a:lnTo>
                    <a:close/>
                    <a:moveTo>
                      <a:pt x="2048" y="0"/>
                    </a:moveTo>
                    <a:cubicBezTo>
                      <a:pt x="1387" y="0"/>
                      <a:pt x="788" y="536"/>
                      <a:pt x="820" y="1261"/>
                    </a:cubicBezTo>
                    <a:lnTo>
                      <a:pt x="820" y="7467"/>
                    </a:lnTo>
                    <a:lnTo>
                      <a:pt x="347" y="7467"/>
                    </a:lnTo>
                    <a:cubicBezTo>
                      <a:pt x="158" y="7467"/>
                      <a:pt x="0" y="7625"/>
                      <a:pt x="0" y="7814"/>
                    </a:cubicBezTo>
                    <a:lnTo>
                      <a:pt x="0" y="8696"/>
                    </a:lnTo>
                    <a:cubicBezTo>
                      <a:pt x="0" y="9357"/>
                      <a:pt x="568" y="9956"/>
                      <a:pt x="1229" y="9956"/>
                    </a:cubicBezTo>
                    <a:lnTo>
                      <a:pt x="11437" y="9956"/>
                    </a:lnTo>
                    <a:cubicBezTo>
                      <a:pt x="12098" y="9956"/>
                      <a:pt x="12697" y="9389"/>
                      <a:pt x="12697" y="8696"/>
                    </a:cubicBezTo>
                    <a:lnTo>
                      <a:pt x="12697" y="7877"/>
                    </a:lnTo>
                    <a:cubicBezTo>
                      <a:pt x="12634" y="7656"/>
                      <a:pt x="12445" y="7467"/>
                      <a:pt x="12224" y="7467"/>
                    </a:cubicBezTo>
                    <a:lnTo>
                      <a:pt x="11815" y="7467"/>
                    </a:lnTo>
                    <a:lnTo>
                      <a:pt x="11815" y="1261"/>
                    </a:lnTo>
                    <a:cubicBezTo>
                      <a:pt x="11815" y="567"/>
                      <a:pt x="11279" y="0"/>
                      <a:pt x="1058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8" name="Google Shape;5961;p52">
                <a:extLst>
                  <a:ext uri="{FF2B5EF4-FFF2-40B4-BE49-F238E27FC236}">
                    <a16:creationId xmlns:a16="http://schemas.microsoft.com/office/drawing/2014/main" id="{03D2CA4A-BC4B-CF00-DC42-3032C11B4C42}"/>
                  </a:ext>
                </a:extLst>
              </p:cNvPr>
              <p:cNvSpPr/>
              <p:nvPr/>
            </p:nvSpPr>
            <p:spPr>
              <a:xfrm>
                <a:off x="-41586600" y="2425550"/>
                <a:ext cx="107450" cy="102925"/>
              </a:xfrm>
              <a:custGeom>
                <a:avLst/>
                <a:gdLst/>
                <a:ahLst/>
                <a:cxnLst/>
                <a:rect l="l" t="t" r="r" b="b"/>
                <a:pathLst>
                  <a:path w="4298" h="4117" extrusionOk="0">
                    <a:moveTo>
                      <a:pt x="1147" y="1037"/>
                    </a:moveTo>
                    <a:lnTo>
                      <a:pt x="2218" y="1384"/>
                    </a:lnTo>
                    <a:lnTo>
                      <a:pt x="1493" y="2108"/>
                    </a:lnTo>
                    <a:lnTo>
                      <a:pt x="1147" y="1037"/>
                    </a:lnTo>
                    <a:close/>
                    <a:moveTo>
                      <a:pt x="466" y="1"/>
                    </a:moveTo>
                    <a:cubicBezTo>
                      <a:pt x="209" y="1"/>
                      <a:pt x="1" y="267"/>
                      <a:pt x="107" y="533"/>
                    </a:cubicBezTo>
                    <a:lnTo>
                      <a:pt x="926" y="3022"/>
                    </a:lnTo>
                    <a:cubicBezTo>
                      <a:pt x="987" y="3184"/>
                      <a:pt x="1164" y="3293"/>
                      <a:pt x="1341" y="3293"/>
                    </a:cubicBezTo>
                    <a:cubicBezTo>
                      <a:pt x="1441" y="3293"/>
                      <a:pt x="1540" y="3259"/>
                      <a:pt x="1619" y="3180"/>
                    </a:cubicBezTo>
                    <a:lnTo>
                      <a:pt x="2155" y="2613"/>
                    </a:lnTo>
                    <a:lnTo>
                      <a:pt x="3541" y="3999"/>
                    </a:lnTo>
                    <a:cubicBezTo>
                      <a:pt x="3620" y="4077"/>
                      <a:pt x="3730" y="4117"/>
                      <a:pt x="3840" y="4117"/>
                    </a:cubicBezTo>
                    <a:cubicBezTo>
                      <a:pt x="3951" y="4117"/>
                      <a:pt x="4061" y="4077"/>
                      <a:pt x="4140" y="3999"/>
                    </a:cubicBezTo>
                    <a:cubicBezTo>
                      <a:pt x="4297" y="3841"/>
                      <a:pt x="4297" y="3558"/>
                      <a:pt x="4140" y="3400"/>
                    </a:cubicBezTo>
                    <a:lnTo>
                      <a:pt x="2722" y="2077"/>
                    </a:lnTo>
                    <a:lnTo>
                      <a:pt x="3258" y="1510"/>
                    </a:lnTo>
                    <a:cubicBezTo>
                      <a:pt x="3510" y="1289"/>
                      <a:pt x="3384" y="911"/>
                      <a:pt x="3100" y="848"/>
                    </a:cubicBezTo>
                    <a:lnTo>
                      <a:pt x="611" y="29"/>
                    </a:lnTo>
                    <a:cubicBezTo>
                      <a:pt x="562" y="10"/>
                      <a:pt x="514" y="1"/>
                      <a:pt x="46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99" name="Google Shape;5962;p52">
              <a:extLst>
                <a:ext uri="{FF2B5EF4-FFF2-40B4-BE49-F238E27FC236}">
                  <a16:creationId xmlns:a16="http://schemas.microsoft.com/office/drawing/2014/main" id="{A6A6C727-FFCB-1848-EB2C-16DBBF85E3DE}"/>
                </a:ext>
              </a:extLst>
            </p:cNvPr>
            <p:cNvGrpSpPr/>
            <p:nvPr/>
          </p:nvGrpSpPr>
          <p:grpSpPr>
            <a:xfrm>
              <a:off x="2740496" y="2478257"/>
              <a:ext cx="345541" cy="343862"/>
              <a:chOff x="-41695775" y="2683025"/>
              <a:chExt cx="319000" cy="317450"/>
            </a:xfrm>
            <a:grpFill/>
          </p:grpSpPr>
          <p:sp>
            <p:nvSpPr>
              <p:cNvPr id="2800" name="Google Shape;5963;p52">
                <a:extLst>
                  <a:ext uri="{FF2B5EF4-FFF2-40B4-BE49-F238E27FC236}">
                    <a16:creationId xmlns:a16="http://schemas.microsoft.com/office/drawing/2014/main" id="{AA53C080-7501-BADA-0608-56CE73E7F3A0}"/>
                  </a:ext>
                </a:extLst>
              </p:cNvPr>
              <p:cNvSpPr/>
              <p:nvPr/>
            </p:nvSpPr>
            <p:spPr>
              <a:xfrm>
                <a:off x="-41695775" y="2683025"/>
                <a:ext cx="319000" cy="317450"/>
              </a:xfrm>
              <a:custGeom>
                <a:avLst/>
                <a:gdLst/>
                <a:ahLst/>
                <a:cxnLst/>
                <a:rect l="l" t="t" r="r" b="b"/>
                <a:pathLst>
                  <a:path w="12760" h="12698" extrusionOk="0">
                    <a:moveTo>
                      <a:pt x="6238" y="2521"/>
                    </a:moveTo>
                    <a:lnTo>
                      <a:pt x="10240" y="5199"/>
                    </a:lnTo>
                    <a:lnTo>
                      <a:pt x="10240" y="11815"/>
                    </a:lnTo>
                    <a:lnTo>
                      <a:pt x="2521" y="11815"/>
                    </a:lnTo>
                    <a:lnTo>
                      <a:pt x="2521" y="5199"/>
                    </a:lnTo>
                    <a:lnTo>
                      <a:pt x="6238" y="2521"/>
                    </a:lnTo>
                    <a:close/>
                    <a:moveTo>
                      <a:pt x="6270" y="1"/>
                    </a:moveTo>
                    <a:cubicBezTo>
                      <a:pt x="6049" y="1"/>
                      <a:pt x="5860" y="190"/>
                      <a:pt x="5860" y="379"/>
                    </a:cubicBezTo>
                    <a:lnTo>
                      <a:pt x="5860" y="1859"/>
                    </a:lnTo>
                    <a:lnTo>
                      <a:pt x="1891" y="4695"/>
                    </a:lnTo>
                    <a:lnTo>
                      <a:pt x="221" y="5861"/>
                    </a:lnTo>
                    <a:cubicBezTo>
                      <a:pt x="32" y="5987"/>
                      <a:pt x="0" y="6270"/>
                      <a:pt x="158" y="6459"/>
                    </a:cubicBezTo>
                    <a:cubicBezTo>
                      <a:pt x="229" y="6566"/>
                      <a:pt x="342" y="6623"/>
                      <a:pt x="466" y="6623"/>
                    </a:cubicBezTo>
                    <a:cubicBezTo>
                      <a:pt x="560" y="6623"/>
                      <a:pt x="661" y="6590"/>
                      <a:pt x="757" y="6522"/>
                    </a:cubicBezTo>
                    <a:lnTo>
                      <a:pt x="1733" y="5829"/>
                    </a:lnTo>
                    <a:lnTo>
                      <a:pt x="1733" y="12288"/>
                    </a:lnTo>
                    <a:cubicBezTo>
                      <a:pt x="1733" y="12508"/>
                      <a:pt x="1922" y="12697"/>
                      <a:pt x="2111" y="12697"/>
                    </a:cubicBezTo>
                    <a:lnTo>
                      <a:pt x="10649" y="12697"/>
                    </a:lnTo>
                    <a:cubicBezTo>
                      <a:pt x="10901" y="12697"/>
                      <a:pt x="11059" y="12508"/>
                      <a:pt x="11059" y="12288"/>
                    </a:cubicBezTo>
                    <a:lnTo>
                      <a:pt x="11059" y="5798"/>
                    </a:lnTo>
                    <a:lnTo>
                      <a:pt x="12035" y="6491"/>
                    </a:lnTo>
                    <a:cubicBezTo>
                      <a:pt x="12114" y="6543"/>
                      <a:pt x="12204" y="6568"/>
                      <a:pt x="12294" y="6568"/>
                    </a:cubicBezTo>
                    <a:cubicBezTo>
                      <a:pt x="12418" y="6568"/>
                      <a:pt x="12542" y="6519"/>
                      <a:pt x="12634" y="6428"/>
                    </a:cubicBezTo>
                    <a:cubicBezTo>
                      <a:pt x="12760" y="6207"/>
                      <a:pt x="12697" y="5987"/>
                      <a:pt x="12571" y="5829"/>
                    </a:cubicBezTo>
                    <a:lnTo>
                      <a:pt x="10901" y="4632"/>
                    </a:lnTo>
                    <a:cubicBezTo>
                      <a:pt x="10901" y="4632"/>
                      <a:pt x="6679" y="1796"/>
                      <a:pt x="6648" y="1796"/>
                    </a:cubicBezTo>
                    <a:lnTo>
                      <a:pt x="6648" y="379"/>
                    </a:lnTo>
                    <a:cubicBezTo>
                      <a:pt x="6648" y="158"/>
                      <a:pt x="6459" y="1"/>
                      <a:pt x="627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1" name="Google Shape;5964;p52">
                <a:extLst>
                  <a:ext uri="{FF2B5EF4-FFF2-40B4-BE49-F238E27FC236}">
                    <a16:creationId xmlns:a16="http://schemas.microsoft.com/office/drawing/2014/main" id="{DE0B5E7A-4B8B-6E6D-2D12-1394D53BA57B}"/>
                  </a:ext>
                </a:extLst>
              </p:cNvPr>
              <p:cNvSpPr/>
              <p:nvPr/>
            </p:nvSpPr>
            <p:spPr>
              <a:xfrm>
                <a:off x="-41615450" y="2813750"/>
                <a:ext cx="152050" cy="144975"/>
              </a:xfrm>
              <a:custGeom>
                <a:avLst/>
                <a:gdLst/>
                <a:ahLst/>
                <a:cxnLst/>
                <a:rect l="l" t="t" r="r" b="b"/>
                <a:pathLst>
                  <a:path w="6082" h="5799" extrusionOk="0">
                    <a:moveTo>
                      <a:pt x="3050" y="782"/>
                    </a:moveTo>
                    <a:cubicBezTo>
                      <a:pt x="3325" y="782"/>
                      <a:pt x="3606" y="835"/>
                      <a:pt x="3876" y="947"/>
                    </a:cubicBezTo>
                    <a:cubicBezTo>
                      <a:pt x="4853" y="1419"/>
                      <a:pt x="5357" y="2616"/>
                      <a:pt x="4916" y="3656"/>
                    </a:cubicBezTo>
                    <a:cubicBezTo>
                      <a:pt x="4601" y="4412"/>
                      <a:pt x="3908" y="4916"/>
                      <a:pt x="3025" y="4916"/>
                    </a:cubicBezTo>
                    <a:cubicBezTo>
                      <a:pt x="1545" y="4916"/>
                      <a:pt x="568" y="3436"/>
                      <a:pt x="1135" y="2049"/>
                    </a:cubicBezTo>
                    <a:cubicBezTo>
                      <a:pt x="1465" y="1248"/>
                      <a:pt x="2235" y="782"/>
                      <a:pt x="3050" y="782"/>
                    </a:cubicBezTo>
                    <a:close/>
                    <a:moveTo>
                      <a:pt x="2968" y="0"/>
                    </a:moveTo>
                    <a:cubicBezTo>
                      <a:pt x="1995" y="0"/>
                      <a:pt x="1120" y="497"/>
                      <a:pt x="631" y="1262"/>
                    </a:cubicBezTo>
                    <a:cubicBezTo>
                      <a:pt x="95" y="2081"/>
                      <a:pt x="1" y="3152"/>
                      <a:pt x="347" y="4034"/>
                    </a:cubicBezTo>
                    <a:cubicBezTo>
                      <a:pt x="789" y="5074"/>
                      <a:pt x="1860" y="5798"/>
                      <a:pt x="3057" y="5798"/>
                    </a:cubicBezTo>
                    <a:cubicBezTo>
                      <a:pt x="4034" y="5798"/>
                      <a:pt x="4884" y="5326"/>
                      <a:pt x="5451" y="4538"/>
                    </a:cubicBezTo>
                    <a:cubicBezTo>
                      <a:pt x="5987" y="3719"/>
                      <a:pt x="6081" y="2648"/>
                      <a:pt x="5735" y="1766"/>
                    </a:cubicBezTo>
                    <a:cubicBezTo>
                      <a:pt x="5294" y="726"/>
                      <a:pt x="4223" y="1"/>
                      <a:pt x="3057" y="1"/>
                    </a:cubicBezTo>
                    <a:cubicBezTo>
                      <a:pt x="3027" y="1"/>
                      <a:pt x="2997" y="0"/>
                      <a:pt x="296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2" name="Google Shape;5965;p52">
                <a:extLst>
                  <a:ext uri="{FF2B5EF4-FFF2-40B4-BE49-F238E27FC236}">
                    <a16:creationId xmlns:a16="http://schemas.microsoft.com/office/drawing/2014/main" id="{FFA0E065-D3C4-9999-9CEB-58C523C15ACC}"/>
                  </a:ext>
                </a:extLst>
              </p:cNvPr>
              <p:cNvSpPr/>
              <p:nvPr/>
            </p:nvSpPr>
            <p:spPr>
              <a:xfrm>
                <a:off x="-41550075" y="2853950"/>
                <a:ext cx="40200" cy="42550"/>
              </a:xfrm>
              <a:custGeom>
                <a:avLst/>
                <a:gdLst/>
                <a:ahLst/>
                <a:cxnLst/>
                <a:rect l="l" t="t" r="r" b="b"/>
                <a:pathLst>
                  <a:path w="1608" h="1702" extrusionOk="0">
                    <a:moveTo>
                      <a:pt x="379" y="0"/>
                    </a:moveTo>
                    <a:cubicBezTo>
                      <a:pt x="190" y="0"/>
                      <a:pt x="1" y="221"/>
                      <a:pt x="1" y="441"/>
                    </a:cubicBezTo>
                    <a:lnTo>
                      <a:pt x="1" y="1260"/>
                    </a:lnTo>
                    <a:cubicBezTo>
                      <a:pt x="1" y="1512"/>
                      <a:pt x="190" y="1701"/>
                      <a:pt x="379" y="1701"/>
                    </a:cubicBezTo>
                    <a:lnTo>
                      <a:pt x="1230" y="1701"/>
                    </a:lnTo>
                    <a:cubicBezTo>
                      <a:pt x="1450" y="1701"/>
                      <a:pt x="1608" y="1512"/>
                      <a:pt x="1608" y="1260"/>
                    </a:cubicBezTo>
                    <a:cubicBezTo>
                      <a:pt x="1608" y="1040"/>
                      <a:pt x="1419" y="851"/>
                      <a:pt x="1230" y="851"/>
                    </a:cubicBezTo>
                    <a:lnTo>
                      <a:pt x="788" y="851"/>
                    </a:lnTo>
                    <a:lnTo>
                      <a:pt x="788" y="410"/>
                    </a:lnTo>
                    <a:cubicBezTo>
                      <a:pt x="788" y="158"/>
                      <a:pt x="568" y="0"/>
                      <a:pt x="37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03" name="Google Shape;5966;p52">
              <a:extLst>
                <a:ext uri="{FF2B5EF4-FFF2-40B4-BE49-F238E27FC236}">
                  <a16:creationId xmlns:a16="http://schemas.microsoft.com/office/drawing/2014/main" id="{CD6DEC81-9F96-133C-34C8-B1CC390FD922}"/>
                </a:ext>
              </a:extLst>
            </p:cNvPr>
            <p:cNvGrpSpPr/>
            <p:nvPr/>
          </p:nvGrpSpPr>
          <p:grpSpPr>
            <a:xfrm>
              <a:off x="4797389" y="1707858"/>
              <a:ext cx="314832" cy="345568"/>
              <a:chOff x="-39792875" y="1971800"/>
              <a:chExt cx="290650" cy="319025"/>
            </a:xfrm>
            <a:grpFill/>
          </p:grpSpPr>
          <p:sp>
            <p:nvSpPr>
              <p:cNvPr id="2804" name="Google Shape;5967;p52">
                <a:extLst>
                  <a:ext uri="{FF2B5EF4-FFF2-40B4-BE49-F238E27FC236}">
                    <a16:creationId xmlns:a16="http://schemas.microsoft.com/office/drawing/2014/main" id="{8B31C0DF-19CF-DAD0-CDA3-A71504BED034}"/>
                  </a:ext>
                </a:extLst>
              </p:cNvPr>
              <p:cNvSpPr/>
              <p:nvPr/>
            </p:nvSpPr>
            <p:spPr>
              <a:xfrm>
                <a:off x="-39667650" y="2145075"/>
                <a:ext cx="40975" cy="41775"/>
              </a:xfrm>
              <a:custGeom>
                <a:avLst/>
                <a:gdLst/>
                <a:ahLst/>
                <a:cxnLst/>
                <a:rect l="l" t="t" r="r" b="b"/>
                <a:pathLst>
                  <a:path w="1639" h="1671" extrusionOk="0">
                    <a:moveTo>
                      <a:pt x="820" y="1"/>
                    </a:moveTo>
                    <a:cubicBezTo>
                      <a:pt x="379" y="1"/>
                      <a:pt x="1" y="379"/>
                      <a:pt x="1" y="852"/>
                    </a:cubicBezTo>
                    <a:cubicBezTo>
                      <a:pt x="1" y="1293"/>
                      <a:pt x="379" y="1671"/>
                      <a:pt x="820" y="1671"/>
                    </a:cubicBezTo>
                    <a:cubicBezTo>
                      <a:pt x="1261" y="1671"/>
                      <a:pt x="1639" y="1293"/>
                      <a:pt x="1639" y="852"/>
                    </a:cubicBezTo>
                    <a:cubicBezTo>
                      <a:pt x="1639" y="379"/>
                      <a:pt x="1261" y="1"/>
                      <a:pt x="82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5" name="Google Shape;5968;p52">
                <a:extLst>
                  <a:ext uri="{FF2B5EF4-FFF2-40B4-BE49-F238E27FC236}">
                    <a16:creationId xmlns:a16="http://schemas.microsoft.com/office/drawing/2014/main" id="{E8D2826C-AB13-EF77-19D3-9D43075CE69E}"/>
                  </a:ext>
                </a:extLst>
              </p:cNvPr>
              <p:cNvSpPr/>
              <p:nvPr/>
            </p:nvSpPr>
            <p:spPr>
              <a:xfrm>
                <a:off x="-39792875" y="1971800"/>
                <a:ext cx="290650" cy="319025"/>
              </a:xfrm>
              <a:custGeom>
                <a:avLst/>
                <a:gdLst/>
                <a:ahLst/>
                <a:cxnLst/>
                <a:rect l="l" t="t" r="r" b="b"/>
                <a:pathLst>
                  <a:path w="11626" h="12761" extrusionOk="0">
                    <a:moveTo>
                      <a:pt x="6207" y="3687"/>
                    </a:moveTo>
                    <a:cubicBezTo>
                      <a:pt x="6900" y="3687"/>
                      <a:pt x="7436" y="4222"/>
                      <a:pt x="7436" y="4884"/>
                    </a:cubicBezTo>
                    <a:lnTo>
                      <a:pt x="7436" y="11910"/>
                    </a:lnTo>
                    <a:lnTo>
                      <a:pt x="4159" y="11910"/>
                    </a:lnTo>
                    <a:lnTo>
                      <a:pt x="4159" y="4884"/>
                    </a:lnTo>
                    <a:cubicBezTo>
                      <a:pt x="4159" y="4222"/>
                      <a:pt x="4726" y="3687"/>
                      <a:pt x="5388" y="3687"/>
                    </a:cubicBezTo>
                    <a:close/>
                    <a:moveTo>
                      <a:pt x="10744" y="914"/>
                    </a:moveTo>
                    <a:lnTo>
                      <a:pt x="10744" y="3939"/>
                    </a:lnTo>
                    <a:cubicBezTo>
                      <a:pt x="9767" y="4412"/>
                      <a:pt x="9105" y="5420"/>
                      <a:pt x="9105" y="6554"/>
                    </a:cubicBezTo>
                    <a:cubicBezTo>
                      <a:pt x="9105" y="7688"/>
                      <a:pt x="9767" y="8665"/>
                      <a:pt x="10744" y="9137"/>
                    </a:cubicBezTo>
                    <a:cubicBezTo>
                      <a:pt x="10775" y="10145"/>
                      <a:pt x="10775" y="11280"/>
                      <a:pt x="10775" y="11910"/>
                    </a:cubicBezTo>
                    <a:lnTo>
                      <a:pt x="8318" y="11910"/>
                    </a:lnTo>
                    <a:lnTo>
                      <a:pt x="8318" y="4884"/>
                    </a:lnTo>
                    <a:cubicBezTo>
                      <a:pt x="8318" y="3750"/>
                      <a:pt x="7373" y="2805"/>
                      <a:pt x="6207" y="2805"/>
                    </a:cubicBezTo>
                    <a:lnTo>
                      <a:pt x="5388" y="2805"/>
                    </a:lnTo>
                    <a:cubicBezTo>
                      <a:pt x="4254" y="2805"/>
                      <a:pt x="3308" y="3750"/>
                      <a:pt x="3308" y="4884"/>
                    </a:cubicBezTo>
                    <a:lnTo>
                      <a:pt x="3308" y="11910"/>
                    </a:lnTo>
                    <a:lnTo>
                      <a:pt x="820" y="11910"/>
                    </a:lnTo>
                    <a:lnTo>
                      <a:pt x="820" y="9137"/>
                    </a:lnTo>
                    <a:cubicBezTo>
                      <a:pt x="2174" y="8507"/>
                      <a:pt x="2804" y="7026"/>
                      <a:pt x="2332" y="5640"/>
                    </a:cubicBezTo>
                    <a:cubicBezTo>
                      <a:pt x="2080" y="4884"/>
                      <a:pt x="1544" y="4254"/>
                      <a:pt x="820" y="3939"/>
                    </a:cubicBezTo>
                    <a:lnTo>
                      <a:pt x="820" y="914"/>
                    </a:lnTo>
                    <a:close/>
                    <a:moveTo>
                      <a:pt x="441" y="1"/>
                    </a:moveTo>
                    <a:cubicBezTo>
                      <a:pt x="189" y="1"/>
                      <a:pt x="0" y="221"/>
                      <a:pt x="0" y="442"/>
                    </a:cubicBezTo>
                    <a:lnTo>
                      <a:pt x="0" y="4191"/>
                    </a:lnTo>
                    <a:cubicBezTo>
                      <a:pt x="0" y="4349"/>
                      <a:pt x="126" y="4506"/>
                      <a:pt x="284" y="4569"/>
                    </a:cubicBezTo>
                    <a:cubicBezTo>
                      <a:pt x="1072" y="4853"/>
                      <a:pt x="1639" y="5609"/>
                      <a:pt x="1639" y="6522"/>
                    </a:cubicBezTo>
                    <a:cubicBezTo>
                      <a:pt x="1639" y="7404"/>
                      <a:pt x="1072" y="8161"/>
                      <a:pt x="284" y="8476"/>
                    </a:cubicBezTo>
                    <a:cubicBezTo>
                      <a:pt x="126" y="8507"/>
                      <a:pt x="0" y="8665"/>
                      <a:pt x="0" y="8885"/>
                    </a:cubicBezTo>
                    <a:lnTo>
                      <a:pt x="0" y="12351"/>
                    </a:lnTo>
                    <a:cubicBezTo>
                      <a:pt x="0" y="12571"/>
                      <a:pt x="189" y="12760"/>
                      <a:pt x="441" y="12760"/>
                    </a:cubicBezTo>
                    <a:lnTo>
                      <a:pt x="11185" y="12760"/>
                    </a:lnTo>
                    <a:cubicBezTo>
                      <a:pt x="11405" y="12760"/>
                      <a:pt x="11563" y="12571"/>
                      <a:pt x="11626" y="12382"/>
                    </a:cubicBezTo>
                    <a:lnTo>
                      <a:pt x="11626" y="8885"/>
                    </a:lnTo>
                    <a:cubicBezTo>
                      <a:pt x="11626" y="8696"/>
                      <a:pt x="11500" y="8539"/>
                      <a:pt x="11342" y="8476"/>
                    </a:cubicBezTo>
                    <a:cubicBezTo>
                      <a:pt x="10555" y="8192"/>
                      <a:pt x="9956" y="7404"/>
                      <a:pt x="9956" y="6522"/>
                    </a:cubicBezTo>
                    <a:cubicBezTo>
                      <a:pt x="9956" y="5609"/>
                      <a:pt x="10555" y="4853"/>
                      <a:pt x="11342" y="4569"/>
                    </a:cubicBezTo>
                    <a:cubicBezTo>
                      <a:pt x="11500" y="4538"/>
                      <a:pt x="11626" y="4380"/>
                      <a:pt x="11626" y="4191"/>
                    </a:cubicBezTo>
                    <a:lnTo>
                      <a:pt x="11626" y="442"/>
                    </a:lnTo>
                    <a:cubicBezTo>
                      <a:pt x="11626" y="221"/>
                      <a:pt x="11405" y="1"/>
                      <a:pt x="1118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06" name="Google Shape;5969;p52">
              <a:extLst>
                <a:ext uri="{FF2B5EF4-FFF2-40B4-BE49-F238E27FC236}">
                  <a16:creationId xmlns:a16="http://schemas.microsoft.com/office/drawing/2014/main" id="{F5DCB296-BD52-062D-F3D6-10BF15C1149E}"/>
                </a:ext>
              </a:extLst>
            </p:cNvPr>
            <p:cNvGrpSpPr/>
            <p:nvPr/>
          </p:nvGrpSpPr>
          <p:grpSpPr>
            <a:xfrm>
              <a:off x="4805486" y="2104445"/>
              <a:ext cx="298638" cy="344837"/>
              <a:chOff x="-39783425" y="2337925"/>
              <a:chExt cx="275700" cy="318350"/>
            </a:xfrm>
            <a:grpFill/>
          </p:grpSpPr>
          <p:sp>
            <p:nvSpPr>
              <p:cNvPr id="2807" name="Google Shape;5970;p52">
                <a:extLst>
                  <a:ext uri="{FF2B5EF4-FFF2-40B4-BE49-F238E27FC236}">
                    <a16:creationId xmlns:a16="http://schemas.microsoft.com/office/drawing/2014/main" id="{C08BCB96-AA0A-E885-03BB-3B1A52F25801}"/>
                  </a:ext>
                </a:extLst>
              </p:cNvPr>
              <p:cNvSpPr/>
              <p:nvPr/>
            </p:nvSpPr>
            <p:spPr>
              <a:xfrm>
                <a:off x="-39739325" y="2468600"/>
                <a:ext cx="194575" cy="148500"/>
              </a:xfrm>
              <a:custGeom>
                <a:avLst/>
                <a:gdLst/>
                <a:ahLst/>
                <a:cxnLst/>
                <a:rect l="l" t="t" r="r" b="b"/>
                <a:pathLst>
                  <a:path w="7783" h="5940" extrusionOk="0">
                    <a:moveTo>
                      <a:pt x="6349" y="772"/>
                    </a:moveTo>
                    <a:cubicBezTo>
                      <a:pt x="6459" y="772"/>
                      <a:pt x="6570" y="812"/>
                      <a:pt x="6648" y="891"/>
                    </a:cubicBezTo>
                    <a:cubicBezTo>
                      <a:pt x="6711" y="954"/>
                      <a:pt x="6743" y="1017"/>
                      <a:pt x="6806" y="1080"/>
                    </a:cubicBezTo>
                    <a:cubicBezTo>
                      <a:pt x="6837" y="1300"/>
                      <a:pt x="6837" y="1458"/>
                      <a:pt x="6711" y="1552"/>
                    </a:cubicBezTo>
                    <a:lnTo>
                      <a:pt x="3340" y="4955"/>
                    </a:lnTo>
                    <a:cubicBezTo>
                      <a:pt x="3261" y="5033"/>
                      <a:pt x="3151" y="5073"/>
                      <a:pt x="3041" y="5073"/>
                    </a:cubicBezTo>
                    <a:cubicBezTo>
                      <a:pt x="2931" y="5073"/>
                      <a:pt x="2820" y="5033"/>
                      <a:pt x="2742" y="4955"/>
                    </a:cubicBezTo>
                    <a:lnTo>
                      <a:pt x="1040" y="3253"/>
                    </a:lnTo>
                    <a:cubicBezTo>
                      <a:pt x="883" y="3096"/>
                      <a:pt x="883" y="2812"/>
                      <a:pt x="1040" y="2655"/>
                    </a:cubicBezTo>
                    <a:lnTo>
                      <a:pt x="1135" y="2592"/>
                    </a:lnTo>
                    <a:cubicBezTo>
                      <a:pt x="1214" y="2513"/>
                      <a:pt x="1316" y="2474"/>
                      <a:pt x="1418" y="2474"/>
                    </a:cubicBezTo>
                    <a:cubicBezTo>
                      <a:pt x="1521" y="2474"/>
                      <a:pt x="1623" y="2513"/>
                      <a:pt x="1702" y="2592"/>
                    </a:cubicBezTo>
                    <a:lnTo>
                      <a:pt x="2742" y="3600"/>
                    </a:lnTo>
                    <a:cubicBezTo>
                      <a:pt x="2820" y="3679"/>
                      <a:pt x="2931" y="3718"/>
                      <a:pt x="3041" y="3718"/>
                    </a:cubicBezTo>
                    <a:cubicBezTo>
                      <a:pt x="3151" y="3718"/>
                      <a:pt x="3261" y="3679"/>
                      <a:pt x="3340" y="3600"/>
                    </a:cubicBezTo>
                    <a:lnTo>
                      <a:pt x="6050" y="891"/>
                    </a:lnTo>
                    <a:cubicBezTo>
                      <a:pt x="6128" y="812"/>
                      <a:pt x="6239" y="772"/>
                      <a:pt x="6349" y="772"/>
                    </a:cubicBezTo>
                    <a:close/>
                    <a:moveTo>
                      <a:pt x="6369" y="1"/>
                    </a:moveTo>
                    <a:cubicBezTo>
                      <a:pt x="6050" y="1"/>
                      <a:pt x="5719" y="119"/>
                      <a:pt x="5451" y="355"/>
                    </a:cubicBezTo>
                    <a:lnTo>
                      <a:pt x="3025" y="2781"/>
                    </a:lnTo>
                    <a:lnTo>
                      <a:pt x="2269" y="2025"/>
                    </a:lnTo>
                    <a:cubicBezTo>
                      <a:pt x="2040" y="1796"/>
                      <a:pt x="1742" y="1663"/>
                      <a:pt x="1421" y="1663"/>
                    </a:cubicBezTo>
                    <a:cubicBezTo>
                      <a:pt x="1256" y="1663"/>
                      <a:pt x="1085" y="1698"/>
                      <a:pt x="914" y="1773"/>
                    </a:cubicBezTo>
                    <a:cubicBezTo>
                      <a:pt x="694" y="1867"/>
                      <a:pt x="536" y="1993"/>
                      <a:pt x="473" y="2119"/>
                    </a:cubicBezTo>
                    <a:cubicBezTo>
                      <a:pt x="1" y="2592"/>
                      <a:pt x="1" y="3379"/>
                      <a:pt x="473" y="3883"/>
                    </a:cubicBezTo>
                    <a:lnTo>
                      <a:pt x="2143" y="5585"/>
                    </a:lnTo>
                    <a:cubicBezTo>
                      <a:pt x="2379" y="5821"/>
                      <a:pt x="2694" y="5939"/>
                      <a:pt x="3017" y="5939"/>
                    </a:cubicBezTo>
                    <a:cubicBezTo>
                      <a:pt x="3340" y="5939"/>
                      <a:pt x="3671" y="5821"/>
                      <a:pt x="3939" y="5585"/>
                    </a:cubicBezTo>
                    <a:lnTo>
                      <a:pt x="7310" y="2182"/>
                    </a:lnTo>
                    <a:cubicBezTo>
                      <a:pt x="7656" y="1836"/>
                      <a:pt x="7782" y="1300"/>
                      <a:pt x="7593" y="859"/>
                    </a:cubicBezTo>
                    <a:cubicBezTo>
                      <a:pt x="7467" y="575"/>
                      <a:pt x="7310" y="418"/>
                      <a:pt x="7215" y="355"/>
                    </a:cubicBezTo>
                    <a:cubicBezTo>
                      <a:pt x="6995" y="119"/>
                      <a:pt x="6688" y="1"/>
                      <a:pt x="636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8" name="Google Shape;5971;p52">
                <a:extLst>
                  <a:ext uri="{FF2B5EF4-FFF2-40B4-BE49-F238E27FC236}">
                    <a16:creationId xmlns:a16="http://schemas.microsoft.com/office/drawing/2014/main" id="{75D00C38-7470-F01E-88EC-3666E1605615}"/>
                  </a:ext>
                </a:extLst>
              </p:cNvPr>
              <p:cNvSpPr/>
              <p:nvPr/>
            </p:nvSpPr>
            <p:spPr>
              <a:xfrm>
                <a:off x="-39783425" y="2337925"/>
                <a:ext cx="275700" cy="318350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12734" extrusionOk="0">
                    <a:moveTo>
                      <a:pt x="5608" y="793"/>
                    </a:moveTo>
                    <a:cubicBezTo>
                      <a:pt x="5829" y="793"/>
                      <a:pt x="5986" y="1014"/>
                      <a:pt x="6049" y="1234"/>
                    </a:cubicBezTo>
                    <a:cubicBezTo>
                      <a:pt x="6049" y="1486"/>
                      <a:pt x="6238" y="1644"/>
                      <a:pt x="6459" y="1644"/>
                    </a:cubicBezTo>
                    <a:lnTo>
                      <a:pt x="8129" y="1644"/>
                    </a:lnTo>
                    <a:cubicBezTo>
                      <a:pt x="8349" y="1644"/>
                      <a:pt x="8507" y="1833"/>
                      <a:pt x="8570" y="2053"/>
                    </a:cubicBezTo>
                    <a:lnTo>
                      <a:pt x="8570" y="2494"/>
                    </a:lnTo>
                    <a:lnTo>
                      <a:pt x="2773" y="2494"/>
                    </a:lnTo>
                    <a:lnTo>
                      <a:pt x="2773" y="2116"/>
                    </a:lnTo>
                    <a:lnTo>
                      <a:pt x="2741" y="2116"/>
                    </a:lnTo>
                    <a:cubicBezTo>
                      <a:pt x="2741" y="1864"/>
                      <a:pt x="2930" y="1707"/>
                      <a:pt x="3119" y="1675"/>
                    </a:cubicBezTo>
                    <a:lnTo>
                      <a:pt x="4789" y="1675"/>
                    </a:lnTo>
                    <a:cubicBezTo>
                      <a:pt x="5010" y="1675"/>
                      <a:pt x="5167" y="1486"/>
                      <a:pt x="5167" y="1234"/>
                    </a:cubicBezTo>
                    <a:cubicBezTo>
                      <a:pt x="5167" y="1014"/>
                      <a:pt x="5356" y="856"/>
                      <a:pt x="5608" y="793"/>
                    </a:cubicBezTo>
                    <a:close/>
                    <a:moveTo>
                      <a:pt x="10177" y="2494"/>
                    </a:moveTo>
                    <a:lnTo>
                      <a:pt x="10177" y="11883"/>
                    </a:lnTo>
                    <a:lnTo>
                      <a:pt x="788" y="11883"/>
                    </a:lnTo>
                    <a:lnTo>
                      <a:pt x="788" y="2494"/>
                    </a:lnTo>
                    <a:lnTo>
                      <a:pt x="1891" y="2494"/>
                    </a:lnTo>
                    <a:lnTo>
                      <a:pt x="1891" y="2904"/>
                    </a:lnTo>
                    <a:cubicBezTo>
                      <a:pt x="1891" y="3125"/>
                      <a:pt x="2111" y="3314"/>
                      <a:pt x="2332" y="3314"/>
                    </a:cubicBezTo>
                    <a:lnTo>
                      <a:pt x="8948" y="3314"/>
                    </a:lnTo>
                    <a:cubicBezTo>
                      <a:pt x="9200" y="3314"/>
                      <a:pt x="9357" y="3125"/>
                      <a:pt x="9357" y="2904"/>
                    </a:cubicBezTo>
                    <a:lnTo>
                      <a:pt x="9357" y="2494"/>
                    </a:lnTo>
                    <a:close/>
                    <a:moveTo>
                      <a:pt x="5615" y="1"/>
                    </a:moveTo>
                    <a:cubicBezTo>
                      <a:pt x="5456" y="1"/>
                      <a:pt x="5293" y="33"/>
                      <a:pt x="5136" y="100"/>
                    </a:cubicBezTo>
                    <a:cubicBezTo>
                      <a:pt x="4821" y="226"/>
                      <a:pt x="4537" y="478"/>
                      <a:pt x="4474" y="856"/>
                    </a:cubicBezTo>
                    <a:lnTo>
                      <a:pt x="3151" y="856"/>
                    </a:lnTo>
                    <a:cubicBezTo>
                      <a:pt x="2647" y="856"/>
                      <a:pt x="2174" y="1203"/>
                      <a:pt x="1985" y="1675"/>
                    </a:cubicBezTo>
                    <a:lnTo>
                      <a:pt x="410" y="1675"/>
                    </a:lnTo>
                    <a:cubicBezTo>
                      <a:pt x="158" y="1675"/>
                      <a:pt x="0" y="1864"/>
                      <a:pt x="0" y="2116"/>
                    </a:cubicBezTo>
                    <a:lnTo>
                      <a:pt x="0" y="12292"/>
                    </a:lnTo>
                    <a:cubicBezTo>
                      <a:pt x="0" y="12544"/>
                      <a:pt x="221" y="12734"/>
                      <a:pt x="410" y="12734"/>
                    </a:cubicBezTo>
                    <a:lnTo>
                      <a:pt x="10618" y="12734"/>
                    </a:lnTo>
                    <a:cubicBezTo>
                      <a:pt x="10838" y="12734"/>
                      <a:pt x="11027" y="12544"/>
                      <a:pt x="11027" y="12292"/>
                    </a:cubicBezTo>
                    <a:lnTo>
                      <a:pt x="11027" y="2116"/>
                    </a:lnTo>
                    <a:cubicBezTo>
                      <a:pt x="10996" y="1864"/>
                      <a:pt x="10807" y="1675"/>
                      <a:pt x="10555" y="1675"/>
                    </a:cubicBezTo>
                    <a:lnTo>
                      <a:pt x="9263" y="1675"/>
                    </a:lnTo>
                    <a:cubicBezTo>
                      <a:pt x="9105" y="1203"/>
                      <a:pt x="8633" y="856"/>
                      <a:pt x="8097" y="856"/>
                    </a:cubicBezTo>
                    <a:lnTo>
                      <a:pt x="6774" y="856"/>
                    </a:lnTo>
                    <a:cubicBezTo>
                      <a:pt x="6606" y="328"/>
                      <a:pt x="6127" y="1"/>
                      <a:pt x="56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09" name="Google Shape;5972;p52">
              <a:extLst>
                <a:ext uri="{FF2B5EF4-FFF2-40B4-BE49-F238E27FC236}">
                  <a16:creationId xmlns:a16="http://schemas.microsoft.com/office/drawing/2014/main" id="{CC97F97D-26F8-BB72-3020-B7B5ADADD394}"/>
                </a:ext>
              </a:extLst>
            </p:cNvPr>
            <p:cNvSpPr/>
            <p:nvPr/>
          </p:nvSpPr>
          <p:spPr>
            <a:xfrm>
              <a:off x="4781825" y="2505086"/>
              <a:ext cx="342156" cy="343401"/>
            </a:xfrm>
            <a:custGeom>
              <a:avLst/>
              <a:gdLst/>
              <a:ahLst/>
              <a:cxnLst/>
              <a:rect l="l" t="t" r="r" b="b"/>
              <a:pathLst>
                <a:path w="12635" h="12681" extrusionOk="0">
                  <a:moveTo>
                    <a:pt x="2017" y="865"/>
                  </a:moveTo>
                  <a:lnTo>
                    <a:pt x="3624" y="1275"/>
                  </a:lnTo>
                  <a:cubicBezTo>
                    <a:pt x="3655" y="1370"/>
                    <a:pt x="2679" y="4961"/>
                    <a:pt x="2679" y="4961"/>
                  </a:cubicBezTo>
                  <a:lnTo>
                    <a:pt x="2553" y="5339"/>
                  </a:lnTo>
                  <a:lnTo>
                    <a:pt x="946" y="4898"/>
                  </a:lnTo>
                  <a:lnTo>
                    <a:pt x="2017" y="865"/>
                  </a:lnTo>
                  <a:close/>
                  <a:moveTo>
                    <a:pt x="10460" y="4867"/>
                  </a:moveTo>
                  <a:lnTo>
                    <a:pt x="11689" y="5182"/>
                  </a:lnTo>
                  <a:lnTo>
                    <a:pt x="11469" y="6001"/>
                  </a:lnTo>
                  <a:lnTo>
                    <a:pt x="10240" y="5686"/>
                  </a:lnTo>
                  <a:lnTo>
                    <a:pt x="10460" y="4867"/>
                  </a:lnTo>
                  <a:close/>
                  <a:moveTo>
                    <a:pt x="4159" y="2346"/>
                  </a:moveTo>
                  <a:lnTo>
                    <a:pt x="9799" y="3858"/>
                  </a:lnTo>
                  <a:lnTo>
                    <a:pt x="9200" y="6284"/>
                  </a:lnTo>
                  <a:lnTo>
                    <a:pt x="8381" y="6064"/>
                  </a:lnTo>
                  <a:cubicBezTo>
                    <a:pt x="8413" y="5465"/>
                    <a:pt x="8161" y="4867"/>
                    <a:pt x="7625" y="4552"/>
                  </a:cubicBezTo>
                  <a:cubicBezTo>
                    <a:pt x="7341" y="4366"/>
                    <a:pt x="7014" y="4275"/>
                    <a:pt x="6691" y="4275"/>
                  </a:cubicBezTo>
                  <a:cubicBezTo>
                    <a:pt x="6084" y="4275"/>
                    <a:pt x="5487" y="4596"/>
                    <a:pt x="5199" y="5213"/>
                  </a:cubicBezTo>
                  <a:cubicBezTo>
                    <a:pt x="4601" y="5056"/>
                    <a:pt x="3529" y="4804"/>
                    <a:pt x="3529" y="4804"/>
                  </a:cubicBezTo>
                  <a:cubicBezTo>
                    <a:pt x="3624" y="4552"/>
                    <a:pt x="4128" y="2630"/>
                    <a:pt x="4159" y="2346"/>
                  </a:cubicBezTo>
                  <a:close/>
                  <a:moveTo>
                    <a:pt x="6746" y="5106"/>
                  </a:moveTo>
                  <a:cubicBezTo>
                    <a:pt x="7102" y="5106"/>
                    <a:pt x="7435" y="5355"/>
                    <a:pt x="7562" y="5686"/>
                  </a:cubicBezTo>
                  <a:cubicBezTo>
                    <a:pt x="7594" y="5906"/>
                    <a:pt x="7594" y="6095"/>
                    <a:pt x="7531" y="6284"/>
                  </a:cubicBezTo>
                  <a:cubicBezTo>
                    <a:pt x="7368" y="6610"/>
                    <a:pt x="7067" y="6798"/>
                    <a:pt x="6756" y="6798"/>
                  </a:cubicBezTo>
                  <a:cubicBezTo>
                    <a:pt x="6646" y="6798"/>
                    <a:pt x="6535" y="6775"/>
                    <a:pt x="6428" y="6725"/>
                  </a:cubicBezTo>
                  <a:cubicBezTo>
                    <a:pt x="6176" y="6631"/>
                    <a:pt x="6018" y="6442"/>
                    <a:pt x="5955" y="6221"/>
                  </a:cubicBezTo>
                  <a:cubicBezTo>
                    <a:pt x="5798" y="5749"/>
                    <a:pt x="6050" y="5276"/>
                    <a:pt x="6491" y="5150"/>
                  </a:cubicBezTo>
                  <a:cubicBezTo>
                    <a:pt x="6575" y="5120"/>
                    <a:pt x="6661" y="5106"/>
                    <a:pt x="6746" y="5106"/>
                  </a:cubicBezTo>
                  <a:close/>
                  <a:moveTo>
                    <a:pt x="7531" y="7387"/>
                  </a:moveTo>
                  <a:lnTo>
                    <a:pt x="8476" y="9277"/>
                  </a:lnTo>
                  <a:lnTo>
                    <a:pt x="4947" y="9277"/>
                  </a:lnTo>
                  <a:lnTo>
                    <a:pt x="5955" y="7387"/>
                  </a:lnTo>
                  <a:cubicBezTo>
                    <a:pt x="6192" y="7529"/>
                    <a:pt x="6451" y="7600"/>
                    <a:pt x="6719" y="7600"/>
                  </a:cubicBezTo>
                  <a:cubicBezTo>
                    <a:pt x="6987" y="7600"/>
                    <a:pt x="7263" y="7529"/>
                    <a:pt x="7531" y="7387"/>
                  </a:cubicBezTo>
                  <a:close/>
                  <a:moveTo>
                    <a:pt x="1791" y="1"/>
                  </a:moveTo>
                  <a:cubicBezTo>
                    <a:pt x="1607" y="1"/>
                    <a:pt x="1440" y="138"/>
                    <a:pt x="1387" y="298"/>
                  </a:cubicBezTo>
                  <a:lnTo>
                    <a:pt x="95" y="5150"/>
                  </a:lnTo>
                  <a:cubicBezTo>
                    <a:pt x="1" y="5371"/>
                    <a:pt x="158" y="5591"/>
                    <a:pt x="347" y="5654"/>
                  </a:cubicBezTo>
                  <a:lnTo>
                    <a:pt x="2742" y="6284"/>
                  </a:lnTo>
                  <a:cubicBezTo>
                    <a:pt x="2773" y="6288"/>
                    <a:pt x="2804" y="6290"/>
                    <a:pt x="2833" y="6290"/>
                  </a:cubicBezTo>
                  <a:cubicBezTo>
                    <a:pt x="3040" y="6290"/>
                    <a:pt x="3195" y="6194"/>
                    <a:pt x="3277" y="6001"/>
                  </a:cubicBezTo>
                  <a:lnTo>
                    <a:pt x="3403" y="5623"/>
                  </a:lnTo>
                  <a:lnTo>
                    <a:pt x="5073" y="6095"/>
                  </a:lnTo>
                  <a:cubicBezTo>
                    <a:pt x="5073" y="6379"/>
                    <a:pt x="5199" y="6631"/>
                    <a:pt x="5325" y="6883"/>
                  </a:cubicBezTo>
                  <a:lnTo>
                    <a:pt x="2616" y="12081"/>
                  </a:lnTo>
                  <a:cubicBezTo>
                    <a:pt x="2490" y="12270"/>
                    <a:pt x="2553" y="12522"/>
                    <a:pt x="2773" y="12617"/>
                  </a:cubicBezTo>
                  <a:cubicBezTo>
                    <a:pt x="2838" y="12660"/>
                    <a:pt x="2907" y="12681"/>
                    <a:pt x="2974" y="12681"/>
                  </a:cubicBezTo>
                  <a:cubicBezTo>
                    <a:pt x="3103" y="12681"/>
                    <a:pt x="3226" y="12604"/>
                    <a:pt x="3309" y="12459"/>
                  </a:cubicBezTo>
                  <a:lnTo>
                    <a:pt x="4538" y="10191"/>
                  </a:lnTo>
                  <a:cubicBezTo>
                    <a:pt x="4559" y="10201"/>
                    <a:pt x="4538" y="10205"/>
                    <a:pt x="4668" y="10205"/>
                  </a:cubicBezTo>
                  <a:cubicBezTo>
                    <a:pt x="4930" y="10205"/>
                    <a:pt x="5798" y="10191"/>
                    <a:pt x="8822" y="10191"/>
                  </a:cubicBezTo>
                  <a:lnTo>
                    <a:pt x="8917" y="10191"/>
                  </a:lnTo>
                  <a:lnTo>
                    <a:pt x="10082" y="12459"/>
                  </a:lnTo>
                  <a:cubicBezTo>
                    <a:pt x="10165" y="12604"/>
                    <a:pt x="10289" y="12681"/>
                    <a:pt x="10426" y="12681"/>
                  </a:cubicBezTo>
                  <a:cubicBezTo>
                    <a:pt x="10498" y="12681"/>
                    <a:pt x="10574" y="12660"/>
                    <a:pt x="10650" y="12617"/>
                  </a:cubicBezTo>
                  <a:cubicBezTo>
                    <a:pt x="10839" y="12522"/>
                    <a:pt x="10902" y="12270"/>
                    <a:pt x="10807" y="12081"/>
                  </a:cubicBezTo>
                  <a:lnTo>
                    <a:pt x="8129" y="6914"/>
                  </a:lnTo>
                  <a:lnTo>
                    <a:pt x="9389" y="7261"/>
                  </a:lnTo>
                  <a:cubicBezTo>
                    <a:pt x="9428" y="7272"/>
                    <a:pt x="9466" y="7277"/>
                    <a:pt x="9503" y="7277"/>
                  </a:cubicBezTo>
                  <a:cubicBezTo>
                    <a:pt x="9674" y="7277"/>
                    <a:pt x="9816" y="7164"/>
                    <a:pt x="9893" y="7009"/>
                  </a:cubicBezTo>
                  <a:lnTo>
                    <a:pt x="10019" y="6599"/>
                  </a:lnTo>
                  <a:lnTo>
                    <a:pt x="11626" y="7040"/>
                  </a:lnTo>
                  <a:cubicBezTo>
                    <a:pt x="11660" y="7050"/>
                    <a:pt x="11694" y="7055"/>
                    <a:pt x="11727" y="7055"/>
                  </a:cubicBezTo>
                  <a:cubicBezTo>
                    <a:pt x="11910" y="7055"/>
                    <a:pt x="12077" y="6917"/>
                    <a:pt x="12130" y="6757"/>
                  </a:cubicBezTo>
                  <a:lnTo>
                    <a:pt x="12571" y="5150"/>
                  </a:lnTo>
                  <a:cubicBezTo>
                    <a:pt x="12634" y="4804"/>
                    <a:pt x="12508" y="4583"/>
                    <a:pt x="12288" y="4520"/>
                  </a:cubicBezTo>
                  <a:lnTo>
                    <a:pt x="10681" y="4079"/>
                  </a:lnTo>
                  <a:lnTo>
                    <a:pt x="10776" y="3701"/>
                  </a:lnTo>
                  <a:cubicBezTo>
                    <a:pt x="10839" y="3449"/>
                    <a:pt x="10713" y="3260"/>
                    <a:pt x="10523" y="3165"/>
                  </a:cubicBezTo>
                  <a:lnTo>
                    <a:pt x="4443" y="1559"/>
                  </a:lnTo>
                  <a:lnTo>
                    <a:pt x="4569" y="1181"/>
                  </a:lnTo>
                  <a:cubicBezTo>
                    <a:pt x="4601" y="928"/>
                    <a:pt x="4506" y="739"/>
                    <a:pt x="4285" y="645"/>
                  </a:cubicBezTo>
                  <a:lnTo>
                    <a:pt x="1891" y="15"/>
                  </a:lnTo>
                  <a:cubicBezTo>
                    <a:pt x="1857" y="5"/>
                    <a:pt x="1824" y="1"/>
                    <a:pt x="17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10" name="Google Shape;5973;p52">
              <a:extLst>
                <a:ext uri="{FF2B5EF4-FFF2-40B4-BE49-F238E27FC236}">
                  <a16:creationId xmlns:a16="http://schemas.microsoft.com/office/drawing/2014/main" id="{10E548CF-81D8-6C79-018A-44D42DBB57C0}"/>
                </a:ext>
              </a:extLst>
            </p:cNvPr>
            <p:cNvGrpSpPr/>
            <p:nvPr/>
          </p:nvGrpSpPr>
          <p:grpSpPr>
            <a:xfrm>
              <a:off x="6800271" y="1682268"/>
              <a:ext cx="353232" cy="342806"/>
              <a:chOff x="-37956150" y="1948175"/>
              <a:chExt cx="326100" cy="316475"/>
            </a:xfrm>
            <a:grpFill/>
          </p:grpSpPr>
          <p:sp>
            <p:nvSpPr>
              <p:cNvPr id="2811" name="Google Shape;5974;p52">
                <a:extLst>
                  <a:ext uri="{FF2B5EF4-FFF2-40B4-BE49-F238E27FC236}">
                    <a16:creationId xmlns:a16="http://schemas.microsoft.com/office/drawing/2014/main" id="{7DEC0A2C-6DF0-EF83-0432-12FE8094B651}"/>
                  </a:ext>
                </a:extLst>
              </p:cNvPr>
              <p:cNvSpPr/>
              <p:nvPr/>
            </p:nvSpPr>
            <p:spPr>
              <a:xfrm>
                <a:off x="-37956150" y="1948175"/>
                <a:ext cx="326100" cy="316475"/>
              </a:xfrm>
              <a:custGeom>
                <a:avLst/>
                <a:gdLst/>
                <a:ahLst/>
                <a:cxnLst/>
                <a:rect l="l" t="t" r="r" b="b"/>
                <a:pathLst>
                  <a:path w="13044" h="12659" extrusionOk="0">
                    <a:moveTo>
                      <a:pt x="11627" y="844"/>
                    </a:moveTo>
                    <a:cubicBezTo>
                      <a:pt x="11847" y="844"/>
                      <a:pt x="12067" y="993"/>
                      <a:pt x="12067" y="1229"/>
                    </a:cubicBezTo>
                    <a:cubicBezTo>
                      <a:pt x="12067" y="1355"/>
                      <a:pt x="12036" y="1418"/>
                      <a:pt x="11941" y="1513"/>
                    </a:cubicBezTo>
                    <a:lnTo>
                      <a:pt x="9106" y="4254"/>
                    </a:lnTo>
                    <a:cubicBezTo>
                      <a:pt x="8948" y="4065"/>
                      <a:pt x="8759" y="3876"/>
                      <a:pt x="8507" y="3687"/>
                    </a:cubicBezTo>
                    <a:cubicBezTo>
                      <a:pt x="9358" y="2899"/>
                      <a:pt x="11343" y="946"/>
                      <a:pt x="11343" y="946"/>
                    </a:cubicBezTo>
                    <a:cubicBezTo>
                      <a:pt x="11423" y="876"/>
                      <a:pt x="11525" y="844"/>
                      <a:pt x="11627" y="844"/>
                    </a:cubicBezTo>
                    <a:close/>
                    <a:moveTo>
                      <a:pt x="3845" y="10712"/>
                    </a:moveTo>
                    <a:lnTo>
                      <a:pt x="4412" y="11311"/>
                    </a:lnTo>
                    <a:lnTo>
                      <a:pt x="4065" y="11657"/>
                    </a:lnTo>
                    <a:cubicBezTo>
                      <a:pt x="3986" y="11736"/>
                      <a:pt x="3876" y="11776"/>
                      <a:pt x="3766" y="11776"/>
                    </a:cubicBezTo>
                    <a:cubicBezTo>
                      <a:pt x="3656" y="11776"/>
                      <a:pt x="3545" y="11736"/>
                      <a:pt x="3467" y="11657"/>
                    </a:cubicBezTo>
                    <a:cubicBezTo>
                      <a:pt x="3309" y="11500"/>
                      <a:pt x="3309" y="11248"/>
                      <a:pt x="3467" y="11090"/>
                    </a:cubicBezTo>
                    <a:lnTo>
                      <a:pt x="3845" y="10712"/>
                    </a:lnTo>
                    <a:close/>
                    <a:moveTo>
                      <a:pt x="6222" y="3658"/>
                    </a:moveTo>
                    <a:cubicBezTo>
                      <a:pt x="6719" y="3658"/>
                      <a:pt x="7224" y="3789"/>
                      <a:pt x="7688" y="4065"/>
                    </a:cubicBezTo>
                    <a:cubicBezTo>
                      <a:pt x="8035" y="4254"/>
                      <a:pt x="8350" y="4569"/>
                      <a:pt x="8602" y="4884"/>
                    </a:cubicBezTo>
                    <a:cubicBezTo>
                      <a:pt x="9389" y="6207"/>
                      <a:pt x="9106" y="7782"/>
                      <a:pt x="8129" y="8759"/>
                    </a:cubicBezTo>
                    <a:lnTo>
                      <a:pt x="7027" y="9862"/>
                    </a:lnTo>
                    <a:cubicBezTo>
                      <a:pt x="6838" y="10051"/>
                      <a:pt x="6712" y="10334"/>
                      <a:pt x="6680" y="10649"/>
                    </a:cubicBezTo>
                    <a:cubicBezTo>
                      <a:pt x="6680" y="11027"/>
                      <a:pt x="6554" y="11468"/>
                      <a:pt x="6270" y="11752"/>
                    </a:cubicBezTo>
                    <a:cubicBezTo>
                      <a:pt x="6255" y="11768"/>
                      <a:pt x="6215" y="11776"/>
                      <a:pt x="6176" y="11776"/>
                    </a:cubicBezTo>
                    <a:cubicBezTo>
                      <a:pt x="6137" y="11776"/>
                      <a:pt x="6097" y="11768"/>
                      <a:pt x="6081" y="11752"/>
                    </a:cubicBezTo>
                    <a:cubicBezTo>
                      <a:pt x="726" y="6396"/>
                      <a:pt x="1009" y="6680"/>
                      <a:pt x="1009" y="6617"/>
                    </a:cubicBezTo>
                    <a:lnTo>
                      <a:pt x="1009" y="6522"/>
                    </a:lnTo>
                    <a:cubicBezTo>
                      <a:pt x="1009" y="6459"/>
                      <a:pt x="1041" y="6459"/>
                      <a:pt x="1041" y="6459"/>
                    </a:cubicBezTo>
                    <a:cubicBezTo>
                      <a:pt x="1198" y="6302"/>
                      <a:pt x="1419" y="6207"/>
                      <a:pt x="1671" y="6113"/>
                    </a:cubicBezTo>
                    <a:cubicBezTo>
                      <a:pt x="2049" y="5987"/>
                      <a:pt x="2269" y="6081"/>
                      <a:pt x="2616" y="5955"/>
                    </a:cubicBezTo>
                    <a:cubicBezTo>
                      <a:pt x="2773" y="5892"/>
                      <a:pt x="2899" y="5798"/>
                      <a:pt x="2994" y="5672"/>
                    </a:cubicBezTo>
                    <a:lnTo>
                      <a:pt x="4191" y="4506"/>
                    </a:lnTo>
                    <a:cubicBezTo>
                      <a:pt x="4741" y="3956"/>
                      <a:pt x="5473" y="3658"/>
                      <a:pt x="6222" y="3658"/>
                    </a:cubicBezTo>
                    <a:close/>
                    <a:moveTo>
                      <a:pt x="11637" y="1"/>
                    </a:moveTo>
                    <a:cubicBezTo>
                      <a:pt x="11322" y="1"/>
                      <a:pt x="11007" y="127"/>
                      <a:pt x="10776" y="379"/>
                    </a:cubicBezTo>
                    <a:lnTo>
                      <a:pt x="7814" y="3277"/>
                    </a:lnTo>
                    <a:cubicBezTo>
                      <a:pt x="7301" y="3032"/>
                      <a:pt x="6741" y="2908"/>
                      <a:pt x="6181" y="2908"/>
                    </a:cubicBezTo>
                    <a:cubicBezTo>
                      <a:pt x="5227" y="2908"/>
                      <a:pt x="4275" y="3268"/>
                      <a:pt x="3561" y="4002"/>
                    </a:cubicBezTo>
                    <a:lnTo>
                      <a:pt x="2364" y="5167"/>
                    </a:lnTo>
                    <a:cubicBezTo>
                      <a:pt x="2301" y="5262"/>
                      <a:pt x="2175" y="5294"/>
                      <a:pt x="2049" y="5294"/>
                    </a:cubicBezTo>
                    <a:cubicBezTo>
                      <a:pt x="915" y="5325"/>
                      <a:pt x="474" y="5924"/>
                      <a:pt x="411" y="5955"/>
                    </a:cubicBezTo>
                    <a:cubicBezTo>
                      <a:pt x="1" y="6365"/>
                      <a:pt x="64" y="6932"/>
                      <a:pt x="411" y="7341"/>
                    </a:cubicBezTo>
                    <a:lnTo>
                      <a:pt x="3246" y="10177"/>
                    </a:lnTo>
                    <a:lnTo>
                      <a:pt x="2836" y="10555"/>
                    </a:lnTo>
                    <a:cubicBezTo>
                      <a:pt x="2206" y="11185"/>
                      <a:pt x="2458" y="12256"/>
                      <a:pt x="3246" y="12571"/>
                    </a:cubicBezTo>
                    <a:cubicBezTo>
                      <a:pt x="3395" y="12631"/>
                      <a:pt x="3547" y="12659"/>
                      <a:pt x="3696" y="12659"/>
                    </a:cubicBezTo>
                    <a:cubicBezTo>
                      <a:pt x="4020" y="12659"/>
                      <a:pt x="4332" y="12525"/>
                      <a:pt x="4569" y="12288"/>
                    </a:cubicBezTo>
                    <a:lnTo>
                      <a:pt x="4979" y="11910"/>
                    </a:lnTo>
                    <a:lnTo>
                      <a:pt x="5451" y="12382"/>
                    </a:lnTo>
                    <a:cubicBezTo>
                      <a:pt x="5636" y="12567"/>
                      <a:pt x="5874" y="12654"/>
                      <a:pt x="6116" y="12654"/>
                    </a:cubicBezTo>
                    <a:cubicBezTo>
                      <a:pt x="6370" y="12654"/>
                      <a:pt x="6628" y="12559"/>
                      <a:pt x="6838" y="12382"/>
                    </a:cubicBezTo>
                    <a:cubicBezTo>
                      <a:pt x="7247" y="11941"/>
                      <a:pt x="7468" y="11342"/>
                      <a:pt x="7499" y="10712"/>
                    </a:cubicBezTo>
                    <a:cubicBezTo>
                      <a:pt x="7499" y="10649"/>
                      <a:pt x="7531" y="10523"/>
                      <a:pt x="7625" y="10460"/>
                    </a:cubicBezTo>
                    <a:lnTo>
                      <a:pt x="8728" y="9358"/>
                    </a:lnTo>
                    <a:cubicBezTo>
                      <a:pt x="9862" y="8192"/>
                      <a:pt x="10209" y="6428"/>
                      <a:pt x="9547" y="5010"/>
                    </a:cubicBezTo>
                    <a:lnTo>
                      <a:pt x="12540" y="2112"/>
                    </a:lnTo>
                    <a:cubicBezTo>
                      <a:pt x="12666" y="1986"/>
                      <a:pt x="12729" y="1828"/>
                      <a:pt x="12823" y="1670"/>
                    </a:cubicBezTo>
                    <a:cubicBezTo>
                      <a:pt x="13044" y="1072"/>
                      <a:pt x="12729" y="379"/>
                      <a:pt x="12099" y="95"/>
                    </a:cubicBezTo>
                    <a:cubicBezTo>
                      <a:pt x="11952" y="32"/>
                      <a:pt x="11794" y="1"/>
                      <a:pt x="116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2" name="Google Shape;5975;p52">
                <a:extLst>
                  <a:ext uri="{FF2B5EF4-FFF2-40B4-BE49-F238E27FC236}">
                    <a16:creationId xmlns:a16="http://schemas.microsoft.com/office/drawing/2014/main" id="{17F520A3-FC40-D84A-4EE7-B4DDDBA88AD1}"/>
                  </a:ext>
                </a:extLst>
              </p:cNvPr>
              <p:cNvSpPr/>
              <p:nvPr/>
            </p:nvSpPr>
            <p:spPr>
              <a:xfrm>
                <a:off x="-37729300" y="20545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3" name="Google Shape;5976;p52">
                <a:extLst>
                  <a:ext uri="{FF2B5EF4-FFF2-40B4-BE49-F238E27FC236}">
                    <a16:creationId xmlns:a16="http://schemas.microsoft.com/office/drawing/2014/main" id="{5B337DC9-2E52-42D9-B33F-84B25F23761E}"/>
                  </a:ext>
                </a:extLst>
              </p:cNvPr>
              <p:cNvSpPr/>
              <p:nvPr/>
            </p:nvSpPr>
            <p:spPr>
              <a:xfrm>
                <a:off x="-37839575" y="2058625"/>
                <a:ext cx="81950" cy="34300"/>
              </a:xfrm>
              <a:custGeom>
                <a:avLst/>
                <a:gdLst/>
                <a:ahLst/>
                <a:cxnLst/>
                <a:rect l="l" t="t" r="r" b="b"/>
                <a:pathLst>
                  <a:path w="3278" h="1372" extrusionOk="0">
                    <a:moveTo>
                      <a:pt x="1497" y="0"/>
                    </a:moveTo>
                    <a:cubicBezTo>
                      <a:pt x="1030" y="0"/>
                      <a:pt x="577" y="150"/>
                      <a:pt x="221" y="434"/>
                    </a:cubicBezTo>
                    <a:cubicBezTo>
                      <a:pt x="32" y="623"/>
                      <a:pt x="1" y="876"/>
                      <a:pt x="158" y="1065"/>
                    </a:cubicBezTo>
                    <a:cubicBezTo>
                      <a:pt x="245" y="1151"/>
                      <a:pt x="350" y="1200"/>
                      <a:pt x="465" y="1200"/>
                    </a:cubicBezTo>
                    <a:cubicBezTo>
                      <a:pt x="558" y="1200"/>
                      <a:pt x="657" y="1167"/>
                      <a:pt x="757" y="1096"/>
                    </a:cubicBezTo>
                    <a:cubicBezTo>
                      <a:pt x="968" y="927"/>
                      <a:pt x="1241" y="840"/>
                      <a:pt x="1524" y="840"/>
                    </a:cubicBezTo>
                    <a:cubicBezTo>
                      <a:pt x="1876" y="840"/>
                      <a:pt x="2242" y="974"/>
                      <a:pt x="2521" y="1254"/>
                    </a:cubicBezTo>
                    <a:cubicBezTo>
                      <a:pt x="2600" y="1332"/>
                      <a:pt x="2710" y="1372"/>
                      <a:pt x="2820" y="1372"/>
                    </a:cubicBezTo>
                    <a:cubicBezTo>
                      <a:pt x="2931" y="1372"/>
                      <a:pt x="3041" y="1332"/>
                      <a:pt x="3120" y="1254"/>
                    </a:cubicBezTo>
                    <a:cubicBezTo>
                      <a:pt x="3277" y="1096"/>
                      <a:pt x="3277" y="844"/>
                      <a:pt x="3120" y="686"/>
                    </a:cubicBezTo>
                    <a:cubicBezTo>
                      <a:pt x="2653" y="220"/>
                      <a:pt x="2064" y="0"/>
                      <a:pt x="149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14" name="Google Shape;5977;p52">
              <a:extLst>
                <a:ext uri="{FF2B5EF4-FFF2-40B4-BE49-F238E27FC236}">
                  <a16:creationId xmlns:a16="http://schemas.microsoft.com/office/drawing/2014/main" id="{3D24294D-43A6-E8E8-A8D5-F70934918907}"/>
                </a:ext>
              </a:extLst>
            </p:cNvPr>
            <p:cNvGrpSpPr/>
            <p:nvPr/>
          </p:nvGrpSpPr>
          <p:grpSpPr>
            <a:xfrm>
              <a:off x="6807188" y="2148937"/>
              <a:ext cx="345568" cy="223572"/>
              <a:chOff x="-37953000" y="2379000"/>
              <a:chExt cx="319025" cy="206400"/>
            </a:xfrm>
            <a:grpFill/>
          </p:grpSpPr>
          <p:sp>
            <p:nvSpPr>
              <p:cNvPr id="2815" name="Google Shape;5978;p52">
                <a:extLst>
                  <a:ext uri="{FF2B5EF4-FFF2-40B4-BE49-F238E27FC236}">
                    <a16:creationId xmlns:a16="http://schemas.microsoft.com/office/drawing/2014/main" id="{60A01F60-FC7F-927E-5A1B-2B798D094F79}"/>
                  </a:ext>
                </a:extLst>
              </p:cNvPr>
              <p:cNvSpPr/>
              <p:nvPr/>
            </p:nvSpPr>
            <p:spPr>
              <a:xfrm>
                <a:off x="-37953000" y="2379000"/>
                <a:ext cx="319025" cy="206400"/>
              </a:xfrm>
              <a:custGeom>
                <a:avLst/>
                <a:gdLst/>
                <a:ahLst/>
                <a:cxnLst/>
                <a:rect l="l" t="t" r="r" b="b"/>
                <a:pathLst>
                  <a:path w="12761" h="8256" extrusionOk="0">
                    <a:moveTo>
                      <a:pt x="11469" y="788"/>
                    </a:moveTo>
                    <a:cubicBezTo>
                      <a:pt x="11721" y="788"/>
                      <a:pt x="11878" y="977"/>
                      <a:pt x="11910" y="1198"/>
                    </a:cubicBezTo>
                    <a:lnTo>
                      <a:pt x="11910" y="6207"/>
                    </a:lnTo>
                    <a:lnTo>
                      <a:pt x="11847" y="6207"/>
                    </a:lnTo>
                    <a:cubicBezTo>
                      <a:pt x="11847" y="6396"/>
                      <a:pt x="11752" y="6554"/>
                      <a:pt x="11595" y="6617"/>
                    </a:cubicBezTo>
                    <a:cubicBezTo>
                      <a:pt x="11563" y="6627"/>
                      <a:pt x="11612" y="6631"/>
                      <a:pt x="11289" y="6631"/>
                    </a:cubicBezTo>
                    <a:cubicBezTo>
                      <a:pt x="10643" y="6631"/>
                      <a:pt x="8507" y="6617"/>
                      <a:pt x="1261" y="6617"/>
                    </a:cubicBezTo>
                    <a:cubicBezTo>
                      <a:pt x="1041" y="6617"/>
                      <a:pt x="883" y="6396"/>
                      <a:pt x="852" y="6176"/>
                    </a:cubicBezTo>
                    <a:lnTo>
                      <a:pt x="852" y="1198"/>
                    </a:lnTo>
                    <a:cubicBezTo>
                      <a:pt x="852" y="977"/>
                      <a:pt x="1041" y="820"/>
                      <a:pt x="1261" y="788"/>
                    </a:cubicBezTo>
                    <a:close/>
                    <a:moveTo>
                      <a:pt x="1261" y="1"/>
                    </a:moveTo>
                    <a:cubicBezTo>
                      <a:pt x="600" y="1"/>
                      <a:pt x="1" y="536"/>
                      <a:pt x="1" y="1198"/>
                    </a:cubicBezTo>
                    <a:lnTo>
                      <a:pt x="1" y="6176"/>
                    </a:lnTo>
                    <a:cubicBezTo>
                      <a:pt x="1" y="6711"/>
                      <a:pt x="348" y="7152"/>
                      <a:pt x="820" y="7341"/>
                    </a:cubicBezTo>
                    <a:lnTo>
                      <a:pt x="820" y="7814"/>
                    </a:lnTo>
                    <a:cubicBezTo>
                      <a:pt x="820" y="8066"/>
                      <a:pt x="1041" y="8255"/>
                      <a:pt x="1261" y="8255"/>
                    </a:cubicBezTo>
                    <a:lnTo>
                      <a:pt x="2931" y="8255"/>
                    </a:lnTo>
                    <a:cubicBezTo>
                      <a:pt x="3151" y="8255"/>
                      <a:pt x="3341" y="8066"/>
                      <a:pt x="3341" y="7814"/>
                    </a:cubicBezTo>
                    <a:lnTo>
                      <a:pt x="3341" y="7404"/>
                    </a:lnTo>
                    <a:lnTo>
                      <a:pt x="9421" y="7404"/>
                    </a:lnTo>
                    <a:lnTo>
                      <a:pt x="9421" y="7814"/>
                    </a:lnTo>
                    <a:cubicBezTo>
                      <a:pt x="9421" y="8066"/>
                      <a:pt x="9610" y="8255"/>
                      <a:pt x="9862" y="8255"/>
                    </a:cubicBezTo>
                    <a:lnTo>
                      <a:pt x="11500" y="8255"/>
                    </a:lnTo>
                    <a:cubicBezTo>
                      <a:pt x="11752" y="8255"/>
                      <a:pt x="11941" y="8066"/>
                      <a:pt x="11941" y="7814"/>
                    </a:cubicBezTo>
                    <a:lnTo>
                      <a:pt x="11941" y="7341"/>
                    </a:lnTo>
                    <a:cubicBezTo>
                      <a:pt x="12445" y="7184"/>
                      <a:pt x="12760" y="6711"/>
                      <a:pt x="12760" y="6176"/>
                    </a:cubicBezTo>
                    <a:lnTo>
                      <a:pt x="12760" y="1198"/>
                    </a:lnTo>
                    <a:cubicBezTo>
                      <a:pt x="12697" y="536"/>
                      <a:pt x="12130" y="1"/>
                      <a:pt x="1146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6" name="Google Shape;5979;p52">
                <a:extLst>
                  <a:ext uri="{FF2B5EF4-FFF2-40B4-BE49-F238E27FC236}">
                    <a16:creationId xmlns:a16="http://schemas.microsoft.com/office/drawing/2014/main" id="{6BB25992-40EB-2EA1-6113-F20FFE09468C}"/>
                  </a:ext>
                </a:extLst>
              </p:cNvPr>
              <p:cNvSpPr/>
              <p:nvPr/>
            </p:nvSpPr>
            <p:spPr>
              <a:xfrm>
                <a:off x="-37780500" y="2419975"/>
                <a:ext cx="110300" cy="104075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4163" extrusionOk="0">
                    <a:moveTo>
                      <a:pt x="2043" y="804"/>
                    </a:moveTo>
                    <a:cubicBezTo>
                      <a:pt x="2447" y="804"/>
                      <a:pt x="2859" y="1006"/>
                      <a:pt x="3120" y="1386"/>
                    </a:cubicBezTo>
                    <a:cubicBezTo>
                      <a:pt x="3466" y="1922"/>
                      <a:pt x="3340" y="2709"/>
                      <a:pt x="2742" y="3119"/>
                    </a:cubicBezTo>
                    <a:cubicBezTo>
                      <a:pt x="2544" y="3259"/>
                      <a:pt x="2312" y="3325"/>
                      <a:pt x="2077" y="3325"/>
                    </a:cubicBezTo>
                    <a:cubicBezTo>
                      <a:pt x="1676" y="3325"/>
                      <a:pt x="1267" y="3130"/>
                      <a:pt x="1009" y="2773"/>
                    </a:cubicBezTo>
                    <a:cubicBezTo>
                      <a:pt x="631" y="2205"/>
                      <a:pt x="788" y="1418"/>
                      <a:pt x="1387" y="1008"/>
                    </a:cubicBezTo>
                    <a:cubicBezTo>
                      <a:pt x="1582" y="870"/>
                      <a:pt x="1811" y="804"/>
                      <a:pt x="2043" y="804"/>
                    </a:cubicBezTo>
                    <a:close/>
                    <a:moveTo>
                      <a:pt x="2080" y="0"/>
                    </a:moveTo>
                    <a:cubicBezTo>
                      <a:pt x="946" y="0"/>
                      <a:pt x="1" y="945"/>
                      <a:pt x="1" y="2079"/>
                    </a:cubicBezTo>
                    <a:cubicBezTo>
                      <a:pt x="1" y="2993"/>
                      <a:pt x="599" y="3781"/>
                      <a:pt x="1450" y="4064"/>
                    </a:cubicBezTo>
                    <a:cubicBezTo>
                      <a:pt x="1647" y="4130"/>
                      <a:pt x="1849" y="4163"/>
                      <a:pt x="2050" y="4163"/>
                    </a:cubicBezTo>
                    <a:cubicBezTo>
                      <a:pt x="2332" y="4163"/>
                      <a:pt x="2610" y="4098"/>
                      <a:pt x="2868" y="3970"/>
                    </a:cubicBezTo>
                    <a:cubicBezTo>
                      <a:pt x="3939" y="3560"/>
                      <a:pt x="4411" y="2331"/>
                      <a:pt x="3970" y="1260"/>
                    </a:cubicBezTo>
                    <a:cubicBezTo>
                      <a:pt x="3655" y="504"/>
                      <a:pt x="2899" y="0"/>
                      <a:pt x="20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7" name="Google Shape;5980;p52">
                <a:extLst>
                  <a:ext uri="{FF2B5EF4-FFF2-40B4-BE49-F238E27FC236}">
                    <a16:creationId xmlns:a16="http://schemas.microsoft.com/office/drawing/2014/main" id="{3EC4CA20-8645-9167-52BF-65F8842C1D71}"/>
                  </a:ext>
                </a:extLst>
              </p:cNvPr>
              <p:cNvSpPr/>
              <p:nvPr/>
            </p:nvSpPr>
            <p:spPr>
              <a:xfrm>
                <a:off x="-37910450" y="2419975"/>
                <a:ext cx="1032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4128" h="851" extrusionOk="0">
                    <a:moveTo>
                      <a:pt x="378" y="0"/>
                    </a:moveTo>
                    <a:cubicBezTo>
                      <a:pt x="158" y="0"/>
                      <a:pt x="0" y="189"/>
                      <a:pt x="0" y="441"/>
                    </a:cubicBezTo>
                    <a:cubicBezTo>
                      <a:pt x="0" y="662"/>
                      <a:pt x="189" y="851"/>
                      <a:pt x="378" y="851"/>
                    </a:cubicBezTo>
                    <a:lnTo>
                      <a:pt x="3686" y="851"/>
                    </a:lnTo>
                    <a:cubicBezTo>
                      <a:pt x="3938" y="851"/>
                      <a:pt x="4127" y="662"/>
                      <a:pt x="4127" y="441"/>
                    </a:cubicBezTo>
                    <a:cubicBezTo>
                      <a:pt x="4096" y="189"/>
                      <a:pt x="3907" y="0"/>
                      <a:pt x="368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8" name="Google Shape;5981;p52">
                <a:extLst>
                  <a:ext uri="{FF2B5EF4-FFF2-40B4-BE49-F238E27FC236}">
                    <a16:creationId xmlns:a16="http://schemas.microsoft.com/office/drawing/2014/main" id="{73F08388-FFE7-79D3-5CE3-F6CACF364F4F}"/>
                  </a:ext>
                </a:extLst>
              </p:cNvPr>
              <p:cNvSpPr/>
              <p:nvPr/>
            </p:nvSpPr>
            <p:spPr>
              <a:xfrm>
                <a:off x="-37910450" y="2461700"/>
                <a:ext cx="103200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4128" h="852" extrusionOk="0">
                    <a:moveTo>
                      <a:pt x="378" y="1"/>
                    </a:moveTo>
                    <a:cubicBezTo>
                      <a:pt x="158" y="1"/>
                      <a:pt x="0" y="190"/>
                      <a:pt x="0" y="410"/>
                    </a:cubicBezTo>
                    <a:cubicBezTo>
                      <a:pt x="0" y="662"/>
                      <a:pt x="189" y="851"/>
                      <a:pt x="378" y="851"/>
                    </a:cubicBezTo>
                    <a:lnTo>
                      <a:pt x="3686" y="851"/>
                    </a:lnTo>
                    <a:cubicBezTo>
                      <a:pt x="3938" y="851"/>
                      <a:pt x="4127" y="662"/>
                      <a:pt x="4127" y="410"/>
                    </a:cubicBezTo>
                    <a:cubicBezTo>
                      <a:pt x="4127" y="190"/>
                      <a:pt x="3907" y="1"/>
                      <a:pt x="368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9" name="Google Shape;5982;p52">
                <a:extLst>
                  <a:ext uri="{FF2B5EF4-FFF2-40B4-BE49-F238E27FC236}">
                    <a16:creationId xmlns:a16="http://schemas.microsoft.com/office/drawing/2014/main" id="{A041224E-D86E-28D3-7DCA-B160863370EE}"/>
                  </a:ext>
                </a:extLst>
              </p:cNvPr>
              <p:cNvSpPr/>
              <p:nvPr/>
            </p:nvSpPr>
            <p:spPr>
              <a:xfrm>
                <a:off x="-37910450" y="2502675"/>
                <a:ext cx="103200" cy="22075"/>
              </a:xfrm>
              <a:custGeom>
                <a:avLst/>
                <a:gdLst/>
                <a:ahLst/>
                <a:cxnLst/>
                <a:rect l="l" t="t" r="r" b="b"/>
                <a:pathLst>
                  <a:path w="4128" h="883" extrusionOk="0">
                    <a:moveTo>
                      <a:pt x="378" y="0"/>
                    </a:moveTo>
                    <a:cubicBezTo>
                      <a:pt x="158" y="0"/>
                      <a:pt x="0" y="189"/>
                      <a:pt x="0" y="441"/>
                    </a:cubicBezTo>
                    <a:cubicBezTo>
                      <a:pt x="0" y="662"/>
                      <a:pt x="189" y="882"/>
                      <a:pt x="378" y="882"/>
                    </a:cubicBezTo>
                    <a:lnTo>
                      <a:pt x="3686" y="882"/>
                    </a:lnTo>
                    <a:cubicBezTo>
                      <a:pt x="3938" y="882"/>
                      <a:pt x="4127" y="662"/>
                      <a:pt x="4127" y="441"/>
                    </a:cubicBezTo>
                    <a:cubicBezTo>
                      <a:pt x="4127" y="189"/>
                      <a:pt x="3907" y="0"/>
                      <a:pt x="368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20" name="Google Shape;5983;p52">
              <a:extLst>
                <a:ext uri="{FF2B5EF4-FFF2-40B4-BE49-F238E27FC236}">
                  <a16:creationId xmlns:a16="http://schemas.microsoft.com/office/drawing/2014/main" id="{0ADF1CC8-AB50-9A1C-7592-FB13B290C8D2}"/>
                </a:ext>
              </a:extLst>
            </p:cNvPr>
            <p:cNvSpPr/>
            <p:nvPr/>
          </p:nvSpPr>
          <p:spPr>
            <a:xfrm>
              <a:off x="6800769" y="2473918"/>
              <a:ext cx="354938" cy="344701"/>
            </a:xfrm>
            <a:custGeom>
              <a:avLst/>
              <a:gdLst/>
              <a:ahLst/>
              <a:cxnLst/>
              <a:rect l="l" t="t" r="r" b="b"/>
              <a:pathLst>
                <a:path w="13107" h="12729" extrusionOk="0">
                  <a:moveTo>
                    <a:pt x="10240" y="838"/>
                  </a:moveTo>
                  <a:cubicBezTo>
                    <a:pt x="10457" y="838"/>
                    <a:pt x="10681" y="882"/>
                    <a:pt x="10902" y="977"/>
                  </a:cubicBezTo>
                  <a:cubicBezTo>
                    <a:pt x="11752" y="1323"/>
                    <a:pt x="12130" y="2332"/>
                    <a:pt x="11784" y="3151"/>
                  </a:cubicBezTo>
                  <a:cubicBezTo>
                    <a:pt x="11505" y="3793"/>
                    <a:pt x="10877" y="4159"/>
                    <a:pt x="10226" y="4159"/>
                  </a:cubicBezTo>
                  <a:cubicBezTo>
                    <a:pt x="9920" y="4159"/>
                    <a:pt x="9609" y="4078"/>
                    <a:pt x="9326" y="3907"/>
                  </a:cubicBezTo>
                  <a:cubicBezTo>
                    <a:pt x="8917" y="3592"/>
                    <a:pt x="8602" y="3056"/>
                    <a:pt x="8602" y="2521"/>
                  </a:cubicBezTo>
                  <a:cubicBezTo>
                    <a:pt x="8627" y="1538"/>
                    <a:pt x="9377" y="838"/>
                    <a:pt x="10240" y="838"/>
                  </a:cubicBezTo>
                  <a:close/>
                  <a:moveTo>
                    <a:pt x="11059" y="4852"/>
                  </a:moveTo>
                  <a:lnTo>
                    <a:pt x="11059" y="5990"/>
                  </a:lnTo>
                  <a:lnTo>
                    <a:pt x="10555" y="5514"/>
                  </a:lnTo>
                  <a:cubicBezTo>
                    <a:pt x="10476" y="5435"/>
                    <a:pt x="10366" y="5395"/>
                    <a:pt x="10256" y="5395"/>
                  </a:cubicBezTo>
                  <a:cubicBezTo>
                    <a:pt x="10146" y="5395"/>
                    <a:pt x="10035" y="5435"/>
                    <a:pt x="9957" y="5514"/>
                  </a:cubicBezTo>
                  <a:lnTo>
                    <a:pt x="9421" y="6049"/>
                  </a:lnTo>
                  <a:lnTo>
                    <a:pt x="9421" y="4852"/>
                  </a:lnTo>
                  <a:cubicBezTo>
                    <a:pt x="9673" y="4946"/>
                    <a:pt x="9949" y="4994"/>
                    <a:pt x="10228" y="4994"/>
                  </a:cubicBezTo>
                  <a:cubicBezTo>
                    <a:pt x="10508" y="4994"/>
                    <a:pt x="10791" y="4946"/>
                    <a:pt x="11059" y="4852"/>
                  </a:cubicBezTo>
                  <a:close/>
                  <a:moveTo>
                    <a:pt x="11847" y="11027"/>
                  </a:moveTo>
                  <a:cubicBezTo>
                    <a:pt x="11658" y="11531"/>
                    <a:pt x="11217" y="11846"/>
                    <a:pt x="10681" y="11846"/>
                  </a:cubicBezTo>
                  <a:lnTo>
                    <a:pt x="3782" y="11846"/>
                  </a:lnTo>
                  <a:cubicBezTo>
                    <a:pt x="3971" y="11625"/>
                    <a:pt x="4097" y="11342"/>
                    <a:pt x="4128" y="11027"/>
                  </a:cubicBezTo>
                  <a:close/>
                  <a:moveTo>
                    <a:pt x="8444" y="851"/>
                  </a:moveTo>
                  <a:cubicBezTo>
                    <a:pt x="7531" y="1890"/>
                    <a:pt x="7594" y="3466"/>
                    <a:pt x="8633" y="4379"/>
                  </a:cubicBezTo>
                  <a:lnTo>
                    <a:pt x="8633" y="7089"/>
                  </a:lnTo>
                  <a:cubicBezTo>
                    <a:pt x="8633" y="7246"/>
                    <a:pt x="8759" y="7404"/>
                    <a:pt x="8854" y="7467"/>
                  </a:cubicBezTo>
                  <a:cubicBezTo>
                    <a:pt x="8916" y="7504"/>
                    <a:pt x="8978" y="7522"/>
                    <a:pt x="9038" y="7522"/>
                  </a:cubicBezTo>
                  <a:cubicBezTo>
                    <a:pt x="9131" y="7522"/>
                    <a:pt x="9219" y="7480"/>
                    <a:pt x="9295" y="7404"/>
                  </a:cubicBezTo>
                  <a:lnTo>
                    <a:pt x="10240" y="6459"/>
                  </a:lnTo>
                  <a:lnTo>
                    <a:pt x="10240" y="10271"/>
                  </a:lnTo>
                  <a:lnTo>
                    <a:pt x="3782" y="10271"/>
                  </a:lnTo>
                  <a:cubicBezTo>
                    <a:pt x="3752" y="10262"/>
                    <a:pt x="3724" y="10258"/>
                    <a:pt x="3697" y="10258"/>
                  </a:cubicBezTo>
                  <a:cubicBezTo>
                    <a:pt x="3522" y="10258"/>
                    <a:pt x="3404" y="10426"/>
                    <a:pt x="3404" y="10617"/>
                  </a:cubicBezTo>
                  <a:cubicBezTo>
                    <a:pt x="3404" y="11331"/>
                    <a:pt x="2805" y="11880"/>
                    <a:pt x="2143" y="11880"/>
                  </a:cubicBezTo>
                  <a:cubicBezTo>
                    <a:pt x="1987" y="11880"/>
                    <a:pt x="1827" y="11849"/>
                    <a:pt x="1671" y="11783"/>
                  </a:cubicBezTo>
                  <a:cubicBezTo>
                    <a:pt x="1293" y="11625"/>
                    <a:pt x="1072" y="11342"/>
                    <a:pt x="946" y="10995"/>
                  </a:cubicBezTo>
                  <a:cubicBezTo>
                    <a:pt x="883" y="10743"/>
                    <a:pt x="915" y="10617"/>
                    <a:pt x="915" y="10302"/>
                  </a:cubicBezTo>
                  <a:lnTo>
                    <a:pt x="915" y="851"/>
                  </a:lnTo>
                  <a:close/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lnTo>
                    <a:pt x="1" y="10617"/>
                  </a:lnTo>
                  <a:cubicBezTo>
                    <a:pt x="1" y="11783"/>
                    <a:pt x="946" y="12728"/>
                    <a:pt x="2080" y="12728"/>
                  </a:cubicBezTo>
                  <a:lnTo>
                    <a:pt x="10650" y="12728"/>
                  </a:lnTo>
                  <a:cubicBezTo>
                    <a:pt x="11784" y="12728"/>
                    <a:pt x="12729" y="11783"/>
                    <a:pt x="12729" y="10617"/>
                  </a:cubicBezTo>
                  <a:cubicBezTo>
                    <a:pt x="12760" y="10397"/>
                    <a:pt x="12571" y="10208"/>
                    <a:pt x="12319" y="10208"/>
                  </a:cubicBezTo>
                  <a:lnTo>
                    <a:pt x="11122" y="10208"/>
                  </a:lnTo>
                  <a:lnTo>
                    <a:pt x="11122" y="7215"/>
                  </a:lnTo>
                  <a:lnTo>
                    <a:pt x="11217" y="7309"/>
                  </a:lnTo>
                  <a:cubicBezTo>
                    <a:pt x="11301" y="7393"/>
                    <a:pt x="11413" y="7435"/>
                    <a:pt x="11515" y="7435"/>
                  </a:cubicBezTo>
                  <a:cubicBezTo>
                    <a:pt x="11567" y="7435"/>
                    <a:pt x="11616" y="7425"/>
                    <a:pt x="11658" y="7404"/>
                  </a:cubicBezTo>
                  <a:cubicBezTo>
                    <a:pt x="11815" y="7309"/>
                    <a:pt x="11910" y="7215"/>
                    <a:pt x="11910" y="6994"/>
                  </a:cubicBezTo>
                  <a:lnTo>
                    <a:pt x="11910" y="4285"/>
                  </a:lnTo>
                  <a:cubicBezTo>
                    <a:pt x="13107" y="3214"/>
                    <a:pt x="12950" y="1292"/>
                    <a:pt x="11626" y="378"/>
                  </a:cubicBezTo>
                  <a:cubicBezTo>
                    <a:pt x="11437" y="221"/>
                    <a:pt x="11154" y="126"/>
                    <a:pt x="10902" y="63"/>
                  </a:cubicBezTo>
                  <a:cubicBezTo>
                    <a:pt x="10839" y="0"/>
                    <a:pt x="10744" y="0"/>
                    <a:pt x="106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5984;p52">
              <a:extLst>
                <a:ext uri="{FF2B5EF4-FFF2-40B4-BE49-F238E27FC236}">
                  <a16:creationId xmlns:a16="http://schemas.microsoft.com/office/drawing/2014/main" id="{0A3A0771-85B6-ACE1-D1E0-393D8B87CF47}"/>
                </a:ext>
              </a:extLst>
            </p:cNvPr>
            <p:cNvSpPr/>
            <p:nvPr/>
          </p:nvSpPr>
          <p:spPr>
            <a:xfrm>
              <a:off x="7689189" y="2106209"/>
              <a:ext cx="247457" cy="343862"/>
            </a:xfrm>
            <a:custGeom>
              <a:avLst/>
              <a:gdLst/>
              <a:ahLst/>
              <a:cxnLst/>
              <a:rect l="l" t="t" r="r" b="b"/>
              <a:pathLst>
                <a:path w="9138" h="12698" extrusionOk="0">
                  <a:moveTo>
                    <a:pt x="7467" y="851"/>
                  </a:moveTo>
                  <a:lnTo>
                    <a:pt x="7467" y="1765"/>
                  </a:lnTo>
                  <a:cubicBezTo>
                    <a:pt x="7467" y="2363"/>
                    <a:pt x="7373" y="2931"/>
                    <a:pt x="7152" y="3466"/>
                  </a:cubicBezTo>
                  <a:cubicBezTo>
                    <a:pt x="6849" y="3390"/>
                    <a:pt x="6530" y="3352"/>
                    <a:pt x="6209" y="3352"/>
                  </a:cubicBezTo>
                  <a:cubicBezTo>
                    <a:pt x="5595" y="3352"/>
                    <a:pt x="4969" y="3492"/>
                    <a:pt x="4411" y="3781"/>
                  </a:cubicBezTo>
                  <a:cubicBezTo>
                    <a:pt x="3936" y="4019"/>
                    <a:pt x="3406" y="4131"/>
                    <a:pt x="2877" y="4131"/>
                  </a:cubicBezTo>
                  <a:cubicBezTo>
                    <a:pt x="2705" y="4131"/>
                    <a:pt x="2533" y="4119"/>
                    <a:pt x="2364" y="4096"/>
                  </a:cubicBezTo>
                  <a:cubicBezTo>
                    <a:pt x="1891" y="3403"/>
                    <a:pt x="1702" y="2584"/>
                    <a:pt x="1702" y="1765"/>
                  </a:cubicBezTo>
                  <a:lnTo>
                    <a:pt x="1702" y="851"/>
                  </a:lnTo>
                  <a:close/>
                  <a:moveTo>
                    <a:pt x="6278" y="4137"/>
                  </a:moveTo>
                  <a:cubicBezTo>
                    <a:pt x="6425" y="4137"/>
                    <a:pt x="6570" y="4145"/>
                    <a:pt x="6711" y="4159"/>
                  </a:cubicBezTo>
                  <a:cubicBezTo>
                    <a:pt x="6428" y="4506"/>
                    <a:pt x="6081" y="4789"/>
                    <a:pt x="5672" y="4978"/>
                  </a:cubicBezTo>
                  <a:cubicBezTo>
                    <a:pt x="5168" y="5230"/>
                    <a:pt x="4916" y="5829"/>
                    <a:pt x="4947" y="6365"/>
                  </a:cubicBezTo>
                  <a:lnTo>
                    <a:pt x="4569" y="7152"/>
                  </a:lnTo>
                  <a:lnTo>
                    <a:pt x="4159" y="6365"/>
                  </a:lnTo>
                  <a:cubicBezTo>
                    <a:pt x="4222" y="5829"/>
                    <a:pt x="3970" y="5230"/>
                    <a:pt x="3466" y="4978"/>
                  </a:cubicBezTo>
                  <a:cubicBezTo>
                    <a:pt x="3372" y="4978"/>
                    <a:pt x="3340" y="4947"/>
                    <a:pt x="3277" y="4915"/>
                  </a:cubicBezTo>
                  <a:cubicBezTo>
                    <a:pt x="3781" y="4884"/>
                    <a:pt x="4285" y="4726"/>
                    <a:pt x="4758" y="4474"/>
                  </a:cubicBezTo>
                  <a:cubicBezTo>
                    <a:pt x="5246" y="4230"/>
                    <a:pt x="5773" y="4137"/>
                    <a:pt x="6278" y="4137"/>
                  </a:cubicBezTo>
                  <a:close/>
                  <a:moveTo>
                    <a:pt x="5388" y="7436"/>
                  </a:moveTo>
                  <a:cubicBezTo>
                    <a:pt x="5483" y="7499"/>
                    <a:pt x="5577" y="7593"/>
                    <a:pt x="5703" y="7656"/>
                  </a:cubicBezTo>
                  <a:cubicBezTo>
                    <a:pt x="6932" y="8255"/>
                    <a:pt x="7499" y="9610"/>
                    <a:pt x="7499" y="10933"/>
                  </a:cubicBezTo>
                  <a:lnTo>
                    <a:pt x="7499" y="11437"/>
                  </a:lnTo>
                  <a:lnTo>
                    <a:pt x="7467" y="11437"/>
                  </a:lnTo>
                  <a:lnTo>
                    <a:pt x="4853" y="9484"/>
                  </a:lnTo>
                  <a:cubicBezTo>
                    <a:pt x="4774" y="9421"/>
                    <a:pt x="4679" y="9389"/>
                    <a:pt x="4585" y="9389"/>
                  </a:cubicBezTo>
                  <a:cubicBezTo>
                    <a:pt x="4490" y="9389"/>
                    <a:pt x="4396" y="9421"/>
                    <a:pt x="4317" y="9484"/>
                  </a:cubicBezTo>
                  <a:lnTo>
                    <a:pt x="1702" y="11437"/>
                  </a:lnTo>
                  <a:lnTo>
                    <a:pt x="1702" y="10933"/>
                  </a:lnTo>
                  <a:cubicBezTo>
                    <a:pt x="1702" y="9547"/>
                    <a:pt x="2269" y="8255"/>
                    <a:pt x="3466" y="7656"/>
                  </a:cubicBezTo>
                  <a:cubicBezTo>
                    <a:pt x="3592" y="7625"/>
                    <a:pt x="3655" y="7530"/>
                    <a:pt x="3781" y="7436"/>
                  </a:cubicBezTo>
                  <a:lnTo>
                    <a:pt x="4222" y="8286"/>
                  </a:lnTo>
                  <a:cubicBezTo>
                    <a:pt x="4301" y="8444"/>
                    <a:pt x="4443" y="8523"/>
                    <a:pt x="4585" y="8523"/>
                  </a:cubicBezTo>
                  <a:cubicBezTo>
                    <a:pt x="4726" y="8523"/>
                    <a:pt x="4868" y="8444"/>
                    <a:pt x="4947" y="8286"/>
                  </a:cubicBezTo>
                  <a:lnTo>
                    <a:pt x="5388" y="7436"/>
                  </a:lnTo>
                  <a:close/>
                  <a:moveTo>
                    <a:pt x="4600" y="10303"/>
                  </a:moveTo>
                  <a:lnTo>
                    <a:pt x="6711" y="11846"/>
                  </a:lnTo>
                  <a:lnTo>
                    <a:pt x="2521" y="11846"/>
                  </a:lnTo>
                  <a:lnTo>
                    <a:pt x="4600" y="10303"/>
                  </a:lnTo>
                  <a:close/>
                  <a:moveTo>
                    <a:pt x="442" y="1"/>
                  </a:moveTo>
                  <a:cubicBezTo>
                    <a:pt x="190" y="1"/>
                    <a:pt x="1" y="190"/>
                    <a:pt x="1" y="410"/>
                  </a:cubicBezTo>
                  <a:cubicBezTo>
                    <a:pt x="1" y="662"/>
                    <a:pt x="190" y="851"/>
                    <a:pt x="442" y="851"/>
                  </a:cubicBezTo>
                  <a:lnTo>
                    <a:pt x="851" y="851"/>
                  </a:lnTo>
                  <a:lnTo>
                    <a:pt x="851" y="1765"/>
                  </a:lnTo>
                  <a:cubicBezTo>
                    <a:pt x="851" y="3466"/>
                    <a:pt x="1607" y="5041"/>
                    <a:pt x="3120" y="5766"/>
                  </a:cubicBezTo>
                  <a:cubicBezTo>
                    <a:pt x="3309" y="5860"/>
                    <a:pt x="3340" y="6144"/>
                    <a:pt x="3340" y="6365"/>
                  </a:cubicBezTo>
                  <a:cubicBezTo>
                    <a:pt x="3340" y="6396"/>
                    <a:pt x="3309" y="6491"/>
                    <a:pt x="3340" y="6522"/>
                  </a:cubicBezTo>
                  <a:cubicBezTo>
                    <a:pt x="3309" y="6680"/>
                    <a:pt x="3214" y="6869"/>
                    <a:pt x="3120" y="6932"/>
                  </a:cubicBezTo>
                  <a:cubicBezTo>
                    <a:pt x="1607" y="7656"/>
                    <a:pt x="851" y="9232"/>
                    <a:pt x="851" y="10933"/>
                  </a:cubicBezTo>
                  <a:lnTo>
                    <a:pt x="851" y="11846"/>
                  </a:lnTo>
                  <a:lnTo>
                    <a:pt x="442" y="11846"/>
                  </a:lnTo>
                  <a:cubicBezTo>
                    <a:pt x="190" y="11846"/>
                    <a:pt x="1" y="12035"/>
                    <a:pt x="1" y="12287"/>
                  </a:cubicBezTo>
                  <a:cubicBezTo>
                    <a:pt x="1" y="12508"/>
                    <a:pt x="190" y="12697"/>
                    <a:pt x="442" y="12697"/>
                  </a:cubicBezTo>
                  <a:lnTo>
                    <a:pt x="8696" y="12697"/>
                  </a:lnTo>
                  <a:cubicBezTo>
                    <a:pt x="8948" y="12697"/>
                    <a:pt x="9137" y="12508"/>
                    <a:pt x="9137" y="12287"/>
                  </a:cubicBezTo>
                  <a:cubicBezTo>
                    <a:pt x="9137" y="12035"/>
                    <a:pt x="8948" y="11846"/>
                    <a:pt x="8696" y="11846"/>
                  </a:cubicBezTo>
                  <a:lnTo>
                    <a:pt x="8255" y="11846"/>
                  </a:lnTo>
                  <a:lnTo>
                    <a:pt x="8255" y="10933"/>
                  </a:lnTo>
                  <a:cubicBezTo>
                    <a:pt x="8255" y="9232"/>
                    <a:pt x="7530" y="7656"/>
                    <a:pt x="6018" y="6932"/>
                  </a:cubicBezTo>
                  <a:cubicBezTo>
                    <a:pt x="5892" y="6837"/>
                    <a:pt x="5829" y="6680"/>
                    <a:pt x="5798" y="6522"/>
                  </a:cubicBezTo>
                  <a:lnTo>
                    <a:pt x="5798" y="6365"/>
                  </a:lnTo>
                  <a:cubicBezTo>
                    <a:pt x="5798" y="6144"/>
                    <a:pt x="5861" y="5860"/>
                    <a:pt x="6018" y="5766"/>
                  </a:cubicBezTo>
                  <a:cubicBezTo>
                    <a:pt x="7530" y="5041"/>
                    <a:pt x="8255" y="3435"/>
                    <a:pt x="8255" y="1765"/>
                  </a:cubicBezTo>
                  <a:lnTo>
                    <a:pt x="8255" y="851"/>
                  </a:lnTo>
                  <a:lnTo>
                    <a:pt x="8696" y="851"/>
                  </a:lnTo>
                  <a:cubicBezTo>
                    <a:pt x="8948" y="851"/>
                    <a:pt x="9137" y="662"/>
                    <a:pt x="9137" y="410"/>
                  </a:cubicBezTo>
                  <a:cubicBezTo>
                    <a:pt x="9137" y="190"/>
                    <a:pt x="8948" y="1"/>
                    <a:pt x="86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22" name="Google Shape;5985;p52">
              <a:extLst>
                <a:ext uri="{FF2B5EF4-FFF2-40B4-BE49-F238E27FC236}">
                  <a16:creationId xmlns:a16="http://schemas.microsoft.com/office/drawing/2014/main" id="{099AC151-EA9C-14C3-5616-1B53B7280FFF}"/>
                </a:ext>
              </a:extLst>
            </p:cNvPr>
            <p:cNvGrpSpPr/>
            <p:nvPr/>
          </p:nvGrpSpPr>
          <p:grpSpPr>
            <a:xfrm>
              <a:off x="1177056" y="3057552"/>
              <a:ext cx="298611" cy="343510"/>
              <a:chOff x="-42971725" y="3217825"/>
              <a:chExt cx="275675" cy="317125"/>
            </a:xfrm>
            <a:grpFill/>
          </p:grpSpPr>
          <p:sp>
            <p:nvSpPr>
              <p:cNvPr id="2823" name="Google Shape;5986;p52">
                <a:extLst>
                  <a:ext uri="{FF2B5EF4-FFF2-40B4-BE49-F238E27FC236}">
                    <a16:creationId xmlns:a16="http://schemas.microsoft.com/office/drawing/2014/main" id="{D28A54C0-25F8-84E9-C0ED-969941185AEC}"/>
                  </a:ext>
                </a:extLst>
              </p:cNvPr>
              <p:cNvSpPr/>
              <p:nvPr/>
            </p:nvSpPr>
            <p:spPr>
              <a:xfrm>
                <a:off x="-42951250" y="3279250"/>
                <a:ext cx="233950" cy="152050"/>
              </a:xfrm>
              <a:custGeom>
                <a:avLst/>
                <a:gdLst/>
                <a:ahLst/>
                <a:cxnLst/>
                <a:rect l="l" t="t" r="r" b="b"/>
                <a:pathLst>
                  <a:path w="9358" h="6082" extrusionOk="0">
                    <a:moveTo>
                      <a:pt x="379" y="1"/>
                    </a:moveTo>
                    <a:cubicBezTo>
                      <a:pt x="158" y="1"/>
                      <a:pt x="1" y="221"/>
                      <a:pt x="1" y="410"/>
                    </a:cubicBezTo>
                    <a:lnTo>
                      <a:pt x="1" y="6081"/>
                    </a:lnTo>
                    <a:lnTo>
                      <a:pt x="9357" y="6081"/>
                    </a:lnTo>
                    <a:lnTo>
                      <a:pt x="9357" y="410"/>
                    </a:lnTo>
                    <a:cubicBezTo>
                      <a:pt x="9357" y="158"/>
                      <a:pt x="9168" y="1"/>
                      <a:pt x="897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4" name="Google Shape;5987;p52">
                <a:extLst>
                  <a:ext uri="{FF2B5EF4-FFF2-40B4-BE49-F238E27FC236}">
                    <a16:creationId xmlns:a16="http://schemas.microsoft.com/office/drawing/2014/main" id="{5A6C0781-99E3-A295-6A84-8949548DDF3A}"/>
                  </a:ext>
                </a:extLst>
              </p:cNvPr>
              <p:cNvSpPr/>
              <p:nvPr/>
            </p:nvSpPr>
            <p:spPr>
              <a:xfrm>
                <a:off x="-42971725" y="3451750"/>
                <a:ext cx="275675" cy="83200"/>
              </a:xfrm>
              <a:custGeom>
                <a:avLst/>
                <a:gdLst/>
                <a:ahLst/>
                <a:cxnLst/>
                <a:rect l="l" t="t" r="r" b="b"/>
                <a:pathLst>
                  <a:path w="11027" h="3328" extrusionOk="0">
                    <a:moveTo>
                      <a:pt x="63" y="0"/>
                    </a:moveTo>
                    <a:cubicBezTo>
                      <a:pt x="32" y="126"/>
                      <a:pt x="0" y="284"/>
                      <a:pt x="0" y="410"/>
                    </a:cubicBezTo>
                    <a:cubicBezTo>
                      <a:pt x="0" y="1103"/>
                      <a:pt x="536" y="1670"/>
                      <a:pt x="1198" y="1670"/>
                    </a:cubicBezTo>
                    <a:lnTo>
                      <a:pt x="3151" y="1670"/>
                    </a:lnTo>
                    <a:lnTo>
                      <a:pt x="2615" y="2710"/>
                    </a:lnTo>
                    <a:cubicBezTo>
                      <a:pt x="2521" y="2930"/>
                      <a:pt x="2615" y="3182"/>
                      <a:pt x="2836" y="3277"/>
                    </a:cubicBezTo>
                    <a:cubicBezTo>
                      <a:pt x="2889" y="3312"/>
                      <a:pt x="2949" y="3328"/>
                      <a:pt x="3009" y="3328"/>
                    </a:cubicBezTo>
                    <a:cubicBezTo>
                      <a:pt x="3166" y="3328"/>
                      <a:pt x="3326" y="3224"/>
                      <a:pt x="3371" y="3088"/>
                    </a:cubicBezTo>
                    <a:lnTo>
                      <a:pt x="4096" y="1639"/>
                    </a:lnTo>
                    <a:lnTo>
                      <a:pt x="5073" y="1639"/>
                    </a:lnTo>
                    <a:lnTo>
                      <a:pt x="5073" y="2867"/>
                    </a:lnTo>
                    <a:cubicBezTo>
                      <a:pt x="5073" y="3119"/>
                      <a:pt x="5262" y="3308"/>
                      <a:pt x="5514" y="3308"/>
                    </a:cubicBezTo>
                    <a:cubicBezTo>
                      <a:pt x="5734" y="3308"/>
                      <a:pt x="5892" y="3119"/>
                      <a:pt x="5892" y="2867"/>
                    </a:cubicBezTo>
                    <a:lnTo>
                      <a:pt x="5892" y="1639"/>
                    </a:lnTo>
                    <a:lnTo>
                      <a:pt x="6868" y="1639"/>
                    </a:lnTo>
                    <a:lnTo>
                      <a:pt x="7593" y="3088"/>
                    </a:lnTo>
                    <a:cubicBezTo>
                      <a:pt x="7688" y="3230"/>
                      <a:pt x="7835" y="3301"/>
                      <a:pt x="7983" y="3301"/>
                    </a:cubicBezTo>
                    <a:cubicBezTo>
                      <a:pt x="8032" y="3301"/>
                      <a:pt x="8081" y="3293"/>
                      <a:pt x="8129" y="3277"/>
                    </a:cubicBezTo>
                    <a:cubicBezTo>
                      <a:pt x="8349" y="3151"/>
                      <a:pt x="8412" y="2930"/>
                      <a:pt x="8349" y="2710"/>
                    </a:cubicBezTo>
                    <a:lnTo>
                      <a:pt x="7814" y="1670"/>
                    </a:lnTo>
                    <a:lnTo>
                      <a:pt x="9767" y="1670"/>
                    </a:lnTo>
                    <a:cubicBezTo>
                      <a:pt x="10429" y="1670"/>
                      <a:pt x="11027" y="1103"/>
                      <a:pt x="11027" y="410"/>
                    </a:cubicBezTo>
                    <a:cubicBezTo>
                      <a:pt x="11027" y="252"/>
                      <a:pt x="10964" y="126"/>
                      <a:pt x="109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5" name="Google Shape;5988;p52">
                <a:extLst>
                  <a:ext uri="{FF2B5EF4-FFF2-40B4-BE49-F238E27FC236}">
                    <a16:creationId xmlns:a16="http://schemas.microsoft.com/office/drawing/2014/main" id="{50EFC25B-A24F-3576-5626-C3F94592F001}"/>
                  </a:ext>
                </a:extLst>
              </p:cNvPr>
              <p:cNvSpPr/>
              <p:nvPr/>
            </p:nvSpPr>
            <p:spPr>
              <a:xfrm>
                <a:off x="-42866975" y="3217825"/>
                <a:ext cx="63025" cy="40975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639" extrusionOk="0">
                    <a:moveTo>
                      <a:pt x="442" y="0"/>
                    </a:moveTo>
                    <a:cubicBezTo>
                      <a:pt x="221" y="0"/>
                      <a:pt x="1" y="189"/>
                      <a:pt x="1" y="410"/>
                    </a:cubicBezTo>
                    <a:lnTo>
                      <a:pt x="1" y="1639"/>
                    </a:lnTo>
                    <a:lnTo>
                      <a:pt x="2489" y="1639"/>
                    </a:lnTo>
                    <a:lnTo>
                      <a:pt x="2489" y="410"/>
                    </a:lnTo>
                    <a:lnTo>
                      <a:pt x="2521" y="410"/>
                    </a:lnTo>
                    <a:cubicBezTo>
                      <a:pt x="2521" y="189"/>
                      <a:pt x="2332" y="0"/>
                      <a:pt x="211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26" name="Google Shape;5989;p52">
              <a:extLst>
                <a:ext uri="{FF2B5EF4-FFF2-40B4-BE49-F238E27FC236}">
                  <a16:creationId xmlns:a16="http://schemas.microsoft.com/office/drawing/2014/main" id="{988C426F-06C4-2211-90C9-26190FBE09B2}"/>
                </a:ext>
              </a:extLst>
            </p:cNvPr>
            <p:cNvGrpSpPr/>
            <p:nvPr/>
          </p:nvGrpSpPr>
          <p:grpSpPr>
            <a:xfrm>
              <a:off x="1151019" y="3485173"/>
              <a:ext cx="350686" cy="312936"/>
              <a:chOff x="-42996150" y="3612600"/>
              <a:chExt cx="323750" cy="288900"/>
            </a:xfrm>
            <a:grpFill/>
          </p:grpSpPr>
          <p:sp>
            <p:nvSpPr>
              <p:cNvPr id="2827" name="Google Shape;5990;p52">
                <a:extLst>
                  <a:ext uri="{FF2B5EF4-FFF2-40B4-BE49-F238E27FC236}">
                    <a16:creationId xmlns:a16="http://schemas.microsoft.com/office/drawing/2014/main" id="{1B256672-21E5-2516-6B90-DA492164D6DE}"/>
                  </a:ext>
                </a:extLst>
              </p:cNvPr>
              <p:cNvSpPr/>
              <p:nvPr/>
            </p:nvSpPr>
            <p:spPr>
              <a:xfrm>
                <a:off x="-42914225" y="3612600"/>
                <a:ext cx="241825" cy="239275"/>
              </a:xfrm>
              <a:custGeom>
                <a:avLst/>
                <a:gdLst/>
                <a:ahLst/>
                <a:cxnLst/>
                <a:rect l="l" t="t" r="r" b="b"/>
                <a:pathLst>
                  <a:path w="9673" h="9571" extrusionOk="0">
                    <a:moveTo>
                      <a:pt x="5963" y="1"/>
                    </a:moveTo>
                    <a:cubicBezTo>
                      <a:pt x="5661" y="1"/>
                      <a:pt x="5365" y="127"/>
                      <a:pt x="5136" y="371"/>
                    </a:cubicBezTo>
                    <a:lnTo>
                      <a:pt x="0" y="5507"/>
                    </a:lnTo>
                    <a:lnTo>
                      <a:pt x="4064" y="9571"/>
                    </a:lnTo>
                    <a:lnTo>
                      <a:pt x="9200" y="4436"/>
                    </a:lnTo>
                    <a:cubicBezTo>
                      <a:pt x="9672" y="3963"/>
                      <a:pt x="9672" y="3207"/>
                      <a:pt x="9200" y="2734"/>
                    </a:cubicBezTo>
                    <a:lnTo>
                      <a:pt x="6868" y="434"/>
                    </a:lnTo>
                    <a:cubicBezTo>
                      <a:pt x="6609" y="143"/>
                      <a:pt x="6283" y="1"/>
                      <a:pt x="59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8" name="Google Shape;5991;p52">
                <a:extLst>
                  <a:ext uri="{FF2B5EF4-FFF2-40B4-BE49-F238E27FC236}">
                    <a16:creationId xmlns:a16="http://schemas.microsoft.com/office/drawing/2014/main" id="{249DB9EA-FBFB-B4AF-59C5-E62EC374DCA6}"/>
                  </a:ext>
                </a:extLst>
              </p:cNvPr>
              <p:cNvSpPr/>
              <p:nvPr/>
            </p:nvSpPr>
            <p:spPr>
              <a:xfrm>
                <a:off x="-42946525" y="3762850"/>
                <a:ext cx="118950" cy="118950"/>
              </a:xfrm>
              <a:custGeom>
                <a:avLst/>
                <a:gdLst/>
                <a:ahLst/>
                <a:cxnLst/>
                <a:rect l="l" t="t" r="r" b="b"/>
                <a:pathLst>
                  <a:path w="4758" h="4758" extrusionOk="0">
                    <a:moveTo>
                      <a:pt x="725" y="1"/>
                    </a:moveTo>
                    <a:lnTo>
                      <a:pt x="473" y="284"/>
                    </a:lnTo>
                    <a:cubicBezTo>
                      <a:pt x="253" y="505"/>
                      <a:pt x="95" y="820"/>
                      <a:pt x="95" y="1198"/>
                    </a:cubicBezTo>
                    <a:cubicBezTo>
                      <a:pt x="95" y="1450"/>
                      <a:pt x="190" y="1765"/>
                      <a:pt x="442" y="1986"/>
                    </a:cubicBezTo>
                    <a:cubicBezTo>
                      <a:pt x="631" y="2112"/>
                      <a:pt x="599" y="2458"/>
                      <a:pt x="442" y="2616"/>
                    </a:cubicBezTo>
                    <a:lnTo>
                      <a:pt x="1" y="3025"/>
                    </a:lnTo>
                    <a:lnTo>
                      <a:pt x="1733" y="4758"/>
                    </a:lnTo>
                    <a:lnTo>
                      <a:pt x="2174" y="4348"/>
                    </a:lnTo>
                    <a:cubicBezTo>
                      <a:pt x="2253" y="4270"/>
                      <a:pt x="2363" y="4230"/>
                      <a:pt x="2478" y="4230"/>
                    </a:cubicBezTo>
                    <a:cubicBezTo>
                      <a:pt x="2592" y="4230"/>
                      <a:pt x="2710" y="4270"/>
                      <a:pt x="2804" y="4348"/>
                    </a:cubicBezTo>
                    <a:cubicBezTo>
                      <a:pt x="3025" y="4569"/>
                      <a:pt x="3340" y="4695"/>
                      <a:pt x="3655" y="4695"/>
                    </a:cubicBezTo>
                    <a:cubicBezTo>
                      <a:pt x="3970" y="4695"/>
                      <a:pt x="4254" y="4569"/>
                      <a:pt x="4506" y="4348"/>
                    </a:cubicBezTo>
                    <a:lnTo>
                      <a:pt x="4758" y="4065"/>
                    </a:lnTo>
                    <a:lnTo>
                      <a:pt x="72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9" name="Google Shape;5992;p52">
                <a:extLst>
                  <a:ext uri="{FF2B5EF4-FFF2-40B4-BE49-F238E27FC236}">
                    <a16:creationId xmlns:a16="http://schemas.microsoft.com/office/drawing/2014/main" id="{30330593-B050-FD74-032E-8B51582F9C25}"/>
                  </a:ext>
                </a:extLst>
              </p:cNvPr>
              <p:cNvSpPr/>
              <p:nvPr/>
            </p:nvSpPr>
            <p:spPr>
              <a:xfrm>
                <a:off x="-42996150" y="3855800"/>
                <a:ext cx="78000" cy="45700"/>
              </a:xfrm>
              <a:custGeom>
                <a:avLst/>
                <a:gdLst/>
                <a:ahLst/>
                <a:cxnLst/>
                <a:rect l="l" t="t" r="r" b="b"/>
                <a:pathLst>
                  <a:path w="3120" h="1828" extrusionOk="0">
                    <a:moveTo>
                      <a:pt x="1450" y="0"/>
                    </a:moveTo>
                    <a:lnTo>
                      <a:pt x="253" y="1166"/>
                    </a:lnTo>
                    <a:cubicBezTo>
                      <a:pt x="1" y="1355"/>
                      <a:pt x="190" y="1828"/>
                      <a:pt x="536" y="1828"/>
                    </a:cubicBezTo>
                    <a:lnTo>
                      <a:pt x="2773" y="1828"/>
                    </a:lnTo>
                    <a:cubicBezTo>
                      <a:pt x="2931" y="1828"/>
                      <a:pt x="3025" y="1765"/>
                      <a:pt x="3120" y="1670"/>
                    </a:cubicBezTo>
                    <a:lnTo>
                      <a:pt x="14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30" name="Google Shape;5993;p52">
              <a:extLst>
                <a:ext uri="{FF2B5EF4-FFF2-40B4-BE49-F238E27FC236}">
                  <a16:creationId xmlns:a16="http://schemas.microsoft.com/office/drawing/2014/main" id="{B82576B0-CE0E-ACFF-4A36-4001F5724424}"/>
                </a:ext>
              </a:extLst>
            </p:cNvPr>
            <p:cNvGrpSpPr/>
            <p:nvPr/>
          </p:nvGrpSpPr>
          <p:grpSpPr>
            <a:xfrm>
              <a:off x="1153578" y="3850969"/>
              <a:ext cx="345568" cy="343862"/>
              <a:chOff x="-42994575" y="3950300"/>
              <a:chExt cx="319025" cy="317450"/>
            </a:xfrm>
            <a:grpFill/>
          </p:grpSpPr>
          <p:sp>
            <p:nvSpPr>
              <p:cNvPr id="2831" name="Google Shape;5994;p52">
                <a:extLst>
                  <a:ext uri="{FF2B5EF4-FFF2-40B4-BE49-F238E27FC236}">
                    <a16:creationId xmlns:a16="http://schemas.microsoft.com/office/drawing/2014/main" id="{3CFE6D17-A0A4-BC6C-FA98-CC42ED9A7B2C}"/>
                  </a:ext>
                </a:extLst>
              </p:cNvPr>
              <p:cNvSpPr/>
              <p:nvPr/>
            </p:nvSpPr>
            <p:spPr>
              <a:xfrm>
                <a:off x="-42930775" y="4225200"/>
                <a:ext cx="191425" cy="42550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702" extrusionOk="0">
                    <a:moveTo>
                      <a:pt x="442" y="0"/>
                    </a:moveTo>
                    <a:cubicBezTo>
                      <a:pt x="190" y="0"/>
                      <a:pt x="1" y="221"/>
                      <a:pt x="1" y="441"/>
                    </a:cubicBezTo>
                    <a:lnTo>
                      <a:pt x="1" y="1292"/>
                    </a:lnTo>
                    <a:cubicBezTo>
                      <a:pt x="1" y="1512"/>
                      <a:pt x="190" y="1701"/>
                      <a:pt x="442" y="1701"/>
                    </a:cubicBezTo>
                    <a:lnTo>
                      <a:pt x="7215" y="1701"/>
                    </a:lnTo>
                    <a:cubicBezTo>
                      <a:pt x="7499" y="1701"/>
                      <a:pt x="7656" y="1512"/>
                      <a:pt x="7656" y="1292"/>
                    </a:cubicBezTo>
                    <a:lnTo>
                      <a:pt x="7656" y="441"/>
                    </a:lnTo>
                    <a:cubicBezTo>
                      <a:pt x="7656" y="221"/>
                      <a:pt x="7436" y="0"/>
                      <a:pt x="721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2" name="Google Shape;5995;p52">
                <a:extLst>
                  <a:ext uri="{FF2B5EF4-FFF2-40B4-BE49-F238E27FC236}">
                    <a16:creationId xmlns:a16="http://schemas.microsoft.com/office/drawing/2014/main" id="{A86D9483-C9F4-889D-3C50-FFBCF1AB0678}"/>
                  </a:ext>
                </a:extLst>
              </p:cNvPr>
              <p:cNvSpPr/>
              <p:nvPr/>
            </p:nvSpPr>
            <p:spPr>
              <a:xfrm>
                <a:off x="-42908725" y="4163750"/>
                <a:ext cx="148900" cy="42550"/>
              </a:xfrm>
              <a:custGeom>
                <a:avLst/>
                <a:gdLst/>
                <a:ahLst/>
                <a:cxnLst/>
                <a:rect l="l" t="t" r="r" b="b"/>
                <a:pathLst>
                  <a:path w="5956" h="1702" extrusionOk="0">
                    <a:moveTo>
                      <a:pt x="442" y="1"/>
                    </a:moveTo>
                    <a:cubicBezTo>
                      <a:pt x="190" y="1"/>
                      <a:pt x="1" y="190"/>
                      <a:pt x="1" y="410"/>
                    </a:cubicBezTo>
                    <a:lnTo>
                      <a:pt x="1" y="1261"/>
                    </a:lnTo>
                    <a:cubicBezTo>
                      <a:pt x="1" y="1481"/>
                      <a:pt x="190" y="1702"/>
                      <a:pt x="442" y="1702"/>
                    </a:cubicBezTo>
                    <a:lnTo>
                      <a:pt x="5514" y="1702"/>
                    </a:lnTo>
                    <a:cubicBezTo>
                      <a:pt x="5735" y="1702"/>
                      <a:pt x="5955" y="1481"/>
                      <a:pt x="5955" y="1261"/>
                    </a:cubicBezTo>
                    <a:lnTo>
                      <a:pt x="5955" y="410"/>
                    </a:lnTo>
                    <a:cubicBezTo>
                      <a:pt x="5955" y="190"/>
                      <a:pt x="5735" y="1"/>
                      <a:pt x="55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3" name="Google Shape;5996;p52">
                <a:extLst>
                  <a:ext uri="{FF2B5EF4-FFF2-40B4-BE49-F238E27FC236}">
                    <a16:creationId xmlns:a16="http://schemas.microsoft.com/office/drawing/2014/main" id="{2686EED4-4849-D17F-3A89-0745A04BC010}"/>
                  </a:ext>
                </a:extLst>
              </p:cNvPr>
              <p:cNvSpPr/>
              <p:nvPr/>
            </p:nvSpPr>
            <p:spPr>
              <a:xfrm>
                <a:off x="-42994575" y="3950300"/>
                <a:ext cx="319025" cy="211125"/>
              </a:xfrm>
              <a:custGeom>
                <a:avLst/>
                <a:gdLst/>
                <a:ahLst/>
                <a:cxnLst/>
                <a:rect l="l" t="t" r="r" b="b"/>
                <a:pathLst>
                  <a:path w="12761" h="8445" extrusionOk="0">
                    <a:moveTo>
                      <a:pt x="6428" y="852"/>
                    </a:moveTo>
                    <a:cubicBezTo>
                      <a:pt x="6648" y="852"/>
                      <a:pt x="6806" y="1009"/>
                      <a:pt x="6869" y="1261"/>
                    </a:cubicBezTo>
                    <a:lnTo>
                      <a:pt x="6869" y="1324"/>
                    </a:lnTo>
                    <a:cubicBezTo>
                      <a:pt x="6806" y="1513"/>
                      <a:pt x="6648" y="1702"/>
                      <a:pt x="6428" y="1702"/>
                    </a:cubicBezTo>
                    <a:cubicBezTo>
                      <a:pt x="6176" y="1702"/>
                      <a:pt x="6018" y="1576"/>
                      <a:pt x="5987" y="1324"/>
                    </a:cubicBezTo>
                    <a:lnTo>
                      <a:pt x="5987" y="1261"/>
                    </a:lnTo>
                    <a:cubicBezTo>
                      <a:pt x="6018" y="1041"/>
                      <a:pt x="6176" y="852"/>
                      <a:pt x="6428" y="852"/>
                    </a:cubicBezTo>
                    <a:close/>
                    <a:moveTo>
                      <a:pt x="2112" y="2742"/>
                    </a:moveTo>
                    <a:lnTo>
                      <a:pt x="3340" y="6396"/>
                    </a:lnTo>
                    <a:lnTo>
                      <a:pt x="914" y="6396"/>
                    </a:lnTo>
                    <a:lnTo>
                      <a:pt x="2112" y="2742"/>
                    </a:lnTo>
                    <a:close/>
                    <a:moveTo>
                      <a:pt x="10681" y="2742"/>
                    </a:moveTo>
                    <a:lnTo>
                      <a:pt x="11878" y="6396"/>
                    </a:lnTo>
                    <a:lnTo>
                      <a:pt x="9452" y="6396"/>
                    </a:lnTo>
                    <a:lnTo>
                      <a:pt x="10681" y="2742"/>
                    </a:lnTo>
                    <a:close/>
                    <a:moveTo>
                      <a:pt x="6333" y="1"/>
                    </a:moveTo>
                    <a:cubicBezTo>
                      <a:pt x="5798" y="1"/>
                      <a:pt x="5325" y="347"/>
                      <a:pt x="5168" y="852"/>
                    </a:cubicBezTo>
                    <a:lnTo>
                      <a:pt x="1292" y="852"/>
                    </a:lnTo>
                    <a:cubicBezTo>
                      <a:pt x="1103" y="852"/>
                      <a:pt x="914" y="1009"/>
                      <a:pt x="883" y="1198"/>
                    </a:cubicBezTo>
                    <a:cubicBezTo>
                      <a:pt x="820" y="1482"/>
                      <a:pt x="1040" y="1702"/>
                      <a:pt x="1292" y="1702"/>
                    </a:cubicBezTo>
                    <a:lnTo>
                      <a:pt x="1576" y="1702"/>
                    </a:lnTo>
                    <a:cubicBezTo>
                      <a:pt x="1" y="6491"/>
                      <a:pt x="32" y="6333"/>
                      <a:pt x="32" y="6459"/>
                    </a:cubicBezTo>
                    <a:cubicBezTo>
                      <a:pt x="64" y="7562"/>
                      <a:pt x="1009" y="8444"/>
                      <a:pt x="2112" y="8444"/>
                    </a:cubicBezTo>
                    <a:cubicBezTo>
                      <a:pt x="3277" y="8444"/>
                      <a:pt x="4159" y="7562"/>
                      <a:pt x="4159" y="6459"/>
                    </a:cubicBezTo>
                    <a:cubicBezTo>
                      <a:pt x="4159" y="6333"/>
                      <a:pt x="4222" y="6491"/>
                      <a:pt x="2647" y="1702"/>
                    </a:cubicBezTo>
                    <a:lnTo>
                      <a:pt x="5105" y="1702"/>
                    </a:lnTo>
                    <a:lnTo>
                      <a:pt x="5105" y="7342"/>
                    </a:lnTo>
                    <a:cubicBezTo>
                      <a:pt x="5105" y="7594"/>
                      <a:pt x="5325" y="7783"/>
                      <a:pt x="5546" y="7783"/>
                    </a:cubicBezTo>
                    <a:lnTo>
                      <a:pt x="7247" y="7783"/>
                    </a:lnTo>
                    <a:cubicBezTo>
                      <a:pt x="7499" y="7783"/>
                      <a:pt x="7688" y="7594"/>
                      <a:pt x="7688" y="7342"/>
                    </a:cubicBezTo>
                    <a:lnTo>
                      <a:pt x="7688" y="1702"/>
                    </a:lnTo>
                    <a:lnTo>
                      <a:pt x="10177" y="1702"/>
                    </a:lnTo>
                    <a:cubicBezTo>
                      <a:pt x="8602" y="6491"/>
                      <a:pt x="8633" y="6333"/>
                      <a:pt x="8633" y="6459"/>
                    </a:cubicBezTo>
                    <a:cubicBezTo>
                      <a:pt x="8665" y="7562"/>
                      <a:pt x="9578" y="8444"/>
                      <a:pt x="10681" y="8444"/>
                    </a:cubicBezTo>
                    <a:cubicBezTo>
                      <a:pt x="11815" y="8444"/>
                      <a:pt x="12729" y="7562"/>
                      <a:pt x="12729" y="6459"/>
                    </a:cubicBezTo>
                    <a:cubicBezTo>
                      <a:pt x="12729" y="6333"/>
                      <a:pt x="12760" y="6491"/>
                      <a:pt x="11185" y="1702"/>
                    </a:cubicBezTo>
                    <a:lnTo>
                      <a:pt x="11437" y="1702"/>
                    </a:lnTo>
                    <a:cubicBezTo>
                      <a:pt x="11626" y="1702"/>
                      <a:pt x="11815" y="1576"/>
                      <a:pt x="11847" y="1356"/>
                    </a:cubicBezTo>
                    <a:cubicBezTo>
                      <a:pt x="11910" y="1104"/>
                      <a:pt x="11689" y="852"/>
                      <a:pt x="11437" y="852"/>
                    </a:cubicBezTo>
                    <a:lnTo>
                      <a:pt x="7530" y="852"/>
                    </a:lnTo>
                    <a:cubicBezTo>
                      <a:pt x="7373" y="347"/>
                      <a:pt x="6900" y="1"/>
                      <a:pt x="63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34" name="Google Shape;5997;p52">
              <a:extLst>
                <a:ext uri="{FF2B5EF4-FFF2-40B4-BE49-F238E27FC236}">
                  <a16:creationId xmlns:a16="http://schemas.microsoft.com/office/drawing/2014/main" id="{B6B17EE3-7A48-680A-CEA1-C770BB7C1D19}"/>
                </a:ext>
              </a:extLst>
            </p:cNvPr>
            <p:cNvGrpSpPr/>
            <p:nvPr/>
          </p:nvGrpSpPr>
          <p:grpSpPr>
            <a:xfrm>
              <a:off x="3149945" y="3080597"/>
              <a:ext cx="344674" cy="343835"/>
              <a:chOff x="-41111350" y="3239100"/>
              <a:chExt cx="318200" cy="317425"/>
            </a:xfrm>
            <a:grpFill/>
          </p:grpSpPr>
          <p:sp>
            <p:nvSpPr>
              <p:cNvPr id="2835" name="Google Shape;5998;p52">
                <a:extLst>
                  <a:ext uri="{FF2B5EF4-FFF2-40B4-BE49-F238E27FC236}">
                    <a16:creationId xmlns:a16="http://schemas.microsoft.com/office/drawing/2014/main" id="{FD1EFFE2-AEE7-3211-43FB-A4F310645B98}"/>
                  </a:ext>
                </a:extLst>
              </p:cNvPr>
              <p:cNvSpPr/>
              <p:nvPr/>
            </p:nvSpPr>
            <p:spPr>
              <a:xfrm>
                <a:off x="-41111350" y="3239100"/>
                <a:ext cx="145725" cy="144925"/>
              </a:xfrm>
              <a:custGeom>
                <a:avLst/>
                <a:gdLst/>
                <a:ahLst/>
                <a:cxnLst/>
                <a:rect l="l" t="t" r="r" b="b"/>
                <a:pathLst>
                  <a:path w="5829" h="5797" extrusionOk="0">
                    <a:moveTo>
                      <a:pt x="2930" y="1670"/>
                    </a:moveTo>
                    <a:cubicBezTo>
                      <a:pt x="3119" y="1670"/>
                      <a:pt x="3308" y="1859"/>
                      <a:pt x="3308" y="2048"/>
                    </a:cubicBezTo>
                    <a:lnTo>
                      <a:pt x="3308" y="2489"/>
                    </a:lnTo>
                    <a:lnTo>
                      <a:pt x="3749" y="2489"/>
                    </a:lnTo>
                    <a:cubicBezTo>
                      <a:pt x="4001" y="2489"/>
                      <a:pt x="4159" y="2678"/>
                      <a:pt x="4159" y="2930"/>
                    </a:cubicBezTo>
                    <a:cubicBezTo>
                      <a:pt x="4159" y="3151"/>
                      <a:pt x="3938" y="3340"/>
                      <a:pt x="3749" y="3340"/>
                    </a:cubicBezTo>
                    <a:lnTo>
                      <a:pt x="3308" y="3340"/>
                    </a:lnTo>
                    <a:lnTo>
                      <a:pt x="3308" y="3781"/>
                    </a:lnTo>
                    <a:cubicBezTo>
                      <a:pt x="3308" y="4001"/>
                      <a:pt x="3119" y="4159"/>
                      <a:pt x="2930" y="4159"/>
                    </a:cubicBezTo>
                    <a:cubicBezTo>
                      <a:pt x="2710" y="4159"/>
                      <a:pt x="2520" y="3970"/>
                      <a:pt x="2520" y="3781"/>
                    </a:cubicBezTo>
                    <a:lnTo>
                      <a:pt x="2520" y="3340"/>
                    </a:lnTo>
                    <a:lnTo>
                      <a:pt x="2079" y="3340"/>
                    </a:lnTo>
                    <a:cubicBezTo>
                      <a:pt x="1859" y="3340"/>
                      <a:pt x="1701" y="3151"/>
                      <a:pt x="1701" y="2930"/>
                    </a:cubicBezTo>
                    <a:cubicBezTo>
                      <a:pt x="1701" y="2678"/>
                      <a:pt x="1859" y="2489"/>
                      <a:pt x="2079" y="2489"/>
                    </a:cubicBezTo>
                    <a:lnTo>
                      <a:pt x="2520" y="2489"/>
                    </a:lnTo>
                    <a:lnTo>
                      <a:pt x="2520" y="2048"/>
                    </a:lnTo>
                    <a:cubicBezTo>
                      <a:pt x="2520" y="1827"/>
                      <a:pt x="2710" y="1670"/>
                      <a:pt x="2930" y="1670"/>
                    </a:cubicBezTo>
                    <a:close/>
                    <a:moveTo>
                      <a:pt x="441" y="0"/>
                    </a:moveTo>
                    <a:cubicBezTo>
                      <a:pt x="189" y="0"/>
                      <a:pt x="0" y="189"/>
                      <a:pt x="0" y="441"/>
                    </a:cubicBezTo>
                    <a:lnTo>
                      <a:pt x="0" y="5387"/>
                    </a:lnTo>
                    <a:cubicBezTo>
                      <a:pt x="32" y="5639"/>
                      <a:pt x="221" y="5797"/>
                      <a:pt x="441" y="5797"/>
                    </a:cubicBezTo>
                    <a:lnTo>
                      <a:pt x="5387" y="5797"/>
                    </a:lnTo>
                    <a:cubicBezTo>
                      <a:pt x="5639" y="5797"/>
                      <a:pt x="5829" y="5608"/>
                      <a:pt x="5829" y="5387"/>
                    </a:cubicBezTo>
                    <a:lnTo>
                      <a:pt x="5829" y="441"/>
                    </a:lnTo>
                    <a:cubicBezTo>
                      <a:pt x="5829" y="189"/>
                      <a:pt x="5639" y="0"/>
                      <a:pt x="53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6" name="Google Shape;5999;p52">
                <a:extLst>
                  <a:ext uri="{FF2B5EF4-FFF2-40B4-BE49-F238E27FC236}">
                    <a16:creationId xmlns:a16="http://schemas.microsoft.com/office/drawing/2014/main" id="{A055A115-CD32-268A-25DE-95204EE3F1CB}"/>
                  </a:ext>
                </a:extLst>
              </p:cNvPr>
              <p:cNvSpPr/>
              <p:nvPr/>
            </p:nvSpPr>
            <p:spPr>
              <a:xfrm>
                <a:off x="-41110575" y="3412375"/>
                <a:ext cx="146525" cy="144150"/>
              </a:xfrm>
              <a:custGeom>
                <a:avLst/>
                <a:gdLst/>
                <a:ahLst/>
                <a:cxnLst/>
                <a:rect l="l" t="t" r="r" b="b"/>
                <a:pathLst>
                  <a:path w="5861" h="5766" extrusionOk="0">
                    <a:moveTo>
                      <a:pt x="3450" y="1859"/>
                    </a:moveTo>
                    <a:cubicBezTo>
                      <a:pt x="3561" y="1859"/>
                      <a:pt x="3671" y="1890"/>
                      <a:pt x="3750" y="1953"/>
                    </a:cubicBezTo>
                    <a:cubicBezTo>
                      <a:pt x="3907" y="2111"/>
                      <a:pt x="3907" y="2395"/>
                      <a:pt x="3750" y="2552"/>
                    </a:cubicBezTo>
                    <a:lnTo>
                      <a:pt x="3466" y="2836"/>
                    </a:lnTo>
                    <a:lnTo>
                      <a:pt x="3750" y="3119"/>
                    </a:lnTo>
                    <a:cubicBezTo>
                      <a:pt x="3907" y="3277"/>
                      <a:pt x="3907" y="3529"/>
                      <a:pt x="3750" y="3686"/>
                    </a:cubicBezTo>
                    <a:cubicBezTo>
                      <a:pt x="3671" y="3765"/>
                      <a:pt x="3561" y="3804"/>
                      <a:pt x="3450" y="3804"/>
                    </a:cubicBezTo>
                    <a:cubicBezTo>
                      <a:pt x="3340" y="3804"/>
                      <a:pt x="3230" y="3765"/>
                      <a:pt x="3151" y="3686"/>
                    </a:cubicBezTo>
                    <a:lnTo>
                      <a:pt x="2899" y="3434"/>
                    </a:lnTo>
                    <a:lnTo>
                      <a:pt x="2616" y="3686"/>
                    </a:lnTo>
                    <a:cubicBezTo>
                      <a:pt x="2537" y="3765"/>
                      <a:pt x="2426" y="3804"/>
                      <a:pt x="2316" y="3804"/>
                    </a:cubicBezTo>
                    <a:cubicBezTo>
                      <a:pt x="2206" y="3804"/>
                      <a:pt x="2096" y="3765"/>
                      <a:pt x="2017" y="3686"/>
                    </a:cubicBezTo>
                    <a:cubicBezTo>
                      <a:pt x="1859" y="3529"/>
                      <a:pt x="1859" y="3277"/>
                      <a:pt x="2017" y="3119"/>
                    </a:cubicBezTo>
                    <a:lnTo>
                      <a:pt x="2300" y="2836"/>
                    </a:lnTo>
                    <a:lnTo>
                      <a:pt x="2017" y="2552"/>
                    </a:lnTo>
                    <a:cubicBezTo>
                      <a:pt x="1859" y="2395"/>
                      <a:pt x="1859" y="2111"/>
                      <a:pt x="2017" y="1953"/>
                    </a:cubicBezTo>
                    <a:cubicBezTo>
                      <a:pt x="2096" y="1890"/>
                      <a:pt x="2206" y="1859"/>
                      <a:pt x="2316" y="1859"/>
                    </a:cubicBezTo>
                    <a:cubicBezTo>
                      <a:pt x="2426" y="1859"/>
                      <a:pt x="2537" y="1890"/>
                      <a:pt x="2616" y="1953"/>
                    </a:cubicBezTo>
                    <a:lnTo>
                      <a:pt x="2899" y="2237"/>
                    </a:lnTo>
                    <a:lnTo>
                      <a:pt x="3151" y="1953"/>
                    </a:lnTo>
                    <a:cubicBezTo>
                      <a:pt x="3230" y="1890"/>
                      <a:pt x="3340" y="1859"/>
                      <a:pt x="3450" y="1859"/>
                    </a:cubicBezTo>
                    <a:close/>
                    <a:moveTo>
                      <a:pt x="442" y="0"/>
                    </a:moveTo>
                    <a:cubicBezTo>
                      <a:pt x="221" y="0"/>
                      <a:pt x="1" y="189"/>
                      <a:pt x="1" y="378"/>
                    </a:cubicBezTo>
                    <a:lnTo>
                      <a:pt x="1" y="5356"/>
                    </a:lnTo>
                    <a:cubicBezTo>
                      <a:pt x="1" y="5608"/>
                      <a:pt x="221" y="5766"/>
                      <a:pt x="442" y="5766"/>
                    </a:cubicBezTo>
                    <a:lnTo>
                      <a:pt x="5419" y="5766"/>
                    </a:lnTo>
                    <a:cubicBezTo>
                      <a:pt x="5640" y="5766"/>
                      <a:pt x="5861" y="5545"/>
                      <a:pt x="5861" y="5356"/>
                    </a:cubicBezTo>
                    <a:lnTo>
                      <a:pt x="5861" y="378"/>
                    </a:lnTo>
                    <a:cubicBezTo>
                      <a:pt x="5861" y="158"/>
                      <a:pt x="5640" y="0"/>
                      <a:pt x="541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7" name="Google Shape;6000;p52">
                <a:extLst>
                  <a:ext uri="{FF2B5EF4-FFF2-40B4-BE49-F238E27FC236}">
                    <a16:creationId xmlns:a16="http://schemas.microsoft.com/office/drawing/2014/main" id="{C6210003-8157-26D8-F91B-5D3BCB8AA776}"/>
                  </a:ext>
                </a:extLst>
              </p:cNvPr>
              <p:cNvSpPr/>
              <p:nvPr/>
            </p:nvSpPr>
            <p:spPr>
              <a:xfrm>
                <a:off x="-40938875" y="3239100"/>
                <a:ext cx="145725" cy="144925"/>
              </a:xfrm>
              <a:custGeom>
                <a:avLst/>
                <a:gdLst/>
                <a:ahLst/>
                <a:cxnLst/>
                <a:rect l="l" t="t" r="r" b="b"/>
                <a:pathLst>
                  <a:path w="5829" h="5797" extrusionOk="0">
                    <a:moveTo>
                      <a:pt x="3750" y="2457"/>
                    </a:moveTo>
                    <a:cubicBezTo>
                      <a:pt x="3970" y="2457"/>
                      <a:pt x="4128" y="2646"/>
                      <a:pt x="4128" y="2867"/>
                    </a:cubicBezTo>
                    <a:cubicBezTo>
                      <a:pt x="4159" y="3151"/>
                      <a:pt x="3970" y="3308"/>
                      <a:pt x="3750" y="3308"/>
                    </a:cubicBezTo>
                    <a:lnTo>
                      <a:pt x="2080" y="3308"/>
                    </a:lnTo>
                    <a:cubicBezTo>
                      <a:pt x="1859" y="3308"/>
                      <a:pt x="1702" y="3119"/>
                      <a:pt x="1702" y="2867"/>
                    </a:cubicBezTo>
                    <a:cubicBezTo>
                      <a:pt x="1702" y="2646"/>
                      <a:pt x="1891" y="2457"/>
                      <a:pt x="2080" y="2457"/>
                    </a:cubicBezTo>
                    <a:close/>
                    <a:moveTo>
                      <a:pt x="442" y="0"/>
                    </a:moveTo>
                    <a:cubicBezTo>
                      <a:pt x="190" y="0"/>
                      <a:pt x="1" y="189"/>
                      <a:pt x="1" y="441"/>
                    </a:cubicBezTo>
                    <a:lnTo>
                      <a:pt x="1" y="5387"/>
                    </a:lnTo>
                    <a:cubicBezTo>
                      <a:pt x="1" y="5639"/>
                      <a:pt x="190" y="5797"/>
                      <a:pt x="442" y="5797"/>
                    </a:cubicBezTo>
                    <a:lnTo>
                      <a:pt x="5388" y="5797"/>
                    </a:lnTo>
                    <a:cubicBezTo>
                      <a:pt x="5640" y="5797"/>
                      <a:pt x="5829" y="5608"/>
                      <a:pt x="5829" y="5387"/>
                    </a:cubicBezTo>
                    <a:lnTo>
                      <a:pt x="5829" y="441"/>
                    </a:lnTo>
                    <a:cubicBezTo>
                      <a:pt x="5829" y="189"/>
                      <a:pt x="5640" y="0"/>
                      <a:pt x="538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8" name="Google Shape;6001;p52">
                <a:extLst>
                  <a:ext uri="{FF2B5EF4-FFF2-40B4-BE49-F238E27FC236}">
                    <a16:creationId xmlns:a16="http://schemas.microsoft.com/office/drawing/2014/main" id="{69B11675-4C24-C909-C073-AB3DC027778C}"/>
                  </a:ext>
                </a:extLst>
              </p:cNvPr>
              <p:cNvSpPr/>
              <p:nvPr/>
            </p:nvSpPr>
            <p:spPr>
              <a:xfrm>
                <a:off x="-40938875" y="3411575"/>
                <a:ext cx="145725" cy="144950"/>
              </a:xfrm>
              <a:custGeom>
                <a:avLst/>
                <a:gdLst/>
                <a:ahLst/>
                <a:cxnLst/>
                <a:rect l="l" t="t" r="r" b="b"/>
                <a:pathLst>
                  <a:path w="5829" h="5798" extrusionOk="0">
                    <a:moveTo>
                      <a:pt x="3750" y="1639"/>
                    </a:moveTo>
                    <a:cubicBezTo>
                      <a:pt x="3970" y="1639"/>
                      <a:pt x="4128" y="1859"/>
                      <a:pt x="4128" y="2080"/>
                    </a:cubicBezTo>
                    <a:cubicBezTo>
                      <a:pt x="4159" y="2332"/>
                      <a:pt x="3970" y="2490"/>
                      <a:pt x="3750" y="2490"/>
                    </a:cubicBezTo>
                    <a:lnTo>
                      <a:pt x="2080" y="2490"/>
                    </a:lnTo>
                    <a:cubicBezTo>
                      <a:pt x="1859" y="2490"/>
                      <a:pt x="1702" y="2269"/>
                      <a:pt x="1702" y="2080"/>
                    </a:cubicBezTo>
                    <a:cubicBezTo>
                      <a:pt x="1702" y="1859"/>
                      <a:pt x="1891" y="1639"/>
                      <a:pt x="2080" y="1639"/>
                    </a:cubicBezTo>
                    <a:close/>
                    <a:moveTo>
                      <a:pt x="3750" y="3309"/>
                    </a:moveTo>
                    <a:cubicBezTo>
                      <a:pt x="3970" y="3309"/>
                      <a:pt x="4128" y="3498"/>
                      <a:pt x="4128" y="3687"/>
                    </a:cubicBezTo>
                    <a:cubicBezTo>
                      <a:pt x="4159" y="3970"/>
                      <a:pt x="3970" y="4128"/>
                      <a:pt x="3750" y="4128"/>
                    </a:cubicBezTo>
                    <a:lnTo>
                      <a:pt x="2080" y="4128"/>
                    </a:lnTo>
                    <a:cubicBezTo>
                      <a:pt x="1859" y="4128"/>
                      <a:pt x="1702" y="3939"/>
                      <a:pt x="1702" y="3687"/>
                    </a:cubicBezTo>
                    <a:cubicBezTo>
                      <a:pt x="1702" y="3466"/>
                      <a:pt x="1891" y="3309"/>
                      <a:pt x="2080" y="3309"/>
                    </a:cubicBezTo>
                    <a:close/>
                    <a:moveTo>
                      <a:pt x="442" y="1"/>
                    </a:moveTo>
                    <a:cubicBezTo>
                      <a:pt x="190" y="1"/>
                      <a:pt x="1" y="190"/>
                      <a:pt x="1" y="379"/>
                    </a:cubicBezTo>
                    <a:lnTo>
                      <a:pt x="1" y="5388"/>
                    </a:lnTo>
                    <a:cubicBezTo>
                      <a:pt x="1" y="5640"/>
                      <a:pt x="190" y="5798"/>
                      <a:pt x="442" y="5798"/>
                    </a:cubicBezTo>
                    <a:lnTo>
                      <a:pt x="5388" y="5798"/>
                    </a:lnTo>
                    <a:cubicBezTo>
                      <a:pt x="5640" y="5798"/>
                      <a:pt x="5829" y="5577"/>
                      <a:pt x="5829" y="5388"/>
                    </a:cubicBezTo>
                    <a:lnTo>
                      <a:pt x="5829" y="410"/>
                    </a:lnTo>
                    <a:cubicBezTo>
                      <a:pt x="5829" y="190"/>
                      <a:pt x="5640" y="1"/>
                      <a:pt x="538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39" name="Google Shape;6002;p52">
              <a:extLst>
                <a:ext uri="{FF2B5EF4-FFF2-40B4-BE49-F238E27FC236}">
                  <a16:creationId xmlns:a16="http://schemas.microsoft.com/office/drawing/2014/main" id="{E0C3C0D2-FB4A-29CE-B7EC-E47511B687C9}"/>
                </a:ext>
              </a:extLst>
            </p:cNvPr>
            <p:cNvGrpSpPr/>
            <p:nvPr/>
          </p:nvGrpSpPr>
          <p:grpSpPr>
            <a:xfrm>
              <a:off x="3146533" y="3477509"/>
              <a:ext cx="351498" cy="343916"/>
              <a:chOff x="-41117650" y="3605525"/>
              <a:chExt cx="324500" cy="317500"/>
            </a:xfrm>
            <a:grpFill/>
          </p:grpSpPr>
          <p:sp>
            <p:nvSpPr>
              <p:cNvPr id="2840" name="Google Shape;6003;p52">
                <a:extLst>
                  <a:ext uri="{FF2B5EF4-FFF2-40B4-BE49-F238E27FC236}">
                    <a16:creationId xmlns:a16="http://schemas.microsoft.com/office/drawing/2014/main" id="{77EED07C-4008-014F-D07E-2BDB2AED16F3}"/>
                  </a:ext>
                </a:extLst>
              </p:cNvPr>
              <p:cNvSpPr/>
              <p:nvPr/>
            </p:nvSpPr>
            <p:spPr>
              <a:xfrm>
                <a:off x="-41016850" y="3605525"/>
                <a:ext cx="106350" cy="105375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4215" extrusionOk="0">
                    <a:moveTo>
                      <a:pt x="2064" y="1"/>
                    </a:moveTo>
                    <a:cubicBezTo>
                      <a:pt x="1954" y="1"/>
                      <a:pt x="1844" y="40"/>
                      <a:pt x="1765" y="119"/>
                    </a:cubicBezTo>
                    <a:lnTo>
                      <a:pt x="1" y="1883"/>
                    </a:lnTo>
                    <a:lnTo>
                      <a:pt x="2332" y="4214"/>
                    </a:lnTo>
                    <a:lnTo>
                      <a:pt x="4096" y="2450"/>
                    </a:lnTo>
                    <a:cubicBezTo>
                      <a:pt x="4254" y="2293"/>
                      <a:pt x="4254" y="2009"/>
                      <a:pt x="4096" y="1852"/>
                    </a:cubicBezTo>
                    <a:lnTo>
                      <a:pt x="2364" y="119"/>
                    </a:lnTo>
                    <a:cubicBezTo>
                      <a:pt x="2285" y="40"/>
                      <a:pt x="2175" y="1"/>
                      <a:pt x="206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1" name="Google Shape;6004;p52">
                <a:extLst>
                  <a:ext uri="{FF2B5EF4-FFF2-40B4-BE49-F238E27FC236}">
                    <a16:creationId xmlns:a16="http://schemas.microsoft.com/office/drawing/2014/main" id="{1B31FDB5-757D-0F8E-9593-4BEF80FEC786}"/>
                  </a:ext>
                </a:extLst>
              </p:cNvPr>
              <p:cNvSpPr/>
              <p:nvPr/>
            </p:nvSpPr>
            <p:spPr>
              <a:xfrm>
                <a:off x="-40900275" y="3721300"/>
                <a:ext cx="107125" cy="105375"/>
              </a:xfrm>
              <a:custGeom>
                <a:avLst/>
                <a:gdLst/>
                <a:ahLst/>
                <a:cxnLst/>
                <a:rect l="l" t="t" r="r" b="b"/>
                <a:pathLst>
                  <a:path w="4285" h="4215" extrusionOk="0">
                    <a:moveTo>
                      <a:pt x="2064" y="1"/>
                    </a:moveTo>
                    <a:cubicBezTo>
                      <a:pt x="1954" y="1"/>
                      <a:pt x="1843" y="40"/>
                      <a:pt x="1765" y="119"/>
                    </a:cubicBezTo>
                    <a:lnTo>
                      <a:pt x="0" y="1915"/>
                    </a:lnTo>
                    <a:lnTo>
                      <a:pt x="2300" y="4215"/>
                    </a:lnTo>
                    <a:lnTo>
                      <a:pt x="4128" y="2482"/>
                    </a:lnTo>
                    <a:cubicBezTo>
                      <a:pt x="4285" y="2324"/>
                      <a:pt x="4285" y="2072"/>
                      <a:pt x="4128" y="1915"/>
                    </a:cubicBezTo>
                    <a:lnTo>
                      <a:pt x="2363" y="119"/>
                    </a:lnTo>
                    <a:cubicBezTo>
                      <a:pt x="2285" y="40"/>
                      <a:pt x="2174" y="1"/>
                      <a:pt x="206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2" name="Google Shape;6005;p52">
                <a:extLst>
                  <a:ext uri="{FF2B5EF4-FFF2-40B4-BE49-F238E27FC236}">
                    <a16:creationId xmlns:a16="http://schemas.microsoft.com/office/drawing/2014/main" id="{7E1E963D-2E1C-C4DE-E9F5-7DFA6E7DAEF6}"/>
                  </a:ext>
                </a:extLst>
              </p:cNvPr>
              <p:cNvSpPr/>
              <p:nvPr/>
            </p:nvSpPr>
            <p:spPr>
              <a:xfrm>
                <a:off x="-41117650" y="3668350"/>
                <a:ext cx="262300" cy="254675"/>
              </a:xfrm>
              <a:custGeom>
                <a:avLst/>
                <a:gdLst/>
                <a:ahLst/>
                <a:cxnLst/>
                <a:rect l="l" t="t" r="r" b="b"/>
                <a:pathLst>
                  <a:path w="10492" h="10187" extrusionOk="0">
                    <a:moveTo>
                      <a:pt x="3497" y="0"/>
                    </a:moveTo>
                    <a:lnTo>
                      <a:pt x="1764" y="1733"/>
                    </a:lnTo>
                    <a:cubicBezTo>
                      <a:pt x="1166" y="2332"/>
                      <a:pt x="725" y="3088"/>
                      <a:pt x="504" y="3812"/>
                    </a:cubicBezTo>
                    <a:cubicBezTo>
                      <a:pt x="0" y="5514"/>
                      <a:pt x="410" y="7404"/>
                      <a:pt x="1764" y="8759"/>
                    </a:cubicBezTo>
                    <a:cubicBezTo>
                      <a:pt x="2667" y="9661"/>
                      <a:pt x="3919" y="10187"/>
                      <a:pt x="5273" y="10187"/>
                    </a:cubicBezTo>
                    <a:cubicBezTo>
                      <a:pt x="5384" y="10187"/>
                      <a:pt x="5496" y="10183"/>
                      <a:pt x="5608" y="10176"/>
                    </a:cubicBezTo>
                    <a:cubicBezTo>
                      <a:pt x="6679" y="10082"/>
                      <a:pt x="7876" y="9609"/>
                      <a:pt x="8758" y="8759"/>
                    </a:cubicBezTo>
                    <a:lnTo>
                      <a:pt x="10491" y="7026"/>
                    </a:lnTo>
                    <a:lnTo>
                      <a:pt x="8191" y="4694"/>
                    </a:lnTo>
                    <a:lnTo>
                      <a:pt x="6396" y="6396"/>
                    </a:lnTo>
                    <a:cubicBezTo>
                      <a:pt x="6077" y="6715"/>
                      <a:pt x="5645" y="6880"/>
                      <a:pt x="5214" y="6880"/>
                    </a:cubicBezTo>
                    <a:cubicBezTo>
                      <a:pt x="4794" y="6880"/>
                      <a:pt x="4375" y="6722"/>
                      <a:pt x="4064" y="6396"/>
                    </a:cubicBezTo>
                    <a:cubicBezTo>
                      <a:pt x="3434" y="5766"/>
                      <a:pt x="3434" y="4694"/>
                      <a:pt x="4064" y="4064"/>
                    </a:cubicBezTo>
                    <a:lnTo>
                      <a:pt x="5797" y="2332"/>
                    </a:lnTo>
                    <a:lnTo>
                      <a:pt x="349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43" name="Google Shape;6006;p52">
              <a:extLst>
                <a:ext uri="{FF2B5EF4-FFF2-40B4-BE49-F238E27FC236}">
                  <a16:creationId xmlns:a16="http://schemas.microsoft.com/office/drawing/2014/main" id="{0D71399F-D9CC-AD38-5006-B01447783B7C}"/>
                </a:ext>
              </a:extLst>
            </p:cNvPr>
            <p:cNvSpPr/>
            <p:nvPr/>
          </p:nvSpPr>
          <p:spPr>
            <a:xfrm>
              <a:off x="3150976" y="3880708"/>
              <a:ext cx="345541" cy="335305"/>
            </a:xfrm>
            <a:custGeom>
              <a:avLst/>
              <a:gdLst/>
              <a:ahLst/>
              <a:cxnLst/>
              <a:rect l="l" t="t" r="r" b="b"/>
              <a:pathLst>
                <a:path w="12760" h="12382" extrusionOk="0">
                  <a:moveTo>
                    <a:pt x="2080" y="1"/>
                  </a:moveTo>
                  <a:cubicBezTo>
                    <a:pt x="946" y="1"/>
                    <a:pt x="32" y="946"/>
                    <a:pt x="1" y="2080"/>
                  </a:cubicBezTo>
                  <a:lnTo>
                    <a:pt x="1" y="9515"/>
                  </a:lnTo>
                  <a:cubicBezTo>
                    <a:pt x="1" y="11090"/>
                    <a:pt x="1261" y="12382"/>
                    <a:pt x="2899" y="12382"/>
                  </a:cubicBezTo>
                  <a:cubicBezTo>
                    <a:pt x="4537" y="12382"/>
                    <a:pt x="5798" y="11090"/>
                    <a:pt x="5829" y="9515"/>
                  </a:cubicBezTo>
                  <a:cubicBezTo>
                    <a:pt x="5829" y="9295"/>
                    <a:pt x="6144" y="9137"/>
                    <a:pt x="6365" y="9074"/>
                  </a:cubicBezTo>
                  <a:cubicBezTo>
                    <a:pt x="6617" y="9074"/>
                    <a:pt x="6932" y="9295"/>
                    <a:pt x="6932" y="9515"/>
                  </a:cubicBezTo>
                  <a:cubicBezTo>
                    <a:pt x="6932" y="11122"/>
                    <a:pt x="8223" y="12382"/>
                    <a:pt x="9830" y="12382"/>
                  </a:cubicBezTo>
                  <a:cubicBezTo>
                    <a:pt x="11374" y="12382"/>
                    <a:pt x="12760" y="11216"/>
                    <a:pt x="12760" y="9452"/>
                  </a:cubicBezTo>
                  <a:lnTo>
                    <a:pt x="12760" y="2080"/>
                  </a:lnTo>
                  <a:cubicBezTo>
                    <a:pt x="12760" y="946"/>
                    <a:pt x="11815" y="32"/>
                    <a:pt x="10681" y="1"/>
                  </a:cubicBezTo>
                  <a:cubicBezTo>
                    <a:pt x="10114" y="1"/>
                    <a:pt x="9578" y="221"/>
                    <a:pt x="9200" y="568"/>
                  </a:cubicBezTo>
                  <a:cubicBezTo>
                    <a:pt x="9043" y="725"/>
                    <a:pt x="9043" y="1009"/>
                    <a:pt x="9200" y="1166"/>
                  </a:cubicBezTo>
                  <a:cubicBezTo>
                    <a:pt x="9279" y="1245"/>
                    <a:pt x="9389" y="1284"/>
                    <a:pt x="9499" y="1284"/>
                  </a:cubicBezTo>
                  <a:cubicBezTo>
                    <a:pt x="9610" y="1284"/>
                    <a:pt x="9720" y="1245"/>
                    <a:pt x="9799" y="1166"/>
                  </a:cubicBezTo>
                  <a:cubicBezTo>
                    <a:pt x="10051" y="946"/>
                    <a:pt x="10366" y="820"/>
                    <a:pt x="10681" y="820"/>
                  </a:cubicBezTo>
                  <a:cubicBezTo>
                    <a:pt x="11342" y="820"/>
                    <a:pt x="11878" y="1355"/>
                    <a:pt x="11878" y="2080"/>
                  </a:cubicBezTo>
                  <a:lnTo>
                    <a:pt x="11878" y="7499"/>
                  </a:lnTo>
                  <a:cubicBezTo>
                    <a:pt x="11374" y="6963"/>
                    <a:pt x="10618" y="6648"/>
                    <a:pt x="9799" y="6648"/>
                  </a:cubicBezTo>
                  <a:cubicBezTo>
                    <a:pt x="8570" y="6648"/>
                    <a:pt x="7562" y="7404"/>
                    <a:pt x="7121" y="8444"/>
                  </a:cubicBezTo>
                  <a:cubicBezTo>
                    <a:pt x="6932" y="8349"/>
                    <a:pt x="6585" y="8286"/>
                    <a:pt x="6365" y="8286"/>
                  </a:cubicBezTo>
                  <a:cubicBezTo>
                    <a:pt x="6144" y="8286"/>
                    <a:pt x="5798" y="8381"/>
                    <a:pt x="5640" y="8444"/>
                  </a:cubicBezTo>
                  <a:cubicBezTo>
                    <a:pt x="5199" y="7404"/>
                    <a:pt x="4191" y="6648"/>
                    <a:pt x="2962" y="6648"/>
                  </a:cubicBezTo>
                  <a:cubicBezTo>
                    <a:pt x="2111" y="6648"/>
                    <a:pt x="1418" y="6995"/>
                    <a:pt x="851" y="7499"/>
                  </a:cubicBezTo>
                  <a:lnTo>
                    <a:pt x="851" y="2080"/>
                  </a:lnTo>
                  <a:cubicBezTo>
                    <a:pt x="851" y="1418"/>
                    <a:pt x="1418" y="851"/>
                    <a:pt x="2080" y="820"/>
                  </a:cubicBezTo>
                  <a:cubicBezTo>
                    <a:pt x="2426" y="820"/>
                    <a:pt x="2742" y="977"/>
                    <a:pt x="2962" y="1166"/>
                  </a:cubicBezTo>
                  <a:cubicBezTo>
                    <a:pt x="3041" y="1245"/>
                    <a:pt x="3151" y="1284"/>
                    <a:pt x="3257" y="1284"/>
                  </a:cubicBezTo>
                  <a:cubicBezTo>
                    <a:pt x="3364" y="1284"/>
                    <a:pt x="3466" y="1245"/>
                    <a:pt x="3529" y="1166"/>
                  </a:cubicBezTo>
                  <a:cubicBezTo>
                    <a:pt x="3687" y="1009"/>
                    <a:pt x="3687" y="725"/>
                    <a:pt x="3529" y="568"/>
                  </a:cubicBezTo>
                  <a:cubicBezTo>
                    <a:pt x="3183" y="221"/>
                    <a:pt x="2647" y="1"/>
                    <a:pt x="20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44" name="Google Shape;6007;p52">
              <a:extLst>
                <a:ext uri="{FF2B5EF4-FFF2-40B4-BE49-F238E27FC236}">
                  <a16:creationId xmlns:a16="http://schemas.microsoft.com/office/drawing/2014/main" id="{3DFDBA45-AC16-CB95-C5D6-2CAB1EEE4B9C}"/>
                </a:ext>
              </a:extLst>
            </p:cNvPr>
            <p:cNvGrpSpPr/>
            <p:nvPr/>
          </p:nvGrpSpPr>
          <p:grpSpPr>
            <a:xfrm>
              <a:off x="5257001" y="3060098"/>
              <a:ext cx="200500" cy="344701"/>
              <a:chOff x="-39205300" y="3220175"/>
              <a:chExt cx="185100" cy="318225"/>
            </a:xfrm>
            <a:grpFill/>
          </p:grpSpPr>
          <p:sp>
            <p:nvSpPr>
              <p:cNvPr id="2845" name="Google Shape;6008;p52">
                <a:extLst>
                  <a:ext uri="{FF2B5EF4-FFF2-40B4-BE49-F238E27FC236}">
                    <a16:creationId xmlns:a16="http://schemas.microsoft.com/office/drawing/2014/main" id="{7837A11B-DF5C-3B0D-34FD-58DB31694E70}"/>
                  </a:ext>
                </a:extLst>
              </p:cNvPr>
              <p:cNvSpPr/>
              <p:nvPr/>
            </p:nvSpPr>
            <p:spPr>
              <a:xfrm>
                <a:off x="-39205300" y="3220175"/>
                <a:ext cx="185100" cy="111875"/>
              </a:xfrm>
              <a:custGeom>
                <a:avLst/>
                <a:gdLst/>
                <a:ahLst/>
                <a:cxnLst/>
                <a:rect l="l" t="t" r="r" b="b"/>
                <a:pathLst>
                  <a:path w="7404" h="4475" extrusionOk="0">
                    <a:moveTo>
                      <a:pt x="1229" y="1"/>
                    </a:moveTo>
                    <a:cubicBezTo>
                      <a:pt x="567" y="1"/>
                      <a:pt x="0" y="568"/>
                      <a:pt x="0" y="1261"/>
                    </a:cubicBezTo>
                    <a:cubicBezTo>
                      <a:pt x="0" y="1797"/>
                      <a:pt x="315" y="2269"/>
                      <a:pt x="819" y="2458"/>
                    </a:cubicBezTo>
                    <a:lnTo>
                      <a:pt x="819" y="4475"/>
                    </a:lnTo>
                    <a:lnTo>
                      <a:pt x="6616" y="4475"/>
                    </a:lnTo>
                    <a:lnTo>
                      <a:pt x="6616" y="2458"/>
                    </a:lnTo>
                    <a:lnTo>
                      <a:pt x="6585" y="2458"/>
                    </a:lnTo>
                    <a:cubicBezTo>
                      <a:pt x="7057" y="2301"/>
                      <a:pt x="7404" y="1828"/>
                      <a:pt x="7404" y="1261"/>
                    </a:cubicBezTo>
                    <a:cubicBezTo>
                      <a:pt x="7404" y="600"/>
                      <a:pt x="6868" y="64"/>
                      <a:pt x="617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6" name="Google Shape;6009;p52">
                <a:extLst>
                  <a:ext uri="{FF2B5EF4-FFF2-40B4-BE49-F238E27FC236}">
                    <a16:creationId xmlns:a16="http://schemas.microsoft.com/office/drawing/2014/main" id="{1EED580D-1453-C922-CE94-F0B0E6B43DBE}"/>
                  </a:ext>
                </a:extLst>
              </p:cNvPr>
              <p:cNvSpPr/>
              <p:nvPr/>
            </p:nvSpPr>
            <p:spPr>
              <a:xfrm>
                <a:off x="-39184825" y="3353300"/>
                <a:ext cx="144950" cy="185100"/>
              </a:xfrm>
              <a:custGeom>
                <a:avLst/>
                <a:gdLst/>
                <a:ahLst/>
                <a:cxnLst/>
                <a:rect l="l" t="t" r="r" b="b"/>
                <a:pathLst>
                  <a:path w="5798" h="7404" extrusionOk="0">
                    <a:moveTo>
                      <a:pt x="0" y="0"/>
                    </a:moveTo>
                    <a:lnTo>
                      <a:pt x="0" y="819"/>
                    </a:lnTo>
                    <a:lnTo>
                      <a:pt x="2111" y="819"/>
                    </a:lnTo>
                    <a:cubicBezTo>
                      <a:pt x="2332" y="819"/>
                      <a:pt x="2489" y="1040"/>
                      <a:pt x="2489" y="1260"/>
                    </a:cubicBezTo>
                    <a:cubicBezTo>
                      <a:pt x="2489" y="1513"/>
                      <a:pt x="2300" y="1702"/>
                      <a:pt x="2111" y="1702"/>
                    </a:cubicBezTo>
                    <a:lnTo>
                      <a:pt x="0" y="1702"/>
                    </a:lnTo>
                    <a:lnTo>
                      <a:pt x="0" y="2521"/>
                    </a:lnTo>
                    <a:lnTo>
                      <a:pt x="2111" y="2521"/>
                    </a:lnTo>
                    <a:cubicBezTo>
                      <a:pt x="2332" y="2521"/>
                      <a:pt x="2489" y="2710"/>
                      <a:pt x="2489" y="2930"/>
                    </a:cubicBezTo>
                    <a:cubicBezTo>
                      <a:pt x="2489" y="3151"/>
                      <a:pt x="2300" y="3340"/>
                      <a:pt x="2111" y="3340"/>
                    </a:cubicBezTo>
                    <a:lnTo>
                      <a:pt x="0" y="3340"/>
                    </a:lnTo>
                    <a:lnTo>
                      <a:pt x="0" y="4190"/>
                    </a:lnTo>
                    <a:lnTo>
                      <a:pt x="2111" y="4190"/>
                    </a:lnTo>
                    <a:cubicBezTo>
                      <a:pt x="2332" y="4190"/>
                      <a:pt x="2489" y="4379"/>
                      <a:pt x="2489" y="4600"/>
                    </a:cubicBezTo>
                    <a:cubicBezTo>
                      <a:pt x="2458" y="4726"/>
                      <a:pt x="2300" y="4915"/>
                      <a:pt x="2048" y="4915"/>
                    </a:cubicBezTo>
                    <a:lnTo>
                      <a:pt x="63" y="4915"/>
                    </a:lnTo>
                    <a:cubicBezTo>
                      <a:pt x="252" y="6427"/>
                      <a:pt x="1512" y="7404"/>
                      <a:pt x="2899" y="7404"/>
                    </a:cubicBezTo>
                    <a:cubicBezTo>
                      <a:pt x="4474" y="7404"/>
                      <a:pt x="5797" y="6112"/>
                      <a:pt x="5797" y="4537"/>
                    </a:cubicBezTo>
                    <a:lnTo>
                      <a:pt x="579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47" name="Google Shape;6010;p52">
              <a:extLst>
                <a:ext uri="{FF2B5EF4-FFF2-40B4-BE49-F238E27FC236}">
                  <a16:creationId xmlns:a16="http://schemas.microsoft.com/office/drawing/2014/main" id="{BD83D151-3DAE-8C27-CFD5-63EC72C29D56}"/>
                </a:ext>
              </a:extLst>
            </p:cNvPr>
            <p:cNvGrpSpPr/>
            <p:nvPr/>
          </p:nvGrpSpPr>
          <p:grpSpPr>
            <a:xfrm>
              <a:off x="5218181" y="3459176"/>
              <a:ext cx="278139" cy="342345"/>
              <a:chOff x="-39248625" y="3588600"/>
              <a:chExt cx="256775" cy="316050"/>
            </a:xfrm>
            <a:grpFill/>
          </p:grpSpPr>
          <p:sp>
            <p:nvSpPr>
              <p:cNvPr id="2848" name="Google Shape;6011;p52">
                <a:extLst>
                  <a:ext uri="{FF2B5EF4-FFF2-40B4-BE49-F238E27FC236}">
                    <a16:creationId xmlns:a16="http://schemas.microsoft.com/office/drawing/2014/main" id="{510224E4-0C54-3630-C6A7-3379C374597E}"/>
                  </a:ext>
                </a:extLst>
              </p:cNvPr>
              <p:cNvSpPr/>
              <p:nvPr/>
            </p:nvSpPr>
            <p:spPr>
              <a:xfrm>
                <a:off x="-39248625" y="3588600"/>
                <a:ext cx="256775" cy="316050"/>
              </a:xfrm>
              <a:custGeom>
                <a:avLst/>
                <a:gdLst/>
                <a:ahLst/>
                <a:cxnLst/>
                <a:rect l="l" t="t" r="r" b="b"/>
                <a:pathLst>
                  <a:path w="10271" h="12642" extrusionOk="0">
                    <a:moveTo>
                      <a:pt x="5364" y="0"/>
                    </a:moveTo>
                    <a:cubicBezTo>
                      <a:pt x="5041" y="0"/>
                      <a:pt x="4710" y="118"/>
                      <a:pt x="4443" y="355"/>
                    </a:cubicBezTo>
                    <a:lnTo>
                      <a:pt x="3277" y="1552"/>
                    </a:lnTo>
                    <a:cubicBezTo>
                      <a:pt x="2804" y="2025"/>
                      <a:pt x="2804" y="2812"/>
                      <a:pt x="3277" y="3316"/>
                    </a:cubicBezTo>
                    <a:lnTo>
                      <a:pt x="3938" y="3978"/>
                    </a:lnTo>
                    <a:lnTo>
                      <a:pt x="1702" y="6215"/>
                    </a:lnTo>
                    <a:cubicBezTo>
                      <a:pt x="1544" y="6152"/>
                      <a:pt x="1355" y="6057"/>
                      <a:pt x="1135" y="6057"/>
                    </a:cubicBezTo>
                    <a:cubicBezTo>
                      <a:pt x="1119" y="6056"/>
                      <a:pt x="1104" y="6056"/>
                      <a:pt x="1089" y="6056"/>
                    </a:cubicBezTo>
                    <a:cubicBezTo>
                      <a:pt x="538" y="6056"/>
                      <a:pt x="0" y="6611"/>
                      <a:pt x="0" y="7286"/>
                    </a:cubicBezTo>
                    <a:cubicBezTo>
                      <a:pt x="0" y="7947"/>
                      <a:pt x="567" y="8515"/>
                      <a:pt x="1229" y="8515"/>
                    </a:cubicBezTo>
                    <a:cubicBezTo>
                      <a:pt x="1418" y="8515"/>
                      <a:pt x="1576" y="8483"/>
                      <a:pt x="1733" y="8388"/>
                    </a:cubicBezTo>
                    <a:lnTo>
                      <a:pt x="3560" y="10216"/>
                    </a:lnTo>
                    <a:cubicBezTo>
                      <a:pt x="2993" y="10720"/>
                      <a:pt x="2615" y="11381"/>
                      <a:pt x="2521" y="12169"/>
                    </a:cubicBezTo>
                    <a:cubicBezTo>
                      <a:pt x="2489" y="12421"/>
                      <a:pt x="2678" y="12642"/>
                      <a:pt x="2930" y="12642"/>
                    </a:cubicBezTo>
                    <a:lnTo>
                      <a:pt x="8633" y="12642"/>
                    </a:lnTo>
                    <a:cubicBezTo>
                      <a:pt x="8853" y="12642"/>
                      <a:pt x="9074" y="12421"/>
                      <a:pt x="9011" y="12169"/>
                    </a:cubicBezTo>
                    <a:cubicBezTo>
                      <a:pt x="8790" y="10562"/>
                      <a:pt x="7404" y="9334"/>
                      <a:pt x="5766" y="9334"/>
                    </a:cubicBezTo>
                    <a:cubicBezTo>
                      <a:pt x="5199" y="9334"/>
                      <a:pt x="4695" y="9491"/>
                      <a:pt x="4222" y="9743"/>
                    </a:cubicBezTo>
                    <a:lnTo>
                      <a:pt x="2300" y="7853"/>
                    </a:lnTo>
                    <a:cubicBezTo>
                      <a:pt x="2363" y="7695"/>
                      <a:pt x="2395" y="7475"/>
                      <a:pt x="2395" y="7286"/>
                    </a:cubicBezTo>
                    <a:cubicBezTo>
                      <a:pt x="2395" y="7097"/>
                      <a:pt x="2363" y="6939"/>
                      <a:pt x="2300" y="6782"/>
                    </a:cubicBezTo>
                    <a:lnTo>
                      <a:pt x="4285" y="4797"/>
                    </a:lnTo>
                    <a:lnTo>
                      <a:pt x="4285" y="4797"/>
                    </a:lnTo>
                    <a:cubicBezTo>
                      <a:pt x="4253" y="5742"/>
                      <a:pt x="4537" y="6624"/>
                      <a:pt x="5073" y="7317"/>
                    </a:cubicBezTo>
                    <a:lnTo>
                      <a:pt x="10271" y="2119"/>
                    </a:lnTo>
                    <a:cubicBezTo>
                      <a:pt x="9636" y="1606"/>
                      <a:pt x="8888" y="1321"/>
                      <a:pt x="8026" y="1321"/>
                    </a:cubicBezTo>
                    <a:cubicBezTo>
                      <a:pt x="7776" y="1321"/>
                      <a:pt x="7516" y="1345"/>
                      <a:pt x="7246" y="1394"/>
                    </a:cubicBezTo>
                    <a:lnTo>
                      <a:pt x="6238" y="355"/>
                    </a:lnTo>
                    <a:cubicBezTo>
                      <a:pt x="6002" y="118"/>
                      <a:pt x="5687" y="0"/>
                      <a:pt x="536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9" name="Google Shape;6012;p52">
                <a:extLst>
                  <a:ext uri="{FF2B5EF4-FFF2-40B4-BE49-F238E27FC236}">
                    <a16:creationId xmlns:a16="http://schemas.microsoft.com/office/drawing/2014/main" id="{3F08E3B8-3515-9F76-BF3C-CC8F4998D016}"/>
                  </a:ext>
                </a:extLst>
              </p:cNvPr>
              <p:cNvSpPr/>
              <p:nvPr/>
            </p:nvSpPr>
            <p:spPr>
              <a:xfrm>
                <a:off x="-39076150" y="3684875"/>
                <a:ext cx="84300" cy="80300"/>
              </a:xfrm>
              <a:custGeom>
                <a:avLst/>
                <a:gdLst/>
                <a:ahLst/>
                <a:cxnLst/>
                <a:rect l="l" t="t" r="r" b="b"/>
                <a:pathLst>
                  <a:path w="3372" h="3212" extrusionOk="0">
                    <a:moveTo>
                      <a:pt x="2868" y="1"/>
                    </a:moveTo>
                    <a:lnTo>
                      <a:pt x="1" y="2868"/>
                    </a:lnTo>
                    <a:cubicBezTo>
                      <a:pt x="353" y="3098"/>
                      <a:pt x="757" y="3212"/>
                      <a:pt x="1156" y="3212"/>
                    </a:cubicBezTo>
                    <a:cubicBezTo>
                      <a:pt x="1686" y="3212"/>
                      <a:pt x="2207" y="3011"/>
                      <a:pt x="2584" y="2616"/>
                    </a:cubicBezTo>
                    <a:cubicBezTo>
                      <a:pt x="3309" y="1891"/>
                      <a:pt x="3372" y="851"/>
                      <a:pt x="286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50" name="Google Shape;6013;p52">
              <a:extLst>
                <a:ext uri="{FF2B5EF4-FFF2-40B4-BE49-F238E27FC236}">
                  <a16:creationId xmlns:a16="http://schemas.microsoft.com/office/drawing/2014/main" id="{5559E8B9-B14D-A144-7CB1-20A20DF659D4}"/>
                </a:ext>
              </a:extLst>
            </p:cNvPr>
            <p:cNvSpPr/>
            <p:nvPr/>
          </p:nvSpPr>
          <p:spPr>
            <a:xfrm>
              <a:off x="5190130" y="3854252"/>
              <a:ext cx="337038" cy="343862"/>
            </a:xfrm>
            <a:custGeom>
              <a:avLst/>
              <a:gdLst/>
              <a:ahLst/>
              <a:cxnLst/>
              <a:rect l="l" t="t" r="r" b="b"/>
              <a:pathLst>
                <a:path w="12446" h="12698" extrusionOk="0">
                  <a:moveTo>
                    <a:pt x="6239" y="1"/>
                  </a:moveTo>
                  <a:cubicBezTo>
                    <a:pt x="5105" y="1"/>
                    <a:pt x="4191" y="915"/>
                    <a:pt x="4159" y="2112"/>
                  </a:cubicBezTo>
                  <a:cubicBezTo>
                    <a:pt x="4159" y="3088"/>
                    <a:pt x="4852" y="3939"/>
                    <a:pt x="5798" y="4097"/>
                  </a:cubicBezTo>
                  <a:lnTo>
                    <a:pt x="5798" y="5294"/>
                  </a:lnTo>
                  <a:cubicBezTo>
                    <a:pt x="4852" y="5483"/>
                    <a:pt x="4159" y="6333"/>
                    <a:pt x="4159" y="7310"/>
                  </a:cubicBezTo>
                  <a:cubicBezTo>
                    <a:pt x="4159" y="7657"/>
                    <a:pt x="4222" y="7972"/>
                    <a:pt x="4380" y="8255"/>
                  </a:cubicBezTo>
                  <a:lnTo>
                    <a:pt x="3403" y="9043"/>
                  </a:lnTo>
                  <a:cubicBezTo>
                    <a:pt x="3057" y="8728"/>
                    <a:pt x="2584" y="8570"/>
                    <a:pt x="2112" y="8570"/>
                  </a:cubicBezTo>
                  <a:cubicBezTo>
                    <a:pt x="946" y="8602"/>
                    <a:pt x="1" y="9515"/>
                    <a:pt x="1" y="10650"/>
                  </a:cubicBezTo>
                  <a:cubicBezTo>
                    <a:pt x="1" y="11784"/>
                    <a:pt x="946" y="12697"/>
                    <a:pt x="2112" y="12697"/>
                  </a:cubicBezTo>
                  <a:cubicBezTo>
                    <a:pt x="3246" y="12697"/>
                    <a:pt x="4128" y="11752"/>
                    <a:pt x="4191" y="10650"/>
                  </a:cubicBezTo>
                  <a:cubicBezTo>
                    <a:pt x="4191" y="10303"/>
                    <a:pt x="4096" y="9988"/>
                    <a:pt x="3939" y="9704"/>
                  </a:cubicBezTo>
                  <a:lnTo>
                    <a:pt x="4947" y="8917"/>
                  </a:lnTo>
                  <a:cubicBezTo>
                    <a:pt x="5294" y="9232"/>
                    <a:pt x="5766" y="9389"/>
                    <a:pt x="6239" y="9389"/>
                  </a:cubicBezTo>
                  <a:cubicBezTo>
                    <a:pt x="6743" y="9389"/>
                    <a:pt x="7184" y="9200"/>
                    <a:pt x="7530" y="8917"/>
                  </a:cubicBezTo>
                  <a:lnTo>
                    <a:pt x="8507" y="9704"/>
                  </a:lnTo>
                  <a:cubicBezTo>
                    <a:pt x="8350" y="9988"/>
                    <a:pt x="8287" y="10303"/>
                    <a:pt x="8287" y="10650"/>
                  </a:cubicBezTo>
                  <a:cubicBezTo>
                    <a:pt x="8287" y="11784"/>
                    <a:pt x="9232" y="12697"/>
                    <a:pt x="10366" y="12697"/>
                  </a:cubicBezTo>
                  <a:cubicBezTo>
                    <a:pt x="11500" y="12697"/>
                    <a:pt x="12414" y="11752"/>
                    <a:pt x="12445" y="10650"/>
                  </a:cubicBezTo>
                  <a:cubicBezTo>
                    <a:pt x="12445" y="9515"/>
                    <a:pt x="11563" y="8602"/>
                    <a:pt x="10366" y="8570"/>
                  </a:cubicBezTo>
                  <a:cubicBezTo>
                    <a:pt x="9862" y="8570"/>
                    <a:pt x="9421" y="8759"/>
                    <a:pt x="9074" y="9043"/>
                  </a:cubicBezTo>
                  <a:lnTo>
                    <a:pt x="8097" y="8255"/>
                  </a:lnTo>
                  <a:cubicBezTo>
                    <a:pt x="8255" y="7972"/>
                    <a:pt x="8318" y="7657"/>
                    <a:pt x="8318" y="7310"/>
                  </a:cubicBezTo>
                  <a:cubicBezTo>
                    <a:pt x="8318" y="6333"/>
                    <a:pt x="7625" y="5451"/>
                    <a:pt x="6680" y="5294"/>
                  </a:cubicBezTo>
                  <a:lnTo>
                    <a:pt x="6680" y="4097"/>
                  </a:lnTo>
                  <a:cubicBezTo>
                    <a:pt x="7625" y="3908"/>
                    <a:pt x="8318" y="3088"/>
                    <a:pt x="8318" y="2112"/>
                  </a:cubicBezTo>
                  <a:cubicBezTo>
                    <a:pt x="8318" y="946"/>
                    <a:pt x="7404" y="64"/>
                    <a:pt x="62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6014;p52">
              <a:extLst>
                <a:ext uri="{FF2B5EF4-FFF2-40B4-BE49-F238E27FC236}">
                  <a16:creationId xmlns:a16="http://schemas.microsoft.com/office/drawing/2014/main" id="{9CC5C24A-5942-EADD-CD4D-85CDFCCC70D7}"/>
                </a:ext>
              </a:extLst>
            </p:cNvPr>
            <p:cNvSpPr/>
            <p:nvPr/>
          </p:nvSpPr>
          <p:spPr>
            <a:xfrm>
              <a:off x="7226933" y="3048267"/>
              <a:ext cx="342995" cy="341723"/>
            </a:xfrm>
            <a:custGeom>
              <a:avLst/>
              <a:gdLst/>
              <a:ahLst/>
              <a:cxnLst/>
              <a:rect l="l" t="t" r="r" b="b"/>
              <a:pathLst>
                <a:path w="12666" h="12619" extrusionOk="0">
                  <a:moveTo>
                    <a:pt x="9294" y="1"/>
                  </a:moveTo>
                  <a:cubicBezTo>
                    <a:pt x="9192" y="1"/>
                    <a:pt x="9089" y="40"/>
                    <a:pt x="9011" y="119"/>
                  </a:cubicBezTo>
                  <a:lnTo>
                    <a:pt x="7593" y="1537"/>
                  </a:lnTo>
                  <a:lnTo>
                    <a:pt x="9011" y="2954"/>
                  </a:lnTo>
                  <a:cubicBezTo>
                    <a:pt x="9168" y="3112"/>
                    <a:pt x="9168" y="3395"/>
                    <a:pt x="9011" y="3553"/>
                  </a:cubicBezTo>
                  <a:cubicBezTo>
                    <a:pt x="8932" y="3632"/>
                    <a:pt x="8822" y="3671"/>
                    <a:pt x="8711" y="3671"/>
                  </a:cubicBezTo>
                  <a:cubicBezTo>
                    <a:pt x="8601" y="3671"/>
                    <a:pt x="8491" y="3632"/>
                    <a:pt x="8412" y="3553"/>
                  </a:cubicBezTo>
                  <a:lnTo>
                    <a:pt x="6994" y="2135"/>
                  </a:lnTo>
                  <a:lnTo>
                    <a:pt x="5923" y="3206"/>
                  </a:lnTo>
                  <a:lnTo>
                    <a:pt x="7341" y="4624"/>
                  </a:lnTo>
                  <a:cubicBezTo>
                    <a:pt x="7498" y="4782"/>
                    <a:pt x="7498" y="5034"/>
                    <a:pt x="7341" y="5191"/>
                  </a:cubicBezTo>
                  <a:cubicBezTo>
                    <a:pt x="7262" y="5270"/>
                    <a:pt x="7160" y="5309"/>
                    <a:pt x="7053" y="5309"/>
                  </a:cubicBezTo>
                  <a:cubicBezTo>
                    <a:pt x="6947" y="5309"/>
                    <a:pt x="6837" y="5270"/>
                    <a:pt x="6742" y="5191"/>
                  </a:cubicBezTo>
                  <a:lnTo>
                    <a:pt x="5356" y="3773"/>
                  </a:lnTo>
                  <a:lnTo>
                    <a:pt x="4285" y="4845"/>
                  </a:lnTo>
                  <a:lnTo>
                    <a:pt x="5703" y="6262"/>
                  </a:lnTo>
                  <a:cubicBezTo>
                    <a:pt x="5860" y="6420"/>
                    <a:pt x="5860" y="6703"/>
                    <a:pt x="5703" y="6861"/>
                  </a:cubicBezTo>
                  <a:cubicBezTo>
                    <a:pt x="5624" y="6940"/>
                    <a:pt x="5514" y="6979"/>
                    <a:pt x="5403" y="6979"/>
                  </a:cubicBezTo>
                  <a:cubicBezTo>
                    <a:pt x="5293" y="6979"/>
                    <a:pt x="5183" y="6940"/>
                    <a:pt x="5104" y="6861"/>
                  </a:cubicBezTo>
                  <a:lnTo>
                    <a:pt x="3686" y="5443"/>
                  </a:lnTo>
                  <a:lnTo>
                    <a:pt x="2615" y="6514"/>
                  </a:lnTo>
                  <a:lnTo>
                    <a:pt x="4096" y="7932"/>
                  </a:lnTo>
                  <a:cubicBezTo>
                    <a:pt x="4253" y="8090"/>
                    <a:pt x="4253" y="8373"/>
                    <a:pt x="4096" y="8499"/>
                  </a:cubicBezTo>
                  <a:cubicBezTo>
                    <a:pt x="4017" y="8578"/>
                    <a:pt x="3907" y="8617"/>
                    <a:pt x="3797" y="8617"/>
                  </a:cubicBezTo>
                  <a:cubicBezTo>
                    <a:pt x="3686" y="8617"/>
                    <a:pt x="3576" y="8578"/>
                    <a:pt x="3497" y="8499"/>
                  </a:cubicBezTo>
                  <a:lnTo>
                    <a:pt x="2048" y="7081"/>
                  </a:lnTo>
                  <a:lnTo>
                    <a:pt x="158" y="8972"/>
                  </a:lnTo>
                  <a:cubicBezTo>
                    <a:pt x="0" y="9129"/>
                    <a:pt x="0" y="9413"/>
                    <a:pt x="158" y="9570"/>
                  </a:cubicBezTo>
                  <a:lnTo>
                    <a:pt x="3056" y="12500"/>
                  </a:lnTo>
                  <a:cubicBezTo>
                    <a:pt x="3135" y="12579"/>
                    <a:pt x="3245" y="12618"/>
                    <a:pt x="3356" y="12618"/>
                  </a:cubicBezTo>
                  <a:cubicBezTo>
                    <a:pt x="3466" y="12618"/>
                    <a:pt x="3576" y="12579"/>
                    <a:pt x="3655" y="12500"/>
                  </a:cubicBezTo>
                  <a:lnTo>
                    <a:pt x="12508" y="3616"/>
                  </a:lnTo>
                  <a:cubicBezTo>
                    <a:pt x="12665" y="3458"/>
                    <a:pt x="12665" y="3206"/>
                    <a:pt x="12508" y="3049"/>
                  </a:cubicBezTo>
                  <a:lnTo>
                    <a:pt x="9578" y="119"/>
                  </a:lnTo>
                  <a:cubicBezTo>
                    <a:pt x="9499" y="40"/>
                    <a:pt x="9397" y="1"/>
                    <a:pt x="92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2" name="Google Shape;6015;p52">
              <a:extLst>
                <a:ext uri="{FF2B5EF4-FFF2-40B4-BE49-F238E27FC236}">
                  <a16:creationId xmlns:a16="http://schemas.microsoft.com/office/drawing/2014/main" id="{E3287D33-C6D2-5B53-C2F6-A9CE3DB1AC6D}"/>
                </a:ext>
              </a:extLst>
            </p:cNvPr>
            <p:cNvGrpSpPr/>
            <p:nvPr/>
          </p:nvGrpSpPr>
          <p:grpSpPr>
            <a:xfrm>
              <a:off x="1517188" y="3057552"/>
              <a:ext cx="398184" cy="343835"/>
              <a:chOff x="-42651700" y="3217825"/>
              <a:chExt cx="367600" cy="317425"/>
            </a:xfrm>
            <a:grpFill/>
          </p:grpSpPr>
          <p:sp>
            <p:nvSpPr>
              <p:cNvPr id="2853" name="Google Shape;6016;p52">
                <a:extLst>
                  <a:ext uri="{FF2B5EF4-FFF2-40B4-BE49-F238E27FC236}">
                    <a16:creationId xmlns:a16="http://schemas.microsoft.com/office/drawing/2014/main" id="{C46855BC-C6C7-826F-2D4E-E5EB29D60D9C}"/>
                  </a:ext>
                </a:extLst>
              </p:cNvPr>
              <p:cNvSpPr/>
              <p:nvPr/>
            </p:nvSpPr>
            <p:spPr>
              <a:xfrm>
                <a:off x="-42651700" y="3239075"/>
                <a:ext cx="367600" cy="296175"/>
              </a:xfrm>
              <a:custGeom>
                <a:avLst/>
                <a:gdLst/>
                <a:ahLst/>
                <a:cxnLst/>
                <a:rect l="l" t="t" r="r" b="b"/>
                <a:pathLst>
                  <a:path w="14704" h="11847" extrusionOk="0">
                    <a:moveTo>
                      <a:pt x="7370" y="797"/>
                    </a:moveTo>
                    <a:cubicBezTo>
                      <a:pt x="8536" y="797"/>
                      <a:pt x="9694" y="1246"/>
                      <a:pt x="10576" y="2143"/>
                    </a:cubicBezTo>
                    <a:cubicBezTo>
                      <a:pt x="12340" y="3908"/>
                      <a:pt x="12340" y="6775"/>
                      <a:pt x="10576" y="8539"/>
                    </a:cubicBezTo>
                    <a:cubicBezTo>
                      <a:pt x="9757" y="9390"/>
                      <a:pt x="8623" y="9894"/>
                      <a:pt x="7363" y="9894"/>
                    </a:cubicBezTo>
                    <a:cubicBezTo>
                      <a:pt x="6102" y="9894"/>
                      <a:pt x="4937" y="9358"/>
                      <a:pt x="4118" y="8539"/>
                    </a:cubicBezTo>
                    <a:cubicBezTo>
                      <a:pt x="2353" y="6775"/>
                      <a:pt x="2353" y="3908"/>
                      <a:pt x="4118" y="2143"/>
                    </a:cubicBezTo>
                    <a:cubicBezTo>
                      <a:pt x="5031" y="1246"/>
                      <a:pt x="6205" y="797"/>
                      <a:pt x="7370" y="797"/>
                    </a:cubicBezTo>
                    <a:close/>
                    <a:moveTo>
                      <a:pt x="7326" y="1"/>
                    </a:moveTo>
                    <a:cubicBezTo>
                      <a:pt x="2091" y="1"/>
                      <a:pt x="0" y="6750"/>
                      <a:pt x="4275" y="9768"/>
                    </a:cubicBezTo>
                    <a:lnTo>
                      <a:pt x="3424" y="11280"/>
                    </a:lnTo>
                    <a:cubicBezTo>
                      <a:pt x="3298" y="11532"/>
                      <a:pt x="3487" y="11847"/>
                      <a:pt x="3771" y="11847"/>
                    </a:cubicBezTo>
                    <a:cubicBezTo>
                      <a:pt x="3929" y="11847"/>
                      <a:pt x="4086" y="11784"/>
                      <a:pt x="4118" y="11626"/>
                    </a:cubicBezTo>
                    <a:lnTo>
                      <a:pt x="5000" y="10209"/>
                    </a:lnTo>
                    <a:cubicBezTo>
                      <a:pt x="5740" y="10571"/>
                      <a:pt x="6543" y="10752"/>
                      <a:pt x="7351" y="10752"/>
                    </a:cubicBezTo>
                    <a:cubicBezTo>
                      <a:pt x="8158" y="10752"/>
                      <a:pt x="8969" y="10571"/>
                      <a:pt x="9725" y="10209"/>
                    </a:cubicBezTo>
                    <a:lnTo>
                      <a:pt x="10576" y="11626"/>
                    </a:lnTo>
                    <a:cubicBezTo>
                      <a:pt x="10671" y="11784"/>
                      <a:pt x="10828" y="11847"/>
                      <a:pt x="10923" y="11847"/>
                    </a:cubicBezTo>
                    <a:cubicBezTo>
                      <a:pt x="11238" y="11847"/>
                      <a:pt x="11458" y="11532"/>
                      <a:pt x="11301" y="11280"/>
                    </a:cubicBezTo>
                    <a:lnTo>
                      <a:pt x="10419" y="9768"/>
                    </a:lnTo>
                    <a:cubicBezTo>
                      <a:pt x="14703" y="6775"/>
                      <a:pt x="12592" y="1"/>
                      <a:pt x="7363" y="1"/>
                    </a:cubicBezTo>
                    <a:cubicBezTo>
                      <a:pt x="7350" y="1"/>
                      <a:pt x="7338" y="1"/>
                      <a:pt x="732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4" name="Google Shape;6017;p52">
                <a:extLst>
                  <a:ext uri="{FF2B5EF4-FFF2-40B4-BE49-F238E27FC236}">
                    <a16:creationId xmlns:a16="http://schemas.microsoft.com/office/drawing/2014/main" id="{CC406935-D5D3-4724-A952-F0CCB7EBE85E}"/>
                  </a:ext>
                </a:extLst>
              </p:cNvPr>
              <p:cNvSpPr/>
              <p:nvPr/>
            </p:nvSpPr>
            <p:spPr>
              <a:xfrm>
                <a:off x="-42419600" y="3217825"/>
                <a:ext cx="106350" cy="106350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4254" extrusionOk="0">
                    <a:moveTo>
                      <a:pt x="1355" y="0"/>
                    </a:moveTo>
                    <a:cubicBezTo>
                      <a:pt x="882" y="0"/>
                      <a:pt x="410" y="95"/>
                      <a:pt x="0" y="315"/>
                    </a:cubicBezTo>
                    <a:cubicBezTo>
                      <a:pt x="1891" y="946"/>
                      <a:pt x="3340" y="2395"/>
                      <a:pt x="3938" y="4254"/>
                    </a:cubicBezTo>
                    <a:cubicBezTo>
                      <a:pt x="4128" y="3844"/>
                      <a:pt x="4254" y="3371"/>
                      <a:pt x="4254" y="2899"/>
                    </a:cubicBezTo>
                    <a:cubicBezTo>
                      <a:pt x="4254" y="1292"/>
                      <a:pt x="2962" y="0"/>
                      <a:pt x="13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5" name="Google Shape;6018;p52">
                <a:extLst>
                  <a:ext uri="{FF2B5EF4-FFF2-40B4-BE49-F238E27FC236}">
                    <a16:creationId xmlns:a16="http://schemas.microsoft.com/office/drawing/2014/main" id="{48307A2A-030B-FBDD-82A3-D3DDF039BB2E}"/>
                  </a:ext>
                </a:extLst>
              </p:cNvPr>
              <p:cNvSpPr/>
              <p:nvPr/>
            </p:nvSpPr>
            <p:spPr>
              <a:xfrm>
                <a:off x="-42623600" y="3218600"/>
                <a:ext cx="106350" cy="106375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4255" extrusionOk="0">
                    <a:moveTo>
                      <a:pt x="2931" y="1"/>
                    </a:moveTo>
                    <a:cubicBezTo>
                      <a:pt x="1292" y="1"/>
                      <a:pt x="1" y="1293"/>
                      <a:pt x="1" y="2899"/>
                    </a:cubicBezTo>
                    <a:cubicBezTo>
                      <a:pt x="1" y="3372"/>
                      <a:pt x="127" y="3845"/>
                      <a:pt x="316" y="4254"/>
                    </a:cubicBezTo>
                    <a:cubicBezTo>
                      <a:pt x="977" y="2364"/>
                      <a:pt x="2426" y="915"/>
                      <a:pt x="4254" y="316"/>
                    </a:cubicBezTo>
                    <a:cubicBezTo>
                      <a:pt x="3876" y="127"/>
                      <a:pt x="3403" y="1"/>
                      <a:pt x="29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6" name="Google Shape;6019;p52">
                <a:extLst>
                  <a:ext uri="{FF2B5EF4-FFF2-40B4-BE49-F238E27FC236}">
                    <a16:creationId xmlns:a16="http://schemas.microsoft.com/office/drawing/2014/main" id="{BE68FF3D-B2ED-2BFB-2E8D-C08892BFBEB8}"/>
                  </a:ext>
                </a:extLst>
              </p:cNvPr>
              <p:cNvSpPr/>
              <p:nvPr/>
            </p:nvSpPr>
            <p:spPr>
              <a:xfrm>
                <a:off x="-42561375" y="3279250"/>
                <a:ext cx="185900" cy="186700"/>
              </a:xfrm>
              <a:custGeom>
                <a:avLst/>
                <a:gdLst/>
                <a:ahLst/>
                <a:cxnLst/>
                <a:rect l="l" t="t" r="r" b="b"/>
                <a:pathLst>
                  <a:path w="7436" h="7468" extrusionOk="0">
                    <a:moveTo>
                      <a:pt x="3781" y="1671"/>
                    </a:moveTo>
                    <a:cubicBezTo>
                      <a:pt x="4033" y="1671"/>
                      <a:pt x="4191" y="1860"/>
                      <a:pt x="4191" y="2112"/>
                    </a:cubicBezTo>
                    <a:lnTo>
                      <a:pt x="4191" y="3340"/>
                    </a:lnTo>
                    <a:lnTo>
                      <a:pt x="5388" y="3340"/>
                    </a:lnTo>
                    <a:cubicBezTo>
                      <a:pt x="5640" y="3340"/>
                      <a:pt x="5829" y="3529"/>
                      <a:pt x="5829" y="3750"/>
                    </a:cubicBezTo>
                    <a:cubicBezTo>
                      <a:pt x="5829" y="4002"/>
                      <a:pt x="5640" y="4128"/>
                      <a:pt x="5388" y="4128"/>
                    </a:cubicBezTo>
                    <a:lnTo>
                      <a:pt x="3750" y="4128"/>
                    </a:lnTo>
                    <a:cubicBezTo>
                      <a:pt x="3498" y="4128"/>
                      <a:pt x="3308" y="3939"/>
                      <a:pt x="3308" y="3750"/>
                    </a:cubicBezTo>
                    <a:lnTo>
                      <a:pt x="3308" y="2112"/>
                    </a:lnTo>
                    <a:lnTo>
                      <a:pt x="3340" y="2112"/>
                    </a:lnTo>
                    <a:cubicBezTo>
                      <a:pt x="3340" y="1860"/>
                      <a:pt x="3529" y="1671"/>
                      <a:pt x="3781" y="1671"/>
                    </a:cubicBezTo>
                    <a:close/>
                    <a:moveTo>
                      <a:pt x="3750" y="1"/>
                    </a:moveTo>
                    <a:cubicBezTo>
                      <a:pt x="1702" y="1"/>
                      <a:pt x="32" y="1671"/>
                      <a:pt x="0" y="3750"/>
                    </a:cubicBezTo>
                    <a:cubicBezTo>
                      <a:pt x="32" y="5798"/>
                      <a:pt x="1702" y="7467"/>
                      <a:pt x="3750" y="7467"/>
                    </a:cubicBezTo>
                    <a:cubicBezTo>
                      <a:pt x="5797" y="7467"/>
                      <a:pt x="7436" y="5798"/>
                      <a:pt x="7436" y="3750"/>
                    </a:cubicBezTo>
                    <a:cubicBezTo>
                      <a:pt x="7436" y="1702"/>
                      <a:pt x="5797" y="64"/>
                      <a:pt x="375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57" name="Google Shape;6020;p52">
              <a:extLst>
                <a:ext uri="{FF2B5EF4-FFF2-40B4-BE49-F238E27FC236}">
                  <a16:creationId xmlns:a16="http://schemas.microsoft.com/office/drawing/2014/main" id="{43439078-AA8B-1CD0-E57B-26153947C3D6}"/>
                </a:ext>
              </a:extLst>
            </p:cNvPr>
            <p:cNvGrpSpPr/>
            <p:nvPr/>
          </p:nvGrpSpPr>
          <p:grpSpPr>
            <a:xfrm>
              <a:off x="1550036" y="3458282"/>
              <a:ext cx="332488" cy="336740"/>
              <a:chOff x="-42617300" y="3587775"/>
              <a:chExt cx="306950" cy="310875"/>
            </a:xfrm>
            <a:grpFill/>
          </p:grpSpPr>
          <p:sp>
            <p:nvSpPr>
              <p:cNvPr id="2858" name="Google Shape;6021;p52">
                <a:extLst>
                  <a:ext uri="{FF2B5EF4-FFF2-40B4-BE49-F238E27FC236}">
                    <a16:creationId xmlns:a16="http://schemas.microsoft.com/office/drawing/2014/main" id="{6B003FCB-3778-4C23-A395-ADE42B220779}"/>
                  </a:ext>
                </a:extLst>
              </p:cNvPr>
              <p:cNvSpPr/>
              <p:nvPr/>
            </p:nvSpPr>
            <p:spPr>
              <a:xfrm>
                <a:off x="-42617300" y="3587775"/>
                <a:ext cx="306950" cy="310875"/>
              </a:xfrm>
              <a:custGeom>
                <a:avLst/>
                <a:gdLst/>
                <a:ahLst/>
                <a:cxnLst/>
                <a:rect l="l" t="t" r="r" b="b"/>
                <a:pathLst>
                  <a:path w="12278" h="12435" extrusionOk="0">
                    <a:moveTo>
                      <a:pt x="5905" y="860"/>
                    </a:moveTo>
                    <a:cubicBezTo>
                      <a:pt x="6421" y="860"/>
                      <a:pt x="6926" y="1412"/>
                      <a:pt x="7341" y="2467"/>
                    </a:cubicBezTo>
                    <a:cubicBezTo>
                      <a:pt x="6837" y="2593"/>
                      <a:pt x="6365" y="2782"/>
                      <a:pt x="5892" y="3003"/>
                    </a:cubicBezTo>
                    <a:cubicBezTo>
                      <a:pt x="5419" y="2782"/>
                      <a:pt x="4947" y="2593"/>
                      <a:pt x="4443" y="2467"/>
                    </a:cubicBezTo>
                    <a:cubicBezTo>
                      <a:pt x="4893" y="1381"/>
                      <a:pt x="5404" y="860"/>
                      <a:pt x="5905" y="860"/>
                    </a:cubicBezTo>
                    <a:close/>
                    <a:moveTo>
                      <a:pt x="4191" y="3255"/>
                    </a:moveTo>
                    <a:cubicBezTo>
                      <a:pt x="4443" y="3349"/>
                      <a:pt x="4632" y="3381"/>
                      <a:pt x="4884" y="3475"/>
                    </a:cubicBezTo>
                    <a:cubicBezTo>
                      <a:pt x="4726" y="3538"/>
                      <a:pt x="4600" y="3601"/>
                      <a:pt x="4443" y="3696"/>
                    </a:cubicBezTo>
                    <a:cubicBezTo>
                      <a:pt x="4285" y="3790"/>
                      <a:pt x="4159" y="3853"/>
                      <a:pt x="4002" y="3948"/>
                    </a:cubicBezTo>
                    <a:cubicBezTo>
                      <a:pt x="4096" y="3727"/>
                      <a:pt x="4159" y="3507"/>
                      <a:pt x="4191" y="3255"/>
                    </a:cubicBezTo>
                    <a:close/>
                    <a:moveTo>
                      <a:pt x="7625" y="3318"/>
                    </a:moveTo>
                    <a:cubicBezTo>
                      <a:pt x="7688" y="3507"/>
                      <a:pt x="7751" y="3727"/>
                      <a:pt x="7782" y="3979"/>
                    </a:cubicBezTo>
                    <a:cubicBezTo>
                      <a:pt x="7499" y="3790"/>
                      <a:pt x="7247" y="3633"/>
                      <a:pt x="6963" y="3507"/>
                    </a:cubicBezTo>
                    <a:cubicBezTo>
                      <a:pt x="7184" y="3412"/>
                      <a:pt x="7404" y="3349"/>
                      <a:pt x="7625" y="3318"/>
                    </a:cubicBezTo>
                    <a:close/>
                    <a:moveTo>
                      <a:pt x="2611" y="3034"/>
                    </a:moveTo>
                    <a:cubicBezTo>
                      <a:pt x="2846" y="3034"/>
                      <a:pt x="3110" y="3054"/>
                      <a:pt x="3403" y="3097"/>
                    </a:cubicBezTo>
                    <a:cubicBezTo>
                      <a:pt x="3309" y="3570"/>
                      <a:pt x="3183" y="4042"/>
                      <a:pt x="3151" y="4609"/>
                    </a:cubicBezTo>
                    <a:cubicBezTo>
                      <a:pt x="2742" y="4924"/>
                      <a:pt x="2363" y="5240"/>
                      <a:pt x="1954" y="5586"/>
                    </a:cubicBezTo>
                    <a:cubicBezTo>
                      <a:pt x="712" y="4068"/>
                      <a:pt x="945" y="3034"/>
                      <a:pt x="2611" y="3034"/>
                    </a:cubicBezTo>
                    <a:close/>
                    <a:moveTo>
                      <a:pt x="9301" y="3075"/>
                    </a:moveTo>
                    <a:cubicBezTo>
                      <a:pt x="10879" y="3075"/>
                      <a:pt x="11079" y="4102"/>
                      <a:pt x="9862" y="5618"/>
                    </a:cubicBezTo>
                    <a:cubicBezTo>
                      <a:pt x="9515" y="5271"/>
                      <a:pt x="9137" y="4924"/>
                      <a:pt x="8696" y="4641"/>
                    </a:cubicBezTo>
                    <a:cubicBezTo>
                      <a:pt x="8601" y="4137"/>
                      <a:pt x="8538" y="3601"/>
                      <a:pt x="8412" y="3160"/>
                    </a:cubicBezTo>
                    <a:cubicBezTo>
                      <a:pt x="8746" y="3102"/>
                      <a:pt x="9042" y="3075"/>
                      <a:pt x="9301" y="3075"/>
                    </a:cubicBezTo>
                    <a:close/>
                    <a:moveTo>
                      <a:pt x="8822" y="5744"/>
                    </a:moveTo>
                    <a:cubicBezTo>
                      <a:pt x="9011" y="5901"/>
                      <a:pt x="9169" y="6059"/>
                      <a:pt x="9326" y="6216"/>
                    </a:cubicBezTo>
                    <a:cubicBezTo>
                      <a:pt x="9169" y="6374"/>
                      <a:pt x="8980" y="6531"/>
                      <a:pt x="8822" y="6689"/>
                    </a:cubicBezTo>
                    <a:lnTo>
                      <a:pt x="8822" y="5744"/>
                    </a:lnTo>
                    <a:close/>
                    <a:moveTo>
                      <a:pt x="3025" y="5775"/>
                    </a:moveTo>
                    <a:lnTo>
                      <a:pt x="3025" y="6720"/>
                    </a:lnTo>
                    <a:cubicBezTo>
                      <a:pt x="2836" y="6563"/>
                      <a:pt x="2679" y="6405"/>
                      <a:pt x="2521" y="6248"/>
                    </a:cubicBezTo>
                    <a:cubicBezTo>
                      <a:pt x="2679" y="6090"/>
                      <a:pt x="2868" y="5933"/>
                      <a:pt x="3025" y="5775"/>
                    </a:cubicBezTo>
                    <a:close/>
                    <a:moveTo>
                      <a:pt x="5892" y="3885"/>
                    </a:moveTo>
                    <a:cubicBezTo>
                      <a:pt x="6617" y="4200"/>
                      <a:pt x="7278" y="4609"/>
                      <a:pt x="7908" y="5082"/>
                    </a:cubicBezTo>
                    <a:cubicBezTo>
                      <a:pt x="8003" y="5838"/>
                      <a:pt x="8003" y="6626"/>
                      <a:pt x="7908" y="7413"/>
                    </a:cubicBezTo>
                    <a:cubicBezTo>
                      <a:pt x="7278" y="7823"/>
                      <a:pt x="6585" y="8232"/>
                      <a:pt x="5892" y="8579"/>
                    </a:cubicBezTo>
                    <a:cubicBezTo>
                      <a:pt x="5545" y="8421"/>
                      <a:pt x="5230" y="8232"/>
                      <a:pt x="4884" y="8043"/>
                    </a:cubicBezTo>
                    <a:cubicBezTo>
                      <a:pt x="4537" y="7823"/>
                      <a:pt x="4191" y="7634"/>
                      <a:pt x="3876" y="7413"/>
                    </a:cubicBezTo>
                    <a:cubicBezTo>
                      <a:pt x="3844" y="6657"/>
                      <a:pt x="3844" y="5870"/>
                      <a:pt x="3876" y="5082"/>
                    </a:cubicBezTo>
                    <a:cubicBezTo>
                      <a:pt x="4191" y="4830"/>
                      <a:pt x="4537" y="4641"/>
                      <a:pt x="4884" y="4452"/>
                    </a:cubicBezTo>
                    <a:cubicBezTo>
                      <a:pt x="5230" y="4263"/>
                      <a:pt x="5577" y="4042"/>
                      <a:pt x="5892" y="3885"/>
                    </a:cubicBezTo>
                    <a:close/>
                    <a:moveTo>
                      <a:pt x="4033" y="8516"/>
                    </a:moveTo>
                    <a:cubicBezTo>
                      <a:pt x="4159" y="8579"/>
                      <a:pt x="4317" y="8674"/>
                      <a:pt x="4474" y="8737"/>
                    </a:cubicBezTo>
                    <a:cubicBezTo>
                      <a:pt x="4632" y="8831"/>
                      <a:pt x="4758" y="8894"/>
                      <a:pt x="4915" y="8989"/>
                    </a:cubicBezTo>
                    <a:cubicBezTo>
                      <a:pt x="4663" y="9052"/>
                      <a:pt x="4474" y="9146"/>
                      <a:pt x="4254" y="9178"/>
                    </a:cubicBezTo>
                    <a:cubicBezTo>
                      <a:pt x="4159" y="8926"/>
                      <a:pt x="4096" y="8737"/>
                      <a:pt x="4033" y="8516"/>
                    </a:cubicBezTo>
                    <a:close/>
                    <a:moveTo>
                      <a:pt x="7782" y="8516"/>
                    </a:moveTo>
                    <a:cubicBezTo>
                      <a:pt x="7751" y="8737"/>
                      <a:pt x="7688" y="8989"/>
                      <a:pt x="7625" y="9178"/>
                    </a:cubicBezTo>
                    <a:cubicBezTo>
                      <a:pt x="7404" y="9083"/>
                      <a:pt x="7184" y="9052"/>
                      <a:pt x="6963" y="8989"/>
                    </a:cubicBezTo>
                    <a:cubicBezTo>
                      <a:pt x="7278" y="8831"/>
                      <a:pt x="7499" y="8674"/>
                      <a:pt x="7782" y="8516"/>
                    </a:cubicBezTo>
                    <a:close/>
                    <a:moveTo>
                      <a:pt x="1954" y="6846"/>
                    </a:moveTo>
                    <a:cubicBezTo>
                      <a:pt x="2300" y="7193"/>
                      <a:pt x="2710" y="7571"/>
                      <a:pt x="3151" y="7823"/>
                    </a:cubicBezTo>
                    <a:cubicBezTo>
                      <a:pt x="3214" y="8358"/>
                      <a:pt x="3309" y="8863"/>
                      <a:pt x="3403" y="9335"/>
                    </a:cubicBezTo>
                    <a:cubicBezTo>
                      <a:pt x="3090" y="9388"/>
                      <a:pt x="2806" y="9414"/>
                      <a:pt x="2555" y="9414"/>
                    </a:cubicBezTo>
                    <a:cubicBezTo>
                      <a:pt x="1015" y="9414"/>
                      <a:pt x="681" y="8445"/>
                      <a:pt x="1954" y="6846"/>
                    </a:cubicBezTo>
                    <a:close/>
                    <a:moveTo>
                      <a:pt x="9925" y="6846"/>
                    </a:moveTo>
                    <a:lnTo>
                      <a:pt x="9925" y="6846"/>
                    </a:lnTo>
                    <a:cubicBezTo>
                      <a:pt x="11167" y="8392"/>
                      <a:pt x="10934" y="9430"/>
                      <a:pt x="9267" y="9430"/>
                    </a:cubicBezTo>
                    <a:cubicBezTo>
                      <a:pt x="9032" y="9430"/>
                      <a:pt x="8768" y="9410"/>
                      <a:pt x="8475" y="9367"/>
                    </a:cubicBezTo>
                    <a:cubicBezTo>
                      <a:pt x="8538" y="8894"/>
                      <a:pt x="8664" y="8390"/>
                      <a:pt x="8727" y="7823"/>
                    </a:cubicBezTo>
                    <a:cubicBezTo>
                      <a:pt x="9137" y="7508"/>
                      <a:pt x="9515" y="7193"/>
                      <a:pt x="9925" y="6846"/>
                    </a:cubicBezTo>
                    <a:close/>
                    <a:moveTo>
                      <a:pt x="5924" y="9461"/>
                    </a:moveTo>
                    <a:cubicBezTo>
                      <a:pt x="6396" y="9650"/>
                      <a:pt x="6869" y="9839"/>
                      <a:pt x="7404" y="9965"/>
                    </a:cubicBezTo>
                    <a:cubicBezTo>
                      <a:pt x="6962" y="11056"/>
                      <a:pt x="6440" y="11607"/>
                      <a:pt x="5922" y="11607"/>
                    </a:cubicBezTo>
                    <a:cubicBezTo>
                      <a:pt x="5408" y="11607"/>
                      <a:pt x="4898" y="11064"/>
                      <a:pt x="4474" y="9965"/>
                    </a:cubicBezTo>
                    <a:cubicBezTo>
                      <a:pt x="4978" y="9839"/>
                      <a:pt x="5451" y="9650"/>
                      <a:pt x="5924" y="9461"/>
                    </a:cubicBezTo>
                    <a:close/>
                    <a:moveTo>
                      <a:pt x="5931" y="1"/>
                    </a:moveTo>
                    <a:cubicBezTo>
                      <a:pt x="5817" y="1"/>
                      <a:pt x="5699" y="14"/>
                      <a:pt x="5577" y="41"/>
                    </a:cubicBezTo>
                    <a:cubicBezTo>
                      <a:pt x="4632" y="262"/>
                      <a:pt x="4002" y="1333"/>
                      <a:pt x="3655" y="2278"/>
                    </a:cubicBezTo>
                    <a:cubicBezTo>
                      <a:pt x="3326" y="2223"/>
                      <a:pt x="2973" y="2187"/>
                      <a:pt x="2624" y="2187"/>
                    </a:cubicBezTo>
                    <a:cubicBezTo>
                      <a:pt x="1770" y="2187"/>
                      <a:pt x="939" y="2404"/>
                      <a:pt x="536" y="3097"/>
                    </a:cubicBezTo>
                    <a:cubicBezTo>
                      <a:pt x="1" y="4074"/>
                      <a:pt x="662" y="5334"/>
                      <a:pt x="1387" y="6216"/>
                    </a:cubicBezTo>
                    <a:cubicBezTo>
                      <a:pt x="788" y="6972"/>
                      <a:pt x="158" y="8043"/>
                      <a:pt x="379" y="8926"/>
                    </a:cubicBezTo>
                    <a:cubicBezTo>
                      <a:pt x="599" y="9650"/>
                      <a:pt x="1166" y="10028"/>
                      <a:pt x="1922" y="10186"/>
                    </a:cubicBezTo>
                    <a:cubicBezTo>
                      <a:pt x="2157" y="10241"/>
                      <a:pt x="2410" y="10266"/>
                      <a:pt x="2668" y="10266"/>
                    </a:cubicBezTo>
                    <a:cubicBezTo>
                      <a:pt x="2998" y="10266"/>
                      <a:pt x="3337" y="10225"/>
                      <a:pt x="3655" y="10154"/>
                    </a:cubicBezTo>
                    <a:cubicBezTo>
                      <a:pt x="4221" y="11678"/>
                      <a:pt x="5076" y="12434"/>
                      <a:pt x="5929" y="12434"/>
                    </a:cubicBezTo>
                    <a:cubicBezTo>
                      <a:pt x="6786" y="12434"/>
                      <a:pt x="7639" y="11670"/>
                      <a:pt x="8192" y="10154"/>
                    </a:cubicBezTo>
                    <a:cubicBezTo>
                      <a:pt x="8550" y="10215"/>
                      <a:pt x="8882" y="10243"/>
                      <a:pt x="9186" y="10243"/>
                    </a:cubicBezTo>
                    <a:cubicBezTo>
                      <a:pt x="11589" y="10243"/>
                      <a:pt x="12278" y="8453"/>
                      <a:pt x="10460" y="6216"/>
                    </a:cubicBezTo>
                    <a:cubicBezTo>
                      <a:pt x="12272" y="4014"/>
                      <a:pt x="11618" y="2182"/>
                      <a:pt x="9217" y="2182"/>
                    </a:cubicBezTo>
                    <a:cubicBezTo>
                      <a:pt x="8904" y="2182"/>
                      <a:pt x="8562" y="2213"/>
                      <a:pt x="8192" y="2278"/>
                    </a:cubicBezTo>
                    <a:cubicBezTo>
                      <a:pt x="7765" y="1139"/>
                      <a:pt x="7004" y="1"/>
                      <a:pt x="59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9" name="Google Shape;6022;p52">
                <a:extLst>
                  <a:ext uri="{FF2B5EF4-FFF2-40B4-BE49-F238E27FC236}">
                    <a16:creationId xmlns:a16="http://schemas.microsoft.com/office/drawing/2014/main" id="{AF01F5F0-7F69-3730-A6F8-6B07472CF6CA}"/>
                  </a:ext>
                </a:extLst>
              </p:cNvPr>
              <p:cNvSpPr/>
              <p:nvPr/>
            </p:nvSpPr>
            <p:spPr>
              <a:xfrm>
                <a:off x="-42500725" y="3712425"/>
                <a:ext cx="63025" cy="62275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2491" extrusionOk="0">
                    <a:moveTo>
                      <a:pt x="1313" y="0"/>
                    </a:moveTo>
                    <a:cubicBezTo>
                      <a:pt x="1295" y="0"/>
                      <a:pt x="1278" y="1"/>
                      <a:pt x="1261" y="1"/>
                    </a:cubicBezTo>
                    <a:cubicBezTo>
                      <a:pt x="599" y="1"/>
                      <a:pt x="0" y="569"/>
                      <a:pt x="63" y="1230"/>
                    </a:cubicBezTo>
                    <a:cubicBezTo>
                      <a:pt x="0" y="1955"/>
                      <a:pt x="567" y="2490"/>
                      <a:pt x="1261" y="2490"/>
                    </a:cubicBezTo>
                    <a:cubicBezTo>
                      <a:pt x="1954" y="2490"/>
                      <a:pt x="2521" y="1955"/>
                      <a:pt x="2489" y="1230"/>
                    </a:cubicBezTo>
                    <a:cubicBezTo>
                      <a:pt x="2489" y="585"/>
                      <a:pt x="1980" y="0"/>
                      <a:pt x="131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60" name="Google Shape;6023;p52">
              <a:extLst>
                <a:ext uri="{FF2B5EF4-FFF2-40B4-BE49-F238E27FC236}">
                  <a16:creationId xmlns:a16="http://schemas.microsoft.com/office/drawing/2014/main" id="{18E33A9C-1E4C-5AF9-4A1C-0C628A51A5F6}"/>
                </a:ext>
              </a:extLst>
            </p:cNvPr>
            <p:cNvSpPr/>
            <p:nvPr/>
          </p:nvSpPr>
          <p:spPr>
            <a:xfrm>
              <a:off x="1545460" y="3851706"/>
              <a:ext cx="344674" cy="342995"/>
            </a:xfrm>
            <a:custGeom>
              <a:avLst/>
              <a:gdLst/>
              <a:ahLst/>
              <a:cxnLst/>
              <a:rect l="l" t="t" r="r" b="b"/>
              <a:pathLst>
                <a:path w="12728" h="12666" extrusionOk="0">
                  <a:moveTo>
                    <a:pt x="1859" y="3308"/>
                  </a:moveTo>
                  <a:lnTo>
                    <a:pt x="1859" y="5230"/>
                  </a:lnTo>
                  <a:lnTo>
                    <a:pt x="882" y="5230"/>
                  </a:lnTo>
                  <a:lnTo>
                    <a:pt x="882" y="3308"/>
                  </a:lnTo>
                  <a:close/>
                  <a:moveTo>
                    <a:pt x="5765" y="2458"/>
                  </a:moveTo>
                  <a:cubicBezTo>
                    <a:pt x="5860" y="2458"/>
                    <a:pt x="5986" y="2584"/>
                    <a:pt x="5986" y="2710"/>
                  </a:cubicBezTo>
                  <a:lnTo>
                    <a:pt x="5986" y="5230"/>
                  </a:lnTo>
                  <a:lnTo>
                    <a:pt x="2678" y="5230"/>
                  </a:lnTo>
                  <a:lnTo>
                    <a:pt x="2678" y="2710"/>
                  </a:lnTo>
                  <a:cubicBezTo>
                    <a:pt x="2678" y="2584"/>
                    <a:pt x="2772" y="2458"/>
                    <a:pt x="2930" y="2458"/>
                  </a:cubicBezTo>
                  <a:close/>
                  <a:moveTo>
                    <a:pt x="9893" y="2458"/>
                  </a:moveTo>
                  <a:cubicBezTo>
                    <a:pt x="10019" y="2458"/>
                    <a:pt x="10113" y="2584"/>
                    <a:pt x="10113" y="2710"/>
                  </a:cubicBezTo>
                  <a:lnTo>
                    <a:pt x="10113" y="5230"/>
                  </a:lnTo>
                  <a:lnTo>
                    <a:pt x="6837" y="5230"/>
                  </a:lnTo>
                  <a:lnTo>
                    <a:pt x="6837" y="2710"/>
                  </a:lnTo>
                  <a:cubicBezTo>
                    <a:pt x="6805" y="2584"/>
                    <a:pt x="6900" y="2458"/>
                    <a:pt x="7057" y="2458"/>
                  </a:cubicBezTo>
                  <a:close/>
                  <a:moveTo>
                    <a:pt x="11940" y="3308"/>
                  </a:moveTo>
                  <a:lnTo>
                    <a:pt x="11940" y="5230"/>
                  </a:lnTo>
                  <a:lnTo>
                    <a:pt x="10964" y="5230"/>
                  </a:lnTo>
                  <a:lnTo>
                    <a:pt x="10964" y="3308"/>
                  </a:lnTo>
                  <a:close/>
                  <a:moveTo>
                    <a:pt x="7215" y="6900"/>
                  </a:moveTo>
                  <a:cubicBezTo>
                    <a:pt x="7435" y="6900"/>
                    <a:pt x="7656" y="7089"/>
                    <a:pt x="7656" y="7278"/>
                  </a:cubicBezTo>
                  <a:cubicBezTo>
                    <a:pt x="7656" y="7530"/>
                    <a:pt x="7435" y="7719"/>
                    <a:pt x="7215" y="7719"/>
                  </a:cubicBezTo>
                  <a:lnTo>
                    <a:pt x="5545" y="7719"/>
                  </a:lnTo>
                  <a:cubicBezTo>
                    <a:pt x="5324" y="7719"/>
                    <a:pt x="5135" y="7530"/>
                    <a:pt x="5135" y="7278"/>
                  </a:cubicBezTo>
                  <a:cubicBezTo>
                    <a:pt x="5135" y="7026"/>
                    <a:pt x="5324" y="6900"/>
                    <a:pt x="5545" y="6900"/>
                  </a:cubicBezTo>
                  <a:close/>
                  <a:moveTo>
                    <a:pt x="3088" y="6900"/>
                  </a:moveTo>
                  <a:cubicBezTo>
                    <a:pt x="3749" y="6900"/>
                    <a:pt x="4285" y="7436"/>
                    <a:pt x="4348" y="8097"/>
                  </a:cubicBezTo>
                  <a:cubicBezTo>
                    <a:pt x="4348" y="8790"/>
                    <a:pt x="3781" y="9326"/>
                    <a:pt x="3088" y="9326"/>
                  </a:cubicBezTo>
                  <a:cubicBezTo>
                    <a:pt x="2394" y="9326"/>
                    <a:pt x="1859" y="8790"/>
                    <a:pt x="1859" y="8097"/>
                  </a:cubicBezTo>
                  <a:cubicBezTo>
                    <a:pt x="1859" y="7436"/>
                    <a:pt x="2394" y="6900"/>
                    <a:pt x="3088" y="6900"/>
                  </a:cubicBezTo>
                  <a:close/>
                  <a:moveTo>
                    <a:pt x="7215" y="8570"/>
                  </a:moveTo>
                  <a:cubicBezTo>
                    <a:pt x="7435" y="8570"/>
                    <a:pt x="7656" y="8790"/>
                    <a:pt x="7656" y="8979"/>
                  </a:cubicBezTo>
                  <a:cubicBezTo>
                    <a:pt x="7656" y="9168"/>
                    <a:pt x="7435" y="9357"/>
                    <a:pt x="7215" y="9357"/>
                  </a:cubicBezTo>
                  <a:lnTo>
                    <a:pt x="5545" y="9357"/>
                  </a:lnTo>
                  <a:cubicBezTo>
                    <a:pt x="5324" y="9357"/>
                    <a:pt x="5135" y="9168"/>
                    <a:pt x="5135" y="8979"/>
                  </a:cubicBezTo>
                  <a:cubicBezTo>
                    <a:pt x="5135" y="8727"/>
                    <a:pt x="5324" y="8570"/>
                    <a:pt x="5545" y="8570"/>
                  </a:cubicBezTo>
                  <a:close/>
                  <a:moveTo>
                    <a:pt x="9790" y="6930"/>
                  </a:moveTo>
                  <a:cubicBezTo>
                    <a:pt x="10428" y="6930"/>
                    <a:pt x="10964" y="7456"/>
                    <a:pt x="10964" y="8160"/>
                  </a:cubicBezTo>
                  <a:cubicBezTo>
                    <a:pt x="10964" y="8822"/>
                    <a:pt x="10397" y="9357"/>
                    <a:pt x="9735" y="9357"/>
                  </a:cubicBezTo>
                  <a:cubicBezTo>
                    <a:pt x="9073" y="9357"/>
                    <a:pt x="8506" y="8822"/>
                    <a:pt x="8506" y="8160"/>
                  </a:cubicBezTo>
                  <a:cubicBezTo>
                    <a:pt x="8506" y="7467"/>
                    <a:pt x="9073" y="6931"/>
                    <a:pt x="9735" y="6931"/>
                  </a:cubicBezTo>
                  <a:cubicBezTo>
                    <a:pt x="9754" y="6931"/>
                    <a:pt x="9772" y="6930"/>
                    <a:pt x="9790" y="6930"/>
                  </a:cubicBezTo>
                  <a:close/>
                  <a:moveTo>
                    <a:pt x="3875" y="0"/>
                  </a:moveTo>
                  <a:cubicBezTo>
                    <a:pt x="2709" y="0"/>
                    <a:pt x="1827" y="946"/>
                    <a:pt x="1764" y="2080"/>
                  </a:cubicBezTo>
                  <a:lnTo>
                    <a:pt x="1764" y="2458"/>
                  </a:lnTo>
                  <a:lnTo>
                    <a:pt x="410" y="2458"/>
                  </a:lnTo>
                  <a:cubicBezTo>
                    <a:pt x="158" y="2458"/>
                    <a:pt x="0" y="2678"/>
                    <a:pt x="0" y="2899"/>
                  </a:cubicBezTo>
                  <a:lnTo>
                    <a:pt x="0" y="5671"/>
                  </a:lnTo>
                  <a:cubicBezTo>
                    <a:pt x="32" y="5860"/>
                    <a:pt x="252" y="6049"/>
                    <a:pt x="473" y="6049"/>
                  </a:cubicBezTo>
                  <a:lnTo>
                    <a:pt x="1449" y="6049"/>
                  </a:lnTo>
                  <a:cubicBezTo>
                    <a:pt x="1197" y="6427"/>
                    <a:pt x="1040" y="6837"/>
                    <a:pt x="1040" y="7278"/>
                  </a:cubicBezTo>
                  <a:lnTo>
                    <a:pt x="1040" y="9767"/>
                  </a:lnTo>
                  <a:cubicBezTo>
                    <a:pt x="1040" y="10302"/>
                    <a:pt x="1386" y="10744"/>
                    <a:pt x="1859" y="10933"/>
                  </a:cubicBezTo>
                  <a:lnTo>
                    <a:pt x="1859" y="12256"/>
                  </a:lnTo>
                  <a:cubicBezTo>
                    <a:pt x="1859" y="12476"/>
                    <a:pt x="2048" y="12665"/>
                    <a:pt x="2300" y="12665"/>
                  </a:cubicBezTo>
                  <a:lnTo>
                    <a:pt x="3938" y="12665"/>
                  </a:lnTo>
                  <a:cubicBezTo>
                    <a:pt x="4190" y="12665"/>
                    <a:pt x="4348" y="12476"/>
                    <a:pt x="4348" y="12256"/>
                  </a:cubicBezTo>
                  <a:lnTo>
                    <a:pt x="4348" y="10996"/>
                  </a:lnTo>
                  <a:lnTo>
                    <a:pt x="8475" y="10996"/>
                  </a:lnTo>
                  <a:lnTo>
                    <a:pt x="8475" y="12256"/>
                  </a:lnTo>
                  <a:cubicBezTo>
                    <a:pt x="8475" y="12476"/>
                    <a:pt x="8664" y="12665"/>
                    <a:pt x="8884" y="12665"/>
                  </a:cubicBezTo>
                  <a:lnTo>
                    <a:pt x="10523" y="12665"/>
                  </a:lnTo>
                  <a:cubicBezTo>
                    <a:pt x="10775" y="12665"/>
                    <a:pt x="10901" y="12476"/>
                    <a:pt x="10901" y="12256"/>
                  </a:cubicBezTo>
                  <a:lnTo>
                    <a:pt x="10901" y="10933"/>
                  </a:lnTo>
                  <a:cubicBezTo>
                    <a:pt x="11373" y="10775"/>
                    <a:pt x="11751" y="10302"/>
                    <a:pt x="11751" y="9767"/>
                  </a:cubicBezTo>
                  <a:lnTo>
                    <a:pt x="11751" y="7278"/>
                  </a:lnTo>
                  <a:cubicBezTo>
                    <a:pt x="11751" y="6805"/>
                    <a:pt x="11594" y="6364"/>
                    <a:pt x="11310" y="6049"/>
                  </a:cubicBezTo>
                  <a:lnTo>
                    <a:pt x="12287" y="6049"/>
                  </a:lnTo>
                  <a:cubicBezTo>
                    <a:pt x="12539" y="6049"/>
                    <a:pt x="12728" y="5860"/>
                    <a:pt x="12728" y="5671"/>
                  </a:cubicBezTo>
                  <a:lnTo>
                    <a:pt x="12728" y="2899"/>
                  </a:lnTo>
                  <a:cubicBezTo>
                    <a:pt x="12728" y="2678"/>
                    <a:pt x="12539" y="2458"/>
                    <a:pt x="12287" y="2458"/>
                  </a:cubicBezTo>
                  <a:lnTo>
                    <a:pt x="10901" y="2458"/>
                  </a:lnTo>
                  <a:lnTo>
                    <a:pt x="10901" y="2080"/>
                  </a:lnTo>
                  <a:cubicBezTo>
                    <a:pt x="10901" y="946"/>
                    <a:pt x="9987" y="32"/>
                    <a:pt x="88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61" name="Google Shape;6024;p52">
              <a:extLst>
                <a:ext uri="{FF2B5EF4-FFF2-40B4-BE49-F238E27FC236}">
                  <a16:creationId xmlns:a16="http://schemas.microsoft.com/office/drawing/2014/main" id="{4A0E053E-F8E2-9E0A-978E-D6F66E4540F9}"/>
                </a:ext>
              </a:extLst>
            </p:cNvPr>
            <p:cNvGrpSpPr/>
            <p:nvPr/>
          </p:nvGrpSpPr>
          <p:grpSpPr>
            <a:xfrm>
              <a:off x="3563493" y="3080164"/>
              <a:ext cx="349440" cy="343320"/>
              <a:chOff x="-40748275" y="3238700"/>
              <a:chExt cx="322600" cy="316950"/>
            </a:xfrm>
            <a:grpFill/>
          </p:grpSpPr>
          <p:sp>
            <p:nvSpPr>
              <p:cNvPr id="2862" name="Google Shape;6025;p52">
                <a:extLst>
                  <a:ext uri="{FF2B5EF4-FFF2-40B4-BE49-F238E27FC236}">
                    <a16:creationId xmlns:a16="http://schemas.microsoft.com/office/drawing/2014/main" id="{E5B1E926-1FE1-E055-7DBA-477E85F5C95F}"/>
                  </a:ext>
                </a:extLst>
              </p:cNvPr>
              <p:cNvSpPr/>
              <p:nvPr/>
            </p:nvSpPr>
            <p:spPr>
              <a:xfrm>
                <a:off x="-40709675" y="3273750"/>
                <a:ext cx="84300" cy="84300"/>
              </a:xfrm>
              <a:custGeom>
                <a:avLst/>
                <a:gdLst/>
                <a:ahLst/>
                <a:cxnLst/>
                <a:rect l="l" t="t" r="r" b="b"/>
                <a:pathLst>
                  <a:path w="3372" h="3372" extrusionOk="0">
                    <a:moveTo>
                      <a:pt x="2710" y="0"/>
                    </a:moveTo>
                    <a:lnTo>
                      <a:pt x="1" y="2710"/>
                    </a:lnTo>
                    <a:lnTo>
                      <a:pt x="694" y="3371"/>
                    </a:lnTo>
                    <a:lnTo>
                      <a:pt x="3372" y="662"/>
                    </a:lnTo>
                    <a:lnTo>
                      <a:pt x="271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3" name="Google Shape;6026;p52">
                <a:extLst>
                  <a:ext uri="{FF2B5EF4-FFF2-40B4-BE49-F238E27FC236}">
                    <a16:creationId xmlns:a16="http://schemas.microsoft.com/office/drawing/2014/main" id="{AD70E866-E1E0-435C-548C-341D1CD42EDE}"/>
                  </a:ext>
                </a:extLst>
              </p:cNvPr>
              <p:cNvSpPr/>
              <p:nvPr/>
            </p:nvSpPr>
            <p:spPr>
              <a:xfrm>
                <a:off x="-40578925" y="3247175"/>
                <a:ext cx="151250" cy="149475"/>
              </a:xfrm>
              <a:custGeom>
                <a:avLst/>
                <a:gdLst/>
                <a:ahLst/>
                <a:cxnLst/>
                <a:rect l="l" t="t" r="r" b="b"/>
                <a:pathLst>
                  <a:path w="6050" h="5979" extrusionOk="0">
                    <a:moveTo>
                      <a:pt x="2663" y="0"/>
                    </a:moveTo>
                    <a:cubicBezTo>
                      <a:pt x="2552" y="0"/>
                      <a:pt x="2442" y="39"/>
                      <a:pt x="2363" y="118"/>
                    </a:cubicBezTo>
                    <a:lnTo>
                      <a:pt x="1261" y="1221"/>
                    </a:lnTo>
                    <a:lnTo>
                      <a:pt x="2678" y="2639"/>
                    </a:lnTo>
                    <a:cubicBezTo>
                      <a:pt x="2836" y="2796"/>
                      <a:pt x="2836" y="3080"/>
                      <a:pt x="2678" y="3237"/>
                    </a:cubicBezTo>
                    <a:cubicBezTo>
                      <a:pt x="2637" y="3278"/>
                      <a:pt x="2560" y="3302"/>
                      <a:pt x="2473" y="3302"/>
                    </a:cubicBezTo>
                    <a:cubicBezTo>
                      <a:pt x="2360" y="3302"/>
                      <a:pt x="2232" y="3263"/>
                      <a:pt x="2143" y="3174"/>
                    </a:cubicBezTo>
                    <a:lnTo>
                      <a:pt x="725" y="1756"/>
                    </a:lnTo>
                    <a:lnTo>
                      <a:pt x="0" y="2481"/>
                    </a:lnTo>
                    <a:lnTo>
                      <a:pt x="3529" y="5978"/>
                    </a:lnTo>
                    <a:lnTo>
                      <a:pt x="5892" y="3615"/>
                    </a:lnTo>
                    <a:cubicBezTo>
                      <a:pt x="6049" y="3458"/>
                      <a:pt x="6049" y="3174"/>
                      <a:pt x="5892" y="3017"/>
                    </a:cubicBezTo>
                    <a:lnTo>
                      <a:pt x="2962" y="118"/>
                    </a:lnTo>
                    <a:cubicBezTo>
                      <a:pt x="2883" y="39"/>
                      <a:pt x="2773" y="0"/>
                      <a:pt x="266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4" name="Google Shape;6027;p52">
                <a:extLst>
                  <a:ext uri="{FF2B5EF4-FFF2-40B4-BE49-F238E27FC236}">
                    <a16:creationId xmlns:a16="http://schemas.microsoft.com/office/drawing/2014/main" id="{F290DC59-9E41-6230-D7A4-694F7B8B6BA2}"/>
                  </a:ext>
                </a:extLst>
              </p:cNvPr>
              <p:cNvSpPr/>
              <p:nvPr/>
            </p:nvSpPr>
            <p:spPr>
              <a:xfrm>
                <a:off x="-40678175" y="3305250"/>
                <a:ext cx="213475" cy="213475"/>
              </a:xfrm>
              <a:custGeom>
                <a:avLst/>
                <a:gdLst/>
                <a:ahLst/>
                <a:cxnLst/>
                <a:rect l="l" t="t" r="r" b="b"/>
                <a:pathLst>
                  <a:path w="8539" h="8539" extrusionOk="0">
                    <a:moveTo>
                      <a:pt x="2679" y="0"/>
                    </a:moveTo>
                    <a:lnTo>
                      <a:pt x="1" y="2678"/>
                    </a:lnTo>
                    <a:lnTo>
                      <a:pt x="5861" y="8538"/>
                    </a:lnTo>
                    <a:lnTo>
                      <a:pt x="8539" y="5860"/>
                    </a:lnTo>
                    <a:lnTo>
                      <a:pt x="267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5" name="Google Shape;6028;p52">
                <a:extLst>
                  <a:ext uri="{FF2B5EF4-FFF2-40B4-BE49-F238E27FC236}">
                    <a16:creationId xmlns:a16="http://schemas.microsoft.com/office/drawing/2014/main" id="{41230DF0-F858-6777-8196-2639E0A5E839}"/>
                  </a:ext>
                </a:extLst>
              </p:cNvPr>
              <p:cNvSpPr/>
              <p:nvPr/>
            </p:nvSpPr>
            <p:spPr>
              <a:xfrm>
                <a:off x="-40513550" y="3469850"/>
                <a:ext cx="87875" cy="85800"/>
              </a:xfrm>
              <a:custGeom>
                <a:avLst/>
                <a:gdLst/>
                <a:ahLst/>
                <a:cxnLst/>
                <a:rect l="l" t="t" r="r" b="b"/>
                <a:pathLst>
                  <a:path w="3515" h="3432" extrusionOk="0">
                    <a:moveTo>
                      <a:pt x="2426" y="1"/>
                    </a:moveTo>
                    <a:lnTo>
                      <a:pt x="0" y="2427"/>
                    </a:lnTo>
                    <a:lnTo>
                      <a:pt x="2899" y="3404"/>
                    </a:lnTo>
                    <a:cubicBezTo>
                      <a:pt x="2948" y="3423"/>
                      <a:pt x="2996" y="3432"/>
                      <a:pt x="3044" y="3432"/>
                    </a:cubicBezTo>
                    <a:cubicBezTo>
                      <a:pt x="3302" y="3432"/>
                      <a:pt x="3514" y="3166"/>
                      <a:pt x="3434" y="2899"/>
                    </a:cubicBezTo>
                    <a:lnTo>
                      <a:pt x="2426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6" name="Google Shape;6029;p52">
                <a:extLst>
                  <a:ext uri="{FF2B5EF4-FFF2-40B4-BE49-F238E27FC236}">
                    <a16:creationId xmlns:a16="http://schemas.microsoft.com/office/drawing/2014/main" id="{3A153F2B-1C56-66C2-F50D-CC97494019B7}"/>
                  </a:ext>
                </a:extLst>
              </p:cNvPr>
              <p:cNvSpPr/>
              <p:nvPr/>
            </p:nvSpPr>
            <p:spPr>
              <a:xfrm>
                <a:off x="-40738025" y="3404500"/>
                <a:ext cx="150450" cy="149475"/>
              </a:xfrm>
              <a:custGeom>
                <a:avLst/>
                <a:gdLst/>
                <a:ahLst/>
                <a:cxnLst/>
                <a:rect l="l" t="t" r="r" b="b"/>
                <a:pathLst>
                  <a:path w="6018" h="5979" extrusionOk="0">
                    <a:moveTo>
                      <a:pt x="2521" y="0"/>
                    </a:moveTo>
                    <a:lnTo>
                      <a:pt x="1796" y="725"/>
                    </a:lnTo>
                    <a:lnTo>
                      <a:pt x="3308" y="2205"/>
                    </a:lnTo>
                    <a:cubicBezTo>
                      <a:pt x="3466" y="2363"/>
                      <a:pt x="3466" y="2646"/>
                      <a:pt x="3308" y="2804"/>
                    </a:cubicBezTo>
                    <a:cubicBezTo>
                      <a:pt x="3230" y="2883"/>
                      <a:pt x="3119" y="2922"/>
                      <a:pt x="3009" y="2922"/>
                    </a:cubicBezTo>
                    <a:cubicBezTo>
                      <a:pt x="2899" y="2922"/>
                      <a:pt x="2789" y="2883"/>
                      <a:pt x="2710" y="2804"/>
                    </a:cubicBezTo>
                    <a:lnTo>
                      <a:pt x="1229" y="1292"/>
                    </a:lnTo>
                    <a:lnTo>
                      <a:pt x="158" y="2363"/>
                    </a:lnTo>
                    <a:cubicBezTo>
                      <a:pt x="0" y="2520"/>
                      <a:pt x="0" y="2804"/>
                      <a:pt x="158" y="2962"/>
                    </a:cubicBezTo>
                    <a:lnTo>
                      <a:pt x="3056" y="5860"/>
                    </a:lnTo>
                    <a:cubicBezTo>
                      <a:pt x="3135" y="5939"/>
                      <a:pt x="3245" y="5978"/>
                      <a:pt x="3356" y="5978"/>
                    </a:cubicBezTo>
                    <a:cubicBezTo>
                      <a:pt x="3466" y="5978"/>
                      <a:pt x="3576" y="5939"/>
                      <a:pt x="3655" y="5860"/>
                    </a:cubicBezTo>
                    <a:lnTo>
                      <a:pt x="6018" y="3497"/>
                    </a:lnTo>
                    <a:lnTo>
                      <a:pt x="252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7" name="Google Shape;6030;p52">
                <a:extLst>
                  <a:ext uri="{FF2B5EF4-FFF2-40B4-BE49-F238E27FC236}">
                    <a16:creationId xmlns:a16="http://schemas.microsoft.com/office/drawing/2014/main" id="{1B04ACC1-339D-9B4F-FAD1-92F8F8693D2D}"/>
                  </a:ext>
                </a:extLst>
              </p:cNvPr>
              <p:cNvSpPr/>
              <p:nvPr/>
            </p:nvSpPr>
            <p:spPr>
              <a:xfrm>
                <a:off x="-40748275" y="3238700"/>
                <a:ext cx="92175" cy="87850"/>
              </a:xfrm>
              <a:custGeom>
                <a:avLst/>
                <a:gdLst/>
                <a:ahLst/>
                <a:cxnLst/>
                <a:rect l="l" t="t" r="r" b="b"/>
                <a:pathLst>
                  <a:path w="3687" h="3514" extrusionOk="0">
                    <a:moveTo>
                      <a:pt x="2281" y="0"/>
                    </a:moveTo>
                    <a:cubicBezTo>
                      <a:pt x="1915" y="0"/>
                      <a:pt x="1545" y="142"/>
                      <a:pt x="1261" y="426"/>
                    </a:cubicBezTo>
                    <a:lnTo>
                      <a:pt x="568" y="1119"/>
                    </a:lnTo>
                    <a:cubicBezTo>
                      <a:pt x="1" y="1686"/>
                      <a:pt x="1" y="2568"/>
                      <a:pt x="568" y="3135"/>
                    </a:cubicBezTo>
                    <a:lnTo>
                      <a:pt x="946" y="3513"/>
                    </a:lnTo>
                    <a:lnTo>
                      <a:pt x="3687" y="804"/>
                    </a:lnTo>
                    <a:lnTo>
                      <a:pt x="3277" y="426"/>
                    </a:lnTo>
                    <a:cubicBezTo>
                      <a:pt x="3010" y="142"/>
                      <a:pt x="2647" y="0"/>
                      <a:pt x="228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68" name="Google Shape;6031;p52">
              <a:extLst>
                <a:ext uri="{FF2B5EF4-FFF2-40B4-BE49-F238E27FC236}">
                  <a16:creationId xmlns:a16="http://schemas.microsoft.com/office/drawing/2014/main" id="{CA5CE83F-2003-1CBF-F8F9-3C9690654D97}"/>
                </a:ext>
              </a:extLst>
            </p:cNvPr>
            <p:cNvGrpSpPr/>
            <p:nvPr/>
          </p:nvGrpSpPr>
          <p:grpSpPr>
            <a:xfrm>
              <a:off x="3565862" y="3507162"/>
              <a:ext cx="344701" cy="313993"/>
              <a:chOff x="-40745125" y="3632900"/>
              <a:chExt cx="318225" cy="289875"/>
            </a:xfrm>
            <a:grpFill/>
          </p:grpSpPr>
          <p:sp>
            <p:nvSpPr>
              <p:cNvPr id="2869" name="Google Shape;6032;p52">
                <a:extLst>
                  <a:ext uri="{FF2B5EF4-FFF2-40B4-BE49-F238E27FC236}">
                    <a16:creationId xmlns:a16="http://schemas.microsoft.com/office/drawing/2014/main" id="{3AE60BC1-DBDD-3BAF-30B8-376BFFE5D105}"/>
                  </a:ext>
                </a:extLst>
              </p:cNvPr>
              <p:cNvSpPr/>
              <p:nvPr/>
            </p:nvSpPr>
            <p:spPr>
              <a:xfrm>
                <a:off x="-40745125" y="3632900"/>
                <a:ext cx="300125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3309" extrusionOk="0">
                    <a:moveTo>
                      <a:pt x="1671" y="0"/>
                    </a:moveTo>
                    <a:cubicBezTo>
                      <a:pt x="757" y="0"/>
                      <a:pt x="1" y="757"/>
                      <a:pt x="1" y="1670"/>
                    </a:cubicBezTo>
                    <a:cubicBezTo>
                      <a:pt x="1" y="2552"/>
                      <a:pt x="757" y="3308"/>
                      <a:pt x="1671" y="3308"/>
                    </a:cubicBezTo>
                    <a:lnTo>
                      <a:pt x="11469" y="3308"/>
                    </a:lnTo>
                    <a:cubicBezTo>
                      <a:pt x="11815" y="3308"/>
                      <a:pt x="12004" y="2930"/>
                      <a:pt x="11784" y="2647"/>
                    </a:cubicBezTo>
                    <a:cubicBezTo>
                      <a:pt x="11595" y="2363"/>
                      <a:pt x="11469" y="2017"/>
                      <a:pt x="11469" y="1670"/>
                    </a:cubicBezTo>
                    <a:cubicBezTo>
                      <a:pt x="11469" y="1292"/>
                      <a:pt x="11595" y="946"/>
                      <a:pt x="11784" y="662"/>
                    </a:cubicBezTo>
                    <a:cubicBezTo>
                      <a:pt x="11973" y="410"/>
                      <a:pt x="11784" y="0"/>
                      <a:pt x="1146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0" name="Google Shape;6033;p52">
                <a:extLst>
                  <a:ext uri="{FF2B5EF4-FFF2-40B4-BE49-F238E27FC236}">
                    <a16:creationId xmlns:a16="http://schemas.microsoft.com/office/drawing/2014/main" id="{B2205E59-AE8C-C3D2-2EF4-548DC835F3F7}"/>
                  </a:ext>
                </a:extLst>
              </p:cNvPr>
              <p:cNvSpPr/>
              <p:nvPr/>
            </p:nvSpPr>
            <p:spPr>
              <a:xfrm>
                <a:off x="-40508050" y="3736075"/>
                <a:ext cx="213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3309" extrusionOk="0">
                    <a:moveTo>
                      <a:pt x="1" y="1"/>
                    </a:moveTo>
                    <a:lnTo>
                      <a:pt x="1" y="3309"/>
                    </a:lnTo>
                    <a:lnTo>
                      <a:pt x="852" y="3309"/>
                    </a:lnTo>
                    <a:lnTo>
                      <a:pt x="85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1" name="Google Shape;6034;p52">
                <a:extLst>
                  <a:ext uri="{FF2B5EF4-FFF2-40B4-BE49-F238E27FC236}">
                    <a16:creationId xmlns:a16="http://schemas.microsoft.com/office/drawing/2014/main" id="{4309CAA7-6ACD-D402-5265-2B38AB5C064D}"/>
                  </a:ext>
                </a:extLst>
              </p:cNvPr>
              <p:cNvSpPr/>
              <p:nvPr/>
            </p:nvSpPr>
            <p:spPr>
              <a:xfrm>
                <a:off x="-40466300" y="3736875"/>
                <a:ext cx="394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3309" extrusionOk="0">
                    <a:moveTo>
                      <a:pt x="1" y="0"/>
                    </a:moveTo>
                    <a:lnTo>
                      <a:pt x="1" y="3308"/>
                    </a:lnTo>
                    <a:lnTo>
                      <a:pt x="1198" y="3308"/>
                    </a:lnTo>
                    <a:cubicBezTo>
                      <a:pt x="1387" y="3277"/>
                      <a:pt x="1576" y="3088"/>
                      <a:pt x="1576" y="2899"/>
                    </a:cubicBezTo>
                    <a:lnTo>
                      <a:pt x="1576" y="410"/>
                    </a:lnTo>
                    <a:cubicBezTo>
                      <a:pt x="1576" y="158"/>
                      <a:pt x="1387" y="0"/>
                      <a:pt x="11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2" name="Google Shape;6035;p52">
                <a:extLst>
                  <a:ext uri="{FF2B5EF4-FFF2-40B4-BE49-F238E27FC236}">
                    <a16:creationId xmlns:a16="http://schemas.microsoft.com/office/drawing/2014/main" id="{B298E4AF-33E3-CADA-A1A0-FA25AA40A392}"/>
                  </a:ext>
                </a:extLst>
              </p:cNvPr>
              <p:cNvSpPr/>
              <p:nvPr/>
            </p:nvSpPr>
            <p:spPr>
              <a:xfrm>
                <a:off x="-40723050" y="3736075"/>
                <a:ext cx="19455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7782" h="3309" extrusionOk="0">
                    <a:moveTo>
                      <a:pt x="441" y="1"/>
                    </a:moveTo>
                    <a:cubicBezTo>
                      <a:pt x="189" y="1"/>
                      <a:pt x="0" y="221"/>
                      <a:pt x="0" y="442"/>
                    </a:cubicBezTo>
                    <a:lnTo>
                      <a:pt x="0" y="2931"/>
                    </a:lnTo>
                    <a:cubicBezTo>
                      <a:pt x="0" y="3151"/>
                      <a:pt x="189" y="3309"/>
                      <a:pt x="441" y="3309"/>
                    </a:cubicBezTo>
                    <a:lnTo>
                      <a:pt x="7782" y="3309"/>
                    </a:lnTo>
                    <a:lnTo>
                      <a:pt x="778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3" name="Google Shape;6036;p52">
                <a:extLst>
                  <a:ext uri="{FF2B5EF4-FFF2-40B4-BE49-F238E27FC236}">
                    <a16:creationId xmlns:a16="http://schemas.microsoft.com/office/drawing/2014/main" id="{761E882A-19B1-3DA4-CF52-426730DB7380}"/>
                  </a:ext>
                </a:extLst>
              </p:cNvPr>
              <p:cNvSpPr/>
              <p:nvPr/>
            </p:nvSpPr>
            <p:spPr>
              <a:xfrm>
                <a:off x="-40681325" y="3839250"/>
                <a:ext cx="213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3309" extrusionOk="0">
                    <a:moveTo>
                      <a:pt x="1" y="1"/>
                    </a:moveTo>
                    <a:lnTo>
                      <a:pt x="1" y="3309"/>
                    </a:lnTo>
                    <a:lnTo>
                      <a:pt x="851" y="3309"/>
                    </a:lnTo>
                    <a:lnTo>
                      <a:pt x="85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4" name="Google Shape;6037;p52">
                <a:extLst>
                  <a:ext uri="{FF2B5EF4-FFF2-40B4-BE49-F238E27FC236}">
                    <a16:creationId xmlns:a16="http://schemas.microsoft.com/office/drawing/2014/main" id="{4E3A728C-D1B0-807E-9D55-87DC1CE9B963}"/>
                  </a:ext>
                </a:extLst>
              </p:cNvPr>
              <p:cNvSpPr/>
              <p:nvPr/>
            </p:nvSpPr>
            <p:spPr>
              <a:xfrm>
                <a:off x="-40639575" y="3840825"/>
                <a:ext cx="190625" cy="81950"/>
              </a:xfrm>
              <a:custGeom>
                <a:avLst/>
                <a:gdLst/>
                <a:ahLst/>
                <a:cxnLst/>
                <a:rect l="l" t="t" r="r" b="b"/>
                <a:pathLst>
                  <a:path w="7625" h="3278" extrusionOk="0">
                    <a:moveTo>
                      <a:pt x="1" y="1"/>
                    </a:moveTo>
                    <a:lnTo>
                      <a:pt x="1" y="3277"/>
                    </a:lnTo>
                    <a:lnTo>
                      <a:pt x="7247" y="3277"/>
                    </a:lnTo>
                    <a:cubicBezTo>
                      <a:pt x="7467" y="3277"/>
                      <a:pt x="7625" y="3057"/>
                      <a:pt x="7625" y="2868"/>
                    </a:cubicBezTo>
                    <a:lnTo>
                      <a:pt x="7625" y="379"/>
                    </a:lnTo>
                    <a:cubicBezTo>
                      <a:pt x="7625" y="158"/>
                      <a:pt x="7436" y="1"/>
                      <a:pt x="72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5" name="Google Shape;6038;p52">
                <a:extLst>
                  <a:ext uri="{FF2B5EF4-FFF2-40B4-BE49-F238E27FC236}">
                    <a16:creationId xmlns:a16="http://schemas.microsoft.com/office/drawing/2014/main" id="{41AA32C0-5D00-31F5-696D-67EAA661CD9E}"/>
                  </a:ext>
                </a:extLst>
              </p:cNvPr>
              <p:cNvSpPr/>
              <p:nvPr/>
            </p:nvSpPr>
            <p:spPr>
              <a:xfrm>
                <a:off x="-40745125" y="3840050"/>
                <a:ext cx="4335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309" extrusionOk="0">
                    <a:moveTo>
                      <a:pt x="442" y="0"/>
                    </a:moveTo>
                    <a:cubicBezTo>
                      <a:pt x="190" y="0"/>
                      <a:pt x="1" y="189"/>
                      <a:pt x="1" y="378"/>
                    </a:cubicBezTo>
                    <a:lnTo>
                      <a:pt x="1" y="2867"/>
                    </a:lnTo>
                    <a:cubicBezTo>
                      <a:pt x="1" y="3088"/>
                      <a:pt x="190" y="3308"/>
                      <a:pt x="442" y="3308"/>
                    </a:cubicBezTo>
                    <a:lnTo>
                      <a:pt x="1734" y="3308"/>
                    </a:lnTo>
                    <a:lnTo>
                      <a:pt x="173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76" name="Google Shape;6039;p52">
              <a:extLst>
                <a:ext uri="{FF2B5EF4-FFF2-40B4-BE49-F238E27FC236}">
                  <a16:creationId xmlns:a16="http://schemas.microsoft.com/office/drawing/2014/main" id="{BEEDE483-4EC8-8E68-B282-11154D843954}"/>
                </a:ext>
              </a:extLst>
            </p:cNvPr>
            <p:cNvGrpSpPr/>
            <p:nvPr/>
          </p:nvGrpSpPr>
          <p:grpSpPr>
            <a:xfrm>
              <a:off x="3569708" y="3874664"/>
              <a:ext cx="337011" cy="343185"/>
              <a:chOff x="-40742750" y="3972175"/>
              <a:chExt cx="311125" cy="316825"/>
            </a:xfrm>
            <a:grpFill/>
          </p:grpSpPr>
          <p:sp>
            <p:nvSpPr>
              <p:cNvPr id="2877" name="Google Shape;6040;p52">
                <a:extLst>
                  <a:ext uri="{FF2B5EF4-FFF2-40B4-BE49-F238E27FC236}">
                    <a16:creationId xmlns:a16="http://schemas.microsoft.com/office/drawing/2014/main" id="{CFC8C50C-89BF-C54E-3F61-F3A8E7B7D9AC}"/>
                  </a:ext>
                </a:extLst>
              </p:cNvPr>
              <p:cNvSpPr/>
              <p:nvPr/>
            </p:nvSpPr>
            <p:spPr>
              <a:xfrm>
                <a:off x="-40699425" y="4118075"/>
                <a:ext cx="226850" cy="101625"/>
              </a:xfrm>
              <a:custGeom>
                <a:avLst/>
                <a:gdLst/>
                <a:ahLst/>
                <a:cxnLst/>
                <a:rect l="l" t="t" r="r" b="b"/>
                <a:pathLst>
                  <a:path w="9074" h="4065" extrusionOk="0">
                    <a:moveTo>
                      <a:pt x="0" y="0"/>
                    </a:moveTo>
                    <a:lnTo>
                      <a:pt x="0" y="2017"/>
                    </a:lnTo>
                    <a:cubicBezTo>
                      <a:pt x="0" y="3529"/>
                      <a:pt x="2741" y="4065"/>
                      <a:pt x="4505" y="4065"/>
                    </a:cubicBezTo>
                    <a:cubicBezTo>
                      <a:pt x="6774" y="4065"/>
                      <a:pt x="9074" y="3371"/>
                      <a:pt x="9074" y="2017"/>
                    </a:cubicBezTo>
                    <a:lnTo>
                      <a:pt x="9074" y="0"/>
                    </a:lnTo>
                    <a:lnTo>
                      <a:pt x="5135" y="2237"/>
                    </a:lnTo>
                    <a:cubicBezTo>
                      <a:pt x="4953" y="2359"/>
                      <a:pt x="4748" y="2415"/>
                      <a:pt x="4546" y="2415"/>
                    </a:cubicBezTo>
                    <a:cubicBezTo>
                      <a:pt x="4330" y="2415"/>
                      <a:pt x="4117" y="2351"/>
                      <a:pt x="3938" y="2237"/>
                    </a:cubicBezTo>
                    <a:cubicBezTo>
                      <a:pt x="3623" y="2048"/>
                      <a:pt x="315" y="22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8" name="Google Shape;6041;p52">
                <a:extLst>
                  <a:ext uri="{FF2B5EF4-FFF2-40B4-BE49-F238E27FC236}">
                    <a16:creationId xmlns:a16="http://schemas.microsoft.com/office/drawing/2014/main" id="{37B1C666-1316-0B88-FC8F-35F76C033B6E}"/>
                  </a:ext>
                </a:extLst>
              </p:cNvPr>
              <p:cNvSpPr/>
              <p:nvPr/>
            </p:nvSpPr>
            <p:spPr>
              <a:xfrm>
                <a:off x="-40742750" y="3972175"/>
                <a:ext cx="311125" cy="316825"/>
              </a:xfrm>
              <a:custGeom>
                <a:avLst/>
                <a:gdLst/>
                <a:ahLst/>
                <a:cxnLst/>
                <a:rect l="l" t="t" r="r" b="b"/>
                <a:pathLst>
                  <a:path w="12445" h="12673" extrusionOk="0">
                    <a:moveTo>
                      <a:pt x="6254" y="0"/>
                    </a:moveTo>
                    <a:cubicBezTo>
                      <a:pt x="6183" y="0"/>
                      <a:pt x="6112" y="24"/>
                      <a:pt x="6049" y="71"/>
                    </a:cubicBezTo>
                    <a:lnTo>
                      <a:pt x="284" y="3379"/>
                    </a:lnTo>
                    <a:cubicBezTo>
                      <a:pt x="0" y="3537"/>
                      <a:pt x="0" y="3915"/>
                      <a:pt x="284" y="4072"/>
                    </a:cubicBezTo>
                    <a:lnTo>
                      <a:pt x="6049" y="7380"/>
                    </a:lnTo>
                    <a:cubicBezTo>
                      <a:pt x="6112" y="7427"/>
                      <a:pt x="6183" y="7451"/>
                      <a:pt x="6254" y="7451"/>
                    </a:cubicBezTo>
                    <a:cubicBezTo>
                      <a:pt x="6325" y="7451"/>
                      <a:pt x="6396" y="7427"/>
                      <a:pt x="6459" y="7380"/>
                    </a:cubicBezTo>
                    <a:cubicBezTo>
                      <a:pt x="11374" y="4545"/>
                      <a:pt x="11626" y="4419"/>
                      <a:pt x="11626" y="4419"/>
                    </a:cubicBezTo>
                    <a:lnTo>
                      <a:pt x="11626" y="12263"/>
                    </a:lnTo>
                    <a:cubicBezTo>
                      <a:pt x="11657" y="12515"/>
                      <a:pt x="11846" y="12673"/>
                      <a:pt x="12035" y="12673"/>
                    </a:cubicBezTo>
                    <a:cubicBezTo>
                      <a:pt x="12287" y="12673"/>
                      <a:pt x="12445" y="12452"/>
                      <a:pt x="12445" y="12263"/>
                    </a:cubicBezTo>
                    <a:lnTo>
                      <a:pt x="12445" y="3726"/>
                    </a:lnTo>
                    <a:cubicBezTo>
                      <a:pt x="12445" y="3568"/>
                      <a:pt x="12319" y="3411"/>
                      <a:pt x="12256" y="3379"/>
                    </a:cubicBezTo>
                    <a:lnTo>
                      <a:pt x="6459" y="71"/>
                    </a:lnTo>
                    <a:cubicBezTo>
                      <a:pt x="6396" y="24"/>
                      <a:pt x="6325" y="0"/>
                      <a:pt x="625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79" name="Google Shape;6042;p52">
              <a:extLst>
                <a:ext uri="{FF2B5EF4-FFF2-40B4-BE49-F238E27FC236}">
                  <a16:creationId xmlns:a16="http://schemas.microsoft.com/office/drawing/2014/main" id="{F4794751-529E-E914-2347-AECAF4A6462E}"/>
                </a:ext>
              </a:extLst>
            </p:cNvPr>
            <p:cNvGrpSpPr/>
            <p:nvPr/>
          </p:nvGrpSpPr>
          <p:grpSpPr>
            <a:xfrm>
              <a:off x="5639761" y="3061804"/>
              <a:ext cx="247430" cy="342995"/>
              <a:chOff x="-38860325" y="3221750"/>
              <a:chExt cx="228425" cy="316650"/>
            </a:xfrm>
            <a:grpFill/>
          </p:grpSpPr>
          <p:sp>
            <p:nvSpPr>
              <p:cNvPr id="2880" name="Google Shape;6043;p52">
                <a:extLst>
                  <a:ext uri="{FF2B5EF4-FFF2-40B4-BE49-F238E27FC236}">
                    <a16:creationId xmlns:a16="http://schemas.microsoft.com/office/drawing/2014/main" id="{93A4D6C5-0998-91EC-AE21-A52D6FB15589}"/>
                  </a:ext>
                </a:extLst>
              </p:cNvPr>
              <p:cNvSpPr/>
              <p:nvPr/>
            </p:nvSpPr>
            <p:spPr>
              <a:xfrm>
                <a:off x="-38735875" y="3222550"/>
                <a:ext cx="103975" cy="123675"/>
              </a:xfrm>
              <a:custGeom>
                <a:avLst/>
                <a:gdLst/>
                <a:ahLst/>
                <a:cxnLst/>
                <a:rect l="l" t="t" r="r" b="b"/>
                <a:pathLst>
                  <a:path w="4159" h="4947" extrusionOk="0">
                    <a:moveTo>
                      <a:pt x="0" y="0"/>
                    </a:moveTo>
                    <a:lnTo>
                      <a:pt x="0" y="2552"/>
                    </a:lnTo>
                    <a:cubicBezTo>
                      <a:pt x="473" y="2710"/>
                      <a:pt x="851" y="3182"/>
                      <a:pt x="851" y="3750"/>
                    </a:cubicBezTo>
                    <a:lnTo>
                      <a:pt x="851" y="4947"/>
                    </a:lnTo>
                    <a:lnTo>
                      <a:pt x="4159" y="4947"/>
                    </a:lnTo>
                    <a:lnTo>
                      <a:pt x="4159" y="3687"/>
                    </a:lnTo>
                    <a:cubicBezTo>
                      <a:pt x="4159" y="1639"/>
                      <a:pt x="2489" y="0"/>
                      <a:pt x="44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1" name="Google Shape;6044;p52">
                <a:extLst>
                  <a:ext uri="{FF2B5EF4-FFF2-40B4-BE49-F238E27FC236}">
                    <a16:creationId xmlns:a16="http://schemas.microsoft.com/office/drawing/2014/main" id="{CA2BC728-7AAC-290B-09CE-0226B75858B7}"/>
                  </a:ext>
                </a:extLst>
              </p:cNvPr>
              <p:cNvSpPr/>
              <p:nvPr/>
            </p:nvSpPr>
            <p:spPr>
              <a:xfrm>
                <a:off x="-38756375" y="3302875"/>
                <a:ext cx="22075" cy="63050"/>
              </a:xfrm>
              <a:custGeom>
                <a:avLst/>
                <a:gdLst/>
                <a:ahLst/>
                <a:cxnLst/>
                <a:rect l="l" t="t" r="r" b="b"/>
                <a:pathLst>
                  <a:path w="883" h="2522" extrusionOk="0">
                    <a:moveTo>
                      <a:pt x="474" y="1"/>
                    </a:moveTo>
                    <a:cubicBezTo>
                      <a:pt x="253" y="1"/>
                      <a:pt x="95" y="222"/>
                      <a:pt x="95" y="442"/>
                    </a:cubicBezTo>
                    <a:lnTo>
                      <a:pt x="95" y="2112"/>
                    </a:lnTo>
                    <a:cubicBezTo>
                      <a:pt x="1" y="2332"/>
                      <a:pt x="190" y="2521"/>
                      <a:pt x="442" y="2521"/>
                    </a:cubicBezTo>
                    <a:cubicBezTo>
                      <a:pt x="663" y="2521"/>
                      <a:pt x="820" y="2332"/>
                      <a:pt x="883" y="2112"/>
                    </a:cubicBezTo>
                    <a:lnTo>
                      <a:pt x="883" y="442"/>
                    </a:lnTo>
                    <a:cubicBezTo>
                      <a:pt x="883" y="222"/>
                      <a:pt x="663" y="64"/>
                      <a:pt x="47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2" name="Google Shape;6045;p52">
                <a:extLst>
                  <a:ext uri="{FF2B5EF4-FFF2-40B4-BE49-F238E27FC236}">
                    <a16:creationId xmlns:a16="http://schemas.microsoft.com/office/drawing/2014/main" id="{836B91D2-7368-A82E-8579-E84CC22DD852}"/>
                  </a:ext>
                </a:extLst>
              </p:cNvPr>
              <p:cNvSpPr/>
              <p:nvPr/>
            </p:nvSpPr>
            <p:spPr>
              <a:xfrm>
                <a:off x="-38859550" y="3221750"/>
                <a:ext cx="103200" cy="122900"/>
              </a:xfrm>
              <a:custGeom>
                <a:avLst/>
                <a:gdLst/>
                <a:ahLst/>
                <a:cxnLst/>
                <a:rect l="l" t="t" r="r" b="b"/>
                <a:pathLst>
                  <a:path w="4128" h="4916" extrusionOk="0">
                    <a:moveTo>
                      <a:pt x="3687" y="1"/>
                    </a:moveTo>
                    <a:cubicBezTo>
                      <a:pt x="1671" y="1"/>
                      <a:pt x="1" y="1639"/>
                      <a:pt x="1" y="3687"/>
                    </a:cubicBezTo>
                    <a:lnTo>
                      <a:pt x="1" y="4916"/>
                    </a:lnTo>
                    <a:lnTo>
                      <a:pt x="3309" y="4916"/>
                    </a:lnTo>
                    <a:lnTo>
                      <a:pt x="3309" y="3687"/>
                    </a:lnTo>
                    <a:cubicBezTo>
                      <a:pt x="3309" y="3151"/>
                      <a:pt x="3655" y="2710"/>
                      <a:pt x="4128" y="2521"/>
                    </a:cubicBezTo>
                    <a:lnTo>
                      <a:pt x="4128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3" name="Google Shape;6046;p52">
                <a:extLst>
                  <a:ext uri="{FF2B5EF4-FFF2-40B4-BE49-F238E27FC236}">
                    <a16:creationId xmlns:a16="http://schemas.microsoft.com/office/drawing/2014/main" id="{1E089F2D-4989-EB71-5772-58D833A939F5}"/>
                  </a:ext>
                </a:extLst>
              </p:cNvPr>
              <p:cNvSpPr/>
              <p:nvPr/>
            </p:nvSpPr>
            <p:spPr>
              <a:xfrm>
                <a:off x="-38860325" y="3367475"/>
                <a:ext cx="228425" cy="170925"/>
              </a:xfrm>
              <a:custGeom>
                <a:avLst/>
                <a:gdLst/>
                <a:ahLst/>
                <a:cxnLst/>
                <a:rect l="l" t="t" r="r" b="b"/>
                <a:pathLst>
                  <a:path w="9137" h="6837" extrusionOk="0">
                    <a:moveTo>
                      <a:pt x="0" y="0"/>
                    </a:moveTo>
                    <a:lnTo>
                      <a:pt x="0" y="3151"/>
                    </a:lnTo>
                    <a:cubicBezTo>
                      <a:pt x="0" y="5199"/>
                      <a:pt x="1639" y="6837"/>
                      <a:pt x="3686" y="6837"/>
                    </a:cubicBezTo>
                    <a:lnTo>
                      <a:pt x="5356" y="6837"/>
                    </a:lnTo>
                    <a:cubicBezTo>
                      <a:pt x="7467" y="6837"/>
                      <a:pt x="9137" y="5199"/>
                      <a:pt x="9137" y="3151"/>
                    </a:cubicBezTo>
                    <a:lnTo>
                      <a:pt x="9137" y="0"/>
                    </a:lnTo>
                    <a:lnTo>
                      <a:pt x="5734" y="0"/>
                    </a:lnTo>
                    <a:cubicBezTo>
                      <a:pt x="5577" y="473"/>
                      <a:pt x="5104" y="819"/>
                      <a:pt x="4568" y="819"/>
                    </a:cubicBezTo>
                    <a:cubicBezTo>
                      <a:pt x="4001" y="819"/>
                      <a:pt x="3560" y="473"/>
                      <a:pt x="33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84" name="Google Shape;6047;p52">
              <a:extLst>
                <a:ext uri="{FF2B5EF4-FFF2-40B4-BE49-F238E27FC236}">
                  <a16:creationId xmlns:a16="http://schemas.microsoft.com/office/drawing/2014/main" id="{EEB70A7D-8260-7B93-358B-5CD240186160}"/>
                </a:ext>
              </a:extLst>
            </p:cNvPr>
            <p:cNvGrpSpPr/>
            <p:nvPr/>
          </p:nvGrpSpPr>
          <p:grpSpPr>
            <a:xfrm>
              <a:off x="5587293" y="3462723"/>
              <a:ext cx="352365" cy="340341"/>
              <a:chOff x="-38905225" y="3591875"/>
              <a:chExt cx="325300" cy="314200"/>
            </a:xfrm>
            <a:grpFill/>
          </p:grpSpPr>
          <p:sp>
            <p:nvSpPr>
              <p:cNvPr id="2885" name="Google Shape;6048;p52">
                <a:extLst>
                  <a:ext uri="{FF2B5EF4-FFF2-40B4-BE49-F238E27FC236}">
                    <a16:creationId xmlns:a16="http://schemas.microsoft.com/office/drawing/2014/main" id="{9D31C47F-80C8-F716-A0AB-13DF8C482159}"/>
                  </a:ext>
                </a:extLst>
              </p:cNvPr>
              <p:cNvSpPr/>
              <p:nvPr/>
            </p:nvSpPr>
            <p:spPr>
              <a:xfrm>
                <a:off x="-38716975" y="3591875"/>
                <a:ext cx="137050" cy="131625"/>
              </a:xfrm>
              <a:custGeom>
                <a:avLst/>
                <a:gdLst/>
                <a:ahLst/>
                <a:cxnLst/>
                <a:rect l="l" t="t" r="r" b="b"/>
                <a:pathLst>
                  <a:path w="5482" h="5265" extrusionOk="0">
                    <a:moveTo>
                      <a:pt x="1543" y="1"/>
                    </a:moveTo>
                    <a:cubicBezTo>
                      <a:pt x="987" y="1"/>
                      <a:pt x="447" y="38"/>
                      <a:pt x="0" y="98"/>
                    </a:cubicBezTo>
                    <a:lnTo>
                      <a:pt x="5167" y="5265"/>
                    </a:lnTo>
                    <a:cubicBezTo>
                      <a:pt x="5482" y="3311"/>
                      <a:pt x="5198" y="1326"/>
                      <a:pt x="4568" y="696"/>
                    </a:cubicBezTo>
                    <a:cubicBezTo>
                      <a:pt x="4029" y="178"/>
                      <a:pt x="2751" y="1"/>
                      <a:pt x="154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6" name="Google Shape;6049;p52">
                <a:extLst>
                  <a:ext uri="{FF2B5EF4-FFF2-40B4-BE49-F238E27FC236}">
                    <a16:creationId xmlns:a16="http://schemas.microsoft.com/office/drawing/2014/main" id="{4538E031-B744-E78B-5E58-30845F7115A7}"/>
                  </a:ext>
                </a:extLst>
              </p:cNvPr>
              <p:cNvSpPr/>
              <p:nvPr/>
            </p:nvSpPr>
            <p:spPr>
              <a:xfrm>
                <a:off x="-38905225" y="3774675"/>
                <a:ext cx="137075" cy="131400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5256" extrusionOk="0">
                    <a:moveTo>
                      <a:pt x="316" y="0"/>
                    </a:moveTo>
                    <a:lnTo>
                      <a:pt x="316" y="0"/>
                    </a:lnTo>
                    <a:cubicBezTo>
                      <a:pt x="0" y="1922"/>
                      <a:pt x="253" y="3907"/>
                      <a:pt x="914" y="4569"/>
                    </a:cubicBezTo>
                    <a:cubicBezTo>
                      <a:pt x="1376" y="5031"/>
                      <a:pt x="2601" y="5256"/>
                      <a:pt x="3967" y="5256"/>
                    </a:cubicBezTo>
                    <a:cubicBezTo>
                      <a:pt x="4464" y="5256"/>
                      <a:pt x="4979" y="5226"/>
                      <a:pt x="5482" y="5167"/>
                    </a:cubicBezTo>
                    <a:lnTo>
                      <a:pt x="31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7" name="Google Shape;6050;p52">
                <a:extLst>
                  <a:ext uri="{FF2B5EF4-FFF2-40B4-BE49-F238E27FC236}">
                    <a16:creationId xmlns:a16="http://schemas.microsoft.com/office/drawing/2014/main" id="{032B90D3-9111-0F15-8950-978F6AD87FCC}"/>
                  </a:ext>
                </a:extLst>
              </p:cNvPr>
              <p:cNvSpPr/>
              <p:nvPr/>
            </p:nvSpPr>
            <p:spPr>
              <a:xfrm>
                <a:off x="-38891050" y="3599025"/>
                <a:ext cx="298525" cy="300900"/>
              </a:xfrm>
              <a:custGeom>
                <a:avLst/>
                <a:gdLst/>
                <a:ahLst/>
                <a:cxnLst/>
                <a:rect l="l" t="t" r="r" b="b"/>
                <a:pathLst>
                  <a:path w="11941" h="12036" extrusionOk="0">
                    <a:moveTo>
                      <a:pt x="6349" y="2687"/>
                    </a:moveTo>
                    <a:cubicBezTo>
                      <a:pt x="6459" y="2687"/>
                      <a:pt x="6569" y="2726"/>
                      <a:pt x="6648" y="2805"/>
                    </a:cubicBezTo>
                    <a:lnTo>
                      <a:pt x="7593" y="3750"/>
                    </a:lnTo>
                    <a:lnTo>
                      <a:pt x="7719" y="3655"/>
                    </a:lnTo>
                    <a:cubicBezTo>
                      <a:pt x="7798" y="3577"/>
                      <a:pt x="7908" y="3537"/>
                      <a:pt x="8019" y="3537"/>
                    </a:cubicBezTo>
                    <a:cubicBezTo>
                      <a:pt x="8129" y="3537"/>
                      <a:pt x="8239" y="3577"/>
                      <a:pt x="8318" y="3655"/>
                    </a:cubicBezTo>
                    <a:cubicBezTo>
                      <a:pt x="8475" y="3813"/>
                      <a:pt x="8475" y="4065"/>
                      <a:pt x="8318" y="4222"/>
                    </a:cubicBezTo>
                    <a:lnTo>
                      <a:pt x="8192" y="4348"/>
                    </a:lnTo>
                    <a:lnTo>
                      <a:pt x="9137" y="5294"/>
                    </a:lnTo>
                    <a:cubicBezTo>
                      <a:pt x="9295" y="5451"/>
                      <a:pt x="9295" y="5735"/>
                      <a:pt x="9137" y="5892"/>
                    </a:cubicBezTo>
                    <a:cubicBezTo>
                      <a:pt x="9058" y="5971"/>
                      <a:pt x="8948" y="6010"/>
                      <a:pt x="8838" y="6010"/>
                    </a:cubicBezTo>
                    <a:cubicBezTo>
                      <a:pt x="8727" y="6010"/>
                      <a:pt x="8617" y="5971"/>
                      <a:pt x="8538" y="5892"/>
                    </a:cubicBezTo>
                    <a:lnTo>
                      <a:pt x="7593" y="4947"/>
                    </a:lnTo>
                    <a:lnTo>
                      <a:pt x="6522" y="6018"/>
                    </a:lnTo>
                    <a:lnTo>
                      <a:pt x="7467" y="6963"/>
                    </a:lnTo>
                    <a:cubicBezTo>
                      <a:pt x="7625" y="7089"/>
                      <a:pt x="7625" y="7373"/>
                      <a:pt x="7467" y="7530"/>
                    </a:cubicBezTo>
                    <a:cubicBezTo>
                      <a:pt x="7388" y="7609"/>
                      <a:pt x="7286" y="7649"/>
                      <a:pt x="7184" y="7649"/>
                    </a:cubicBezTo>
                    <a:cubicBezTo>
                      <a:pt x="7081" y="7649"/>
                      <a:pt x="6979" y="7609"/>
                      <a:pt x="6900" y="7530"/>
                    </a:cubicBezTo>
                    <a:lnTo>
                      <a:pt x="5955" y="6585"/>
                    </a:lnTo>
                    <a:lnTo>
                      <a:pt x="4884" y="7656"/>
                    </a:lnTo>
                    <a:lnTo>
                      <a:pt x="5829" y="8602"/>
                    </a:lnTo>
                    <a:cubicBezTo>
                      <a:pt x="5987" y="8759"/>
                      <a:pt x="5987" y="9043"/>
                      <a:pt x="5829" y="9200"/>
                    </a:cubicBezTo>
                    <a:cubicBezTo>
                      <a:pt x="5750" y="9279"/>
                      <a:pt x="5640" y="9318"/>
                      <a:pt x="5530" y="9318"/>
                    </a:cubicBezTo>
                    <a:cubicBezTo>
                      <a:pt x="5419" y="9318"/>
                      <a:pt x="5309" y="9279"/>
                      <a:pt x="5230" y="9200"/>
                    </a:cubicBezTo>
                    <a:lnTo>
                      <a:pt x="4285" y="8255"/>
                    </a:lnTo>
                    <a:lnTo>
                      <a:pt x="4159" y="8381"/>
                    </a:lnTo>
                    <a:cubicBezTo>
                      <a:pt x="4080" y="8460"/>
                      <a:pt x="3978" y="8499"/>
                      <a:pt x="3876" y="8499"/>
                    </a:cubicBezTo>
                    <a:cubicBezTo>
                      <a:pt x="3773" y="8499"/>
                      <a:pt x="3671" y="8460"/>
                      <a:pt x="3592" y="8381"/>
                    </a:cubicBezTo>
                    <a:cubicBezTo>
                      <a:pt x="3435" y="8224"/>
                      <a:pt x="3435" y="7940"/>
                      <a:pt x="3592" y="7782"/>
                    </a:cubicBezTo>
                    <a:lnTo>
                      <a:pt x="3687" y="7656"/>
                    </a:lnTo>
                    <a:lnTo>
                      <a:pt x="2742" y="6711"/>
                    </a:lnTo>
                    <a:cubicBezTo>
                      <a:pt x="2584" y="6554"/>
                      <a:pt x="2584" y="6270"/>
                      <a:pt x="2742" y="6113"/>
                    </a:cubicBezTo>
                    <a:cubicBezTo>
                      <a:pt x="2820" y="6034"/>
                      <a:pt x="2931" y="5995"/>
                      <a:pt x="3041" y="5995"/>
                    </a:cubicBezTo>
                    <a:cubicBezTo>
                      <a:pt x="3151" y="5995"/>
                      <a:pt x="3261" y="6034"/>
                      <a:pt x="3340" y="6113"/>
                    </a:cubicBezTo>
                    <a:lnTo>
                      <a:pt x="4285" y="7058"/>
                    </a:lnTo>
                    <a:lnTo>
                      <a:pt x="5356" y="6018"/>
                    </a:lnTo>
                    <a:lnTo>
                      <a:pt x="4411" y="5073"/>
                    </a:lnTo>
                    <a:cubicBezTo>
                      <a:pt x="4254" y="4916"/>
                      <a:pt x="4254" y="4632"/>
                      <a:pt x="4411" y="4474"/>
                    </a:cubicBezTo>
                    <a:cubicBezTo>
                      <a:pt x="4490" y="4396"/>
                      <a:pt x="4600" y="4356"/>
                      <a:pt x="4711" y="4356"/>
                    </a:cubicBezTo>
                    <a:cubicBezTo>
                      <a:pt x="4821" y="4356"/>
                      <a:pt x="4931" y="4396"/>
                      <a:pt x="5010" y="4474"/>
                    </a:cubicBezTo>
                    <a:lnTo>
                      <a:pt x="5955" y="5420"/>
                    </a:lnTo>
                    <a:lnTo>
                      <a:pt x="6995" y="4348"/>
                    </a:lnTo>
                    <a:lnTo>
                      <a:pt x="6050" y="3403"/>
                    </a:lnTo>
                    <a:cubicBezTo>
                      <a:pt x="5892" y="3246"/>
                      <a:pt x="5892" y="2962"/>
                      <a:pt x="6050" y="2805"/>
                    </a:cubicBezTo>
                    <a:cubicBezTo>
                      <a:pt x="6128" y="2726"/>
                      <a:pt x="6239" y="2687"/>
                      <a:pt x="6349" y="2687"/>
                    </a:cubicBezTo>
                    <a:close/>
                    <a:moveTo>
                      <a:pt x="5987" y="1"/>
                    </a:moveTo>
                    <a:cubicBezTo>
                      <a:pt x="2805" y="757"/>
                      <a:pt x="788" y="3025"/>
                      <a:pt x="1" y="6081"/>
                    </a:cubicBezTo>
                    <a:lnTo>
                      <a:pt x="5955" y="12036"/>
                    </a:lnTo>
                    <a:cubicBezTo>
                      <a:pt x="9106" y="11248"/>
                      <a:pt x="11153" y="9043"/>
                      <a:pt x="11941" y="5955"/>
                    </a:cubicBezTo>
                    <a:lnTo>
                      <a:pt x="598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88" name="Google Shape;6051;p52">
              <a:extLst>
                <a:ext uri="{FF2B5EF4-FFF2-40B4-BE49-F238E27FC236}">
                  <a16:creationId xmlns:a16="http://schemas.microsoft.com/office/drawing/2014/main" id="{06B10E18-1466-BB37-1038-071DCBC10FF3}"/>
                </a:ext>
              </a:extLst>
            </p:cNvPr>
            <p:cNvSpPr/>
            <p:nvPr/>
          </p:nvSpPr>
          <p:spPr>
            <a:xfrm>
              <a:off x="5593363" y="3908004"/>
              <a:ext cx="342995" cy="290108"/>
            </a:xfrm>
            <a:custGeom>
              <a:avLst/>
              <a:gdLst/>
              <a:ahLst/>
              <a:cxnLst/>
              <a:rect l="l" t="t" r="r" b="b"/>
              <a:pathLst>
                <a:path w="12666" h="10713" extrusionOk="0">
                  <a:moveTo>
                    <a:pt x="1765" y="3309"/>
                  </a:moveTo>
                  <a:lnTo>
                    <a:pt x="1765" y="7058"/>
                  </a:lnTo>
                  <a:cubicBezTo>
                    <a:pt x="1765" y="7278"/>
                    <a:pt x="1954" y="7436"/>
                    <a:pt x="2206" y="7436"/>
                  </a:cubicBezTo>
                  <a:lnTo>
                    <a:pt x="2615" y="7436"/>
                  </a:lnTo>
                  <a:lnTo>
                    <a:pt x="2615" y="9925"/>
                  </a:lnTo>
                  <a:lnTo>
                    <a:pt x="788" y="9925"/>
                  </a:lnTo>
                  <a:lnTo>
                    <a:pt x="788" y="3309"/>
                  </a:lnTo>
                  <a:close/>
                  <a:moveTo>
                    <a:pt x="5073" y="3309"/>
                  </a:moveTo>
                  <a:lnTo>
                    <a:pt x="5073" y="7058"/>
                  </a:lnTo>
                  <a:cubicBezTo>
                    <a:pt x="5073" y="7278"/>
                    <a:pt x="5262" y="7436"/>
                    <a:pt x="5514" y="7436"/>
                  </a:cubicBezTo>
                  <a:lnTo>
                    <a:pt x="5892" y="7436"/>
                  </a:lnTo>
                  <a:lnTo>
                    <a:pt x="5892" y="9925"/>
                  </a:lnTo>
                  <a:lnTo>
                    <a:pt x="3403" y="9925"/>
                  </a:lnTo>
                  <a:lnTo>
                    <a:pt x="3403" y="7436"/>
                  </a:lnTo>
                  <a:lnTo>
                    <a:pt x="3813" y="7436"/>
                  </a:lnTo>
                  <a:cubicBezTo>
                    <a:pt x="4033" y="7436"/>
                    <a:pt x="4254" y="7247"/>
                    <a:pt x="4254" y="7058"/>
                  </a:cubicBezTo>
                  <a:lnTo>
                    <a:pt x="4254" y="3309"/>
                  </a:lnTo>
                  <a:close/>
                  <a:moveTo>
                    <a:pt x="8412" y="3309"/>
                  </a:moveTo>
                  <a:lnTo>
                    <a:pt x="8412" y="7058"/>
                  </a:lnTo>
                  <a:cubicBezTo>
                    <a:pt x="8412" y="7278"/>
                    <a:pt x="8601" y="7436"/>
                    <a:pt x="8853" y="7436"/>
                  </a:cubicBezTo>
                  <a:lnTo>
                    <a:pt x="9294" y="7436"/>
                  </a:lnTo>
                  <a:lnTo>
                    <a:pt x="9294" y="9925"/>
                  </a:lnTo>
                  <a:lnTo>
                    <a:pt x="6711" y="9925"/>
                  </a:lnTo>
                  <a:lnTo>
                    <a:pt x="6711" y="7436"/>
                  </a:lnTo>
                  <a:lnTo>
                    <a:pt x="7152" y="7436"/>
                  </a:lnTo>
                  <a:cubicBezTo>
                    <a:pt x="7404" y="7436"/>
                    <a:pt x="7593" y="7247"/>
                    <a:pt x="7593" y="7058"/>
                  </a:cubicBezTo>
                  <a:lnTo>
                    <a:pt x="7593" y="3309"/>
                  </a:lnTo>
                  <a:close/>
                  <a:moveTo>
                    <a:pt x="11815" y="3309"/>
                  </a:moveTo>
                  <a:lnTo>
                    <a:pt x="11815" y="9925"/>
                  </a:lnTo>
                  <a:lnTo>
                    <a:pt x="9988" y="9925"/>
                  </a:lnTo>
                  <a:lnTo>
                    <a:pt x="9988" y="7436"/>
                  </a:lnTo>
                  <a:lnTo>
                    <a:pt x="10429" y="7436"/>
                  </a:lnTo>
                  <a:cubicBezTo>
                    <a:pt x="10649" y="7436"/>
                    <a:pt x="10870" y="7247"/>
                    <a:pt x="10870" y="7058"/>
                  </a:cubicBezTo>
                  <a:lnTo>
                    <a:pt x="10870" y="3309"/>
                  </a:lnTo>
                  <a:close/>
                  <a:moveTo>
                    <a:pt x="379" y="1"/>
                  </a:moveTo>
                  <a:cubicBezTo>
                    <a:pt x="158" y="1"/>
                    <a:pt x="1" y="190"/>
                    <a:pt x="1" y="379"/>
                  </a:cubicBezTo>
                  <a:lnTo>
                    <a:pt x="1" y="10334"/>
                  </a:lnTo>
                  <a:cubicBezTo>
                    <a:pt x="1" y="10555"/>
                    <a:pt x="190" y="10712"/>
                    <a:pt x="379" y="10712"/>
                  </a:cubicBezTo>
                  <a:lnTo>
                    <a:pt x="12224" y="10712"/>
                  </a:lnTo>
                  <a:cubicBezTo>
                    <a:pt x="12476" y="10712"/>
                    <a:pt x="12665" y="10523"/>
                    <a:pt x="12665" y="10334"/>
                  </a:cubicBezTo>
                  <a:lnTo>
                    <a:pt x="12665" y="379"/>
                  </a:lnTo>
                  <a:cubicBezTo>
                    <a:pt x="12634" y="190"/>
                    <a:pt x="12445" y="1"/>
                    <a:pt x="122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89" name="Google Shape;6052;p52">
              <a:extLst>
                <a:ext uri="{FF2B5EF4-FFF2-40B4-BE49-F238E27FC236}">
                  <a16:creationId xmlns:a16="http://schemas.microsoft.com/office/drawing/2014/main" id="{D0BD95C3-66E2-628D-F049-70248D1D5834}"/>
                </a:ext>
              </a:extLst>
            </p:cNvPr>
            <p:cNvGrpSpPr/>
            <p:nvPr/>
          </p:nvGrpSpPr>
          <p:grpSpPr>
            <a:xfrm>
              <a:off x="7262295" y="3448891"/>
              <a:ext cx="269608" cy="342779"/>
              <a:chOff x="-37370925" y="3579105"/>
              <a:chExt cx="248900" cy="316450"/>
            </a:xfrm>
            <a:grpFill/>
          </p:grpSpPr>
          <p:sp>
            <p:nvSpPr>
              <p:cNvPr id="2890" name="Google Shape;6053;p52">
                <a:extLst>
                  <a:ext uri="{FF2B5EF4-FFF2-40B4-BE49-F238E27FC236}">
                    <a16:creationId xmlns:a16="http://schemas.microsoft.com/office/drawing/2014/main" id="{B8822461-EDB7-40ED-43CA-0B8BD0D89066}"/>
                  </a:ext>
                </a:extLst>
              </p:cNvPr>
              <p:cNvSpPr/>
              <p:nvPr/>
            </p:nvSpPr>
            <p:spPr>
              <a:xfrm>
                <a:off x="-37268550" y="3671055"/>
                <a:ext cx="83525" cy="82525"/>
              </a:xfrm>
              <a:custGeom>
                <a:avLst/>
                <a:gdLst/>
                <a:ahLst/>
                <a:cxnLst/>
                <a:rect l="l" t="t" r="r" b="b"/>
                <a:pathLst>
                  <a:path w="3341" h="3301" extrusionOk="0">
                    <a:moveTo>
                      <a:pt x="2238" y="1"/>
                    </a:moveTo>
                    <a:lnTo>
                      <a:pt x="1" y="2237"/>
                    </a:lnTo>
                    <a:lnTo>
                      <a:pt x="946" y="3183"/>
                    </a:lnTo>
                    <a:cubicBezTo>
                      <a:pt x="1040" y="3261"/>
                      <a:pt x="1151" y="3301"/>
                      <a:pt x="1257" y="3301"/>
                    </a:cubicBezTo>
                    <a:cubicBezTo>
                      <a:pt x="1363" y="3301"/>
                      <a:pt x="1466" y="3261"/>
                      <a:pt x="1545" y="3183"/>
                    </a:cubicBezTo>
                    <a:lnTo>
                      <a:pt x="3183" y="1544"/>
                    </a:lnTo>
                    <a:cubicBezTo>
                      <a:pt x="3340" y="1387"/>
                      <a:pt x="3340" y="1103"/>
                      <a:pt x="3183" y="946"/>
                    </a:cubicBezTo>
                    <a:lnTo>
                      <a:pt x="2238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1" name="Google Shape;6054;p52">
                <a:extLst>
                  <a:ext uri="{FF2B5EF4-FFF2-40B4-BE49-F238E27FC236}">
                    <a16:creationId xmlns:a16="http://schemas.microsoft.com/office/drawing/2014/main" id="{A45CE1E6-24E2-7391-947C-7A1949B246CA}"/>
                  </a:ext>
                </a:extLst>
              </p:cNvPr>
              <p:cNvSpPr/>
              <p:nvPr/>
            </p:nvSpPr>
            <p:spPr>
              <a:xfrm>
                <a:off x="-37370925" y="3579105"/>
                <a:ext cx="248900" cy="316450"/>
              </a:xfrm>
              <a:custGeom>
                <a:avLst/>
                <a:gdLst/>
                <a:ahLst/>
                <a:cxnLst/>
                <a:rect l="l" t="t" r="r" b="b"/>
                <a:pathLst>
                  <a:path w="9956" h="12658" extrusionOk="0">
                    <a:moveTo>
                      <a:pt x="4537" y="8625"/>
                    </a:moveTo>
                    <a:cubicBezTo>
                      <a:pt x="4757" y="8625"/>
                      <a:pt x="4946" y="8845"/>
                      <a:pt x="4946" y="9066"/>
                    </a:cubicBezTo>
                    <a:cubicBezTo>
                      <a:pt x="4915" y="9255"/>
                      <a:pt x="4757" y="9475"/>
                      <a:pt x="4537" y="9475"/>
                    </a:cubicBezTo>
                    <a:cubicBezTo>
                      <a:pt x="4285" y="9475"/>
                      <a:pt x="4096" y="9255"/>
                      <a:pt x="4096" y="9066"/>
                    </a:cubicBezTo>
                    <a:cubicBezTo>
                      <a:pt x="4096" y="8845"/>
                      <a:pt x="4285" y="8625"/>
                      <a:pt x="4537" y="8625"/>
                    </a:cubicBezTo>
                    <a:close/>
                    <a:moveTo>
                      <a:pt x="2615" y="0"/>
                    </a:moveTo>
                    <a:cubicBezTo>
                      <a:pt x="2513" y="0"/>
                      <a:pt x="2410" y="40"/>
                      <a:pt x="2332" y="119"/>
                    </a:cubicBezTo>
                    <a:lnTo>
                      <a:pt x="662" y="1788"/>
                    </a:lnTo>
                    <a:cubicBezTo>
                      <a:pt x="504" y="1946"/>
                      <a:pt x="504" y="2229"/>
                      <a:pt x="662" y="2355"/>
                    </a:cubicBezTo>
                    <a:lnTo>
                      <a:pt x="1764" y="3458"/>
                    </a:lnTo>
                    <a:cubicBezTo>
                      <a:pt x="1166" y="4183"/>
                      <a:pt x="819" y="5096"/>
                      <a:pt x="819" y="6073"/>
                    </a:cubicBezTo>
                    <a:cubicBezTo>
                      <a:pt x="819" y="7774"/>
                      <a:pt x="1859" y="9223"/>
                      <a:pt x="3308" y="9853"/>
                    </a:cubicBezTo>
                    <a:lnTo>
                      <a:pt x="3308" y="10200"/>
                    </a:lnTo>
                    <a:lnTo>
                      <a:pt x="1229" y="10200"/>
                    </a:lnTo>
                    <a:cubicBezTo>
                      <a:pt x="536" y="10200"/>
                      <a:pt x="0" y="10767"/>
                      <a:pt x="0" y="11429"/>
                    </a:cubicBezTo>
                    <a:lnTo>
                      <a:pt x="0" y="12248"/>
                    </a:lnTo>
                    <a:cubicBezTo>
                      <a:pt x="0" y="12500"/>
                      <a:pt x="189" y="12657"/>
                      <a:pt x="441" y="12657"/>
                    </a:cubicBezTo>
                    <a:lnTo>
                      <a:pt x="8696" y="12657"/>
                    </a:lnTo>
                    <a:cubicBezTo>
                      <a:pt x="8948" y="12657"/>
                      <a:pt x="9137" y="12468"/>
                      <a:pt x="9137" y="12248"/>
                    </a:cubicBezTo>
                    <a:lnTo>
                      <a:pt x="9137" y="11429"/>
                    </a:lnTo>
                    <a:cubicBezTo>
                      <a:pt x="9137" y="10767"/>
                      <a:pt x="8570" y="10200"/>
                      <a:pt x="7876" y="10200"/>
                    </a:cubicBezTo>
                    <a:lnTo>
                      <a:pt x="5797" y="10200"/>
                    </a:lnTo>
                    <a:lnTo>
                      <a:pt x="5797" y="10137"/>
                    </a:lnTo>
                    <a:cubicBezTo>
                      <a:pt x="7120" y="9853"/>
                      <a:pt x="8223" y="8940"/>
                      <a:pt x="8790" y="7743"/>
                    </a:cubicBezTo>
                    <a:lnTo>
                      <a:pt x="9515" y="7743"/>
                    </a:lnTo>
                    <a:cubicBezTo>
                      <a:pt x="9767" y="7743"/>
                      <a:pt x="9956" y="7522"/>
                      <a:pt x="9956" y="7333"/>
                    </a:cubicBezTo>
                    <a:cubicBezTo>
                      <a:pt x="9893" y="7176"/>
                      <a:pt x="9735" y="6987"/>
                      <a:pt x="9483" y="6987"/>
                    </a:cubicBezTo>
                    <a:lnTo>
                      <a:pt x="6994" y="6987"/>
                    </a:lnTo>
                    <a:cubicBezTo>
                      <a:pt x="6774" y="6987"/>
                      <a:pt x="6585" y="7176"/>
                      <a:pt x="6585" y="7365"/>
                    </a:cubicBezTo>
                    <a:cubicBezTo>
                      <a:pt x="6585" y="7617"/>
                      <a:pt x="6774" y="7774"/>
                      <a:pt x="6994" y="7774"/>
                    </a:cubicBezTo>
                    <a:lnTo>
                      <a:pt x="7845" y="7774"/>
                    </a:lnTo>
                    <a:cubicBezTo>
                      <a:pt x="7404" y="8530"/>
                      <a:pt x="6648" y="9097"/>
                      <a:pt x="5734" y="9318"/>
                    </a:cubicBezTo>
                    <a:lnTo>
                      <a:pt x="5734" y="8971"/>
                    </a:lnTo>
                    <a:cubicBezTo>
                      <a:pt x="5734" y="8310"/>
                      <a:pt x="5198" y="7774"/>
                      <a:pt x="4537" y="7743"/>
                    </a:cubicBezTo>
                    <a:cubicBezTo>
                      <a:pt x="3844" y="7743"/>
                      <a:pt x="3308" y="8278"/>
                      <a:pt x="3308" y="8940"/>
                    </a:cubicBezTo>
                    <a:cubicBezTo>
                      <a:pt x="2332" y="8373"/>
                      <a:pt x="1638" y="7302"/>
                      <a:pt x="1638" y="6073"/>
                    </a:cubicBezTo>
                    <a:cubicBezTo>
                      <a:pt x="1638" y="5285"/>
                      <a:pt x="1922" y="4624"/>
                      <a:pt x="2363" y="4057"/>
                    </a:cubicBezTo>
                    <a:lnTo>
                      <a:pt x="3529" y="5254"/>
                    </a:lnTo>
                    <a:lnTo>
                      <a:pt x="5797" y="3017"/>
                    </a:lnTo>
                    <a:lnTo>
                      <a:pt x="2899" y="119"/>
                    </a:lnTo>
                    <a:cubicBezTo>
                      <a:pt x="2820" y="40"/>
                      <a:pt x="2717" y="0"/>
                      <a:pt x="261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92" name="Google Shape;6055;p52">
              <a:extLst>
                <a:ext uri="{FF2B5EF4-FFF2-40B4-BE49-F238E27FC236}">
                  <a16:creationId xmlns:a16="http://schemas.microsoft.com/office/drawing/2014/main" id="{2C008F3D-D028-BA51-5A87-BD97952334FF}"/>
                </a:ext>
              </a:extLst>
            </p:cNvPr>
            <p:cNvSpPr/>
            <p:nvPr/>
          </p:nvSpPr>
          <p:spPr>
            <a:xfrm>
              <a:off x="1937024" y="3058286"/>
              <a:ext cx="337877" cy="342481"/>
            </a:xfrm>
            <a:custGeom>
              <a:avLst/>
              <a:gdLst/>
              <a:ahLst/>
              <a:cxnLst/>
              <a:rect l="l" t="t" r="r" b="b"/>
              <a:pathLst>
                <a:path w="12477" h="12647" extrusionOk="0">
                  <a:moveTo>
                    <a:pt x="3750" y="4538"/>
                  </a:moveTo>
                  <a:cubicBezTo>
                    <a:pt x="4223" y="4538"/>
                    <a:pt x="4601" y="4884"/>
                    <a:pt x="4601" y="5357"/>
                  </a:cubicBezTo>
                  <a:cubicBezTo>
                    <a:pt x="4601" y="5829"/>
                    <a:pt x="4223" y="6176"/>
                    <a:pt x="3750" y="6176"/>
                  </a:cubicBezTo>
                  <a:cubicBezTo>
                    <a:pt x="3277" y="6176"/>
                    <a:pt x="2931" y="5829"/>
                    <a:pt x="2931" y="5357"/>
                  </a:cubicBezTo>
                  <a:cubicBezTo>
                    <a:pt x="2931" y="4884"/>
                    <a:pt x="3277" y="4538"/>
                    <a:pt x="3750" y="4538"/>
                  </a:cubicBezTo>
                  <a:close/>
                  <a:moveTo>
                    <a:pt x="6239" y="4538"/>
                  </a:moveTo>
                  <a:cubicBezTo>
                    <a:pt x="6711" y="4538"/>
                    <a:pt x="7058" y="4884"/>
                    <a:pt x="7058" y="5357"/>
                  </a:cubicBezTo>
                  <a:cubicBezTo>
                    <a:pt x="7058" y="5829"/>
                    <a:pt x="6711" y="6176"/>
                    <a:pt x="6239" y="6176"/>
                  </a:cubicBezTo>
                  <a:cubicBezTo>
                    <a:pt x="5766" y="6176"/>
                    <a:pt x="5420" y="5829"/>
                    <a:pt x="5420" y="5357"/>
                  </a:cubicBezTo>
                  <a:cubicBezTo>
                    <a:pt x="5420" y="4884"/>
                    <a:pt x="5766" y="4538"/>
                    <a:pt x="6239" y="4538"/>
                  </a:cubicBezTo>
                  <a:close/>
                  <a:moveTo>
                    <a:pt x="8728" y="4538"/>
                  </a:moveTo>
                  <a:cubicBezTo>
                    <a:pt x="9200" y="4538"/>
                    <a:pt x="9547" y="4884"/>
                    <a:pt x="9547" y="5357"/>
                  </a:cubicBezTo>
                  <a:cubicBezTo>
                    <a:pt x="9547" y="5829"/>
                    <a:pt x="9200" y="6176"/>
                    <a:pt x="8728" y="6176"/>
                  </a:cubicBezTo>
                  <a:cubicBezTo>
                    <a:pt x="8255" y="6176"/>
                    <a:pt x="7877" y="5829"/>
                    <a:pt x="7877" y="5357"/>
                  </a:cubicBezTo>
                  <a:cubicBezTo>
                    <a:pt x="7877" y="4884"/>
                    <a:pt x="8255" y="4538"/>
                    <a:pt x="8728" y="4538"/>
                  </a:cubicBezTo>
                  <a:close/>
                  <a:moveTo>
                    <a:pt x="6239" y="1"/>
                  </a:moveTo>
                  <a:cubicBezTo>
                    <a:pt x="2805" y="1"/>
                    <a:pt x="1" y="2395"/>
                    <a:pt x="1" y="5357"/>
                  </a:cubicBezTo>
                  <a:cubicBezTo>
                    <a:pt x="1" y="7436"/>
                    <a:pt x="1387" y="9200"/>
                    <a:pt x="3309" y="10082"/>
                  </a:cubicBezTo>
                  <a:lnTo>
                    <a:pt x="3309" y="12256"/>
                  </a:lnTo>
                  <a:cubicBezTo>
                    <a:pt x="3309" y="12486"/>
                    <a:pt x="3502" y="12646"/>
                    <a:pt x="3715" y="12646"/>
                  </a:cubicBezTo>
                  <a:cubicBezTo>
                    <a:pt x="3824" y="12646"/>
                    <a:pt x="3938" y="12604"/>
                    <a:pt x="4034" y="12508"/>
                  </a:cubicBezTo>
                  <a:lnTo>
                    <a:pt x="5609" y="10681"/>
                  </a:lnTo>
                  <a:cubicBezTo>
                    <a:pt x="5798" y="10681"/>
                    <a:pt x="5987" y="10713"/>
                    <a:pt x="6239" y="10713"/>
                  </a:cubicBezTo>
                  <a:cubicBezTo>
                    <a:pt x="9641" y="10713"/>
                    <a:pt x="12477" y="8350"/>
                    <a:pt x="12477" y="5357"/>
                  </a:cubicBezTo>
                  <a:cubicBezTo>
                    <a:pt x="12477" y="2395"/>
                    <a:pt x="9704" y="1"/>
                    <a:pt x="62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6056;p52">
              <a:extLst>
                <a:ext uri="{FF2B5EF4-FFF2-40B4-BE49-F238E27FC236}">
                  <a16:creationId xmlns:a16="http://schemas.microsoft.com/office/drawing/2014/main" id="{55D8D534-DA07-6612-F50C-2815F09C2441}"/>
                </a:ext>
              </a:extLst>
            </p:cNvPr>
            <p:cNvSpPr/>
            <p:nvPr/>
          </p:nvSpPr>
          <p:spPr>
            <a:xfrm>
              <a:off x="1960055" y="3454996"/>
              <a:ext cx="291814" cy="344701"/>
            </a:xfrm>
            <a:custGeom>
              <a:avLst/>
              <a:gdLst/>
              <a:ahLst/>
              <a:cxnLst/>
              <a:rect l="l" t="t" r="r" b="b"/>
              <a:pathLst>
                <a:path w="10776" h="12729" extrusionOk="0">
                  <a:moveTo>
                    <a:pt x="1670" y="851"/>
                  </a:moveTo>
                  <a:lnTo>
                    <a:pt x="1670" y="9326"/>
                  </a:lnTo>
                  <a:cubicBezTo>
                    <a:pt x="1355" y="9326"/>
                    <a:pt x="1072" y="9421"/>
                    <a:pt x="851" y="9578"/>
                  </a:cubicBezTo>
                  <a:lnTo>
                    <a:pt x="851" y="2049"/>
                  </a:lnTo>
                  <a:cubicBezTo>
                    <a:pt x="851" y="1481"/>
                    <a:pt x="1198" y="1072"/>
                    <a:pt x="1670" y="851"/>
                  </a:cubicBezTo>
                  <a:close/>
                  <a:moveTo>
                    <a:pt x="9925" y="10177"/>
                  </a:moveTo>
                  <a:lnTo>
                    <a:pt x="9925" y="10208"/>
                  </a:lnTo>
                  <a:lnTo>
                    <a:pt x="9925" y="11846"/>
                  </a:lnTo>
                  <a:lnTo>
                    <a:pt x="1670" y="11846"/>
                  </a:lnTo>
                  <a:cubicBezTo>
                    <a:pt x="1229" y="11846"/>
                    <a:pt x="851" y="11468"/>
                    <a:pt x="851" y="11027"/>
                  </a:cubicBezTo>
                  <a:cubicBezTo>
                    <a:pt x="851" y="10586"/>
                    <a:pt x="1229" y="10177"/>
                    <a:pt x="1670" y="10177"/>
                  </a:cubicBezTo>
                  <a:close/>
                  <a:moveTo>
                    <a:pt x="2111" y="1"/>
                  </a:moveTo>
                  <a:cubicBezTo>
                    <a:pt x="914" y="1"/>
                    <a:pt x="1" y="946"/>
                    <a:pt x="1" y="2080"/>
                  </a:cubicBezTo>
                  <a:lnTo>
                    <a:pt x="1" y="11059"/>
                  </a:lnTo>
                  <a:cubicBezTo>
                    <a:pt x="1" y="11973"/>
                    <a:pt x="757" y="12729"/>
                    <a:pt x="1670" y="12729"/>
                  </a:cubicBezTo>
                  <a:lnTo>
                    <a:pt x="10334" y="12729"/>
                  </a:lnTo>
                  <a:cubicBezTo>
                    <a:pt x="10586" y="12729"/>
                    <a:pt x="10775" y="12508"/>
                    <a:pt x="10775" y="12319"/>
                  </a:cubicBezTo>
                  <a:lnTo>
                    <a:pt x="10775" y="473"/>
                  </a:lnTo>
                  <a:cubicBezTo>
                    <a:pt x="10775" y="221"/>
                    <a:pt x="10586" y="64"/>
                    <a:pt x="10334" y="64"/>
                  </a:cubicBezTo>
                  <a:lnTo>
                    <a:pt x="9105" y="64"/>
                  </a:lnTo>
                  <a:lnTo>
                    <a:pt x="9105" y="3781"/>
                  </a:lnTo>
                  <a:cubicBezTo>
                    <a:pt x="9105" y="4011"/>
                    <a:pt x="8912" y="4171"/>
                    <a:pt x="8708" y="4171"/>
                  </a:cubicBezTo>
                  <a:cubicBezTo>
                    <a:pt x="8604" y="4171"/>
                    <a:pt x="8498" y="4129"/>
                    <a:pt x="8412" y="4033"/>
                  </a:cubicBezTo>
                  <a:lnTo>
                    <a:pt x="7845" y="3498"/>
                  </a:lnTo>
                  <a:lnTo>
                    <a:pt x="7310" y="4033"/>
                  </a:lnTo>
                  <a:cubicBezTo>
                    <a:pt x="7214" y="4129"/>
                    <a:pt x="7100" y="4171"/>
                    <a:pt x="6991" y="4171"/>
                  </a:cubicBezTo>
                  <a:cubicBezTo>
                    <a:pt x="6778" y="4171"/>
                    <a:pt x="6585" y="4011"/>
                    <a:pt x="6585" y="3781"/>
                  </a:cubicBezTo>
                  <a:lnTo>
                    <a:pt x="6585" y="64"/>
                  </a:lnTo>
                  <a:lnTo>
                    <a:pt x="2111" y="64"/>
                  </a:lnTo>
                  <a:lnTo>
                    <a:pt x="211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94" name="Google Shape;6057;p52">
              <a:extLst>
                <a:ext uri="{FF2B5EF4-FFF2-40B4-BE49-F238E27FC236}">
                  <a16:creationId xmlns:a16="http://schemas.microsoft.com/office/drawing/2014/main" id="{FF73CEFF-02FE-7E39-336F-A6FCEA5EEB20}"/>
                </a:ext>
              </a:extLst>
            </p:cNvPr>
            <p:cNvGrpSpPr/>
            <p:nvPr/>
          </p:nvGrpSpPr>
          <p:grpSpPr>
            <a:xfrm>
              <a:off x="1932108" y="3851836"/>
              <a:ext cx="344701" cy="342995"/>
              <a:chOff x="-42259725" y="3951100"/>
              <a:chExt cx="318225" cy="316650"/>
            </a:xfrm>
            <a:grpFill/>
          </p:grpSpPr>
          <p:sp>
            <p:nvSpPr>
              <p:cNvPr id="2895" name="Google Shape;6058;p52">
                <a:extLst>
                  <a:ext uri="{FF2B5EF4-FFF2-40B4-BE49-F238E27FC236}">
                    <a16:creationId xmlns:a16="http://schemas.microsoft.com/office/drawing/2014/main" id="{CF4362A7-0FE4-F190-830F-BF7CCD44B74E}"/>
                  </a:ext>
                </a:extLst>
              </p:cNvPr>
              <p:cNvSpPr/>
              <p:nvPr/>
            </p:nvSpPr>
            <p:spPr>
              <a:xfrm>
                <a:off x="-42258150" y="3951100"/>
                <a:ext cx="316650" cy="123675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4947" extrusionOk="0">
                    <a:moveTo>
                      <a:pt x="2868" y="820"/>
                    </a:moveTo>
                    <a:cubicBezTo>
                      <a:pt x="3120" y="820"/>
                      <a:pt x="3277" y="1009"/>
                      <a:pt x="3277" y="1261"/>
                    </a:cubicBezTo>
                    <a:lnTo>
                      <a:pt x="3277" y="2899"/>
                    </a:lnTo>
                    <a:cubicBezTo>
                      <a:pt x="3277" y="3151"/>
                      <a:pt x="3057" y="3308"/>
                      <a:pt x="2868" y="3308"/>
                    </a:cubicBezTo>
                    <a:cubicBezTo>
                      <a:pt x="2647" y="3308"/>
                      <a:pt x="2490" y="3119"/>
                      <a:pt x="2427" y="2899"/>
                    </a:cubicBezTo>
                    <a:lnTo>
                      <a:pt x="2427" y="1261"/>
                    </a:lnTo>
                    <a:cubicBezTo>
                      <a:pt x="2427" y="1009"/>
                      <a:pt x="2647" y="851"/>
                      <a:pt x="2868" y="820"/>
                    </a:cubicBezTo>
                    <a:close/>
                    <a:moveTo>
                      <a:pt x="9767" y="820"/>
                    </a:moveTo>
                    <a:cubicBezTo>
                      <a:pt x="9988" y="820"/>
                      <a:pt x="10145" y="1009"/>
                      <a:pt x="10145" y="1261"/>
                    </a:cubicBezTo>
                    <a:lnTo>
                      <a:pt x="10145" y="2899"/>
                    </a:lnTo>
                    <a:cubicBezTo>
                      <a:pt x="10145" y="3151"/>
                      <a:pt x="9956" y="3308"/>
                      <a:pt x="9767" y="3308"/>
                    </a:cubicBezTo>
                    <a:cubicBezTo>
                      <a:pt x="9515" y="3308"/>
                      <a:pt x="9358" y="3119"/>
                      <a:pt x="9326" y="2899"/>
                    </a:cubicBezTo>
                    <a:lnTo>
                      <a:pt x="9326" y="1261"/>
                    </a:lnTo>
                    <a:cubicBezTo>
                      <a:pt x="9326" y="1009"/>
                      <a:pt x="9515" y="851"/>
                      <a:pt x="9767" y="820"/>
                    </a:cubicBezTo>
                    <a:close/>
                    <a:moveTo>
                      <a:pt x="2868" y="0"/>
                    </a:moveTo>
                    <a:cubicBezTo>
                      <a:pt x="2206" y="0"/>
                      <a:pt x="1639" y="536"/>
                      <a:pt x="1608" y="1229"/>
                    </a:cubicBezTo>
                    <a:lnTo>
                      <a:pt x="1608" y="1639"/>
                    </a:lnTo>
                    <a:lnTo>
                      <a:pt x="1230" y="1639"/>
                    </a:lnTo>
                    <a:cubicBezTo>
                      <a:pt x="536" y="1639"/>
                      <a:pt x="1" y="2206"/>
                      <a:pt x="1" y="2867"/>
                    </a:cubicBezTo>
                    <a:lnTo>
                      <a:pt x="1" y="4947"/>
                    </a:lnTo>
                    <a:lnTo>
                      <a:pt x="12666" y="4947"/>
                    </a:lnTo>
                    <a:lnTo>
                      <a:pt x="12666" y="2867"/>
                    </a:lnTo>
                    <a:cubicBezTo>
                      <a:pt x="12634" y="2206"/>
                      <a:pt x="12036" y="1639"/>
                      <a:pt x="11374" y="1639"/>
                    </a:cubicBezTo>
                    <a:lnTo>
                      <a:pt x="10996" y="1639"/>
                    </a:lnTo>
                    <a:lnTo>
                      <a:pt x="10996" y="1229"/>
                    </a:lnTo>
                    <a:cubicBezTo>
                      <a:pt x="10996" y="536"/>
                      <a:pt x="10429" y="0"/>
                      <a:pt x="9767" y="0"/>
                    </a:cubicBezTo>
                    <a:cubicBezTo>
                      <a:pt x="9106" y="0"/>
                      <a:pt x="8539" y="536"/>
                      <a:pt x="8507" y="1229"/>
                    </a:cubicBezTo>
                    <a:lnTo>
                      <a:pt x="8507" y="1639"/>
                    </a:lnTo>
                    <a:lnTo>
                      <a:pt x="4097" y="1639"/>
                    </a:lnTo>
                    <a:lnTo>
                      <a:pt x="4097" y="1229"/>
                    </a:lnTo>
                    <a:cubicBezTo>
                      <a:pt x="4097" y="536"/>
                      <a:pt x="3561" y="0"/>
                      <a:pt x="286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6" name="Google Shape;6059;p52">
                <a:extLst>
                  <a:ext uri="{FF2B5EF4-FFF2-40B4-BE49-F238E27FC236}">
                    <a16:creationId xmlns:a16="http://schemas.microsoft.com/office/drawing/2014/main" id="{F0BA0106-D71B-3511-D77B-DB374A707396}"/>
                  </a:ext>
                </a:extLst>
              </p:cNvPr>
              <p:cNvSpPr/>
              <p:nvPr/>
            </p:nvSpPr>
            <p:spPr>
              <a:xfrm>
                <a:off x="-42259725" y="4096800"/>
                <a:ext cx="316650" cy="170950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6838" extrusionOk="0">
                    <a:moveTo>
                      <a:pt x="1" y="1"/>
                    </a:moveTo>
                    <a:lnTo>
                      <a:pt x="1" y="5640"/>
                    </a:lnTo>
                    <a:lnTo>
                      <a:pt x="32" y="5640"/>
                    </a:lnTo>
                    <a:cubicBezTo>
                      <a:pt x="32" y="6302"/>
                      <a:pt x="568" y="6837"/>
                      <a:pt x="1261" y="6837"/>
                    </a:cubicBezTo>
                    <a:lnTo>
                      <a:pt x="11437" y="6837"/>
                    </a:lnTo>
                    <a:cubicBezTo>
                      <a:pt x="12099" y="6837"/>
                      <a:pt x="12666" y="6302"/>
                      <a:pt x="12666" y="5640"/>
                    </a:cubicBezTo>
                    <a:lnTo>
                      <a:pt x="12666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97" name="Google Shape;6060;p52">
              <a:extLst>
                <a:ext uri="{FF2B5EF4-FFF2-40B4-BE49-F238E27FC236}">
                  <a16:creationId xmlns:a16="http://schemas.microsoft.com/office/drawing/2014/main" id="{5042EDC1-AEE2-CE69-9DCE-25C0DF15D737}"/>
                </a:ext>
              </a:extLst>
            </p:cNvPr>
            <p:cNvGrpSpPr/>
            <p:nvPr/>
          </p:nvGrpSpPr>
          <p:grpSpPr>
            <a:xfrm>
              <a:off x="3970164" y="3111306"/>
              <a:ext cx="343835" cy="313126"/>
              <a:chOff x="-40378075" y="3267450"/>
              <a:chExt cx="317425" cy="289075"/>
            </a:xfrm>
            <a:grpFill/>
          </p:grpSpPr>
          <p:sp>
            <p:nvSpPr>
              <p:cNvPr id="2898" name="Google Shape;6061;p52">
                <a:extLst>
                  <a:ext uri="{FF2B5EF4-FFF2-40B4-BE49-F238E27FC236}">
                    <a16:creationId xmlns:a16="http://schemas.microsoft.com/office/drawing/2014/main" id="{4B16CD00-7FEF-1701-6DCE-4A073F1110D3}"/>
                  </a:ext>
                </a:extLst>
              </p:cNvPr>
              <p:cNvSpPr/>
              <p:nvPr/>
            </p:nvSpPr>
            <p:spPr>
              <a:xfrm>
                <a:off x="-40218975" y="3308400"/>
                <a:ext cx="158325" cy="248125"/>
              </a:xfrm>
              <a:custGeom>
                <a:avLst/>
                <a:gdLst/>
                <a:ahLst/>
                <a:cxnLst/>
                <a:rect l="l" t="t" r="r" b="b"/>
                <a:pathLst>
                  <a:path w="6333" h="9925" extrusionOk="0">
                    <a:moveTo>
                      <a:pt x="4694" y="1"/>
                    </a:moveTo>
                    <a:lnTo>
                      <a:pt x="4694" y="7877"/>
                    </a:lnTo>
                    <a:cubicBezTo>
                      <a:pt x="4694" y="8097"/>
                      <a:pt x="4474" y="8255"/>
                      <a:pt x="4253" y="8255"/>
                    </a:cubicBezTo>
                    <a:cubicBezTo>
                      <a:pt x="2993" y="8255"/>
                      <a:pt x="1638" y="8696"/>
                      <a:pt x="693" y="9452"/>
                    </a:cubicBezTo>
                    <a:cubicBezTo>
                      <a:pt x="536" y="9546"/>
                      <a:pt x="189" y="9925"/>
                      <a:pt x="0" y="9925"/>
                    </a:cubicBezTo>
                    <a:lnTo>
                      <a:pt x="5073" y="9925"/>
                    </a:lnTo>
                    <a:cubicBezTo>
                      <a:pt x="5734" y="9925"/>
                      <a:pt x="6333" y="9357"/>
                      <a:pt x="6333" y="8696"/>
                    </a:cubicBezTo>
                    <a:lnTo>
                      <a:pt x="6333" y="1229"/>
                    </a:lnTo>
                    <a:cubicBezTo>
                      <a:pt x="6333" y="536"/>
                      <a:pt x="5766" y="1"/>
                      <a:pt x="507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9" name="Google Shape;6062;p52">
                <a:extLst>
                  <a:ext uri="{FF2B5EF4-FFF2-40B4-BE49-F238E27FC236}">
                    <a16:creationId xmlns:a16="http://schemas.microsoft.com/office/drawing/2014/main" id="{729606A8-F751-05CA-81BF-C94A6386625F}"/>
                  </a:ext>
                </a:extLst>
              </p:cNvPr>
              <p:cNvSpPr/>
              <p:nvPr/>
            </p:nvSpPr>
            <p:spPr>
              <a:xfrm>
                <a:off x="-40316650" y="3267450"/>
                <a:ext cx="86675" cy="257575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10303" extrusionOk="0">
                    <a:moveTo>
                      <a:pt x="1" y="0"/>
                    </a:moveTo>
                    <a:lnTo>
                      <a:pt x="1" y="9105"/>
                    </a:lnTo>
                    <a:cubicBezTo>
                      <a:pt x="1166" y="9200"/>
                      <a:pt x="2489" y="9578"/>
                      <a:pt x="3466" y="10302"/>
                    </a:cubicBezTo>
                    <a:lnTo>
                      <a:pt x="3466" y="1197"/>
                    </a:lnTo>
                    <a:cubicBezTo>
                      <a:pt x="2489" y="473"/>
                      <a:pt x="1229" y="95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0" name="Google Shape;6063;p52">
                <a:extLst>
                  <a:ext uri="{FF2B5EF4-FFF2-40B4-BE49-F238E27FC236}">
                    <a16:creationId xmlns:a16="http://schemas.microsoft.com/office/drawing/2014/main" id="{EFAFD74A-AB30-0B57-3C74-206B372E2485}"/>
                  </a:ext>
                </a:extLst>
              </p:cNvPr>
              <p:cNvSpPr/>
              <p:nvPr/>
            </p:nvSpPr>
            <p:spPr>
              <a:xfrm>
                <a:off x="-40209525" y="3267450"/>
                <a:ext cx="86650" cy="257575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10303" extrusionOk="0">
                    <a:moveTo>
                      <a:pt x="3466" y="0"/>
                    </a:moveTo>
                    <a:cubicBezTo>
                      <a:pt x="2300" y="95"/>
                      <a:pt x="977" y="473"/>
                      <a:pt x="0" y="1197"/>
                    </a:cubicBezTo>
                    <a:lnTo>
                      <a:pt x="0" y="10302"/>
                    </a:lnTo>
                    <a:cubicBezTo>
                      <a:pt x="977" y="9578"/>
                      <a:pt x="2237" y="9200"/>
                      <a:pt x="3466" y="9105"/>
                    </a:cubicBezTo>
                    <a:lnTo>
                      <a:pt x="34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1" name="Google Shape;6064;p52">
                <a:extLst>
                  <a:ext uri="{FF2B5EF4-FFF2-40B4-BE49-F238E27FC236}">
                    <a16:creationId xmlns:a16="http://schemas.microsoft.com/office/drawing/2014/main" id="{6D23B3D8-FC73-BE47-125C-1184911D8508}"/>
                  </a:ext>
                </a:extLst>
              </p:cNvPr>
              <p:cNvSpPr/>
              <p:nvPr/>
            </p:nvSpPr>
            <p:spPr>
              <a:xfrm>
                <a:off x="-40378075" y="3308400"/>
                <a:ext cx="157550" cy="248125"/>
              </a:xfrm>
              <a:custGeom>
                <a:avLst/>
                <a:gdLst/>
                <a:ahLst/>
                <a:cxnLst/>
                <a:rect l="l" t="t" r="r" b="b"/>
                <a:pathLst>
                  <a:path w="6302" h="9925" extrusionOk="0">
                    <a:moveTo>
                      <a:pt x="1229" y="1"/>
                    </a:moveTo>
                    <a:cubicBezTo>
                      <a:pt x="567" y="1"/>
                      <a:pt x="0" y="536"/>
                      <a:pt x="0" y="1198"/>
                    </a:cubicBezTo>
                    <a:lnTo>
                      <a:pt x="0" y="8664"/>
                    </a:lnTo>
                    <a:cubicBezTo>
                      <a:pt x="32" y="9357"/>
                      <a:pt x="567" y="9925"/>
                      <a:pt x="1229" y="9925"/>
                    </a:cubicBezTo>
                    <a:lnTo>
                      <a:pt x="6301" y="9925"/>
                    </a:lnTo>
                    <a:cubicBezTo>
                      <a:pt x="6112" y="9925"/>
                      <a:pt x="5766" y="9609"/>
                      <a:pt x="5608" y="9452"/>
                    </a:cubicBezTo>
                    <a:cubicBezTo>
                      <a:pt x="4631" y="8664"/>
                      <a:pt x="3277" y="8255"/>
                      <a:pt x="2048" y="8255"/>
                    </a:cubicBezTo>
                    <a:cubicBezTo>
                      <a:pt x="1828" y="8255"/>
                      <a:pt x="1638" y="8066"/>
                      <a:pt x="1638" y="7877"/>
                    </a:cubicBezTo>
                    <a:lnTo>
                      <a:pt x="1638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02" name="Google Shape;6065;p52">
              <a:extLst>
                <a:ext uri="{FF2B5EF4-FFF2-40B4-BE49-F238E27FC236}">
                  <a16:creationId xmlns:a16="http://schemas.microsoft.com/office/drawing/2014/main" id="{EC90BD74-FE1B-1E0A-4E86-0F69B49569F5}"/>
                </a:ext>
              </a:extLst>
            </p:cNvPr>
            <p:cNvGrpSpPr/>
            <p:nvPr/>
          </p:nvGrpSpPr>
          <p:grpSpPr>
            <a:xfrm>
              <a:off x="3973563" y="3476453"/>
              <a:ext cx="337038" cy="342995"/>
              <a:chOff x="-40372575" y="3604550"/>
              <a:chExt cx="311150" cy="316650"/>
            </a:xfrm>
            <a:grpFill/>
          </p:grpSpPr>
          <p:sp>
            <p:nvSpPr>
              <p:cNvPr id="2903" name="Google Shape;6066;p52">
                <a:extLst>
                  <a:ext uri="{FF2B5EF4-FFF2-40B4-BE49-F238E27FC236}">
                    <a16:creationId xmlns:a16="http://schemas.microsoft.com/office/drawing/2014/main" id="{2834E6FE-B9A5-01F5-30B4-18A2CF6CDDB3}"/>
                  </a:ext>
                </a:extLst>
              </p:cNvPr>
              <p:cNvSpPr/>
              <p:nvPr/>
            </p:nvSpPr>
            <p:spPr>
              <a:xfrm>
                <a:off x="-40372575" y="3604550"/>
                <a:ext cx="311150" cy="134475"/>
              </a:xfrm>
              <a:custGeom>
                <a:avLst/>
                <a:gdLst/>
                <a:ahLst/>
                <a:cxnLst/>
                <a:rect l="l" t="t" r="r" b="b"/>
                <a:pathLst>
                  <a:path w="12446" h="5379" extrusionOk="0">
                    <a:moveTo>
                      <a:pt x="3088" y="0"/>
                    </a:moveTo>
                    <a:cubicBezTo>
                      <a:pt x="1639" y="0"/>
                      <a:pt x="316" y="1008"/>
                      <a:pt x="95" y="2489"/>
                    </a:cubicBezTo>
                    <a:cubicBezTo>
                      <a:pt x="1" y="3214"/>
                      <a:pt x="190" y="3938"/>
                      <a:pt x="568" y="4506"/>
                    </a:cubicBezTo>
                    <a:cubicBezTo>
                      <a:pt x="962" y="5071"/>
                      <a:pt x="1607" y="5366"/>
                      <a:pt x="2240" y="5366"/>
                    </a:cubicBezTo>
                    <a:cubicBezTo>
                      <a:pt x="2772" y="5366"/>
                      <a:pt x="3296" y="5157"/>
                      <a:pt x="3655" y="4726"/>
                    </a:cubicBezTo>
                    <a:cubicBezTo>
                      <a:pt x="4569" y="3655"/>
                      <a:pt x="3844" y="2489"/>
                      <a:pt x="2836" y="2489"/>
                    </a:cubicBezTo>
                    <a:cubicBezTo>
                      <a:pt x="2584" y="2489"/>
                      <a:pt x="2427" y="2678"/>
                      <a:pt x="2427" y="2899"/>
                    </a:cubicBezTo>
                    <a:cubicBezTo>
                      <a:pt x="2427" y="3151"/>
                      <a:pt x="2616" y="3308"/>
                      <a:pt x="2836" y="3340"/>
                    </a:cubicBezTo>
                    <a:cubicBezTo>
                      <a:pt x="3057" y="3340"/>
                      <a:pt x="3214" y="3529"/>
                      <a:pt x="3214" y="3749"/>
                    </a:cubicBezTo>
                    <a:cubicBezTo>
                      <a:pt x="3214" y="3970"/>
                      <a:pt x="3025" y="4127"/>
                      <a:pt x="2836" y="4127"/>
                    </a:cubicBezTo>
                    <a:cubicBezTo>
                      <a:pt x="2049" y="4127"/>
                      <a:pt x="1450" y="3434"/>
                      <a:pt x="1608" y="2584"/>
                    </a:cubicBezTo>
                    <a:cubicBezTo>
                      <a:pt x="1754" y="1999"/>
                      <a:pt x="2279" y="1632"/>
                      <a:pt x="2882" y="1632"/>
                    </a:cubicBezTo>
                    <a:cubicBezTo>
                      <a:pt x="2930" y="1632"/>
                      <a:pt x="2977" y="1634"/>
                      <a:pt x="3025" y="1639"/>
                    </a:cubicBezTo>
                    <a:cubicBezTo>
                      <a:pt x="3624" y="1733"/>
                      <a:pt x="4128" y="2048"/>
                      <a:pt x="4474" y="2489"/>
                    </a:cubicBezTo>
                    <a:lnTo>
                      <a:pt x="7908" y="2489"/>
                    </a:lnTo>
                    <a:cubicBezTo>
                      <a:pt x="8255" y="2017"/>
                      <a:pt x="8759" y="1702"/>
                      <a:pt x="9358" y="1639"/>
                    </a:cubicBezTo>
                    <a:cubicBezTo>
                      <a:pt x="9406" y="1634"/>
                      <a:pt x="9453" y="1632"/>
                      <a:pt x="9501" y="1632"/>
                    </a:cubicBezTo>
                    <a:cubicBezTo>
                      <a:pt x="10104" y="1632"/>
                      <a:pt x="10629" y="1999"/>
                      <a:pt x="10775" y="2584"/>
                    </a:cubicBezTo>
                    <a:cubicBezTo>
                      <a:pt x="10964" y="3434"/>
                      <a:pt x="10334" y="4127"/>
                      <a:pt x="9547" y="4127"/>
                    </a:cubicBezTo>
                    <a:cubicBezTo>
                      <a:pt x="9326" y="4127"/>
                      <a:pt x="9137" y="3938"/>
                      <a:pt x="9137" y="3749"/>
                    </a:cubicBezTo>
                    <a:cubicBezTo>
                      <a:pt x="9137" y="3497"/>
                      <a:pt x="9326" y="3340"/>
                      <a:pt x="9547" y="3340"/>
                    </a:cubicBezTo>
                    <a:cubicBezTo>
                      <a:pt x="9799" y="3340"/>
                      <a:pt x="9956" y="3151"/>
                      <a:pt x="9956" y="2899"/>
                    </a:cubicBezTo>
                    <a:cubicBezTo>
                      <a:pt x="9956" y="2678"/>
                      <a:pt x="9767" y="2521"/>
                      <a:pt x="9547" y="2489"/>
                    </a:cubicBezTo>
                    <a:cubicBezTo>
                      <a:pt x="8539" y="2489"/>
                      <a:pt x="7814" y="3686"/>
                      <a:pt x="8728" y="4726"/>
                    </a:cubicBezTo>
                    <a:cubicBezTo>
                      <a:pt x="9099" y="5169"/>
                      <a:pt x="9626" y="5379"/>
                      <a:pt x="10158" y="5379"/>
                    </a:cubicBezTo>
                    <a:cubicBezTo>
                      <a:pt x="10800" y="5379"/>
                      <a:pt x="11451" y="5074"/>
                      <a:pt x="11847" y="4506"/>
                    </a:cubicBezTo>
                    <a:cubicBezTo>
                      <a:pt x="12225" y="3970"/>
                      <a:pt x="12445" y="3277"/>
                      <a:pt x="12319" y="2489"/>
                    </a:cubicBezTo>
                    <a:cubicBezTo>
                      <a:pt x="12130" y="1008"/>
                      <a:pt x="10775" y="0"/>
                      <a:pt x="93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4" name="Google Shape;6067;p52">
                <a:extLst>
                  <a:ext uri="{FF2B5EF4-FFF2-40B4-BE49-F238E27FC236}">
                    <a16:creationId xmlns:a16="http://schemas.microsoft.com/office/drawing/2014/main" id="{933C68E9-DBC3-9B39-E126-E2022466F379}"/>
                  </a:ext>
                </a:extLst>
              </p:cNvPr>
              <p:cNvSpPr/>
              <p:nvPr/>
            </p:nvSpPr>
            <p:spPr>
              <a:xfrm>
                <a:off x="-40312700" y="3730575"/>
                <a:ext cx="185100" cy="190625"/>
              </a:xfrm>
              <a:custGeom>
                <a:avLst/>
                <a:gdLst/>
                <a:ahLst/>
                <a:cxnLst/>
                <a:rect l="l" t="t" r="r" b="b"/>
                <a:pathLst>
                  <a:path w="7404" h="7625" extrusionOk="0">
                    <a:moveTo>
                      <a:pt x="2426" y="0"/>
                    </a:moveTo>
                    <a:lnTo>
                      <a:pt x="2426" y="5639"/>
                    </a:lnTo>
                    <a:cubicBezTo>
                      <a:pt x="2426" y="5860"/>
                      <a:pt x="2237" y="6017"/>
                      <a:pt x="2048" y="6017"/>
                    </a:cubicBezTo>
                    <a:cubicBezTo>
                      <a:pt x="1796" y="6017"/>
                      <a:pt x="1638" y="5828"/>
                      <a:pt x="1638" y="5639"/>
                    </a:cubicBezTo>
                    <a:lnTo>
                      <a:pt x="1638" y="473"/>
                    </a:lnTo>
                    <a:cubicBezTo>
                      <a:pt x="1229" y="851"/>
                      <a:pt x="630" y="1103"/>
                      <a:pt x="0" y="1134"/>
                    </a:cubicBezTo>
                    <a:lnTo>
                      <a:pt x="0" y="7246"/>
                    </a:lnTo>
                    <a:cubicBezTo>
                      <a:pt x="0" y="7467"/>
                      <a:pt x="189" y="7624"/>
                      <a:pt x="378" y="7624"/>
                    </a:cubicBezTo>
                    <a:lnTo>
                      <a:pt x="6994" y="7624"/>
                    </a:lnTo>
                    <a:cubicBezTo>
                      <a:pt x="7246" y="7624"/>
                      <a:pt x="7404" y="7435"/>
                      <a:pt x="7404" y="7246"/>
                    </a:cubicBezTo>
                    <a:lnTo>
                      <a:pt x="7404" y="1134"/>
                    </a:lnTo>
                    <a:cubicBezTo>
                      <a:pt x="6774" y="1071"/>
                      <a:pt x="6175" y="788"/>
                      <a:pt x="5734" y="315"/>
                    </a:cubicBezTo>
                    <a:lnTo>
                      <a:pt x="5734" y="5639"/>
                    </a:lnTo>
                    <a:cubicBezTo>
                      <a:pt x="5734" y="5860"/>
                      <a:pt x="5545" y="6017"/>
                      <a:pt x="5324" y="6017"/>
                    </a:cubicBezTo>
                    <a:cubicBezTo>
                      <a:pt x="5072" y="6017"/>
                      <a:pt x="4915" y="5828"/>
                      <a:pt x="4915" y="5639"/>
                    </a:cubicBezTo>
                    <a:lnTo>
                      <a:pt x="4915" y="0"/>
                    </a:lnTo>
                    <a:lnTo>
                      <a:pt x="4096" y="0"/>
                    </a:lnTo>
                    <a:lnTo>
                      <a:pt x="4096" y="5639"/>
                    </a:lnTo>
                    <a:cubicBezTo>
                      <a:pt x="4096" y="5860"/>
                      <a:pt x="3907" y="6017"/>
                      <a:pt x="3686" y="6017"/>
                    </a:cubicBezTo>
                    <a:cubicBezTo>
                      <a:pt x="3466" y="6017"/>
                      <a:pt x="3277" y="5828"/>
                      <a:pt x="3277" y="5639"/>
                    </a:cubicBezTo>
                    <a:lnTo>
                      <a:pt x="327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5" name="Google Shape;6068;p52">
                <a:extLst>
                  <a:ext uri="{FF2B5EF4-FFF2-40B4-BE49-F238E27FC236}">
                    <a16:creationId xmlns:a16="http://schemas.microsoft.com/office/drawing/2014/main" id="{8650E04A-5ECF-F028-F5E7-44AFBB634E3F}"/>
                  </a:ext>
                </a:extLst>
              </p:cNvPr>
              <p:cNvSpPr/>
              <p:nvPr/>
            </p:nvSpPr>
            <p:spPr>
              <a:xfrm>
                <a:off x="-40250475" y="3688025"/>
                <a:ext cx="66950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2678" h="820" extrusionOk="0">
                    <a:moveTo>
                      <a:pt x="0" y="1"/>
                    </a:moveTo>
                    <a:cubicBezTo>
                      <a:pt x="32" y="127"/>
                      <a:pt x="32" y="284"/>
                      <a:pt x="32" y="379"/>
                    </a:cubicBezTo>
                    <a:cubicBezTo>
                      <a:pt x="32" y="536"/>
                      <a:pt x="32" y="662"/>
                      <a:pt x="0" y="788"/>
                    </a:cubicBezTo>
                    <a:lnTo>
                      <a:pt x="2666" y="788"/>
                    </a:lnTo>
                    <a:cubicBezTo>
                      <a:pt x="2615" y="649"/>
                      <a:pt x="2615" y="555"/>
                      <a:pt x="2615" y="379"/>
                    </a:cubicBezTo>
                    <a:cubicBezTo>
                      <a:pt x="2615" y="284"/>
                      <a:pt x="2615" y="127"/>
                      <a:pt x="2678" y="1"/>
                    </a:cubicBezTo>
                    <a:close/>
                    <a:moveTo>
                      <a:pt x="2666" y="788"/>
                    </a:moveTo>
                    <a:cubicBezTo>
                      <a:pt x="2670" y="799"/>
                      <a:pt x="2674" y="809"/>
                      <a:pt x="2678" y="820"/>
                    </a:cubicBezTo>
                    <a:lnTo>
                      <a:pt x="2678" y="78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06" name="Google Shape;6069;p52">
              <a:extLst>
                <a:ext uri="{FF2B5EF4-FFF2-40B4-BE49-F238E27FC236}">
                  <a16:creationId xmlns:a16="http://schemas.microsoft.com/office/drawing/2014/main" id="{5EE29F79-BF39-6A18-B99B-CCD7F4A6AA9F}"/>
                </a:ext>
              </a:extLst>
            </p:cNvPr>
            <p:cNvSpPr/>
            <p:nvPr/>
          </p:nvSpPr>
          <p:spPr>
            <a:xfrm>
              <a:off x="3975433" y="3873803"/>
              <a:ext cx="336171" cy="344783"/>
            </a:xfrm>
            <a:custGeom>
              <a:avLst/>
              <a:gdLst/>
              <a:ahLst/>
              <a:cxnLst/>
              <a:rect l="l" t="t" r="r" b="b"/>
              <a:pathLst>
                <a:path w="12414" h="12732" extrusionOk="0">
                  <a:moveTo>
                    <a:pt x="11965" y="0"/>
                  </a:moveTo>
                  <a:cubicBezTo>
                    <a:pt x="11946" y="0"/>
                    <a:pt x="11928" y="1"/>
                    <a:pt x="11910" y="4"/>
                  </a:cubicBezTo>
                  <a:lnTo>
                    <a:pt x="4474" y="1642"/>
                  </a:lnTo>
                  <a:cubicBezTo>
                    <a:pt x="4254" y="1705"/>
                    <a:pt x="4128" y="1862"/>
                    <a:pt x="4128" y="2051"/>
                  </a:cubicBezTo>
                  <a:lnTo>
                    <a:pt x="4128" y="9108"/>
                  </a:lnTo>
                  <a:cubicBezTo>
                    <a:pt x="3718" y="8793"/>
                    <a:pt x="3120" y="8541"/>
                    <a:pt x="2490" y="8541"/>
                  </a:cubicBezTo>
                  <a:cubicBezTo>
                    <a:pt x="1103" y="8541"/>
                    <a:pt x="1" y="9486"/>
                    <a:pt x="1" y="10652"/>
                  </a:cubicBezTo>
                  <a:cubicBezTo>
                    <a:pt x="1" y="11786"/>
                    <a:pt x="1103" y="12731"/>
                    <a:pt x="2490" y="12731"/>
                  </a:cubicBezTo>
                  <a:cubicBezTo>
                    <a:pt x="3876" y="12731"/>
                    <a:pt x="4979" y="11786"/>
                    <a:pt x="4979" y="10652"/>
                  </a:cubicBezTo>
                  <a:lnTo>
                    <a:pt x="4979" y="4887"/>
                  </a:lnTo>
                  <a:lnTo>
                    <a:pt x="11595" y="3438"/>
                  </a:lnTo>
                  <a:lnTo>
                    <a:pt x="11595" y="7502"/>
                  </a:lnTo>
                  <a:cubicBezTo>
                    <a:pt x="11154" y="7187"/>
                    <a:pt x="10555" y="6935"/>
                    <a:pt x="9925" y="6935"/>
                  </a:cubicBezTo>
                  <a:cubicBezTo>
                    <a:pt x="8570" y="6935"/>
                    <a:pt x="7467" y="7880"/>
                    <a:pt x="7467" y="9014"/>
                  </a:cubicBezTo>
                  <a:cubicBezTo>
                    <a:pt x="7467" y="10180"/>
                    <a:pt x="8570" y="11125"/>
                    <a:pt x="9925" y="11125"/>
                  </a:cubicBezTo>
                  <a:cubicBezTo>
                    <a:pt x="11311" y="11125"/>
                    <a:pt x="12414" y="10180"/>
                    <a:pt x="12414" y="9014"/>
                  </a:cubicBezTo>
                  <a:lnTo>
                    <a:pt x="12414" y="445"/>
                  </a:lnTo>
                  <a:cubicBezTo>
                    <a:pt x="12414" y="182"/>
                    <a:pt x="12197" y="0"/>
                    <a:pt x="11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907" name="Google Shape;6070;p52">
              <a:extLst>
                <a:ext uri="{FF2B5EF4-FFF2-40B4-BE49-F238E27FC236}">
                  <a16:creationId xmlns:a16="http://schemas.microsoft.com/office/drawing/2014/main" id="{3D5AE31A-CFFE-D02C-9B22-C1B7DEA59FAD}"/>
                </a:ext>
              </a:extLst>
            </p:cNvPr>
            <p:cNvGrpSpPr/>
            <p:nvPr/>
          </p:nvGrpSpPr>
          <p:grpSpPr>
            <a:xfrm>
              <a:off x="5989185" y="3060098"/>
              <a:ext cx="369940" cy="345026"/>
              <a:chOff x="-38542250" y="3220175"/>
              <a:chExt cx="341525" cy="318525"/>
            </a:xfrm>
            <a:grpFill/>
          </p:grpSpPr>
          <p:sp>
            <p:nvSpPr>
              <p:cNvPr id="2908" name="Google Shape;6071;p52">
                <a:extLst>
                  <a:ext uri="{FF2B5EF4-FFF2-40B4-BE49-F238E27FC236}">
                    <a16:creationId xmlns:a16="http://schemas.microsoft.com/office/drawing/2014/main" id="{D22B0A58-646F-F305-FFD0-501315F4E796}"/>
                  </a:ext>
                </a:extLst>
              </p:cNvPr>
              <p:cNvSpPr/>
              <p:nvPr/>
            </p:nvSpPr>
            <p:spPr>
              <a:xfrm>
                <a:off x="-38542250" y="3440725"/>
                <a:ext cx="101750" cy="97975"/>
              </a:xfrm>
              <a:custGeom>
                <a:avLst/>
                <a:gdLst/>
                <a:ahLst/>
                <a:cxnLst/>
                <a:rect l="l" t="t" r="r" b="b"/>
                <a:pathLst>
                  <a:path w="4070" h="3919" extrusionOk="0">
                    <a:moveTo>
                      <a:pt x="1455" y="0"/>
                    </a:moveTo>
                    <a:lnTo>
                      <a:pt x="1013" y="2489"/>
                    </a:lnTo>
                    <a:lnTo>
                      <a:pt x="289" y="3214"/>
                    </a:lnTo>
                    <a:cubicBezTo>
                      <a:pt x="1" y="3502"/>
                      <a:pt x="280" y="3919"/>
                      <a:pt x="597" y="3919"/>
                    </a:cubicBezTo>
                    <a:cubicBezTo>
                      <a:pt x="695" y="3919"/>
                      <a:pt x="798" y="3878"/>
                      <a:pt x="887" y="3781"/>
                    </a:cubicBezTo>
                    <a:lnTo>
                      <a:pt x="1612" y="3088"/>
                    </a:lnTo>
                    <a:lnTo>
                      <a:pt x="4069" y="2647"/>
                    </a:lnTo>
                    <a:lnTo>
                      <a:pt x="145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9" name="Google Shape;6072;p52">
                <a:extLst>
                  <a:ext uri="{FF2B5EF4-FFF2-40B4-BE49-F238E27FC236}">
                    <a16:creationId xmlns:a16="http://schemas.microsoft.com/office/drawing/2014/main" id="{0A3BC2A1-53B1-F2CF-666D-09F292B1077F}"/>
                  </a:ext>
                </a:extLst>
              </p:cNvPr>
              <p:cNvSpPr/>
              <p:nvPr/>
            </p:nvSpPr>
            <p:spPr>
              <a:xfrm>
                <a:off x="-38494875" y="3354075"/>
                <a:ext cx="141800" cy="141025"/>
              </a:xfrm>
              <a:custGeom>
                <a:avLst/>
                <a:gdLst/>
                <a:ahLst/>
                <a:cxnLst/>
                <a:rect l="l" t="t" r="r" b="b"/>
                <a:pathLst>
                  <a:path w="5672" h="5641" extrusionOk="0">
                    <a:moveTo>
                      <a:pt x="2742" y="1"/>
                    </a:moveTo>
                    <a:lnTo>
                      <a:pt x="1" y="2710"/>
                    </a:lnTo>
                    <a:lnTo>
                      <a:pt x="2931" y="5640"/>
                    </a:lnTo>
                    <a:lnTo>
                      <a:pt x="5671" y="2899"/>
                    </a:lnTo>
                    <a:lnTo>
                      <a:pt x="274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0" name="Google Shape;6073;p52">
                <a:extLst>
                  <a:ext uri="{FF2B5EF4-FFF2-40B4-BE49-F238E27FC236}">
                    <a16:creationId xmlns:a16="http://schemas.microsoft.com/office/drawing/2014/main" id="{9205E0BF-7A76-3118-2B35-8922E67308AD}"/>
                  </a:ext>
                </a:extLst>
              </p:cNvPr>
              <p:cNvSpPr/>
              <p:nvPr/>
            </p:nvSpPr>
            <p:spPr>
              <a:xfrm>
                <a:off x="-38432050" y="3220175"/>
                <a:ext cx="231325" cy="192225"/>
              </a:xfrm>
              <a:custGeom>
                <a:avLst/>
                <a:gdLst/>
                <a:ahLst/>
                <a:cxnLst/>
                <a:rect l="l" t="t" r="r" b="b"/>
                <a:pathLst>
                  <a:path w="9253" h="7689" extrusionOk="0">
                    <a:moveTo>
                      <a:pt x="3442" y="1"/>
                    </a:moveTo>
                    <a:cubicBezTo>
                      <a:pt x="3127" y="1"/>
                      <a:pt x="2812" y="127"/>
                      <a:pt x="2591" y="379"/>
                    </a:cubicBezTo>
                    <a:lnTo>
                      <a:pt x="292" y="2647"/>
                    </a:lnTo>
                    <a:cubicBezTo>
                      <a:pt x="1" y="2962"/>
                      <a:pt x="287" y="3370"/>
                      <a:pt x="607" y="3370"/>
                    </a:cubicBezTo>
                    <a:cubicBezTo>
                      <a:pt x="704" y="3370"/>
                      <a:pt x="803" y="3333"/>
                      <a:pt x="890" y="3246"/>
                    </a:cubicBezTo>
                    <a:lnTo>
                      <a:pt x="3190" y="946"/>
                    </a:lnTo>
                    <a:cubicBezTo>
                      <a:pt x="3269" y="867"/>
                      <a:pt x="3371" y="828"/>
                      <a:pt x="3474" y="828"/>
                    </a:cubicBezTo>
                    <a:cubicBezTo>
                      <a:pt x="3576" y="828"/>
                      <a:pt x="3678" y="867"/>
                      <a:pt x="3757" y="946"/>
                    </a:cubicBezTo>
                    <a:lnTo>
                      <a:pt x="4198" y="1387"/>
                    </a:lnTo>
                    <a:lnTo>
                      <a:pt x="827" y="4758"/>
                    </a:lnTo>
                    <a:lnTo>
                      <a:pt x="3726" y="7688"/>
                    </a:lnTo>
                    <a:lnTo>
                      <a:pt x="7821" y="3593"/>
                    </a:lnTo>
                    <a:cubicBezTo>
                      <a:pt x="9253" y="2161"/>
                      <a:pt x="8028" y="43"/>
                      <a:pt x="6392" y="43"/>
                    </a:cubicBezTo>
                    <a:cubicBezTo>
                      <a:pt x="5868" y="43"/>
                      <a:pt x="5301" y="261"/>
                      <a:pt x="4765" y="789"/>
                    </a:cubicBezTo>
                    <a:cubicBezTo>
                      <a:pt x="4324" y="379"/>
                      <a:pt x="4041" y="1"/>
                      <a:pt x="3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11" name="Google Shape;6074;p52">
              <a:extLst>
                <a:ext uri="{FF2B5EF4-FFF2-40B4-BE49-F238E27FC236}">
                  <a16:creationId xmlns:a16="http://schemas.microsoft.com/office/drawing/2014/main" id="{8F079666-E99F-8FBB-8330-E7F385BEE15E}"/>
                </a:ext>
              </a:extLst>
            </p:cNvPr>
            <p:cNvGrpSpPr/>
            <p:nvPr/>
          </p:nvGrpSpPr>
          <p:grpSpPr>
            <a:xfrm>
              <a:off x="6002657" y="3458526"/>
              <a:ext cx="342995" cy="342156"/>
              <a:chOff x="-38537400" y="3588000"/>
              <a:chExt cx="316650" cy="315875"/>
            </a:xfrm>
            <a:grpFill/>
          </p:grpSpPr>
          <p:sp>
            <p:nvSpPr>
              <p:cNvPr id="2912" name="Google Shape;6075;p52">
                <a:extLst>
                  <a:ext uri="{FF2B5EF4-FFF2-40B4-BE49-F238E27FC236}">
                    <a16:creationId xmlns:a16="http://schemas.microsoft.com/office/drawing/2014/main" id="{A2B01A81-47DA-B1B1-53C0-3C193B4074DA}"/>
                  </a:ext>
                </a:extLst>
              </p:cNvPr>
              <p:cNvSpPr/>
              <p:nvPr/>
            </p:nvSpPr>
            <p:spPr>
              <a:xfrm>
                <a:off x="-38327900" y="3719550"/>
                <a:ext cx="20500" cy="41750"/>
              </a:xfrm>
              <a:custGeom>
                <a:avLst/>
                <a:gdLst/>
                <a:ahLst/>
                <a:cxnLst/>
                <a:rect l="l" t="t" r="r" b="b"/>
                <a:pathLst>
                  <a:path w="820" h="1670" extrusionOk="0">
                    <a:moveTo>
                      <a:pt x="1" y="0"/>
                    </a:moveTo>
                    <a:lnTo>
                      <a:pt x="1" y="1229"/>
                    </a:lnTo>
                    <a:cubicBezTo>
                      <a:pt x="1" y="1449"/>
                      <a:pt x="190" y="1607"/>
                      <a:pt x="442" y="1670"/>
                    </a:cubicBezTo>
                    <a:cubicBezTo>
                      <a:pt x="631" y="1607"/>
                      <a:pt x="820" y="1449"/>
                      <a:pt x="820" y="1229"/>
                    </a:cubicBezTo>
                    <a:lnTo>
                      <a:pt x="82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3" name="Google Shape;6076;p52">
                <a:extLst>
                  <a:ext uri="{FF2B5EF4-FFF2-40B4-BE49-F238E27FC236}">
                    <a16:creationId xmlns:a16="http://schemas.microsoft.com/office/drawing/2014/main" id="{9426D1DC-3218-1F30-ED91-0A07C45B9AC5}"/>
                  </a:ext>
                </a:extLst>
              </p:cNvPr>
              <p:cNvSpPr/>
              <p:nvPr/>
            </p:nvSpPr>
            <p:spPr>
              <a:xfrm>
                <a:off x="-38452350" y="3719550"/>
                <a:ext cx="21300" cy="41750"/>
              </a:xfrm>
              <a:custGeom>
                <a:avLst/>
                <a:gdLst/>
                <a:ahLst/>
                <a:cxnLst/>
                <a:rect l="l" t="t" r="r" b="b"/>
                <a:pathLst>
                  <a:path w="852" h="1670" extrusionOk="0">
                    <a:moveTo>
                      <a:pt x="1" y="0"/>
                    </a:moveTo>
                    <a:lnTo>
                      <a:pt x="1" y="1229"/>
                    </a:lnTo>
                    <a:cubicBezTo>
                      <a:pt x="1" y="1449"/>
                      <a:pt x="221" y="1607"/>
                      <a:pt x="410" y="1670"/>
                    </a:cubicBezTo>
                    <a:cubicBezTo>
                      <a:pt x="631" y="1607"/>
                      <a:pt x="851" y="1449"/>
                      <a:pt x="851" y="1229"/>
                    </a:cubicBezTo>
                    <a:lnTo>
                      <a:pt x="8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4" name="Google Shape;6077;p52">
                <a:extLst>
                  <a:ext uri="{FF2B5EF4-FFF2-40B4-BE49-F238E27FC236}">
                    <a16:creationId xmlns:a16="http://schemas.microsoft.com/office/drawing/2014/main" id="{B9D84F88-15BD-D79D-B5EA-D591D4315C7E}"/>
                  </a:ext>
                </a:extLst>
              </p:cNvPr>
              <p:cNvSpPr/>
              <p:nvPr/>
            </p:nvSpPr>
            <p:spPr>
              <a:xfrm>
                <a:off x="-38516925" y="3759700"/>
                <a:ext cx="275700" cy="144175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5767" extrusionOk="0">
                    <a:moveTo>
                      <a:pt x="7152" y="1671"/>
                    </a:moveTo>
                    <a:cubicBezTo>
                      <a:pt x="7404" y="1671"/>
                      <a:pt x="7593" y="1860"/>
                      <a:pt x="7593" y="2112"/>
                    </a:cubicBezTo>
                    <a:lnTo>
                      <a:pt x="7593" y="3750"/>
                    </a:lnTo>
                    <a:cubicBezTo>
                      <a:pt x="7593" y="4002"/>
                      <a:pt x="7404" y="4159"/>
                      <a:pt x="7152" y="4159"/>
                    </a:cubicBezTo>
                    <a:lnTo>
                      <a:pt x="3844" y="4159"/>
                    </a:lnTo>
                    <a:cubicBezTo>
                      <a:pt x="3624" y="4159"/>
                      <a:pt x="3434" y="3939"/>
                      <a:pt x="3434" y="3750"/>
                    </a:cubicBezTo>
                    <a:lnTo>
                      <a:pt x="3434" y="2112"/>
                    </a:lnTo>
                    <a:cubicBezTo>
                      <a:pt x="3434" y="1860"/>
                      <a:pt x="3624" y="1671"/>
                      <a:pt x="3844" y="1671"/>
                    </a:cubicBezTo>
                    <a:close/>
                    <a:moveTo>
                      <a:pt x="0" y="1"/>
                    </a:moveTo>
                    <a:lnTo>
                      <a:pt x="0" y="4537"/>
                    </a:lnTo>
                    <a:cubicBezTo>
                      <a:pt x="0" y="5199"/>
                      <a:pt x="568" y="5766"/>
                      <a:pt x="1261" y="5766"/>
                    </a:cubicBezTo>
                    <a:lnTo>
                      <a:pt x="9798" y="5766"/>
                    </a:lnTo>
                    <a:cubicBezTo>
                      <a:pt x="10460" y="5766"/>
                      <a:pt x="11027" y="5199"/>
                      <a:pt x="11027" y="4537"/>
                    </a:cubicBezTo>
                    <a:lnTo>
                      <a:pt x="11027" y="1"/>
                    </a:lnTo>
                    <a:lnTo>
                      <a:pt x="9168" y="1"/>
                    </a:lnTo>
                    <a:cubicBezTo>
                      <a:pt x="9011" y="473"/>
                      <a:pt x="8538" y="851"/>
                      <a:pt x="8003" y="851"/>
                    </a:cubicBezTo>
                    <a:cubicBezTo>
                      <a:pt x="7436" y="851"/>
                      <a:pt x="6995" y="473"/>
                      <a:pt x="6806" y="1"/>
                    </a:cubicBezTo>
                    <a:lnTo>
                      <a:pt x="4159" y="1"/>
                    </a:lnTo>
                    <a:cubicBezTo>
                      <a:pt x="4002" y="473"/>
                      <a:pt x="3560" y="851"/>
                      <a:pt x="2993" y="851"/>
                    </a:cubicBezTo>
                    <a:cubicBezTo>
                      <a:pt x="2489" y="851"/>
                      <a:pt x="2017" y="536"/>
                      <a:pt x="185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5" name="Google Shape;6078;p52">
                <a:extLst>
                  <a:ext uri="{FF2B5EF4-FFF2-40B4-BE49-F238E27FC236}">
                    <a16:creationId xmlns:a16="http://schemas.microsoft.com/office/drawing/2014/main" id="{63283183-3ED6-2BBD-50DA-120D20724B32}"/>
                  </a:ext>
                </a:extLst>
              </p:cNvPr>
              <p:cNvSpPr/>
              <p:nvPr/>
            </p:nvSpPr>
            <p:spPr>
              <a:xfrm>
                <a:off x="-38537400" y="3588000"/>
                <a:ext cx="316650" cy="151250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6050" extrusionOk="0">
                    <a:moveTo>
                      <a:pt x="7971" y="820"/>
                    </a:moveTo>
                    <a:cubicBezTo>
                      <a:pt x="8223" y="820"/>
                      <a:pt x="8381" y="1009"/>
                      <a:pt x="8412" y="1229"/>
                    </a:cubicBezTo>
                    <a:lnTo>
                      <a:pt x="8412" y="1639"/>
                    </a:lnTo>
                    <a:lnTo>
                      <a:pt x="4253" y="1639"/>
                    </a:lnTo>
                    <a:lnTo>
                      <a:pt x="4253" y="1229"/>
                    </a:lnTo>
                    <a:cubicBezTo>
                      <a:pt x="4253" y="1009"/>
                      <a:pt x="4443" y="851"/>
                      <a:pt x="4663" y="820"/>
                    </a:cubicBezTo>
                    <a:close/>
                    <a:moveTo>
                      <a:pt x="4632" y="1"/>
                    </a:moveTo>
                    <a:cubicBezTo>
                      <a:pt x="3970" y="1"/>
                      <a:pt x="3403" y="536"/>
                      <a:pt x="3403" y="1229"/>
                    </a:cubicBezTo>
                    <a:lnTo>
                      <a:pt x="3403" y="1639"/>
                    </a:lnTo>
                    <a:lnTo>
                      <a:pt x="1229" y="1639"/>
                    </a:lnTo>
                    <a:cubicBezTo>
                      <a:pt x="536" y="1639"/>
                      <a:pt x="0" y="2175"/>
                      <a:pt x="0" y="2868"/>
                    </a:cubicBezTo>
                    <a:lnTo>
                      <a:pt x="0" y="5609"/>
                    </a:lnTo>
                    <a:cubicBezTo>
                      <a:pt x="0" y="5861"/>
                      <a:pt x="189" y="6050"/>
                      <a:pt x="378" y="6050"/>
                    </a:cubicBezTo>
                    <a:lnTo>
                      <a:pt x="2584" y="6050"/>
                    </a:lnTo>
                    <a:lnTo>
                      <a:pt x="2584" y="4821"/>
                    </a:lnTo>
                    <a:cubicBezTo>
                      <a:pt x="2584" y="4600"/>
                      <a:pt x="2804" y="4380"/>
                      <a:pt x="3025" y="4380"/>
                    </a:cubicBezTo>
                    <a:lnTo>
                      <a:pt x="4663" y="4380"/>
                    </a:lnTo>
                    <a:cubicBezTo>
                      <a:pt x="4915" y="4380"/>
                      <a:pt x="5104" y="4600"/>
                      <a:pt x="5104" y="4821"/>
                    </a:cubicBezTo>
                    <a:lnTo>
                      <a:pt x="5104" y="6050"/>
                    </a:lnTo>
                    <a:lnTo>
                      <a:pt x="7593" y="6050"/>
                    </a:lnTo>
                    <a:lnTo>
                      <a:pt x="7593" y="4821"/>
                    </a:lnTo>
                    <a:cubicBezTo>
                      <a:pt x="7593" y="4600"/>
                      <a:pt x="7782" y="4380"/>
                      <a:pt x="7971" y="4380"/>
                    </a:cubicBezTo>
                    <a:lnTo>
                      <a:pt x="9641" y="4380"/>
                    </a:lnTo>
                    <a:cubicBezTo>
                      <a:pt x="9861" y="4380"/>
                      <a:pt x="10019" y="4600"/>
                      <a:pt x="10019" y="4821"/>
                    </a:cubicBezTo>
                    <a:lnTo>
                      <a:pt x="10019" y="6050"/>
                    </a:lnTo>
                    <a:lnTo>
                      <a:pt x="12224" y="6050"/>
                    </a:lnTo>
                    <a:cubicBezTo>
                      <a:pt x="12476" y="6050"/>
                      <a:pt x="12665" y="5861"/>
                      <a:pt x="12665" y="5609"/>
                    </a:cubicBezTo>
                    <a:lnTo>
                      <a:pt x="12665" y="2868"/>
                    </a:lnTo>
                    <a:cubicBezTo>
                      <a:pt x="12665" y="2238"/>
                      <a:pt x="12067" y="1639"/>
                      <a:pt x="11405" y="1639"/>
                    </a:cubicBezTo>
                    <a:lnTo>
                      <a:pt x="9200" y="1639"/>
                    </a:lnTo>
                    <a:lnTo>
                      <a:pt x="9200" y="1229"/>
                    </a:lnTo>
                    <a:cubicBezTo>
                      <a:pt x="9200" y="568"/>
                      <a:pt x="8664" y="32"/>
                      <a:pt x="794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16" name="Google Shape;6079;p52">
              <a:extLst>
                <a:ext uri="{FF2B5EF4-FFF2-40B4-BE49-F238E27FC236}">
                  <a16:creationId xmlns:a16="http://schemas.microsoft.com/office/drawing/2014/main" id="{5BE5A4F9-C68E-7005-2FA6-BD305BEA09D1}"/>
                </a:ext>
              </a:extLst>
            </p:cNvPr>
            <p:cNvGrpSpPr/>
            <p:nvPr/>
          </p:nvGrpSpPr>
          <p:grpSpPr>
            <a:xfrm>
              <a:off x="6001804" y="3855248"/>
              <a:ext cx="344701" cy="342995"/>
              <a:chOff x="-38538975" y="3954250"/>
              <a:chExt cx="318225" cy="316650"/>
            </a:xfrm>
            <a:grpFill/>
          </p:grpSpPr>
          <p:sp>
            <p:nvSpPr>
              <p:cNvPr id="2917" name="Google Shape;6080;p52">
                <a:extLst>
                  <a:ext uri="{FF2B5EF4-FFF2-40B4-BE49-F238E27FC236}">
                    <a16:creationId xmlns:a16="http://schemas.microsoft.com/office/drawing/2014/main" id="{1E0C0AA2-12D1-53E9-B8DB-503472300E0D}"/>
                  </a:ext>
                </a:extLst>
              </p:cNvPr>
              <p:cNvSpPr/>
              <p:nvPr/>
            </p:nvSpPr>
            <p:spPr>
              <a:xfrm>
                <a:off x="-38538975" y="3954250"/>
                <a:ext cx="254425" cy="253625"/>
              </a:xfrm>
              <a:custGeom>
                <a:avLst/>
                <a:gdLst/>
                <a:ahLst/>
                <a:cxnLst/>
                <a:rect l="l" t="t" r="r" b="b"/>
                <a:pathLst>
                  <a:path w="10177" h="10145" extrusionOk="0">
                    <a:moveTo>
                      <a:pt x="5104" y="3813"/>
                    </a:moveTo>
                    <a:cubicBezTo>
                      <a:pt x="5797" y="3813"/>
                      <a:pt x="6364" y="4348"/>
                      <a:pt x="6364" y="5073"/>
                    </a:cubicBezTo>
                    <a:cubicBezTo>
                      <a:pt x="6364" y="5766"/>
                      <a:pt x="5797" y="6333"/>
                      <a:pt x="5104" y="6333"/>
                    </a:cubicBezTo>
                    <a:cubicBezTo>
                      <a:pt x="4379" y="6333"/>
                      <a:pt x="3844" y="5766"/>
                      <a:pt x="3844" y="5073"/>
                    </a:cubicBezTo>
                    <a:cubicBezTo>
                      <a:pt x="3844" y="4411"/>
                      <a:pt x="4411" y="3813"/>
                      <a:pt x="5104" y="3813"/>
                    </a:cubicBezTo>
                    <a:close/>
                    <a:moveTo>
                      <a:pt x="5104" y="0"/>
                    </a:moveTo>
                    <a:cubicBezTo>
                      <a:pt x="2300" y="0"/>
                      <a:pt x="0" y="2269"/>
                      <a:pt x="0" y="5073"/>
                    </a:cubicBezTo>
                    <a:cubicBezTo>
                      <a:pt x="63" y="7908"/>
                      <a:pt x="2300" y="10145"/>
                      <a:pt x="5104" y="10145"/>
                    </a:cubicBezTo>
                    <a:cubicBezTo>
                      <a:pt x="7877" y="10145"/>
                      <a:pt x="10176" y="7877"/>
                      <a:pt x="10176" y="5073"/>
                    </a:cubicBezTo>
                    <a:cubicBezTo>
                      <a:pt x="10176" y="2269"/>
                      <a:pt x="7877" y="0"/>
                      <a:pt x="510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8" name="Google Shape;6081;p52">
                <a:extLst>
                  <a:ext uri="{FF2B5EF4-FFF2-40B4-BE49-F238E27FC236}">
                    <a16:creationId xmlns:a16="http://schemas.microsoft.com/office/drawing/2014/main" id="{4779F1A6-C48E-3D0F-B9CB-698244B1CE68}"/>
                  </a:ext>
                </a:extLst>
              </p:cNvPr>
              <p:cNvSpPr/>
              <p:nvPr/>
            </p:nvSpPr>
            <p:spPr>
              <a:xfrm>
                <a:off x="-38496450" y="4081725"/>
                <a:ext cx="275700" cy="189175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7567" extrusionOk="0">
                    <a:moveTo>
                      <a:pt x="9774" y="0"/>
                    </a:moveTo>
                    <a:cubicBezTo>
                      <a:pt x="9040" y="0"/>
                      <a:pt x="8444" y="548"/>
                      <a:pt x="8444" y="1265"/>
                    </a:cubicBezTo>
                    <a:cubicBezTo>
                      <a:pt x="8444" y="1801"/>
                      <a:pt x="8790" y="2305"/>
                      <a:pt x="9295" y="2463"/>
                    </a:cubicBezTo>
                    <a:lnTo>
                      <a:pt x="9295" y="2967"/>
                    </a:lnTo>
                    <a:cubicBezTo>
                      <a:pt x="9295" y="4416"/>
                      <a:pt x="8192" y="5645"/>
                      <a:pt x="6774" y="5834"/>
                    </a:cubicBezTo>
                    <a:lnTo>
                      <a:pt x="6774" y="4825"/>
                    </a:lnTo>
                    <a:cubicBezTo>
                      <a:pt x="5829" y="5487"/>
                      <a:pt x="4663" y="5865"/>
                      <a:pt x="3403" y="5865"/>
                    </a:cubicBezTo>
                    <a:cubicBezTo>
                      <a:pt x="2143" y="5865"/>
                      <a:pt x="977" y="5487"/>
                      <a:pt x="1" y="4825"/>
                    </a:cubicBezTo>
                    <a:lnTo>
                      <a:pt x="1" y="6306"/>
                    </a:lnTo>
                    <a:cubicBezTo>
                      <a:pt x="1" y="7031"/>
                      <a:pt x="568" y="7566"/>
                      <a:pt x="1261" y="7566"/>
                    </a:cubicBezTo>
                    <a:lnTo>
                      <a:pt x="5388" y="7566"/>
                    </a:lnTo>
                    <a:cubicBezTo>
                      <a:pt x="5955" y="7566"/>
                      <a:pt x="6459" y="7220"/>
                      <a:pt x="6617" y="6716"/>
                    </a:cubicBezTo>
                    <a:cubicBezTo>
                      <a:pt x="8601" y="6495"/>
                      <a:pt x="10082" y="4920"/>
                      <a:pt x="10114" y="2904"/>
                    </a:cubicBezTo>
                    <a:lnTo>
                      <a:pt x="10114" y="2400"/>
                    </a:lnTo>
                    <a:cubicBezTo>
                      <a:pt x="10649" y="2211"/>
                      <a:pt x="11027" y="1706"/>
                      <a:pt x="10996" y="1108"/>
                    </a:cubicBezTo>
                    <a:cubicBezTo>
                      <a:pt x="10964" y="572"/>
                      <a:pt x="10492" y="100"/>
                      <a:pt x="9893" y="5"/>
                    </a:cubicBezTo>
                    <a:cubicBezTo>
                      <a:pt x="9853" y="2"/>
                      <a:pt x="9813" y="0"/>
                      <a:pt x="97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19" name="Google Shape;6082;p52">
              <a:extLst>
                <a:ext uri="{FF2B5EF4-FFF2-40B4-BE49-F238E27FC236}">
                  <a16:creationId xmlns:a16="http://schemas.microsoft.com/office/drawing/2014/main" id="{069A2893-3678-E954-9652-D28AEA82EF81}"/>
                </a:ext>
              </a:extLst>
            </p:cNvPr>
            <p:cNvGrpSpPr/>
            <p:nvPr/>
          </p:nvGrpSpPr>
          <p:grpSpPr>
            <a:xfrm>
              <a:off x="7223057" y="3850545"/>
              <a:ext cx="348086" cy="344701"/>
              <a:chOff x="-37385100" y="3949908"/>
              <a:chExt cx="321350" cy="318225"/>
            </a:xfrm>
            <a:grpFill/>
          </p:grpSpPr>
          <p:sp>
            <p:nvSpPr>
              <p:cNvPr id="2920" name="Google Shape;6083;p52">
                <a:extLst>
                  <a:ext uri="{FF2B5EF4-FFF2-40B4-BE49-F238E27FC236}">
                    <a16:creationId xmlns:a16="http://schemas.microsoft.com/office/drawing/2014/main" id="{7F864BAD-FFD0-CC66-87CD-2A68A0E82316}"/>
                  </a:ext>
                </a:extLst>
              </p:cNvPr>
              <p:cNvSpPr/>
              <p:nvPr/>
            </p:nvSpPr>
            <p:spPr>
              <a:xfrm>
                <a:off x="-37190575" y="4145233"/>
                <a:ext cx="126825" cy="122900"/>
              </a:xfrm>
              <a:custGeom>
                <a:avLst/>
                <a:gdLst/>
                <a:ahLst/>
                <a:cxnLst/>
                <a:rect l="l" t="t" r="r" b="b"/>
                <a:pathLst>
                  <a:path w="5073" h="4916" extrusionOk="0">
                    <a:moveTo>
                      <a:pt x="2238" y="1"/>
                    </a:moveTo>
                    <a:cubicBezTo>
                      <a:pt x="1986" y="442"/>
                      <a:pt x="1671" y="820"/>
                      <a:pt x="1324" y="1229"/>
                    </a:cubicBezTo>
                    <a:cubicBezTo>
                      <a:pt x="946" y="1671"/>
                      <a:pt x="473" y="1986"/>
                      <a:pt x="1" y="2238"/>
                    </a:cubicBezTo>
                    <a:lnTo>
                      <a:pt x="2206" y="4443"/>
                    </a:lnTo>
                    <a:cubicBezTo>
                      <a:pt x="2521" y="4758"/>
                      <a:pt x="2923" y="4916"/>
                      <a:pt x="3325" y="4916"/>
                    </a:cubicBezTo>
                    <a:cubicBezTo>
                      <a:pt x="3726" y="4916"/>
                      <a:pt x="4128" y="4758"/>
                      <a:pt x="4443" y="4443"/>
                    </a:cubicBezTo>
                    <a:cubicBezTo>
                      <a:pt x="5073" y="3813"/>
                      <a:pt x="5073" y="2836"/>
                      <a:pt x="4443" y="2206"/>
                    </a:cubicBezTo>
                    <a:lnTo>
                      <a:pt x="2238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1" name="Google Shape;6084;p52">
                <a:extLst>
                  <a:ext uri="{FF2B5EF4-FFF2-40B4-BE49-F238E27FC236}">
                    <a16:creationId xmlns:a16="http://schemas.microsoft.com/office/drawing/2014/main" id="{229FA048-5C8C-3CB9-2832-73C7A8A0F59D}"/>
                  </a:ext>
                </a:extLst>
              </p:cNvPr>
              <p:cNvSpPr/>
              <p:nvPr/>
            </p:nvSpPr>
            <p:spPr>
              <a:xfrm>
                <a:off x="-37385100" y="3949908"/>
                <a:ext cx="248125" cy="248950"/>
              </a:xfrm>
              <a:custGeom>
                <a:avLst/>
                <a:gdLst/>
                <a:ahLst/>
                <a:cxnLst/>
                <a:rect l="l" t="t" r="r" b="b"/>
                <a:pathLst>
                  <a:path w="9925" h="9958" extrusionOk="0">
                    <a:moveTo>
                      <a:pt x="4978" y="1702"/>
                    </a:moveTo>
                    <a:cubicBezTo>
                      <a:pt x="6774" y="1702"/>
                      <a:pt x="8286" y="3214"/>
                      <a:pt x="8286" y="5010"/>
                    </a:cubicBezTo>
                    <a:cubicBezTo>
                      <a:pt x="8254" y="5892"/>
                      <a:pt x="7939" y="6711"/>
                      <a:pt x="7341" y="7310"/>
                    </a:cubicBezTo>
                    <a:cubicBezTo>
                      <a:pt x="6742" y="7908"/>
                      <a:pt x="5923" y="8318"/>
                      <a:pt x="4978" y="8318"/>
                    </a:cubicBezTo>
                    <a:cubicBezTo>
                      <a:pt x="3151" y="8318"/>
                      <a:pt x="1670" y="6837"/>
                      <a:pt x="1670" y="5010"/>
                    </a:cubicBezTo>
                    <a:cubicBezTo>
                      <a:pt x="1670" y="3214"/>
                      <a:pt x="3151" y="1702"/>
                      <a:pt x="4978" y="1702"/>
                    </a:cubicBezTo>
                    <a:close/>
                    <a:moveTo>
                      <a:pt x="4978" y="1"/>
                    </a:moveTo>
                    <a:cubicBezTo>
                      <a:pt x="2268" y="1"/>
                      <a:pt x="0" y="2269"/>
                      <a:pt x="0" y="4978"/>
                    </a:cubicBezTo>
                    <a:cubicBezTo>
                      <a:pt x="0" y="7688"/>
                      <a:pt x="2268" y="9956"/>
                      <a:pt x="4978" y="9956"/>
                    </a:cubicBezTo>
                    <a:cubicBezTo>
                      <a:pt x="5013" y="9957"/>
                      <a:pt x="5048" y="9957"/>
                      <a:pt x="5083" y="9957"/>
                    </a:cubicBezTo>
                    <a:cubicBezTo>
                      <a:pt x="6367" y="9957"/>
                      <a:pt x="7586" y="9395"/>
                      <a:pt x="8506" y="8444"/>
                    </a:cubicBezTo>
                    <a:cubicBezTo>
                      <a:pt x="9420" y="7499"/>
                      <a:pt x="9924" y="6270"/>
                      <a:pt x="9924" y="4978"/>
                    </a:cubicBezTo>
                    <a:cubicBezTo>
                      <a:pt x="9924" y="2269"/>
                      <a:pt x="7687" y="1"/>
                      <a:pt x="497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22" name="Google Shape;6085;p52">
              <a:extLst>
                <a:ext uri="{FF2B5EF4-FFF2-40B4-BE49-F238E27FC236}">
                  <a16:creationId xmlns:a16="http://schemas.microsoft.com/office/drawing/2014/main" id="{F05E3FEC-867C-4470-F0A0-BB371B123152}"/>
                </a:ext>
              </a:extLst>
            </p:cNvPr>
            <p:cNvGrpSpPr/>
            <p:nvPr/>
          </p:nvGrpSpPr>
          <p:grpSpPr>
            <a:xfrm>
              <a:off x="2339986" y="3056902"/>
              <a:ext cx="343862" cy="343645"/>
              <a:chOff x="-41895050" y="3217225"/>
              <a:chExt cx="317450" cy="317250"/>
            </a:xfrm>
            <a:grpFill/>
          </p:grpSpPr>
          <p:sp>
            <p:nvSpPr>
              <p:cNvPr id="2923" name="Google Shape;6086;p52">
                <a:extLst>
                  <a:ext uri="{FF2B5EF4-FFF2-40B4-BE49-F238E27FC236}">
                    <a16:creationId xmlns:a16="http://schemas.microsoft.com/office/drawing/2014/main" id="{76656CEF-285A-0BA6-5C6B-091044B63DAA}"/>
                  </a:ext>
                </a:extLst>
              </p:cNvPr>
              <p:cNvSpPr/>
              <p:nvPr/>
            </p:nvSpPr>
            <p:spPr>
              <a:xfrm>
                <a:off x="-41895050" y="3273750"/>
                <a:ext cx="41775" cy="245750"/>
              </a:xfrm>
              <a:custGeom>
                <a:avLst/>
                <a:gdLst/>
                <a:ahLst/>
                <a:cxnLst/>
                <a:rect l="l" t="t" r="r" b="b"/>
                <a:pathLst>
                  <a:path w="1671" h="9830" extrusionOk="0">
                    <a:moveTo>
                      <a:pt x="1" y="0"/>
                    </a:moveTo>
                    <a:lnTo>
                      <a:pt x="1" y="9830"/>
                    </a:lnTo>
                    <a:lnTo>
                      <a:pt x="1670" y="8192"/>
                    </a:lnTo>
                    <a:lnTo>
                      <a:pt x="1670" y="1639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4" name="Google Shape;6087;p52">
                <a:extLst>
                  <a:ext uri="{FF2B5EF4-FFF2-40B4-BE49-F238E27FC236}">
                    <a16:creationId xmlns:a16="http://schemas.microsoft.com/office/drawing/2014/main" id="{5D0CC17F-A649-BDB4-F630-385BF87BB8B5}"/>
                  </a:ext>
                </a:extLst>
              </p:cNvPr>
              <p:cNvSpPr/>
              <p:nvPr/>
            </p:nvSpPr>
            <p:spPr>
              <a:xfrm>
                <a:off x="-41619375" y="3273750"/>
                <a:ext cx="41775" cy="245750"/>
              </a:xfrm>
              <a:custGeom>
                <a:avLst/>
                <a:gdLst/>
                <a:ahLst/>
                <a:cxnLst/>
                <a:rect l="l" t="t" r="r" b="b"/>
                <a:pathLst>
                  <a:path w="1671" h="9830" extrusionOk="0">
                    <a:moveTo>
                      <a:pt x="1670" y="0"/>
                    </a:moveTo>
                    <a:lnTo>
                      <a:pt x="0" y="1639"/>
                    </a:lnTo>
                    <a:lnTo>
                      <a:pt x="0" y="8192"/>
                    </a:lnTo>
                    <a:lnTo>
                      <a:pt x="1670" y="9830"/>
                    </a:lnTo>
                    <a:lnTo>
                      <a:pt x="167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5" name="Google Shape;6088;p52">
                <a:extLst>
                  <a:ext uri="{FF2B5EF4-FFF2-40B4-BE49-F238E27FC236}">
                    <a16:creationId xmlns:a16="http://schemas.microsoft.com/office/drawing/2014/main" id="{C6633ACF-E562-21C1-6299-BAFE3F6BBEA0}"/>
                  </a:ext>
                </a:extLst>
              </p:cNvPr>
              <p:cNvSpPr/>
              <p:nvPr/>
            </p:nvSpPr>
            <p:spPr>
              <a:xfrm>
                <a:off x="-41832825" y="3321000"/>
                <a:ext cx="193000" cy="151250"/>
              </a:xfrm>
              <a:custGeom>
                <a:avLst/>
                <a:gdLst/>
                <a:ahLst/>
                <a:cxnLst/>
                <a:rect l="l" t="t" r="r" b="b"/>
                <a:pathLst>
                  <a:path w="7720" h="6050" extrusionOk="0">
                    <a:moveTo>
                      <a:pt x="1" y="1"/>
                    </a:moveTo>
                    <a:lnTo>
                      <a:pt x="1" y="6050"/>
                    </a:lnTo>
                    <a:lnTo>
                      <a:pt x="3592" y="6050"/>
                    </a:lnTo>
                    <a:lnTo>
                      <a:pt x="3592" y="4821"/>
                    </a:lnTo>
                    <a:cubicBezTo>
                      <a:pt x="3592" y="4600"/>
                      <a:pt x="3781" y="4411"/>
                      <a:pt x="4002" y="4411"/>
                    </a:cubicBezTo>
                    <a:lnTo>
                      <a:pt x="6491" y="4411"/>
                    </a:lnTo>
                    <a:cubicBezTo>
                      <a:pt x="6743" y="4411"/>
                      <a:pt x="6932" y="4600"/>
                      <a:pt x="6932" y="4821"/>
                    </a:cubicBezTo>
                    <a:lnTo>
                      <a:pt x="6932" y="6050"/>
                    </a:lnTo>
                    <a:lnTo>
                      <a:pt x="7719" y="6050"/>
                    </a:lnTo>
                    <a:lnTo>
                      <a:pt x="771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6" name="Google Shape;6089;p52">
                <a:extLst>
                  <a:ext uri="{FF2B5EF4-FFF2-40B4-BE49-F238E27FC236}">
                    <a16:creationId xmlns:a16="http://schemas.microsoft.com/office/drawing/2014/main" id="{F9F73DD4-1E36-90AD-A481-266E061B1ED8}"/>
                  </a:ext>
                </a:extLst>
              </p:cNvPr>
              <p:cNvSpPr/>
              <p:nvPr/>
            </p:nvSpPr>
            <p:spPr>
              <a:xfrm>
                <a:off x="-41880075" y="3493500"/>
                <a:ext cx="287500" cy="40975"/>
              </a:xfrm>
              <a:custGeom>
                <a:avLst/>
                <a:gdLst/>
                <a:ahLst/>
                <a:cxnLst/>
                <a:rect l="l" t="t" r="r" b="b"/>
                <a:pathLst>
                  <a:path w="11500" h="1639" extrusionOk="0">
                    <a:moveTo>
                      <a:pt x="1639" y="0"/>
                    </a:moveTo>
                    <a:lnTo>
                      <a:pt x="0" y="1638"/>
                    </a:lnTo>
                    <a:lnTo>
                      <a:pt x="11500" y="1638"/>
                    </a:lnTo>
                    <a:lnTo>
                      <a:pt x="983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7" name="Google Shape;6090;p52">
                <a:extLst>
                  <a:ext uri="{FF2B5EF4-FFF2-40B4-BE49-F238E27FC236}">
                    <a16:creationId xmlns:a16="http://schemas.microsoft.com/office/drawing/2014/main" id="{7DF76DEC-1449-FD09-FA0B-8A38942FFB52}"/>
                  </a:ext>
                </a:extLst>
              </p:cNvPr>
              <p:cNvSpPr/>
              <p:nvPr/>
            </p:nvSpPr>
            <p:spPr>
              <a:xfrm>
                <a:off x="-41880875" y="3217225"/>
                <a:ext cx="288300" cy="83325"/>
              </a:xfrm>
              <a:custGeom>
                <a:avLst/>
                <a:gdLst/>
                <a:ahLst/>
                <a:cxnLst/>
                <a:rect l="l" t="t" r="r" b="b"/>
                <a:pathLst>
                  <a:path w="11532" h="3333" extrusionOk="0">
                    <a:moveTo>
                      <a:pt x="5798" y="1033"/>
                    </a:moveTo>
                    <a:lnTo>
                      <a:pt x="6459" y="1694"/>
                    </a:lnTo>
                    <a:lnTo>
                      <a:pt x="5136" y="1694"/>
                    </a:lnTo>
                    <a:lnTo>
                      <a:pt x="5798" y="1033"/>
                    </a:lnTo>
                    <a:close/>
                    <a:moveTo>
                      <a:pt x="5750" y="1"/>
                    </a:moveTo>
                    <a:cubicBezTo>
                      <a:pt x="5640" y="1"/>
                      <a:pt x="5530" y="40"/>
                      <a:pt x="5451" y="119"/>
                    </a:cubicBezTo>
                    <a:lnTo>
                      <a:pt x="3939" y="1663"/>
                    </a:lnTo>
                    <a:lnTo>
                      <a:pt x="1" y="1663"/>
                    </a:lnTo>
                    <a:lnTo>
                      <a:pt x="1639" y="3332"/>
                    </a:lnTo>
                    <a:lnTo>
                      <a:pt x="9862" y="3332"/>
                    </a:lnTo>
                    <a:lnTo>
                      <a:pt x="11532" y="1663"/>
                    </a:lnTo>
                    <a:lnTo>
                      <a:pt x="7593" y="1663"/>
                    </a:lnTo>
                    <a:lnTo>
                      <a:pt x="6050" y="119"/>
                    </a:lnTo>
                    <a:cubicBezTo>
                      <a:pt x="5971" y="40"/>
                      <a:pt x="5861" y="1"/>
                      <a:pt x="575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28" name="Google Shape;6091;p52">
              <a:extLst>
                <a:ext uri="{FF2B5EF4-FFF2-40B4-BE49-F238E27FC236}">
                  <a16:creationId xmlns:a16="http://schemas.microsoft.com/office/drawing/2014/main" id="{E6D7A520-D583-B8A2-405F-D419E6576E36}"/>
                </a:ext>
              </a:extLst>
            </p:cNvPr>
            <p:cNvGrpSpPr/>
            <p:nvPr/>
          </p:nvGrpSpPr>
          <p:grpSpPr>
            <a:xfrm>
              <a:off x="2339567" y="3455114"/>
              <a:ext cx="344701" cy="342995"/>
              <a:chOff x="-41893475" y="3584850"/>
              <a:chExt cx="318225" cy="316650"/>
            </a:xfrm>
            <a:grpFill/>
          </p:grpSpPr>
          <p:sp>
            <p:nvSpPr>
              <p:cNvPr id="2929" name="Google Shape;6092;p52">
                <a:extLst>
                  <a:ext uri="{FF2B5EF4-FFF2-40B4-BE49-F238E27FC236}">
                    <a16:creationId xmlns:a16="http://schemas.microsoft.com/office/drawing/2014/main" id="{00794719-9684-6D07-9A9B-BCAC5E9600CE}"/>
                  </a:ext>
                </a:extLst>
              </p:cNvPr>
              <p:cNvSpPr/>
              <p:nvPr/>
            </p:nvSpPr>
            <p:spPr>
              <a:xfrm>
                <a:off x="-41827300" y="3715600"/>
                <a:ext cx="186675" cy="185900"/>
              </a:xfrm>
              <a:custGeom>
                <a:avLst/>
                <a:gdLst/>
                <a:ahLst/>
                <a:cxnLst/>
                <a:rect l="l" t="t" r="r" b="b"/>
                <a:pathLst>
                  <a:path w="7467" h="7436" extrusionOk="0">
                    <a:moveTo>
                      <a:pt x="3686" y="1465"/>
                    </a:moveTo>
                    <a:cubicBezTo>
                      <a:pt x="3836" y="1465"/>
                      <a:pt x="3985" y="1544"/>
                      <a:pt x="4064" y="1702"/>
                    </a:cubicBezTo>
                    <a:lnTo>
                      <a:pt x="4537" y="2678"/>
                    </a:lnTo>
                    <a:lnTo>
                      <a:pt x="5608" y="2836"/>
                    </a:lnTo>
                    <a:cubicBezTo>
                      <a:pt x="5955" y="2867"/>
                      <a:pt x="6081" y="3308"/>
                      <a:pt x="5829" y="3561"/>
                    </a:cubicBezTo>
                    <a:lnTo>
                      <a:pt x="5041" y="4285"/>
                    </a:lnTo>
                    <a:lnTo>
                      <a:pt x="5261" y="5356"/>
                    </a:lnTo>
                    <a:cubicBezTo>
                      <a:pt x="5286" y="5630"/>
                      <a:pt x="5075" y="5845"/>
                      <a:pt x="4845" y="5845"/>
                    </a:cubicBezTo>
                    <a:cubicBezTo>
                      <a:pt x="4784" y="5845"/>
                      <a:pt x="4722" y="5830"/>
                      <a:pt x="4663" y="5797"/>
                    </a:cubicBezTo>
                    <a:lnTo>
                      <a:pt x="3686" y="5262"/>
                    </a:lnTo>
                    <a:lnTo>
                      <a:pt x="2678" y="5797"/>
                    </a:lnTo>
                    <a:cubicBezTo>
                      <a:pt x="2616" y="5828"/>
                      <a:pt x="2553" y="5842"/>
                      <a:pt x="2492" y="5842"/>
                    </a:cubicBezTo>
                    <a:cubicBezTo>
                      <a:pt x="2244" y="5842"/>
                      <a:pt x="2035" y="5609"/>
                      <a:pt x="2111" y="5356"/>
                    </a:cubicBezTo>
                    <a:lnTo>
                      <a:pt x="2300" y="4285"/>
                    </a:lnTo>
                    <a:lnTo>
                      <a:pt x="1512" y="3561"/>
                    </a:lnTo>
                    <a:cubicBezTo>
                      <a:pt x="1323" y="3308"/>
                      <a:pt x="1418" y="2867"/>
                      <a:pt x="1796" y="2836"/>
                    </a:cubicBezTo>
                    <a:lnTo>
                      <a:pt x="2836" y="2678"/>
                    </a:lnTo>
                    <a:lnTo>
                      <a:pt x="3308" y="1702"/>
                    </a:lnTo>
                    <a:cubicBezTo>
                      <a:pt x="3387" y="1544"/>
                      <a:pt x="3537" y="1465"/>
                      <a:pt x="3686" y="1465"/>
                    </a:cubicBezTo>
                    <a:close/>
                    <a:moveTo>
                      <a:pt x="3718" y="0"/>
                    </a:moveTo>
                    <a:cubicBezTo>
                      <a:pt x="1670" y="0"/>
                      <a:pt x="32" y="1670"/>
                      <a:pt x="32" y="3750"/>
                    </a:cubicBezTo>
                    <a:cubicBezTo>
                      <a:pt x="0" y="5766"/>
                      <a:pt x="1670" y="7436"/>
                      <a:pt x="3718" y="7436"/>
                    </a:cubicBezTo>
                    <a:cubicBezTo>
                      <a:pt x="5765" y="7436"/>
                      <a:pt x="7404" y="5797"/>
                      <a:pt x="7467" y="3750"/>
                    </a:cubicBezTo>
                    <a:cubicBezTo>
                      <a:pt x="7467" y="1702"/>
                      <a:pt x="5797" y="32"/>
                      <a:pt x="37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0" name="Google Shape;6093;p52">
                <a:extLst>
                  <a:ext uri="{FF2B5EF4-FFF2-40B4-BE49-F238E27FC236}">
                    <a16:creationId xmlns:a16="http://schemas.microsoft.com/office/drawing/2014/main" id="{2CEFAE53-0A5E-6BDE-1879-D9E2B04002EB}"/>
                  </a:ext>
                </a:extLst>
              </p:cNvPr>
              <p:cNvSpPr/>
              <p:nvPr/>
            </p:nvSpPr>
            <p:spPr>
              <a:xfrm>
                <a:off x="-41726500" y="3586725"/>
                <a:ext cx="151250" cy="147800"/>
              </a:xfrm>
              <a:custGeom>
                <a:avLst/>
                <a:gdLst/>
                <a:ahLst/>
                <a:cxnLst/>
                <a:rect l="l" t="t" r="r" b="b"/>
                <a:pathLst>
                  <a:path w="6050" h="5912" extrusionOk="0">
                    <a:moveTo>
                      <a:pt x="3829" y="0"/>
                    </a:moveTo>
                    <a:cubicBezTo>
                      <a:pt x="3706" y="0"/>
                      <a:pt x="3580" y="47"/>
                      <a:pt x="3498" y="146"/>
                    </a:cubicBezTo>
                    <a:lnTo>
                      <a:pt x="1" y="4336"/>
                    </a:lnTo>
                    <a:cubicBezTo>
                      <a:pt x="1229" y="4399"/>
                      <a:pt x="2332" y="4998"/>
                      <a:pt x="3088" y="5912"/>
                    </a:cubicBezTo>
                    <a:lnTo>
                      <a:pt x="5861" y="2446"/>
                    </a:lnTo>
                    <a:cubicBezTo>
                      <a:pt x="6050" y="2289"/>
                      <a:pt x="6050" y="2037"/>
                      <a:pt x="5924" y="1879"/>
                    </a:cubicBezTo>
                    <a:lnTo>
                      <a:pt x="4128" y="115"/>
                    </a:lnTo>
                    <a:cubicBezTo>
                      <a:pt x="4053" y="40"/>
                      <a:pt x="3942" y="0"/>
                      <a:pt x="38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1" name="Google Shape;6094;p52">
                <a:extLst>
                  <a:ext uri="{FF2B5EF4-FFF2-40B4-BE49-F238E27FC236}">
                    <a16:creationId xmlns:a16="http://schemas.microsoft.com/office/drawing/2014/main" id="{0EF643F5-008D-5A6F-E4A9-F00BC410E822}"/>
                  </a:ext>
                </a:extLst>
              </p:cNvPr>
              <p:cNvSpPr/>
              <p:nvPr/>
            </p:nvSpPr>
            <p:spPr>
              <a:xfrm>
                <a:off x="-41808400" y="3584850"/>
                <a:ext cx="148100" cy="89825"/>
              </a:xfrm>
              <a:custGeom>
                <a:avLst/>
                <a:gdLst/>
                <a:ahLst/>
                <a:cxnLst/>
                <a:rect l="l" t="t" r="r" b="b"/>
                <a:pathLst>
                  <a:path w="5924" h="3593" extrusionOk="0">
                    <a:moveTo>
                      <a:pt x="0" y="1"/>
                    </a:moveTo>
                    <a:lnTo>
                      <a:pt x="2962" y="3592"/>
                    </a:lnTo>
                    <a:lnTo>
                      <a:pt x="592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2" name="Google Shape;6095;p52">
                <a:extLst>
                  <a:ext uri="{FF2B5EF4-FFF2-40B4-BE49-F238E27FC236}">
                    <a16:creationId xmlns:a16="http://schemas.microsoft.com/office/drawing/2014/main" id="{7CAB6653-D34F-EA27-4546-BD38DB2C3F6A}"/>
                  </a:ext>
                </a:extLst>
              </p:cNvPr>
              <p:cNvSpPr/>
              <p:nvPr/>
            </p:nvSpPr>
            <p:spPr>
              <a:xfrm>
                <a:off x="-41893475" y="3586725"/>
                <a:ext cx="148875" cy="147025"/>
              </a:xfrm>
              <a:custGeom>
                <a:avLst/>
                <a:gdLst/>
                <a:ahLst/>
                <a:cxnLst/>
                <a:rect l="l" t="t" r="r" b="b"/>
                <a:pathLst>
                  <a:path w="5955" h="5881" extrusionOk="0">
                    <a:moveTo>
                      <a:pt x="2194" y="0"/>
                    </a:moveTo>
                    <a:cubicBezTo>
                      <a:pt x="2084" y="0"/>
                      <a:pt x="1965" y="40"/>
                      <a:pt x="1859" y="115"/>
                    </a:cubicBezTo>
                    <a:lnTo>
                      <a:pt x="95" y="1879"/>
                    </a:lnTo>
                    <a:cubicBezTo>
                      <a:pt x="1" y="2037"/>
                      <a:pt x="1" y="2289"/>
                      <a:pt x="95" y="2446"/>
                    </a:cubicBezTo>
                    <a:lnTo>
                      <a:pt x="2899" y="5880"/>
                    </a:lnTo>
                    <a:cubicBezTo>
                      <a:pt x="3655" y="4998"/>
                      <a:pt x="4758" y="4399"/>
                      <a:pt x="5955" y="4305"/>
                    </a:cubicBezTo>
                    <a:lnTo>
                      <a:pt x="2490" y="146"/>
                    </a:lnTo>
                    <a:cubicBezTo>
                      <a:pt x="2424" y="47"/>
                      <a:pt x="2315" y="0"/>
                      <a:pt x="21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33" name="Google Shape;6096;p52">
              <a:extLst>
                <a:ext uri="{FF2B5EF4-FFF2-40B4-BE49-F238E27FC236}">
                  <a16:creationId xmlns:a16="http://schemas.microsoft.com/office/drawing/2014/main" id="{BB828A7D-BD53-2122-006A-2DA7C43737C9}"/>
                </a:ext>
              </a:extLst>
            </p:cNvPr>
            <p:cNvSpPr/>
            <p:nvPr/>
          </p:nvSpPr>
          <p:spPr>
            <a:xfrm>
              <a:off x="2341058" y="3853412"/>
              <a:ext cx="344701" cy="342372"/>
            </a:xfrm>
            <a:custGeom>
              <a:avLst/>
              <a:gdLst/>
              <a:ahLst/>
              <a:cxnLst/>
              <a:rect l="l" t="t" r="r" b="b"/>
              <a:pathLst>
                <a:path w="12729" h="12643" extrusionOk="0">
                  <a:moveTo>
                    <a:pt x="6365" y="2395"/>
                  </a:moveTo>
                  <a:cubicBezTo>
                    <a:pt x="7026" y="2395"/>
                    <a:pt x="7562" y="2962"/>
                    <a:pt x="7562" y="3655"/>
                  </a:cubicBezTo>
                  <a:cubicBezTo>
                    <a:pt x="7562" y="4348"/>
                    <a:pt x="7026" y="4884"/>
                    <a:pt x="6365" y="4884"/>
                  </a:cubicBezTo>
                  <a:cubicBezTo>
                    <a:pt x="5672" y="4884"/>
                    <a:pt x="5136" y="4348"/>
                    <a:pt x="5136" y="3655"/>
                  </a:cubicBezTo>
                  <a:cubicBezTo>
                    <a:pt x="5073" y="2962"/>
                    <a:pt x="5672" y="2395"/>
                    <a:pt x="6365" y="2395"/>
                  </a:cubicBezTo>
                  <a:close/>
                  <a:moveTo>
                    <a:pt x="6806" y="5640"/>
                  </a:moveTo>
                  <a:lnTo>
                    <a:pt x="8349" y="8192"/>
                  </a:lnTo>
                  <a:lnTo>
                    <a:pt x="7530" y="8192"/>
                  </a:lnTo>
                  <a:cubicBezTo>
                    <a:pt x="7373" y="7719"/>
                    <a:pt x="6900" y="7373"/>
                    <a:pt x="6333" y="7373"/>
                  </a:cubicBezTo>
                  <a:cubicBezTo>
                    <a:pt x="5798" y="7373"/>
                    <a:pt x="5357" y="7719"/>
                    <a:pt x="5167" y="8192"/>
                  </a:cubicBezTo>
                  <a:lnTo>
                    <a:pt x="4285" y="8192"/>
                  </a:lnTo>
                  <a:lnTo>
                    <a:pt x="5829" y="5640"/>
                  </a:lnTo>
                  <a:cubicBezTo>
                    <a:pt x="5987" y="5671"/>
                    <a:pt x="6144" y="5734"/>
                    <a:pt x="6365" y="5734"/>
                  </a:cubicBezTo>
                  <a:cubicBezTo>
                    <a:pt x="6491" y="5734"/>
                    <a:pt x="6680" y="5671"/>
                    <a:pt x="6806" y="5640"/>
                  </a:cubicBezTo>
                  <a:close/>
                  <a:moveTo>
                    <a:pt x="6365" y="8192"/>
                  </a:moveTo>
                  <a:cubicBezTo>
                    <a:pt x="6585" y="8192"/>
                    <a:pt x="6743" y="8412"/>
                    <a:pt x="6743" y="8633"/>
                  </a:cubicBezTo>
                  <a:cubicBezTo>
                    <a:pt x="6743" y="8822"/>
                    <a:pt x="6585" y="9042"/>
                    <a:pt x="6365" y="9042"/>
                  </a:cubicBezTo>
                  <a:cubicBezTo>
                    <a:pt x="6113" y="9042"/>
                    <a:pt x="5955" y="8822"/>
                    <a:pt x="5955" y="8633"/>
                  </a:cubicBezTo>
                  <a:cubicBezTo>
                    <a:pt x="5955" y="8412"/>
                    <a:pt x="6144" y="8255"/>
                    <a:pt x="6365" y="8192"/>
                  </a:cubicBezTo>
                  <a:close/>
                  <a:moveTo>
                    <a:pt x="6428" y="0"/>
                  </a:moveTo>
                  <a:cubicBezTo>
                    <a:pt x="5766" y="0"/>
                    <a:pt x="5199" y="568"/>
                    <a:pt x="5199" y="1229"/>
                  </a:cubicBezTo>
                  <a:lnTo>
                    <a:pt x="5199" y="2080"/>
                  </a:lnTo>
                  <a:cubicBezTo>
                    <a:pt x="4695" y="2489"/>
                    <a:pt x="4380" y="3025"/>
                    <a:pt x="4380" y="3718"/>
                  </a:cubicBezTo>
                  <a:cubicBezTo>
                    <a:pt x="4380" y="4065"/>
                    <a:pt x="4443" y="4380"/>
                    <a:pt x="4600" y="4695"/>
                  </a:cubicBezTo>
                  <a:lnTo>
                    <a:pt x="2458" y="8286"/>
                  </a:lnTo>
                  <a:lnTo>
                    <a:pt x="505" y="8286"/>
                  </a:lnTo>
                  <a:cubicBezTo>
                    <a:pt x="284" y="8286"/>
                    <a:pt x="95" y="8475"/>
                    <a:pt x="95" y="8664"/>
                  </a:cubicBezTo>
                  <a:cubicBezTo>
                    <a:pt x="1" y="8822"/>
                    <a:pt x="190" y="9042"/>
                    <a:pt x="410" y="9042"/>
                  </a:cubicBezTo>
                  <a:lnTo>
                    <a:pt x="1859" y="9042"/>
                  </a:lnTo>
                  <a:cubicBezTo>
                    <a:pt x="1261" y="9987"/>
                    <a:pt x="631" y="10775"/>
                    <a:pt x="631" y="11437"/>
                  </a:cubicBezTo>
                  <a:cubicBezTo>
                    <a:pt x="631" y="12108"/>
                    <a:pt x="1021" y="12642"/>
                    <a:pt x="1366" y="12642"/>
                  </a:cubicBezTo>
                  <a:cubicBezTo>
                    <a:pt x="1491" y="12642"/>
                    <a:pt x="1610" y="12572"/>
                    <a:pt x="1702" y="12413"/>
                  </a:cubicBezTo>
                  <a:lnTo>
                    <a:pt x="3781" y="9074"/>
                  </a:lnTo>
                  <a:lnTo>
                    <a:pt x="5167" y="9074"/>
                  </a:lnTo>
                  <a:cubicBezTo>
                    <a:pt x="5325" y="9546"/>
                    <a:pt x="5798" y="9893"/>
                    <a:pt x="6333" y="9893"/>
                  </a:cubicBezTo>
                  <a:cubicBezTo>
                    <a:pt x="6900" y="9893"/>
                    <a:pt x="7341" y="9546"/>
                    <a:pt x="7530" y="9074"/>
                  </a:cubicBezTo>
                  <a:lnTo>
                    <a:pt x="8854" y="9074"/>
                  </a:lnTo>
                  <a:lnTo>
                    <a:pt x="10964" y="12413"/>
                  </a:lnTo>
                  <a:cubicBezTo>
                    <a:pt x="11056" y="12572"/>
                    <a:pt x="11173" y="12642"/>
                    <a:pt x="11295" y="12642"/>
                  </a:cubicBezTo>
                  <a:cubicBezTo>
                    <a:pt x="11630" y="12642"/>
                    <a:pt x="12004" y="12108"/>
                    <a:pt x="12004" y="11437"/>
                  </a:cubicBezTo>
                  <a:cubicBezTo>
                    <a:pt x="12004" y="10775"/>
                    <a:pt x="11374" y="9987"/>
                    <a:pt x="10807" y="9042"/>
                  </a:cubicBezTo>
                  <a:lnTo>
                    <a:pt x="12288" y="9042"/>
                  </a:lnTo>
                  <a:cubicBezTo>
                    <a:pt x="12540" y="9042"/>
                    <a:pt x="12729" y="8822"/>
                    <a:pt x="12729" y="8633"/>
                  </a:cubicBezTo>
                  <a:cubicBezTo>
                    <a:pt x="12729" y="8412"/>
                    <a:pt x="12540" y="8255"/>
                    <a:pt x="12288" y="8255"/>
                  </a:cubicBezTo>
                  <a:lnTo>
                    <a:pt x="10334" y="8255"/>
                  </a:lnTo>
                  <a:lnTo>
                    <a:pt x="8192" y="4695"/>
                  </a:lnTo>
                  <a:cubicBezTo>
                    <a:pt x="8349" y="4380"/>
                    <a:pt x="8475" y="4065"/>
                    <a:pt x="8475" y="3718"/>
                  </a:cubicBezTo>
                  <a:cubicBezTo>
                    <a:pt x="8475" y="3056"/>
                    <a:pt x="8160" y="2458"/>
                    <a:pt x="7656" y="2080"/>
                  </a:cubicBezTo>
                  <a:lnTo>
                    <a:pt x="7656" y="1229"/>
                  </a:lnTo>
                  <a:cubicBezTo>
                    <a:pt x="7656" y="568"/>
                    <a:pt x="7089" y="0"/>
                    <a:pt x="64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6097;p52">
              <a:extLst>
                <a:ext uri="{FF2B5EF4-FFF2-40B4-BE49-F238E27FC236}">
                  <a16:creationId xmlns:a16="http://schemas.microsoft.com/office/drawing/2014/main" id="{047AF401-7B70-BF54-DAC1-1CB850FEFA67}"/>
                </a:ext>
              </a:extLst>
            </p:cNvPr>
            <p:cNvSpPr/>
            <p:nvPr/>
          </p:nvSpPr>
          <p:spPr>
            <a:xfrm>
              <a:off x="4345433" y="3079625"/>
              <a:ext cx="406985" cy="342129"/>
            </a:xfrm>
            <a:custGeom>
              <a:avLst/>
              <a:gdLst/>
              <a:ahLst/>
              <a:cxnLst/>
              <a:rect l="l" t="t" r="r" b="b"/>
              <a:pathLst>
                <a:path w="15029" h="12634" extrusionOk="0">
                  <a:moveTo>
                    <a:pt x="10155" y="885"/>
                  </a:moveTo>
                  <a:cubicBezTo>
                    <a:pt x="10393" y="885"/>
                    <a:pt x="10643" y="915"/>
                    <a:pt x="10901" y="977"/>
                  </a:cubicBezTo>
                  <a:cubicBezTo>
                    <a:pt x="10586" y="2332"/>
                    <a:pt x="9546" y="2994"/>
                    <a:pt x="8475" y="3025"/>
                  </a:cubicBezTo>
                  <a:lnTo>
                    <a:pt x="8444" y="3025"/>
                  </a:lnTo>
                  <a:cubicBezTo>
                    <a:pt x="8192" y="3025"/>
                    <a:pt x="7971" y="2994"/>
                    <a:pt x="7719" y="2899"/>
                  </a:cubicBezTo>
                  <a:cubicBezTo>
                    <a:pt x="8009" y="1661"/>
                    <a:pt x="8937" y="885"/>
                    <a:pt x="10155" y="885"/>
                  </a:cubicBezTo>
                  <a:close/>
                  <a:moveTo>
                    <a:pt x="9924" y="4348"/>
                  </a:moveTo>
                  <a:cubicBezTo>
                    <a:pt x="10271" y="4443"/>
                    <a:pt x="11122" y="5262"/>
                    <a:pt x="11122" y="6648"/>
                  </a:cubicBezTo>
                  <a:cubicBezTo>
                    <a:pt x="11122" y="7247"/>
                    <a:pt x="10996" y="7845"/>
                    <a:pt x="10807" y="8381"/>
                  </a:cubicBezTo>
                  <a:cubicBezTo>
                    <a:pt x="10744" y="8538"/>
                    <a:pt x="10555" y="8664"/>
                    <a:pt x="10397" y="8664"/>
                  </a:cubicBezTo>
                  <a:cubicBezTo>
                    <a:pt x="10176" y="8664"/>
                    <a:pt x="9956" y="8475"/>
                    <a:pt x="9956" y="8223"/>
                  </a:cubicBezTo>
                  <a:cubicBezTo>
                    <a:pt x="9956" y="8066"/>
                    <a:pt x="10807" y="6050"/>
                    <a:pt x="9641" y="5136"/>
                  </a:cubicBezTo>
                  <a:cubicBezTo>
                    <a:pt x="9546" y="5073"/>
                    <a:pt x="9483" y="4947"/>
                    <a:pt x="9483" y="4789"/>
                  </a:cubicBezTo>
                  <a:cubicBezTo>
                    <a:pt x="9483" y="4569"/>
                    <a:pt x="9704" y="4348"/>
                    <a:pt x="9924" y="4348"/>
                  </a:cubicBezTo>
                  <a:close/>
                  <a:moveTo>
                    <a:pt x="10176" y="1"/>
                  </a:moveTo>
                  <a:cubicBezTo>
                    <a:pt x="8948" y="1"/>
                    <a:pt x="7688" y="631"/>
                    <a:pt x="7089" y="2048"/>
                  </a:cubicBezTo>
                  <a:cubicBezTo>
                    <a:pt x="6711" y="1450"/>
                    <a:pt x="6270" y="1166"/>
                    <a:pt x="5734" y="914"/>
                  </a:cubicBezTo>
                  <a:cubicBezTo>
                    <a:pt x="5659" y="879"/>
                    <a:pt x="5588" y="863"/>
                    <a:pt x="5522" y="863"/>
                  </a:cubicBezTo>
                  <a:cubicBezTo>
                    <a:pt x="5118" y="863"/>
                    <a:pt x="4923" y="1449"/>
                    <a:pt x="5356" y="1639"/>
                  </a:cubicBezTo>
                  <a:cubicBezTo>
                    <a:pt x="5986" y="1954"/>
                    <a:pt x="6459" y="2363"/>
                    <a:pt x="6711" y="3151"/>
                  </a:cubicBezTo>
                  <a:cubicBezTo>
                    <a:pt x="6207" y="2836"/>
                    <a:pt x="5797" y="2489"/>
                    <a:pt x="5199" y="2489"/>
                  </a:cubicBezTo>
                  <a:cubicBezTo>
                    <a:pt x="4537" y="2521"/>
                    <a:pt x="3718" y="2868"/>
                    <a:pt x="2993" y="3529"/>
                  </a:cubicBezTo>
                  <a:cubicBezTo>
                    <a:pt x="0" y="6491"/>
                    <a:pt x="3182" y="12634"/>
                    <a:pt x="5514" y="12634"/>
                  </a:cubicBezTo>
                  <a:cubicBezTo>
                    <a:pt x="5829" y="12634"/>
                    <a:pt x="6144" y="12571"/>
                    <a:pt x="6427" y="12350"/>
                  </a:cubicBezTo>
                  <a:cubicBezTo>
                    <a:pt x="6821" y="12098"/>
                    <a:pt x="7050" y="11972"/>
                    <a:pt x="7278" y="11972"/>
                  </a:cubicBezTo>
                  <a:cubicBezTo>
                    <a:pt x="7506" y="11972"/>
                    <a:pt x="7735" y="12098"/>
                    <a:pt x="8129" y="12350"/>
                  </a:cubicBezTo>
                  <a:cubicBezTo>
                    <a:pt x="8412" y="12571"/>
                    <a:pt x="8727" y="12634"/>
                    <a:pt x="9042" y="12634"/>
                  </a:cubicBezTo>
                  <a:cubicBezTo>
                    <a:pt x="11594" y="12634"/>
                    <a:pt x="15028" y="5325"/>
                    <a:pt x="10712" y="2899"/>
                  </a:cubicBezTo>
                  <a:cubicBezTo>
                    <a:pt x="11405" y="2237"/>
                    <a:pt x="11815" y="1261"/>
                    <a:pt x="11815" y="662"/>
                  </a:cubicBezTo>
                  <a:cubicBezTo>
                    <a:pt x="11815" y="505"/>
                    <a:pt x="11720" y="347"/>
                    <a:pt x="11563" y="284"/>
                  </a:cubicBezTo>
                  <a:cubicBezTo>
                    <a:pt x="11090" y="127"/>
                    <a:pt x="10649" y="1"/>
                    <a:pt x="101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935" name="Google Shape;6098;p52">
              <a:extLst>
                <a:ext uri="{FF2B5EF4-FFF2-40B4-BE49-F238E27FC236}">
                  <a16:creationId xmlns:a16="http://schemas.microsoft.com/office/drawing/2014/main" id="{39E5E553-185C-1A02-FF0C-37AD62C8F831}"/>
                </a:ext>
              </a:extLst>
            </p:cNvPr>
            <p:cNvGrpSpPr/>
            <p:nvPr/>
          </p:nvGrpSpPr>
          <p:grpSpPr>
            <a:xfrm>
              <a:off x="4391046" y="3477292"/>
              <a:ext cx="312909" cy="343862"/>
              <a:chOff x="-39998250" y="3605325"/>
              <a:chExt cx="288875" cy="317450"/>
            </a:xfrm>
            <a:grpFill/>
          </p:grpSpPr>
          <p:sp>
            <p:nvSpPr>
              <p:cNvPr id="2936" name="Google Shape;6099;p52">
                <a:extLst>
                  <a:ext uri="{FF2B5EF4-FFF2-40B4-BE49-F238E27FC236}">
                    <a16:creationId xmlns:a16="http://schemas.microsoft.com/office/drawing/2014/main" id="{6D8B95DF-D18A-61F9-162F-66E687E56D86}"/>
                  </a:ext>
                </a:extLst>
              </p:cNvPr>
              <p:cNvSpPr/>
              <p:nvPr/>
            </p:nvSpPr>
            <p:spPr>
              <a:xfrm>
                <a:off x="-39998250" y="3799600"/>
                <a:ext cx="288875" cy="123175"/>
              </a:xfrm>
              <a:custGeom>
                <a:avLst/>
                <a:gdLst/>
                <a:ahLst/>
                <a:cxnLst/>
                <a:rect l="l" t="t" r="r" b="b"/>
                <a:pathLst>
                  <a:path w="11555" h="4927" extrusionOk="0">
                    <a:moveTo>
                      <a:pt x="3679" y="2028"/>
                    </a:moveTo>
                    <a:cubicBezTo>
                      <a:pt x="3931" y="2028"/>
                      <a:pt x="4088" y="2217"/>
                      <a:pt x="4088" y="2469"/>
                    </a:cubicBezTo>
                    <a:cubicBezTo>
                      <a:pt x="4088" y="2721"/>
                      <a:pt x="3868" y="2878"/>
                      <a:pt x="3679" y="2878"/>
                    </a:cubicBezTo>
                    <a:cubicBezTo>
                      <a:pt x="3458" y="2878"/>
                      <a:pt x="3238" y="2658"/>
                      <a:pt x="3238" y="2469"/>
                    </a:cubicBezTo>
                    <a:cubicBezTo>
                      <a:pt x="3238" y="2185"/>
                      <a:pt x="3458" y="2028"/>
                      <a:pt x="3679" y="2028"/>
                    </a:cubicBezTo>
                    <a:close/>
                    <a:moveTo>
                      <a:pt x="7806" y="1618"/>
                    </a:moveTo>
                    <a:cubicBezTo>
                      <a:pt x="8278" y="1618"/>
                      <a:pt x="8656" y="1965"/>
                      <a:pt x="8656" y="2437"/>
                    </a:cubicBezTo>
                    <a:cubicBezTo>
                      <a:pt x="8656" y="2910"/>
                      <a:pt x="8278" y="3256"/>
                      <a:pt x="7806" y="3256"/>
                    </a:cubicBezTo>
                    <a:cubicBezTo>
                      <a:pt x="7333" y="3256"/>
                      <a:pt x="6987" y="2910"/>
                      <a:pt x="6987" y="2437"/>
                    </a:cubicBezTo>
                    <a:cubicBezTo>
                      <a:pt x="6987" y="1965"/>
                      <a:pt x="7333" y="1618"/>
                      <a:pt x="7806" y="1618"/>
                    </a:cubicBezTo>
                    <a:close/>
                    <a:moveTo>
                      <a:pt x="5348" y="2878"/>
                    </a:moveTo>
                    <a:cubicBezTo>
                      <a:pt x="5569" y="2878"/>
                      <a:pt x="5758" y="3067"/>
                      <a:pt x="5758" y="3256"/>
                    </a:cubicBezTo>
                    <a:cubicBezTo>
                      <a:pt x="5758" y="3509"/>
                      <a:pt x="5569" y="3698"/>
                      <a:pt x="5348" y="3698"/>
                    </a:cubicBezTo>
                    <a:cubicBezTo>
                      <a:pt x="5096" y="3698"/>
                      <a:pt x="4907" y="3509"/>
                      <a:pt x="4907" y="3256"/>
                    </a:cubicBezTo>
                    <a:cubicBezTo>
                      <a:pt x="4907" y="3004"/>
                      <a:pt x="5096" y="2878"/>
                      <a:pt x="5348" y="2878"/>
                    </a:cubicBezTo>
                    <a:close/>
                    <a:moveTo>
                      <a:pt x="8249" y="1"/>
                    </a:moveTo>
                    <a:cubicBezTo>
                      <a:pt x="6319" y="1"/>
                      <a:pt x="5400" y="1530"/>
                      <a:pt x="3381" y="1530"/>
                    </a:cubicBezTo>
                    <a:cubicBezTo>
                      <a:pt x="2909" y="1530"/>
                      <a:pt x="2377" y="1447"/>
                      <a:pt x="1757" y="1240"/>
                    </a:cubicBezTo>
                    <a:lnTo>
                      <a:pt x="560" y="2973"/>
                    </a:lnTo>
                    <a:cubicBezTo>
                      <a:pt x="0" y="3812"/>
                      <a:pt x="544" y="4927"/>
                      <a:pt x="1557" y="4927"/>
                    </a:cubicBezTo>
                    <a:cubicBezTo>
                      <a:pt x="1571" y="4927"/>
                      <a:pt x="1585" y="4927"/>
                      <a:pt x="1599" y="4926"/>
                    </a:cubicBezTo>
                    <a:lnTo>
                      <a:pt x="9980" y="4926"/>
                    </a:lnTo>
                    <a:cubicBezTo>
                      <a:pt x="10956" y="4926"/>
                      <a:pt x="11555" y="3761"/>
                      <a:pt x="11019" y="2941"/>
                    </a:cubicBezTo>
                    <a:lnTo>
                      <a:pt x="9003" y="75"/>
                    </a:lnTo>
                    <a:cubicBezTo>
                      <a:pt x="8734" y="24"/>
                      <a:pt x="8484" y="1"/>
                      <a:pt x="824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7" name="Google Shape;6100;p52">
                <a:extLst>
                  <a:ext uri="{FF2B5EF4-FFF2-40B4-BE49-F238E27FC236}">
                    <a16:creationId xmlns:a16="http://schemas.microsoft.com/office/drawing/2014/main" id="{D1943B5D-B384-425F-37BF-B65CA59BFF6A}"/>
                  </a:ext>
                </a:extLst>
              </p:cNvPr>
              <p:cNvSpPr/>
              <p:nvPr/>
            </p:nvSpPr>
            <p:spPr>
              <a:xfrm>
                <a:off x="-39940950" y="3605325"/>
                <a:ext cx="160700" cy="212050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8482" extrusionOk="0">
                    <a:moveTo>
                      <a:pt x="1891" y="1"/>
                    </a:moveTo>
                    <a:cubicBezTo>
                      <a:pt x="1229" y="1"/>
                      <a:pt x="694" y="568"/>
                      <a:pt x="694" y="1261"/>
                    </a:cubicBezTo>
                    <a:cubicBezTo>
                      <a:pt x="694" y="1828"/>
                      <a:pt x="1040" y="2238"/>
                      <a:pt x="1513" y="2395"/>
                    </a:cubicBezTo>
                    <a:lnTo>
                      <a:pt x="1513" y="5829"/>
                    </a:lnTo>
                    <a:cubicBezTo>
                      <a:pt x="1481" y="6459"/>
                      <a:pt x="1072" y="6774"/>
                      <a:pt x="0" y="8318"/>
                    </a:cubicBezTo>
                    <a:cubicBezTo>
                      <a:pt x="441" y="8433"/>
                      <a:pt x="822" y="8482"/>
                      <a:pt x="1162" y="8482"/>
                    </a:cubicBezTo>
                    <a:cubicBezTo>
                      <a:pt x="3061" y="8482"/>
                      <a:pt x="3671" y="6963"/>
                      <a:pt x="6049" y="6963"/>
                    </a:cubicBezTo>
                    <a:lnTo>
                      <a:pt x="6112" y="6963"/>
                    </a:lnTo>
                    <a:cubicBezTo>
                      <a:pt x="5829" y="6585"/>
                      <a:pt x="5608" y="6333"/>
                      <a:pt x="5608" y="5861"/>
                    </a:cubicBezTo>
                    <a:lnTo>
                      <a:pt x="5608" y="2458"/>
                    </a:lnTo>
                    <a:cubicBezTo>
                      <a:pt x="6081" y="2301"/>
                      <a:pt x="6427" y="1828"/>
                      <a:pt x="6427" y="1261"/>
                    </a:cubicBezTo>
                    <a:cubicBezTo>
                      <a:pt x="6427" y="599"/>
                      <a:pt x="5892" y="1"/>
                      <a:pt x="519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38" name="Google Shape;6101;p52">
              <a:extLst>
                <a:ext uri="{FF2B5EF4-FFF2-40B4-BE49-F238E27FC236}">
                  <a16:creationId xmlns:a16="http://schemas.microsoft.com/office/drawing/2014/main" id="{F7B9DF60-A97D-EB00-2590-73376C0D38C4}"/>
                </a:ext>
              </a:extLst>
            </p:cNvPr>
            <p:cNvGrpSpPr/>
            <p:nvPr/>
          </p:nvGrpSpPr>
          <p:grpSpPr>
            <a:xfrm>
              <a:off x="4376003" y="3874881"/>
              <a:ext cx="342995" cy="342968"/>
              <a:chOff x="-40011050" y="3972375"/>
              <a:chExt cx="316650" cy="316625"/>
            </a:xfrm>
            <a:grpFill/>
          </p:grpSpPr>
          <p:sp>
            <p:nvSpPr>
              <p:cNvPr id="2939" name="Google Shape;6102;p52">
                <a:extLst>
                  <a:ext uri="{FF2B5EF4-FFF2-40B4-BE49-F238E27FC236}">
                    <a16:creationId xmlns:a16="http://schemas.microsoft.com/office/drawing/2014/main" id="{412EABD3-9A54-37CA-0FF6-ED5668035265}"/>
                  </a:ext>
                </a:extLst>
              </p:cNvPr>
              <p:cNvSpPr/>
              <p:nvPr/>
            </p:nvSpPr>
            <p:spPr>
              <a:xfrm>
                <a:off x="-40011050" y="3972375"/>
                <a:ext cx="316650" cy="232350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9294" extrusionOk="0">
                    <a:moveTo>
                      <a:pt x="11405" y="1701"/>
                    </a:moveTo>
                    <a:cubicBezTo>
                      <a:pt x="11626" y="1701"/>
                      <a:pt x="11846" y="1890"/>
                      <a:pt x="11846" y="2142"/>
                    </a:cubicBezTo>
                    <a:cubicBezTo>
                      <a:pt x="11846" y="3749"/>
                      <a:pt x="11090" y="4663"/>
                      <a:pt x="9956" y="4978"/>
                    </a:cubicBezTo>
                    <a:cubicBezTo>
                      <a:pt x="10051" y="4631"/>
                      <a:pt x="10145" y="4222"/>
                      <a:pt x="10145" y="3844"/>
                    </a:cubicBezTo>
                    <a:lnTo>
                      <a:pt x="10145" y="1701"/>
                    </a:lnTo>
                    <a:close/>
                    <a:moveTo>
                      <a:pt x="2584" y="1701"/>
                    </a:moveTo>
                    <a:lnTo>
                      <a:pt x="2584" y="3812"/>
                    </a:lnTo>
                    <a:cubicBezTo>
                      <a:pt x="2584" y="4222"/>
                      <a:pt x="2647" y="4600"/>
                      <a:pt x="2773" y="5009"/>
                    </a:cubicBezTo>
                    <a:cubicBezTo>
                      <a:pt x="1639" y="4694"/>
                      <a:pt x="851" y="3781"/>
                      <a:pt x="851" y="2142"/>
                    </a:cubicBezTo>
                    <a:cubicBezTo>
                      <a:pt x="851" y="1890"/>
                      <a:pt x="1040" y="1701"/>
                      <a:pt x="1292" y="1701"/>
                    </a:cubicBezTo>
                    <a:close/>
                    <a:moveTo>
                      <a:pt x="4065" y="3655"/>
                    </a:moveTo>
                    <a:cubicBezTo>
                      <a:pt x="4317" y="3655"/>
                      <a:pt x="4506" y="3875"/>
                      <a:pt x="4506" y="4096"/>
                    </a:cubicBezTo>
                    <a:cubicBezTo>
                      <a:pt x="4506" y="4631"/>
                      <a:pt x="4821" y="5041"/>
                      <a:pt x="5262" y="5261"/>
                    </a:cubicBezTo>
                    <a:cubicBezTo>
                      <a:pt x="5451" y="5324"/>
                      <a:pt x="5577" y="5608"/>
                      <a:pt x="5482" y="5797"/>
                    </a:cubicBezTo>
                    <a:cubicBezTo>
                      <a:pt x="5431" y="5952"/>
                      <a:pt x="5229" y="6065"/>
                      <a:pt x="5054" y="6065"/>
                    </a:cubicBezTo>
                    <a:cubicBezTo>
                      <a:pt x="5017" y="6065"/>
                      <a:pt x="4980" y="6060"/>
                      <a:pt x="4947" y="6049"/>
                    </a:cubicBezTo>
                    <a:cubicBezTo>
                      <a:pt x="4128" y="5734"/>
                      <a:pt x="3655" y="4946"/>
                      <a:pt x="3655" y="4096"/>
                    </a:cubicBezTo>
                    <a:cubicBezTo>
                      <a:pt x="3655" y="3875"/>
                      <a:pt x="3844" y="3655"/>
                      <a:pt x="4065" y="3655"/>
                    </a:cubicBezTo>
                    <a:close/>
                    <a:moveTo>
                      <a:pt x="2993" y="0"/>
                    </a:moveTo>
                    <a:cubicBezTo>
                      <a:pt x="2741" y="0"/>
                      <a:pt x="2552" y="189"/>
                      <a:pt x="2552" y="441"/>
                    </a:cubicBezTo>
                    <a:lnTo>
                      <a:pt x="2552" y="882"/>
                    </a:lnTo>
                    <a:lnTo>
                      <a:pt x="1261" y="882"/>
                    </a:lnTo>
                    <a:cubicBezTo>
                      <a:pt x="536" y="882"/>
                      <a:pt x="1" y="1418"/>
                      <a:pt x="1" y="2142"/>
                    </a:cubicBezTo>
                    <a:cubicBezTo>
                      <a:pt x="1" y="4568"/>
                      <a:pt x="1513" y="5797"/>
                      <a:pt x="3183" y="5923"/>
                    </a:cubicBezTo>
                    <a:cubicBezTo>
                      <a:pt x="4159" y="7372"/>
                      <a:pt x="5073" y="7089"/>
                      <a:pt x="5073" y="7687"/>
                    </a:cubicBezTo>
                    <a:cubicBezTo>
                      <a:pt x="5073" y="8286"/>
                      <a:pt x="4821" y="8884"/>
                      <a:pt x="4443" y="9294"/>
                    </a:cubicBezTo>
                    <a:lnTo>
                      <a:pt x="8192" y="9294"/>
                    </a:lnTo>
                    <a:cubicBezTo>
                      <a:pt x="7782" y="8884"/>
                      <a:pt x="7562" y="8286"/>
                      <a:pt x="7562" y="7687"/>
                    </a:cubicBezTo>
                    <a:cubicBezTo>
                      <a:pt x="7562" y="7089"/>
                      <a:pt x="8507" y="7372"/>
                      <a:pt x="9484" y="5923"/>
                    </a:cubicBezTo>
                    <a:cubicBezTo>
                      <a:pt x="11216" y="5797"/>
                      <a:pt x="12666" y="4537"/>
                      <a:pt x="12666" y="2142"/>
                    </a:cubicBezTo>
                    <a:cubicBezTo>
                      <a:pt x="12666" y="1418"/>
                      <a:pt x="12098" y="882"/>
                      <a:pt x="11405" y="882"/>
                    </a:cubicBezTo>
                    <a:lnTo>
                      <a:pt x="10145" y="882"/>
                    </a:lnTo>
                    <a:lnTo>
                      <a:pt x="10145" y="441"/>
                    </a:lnTo>
                    <a:cubicBezTo>
                      <a:pt x="10145" y="189"/>
                      <a:pt x="9956" y="0"/>
                      <a:pt x="970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0" name="Google Shape;6103;p52">
                <a:extLst>
                  <a:ext uri="{FF2B5EF4-FFF2-40B4-BE49-F238E27FC236}">
                    <a16:creationId xmlns:a16="http://schemas.microsoft.com/office/drawing/2014/main" id="{0723EF21-8C64-9AF1-D6F3-2ADFC0CE3E58}"/>
                  </a:ext>
                </a:extLst>
              </p:cNvPr>
              <p:cNvSpPr/>
              <p:nvPr/>
            </p:nvSpPr>
            <p:spPr>
              <a:xfrm>
                <a:off x="-39950400" y="4225975"/>
                <a:ext cx="194575" cy="63025"/>
              </a:xfrm>
              <a:custGeom>
                <a:avLst/>
                <a:gdLst/>
                <a:ahLst/>
                <a:cxnLst/>
                <a:rect l="l" t="t" r="r" b="b"/>
                <a:pathLst>
                  <a:path w="7783" h="2521" extrusionOk="0">
                    <a:moveTo>
                      <a:pt x="757" y="1"/>
                    </a:moveTo>
                    <a:lnTo>
                      <a:pt x="63" y="1954"/>
                    </a:lnTo>
                    <a:cubicBezTo>
                      <a:pt x="0" y="2237"/>
                      <a:pt x="158" y="2521"/>
                      <a:pt x="473" y="2521"/>
                    </a:cubicBezTo>
                    <a:lnTo>
                      <a:pt x="7278" y="2521"/>
                    </a:lnTo>
                    <a:cubicBezTo>
                      <a:pt x="7593" y="2521"/>
                      <a:pt x="7782" y="2237"/>
                      <a:pt x="7688" y="1954"/>
                    </a:cubicBezTo>
                    <a:lnTo>
                      <a:pt x="699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41" name="Google Shape;6104;p52">
              <a:extLst>
                <a:ext uri="{FF2B5EF4-FFF2-40B4-BE49-F238E27FC236}">
                  <a16:creationId xmlns:a16="http://schemas.microsoft.com/office/drawing/2014/main" id="{181EF415-6A40-9B20-E197-2C4A9DCB8F61}"/>
                </a:ext>
              </a:extLst>
            </p:cNvPr>
            <p:cNvGrpSpPr/>
            <p:nvPr/>
          </p:nvGrpSpPr>
          <p:grpSpPr>
            <a:xfrm>
              <a:off x="6452043" y="3062671"/>
              <a:ext cx="247457" cy="342129"/>
              <a:chOff x="-38129425" y="3222550"/>
              <a:chExt cx="228450" cy="315850"/>
            </a:xfrm>
            <a:grpFill/>
          </p:grpSpPr>
          <p:sp>
            <p:nvSpPr>
              <p:cNvPr id="2942" name="Google Shape;6105;p52">
                <a:extLst>
                  <a:ext uri="{FF2B5EF4-FFF2-40B4-BE49-F238E27FC236}">
                    <a16:creationId xmlns:a16="http://schemas.microsoft.com/office/drawing/2014/main" id="{C1E02DE7-099C-45B1-45FC-75A746E95F43}"/>
                  </a:ext>
                </a:extLst>
              </p:cNvPr>
              <p:cNvSpPr/>
              <p:nvPr/>
            </p:nvSpPr>
            <p:spPr>
              <a:xfrm>
                <a:off x="-38129425" y="3222550"/>
                <a:ext cx="228450" cy="227650"/>
              </a:xfrm>
              <a:custGeom>
                <a:avLst/>
                <a:gdLst/>
                <a:ahLst/>
                <a:cxnLst/>
                <a:rect l="l" t="t" r="r" b="b"/>
                <a:pathLst>
                  <a:path w="9138" h="9106" extrusionOk="0">
                    <a:moveTo>
                      <a:pt x="4097" y="1292"/>
                    </a:moveTo>
                    <a:cubicBezTo>
                      <a:pt x="4349" y="1292"/>
                      <a:pt x="4538" y="1450"/>
                      <a:pt x="4538" y="1702"/>
                    </a:cubicBezTo>
                    <a:cubicBezTo>
                      <a:pt x="4538" y="1922"/>
                      <a:pt x="4349" y="2111"/>
                      <a:pt x="4160" y="2111"/>
                    </a:cubicBezTo>
                    <a:cubicBezTo>
                      <a:pt x="2994" y="2111"/>
                      <a:pt x="2112" y="3056"/>
                      <a:pt x="2049" y="4222"/>
                    </a:cubicBezTo>
                    <a:cubicBezTo>
                      <a:pt x="2049" y="4443"/>
                      <a:pt x="1860" y="4600"/>
                      <a:pt x="1639" y="4600"/>
                    </a:cubicBezTo>
                    <a:cubicBezTo>
                      <a:pt x="1387" y="4600"/>
                      <a:pt x="1198" y="4411"/>
                      <a:pt x="1198" y="4222"/>
                    </a:cubicBezTo>
                    <a:cubicBezTo>
                      <a:pt x="1198" y="2584"/>
                      <a:pt x="2490" y="1324"/>
                      <a:pt x="4097" y="1292"/>
                    </a:cubicBezTo>
                    <a:close/>
                    <a:moveTo>
                      <a:pt x="4569" y="0"/>
                    </a:moveTo>
                    <a:cubicBezTo>
                      <a:pt x="2049" y="0"/>
                      <a:pt x="1" y="2048"/>
                      <a:pt x="1" y="4569"/>
                    </a:cubicBezTo>
                    <a:cubicBezTo>
                      <a:pt x="1" y="6207"/>
                      <a:pt x="946" y="7688"/>
                      <a:pt x="2332" y="8475"/>
                    </a:cubicBezTo>
                    <a:cubicBezTo>
                      <a:pt x="2458" y="8507"/>
                      <a:pt x="2521" y="8664"/>
                      <a:pt x="2521" y="8822"/>
                    </a:cubicBezTo>
                    <a:lnTo>
                      <a:pt x="2521" y="9105"/>
                    </a:lnTo>
                    <a:lnTo>
                      <a:pt x="6680" y="9105"/>
                    </a:lnTo>
                    <a:lnTo>
                      <a:pt x="6680" y="8822"/>
                    </a:lnTo>
                    <a:cubicBezTo>
                      <a:pt x="6680" y="8696"/>
                      <a:pt x="6743" y="8570"/>
                      <a:pt x="6900" y="8507"/>
                    </a:cubicBezTo>
                    <a:cubicBezTo>
                      <a:pt x="8255" y="7719"/>
                      <a:pt x="9137" y="6270"/>
                      <a:pt x="9137" y="4569"/>
                    </a:cubicBezTo>
                    <a:cubicBezTo>
                      <a:pt x="9137" y="2048"/>
                      <a:pt x="7089" y="32"/>
                      <a:pt x="456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3" name="Google Shape;6106;p52">
                <a:extLst>
                  <a:ext uri="{FF2B5EF4-FFF2-40B4-BE49-F238E27FC236}">
                    <a16:creationId xmlns:a16="http://schemas.microsoft.com/office/drawing/2014/main" id="{C11E4919-1ACA-F654-7F4E-C18342E636D8}"/>
                  </a:ext>
                </a:extLst>
              </p:cNvPr>
              <p:cNvSpPr/>
              <p:nvPr/>
            </p:nvSpPr>
            <p:spPr>
              <a:xfrm>
                <a:off x="-38067200" y="3470650"/>
                <a:ext cx="103200" cy="67750"/>
              </a:xfrm>
              <a:custGeom>
                <a:avLst/>
                <a:gdLst/>
                <a:ahLst/>
                <a:cxnLst/>
                <a:rect l="l" t="t" r="r" b="b"/>
                <a:pathLst>
                  <a:path w="4128" h="2710" extrusionOk="0">
                    <a:moveTo>
                      <a:pt x="1" y="0"/>
                    </a:moveTo>
                    <a:lnTo>
                      <a:pt x="1" y="662"/>
                    </a:lnTo>
                    <a:cubicBezTo>
                      <a:pt x="1" y="1198"/>
                      <a:pt x="410" y="1702"/>
                      <a:pt x="883" y="1859"/>
                    </a:cubicBezTo>
                    <a:cubicBezTo>
                      <a:pt x="1040" y="2363"/>
                      <a:pt x="1513" y="2710"/>
                      <a:pt x="2049" y="2710"/>
                    </a:cubicBezTo>
                    <a:cubicBezTo>
                      <a:pt x="2647" y="2710"/>
                      <a:pt x="3120" y="2363"/>
                      <a:pt x="3277" y="1859"/>
                    </a:cubicBezTo>
                    <a:cubicBezTo>
                      <a:pt x="3781" y="1702"/>
                      <a:pt x="4128" y="1198"/>
                      <a:pt x="4128" y="662"/>
                    </a:cubicBezTo>
                    <a:lnTo>
                      <a:pt x="412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44" name="Google Shape;6107;p52">
              <a:extLst>
                <a:ext uri="{FF2B5EF4-FFF2-40B4-BE49-F238E27FC236}">
                  <a16:creationId xmlns:a16="http://schemas.microsoft.com/office/drawing/2014/main" id="{7AD20785-1EDF-4418-AAEC-2EE92B01E02C}"/>
                </a:ext>
              </a:extLst>
            </p:cNvPr>
            <p:cNvGrpSpPr/>
            <p:nvPr/>
          </p:nvGrpSpPr>
          <p:grpSpPr>
            <a:xfrm>
              <a:off x="6403434" y="3458526"/>
              <a:ext cx="344674" cy="342995"/>
              <a:chOff x="-38172725" y="3588000"/>
              <a:chExt cx="318200" cy="316650"/>
            </a:xfrm>
            <a:grpFill/>
          </p:grpSpPr>
          <p:sp>
            <p:nvSpPr>
              <p:cNvPr id="2945" name="Google Shape;6108;p52">
                <a:extLst>
                  <a:ext uri="{FF2B5EF4-FFF2-40B4-BE49-F238E27FC236}">
                    <a16:creationId xmlns:a16="http://schemas.microsoft.com/office/drawing/2014/main" id="{C4834332-2212-ABD9-C259-A9E2364E874B}"/>
                  </a:ext>
                </a:extLst>
              </p:cNvPr>
              <p:cNvSpPr/>
              <p:nvPr/>
            </p:nvSpPr>
            <p:spPr>
              <a:xfrm>
                <a:off x="-38171150" y="3760050"/>
                <a:ext cx="98475" cy="91050"/>
              </a:xfrm>
              <a:custGeom>
                <a:avLst/>
                <a:gdLst/>
                <a:ahLst/>
                <a:cxnLst/>
                <a:rect l="l" t="t" r="r" b="b"/>
                <a:pathLst>
                  <a:path w="3939" h="3642" extrusionOk="0">
                    <a:moveTo>
                      <a:pt x="739" y="1"/>
                    </a:moveTo>
                    <a:cubicBezTo>
                      <a:pt x="480" y="1"/>
                      <a:pt x="232" y="12"/>
                      <a:pt x="0" y="18"/>
                    </a:cubicBezTo>
                    <a:cubicBezTo>
                      <a:pt x="95" y="1341"/>
                      <a:pt x="630" y="2602"/>
                      <a:pt x="1512" y="3641"/>
                    </a:cubicBezTo>
                    <a:lnTo>
                      <a:pt x="3938" y="1247"/>
                    </a:lnTo>
                    <a:cubicBezTo>
                      <a:pt x="2844" y="153"/>
                      <a:pt x="1711" y="1"/>
                      <a:pt x="73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6" name="Google Shape;6109;p52">
                <a:extLst>
                  <a:ext uri="{FF2B5EF4-FFF2-40B4-BE49-F238E27FC236}">
                    <a16:creationId xmlns:a16="http://schemas.microsoft.com/office/drawing/2014/main" id="{18CF7C52-07EB-F77A-4BFF-D8181648E34C}"/>
                  </a:ext>
                </a:extLst>
              </p:cNvPr>
              <p:cNvSpPr/>
              <p:nvPr/>
            </p:nvSpPr>
            <p:spPr>
              <a:xfrm>
                <a:off x="-38172725" y="3641575"/>
                <a:ext cx="144150" cy="133900"/>
              </a:xfrm>
              <a:custGeom>
                <a:avLst/>
                <a:gdLst/>
                <a:ahLst/>
                <a:cxnLst/>
                <a:rect l="l" t="t" r="r" b="b"/>
                <a:pathLst>
                  <a:path w="5766" h="5356" extrusionOk="0">
                    <a:moveTo>
                      <a:pt x="1575" y="0"/>
                    </a:moveTo>
                    <a:cubicBezTo>
                      <a:pt x="599" y="1103"/>
                      <a:pt x="95" y="2520"/>
                      <a:pt x="0" y="3907"/>
                    </a:cubicBezTo>
                    <a:cubicBezTo>
                      <a:pt x="213" y="3901"/>
                      <a:pt x="452" y="3891"/>
                      <a:pt x="712" y="3891"/>
                    </a:cubicBezTo>
                    <a:cubicBezTo>
                      <a:pt x="1801" y="3891"/>
                      <a:pt x="3246" y="4059"/>
                      <a:pt x="4568" y="5356"/>
                    </a:cubicBezTo>
                    <a:lnTo>
                      <a:pt x="5766" y="4190"/>
                    </a:lnTo>
                    <a:lnTo>
                      <a:pt x="157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7" name="Google Shape;6110;p52">
                <a:extLst>
                  <a:ext uri="{FF2B5EF4-FFF2-40B4-BE49-F238E27FC236}">
                    <a16:creationId xmlns:a16="http://schemas.microsoft.com/office/drawing/2014/main" id="{4919932E-891B-53CE-ACF1-6CD8274C27CD}"/>
                  </a:ext>
                </a:extLst>
              </p:cNvPr>
              <p:cNvSpPr/>
              <p:nvPr/>
            </p:nvSpPr>
            <p:spPr>
              <a:xfrm>
                <a:off x="-38117600" y="3806975"/>
                <a:ext cx="77200" cy="94525"/>
              </a:xfrm>
              <a:custGeom>
                <a:avLst/>
                <a:gdLst/>
                <a:ahLst/>
                <a:cxnLst/>
                <a:rect l="l" t="t" r="r" b="b"/>
                <a:pathLst>
                  <a:path w="3088" h="3781" extrusionOk="0">
                    <a:moveTo>
                      <a:pt x="2332" y="0"/>
                    </a:moveTo>
                    <a:lnTo>
                      <a:pt x="0" y="2331"/>
                    </a:lnTo>
                    <a:cubicBezTo>
                      <a:pt x="883" y="3088"/>
                      <a:pt x="1891" y="3592"/>
                      <a:pt x="2962" y="3781"/>
                    </a:cubicBezTo>
                    <a:cubicBezTo>
                      <a:pt x="3088" y="2363"/>
                      <a:pt x="3088" y="1197"/>
                      <a:pt x="233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8" name="Google Shape;6111;p52">
                <a:extLst>
                  <a:ext uri="{FF2B5EF4-FFF2-40B4-BE49-F238E27FC236}">
                    <a16:creationId xmlns:a16="http://schemas.microsoft.com/office/drawing/2014/main" id="{B54A80D0-ECC2-FD61-7917-7D5DE5E3B8D2}"/>
                  </a:ext>
                </a:extLst>
              </p:cNvPr>
              <p:cNvSpPr/>
              <p:nvPr/>
            </p:nvSpPr>
            <p:spPr>
              <a:xfrm>
                <a:off x="-37997875" y="3716375"/>
                <a:ext cx="143350" cy="135500"/>
              </a:xfrm>
              <a:custGeom>
                <a:avLst/>
                <a:gdLst/>
                <a:ahLst/>
                <a:cxnLst/>
                <a:rect l="l" t="t" r="r" b="b"/>
                <a:pathLst>
                  <a:path w="5734" h="5420" extrusionOk="0">
                    <a:moveTo>
                      <a:pt x="1197" y="1"/>
                    </a:moveTo>
                    <a:lnTo>
                      <a:pt x="0" y="1230"/>
                    </a:lnTo>
                    <a:lnTo>
                      <a:pt x="4159" y="5420"/>
                    </a:lnTo>
                    <a:cubicBezTo>
                      <a:pt x="5199" y="4191"/>
                      <a:pt x="5703" y="2773"/>
                      <a:pt x="5734" y="1324"/>
                    </a:cubicBezTo>
                    <a:cubicBezTo>
                      <a:pt x="5557" y="1324"/>
                      <a:pt x="5356" y="1329"/>
                      <a:pt x="5135" y="1329"/>
                    </a:cubicBezTo>
                    <a:cubicBezTo>
                      <a:pt x="4098" y="1329"/>
                      <a:pt x="2626" y="1222"/>
                      <a:pt x="119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9" name="Google Shape;6112;p52">
                <a:extLst>
                  <a:ext uri="{FF2B5EF4-FFF2-40B4-BE49-F238E27FC236}">
                    <a16:creationId xmlns:a16="http://schemas.microsoft.com/office/drawing/2014/main" id="{9314C0AA-6CC2-6898-B3B8-D8F549DC867B}"/>
                  </a:ext>
                </a:extLst>
              </p:cNvPr>
              <p:cNvSpPr/>
              <p:nvPr/>
            </p:nvSpPr>
            <p:spPr>
              <a:xfrm>
                <a:off x="-38044350" y="3761275"/>
                <a:ext cx="135500" cy="143375"/>
              </a:xfrm>
              <a:custGeom>
                <a:avLst/>
                <a:gdLst/>
                <a:ahLst/>
                <a:cxnLst/>
                <a:rect l="l" t="t" r="r" b="b"/>
                <a:pathLst>
                  <a:path w="5420" h="5735" extrusionOk="0">
                    <a:moveTo>
                      <a:pt x="1261" y="1"/>
                    </a:moveTo>
                    <a:lnTo>
                      <a:pt x="0" y="1261"/>
                    </a:lnTo>
                    <a:cubicBezTo>
                      <a:pt x="1009" y="2679"/>
                      <a:pt x="1009" y="4002"/>
                      <a:pt x="851" y="5735"/>
                    </a:cubicBezTo>
                    <a:lnTo>
                      <a:pt x="1261" y="5735"/>
                    </a:lnTo>
                    <a:cubicBezTo>
                      <a:pt x="2773" y="5735"/>
                      <a:pt x="4254" y="5231"/>
                      <a:pt x="5419" y="4159"/>
                    </a:cubicBezTo>
                    <a:lnTo>
                      <a:pt x="126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0" name="Google Shape;6113;p52">
                <a:extLst>
                  <a:ext uri="{FF2B5EF4-FFF2-40B4-BE49-F238E27FC236}">
                    <a16:creationId xmlns:a16="http://schemas.microsoft.com/office/drawing/2014/main" id="{BCE4B45B-D3F4-50C7-317D-0C83F03A2C37}"/>
                  </a:ext>
                </a:extLst>
              </p:cNvPr>
              <p:cNvSpPr/>
              <p:nvPr/>
            </p:nvSpPr>
            <p:spPr>
              <a:xfrm>
                <a:off x="-37997875" y="3588800"/>
                <a:ext cx="89025" cy="97675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3907" extrusionOk="0">
                    <a:moveTo>
                      <a:pt x="158" y="0"/>
                    </a:moveTo>
                    <a:lnTo>
                      <a:pt x="158" y="0"/>
                    </a:lnTo>
                    <a:cubicBezTo>
                      <a:pt x="126" y="977"/>
                      <a:pt x="0" y="2395"/>
                      <a:pt x="1260" y="3907"/>
                    </a:cubicBezTo>
                    <a:lnTo>
                      <a:pt x="3560" y="1544"/>
                    </a:lnTo>
                    <a:cubicBezTo>
                      <a:pt x="2584" y="662"/>
                      <a:pt x="1355" y="158"/>
                      <a:pt x="15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1" name="Google Shape;6114;p52">
                <a:extLst>
                  <a:ext uri="{FF2B5EF4-FFF2-40B4-BE49-F238E27FC236}">
                    <a16:creationId xmlns:a16="http://schemas.microsoft.com/office/drawing/2014/main" id="{7C6C0A34-D80A-6B51-71D6-53D85131616F}"/>
                  </a:ext>
                </a:extLst>
              </p:cNvPr>
              <p:cNvSpPr/>
              <p:nvPr/>
            </p:nvSpPr>
            <p:spPr>
              <a:xfrm>
                <a:off x="-38117600" y="3588000"/>
                <a:ext cx="135500" cy="143375"/>
              </a:xfrm>
              <a:custGeom>
                <a:avLst/>
                <a:gdLst/>
                <a:ahLst/>
                <a:cxnLst/>
                <a:rect l="l" t="t" r="r" b="b"/>
                <a:pathLst>
                  <a:path w="5420" h="5735" extrusionOk="0">
                    <a:moveTo>
                      <a:pt x="4096" y="1"/>
                    </a:moveTo>
                    <a:lnTo>
                      <a:pt x="4096" y="1"/>
                    </a:lnTo>
                    <a:cubicBezTo>
                      <a:pt x="2647" y="32"/>
                      <a:pt x="1198" y="536"/>
                      <a:pt x="0" y="1576"/>
                    </a:cubicBezTo>
                    <a:lnTo>
                      <a:pt x="4191" y="5735"/>
                    </a:lnTo>
                    <a:lnTo>
                      <a:pt x="5419" y="4506"/>
                    </a:lnTo>
                    <a:cubicBezTo>
                      <a:pt x="3939" y="2805"/>
                      <a:pt x="4065" y="1135"/>
                      <a:pt x="409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2" name="Google Shape;6115;p52">
                <a:extLst>
                  <a:ext uri="{FF2B5EF4-FFF2-40B4-BE49-F238E27FC236}">
                    <a16:creationId xmlns:a16="http://schemas.microsoft.com/office/drawing/2014/main" id="{AF519F7F-C706-0DB1-4B47-C3961D4DC946}"/>
                  </a:ext>
                </a:extLst>
              </p:cNvPr>
              <p:cNvSpPr/>
              <p:nvPr/>
            </p:nvSpPr>
            <p:spPr>
              <a:xfrm>
                <a:off x="-37953000" y="3641575"/>
                <a:ext cx="97700" cy="86350"/>
              </a:xfrm>
              <a:custGeom>
                <a:avLst/>
                <a:gdLst/>
                <a:ahLst/>
                <a:cxnLst/>
                <a:rect l="l" t="t" r="r" b="b"/>
                <a:pathLst>
                  <a:path w="3908" h="3454" extrusionOk="0">
                    <a:moveTo>
                      <a:pt x="2364" y="0"/>
                    </a:moveTo>
                    <a:lnTo>
                      <a:pt x="1" y="2363"/>
                    </a:lnTo>
                    <a:cubicBezTo>
                      <a:pt x="1171" y="3313"/>
                      <a:pt x="2246" y="3453"/>
                      <a:pt x="3155" y="3453"/>
                    </a:cubicBezTo>
                    <a:cubicBezTo>
                      <a:pt x="3421" y="3453"/>
                      <a:pt x="3672" y="3441"/>
                      <a:pt x="3908" y="3434"/>
                    </a:cubicBezTo>
                    <a:cubicBezTo>
                      <a:pt x="3750" y="2205"/>
                      <a:pt x="3246" y="1008"/>
                      <a:pt x="236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53" name="Google Shape;6116;p52">
              <a:extLst>
                <a:ext uri="{FF2B5EF4-FFF2-40B4-BE49-F238E27FC236}">
                  <a16:creationId xmlns:a16="http://schemas.microsoft.com/office/drawing/2014/main" id="{28833E90-CCE7-F0D0-790D-4931479DC6B1}"/>
                </a:ext>
              </a:extLst>
            </p:cNvPr>
            <p:cNvGrpSpPr/>
            <p:nvPr/>
          </p:nvGrpSpPr>
          <p:grpSpPr>
            <a:xfrm>
              <a:off x="6473802" y="3856087"/>
              <a:ext cx="203939" cy="342995"/>
              <a:chOff x="-38109725" y="3955025"/>
              <a:chExt cx="188275" cy="316650"/>
            </a:xfrm>
            <a:grpFill/>
          </p:grpSpPr>
          <p:sp>
            <p:nvSpPr>
              <p:cNvPr id="2954" name="Google Shape;6117;p52">
                <a:extLst>
                  <a:ext uri="{FF2B5EF4-FFF2-40B4-BE49-F238E27FC236}">
                    <a16:creationId xmlns:a16="http://schemas.microsoft.com/office/drawing/2014/main" id="{E002C2D2-045E-4C6B-09D4-C286A6DFE9C5}"/>
                  </a:ext>
                </a:extLst>
              </p:cNvPr>
              <p:cNvSpPr/>
              <p:nvPr/>
            </p:nvSpPr>
            <p:spPr>
              <a:xfrm>
                <a:off x="-38109725" y="3955025"/>
                <a:ext cx="188275" cy="220575"/>
              </a:xfrm>
              <a:custGeom>
                <a:avLst/>
                <a:gdLst/>
                <a:ahLst/>
                <a:cxnLst/>
                <a:rect l="l" t="t" r="r" b="b"/>
                <a:pathLst>
                  <a:path w="7531" h="8823" extrusionOk="0">
                    <a:moveTo>
                      <a:pt x="3372" y="1"/>
                    </a:moveTo>
                    <a:lnTo>
                      <a:pt x="95" y="5703"/>
                    </a:lnTo>
                    <a:cubicBezTo>
                      <a:pt x="1" y="5829"/>
                      <a:pt x="1" y="5987"/>
                      <a:pt x="95" y="6113"/>
                    </a:cubicBezTo>
                    <a:lnTo>
                      <a:pt x="1418" y="8822"/>
                    </a:lnTo>
                    <a:lnTo>
                      <a:pt x="6081" y="8822"/>
                    </a:lnTo>
                    <a:lnTo>
                      <a:pt x="7467" y="6113"/>
                    </a:lnTo>
                    <a:cubicBezTo>
                      <a:pt x="7530" y="5987"/>
                      <a:pt x="7499" y="5829"/>
                      <a:pt x="7467" y="5703"/>
                    </a:cubicBezTo>
                    <a:lnTo>
                      <a:pt x="4191" y="1"/>
                    </a:lnTo>
                    <a:lnTo>
                      <a:pt x="4191" y="4727"/>
                    </a:lnTo>
                    <a:cubicBezTo>
                      <a:pt x="4663" y="4884"/>
                      <a:pt x="5010" y="5357"/>
                      <a:pt x="5010" y="5892"/>
                    </a:cubicBezTo>
                    <a:cubicBezTo>
                      <a:pt x="5010" y="6585"/>
                      <a:pt x="4474" y="7121"/>
                      <a:pt x="3750" y="7121"/>
                    </a:cubicBezTo>
                    <a:cubicBezTo>
                      <a:pt x="3088" y="7121"/>
                      <a:pt x="2521" y="6585"/>
                      <a:pt x="2521" y="5892"/>
                    </a:cubicBezTo>
                    <a:cubicBezTo>
                      <a:pt x="2521" y="5357"/>
                      <a:pt x="2899" y="4916"/>
                      <a:pt x="3372" y="4727"/>
                    </a:cubicBezTo>
                    <a:lnTo>
                      <a:pt x="337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5" name="Google Shape;6118;p52">
                <a:extLst>
                  <a:ext uri="{FF2B5EF4-FFF2-40B4-BE49-F238E27FC236}">
                    <a16:creationId xmlns:a16="http://schemas.microsoft.com/office/drawing/2014/main" id="{434A6E94-C092-F686-DA48-8802400E9B57}"/>
                  </a:ext>
                </a:extLst>
              </p:cNvPr>
              <p:cNvSpPr/>
              <p:nvPr/>
            </p:nvSpPr>
            <p:spPr>
              <a:xfrm>
                <a:off x="-38067200" y="4196050"/>
                <a:ext cx="104775" cy="75625"/>
              </a:xfrm>
              <a:custGeom>
                <a:avLst/>
                <a:gdLst/>
                <a:ahLst/>
                <a:cxnLst/>
                <a:rect l="l" t="t" r="r" b="b"/>
                <a:pathLst>
                  <a:path w="4191" h="3025" extrusionOk="0">
                    <a:moveTo>
                      <a:pt x="32" y="0"/>
                    </a:moveTo>
                    <a:lnTo>
                      <a:pt x="32" y="2615"/>
                    </a:lnTo>
                    <a:cubicBezTo>
                      <a:pt x="1" y="2836"/>
                      <a:pt x="190" y="3025"/>
                      <a:pt x="442" y="3025"/>
                    </a:cubicBezTo>
                    <a:lnTo>
                      <a:pt x="3750" y="3025"/>
                    </a:lnTo>
                    <a:cubicBezTo>
                      <a:pt x="3970" y="3025"/>
                      <a:pt x="4191" y="2836"/>
                      <a:pt x="4191" y="2615"/>
                    </a:cubicBezTo>
                    <a:lnTo>
                      <a:pt x="419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56" name="Google Shape;6119;p52">
              <a:extLst>
                <a:ext uri="{FF2B5EF4-FFF2-40B4-BE49-F238E27FC236}">
                  <a16:creationId xmlns:a16="http://schemas.microsoft.com/office/drawing/2014/main" id="{154EBD1E-83B7-BC1E-28AA-A0FEB4CAF198}"/>
                </a:ext>
              </a:extLst>
            </p:cNvPr>
            <p:cNvSpPr/>
            <p:nvPr/>
          </p:nvSpPr>
          <p:spPr>
            <a:xfrm>
              <a:off x="7635018" y="3054035"/>
              <a:ext cx="355804" cy="343266"/>
            </a:xfrm>
            <a:custGeom>
              <a:avLst/>
              <a:gdLst/>
              <a:ahLst/>
              <a:cxnLst/>
              <a:rect l="l" t="t" r="r" b="b"/>
              <a:pathLst>
                <a:path w="13139" h="12676" extrusionOk="0">
                  <a:moveTo>
                    <a:pt x="7184" y="1702"/>
                  </a:moveTo>
                  <a:cubicBezTo>
                    <a:pt x="7909" y="1702"/>
                    <a:pt x="8444" y="2237"/>
                    <a:pt x="8444" y="2962"/>
                  </a:cubicBezTo>
                  <a:cubicBezTo>
                    <a:pt x="8444" y="3623"/>
                    <a:pt x="7877" y="4222"/>
                    <a:pt x="7184" y="4222"/>
                  </a:cubicBezTo>
                  <a:cubicBezTo>
                    <a:pt x="6491" y="4222"/>
                    <a:pt x="5955" y="3655"/>
                    <a:pt x="5955" y="2962"/>
                  </a:cubicBezTo>
                  <a:cubicBezTo>
                    <a:pt x="5955" y="2237"/>
                    <a:pt x="6491" y="1702"/>
                    <a:pt x="7184" y="1702"/>
                  </a:cubicBezTo>
                  <a:close/>
                  <a:moveTo>
                    <a:pt x="3813" y="2521"/>
                  </a:moveTo>
                  <a:cubicBezTo>
                    <a:pt x="4506" y="2521"/>
                    <a:pt x="5073" y="3056"/>
                    <a:pt x="5073" y="3781"/>
                  </a:cubicBezTo>
                  <a:cubicBezTo>
                    <a:pt x="5073" y="4474"/>
                    <a:pt x="4506" y="5041"/>
                    <a:pt x="3813" y="5041"/>
                  </a:cubicBezTo>
                  <a:cubicBezTo>
                    <a:pt x="3088" y="5041"/>
                    <a:pt x="2553" y="4474"/>
                    <a:pt x="2553" y="3781"/>
                  </a:cubicBezTo>
                  <a:cubicBezTo>
                    <a:pt x="2521" y="3056"/>
                    <a:pt x="3088" y="2521"/>
                    <a:pt x="3813" y="2521"/>
                  </a:cubicBezTo>
                  <a:close/>
                  <a:moveTo>
                    <a:pt x="2931" y="5892"/>
                  </a:moveTo>
                  <a:cubicBezTo>
                    <a:pt x="3656" y="5892"/>
                    <a:pt x="4191" y="6459"/>
                    <a:pt x="4191" y="7152"/>
                  </a:cubicBezTo>
                  <a:cubicBezTo>
                    <a:pt x="4191" y="7877"/>
                    <a:pt x="3656" y="8412"/>
                    <a:pt x="2931" y="8412"/>
                  </a:cubicBezTo>
                  <a:cubicBezTo>
                    <a:pt x="2238" y="8412"/>
                    <a:pt x="1671" y="7877"/>
                    <a:pt x="1671" y="7152"/>
                  </a:cubicBezTo>
                  <a:cubicBezTo>
                    <a:pt x="1671" y="6459"/>
                    <a:pt x="2238" y="5892"/>
                    <a:pt x="2931" y="5892"/>
                  </a:cubicBezTo>
                  <a:close/>
                  <a:moveTo>
                    <a:pt x="5514" y="8475"/>
                  </a:moveTo>
                  <a:cubicBezTo>
                    <a:pt x="6207" y="8475"/>
                    <a:pt x="6775" y="9011"/>
                    <a:pt x="6775" y="9735"/>
                  </a:cubicBezTo>
                  <a:cubicBezTo>
                    <a:pt x="6775" y="10397"/>
                    <a:pt x="6176" y="10996"/>
                    <a:pt x="5514" y="10996"/>
                  </a:cubicBezTo>
                  <a:cubicBezTo>
                    <a:pt x="4790" y="10996"/>
                    <a:pt x="4254" y="10429"/>
                    <a:pt x="4254" y="9735"/>
                  </a:cubicBezTo>
                  <a:cubicBezTo>
                    <a:pt x="4254" y="9011"/>
                    <a:pt x="4790" y="8475"/>
                    <a:pt x="5514" y="8475"/>
                  </a:cubicBezTo>
                  <a:close/>
                  <a:moveTo>
                    <a:pt x="6333" y="0"/>
                  </a:moveTo>
                  <a:cubicBezTo>
                    <a:pt x="2836" y="0"/>
                    <a:pt x="1" y="2836"/>
                    <a:pt x="1" y="6333"/>
                  </a:cubicBezTo>
                  <a:cubicBezTo>
                    <a:pt x="1" y="9420"/>
                    <a:pt x="2143" y="11878"/>
                    <a:pt x="4916" y="12508"/>
                  </a:cubicBezTo>
                  <a:cubicBezTo>
                    <a:pt x="5408" y="12621"/>
                    <a:pt x="5838" y="12675"/>
                    <a:pt x="6211" y="12675"/>
                  </a:cubicBezTo>
                  <a:cubicBezTo>
                    <a:pt x="7914" y="12675"/>
                    <a:pt x="8444" y="11545"/>
                    <a:pt x="8444" y="9735"/>
                  </a:cubicBezTo>
                  <a:cubicBezTo>
                    <a:pt x="8444" y="9011"/>
                    <a:pt x="9011" y="8475"/>
                    <a:pt x="9705" y="8475"/>
                  </a:cubicBezTo>
                  <a:cubicBezTo>
                    <a:pt x="11878" y="8475"/>
                    <a:pt x="13139" y="7719"/>
                    <a:pt x="12508" y="4915"/>
                  </a:cubicBezTo>
                  <a:cubicBezTo>
                    <a:pt x="11878" y="2206"/>
                    <a:pt x="9452" y="0"/>
                    <a:pt x="63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957" name="Google Shape;6120;p52">
              <a:extLst>
                <a:ext uri="{FF2B5EF4-FFF2-40B4-BE49-F238E27FC236}">
                  <a16:creationId xmlns:a16="http://schemas.microsoft.com/office/drawing/2014/main" id="{2E2BFDFE-37C5-C3E8-4B05-D1ADF62E1970}"/>
                </a:ext>
              </a:extLst>
            </p:cNvPr>
            <p:cNvGrpSpPr/>
            <p:nvPr/>
          </p:nvGrpSpPr>
          <p:grpSpPr>
            <a:xfrm>
              <a:off x="2740068" y="3058609"/>
              <a:ext cx="346407" cy="342156"/>
              <a:chOff x="-41530375" y="3218800"/>
              <a:chExt cx="319800" cy="315875"/>
            </a:xfrm>
            <a:grpFill/>
          </p:grpSpPr>
          <p:sp>
            <p:nvSpPr>
              <p:cNvPr id="2958" name="Google Shape;6121;p52">
                <a:extLst>
                  <a:ext uri="{FF2B5EF4-FFF2-40B4-BE49-F238E27FC236}">
                    <a16:creationId xmlns:a16="http://schemas.microsoft.com/office/drawing/2014/main" id="{004CA774-7B6C-2913-8742-3849BDBEBBA9}"/>
                  </a:ext>
                </a:extLst>
              </p:cNvPr>
              <p:cNvSpPr/>
              <p:nvPr/>
            </p:nvSpPr>
            <p:spPr>
              <a:xfrm>
                <a:off x="-41530375" y="3337550"/>
                <a:ext cx="199300" cy="197125"/>
              </a:xfrm>
              <a:custGeom>
                <a:avLst/>
                <a:gdLst/>
                <a:ahLst/>
                <a:cxnLst/>
                <a:rect l="l" t="t" r="r" b="b"/>
                <a:pathLst>
                  <a:path w="7972" h="7885" extrusionOk="0">
                    <a:moveTo>
                      <a:pt x="3245" y="0"/>
                    </a:moveTo>
                    <a:lnTo>
                      <a:pt x="473" y="2804"/>
                    </a:lnTo>
                    <a:cubicBezTo>
                      <a:pt x="0" y="3277"/>
                      <a:pt x="0" y="4064"/>
                      <a:pt x="473" y="4568"/>
                    </a:cubicBezTo>
                    <a:lnTo>
                      <a:pt x="3403" y="7530"/>
                    </a:lnTo>
                    <a:cubicBezTo>
                      <a:pt x="3639" y="7766"/>
                      <a:pt x="3954" y="7884"/>
                      <a:pt x="4277" y="7884"/>
                    </a:cubicBezTo>
                    <a:cubicBezTo>
                      <a:pt x="4600" y="7884"/>
                      <a:pt x="4931" y="7766"/>
                      <a:pt x="5199" y="7530"/>
                    </a:cubicBezTo>
                    <a:lnTo>
                      <a:pt x="7971" y="4726"/>
                    </a:lnTo>
                    <a:lnTo>
                      <a:pt x="324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9" name="Google Shape;6122;p52">
                <a:extLst>
                  <a:ext uri="{FF2B5EF4-FFF2-40B4-BE49-F238E27FC236}">
                    <a16:creationId xmlns:a16="http://schemas.microsoft.com/office/drawing/2014/main" id="{509F5CE5-CA28-C494-B550-2D8464B1BB33}"/>
                  </a:ext>
                </a:extLst>
              </p:cNvPr>
              <p:cNvSpPr/>
              <p:nvPr/>
            </p:nvSpPr>
            <p:spPr>
              <a:xfrm>
                <a:off x="-41435075" y="3218800"/>
                <a:ext cx="224500" cy="221950"/>
              </a:xfrm>
              <a:custGeom>
                <a:avLst/>
                <a:gdLst/>
                <a:ahLst/>
                <a:cxnLst/>
                <a:rect l="l" t="t" r="r" b="b"/>
                <a:pathLst>
                  <a:path w="8980" h="8878" extrusionOk="0">
                    <a:moveTo>
                      <a:pt x="4395" y="1"/>
                    </a:moveTo>
                    <a:cubicBezTo>
                      <a:pt x="4285" y="1"/>
                      <a:pt x="4175" y="40"/>
                      <a:pt x="4096" y="119"/>
                    </a:cubicBezTo>
                    <a:lnTo>
                      <a:pt x="1" y="4152"/>
                    </a:lnTo>
                    <a:lnTo>
                      <a:pt x="4726" y="8877"/>
                    </a:lnTo>
                    <a:lnTo>
                      <a:pt x="8822" y="4845"/>
                    </a:lnTo>
                    <a:cubicBezTo>
                      <a:pt x="8979" y="4687"/>
                      <a:pt x="8979" y="4404"/>
                      <a:pt x="8822" y="4246"/>
                    </a:cubicBezTo>
                    <a:lnTo>
                      <a:pt x="4695" y="119"/>
                    </a:lnTo>
                    <a:cubicBezTo>
                      <a:pt x="4616" y="40"/>
                      <a:pt x="4506" y="1"/>
                      <a:pt x="439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60" name="Google Shape;6123;p52">
              <a:extLst>
                <a:ext uri="{FF2B5EF4-FFF2-40B4-BE49-F238E27FC236}">
                  <a16:creationId xmlns:a16="http://schemas.microsoft.com/office/drawing/2014/main" id="{722AC785-6FD5-8591-66A6-63D776BC8D30}"/>
                </a:ext>
              </a:extLst>
            </p:cNvPr>
            <p:cNvGrpSpPr/>
            <p:nvPr/>
          </p:nvGrpSpPr>
          <p:grpSpPr>
            <a:xfrm>
              <a:off x="2742194" y="3529340"/>
              <a:ext cx="342156" cy="267930"/>
              <a:chOff x="-41526450" y="3653375"/>
              <a:chExt cx="315875" cy="247350"/>
            </a:xfrm>
            <a:grpFill/>
          </p:grpSpPr>
          <p:sp>
            <p:nvSpPr>
              <p:cNvPr id="2961" name="Google Shape;6124;p52">
                <a:extLst>
                  <a:ext uri="{FF2B5EF4-FFF2-40B4-BE49-F238E27FC236}">
                    <a16:creationId xmlns:a16="http://schemas.microsoft.com/office/drawing/2014/main" id="{69BFE2B6-34BE-F8DF-CF26-145EB7C6EE23}"/>
                  </a:ext>
                </a:extLst>
              </p:cNvPr>
              <p:cNvSpPr/>
              <p:nvPr/>
            </p:nvSpPr>
            <p:spPr>
              <a:xfrm>
                <a:off x="-41526450" y="3860525"/>
                <a:ext cx="315875" cy="40200"/>
              </a:xfrm>
              <a:custGeom>
                <a:avLst/>
                <a:gdLst/>
                <a:ahLst/>
                <a:cxnLst/>
                <a:rect l="l" t="t" r="r" b="b"/>
                <a:pathLst>
                  <a:path w="12635" h="1608" extrusionOk="0">
                    <a:moveTo>
                      <a:pt x="379" y="0"/>
                    </a:moveTo>
                    <a:cubicBezTo>
                      <a:pt x="159" y="0"/>
                      <a:pt x="1" y="189"/>
                      <a:pt x="1" y="378"/>
                    </a:cubicBezTo>
                    <a:cubicBezTo>
                      <a:pt x="1" y="1040"/>
                      <a:pt x="537" y="1607"/>
                      <a:pt x="1198" y="1607"/>
                    </a:cubicBezTo>
                    <a:lnTo>
                      <a:pt x="11406" y="1607"/>
                    </a:lnTo>
                    <a:cubicBezTo>
                      <a:pt x="12067" y="1607"/>
                      <a:pt x="12634" y="1072"/>
                      <a:pt x="12634" y="378"/>
                    </a:cubicBezTo>
                    <a:cubicBezTo>
                      <a:pt x="12603" y="158"/>
                      <a:pt x="12445" y="0"/>
                      <a:pt x="12193" y="0"/>
                    </a:cubicBezTo>
                    <a:lnTo>
                      <a:pt x="10965" y="0"/>
                    </a:lnTo>
                    <a:lnTo>
                      <a:pt x="10965" y="378"/>
                    </a:lnTo>
                    <a:cubicBezTo>
                      <a:pt x="10965" y="630"/>
                      <a:pt x="10776" y="819"/>
                      <a:pt x="10555" y="819"/>
                    </a:cubicBezTo>
                    <a:cubicBezTo>
                      <a:pt x="10303" y="819"/>
                      <a:pt x="10146" y="630"/>
                      <a:pt x="10146" y="378"/>
                    </a:cubicBezTo>
                    <a:lnTo>
                      <a:pt x="10146" y="0"/>
                    </a:lnTo>
                    <a:lnTo>
                      <a:pt x="9326" y="0"/>
                    </a:lnTo>
                    <a:lnTo>
                      <a:pt x="9326" y="378"/>
                    </a:lnTo>
                    <a:cubicBezTo>
                      <a:pt x="9326" y="630"/>
                      <a:pt x="9137" y="819"/>
                      <a:pt x="8917" y="819"/>
                    </a:cubicBezTo>
                    <a:cubicBezTo>
                      <a:pt x="8696" y="819"/>
                      <a:pt x="8507" y="630"/>
                      <a:pt x="8507" y="378"/>
                    </a:cubicBezTo>
                    <a:lnTo>
                      <a:pt x="850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2" name="Google Shape;6125;p52">
                <a:extLst>
                  <a:ext uri="{FF2B5EF4-FFF2-40B4-BE49-F238E27FC236}">
                    <a16:creationId xmlns:a16="http://schemas.microsoft.com/office/drawing/2014/main" id="{E5A04E86-C01B-6127-E959-5BC5452BFBE0}"/>
                  </a:ext>
                </a:extLst>
              </p:cNvPr>
              <p:cNvSpPr/>
              <p:nvPr/>
            </p:nvSpPr>
            <p:spPr>
              <a:xfrm>
                <a:off x="-41506750" y="3653375"/>
                <a:ext cx="275700" cy="186700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7468" extrusionOk="0">
                    <a:moveTo>
                      <a:pt x="3794" y="1673"/>
                    </a:moveTo>
                    <a:cubicBezTo>
                      <a:pt x="3841" y="1673"/>
                      <a:pt x="3890" y="1682"/>
                      <a:pt x="3939" y="1702"/>
                    </a:cubicBezTo>
                    <a:lnTo>
                      <a:pt x="6428" y="2521"/>
                    </a:lnTo>
                    <a:cubicBezTo>
                      <a:pt x="6680" y="2616"/>
                      <a:pt x="6806" y="2994"/>
                      <a:pt x="6585" y="3214"/>
                    </a:cubicBezTo>
                    <a:lnTo>
                      <a:pt x="6018" y="3750"/>
                    </a:lnTo>
                    <a:lnTo>
                      <a:pt x="7404" y="5136"/>
                    </a:lnTo>
                    <a:cubicBezTo>
                      <a:pt x="7593" y="5262"/>
                      <a:pt x="7593" y="5514"/>
                      <a:pt x="7436" y="5671"/>
                    </a:cubicBezTo>
                    <a:cubicBezTo>
                      <a:pt x="7357" y="5750"/>
                      <a:pt x="7247" y="5790"/>
                      <a:pt x="7136" y="5790"/>
                    </a:cubicBezTo>
                    <a:cubicBezTo>
                      <a:pt x="7026" y="5790"/>
                      <a:pt x="6916" y="5750"/>
                      <a:pt x="6837" y="5671"/>
                    </a:cubicBezTo>
                    <a:lnTo>
                      <a:pt x="5451" y="4317"/>
                    </a:lnTo>
                    <a:lnTo>
                      <a:pt x="4915" y="4852"/>
                    </a:lnTo>
                    <a:cubicBezTo>
                      <a:pt x="4821" y="4947"/>
                      <a:pt x="4714" y="4988"/>
                      <a:pt x="4613" y="4988"/>
                    </a:cubicBezTo>
                    <a:cubicBezTo>
                      <a:pt x="4444" y="4988"/>
                      <a:pt x="4293" y="4872"/>
                      <a:pt x="4254" y="4695"/>
                    </a:cubicBezTo>
                    <a:lnTo>
                      <a:pt x="3435" y="2206"/>
                    </a:lnTo>
                    <a:cubicBezTo>
                      <a:pt x="3328" y="1940"/>
                      <a:pt x="3537" y="1673"/>
                      <a:pt x="3794" y="1673"/>
                    </a:cubicBezTo>
                    <a:close/>
                    <a:moveTo>
                      <a:pt x="1198" y="1"/>
                    </a:moveTo>
                    <a:cubicBezTo>
                      <a:pt x="536" y="1"/>
                      <a:pt x="1" y="568"/>
                      <a:pt x="1" y="1229"/>
                    </a:cubicBezTo>
                    <a:lnTo>
                      <a:pt x="1" y="7467"/>
                    </a:lnTo>
                    <a:lnTo>
                      <a:pt x="11027" y="7467"/>
                    </a:lnTo>
                    <a:lnTo>
                      <a:pt x="11027" y="1229"/>
                    </a:lnTo>
                    <a:cubicBezTo>
                      <a:pt x="11027" y="568"/>
                      <a:pt x="10460" y="1"/>
                      <a:pt x="97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63" name="Google Shape;6126;p52">
              <a:extLst>
                <a:ext uri="{FF2B5EF4-FFF2-40B4-BE49-F238E27FC236}">
                  <a16:creationId xmlns:a16="http://schemas.microsoft.com/office/drawing/2014/main" id="{99C556AF-40EB-CCDE-726A-5DE2019B27B1}"/>
                </a:ext>
              </a:extLst>
            </p:cNvPr>
            <p:cNvGrpSpPr/>
            <p:nvPr/>
          </p:nvGrpSpPr>
          <p:grpSpPr>
            <a:xfrm>
              <a:off x="2743480" y="3851836"/>
              <a:ext cx="339583" cy="342995"/>
              <a:chOff x="-41526450" y="3951100"/>
              <a:chExt cx="313500" cy="316650"/>
            </a:xfrm>
            <a:grpFill/>
          </p:grpSpPr>
          <p:sp>
            <p:nvSpPr>
              <p:cNvPr id="2964" name="Google Shape;6127;p52">
                <a:extLst>
                  <a:ext uri="{FF2B5EF4-FFF2-40B4-BE49-F238E27FC236}">
                    <a16:creationId xmlns:a16="http://schemas.microsoft.com/office/drawing/2014/main" id="{173E5974-0FA7-7AF0-4070-C5090F787E10}"/>
                  </a:ext>
                </a:extLst>
              </p:cNvPr>
              <p:cNvSpPr/>
              <p:nvPr/>
            </p:nvSpPr>
            <p:spPr>
              <a:xfrm>
                <a:off x="-41483125" y="4041675"/>
                <a:ext cx="226075" cy="226075"/>
              </a:xfrm>
              <a:custGeom>
                <a:avLst/>
                <a:gdLst/>
                <a:ahLst/>
                <a:cxnLst/>
                <a:rect l="l" t="t" r="r" b="b"/>
                <a:pathLst>
                  <a:path w="9043" h="9043" extrusionOk="0">
                    <a:moveTo>
                      <a:pt x="4506" y="2174"/>
                    </a:moveTo>
                    <a:cubicBezTo>
                      <a:pt x="6144" y="2174"/>
                      <a:pt x="7404" y="3466"/>
                      <a:pt x="7436" y="5041"/>
                    </a:cubicBezTo>
                    <a:cubicBezTo>
                      <a:pt x="7436" y="6648"/>
                      <a:pt x="6144" y="7908"/>
                      <a:pt x="4506" y="7908"/>
                    </a:cubicBezTo>
                    <a:cubicBezTo>
                      <a:pt x="2899" y="7908"/>
                      <a:pt x="1639" y="6616"/>
                      <a:pt x="1639" y="5041"/>
                    </a:cubicBezTo>
                    <a:cubicBezTo>
                      <a:pt x="1639" y="3466"/>
                      <a:pt x="2931" y="2174"/>
                      <a:pt x="4506" y="2174"/>
                    </a:cubicBezTo>
                    <a:close/>
                    <a:moveTo>
                      <a:pt x="4506" y="0"/>
                    </a:moveTo>
                    <a:lnTo>
                      <a:pt x="1" y="3214"/>
                    </a:lnTo>
                    <a:lnTo>
                      <a:pt x="1" y="8664"/>
                    </a:lnTo>
                    <a:cubicBezTo>
                      <a:pt x="1" y="8885"/>
                      <a:pt x="190" y="9042"/>
                      <a:pt x="379" y="9042"/>
                    </a:cubicBezTo>
                    <a:lnTo>
                      <a:pt x="8665" y="9042"/>
                    </a:lnTo>
                    <a:cubicBezTo>
                      <a:pt x="8885" y="9042"/>
                      <a:pt x="9043" y="8853"/>
                      <a:pt x="9043" y="8664"/>
                    </a:cubicBezTo>
                    <a:lnTo>
                      <a:pt x="9043" y="3214"/>
                    </a:lnTo>
                    <a:lnTo>
                      <a:pt x="450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5" name="Google Shape;6128;p52">
                <a:extLst>
                  <a:ext uri="{FF2B5EF4-FFF2-40B4-BE49-F238E27FC236}">
                    <a16:creationId xmlns:a16="http://schemas.microsoft.com/office/drawing/2014/main" id="{5898EAA6-0535-0006-EBB6-3DE0FEEC38DB}"/>
                  </a:ext>
                </a:extLst>
              </p:cNvPr>
              <p:cNvSpPr/>
              <p:nvPr/>
            </p:nvSpPr>
            <p:spPr>
              <a:xfrm>
                <a:off x="-41422475" y="4114925"/>
                <a:ext cx="104775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4191" h="4191" extrusionOk="0">
                    <a:moveTo>
                      <a:pt x="2080" y="1040"/>
                    </a:moveTo>
                    <a:cubicBezTo>
                      <a:pt x="2332" y="1040"/>
                      <a:pt x="2521" y="1229"/>
                      <a:pt x="2521" y="1450"/>
                    </a:cubicBezTo>
                    <a:lnTo>
                      <a:pt x="2521" y="1859"/>
                    </a:lnTo>
                    <a:lnTo>
                      <a:pt x="2931" y="1859"/>
                    </a:lnTo>
                    <a:cubicBezTo>
                      <a:pt x="3151" y="1859"/>
                      <a:pt x="3372" y="2080"/>
                      <a:pt x="3372" y="2269"/>
                    </a:cubicBezTo>
                    <a:cubicBezTo>
                      <a:pt x="3372" y="2489"/>
                      <a:pt x="3151" y="2710"/>
                      <a:pt x="2931" y="2710"/>
                    </a:cubicBezTo>
                    <a:lnTo>
                      <a:pt x="2080" y="2710"/>
                    </a:lnTo>
                    <a:cubicBezTo>
                      <a:pt x="1859" y="2710"/>
                      <a:pt x="1702" y="2489"/>
                      <a:pt x="1702" y="2269"/>
                    </a:cubicBezTo>
                    <a:lnTo>
                      <a:pt x="1702" y="1450"/>
                    </a:lnTo>
                    <a:cubicBezTo>
                      <a:pt x="1702" y="1198"/>
                      <a:pt x="1891" y="1040"/>
                      <a:pt x="2080" y="1040"/>
                    </a:cubicBezTo>
                    <a:close/>
                    <a:moveTo>
                      <a:pt x="2080" y="0"/>
                    </a:moveTo>
                    <a:cubicBezTo>
                      <a:pt x="946" y="0"/>
                      <a:pt x="64" y="946"/>
                      <a:pt x="1" y="2111"/>
                    </a:cubicBezTo>
                    <a:cubicBezTo>
                      <a:pt x="64" y="3277"/>
                      <a:pt x="946" y="4191"/>
                      <a:pt x="2080" y="4191"/>
                    </a:cubicBezTo>
                    <a:cubicBezTo>
                      <a:pt x="3246" y="4191"/>
                      <a:pt x="4128" y="3245"/>
                      <a:pt x="4191" y="2111"/>
                    </a:cubicBezTo>
                    <a:cubicBezTo>
                      <a:pt x="4191" y="977"/>
                      <a:pt x="3246" y="63"/>
                      <a:pt x="20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6" name="Google Shape;6129;p52">
                <a:extLst>
                  <a:ext uri="{FF2B5EF4-FFF2-40B4-BE49-F238E27FC236}">
                    <a16:creationId xmlns:a16="http://schemas.microsoft.com/office/drawing/2014/main" id="{D79D44FD-6597-0A7E-BFB4-FACB040B846D}"/>
                  </a:ext>
                </a:extLst>
              </p:cNvPr>
              <p:cNvSpPr/>
              <p:nvPr/>
            </p:nvSpPr>
            <p:spPr>
              <a:xfrm>
                <a:off x="-41526450" y="3951100"/>
                <a:ext cx="313500" cy="165575"/>
              </a:xfrm>
              <a:custGeom>
                <a:avLst/>
                <a:gdLst/>
                <a:ahLst/>
                <a:cxnLst/>
                <a:rect l="l" t="t" r="r" b="b"/>
                <a:pathLst>
                  <a:path w="12540" h="6623" extrusionOk="0">
                    <a:moveTo>
                      <a:pt x="6239" y="0"/>
                    </a:moveTo>
                    <a:cubicBezTo>
                      <a:pt x="6018" y="0"/>
                      <a:pt x="5861" y="189"/>
                      <a:pt x="5861" y="378"/>
                    </a:cubicBezTo>
                    <a:lnTo>
                      <a:pt x="5861" y="1859"/>
                    </a:lnTo>
                    <a:lnTo>
                      <a:pt x="1891" y="4695"/>
                    </a:lnTo>
                    <a:lnTo>
                      <a:pt x="222" y="5860"/>
                    </a:lnTo>
                    <a:cubicBezTo>
                      <a:pt x="32" y="5986"/>
                      <a:pt x="1" y="6270"/>
                      <a:pt x="159" y="6459"/>
                    </a:cubicBezTo>
                    <a:cubicBezTo>
                      <a:pt x="230" y="6566"/>
                      <a:pt x="342" y="6623"/>
                      <a:pt x="460" y="6623"/>
                    </a:cubicBezTo>
                    <a:cubicBezTo>
                      <a:pt x="550" y="6623"/>
                      <a:pt x="644" y="6590"/>
                      <a:pt x="726" y="6522"/>
                    </a:cubicBezTo>
                    <a:lnTo>
                      <a:pt x="6050" y="2741"/>
                    </a:lnTo>
                    <a:cubicBezTo>
                      <a:pt x="6129" y="2678"/>
                      <a:pt x="6215" y="2647"/>
                      <a:pt x="6298" y="2647"/>
                    </a:cubicBezTo>
                    <a:cubicBezTo>
                      <a:pt x="6381" y="2647"/>
                      <a:pt x="6459" y="2678"/>
                      <a:pt x="6523" y="2741"/>
                    </a:cubicBezTo>
                    <a:lnTo>
                      <a:pt x="11847" y="6522"/>
                    </a:lnTo>
                    <a:cubicBezTo>
                      <a:pt x="11926" y="6575"/>
                      <a:pt x="12016" y="6600"/>
                      <a:pt x="12105" y="6600"/>
                    </a:cubicBezTo>
                    <a:cubicBezTo>
                      <a:pt x="12230" y="6600"/>
                      <a:pt x="12354" y="6551"/>
                      <a:pt x="12445" y="6459"/>
                    </a:cubicBezTo>
                    <a:cubicBezTo>
                      <a:pt x="12540" y="6270"/>
                      <a:pt x="12508" y="6018"/>
                      <a:pt x="12351" y="5860"/>
                    </a:cubicBezTo>
                    <a:lnTo>
                      <a:pt x="10713" y="4695"/>
                    </a:lnTo>
                    <a:lnTo>
                      <a:pt x="6712" y="1859"/>
                    </a:lnTo>
                    <a:lnTo>
                      <a:pt x="6712" y="378"/>
                    </a:lnTo>
                    <a:cubicBezTo>
                      <a:pt x="6680" y="189"/>
                      <a:pt x="6491" y="0"/>
                      <a:pt x="623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67" name="Google Shape;6130;p52">
              <a:extLst>
                <a:ext uri="{FF2B5EF4-FFF2-40B4-BE49-F238E27FC236}">
                  <a16:creationId xmlns:a16="http://schemas.microsoft.com/office/drawing/2014/main" id="{DC94FCC6-81AC-A180-D83B-6C79BF698E86}"/>
                </a:ext>
              </a:extLst>
            </p:cNvPr>
            <p:cNvGrpSpPr/>
            <p:nvPr/>
          </p:nvGrpSpPr>
          <p:grpSpPr>
            <a:xfrm>
              <a:off x="4797395" y="3079731"/>
              <a:ext cx="314832" cy="344701"/>
              <a:chOff x="-39625900" y="3238300"/>
              <a:chExt cx="290650" cy="318225"/>
            </a:xfrm>
            <a:grpFill/>
          </p:grpSpPr>
          <p:sp>
            <p:nvSpPr>
              <p:cNvPr id="2968" name="Google Shape;6131;p52">
                <a:extLst>
                  <a:ext uri="{FF2B5EF4-FFF2-40B4-BE49-F238E27FC236}">
                    <a16:creationId xmlns:a16="http://schemas.microsoft.com/office/drawing/2014/main" id="{1036BA95-1153-9002-D0F3-835523F2ABA7}"/>
                  </a:ext>
                </a:extLst>
              </p:cNvPr>
              <p:cNvSpPr/>
              <p:nvPr/>
            </p:nvSpPr>
            <p:spPr>
              <a:xfrm>
                <a:off x="-39625900" y="3238300"/>
                <a:ext cx="290650" cy="318225"/>
              </a:xfrm>
              <a:custGeom>
                <a:avLst/>
                <a:gdLst/>
                <a:ahLst/>
                <a:cxnLst/>
                <a:rect l="l" t="t" r="r" b="b"/>
                <a:pathLst>
                  <a:path w="11626" h="12729" extrusionOk="0">
                    <a:moveTo>
                      <a:pt x="442" y="1"/>
                    </a:moveTo>
                    <a:cubicBezTo>
                      <a:pt x="221" y="1"/>
                      <a:pt x="32" y="190"/>
                      <a:pt x="32" y="442"/>
                    </a:cubicBezTo>
                    <a:lnTo>
                      <a:pt x="32" y="4159"/>
                    </a:lnTo>
                    <a:cubicBezTo>
                      <a:pt x="32" y="4317"/>
                      <a:pt x="126" y="4474"/>
                      <a:pt x="284" y="4569"/>
                    </a:cubicBezTo>
                    <a:cubicBezTo>
                      <a:pt x="1072" y="4821"/>
                      <a:pt x="1670" y="5640"/>
                      <a:pt x="1670" y="6491"/>
                    </a:cubicBezTo>
                    <a:cubicBezTo>
                      <a:pt x="1670" y="7404"/>
                      <a:pt x="1103" y="8129"/>
                      <a:pt x="284" y="8475"/>
                    </a:cubicBezTo>
                    <a:cubicBezTo>
                      <a:pt x="126" y="8507"/>
                      <a:pt x="0" y="8664"/>
                      <a:pt x="0" y="8853"/>
                    </a:cubicBezTo>
                    <a:lnTo>
                      <a:pt x="0" y="12319"/>
                    </a:lnTo>
                    <a:cubicBezTo>
                      <a:pt x="0" y="12571"/>
                      <a:pt x="221" y="12729"/>
                      <a:pt x="442" y="12729"/>
                    </a:cubicBezTo>
                    <a:lnTo>
                      <a:pt x="3308" y="12729"/>
                    </a:lnTo>
                    <a:lnTo>
                      <a:pt x="3308" y="4852"/>
                    </a:lnTo>
                    <a:cubicBezTo>
                      <a:pt x="3308" y="3687"/>
                      <a:pt x="4254" y="2805"/>
                      <a:pt x="5419" y="2741"/>
                    </a:cubicBezTo>
                    <a:lnTo>
                      <a:pt x="6238" y="2741"/>
                    </a:lnTo>
                    <a:cubicBezTo>
                      <a:pt x="7373" y="2741"/>
                      <a:pt x="8286" y="3687"/>
                      <a:pt x="8318" y="4852"/>
                    </a:cubicBezTo>
                    <a:lnTo>
                      <a:pt x="8318" y="12729"/>
                    </a:lnTo>
                    <a:lnTo>
                      <a:pt x="11216" y="12729"/>
                    </a:lnTo>
                    <a:cubicBezTo>
                      <a:pt x="11437" y="12729"/>
                      <a:pt x="11594" y="12508"/>
                      <a:pt x="11626" y="12319"/>
                    </a:cubicBezTo>
                    <a:lnTo>
                      <a:pt x="11626" y="8853"/>
                    </a:lnTo>
                    <a:cubicBezTo>
                      <a:pt x="11626" y="8696"/>
                      <a:pt x="11500" y="8538"/>
                      <a:pt x="11374" y="8475"/>
                    </a:cubicBezTo>
                    <a:cubicBezTo>
                      <a:pt x="10586" y="8192"/>
                      <a:pt x="9988" y="7404"/>
                      <a:pt x="9988" y="6491"/>
                    </a:cubicBezTo>
                    <a:cubicBezTo>
                      <a:pt x="9988" y="5577"/>
                      <a:pt x="10586" y="4852"/>
                      <a:pt x="11374" y="4569"/>
                    </a:cubicBezTo>
                    <a:cubicBezTo>
                      <a:pt x="11531" y="4537"/>
                      <a:pt x="11626" y="4380"/>
                      <a:pt x="11626" y="4159"/>
                    </a:cubicBezTo>
                    <a:lnTo>
                      <a:pt x="11626" y="442"/>
                    </a:lnTo>
                    <a:cubicBezTo>
                      <a:pt x="11626" y="190"/>
                      <a:pt x="11437" y="1"/>
                      <a:pt x="1121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9" name="Google Shape;6132;p52">
                <a:extLst>
                  <a:ext uri="{FF2B5EF4-FFF2-40B4-BE49-F238E27FC236}">
                    <a16:creationId xmlns:a16="http://schemas.microsoft.com/office/drawing/2014/main" id="{9DF4A71A-F8F5-A684-33FB-14F913381EDE}"/>
                  </a:ext>
                </a:extLst>
              </p:cNvPr>
              <p:cNvSpPr/>
              <p:nvPr/>
            </p:nvSpPr>
            <p:spPr>
              <a:xfrm>
                <a:off x="-39521150" y="3328875"/>
                <a:ext cx="82725" cy="227650"/>
              </a:xfrm>
              <a:custGeom>
                <a:avLst/>
                <a:gdLst/>
                <a:ahLst/>
                <a:cxnLst/>
                <a:rect l="l" t="t" r="r" b="b"/>
                <a:pathLst>
                  <a:path w="3309" h="9106" extrusionOk="0">
                    <a:moveTo>
                      <a:pt x="1607" y="3309"/>
                    </a:moveTo>
                    <a:cubicBezTo>
                      <a:pt x="2080" y="3309"/>
                      <a:pt x="2426" y="3655"/>
                      <a:pt x="2426" y="4128"/>
                    </a:cubicBezTo>
                    <a:cubicBezTo>
                      <a:pt x="2426" y="4600"/>
                      <a:pt x="2080" y="4947"/>
                      <a:pt x="1607" y="4947"/>
                    </a:cubicBezTo>
                    <a:cubicBezTo>
                      <a:pt x="1135" y="4947"/>
                      <a:pt x="788" y="4600"/>
                      <a:pt x="788" y="4128"/>
                    </a:cubicBezTo>
                    <a:cubicBezTo>
                      <a:pt x="788" y="3655"/>
                      <a:pt x="1135" y="3309"/>
                      <a:pt x="1607" y="3309"/>
                    </a:cubicBezTo>
                    <a:close/>
                    <a:moveTo>
                      <a:pt x="1229" y="1"/>
                    </a:moveTo>
                    <a:cubicBezTo>
                      <a:pt x="536" y="1"/>
                      <a:pt x="1" y="536"/>
                      <a:pt x="1" y="1261"/>
                    </a:cubicBezTo>
                    <a:lnTo>
                      <a:pt x="1" y="9106"/>
                    </a:lnTo>
                    <a:lnTo>
                      <a:pt x="3309" y="9106"/>
                    </a:lnTo>
                    <a:lnTo>
                      <a:pt x="3309" y="1229"/>
                    </a:lnTo>
                    <a:cubicBezTo>
                      <a:pt x="3309" y="536"/>
                      <a:pt x="2742" y="1"/>
                      <a:pt x="208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70" name="Google Shape;6133;p52">
              <a:extLst>
                <a:ext uri="{FF2B5EF4-FFF2-40B4-BE49-F238E27FC236}">
                  <a16:creationId xmlns:a16="http://schemas.microsoft.com/office/drawing/2014/main" id="{844734E4-E934-5EBB-22DD-33C7EDBCAD1C}"/>
                </a:ext>
              </a:extLst>
            </p:cNvPr>
            <p:cNvSpPr/>
            <p:nvPr/>
          </p:nvSpPr>
          <p:spPr>
            <a:xfrm>
              <a:off x="4809895" y="3478041"/>
              <a:ext cx="292654" cy="342995"/>
            </a:xfrm>
            <a:custGeom>
              <a:avLst/>
              <a:gdLst/>
              <a:ahLst/>
              <a:cxnLst/>
              <a:rect l="l" t="t" r="r" b="b"/>
              <a:pathLst>
                <a:path w="10807" h="12666" extrusionOk="0">
                  <a:moveTo>
                    <a:pt x="5419" y="851"/>
                  </a:moveTo>
                  <a:cubicBezTo>
                    <a:pt x="5640" y="851"/>
                    <a:pt x="5797" y="1040"/>
                    <a:pt x="5829" y="1261"/>
                  </a:cubicBezTo>
                  <a:cubicBezTo>
                    <a:pt x="5829" y="1513"/>
                    <a:pt x="6049" y="1670"/>
                    <a:pt x="6270" y="1670"/>
                  </a:cubicBezTo>
                  <a:lnTo>
                    <a:pt x="7940" y="1670"/>
                  </a:lnTo>
                  <a:cubicBezTo>
                    <a:pt x="8160" y="1670"/>
                    <a:pt x="8318" y="1859"/>
                    <a:pt x="8349" y="2048"/>
                  </a:cubicBezTo>
                  <a:lnTo>
                    <a:pt x="8349" y="2489"/>
                  </a:lnTo>
                  <a:lnTo>
                    <a:pt x="2615" y="2489"/>
                  </a:lnTo>
                  <a:lnTo>
                    <a:pt x="2615" y="2048"/>
                  </a:lnTo>
                  <a:lnTo>
                    <a:pt x="2521" y="2048"/>
                  </a:lnTo>
                  <a:cubicBezTo>
                    <a:pt x="2521" y="1828"/>
                    <a:pt x="2741" y="1670"/>
                    <a:pt x="2962" y="1670"/>
                  </a:cubicBezTo>
                  <a:lnTo>
                    <a:pt x="4569" y="1670"/>
                  </a:lnTo>
                  <a:cubicBezTo>
                    <a:pt x="4821" y="1670"/>
                    <a:pt x="5010" y="1481"/>
                    <a:pt x="5010" y="1261"/>
                  </a:cubicBezTo>
                  <a:cubicBezTo>
                    <a:pt x="5010" y="1040"/>
                    <a:pt x="5199" y="882"/>
                    <a:pt x="5419" y="851"/>
                  </a:cubicBezTo>
                  <a:close/>
                  <a:moveTo>
                    <a:pt x="8203" y="5651"/>
                  </a:moveTo>
                  <a:cubicBezTo>
                    <a:pt x="8417" y="5651"/>
                    <a:pt x="8629" y="5730"/>
                    <a:pt x="8790" y="5892"/>
                  </a:cubicBezTo>
                  <a:lnTo>
                    <a:pt x="8885" y="5955"/>
                  </a:lnTo>
                  <a:cubicBezTo>
                    <a:pt x="9200" y="6270"/>
                    <a:pt x="9200" y="6805"/>
                    <a:pt x="8885" y="7152"/>
                  </a:cubicBezTo>
                  <a:lnTo>
                    <a:pt x="5577" y="10428"/>
                  </a:lnTo>
                  <a:cubicBezTo>
                    <a:pt x="5419" y="10586"/>
                    <a:pt x="5199" y="10665"/>
                    <a:pt x="4978" y="10665"/>
                  </a:cubicBezTo>
                  <a:cubicBezTo>
                    <a:pt x="4758" y="10665"/>
                    <a:pt x="4537" y="10586"/>
                    <a:pt x="4380" y="10428"/>
                  </a:cubicBezTo>
                  <a:lnTo>
                    <a:pt x="2773" y="8822"/>
                  </a:lnTo>
                  <a:cubicBezTo>
                    <a:pt x="2458" y="8507"/>
                    <a:pt x="2458" y="7971"/>
                    <a:pt x="2773" y="7656"/>
                  </a:cubicBezTo>
                  <a:lnTo>
                    <a:pt x="2836" y="7561"/>
                  </a:lnTo>
                  <a:cubicBezTo>
                    <a:pt x="2993" y="7404"/>
                    <a:pt x="3214" y="7325"/>
                    <a:pt x="3434" y="7325"/>
                  </a:cubicBezTo>
                  <a:cubicBezTo>
                    <a:pt x="3655" y="7325"/>
                    <a:pt x="3876" y="7404"/>
                    <a:pt x="4033" y="7561"/>
                  </a:cubicBezTo>
                  <a:lnTo>
                    <a:pt x="4978" y="8507"/>
                  </a:lnTo>
                  <a:lnTo>
                    <a:pt x="7625" y="5860"/>
                  </a:lnTo>
                  <a:cubicBezTo>
                    <a:pt x="7793" y="5722"/>
                    <a:pt x="7999" y="5651"/>
                    <a:pt x="8203" y="5651"/>
                  </a:cubicBezTo>
                  <a:close/>
                  <a:moveTo>
                    <a:pt x="5419" y="0"/>
                  </a:moveTo>
                  <a:cubicBezTo>
                    <a:pt x="4852" y="0"/>
                    <a:pt x="4411" y="347"/>
                    <a:pt x="4222" y="851"/>
                  </a:cubicBezTo>
                  <a:lnTo>
                    <a:pt x="2930" y="851"/>
                  </a:lnTo>
                  <a:cubicBezTo>
                    <a:pt x="2363" y="851"/>
                    <a:pt x="1954" y="1198"/>
                    <a:pt x="1733" y="1670"/>
                  </a:cubicBezTo>
                  <a:lnTo>
                    <a:pt x="442" y="1670"/>
                  </a:lnTo>
                  <a:cubicBezTo>
                    <a:pt x="221" y="1670"/>
                    <a:pt x="0" y="1859"/>
                    <a:pt x="0" y="2048"/>
                  </a:cubicBezTo>
                  <a:lnTo>
                    <a:pt x="0" y="12256"/>
                  </a:lnTo>
                  <a:cubicBezTo>
                    <a:pt x="0" y="12508"/>
                    <a:pt x="221" y="12665"/>
                    <a:pt x="442" y="12665"/>
                  </a:cubicBezTo>
                  <a:lnTo>
                    <a:pt x="10366" y="12665"/>
                  </a:lnTo>
                  <a:cubicBezTo>
                    <a:pt x="10618" y="12665"/>
                    <a:pt x="10807" y="12445"/>
                    <a:pt x="10807" y="12256"/>
                  </a:cubicBezTo>
                  <a:lnTo>
                    <a:pt x="10807" y="2048"/>
                  </a:lnTo>
                  <a:cubicBezTo>
                    <a:pt x="10807" y="1828"/>
                    <a:pt x="10618" y="1670"/>
                    <a:pt x="10366" y="1670"/>
                  </a:cubicBezTo>
                  <a:lnTo>
                    <a:pt x="9074" y="1670"/>
                  </a:lnTo>
                  <a:cubicBezTo>
                    <a:pt x="8916" y="1198"/>
                    <a:pt x="8444" y="851"/>
                    <a:pt x="7877" y="851"/>
                  </a:cubicBezTo>
                  <a:lnTo>
                    <a:pt x="6585" y="851"/>
                  </a:lnTo>
                  <a:cubicBezTo>
                    <a:pt x="6427" y="378"/>
                    <a:pt x="5955" y="0"/>
                    <a:pt x="54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971" name="Google Shape;6134;p52">
              <a:extLst>
                <a:ext uri="{FF2B5EF4-FFF2-40B4-BE49-F238E27FC236}">
                  <a16:creationId xmlns:a16="http://schemas.microsoft.com/office/drawing/2014/main" id="{E8FA7BC5-2A06-41A0-4FD2-C1C41E87BCDC}"/>
                </a:ext>
              </a:extLst>
            </p:cNvPr>
            <p:cNvGrpSpPr/>
            <p:nvPr/>
          </p:nvGrpSpPr>
          <p:grpSpPr>
            <a:xfrm>
              <a:off x="4785019" y="3874475"/>
              <a:ext cx="339583" cy="343429"/>
              <a:chOff x="-39647175" y="3972000"/>
              <a:chExt cx="313500" cy="317050"/>
            </a:xfrm>
            <a:grpFill/>
          </p:grpSpPr>
          <p:sp>
            <p:nvSpPr>
              <p:cNvPr id="2972" name="Google Shape;6135;p52">
                <a:extLst>
                  <a:ext uri="{FF2B5EF4-FFF2-40B4-BE49-F238E27FC236}">
                    <a16:creationId xmlns:a16="http://schemas.microsoft.com/office/drawing/2014/main" id="{2841C477-C9D9-55C9-EB90-68274954EC4D}"/>
                  </a:ext>
                </a:extLst>
              </p:cNvPr>
              <p:cNvSpPr/>
              <p:nvPr/>
            </p:nvSpPr>
            <p:spPr>
              <a:xfrm>
                <a:off x="-39647175" y="3972000"/>
                <a:ext cx="95325" cy="153975"/>
              </a:xfrm>
              <a:custGeom>
                <a:avLst/>
                <a:gdLst/>
                <a:ahLst/>
                <a:cxnLst/>
                <a:rect l="l" t="t" r="r" b="b"/>
                <a:pathLst>
                  <a:path w="3813" h="6159" extrusionOk="0">
                    <a:moveTo>
                      <a:pt x="1698" y="1"/>
                    </a:moveTo>
                    <a:cubicBezTo>
                      <a:pt x="1520" y="1"/>
                      <a:pt x="1373" y="138"/>
                      <a:pt x="1293" y="299"/>
                    </a:cubicBezTo>
                    <a:lnTo>
                      <a:pt x="1" y="5119"/>
                    </a:lnTo>
                    <a:cubicBezTo>
                      <a:pt x="1" y="5308"/>
                      <a:pt x="127" y="5528"/>
                      <a:pt x="316" y="5623"/>
                    </a:cubicBezTo>
                    <a:lnTo>
                      <a:pt x="2332" y="6158"/>
                    </a:lnTo>
                    <a:cubicBezTo>
                      <a:pt x="3277" y="2630"/>
                      <a:pt x="2868" y="4111"/>
                      <a:pt x="3813" y="582"/>
                    </a:cubicBezTo>
                    <a:lnTo>
                      <a:pt x="1797" y="15"/>
                    </a:lnTo>
                    <a:cubicBezTo>
                      <a:pt x="1763" y="5"/>
                      <a:pt x="1730" y="1"/>
                      <a:pt x="169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3" name="Google Shape;6136;p52">
                <a:extLst>
                  <a:ext uri="{FF2B5EF4-FFF2-40B4-BE49-F238E27FC236}">
                    <a16:creationId xmlns:a16="http://schemas.microsoft.com/office/drawing/2014/main" id="{3AD5F8E4-B07B-C49D-20FA-3B0964A2F1A8}"/>
                  </a:ext>
                </a:extLst>
              </p:cNvPr>
              <p:cNvSpPr/>
              <p:nvPr/>
            </p:nvSpPr>
            <p:spPr>
              <a:xfrm>
                <a:off x="-39588875" y="4011750"/>
                <a:ext cx="216600" cy="277300"/>
              </a:xfrm>
              <a:custGeom>
                <a:avLst/>
                <a:gdLst/>
                <a:ahLst/>
                <a:cxnLst/>
                <a:rect l="l" t="t" r="r" b="b"/>
                <a:pathLst>
                  <a:path w="8664" h="11092" extrusionOk="0">
                    <a:moveTo>
                      <a:pt x="4348" y="3466"/>
                    </a:moveTo>
                    <a:cubicBezTo>
                      <a:pt x="4820" y="3466"/>
                      <a:pt x="5199" y="3844"/>
                      <a:pt x="5199" y="4316"/>
                    </a:cubicBezTo>
                    <a:cubicBezTo>
                      <a:pt x="5199" y="4789"/>
                      <a:pt x="4820" y="5136"/>
                      <a:pt x="4348" y="5136"/>
                    </a:cubicBezTo>
                    <a:cubicBezTo>
                      <a:pt x="3907" y="5136"/>
                      <a:pt x="3529" y="4789"/>
                      <a:pt x="3529" y="4316"/>
                    </a:cubicBezTo>
                    <a:cubicBezTo>
                      <a:pt x="3529" y="3875"/>
                      <a:pt x="3875" y="3466"/>
                      <a:pt x="4348" y="3466"/>
                    </a:cubicBezTo>
                    <a:close/>
                    <a:moveTo>
                      <a:pt x="5104" y="5766"/>
                    </a:moveTo>
                    <a:lnTo>
                      <a:pt x="6081" y="7624"/>
                    </a:lnTo>
                    <a:lnTo>
                      <a:pt x="2615" y="7624"/>
                    </a:lnTo>
                    <a:lnTo>
                      <a:pt x="3560" y="5766"/>
                    </a:lnTo>
                    <a:cubicBezTo>
                      <a:pt x="3812" y="5892"/>
                      <a:pt x="4096" y="5955"/>
                      <a:pt x="4348" y="5955"/>
                    </a:cubicBezTo>
                    <a:cubicBezTo>
                      <a:pt x="4631" y="5955"/>
                      <a:pt x="4883" y="5892"/>
                      <a:pt x="5104" y="5766"/>
                    </a:cubicBezTo>
                    <a:close/>
                    <a:moveTo>
                      <a:pt x="2048" y="0"/>
                    </a:moveTo>
                    <a:cubicBezTo>
                      <a:pt x="1386" y="2458"/>
                      <a:pt x="1638" y="1544"/>
                      <a:pt x="977" y="4001"/>
                    </a:cubicBezTo>
                    <a:lnTo>
                      <a:pt x="2678" y="4474"/>
                    </a:lnTo>
                    <a:cubicBezTo>
                      <a:pt x="2678" y="4726"/>
                      <a:pt x="2741" y="5010"/>
                      <a:pt x="2899" y="5199"/>
                    </a:cubicBezTo>
                    <a:lnTo>
                      <a:pt x="32" y="10523"/>
                    </a:lnTo>
                    <a:cubicBezTo>
                      <a:pt x="0" y="10680"/>
                      <a:pt x="63" y="10964"/>
                      <a:pt x="252" y="11027"/>
                    </a:cubicBezTo>
                    <a:cubicBezTo>
                      <a:pt x="328" y="11070"/>
                      <a:pt x="404" y="11091"/>
                      <a:pt x="475" y="11091"/>
                    </a:cubicBezTo>
                    <a:cubicBezTo>
                      <a:pt x="613" y="11091"/>
                      <a:pt x="737" y="11014"/>
                      <a:pt x="819" y="10869"/>
                    </a:cubicBezTo>
                    <a:lnTo>
                      <a:pt x="2143" y="8475"/>
                    </a:lnTo>
                    <a:lnTo>
                      <a:pt x="6490" y="8475"/>
                    </a:lnTo>
                    <a:lnTo>
                      <a:pt x="7845" y="10869"/>
                    </a:lnTo>
                    <a:cubicBezTo>
                      <a:pt x="7907" y="11014"/>
                      <a:pt x="8037" y="11091"/>
                      <a:pt x="8173" y="11091"/>
                    </a:cubicBezTo>
                    <a:cubicBezTo>
                      <a:pt x="8243" y="11091"/>
                      <a:pt x="8316" y="11070"/>
                      <a:pt x="8381" y="11027"/>
                    </a:cubicBezTo>
                    <a:cubicBezTo>
                      <a:pt x="8570" y="10932"/>
                      <a:pt x="8664" y="10680"/>
                      <a:pt x="8538" y="10491"/>
                    </a:cubicBezTo>
                    <a:lnTo>
                      <a:pt x="5734" y="5262"/>
                    </a:lnTo>
                    <a:lnTo>
                      <a:pt x="6585" y="5482"/>
                    </a:lnTo>
                    <a:cubicBezTo>
                      <a:pt x="7120" y="3434"/>
                      <a:pt x="6931" y="4222"/>
                      <a:pt x="7624" y="1513"/>
                    </a:cubicBezTo>
                    <a:lnTo>
                      <a:pt x="204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4" name="Google Shape;6137;p52">
                <a:extLst>
                  <a:ext uri="{FF2B5EF4-FFF2-40B4-BE49-F238E27FC236}">
                    <a16:creationId xmlns:a16="http://schemas.microsoft.com/office/drawing/2014/main" id="{6CF9CF21-917A-71BD-815F-105386089313}"/>
                  </a:ext>
                </a:extLst>
              </p:cNvPr>
              <p:cNvSpPr/>
              <p:nvPr/>
            </p:nvSpPr>
            <p:spPr>
              <a:xfrm>
                <a:off x="-39398275" y="4073975"/>
                <a:ext cx="64600" cy="71600"/>
              </a:xfrm>
              <a:custGeom>
                <a:avLst/>
                <a:gdLst/>
                <a:ahLst/>
                <a:cxnLst/>
                <a:rect l="l" t="t" r="r" b="b"/>
                <a:pathLst>
                  <a:path w="2584" h="2864" extrusionOk="0">
                    <a:moveTo>
                      <a:pt x="630" y="0"/>
                    </a:moveTo>
                    <a:cubicBezTo>
                      <a:pt x="252" y="1449"/>
                      <a:pt x="410" y="945"/>
                      <a:pt x="0" y="2395"/>
                    </a:cubicBezTo>
                    <a:lnTo>
                      <a:pt x="1607" y="2836"/>
                    </a:lnTo>
                    <a:cubicBezTo>
                      <a:pt x="1658" y="2855"/>
                      <a:pt x="1707" y="2864"/>
                      <a:pt x="1753" y="2864"/>
                    </a:cubicBezTo>
                    <a:cubicBezTo>
                      <a:pt x="1932" y="2864"/>
                      <a:pt x="2067" y="2728"/>
                      <a:pt x="2143" y="2552"/>
                    </a:cubicBezTo>
                    <a:lnTo>
                      <a:pt x="2584" y="945"/>
                    </a:lnTo>
                    <a:cubicBezTo>
                      <a:pt x="2552" y="725"/>
                      <a:pt x="2458" y="473"/>
                      <a:pt x="2237" y="441"/>
                    </a:cubicBezTo>
                    <a:lnTo>
                      <a:pt x="63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75" name="Google Shape;6138;p52">
              <a:extLst>
                <a:ext uri="{FF2B5EF4-FFF2-40B4-BE49-F238E27FC236}">
                  <a16:creationId xmlns:a16="http://schemas.microsoft.com/office/drawing/2014/main" id="{BC22DAB3-6AA3-6718-ECB0-0B96A567F8C0}"/>
                </a:ext>
              </a:extLst>
            </p:cNvPr>
            <p:cNvGrpSpPr/>
            <p:nvPr/>
          </p:nvGrpSpPr>
          <p:grpSpPr>
            <a:xfrm>
              <a:off x="6802835" y="3061614"/>
              <a:ext cx="348113" cy="343835"/>
              <a:chOff x="-37808850" y="3221575"/>
              <a:chExt cx="321375" cy="317425"/>
            </a:xfrm>
            <a:grpFill/>
          </p:grpSpPr>
          <p:sp>
            <p:nvSpPr>
              <p:cNvPr id="2976" name="Google Shape;6139;p52">
                <a:extLst>
                  <a:ext uri="{FF2B5EF4-FFF2-40B4-BE49-F238E27FC236}">
                    <a16:creationId xmlns:a16="http://schemas.microsoft.com/office/drawing/2014/main" id="{C529AB45-EA91-F24E-675A-19322DB0329B}"/>
                  </a:ext>
                </a:extLst>
              </p:cNvPr>
              <p:cNvSpPr/>
              <p:nvPr/>
            </p:nvSpPr>
            <p:spPr>
              <a:xfrm>
                <a:off x="-37808850" y="3294050"/>
                <a:ext cx="261500" cy="244950"/>
              </a:xfrm>
              <a:custGeom>
                <a:avLst/>
                <a:gdLst/>
                <a:ahLst/>
                <a:cxnLst/>
                <a:rect l="l" t="t" r="r" b="b"/>
                <a:pathLst>
                  <a:path w="10460" h="9798" extrusionOk="0">
                    <a:moveTo>
                      <a:pt x="6091" y="980"/>
                    </a:moveTo>
                    <a:cubicBezTo>
                      <a:pt x="6596" y="980"/>
                      <a:pt x="7119" y="1154"/>
                      <a:pt x="7562" y="1520"/>
                    </a:cubicBezTo>
                    <a:cubicBezTo>
                      <a:pt x="7719" y="1677"/>
                      <a:pt x="7751" y="1898"/>
                      <a:pt x="7593" y="2087"/>
                    </a:cubicBezTo>
                    <a:cubicBezTo>
                      <a:pt x="7518" y="2181"/>
                      <a:pt x="7387" y="2241"/>
                      <a:pt x="7260" y="2241"/>
                    </a:cubicBezTo>
                    <a:cubicBezTo>
                      <a:pt x="7174" y="2241"/>
                      <a:pt x="7090" y="2213"/>
                      <a:pt x="7026" y="2150"/>
                    </a:cubicBezTo>
                    <a:cubicBezTo>
                      <a:pt x="6747" y="1918"/>
                      <a:pt x="6415" y="1807"/>
                      <a:pt x="6101" y="1807"/>
                    </a:cubicBezTo>
                    <a:cubicBezTo>
                      <a:pt x="5776" y="1807"/>
                      <a:pt x="5470" y="1925"/>
                      <a:pt x="5262" y="2150"/>
                    </a:cubicBezTo>
                    <a:cubicBezTo>
                      <a:pt x="5183" y="2229"/>
                      <a:pt x="5073" y="2268"/>
                      <a:pt x="4962" y="2268"/>
                    </a:cubicBezTo>
                    <a:cubicBezTo>
                      <a:pt x="4852" y="2268"/>
                      <a:pt x="4742" y="2229"/>
                      <a:pt x="4663" y="2150"/>
                    </a:cubicBezTo>
                    <a:cubicBezTo>
                      <a:pt x="4506" y="1992"/>
                      <a:pt x="4506" y="1709"/>
                      <a:pt x="4663" y="1551"/>
                    </a:cubicBezTo>
                    <a:cubicBezTo>
                      <a:pt x="5037" y="1177"/>
                      <a:pt x="5553" y="980"/>
                      <a:pt x="6091" y="980"/>
                    </a:cubicBezTo>
                    <a:close/>
                    <a:moveTo>
                      <a:pt x="3781" y="7852"/>
                    </a:moveTo>
                    <a:lnTo>
                      <a:pt x="4348" y="8451"/>
                    </a:lnTo>
                    <a:lnTo>
                      <a:pt x="4002" y="8797"/>
                    </a:lnTo>
                    <a:cubicBezTo>
                      <a:pt x="3923" y="8876"/>
                      <a:pt x="3812" y="8915"/>
                      <a:pt x="3702" y="8915"/>
                    </a:cubicBezTo>
                    <a:cubicBezTo>
                      <a:pt x="3592" y="8915"/>
                      <a:pt x="3482" y="8876"/>
                      <a:pt x="3403" y="8797"/>
                    </a:cubicBezTo>
                    <a:cubicBezTo>
                      <a:pt x="3214" y="8640"/>
                      <a:pt x="3214" y="8356"/>
                      <a:pt x="3403" y="8199"/>
                    </a:cubicBezTo>
                    <a:lnTo>
                      <a:pt x="3781" y="7852"/>
                    </a:lnTo>
                    <a:close/>
                    <a:moveTo>
                      <a:pt x="6201" y="1"/>
                    </a:moveTo>
                    <a:cubicBezTo>
                      <a:pt x="5236" y="1"/>
                      <a:pt x="4264" y="375"/>
                      <a:pt x="3529" y="1110"/>
                    </a:cubicBezTo>
                    <a:lnTo>
                      <a:pt x="2363" y="2307"/>
                    </a:lnTo>
                    <a:cubicBezTo>
                      <a:pt x="2269" y="2370"/>
                      <a:pt x="2206" y="2402"/>
                      <a:pt x="2048" y="2402"/>
                    </a:cubicBezTo>
                    <a:cubicBezTo>
                      <a:pt x="1450" y="2465"/>
                      <a:pt x="851" y="2622"/>
                      <a:pt x="378" y="3095"/>
                    </a:cubicBezTo>
                    <a:cubicBezTo>
                      <a:pt x="0" y="3441"/>
                      <a:pt x="0" y="4040"/>
                      <a:pt x="347" y="4418"/>
                    </a:cubicBezTo>
                    <a:lnTo>
                      <a:pt x="3182" y="7254"/>
                    </a:lnTo>
                    <a:lnTo>
                      <a:pt x="2773" y="7663"/>
                    </a:lnTo>
                    <a:cubicBezTo>
                      <a:pt x="2300" y="8136"/>
                      <a:pt x="2300" y="8923"/>
                      <a:pt x="2773" y="9427"/>
                    </a:cubicBezTo>
                    <a:cubicBezTo>
                      <a:pt x="3009" y="9664"/>
                      <a:pt x="3324" y="9782"/>
                      <a:pt x="3647" y="9782"/>
                    </a:cubicBezTo>
                    <a:cubicBezTo>
                      <a:pt x="3970" y="9782"/>
                      <a:pt x="4301" y="9664"/>
                      <a:pt x="4569" y="9427"/>
                    </a:cubicBezTo>
                    <a:lnTo>
                      <a:pt x="4947" y="9018"/>
                    </a:lnTo>
                    <a:lnTo>
                      <a:pt x="5419" y="9490"/>
                    </a:lnTo>
                    <a:cubicBezTo>
                      <a:pt x="5624" y="9695"/>
                      <a:pt x="5868" y="9798"/>
                      <a:pt x="6112" y="9798"/>
                    </a:cubicBezTo>
                    <a:cubicBezTo>
                      <a:pt x="6357" y="9798"/>
                      <a:pt x="6601" y="9695"/>
                      <a:pt x="6805" y="9490"/>
                    </a:cubicBezTo>
                    <a:cubicBezTo>
                      <a:pt x="7278" y="9018"/>
                      <a:pt x="7436" y="8388"/>
                      <a:pt x="7467" y="7852"/>
                    </a:cubicBezTo>
                    <a:cubicBezTo>
                      <a:pt x="7467" y="7726"/>
                      <a:pt x="7499" y="7663"/>
                      <a:pt x="7593" y="7569"/>
                    </a:cubicBezTo>
                    <a:lnTo>
                      <a:pt x="8696" y="6466"/>
                    </a:lnTo>
                    <a:cubicBezTo>
                      <a:pt x="10460" y="4702"/>
                      <a:pt x="10145" y="1740"/>
                      <a:pt x="8066" y="511"/>
                    </a:cubicBezTo>
                    <a:cubicBezTo>
                      <a:pt x="7496" y="170"/>
                      <a:pt x="6850" y="1"/>
                      <a:pt x="620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7" name="Google Shape;6140;p52">
                <a:extLst>
                  <a:ext uri="{FF2B5EF4-FFF2-40B4-BE49-F238E27FC236}">
                    <a16:creationId xmlns:a16="http://schemas.microsoft.com/office/drawing/2014/main" id="{0DA64D35-3392-F2FC-1F6C-57C37CFAF6EB}"/>
                  </a:ext>
                </a:extLst>
              </p:cNvPr>
              <p:cNvSpPr/>
              <p:nvPr/>
            </p:nvSpPr>
            <p:spPr>
              <a:xfrm>
                <a:off x="-37601700" y="3221575"/>
                <a:ext cx="114225" cy="111275"/>
              </a:xfrm>
              <a:custGeom>
                <a:avLst/>
                <a:gdLst/>
                <a:ahLst/>
                <a:cxnLst/>
                <a:rect l="l" t="t" r="r" b="b"/>
                <a:pathLst>
                  <a:path w="4569" h="4451" extrusionOk="0">
                    <a:moveTo>
                      <a:pt x="3226" y="0"/>
                    </a:moveTo>
                    <a:cubicBezTo>
                      <a:pt x="2907" y="0"/>
                      <a:pt x="2584" y="118"/>
                      <a:pt x="2332" y="355"/>
                    </a:cubicBezTo>
                    <a:lnTo>
                      <a:pt x="0" y="2686"/>
                    </a:lnTo>
                    <a:cubicBezTo>
                      <a:pt x="788" y="3095"/>
                      <a:pt x="1355" y="3631"/>
                      <a:pt x="1796" y="4450"/>
                    </a:cubicBezTo>
                    <a:lnTo>
                      <a:pt x="4096" y="2119"/>
                    </a:lnTo>
                    <a:cubicBezTo>
                      <a:pt x="4568" y="1646"/>
                      <a:pt x="4568" y="859"/>
                      <a:pt x="4096" y="355"/>
                    </a:cubicBezTo>
                    <a:cubicBezTo>
                      <a:pt x="3860" y="118"/>
                      <a:pt x="3545" y="0"/>
                      <a:pt x="32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78" name="Google Shape;6141;p52">
              <a:extLst>
                <a:ext uri="{FF2B5EF4-FFF2-40B4-BE49-F238E27FC236}">
                  <a16:creationId xmlns:a16="http://schemas.microsoft.com/office/drawing/2014/main" id="{031B1F45-50FB-9120-B865-1B974975D5C0}"/>
                </a:ext>
              </a:extLst>
            </p:cNvPr>
            <p:cNvGrpSpPr/>
            <p:nvPr/>
          </p:nvGrpSpPr>
          <p:grpSpPr>
            <a:xfrm>
              <a:off x="6804108" y="3518134"/>
              <a:ext cx="345568" cy="223572"/>
              <a:chOff x="-37806500" y="3643030"/>
              <a:chExt cx="319025" cy="206400"/>
            </a:xfrm>
            <a:grpFill/>
          </p:grpSpPr>
          <p:sp>
            <p:nvSpPr>
              <p:cNvPr id="2979" name="Google Shape;6142;p52">
                <a:extLst>
                  <a:ext uri="{FF2B5EF4-FFF2-40B4-BE49-F238E27FC236}">
                    <a16:creationId xmlns:a16="http://schemas.microsoft.com/office/drawing/2014/main" id="{02B631F0-91F6-B5CC-D2C4-6CE79B6D16AA}"/>
                  </a:ext>
                </a:extLst>
              </p:cNvPr>
              <p:cNvSpPr/>
              <p:nvPr/>
            </p:nvSpPr>
            <p:spPr>
              <a:xfrm>
                <a:off x="-37615100" y="3759700"/>
                <a:ext cx="62250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2490" extrusionOk="0">
                    <a:moveTo>
                      <a:pt x="1229" y="1"/>
                    </a:moveTo>
                    <a:cubicBezTo>
                      <a:pt x="568" y="1"/>
                      <a:pt x="1" y="568"/>
                      <a:pt x="1" y="1261"/>
                    </a:cubicBezTo>
                    <a:cubicBezTo>
                      <a:pt x="1" y="1923"/>
                      <a:pt x="568" y="2490"/>
                      <a:pt x="1229" y="2490"/>
                    </a:cubicBezTo>
                    <a:cubicBezTo>
                      <a:pt x="1891" y="2490"/>
                      <a:pt x="2426" y="1954"/>
                      <a:pt x="2490" y="1261"/>
                    </a:cubicBezTo>
                    <a:cubicBezTo>
                      <a:pt x="2490" y="599"/>
                      <a:pt x="1922" y="1"/>
                      <a:pt x="122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0" name="Google Shape;6143;p52">
                <a:extLst>
                  <a:ext uri="{FF2B5EF4-FFF2-40B4-BE49-F238E27FC236}">
                    <a16:creationId xmlns:a16="http://schemas.microsoft.com/office/drawing/2014/main" id="{C1557653-0992-2CCB-64C5-A1AF637B06BB}"/>
                  </a:ext>
                </a:extLst>
              </p:cNvPr>
              <p:cNvSpPr/>
              <p:nvPr/>
            </p:nvSpPr>
            <p:spPr>
              <a:xfrm>
                <a:off x="-37806500" y="3643030"/>
                <a:ext cx="319025" cy="206400"/>
              </a:xfrm>
              <a:custGeom>
                <a:avLst/>
                <a:gdLst/>
                <a:ahLst/>
                <a:cxnLst/>
                <a:rect l="l" t="t" r="r" b="b"/>
                <a:pathLst>
                  <a:path w="12761" h="8256" extrusionOk="0">
                    <a:moveTo>
                      <a:pt x="5357" y="1702"/>
                    </a:moveTo>
                    <a:cubicBezTo>
                      <a:pt x="5609" y="1702"/>
                      <a:pt x="5798" y="1923"/>
                      <a:pt x="5798" y="2112"/>
                    </a:cubicBezTo>
                    <a:cubicBezTo>
                      <a:pt x="5766" y="2332"/>
                      <a:pt x="5609" y="2490"/>
                      <a:pt x="5357" y="2490"/>
                    </a:cubicBezTo>
                    <a:lnTo>
                      <a:pt x="2049" y="2490"/>
                    </a:lnTo>
                    <a:cubicBezTo>
                      <a:pt x="1828" y="2490"/>
                      <a:pt x="1639" y="2301"/>
                      <a:pt x="1639" y="2112"/>
                    </a:cubicBezTo>
                    <a:cubicBezTo>
                      <a:pt x="1639" y="1860"/>
                      <a:pt x="1828" y="1702"/>
                      <a:pt x="2049" y="1702"/>
                    </a:cubicBezTo>
                    <a:close/>
                    <a:moveTo>
                      <a:pt x="5357" y="3309"/>
                    </a:moveTo>
                    <a:cubicBezTo>
                      <a:pt x="5609" y="3309"/>
                      <a:pt x="5798" y="3529"/>
                      <a:pt x="5798" y="3750"/>
                    </a:cubicBezTo>
                    <a:cubicBezTo>
                      <a:pt x="5766" y="4002"/>
                      <a:pt x="5609" y="4160"/>
                      <a:pt x="5357" y="4160"/>
                    </a:cubicBezTo>
                    <a:lnTo>
                      <a:pt x="2049" y="4160"/>
                    </a:lnTo>
                    <a:cubicBezTo>
                      <a:pt x="1828" y="4160"/>
                      <a:pt x="1639" y="3939"/>
                      <a:pt x="1639" y="3750"/>
                    </a:cubicBezTo>
                    <a:cubicBezTo>
                      <a:pt x="1639" y="3529"/>
                      <a:pt x="1828" y="3309"/>
                      <a:pt x="2049" y="3309"/>
                    </a:cubicBezTo>
                    <a:close/>
                    <a:moveTo>
                      <a:pt x="5357" y="4979"/>
                    </a:moveTo>
                    <a:cubicBezTo>
                      <a:pt x="5609" y="4979"/>
                      <a:pt x="5798" y="5168"/>
                      <a:pt x="5798" y="5388"/>
                    </a:cubicBezTo>
                    <a:cubicBezTo>
                      <a:pt x="5766" y="5640"/>
                      <a:pt x="5609" y="5798"/>
                      <a:pt x="5357" y="5798"/>
                    </a:cubicBezTo>
                    <a:lnTo>
                      <a:pt x="2049" y="5798"/>
                    </a:lnTo>
                    <a:cubicBezTo>
                      <a:pt x="1828" y="5798"/>
                      <a:pt x="1639" y="5609"/>
                      <a:pt x="1639" y="5388"/>
                    </a:cubicBezTo>
                    <a:cubicBezTo>
                      <a:pt x="1639" y="5136"/>
                      <a:pt x="1828" y="4979"/>
                      <a:pt x="2049" y="4979"/>
                    </a:cubicBezTo>
                    <a:close/>
                    <a:moveTo>
                      <a:pt x="8948" y="1671"/>
                    </a:moveTo>
                    <a:cubicBezTo>
                      <a:pt x="10082" y="1671"/>
                      <a:pt x="10996" y="2584"/>
                      <a:pt x="11028" y="3750"/>
                    </a:cubicBezTo>
                    <a:cubicBezTo>
                      <a:pt x="10996" y="4916"/>
                      <a:pt x="10082" y="5798"/>
                      <a:pt x="8948" y="5798"/>
                    </a:cubicBezTo>
                    <a:cubicBezTo>
                      <a:pt x="7814" y="5798"/>
                      <a:pt x="6900" y="4853"/>
                      <a:pt x="6869" y="3750"/>
                    </a:cubicBezTo>
                    <a:cubicBezTo>
                      <a:pt x="6869" y="2616"/>
                      <a:pt x="7814" y="1702"/>
                      <a:pt x="8948" y="1671"/>
                    </a:cubicBezTo>
                    <a:close/>
                    <a:moveTo>
                      <a:pt x="1230" y="1"/>
                    </a:moveTo>
                    <a:cubicBezTo>
                      <a:pt x="568" y="1"/>
                      <a:pt x="1" y="568"/>
                      <a:pt x="1" y="1230"/>
                    </a:cubicBezTo>
                    <a:lnTo>
                      <a:pt x="1" y="6207"/>
                    </a:lnTo>
                    <a:cubicBezTo>
                      <a:pt x="1" y="6743"/>
                      <a:pt x="379" y="7184"/>
                      <a:pt x="852" y="7373"/>
                    </a:cubicBezTo>
                    <a:lnTo>
                      <a:pt x="852" y="7846"/>
                    </a:lnTo>
                    <a:cubicBezTo>
                      <a:pt x="852" y="8098"/>
                      <a:pt x="1041" y="8255"/>
                      <a:pt x="1261" y="8255"/>
                    </a:cubicBezTo>
                    <a:lnTo>
                      <a:pt x="2931" y="8255"/>
                    </a:lnTo>
                    <a:cubicBezTo>
                      <a:pt x="3151" y="8255"/>
                      <a:pt x="3372" y="8066"/>
                      <a:pt x="3372" y="7846"/>
                    </a:cubicBezTo>
                    <a:lnTo>
                      <a:pt x="3372" y="7436"/>
                    </a:lnTo>
                    <a:lnTo>
                      <a:pt x="9421" y="7436"/>
                    </a:lnTo>
                    <a:lnTo>
                      <a:pt x="9421" y="7846"/>
                    </a:lnTo>
                    <a:cubicBezTo>
                      <a:pt x="9421" y="8098"/>
                      <a:pt x="9610" y="8255"/>
                      <a:pt x="9862" y="8255"/>
                    </a:cubicBezTo>
                    <a:lnTo>
                      <a:pt x="11500" y="8255"/>
                    </a:lnTo>
                    <a:cubicBezTo>
                      <a:pt x="11752" y="8255"/>
                      <a:pt x="11941" y="8066"/>
                      <a:pt x="11941" y="7846"/>
                    </a:cubicBezTo>
                    <a:lnTo>
                      <a:pt x="11941" y="7373"/>
                    </a:lnTo>
                    <a:cubicBezTo>
                      <a:pt x="12414" y="7215"/>
                      <a:pt x="12760" y="6743"/>
                      <a:pt x="12760" y="6207"/>
                    </a:cubicBezTo>
                    <a:lnTo>
                      <a:pt x="12760" y="1230"/>
                    </a:lnTo>
                    <a:cubicBezTo>
                      <a:pt x="12666" y="599"/>
                      <a:pt x="12099" y="1"/>
                      <a:pt x="114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81" name="Google Shape;6144;p52">
              <a:extLst>
                <a:ext uri="{FF2B5EF4-FFF2-40B4-BE49-F238E27FC236}">
                  <a16:creationId xmlns:a16="http://schemas.microsoft.com/office/drawing/2014/main" id="{38940291-2053-7A80-DEE1-ACDD8C97847E}"/>
                </a:ext>
              </a:extLst>
            </p:cNvPr>
            <p:cNvGrpSpPr/>
            <p:nvPr/>
          </p:nvGrpSpPr>
          <p:grpSpPr>
            <a:xfrm>
              <a:off x="6806247" y="3854381"/>
              <a:ext cx="341289" cy="344701"/>
              <a:chOff x="-37804925" y="3953450"/>
              <a:chExt cx="315075" cy="318225"/>
            </a:xfrm>
            <a:grpFill/>
          </p:grpSpPr>
          <p:sp>
            <p:nvSpPr>
              <p:cNvPr id="2982" name="Google Shape;6145;p52">
                <a:extLst>
                  <a:ext uri="{FF2B5EF4-FFF2-40B4-BE49-F238E27FC236}">
                    <a16:creationId xmlns:a16="http://schemas.microsoft.com/office/drawing/2014/main" id="{FB4F6299-80FB-17A8-A684-43A129F80ADC}"/>
                  </a:ext>
                </a:extLst>
              </p:cNvPr>
              <p:cNvSpPr/>
              <p:nvPr/>
            </p:nvSpPr>
            <p:spPr>
              <a:xfrm>
                <a:off x="-37614300" y="3955025"/>
                <a:ext cx="124450" cy="186200"/>
              </a:xfrm>
              <a:custGeom>
                <a:avLst/>
                <a:gdLst/>
                <a:ahLst/>
                <a:cxnLst/>
                <a:rect l="l" t="t" r="r" b="b"/>
                <a:pathLst>
                  <a:path w="4978" h="7448" extrusionOk="0">
                    <a:moveTo>
                      <a:pt x="2489" y="820"/>
                    </a:moveTo>
                    <a:cubicBezTo>
                      <a:pt x="3403" y="820"/>
                      <a:pt x="4127" y="1576"/>
                      <a:pt x="4127" y="2490"/>
                    </a:cubicBezTo>
                    <a:cubicBezTo>
                      <a:pt x="4127" y="3372"/>
                      <a:pt x="3403" y="4128"/>
                      <a:pt x="2489" y="4128"/>
                    </a:cubicBezTo>
                    <a:cubicBezTo>
                      <a:pt x="1575" y="4128"/>
                      <a:pt x="819" y="3372"/>
                      <a:pt x="819" y="2490"/>
                    </a:cubicBezTo>
                    <a:cubicBezTo>
                      <a:pt x="819" y="1576"/>
                      <a:pt x="1575" y="820"/>
                      <a:pt x="2489" y="820"/>
                    </a:cubicBezTo>
                    <a:close/>
                    <a:moveTo>
                      <a:pt x="2489" y="1"/>
                    </a:moveTo>
                    <a:cubicBezTo>
                      <a:pt x="1103" y="1"/>
                      <a:pt x="0" y="1104"/>
                      <a:pt x="0" y="2490"/>
                    </a:cubicBezTo>
                    <a:cubicBezTo>
                      <a:pt x="0" y="3214"/>
                      <a:pt x="315" y="3845"/>
                      <a:pt x="819" y="4317"/>
                    </a:cubicBezTo>
                    <a:lnTo>
                      <a:pt x="819" y="7058"/>
                    </a:lnTo>
                    <a:cubicBezTo>
                      <a:pt x="819" y="7287"/>
                      <a:pt x="1012" y="7448"/>
                      <a:pt x="1225" y="7448"/>
                    </a:cubicBezTo>
                    <a:cubicBezTo>
                      <a:pt x="1334" y="7448"/>
                      <a:pt x="1448" y="7406"/>
                      <a:pt x="1544" y="7310"/>
                    </a:cubicBezTo>
                    <a:lnTo>
                      <a:pt x="2489" y="6365"/>
                    </a:lnTo>
                    <a:lnTo>
                      <a:pt x="3434" y="7310"/>
                    </a:lnTo>
                    <a:cubicBezTo>
                      <a:pt x="3530" y="7406"/>
                      <a:pt x="3640" y="7448"/>
                      <a:pt x="3744" y="7448"/>
                    </a:cubicBezTo>
                    <a:cubicBezTo>
                      <a:pt x="3948" y="7448"/>
                      <a:pt x="4127" y="7287"/>
                      <a:pt x="4127" y="7058"/>
                    </a:cubicBezTo>
                    <a:lnTo>
                      <a:pt x="4127" y="4317"/>
                    </a:lnTo>
                    <a:cubicBezTo>
                      <a:pt x="4663" y="3845"/>
                      <a:pt x="4978" y="3214"/>
                      <a:pt x="4978" y="2490"/>
                    </a:cubicBezTo>
                    <a:cubicBezTo>
                      <a:pt x="4978" y="1104"/>
                      <a:pt x="3875" y="1"/>
                      <a:pt x="248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3" name="Google Shape;6146;p52">
                <a:extLst>
                  <a:ext uri="{FF2B5EF4-FFF2-40B4-BE49-F238E27FC236}">
                    <a16:creationId xmlns:a16="http://schemas.microsoft.com/office/drawing/2014/main" id="{D793511D-9F4D-15CF-CB6A-1E44DFF592A6}"/>
                  </a:ext>
                </a:extLst>
              </p:cNvPr>
              <p:cNvSpPr/>
              <p:nvPr/>
            </p:nvSpPr>
            <p:spPr>
              <a:xfrm>
                <a:off x="-37761600" y="4230700"/>
                <a:ext cx="270175" cy="40975"/>
              </a:xfrm>
              <a:custGeom>
                <a:avLst/>
                <a:gdLst/>
                <a:ahLst/>
                <a:cxnLst/>
                <a:rect l="l" t="t" r="r" b="b"/>
                <a:pathLst>
                  <a:path w="10807" h="1639" extrusionOk="0">
                    <a:moveTo>
                      <a:pt x="1450" y="1"/>
                    </a:moveTo>
                    <a:cubicBezTo>
                      <a:pt x="1292" y="788"/>
                      <a:pt x="662" y="1387"/>
                      <a:pt x="1" y="1639"/>
                    </a:cubicBezTo>
                    <a:lnTo>
                      <a:pt x="8822" y="1639"/>
                    </a:lnTo>
                    <a:cubicBezTo>
                      <a:pt x="9799" y="1639"/>
                      <a:pt x="10649" y="946"/>
                      <a:pt x="1080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4" name="Google Shape;6147;p52">
                <a:extLst>
                  <a:ext uri="{FF2B5EF4-FFF2-40B4-BE49-F238E27FC236}">
                    <a16:creationId xmlns:a16="http://schemas.microsoft.com/office/drawing/2014/main" id="{75C824B9-0281-FACE-A7EE-7324AFD611BA}"/>
                  </a:ext>
                </a:extLst>
              </p:cNvPr>
              <p:cNvSpPr/>
              <p:nvPr/>
            </p:nvSpPr>
            <p:spPr>
              <a:xfrm>
                <a:off x="-37804925" y="3953450"/>
                <a:ext cx="274125" cy="295675"/>
              </a:xfrm>
              <a:custGeom>
                <a:avLst/>
                <a:gdLst/>
                <a:ahLst/>
                <a:cxnLst/>
                <a:rect l="l" t="t" r="r" b="b"/>
                <a:pathLst>
                  <a:path w="10965" h="11827" extrusionOk="0">
                    <a:moveTo>
                      <a:pt x="379" y="1"/>
                    </a:moveTo>
                    <a:cubicBezTo>
                      <a:pt x="158" y="1"/>
                      <a:pt x="1" y="221"/>
                      <a:pt x="1" y="411"/>
                    </a:cubicBezTo>
                    <a:lnTo>
                      <a:pt x="1" y="10618"/>
                    </a:lnTo>
                    <a:cubicBezTo>
                      <a:pt x="1" y="11280"/>
                      <a:pt x="537" y="11815"/>
                      <a:pt x="1198" y="11815"/>
                    </a:cubicBezTo>
                    <a:cubicBezTo>
                      <a:pt x="1247" y="11823"/>
                      <a:pt x="1295" y="11826"/>
                      <a:pt x="1342" y="11826"/>
                    </a:cubicBezTo>
                    <a:cubicBezTo>
                      <a:pt x="1912" y="11826"/>
                      <a:pt x="2395" y="11318"/>
                      <a:pt x="2395" y="10650"/>
                    </a:cubicBezTo>
                    <a:cubicBezTo>
                      <a:pt x="2395" y="10398"/>
                      <a:pt x="2584" y="10272"/>
                      <a:pt x="2836" y="10272"/>
                    </a:cubicBezTo>
                    <a:lnTo>
                      <a:pt x="10965" y="10272"/>
                    </a:lnTo>
                    <a:lnTo>
                      <a:pt x="10965" y="8255"/>
                    </a:lnTo>
                    <a:cubicBezTo>
                      <a:pt x="10807" y="8161"/>
                      <a:pt x="10650" y="8098"/>
                      <a:pt x="10492" y="7972"/>
                    </a:cubicBezTo>
                    <a:lnTo>
                      <a:pt x="10146" y="7625"/>
                    </a:lnTo>
                    <a:lnTo>
                      <a:pt x="9799" y="7972"/>
                    </a:lnTo>
                    <a:cubicBezTo>
                      <a:pt x="9547" y="8224"/>
                      <a:pt x="9232" y="8318"/>
                      <a:pt x="8917" y="8318"/>
                    </a:cubicBezTo>
                    <a:cubicBezTo>
                      <a:pt x="8255" y="8318"/>
                      <a:pt x="7720" y="7783"/>
                      <a:pt x="7720" y="7058"/>
                    </a:cubicBezTo>
                    <a:lnTo>
                      <a:pt x="7720" y="4664"/>
                    </a:lnTo>
                    <a:cubicBezTo>
                      <a:pt x="7184" y="4065"/>
                      <a:pt x="6869" y="3309"/>
                      <a:pt x="6869" y="2490"/>
                    </a:cubicBezTo>
                    <a:cubicBezTo>
                      <a:pt x="6869" y="1513"/>
                      <a:pt x="7310" y="600"/>
                      <a:pt x="803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85" name="Google Shape;6148;p52">
              <a:extLst>
                <a:ext uri="{FF2B5EF4-FFF2-40B4-BE49-F238E27FC236}">
                  <a16:creationId xmlns:a16="http://schemas.microsoft.com/office/drawing/2014/main" id="{3457FF45-A526-19E8-CBC3-D7A4AEE234AA}"/>
                </a:ext>
              </a:extLst>
            </p:cNvPr>
            <p:cNvSpPr/>
            <p:nvPr/>
          </p:nvSpPr>
          <p:spPr>
            <a:xfrm>
              <a:off x="7689623" y="3472923"/>
              <a:ext cx="246590" cy="342129"/>
            </a:xfrm>
            <a:custGeom>
              <a:avLst/>
              <a:gdLst/>
              <a:ahLst/>
              <a:cxnLst/>
              <a:rect l="l" t="t" r="r" b="b"/>
              <a:pathLst>
                <a:path w="9106" h="12634" extrusionOk="0">
                  <a:moveTo>
                    <a:pt x="7499" y="788"/>
                  </a:moveTo>
                  <a:lnTo>
                    <a:pt x="7499" y="1859"/>
                  </a:lnTo>
                  <a:cubicBezTo>
                    <a:pt x="7499" y="2426"/>
                    <a:pt x="7373" y="3025"/>
                    <a:pt x="7121" y="3529"/>
                  </a:cubicBezTo>
                  <a:cubicBezTo>
                    <a:pt x="6806" y="3466"/>
                    <a:pt x="6554" y="3434"/>
                    <a:pt x="6239" y="3434"/>
                  </a:cubicBezTo>
                  <a:cubicBezTo>
                    <a:pt x="5546" y="3434"/>
                    <a:pt x="4916" y="3592"/>
                    <a:pt x="4380" y="3844"/>
                  </a:cubicBezTo>
                  <a:cubicBezTo>
                    <a:pt x="3907" y="4096"/>
                    <a:pt x="3403" y="4222"/>
                    <a:pt x="2931" y="4222"/>
                  </a:cubicBezTo>
                  <a:cubicBezTo>
                    <a:pt x="2710" y="4222"/>
                    <a:pt x="2521" y="4159"/>
                    <a:pt x="2364" y="4127"/>
                  </a:cubicBezTo>
                  <a:cubicBezTo>
                    <a:pt x="2301" y="4001"/>
                    <a:pt x="2206" y="3938"/>
                    <a:pt x="2175" y="3812"/>
                  </a:cubicBezTo>
                  <a:cubicBezTo>
                    <a:pt x="1860" y="3277"/>
                    <a:pt x="1702" y="2552"/>
                    <a:pt x="1702" y="1859"/>
                  </a:cubicBezTo>
                  <a:lnTo>
                    <a:pt x="1702" y="788"/>
                  </a:lnTo>
                  <a:close/>
                  <a:moveTo>
                    <a:pt x="5357" y="7278"/>
                  </a:moveTo>
                  <a:cubicBezTo>
                    <a:pt x="5451" y="7372"/>
                    <a:pt x="5546" y="7435"/>
                    <a:pt x="5672" y="7467"/>
                  </a:cubicBezTo>
                  <a:cubicBezTo>
                    <a:pt x="6869" y="8066"/>
                    <a:pt x="7436" y="9420"/>
                    <a:pt x="7436" y="10743"/>
                  </a:cubicBezTo>
                  <a:lnTo>
                    <a:pt x="7436" y="11279"/>
                  </a:lnTo>
                  <a:lnTo>
                    <a:pt x="4821" y="9294"/>
                  </a:lnTo>
                  <a:cubicBezTo>
                    <a:pt x="4742" y="9231"/>
                    <a:pt x="4648" y="9200"/>
                    <a:pt x="4553" y="9200"/>
                  </a:cubicBezTo>
                  <a:cubicBezTo>
                    <a:pt x="4459" y="9200"/>
                    <a:pt x="4364" y="9231"/>
                    <a:pt x="4285" y="9294"/>
                  </a:cubicBezTo>
                  <a:lnTo>
                    <a:pt x="1671" y="11279"/>
                  </a:lnTo>
                  <a:lnTo>
                    <a:pt x="1671" y="10743"/>
                  </a:lnTo>
                  <a:cubicBezTo>
                    <a:pt x="1671" y="9357"/>
                    <a:pt x="2238" y="8066"/>
                    <a:pt x="3435" y="7467"/>
                  </a:cubicBezTo>
                  <a:cubicBezTo>
                    <a:pt x="3561" y="7435"/>
                    <a:pt x="3624" y="7372"/>
                    <a:pt x="3750" y="7278"/>
                  </a:cubicBezTo>
                  <a:lnTo>
                    <a:pt x="4191" y="8160"/>
                  </a:lnTo>
                  <a:cubicBezTo>
                    <a:pt x="4270" y="8318"/>
                    <a:pt x="4411" y="8396"/>
                    <a:pt x="4557" y="8396"/>
                  </a:cubicBezTo>
                  <a:cubicBezTo>
                    <a:pt x="4703" y="8396"/>
                    <a:pt x="4853" y="8318"/>
                    <a:pt x="4947" y="8160"/>
                  </a:cubicBezTo>
                  <a:lnTo>
                    <a:pt x="5357" y="7278"/>
                  </a:lnTo>
                  <a:close/>
                  <a:moveTo>
                    <a:pt x="410" y="0"/>
                  </a:moveTo>
                  <a:cubicBezTo>
                    <a:pt x="158" y="0"/>
                    <a:pt x="1" y="189"/>
                    <a:pt x="1" y="410"/>
                  </a:cubicBezTo>
                  <a:cubicBezTo>
                    <a:pt x="1" y="630"/>
                    <a:pt x="190" y="788"/>
                    <a:pt x="410" y="788"/>
                  </a:cubicBezTo>
                  <a:lnTo>
                    <a:pt x="820" y="788"/>
                  </a:lnTo>
                  <a:lnTo>
                    <a:pt x="820" y="1859"/>
                  </a:lnTo>
                  <a:cubicBezTo>
                    <a:pt x="820" y="3749"/>
                    <a:pt x="1734" y="5199"/>
                    <a:pt x="3088" y="5860"/>
                  </a:cubicBezTo>
                  <a:cubicBezTo>
                    <a:pt x="3403" y="6018"/>
                    <a:pt x="3403" y="6585"/>
                    <a:pt x="3088" y="6742"/>
                  </a:cubicBezTo>
                  <a:cubicBezTo>
                    <a:pt x="1576" y="7467"/>
                    <a:pt x="820" y="9042"/>
                    <a:pt x="820" y="10743"/>
                  </a:cubicBezTo>
                  <a:lnTo>
                    <a:pt x="820" y="11815"/>
                  </a:lnTo>
                  <a:lnTo>
                    <a:pt x="410" y="11815"/>
                  </a:lnTo>
                  <a:cubicBezTo>
                    <a:pt x="158" y="11815"/>
                    <a:pt x="1" y="12004"/>
                    <a:pt x="1" y="12256"/>
                  </a:cubicBezTo>
                  <a:cubicBezTo>
                    <a:pt x="1" y="12476"/>
                    <a:pt x="190" y="12634"/>
                    <a:pt x="410" y="12634"/>
                  </a:cubicBezTo>
                  <a:lnTo>
                    <a:pt x="8665" y="12634"/>
                  </a:lnTo>
                  <a:cubicBezTo>
                    <a:pt x="8917" y="12634"/>
                    <a:pt x="9106" y="12445"/>
                    <a:pt x="9106" y="12256"/>
                  </a:cubicBezTo>
                  <a:cubicBezTo>
                    <a:pt x="9106" y="12004"/>
                    <a:pt x="8917" y="11815"/>
                    <a:pt x="8665" y="11815"/>
                  </a:cubicBezTo>
                  <a:lnTo>
                    <a:pt x="8287" y="11815"/>
                  </a:lnTo>
                  <a:lnTo>
                    <a:pt x="8287" y="10743"/>
                  </a:lnTo>
                  <a:cubicBezTo>
                    <a:pt x="8287" y="9042"/>
                    <a:pt x="7530" y="7467"/>
                    <a:pt x="6018" y="6742"/>
                  </a:cubicBezTo>
                  <a:cubicBezTo>
                    <a:pt x="5703" y="6585"/>
                    <a:pt x="5672" y="6018"/>
                    <a:pt x="6018" y="5860"/>
                  </a:cubicBezTo>
                  <a:cubicBezTo>
                    <a:pt x="7530" y="5136"/>
                    <a:pt x="8287" y="3560"/>
                    <a:pt x="8287" y="1859"/>
                  </a:cubicBezTo>
                  <a:lnTo>
                    <a:pt x="8287" y="788"/>
                  </a:lnTo>
                  <a:lnTo>
                    <a:pt x="8665" y="788"/>
                  </a:lnTo>
                  <a:cubicBezTo>
                    <a:pt x="8917" y="788"/>
                    <a:pt x="9106" y="599"/>
                    <a:pt x="9106" y="410"/>
                  </a:cubicBezTo>
                  <a:cubicBezTo>
                    <a:pt x="9106" y="158"/>
                    <a:pt x="8917" y="0"/>
                    <a:pt x="86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8407;p58">
            <a:extLst>
              <a:ext uri="{FF2B5EF4-FFF2-40B4-BE49-F238E27FC236}">
                <a16:creationId xmlns:a16="http://schemas.microsoft.com/office/drawing/2014/main" id="{616E7033-A683-A772-E0DB-6839D644E72F}"/>
              </a:ext>
            </a:extLst>
          </p:cNvPr>
          <p:cNvSpPr txBox="1">
            <a:spLocks/>
          </p:cNvSpPr>
          <p:nvPr/>
        </p:nvSpPr>
        <p:spPr>
          <a:xfrm>
            <a:off x="2511798" y="1185258"/>
            <a:ext cx="7047300" cy="7656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t-BR" sz="3600" dirty="0">
                <a:solidFill>
                  <a:srgbClr val="054B99"/>
                </a:solidFill>
                <a:latin typeface="TT Norms ExtraBold" panose="02000503040000020004" pitchFamily="50" charset="0"/>
                <a:ea typeface="Arial"/>
                <a:cs typeface="Arial"/>
                <a:sym typeface="Arial"/>
              </a:rPr>
              <a:t>Ícones Educacionais</a:t>
            </a:r>
            <a:endParaRPr lang="pt-BR" sz="3600" dirty="0">
              <a:solidFill>
                <a:srgbClr val="FFFFFF"/>
              </a:solidFill>
              <a:latin typeface="TT Norms ExtraBold" panose="02000503040000020004" pitchFamily="50" charset="0"/>
              <a:ea typeface="Arial"/>
              <a:cs typeface="Arial"/>
              <a:sym typeface="Arial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A57755A-E8FD-458C-B669-D747F9C280CE}"/>
              </a:ext>
            </a:extLst>
          </p:cNvPr>
          <p:cNvSpPr txBox="1"/>
          <p:nvPr/>
        </p:nvSpPr>
        <p:spPr>
          <a:xfrm>
            <a:off x="292485" y="133553"/>
            <a:ext cx="301556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latin typeface="TT Norms Medium" panose="02000803030000020003" pitchFamily="50" charset="0"/>
            </a:endParaRPr>
          </a:p>
          <a:p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Material de apoio</a:t>
            </a:r>
          </a:p>
        </p:txBody>
      </p:sp>
    </p:spTree>
    <p:extLst>
      <p:ext uri="{BB962C8B-B14F-4D97-AF65-F5344CB8AC3E}">
        <p14:creationId xmlns:p14="http://schemas.microsoft.com/office/powerpoint/2010/main" val="174924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7" name="Google Shape;5334;p51">
            <a:extLst>
              <a:ext uri="{FF2B5EF4-FFF2-40B4-BE49-F238E27FC236}">
                <a16:creationId xmlns:a16="http://schemas.microsoft.com/office/drawing/2014/main" id="{B619E4D4-D68D-0D54-5E6D-AADED3EBE07D}"/>
              </a:ext>
            </a:extLst>
          </p:cNvPr>
          <p:cNvGrpSpPr/>
          <p:nvPr/>
        </p:nvGrpSpPr>
        <p:grpSpPr>
          <a:xfrm>
            <a:off x="483213" y="2305728"/>
            <a:ext cx="423481" cy="543315"/>
            <a:chOff x="-50489600" y="1947400"/>
            <a:chExt cx="233150" cy="299125"/>
          </a:xfrm>
          <a:solidFill>
            <a:srgbClr val="054B99"/>
          </a:solidFill>
        </p:grpSpPr>
        <p:sp>
          <p:nvSpPr>
            <p:cNvPr id="2988" name="Google Shape;5335;p51">
              <a:extLst>
                <a:ext uri="{FF2B5EF4-FFF2-40B4-BE49-F238E27FC236}">
                  <a16:creationId xmlns:a16="http://schemas.microsoft.com/office/drawing/2014/main" id="{48677B98-CFA1-715D-2E92-EF52D3BADBA4}"/>
                </a:ext>
              </a:extLst>
            </p:cNvPr>
            <p:cNvSpPr/>
            <p:nvPr/>
          </p:nvSpPr>
          <p:spPr>
            <a:xfrm>
              <a:off x="-50382475" y="2018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5336;p51">
              <a:extLst>
                <a:ext uri="{FF2B5EF4-FFF2-40B4-BE49-F238E27FC236}">
                  <a16:creationId xmlns:a16="http://schemas.microsoft.com/office/drawing/2014/main" id="{28C44B11-BCB1-D5B4-982F-7B2CB236AC7A}"/>
                </a:ext>
              </a:extLst>
            </p:cNvPr>
            <p:cNvSpPr/>
            <p:nvPr/>
          </p:nvSpPr>
          <p:spPr>
            <a:xfrm>
              <a:off x="-50489600" y="1947400"/>
              <a:ext cx="233150" cy="299125"/>
            </a:xfrm>
            <a:custGeom>
              <a:avLst/>
              <a:gdLst/>
              <a:ahLst/>
              <a:cxnLst/>
              <a:rect l="l" t="t" r="r" b="b"/>
              <a:pathLst>
                <a:path w="9326" h="11965" extrusionOk="0">
                  <a:moveTo>
                    <a:pt x="4632" y="725"/>
                  </a:moveTo>
                  <a:cubicBezTo>
                    <a:pt x="4821" y="725"/>
                    <a:pt x="4978" y="882"/>
                    <a:pt x="4978" y="1071"/>
                  </a:cubicBezTo>
                  <a:lnTo>
                    <a:pt x="4978" y="1449"/>
                  </a:lnTo>
                  <a:cubicBezTo>
                    <a:pt x="4884" y="1418"/>
                    <a:pt x="4758" y="1418"/>
                    <a:pt x="4632" y="1418"/>
                  </a:cubicBezTo>
                  <a:cubicBezTo>
                    <a:pt x="4506" y="1418"/>
                    <a:pt x="4411" y="1418"/>
                    <a:pt x="4285" y="1449"/>
                  </a:cubicBezTo>
                  <a:lnTo>
                    <a:pt x="4285" y="1071"/>
                  </a:lnTo>
                  <a:cubicBezTo>
                    <a:pt x="4285" y="882"/>
                    <a:pt x="4443" y="725"/>
                    <a:pt x="4632" y="725"/>
                  </a:cubicBezTo>
                  <a:close/>
                  <a:moveTo>
                    <a:pt x="4632" y="2143"/>
                  </a:moveTo>
                  <a:cubicBezTo>
                    <a:pt x="5230" y="2143"/>
                    <a:pt x="5703" y="2615"/>
                    <a:pt x="5703" y="3182"/>
                  </a:cubicBezTo>
                  <a:cubicBezTo>
                    <a:pt x="5703" y="3781"/>
                    <a:pt x="5230" y="4253"/>
                    <a:pt x="4632" y="4253"/>
                  </a:cubicBezTo>
                  <a:cubicBezTo>
                    <a:pt x="4033" y="4253"/>
                    <a:pt x="3592" y="3781"/>
                    <a:pt x="3592" y="3182"/>
                  </a:cubicBezTo>
                  <a:cubicBezTo>
                    <a:pt x="3592" y="2615"/>
                    <a:pt x="4033" y="2143"/>
                    <a:pt x="4632" y="2143"/>
                  </a:cubicBezTo>
                  <a:close/>
                  <a:moveTo>
                    <a:pt x="4632" y="5356"/>
                  </a:moveTo>
                  <a:lnTo>
                    <a:pt x="6018" y="8191"/>
                  </a:lnTo>
                  <a:cubicBezTo>
                    <a:pt x="5671" y="8349"/>
                    <a:pt x="5356" y="8443"/>
                    <a:pt x="4978" y="8443"/>
                  </a:cubicBezTo>
                  <a:lnTo>
                    <a:pt x="4978" y="8065"/>
                  </a:lnTo>
                  <a:cubicBezTo>
                    <a:pt x="4978" y="7876"/>
                    <a:pt x="4821" y="7719"/>
                    <a:pt x="4632" y="7719"/>
                  </a:cubicBezTo>
                  <a:cubicBezTo>
                    <a:pt x="4443" y="7719"/>
                    <a:pt x="4285" y="7876"/>
                    <a:pt x="4285" y="8065"/>
                  </a:cubicBezTo>
                  <a:lnTo>
                    <a:pt x="4285" y="8443"/>
                  </a:lnTo>
                  <a:cubicBezTo>
                    <a:pt x="3939" y="8380"/>
                    <a:pt x="3592" y="8317"/>
                    <a:pt x="3246" y="8191"/>
                  </a:cubicBezTo>
                  <a:lnTo>
                    <a:pt x="4632" y="5356"/>
                  </a:lnTo>
                  <a:close/>
                  <a:moveTo>
                    <a:pt x="3466" y="4505"/>
                  </a:moveTo>
                  <a:cubicBezTo>
                    <a:pt x="3624" y="4663"/>
                    <a:pt x="3844" y="4757"/>
                    <a:pt x="4096" y="4852"/>
                  </a:cubicBezTo>
                  <a:cubicBezTo>
                    <a:pt x="4033" y="5009"/>
                    <a:pt x="1481" y="10271"/>
                    <a:pt x="1450" y="10365"/>
                  </a:cubicBezTo>
                  <a:cubicBezTo>
                    <a:pt x="1381" y="10504"/>
                    <a:pt x="1261" y="10591"/>
                    <a:pt x="1127" y="10591"/>
                  </a:cubicBezTo>
                  <a:cubicBezTo>
                    <a:pt x="1078" y="10591"/>
                    <a:pt x="1028" y="10580"/>
                    <a:pt x="977" y="10554"/>
                  </a:cubicBezTo>
                  <a:cubicBezTo>
                    <a:pt x="820" y="10491"/>
                    <a:pt x="694" y="10271"/>
                    <a:pt x="788" y="10082"/>
                  </a:cubicBezTo>
                  <a:lnTo>
                    <a:pt x="3466" y="4505"/>
                  </a:lnTo>
                  <a:close/>
                  <a:moveTo>
                    <a:pt x="5829" y="4537"/>
                  </a:moveTo>
                  <a:lnTo>
                    <a:pt x="8507" y="10113"/>
                  </a:lnTo>
                  <a:cubicBezTo>
                    <a:pt x="8570" y="10271"/>
                    <a:pt x="8507" y="10523"/>
                    <a:pt x="8318" y="10586"/>
                  </a:cubicBezTo>
                  <a:cubicBezTo>
                    <a:pt x="8271" y="10599"/>
                    <a:pt x="8225" y="10606"/>
                    <a:pt x="8181" y="10606"/>
                  </a:cubicBezTo>
                  <a:cubicBezTo>
                    <a:pt x="8021" y="10606"/>
                    <a:pt x="7888" y="10521"/>
                    <a:pt x="7814" y="10397"/>
                  </a:cubicBezTo>
                  <a:cubicBezTo>
                    <a:pt x="7719" y="10176"/>
                    <a:pt x="5293" y="5167"/>
                    <a:pt x="5199" y="4883"/>
                  </a:cubicBezTo>
                  <a:cubicBezTo>
                    <a:pt x="5419" y="4820"/>
                    <a:pt x="5608" y="4694"/>
                    <a:pt x="5829" y="4537"/>
                  </a:cubicBezTo>
                  <a:close/>
                  <a:moveTo>
                    <a:pt x="4632" y="0"/>
                  </a:moveTo>
                  <a:cubicBezTo>
                    <a:pt x="4033" y="0"/>
                    <a:pt x="3592" y="473"/>
                    <a:pt x="3592" y="1071"/>
                  </a:cubicBezTo>
                  <a:lnTo>
                    <a:pt x="3592" y="1764"/>
                  </a:lnTo>
                  <a:cubicBezTo>
                    <a:pt x="3151" y="2080"/>
                    <a:pt x="2867" y="2584"/>
                    <a:pt x="2867" y="3182"/>
                  </a:cubicBezTo>
                  <a:cubicBezTo>
                    <a:pt x="2867" y="3434"/>
                    <a:pt x="2899" y="3655"/>
                    <a:pt x="3025" y="3875"/>
                  </a:cubicBezTo>
                  <a:lnTo>
                    <a:pt x="1576" y="6900"/>
                  </a:lnTo>
                  <a:cubicBezTo>
                    <a:pt x="1355" y="6648"/>
                    <a:pt x="1229" y="6396"/>
                    <a:pt x="1103" y="6081"/>
                  </a:cubicBezTo>
                  <a:cubicBezTo>
                    <a:pt x="1032" y="5914"/>
                    <a:pt x="906" y="5837"/>
                    <a:pt x="767" y="5837"/>
                  </a:cubicBezTo>
                  <a:cubicBezTo>
                    <a:pt x="722" y="5837"/>
                    <a:pt x="676" y="5845"/>
                    <a:pt x="631" y="5860"/>
                  </a:cubicBezTo>
                  <a:cubicBezTo>
                    <a:pt x="442" y="5955"/>
                    <a:pt x="347" y="6144"/>
                    <a:pt x="442" y="6333"/>
                  </a:cubicBezTo>
                  <a:cubicBezTo>
                    <a:pt x="631" y="6805"/>
                    <a:pt x="883" y="7215"/>
                    <a:pt x="1229" y="7593"/>
                  </a:cubicBezTo>
                  <a:lnTo>
                    <a:pt x="158" y="9798"/>
                  </a:lnTo>
                  <a:cubicBezTo>
                    <a:pt x="1" y="10208"/>
                    <a:pt x="64" y="10649"/>
                    <a:pt x="347" y="10964"/>
                  </a:cubicBezTo>
                  <a:lnTo>
                    <a:pt x="95" y="11468"/>
                  </a:lnTo>
                  <a:cubicBezTo>
                    <a:pt x="32" y="11625"/>
                    <a:pt x="95" y="11846"/>
                    <a:pt x="253" y="11941"/>
                  </a:cubicBezTo>
                  <a:cubicBezTo>
                    <a:pt x="293" y="11957"/>
                    <a:pt x="340" y="11965"/>
                    <a:pt x="389" y="11965"/>
                  </a:cubicBezTo>
                  <a:cubicBezTo>
                    <a:pt x="528" y="11965"/>
                    <a:pt x="678" y="11900"/>
                    <a:pt x="725" y="11783"/>
                  </a:cubicBezTo>
                  <a:lnTo>
                    <a:pt x="977" y="11247"/>
                  </a:lnTo>
                  <a:cubicBezTo>
                    <a:pt x="1027" y="11255"/>
                    <a:pt x="1077" y="11258"/>
                    <a:pt x="1127" y="11258"/>
                  </a:cubicBezTo>
                  <a:cubicBezTo>
                    <a:pt x="1521" y="11258"/>
                    <a:pt x="1912" y="11040"/>
                    <a:pt x="2080" y="10649"/>
                  </a:cubicBezTo>
                  <a:lnTo>
                    <a:pt x="2930" y="8822"/>
                  </a:lnTo>
                  <a:cubicBezTo>
                    <a:pt x="3372" y="8979"/>
                    <a:pt x="3813" y="9105"/>
                    <a:pt x="4285" y="9137"/>
                  </a:cubicBezTo>
                  <a:lnTo>
                    <a:pt x="4285" y="9483"/>
                  </a:lnTo>
                  <a:cubicBezTo>
                    <a:pt x="4285" y="9704"/>
                    <a:pt x="4443" y="9861"/>
                    <a:pt x="4632" y="9861"/>
                  </a:cubicBezTo>
                  <a:cubicBezTo>
                    <a:pt x="4821" y="9861"/>
                    <a:pt x="4978" y="9704"/>
                    <a:pt x="4978" y="9483"/>
                  </a:cubicBezTo>
                  <a:lnTo>
                    <a:pt x="4978" y="9137"/>
                  </a:lnTo>
                  <a:cubicBezTo>
                    <a:pt x="5451" y="9105"/>
                    <a:pt x="5892" y="9011"/>
                    <a:pt x="6333" y="8822"/>
                  </a:cubicBezTo>
                  <a:lnTo>
                    <a:pt x="7184" y="10649"/>
                  </a:lnTo>
                  <a:cubicBezTo>
                    <a:pt x="7382" y="11016"/>
                    <a:pt x="7732" y="11257"/>
                    <a:pt x="8143" y="11257"/>
                  </a:cubicBezTo>
                  <a:cubicBezTo>
                    <a:pt x="8190" y="11257"/>
                    <a:pt x="8238" y="11254"/>
                    <a:pt x="8286" y="11247"/>
                  </a:cubicBezTo>
                  <a:lnTo>
                    <a:pt x="8538" y="11783"/>
                  </a:lnTo>
                  <a:cubicBezTo>
                    <a:pt x="8585" y="11900"/>
                    <a:pt x="8718" y="11965"/>
                    <a:pt x="8861" y="11965"/>
                  </a:cubicBezTo>
                  <a:cubicBezTo>
                    <a:pt x="8911" y="11965"/>
                    <a:pt x="8962" y="11957"/>
                    <a:pt x="9011" y="11941"/>
                  </a:cubicBezTo>
                  <a:cubicBezTo>
                    <a:pt x="9168" y="11846"/>
                    <a:pt x="9231" y="11657"/>
                    <a:pt x="9168" y="11468"/>
                  </a:cubicBezTo>
                  <a:lnTo>
                    <a:pt x="8916" y="10964"/>
                  </a:lnTo>
                  <a:cubicBezTo>
                    <a:pt x="9200" y="10649"/>
                    <a:pt x="9326" y="10208"/>
                    <a:pt x="9137" y="9798"/>
                  </a:cubicBezTo>
                  <a:lnTo>
                    <a:pt x="8066" y="7593"/>
                  </a:lnTo>
                  <a:cubicBezTo>
                    <a:pt x="8381" y="7246"/>
                    <a:pt x="8664" y="6805"/>
                    <a:pt x="8853" y="6333"/>
                  </a:cubicBezTo>
                  <a:cubicBezTo>
                    <a:pt x="8916" y="6144"/>
                    <a:pt x="8853" y="5955"/>
                    <a:pt x="8664" y="5860"/>
                  </a:cubicBezTo>
                  <a:cubicBezTo>
                    <a:pt x="8611" y="5845"/>
                    <a:pt x="8559" y="5837"/>
                    <a:pt x="8511" y="5837"/>
                  </a:cubicBezTo>
                  <a:cubicBezTo>
                    <a:pt x="8360" y="5837"/>
                    <a:pt x="8240" y="5914"/>
                    <a:pt x="8192" y="6081"/>
                  </a:cubicBezTo>
                  <a:cubicBezTo>
                    <a:pt x="8066" y="6333"/>
                    <a:pt x="7908" y="6616"/>
                    <a:pt x="7719" y="6900"/>
                  </a:cubicBezTo>
                  <a:lnTo>
                    <a:pt x="6270" y="3875"/>
                  </a:lnTo>
                  <a:cubicBezTo>
                    <a:pt x="6333" y="3655"/>
                    <a:pt x="6396" y="3434"/>
                    <a:pt x="6396" y="3182"/>
                  </a:cubicBezTo>
                  <a:cubicBezTo>
                    <a:pt x="6396" y="2584"/>
                    <a:pt x="6144" y="2080"/>
                    <a:pt x="5703" y="1764"/>
                  </a:cubicBezTo>
                  <a:lnTo>
                    <a:pt x="5703" y="1071"/>
                  </a:lnTo>
                  <a:cubicBezTo>
                    <a:pt x="5703" y="473"/>
                    <a:pt x="5230" y="0"/>
                    <a:pt x="46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90" name="Google Shape;5337;p51">
            <a:extLst>
              <a:ext uri="{FF2B5EF4-FFF2-40B4-BE49-F238E27FC236}">
                <a16:creationId xmlns:a16="http://schemas.microsoft.com/office/drawing/2014/main" id="{D230ABD8-074C-5F81-9710-6E7CC628D7F9}"/>
              </a:ext>
            </a:extLst>
          </p:cNvPr>
          <p:cNvGrpSpPr/>
          <p:nvPr/>
        </p:nvGrpSpPr>
        <p:grpSpPr>
          <a:xfrm>
            <a:off x="423115" y="2975233"/>
            <a:ext cx="543678" cy="545086"/>
            <a:chOff x="-50523475" y="2316000"/>
            <a:chExt cx="299325" cy="300100"/>
          </a:xfrm>
          <a:solidFill>
            <a:srgbClr val="054B99"/>
          </a:solidFill>
        </p:grpSpPr>
        <p:sp>
          <p:nvSpPr>
            <p:cNvPr id="2991" name="Google Shape;5338;p51">
              <a:extLst>
                <a:ext uri="{FF2B5EF4-FFF2-40B4-BE49-F238E27FC236}">
                  <a16:creationId xmlns:a16="http://schemas.microsoft.com/office/drawing/2014/main" id="{AD8C609D-49D5-4DD8-C844-36B968B73980}"/>
                </a:ext>
              </a:extLst>
            </p:cNvPr>
            <p:cNvSpPr/>
            <p:nvPr/>
          </p:nvSpPr>
          <p:spPr>
            <a:xfrm>
              <a:off x="-50453375" y="2387675"/>
              <a:ext cx="158350" cy="228425"/>
            </a:xfrm>
            <a:custGeom>
              <a:avLst/>
              <a:gdLst/>
              <a:ahLst/>
              <a:cxnLst/>
              <a:rect l="l" t="t" r="r" b="b"/>
              <a:pathLst>
                <a:path w="6334" h="9137" extrusionOk="0">
                  <a:moveTo>
                    <a:pt x="3183" y="4222"/>
                  </a:moveTo>
                  <a:cubicBezTo>
                    <a:pt x="3372" y="4222"/>
                    <a:pt x="3529" y="4380"/>
                    <a:pt x="3529" y="4569"/>
                  </a:cubicBezTo>
                  <a:cubicBezTo>
                    <a:pt x="3529" y="4758"/>
                    <a:pt x="3372" y="4915"/>
                    <a:pt x="3183" y="4915"/>
                  </a:cubicBezTo>
                  <a:cubicBezTo>
                    <a:pt x="2994" y="4915"/>
                    <a:pt x="2836" y="4758"/>
                    <a:pt x="2836" y="4569"/>
                  </a:cubicBezTo>
                  <a:cubicBezTo>
                    <a:pt x="2836" y="4380"/>
                    <a:pt x="2994" y="4222"/>
                    <a:pt x="3183" y="4222"/>
                  </a:cubicBezTo>
                  <a:close/>
                  <a:moveTo>
                    <a:pt x="3183" y="1009"/>
                  </a:moveTo>
                  <a:lnTo>
                    <a:pt x="5609" y="5230"/>
                  </a:lnTo>
                  <a:lnTo>
                    <a:pt x="4411" y="6994"/>
                  </a:lnTo>
                  <a:lnTo>
                    <a:pt x="3529" y="6994"/>
                  </a:lnTo>
                  <a:lnTo>
                    <a:pt x="3529" y="5545"/>
                  </a:lnTo>
                  <a:cubicBezTo>
                    <a:pt x="3939" y="5388"/>
                    <a:pt x="4254" y="5010"/>
                    <a:pt x="4254" y="4569"/>
                  </a:cubicBezTo>
                  <a:cubicBezTo>
                    <a:pt x="4254" y="3970"/>
                    <a:pt x="3781" y="3497"/>
                    <a:pt x="3183" y="3497"/>
                  </a:cubicBezTo>
                  <a:cubicBezTo>
                    <a:pt x="2584" y="3497"/>
                    <a:pt x="2143" y="3970"/>
                    <a:pt x="2143" y="4569"/>
                  </a:cubicBezTo>
                  <a:cubicBezTo>
                    <a:pt x="2143" y="5041"/>
                    <a:pt x="2395" y="5419"/>
                    <a:pt x="2836" y="5545"/>
                  </a:cubicBezTo>
                  <a:lnTo>
                    <a:pt x="2836" y="6994"/>
                  </a:lnTo>
                  <a:lnTo>
                    <a:pt x="1986" y="6994"/>
                  </a:lnTo>
                  <a:lnTo>
                    <a:pt x="788" y="5230"/>
                  </a:lnTo>
                  <a:lnTo>
                    <a:pt x="3183" y="1009"/>
                  </a:lnTo>
                  <a:close/>
                  <a:moveTo>
                    <a:pt x="4600" y="7688"/>
                  </a:moveTo>
                  <a:cubicBezTo>
                    <a:pt x="4821" y="7688"/>
                    <a:pt x="4947" y="7845"/>
                    <a:pt x="4947" y="8034"/>
                  </a:cubicBezTo>
                  <a:lnTo>
                    <a:pt x="4947" y="8412"/>
                  </a:lnTo>
                  <a:lnTo>
                    <a:pt x="1450" y="8412"/>
                  </a:lnTo>
                  <a:lnTo>
                    <a:pt x="1450" y="8034"/>
                  </a:lnTo>
                  <a:cubicBezTo>
                    <a:pt x="1450" y="7845"/>
                    <a:pt x="1607" y="7688"/>
                    <a:pt x="1797" y="7688"/>
                  </a:cubicBezTo>
                  <a:close/>
                  <a:moveTo>
                    <a:pt x="3183" y="0"/>
                  </a:moveTo>
                  <a:cubicBezTo>
                    <a:pt x="3057" y="0"/>
                    <a:pt x="2962" y="63"/>
                    <a:pt x="2868" y="158"/>
                  </a:cubicBezTo>
                  <a:lnTo>
                    <a:pt x="64" y="5073"/>
                  </a:lnTo>
                  <a:cubicBezTo>
                    <a:pt x="1" y="5199"/>
                    <a:pt x="1" y="5356"/>
                    <a:pt x="64" y="5419"/>
                  </a:cubicBezTo>
                  <a:lnTo>
                    <a:pt x="1229" y="7152"/>
                  </a:lnTo>
                  <a:cubicBezTo>
                    <a:pt x="914" y="7373"/>
                    <a:pt x="694" y="7688"/>
                    <a:pt x="694" y="8066"/>
                  </a:cubicBezTo>
                  <a:lnTo>
                    <a:pt x="694" y="8790"/>
                  </a:lnTo>
                  <a:cubicBezTo>
                    <a:pt x="694" y="8979"/>
                    <a:pt x="851" y="9137"/>
                    <a:pt x="1072" y="9137"/>
                  </a:cubicBezTo>
                  <a:lnTo>
                    <a:pt x="5262" y="9137"/>
                  </a:lnTo>
                  <a:cubicBezTo>
                    <a:pt x="5483" y="9137"/>
                    <a:pt x="5640" y="8979"/>
                    <a:pt x="5640" y="8790"/>
                  </a:cubicBezTo>
                  <a:lnTo>
                    <a:pt x="5640" y="8066"/>
                  </a:lnTo>
                  <a:cubicBezTo>
                    <a:pt x="5640" y="7688"/>
                    <a:pt x="5420" y="7373"/>
                    <a:pt x="5105" y="7152"/>
                  </a:cubicBezTo>
                  <a:lnTo>
                    <a:pt x="6270" y="5419"/>
                  </a:lnTo>
                  <a:cubicBezTo>
                    <a:pt x="6333" y="5325"/>
                    <a:pt x="6333" y="5199"/>
                    <a:pt x="6270" y="5073"/>
                  </a:cubicBezTo>
                  <a:lnTo>
                    <a:pt x="3498" y="158"/>
                  </a:lnTo>
                  <a:cubicBezTo>
                    <a:pt x="3435" y="32"/>
                    <a:pt x="3309" y="0"/>
                    <a:pt x="31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5339;p51">
              <a:extLst>
                <a:ext uri="{FF2B5EF4-FFF2-40B4-BE49-F238E27FC236}">
                  <a16:creationId xmlns:a16="http://schemas.microsoft.com/office/drawing/2014/main" id="{BC710C0B-4E1F-BD1C-508A-22EAFE51BD88}"/>
                </a:ext>
              </a:extLst>
            </p:cNvPr>
            <p:cNvSpPr/>
            <p:nvPr/>
          </p:nvSpPr>
          <p:spPr>
            <a:xfrm>
              <a:off x="-50523475" y="2316000"/>
              <a:ext cx="299325" cy="178025"/>
            </a:xfrm>
            <a:custGeom>
              <a:avLst/>
              <a:gdLst/>
              <a:ahLst/>
              <a:cxnLst/>
              <a:rect l="l" t="t" r="r" b="b"/>
              <a:pathLst>
                <a:path w="11973" h="7121" extrusionOk="0">
                  <a:moveTo>
                    <a:pt x="1072" y="694"/>
                  </a:moveTo>
                  <a:cubicBezTo>
                    <a:pt x="1261" y="694"/>
                    <a:pt x="1419" y="851"/>
                    <a:pt x="1419" y="1040"/>
                  </a:cubicBezTo>
                  <a:cubicBezTo>
                    <a:pt x="1419" y="1229"/>
                    <a:pt x="1261" y="1418"/>
                    <a:pt x="1072" y="1418"/>
                  </a:cubicBezTo>
                  <a:cubicBezTo>
                    <a:pt x="883" y="1418"/>
                    <a:pt x="725" y="1229"/>
                    <a:pt x="725" y="1040"/>
                  </a:cubicBezTo>
                  <a:cubicBezTo>
                    <a:pt x="725" y="851"/>
                    <a:pt x="883" y="694"/>
                    <a:pt x="1072" y="694"/>
                  </a:cubicBezTo>
                  <a:close/>
                  <a:moveTo>
                    <a:pt x="6333" y="694"/>
                  </a:moveTo>
                  <a:lnTo>
                    <a:pt x="6333" y="1418"/>
                  </a:lnTo>
                  <a:lnTo>
                    <a:pt x="5640" y="1418"/>
                  </a:lnTo>
                  <a:lnTo>
                    <a:pt x="5640" y="694"/>
                  </a:lnTo>
                  <a:close/>
                  <a:moveTo>
                    <a:pt x="10902" y="725"/>
                  </a:moveTo>
                  <a:cubicBezTo>
                    <a:pt x="11122" y="725"/>
                    <a:pt x="11280" y="883"/>
                    <a:pt x="11280" y="1103"/>
                  </a:cubicBezTo>
                  <a:cubicBezTo>
                    <a:pt x="11280" y="1292"/>
                    <a:pt x="11122" y="1450"/>
                    <a:pt x="10902" y="1450"/>
                  </a:cubicBezTo>
                  <a:cubicBezTo>
                    <a:pt x="10712" y="1450"/>
                    <a:pt x="10555" y="1292"/>
                    <a:pt x="10555" y="1103"/>
                  </a:cubicBezTo>
                  <a:cubicBezTo>
                    <a:pt x="10586" y="883"/>
                    <a:pt x="10744" y="725"/>
                    <a:pt x="10902" y="725"/>
                  </a:cubicBezTo>
                  <a:close/>
                  <a:moveTo>
                    <a:pt x="2143" y="5640"/>
                  </a:moveTo>
                  <a:lnTo>
                    <a:pt x="2143" y="6364"/>
                  </a:lnTo>
                  <a:lnTo>
                    <a:pt x="1419" y="6364"/>
                  </a:lnTo>
                  <a:lnTo>
                    <a:pt x="1419" y="5640"/>
                  </a:lnTo>
                  <a:close/>
                  <a:moveTo>
                    <a:pt x="10555" y="5640"/>
                  </a:moveTo>
                  <a:lnTo>
                    <a:pt x="10555" y="6364"/>
                  </a:lnTo>
                  <a:lnTo>
                    <a:pt x="9862" y="6364"/>
                  </a:lnTo>
                  <a:lnTo>
                    <a:pt x="9862" y="5640"/>
                  </a:lnTo>
                  <a:close/>
                  <a:moveTo>
                    <a:pt x="10902" y="0"/>
                  </a:moveTo>
                  <a:cubicBezTo>
                    <a:pt x="10460" y="0"/>
                    <a:pt x="10051" y="252"/>
                    <a:pt x="9925" y="694"/>
                  </a:cubicBezTo>
                  <a:lnTo>
                    <a:pt x="7058" y="694"/>
                  </a:lnTo>
                  <a:lnTo>
                    <a:pt x="7058" y="379"/>
                  </a:lnTo>
                  <a:cubicBezTo>
                    <a:pt x="7058" y="189"/>
                    <a:pt x="6900" y="32"/>
                    <a:pt x="6711" y="32"/>
                  </a:cubicBezTo>
                  <a:lnTo>
                    <a:pt x="5294" y="32"/>
                  </a:lnTo>
                  <a:cubicBezTo>
                    <a:pt x="5073" y="32"/>
                    <a:pt x="4947" y="189"/>
                    <a:pt x="4947" y="379"/>
                  </a:cubicBezTo>
                  <a:lnTo>
                    <a:pt x="4947" y="725"/>
                  </a:lnTo>
                  <a:lnTo>
                    <a:pt x="2049" y="725"/>
                  </a:lnTo>
                  <a:cubicBezTo>
                    <a:pt x="1891" y="347"/>
                    <a:pt x="1513" y="32"/>
                    <a:pt x="1072" y="32"/>
                  </a:cubicBezTo>
                  <a:cubicBezTo>
                    <a:pt x="473" y="32"/>
                    <a:pt x="1" y="505"/>
                    <a:pt x="1" y="1072"/>
                  </a:cubicBezTo>
                  <a:cubicBezTo>
                    <a:pt x="1" y="1670"/>
                    <a:pt x="473" y="2143"/>
                    <a:pt x="1072" y="2143"/>
                  </a:cubicBezTo>
                  <a:cubicBezTo>
                    <a:pt x="1545" y="2143"/>
                    <a:pt x="1923" y="1828"/>
                    <a:pt x="2049" y="1450"/>
                  </a:cubicBezTo>
                  <a:lnTo>
                    <a:pt x="3592" y="1450"/>
                  </a:lnTo>
                  <a:cubicBezTo>
                    <a:pt x="3183" y="1670"/>
                    <a:pt x="2836" y="1985"/>
                    <a:pt x="2521" y="2332"/>
                  </a:cubicBezTo>
                  <a:cubicBezTo>
                    <a:pt x="1891" y="3088"/>
                    <a:pt x="1545" y="4002"/>
                    <a:pt x="1450" y="4978"/>
                  </a:cubicBezTo>
                  <a:lnTo>
                    <a:pt x="1103" y="4978"/>
                  </a:lnTo>
                  <a:cubicBezTo>
                    <a:pt x="914" y="4978"/>
                    <a:pt x="757" y="5136"/>
                    <a:pt x="757" y="5325"/>
                  </a:cubicBezTo>
                  <a:lnTo>
                    <a:pt x="757" y="6742"/>
                  </a:lnTo>
                  <a:cubicBezTo>
                    <a:pt x="757" y="6963"/>
                    <a:pt x="914" y="7121"/>
                    <a:pt x="1103" y="7121"/>
                  </a:cubicBezTo>
                  <a:lnTo>
                    <a:pt x="2521" y="7121"/>
                  </a:lnTo>
                  <a:cubicBezTo>
                    <a:pt x="2742" y="7121"/>
                    <a:pt x="2899" y="6963"/>
                    <a:pt x="2899" y="6742"/>
                  </a:cubicBezTo>
                  <a:lnTo>
                    <a:pt x="2899" y="5325"/>
                  </a:lnTo>
                  <a:cubicBezTo>
                    <a:pt x="2899" y="5136"/>
                    <a:pt x="2742" y="4978"/>
                    <a:pt x="2521" y="4978"/>
                  </a:cubicBezTo>
                  <a:lnTo>
                    <a:pt x="2175" y="4978"/>
                  </a:lnTo>
                  <a:cubicBezTo>
                    <a:pt x="2332" y="3403"/>
                    <a:pt x="3435" y="2017"/>
                    <a:pt x="4979" y="1607"/>
                  </a:cubicBezTo>
                  <a:lnTo>
                    <a:pt x="4979" y="1796"/>
                  </a:lnTo>
                  <a:cubicBezTo>
                    <a:pt x="4979" y="1985"/>
                    <a:pt x="5136" y="2143"/>
                    <a:pt x="5325" y="2143"/>
                  </a:cubicBezTo>
                  <a:lnTo>
                    <a:pt x="6743" y="2143"/>
                  </a:lnTo>
                  <a:cubicBezTo>
                    <a:pt x="6932" y="2143"/>
                    <a:pt x="7089" y="1985"/>
                    <a:pt x="7089" y="1796"/>
                  </a:cubicBezTo>
                  <a:lnTo>
                    <a:pt x="7089" y="1576"/>
                  </a:lnTo>
                  <a:cubicBezTo>
                    <a:pt x="8633" y="1985"/>
                    <a:pt x="9736" y="3371"/>
                    <a:pt x="9893" y="4947"/>
                  </a:cubicBezTo>
                  <a:lnTo>
                    <a:pt x="9547" y="4947"/>
                  </a:lnTo>
                  <a:cubicBezTo>
                    <a:pt x="9358" y="4947"/>
                    <a:pt x="9200" y="5104"/>
                    <a:pt x="9200" y="5293"/>
                  </a:cubicBezTo>
                  <a:lnTo>
                    <a:pt x="9200" y="6711"/>
                  </a:lnTo>
                  <a:cubicBezTo>
                    <a:pt x="9200" y="6932"/>
                    <a:pt x="9358" y="7089"/>
                    <a:pt x="9547" y="7089"/>
                  </a:cubicBezTo>
                  <a:lnTo>
                    <a:pt x="10965" y="7089"/>
                  </a:lnTo>
                  <a:cubicBezTo>
                    <a:pt x="11154" y="7089"/>
                    <a:pt x="11311" y="6932"/>
                    <a:pt x="11311" y="6711"/>
                  </a:cubicBezTo>
                  <a:lnTo>
                    <a:pt x="11311" y="5293"/>
                  </a:lnTo>
                  <a:cubicBezTo>
                    <a:pt x="11311" y="5104"/>
                    <a:pt x="11154" y="4947"/>
                    <a:pt x="10965" y="4947"/>
                  </a:cubicBezTo>
                  <a:lnTo>
                    <a:pt x="10618" y="4947"/>
                  </a:lnTo>
                  <a:cubicBezTo>
                    <a:pt x="10523" y="4002"/>
                    <a:pt x="10177" y="3056"/>
                    <a:pt x="9547" y="2300"/>
                  </a:cubicBezTo>
                  <a:cubicBezTo>
                    <a:pt x="9232" y="1954"/>
                    <a:pt x="8885" y="1639"/>
                    <a:pt x="8476" y="1418"/>
                  </a:cubicBezTo>
                  <a:lnTo>
                    <a:pt x="10019" y="1418"/>
                  </a:lnTo>
                  <a:cubicBezTo>
                    <a:pt x="10082" y="1828"/>
                    <a:pt x="10492" y="2111"/>
                    <a:pt x="10902" y="2111"/>
                  </a:cubicBezTo>
                  <a:cubicBezTo>
                    <a:pt x="11500" y="2111"/>
                    <a:pt x="11973" y="1639"/>
                    <a:pt x="11973" y="1040"/>
                  </a:cubicBezTo>
                  <a:cubicBezTo>
                    <a:pt x="11973" y="473"/>
                    <a:pt x="11500" y="0"/>
                    <a:pt x="109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93" name="Google Shape;5340;p51">
            <a:extLst>
              <a:ext uri="{FF2B5EF4-FFF2-40B4-BE49-F238E27FC236}">
                <a16:creationId xmlns:a16="http://schemas.microsoft.com/office/drawing/2014/main" id="{E96E1A32-AC50-FF47-9C3D-AB5394A7A07E}"/>
              </a:ext>
            </a:extLst>
          </p:cNvPr>
          <p:cNvGrpSpPr/>
          <p:nvPr/>
        </p:nvGrpSpPr>
        <p:grpSpPr>
          <a:xfrm>
            <a:off x="420981" y="3647553"/>
            <a:ext cx="547946" cy="543722"/>
            <a:chOff x="-50524250" y="2686150"/>
            <a:chExt cx="301675" cy="299350"/>
          </a:xfrm>
          <a:solidFill>
            <a:srgbClr val="054B99"/>
          </a:solidFill>
        </p:grpSpPr>
        <p:sp>
          <p:nvSpPr>
            <p:cNvPr id="2994" name="Google Shape;5341;p51">
              <a:extLst>
                <a:ext uri="{FF2B5EF4-FFF2-40B4-BE49-F238E27FC236}">
                  <a16:creationId xmlns:a16="http://schemas.microsoft.com/office/drawing/2014/main" id="{D0A0AD0D-673B-CBEF-619D-A6CD2EAC07C8}"/>
                </a:ext>
              </a:extLst>
            </p:cNvPr>
            <p:cNvSpPr/>
            <p:nvPr/>
          </p:nvSpPr>
          <p:spPr>
            <a:xfrm>
              <a:off x="-50488025" y="2792500"/>
              <a:ext cx="18150" cy="52800"/>
            </a:xfrm>
            <a:custGeom>
              <a:avLst/>
              <a:gdLst/>
              <a:ahLst/>
              <a:cxnLst/>
              <a:rect l="l" t="t" r="r" b="b"/>
              <a:pathLst>
                <a:path w="726" h="2112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765"/>
                  </a:lnTo>
                  <a:cubicBezTo>
                    <a:pt x="1" y="1954"/>
                    <a:pt x="158" y="2112"/>
                    <a:pt x="379" y="2112"/>
                  </a:cubicBezTo>
                  <a:cubicBezTo>
                    <a:pt x="568" y="2112"/>
                    <a:pt x="725" y="1954"/>
                    <a:pt x="725" y="1765"/>
                  </a:cubicBezTo>
                  <a:lnTo>
                    <a:pt x="725" y="347"/>
                  </a:ln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5342;p51">
              <a:extLst>
                <a:ext uri="{FF2B5EF4-FFF2-40B4-BE49-F238E27FC236}">
                  <a16:creationId xmlns:a16="http://schemas.microsoft.com/office/drawing/2014/main" id="{3046E7C6-CDFE-9A6E-95BD-D36EEFBF5DC2}"/>
                </a:ext>
              </a:extLst>
            </p:cNvPr>
            <p:cNvSpPr/>
            <p:nvPr/>
          </p:nvSpPr>
          <p:spPr>
            <a:xfrm>
              <a:off x="-50488025" y="2897250"/>
              <a:ext cx="18150" cy="53600"/>
            </a:xfrm>
            <a:custGeom>
              <a:avLst/>
              <a:gdLst/>
              <a:ahLst/>
              <a:cxnLst/>
              <a:rect l="l" t="t" r="r" b="b"/>
              <a:pathLst>
                <a:path w="726" h="2144" extrusionOk="0">
                  <a:moveTo>
                    <a:pt x="379" y="1"/>
                  </a:moveTo>
                  <a:cubicBezTo>
                    <a:pt x="158" y="1"/>
                    <a:pt x="1" y="159"/>
                    <a:pt x="1" y="379"/>
                  </a:cubicBezTo>
                  <a:lnTo>
                    <a:pt x="1" y="1797"/>
                  </a:lnTo>
                  <a:cubicBezTo>
                    <a:pt x="1" y="1986"/>
                    <a:pt x="158" y="2143"/>
                    <a:pt x="379" y="2143"/>
                  </a:cubicBezTo>
                  <a:cubicBezTo>
                    <a:pt x="568" y="2143"/>
                    <a:pt x="725" y="1986"/>
                    <a:pt x="725" y="1797"/>
                  </a:cubicBezTo>
                  <a:lnTo>
                    <a:pt x="725" y="379"/>
                  </a:lnTo>
                  <a:cubicBezTo>
                    <a:pt x="725" y="159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5343;p51">
              <a:extLst>
                <a:ext uri="{FF2B5EF4-FFF2-40B4-BE49-F238E27FC236}">
                  <a16:creationId xmlns:a16="http://schemas.microsoft.com/office/drawing/2014/main" id="{0588F149-E794-F955-2CE7-ED1BC60FF4A7}"/>
                </a:ext>
              </a:extLst>
            </p:cNvPr>
            <p:cNvSpPr/>
            <p:nvPr/>
          </p:nvSpPr>
          <p:spPr>
            <a:xfrm>
              <a:off x="-50488025" y="2861825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79" y="725"/>
                  </a:cubicBezTo>
                  <a:cubicBezTo>
                    <a:pt x="568" y="725"/>
                    <a:pt x="725" y="567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5344;p51">
              <a:extLst>
                <a:ext uri="{FF2B5EF4-FFF2-40B4-BE49-F238E27FC236}">
                  <a16:creationId xmlns:a16="http://schemas.microsoft.com/office/drawing/2014/main" id="{FCB5ECEA-DD03-37F7-71DB-3E8A9297BEC3}"/>
                </a:ext>
              </a:extLst>
            </p:cNvPr>
            <p:cNvSpPr/>
            <p:nvPr/>
          </p:nvSpPr>
          <p:spPr>
            <a:xfrm>
              <a:off x="-50524250" y="2686150"/>
              <a:ext cx="301675" cy="52825"/>
            </a:xfrm>
            <a:custGeom>
              <a:avLst/>
              <a:gdLst/>
              <a:ahLst/>
              <a:cxnLst/>
              <a:rect l="l" t="t" r="r" b="b"/>
              <a:pathLst>
                <a:path w="12067" h="2113" extrusionOk="0">
                  <a:moveTo>
                    <a:pt x="2143" y="695"/>
                  </a:moveTo>
                  <a:lnTo>
                    <a:pt x="2143" y="1419"/>
                  </a:lnTo>
                  <a:lnTo>
                    <a:pt x="1891" y="1419"/>
                  </a:lnTo>
                  <a:lnTo>
                    <a:pt x="1166" y="1041"/>
                  </a:lnTo>
                  <a:lnTo>
                    <a:pt x="1891" y="695"/>
                  </a:lnTo>
                  <a:close/>
                  <a:moveTo>
                    <a:pt x="9924" y="695"/>
                  </a:moveTo>
                  <a:lnTo>
                    <a:pt x="9924" y="1419"/>
                  </a:lnTo>
                  <a:lnTo>
                    <a:pt x="2836" y="1419"/>
                  </a:lnTo>
                  <a:lnTo>
                    <a:pt x="2836" y="695"/>
                  </a:lnTo>
                  <a:close/>
                  <a:moveTo>
                    <a:pt x="10996" y="695"/>
                  </a:moveTo>
                  <a:cubicBezTo>
                    <a:pt x="11185" y="695"/>
                    <a:pt x="11342" y="852"/>
                    <a:pt x="11342" y="1041"/>
                  </a:cubicBezTo>
                  <a:cubicBezTo>
                    <a:pt x="11342" y="1262"/>
                    <a:pt x="11185" y="1419"/>
                    <a:pt x="10996" y="1419"/>
                  </a:cubicBezTo>
                  <a:lnTo>
                    <a:pt x="10649" y="1419"/>
                  </a:lnTo>
                  <a:lnTo>
                    <a:pt x="10649" y="695"/>
                  </a:lnTo>
                  <a:close/>
                  <a:moveTo>
                    <a:pt x="1782" y="1"/>
                  </a:moveTo>
                  <a:cubicBezTo>
                    <a:pt x="1689" y="1"/>
                    <a:pt x="1556" y="47"/>
                    <a:pt x="252" y="726"/>
                  </a:cubicBezTo>
                  <a:cubicBezTo>
                    <a:pt x="0" y="852"/>
                    <a:pt x="0" y="1199"/>
                    <a:pt x="252" y="1356"/>
                  </a:cubicBezTo>
                  <a:cubicBezTo>
                    <a:pt x="1765" y="2113"/>
                    <a:pt x="1702" y="2113"/>
                    <a:pt x="1828" y="2113"/>
                  </a:cubicBezTo>
                  <a:lnTo>
                    <a:pt x="10996" y="2113"/>
                  </a:lnTo>
                  <a:cubicBezTo>
                    <a:pt x="11594" y="2113"/>
                    <a:pt x="12067" y="1640"/>
                    <a:pt x="12067" y="1041"/>
                  </a:cubicBezTo>
                  <a:cubicBezTo>
                    <a:pt x="12067" y="474"/>
                    <a:pt x="11594" y="2"/>
                    <a:pt x="10996" y="2"/>
                  </a:cubicBezTo>
                  <a:lnTo>
                    <a:pt x="1828" y="2"/>
                  </a:lnTo>
                  <a:cubicBezTo>
                    <a:pt x="1810" y="2"/>
                    <a:pt x="1796" y="1"/>
                    <a:pt x="17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5345;p51">
              <a:extLst>
                <a:ext uri="{FF2B5EF4-FFF2-40B4-BE49-F238E27FC236}">
                  <a16:creationId xmlns:a16="http://schemas.microsoft.com/office/drawing/2014/main" id="{72B5EE63-B6DE-D295-E259-9715505B16C3}"/>
                </a:ext>
              </a:extLst>
            </p:cNvPr>
            <p:cNvSpPr/>
            <p:nvPr/>
          </p:nvSpPr>
          <p:spPr>
            <a:xfrm>
              <a:off x="-50523475" y="2757075"/>
              <a:ext cx="300900" cy="228425"/>
            </a:xfrm>
            <a:custGeom>
              <a:avLst/>
              <a:gdLst/>
              <a:ahLst/>
              <a:cxnLst/>
              <a:rect l="l" t="t" r="r" b="b"/>
              <a:pathLst>
                <a:path w="12036" h="9137" extrusionOk="0">
                  <a:moveTo>
                    <a:pt x="10965" y="725"/>
                  </a:moveTo>
                  <a:cubicBezTo>
                    <a:pt x="11154" y="725"/>
                    <a:pt x="11311" y="882"/>
                    <a:pt x="11311" y="1103"/>
                  </a:cubicBezTo>
                  <a:lnTo>
                    <a:pt x="11311" y="8097"/>
                  </a:lnTo>
                  <a:cubicBezTo>
                    <a:pt x="11311" y="8286"/>
                    <a:pt x="11154" y="8443"/>
                    <a:pt x="10965" y="8443"/>
                  </a:cubicBezTo>
                  <a:lnTo>
                    <a:pt x="1072" y="8443"/>
                  </a:lnTo>
                  <a:cubicBezTo>
                    <a:pt x="883" y="8443"/>
                    <a:pt x="725" y="8286"/>
                    <a:pt x="725" y="8097"/>
                  </a:cubicBezTo>
                  <a:lnTo>
                    <a:pt x="725" y="1103"/>
                  </a:lnTo>
                  <a:cubicBezTo>
                    <a:pt x="725" y="882"/>
                    <a:pt x="883" y="725"/>
                    <a:pt x="1072" y="725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40"/>
                  </a:cubicBezTo>
                  <a:lnTo>
                    <a:pt x="1" y="8065"/>
                  </a:lnTo>
                  <a:cubicBezTo>
                    <a:pt x="1" y="8664"/>
                    <a:pt x="473" y="9137"/>
                    <a:pt x="1072" y="9137"/>
                  </a:cubicBezTo>
                  <a:lnTo>
                    <a:pt x="10965" y="9137"/>
                  </a:lnTo>
                  <a:cubicBezTo>
                    <a:pt x="11532" y="9137"/>
                    <a:pt x="12004" y="8664"/>
                    <a:pt x="12004" y="8065"/>
                  </a:cubicBezTo>
                  <a:lnTo>
                    <a:pt x="12004" y="1040"/>
                  </a:lnTo>
                  <a:cubicBezTo>
                    <a:pt x="12036" y="473"/>
                    <a:pt x="11532" y="0"/>
                    <a:pt x="10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5346;p51">
              <a:extLst>
                <a:ext uri="{FF2B5EF4-FFF2-40B4-BE49-F238E27FC236}">
                  <a16:creationId xmlns:a16="http://schemas.microsoft.com/office/drawing/2014/main" id="{7EEBF0E6-0F99-12D9-7615-A372D5F58920}"/>
                </a:ext>
              </a:extLst>
            </p:cNvPr>
            <p:cNvSpPr/>
            <p:nvPr/>
          </p:nvSpPr>
          <p:spPr>
            <a:xfrm>
              <a:off x="-50453375" y="2792500"/>
              <a:ext cx="194575" cy="158350"/>
            </a:xfrm>
            <a:custGeom>
              <a:avLst/>
              <a:gdLst/>
              <a:ahLst/>
              <a:cxnLst/>
              <a:rect l="l" t="t" r="r" b="b"/>
              <a:pathLst>
                <a:path w="7783" h="6334" extrusionOk="0">
                  <a:moveTo>
                    <a:pt x="7089" y="694"/>
                  </a:moveTo>
                  <a:lnTo>
                    <a:pt x="7089" y="5609"/>
                  </a:lnTo>
                  <a:lnTo>
                    <a:pt x="694" y="5609"/>
                  </a:lnTo>
                  <a:lnTo>
                    <a:pt x="694" y="694"/>
                  </a:ln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5987"/>
                  </a:lnTo>
                  <a:cubicBezTo>
                    <a:pt x="1" y="6176"/>
                    <a:pt x="158" y="6333"/>
                    <a:pt x="347" y="6333"/>
                  </a:cubicBezTo>
                  <a:lnTo>
                    <a:pt x="7436" y="6333"/>
                  </a:lnTo>
                  <a:cubicBezTo>
                    <a:pt x="7656" y="6333"/>
                    <a:pt x="7782" y="6176"/>
                    <a:pt x="7782" y="5987"/>
                  </a:cubicBezTo>
                  <a:lnTo>
                    <a:pt x="7782" y="347"/>
                  </a:lnTo>
                  <a:cubicBezTo>
                    <a:pt x="7782" y="158"/>
                    <a:pt x="7656" y="1"/>
                    <a:pt x="74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00" name="Google Shape;5347;p51">
            <a:extLst>
              <a:ext uri="{FF2B5EF4-FFF2-40B4-BE49-F238E27FC236}">
                <a16:creationId xmlns:a16="http://schemas.microsoft.com/office/drawing/2014/main" id="{0E8A4BC8-EBB0-673F-3E00-0BAC37B5BE9E}"/>
              </a:ext>
            </a:extLst>
          </p:cNvPr>
          <p:cNvGrpSpPr/>
          <p:nvPr/>
        </p:nvGrpSpPr>
        <p:grpSpPr>
          <a:xfrm>
            <a:off x="3803441" y="2351501"/>
            <a:ext cx="545086" cy="546538"/>
            <a:chOff x="-48633950" y="1972600"/>
            <a:chExt cx="300100" cy="300900"/>
          </a:xfrm>
          <a:solidFill>
            <a:srgbClr val="054B99"/>
          </a:solidFill>
        </p:grpSpPr>
        <p:sp>
          <p:nvSpPr>
            <p:cNvPr id="3001" name="Google Shape;5348;p51">
              <a:extLst>
                <a:ext uri="{FF2B5EF4-FFF2-40B4-BE49-F238E27FC236}">
                  <a16:creationId xmlns:a16="http://schemas.microsoft.com/office/drawing/2014/main" id="{AF836C04-B73E-FC2A-52F4-66CD5EC8DB45}"/>
                </a:ext>
              </a:extLst>
            </p:cNvPr>
            <p:cNvSpPr/>
            <p:nvPr/>
          </p:nvSpPr>
          <p:spPr>
            <a:xfrm>
              <a:off x="-48633950" y="1972600"/>
              <a:ext cx="300100" cy="300900"/>
            </a:xfrm>
            <a:custGeom>
              <a:avLst/>
              <a:gdLst/>
              <a:ahLst/>
              <a:cxnLst/>
              <a:rect l="l" t="t" r="r" b="b"/>
              <a:pathLst>
                <a:path w="12004" h="12036" extrusionOk="0">
                  <a:moveTo>
                    <a:pt x="1418" y="756"/>
                  </a:moveTo>
                  <a:lnTo>
                    <a:pt x="1418" y="1481"/>
                  </a:lnTo>
                  <a:lnTo>
                    <a:pt x="693" y="1481"/>
                  </a:lnTo>
                  <a:lnTo>
                    <a:pt x="693" y="756"/>
                  </a:lnTo>
                  <a:close/>
                  <a:moveTo>
                    <a:pt x="11310" y="756"/>
                  </a:moveTo>
                  <a:lnTo>
                    <a:pt x="11310" y="1481"/>
                  </a:lnTo>
                  <a:lnTo>
                    <a:pt x="10586" y="1481"/>
                  </a:lnTo>
                  <a:lnTo>
                    <a:pt x="10586" y="756"/>
                  </a:lnTo>
                  <a:close/>
                  <a:moveTo>
                    <a:pt x="9893" y="1418"/>
                  </a:moveTo>
                  <a:lnTo>
                    <a:pt x="9893" y="1796"/>
                  </a:lnTo>
                  <a:cubicBezTo>
                    <a:pt x="9893" y="1985"/>
                    <a:pt x="10050" y="2143"/>
                    <a:pt x="10239" y="2143"/>
                  </a:cubicBezTo>
                  <a:lnTo>
                    <a:pt x="10586" y="2143"/>
                  </a:lnTo>
                  <a:lnTo>
                    <a:pt x="10586" y="5293"/>
                  </a:lnTo>
                  <a:cubicBezTo>
                    <a:pt x="10365" y="5104"/>
                    <a:pt x="10050" y="4915"/>
                    <a:pt x="9672" y="4663"/>
                  </a:cubicBezTo>
                  <a:cubicBezTo>
                    <a:pt x="8822" y="4159"/>
                    <a:pt x="7530" y="3560"/>
                    <a:pt x="6018" y="3560"/>
                  </a:cubicBezTo>
                  <a:cubicBezTo>
                    <a:pt x="4537" y="3560"/>
                    <a:pt x="3214" y="4159"/>
                    <a:pt x="2363" y="4663"/>
                  </a:cubicBezTo>
                  <a:cubicBezTo>
                    <a:pt x="2017" y="4852"/>
                    <a:pt x="1701" y="5104"/>
                    <a:pt x="1449" y="5293"/>
                  </a:cubicBezTo>
                  <a:lnTo>
                    <a:pt x="1449" y="2143"/>
                  </a:lnTo>
                  <a:lnTo>
                    <a:pt x="1764" y="2143"/>
                  </a:lnTo>
                  <a:cubicBezTo>
                    <a:pt x="1954" y="2143"/>
                    <a:pt x="2111" y="1985"/>
                    <a:pt x="2111" y="1796"/>
                  </a:cubicBezTo>
                  <a:lnTo>
                    <a:pt x="2111" y="1418"/>
                  </a:lnTo>
                  <a:close/>
                  <a:moveTo>
                    <a:pt x="8065" y="4695"/>
                  </a:moveTo>
                  <a:cubicBezTo>
                    <a:pt x="8538" y="4915"/>
                    <a:pt x="8979" y="5104"/>
                    <a:pt x="9326" y="5293"/>
                  </a:cubicBezTo>
                  <a:cubicBezTo>
                    <a:pt x="9798" y="5577"/>
                    <a:pt x="10208" y="5860"/>
                    <a:pt x="10428" y="6049"/>
                  </a:cubicBezTo>
                  <a:cubicBezTo>
                    <a:pt x="10208" y="6238"/>
                    <a:pt x="9798" y="6522"/>
                    <a:pt x="9326" y="6805"/>
                  </a:cubicBezTo>
                  <a:cubicBezTo>
                    <a:pt x="8979" y="6994"/>
                    <a:pt x="8570" y="7215"/>
                    <a:pt x="8065" y="7372"/>
                  </a:cubicBezTo>
                  <a:cubicBezTo>
                    <a:pt x="8349" y="6994"/>
                    <a:pt x="8475" y="6522"/>
                    <a:pt x="8475" y="6049"/>
                  </a:cubicBezTo>
                  <a:cubicBezTo>
                    <a:pt x="8475" y="5514"/>
                    <a:pt x="8318" y="5104"/>
                    <a:pt x="8065" y="4695"/>
                  </a:cubicBezTo>
                  <a:close/>
                  <a:moveTo>
                    <a:pt x="3970" y="4726"/>
                  </a:moveTo>
                  <a:cubicBezTo>
                    <a:pt x="3718" y="5136"/>
                    <a:pt x="3592" y="5608"/>
                    <a:pt x="3592" y="6081"/>
                  </a:cubicBezTo>
                  <a:cubicBezTo>
                    <a:pt x="3529" y="6553"/>
                    <a:pt x="3686" y="7026"/>
                    <a:pt x="3970" y="7435"/>
                  </a:cubicBezTo>
                  <a:cubicBezTo>
                    <a:pt x="3497" y="7215"/>
                    <a:pt x="3056" y="7026"/>
                    <a:pt x="2710" y="6837"/>
                  </a:cubicBezTo>
                  <a:cubicBezTo>
                    <a:pt x="2237" y="6553"/>
                    <a:pt x="1859" y="6270"/>
                    <a:pt x="1607" y="6081"/>
                  </a:cubicBezTo>
                  <a:cubicBezTo>
                    <a:pt x="1859" y="5892"/>
                    <a:pt x="2237" y="5608"/>
                    <a:pt x="2710" y="5325"/>
                  </a:cubicBezTo>
                  <a:cubicBezTo>
                    <a:pt x="3056" y="5136"/>
                    <a:pt x="3466" y="4915"/>
                    <a:pt x="3970" y="4726"/>
                  </a:cubicBezTo>
                  <a:close/>
                  <a:moveTo>
                    <a:pt x="6018" y="4285"/>
                  </a:moveTo>
                  <a:cubicBezTo>
                    <a:pt x="6994" y="4285"/>
                    <a:pt x="7782" y="5073"/>
                    <a:pt x="7782" y="6049"/>
                  </a:cubicBezTo>
                  <a:cubicBezTo>
                    <a:pt x="7782" y="7026"/>
                    <a:pt x="6994" y="7814"/>
                    <a:pt x="6018" y="7814"/>
                  </a:cubicBezTo>
                  <a:cubicBezTo>
                    <a:pt x="5041" y="7814"/>
                    <a:pt x="4253" y="7026"/>
                    <a:pt x="4253" y="6049"/>
                  </a:cubicBezTo>
                  <a:cubicBezTo>
                    <a:pt x="4253" y="5073"/>
                    <a:pt x="5041" y="4285"/>
                    <a:pt x="6018" y="4285"/>
                  </a:cubicBezTo>
                  <a:close/>
                  <a:moveTo>
                    <a:pt x="10554" y="6805"/>
                  </a:moveTo>
                  <a:lnTo>
                    <a:pt x="10554" y="9956"/>
                  </a:lnTo>
                  <a:lnTo>
                    <a:pt x="10239" y="9956"/>
                  </a:lnTo>
                  <a:cubicBezTo>
                    <a:pt x="10050" y="9956"/>
                    <a:pt x="9893" y="10113"/>
                    <a:pt x="9893" y="10302"/>
                  </a:cubicBezTo>
                  <a:lnTo>
                    <a:pt x="9893" y="10649"/>
                  </a:lnTo>
                  <a:lnTo>
                    <a:pt x="2143" y="10649"/>
                  </a:lnTo>
                  <a:lnTo>
                    <a:pt x="2143" y="10302"/>
                  </a:lnTo>
                  <a:cubicBezTo>
                    <a:pt x="2143" y="10113"/>
                    <a:pt x="1985" y="9956"/>
                    <a:pt x="1764" y="9956"/>
                  </a:cubicBezTo>
                  <a:lnTo>
                    <a:pt x="1418" y="9956"/>
                  </a:lnTo>
                  <a:lnTo>
                    <a:pt x="1418" y="6805"/>
                  </a:lnTo>
                  <a:cubicBezTo>
                    <a:pt x="1670" y="6994"/>
                    <a:pt x="1985" y="7183"/>
                    <a:pt x="2332" y="7435"/>
                  </a:cubicBezTo>
                  <a:cubicBezTo>
                    <a:pt x="3182" y="7940"/>
                    <a:pt x="4505" y="8538"/>
                    <a:pt x="5986" y="8538"/>
                  </a:cubicBezTo>
                  <a:cubicBezTo>
                    <a:pt x="7498" y="8538"/>
                    <a:pt x="8790" y="7940"/>
                    <a:pt x="9641" y="7435"/>
                  </a:cubicBezTo>
                  <a:cubicBezTo>
                    <a:pt x="10019" y="7215"/>
                    <a:pt x="10334" y="6994"/>
                    <a:pt x="10554" y="6805"/>
                  </a:cubicBezTo>
                  <a:close/>
                  <a:moveTo>
                    <a:pt x="1418" y="10617"/>
                  </a:moveTo>
                  <a:lnTo>
                    <a:pt x="1418" y="11311"/>
                  </a:lnTo>
                  <a:lnTo>
                    <a:pt x="693" y="11311"/>
                  </a:lnTo>
                  <a:lnTo>
                    <a:pt x="693" y="10617"/>
                  </a:lnTo>
                  <a:close/>
                  <a:moveTo>
                    <a:pt x="11310" y="10617"/>
                  </a:moveTo>
                  <a:lnTo>
                    <a:pt x="11310" y="11311"/>
                  </a:lnTo>
                  <a:lnTo>
                    <a:pt x="10586" y="11311"/>
                  </a:lnTo>
                  <a:lnTo>
                    <a:pt x="10586" y="10617"/>
                  </a:lnTo>
                  <a:close/>
                  <a:moveTo>
                    <a:pt x="347" y="0"/>
                  </a:moveTo>
                  <a:cubicBezTo>
                    <a:pt x="158" y="0"/>
                    <a:pt x="0" y="189"/>
                    <a:pt x="0" y="378"/>
                  </a:cubicBezTo>
                  <a:lnTo>
                    <a:pt x="0" y="1796"/>
                  </a:lnTo>
                  <a:cubicBezTo>
                    <a:pt x="0" y="1985"/>
                    <a:pt x="158" y="2143"/>
                    <a:pt x="347" y="2143"/>
                  </a:cubicBezTo>
                  <a:lnTo>
                    <a:pt x="693" y="2143"/>
                  </a:lnTo>
                  <a:lnTo>
                    <a:pt x="693" y="9893"/>
                  </a:lnTo>
                  <a:lnTo>
                    <a:pt x="347" y="9893"/>
                  </a:lnTo>
                  <a:cubicBezTo>
                    <a:pt x="158" y="9893"/>
                    <a:pt x="0" y="10050"/>
                    <a:pt x="0" y="10239"/>
                  </a:cubicBezTo>
                  <a:lnTo>
                    <a:pt x="0" y="11657"/>
                  </a:lnTo>
                  <a:cubicBezTo>
                    <a:pt x="0" y="11878"/>
                    <a:pt x="158" y="12035"/>
                    <a:pt x="347" y="12035"/>
                  </a:cubicBezTo>
                  <a:lnTo>
                    <a:pt x="1764" y="12035"/>
                  </a:lnTo>
                  <a:cubicBezTo>
                    <a:pt x="1954" y="12035"/>
                    <a:pt x="2111" y="11878"/>
                    <a:pt x="2111" y="11657"/>
                  </a:cubicBezTo>
                  <a:lnTo>
                    <a:pt x="2111" y="11311"/>
                  </a:lnTo>
                  <a:lnTo>
                    <a:pt x="9893" y="11311"/>
                  </a:lnTo>
                  <a:lnTo>
                    <a:pt x="9893" y="11657"/>
                  </a:lnTo>
                  <a:cubicBezTo>
                    <a:pt x="9893" y="11878"/>
                    <a:pt x="10050" y="12035"/>
                    <a:pt x="10239" y="12035"/>
                  </a:cubicBezTo>
                  <a:lnTo>
                    <a:pt x="11657" y="12035"/>
                  </a:lnTo>
                  <a:cubicBezTo>
                    <a:pt x="11846" y="12035"/>
                    <a:pt x="12004" y="11878"/>
                    <a:pt x="12004" y="11657"/>
                  </a:cubicBezTo>
                  <a:lnTo>
                    <a:pt x="12004" y="10239"/>
                  </a:lnTo>
                  <a:cubicBezTo>
                    <a:pt x="12004" y="10050"/>
                    <a:pt x="11846" y="9893"/>
                    <a:pt x="11657" y="9893"/>
                  </a:cubicBezTo>
                  <a:lnTo>
                    <a:pt x="11310" y="9893"/>
                  </a:lnTo>
                  <a:lnTo>
                    <a:pt x="11310" y="2143"/>
                  </a:lnTo>
                  <a:lnTo>
                    <a:pt x="11657" y="2143"/>
                  </a:lnTo>
                  <a:cubicBezTo>
                    <a:pt x="11846" y="2143"/>
                    <a:pt x="12004" y="1985"/>
                    <a:pt x="12004" y="1796"/>
                  </a:cubicBezTo>
                  <a:lnTo>
                    <a:pt x="12004" y="378"/>
                  </a:lnTo>
                  <a:cubicBezTo>
                    <a:pt x="12004" y="189"/>
                    <a:pt x="11846" y="0"/>
                    <a:pt x="11657" y="0"/>
                  </a:cubicBezTo>
                  <a:lnTo>
                    <a:pt x="10239" y="0"/>
                  </a:lnTo>
                  <a:cubicBezTo>
                    <a:pt x="10050" y="0"/>
                    <a:pt x="9893" y="189"/>
                    <a:pt x="9893" y="378"/>
                  </a:cubicBezTo>
                  <a:lnTo>
                    <a:pt x="9893" y="725"/>
                  </a:lnTo>
                  <a:lnTo>
                    <a:pt x="2111" y="725"/>
                  </a:lnTo>
                  <a:lnTo>
                    <a:pt x="2111" y="378"/>
                  </a:lnTo>
                  <a:cubicBezTo>
                    <a:pt x="2111" y="189"/>
                    <a:pt x="1954" y="0"/>
                    <a:pt x="17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5349;p51">
              <a:extLst>
                <a:ext uri="{FF2B5EF4-FFF2-40B4-BE49-F238E27FC236}">
                  <a16:creationId xmlns:a16="http://schemas.microsoft.com/office/drawing/2014/main" id="{660F9BC4-33A6-0419-8092-973E0FC5DE83}"/>
                </a:ext>
              </a:extLst>
            </p:cNvPr>
            <p:cNvSpPr/>
            <p:nvPr/>
          </p:nvSpPr>
          <p:spPr>
            <a:xfrm>
              <a:off x="-48509525" y="2097050"/>
              <a:ext cx="52800" cy="52775"/>
            </a:xfrm>
            <a:custGeom>
              <a:avLst/>
              <a:gdLst/>
              <a:ahLst/>
              <a:cxnLst/>
              <a:rect l="l" t="t" r="r" b="b"/>
              <a:pathLst>
                <a:path w="2112" h="2111" extrusionOk="0">
                  <a:moveTo>
                    <a:pt x="1041" y="725"/>
                  </a:moveTo>
                  <a:cubicBezTo>
                    <a:pt x="1230" y="725"/>
                    <a:pt x="1387" y="882"/>
                    <a:pt x="1387" y="1071"/>
                  </a:cubicBezTo>
                  <a:cubicBezTo>
                    <a:pt x="1387" y="1260"/>
                    <a:pt x="1230" y="1418"/>
                    <a:pt x="1041" y="1418"/>
                  </a:cubicBezTo>
                  <a:cubicBezTo>
                    <a:pt x="852" y="1418"/>
                    <a:pt x="694" y="1260"/>
                    <a:pt x="694" y="1071"/>
                  </a:cubicBezTo>
                  <a:cubicBezTo>
                    <a:pt x="694" y="882"/>
                    <a:pt x="852" y="725"/>
                    <a:pt x="1041" y="725"/>
                  </a:cubicBez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71"/>
                  </a:cubicBezTo>
                  <a:cubicBezTo>
                    <a:pt x="1" y="1670"/>
                    <a:pt x="442" y="2111"/>
                    <a:pt x="1041" y="2111"/>
                  </a:cubicBezTo>
                  <a:cubicBezTo>
                    <a:pt x="1639" y="2111"/>
                    <a:pt x="2112" y="1670"/>
                    <a:pt x="2112" y="1071"/>
                  </a:cubicBezTo>
                  <a:cubicBezTo>
                    <a:pt x="2112" y="473"/>
                    <a:pt x="1639" y="0"/>
                    <a:pt x="10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03" name="Google Shape;5350;p51">
            <a:extLst>
              <a:ext uri="{FF2B5EF4-FFF2-40B4-BE49-F238E27FC236}">
                <a16:creationId xmlns:a16="http://schemas.microsoft.com/office/drawing/2014/main" id="{0B667428-DA93-6432-DF77-E7F3BDA3CE17}"/>
              </a:ext>
            </a:extLst>
          </p:cNvPr>
          <p:cNvGrpSpPr/>
          <p:nvPr/>
        </p:nvGrpSpPr>
        <p:grpSpPr>
          <a:xfrm>
            <a:off x="3802713" y="3022458"/>
            <a:ext cx="546538" cy="549353"/>
            <a:chOff x="-48634750" y="2342000"/>
            <a:chExt cx="300900" cy="302450"/>
          </a:xfrm>
          <a:solidFill>
            <a:srgbClr val="054B99"/>
          </a:solidFill>
        </p:grpSpPr>
        <p:sp>
          <p:nvSpPr>
            <p:cNvPr id="3004" name="Google Shape;5351;p51">
              <a:extLst>
                <a:ext uri="{FF2B5EF4-FFF2-40B4-BE49-F238E27FC236}">
                  <a16:creationId xmlns:a16="http://schemas.microsoft.com/office/drawing/2014/main" id="{A1249C9B-2A3E-56E5-A506-7A3727315D62}"/>
                </a:ext>
              </a:extLst>
            </p:cNvPr>
            <p:cNvSpPr/>
            <p:nvPr/>
          </p:nvSpPr>
          <p:spPr>
            <a:xfrm>
              <a:off x="-48545750" y="2342000"/>
              <a:ext cx="211900" cy="300875"/>
            </a:xfrm>
            <a:custGeom>
              <a:avLst/>
              <a:gdLst/>
              <a:ahLst/>
              <a:cxnLst/>
              <a:rect l="l" t="t" r="r" b="b"/>
              <a:pathLst>
                <a:path w="8476" h="12035" extrusionOk="0">
                  <a:moveTo>
                    <a:pt x="6711" y="725"/>
                  </a:moveTo>
                  <a:cubicBezTo>
                    <a:pt x="7310" y="725"/>
                    <a:pt x="7782" y="1197"/>
                    <a:pt x="7782" y="1764"/>
                  </a:cubicBezTo>
                  <a:lnTo>
                    <a:pt x="7782" y="10239"/>
                  </a:lnTo>
                  <a:cubicBezTo>
                    <a:pt x="7782" y="10838"/>
                    <a:pt x="7310" y="11310"/>
                    <a:pt x="6711" y="11310"/>
                  </a:cubicBezTo>
                  <a:lnTo>
                    <a:pt x="1797" y="11310"/>
                  </a:lnTo>
                  <a:cubicBezTo>
                    <a:pt x="1198" y="11310"/>
                    <a:pt x="725" y="10838"/>
                    <a:pt x="725" y="10239"/>
                  </a:cubicBezTo>
                  <a:lnTo>
                    <a:pt x="725" y="1764"/>
                  </a:lnTo>
                  <a:cubicBezTo>
                    <a:pt x="725" y="1197"/>
                    <a:pt x="1198" y="725"/>
                    <a:pt x="1797" y="725"/>
                  </a:cubicBezTo>
                  <a:close/>
                  <a:moveTo>
                    <a:pt x="1797" y="0"/>
                  </a:moveTo>
                  <a:cubicBezTo>
                    <a:pt x="788" y="0"/>
                    <a:pt x="1" y="788"/>
                    <a:pt x="1" y="1764"/>
                  </a:cubicBezTo>
                  <a:lnTo>
                    <a:pt x="1" y="10239"/>
                  </a:lnTo>
                  <a:cubicBezTo>
                    <a:pt x="1" y="11247"/>
                    <a:pt x="788" y="12035"/>
                    <a:pt x="1797" y="12035"/>
                  </a:cubicBezTo>
                  <a:lnTo>
                    <a:pt x="6711" y="12035"/>
                  </a:lnTo>
                  <a:cubicBezTo>
                    <a:pt x="7688" y="12035"/>
                    <a:pt x="8476" y="11247"/>
                    <a:pt x="8476" y="10239"/>
                  </a:cubicBezTo>
                  <a:lnTo>
                    <a:pt x="8476" y="1764"/>
                  </a:lnTo>
                  <a:cubicBezTo>
                    <a:pt x="8476" y="788"/>
                    <a:pt x="7688" y="0"/>
                    <a:pt x="67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5352;p51">
              <a:extLst>
                <a:ext uri="{FF2B5EF4-FFF2-40B4-BE49-F238E27FC236}">
                  <a16:creationId xmlns:a16="http://schemas.microsoft.com/office/drawing/2014/main" id="{E52AB726-D2D1-F267-D534-054F9E552BE8}"/>
                </a:ext>
              </a:extLst>
            </p:cNvPr>
            <p:cNvSpPr/>
            <p:nvPr/>
          </p:nvSpPr>
          <p:spPr>
            <a:xfrm>
              <a:off x="-48509525" y="2395550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41" y="694"/>
                  </a:moveTo>
                  <a:cubicBezTo>
                    <a:pt x="1230" y="694"/>
                    <a:pt x="1387" y="851"/>
                    <a:pt x="1387" y="1040"/>
                  </a:cubicBezTo>
                  <a:cubicBezTo>
                    <a:pt x="1387" y="1261"/>
                    <a:pt x="1230" y="1418"/>
                    <a:pt x="1041" y="1418"/>
                  </a:cubicBezTo>
                  <a:cubicBezTo>
                    <a:pt x="852" y="1418"/>
                    <a:pt x="694" y="1261"/>
                    <a:pt x="694" y="1040"/>
                  </a:cubicBezTo>
                  <a:cubicBezTo>
                    <a:pt x="694" y="851"/>
                    <a:pt x="852" y="694"/>
                    <a:pt x="1041" y="694"/>
                  </a:cubicBez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40"/>
                  </a:cubicBezTo>
                  <a:cubicBezTo>
                    <a:pt x="1" y="1639"/>
                    <a:pt x="442" y="2111"/>
                    <a:pt x="1041" y="2111"/>
                  </a:cubicBezTo>
                  <a:cubicBezTo>
                    <a:pt x="1639" y="2111"/>
                    <a:pt x="2112" y="1639"/>
                    <a:pt x="2112" y="1040"/>
                  </a:cubicBezTo>
                  <a:cubicBezTo>
                    <a:pt x="2112" y="473"/>
                    <a:pt x="1639" y="0"/>
                    <a:pt x="10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5353;p51">
              <a:extLst>
                <a:ext uri="{FF2B5EF4-FFF2-40B4-BE49-F238E27FC236}">
                  <a16:creationId xmlns:a16="http://schemas.microsoft.com/office/drawing/2014/main" id="{C91D64AB-9545-E9AD-0F8A-64291A1BCFD1}"/>
                </a:ext>
              </a:extLst>
            </p:cNvPr>
            <p:cNvSpPr/>
            <p:nvPr/>
          </p:nvSpPr>
          <p:spPr>
            <a:xfrm>
              <a:off x="-48509525" y="2466425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41" y="694"/>
                  </a:moveTo>
                  <a:cubicBezTo>
                    <a:pt x="1230" y="694"/>
                    <a:pt x="1387" y="851"/>
                    <a:pt x="1387" y="1072"/>
                  </a:cubicBezTo>
                  <a:cubicBezTo>
                    <a:pt x="1387" y="1261"/>
                    <a:pt x="1230" y="1419"/>
                    <a:pt x="1041" y="1419"/>
                  </a:cubicBezTo>
                  <a:cubicBezTo>
                    <a:pt x="852" y="1419"/>
                    <a:pt x="694" y="1261"/>
                    <a:pt x="694" y="1072"/>
                  </a:cubicBezTo>
                  <a:cubicBezTo>
                    <a:pt x="694" y="851"/>
                    <a:pt x="852" y="694"/>
                    <a:pt x="1041" y="694"/>
                  </a:cubicBezTo>
                  <a:close/>
                  <a:moveTo>
                    <a:pt x="1041" y="1"/>
                  </a:moveTo>
                  <a:cubicBezTo>
                    <a:pt x="442" y="1"/>
                    <a:pt x="1" y="473"/>
                    <a:pt x="1" y="1072"/>
                  </a:cubicBezTo>
                  <a:cubicBezTo>
                    <a:pt x="1" y="1639"/>
                    <a:pt x="442" y="2112"/>
                    <a:pt x="1041" y="2112"/>
                  </a:cubicBezTo>
                  <a:cubicBezTo>
                    <a:pt x="1639" y="2112"/>
                    <a:pt x="2112" y="1639"/>
                    <a:pt x="2112" y="1072"/>
                  </a:cubicBezTo>
                  <a:cubicBezTo>
                    <a:pt x="2112" y="473"/>
                    <a:pt x="1639" y="1"/>
                    <a:pt x="10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5354;p51">
              <a:extLst>
                <a:ext uri="{FF2B5EF4-FFF2-40B4-BE49-F238E27FC236}">
                  <a16:creationId xmlns:a16="http://schemas.microsoft.com/office/drawing/2014/main" id="{E5A3FC57-FC56-11BC-8225-BF2365A1C228}"/>
                </a:ext>
              </a:extLst>
            </p:cNvPr>
            <p:cNvSpPr/>
            <p:nvPr/>
          </p:nvSpPr>
          <p:spPr>
            <a:xfrm>
              <a:off x="-48509525" y="2537325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41" y="693"/>
                  </a:moveTo>
                  <a:cubicBezTo>
                    <a:pt x="1230" y="693"/>
                    <a:pt x="1387" y="851"/>
                    <a:pt x="1387" y="1071"/>
                  </a:cubicBezTo>
                  <a:cubicBezTo>
                    <a:pt x="1387" y="1260"/>
                    <a:pt x="1230" y="1418"/>
                    <a:pt x="1041" y="1418"/>
                  </a:cubicBezTo>
                  <a:cubicBezTo>
                    <a:pt x="852" y="1418"/>
                    <a:pt x="694" y="1260"/>
                    <a:pt x="694" y="1071"/>
                  </a:cubicBezTo>
                  <a:cubicBezTo>
                    <a:pt x="694" y="851"/>
                    <a:pt x="852" y="693"/>
                    <a:pt x="1041" y="693"/>
                  </a:cubicBez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71"/>
                  </a:cubicBezTo>
                  <a:cubicBezTo>
                    <a:pt x="1" y="1639"/>
                    <a:pt x="442" y="2111"/>
                    <a:pt x="1041" y="2111"/>
                  </a:cubicBezTo>
                  <a:cubicBezTo>
                    <a:pt x="1639" y="2111"/>
                    <a:pt x="2112" y="1639"/>
                    <a:pt x="2112" y="1071"/>
                  </a:cubicBezTo>
                  <a:cubicBezTo>
                    <a:pt x="2112" y="473"/>
                    <a:pt x="1639" y="0"/>
                    <a:pt x="10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5355;p51">
              <a:extLst>
                <a:ext uri="{FF2B5EF4-FFF2-40B4-BE49-F238E27FC236}">
                  <a16:creationId xmlns:a16="http://schemas.microsoft.com/office/drawing/2014/main" id="{427E41FE-E2DF-2EA5-6544-5C42DED64658}"/>
                </a:ext>
              </a:extLst>
            </p:cNvPr>
            <p:cNvSpPr/>
            <p:nvPr/>
          </p:nvSpPr>
          <p:spPr>
            <a:xfrm>
              <a:off x="-48421300" y="2395550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72" y="694"/>
                  </a:moveTo>
                  <a:cubicBezTo>
                    <a:pt x="1261" y="694"/>
                    <a:pt x="1418" y="851"/>
                    <a:pt x="1418" y="1040"/>
                  </a:cubicBezTo>
                  <a:cubicBezTo>
                    <a:pt x="1387" y="1261"/>
                    <a:pt x="1229" y="1418"/>
                    <a:pt x="1072" y="1418"/>
                  </a:cubicBezTo>
                  <a:cubicBezTo>
                    <a:pt x="851" y="1418"/>
                    <a:pt x="725" y="1261"/>
                    <a:pt x="725" y="1040"/>
                  </a:cubicBezTo>
                  <a:cubicBezTo>
                    <a:pt x="725" y="851"/>
                    <a:pt x="851" y="694"/>
                    <a:pt x="1072" y="694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40"/>
                  </a:cubicBezTo>
                  <a:cubicBezTo>
                    <a:pt x="1" y="1639"/>
                    <a:pt x="473" y="2111"/>
                    <a:pt x="1072" y="2111"/>
                  </a:cubicBezTo>
                  <a:cubicBezTo>
                    <a:pt x="1639" y="2111"/>
                    <a:pt x="2111" y="1639"/>
                    <a:pt x="2111" y="1040"/>
                  </a:cubicBezTo>
                  <a:cubicBezTo>
                    <a:pt x="2080" y="473"/>
                    <a:pt x="1607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5356;p51">
              <a:extLst>
                <a:ext uri="{FF2B5EF4-FFF2-40B4-BE49-F238E27FC236}">
                  <a16:creationId xmlns:a16="http://schemas.microsoft.com/office/drawing/2014/main" id="{001357D7-3A88-1D7B-6852-4A9B3CEE9D3B}"/>
                </a:ext>
              </a:extLst>
            </p:cNvPr>
            <p:cNvSpPr/>
            <p:nvPr/>
          </p:nvSpPr>
          <p:spPr>
            <a:xfrm>
              <a:off x="-48421300" y="2466425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72" y="694"/>
                  </a:moveTo>
                  <a:cubicBezTo>
                    <a:pt x="1261" y="694"/>
                    <a:pt x="1418" y="851"/>
                    <a:pt x="1418" y="1072"/>
                  </a:cubicBezTo>
                  <a:cubicBezTo>
                    <a:pt x="1387" y="1261"/>
                    <a:pt x="1229" y="1419"/>
                    <a:pt x="1072" y="1419"/>
                  </a:cubicBezTo>
                  <a:cubicBezTo>
                    <a:pt x="851" y="1419"/>
                    <a:pt x="725" y="1261"/>
                    <a:pt x="725" y="1072"/>
                  </a:cubicBezTo>
                  <a:cubicBezTo>
                    <a:pt x="725" y="851"/>
                    <a:pt x="851" y="694"/>
                    <a:pt x="1072" y="694"/>
                  </a:cubicBezTo>
                  <a:close/>
                  <a:moveTo>
                    <a:pt x="1072" y="1"/>
                  </a:moveTo>
                  <a:cubicBezTo>
                    <a:pt x="473" y="1"/>
                    <a:pt x="1" y="473"/>
                    <a:pt x="1" y="1072"/>
                  </a:cubicBezTo>
                  <a:cubicBezTo>
                    <a:pt x="1" y="1639"/>
                    <a:pt x="473" y="2112"/>
                    <a:pt x="1072" y="2112"/>
                  </a:cubicBezTo>
                  <a:cubicBezTo>
                    <a:pt x="1639" y="2112"/>
                    <a:pt x="2111" y="1639"/>
                    <a:pt x="2111" y="1072"/>
                  </a:cubicBezTo>
                  <a:cubicBezTo>
                    <a:pt x="2080" y="473"/>
                    <a:pt x="1607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5357;p51">
              <a:extLst>
                <a:ext uri="{FF2B5EF4-FFF2-40B4-BE49-F238E27FC236}">
                  <a16:creationId xmlns:a16="http://schemas.microsoft.com/office/drawing/2014/main" id="{1DBEFA72-F3B7-A1BF-ED77-6B2D6C19AC3B}"/>
                </a:ext>
              </a:extLst>
            </p:cNvPr>
            <p:cNvSpPr/>
            <p:nvPr/>
          </p:nvSpPr>
          <p:spPr>
            <a:xfrm>
              <a:off x="-48421300" y="2537325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72" y="693"/>
                  </a:moveTo>
                  <a:cubicBezTo>
                    <a:pt x="1261" y="693"/>
                    <a:pt x="1418" y="851"/>
                    <a:pt x="1418" y="1071"/>
                  </a:cubicBezTo>
                  <a:cubicBezTo>
                    <a:pt x="1418" y="1260"/>
                    <a:pt x="1229" y="1418"/>
                    <a:pt x="1072" y="1418"/>
                  </a:cubicBezTo>
                  <a:cubicBezTo>
                    <a:pt x="851" y="1418"/>
                    <a:pt x="725" y="1260"/>
                    <a:pt x="725" y="1071"/>
                  </a:cubicBezTo>
                  <a:cubicBezTo>
                    <a:pt x="725" y="851"/>
                    <a:pt x="851" y="693"/>
                    <a:pt x="1072" y="693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71"/>
                  </a:cubicBezTo>
                  <a:cubicBezTo>
                    <a:pt x="1" y="1639"/>
                    <a:pt x="473" y="2111"/>
                    <a:pt x="1072" y="2111"/>
                  </a:cubicBezTo>
                  <a:cubicBezTo>
                    <a:pt x="1639" y="2111"/>
                    <a:pt x="2111" y="1639"/>
                    <a:pt x="2111" y="1071"/>
                  </a:cubicBezTo>
                  <a:cubicBezTo>
                    <a:pt x="2080" y="473"/>
                    <a:pt x="1607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5358;p51">
              <a:extLst>
                <a:ext uri="{FF2B5EF4-FFF2-40B4-BE49-F238E27FC236}">
                  <a16:creationId xmlns:a16="http://schemas.microsoft.com/office/drawing/2014/main" id="{C5D28E39-146D-B2A7-D129-17ADFA1857AA}"/>
                </a:ext>
              </a:extLst>
            </p:cNvPr>
            <p:cNvSpPr/>
            <p:nvPr/>
          </p:nvSpPr>
          <p:spPr>
            <a:xfrm>
              <a:off x="-48634750" y="2342775"/>
              <a:ext cx="71700" cy="301675"/>
            </a:xfrm>
            <a:custGeom>
              <a:avLst/>
              <a:gdLst/>
              <a:ahLst/>
              <a:cxnLst/>
              <a:rect l="l" t="t" r="r" b="b"/>
              <a:pathLst>
                <a:path w="2868" h="12067" extrusionOk="0">
                  <a:moveTo>
                    <a:pt x="1891" y="725"/>
                  </a:moveTo>
                  <a:lnTo>
                    <a:pt x="1891" y="725"/>
                  </a:lnTo>
                  <a:cubicBezTo>
                    <a:pt x="1828" y="851"/>
                    <a:pt x="1796" y="946"/>
                    <a:pt x="1796" y="1072"/>
                  </a:cubicBezTo>
                  <a:cubicBezTo>
                    <a:pt x="1765" y="1450"/>
                    <a:pt x="1859" y="1796"/>
                    <a:pt x="2112" y="2143"/>
                  </a:cubicBezTo>
                  <a:cubicBezTo>
                    <a:pt x="2175" y="2174"/>
                    <a:pt x="2206" y="2269"/>
                    <a:pt x="2175" y="2332"/>
                  </a:cubicBezTo>
                  <a:cubicBezTo>
                    <a:pt x="2049" y="2616"/>
                    <a:pt x="1796" y="2805"/>
                    <a:pt x="1481" y="2805"/>
                  </a:cubicBezTo>
                  <a:cubicBezTo>
                    <a:pt x="1103" y="2805"/>
                    <a:pt x="788" y="2489"/>
                    <a:pt x="788" y="2111"/>
                  </a:cubicBezTo>
                  <a:cubicBezTo>
                    <a:pt x="725" y="1702"/>
                    <a:pt x="883" y="1355"/>
                    <a:pt x="1166" y="1135"/>
                  </a:cubicBezTo>
                  <a:cubicBezTo>
                    <a:pt x="1418" y="883"/>
                    <a:pt x="1607" y="788"/>
                    <a:pt x="1891" y="725"/>
                  </a:cubicBezTo>
                  <a:close/>
                  <a:moveTo>
                    <a:pt x="1481" y="3529"/>
                  </a:moveTo>
                  <a:cubicBezTo>
                    <a:pt x="1733" y="3750"/>
                    <a:pt x="1891" y="4600"/>
                    <a:pt x="1954" y="4947"/>
                  </a:cubicBezTo>
                  <a:lnTo>
                    <a:pt x="977" y="4947"/>
                  </a:lnTo>
                  <a:cubicBezTo>
                    <a:pt x="1040" y="4600"/>
                    <a:pt x="1198" y="3750"/>
                    <a:pt x="1481" y="3529"/>
                  </a:cubicBezTo>
                  <a:close/>
                  <a:moveTo>
                    <a:pt x="2049" y="5608"/>
                  </a:moveTo>
                  <a:cubicBezTo>
                    <a:pt x="2112" y="6176"/>
                    <a:pt x="2112" y="6743"/>
                    <a:pt x="2112" y="7373"/>
                  </a:cubicBezTo>
                  <a:cubicBezTo>
                    <a:pt x="2143" y="9421"/>
                    <a:pt x="1796" y="10933"/>
                    <a:pt x="1450" y="11279"/>
                  </a:cubicBezTo>
                  <a:cubicBezTo>
                    <a:pt x="1387" y="11216"/>
                    <a:pt x="1166" y="10964"/>
                    <a:pt x="1009" y="10145"/>
                  </a:cubicBezTo>
                  <a:cubicBezTo>
                    <a:pt x="851" y="9389"/>
                    <a:pt x="725" y="8412"/>
                    <a:pt x="725" y="7373"/>
                  </a:cubicBezTo>
                  <a:cubicBezTo>
                    <a:pt x="725" y="6743"/>
                    <a:pt x="788" y="6176"/>
                    <a:pt x="820" y="5608"/>
                  </a:cubicBezTo>
                  <a:close/>
                  <a:moveTo>
                    <a:pt x="2458" y="1"/>
                  </a:moveTo>
                  <a:cubicBezTo>
                    <a:pt x="1765" y="1"/>
                    <a:pt x="1198" y="64"/>
                    <a:pt x="631" y="631"/>
                  </a:cubicBezTo>
                  <a:cubicBezTo>
                    <a:pt x="221" y="1040"/>
                    <a:pt x="1" y="1576"/>
                    <a:pt x="1" y="2143"/>
                  </a:cubicBezTo>
                  <a:cubicBezTo>
                    <a:pt x="1" y="2647"/>
                    <a:pt x="253" y="3120"/>
                    <a:pt x="694" y="3372"/>
                  </a:cubicBezTo>
                  <a:cubicBezTo>
                    <a:pt x="158" y="4317"/>
                    <a:pt x="1" y="6333"/>
                    <a:pt x="1" y="7467"/>
                  </a:cubicBezTo>
                  <a:cubicBezTo>
                    <a:pt x="1" y="8570"/>
                    <a:pt x="95" y="10586"/>
                    <a:pt x="694" y="11563"/>
                  </a:cubicBezTo>
                  <a:cubicBezTo>
                    <a:pt x="883" y="11909"/>
                    <a:pt x="1135" y="12067"/>
                    <a:pt x="1418" y="12067"/>
                  </a:cubicBezTo>
                  <a:cubicBezTo>
                    <a:pt x="1670" y="12067"/>
                    <a:pt x="1923" y="11909"/>
                    <a:pt x="2112" y="11563"/>
                  </a:cubicBezTo>
                  <a:cubicBezTo>
                    <a:pt x="2679" y="10618"/>
                    <a:pt x="2836" y="8601"/>
                    <a:pt x="2836" y="7467"/>
                  </a:cubicBezTo>
                  <a:cubicBezTo>
                    <a:pt x="2868" y="6270"/>
                    <a:pt x="2742" y="4285"/>
                    <a:pt x="2143" y="3309"/>
                  </a:cubicBezTo>
                  <a:cubicBezTo>
                    <a:pt x="2427" y="3151"/>
                    <a:pt x="2679" y="2899"/>
                    <a:pt x="2742" y="2584"/>
                  </a:cubicBezTo>
                  <a:cubicBezTo>
                    <a:pt x="2868" y="2269"/>
                    <a:pt x="2773" y="1954"/>
                    <a:pt x="2584" y="1702"/>
                  </a:cubicBezTo>
                  <a:cubicBezTo>
                    <a:pt x="2395" y="1481"/>
                    <a:pt x="2269" y="1166"/>
                    <a:pt x="2742" y="568"/>
                  </a:cubicBezTo>
                  <a:cubicBezTo>
                    <a:pt x="2836" y="442"/>
                    <a:pt x="2868" y="347"/>
                    <a:pt x="2773" y="221"/>
                  </a:cubicBezTo>
                  <a:cubicBezTo>
                    <a:pt x="2742" y="95"/>
                    <a:pt x="2584" y="1"/>
                    <a:pt x="2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12" name="Google Shape;5359;p51">
            <a:extLst>
              <a:ext uri="{FF2B5EF4-FFF2-40B4-BE49-F238E27FC236}">
                <a16:creationId xmlns:a16="http://schemas.microsoft.com/office/drawing/2014/main" id="{A797B8BA-6D62-98AF-BC07-2E6B38FCD018}"/>
              </a:ext>
            </a:extLst>
          </p:cNvPr>
          <p:cNvGrpSpPr/>
          <p:nvPr/>
        </p:nvGrpSpPr>
        <p:grpSpPr>
          <a:xfrm>
            <a:off x="3804144" y="3693370"/>
            <a:ext cx="543678" cy="543678"/>
            <a:chOff x="-48633175" y="2711375"/>
            <a:chExt cx="299325" cy="299325"/>
          </a:xfrm>
          <a:solidFill>
            <a:srgbClr val="054B99"/>
          </a:solidFill>
        </p:grpSpPr>
        <p:sp>
          <p:nvSpPr>
            <p:cNvPr id="3013" name="Google Shape;5360;p51">
              <a:extLst>
                <a:ext uri="{FF2B5EF4-FFF2-40B4-BE49-F238E27FC236}">
                  <a16:creationId xmlns:a16="http://schemas.microsoft.com/office/drawing/2014/main" id="{8F80B140-A44D-EAE2-67E4-802005F352EE}"/>
                </a:ext>
              </a:extLst>
            </p:cNvPr>
            <p:cNvSpPr/>
            <p:nvPr/>
          </p:nvSpPr>
          <p:spPr>
            <a:xfrm>
              <a:off x="-48633175" y="2711375"/>
              <a:ext cx="299325" cy="299325"/>
            </a:xfrm>
            <a:custGeom>
              <a:avLst/>
              <a:gdLst/>
              <a:ahLst/>
              <a:cxnLst/>
              <a:rect l="l" t="t" r="r" b="b"/>
              <a:pathLst>
                <a:path w="11973" h="11973" extrusionOk="0">
                  <a:moveTo>
                    <a:pt x="6459" y="662"/>
                  </a:moveTo>
                  <a:lnTo>
                    <a:pt x="6774" y="1356"/>
                  </a:lnTo>
                  <a:cubicBezTo>
                    <a:pt x="6837" y="1419"/>
                    <a:pt x="6900" y="1513"/>
                    <a:pt x="7026" y="1545"/>
                  </a:cubicBezTo>
                  <a:cubicBezTo>
                    <a:pt x="7499" y="1671"/>
                    <a:pt x="7971" y="1860"/>
                    <a:pt x="8413" y="2080"/>
                  </a:cubicBezTo>
                  <a:cubicBezTo>
                    <a:pt x="8459" y="2126"/>
                    <a:pt x="8539" y="2156"/>
                    <a:pt x="8627" y="2156"/>
                  </a:cubicBezTo>
                  <a:cubicBezTo>
                    <a:pt x="8660" y="2156"/>
                    <a:pt x="8694" y="2152"/>
                    <a:pt x="8728" y="2143"/>
                  </a:cubicBezTo>
                  <a:lnTo>
                    <a:pt x="9389" y="1891"/>
                  </a:lnTo>
                  <a:lnTo>
                    <a:pt x="10051" y="2553"/>
                  </a:lnTo>
                  <a:lnTo>
                    <a:pt x="9799" y="3214"/>
                  </a:lnTo>
                  <a:cubicBezTo>
                    <a:pt x="9767" y="3340"/>
                    <a:pt x="9767" y="3435"/>
                    <a:pt x="9862" y="3561"/>
                  </a:cubicBezTo>
                  <a:cubicBezTo>
                    <a:pt x="10114" y="3970"/>
                    <a:pt x="10334" y="4412"/>
                    <a:pt x="10397" y="4916"/>
                  </a:cubicBezTo>
                  <a:cubicBezTo>
                    <a:pt x="10460" y="5042"/>
                    <a:pt x="10492" y="5136"/>
                    <a:pt x="10586" y="5168"/>
                  </a:cubicBezTo>
                  <a:lnTo>
                    <a:pt x="11279" y="5483"/>
                  </a:lnTo>
                  <a:lnTo>
                    <a:pt x="11279" y="6459"/>
                  </a:lnTo>
                  <a:lnTo>
                    <a:pt x="10586" y="6774"/>
                  </a:lnTo>
                  <a:cubicBezTo>
                    <a:pt x="10523" y="6806"/>
                    <a:pt x="10460" y="6900"/>
                    <a:pt x="10397" y="7026"/>
                  </a:cubicBezTo>
                  <a:cubicBezTo>
                    <a:pt x="10271" y="7499"/>
                    <a:pt x="10082" y="7972"/>
                    <a:pt x="9862" y="8381"/>
                  </a:cubicBezTo>
                  <a:cubicBezTo>
                    <a:pt x="9799" y="8476"/>
                    <a:pt x="9767" y="8602"/>
                    <a:pt x="9799" y="8696"/>
                  </a:cubicBezTo>
                  <a:lnTo>
                    <a:pt x="10051" y="9389"/>
                  </a:lnTo>
                  <a:lnTo>
                    <a:pt x="9389" y="10051"/>
                  </a:lnTo>
                  <a:lnTo>
                    <a:pt x="8728" y="9799"/>
                  </a:lnTo>
                  <a:cubicBezTo>
                    <a:pt x="8681" y="9787"/>
                    <a:pt x="8640" y="9780"/>
                    <a:pt x="8600" y="9780"/>
                  </a:cubicBezTo>
                  <a:cubicBezTo>
                    <a:pt x="8532" y="9780"/>
                    <a:pt x="8472" y="9802"/>
                    <a:pt x="8413" y="9862"/>
                  </a:cubicBezTo>
                  <a:cubicBezTo>
                    <a:pt x="7971" y="10114"/>
                    <a:pt x="7530" y="10303"/>
                    <a:pt x="7026" y="10397"/>
                  </a:cubicBezTo>
                  <a:cubicBezTo>
                    <a:pt x="6900" y="10429"/>
                    <a:pt x="6837" y="10492"/>
                    <a:pt x="6774" y="10586"/>
                  </a:cubicBezTo>
                  <a:lnTo>
                    <a:pt x="6459" y="11280"/>
                  </a:lnTo>
                  <a:lnTo>
                    <a:pt x="5483" y="11280"/>
                  </a:lnTo>
                  <a:lnTo>
                    <a:pt x="5168" y="10586"/>
                  </a:lnTo>
                  <a:cubicBezTo>
                    <a:pt x="5136" y="10523"/>
                    <a:pt x="5042" y="10429"/>
                    <a:pt x="4915" y="10397"/>
                  </a:cubicBezTo>
                  <a:cubicBezTo>
                    <a:pt x="4443" y="10271"/>
                    <a:pt x="3970" y="10082"/>
                    <a:pt x="3561" y="9862"/>
                  </a:cubicBezTo>
                  <a:cubicBezTo>
                    <a:pt x="3492" y="9816"/>
                    <a:pt x="3406" y="9786"/>
                    <a:pt x="3327" y="9786"/>
                  </a:cubicBezTo>
                  <a:cubicBezTo>
                    <a:pt x="3299" y="9786"/>
                    <a:pt x="3271" y="9790"/>
                    <a:pt x="3246" y="9799"/>
                  </a:cubicBezTo>
                  <a:lnTo>
                    <a:pt x="2553" y="10051"/>
                  </a:lnTo>
                  <a:lnTo>
                    <a:pt x="1891" y="9389"/>
                  </a:lnTo>
                  <a:lnTo>
                    <a:pt x="2143" y="8696"/>
                  </a:lnTo>
                  <a:cubicBezTo>
                    <a:pt x="2175" y="8602"/>
                    <a:pt x="2175" y="8507"/>
                    <a:pt x="2080" y="8381"/>
                  </a:cubicBezTo>
                  <a:cubicBezTo>
                    <a:pt x="1828" y="7972"/>
                    <a:pt x="1607" y="7531"/>
                    <a:pt x="1544" y="7026"/>
                  </a:cubicBezTo>
                  <a:cubicBezTo>
                    <a:pt x="1513" y="6900"/>
                    <a:pt x="1450" y="6806"/>
                    <a:pt x="1355" y="6774"/>
                  </a:cubicBezTo>
                  <a:lnTo>
                    <a:pt x="662" y="6459"/>
                  </a:lnTo>
                  <a:lnTo>
                    <a:pt x="662" y="5483"/>
                  </a:lnTo>
                  <a:lnTo>
                    <a:pt x="1355" y="5168"/>
                  </a:lnTo>
                  <a:cubicBezTo>
                    <a:pt x="1418" y="5136"/>
                    <a:pt x="1513" y="5042"/>
                    <a:pt x="1544" y="4916"/>
                  </a:cubicBezTo>
                  <a:cubicBezTo>
                    <a:pt x="1670" y="4443"/>
                    <a:pt x="1860" y="3970"/>
                    <a:pt x="2080" y="3561"/>
                  </a:cubicBezTo>
                  <a:cubicBezTo>
                    <a:pt x="2143" y="3466"/>
                    <a:pt x="2175" y="3340"/>
                    <a:pt x="2143" y="3214"/>
                  </a:cubicBezTo>
                  <a:lnTo>
                    <a:pt x="1891" y="2553"/>
                  </a:lnTo>
                  <a:lnTo>
                    <a:pt x="2553" y="1891"/>
                  </a:lnTo>
                  <a:lnTo>
                    <a:pt x="3246" y="2143"/>
                  </a:lnTo>
                  <a:cubicBezTo>
                    <a:pt x="3280" y="2155"/>
                    <a:pt x="3315" y="2162"/>
                    <a:pt x="3351" y="2162"/>
                  </a:cubicBezTo>
                  <a:cubicBezTo>
                    <a:pt x="3414" y="2162"/>
                    <a:pt x="3481" y="2140"/>
                    <a:pt x="3561" y="2080"/>
                  </a:cubicBezTo>
                  <a:cubicBezTo>
                    <a:pt x="3970" y="1828"/>
                    <a:pt x="4411" y="1608"/>
                    <a:pt x="4915" y="1545"/>
                  </a:cubicBezTo>
                  <a:cubicBezTo>
                    <a:pt x="5042" y="1513"/>
                    <a:pt x="5136" y="1450"/>
                    <a:pt x="5168" y="1356"/>
                  </a:cubicBezTo>
                  <a:lnTo>
                    <a:pt x="5483" y="662"/>
                  </a:lnTo>
                  <a:close/>
                  <a:moveTo>
                    <a:pt x="5294" y="1"/>
                  </a:moveTo>
                  <a:cubicBezTo>
                    <a:pt x="5168" y="1"/>
                    <a:pt x="5010" y="64"/>
                    <a:pt x="4978" y="190"/>
                  </a:cubicBezTo>
                  <a:lnTo>
                    <a:pt x="4632" y="915"/>
                  </a:lnTo>
                  <a:cubicBezTo>
                    <a:pt x="4191" y="1041"/>
                    <a:pt x="3750" y="1198"/>
                    <a:pt x="3372" y="1419"/>
                  </a:cubicBezTo>
                  <a:lnTo>
                    <a:pt x="2616" y="1198"/>
                  </a:lnTo>
                  <a:cubicBezTo>
                    <a:pt x="2579" y="1180"/>
                    <a:pt x="2539" y="1172"/>
                    <a:pt x="2500" y="1172"/>
                  </a:cubicBezTo>
                  <a:cubicBezTo>
                    <a:pt x="2405" y="1172"/>
                    <a:pt x="2314" y="1217"/>
                    <a:pt x="2269" y="1261"/>
                  </a:cubicBezTo>
                  <a:lnTo>
                    <a:pt x="1261" y="2238"/>
                  </a:lnTo>
                  <a:cubicBezTo>
                    <a:pt x="1198" y="2332"/>
                    <a:pt x="1166" y="2490"/>
                    <a:pt x="1198" y="2616"/>
                  </a:cubicBezTo>
                  <a:lnTo>
                    <a:pt x="1418" y="3340"/>
                  </a:lnTo>
                  <a:cubicBezTo>
                    <a:pt x="1198" y="3750"/>
                    <a:pt x="1040" y="4191"/>
                    <a:pt x="914" y="4601"/>
                  </a:cubicBezTo>
                  <a:lnTo>
                    <a:pt x="221" y="4979"/>
                  </a:lnTo>
                  <a:cubicBezTo>
                    <a:pt x="95" y="5010"/>
                    <a:pt x="1" y="5168"/>
                    <a:pt x="1" y="5294"/>
                  </a:cubicBezTo>
                  <a:lnTo>
                    <a:pt x="1" y="6711"/>
                  </a:lnTo>
                  <a:cubicBezTo>
                    <a:pt x="1" y="6806"/>
                    <a:pt x="95" y="6963"/>
                    <a:pt x="221" y="7026"/>
                  </a:cubicBezTo>
                  <a:lnTo>
                    <a:pt x="914" y="7373"/>
                  </a:lnTo>
                  <a:cubicBezTo>
                    <a:pt x="1040" y="7814"/>
                    <a:pt x="1198" y="8224"/>
                    <a:pt x="1418" y="8633"/>
                  </a:cubicBezTo>
                  <a:lnTo>
                    <a:pt x="1198" y="9389"/>
                  </a:lnTo>
                  <a:cubicBezTo>
                    <a:pt x="1166" y="9484"/>
                    <a:pt x="1198" y="9641"/>
                    <a:pt x="1261" y="9736"/>
                  </a:cubicBezTo>
                  <a:lnTo>
                    <a:pt x="2269" y="10712"/>
                  </a:lnTo>
                  <a:cubicBezTo>
                    <a:pt x="2316" y="10783"/>
                    <a:pt x="2417" y="10819"/>
                    <a:pt x="2517" y="10819"/>
                  </a:cubicBezTo>
                  <a:cubicBezTo>
                    <a:pt x="2551" y="10819"/>
                    <a:pt x="2584" y="10815"/>
                    <a:pt x="2616" y="10807"/>
                  </a:cubicBezTo>
                  <a:lnTo>
                    <a:pt x="3372" y="10555"/>
                  </a:lnTo>
                  <a:cubicBezTo>
                    <a:pt x="3750" y="10807"/>
                    <a:pt x="4191" y="10965"/>
                    <a:pt x="4632" y="11059"/>
                  </a:cubicBezTo>
                  <a:lnTo>
                    <a:pt x="4978" y="11784"/>
                  </a:lnTo>
                  <a:cubicBezTo>
                    <a:pt x="5010" y="11910"/>
                    <a:pt x="5168" y="11973"/>
                    <a:pt x="5294" y="11973"/>
                  </a:cubicBezTo>
                  <a:lnTo>
                    <a:pt x="6711" y="11973"/>
                  </a:lnTo>
                  <a:cubicBezTo>
                    <a:pt x="6837" y="11973"/>
                    <a:pt x="6995" y="11910"/>
                    <a:pt x="7026" y="11784"/>
                  </a:cubicBezTo>
                  <a:lnTo>
                    <a:pt x="7373" y="11059"/>
                  </a:lnTo>
                  <a:cubicBezTo>
                    <a:pt x="7814" y="10965"/>
                    <a:pt x="8255" y="10807"/>
                    <a:pt x="8633" y="10555"/>
                  </a:cubicBezTo>
                  <a:lnTo>
                    <a:pt x="9389" y="10807"/>
                  </a:lnTo>
                  <a:cubicBezTo>
                    <a:pt x="9421" y="10815"/>
                    <a:pt x="9454" y="10819"/>
                    <a:pt x="9488" y="10819"/>
                  </a:cubicBezTo>
                  <a:cubicBezTo>
                    <a:pt x="9588" y="10819"/>
                    <a:pt x="9688" y="10783"/>
                    <a:pt x="9736" y="10712"/>
                  </a:cubicBezTo>
                  <a:lnTo>
                    <a:pt x="10712" y="9736"/>
                  </a:lnTo>
                  <a:cubicBezTo>
                    <a:pt x="10807" y="9641"/>
                    <a:pt x="10838" y="9484"/>
                    <a:pt x="10807" y="9389"/>
                  </a:cubicBezTo>
                  <a:lnTo>
                    <a:pt x="10555" y="8633"/>
                  </a:lnTo>
                  <a:cubicBezTo>
                    <a:pt x="10807" y="8224"/>
                    <a:pt x="10964" y="7814"/>
                    <a:pt x="11059" y="7373"/>
                  </a:cubicBezTo>
                  <a:lnTo>
                    <a:pt x="11784" y="7026"/>
                  </a:lnTo>
                  <a:cubicBezTo>
                    <a:pt x="11910" y="6963"/>
                    <a:pt x="11973" y="6806"/>
                    <a:pt x="11973" y="6711"/>
                  </a:cubicBezTo>
                  <a:lnTo>
                    <a:pt x="11973" y="5294"/>
                  </a:lnTo>
                  <a:cubicBezTo>
                    <a:pt x="11973" y="5168"/>
                    <a:pt x="11910" y="5042"/>
                    <a:pt x="11784" y="4979"/>
                  </a:cubicBezTo>
                  <a:lnTo>
                    <a:pt x="11059" y="4601"/>
                  </a:lnTo>
                  <a:cubicBezTo>
                    <a:pt x="10964" y="4191"/>
                    <a:pt x="10807" y="3750"/>
                    <a:pt x="10555" y="3340"/>
                  </a:cubicBezTo>
                  <a:lnTo>
                    <a:pt x="10807" y="2616"/>
                  </a:lnTo>
                  <a:cubicBezTo>
                    <a:pt x="10838" y="2490"/>
                    <a:pt x="10807" y="2332"/>
                    <a:pt x="10712" y="2238"/>
                  </a:cubicBezTo>
                  <a:lnTo>
                    <a:pt x="9736" y="1261"/>
                  </a:lnTo>
                  <a:cubicBezTo>
                    <a:pt x="9691" y="1217"/>
                    <a:pt x="9584" y="1172"/>
                    <a:pt x="9491" y="1172"/>
                  </a:cubicBezTo>
                  <a:cubicBezTo>
                    <a:pt x="9453" y="1172"/>
                    <a:pt x="9417" y="1180"/>
                    <a:pt x="9389" y="1198"/>
                  </a:cubicBezTo>
                  <a:lnTo>
                    <a:pt x="8633" y="1419"/>
                  </a:lnTo>
                  <a:cubicBezTo>
                    <a:pt x="8255" y="1198"/>
                    <a:pt x="7814" y="1041"/>
                    <a:pt x="7373" y="915"/>
                  </a:cubicBezTo>
                  <a:lnTo>
                    <a:pt x="7026" y="190"/>
                  </a:lnTo>
                  <a:cubicBezTo>
                    <a:pt x="6995" y="64"/>
                    <a:pt x="6837" y="1"/>
                    <a:pt x="67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5361;p51">
              <a:extLst>
                <a:ext uri="{FF2B5EF4-FFF2-40B4-BE49-F238E27FC236}">
                  <a16:creationId xmlns:a16="http://schemas.microsoft.com/office/drawing/2014/main" id="{9216E1B0-DE8F-5BA3-4FF7-269E0D0F34DD}"/>
                </a:ext>
              </a:extLst>
            </p:cNvPr>
            <p:cNvSpPr/>
            <p:nvPr/>
          </p:nvSpPr>
          <p:spPr>
            <a:xfrm>
              <a:off x="-48579600" y="2764950"/>
              <a:ext cx="192975" cy="191400"/>
            </a:xfrm>
            <a:custGeom>
              <a:avLst/>
              <a:gdLst/>
              <a:ahLst/>
              <a:cxnLst/>
              <a:rect l="l" t="t" r="r" b="b"/>
              <a:pathLst>
                <a:path w="7719" h="7656" extrusionOk="0">
                  <a:moveTo>
                    <a:pt x="3844" y="3214"/>
                  </a:moveTo>
                  <a:lnTo>
                    <a:pt x="4442" y="4411"/>
                  </a:lnTo>
                  <a:cubicBezTo>
                    <a:pt x="4237" y="4490"/>
                    <a:pt x="4033" y="4529"/>
                    <a:pt x="3832" y="4529"/>
                  </a:cubicBezTo>
                  <a:cubicBezTo>
                    <a:pt x="3631" y="4529"/>
                    <a:pt x="3434" y="4490"/>
                    <a:pt x="3245" y="4411"/>
                  </a:cubicBezTo>
                  <a:lnTo>
                    <a:pt x="3844" y="3214"/>
                  </a:lnTo>
                  <a:close/>
                  <a:moveTo>
                    <a:pt x="3781" y="693"/>
                  </a:moveTo>
                  <a:cubicBezTo>
                    <a:pt x="5513" y="693"/>
                    <a:pt x="6931" y="2111"/>
                    <a:pt x="6931" y="3844"/>
                  </a:cubicBezTo>
                  <a:cubicBezTo>
                    <a:pt x="6994" y="5104"/>
                    <a:pt x="6301" y="6175"/>
                    <a:pt x="5230" y="6679"/>
                  </a:cubicBezTo>
                  <a:lnTo>
                    <a:pt x="5230" y="4568"/>
                  </a:lnTo>
                  <a:cubicBezTo>
                    <a:pt x="5230" y="4411"/>
                    <a:pt x="5230" y="4442"/>
                    <a:pt x="4127" y="2300"/>
                  </a:cubicBezTo>
                  <a:cubicBezTo>
                    <a:pt x="4033" y="2206"/>
                    <a:pt x="3938" y="2111"/>
                    <a:pt x="3812" y="2111"/>
                  </a:cubicBezTo>
                  <a:cubicBezTo>
                    <a:pt x="3686" y="2111"/>
                    <a:pt x="3560" y="2206"/>
                    <a:pt x="3497" y="2300"/>
                  </a:cubicBezTo>
                  <a:cubicBezTo>
                    <a:pt x="2363" y="4600"/>
                    <a:pt x="2394" y="4442"/>
                    <a:pt x="2394" y="4568"/>
                  </a:cubicBezTo>
                  <a:lnTo>
                    <a:pt x="2394" y="6679"/>
                  </a:lnTo>
                  <a:cubicBezTo>
                    <a:pt x="1355" y="6175"/>
                    <a:pt x="630" y="5104"/>
                    <a:pt x="630" y="3844"/>
                  </a:cubicBezTo>
                  <a:cubicBezTo>
                    <a:pt x="630" y="2111"/>
                    <a:pt x="2048" y="693"/>
                    <a:pt x="3781" y="693"/>
                  </a:cubicBezTo>
                  <a:close/>
                  <a:moveTo>
                    <a:pt x="4568" y="5104"/>
                  </a:moveTo>
                  <a:lnTo>
                    <a:pt x="4568" y="6931"/>
                  </a:lnTo>
                  <a:cubicBezTo>
                    <a:pt x="4316" y="6963"/>
                    <a:pt x="4096" y="6994"/>
                    <a:pt x="3844" y="6994"/>
                  </a:cubicBezTo>
                  <a:cubicBezTo>
                    <a:pt x="3623" y="6994"/>
                    <a:pt x="3371" y="6994"/>
                    <a:pt x="3151" y="6931"/>
                  </a:cubicBezTo>
                  <a:lnTo>
                    <a:pt x="3151" y="5104"/>
                  </a:lnTo>
                  <a:cubicBezTo>
                    <a:pt x="3371" y="5198"/>
                    <a:pt x="3623" y="5230"/>
                    <a:pt x="3844" y="5230"/>
                  </a:cubicBezTo>
                  <a:cubicBezTo>
                    <a:pt x="4096" y="5230"/>
                    <a:pt x="4316" y="5198"/>
                    <a:pt x="4568" y="5104"/>
                  </a:cubicBezTo>
                  <a:close/>
                  <a:moveTo>
                    <a:pt x="3844" y="0"/>
                  </a:moveTo>
                  <a:cubicBezTo>
                    <a:pt x="1733" y="0"/>
                    <a:pt x="0" y="1733"/>
                    <a:pt x="0" y="3844"/>
                  </a:cubicBezTo>
                  <a:cubicBezTo>
                    <a:pt x="0" y="5577"/>
                    <a:pt x="1134" y="7026"/>
                    <a:pt x="2678" y="7498"/>
                  </a:cubicBezTo>
                  <a:lnTo>
                    <a:pt x="2709" y="7498"/>
                  </a:lnTo>
                  <a:cubicBezTo>
                    <a:pt x="3056" y="7624"/>
                    <a:pt x="3466" y="7656"/>
                    <a:pt x="3844" y="7656"/>
                  </a:cubicBezTo>
                  <a:cubicBezTo>
                    <a:pt x="4253" y="7656"/>
                    <a:pt x="4631" y="7593"/>
                    <a:pt x="4978" y="7498"/>
                  </a:cubicBezTo>
                  <a:lnTo>
                    <a:pt x="5041" y="7498"/>
                  </a:lnTo>
                  <a:cubicBezTo>
                    <a:pt x="6616" y="6994"/>
                    <a:pt x="7719" y="5545"/>
                    <a:pt x="7719" y="3844"/>
                  </a:cubicBezTo>
                  <a:cubicBezTo>
                    <a:pt x="7719" y="1733"/>
                    <a:pt x="5986" y="0"/>
                    <a:pt x="38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15" name="Google Shape;5362;p51">
            <a:extLst>
              <a:ext uri="{FF2B5EF4-FFF2-40B4-BE49-F238E27FC236}">
                <a16:creationId xmlns:a16="http://schemas.microsoft.com/office/drawing/2014/main" id="{71C3CF46-A7DD-35A7-8754-2D5680F92A61}"/>
              </a:ext>
            </a:extLst>
          </p:cNvPr>
          <p:cNvGrpSpPr/>
          <p:nvPr/>
        </p:nvGrpSpPr>
        <p:grpSpPr>
          <a:xfrm>
            <a:off x="7227311" y="2338604"/>
            <a:ext cx="477835" cy="545130"/>
            <a:chOff x="-46753100" y="1965500"/>
            <a:chExt cx="263075" cy="300125"/>
          </a:xfrm>
          <a:solidFill>
            <a:srgbClr val="054B99"/>
          </a:solidFill>
        </p:grpSpPr>
        <p:sp>
          <p:nvSpPr>
            <p:cNvPr id="3016" name="Google Shape;5363;p51">
              <a:extLst>
                <a:ext uri="{FF2B5EF4-FFF2-40B4-BE49-F238E27FC236}">
                  <a16:creationId xmlns:a16="http://schemas.microsoft.com/office/drawing/2014/main" id="{D4A0A4B4-1208-8D08-5E8D-363DF7CBE844}"/>
                </a:ext>
              </a:extLst>
            </p:cNvPr>
            <p:cNvSpPr/>
            <p:nvPr/>
          </p:nvSpPr>
          <p:spPr>
            <a:xfrm>
              <a:off x="-46647575" y="2034825"/>
              <a:ext cx="53575" cy="53575"/>
            </a:xfrm>
            <a:custGeom>
              <a:avLst/>
              <a:gdLst/>
              <a:ahLst/>
              <a:cxnLst/>
              <a:rect l="l" t="t" r="r" b="b"/>
              <a:pathLst>
                <a:path w="2143" h="2143" extrusionOk="0">
                  <a:moveTo>
                    <a:pt x="1072" y="756"/>
                  </a:moveTo>
                  <a:cubicBezTo>
                    <a:pt x="1261" y="756"/>
                    <a:pt x="1418" y="914"/>
                    <a:pt x="1418" y="1103"/>
                  </a:cubicBezTo>
                  <a:cubicBezTo>
                    <a:pt x="1418" y="1323"/>
                    <a:pt x="1261" y="1481"/>
                    <a:pt x="1072" y="1481"/>
                  </a:cubicBezTo>
                  <a:cubicBezTo>
                    <a:pt x="883" y="1481"/>
                    <a:pt x="725" y="1323"/>
                    <a:pt x="725" y="1103"/>
                  </a:cubicBezTo>
                  <a:cubicBezTo>
                    <a:pt x="725" y="914"/>
                    <a:pt x="883" y="756"/>
                    <a:pt x="1072" y="756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71"/>
                  </a:cubicBezTo>
                  <a:cubicBezTo>
                    <a:pt x="1" y="1670"/>
                    <a:pt x="473" y="2143"/>
                    <a:pt x="1072" y="2143"/>
                  </a:cubicBezTo>
                  <a:cubicBezTo>
                    <a:pt x="1670" y="2143"/>
                    <a:pt x="2143" y="1670"/>
                    <a:pt x="2143" y="1071"/>
                  </a:cubicBezTo>
                  <a:cubicBezTo>
                    <a:pt x="2143" y="473"/>
                    <a:pt x="1670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5364;p51">
              <a:extLst>
                <a:ext uri="{FF2B5EF4-FFF2-40B4-BE49-F238E27FC236}">
                  <a16:creationId xmlns:a16="http://schemas.microsoft.com/office/drawing/2014/main" id="{CC44F94E-0C74-E4CF-1E52-C04B555363C3}"/>
                </a:ext>
              </a:extLst>
            </p:cNvPr>
            <p:cNvSpPr/>
            <p:nvPr/>
          </p:nvSpPr>
          <p:spPr>
            <a:xfrm>
              <a:off x="-46753100" y="1965500"/>
              <a:ext cx="263075" cy="300125"/>
            </a:xfrm>
            <a:custGeom>
              <a:avLst/>
              <a:gdLst/>
              <a:ahLst/>
              <a:cxnLst/>
              <a:rect l="l" t="t" r="r" b="b"/>
              <a:pathLst>
                <a:path w="10523" h="12005" extrusionOk="0">
                  <a:moveTo>
                    <a:pt x="5293" y="694"/>
                  </a:moveTo>
                  <a:cubicBezTo>
                    <a:pt x="5765" y="694"/>
                    <a:pt x="6175" y="977"/>
                    <a:pt x="6270" y="1419"/>
                  </a:cubicBezTo>
                  <a:lnTo>
                    <a:pt x="4316" y="1419"/>
                  </a:lnTo>
                  <a:cubicBezTo>
                    <a:pt x="4442" y="977"/>
                    <a:pt x="4820" y="694"/>
                    <a:pt x="5293" y="694"/>
                  </a:cubicBezTo>
                  <a:close/>
                  <a:moveTo>
                    <a:pt x="3875" y="5766"/>
                  </a:moveTo>
                  <a:lnTo>
                    <a:pt x="5135" y="7026"/>
                  </a:lnTo>
                  <a:lnTo>
                    <a:pt x="2615" y="7026"/>
                  </a:lnTo>
                  <a:lnTo>
                    <a:pt x="3875" y="5766"/>
                  </a:lnTo>
                  <a:close/>
                  <a:moveTo>
                    <a:pt x="6679" y="5766"/>
                  </a:moveTo>
                  <a:lnTo>
                    <a:pt x="7939" y="7026"/>
                  </a:lnTo>
                  <a:lnTo>
                    <a:pt x="6144" y="7026"/>
                  </a:lnTo>
                  <a:lnTo>
                    <a:pt x="5797" y="6711"/>
                  </a:lnTo>
                  <a:lnTo>
                    <a:pt x="6679" y="5766"/>
                  </a:lnTo>
                  <a:close/>
                  <a:moveTo>
                    <a:pt x="8758" y="2112"/>
                  </a:moveTo>
                  <a:cubicBezTo>
                    <a:pt x="8947" y="2112"/>
                    <a:pt x="9105" y="2269"/>
                    <a:pt x="9105" y="2458"/>
                  </a:cubicBezTo>
                  <a:lnTo>
                    <a:pt x="9105" y="7089"/>
                  </a:lnTo>
                  <a:lnTo>
                    <a:pt x="8916" y="7089"/>
                  </a:lnTo>
                  <a:lnTo>
                    <a:pt x="6900" y="5073"/>
                  </a:lnTo>
                  <a:cubicBezTo>
                    <a:pt x="6825" y="4999"/>
                    <a:pt x="6744" y="4966"/>
                    <a:pt x="6662" y="4966"/>
                  </a:cubicBezTo>
                  <a:cubicBezTo>
                    <a:pt x="6571" y="4966"/>
                    <a:pt x="6479" y="5007"/>
                    <a:pt x="6396" y="5073"/>
                  </a:cubicBezTo>
                  <a:lnTo>
                    <a:pt x="5293" y="6239"/>
                  </a:lnTo>
                  <a:lnTo>
                    <a:pt x="4127" y="5073"/>
                  </a:lnTo>
                  <a:cubicBezTo>
                    <a:pt x="4064" y="5010"/>
                    <a:pt x="3970" y="4979"/>
                    <a:pt x="3871" y="4979"/>
                  </a:cubicBezTo>
                  <a:cubicBezTo>
                    <a:pt x="3773" y="4979"/>
                    <a:pt x="3670" y="5010"/>
                    <a:pt x="3592" y="5073"/>
                  </a:cubicBezTo>
                  <a:lnTo>
                    <a:pt x="1607" y="7089"/>
                  </a:lnTo>
                  <a:lnTo>
                    <a:pt x="1386" y="7089"/>
                  </a:lnTo>
                  <a:lnTo>
                    <a:pt x="1386" y="2458"/>
                  </a:lnTo>
                  <a:cubicBezTo>
                    <a:pt x="1449" y="2269"/>
                    <a:pt x="1607" y="2112"/>
                    <a:pt x="1764" y="2112"/>
                  </a:cubicBezTo>
                  <a:close/>
                  <a:moveTo>
                    <a:pt x="9168" y="7751"/>
                  </a:moveTo>
                  <a:lnTo>
                    <a:pt x="9168" y="8444"/>
                  </a:lnTo>
                  <a:lnTo>
                    <a:pt x="1449" y="8444"/>
                  </a:lnTo>
                  <a:lnTo>
                    <a:pt x="1449" y="7751"/>
                  </a:lnTo>
                  <a:close/>
                  <a:moveTo>
                    <a:pt x="7782" y="9137"/>
                  </a:moveTo>
                  <a:lnTo>
                    <a:pt x="7971" y="9830"/>
                  </a:lnTo>
                  <a:lnTo>
                    <a:pt x="2552" y="9830"/>
                  </a:lnTo>
                  <a:lnTo>
                    <a:pt x="2709" y="9137"/>
                  </a:lnTo>
                  <a:close/>
                  <a:moveTo>
                    <a:pt x="5261" y="1"/>
                  </a:moveTo>
                  <a:cubicBezTo>
                    <a:pt x="4411" y="1"/>
                    <a:pt x="3686" y="568"/>
                    <a:pt x="3529" y="1419"/>
                  </a:cubicBezTo>
                  <a:lnTo>
                    <a:pt x="1764" y="1419"/>
                  </a:lnTo>
                  <a:cubicBezTo>
                    <a:pt x="1166" y="1419"/>
                    <a:pt x="693" y="1891"/>
                    <a:pt x="693" y="2458"/>
                  </a:cubicBezTo>
                  <a:lnTo>
                    <a:pt x="693" y="8444"/>
                  </a:lnTo>
                  <a:lnTo>
                    <a:pt x="347" y="8444"/>
                  </a:lnTo>
                  <a:cubicBezTo>
                    <a:pt x="158" y="8444"/>
                    <a:pt x="0" y="8602"/>
                    <a:pt x="0" y="8822"/>
                  </a:cubicBezTo>
                  <a:cubicBezTo>
                    <a:pt x="0" y="9011"/>
                    <a:pt x="158" y="9169"/>
                    <a:pt x="347" y="9169"/>
                  </a:cubicBezTo>
                  <a:lnTo>
                    <a:pt x="1985" y="9169"/>
                  </a:lnTo>
                  <a:cubicBezTo>
                    <a:pt x="1922" y="9484"/>
                    <a:pt x="1481" y="11217"/>
                    <a:pt x="1418" y="11563"/>
                  </a:cubicBezTo>
                  <a:cubicBezTo>
                    <a:pt x="1355" y="11752"/>
                    <a:pt x="1481" y="11973"/>
                    <a:pt x="1670" y="12004"/>
                  </a:cubicBezTo>
                  <a:lnTo>
                    <a:pt x="1764" y="12004"/>
                  </a:lnTo>
                  <a:cubicBezTo>
                    <a:pt x="1922" y="12004"/>
                    <a:pt x="2079" y="11878"/>
                    <a:pt x="2111" y="11721"/>
                  </a:cubicBezTo>
                  <a:lnTo>
                    <a:pt x="2394" y="10586"/>
                  </a:lnTo>
                  <a:lnTo>
                    <a:pt x="8128" y="10586"/>
                  </a:lnTo>
                  <a:lnTo>
                    <a:pt x="8412" y="11721"/>
                  </a:lnTo>
                  <a:cubicBezTo>
                    <a:pt x="8443" y="11878"/>
                    <a:pt x="8601" y="12004"/>
                    <a:pt x="8758" y="12004"/>
                  </a:cubicBezTo>
                  <a:lnTo>
                    <a:pt x="8853" y="12004"/>
                  </a:lnTo>
                  <a:cubicBezTo>
                    <a:pt x="9042" y="11973"/>
                    <a:pt x="9168" y="11752"/>
                    <a:pt x="9105" y="11563"/>
                  </a:cubicBezTo>
                  <a:cubicBezTo>
                    <a:pt x="9042" y="11217"/>
                    <a:pt x="8601" y="9484"/>
                    <a:pt x="8538" y="9169"/>
                  </a:cubicBezTo>
                  <a:lnTo>
                    <a:pt x="10176" y="9169"/>
                  </a:lnTo>
                  <a:cubicBezTo>
                    <a:pt x="10365" y="9169"/>
                    <a:pt x="10523" y="9011"/>
                    <a:pt x="10523" y="8822"/>
                  </a:cubicBezTo>
                  <a:cubicBezTo>
                    <a:pt x="10523" y="8602"/>
                    <a:pt x="10365" y="8444"/>
                    <a:pt x="10176" y="8444"/>
                  </a:cubicBezTo>
                  <a:lnTo>
                    <a:pt x="9830" y="8444"/>
                  </a:lnTo>
                  <a:lnTo>
                    <a:pt x="9830" y="2458"/>
                  </a:lnTo>
                  <a:cubicBezTo>
                    <a:pt x="9830" y="1891"/>
                    <a:pt x="9357" y="1419"/>
                    <a:pt x="8758" y="1419"/>
                  </a:cubicBezTo>
                  <a:lnTo>
                    <a:pt x="6994" y="1419"/>
                  </a:lnTo>
                  <a:cubicBezTo>
                    <a:pt x="6837" y="631"/>
                    <a:pt x="6144" y="1"/>
                    <a:pt x="5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18" name="Google Shape;5365;p51">
            <a:extLst>
              <a:ext uri="{FF2B5EF4-FFF2-40B4-BE49-F238E27FC236}">
                <a16:creationId xmlns:a16="http://schemas.microsoft.com/office/drawing/2014/main" id="{15A1D67B-0601-090B-AA85-0D8544F0FFDC}"/>
              </a:ext>
            </a:extLst>
          </p:cNvPr>
          <p:cNvGrpSpPr/>
          <p:nvPr/>
        </p:nvGrpSpPr>
        <p:grpSpPr>
          <a:xfrm>
            <a:off x="7192958" y="3038170"/>
            <a:ext cx="546538" cy="480741"/>
            <a:chOff x="-46772025" y="2350650"/>
            <a:chExt cx="300900" cy="264675"/>
          </a:xfrm>
          <a:solidFill>
            <a:srgbClr val="054B99"/>
          </a:solidFill>
        </p:grpSpPr>
        <p:sp>
          <p:nvSpPr>
            <p:cNvPr id="3019" name="Google Shape;5366;p51">
              <a:extLst>
                <a:ext uri="{FF2B5EF4-FFF2-40B4-BE49-F238E27FC236}">
                  <a16:creationId xmlns:a16="http://schemas.microsoft.com/office/drawing/2014/main" id="{B47BC8CC-8127-F60E-E275-B392517319F9}"/>
                </a:ext>
              </a:extLst>
            </p:cNvPr>
            <p:cNvSpPr/>
            <p:nvPr/>
          </p:nvSpPr>
          <p:spPr>
            <a:xfrm>
              <a:off x="-46772025" y="2350650"/>
              <a:ext cx="300900" cy="264675"/>
            </a:xfrm>
            <a:custGeom>
              <a:avLst/>
              <a:gdLst/>
              <a:ahLst/>
              <a:cxnLst/>
              <a:rect l="l" t="t" r="r" b="b"/>
              <a:pathLst>
                <a:path w="12036" h="10587" extrusionOk="0">
                  <a:moveTo>
                    <a:pt x="6050" y="820"/>
                  </a:moveTo>
                  <a:cubicBezTo>
                    <a:pt x="7184" y="820"/>
                    <a:pt x="8287" y="1229"/>
                    <a:pt x="9169" y="1985"/>
                  </a:cubicBezTo>
                  <a:cubicBezTo>
                    <a:pt x="9326" y="2111"/>
                    <a:pt x="9326" y="2332"/>
                    <a:pt x="9169" y="2458"/>
                  </a:cubicBezTo>
                  <a:lnTo>
                    <a:pt x="9137" y="2490"/>
                  </a:lnTo>
                  <a:cubicBezTo>
                    <a:pt x="9064" y="2533"/>
                    <a:pt x="8978" y="2557"/>
                    <a:pt x="8896" y="2557"/>
                  </a:cubicBezTo>
                  <a:cubicBezTo>
                    <a:pt x="8802" y="2557"/>
                    <a:pt x="8715" y="2526"/>
                    <a:pt x="8665" y="2458"/>
                  </a:cubicBezTo>
                  <a:cubicBezTo>
                    <a:pt x="7940" y="1828"/>
                    <a:pt x="7027" y="1481"/>
                    <a:pt x="6050" y="1481"/>
                  </a:cubicBezTo>
                  <a:cubicBezTo>
                    <a:pt x="5073" y="1481"/>
                    <a:pt x="4160" y="1828"/>
                    <a:pt x="3466" y="2458"/>
                  </a:cubicBezTo>
                  <a:cubicBezTo>
                    <a:pt x="3378" y="2529"/>
                    <a:pt x="3270" y="2570"/>
                    <a:pt x="3175" y="2570"/>
                  </a:cubicBezTo>
                  <a:cubicBezTo>
                    <a:pt x="3101" y="2570"/>
                    <a:pt x="3035" y="2545"/>
                    <a:pt x="2994" y="2490"/>
                  </a:cubicBezTo>
                  <a:lnTo>
                    <a:pt x="2931" y="2458"/>
                  </a:lnTo>
                  <a:cubicBezTo>
                    <a:pt x="2836" y="2301"/>
                    <a:pt x="2836" y="2111"/>
                    <a:pt x="2931" y="1985"/>
                  </a:cubicBezTo>
                  <a:cubicBezTo>
                    <a:pt x="3782" y="1198"/>
                    <a:pt x="4884" y="820"/>
                    <a:pt x="6050" y="820"/>
                  </a:cubicBezTo>
                  <a:close/>
                  <a:moveTo>
                    <a:pt x="1450" y="7152"/>
                  </a:moveTo>
                  <a:lnTo>
                    <a:pt x="1450" y="9106"/>
                  </a:lnTo>
                  <a:cubicBezTo>
                    <a:pt x="1041" y="9011"/>
                    <a:pt x="726" y="8601"/>
                    <a:pt x="726" y="8129"/>
                  </a:cubicBezTo>
                  <a:cubicBezTo>
                    <a:pt x="726" y="7656"/>
                    <a:pt x="1009" y="7278"/>
                    <a:pt x="1450" y="7152"/>
                  </a:cubicBezTo>
                  <a:close/>
                  <a:moveTo>
                    <a:pt x="10618" y="7152"/>
                  </a:moveTo>
                  <a:cubicBezTo>
                    <a:pt x="11028" y="7310"/>
                    <a:pt x="11343" y="7688"/>
                    <a:pt x="11343" y="8129"/>
                  </a:cubicBezTo>
                  <a:cubicBezTo>
                    <a:pt x="11343" y="8601"/>
                    <a:pt x="11059" y="9011"/>
                    <a:pt x="10618" y="9106"/>
                  </a:cubicBezTo>
                  <a:lnTo>
                    <a:pt x="10618" y="7152"/>
                  </a:lnTo>
                  <a:close/>
                  <a:moveTo>
                    <a:pt x="2521" y="6396"/>
                  </a:moveTo>
                  <a:cubicBezTo>
                    <a:pt x="2710" y="6396"/>
                    <a:pt x="2868" y="6554"/>
                    <a:pt x="2868" y="6743"/>
                  </a:cubicBezTo>
                  <a:lnTo>
                    <a:pt x="2868" y="9547"/>
                  </a:lnTo>
                  <a:cubicBezTo>
                    <a:pt x="2868" y="9736"/>
                    <a:pt x="2710" y="9893"/>
                    <a:pt x="2521" y="9893"/>
                  </a:cubicBezTo>
                  <a:cubicBezTo>
                    <a:pt x="2301" y="9893"/>
                    <a:pt x="2175" y="9736"/>
                    <a:pt x="2175" y="9547"/>
                  </a:cubicBezTo>
                  <a:lnTo>
                    <a:pt x="2175" y="6743"/>
                  </a:lnTo>
                  <a:cubicBezTo>
                    <a:pt x="2175" y="6554"/>
                    <a:pt x="2301" y="6396"/>
                    <a:pt x="2521" y="6396"/>
                  </a:cubicBezTo>
                  <a:close/>
                  <a:moveTo>
                    <a:pt x="9547" y="6396"/>
                  </a:moveTo>
                  <a:cubicBezTo>
                    <a:pt x="9767" y="6396"/>
                    <a:pt x="9925" y="6554"/>
                    <a:pt x="9925" y="6743"/>
                  </a:cubicBezTo>
                  <a:lnTo>
                    <a:pt x="9925" y="9547"/>
                  </a:lnTo>
                  <a:cubicBezTo>
                    <a:pt x="9925" y="9736"/>
                    <a:pt x="9767" y="9893"/>
                    <a:pt x="9547" y="9893"/>
                  </a:cubicBezTo>
                  <a:cubicBezTo>
                    <a:pt x="9358" y="9893"/>
                    <a:pt x="9200" y="9736"/>
                    <a:pt x="9200" y="9547"/>
                  </a:cubicBezTo>
                  <a:lnTo>
                    <a:pt x="9200" y="6743"/>
                  </a:lnTo>
                  <a:cubicBezTo>
                    <a:pt x="9200" y="6554"/>
                    <a:pt x="9358" y="6396"/>
                    <a:pt x="9547" y="6396"/>
                  </a:cubicBezTo>
                  <a:close/>
                  <a:moveTo>
                    <a:pt x="6018" y="1"/>
                  </a:moveTo>
                  <a:cubicBezTo>
                    <a:pt x="4664" y="1"/>
                    <a:pt x="3403" y="473"/>
                    <a:pt x="2427" y="1387"/>
                  </a:cubicBezTo>
                  <a:cubicBezTo>
                    <a:pt x="2080" y="1733"/>
                    <a:pt x="1986" y="2269"/>
                    <a:pt x="2238" y="2679"/>
                  </a:cubicBezTo>
                  <a:cubicBezTo>
                    <a:pt x="1671" y="3435"/>
                    <a:pt x="1419" y="4348"/>
                    <a:pt x="1419" y="5293"/>
                  </a:cubicBezTo>
                  <a:lnTo>
                    <a:pt x="1419" y="6396"/>
                  </a:lnTo>
                  <a:cubicBezTo>
                    <a:pt x="631" y="6554"/>
                    <a:pt x="1" y="7247"/>
                    <a:pt x="1" y="8129"/>
                  </a:cubicBezTo>
                  <a:cubicBezTo>
                    <a:pt x="1" y="8980"/>
                    <a:pt x="631" y="9704"/>
                    <a:pt x="1450" y="9862"/>
                  </a:cubicBezTo>
                  <a:cubicBezTo>
                    <a:pt x="1576" y="10303"/>
                    <a:pt x="1986" y="10586"/>
                    <a:pt x="2427" y="10586"/>
                  </a:cubicBezTo>
                  <a:cubicBezTo>
                    <a:pt x="3025" y="10586"/>
                    <a:pt x="3498" y="10114"/>
                    <a:pt x="3498" y="9515"/>
                  </a:cubicBezTo>
                  <a:lnTo>
                    <a:pt x="3498" y="6711"/>
                  </a:lnTo>
                  <a:cubicBezTo>
                    <a:pt x="3498" y="6113"/>
                    <a:pt x="3025" y="5640"/>
                    <a:pt x="2427" y="5640"/>
                  </a:cubicBezTo>
                  <a:cubicBezTo>
                    <a:pt x="2301" y="5640"/>
                    <a:pt x="2206" y="5703"/>
                    <a:pt x="2080" y="5735"/>
                  </a:cubicBezTo>
                  <a:lnTo>
                    <a:pt x="2080" y="5325"/>
                  </a:lnTo>
                  <a:cubicBezTo>
                    <a:pt x="2080" y="4537"/>
                    <a:pt x="2301" y="3844"/>
                    <a:pt x="2710" y="3214"/>
                  </a:cubicBezTo>
                  <a:cubicBezTo>
                    <a:pt x="2827" y="3263"/>
                    <a:pt x="2948" y="3285"/>
                    <a:pt x="3067" y="3285"/>
                  </a:cubicBezTo>
                  <a:cubicBezTo>
                    <a:pt x="3333" y="3285"/>
                    <a:pt x="3596" y="3177"/>
                    <a:pt x="3813" y="3025"/>
                  </a:cubicBezTo>
                  <a:cubicBezTo>
                    <a:pt x="4412" y="2490"/>
                    <a:pt x="5136" y="2238"/>
                    <a:pt x="5924" y="2238"/>
                  </a:cubicBezTo>
                  <a:cubicBezTo>
                    <a:pt x="6711" y="2238"/>
                    <a:pt x="7499" y="2490"/>
                    <a:pt x="8066" y="3025"/>
                  </a:cubicBezTo>
                  <a:cubicBezTo>
                    <a:pt x="8276" y="3193"/>
                    <a:pt x="8542" y="3291"/>
                    <a:pt x="8799" y="3291"/>
                  </a:cubicBezTo>
                  <a:cubicBezTo>
                    <a:pt x="8927" y="3291"/>
                    <a:pt x="9053" y="3267"/>
                    <a:pt x="9169" y="3214"/>
                  </a:cubicBezTo>
                  <a:cubicBezTo>
                    <a:pt x="9610" y="3844"/>
                    <a:pt x="9799" y="4600"/>
                    <a:pt x="9799" y="5325"/>
                  </a:cubicBezTo>
                  <a:lnTo>
                    <a:pt x="9799" y="5735"/>
                  </a:lnTo>
                  <a:cubicBezTo>
                    <a:pt x="9673" y="5703"/>
                    <a:pt x="9547" y="5640"/>
                    <a:pt x="9452" y="5640"/>
                  </a:cubicBezTo>
                  <a:cubicBezTo>
                    <a:pt x="8854" y="5640"/>
                    <a:pt x="8381" y="6113"/>
                    <a:pt x="8381" y="6711"/>
                  </a:cubicBezTo>
                  <a:lnTo>
                    <a:pt x="8381" y="9515"/>
                  </a:lnTo>
                  <a:cubicBezTo>
                    <a:pt x="8381" y="10114"/>
                    <a:pt x="8854" y="10586"/>
                    <a:pt x="9452" y="10586"/>
                  </a:cubicBezTo>
                  <a:cubicBezTo>
                    <a:pt x="9925" y="10586"/>
                    <a:pt x="10303" y="10271"/>
                    <a:pt x="10429" y="9862"/>
                  </a:cubicBezTo>
                  <a:cubicBezTo>
                    <a:pt x="11406" y="9704"/>
                    <a:pt x="12036" y="9011"/>
                    <a:pt x="12036" y="8129"/>
                  </a:cubicBezTo>
                  <a:cubicBezTo>
                    <a:pt x="12036" y="7278"/>
                    <a:pt x="11437" y="6554"/>
                    <a:pt x="10618" y="6396"/>
                  </a:cubicBezTo>
                  <a:lnTo>
                    <a:pt x="10618" y="5293"/>
                  </a:lnTo>
                  <a:cubicBezTo>
                    <a:pt x="10618" y="4348"/>
                    <a:pt x="10335" y="3435"/>
                    <a:pt x="9799" y="2679"/>
                  </a:cubicBezTo>
                  <a:cubicBezTo>
                    <a:pt x="10020" y="2269"/>
                    <a:pt x="9957" y="1733"/>
                    <a:pt x="9610" y="1387"/>
                  </a:cubicBezTo>
                  <a:cubicBezTo>
                    <a:pt x="8602" y="473"/>
                    <a:pt x="7342" y="1"/>
                    <a:pt x="60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5367;p51">
              <a:extLst>
                <a:ext uri="{FF2B5EF4-FFF2-40B4-BE49-F238E27FC236}">
                  <a16:creationId xmlns:a16="http://schemas.microsoft.com/office/drawing/2014/main" id="{5489414A-7D19-4206-522D-86A915C431C4}"/>
                </a:ext>
              </a:extLst>
            </p:cNvPr>
            <p:cNvSpPr/>
            <p:nvPr/>
          </p:nvSpPr>
          <p:spPr>
            <a:xfrm>
              <a:off x="-46664900" y="2475100"/>
              <a:ext cx="92175" cy="122900"/>
            </a:xfrm>
            <a:custGeom>
              <a:avLst/>
              <a:gdLst/>
              <a:ahLst/>
              <a:cxnLst/>
              <a:rect l="l" t="t" r="r" b="b"/>
              <a:pathLst>
                <a:path w="3687" h="4916" extrusionOk="0">
                  <a:moveTo>
                    <a:pt x="1072" y="3497"/>
                  </a:moveTo>
                  <a:cubicBezTo>
                    <a:pt x="1261" y="3497"/>
                    <a:pt x="1418" y="3655"/>
                    <a:pt x="1418" y="3876"/>
                  </a:cubicBezTo>
                  <a:cubicBezTo>
                    <a:pt x="1418" y="4065"/>
                    <a:pt x="1261" y="4222"/>
                    <a:pt x="1072" y="4222"/>
                  </a:cubicBezTo>
                  <a:cubicBezTo>
                    <a:pt x="851" y="4222"/>
                    <a:pt x="694" y="4065"/>
                    <a:pt x="694" y="3876"/>
                  </a:cubicBezTo>
                  <a:cubicBezTo>
                    <a:pt x="694" y="3655"/>
                    <a:pt x="851" y="3497"/>
                    <a:pt x="1072" y="3497"/>
                  </a:cubicBezTo>
                  <a:close/>
                  <a:moveTo>
                    <a:pt x="1765" y="0"/>
                  </a:moveTo>
                  <a:cubicBezTo>
                    <a:pt x="1576" y="0"/>
                    <a:pt x="1418" y="158"/>
                    <a:pt x="1418" y="347"/>
                  </a:cubicBezTo>
                  <a:lnTo>
                    <a:pt x="1418" y="2867"/>
                  </a:lnTo>
                  <a:cubicBezTo>
                    <a:pt x="1292" y="2836"/>
                    <a:pt x="1166" y="2804"/>
                    <a:pt x="1072" y="2804"/>
                  </a:cubicBezTo>
                  <a:cubicBezTo>
                    <a:pt x="473" y="2804"/>
                    <a:pt x="1" y="3277"/>
                    <a:pt x="1" y="3876"/>
                  </a:cubicBezTo>
                  <a:cubicBezTo>
                    <a:pt x="1" y="4443"/>
                    <a:pt x="473" y="4915"/>
                    <a:pt x="1072" y="4915"/>
                  </a:cubicBezTo>
                  <a:cubicBezTo>
                    <a:pt x="1670" y="4915"/>
                    <a:pt x="2143" y="4443"/>
                    <a:pt x="2143" y="3876"/>
                  </a:cubicBezTo>
                  <a:lnTo>
                    <a:pt x="2143" y="1450"/>
                  </a:lnTo>
                  <a:cubicBezTo>
                    <a:pt x="2363" y="1544"/>
                    <a:pt x="2521" y="1702"/>
                    <a:pt x="2616" y="1828"/>
                  </a:cubicBezTo>
                  <a:cubicBezTo>
                    <a:pt x="2868" y="2143"/>
                    <a:pt x="2962" y="2615"/>
                    <a:pt x="2836" y="3088"/>
                  </a:cubicBezTo>
                  <a:cubicBezTo>
                    <a:pt x="2805" y="3308"/>
                    <a:pt x="2962" y="3497"/>
                    <a:pt x="3183" y="3497"/>
                  </a:cubicBezTo>
                  <a:cubicBezTo>
                    <a:pt x="3340" y="3497"/>
                    <a:pt x="3498" y="3403"/>
                    <a:pt x="3529" y="3245"/>
                  </a:cubicBezTo>
                  <a:cubicBezTo>
                    <a:pt x="3687" y="2552"/>
                    <a:pt x="3592" y="1859"/>
                    <a:pt x="3183" y="1355"/>
                  </a:cubicBezTo>
                  <a:cubicBezTo>
                    <a:pt x="2868" y="1040"/>
                    <a:pt x="2521" y="820"/>
                    <a:pt x="2111" y="757"/>
                  </a:cubicBezTo>
                  <a:lnTo>
                    <a:pt x="2111" y="347"/>
                  </a:lnTo>
                  <a:cubicBezTo>
                    <a:pt x="2111" y="158"/>
                    <a:pt x="1954" y="0"/>
                    <a:pt x="17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21" name="Google Shape;5368;p51">
            <a:extLst>
              <a:ext uri="{FF2B5EF4-FFF2-40B4-BE49-F238E27FC236}">
                <a16:creationId xmlns:a16="http://schemas.microsoft.com/office/drawing/2014/main" id="{8D97BA0A-5AA3-D658-EB1A-0A06A544BF22}"/>
              </a:ext>
            </a:extLst>
          </p:cNvPr>
          <p:cNvGrpSpPr/>
          <p:nvPr/>
        </p:nvGrpSpPr>
        <p:grpSpPr>
          <a:xfrm>
            <a:off x="7192958" y="3676205"/>
            <a:ext cx="546538" cy="546538"/>
            <a:chOff x="-46772025" y="2701925"/>
            <a:chExt cx="300900" cy="300900"/>
          </a:xfrm>
          <a:solidFill>
            <a:srgbClr val="054B99"/>
          </a:solidFill>
        </p:grpSpPr>
        <p:sp>
          <p:nvSpPr>
            <p:cNvPr id="3022" name="Google Shape;5369;p51">
              <a:extLst>
                <a:ext uri="{FF2B5EF4-FFF2-40B4-BE49-F238E27FC236}">
                  <a16:creationId xmlns:a16="http://schemas.microsoft.com/office/drawing/2014/main" id="{656AA2B8-C2F4-4B7F-00AB-B7F0012F2F0A}"/>
                </a:ext>
              </a:extLst>
            </p:cNvPr>
            <p:cNvSpPr/>
            <p:nvPr/>
          </p:nvSpPr>
          <p:spPr>
            <a:xfrm>
              <a:off x="-46647575" y="2826375"/>
              <a:ext cx="53575" cy="53575"/>
            </a:xfrm>
            <a:custGeom>
              <a:avLst/>
              <a:gdLst/>
              <a:ahLst/>
              <a:cxnLst/>
              <a:rect l="l" t="t" r="r" b="b"/>
              <a:pathLst>
                <a:path w="2143" h="2143" extrusionOk="0">
                  <a:moveTo>
                    <a:pt x="1072" y="694"/>
                  </a:moveTo>
                  <a:cubicBezTo>
                    <a:pt x="1261" y="694"/>
                    <a:pt x="1418" y="851"/>
                    <a:pt x="1418" y="1040"/>
                  </a:cubicBezTo>
                  <a:cubicBezTo>
                    <a:pt x="1418" y="1229"/>
                    <a:pt x="1261" y="1387"/>
                    <a:pt x="1072" y="1387"/>
                  </a:cubicBezTo>
                  <a:cubicBezTo>
                    <a:pt x="883" y="1387"/>
                    <a:pt x="725" y="1229"/>
                    <a:pt x="725" y="1040"/>
                  </a:cubicBezTo>
                  <a:cubicBezTo>
                    <a:pt x="725" y="851"/>
                    <a:pt x="883" y="694"/>
                    <a:pt x="1072" y="694"/>
                  </a:cubicBezTo>
                  <a:close/>
                  <a:moveTo>
                    <a:pt x="1072" y="1"/>
                  </a:moveTo>
                  <a:cubicBezTo>
                    <a:pt x="473" y="1"/>
                    <a:pt x="1" y="473"/>
                    <a:pt x="1" y="1072"/>
                  </a:cubicBezTo>
                  <a:cubicBezTo>
                    <a:pt x="1" y="1670"/>
                    <a:pt x="473" y="2143"/>
                    <a:pt x="1072" y="2143"/>
                  </a:cubicBezTo>
                  <a:cubicBezTo>
                    <a:pt x="1670" y="2143"/>
                    <a:pt x="2143" y="1670"/>
                    <a:pt x="2143" y="1072"/>
                  </a:cubicBezTo>
                  <a:cubicBezTo>
                    <a:pt x="2112" y="473"/>
                    <a:pt x="1639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5370;p51">
              <a:extLst>
                <a:ext uri="{FF2B5EF4-FFF2-40B4-BE49-F238E27FC236}">
                  <a16:creationId xmlns:a16="http://schemas.microsoft.com/office/drawing/2014/main" id="{CBDFA9DF-6F03-F2E3-7C77-03D7F7098DF0}"/>
                </a:ext>
              </a:extLst>
            </p:cNvPr>
            <p:cNvSpPr/>
            <p:nvPr/>
          </p:nvSpPr>
          <p:spPr>
            <a:xfrm>
              <a:off x="-46772025" y="2701925"/>
              <a:ext cx="300900" cy="300900"/>
            </a:xfrm>
            <a:custGeom>
              <a:avLst/>
              <a:gdLst/>
              <a:ahLst/>
              <a:cxnLst/>
              <a:rect l="l" t="t" r="r" b="b"/>
              <a:pathLst>
                <a:path w="12036" h="12036" extrusionOk="0">
                  <a:moveTo>
                    <a:pt x="6365" y="1482"/>
                  </a:moveTo>
                  <a:cubicBezTo>
                    <a:pt x="8602" y="1639"/>
                    <a:pt x="10429" y="3466"/>
                    <a:pt x="10587" y="5672"/>
                  </a:cubicBezTo>
                  <a:lnTo>
                    <a:pt x="9862" y="5672"/>
                  </a:lnTo>
                  <a:cubicBezTo>
                    <a:pt x="9704" y="3813"/>
                    <a:pt x="8224" y="2301"/>
                    <a:pt x="6365" y="2143"/>
                  </a:cubicBezTo>
                  <a:lnTo>
                    <a:pt x="6365" y="1482"/>
                  </a:lnTo>
                  <a:close/>
                  <a:moveTo>
                    <a:pt x="5703" y="1482"/>
                  </a:moveTo>
                  <a:lnTo>
                    <a:pt x="5703" y="2206"/>
                  </a:lnTo>
                  <a:cubicBezTo>
                    <a:pt x="3845" y="2364"/>
                    <a:pt x="2364" y="3844"/>
                    <a:pt x="2206" y="5703"/>
                  </a:cubicBezTo>
                  <a:lnTo>
                    <a:pt x="1482" y="5703"/>
                  </a:lnTo>
                  <a:cubicBezTo>
                    <a:pt x="1639" y="3466"/>
                    <a:pt x="3466" y="1639"/>
                    <a:pt x="5703" y="1482"/>
                  </a:cubicBezTo>
                  <a:close/>
                  <a:moveTo>
                    <a:pt x="6365" y="2868"/>
                  </a:moveTo>
                  <a:cubicBezTo>
                    <a:pt x="7814" y="3025"/>
                    <a:pt x="9011" y="4191"/>
                    <a:pt x="9169" y="5672"/>
                  </a:cubicBezTo>
                  <a:lnTo>
                    <a:pt x="8854" y="5672"/>
                  </a:lnTo>
                  <a:cubicBezTo>
                    <a:pt x="8665" y="5672"/>
                    <a:pt x="8507" y="5829"/>
                    <a:pt x="8507" y="6018"/>
                  </a:cubicBezTo>
                  <a:cubicBezTo>
                    <a:pt x="8507" y="6207"/>
                    <a:pt x="8665" y="6365"/>
                    <a:pt x="8854" y="6365"/>
                  </a:cubicBezTo>
                  <a:lnTo>
                    <a:pt x="9169" y="6365"/>
                  </a:lnTo>
                  <a:cubicBezTo>
                    <a:pt x="9011" y="7814"/>
                    <a:pt x="7846" y="9011"/>
                    <a:pt x="6365" y="9169"/>
                  </a:cubicBezTo>
                  <a:lnTo>
                    <a:pt x="6365" y="8854"/>
                  </a:lnTo>
                  <a:cubicBezTo>
                    <a:pt x="6365" y="8665"/>
                    <a:pt x="6207" y="8507"/>
                    <a:pt x="6018" y="8507"/>
                  </a:cubicBezTo>
                  <a:cubicBezTo>
                    <a:pt x="5829" y="8507"/>
                    <a:pt x="5672" y="8665"/>
                    <a:pt x="5672" y="8854"/>
                  </a:cubicBezTo>
                  <a:lnTo>
                    <a:pt x="5672" y="9169"/>
                  </a:lnTo>
                  <a:cubicBezTo>
                    <a:pt x="4223" y="9011"/>
                    <a:pt x="3025" y="7814"/>
                    <a:pt x="2868" y="6365"/>
                  </a:cubicBezTo>
                  <a:lnTo>
                    <a:pt x="3183" y="6365"/>
                  </a:lnTo>
                  <a:cubicBezTo>
                    <a:pt x="3372" y="6365"/>
                    <a:pt x="3529" y="6207"/>
                    <a:pt x="3529" y="6018"/>
                  </a:cubicBezTo>
                  <a:cubicBezTo>
                    <a:pt x="3529" y="5829"/>
                    <a:pt x="3372" y="5672"/>
                    <a:pt x="3183" y="5672"/>
                  </a:cubicBezTo>
                  <a:lnTo>
                    <a:pt x="2868" y="5672"/>
                  </a:lnTo>
                  <a:cubicBezTo>
                    <a:pt x="3025" y="4191"/>
                    <a:pt x="4191" y="3025"/>
                    <a:pt x="5672" y="2868"/>
                  </a:cubicBezTo>
                  <a:lnTo>
                    <a:pt x="5672" y="3183"/>
                  </a:lnTo>
                  <a:cubicBezTo>
                    <a:pt x="5672" y="3372"/>
                    <a:pt x="5829" y="3529"/>
                    <a:pt x="6018" y="3529"/>
                  </a:cubicBezTo>
                  <a:cubicBezTo>
                    <a:pt x="6207" y="3529"/>
                    <a:pt x="6365" y="3372"/>
                    <a:pt x="6365" y="3183"/>
                  </a:cubicBezTo>
                  <a:lnTo>
                    <a:pt x="6365" y="2868"/>
                  </a:lnTo>
                  <a:close/>
                  <a:moveTo>
                    <a:pt x="2206" y="6365"/>
                  </a:moveTo>
                  <a:cubicBezTo>
                    <a:pt x="2364" y="8224"/>
                    <a:pt x="3845" y="9704"/>
                    <a:pt x="5703" y="9862"/>
                  </a:cubicBezTo>
                  <a:lnTo>
                    <a:pt x="5703" y="10586"/>
                  </a:lnTo>
                  <a:cubicBezTo>
                    <a:pt x="3466" y="10429"/>
                    <a:pt x="1639" y="8602"/>
                    <a:pt x="1482" y="6365"/>
                  </a:cubicBezTo>
                  <a:close/>
                  <a:moveTo>
                    <a:pt x="10618" y="6365"/>
                  </a:moveTo>
                  <a:cubicBezTo>
                    <a:pt x="10429" y="8602"/>
                    <a:pt x="8602" y="10429"/>
                    <a:pt x="6396" y="10586"/>
                  </a:cubicBezTo>
                  <a:lnTo>
                    <a:pt x="6396" y="9862"/>
                  </a:lnTo>
                  <a:cubicBezTo>
                    <a:pt x="8255" y="9704"/>
                    <a:pt x="9767" y="8224"/>
                    <a:pt x="9925" y="6365"/>
                  </a:cubicBezTo>
                  <a:close/>
                  <a:moveTo>
                    <a:pt x="6018" y="1"/>
                  </a:moveTo>
                  <a:cubicBezTo>
                    <a:pt x="5829" y="1"/>
                    <a:pt x="5672" y="158"/>
                    <a:pt x="5672" y="347"/>
                  </a:cubicBezTo>
                  <a:lnTo>
                    <a:pt x="5672" y="725"/>
                  </a:lnTo>
                  <a:cubicBezTo>
                    <a:pt x="4412" y="820"/>
                    <a:pt x="3183" y="1356"/>
                    <a:pt x="2269" y="2269"/>
                  </a:cubicBezTo>
                  <a:cubicBezTo>
                    <a:pt x="1387" y="3183"/>
                    <a:pt x="820" y="4348"/>
                    <a:pt x="757" y="5672"/>
                  </a:cubicBezTo>
                  <a:lnTo>
                    <a:pt x="347" y="5672"/>
                  </a:lnTo>
                  <a:cubicBezTo>
                    <a:pt x="158" y="5672"/>
                    <a:pt x="1" y="5829"/>
                    <a:pt x="1" y="6018"/>
                  </a:cubicBezTo>
                  <a:cubicBezTo>
                    <a:pt x="1" y="6207"/>
                    <a:pt x="158" y="6365"/>
                    <a:pt x="347" y="6365"/>
                  </a:cubicBezTo>
                  <a:lnTo>
                    <a:pt x="757" y="6365"/>
                  </a:lnTo>
                  <a:cubicBezTo>
                    <a:pt x="820" y="7625"/>
                    <a:pt x="1387" y="8854"/>
                    <a:pt x="2269" y="9767"/>
                  </a:cubicBezTo>
                  <a:cubicBezTo>
                    <a:pt x="3183" y="10649"/>
                    <a:pt x="4380" y="11217"/>
                    <a:pt x="5672" y="11280"/>
                  </a:cubicBezTo>
                  <a:lnTo>
                    <a:pt x="5672" y="11689"/>
                  </a:lnTo>
                  <a:cubicBezTo>
                    <a:pt x="5672" y="11878"/>
                    <a:pt x="5829" y="12036"/>
                    <a:pt x="6018" y="12036"/>
                  </a:cubicBezTo>
                  <a:cubicBezTo>
                    <a:pt x="6207" y="12036"/>
                    <a:pt x="6365" y="11878"/>
                    <a:pt x="6365" y="11689"/>
                  </a:cubicBezTo>
                  <a:lnTo>
                    <a:pt x="6365" y="11280"/>
                  </a:lnTo>
                  <a:cubicBezTo>
                    <a:pt x="7625" y="11217"/>
                    <a:pt x="8854" y="10649"/>
                    <a:pt x="9767" y="9767"/>
                  </a:cubicBezTo>
                  <a:cubicBezTo>
                    <a:pt x="10681" y="8854"/>
                    <a:pt x="11217" y="7656"/>
                    <a:pt x="11280" y="6365"/>
                  </a:cubicBezTo>
                  <a:lnTo>
                    <a:pt x="11689" y="6365"/>
                  </a:lnTo>
                  <a:cubicBezTo>
                    <a:pt x="11878" y="6365"/>
                    <a:pt x="12036" y="6207"/>
                    <a:pt x="12036" y="6018"/>
                  </a:cubicBezTo>
                  <a:cubicBezTo>
                    <a:pt x="12036" y="5829"/>
                    <a:pt x="11878" y="5672"/>
                    <a:pt x="11689" y="5672"/>
                  </a:cubicBezTo>
                  <a:lnTo>
                    <a:pt x="11280" y="5672"/>
                  </a:lnTo>
                  <a:cubicBezTo>
                    <a:pt x="11217" y="4411"/>
                    <a:pt x="10650" y="3183"/>
                    <a:pt x="9767" y="2269"/>
                  </a:cubicBezTo>
                  <a:cubicBezTo>
                    <a:pt x="8854" y="1356"/>
                    <a:pt x="7688" y="820"/>
                    <a:pt x="6365" y="725"/>
                  </a:cubicBezTo>
                  <a:lnTo>
                    <a:pt x="6365" y="347"/>
                  </a:lnTo>
                  <a:cubicBezTo>
                    <a:pt x="6365" y="158"/>
                    <a:pt x="6207" y="1"/>
                    <a:pt x="60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24" name="Google Shape;5371;p51">
            <a:extLst>
              <a:ext uri="{FF2B5EF4-FFF2-40B4-BE49-F238E27FC236}">
                <a16:creationId xmlns:a16="http://schemas.microsoft.com/office/drawing/2014/main" id="{4FE7A6EF-EA5C-CF7C-C9FA-632748945EDB}"/>
              </a:ext>
            </a:extLst>
          </p:cNvPr>
          <p:cNvSpPr/>
          <p:nvPr/>
        </p:nvSpPr>
        <p:spPr>
          <a:xfrm>
            <a:off x="10585260" y="2402831"/>
            <a:ext cx="545086" cy="546538"/>
          </a:xfrm>
          <a:custGeom>
            <a:avLst/>
            <a:gdLst/>
            <a:ahLst/>
            <a:cxnLst/>
            <a:rect l="l" t="t" r="r" b="b"/>
            <a:pathLst>
              <a:path w="12004" h="12036" extrusionOk="0">
                <a:moveTo>
                  <a:pt x="10933" y="4947"/>
                </a:moveTo>
                <a:cubicBezTo>
                  <a:pt x="11122" y="4947"/>
                  <a:pt x="11279" y="5104"/>
                  <a:pt x="11279" y="5293"/>
                </a:cubicBezTo>
                <a:lnTo>
                  <a:pt x="11279" y="5671"/>
                </a:lnTo>
                <a:lnTo>
                  <a:pt x="7782" y="5671"/>
                </a:lnTo>
                <a:lnTo>
                  <a:pt x="7782" y="5293"/>
                </a:lnTo>
                <a:cubicBezTo>
                  <a:pt x="7782" y="5104"/>
                  <a:pt x="7940" y="4947"/>
                  <a:pt x="8129" y="4947"/>
                </a:cubicBezTo>
                <a:close/>
                <a:moveTo>
                  <a:pt x="9547" y="694"/>
                </a:moveTo>
                <a:cubicBezTo>
                  <a:pt x="9736" y="694"/>
                  <a:pt x="9893" y="851"/>
                  <a:pt x="9893" y="1040"/>
                </a:cubicBezTo>
                <a:lnTo>
                  <a:pt x="9893" y="4254"/>
                </a:lnTo>
                <a:lnTo>
                  <a:pt x="8129" y="4254"/>
                </a:lnTo>
                <a:cubicBezTo>
                  <a:pt x="7530" y="4254"/>
                  <a:pt x="7058" y="4726"/>
                  <a:pt x="7058" y="5293"/>
                </a:cubicBezTo>
                <a:lnTo>
                  <a:pt x="7058" y="6365"/>
                </a:lnTo>
                <a:lnTo>
                  <a:pt x="694" y="6365"/>
                </a:lnTo>
                <a:lnTo>
                  <a:pt x="694" y="1040"/>
                </a:lnTo>
                <a:cubicBezTo>
                  <a:pt x="725" y="851"/>
                  <a:pt x="883" y="694"/>
                  <a:pt x="1072" y="694"/>
                </a:cubicBezTo>
                <a:close/>
                <a:moveTo>
                  <a:pt x="7121" y="7026"/>
                </a:moveTo>
                <a:lnTo>
                  <a:pt x="7121" y="7751"/>
                </a:lnTo>
                <a:lnTo>
                  <a:pt x="1072" y="7751"/>
                </a:lnTo>
                <a:cubicBezTo>
                  <a:pt x="883" y="7751"/>
                  <a:pt x="725" y="7593"/>
                  <a:pt x="725" y="7404"/>
                </a:cubicBezTo>
                <a:lnTo>
                  <a:pt x="725" y="7026"/>
                </a:lnTo>
                <a:close/>
                <a:moveTo>
                  <a:pt x="5703" y="8444"/>
                </a:moveTo>
                <a:lnTo>
                  <a:pt x="5703" y="9168"/>
                </a:lnTo>
                <a:lnTo>
                  <a:pt x="4947" y="9168"/>
                </a:lnTo>
                <a:lnTo>
                  <a:pt x="4947" y="8444"/>
                </a:lnTo>
                <a:close/>
                <a:moveTo>
                  <a:pt x="7089" y="8444"/>
                </a:moveTo>
                <a:lnTo>
                  <a:pt x="7089" y="9168"/>
                </a:lnTo>
                <a:lnTo>
                  <a:pt x="6365" y="9168"/>
                </a:lnTo>
                <a:lnTo>
                  <a:pt x="6365" y="8444"/>
                </a:lnTo>
                <a:close/>
                <a:moveTo>
                  <a:pt x="11279" y="6333"/>
                </a:moveTo>
                <a:lnTo>
                  <a:pt x="11279" y="9830"/>
                </a:lnTo>
                <a:lnTo>
                  <a:pt x="7782" y="9830"/>
                </a:lnTo>
                <a:lnTo>
                  <a:pt x="7782" y="6333"/>
                </a:lnTo>
                <a:close/>
                <a:moveTo>
                  <a:pt x="11279" y="10523"/>
                </a:moveTo>
                <a:lnTo>
                  <a:pt x="11279" y="10901"/>
                </a:lnTo>
                <a:cubicBezTo>
                  <a:pt x="11279" y="11090"/>
                  <a:pt x="11122" y="11248"/>
                  <a:pt x="10933" y="11248"/>
                </a:cubicBezTo>
                <a:lnTo>
                  <a:pt x="8129" y="11248"/>
                </a:lnTo>
                <a:cubicBezTo>
                  <a:pt x="7940" y="11248"/>
                  <a:pt x="7782" y="11090"/>
                  <a:pt x="7782" y="10901"/>
                </a:cubicBezTo>
                <a:lnTo>
                  <a:pt x="7782" y="10523"/>
                </a:lnTo>
                <a:close/>
                <a:moveTo>
                  <a:pt x="1040" y="1"/>
                </a:moveTo>
                <a:cubicBezTo>
                  <a:pt x="442" y="1"/>
                  <a:pt x="1" y="473"/>
                  <a:pt x="1" y="1040"/>
                </a:cubicBezTo>
                <a:lnTo>
                  <a:pt x="1" y="7436"/>
                </a:lnTo>
                <a:cubicBezTo>
                  <a:pt x="1" y="8034"/>
                  <a:pt x="442" y="8507"/>
                  <a:pt x="1040" y="8507"/>
                </a:cubicBezTo>
                <a:lnTo>
                  <a:pt x="4191" y="8507"/>
                </a:lnTo>
                <a:lnTo>
                  <a:pt x="4191" y="9200"/>
                </a:lnTo>
                <a:lnTo>
                  <a:pt x="3151" y="9200"/>
                </a:lnTo>
                <a:cubicBezTo>
                  <a:pt x="2931" y="9200"/>
                  <a:pt x="2773" y="9357"/>
                  <a:pt x="2773" y="9546"/>
                </a:cubicBezTo>
                <a:cubicBezTo>
                  <a:pt x="2773" y="9767"/>
                  <a:pt x="2931" y="9925"/>
                  <a:pt x="3151" y="9925"/>
                </a:cubicBezTo>
                <a:lnTo>
                  <a:pt x="7026" y="9925"/>
                </a:lnTo>
                <a:lnTo>
                  <a:pt x="7026" y="10964"/>
                </a:lnTo>
                <a:cubicBezTo>
                  <a:pt x="7026" y="11563"/>
                  <a:pt x="7499" y="12035"/>
                  <a:pt x="8097" y="12035"/>
                </a:cubicBezTo>
                <a:lnTo>
                  <a:pt x="10901" y="12035"/>
                </a:lnTo>
                <a:cubicBezTo>
                  <a:pt x="11468" y="12035"/>
                  <a:pt x="11941" y="11563"/>
                  <a:pt x="11941" y="10964"/>
                </a:cubicBezTo>
                <a:lnTo>
                  <a:pt x="11941" y="5356"/>
                </a:lnTo>
                <a:cubicBezTo>
                  <a:pt x="12004" y="4726"/>
                  <a:pt x="11531" y="4254"/>
                  <a:pt x="10933" y="4254"/>
                </a:cubicBezTo>
                <a:lnTo>
                  <a:pt x="10586" y="4254"/>
                </a:lnTo>
                <a:lnTo>
                  <a:pt x="10586" y="1040"/>
                </a:lnTo>
                <a:cubicBezTo>
                  <a:pt x="10586" y="473"/>
                  <a:pt x="10114" y="1"/>
                  <a:pt x="9515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25" name="Google Shape;5372;p51">
            <a:extLst>
              <a:ext uri="{FF2B5EF4-FFF2-40B4-BE49-F238E27FC236}">
                <a16:creationId xmlns:a16="http://schemas.microsoft.com/office/drawing/2014/main" id="{1DDD6B96-1A78-509E-116E-F9EB1F7E993B}"/>
              </a:ext>
            </a:extLst>
          </p:cNvPr>
          <p:cNvGrpSpPr/>
          <p:nvPr/>
        </p:nvGrpSpPr>
        <p:grpSpPr>
          <a:xfrm>
            <a:off x="1097884" y="2307136"/>
            <a:ext cx="545086" cy="546538"/>
            <a:chOff x="-50154075" y="1948175"/>
            <a:chExt cx="300100" cy="300900"/>
          </a:xfrm>
          <a:solidFill>
            <a:srgbClr val="054B99"/>
          </a:solidFill>
        </p:grpSpPr>
        <p:sp>
          <p:nvSpPr>
            <p:cNvPr id="3026" name="Google Shape;5373;p51">
              <a:extLst>
                <a:ext uri="{FF2B5EF4-FFF2-40B4-BE49-F238E27FC236}">
                  <a16:creationId xmlns:a16="http://schemas.microsoft.com/office/drawing/2014/main" id="{F1D5CC7A-C2F1-A89C-83D0-E423D17E522B}"/>
                </a:ext>
              </a:extLst>
            </p:cNvPr>
            <p:cNvSpPr/>
            <p:nvPr/>
          </p:nvSpPr>
          <p:spPr>
            <a:xfrm>
              <a:off x="-50154075" y="1948175"/>
              <a:ext cx="300100" cy="300900"/>
            </a:xfrm>
            <a:custGeom>
              <a:avLst/>
              <a:gdLst/>
              <a:ahLst/>
              <a:cxnLst/>
              <a:rect l="l" t="t" r="r" b="b"/>
              <a:pathLst>
                <a:path w="12004" h="12036" extrusionOk="0">
                  <a:moveTo>
                    <a:pt x="2805" y="694"/>
                  </a:moveTo>
                  <a:lnTo>
                    <a:pt x="2805" y="2805"/>
                  </a:lnTo>
                  <a:lnTo>
                    <a:pt x="662" y="2805"/>
                  </a:lnTo>
                  <a:lnTo>
                    <a:pt x="662" y="694"/>
                  </a:lnTo>
                  <a:close/>
                  <a:moveTo>
                    <a:pt x="2805" y="3466"/>
                  </a:moveTo>
                  <a:lnTo>
                    <a:pt x="2805" y="5609"/>
                  </a:lnTo>
                  <a:lnTo>
                    <a:pt x="662" y="5609"/>
                  </a:lnTo>
                  <a:lnTo>
                    <a:pt x="662" y="3466"/>
                  </a:lnTo>
                  <a:close/>
                  <a:moveTo>
                    <a:pt x="7908" y="2521"/>
                  </a:moveTo>
                  <a:lnTo>
                    <a:pt x="9421" y="4033"/>
                  </a:lnTo>
                  <a:lnTo>
                    <a:pt x="7782" y="5640"/>
                  </a:lnTo>
                  <a:lnTo>
                    <a:pt x="6302" y="4128"/>
                  </a:lnTo>
                  <a:lnTo>
                    <a:pt x="7908" y="2521"/>
                  </a:lnTo>
                  <a:close/>
                  <a:moveTo>
                    <a:pt x="5798" y="4663"/>
                  </a:moveTo>
                  <a:lnTo>
                    <a:pt x="7278" y="6144"/>
                  </a:lnTo>
                  <a:lnTo>
                    <a:pt x="5766" y="7688"/>
                  </a:lnTo>
                  <a:lnTo>
                    <a:pt x="4254" y="6207"/>
                  </a:lnTo>
                  <a:lnTo>
                    <a:pt x="5798" y="4663"/>
                  </a:lnTo>
                  <a:close/>
                  <a:moveTo>
                    <a:pt x="2805" y="6302"/>
                  </a:moveTo>
                  <a:lnTo>
                    <a:pt x="2805" y="8791"/>
                  </a:lnTo>
                  <a:cubicBezTo>
                    <a:pt x="2521" y="8570"/>
                    <a:pt x="2111" y="8444"/>
                    <a:pt x="1733" y="8444"/>
                  </a:cubicBezTo>
                  <a:cubicBezTo>
                    <a:pt x="1324" y="8444"/>
                    <a:pt x="977" y="8570"/>
                    <a:pt x="662" y="8791"/>
                  </a:cubicBezTo>
                  <a:lnTo>
                    <a:pt x="662" y="6302"/>
                  </a:lnTo>
                  <a:close/>
                  <a:moveTo>
                    <a:pt x="3750" y="6711"/>
                  </a:moveTo>
                  <a:lnTo>
                    <a:pt x="5230" y="8192"/>
                  </a:lnTo>
                  <a:lnTo>
                    <a:pt x="3498" y="9925"/>
                  </a:lnTo>
                  <a:lnTo>
                    <a:pt x="3498" y="6932"/>
                  </a:lnTo>
                  <a:lnTo>
                    <a:pt x="3750" y="6711"/>
                  </a:lnTo>
                  <a:close/>
                  <a:moveTo>
                    <a:pt x="1733" y="9137"/>
                  </a:moveTo>
                  <a:cubicBezTo>
                    <a:pt x="2332" y="9137"/>
                    <a:pt x="2805" y="9610"/>
                    <a:pt x="2805" y="10208"/>
                  </a:cubicBezTo>
                  <a:cubicBezTo>
                    <a:pt x="2805" y="10807"/>
                    <a:pt x="2332" y="11279"/>
                    <a:pt x="1733" y="11279"/>
                  </a:cubicBezTo>
                  <a:cubicBezTo>
                    <a:pt x="1135" y="11279"/>
                    <a:pt x="662" y="10807"/>
                    <a:pt x="662" y="10208"/>
                  </a:cubicBezTo>
                  <a:cubicBezTo>
                    <a:pt x="662" y="9610"/>
                    <a:pt x="1135" y="9137"/>
                    <a:pt x="1733" y="9137"/>
                  </a:cubicBezTo>
                  <a:close/>
                  <a:moveTo>
                    <a:pt x="5640" y="9137"/>
                  </a:moveTo>
                  <a:lnTo>
                    <a:pt x="5640" y="11279"/>
                  </a:lnTo>
                  <a:lnTo>
                    <a:pt x="3183" y="11279"/>
                  </a:lnTo>
                  <a:lnTo>
                    <a:pt x="5262" y="9137"/>
                  </a:lnTo>
                  <a:close/>
                  <a:moveTo>
                    <a:pt x="8412" y="9137"/>
                  </a:moveTo>
                  <a:lnTo>
                    <a:pt x="8412" y="11279"/>
                  </a:lnTo>
                  <a:lnTo>
                    <a:pt x="6333" y="11279"/>
                  </a:lnTo>
                  <a:lnTo>
                    <a:pt x="6333" y="9137"/>
                  </a:lnTo>
                  <a:close/>
                  <a:moveTo>
                    <a:pt x="11248" y="9137"/>
                  </a:moveTo>
                  <a:lnTo>
                    <a:pt x="11248" y="11279"/>
                  </a:lnTo>
                  <a:lnTo>
                    <a:pt x="9106" y="11279"/>
                  </a:lnTo>
                  <a:lnTo>
                    <a:pt x="9106" y="9137"/>
                  </a:ln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lnTo>
                    <a:pt x="1" y="10240"/>
                  </a:lnTo>
                  <a:cubicBezTo>
                    <a:pt x="1" y="11248"/>
                    <a:pt x="788" y="12036"/>
                    <a:pt x="1765" y="12036"/>
                  </a:cubicBezTo>
                  <a:lnTo>
                    <a:pt x="11657" y="12036"/>
                  </a:lnTo>
                  <a:cubicBezTo>
                    <a:pt x="11846" y="12036"/>
                    <a:pt x="12004" y="11878"/>
                    <a:pt x="12004" y="11657"/>
                  </a:cubicBezTo>
                  <a:lnTo>
                    <a:pt x="12004" y="8791"/>
                  </a:lnTo>
                  <a:cubicBezTo>
                    <a:pt x="11973" y="8602"/>
                    <a:pt x="11815" y="8444"/>
                    <a:pt x="11626" y="8444"/>
                  </a:cubicBezTo>
                  <a:lnTo>
                    <a:pt x="5987" y="8444"/>
                  </a:lnTo>
                  <a:lnTo>
                    <a:pt x="10177" y="4254"/>
                  </a:lnTo>
                  <a:cubicBezTo>
                    <a:pt x="10240" y="4191"/>
                    <a:pt x="10271" y="4096"/>
                    <a:pt x="10271" y="4033"/>
                  </a:cubicBezTo>
                  <a:cubicBezTo>
                    <a:pt x="10271" y="3939"/>
                    <a:pt x="10240" y="3844"/>
                    <a:pt x="10177" y="3781"/>
                  </a:cubicBezTo>
                  <a:lnTo>
                    <a:pt x="8192" y="1828"/>
                  </a:lnTo>
                  <a:cubicBezTo>
                    <a:pt x="8129" y="1765"/>
                    <a:pt x="8042" y="1733"/>
                    <a:pt x="7952" y="1733"/>
                  </a:cubicBezTo>
                  <a:cubicBezTo>
                    <a:pt x="7861" y="1733"/>
                    <a:pt x="7767" y="1765"/>
                    <a:pt x="7688" y="1828"/>
                  </a:cubicBezTo>
                  <a:lnTo>
                    <a:pt x="3498" y="5987"/>
                  </a:lnTo>
                  <a:lnTo>
                    <a:pt x="3498" y="379"/>
                  </a:lnTo>
                  <a:cubicBezTo>
                    <a:pt x="3498" y="158"/>
                    <a:pt x="3340" y="1"/>
                    <a:pt x="3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5374;p51">
              <a:extLst>
                <a:ext uri="{FF2B5EF4-FFF2-40B4-BE49-F238E27FC236}">
                  <a16:creationId xmlns:a16="http://schemas.microsoft.com/office/drawing/2014/main" id="{FBD1BD91-AC6E-A477-7234-A7EB9B70C9E2}"/>
                </a:ext>
              </a:extLst>
            </p:cNvPr>
            <p:cNvSpPr/>
            <p:nvPr/>
          </p:nvSpPr>
          <p:spPr>
            <a:xfrm>
              <a:off x="-50119425" y="21947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28" name="Google Shape;5375;p51">
            <a:extLst>
              <a:ext uri="{FF2B5EF4-FFF2-40B4-BE49-F238E27FC236}">
                <a16:creationId xmlns:a16="http://schemas.microsoft.com/office/drawing/2014/main" id="{CC6C255A-D372-B7EC-8345-1730556FD329}"/>
              </a:ext>
            </a:extLst>
          </p:cNvPr>
          <p:cNvGrpSpPr/>
          <p:nvPr/>
        </p:nvGrpSpPr>
        <p:grpSpPr>
          <a:xfrm>
            <a:off x="1097884" y="2976641"/>
            <a:ext cx="545086" cy="545130"/>
            <a:chOff x="-50154850" y="2316775"/>
            <a:chExt cx="300100" cy="300125"/>
          </a:xfrm>
          <a:solidFill>
            <a:srgbClr val="054B99"/>
          </a:solidFill>
        </p:grpSpPr>
        <p:sp>
          <p:nvSpPr>
            <p:cNvPr id="3029" name="Google Shape;5376;p51">
              <a:extLst>
                <a:ext uri="{FF2B5EF4-FFF2-40B4-BE49-F238E27FC236}">
                  <a16:creationId xmlns:a16="http://schemas.microsoft.com/office/drawing/2014/main" id="{44A0D348-4B10-7E57-D9A2-8D07CF1F5A69}"/>
                </a:ext>
              </a:extLst>
            </p:cNvPr>
            <p:cNvSpPr/>
            <p:nvPr/>
          </p:nvSpPr>
          <p:spPr>
            <a:xfrm>
              <a:off x="-50154850" y="2316775"/>
              <a:ext cx="300100" cy="300125"/>
            </a:xfrm>
            <a:custGeom>
              <a:avLst/>
              <a:gdLst/>
              <a:ahLst/>
              <a:cxnLst/>
              <a:rect l="l" t="t" r="r" b="b"/>
              <a:pathLst>
                <a:path w="12004" h="12005" extrusionOk="0">
                  <a:moveTo>
                    <a:pt x="1418" y="694"/>
                  </a:moveTo>
                  <a:lnTo>
                    <a:pt x="1418" y="1419"/>
                  </a:lnTo>
                  <a:lnTo>
                    <a:pt x="693" y="1419"/>
                  </a:lnTo>
                  <a:lnTo>
                    <a:pt x="693" y="694"/>
                  </a:lnTo>
                  <a:close/>
                  <a:moveTo>
                    <a:pt x="11279" y="694"/>
                  </a:moveTo>
                  <a:lnTo>
                    <a:pt x="11279" y="1419"/>
                  </a:lnTo>
                  <a:lnTo>
                    <a:pt x="10586" y="1419"/>
                  </a:lnTo>
                  <a:lnTo>
                    <a:pt x="10586" y="694"/>
                  </a:lnTo>
                  <a:close/>
                  <a:moveTo>
                    <a:pt x="9893" y="1419"/>
                  </a:moveTo>
                  <a:lnTo>
                    <a:pt x="9893" y="1765"/>
                  </a:lnTo>
                  <a:cubicBezTo>
                    <a:pt x="9893" y="1954"/>
                    <a:pt x="10019" y="2112"/>
                    <a:pt x="10239" y="2112"/>
                  </a:cubicBezTo>
                  <a:lnTo>
                    <a:pt x="10586" y="2112"/>
                  </a:lnTo>
                  <a:lnTo>
                    <a:pt x="10586" y="9893"/>
                  </a:lnTo>
                  <a:lnTo>
                    <a:pt x="10239" y="9893"/>
                  </a:lnTo>
                  <a:cubicBezTo>
                    <a:pt x="10019" y="9893"/>
                    <a:pt x="9893" y="10051"/>
                    <a:pt x="9893" y="10240"/>
                  </a:cubicBezTo>
                  <a:lnTo>
                    <a:pt x="9893" y="10587"/>
                  </a:lnTo>
                  <a:lnTo>
                    <a:pt x="2111" y="10587"/>
                  </a:lnTo>
                  <a:lnTo>
                    <a:pt x="2111" y="10240"/>
                  </a:lnTo>
                  <a:cubicBezTo>
                    <a:pt x="2111" y="10051"/>
                    <a:pt x="1953" y="9893"/>
                    <a:pt x="1764" y="9893"/>
                  </a:cubicBezTo>
                  <a:lnTo>
                    <a:pt x="1418" y="9893"/>
                  </a:lnTo>
                  <a:lnTo>
                    <a:pt x="1418" y="2112"/>
                  </a:lnTo>
                  <a:lnTo>
                    <a:pt x="1764" y="2112"/>
                  </a:lnTo>
                  <a:cubicBezTo>
                    <a:pt x="1953" y="2112"/>
                    <a:pt x="2111" y="1954"/>
                    <a:pt x="2111" y="1765"/>
                  </a:cubicBezTo>
                  <a:lnTo>
                    <a:pt x="2111" y="1419"/>
                  </a:lnTo>
                  <a:close/>
                  <a:moveTo>
                    <a:pt x="1418" y="10555"/>
                  </a:moveTo>
                  <a:lnTo>
                    <a:pt x="1418" y="11248"/>
                  </a:lnTo>
                  <a:lnTo>
                    <a:pt x="693" y="11248"/>
                  </a:lnTo>
                  <a:lnTo>
                    <a:pt x="693" y="10555"/>
                  </a:lnTo>
                  <a:close/>
                  <a:moveTo>
                    <a:pt x="11279" y="10555"/>
                  </a:moveTo>
                  <a:lnTo>
                    <a:pt x="11279" y="11248"/>
                  </a:lnTo>
                  <a:lnTo>
                    <a:pt x="10586" y="11248"/>
                  </a:lnTo>
                  <a:lnTo>
                    <a:pt x="10586" y="10555"/>
                  </a:ln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48"/>
                  </a:cubicBezTo>
                  <a:lnTo>
                    <a:pt x="0" y="1765"/>
                  </a:lnTo>
                  <a:cubicBezTo>
                    <a:pt x="0" y="1954"/>
                    <a:pt x="158" y="2112"/>
                    <a:pt x="347" y="2112"/>
                  </a:cubicBezTo>
                  <a:lnTo>
                    <a:pt x="693" y="2112"/>
                  </a:lnTo>
                  <a:lnTo>
                    <a:pt x="693" y="9893"/>
                  </a:lnTo>
                  <a:lnTo>
                    <a:pt x="347" y="9893"/>
                  </a:lnTo>
                  <a:cubicBezTo>
                    <a:pt x="158" y="9893"/>
                    <a:pt x="0" y="10051"/>
                    <a:pt x="0" y="10240"/>
                  </a:cubicBezTo>
                  <a:lnTo>
                    <a:pt x="0" y="11658"/>
                  </a:lnTo>
                  <a:cubicBezTo>
                    <a:pt x="0" y="11847"/>
                    <a:pt x="158" y="12004"/>
                    <a:pt x="347" y="12004"/>
                  </a:cubicBezTo>
                  <a:lnTo>
                    <a:pt x="1764" y="12004"/>
                  </a:lnTo>
                  <a:cubicBezTo>
                    <a:pt x="1953" y="12004"/>
                    <a:pt x="2111" y="11847"/>
                    <a:pt x="2111" y="11658"/>
                  </a:cubicBezTo>
                  <a:lnTo>
                    <a:pt x="2111" y="11311"/>
                  </a:lnTo>
                  <a:lnTo>
                    <a:pt x="9893" y="11311"/>
                  </a:lnTo>
                  <a:lnTo>
                    <a:pt x="9893" y="11658"/>
                  </a:lnTo>
                  <a:cubicBezTo>
                    <a:pt x="9893" y="11847"/>
                    <a:pt x="10019" y="12004"/>
                    <a:pt x="10239" y="12004"/>
                  </a:cubicBezTo>
                  <a:lnTo>
                    <a:pt x="11657" y="12004"/>
                  </a:lnTo>
                  <a:cubicBezTo>
                    <a:pt x="11846" y="12004"/>
                    <a:pt x="12004" y="11847"/>
                    <a:pt x="12004" y="11658"/>
                  </a:cubicBezTo>
                  <a:lnTo>
                    <a:pt x="12004" y="10240"/>
                  </a:lnTo>
                  <a:cubicBezTo>
                    <a:pt x="12004" y="10051"/>
                    <a:pt x="11846" y="9893"/>
                    <a:pt x="11657" y="9893"/>
                  </a:cubicBezTo>
                  <a:lnTo>
                    <a:pt x="11310" y="9893"/>
                  </a:lnTo>
                  <a:lnTo>
                    <a:pt x="11310" y="2112"/>
                  </a:lnTo>
                  <a:lnTo>
                    <a:pt x="11657" y="2112"/>
                  </a:lnTo>
                  <a:lnTo>
                    <a:pt x="11657" y="2080"/>
                  </a:lnTo>
                  <a:cubicBezTo>
                    <a:pt x="11846" y="2080"/>
                    <a:pt x="12004" y="1923"/>
                    <a:pt x="12004" y="1734"/>
                  </a:cubicBezTo>
                  <a:lnTo>
                    <a:pt x="12004" y="348"/>
                  </a:lnTo>
                  <a:cubicBezTo>
                    <a:pt x="12004" y="158"/>
                    <a:pt x="11846" y="1"/>
                    <a:pt x="11657" y="1"/>
                  </a:cubicBezTo>
                  <a:lnTo>
                    <a:pt x="10239" y="1"/>
                  </a:lnTo>
                  <a:cubicBezTo>
                    <a:pt x="10019" y="1"/>
                    <a:pt x="9893" y="158"/>
                    <a:pt x="9893" y="348"/>
                  </a:cubicBezTo>
                  <a:lnTo>
                    <a:pt x="9893" y="694"/>
                  </a:lnTo>
                  <a:lnTo>
                    <a:pt x="2111" y="694"/>
                  </a:lnTo>
                  <a:lnTo>
                    <a:pt x="2111" y="348"/>
                  </a:lnTo>
                  <a:cubicBezTo>
                    <a:pt x="2111" y="158"/>
                    <a:pt x="1953" y="1"/>
                    <a:pt x="17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5377;p51">
              <a:extLst>
                <a:ext uri="{FF2B5EF4-FFF2-40B4-BE49-F238E27FC236}">
                  <a16:creationId xmlns:a16="http://schemas.microsoft.com/office/drawing/2014/main" id="{5F259D61-FBED-01D6-F308-D22ED3280B2D}"/>
                </a:ext>
              </a:extLst>
            </p:cNvPr>
            <p:cNvSpPr/>
            <p:nvPr/>
          </p:nvSpPr>
          <p:spPr>
            <a:xfrm>
              <a:off x="-50083975" y="2368775"/>
              <a:ext cx="158325" cy="193775"/>
            </a:xfrm>
            <a:custGeom>
              <a:avLst/>
              <a:gdLst/>
              <a:ahLst/>
              <a:cxnLst/>
              <a:rect l="l" t="t" r="r" b="b"/>
              <a:pathLst>
                <a:path w="6333" h="7751" extrusionOk="0">
                  <a:moveTo>
                    <a:pt x="5577" y="693"/>
                  </a:moveTo>
                  <a:lnTo>
                    <a:pt x="5577" y="1567"/>
                  </a:lnTo>
                  <a:lnTo>
                    <a:pt x="5577" y="1567"/>
                  </a:lnTo>
                  <a:cubicBezTo>
                    <a:pt x="5492" y="1468"/>
                    <a:pt x="5402" y="1418"/>
                    <a:pt x="5262" y="1418"/>
                  </a:cubicBezTo>
                  <a:lnTo>
                    <a:pt x="3844" y="1418"/>
                  </a:lnTo>
                  <a:cubicBezTo>
                    <a:pt x="3655" y="1418"/>
                    <a:pt x="3498" y="1576"/>
                    <a:pt x="3498" y="1765"/>
                  </a:cubicBezTo>
                  <a:lnTo>
                    <a:pt x="3498" y="6742"/>
                  </a:lnTo>
                  <a:cubicBezTo>
                    <a:pt x="3498" y="6900"/>
                    <a:pt x="3624" y="6963"/>
                    <a:pt x="3687" y="7089"/>
                  </a:cubicBezTo>
                  <a:lnTo>
                    <a:pt x="2584" y="7089"/>
                  </a:lnTo>
                  <a:cubicBezTo>
                    <a:pt x="2710" y="6963"/>
                    <a:pt x="2773" y="6900"/>
                    <a:pt x="2773" y="6742"/>
                  </a:cubicBezTo>
                  <a:lnTo>
                    <a:pt x="2773" y="1765"/>
                  </a:lnTo>
                  <a:cubicBezTo>
                    <a:pt x="2773" y="1576"/>
                    <a:pt x="2647" y="1418"/>
                    <a:pt x="2426" y="1418"/>
                  </a:cubicBezTo>
                  <a:lnTo>
                    <a:pt x="1009" y="1418"/>
                  </a:lnTo>
                  <a:cubicBezTo>
                    <a:pt x="851" y="1418"/>
                    <a:pt x="788" y="1544"/>
                    <a:pt x="662" y="1607"/>
                  </a:cubicBezTo>
                  <a:lnTo>
                    <a:pt x="662" y="693"/>
                  </a:lnTo>
                  <a:close/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2489"/>
                  </a:lnTo>
                  <a:cubicBezTo>
                    <a:pt x="1" y="2696"/>
                    <a:pt x="163" y="2835"/>
                    <a:pt x="328" y="2835"/>
                  </a:cubicBezTo>
                  <a:cubicBezTo>
                    <a:pt x="415" y="2835"/>
                    <a:pt x="503" y="2796"/>
                    <a:pt x="568" y="2710"/>
                  </a:cubicBezTo>
                  <a:lnTo>
                    <a:pt x="1166" y="2143"/>
                  </a:lnTo>
                  <a:lnTo>
                    <a:pt x="2080" y="2143"/>
                  </a:lnTo>
                  <a:lnTo>
                    <a:pt x="2080" y="6585"/>
                  </a:lnTo>
                  <a:lnTo>
                    <a:pt x="1481" y="7183"/>
                  </a:lnTo>
                  <a:cubicBezTo>
                    <a:pt x="1261" y="7404"/>
                    <a:pt x="1418" y="7750"/>
                    <a:pt x="1733" y="7750"/>
                  </a:cubicBezTo>
                  <a:lnTo>
                    <a:pt x="4537" y="7750"/>
                  </a:lnTo>
                  <a:cubicBezTo>
                    <a:pt x="4852" y="7750"/>
                    <a:pt x="5010" y="7372"/>
                    <a:pt x="4758" y="7183"/>
                  </a:cubicBezTo>
                  <a:lnTo>
                    <a:pt x="4159" y="6585"/>
                  </a:lnTo>
                  <a:lnTo>
                    <a:pt x="4159" y="2143"/>
                  </a:lnTo>
                  <a:lnTo>
                    <a:pt x="5073" y="2143"/>
                  </a:lnTo>
                  <a:lnTo>
                    <a:pt x="5671" y="2710"/>
                  </a:lnTo>
                  <a:cubicBezTo>
                    <a:pt x="5747" y="2796"/>
                    <a:pt x="5842" y="2835"/>
                    <a:pt x="5933" y="2835"/>
                  </a:cubicBezTo>
                  <a:cubicBezTo>
                    <a:pt x="6107" y="2835"/>
                    <a:pt x="6270" y="2696"/>
                    <a:pt x="6270" y="2489"/>
                  </a:cubicBezTo>
                  <a:lnTo>
                    <a:pt x="6270" y="347"/>
                  </a:lnTo>
                  <a:cubicBezTo>
                    <a:pt x="6333" y="158"/>
                    <a:pt x="6176" y="0"/>
                    <a:pt x="59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1" name="Google Shape;5378;p51">
            <a:extLst>
              <a:ext uri="{FF2B5EF4-FFF2-40B4-BE49-F238E27FC236}">
                <a16:creationId xmlns:a16="http://schemas.microsoft.com/office/drawing/2014/main" id="{3313FEB7-9B41-D229-7680-96617E62E44D}"/>
              </a:ext>
            </a:extLst>
          </p:cNvPr>
          <p:cNvGrpSpPr/>
          <p:nvPr/>
        </p:nvGrpSpPr>
        <p:grpSpPr>
          <a:xfrm>
            <a:off x="1091458" y="3645465"/>
            <a:ext cx="557935" cy="542587"/>
            <a:chOff x="-50158000" y="2685000"/>
            <a:chExt cx="307175" cy="298725"/>
          </a:xfrm>
          <a:solidFill>
            <a:srgbClr val="054B99"/>
          </a:solidFill>
        </p:grpSpPr>
        <p:sp>
          <p:nvSpPr>
            <p:cNvPr id="3032" name="Google Shape;5379;p51">
              <a:extLst>
                <a:ext uri="{FF2B5EF4-FFF2-40B4-BE49-F238E27FC236}">
                  <a16:creationId xmlns:a16="http://schemas.microsoft.com/office/drawing/2014/main" id="{53484A30-58D3-7435-EFE7-6543E0BA99C0}"/>
                </a:ext>
              </a:extLst>
            </p:cNvPr>
            <p:cNvSpPr/>
            <p:nvPr/>
          </p:nvSpPr>
          <p:spPr>
            <a:xfrm>
              <a:off x="-50158000" y="2685000"/>
              <a:ext cx="307175" cy="298725"/>
            </a:xfrm>
            <a:custGeom>
              <a:avLst/>
              <a:gdLst/>
              <a:ahLst/>
              <a:cxnLst/>
              <a:rect l="l" t="t" r="r" b="b"/>
              <a:pathLst>
                <a:path w="12287" h="11949" extrusionOk="0">
                  <a:moveTo>
                    <a:pt x="8054" y="717"/>
                  </a:moveTo>
                  <a:cubicBezTo>
                    <a:pt x="8325" y="717"/>
                    <a:pt x="8601" y="820"/>
                    <a:pt x="8821" y="1024"/>
                  </a:cubicBezTo>
                  <a:lnTo>
                    <a:pt x="11090" y="3293"/>
                  </a:lnTo>
                  <a:cubicBezTo>
                    <a:pt x="11531" y="3702"/>
                    <a:pt x="11531" y="4364"/>
                    <a:pt x="11090" y="4805"/>
                  </a:cubicBezTo>
                  <a:lnTo>
                    <a:pt x="10302" y="5593"/>
                  </a:lnTo>
                  <a:lnTo>
                    <a:pt x="6522" y="1812"/>
                  </a:lnTo>
                  <a:lnTo>
                    <a:pt x="7309" y="1024"/>
                  </a:lnTo>
                  <a:cubicBezTo>
                    <a:pt x="7514" y="820"/>
                    <a:pt x="7782" y="717"/>
                    <a:pt x="8054" y="717"/>
                  </a:cubicBezTo>
                  <a:close/>
                  <a:moveTo>
                    <a:pt x="6018" y="2285"/>
                  </a:moveTo>
                  <a:lnTo>
                    <a:pt x="9798" y="6065"/>
                  </a:lnTo>
                  <a:lnTo>
                    <a:pt x="6144" y="9720"/>
                  </a:lnTo>
                  <a:lnTo>
                    <a:pt x="2363" y="5939"/>
                  </a:lnTo>
                  <a:lnTo>
                    <a:pt x="6018" y="2285"/>
                  </a:lnTo>
                  <a:close/>
                  <a:moveTo>
                    <a:pt x="1890" y="6443"/>
                  </a:moveTo>
                  <a:lnTo>
                    <a:pt x="5671" y="10224"/>
                  </a:lnTo>
                  <a:lnTo>
                    <a:pt x="4915" y="10980"/>
                  </a:lnTo>
                  <a:cubicBezTo>
                    <a:pt x="4726" y="11185"/>
                    <a:pt x="4458" y="11287"/>
                    <a:pt x="4186" y="11287"/>
                  </a:cubicBezTo>
                  <a:cubicBezTo>
                    <a:pt x="3915" y="11287"/>
                    <a:pt x="3639" y="11185"/>
                    <a:pt x="3434" y="10980"/>
                  </a:cubicBezTo>
                  <a:lnTo>
                    <a:pt x="1134" y="8712"/>
                  </a:lnTo>
                  <a:cubicBezTo>
                    <a:pt x="756" y="8302"/>
                    <a:pt x="756" y="7640"/>
                    <a:pt x="1134" y="7199"/>
                  </a:cubicBezTo>
                  <a:lnTo>
                    <a:pt x="1890" y="6443"/>
                  </a:lnTo>
                  <a:close/>
                  <a:moveTo>
                    <a:pt x="8093" y="0"/>
                  </a:moveTo>
                  <a:cubicBezTo>
                    <a:pt x="7640" y="0"/>
                    <a:pt x="7183" y="174"/>
                    <a:pt x="6837" y="520"/>
                  </a:cubicBezTo>
                  <a:lnTo>
                    <a:pt x="662" y="6695"/>
                  </a:lnTo>
                  <a:cubicBezTo>
                    <a:pt x="0" y="7357"/>
                    <a:pt x="0" y="8491"/>
                    <a:pt x="662" y="9184"/>
                  </a:cubicBezTo>
                  <a:lnTo>
                    <a:pt x="2962" y="11452"/>
                  </a:lnTo>
                  <a:cubicBezTo>
                    <a:pt x="3292" y="11783"/>
                    <a:pt x="3741" y="11949"/>
                    <a:pt x="4190" y="11949"/>
                  </a:cubicBezTo>
                  <a:cubicBezTo>
                    <a:pt x="4639" y="11949"/>
                    <a:pt x="5088" y="11783"/>
                    <a:pt x="5419" y="11452"/>
                  </a:cubicBezTo>
                  <a:lnTo>
                    <a:pt x="11625" y="5278"/>
                  </a:lnTo>
                  <a:cubicBezTo>
                    <a:pt x="12287" y="4616"/>
                    <a:pt x="12287" y="3513"/>
                    <a:pt x="11625" y="2789"/>
                  </a:cubicBezTo>
                  <a:lnTo>
                    <a:pt x="9326" y="520"/>
                  </a:lnTo>
                  <a:cubicBezTo>
                    <a:pt x="8995" y="174"/>
                    <a:pt x="8546" y="0"/>
                    <a:pt x="80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5380;p51">
              <a:extLst>
                <a:ext uri="{FF2B5EF4-FFF2-40B4-BE49-F238E27FC236}">
                  <a16:creationId xmlns:a16="http://schemas.microsoft.com/office/drawing/2014/main" id="{8F494C08-74D0-90A8-3E2C-90A6E72BE2E7}"/>
                </a:ext>
              </a:extLst>
            </p:cNvPr>
            <p:cNvSpPr/>
            <p:nvPr/>
          </p:nvSpPr>
          <p:spPr>
            <a:xfrm>
              <a:off x="-50058775" y="2838200"/>
              <a:ext cx="51225" cy="49625"/>
            </a:xfrm>
            <a:custGeom>
              <a:avLst/>
              <a:gdLst/>
              <a:ahLst/>
              <a:cxnLst/>
              <a:rect l="l" t="t" r="r" b="b"/>
              <a:pathLst>
                <a:path w="2049" h="1985" extrusionOk="0">
                  <a:moveTo>
                    <a:pt x="391" y="0"/>
                  </a:moveTo>
                  <a:cubicBezTo>
                    <a:pt x="300" y="0"/>
                    <a:pt x="206" y="32"/>
                    <a:pt x="127" y="95"/>
                  </a:cubicBezTo>
                  <a:cubicBezTo>
                    <a:pt x="1" y="221"/>
                    <a:pt x="1" y="441"/>
                    <a:pt x="127" y="599"/>
                  </a:cubicBezTo>
                  <a:lnTo>
                    <a:pt x="1418" y="1890"/>
                  </a:lnTo>
                  <a:cubicBezTo>
                    <a:pt x="1481" y="1953"/>
                    <a:pt x="1568" y="1985"/>
                    <a:pt x="1659" y="1985"/>
                  </a:cubicBezTo>
                  <a:cubicBezTo>
                    <a:pt x="1749" y="1985"/>
                    <a:pt x="1844" y="1953"/>
                    <a:pt x="1923" y="1890"/>
                  </a:cubicBezTo>
                  <a:cubicBezTo>
                    <a:pt x="2049" y="1733"/>
                    <a:pt x="2049" y="1512"/>
                    <a:pt x="1923" y="1386"/>
                  </a:cubicBezTo>
                  <a:lnTo>
                    <a:pt x="631" y="95"/>
                  </a:lnTo>
                  <a:cubicBezTo>
                    <a:pt x="568" y="32"/>
                    <a:pt x="481" y="0"/>
                    <a:pt x="3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4" name="Google Shape;5381;p51">
            <a:extLst>
              <a:ext uri="{FF2B5EF4-FFF2-40B4-BE49-F238E27FC236}">
                <a16:creationId xmlns:a16="http://schemas.microsoft.com/office/drawing/2014/main" id="{C61156C6-407F-A7C0-7A11-1ED832D50FF3}"/>
              </a:ext>
            </a:extLst>
          </p:cNvPr>
          <p:cNvGrpSpPr/>
          <p:nvPr/>
        </p:nvGrpSpPr>
        <p:grpSpPr>
          <a:xfrm>
            <a:off x="4489171" y="2352909"/>
            <a:ext cx="549353" cy="545130"/>
            <a:chOff x="-48266125" y="1973375"/>
            <a:chExt cx="302450" cy="300125"/>
          </a:xfrm>
          <a:solidFill>
            <a:srgbClr val="054B99"/>
          </a:solidFill>
        </p:grpSpPr>
        <p:sp>
          <p:nvSpPr>
            <p:cNvPr id="3035" name="Google Shape;5382;p51">
              <a:extLst>
                <a:ext uri="{FF2B5EF4-FFF2-40B4-BE49-F238E27FC236}">
                  <a16:creationId xmlns:a16="http://schemas.microsoft.com/office/drawing/2014/main" id="{5A4B7CA4-ACCF-7636-20E8-6FB0D6682F90}"/>
                </a:ext>
              </a:extLst>
            </p:cNvPr>
            <p:cNvSpPr/>
            <p:nvPr/>
          </p:nvSpPr>
          <p:spPr>
            <a:xfrm>
              <a:off x="-48212575" y="2045050"/>
              <a:ext cx="122900" cy="123700"/>
            </a:xfrm>
            <a:custGeom>
              <a:avLst/>
              <a:gdLst/>
              <a:ahLst/>
              <a:cxnLst/>
              <a:rect l="l" t="t" r="r" b="b"/>
              <a:pathLst>
                <a:path w="4916" h="4948" extrusionOk="0">
                  <a:moveTo>
                    <a:pt x="1765" y="662"/>
                  </a:moveTo>
                  <a:cubicBezTo>
                    <a:pt x="2237" y="662"/>
                    <a:pt x="2647" y="946"/>
                    <a:pt x="2741" y="1387"/>
                  </a:cubicBezTo>
                  <a:lnTo>
                    <a:pt x="1765" y="1387"/>
                  </a:lnTo>
                  <a:cubicBezTo>
                    <a:pt x="1576" y="1387"/>
                    <a:pt x="1418" y="1545"/>
                    <a:pt x="1418" y="1734"/>
                  </a:cubicBezTo>
                  <a:lnTo>
                    <a:pt x="1418" y="2710"/>
                  </a:lnTo>
                  <a:cubicBezTo>
                    <a:pt x="1009" y="2584"/>
                    <a:pt x="725" y="2206"/>
                    <a:pt x="725" y="1734"/>
                  </a:cubicBezTo>
                  <a:cubicBezTo>
                    <a:pt x="725" y="1135"/>
                    <a:pt x="1166" y="662"/>
                    <a:pt x="1765" y="662"/>
                  </a:cubicBezTo>
                  <a:close/>
                  <a:moveTo>
                    <a:pt x="2741" y="2080"/>
                  </a:moveTo>
                  <a:cubicBezTo>
                    <a:pt x="2647" y="2395"/>
                    <a:pt x="2395" y="2616"/>
                    <a:pt x="2111" y="2710"/>
                  </a:cubicBezTo>
                  <a:lnTo>
                    <a:pt x="2111" y="2080"/>
                  </a:lnTo>
                  <a:close/>
                  <a:moveTo>
                    <a:pt x="4254" y="2080"/>
                  </a:moveTo>
                  <a:lnTo>
                    <a:pt x="4254" y="4191"/>
                  </a:lnTo>
                  <a:lnTo>
                    <a:pt x="2143" y="4191"/>
                  </a:lnTo>
                  <a:lnTo>
                    <a:pt x="2143" y="3466"/>
                  </a:lnTo>
                  <a:cubicBezTo>
                    <a:pt x="2804" y="3309"/>
                    <a:pt x="3340" y="2805"/>
                    <a:pt x="3497" y="2080"/>
                  </a:cubicBezTo>
                  <a:close/>
                  <a:moveTo>
                    <a:pt x="1765" y="1"/>
                  </a:moveTo>
                  <a:cubicBezTo>
                    <a:pt x="788" y="1"/>
                    <a:pt x="0" y="788"/>
                    <a:pt x="0" y="1765"/>
                  </a:cubicBezTo>
                  <a:cubicBezTo>
                    <a:pt x="0" y="2616"/>
                    <a:pt x="599" y="3340"/>
                    <a:pt x="1418" y="3498"/>
                  </a:cubicBezTo>
                  <a:lnTo>
                    <a:pt x="1418" y="4601"/>
                  </a:lnTo>
                  <a:cubicBezTo>
                    <a:pt x="1418" y="4790"/>
                    <a:pt x="1576" y="4947"/>
                    <a:pt x="1765" y="4947"/>
                  </a:cubicBezTo>
                  <a:lnTo>
                    <a:pt x="4569" y="4947"/>
                  </a:lnTo>
                  <a:cubicBezTo>
                    <a:pt x="4758" y="4947"/>
                    <a:pt x="4915" y="4790"/>
                    <a:pt x="4915" y="4601"/>
                  </a:cubicBezTo>
                  <a:lnTo>
                    <a:pt x="4915" y="1797"/>
                  </a:lnTo>
                  <a:cubicBezTo>
                    <a:pt x="4915" y="1576"/>
                    <a:pt x="4758" y="1419"/>
                    <a:pt x="4600" y="1419"/>
                  </a:cubicBezTo>
                  <a:lnTo>
                    <a:pt x="3497" y="1419"/>
                  </a:lnTo>
                  <a:cubicBezTo>
                    <a:pt x="3340" y="631"/>
                    <a:pt x="2647" y="1"/>
                    <a:pt x="17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5383;p51">
              <a:extLst>
                <a:ext uri="{FF2B5EF4-FFF2-40B4-BE49-F238E27FC236}">
                  <a16:creationId xmlns:a16="http://schemas.microsoft.com/office/drawing/2014/main" id="{34D9F327-30B7-CB9B-F2C9-5FC555A5D155}"/>
                </a:ext>
              </a:extLst>
            </p:cNvPr>
            <p:cNvSpPr/>
            <p:nvPr/>
          </p:nvSpPr>
          <p:spPr>
            <a:xfrm>
              <a:off x="-48266125" y="1973375"/>
              <a:ext cx="230000" cy="300125"/>
            </a:xfrm>
            <a:custGeom>
              <a:avLst/>
              <a:gdLst/>
              <a:ahLst/>
              <a:cxnLst/>
              <a:rect l="l" t="t" r="r" b="b"/>
              <a:pathLst>
                <a:path w="9200" h="12005" extrusionOk="0">
                  <a:moveTo>
                    <a:pt x="7057" y="1198"/>
                  </a:moveTo>
                  <a:lnTo>
                    <a:pt x="7971" y="2112"/>
                  </a:lnTo>
                  <a:lnTo>
                    <a:pt x="7057" y="2112"/>
                  </a:lnTo>
                  <a:lnTo>
                    <a:pt x="7057" y="1198"/>
                  </a:lnTo>
                  <a:close/>
                  <a:moveTo>
                    <a:pt x="6396" y="694"/>
                  </a:moveTo>
                  <a:lnTo>
                    <a:pt x="6396" y="2458"/>
                  </a:lnTo>
                  <a:cubicBezTo>
                    <a:pt x="6396" y="2679"/>
                    <a:pt x="6553" y="2836"/>
                    <a:pt x="6742" y="2836"/>
                  </a:cubicBezTo>
                  <a:lnTo>
                    <a:pt x="8506" y="2836"/>
                  </a:lnTo>
                  <a:lnTo>
                    <a:pt x="8506" y="11280"/>
                  </a:lnTo>
                  <a:lnTo>
                    <a:pt x="756" y="11280"/>
                  </a:lnTo>
                  <a:lnTo>
                    <a:pt x="756" y="694"/>
                  </a:lnTo>
                  <a:close/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1658"/>
                  </a:lnTo>
                  <a:cubicBezTo>
                    <a:pt x="0" y="11847"/>
                    <a:pt x="158" y="12004"/>
                    <a:pt x="378" y="12004"/>
                  </a:cubicBezTo>
                  <a:lnTo>
                    <a:pt x="8790" y="12004"/>
                  </a:lnTo>
                  <a:cubicBezTo>
                    <a:pt x="8979" y="12004"/>
                    <a:pt x="9136" y="11847"/>
                    <a:pt x="9136" y="11658"/>
                  </a:cubicBezTo>
                  <a:lnTo>
                    <a:pt x="9136" y="2458"/>
                  </a:lnTo>
                  <a:cubicBezTo>
                    <a:pt x="9199" y="2395"/>
                    <a:pt x="9168" y="2301"/>
                    <a:pt x="9073" y="2238"/>
                  </a:cubicBezTo>
                  <a:lnTo>
                    <a:pt x="6931" y="95"/>
                  </a:lnTo>
                  <a:cubicBezTo>
                    <a:pt x="6868" y="32"/>
                    <a:pt x="6805" y="1"/>
                    <a:pt x="67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5384;p51">
              <a:extLst>
                <a:ext uri="{FF2B5EF4-FFF2-40B4-BE49-F238E27FC236}">
                  <a16:creationId xmlns:a16="http://schemas.microsoft.com/office/drawing/2014/main" id="{C378B906-9E7F-2B77-9505-74512CC1038F}"/>
                </a:ext>
              </a:extLst>
            </p:cNvPr>
            <p:cNvSpPr/>
            <p:nvPr/>
          </p:nvSpPr>
          <p:spPr>
            <a:xfrm>
              <a:off x="-48018025" y="1991500"/>
              <a:ext cx="54350" cy="282000"/>
            </a:xfrm>
            <a:custGeom>
              <a:avLst/>
              <a:gdLst/>
              <a:ahLst/>
              <a:cxnLst/>
              <a:rect l="l" t="t" r="r" b="b"/>
              <a:pathLst>
                <a:path w="2174" h="11280" extrusionOk="0">
                  <a:moveTo>
                    <a:pt x="1071" y="1481"/>
                  </a:moveTo>
                  <a:lnTo>
                    <a:pt x="1260" y="2111"/>
                  </a:lnTo>
                  <a:lnTo>
                    <a:pt x="851" y="2111"/>
                  </a:lnTo>
                  <a:lnTo>
                    <a:pt x="1071" y="1481"/>
                  </a:lnTo>
                  <a:close/>
                  <a:moveTo>
                    <a:pt x="1418" y="2836"/>
                  </a:moveTo>
                  <a:lnTo>
                    <a:pt x="1418" y="7247"/>
                  </a:lnTo>
                  <a:lnTo>
                    <a:pt x="725" y="7247"/>
                  </a:lnTo>
                  <a:lnTo>
                    <a:pt x="725" y="2836"/>
                  </a:lnTo>
                  <a:close/>
                  <a:moveTo>
                    <a:pt x="1418" y="7971"/>
                  </a:moveTo>
                  <a:lnTo>
                    <a:pt x="1418" y="8664"/>
                  </a:lnTo>
                  <a:lnTo>
                    <a:pt x="725" y="8664"/>
                  </a:lnTo>
                  <a:lnTo>
                    <a:pt x="725" y="7971"/>
                  </a:lnTo>
                  <a:close/>
                  <a:moveTo>
                    <a:pt x="1449" y="9357"/>
                  </a:moveTo>
                  <a:lnTo>
                    <a:pt x="1449" y="10208"/>
                  </a:lnTo>
                  <a:cubicBezTo>
                    <a:pt x="1418" y="10397"/>
                    <a:pt x="1260" y="10555"/>
                    <a:pt x="1071" y="10555"/>
                  </a:cubicBezTo>
                  <a:cubicBezTo>
                    <a:pt x="882" y="10555"/>
                    <a:pt x="725" y="10397"/>
                    <a:pt x="725" y="10208"/>
                  </a:cubicBezTo>
                  <a:lnTo>
                    <a:pt x="725" y="9357"/>
                  </a:lnTo>
                  <a:close/>
                  <a:moveTo>
                    <a:pt x="1071" y="0"/>
                  </a:moveTo>
                  <a:cubicBezTo>
                    <a:pt x="945" y="0"/>
                    <a:pt x="788" y="95"/>
                    <a:pt x="756" y="253"/>
                  </a:cubicBezTo>
                  <a:cubicBezTo>
                    <a:pt x="0" y="2489"/>
                    <a:pt x="63" y="2363"/>
                    <a:pt x="63" y="2458"/>
                  </a:cubicBezTo>
                  <a:lnTo>
                    <a:pt x="63" y="10208"/>
                  </a:lnTo>
                  <a:cubicBezTo>
                    <a:pt x="63" y="10807"/>
                    <a:pt x="536" y="11279"/>
                    <a:pt x="1103" y="11279"/>
                  </a:cubicBezTo>
                  <a:cubicBezTo>
                    <a:pt x="1701" y="11279"/>
                    <a:pt x="2174" y="10807"/>
                    <a:pt x="2174" y="10208"/>
                  </a:cubicBezTo>
                  <a:lnTo>
                    <a:pt x="2111" y="2458"/>
                  </a:lnTo>
                  <a:lnTo>
                    <a:pt x="2111" y="2458"/>
                  </a:lnTo>
                  <a:cubicBezTo>
                    <a:pt x="2121" y="2468"/>
                    <a:pt x="2128" y="2472"/>
                    <a:pt x="2132" y="2472"/>
                  </a:cubicBezTo>
                  <a:cubicBezTo>
                    <a:pt x="2139" y="2472"/>
                    <a:pt x="2132" y="2458"/>
                    <a:pt x="2111" y="2458"/>
                  </a:cubicBezTo>
                  <a:lnTo>
                    <a:pt x="2111" y="2458"/>
                  </a:lnTo>
                  <a:lnTo>
                    <a:pt x="2111" y="2458"/>
                  </a:lnTo>
                  <a:cubicBezTo>
                    <a:pt x="2111" y="2363"/>
                    <a:pt x="2142" y="2584"/>
                    <a:pt x="1386" y="253"/>
                  </a:cubicBezTo>
                  <a:cubicBezTo>
                    <a:pt x="1355" y="95"/>
                    <a:pt x="1197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5385;p51">
              <a:extLst>
                <a:ext uri="{FF2B5EF4-FFF2-40B4-BE49-F238E27FC236}">
                  <a16:creationId xmlns:a16="http://schemas.microsoft.com/office/drawing/2014/main" id="{622A4575-643B-C00E-4956-B1F678BDCB3F}"/>
                </a:ext>
              </a:extLst>
            </p:cNvPr>
            <p:cNvSpPr/>
            <p:nvPr/>
          </p:nvSpPr>
          <p:spPr>
            <a:xfrm>
              <a:off x="-48211800" y="2221475"/>
              <a:ext cx="122900" cy="17350"/>
            </a:xfrm>
            <a:custGeom>
              <a:avLst/>
              <a:gdLst/>
              <a:ahLst/>
              <a:cxnLst/>
              <a:rect l="l" t="t" r="r" b="b"/>
              <a:pathLst>
                <a:path w="491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4569" y="694"/>
                  </a:lnTo>
                  <a:cubicBezTo>
                    <a:pt x="4758" y="694"/>
                    <a:pt x="4916" y="536"/>
                    <a:pt x="4916" y="347"/>
                  </a:cubicBezTo>
                  <a:cubicBezTo>
                    <a:pt x="4884" y="158"/>
                    <a:pt x="4727" y="1"/>
                    <a:pt x="45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5386;p51">
              <a:extLst>
                <a:ext uri="{FF2B5EF4-FFF2-40B4-BE49-F238E27FC236}">
                  <a16:creationId xmlns:a16="http://schemas.microsoft.com/office/drawing/2014/main" id="{9A9BA1B3-9439-FD56-EFD2-9FAEC5A6D4FB}"/>
                </a:ext>
              </a:extLst>
            </p:cNvPr>
            <p:cNvSpPr/>
            <p:nvPr/>
          </p:nvSpPr>
          <p:spPr>
            <a:xfrm>
              <a:off x="-48211800" y="2185250"/>
              <a:ext cx="87450" cy="18150"/>
            </a:xfrm>
            <a:custGeom>
              <a:avLst/>
              <a:gdLst/>
              <a:ahLst/>
              <a:cxnLst/>
              <a:rect l="l" t="t" r="r" b="b"/>
              <a:pathLst>
                <a:path w="3498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3151" y="725"/>
                  </a:lnTo>
                  <a:cubicBezTo>
                    <a:pt x="3372" y="725"/>
                    <a:pt x="3498" y="568"/>
                    <a:pt x="3498" y="379"/>
                  </a:cubicBezTo>
                  <a:cubicBezTo>
                    <a:pt x="3498" y="158"/>
                    <a:pt x="3372" y="1"/>
                    <a:pt x="3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5387;p51">
              <a:extLst>
                <a:ext uri="{FF2B5EF4-FFF2-40B4-BE49-F238E27FC236}">
                  <a16:creationId xmlns:a16="http://schemas.microsoft.com/office/drawing/2014/main" id="{65624E58-81B6-4AF0-E64B-75AE2CFE5AB6}"/>
                </a:ext>
              </a:extLst>
            </p:cNvPr>
            <p:cNvSpPr/>
            <p:nvPr/>
          </p:nvSpPr>
          <p:spPr>
            <a:xfrm>
              <a:off x="-48106250" y="218525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90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41" name="Google Shape;5388;p51">
            <a:extLst>
              <a:ext uri="{FF2B5EF4-FFF2-40B4-BE49-F238E27FC236}">
                <a16:creationId xmlns:a16="http://schemas.microsoft.com/office/drawing/2014/main" id="{76B4BE8A-00A1-10E4-5F08-B2C4F7E22340}"/>
              </a:ext>
            </a:extLst>
          </p:cNvPr>
          <p:cNvGrpSpPr/>
          <p:nvPr/>
        </p:nvGrpSpPr>
        <p:grpSpPr>
          <a:xfrm>
            <a:off x="4530629" y="3023639"/>
            <a:ext cx="466438" cy="545312"/>
            <a:chOff x="-48237000" y="2342650"/>
            <a:chExt cx="256800" cy="300225"/>
          </a:xfrm>
          <a:solidFill>
            <a:srgbClr val="054B99"/>
          </a:solidFill>
        </p:grpSpPr>
        <p:sp>
          <p:nvSpPr>
            <p:cNvPr id="3042" name="Google Shape;5389;p51">
              <a:extLst>
                <a:ext uri="{FF2B5EF4-FFF2-40B4-BE49-F238E27FC236}">
                  <a16:creationId xmlns:a16="http://schemas.microsoft.com/office/drawing/2014/main" id="{93246AB0-EB96-0EE7-7B85-616AD9F07A74}"/>
                </a:ext>
              </a:extLst>
            </p:cNvPr>
            <p:cNvSpPr/>
            <p:nvPr/>
          </p:nvSpPr>
          <p:spPr>
            <a:xfrm>
              <a:off x="-48237000" y="2342650"/>
              <a:ext cx="256800" cy="300225"/>
            </a:xfrm>
            <a:custGeom>
              <a:avLst/>
              <a:gdLst/>
              <a:ahLst/>
              <a:cxnLst/>
              <a:rect l="l" t="t" r="r" b="b"/>
              <a:pathLst>
                <a:path w="10272" h="12009" extrusionOk="0">
                  <a:moveTo>
                    <a:pt x="4507" y="679"/>
                  </a:moveTo>
                  <a:cubicBezTo>
                    <a:pt x="4774" y="679"/>
                    <a:pt x="5048" y="706"/>
                    <a:pt x="5325" y="762"/>
                  </a:cubicBezTo>
                  <a:cubicBezTo>
                    <a:pt x="6774" y="1077"/>
                    <a:pt x="7940" y="2274"/>
                    <a:pt x="8255" y="3723"/>
                  </a:cubicBezTo>
                  <a:cubicBezTo>
                    <a:pt x="8381" y="4227"/>
                    <a:pt x="8381" y="4763"/>
                    <a:pt x="8318" y="5267"/>
                  </a:cubicBezTo>
                  <a:cubicBezTo>
                    <a:pt x="8318" y="5330"/>
                    <a:pt x="8318" y="5424"/>
                    <a:pt x="8350" y="5487"/>
                  </a:cubicBezTo>
                  <a:lnTo>
                    <a:pt x="9263" y="7220"/>
                  </a:lnTo>
                  <a:cubicBezTo>
                    <a:pt x="9389" y="7441"/>
                    <a:pt x="9232" y="7756"/>
                    <a:pt x="8980" y="7756"/>
                  </a:cubicBezTo>
                  <a:lnTo>
                    <a:pt x="8034" y="7756"/>
                  </a:lnTo>
                  <a:cubicBezTo>
                    <a:pt x="7845" y="7756"/>
                    <a:pt x="7688" y="7913"/>
                    <a:pt x="7688" y="8102"/>
                  </a:cubicBezTo>
                  <a:lnTo>
                    <a:pt x="7688" y="9867"/>
                  </a:lnTo>
                  <a:lnTo>
                    <a:pt x="5892" y="9867"/>
                  </a:lnTo>
                  <a:cubicBezTo>
                    <a:pt x="5703" y="9867"/>
                    <a:pt x="5546" y="10024"/>
                    <a:pt x="5546" y="10213"/>
                  </a:cubicBezTo>
                  <a:lnTo>
                    <a:pt x="5546" y="11284"/>
                  </a:lnTo>
                  <a:lnTo>
                    <a:pt x="2049" y="11284"/>
                  </a:lnTo>
                  <a:lnTo>
                    <a:pt x="2049" y="7693"/>
                  </a:lnTo>
                  <a:cubicBezTo>
                    <a:pt x="2049" y="7598"/>
                    <a:pt x="2017" y="7504"/>
                    <a:pt x="1923" y="7441"/>
                  </a:cubicBezTo>
                  <a:cubicBezTo>
                    <a:pt x="1103" y="6685"/>
                    <a:pt x="631" y="5645"/>
                    <a:pt x="631" y="4542"/>
                  </a:cubicBezTo>
                  <a:cubicBezTo>
                    <a:pt x="631" y="2387"/>
                    <a:pt x="2372" y="679"/>
                    <a:pt x="4507" y="679"/>
                  </a:cubicBezTo>
                  <a:close/>
                  <a:moveTo>
                    <a:pt x="4570" y="0"/>
                  </a:moveTo>
                  <a:cubicBezTo>
                    <a:pt x="2059" y="0"/>
                    <a:pt x="1" y="1999"/>
                    <a:pt x="1" y="4542"/>
                  </a:cubicBezTo>
                  <a:cubicBezTo>
                    <a:pt x="1" y="5802"/>
                    <a:pt x="505" y="7000"/>
                    <a:pt x="1418" y="7850"/>
                  </a:cubicBezTo>
                  <a:lnTo>
                    <a:pt x="1418" y="11631"/>
                  </a:lnTo>
                  <a:cubicBezTo>
                    <a:pt x="1418" y="11851"/>
                    <a:pt x="1576" y="12009"/>
                    <a:pt x="1765" y="12009"/>
                  </a:cubicBezTo>
                  <a:lnTo>
                    <a:pt x="5987" y="12009"/>
                  </a:lnTo>
                  <a:cubicBezTo>
                    <a:pt x="6176" y="12009"/>
                    <a:pt x="6333" y="11851"/>
                    <a:pt x="6333" y="11631"/>
                  </a:cubicBezTo>
                  <a:lnTo>
                    <a:pt x="6333" y="10591"/>
                  </a:lnTo>
                  <a:lnTo>
                    <a:pt x="8097" y="10591"/>
                  </a:lnTo>
                  <a:cubicBezTo>
                    <a:pt x="8287" y="10591"/>
                    <a:pt x="8444" y="10434"/>
                    <a:pt x="8444" y="10213"/>
                  </a:cubicBezTo>
                  <a:lnTo>
                    <a:pt x="8444" y="8449"/>
                  </a:lnTo>
                  <a:lnTo>
                    <a:pt x="9043" y="8449"/>
                  </a:lnTo>
                  <a:cubicBezTo>
                    <a:pt x="9799" y="8417"/>
                    <a:pt x="10271" y="7598"/>
                    <a:pt x="9925" y="6874"/>
                  </a:cubicBezTo>
                  <a:lnTo>
                    <a:pt x="9043" y="5267"/>
                  </a:lnTo>
                  <a:cubicBezTo>
                    <a:pt x="9137" y="4700"/>
                    <a:pt x="9137" y="4164"/>
                    <a:pt x="9011" y="3597"/>
                  </a:cubicBezTo>
                  <a:cubicBezTo>
                    <a:pt x="8665" y="1864"/>
                    <a:pt x="7247" y="510"/>
                    <a:pt x="5546" y="100"/>
                  </a:cubicBezTo>
                  <a:cubicBezTo>
                    <a:pt x="5215" y="33"/>
                    <a:pt x="4889" y="0"/>
                    <a:pt x="45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3" name="Google Shape;5390;p51">
              <a:extLst>
                <a:ext uri="{FF2B5EF4-FFF2-40B4-BE49-F238E27FC236}">
                  <a16:creationId xmlns:a16="http://schemas.microsoft.com/office/drawing/2014/main" id="{15CBCA69-6605-7B01-6C06-384B728678BA}"/>
                </a:ext>
              </a:extLst>
            </p:cNvPr>
            <p:cNvSpPr/>
            <p:nvPr/>
          </p:nvSpPr>
          <p:spPr>
            <a:xfrm>
              <a:off x="-48195250" y="2377425"/>
              <a:ext cx="144150" cy="140225"/>
            </a:xfrm>
            <a:custGeom>
              <a:avLst/>
              <a:gdLst/>
              <a:ahLst/>
              <a:cxnLst/>
              <a:rect l="l" t="t" r="r" b="b"/>
              <a:pathLst>
                <a:path w="5766" h="5609" extrusionOk="0">
                  <a:moveTo>
                    <a:pt x="3214" y="757"/>
                  </a:moveTo>
                  <a:lnTo>
                    <a:pt x="3214" y="883"/>
                  </a:lnTo>
                  <a:cubicBezTo>
                    <a:pt x="3214" y="1040"/>
                    <a:pt x="3277" y="1135"/>
                    <a:pt x="3435" y="1198"/>
                  </a:cubicBezTo>
                  <a:cubicBezTo>
                    <a:pt x="3624" y="1261"/>
                    <a:pt x="3844" y="1387"/>
                    <a:pt x="4002" y="1513"/>
                  </a:cubicBezTo>
                  <a:cubicBezTo>
                    <a:pt x="4061" y="1553"/>
                    <a:pt x="4146" y="1593"/>
                    <a:pt x="4233" y="1593"/>
                  </a:cubicBezTo>
                  <a:cubicBezTo>
                    <a:pt x="4283" y="1593"/>
                    <a:pt x="4333" y="1579"/>
                    <a:pt x="4380" y="1545"/>
                  </a:cubicBezTo>
                  <a:lnTo>
                    <a:pt x="4506" y="1482"/>
                  </a:lnTo>
                  <a:lnTo>
                    <a:pt x="4852" y="2049"/>
                  </a:lnTo>
                  <a:lnTo>
                    <a:pt x="4726" y="2143"/>
                  </a:lnTo>
                  <a:cubicBezTo>
                    <a:pt x="4632" y="2206"/>
                    <a:pt x="4537" y="2364"/>
                    <a:pt x="4569" y="2490"/>
                  </a:cubicBezTo>
                  <a:cubicBezTo>
                    <a:pt x="4632" y="2710"/>
                    <a:pt x="4632" y="2899"/>
                    <a:pt x="4569" y="3120"/>
                  </a:cubicBezTo>
                  <a:cubicBezTo>
                    <a:pt x="4537" y="3277"/>
                    <a:pt x="4632" y="3403"/>
                    <a:pt x="4726" y="3466"/>
                  </a:cubicBezTo>
                  <a:lnTo>
                    <a:pt x="4852" y="3561"/>
                  </a:lnTo>
                  <a:lnTo>
                    <a:pt x="4506" y="4159"/>
                  </a:lnTo>
                  <a:lnTo>
                    <a:pt x="4380" y="4065"/>
                  </a:lnTo>
                  <a:cubicBezTo>
                    <a:pt x="4323" y="4037"/>
                    <a:pt x="4260" y="4021"/>
                    <a:pt x="4199" y="4021"/>
                  </a:cubicBezTo>
                  <a:cubicBezTo>
                    <a:pt x="4125" y="4021"/>
                    <a:pt x="4054" y="4044"/>
                    <a:pt x="4002" y="4096"/>
                  </a:cubicBezTo>
                  <a:cubicBezTo>
                    <a:pt x="3844" y="4254"/>
                    <a:pt x="3624" y="4348"/>
                    <a:pt x="3435" y="4411"/>
                  </a:cubicBezTo>
                  <a:cubicBezTo>
                    <a:pt x="3277" y="4475"/>
                    <a:pt x="3214" y="4632"/>
                    <a:pt x="3214" y="4727"/>
                  </a:cubicBezTo>
                  <a:lnTo>
                    <a:pt x="3214" y="4853"/>
                  </a:lnTo>
                  <a:lnTo>
                    <a:pt x="2489" y="4853"/>
                  </a:lnTo>
                  <a:lnTo>
                    <a:pt x="2489" y="4727"/>
                  </a:lnTo>
                  <a:cubicBezTo>
                    <a:pt x="2489" y="4569"/>
                    <a:pt x="2426" y="4475"/>
                    <a:pt x="2269" y="4411"/>
                  </a:cubicBezTo>
                  <a:cubicBezTo>
                    <a:pt x="2048" y="4348"/>
                    <a:pt x="1859" y="4222"/>
                    <a:pt x="1702" y="4096"/>
                  </a:cubicBezTo>
                  <a:cubicBezTo>
                    <a:pt x="1622" y="4057"/>
                    <a:pt x="1530" y="4017"/>
                    <a:pt x="1449" y="4017"/>
                  </a:cubicBezTo>
                  <a:cubicBezTo>
                    <a:pt x="1402" y="4017"/>
                    <a:pt x="1358" y="4030"/>
                    <a:pt x="1324" y="4065"/>
                  </a:cubicBezTo>
                  <a:lnTo>
                    <a:pt x="1198" y="4159"/>
                  </a:lnTo>
                  <a:lnTo>
                    <a:pt x="851" y="3561"/>
                  </a:lnTo>
                  <a:lnTo>
                    <a:pt x="946" y="3466"/>
                  </a:lnTo>
                  <a:cubicBezTo>
                    <a:pt x="1072" y="3403"/>
                    <a:pt x="1166" y="3246"/>
                    <a:pt x="1103" y="3120"/>
                  </a:cubicBezTo>
                  <a:cubicBezTo>
                    <a:pt x="1072" y="2899"/>
                    <a:pt x="1072" y="2710"/>
                    <a:pt x="1103" y="2490"/>
                  </a:cubicBezTo>
                  <a:cubicBezTo>
                    <a:pt x="1166" y="2332"/>
                    <a:pt x="1072" y="2206"/>
                    <a:pt x="946" y="2143"/>
                  </a:cubicBezTo>
                  <a:lnTo>
                    <a:pt x="851" y="2049"/>
                  </a:lnTo>
                  <a:lnTo>
                    <a:pt x="1198" y="1482"/>
                  </a:lnTo>
                  <a:lnTo>
                    <a:pt x="1324" y="1545"/>
                  </a:lnTo>
                  <a:cubicBezTo>
                    <a:pt x="1366" y="1573"/>
                    <a:pt x="1421" y="1588"/>
                    <a:pt x="1481" y="1588"/>
                  </a:cubicBezTo>
                  <a:cubicBezTo>
                    <a:pt x="1553" y="1588"/>
                    <a:pt x="1632" y="1565"/>
                    <a:pt x="1702" y="1513"/>
                  </a:cubicBezTo>
                  <a:cubicBezTo>
                    <a:pt x="1859" y="1356"/>
                    <a:pt x="2048" y="1261"/>
                    <a:pt x="2269" y="1198"/>
                  </a:cubicBezTo>
                  <a:cubicBezTo>
                    <a:pt x="2426" y="1135"/>
                    <a:pt x="2489" y="977"/>
                    <a:pt x="2489" y="883"/>
                  </a:cubicBezTo>
                  <a:lnTo>
                    <a:pt x="2489" y="757"/>
                  </a:lnTo>
                  <a:close/>
                  <a:moveTo>
                    <a:pt x="2174" y="1"/>
                  </a:moveTo>
                  <a:cubicBezTo>
                    <a:pt x="1985" y="1"/>
                    <a:pt x="1828" y="158"/>
                    <a:pt x="1828" y="379"/>
                  </a:cubicBezTo>
                  <a:lnTo>
                    <a:pt x="1828" y="599"/>
                  </a:lnTo>
                  <a:cubicBezTo>
                    <a:pt x="1702" y="631"/>
                    <a:pt x="1576" y="725"/>
                    <a:pt x="1513" y="788"/>
                  </a:cubicBezTo>
                  <a:lnTo>
                    <a:pt x="1324" y="694"/>
                  </a:lnTo>
                  <a:cubicBezTo>
                    <a:pt x="1265" y="658"/>
                    <a:pt x="1192" y="641"/>
                    <a:pt x="1122" y="641"/>
                  </a:cubicBezTo>
                  <a:cubicBezTo>
                    <a:pt x="1004" y="641"/>
                    <a:pt x="890" y="690"/>
                    <a:pt x="851" y="788"/>
                  </a:cubicBezTo>
                  <a:lnTo>
                    <a:pt x="126" y="2017"/>
                  </a:lnTo>
                  <a:cubicBezTo>
                    <a:pt x="63" y="2175"/>
                    <a:pt x="95" y="2427"/>
                    <a:pt x="253" y="2490"/>
                  </a:cubicBezTo>
                  <a:lnTo>
                    <a:pt x="442" y="2616"/>
                  </a:lnTo>
                  <a:lnTo>
                    <a:pt x="442" y="2994"/>
                  </a:lnTo>
                  <a:lnTo>
                    <a:pt x="253" y="3120"/>
                  </a:lnTo>
                  <a:cubicBezTo>
                    <a:pt x="95" y="3214"/>
                    <a:pt x="0" y="3435"/>
                    <a:pt x="126" y="3592"/>
                  </a:cubicBezTo>
                  <a:lnTo>
                    <a:pt x="851" y="4821"/>
                  </a:lnTo>
                  <a:cubicBezTo>
                    <a:pt x="894" y="4928"/>
                    <a:pt x="1024" y="4991"/>
                    <a:pt x="1152" y="4991"/>
                  </a:cubicBezTo>
                  <a:cubicBezTo>
                    <a:pt x="1213" y="4991"/>
                    <a:pt x="1273" y="4977"/>
                    <a:pt x="1324" y="4947"/>
                  </a:cubicBezTo>
                  <a:lnTo>
                    <a:pt x="1513" y="4821"/>
                  </a:lnTo>
                  <a:cubicBezTo>
                    <a:pt x="1639" y="4884"/>
                    <a:pt x="1733" y="4979"/>
                    <a:pt x="1828" y="5010"/>
                  </a:cubicBezTo>
                  <a:lnTo>
                    <a:pt x="1828" y="5262"/>
                  </a:lnTo>
                  <a:cubicBezTo>
                    <a:pt x="1828" y="5451"/>
                    <a:pt x="1985" y="5609"/>
                    <a:pt x="2174" y="5609"/>
                  </a:cubicBezTo>
                  <a:lnTo>
                    <a:pt x="3592" y="5609"/>
                  </a:lnTo>
                  <a:cubicBezTo>
                    <a:pt x="3781" y="5609"/>
                    <a:pt x="3939" y="5451"/>
                    <a:pt x="3939" y="5262"/>
                  </a:cubicBezTo>
                  <a:lnTo>
                    <a:pt x="3939" y="5010"/>
                  </a:lnTo>
                  <a:cubicBezTo>
                    <a:pt x="4065" y="4979"/>
                    <a:pt x="4191" y="4884"/>
                    <a:pt x="4254" y="4821"/>
                  </a:cubicBezTo>
                  <a:lnTo>
                    <a:pt x="4474" y="4947"/>
                  </a:lnTo>
                  <a:cubicBezTo>
                    <a:pt x="4524" y="4967"/>
                    <a:pt x="4580" y="4978"/>
                    <a:pt x="4637" y="4978"/>
                  </a:cubicBezTo>
                  <a:cubicBezTo>
                    <a:pt x="4759" y="4978"/>
                    <a:pt x="4882" y="4929"/>
                    <a:pt x="4947" y="4821"/>
                  </a:cubicBezTo>
                  <a:lnTo>
                    <a:pt x="5640" y="3592"/>
                  </a:lnTo>
                  <a:cubicBezTo>
                    <a:pt x="5734" y="3435"/>
                    <a:pt x="5671" y="3214"/>
                    <a:pt x="5514" y="3120"/>
                  </a:cubicBezTo>
                  <a:lnTo>
                    <a:pt x="5325" y="2994"/>
                  </a:lnTo>
                  <a:lnTo>
                    <a:pt x="5325" y="2616"/>
                  </a:lnTo>
                  <a:lnTo>
                    <a:pt x="5514" y="2490"/>
                  </a:lnTo>
                  <a:cubicBezTo>
                    <a:pt x="5671" y="2427"/>
                    <a:pt x="5766" y="2206"/>
                    <a:pt x="5640" y="2017"/>
                  </a:cubicBezTo>
                  <a:lnTo>
                    <a:pt x="4947" y="788"/>
                  </a:lnTo>
                  <a:cubicBezTo>
                    <a:pt x="4887" y="689"/>
                    <a:pt x="4777" y="627"/>
                    <a:pt x="4664" y="627"/>
                  </a:cubicBezTo>
                  <a:cubicBezTo>
                    <a:pt x="4598" y="627"/>
                    <a:pt x="4532" y="648"/>
                    <a:pt x="4474" y="694"/>
                  </a:cubicBezTo>
                  <a:lnTo>
                    <a:pt x="4254" y="788"/>
                  </a:lnTo>
                  <a:cubicBezTo>
                    <a:pt x="4159" y="725"/>
                    <a:pt x="4033" y="631"/>
                    <a:pt x="3939" y="599"/>
                  </a:cubicBezTo>
                  <a:lnTo>
                    <a:pt x="3939" y="379"/>
                  </a:lnTo>
                  <a:cubicBezTo>
                    <a:pt x="3939" y="158"/>
                    <a:pt x="3781" y="1"/>
                    <a:pt x="35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5391;p51">
              <a:extLst>
                <a:ext uri="{FF2B5EF4-FFF2-40B4-BE49-F238E27FC236}">
                  <a16:creationId xmlns:a16="http://schemas.microsoft.com/office/drawing/2014/main" id="{8408984D-1D47-969A-09D7-7E3668A9F0EE}"/>
                </a:ext>
              </a:extLst>
            </p:cNvPr>
            <p:cNvSpPr/>
            <p:nvPr/>
          </p:nvSpPr>
          <p:spPr>
            <a:xfrm>
              <a:off x="-48150350" y="2422325"/>
              <a:ext cx="52775" cy="52800"/>
            </a:xfrm>
            <a:custGeom>
              <a:avLst/>
              <a:gdLst/>
              <a:ahLst/>
              <a:cxnLst/>
              <a:rect l="l" t="t" r="r" b="b"/>
              <a:pathLst>
                <a:path w="2111" h="2112" extrusionOk="0">
                  <a:moveTo>
                    <a:pt x="1040" y="662"/>
                  </a:moveTo>
                  <a:cubicBezTo>
                    <a:pt x="1260" y="662"/>
                    <a:pt x="1418" y="820"/>
                    <a:pt x="1418" y="1009"/>
                  </a:cubicBezTo>
                  <a:cubicBezTo>
                    <a:pt x="1418" y="1198"/>
                    <a:pt x="1260" y="1355"/>
                    <a:pt x="1040" y="1355"/>
                  </a:cubicBezTo>
                  <a:cubicBezTo>
                    <a:pt x="851" y="1355"/>
                    <a:pt x="693" y="1198"/>
                    <a:pt x="693" y="1009"/>
                  </a:cubicBezTo>
                  <a:cubicBezTo>
                    <a:pt x="693" y="820"/>
                    <a:pt x="851" y="662"/>
                    <a:pt x="1040" y="662"/>
                  </a:cubicBezTo>
                  <a:close/>
                  <a:moveTo>
                    <a:pt x="1040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639"/>
                    <a:pt x="473" y="2111"/>
                    <a:pt x="1040" y="2111"/>
                  </a:cubicBezTo>
                  <a:cubicBezTo>
                    <a:pt x="1639" y="2111"/>
                    <a:pt x="2111" y="1639"/>
                    <a:pt x="2111" y="1040"/>
                  </a:cubicBezTo>
                  <a:cubicBezTo>
                    <a:pt x="2111" y="473"/>
                    <a:pt x="1639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45" name="Google Shape;5392;p51">
            <a:extLst>
              <a:ext uri="{FF2B5EF4-FFF2-40B4-BE49-F238E27FC236}">
                <a16:creationId xmlns:a16="http://schemas.microsoft.com/office/drawing/2014/main" id="{A6FE46D3-F6EB-EABD-A86F-082C2B8BE6A7}"/>
              </a:ext>
            </a:extLst>
          </p:cNvPr>
          <p:cNvGrpSpPr/>
          <p:nvPr/>
        </p:nvGrpSpPr>
        <p:grpSpPr>
          <a:xfrm>
            <a:off x="7870108" y="2339695"/>
            <a:ext cx="549399" cy="541179"/>
            <a:chOff x="-46404975" y="1966100"/>
            <a:chExt cx="302475" cy="297950"/>
          </a:xfrm>
          <a:solidFill>
            <a:srgbClr val="054B99"/>
          </a:solidFill>
        </p:grpSpPr>
        <p:sp>
          <p:nvSpPr>
            <p:cNvPr id="3046" name="Google Shape;5393;p51">
              <a:extLst>
                <a:ext uri="{FF2B5EF4-FFF2-40B4-BE49-F238E27FC236}">
                  <a16:creationId xmlns:a16="http://schemas.microsoft.com/office/drawing/2014/main" id="{27B34E59-E8D2-F1FA-A99C-CF7858FF9154}"/>
                </a:ext>
              </a:extLst>
            </p:cNvPr>
            <p:cNvSpPr/>
            <p:nvPr/>
          </p:nvSpPr>
          <p:spPr>
            <a:xfrm>
              <a:off x="-46349850" y="1966100"/>
              <a:ext cx="38625" cy="86850"/>
            </a:xfrm>
            <a:custGeom>
              <a:avLst/>
              <a:gdLst/>
              <a:ahLst/>
              <a:cxnLst/>
              <a:rect l="l" t="t" r="r" b="b"/>
              <a:pathLst>
                <a:path w="1545" h="3474" extrusionOk="0">
                  <a:moveTo>
                    <a:pt x="784" y="0"/>
                  </a:moveTo>
                  <a:cubicBezTo>
                    <a:pt x="686" y="0"/>
                    <a:pt x="583" y="24"/>
                    <a:pt x="505" y="71"/>
                  </a:cubicBezTo>
                  <a:cubicBezTo>
                    <a:pt x="1" y="607"/>
                    <a:pt x="1" y="1458"/>
                    <a:pt x="505" y="1962"/>
                  </a:cubicBezTo>
                  <a:cubicBezTo>
                    <a:pt x="757" y="2214"/>
                    <a:pt x="757" y="2655"/>
                    <a:pt x="505" y="2875"/>
                  </a:cubicBezTo>
                  <a:cubicBezTo>
                    <a:pt x="379" y="3001"/>
                    <a:pt x="379" y="3222"/>
                    <a:pt x="505" y="3379"/>
                  </a:cubicBezTo>
                  <a:cubicBezTo>
                    <a:pt x="568" y="3442"/>
                    <a:pt x="654" y="3474"/>
                    <a:pt x="749" y="3474"/>
                  </a:cubicBezTo>
                  <a:cubicBezTo>
                    <a:pt x="843" y="3474"/>
                    <a:pt x="946" y="3442"/>
                    <a:pt x="1040" y="3379"/>
                  </a:cubicBezTo>
                  <a:cubicBezTo>
                    <a:pt x="1544" y="2875"/>
                    <a:pt x="1544" y="2025"/>
                    <a:pt x="1040" y="1489"/>
                  </a:cubicBezTo>
                  <a:cubicBezTo>
                    <a:pt x="788" y="1269"/>
                    <a:pt x="788" y="827"/>
                    <a:pt x="1040" y="607"/>
                  </a:cubicBezTo>
                  <a:cubicBezTo>
                    <a:pt x="1135" y="481"/>
                    <a:pt x="1135" y="229"/>
                    <a:pt x="1040" y="71"/>
                  </a:cubicBezTo>
                  <a:cubicBezTo>
                    <a:pt x="977" y="24"/>
                    <a:pt x="883" y="0"/>
                    <a:pt x="7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5394;p51">
              <a:extLst>
                <a:ext uri="{FF2B5EF4-FFF2-40B4-BE49-F238E27FC236}">
                  <a16:creationId xmlns:a16="http://schemas.microsoft.com/office/drawing/2014/main" id="{4EC65376-FC1C-79BB-805C-4B70BF81EFF0}"/>
                </a:ext>
              </a:extLst>
            </p:cNvPr>
            <p:cNvSpPr/>
            <p:nvPr/>
          </p:nvSpPr>
          <p:spPr>
            <a:xfrm>
              <a:off x="-46297875" y="1966100"/>
              <a:ext cx="38625" cy="86850"/>
            </a:xfrm>
            <a:custGeom>
              <a:avLst/>
              <a:gdLst/>
              <a:ahLst/>
              <a:cxnLst/>
              <a:rect l="l" t="t" r="r" b="b"/>
              <a:pathLst>
                <a:path w="1545" h="3474" extrusionOk="0">
                  <a:moveTo>
                    <a:pt x="800" y="0"/>
                  </a:moveTo>
                  <a:cubicBezTo>
                    <a:pt x="710" y="0"/>
                    <a:pt x="615" y="24"/>
                    <a:pt x="537" y="71"/>
                  </a:cubicBezTo>
                  <a:cubicBezTo>
                    <a:pt x="1" y="607"/>
                    <a:pt x="1" y="1458"/>
                    <a:pt x="537" y="1962"/>
                  </a:cubicBezTo>
                  <a:cubicBezTo>
                    <a:pt x="757" y="2214"/>
                    <a:pt x="757" y="2655"/>
                    <a:pt x="537" y="2875"/>
                  </a:cubicBezTo>
                  <a:cubicBezTo>
                    <a:pt x="410" y="3001"/>
                    <a:pt x="410" y="3222"/>
                    <a:pt x="537" y="3379"/>
                  </a:cubicBezTo>
                  <a:cubicBezTo>
                    <a:pt x="584" y="3442"/>
                    <a:pt x="670" y="3474"/>
                    <a:pt x="765" y="3474"/>
                  </a:cubicBezTo>
                  <a:cubicBezTo>
                    <a:pt x="859" y="3474"/>
                    <a:pt x="962" y="3442"/>
                    <a:pt x="1041" y="3379"/>
                  </a:cubicBezTo>
                  <a:cubicBezTo>
                    <a:pt x="1545" y="2875"/>
                    <a:pt x="1545" y="2025"/>
                    <a:pt x="1041" y="1489"/>
                  </a:cubicBezTo>
                  <a:cubicBezTo>
                    <a:pt x="789" y="1269"/>
                    <a:pt x="789" y="827"/>
                    <a:pt x="1041" y="607"/>
                  </a:cubicBezTo>
                  <a:cubicBezTo>
                    <a:pt x="1167" y="481"/>
                    <a:pt x="1167" y="229"/>
                    <a:pt x="1041" y="71"/>
                  </a:cubicBezTo>
                  <a:cubicBezTo>
                    <a:pt x="978" y="24"/>
                    <a:pt x="891" y="0"/>
                    <a:pt x="8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5395;p51">
              <a:extLst>
                <a:ext uri="{FF2B5EF4-FFF2-40B4-BE49-F238E27FC236}">
                  <a16:creationId xmlns:a16="http://schemas.microsoft.com/office/drawing/2014/main" id="{2227B248-4254-24D8-06F5-53DB9256EE2D}"/>
                </a:ext>
              </a:extLst>
            </p:cNvPr>
            <p:cNvSpPr/>
            <p:nvPr/>
          </p:nvSpPr>
          <p:spPr>
            <a:xfrm>
              <a:off x="-46244300" y="1966100"/>
              <a:ext cx="38600" cy="86850"/>
            </a:xfrm>
            <a:custGeom>
              <a:avLst/>
              <a:gdLst/>
              <a:ahLst/>
              <a:cxnLst/>
              <a:rect l="l" t="t" r="r" b="b"/>
              <a:pathLst>
                <a:path w="1544" h="3474" extrusionOk="0">
                  <a:moveTo>
                    <a:pt x="768" y="0"/>
                  </a:moveTo>
                  <a:cubicBezTo>
                    <a:pt x="678" y="0"/>
                    <a:pt x="583" y="24"/>
                    <a:pt x="504" y="71"/>
                  </a:cubicBezTo>
                  <a:cubicBezTo>
                    <a:pt x="0" y="607"/>
                    <a:pt x="0" y="1458"/>
                    <a:pt x="504" y="1962"/>
                  </a:cubicBezTo>
                  <a:cubicBezTo>
                    <a:pt x="756" y="2214"/>
                    <a:pt x="756" y="2655"/>
                    <a:pt x="504" y="2875"/>
                  </a:cubicBezTo>
                  <a:cubicBezTo>
                    <a:pt x="378" y="3001"/>
                    <a:pt x="378" y="3222"/>
                    <a:pt x="504" y="3379"/>
                  </a:cubicBezTo>
                  <a:cubicBezTo>
                    <a:pt x="567" y="3442"/>
                    <a:pt x="654" y="3474"/>
                    <a:pt x="745" y="3474"/>
                  </a:cubicBezTo>
                  <a:cubicBezTo>
                    <a:pt x="835" y="3474"/>
                    <a:pt x="930" y="3442"/>
                    <a:pt x="1008" y="3379"/>
                  </a:cubicBezTo>
                  <a:cubicBezTo>
                    <a:pt x="1544" y="2875"/>
                    <a:pt x="1544" y="2025"/>
                    <a:pt x="1008" y="1489"/>
                  </a:cubicBezTo>
                  <a:cubicBezTo>
                    <a:pt x="788" y="1269"/>
                    <a:pt x="788" y="827"/>
                    <a:pt x="1008" y="607"/>
                  </a:cubicBezTo>
                  <a:cubicBezTo>
                    <a:pt x="1134" y="481"/>
                    <a:pt x="1134" y="229"/>
                    <a:pt x="1008" y="71"/>
                  </a:cubicBezTo>
                  <a:cubicBezTo>
                    <a:pt x="945" y="24"/>
                    <a:pt x="859" y="0"/>
                    <a:pt x="7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5396;p51">
              <a:extLst>
                <a:ext uri="{FF2B5EF4-FFF2-40B4-BE49-F238E27FC236}">
                  <a16:creationId xmlns:a16="http://schemas.microsoft.com/office/drawing/2014/main" id="{094761EC-AC65-7706-CCC0-486CDC75EEC4}"/>
                </a:ext>
              </a:extLst>
            </p:cNvPr>
            <p:cNvSpPr/>
            <p:nvPr/>
          </p:nvSpPr>
          <p:spPr>
            <a:xfrm>
              <a:off x="-46404975" y="2070250"/>
              <a:ext cx="302475" cy="193800"/>
            </a:xfrm>
            <a:custGeom>
              <a:avLst/>
              <a:gdLst/>
              <a:ahLst/>
              <a:cxnLst/>
              <a:rect l="l" t="t" r="r" b="b"/>
              <a:pathLst>
                <a:path w="12099" h="7752" extrusionOk="0">
                  <a:moveTo>
                    <a:pt x="11058" y="1419"/>
                  </a:moveTo>
                  <a:cubicBezTo>
                    <a:pt x="11248" y="1419"/>
                    <a:pt x="11405" y="1576"/>
                    <a:pt x="11405" y="1797"/>
                  </a:cubicBezTo>
                  <a:cubicBezTo>
                    <a:pt x="11405" y="3088"/>
                    <a:pt x="10397" y="4160"/>
                    <a:pt x="9137" y="4223"/>
                  </a:cubicBezTo>
                  <a:cubicBezTo>
                    <a:pt x="9578" y="3372"/>
                    <a:pt x="9830" y="2395"/>
                    <a:pt x="9956" y="1419"/>
                  </a:cubicBezTo>
                  <a:close/>
                  <a:moveTo>
                    <a:pt x="9294" y="726"/>
                  </a:moveTo>
                  <a:cubicBezTo>
                    <a:pt x="9200" y="2521"/>
                    <a:pt x="8507" y="4569"/>
                    <a:pt x="7057" y="5640"/>
                  </a:cubicBezTo>
                  <a:lnTo>
                    <a:pt x="3056" y="5640"/>
                  </a:lnTo>
                  <a:lnTo>
                    <a:pt x="3056" y="5672"/>
                  </a:lnTo>
                  <a:cubicBezTo>
                    <a:pt x="1765" y="4695"/>
                    <a:pt x="914" y="2805"/>
                    <a:pt x="819" y="726"/>
                  </a:cubicBezTo>
                  <a:close/>
                  <a:moveTo>
                    <a:pt x="8948" y="6396"/>
                  </a:moveTo>
                  <a:cubicBezTo>
                    <a:pt x="8570" y="6837"/>
                    <a:pt x="8003" y="7090"/>
                    <a:pt x="7372" y="7090"/>
                  </a:cubicBezTo>
                  <a:lnTo>
                    <a:pt x="2710" y="7090"/>
                  </a:lnTo>
                  <a:cubicBezTo>
                    <a:pt x="2080" y="7090"/>
                    <a:pt x="1481" y="6837"/>
                    <a:pt x="1103" y="6396"/>
                  </a:cubicBezTo>
                  <a:close/>
                  <a:moveTo>
                    <a:pt x="441" y="1"/>
                  </a:moveTo>
                  <a:cubicBezTo>
                    <a:pt x="252" y="1"/>
                    <a:pt x="95" y="158"/>
                    <a:pt x="95" y="348"/>
                  </a:cubicBezTo>
                  <a:cubicBezTo>
                    <a:pt x="95" y="2301"/>
                    <a:pt x="725" y="4317"/>
                    <a:pt x="1985" y="5640"/>
                  </a:cubicBezTo>
                  <a:lnTo>
                    <a:pt x="441" y="5640"/>
                  </a:lnTo>
                  <a:cubicBezTo>
                    <a:pt x="158" y="5640"/>
                    <a:pt x="0" y="5924"/>
                    <a:pt x="126" y="6144"/>
                  </a:cubicBezTo>
                  <a:cubicBezTo>
                    <a:pt x="347" y="6617"/>
                    <a:pt x="725" y="7027"/>
                    <a:pt x="1197" y="7342"/>
                  </a:cubicBezTo>
                  <a:cubicBezTo>
                    <a:pt x="1670" y="7594"/>
                    <a:pt x="2174" y="7751"/>
                    <a:pt x="2710" y="7751"/>
                  </a:cubicBezTo>
                  <a:lnTo>
                    <a:pt x="7372" y="7751"/>
                  </a:lnTo>
                  <a:cubicBezTo>
                    <a:pt x="8475" y="7751"/>
                    <a:pt x="9452" y="7121"/>
                    <a:pt x="9956" y="6144"/>
                  </a:cubicBezTo>
                  <a:cubicBezTo>
                    <a:pt x="10082" y="5924"/>
                    <a:pt x="9924" y="5640"/>
                    <a:pt x="9641" y="5640"/>
                  </a:cubicBezTo>
                  <a:lnTo>
                    <a:pt x="8129" y="5640"/>
                  </a:lnTo>
                  <a:lnTo>
                    <a:pt x="8696" y="4916"/>
                  </a:lnTo>
                  <a:lnTo>
                    <a:pt x="8948" y="4916"/>
                  </a:lnTo>
                  <a:lnTo>
                    <a:pt x="8948" y="4947"/>
                  </a:lnTo>
                  <a:cubicBezTo>
                    <a:pt x="10680" y="4947"/>
                    <a:pt x="12098" y="3529"/>
                    <a:pt x="12098" y="1797"/>
                  </a:cubicBezTo>
                  <a:cubicBezTo>
                    <a:pt x="12098" y="1198"/>
                    <a:pt x="11626" y="726"/>
                    <a:pt x="11027" y="726"/>
                  </a:cubicBezTo>
                  <a:lnTo>
                    <a:pt x="9956" y="726"/>
                  </a:lnTo>
                  <a:lnTo>
                    <a:pt x="9956" y="348"/>
                  </a:lnTo>
                  <a:cubicBezTo>
                    <a:pt x="9956" y="158"/>
                    <a:pt x="9798" y="1"/>
                    <a:pt x="96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50" name="Google Shape;5397;p51">
            <a:extLst>
              <a:ext uri="{FF2B5EF4-FFF2-40B4-BE49-F238E27FC236}">
                <a16:creationId xmlns:a16="http://schemas.microsoft.com/office/drawing/2014/main" id="{3E1BD284-22F3-CC4D-DA25-9704DF20D167}"/>
              </a:ext>
            </a:extLst>
          </p:cNvPr>
          <p:cNvGrpSpPr/>
          <p:nvPr/>
        </p:nvGrpSpPr>
        <p:grpSpPr>
          <a:xfrm>
            <a:off x="7872242" y="3006701"/>
            <a:ext cx="545130" cy="545086"/>
            <a:chOff x="-46401050" y="2333325"/>
            <a:chExt cx="300125" cy="300100"/>
          </a:xfrm>
          <a:solidFill>
            <a:srgbClr val="054B99"/>
          </a:solidFill>
        </p:grpSpPr>
        <p:sp>
          <p:nvSpPr>
            <p:cNvPr id="3051" name="Google Shape;5398;p51">
              <a:extLst>
                <a:ext uri="{FF2B5EF4-FFF2-40B4-BE49-F238E27FC236}">
                  <a16:creationId xmlns:a16="http://schemas.microsoft.com/office/drawing/2014/main" id="{22388319-B0EB-88BA-80C3-4A87588391DF}"/>
                </a:ext>
              </a:extLst>
            </p:cNvPr>
            <p:cNvSpPr/>
            <p:nvPr/>
          </p:nvSpPr>
          <p:spPr>
            <a:xfrm>
              <a:off x="-46401050" y="2333325"/>
              <a:ext cx="300125" cy="300100"/>
            </a:xfrm>
            <a:custGeom>
              <a:avLst/>
              <a:gdLst/>
              <a:ahLst/>
              <a:cxnLst/>
              <a:rect l="l" t="t" r="r" b="b"/>
              <a:pathLst>
                <a:path w="12005" h="12004" extrusionOk="0">
                  <a:moveTo>
                    <a:pt x="7719" y="725"/>
                  </a:moveTo>
                  <a:lnTo>
                    <a:pt x="7719" y="2111"/>
                  </a:lnTo>
                  <a:lnTo>
                    <a:pt x="7026" y="2111"/>
                  </a:lnTo>
                  <a:lnTo>
                    <a:pt x="7026" y="725"/>
                  </a:lnTo>
                  <a:close/>
                  <a:moveTo>
                    <a:pt x="9137" y="725"/>
                  </a:moveTo>
                  <a:lnTo>
                    <a:pt x="9137" y="3498"/>
                  </a:lnTo>
                  <a:lnTo>
                    <a:pt x="2805" y="3498"/>
                  </a:lnTo>
                  <a:lnTo>
                    <a:pt x="2805" y="725"/>
                  </a:lnTo>
                  <a:lnTo>
                    <a:pt x="6302" y="725"/>
                  </a:lnTo>
                  <a:lnTo>
                    <a:pt x="6302" y="2489"/>
                  </a:lnTo>
                  <a:cubicBezTo>
                    <a:pt x="6302" y="2678"/>
                    <a:pt x="6459" y="2836"/>
                    <a:pt x="6648" y="2836"/>
                  </a:cubicBezTo>
                  <a:lnTo>
                    <a:pt x="8066" y="2836"/>
                  </a:lnTo>
                  <a:cubicBezTo>
                    <a:pt x="8255" y="2836"/>
                    <a:pt x="8413" y="2678"/>
                    <a:pt x="8413" y="2489"/>
                  </a:cubicBezTo>
                  <a:lnTo>
                    <a:pt x="8413" y="725"/>
                  </a:lnTo>
                  <a:close/>
                  <a:moveTo>
                    <a:pt x="2080" y="725"/>
                  </a:moveTo>
                  <a:lnTo>
                    <a:pt x="2080" y="3876"/>
                  </a:lnTo>
                  <a:cubicBezTo>
                    <a:pt x="2080" y="4065"/>
                    <a:pt x="2238" y="4222"/>
                    <a:pt x="2427" y="4222"/>
                  </a:cubicBezTo>
                  <a:lnTo>
                    <a:pt x="9452" y="4222"/>
                  </a:lnTo>
                  <a:cubicBezTo>
                    <a:pt x="9641" y="4222"/>
                    <a:pt x="9799" y="4065"/>
                    <a:pt x="9799" y="3876"/>
                  </a:cubicBezTo>
                  <a:lnTo>
                    <a:pt x="9799" y="1166"/>
                  </a:lnTo>
                  <a:lnTo>
                    <a:pt x="11217" y="2584"/>
                  </a:lnTo>
                  <a:lnTo>
                    <a:pt x="11217" y="11311"/>
                  </a:lnTo>
                  <a:lnTo>
                    <a:pt x="662" y="11311"/>
                  </a:lnTo>
                  <a:lnTo>
                    <a:pt x="662" y="725"/>
                  </a:ln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1657"/>
                  </a:lnTo>
                  <a:cubicBezTo>
                    <a:pt x="1" y="11846"/>
                    <a:pt x="158" y="12004"/>
                    <a:pt x="347" y="12004"/>
                  </a:cubicBezTo>
                  <a:lnTo>
                    <a:pt x="11658" y="12004"/>
                  </a:lnTo>
                  <a:cubicBezTo>
                    <a:pt x="11847" y="12004"/>
                    <a:pt x="12004" y="11846"/>
                    <a:pt x="12004" y="11657"/>
                  </a:cubicBezTo>
                  <a:lnTo>
                    <a:pt x="12004" y="2489"/>
                  </a:lnTo>
                  <a:cubicBezTo>
                    <a:pt x="11941" y="2395"/>
                    <a:pt x="11878" y="2300"/>
                    <a:pt x="11847" y="2237"/>
                  </a:cubicBezTo>
                  <a:lnTo>
                    <a:pt x="9736" y="127"/>
                  </a:lnTo>
                  <a:cubicBezTo>
                    <a:pt x="9641" y="32"/>
                    <a:pt x="9578" y="1"/>
                    <a:pt x="94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5399;p51">
              <a:extLst>
                <a:ext uri="{FF2B5EF4-FFF2-40B4-BE49-F238E27FC236}">
                  <a16:creationId xmlns:a16="http://schemas.microsoft.com/office/drawing/2014/main" id="{FDDA2908-1AB5-8B30-72C3-1AB11FCD9F40}"/>
                </a:ext>
              </a:extLst>
            </p:cNvPr>
            <p:cNvSpPr/>
            <p:nvPr/>
          </p:nvSpPr>
          <p:spPr>
            <a:xfrm>
              <a:off x="-46366400" y="2580650"/>
              <a:ext cx="35475" cy="17350"/>
            </a:xfrm>
            <a:custGeom>
              <a:avLst/>
              <a:gdLst/>
              <a:ahLst/>
              <a:cxnLst/>
              <a:rect l="l" t="t" r="r" b="b"/>
              <a:pathLst>
                <a:path w="1419" h="694" extrusionOk="0">
                  <a:moveTo>
                    <a:pt x="348" y="0"/>
                  </a:moveTo>
                  <a:cubicBezTo>
                    <a:pt x="159" y="0"/>
                    <a:pt x="1" y="158"/>
                    <a:pt x="1" y="347"/>
                  </a:cubicBezTo>
                  <a:cubicBezTo>
                    <a:pt x="1" y="536"/>
                    <a:pt x="159" y="693"/>
                    <a:pt x="348" y="693"/>
                  </a:cubicBezTo>
                  <a:lnTo>
                    <a:pt x="1041" y="693"/>
                  </a:lnTo>
                  <a:cubicBezTo>
                    <a:pt x="1261" y="693"/>
                    <a:pt x="1419" y="536"/>
                    <a:pt x="1419" y="347"/>
                  </a:cubicBezTo>
                  <a:cubicBezTo>
                    <a:pt x="1419" y="158"/>
                    <a:pt x="1261" y="0"/>
                    <a:pt x="10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5400;p51">
              <a:extLst>
                <a:ext uri="{FF2B5EF4-FFF2-40B4-BE49-F238E27FC236}">
                  <a16:creationId xmlns:a16="http://schemas.microsoft.com/office/drawing/2014/main" id="{A6DCCA48-D0E1-7D7C-23F8-6C73759AC5E9}"/>
                </a:ext>
              </a:extLst>
            </p:cNvPr>
            <p:cNvSpPr/>
            <p:nvPr/>
          </p:nvSpPr>
          <p:spPr>
            <a:xfrm>
              <a:off x="-46313625" y="2457775"/>
              <a:ext cx="122900" cy="122100"/>
            </a:xfrm>
            <a:custGeom>
              <a:avLst/>
              <a:gdLst/>
              <a:ahLst/>
              <a:cxnLst/>
              <a:rect l="l" t="t" r="r" b="b"/>
              <a:pathLst>
                <a:path w="4916" h="4884" extrusionOk="0">
                  <a:moveTo>
                    <a:pt x="2458" y="662"/>
                  </a:moveTo>
                  <a:cubicBezTo>
                    <a:pt x="3435" y="662"/>
                    <a:pt x="4222" y="1450"/>
                    <a:pt x="4222" y="2426"/>
                  </a:cubicBezTo>
                  <a:cubicBezTo>
                    <a:pt x="4222" y="3403"/>
                    <a:pt x="3435" y="4190"/>
                    <a:pt x="2458" y="4190"/>
                  </a:cubicBezTo>
                  <a:cubicBezTo>
                    <a:pt x="1450" y="4190"/>
                    <a:pt x="662" y="3403"/>
                    <a:pt x="662" y="2426"/>
                  </a:cubicBezTo>
                  <a:cubicBezTo>
                    <a:pt x="662" y="1450"/>
                    <a:pt x="1450" y="662"/>
                    <a:pt x="2458" y="662"/>
                  </a:cubicBezTo>
                  <a:close/>
                  <a:moveTo>
                    <a:pt x="2458" y="0"/>
                  </a:moveTo>
                  <a:cubicBezTo>
                    <a:pt x="1103" y="0"/>
                    <a:pt x="1" y="1103"/>
                    <a:pt x="1" y="2426"/>
                  </a:cubicBezTo>
                  <a:cubicBezTo>
                    <a:pt x="1" y="3781"/>
                    <a:pt x="1103" y="4884"/>
                    <a:pt x="2458" y="4884"/>
                  </a:cubicBezTo>
                  <a:cubicBezTo>
                    <a:pt x="3781" y="4884"/>
                    <a:pt x="4884" y="3749"/>
                    <a:pt x="4884" y="2426"/>
                  </a:cubicBezTo>
                  <a:cubicBezTo>
                    <a:pt x="4916" y="1103"/>
                    <a:pt x="3813" y="0"/>
                    <a:pt x="24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5401;p51">
              <a:extLst>
                <a:ext uri="{FF2B5EF4-FFF2-40B4-BE49-F238E27FC236}">
                  <a16:creationId xmlns:a16="http://schemas.microsoft.com/office/drawing/2014/main" id="{C20E004D-C175-0683-812D-53E2427B7725}"/>
                </a:ext>
              </a:extLst>
            </p:cNvPr>
            <p:cNvSpPr/>
            <p:nvPr/>
          </p:nvSpPr>
          <p:spPr>
            <a:xfrm>
              <a:off x="-46278950" y="2493225"/>
              <a:ext cx="53575" cy="52775"/>
            </a:xfrm>
            <a:custGeom>
              <a:avLst/>
              <a:gdLst/>
              <a:ahLst/>
              <a:cxnLst/>
              <a:rect l="l" t="t" r="r" b="b"/>
              <a:pathLst>
                <a:path w="2143" h="2111" extrusionOk="0">
                  <a:moveTo>
                    <a:pt x="1071" y="662"/>
                  </a:moveTo>
                  <a:cubicBezTo>
                    <a:pt x="1260" y="662"/>
                    <a:pt x="1418" y="819"/>
                    <a:pt x="1418" y="1008"/>
                  </a:cubicBezTo>
                  <a:cubicBezTo>
                    <a:pt x="1418" y="1197"/>
                    <a:pt x="1260" y="1355"/>
                    <a:pt x="1071" y="1355"/>
                  </a:cubicBezTo>
                  <a:cubicBezTo>
                    <a:pt x="851" y="1355"/>
                    <a:pt x="693" y="1197"/>
                    <a:pt x="693" y="1008"/>
                  </a:cubicBezTo>
                  <a:cubicBezTo>
                    <a:pt x="693" y="819"/>
                    <a:pt x="851" y="662"/>
                    <a:pt x="1071" y="662"/>
                  </a:cubicBezTo>
                  <a:close/>
                  <a:moveTo>
                    <a:pt x="1071" y="0"/>
                  </a:moveTo>
                  <a:cubicBezTo>
                    <a:pt x="473" y="0"/>
                    <a:pt x="0" y="473"/>
                    <a:pt x="0" y="1040"/>
                  </a:cubicBezTo>
                  <a:cubicBezTo>
                    <a:pt x="0" y="1638"/>
                    <a:pt x="473" y="2111"/>
                    <a:pt x="1071" y="2111"/>
                  </a:cubicBezTo>
                  <a:cubicBezTo>
                    <a:pt x="1638" y="2111"/>
                    <a:pt x="2111" y="1638"/>
                    <a:pt x="2111" y="1040"/>
                  </a:cubicBezTo>
                  <a:cubicBezTo>
                    <a:pt x="2142" y="473"/>
                    <a:pt x="1638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55" name="Google Shape;5402;p51">
            <a:extLst>
              <a:ext uri="{FF2B5EF4-FFF2-40B4-BE49-F238E27FC236}">
                <a16:creationId xmlns:a16="http://schemas.microsoft.com/office/drawing/2014/main" id="{D2159280-2755-536B-D7AD-4D84563FEB1E}"/>
              </a:ext>
            </a:extLst>
          </p:cNvPr>
          <p:cNvSpPr/>
          <p:nvPr/>
        </p:nvSpPr>
        <p:spPr>
          <a:xfrm>
            <a:off x="7874391" y="3677437"/>
            <a:ext cx="547992" cy="546538"/>
          </a:xfrm>
          <a:custGeom>
            <a:avLst/>
            <a:gdLst/>
            <a:ahLst/>
            <a:cxnLst/>
            <a:rect l="l" t="t" r="r" b="b"/>
            <a:pathLst>
              <a:path w="12068" h="12036" extrusionOk="0">
                <a:moveTo>
                  <a:pt x="4222" y="630"/>
                </a:moveTo>
                <a:cubicBezTo>
                  <a:pt x="5010" y="630"/>
                  <a:pt x="5640" y="1292"/>
                  <a:pt x="5640" y="2048"/>
                </a:cubicBezTo>
                <a:lnTo>
                  <a:pt x="5640" y="9767"/>
                </a:lnTo>
                <a:cubicBezTo>
                  <a:pt x="5703" y="10617"/>
                  <a:pt x="5073" y="11311"/>
                  <a:pt x="4285" y="11311"/>
                </a:cubicBezTo>
                <a:cubicBezTo>
                  <a:pt x="3498" y="11311"/>
                  <a:pt x="2868" y="10680"/>
                  <a:pt x="2868" y="9893"/>
                </a:cubicBezTo>
                <a:lnTo>
                  <a:pt x="2868" y="9830"/>
                </a:lnTo>
                <a:cubicBezTo>
                  <a:pt x="3403" y="9767"/>
                  <a:pt x="3907" y="9515"/>
                  <a:pt x="4254" y="9137"/>
                </a:cubicBezTo>
                <a:cubicBezTo>
                  <a:pt x="4380" y="9011"/>
                  <a:pt x="4380" y="8790"/>
                  <a:pt x="4254" y="8633"/>
                </a:cubicBezTo>
                <a:cubicBezTo>
                  <a:pt x="4191" y="8570"/>
                  <a:pt x="4104" y="8538"/>
                  <a:pt x="4014" y="8538"/>
                </a:cubicBezTo>
                <a:cubicBezTo>
                  <a:pt x="3923" y="8538"/>
                  <a:pt x="3829" y="8570"/>
                  <a:pt x="3750" y="8633"/>
                </a:cubicBezTo>
                <a:cubicBezTo>
                  <a:pt x="3435" y="8948"/>
                  <a:pt x="2962" y="9137"/>
                  <a:pt x="2490" y="9137"/>
                </a:cubicBezTo>
                <a:cubicBezTo>
                  <a:pt x="1513" y="9137"/>
                  <a:pt x="725" y="8349"/>
                  <a:pt x="725" y="7372"/>
                </a:cubicBezTo>
                <a:cubicBezTo>
                  <a:pt x="725" y="7057"/>
                  <a:pt x="788" y="6742"/>
                  <a:pt x="946" y="6490"/>
                </a:cubicBezTo>
                <a:cubicBezTo>
                  <a:pt x="1387" y="6805"/>
                  <a:pt x="1891" y="6994"/>
                  <a:pt x="2490" y="6994"/>
                </a:cubicBezTo>
                <a:cubicBezTo>
                  <a:pt x="2679" y="6994"/>
                  <a:pt x="2836" y="6837"/>
                  <a:pt x="2836" y="6648"/>
                </a:cubicBezTo>
                <a:cubicBezTo>
                  <a:pt x="2836" y="6459"/>
                  <a:pt x="2679" y="6301"/>
                  <a:pt x="2490" y="6301"/>
                </a:cubicBezTo>
                <a:cubicBezTo>
                  <a:pt x="1513" y="6301"/>
                  <a:pt x="725" y="5514"/>
                  <a:pt x="725" y="4537"/>
                </a:cubicBezTo>
                <a:cubicBezTo>
                  <a:pt x="725" y="3623"/>
                  <a:pt x="1387" y="2899"/>
                  <a:pt x="2238" y="2804"/>
                </a:cubicBezTo>
                <a:cubicBezTo>
                  <a:pt x="2521" y="3623"/>
                  <a:pt x="3309" y="4159"/>
                  <a:pt x="4222" y="4159"/>
                </a:cubicBezTo>
                <a:cubicBezTo>
                  <a:pt x="4411" y="4159"/>
                  <a:pt x="4569" y="4001"/>
                  <a:pt x="4569" y="3812"/>
                </a:cubicBezTo>
                <a:cubicBezTo>
                  <a:pt x="4569" y="3623"/>
                  <a:pt x="4411" y="3466"/>
                  <a:pt x="4222" y="3466"/>
                </a:cubicBezTo>
                <a:cubicBezTo>
                  <a:pt x="3435" y="3466"/>
                  <a:pt x="2805" y="2836"/>
                  <a:pt x="2805" y="2048"/>
                </a:cubicBezTo>
                <a:cubicBezTo>
                  <a:pt x="2805" y="1261"/>
                  <a:pt x="3435" y="630"/>
                  <a:pt x="4222" y="630"/>
                </a:cubicBezTo>
                <a:close/>
                <a:moveTo>
                  <a:pt x="7814" y="788"/>
                </a:moveTo>
                <a:cubicBezTo>
                  <a:pt x="8602" y="788"/>
                  <a:pt x="9232" y="1418"/>
                  <a:pt x="9232" y="2206"/>
                </a:cubicBezTo>
                <a:cubicBezTo>
                  <a:pt x="9232" y="2993"/>
                  <a:pt x="8602" y="3623"/>
                  <a:pt x="7814" y="3623"/>
                </a:cubicBezTo>
                <a:cubicBezTo>
                  <a:pt x="7593" y="3623"/>
                  <a:pt x="7436" y="3781"/>
                  <a:pt x="7436" y="3970"/>
                </a:cubicBezTo>
                <a:cubicBezTo>
                  <a:pt x="7436" y="4159"/>
                  <a:pt x="7593" y="4316"/>
                  <a:pt x="7814" y="4316"/>
                </a:cubicBezTo>
                <a:cubicBezTo>
                  <a:pt x="8696" y="4316"/>
                  <a:pt x="9484" y="3749"/>
                  <a:pt x="9767" y="2962"/>
                </a:cubicBezTo>
                <a:cubicBezTo>
                  <a:pt x="10649" y="3056"/>
                  <a:pt x="11311" y="3812"/>
                  <a:pt x="11311" y="4695"/>
                </a:cubicBezTo>
                <a:cubicBezTo>
                  <a:pt x="11311" y="5671"/>
                  <a:pt x="10523" y="6459"/>
                  <a:pt x="9547" y="6459"/>
                </a:cubicBezTo>
                <a:cubicBezTo>
                  <a:pt x="9326" y="6459"/>
                  <a:pt x="9169" y="6616"/>
                  <a:pt x="9169" y="6805"/>
                </a:cubicBezTo>
                <a:cubicBezTo>
                  <a:pt x="9169" y="6994"/>
                  <a:pt x="9326" y="7152"/>
                  <a:pt x="9547" y="7152"/>
                </a:cubicBezTo>
                <a:cubicBezTo>
                  <a:pt x="10114" y="7152"/>
                  <a:pt x="10649" y="6963"/>
                  <a:pt x="11059" y="6648"/>
                </a:cubicBezTo>
                <a:cubicBezTo>
                  <a:pt x="11217" y="6931"/>
                  <a:pt x="11311" y="7215"/>
                  <a:pt x="11311" y="7530"/>
                </a:cubicBezTo>
                <a:cubicBezTo>
                  <a:pt x="11374" y="8381"/>
                  <a:pt x="10586" y="9168"/>
                  <a:pt x="9610" y="9168"/>
                </a:cubicBezTo>
                <a:cubicBezTo>
                  <a:pt x="9137" y="9168"/>
                  <a:pt x="8696" y="8979"/>
                  <a:pt x="8350" y="8664"/>
                </a:cubicBezTo>
                <a:cubicBezTo>
                  <a:pt x="8287" y="8601"/>
                  <a:pt x="8200" y="8570"/>
                  <a:pt x="8109" y="8570"/>
                </a:cubicBezTo>
                <a:cubicBezTo>
                  <a:pt x="8019" y="8570"/>
                  <a:pt x="7924" y="8601"/>
                  <a:pt x="7845" y="8664"/>
                </a:cubicBezTo>
                <a:cubicBezTo>
                  <a:pt x="7719" y="8790"/>
                  <a:pt x="7719" y="9011"/>
                  <a:pt x="7845" y="9168"/>
                </a:cubicBezTo>
                <a:cubicBezTo>
                  <a:pt x="8224" y="9578"/>
                  <a:pt x="8696" y="9798"/>
                  <a:pt x="9232" y="9893"/>
                </a:cubicBezTo>
                <a:lnTo>
                  <a:pt x="9232" y="9924"/>
                </a:lnTo>
                <a:cubicBezTo>
                  <a:pt x="9232" y="10712"/>
                  <a:pt x="8602" y="11342"/>
                  <a:pt x="7814" y="11342"/>
                </a:cubicBezTo>
                <a:cubicBezTo>
                  <a:pt x="7026" y="11342"/>
                  <a:pt x="6396" y="10680"/>
                  <a:pt x="6396" y="9924"/>
                </a:cubicBezTo>
                <a:lnTo>
                  <a:pt x="6396" y="2206"/>
                </a:lnTo>
                <a:cubicBezTo>
                  <a:pt x="6396" y="1418"/>
                  <a:pt x="7058" y="788"/>
                  <a:pt x="7814" y="788"/>
                </a:cubicBezTo>
                <a:close/>
                <a:moveTo>
                  <a:pt x="4254" y="0"/>
                </a:moveTo>
                <a:cubicBezTo>
                  <a:pt x="3088" y="0"/>
                  <a:pt x="2143" y="977"/>
                  <a:pt x="2143" y="2111"/>
                </a:cubicBezTo>
                <a:lnTo>
                  <a:pt x="2143" y="2174"/>
                </a:lnTo>
                <a:cubicBezTo>
                  <a:pt x="946" y="2332"/>
                  <a:pt x="1" y="3340"/>
                  <a:pt x="1" y="4600"/>
                </a:cubicBezTo>
                <a:cubicBezTo>
                  <a:pt x="1" y="5104"/>
                  <a:pt x="158" y="5640"/>
                  <a:pt x="442" y="6018"/>
                </a:cubicBezTo>
                <a:cubicBezTo>
                  <a:pt x="158" y="6427"/>
                  <a:pt x="1" y="6931"/>
                  <a:pt x="1" y="7435"/>
                </a:cubicBezTo>
                <a:cubicBezTo>
                  <a:pt x="1" y="8696"/>
                  <a:pt x="946" y="9735"/>
                  <a:pt x="2143" y="9861"/>
                </a:cubicBezTo>
                <a:lnTo>
                  <a:pt x="2143" y="9924"/>
                </a:lnTo>
                <a:cubicBezTo>
                  <a:pt x="2143" y="11090"/>
                  <a:pt x="3088" y="12035"/>
                  <a:pt x="4254" y="12035"/>
                </a:cubicBezTo>
                <a:cubicBezTo>
                  <a:pt x="5010" y="12035"/>
                  <a:pt x="5640" y="11657"/>
                  <a:pt x="6050" y="11058"/>
                </a:cubicBezTo>
                <a:cubicBezTo>
                  <a:pt x="6428" y="11657"/>
                  <a:pt x="7089" y="12035"/>
                  <a:pt x="7814" y="12035"/>
                </a:cubicBezTo>
                <a:cubicBezTo>
                  <a:pt x="8980" y="12035"/>
                  <a:pt x="9925" y="11058"/>
                  <a:pt x="9925" y="9924"/>
                </a:cubicBezTo>
                <a:lnTo>
                  <a:pt x="9925" y="9861"/>
                </a:lnTo>
                <a:cubicBezTo>
                  <a:pt x="11122" y="9704"/>
                  <a:pt x="12067" y="8696"/>
                  <a:pt x="12067" y="7435"/>
                </a:cubicBezTo>
                <a:cubicBezTo>
                  <a:pt x="12067" y="6931"/>
                  <a:pt x="11910" y="6459"/>
                  <a:pt x="11626" y="6018"/>
                </a:cubicBezTo>
                <a:cubicBezTo>
                  <a:pt x="11910" y="5577"/>
                  <a:pt x="12067" y="5104"/>
                  <a:pt x="12067" y="4600"/>
                </a:cubicBezTo>
                <a:cubicBezTo>
                  <a:pt x="12067" y="3371"/>
                  <a:pt x="11154" y="2363"/>
                  <a:pt x="9925" y="2174"/>
                </a:cubicBezTo>
                <a:lnTo>
                  <a:pt x="9925" y="2111"/>
                </a:lnTo>
                <a:cubicBezTo>
                  <a:pt x="9925" y="945"/>
                  <a:pt x="8980" y="0"/>
                  <a:pt x="7814" y="0"/>
                </a:cubicBezTo>
                <a:cubicBezTo>
                  <a:pt x="7089" y="0"/>
                  <a:pt x="6428" y="378"/>
                  <a:pt x="6050" y="977"/>
                </a:cubicBezTo>
                <a:cubicBezTo>
                  <a:pt x="5640" y="378"/>
                  <a:pt x="4979" y="0"/>
                  <a:pt x="4254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56" name="Google Shape;5403;p51">
            <a:extLst>
              <a:ext uri="{FF2B5EF4-FFF2-40B4-BE49-F238E27FC236}">
                <a16:creationId xmlns:a16="http://schemas.microsoft.com/office/drawing/2014/main" id="{C8A0CB4B-5ABF-2A7C-39FB-9BBD6E2A80FC}"/>
              </a:ext>
            </a:extLst>
          </p:cNvPr>
          <p:cNvGrpSpPr/>
          <p:nvPr/>
        </p:nvGrpSpPr>
        <p:grpSpPr>
          <a:xfrm>
            <a:off x="10581069" y="3022458"/>
            <a:ext cx="546538" cy="546492"/>
            <a:chOff x="-44914800" y="2342000"/>
            <a:chExt cx="300900" cy="300875"/>
          </a:xfrm>
          <a:solidFill>
            <a:srgbClr val="054B99"/>
          </a:solidFill>
        </p:grpSpPr>
        <p:sp>
          <p:nvSpPr>
            <p:cNvPr id="3057" name="Google Shape;5404;p51">
              <a:extLst>
                <a:ext uri="{FF2B5EF4-FFF2-40B4-BE49-F238E27FC236}">
                  <a16:creationId xmlns:a16="http://schemas.microsoft.com/office/drawing/2014/main" id="{79E327C1-E168-7ED0-3038-5C615D15231E}"/>
                </a:ext>
              </a:extLst>
            </p:cNvPr>
            <p:cNvSpPr/>
            <p:nvPr/>
          </p:nvSpPr>
          <p:spPr>
            <a:xfrm>
              <a:off x="-44914800" y="2342000"/>
              <a:ext cx="300900" cy="300875"/>
            </a:xfrm>
            <a:custGeom>
              <a:avLst/>
              <a:gdLst/>
              <a:ahLst/>
              <a:cxnLst/>
              <a:rect l="l" t="t" r="r" b="b"/>
              <a:pathLst>
                <a:path w="12036" h="12035" extrusionOk="0">
                  <a:moveTo>
                    <a:pt x="1450" y="725"/>
                  </a:moveTo>
                  <a:lnTo>
                    <a:pt x="1450" y="1418"/>
                  </a:lnTo>
                  <a:lnTo>
                    <a:pt x="725" y="1418"/>
                  </a:lnTo>
                  <a:lnTo>
                    <a:pt x="725" y="725"/>
                  </a:lnTo>
                  <a:close/>
                  <a:moveTo>
                    <a:pt x="11311" y="725"/>
                  </a:moveTo>
                  <a:lnTo>
                    <a:pt x="11311" y="1418"/>
                  </a:lnTo>
                  <a:lnTo>
                    <a:pt x="10618" y="1418"/>
                  </a:lnTo>
                  <a:lnTo>
                    <a:pt x="10618" y="725"/>
                  </a:lnTo>
                  <a:close/>
                  <a:moveTo>
                    <a:pt x="9893" y="1418"/>
                  </a:moveTo>
                  <a:lnTo>
                    <a:pt x="9893" y="1796"/>
                  </a:lnTo>
                  <a:cubicBezTo>
                    <a:pt x="9893" y="1985"/>
                    <a:pt x="10051" y="2142"/>
                    <a:pt x="10240" y="2142"/>
                  </a:cubicBezTo>
                  <a:lnTo>
                    <a:pt x="10618" y="2142"/>
                  </a:lnTo>
                  <a:lnTo>
                    <a:pt x="10618" y="9893"/>
                  </a:lnTo>
                  <a:lnTo>
                    <a:pt x="10240" y="9893"/>
                  </a:lnTo>
                  <a:cubicBezTo>
                    <a:pt x="10051" y="9893"/>
                    <a:pt x="9893" y="10050"/>
                    <a:pt x="9893" y="10239"/>
                  </a:cubicBezTo>
                  <a:lnTo>
                    <a:pt x="9893" y="10617"/>
                  </a:lnTo>
                  <a:lnTo>
                    <a:pt x="2143" y="10617"/>
                  </a:lnTo>
                  <a:lnTo>
                    <a:pt x="2143" y="10239"/>
                  </a:lnTo>
                  <a:cubicBezTo>
                    <a:pt x="2143" y="10050"/>
                    <a:pt x="1985" y="9893"/>
                    <a:pt x="1796" y="9893"/>
                  </a:cubicBezTo>
                  <a:lnTo>
                    <a:pt x="1450" y="9893"/>
                  </a:lnTo>
                  <a:lnTo>
                    <a:pt x="1450" y="2142"/>
                  </a:lnTo>
                  <a:lnTo>
                    <a:pt x="1796" y="2142"/>
                  </a:lnTo>
                  <a:cubicBezTo>
                    <a:pt x="1985" y="2142"/>
                    <a:pt x="2143" y="1985"/>
                    <a:pt x="2143" y="1796"/>
                  </a:cubicBezTo>
                  <a:lnTo>
                    <a:pt x="2143" y="1418"/>
                  </a:lnTo>
                  <a:close/>
                  <a:moveTo>
                    <a:pt x="1418" y="10617"/>
                  </a:moveTo>
                  <a:lnTo>
                    <a:pt x="1418" y="11310"/>
                  </a:lnTo>
                  <a:lnTo>
                    <a:pt x="725" y="11310"/>
                  </a:lnTo>
                  <a:lnTo>
                    <a:pt x="725" y="10617"/>
                  </a:lnTo>
                  <a:close/>
                  <a:moveTo>
                    <a:pt x="11311" y="10617"/>
                  </a:moveTo>
                  <a:lnTo>
                    <a:pt x="11311" y="11310"/>
                  </a:lnTo>
                  <a:lnTo>
                    <a:pt x="10618" y="11310"/>
                  </a:lnTo>
                  <a:lnTo>
                    <a:pt x="10618" y="10617"/>
                  </a:lnTo>
                  <a:close/>
                  <a:moveTo>
                    <a:pt x="379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764"/>
                  </a:lnTo>
                  <a:cubicBezTo>
                    <a:pt x="1" y="1985"/>
                    <a:pt x="158" y="2142"/>
                    <a:pt x="379" y="2142"/>
                  </a:cubicBezTo>
                  <a:lnTo>
                    <a:pt x="725" y="2142"/>
                  </a:lnTo>
                  <a:lnTo>
                    <a:pt x="725" y="9893"/>
                  </a:lnTo>
                  <a:lnTo>
                    <a:pt x="379" y="9893"/>
                  </a:lnTo>
                  <a:cubicBezTo>
                    <a:pt x="158" y="9893"/>
                    <a:pt x="1" y="10050"/>
                    <a:pt x="1" y="10239"/>
                  </a:cubicBezTo>
                  <a:lnTo>
                    <a:pt x="1" y="11657"/>
                  </a:lnTo>
                  <a:cubicBezTo>
                    <a:pt x="1" y="11877"/>
                    <a:pt x="158" y="12035"/>
                    <a:pt x="379" y="12035"/>
                  </a:cubicBezTo>
                  <a:lnTo>
                    <a:pt x="1796" y="12035"/>
                  </a:lnTo>
                  <a:cubicBezTo>
                    <a:pt x="1985" y="12035"/>
                    <a:pt x="2143" y="11877"/>
                    <a:pt x="2143" y="11657"/>
                  </a:cubicBezTo>
                  <a:lnTo>
                    <a:pt x="2143" y="11310"/>
                  </a:lnTo>
                  <a:lnTo>
                    <a:pt x="9893" y="11310"/>
                  </a:lnTo>
                  <a:lnTo>
                    <a:pt x="9893" y="11657"/>
                  </a:lnTo>
                  <a:cubicBezTo>
                    <a:pt x="9893" y="11877"/>
                    <a:pt x="10051" y="12035"/>
                    <a:pt x="10240" y="12035"/>
                  </a:cubicBezTo>
                  <a:lnTo>
                    <a:pt x="11657" y="12035"/>
                  </a:lnTo>
                  <a:cubicBezTo>
                    <a:pt x="11878" y="12035"/>
                    <a:pt x="12036" y="11877"/>
                    <a:pt x="12036" y="11657"/>
                  </a:cubicBezTo>
                  <a:lnTo>
                    <a:pt x="12036" y="10239"/>
                  </a:lnTo>
                  <a:cubicBezTo>
                    <a:pt x="12036" y="10050"/>
                    <a:pt x="11878" y="9893"/>
                    <a:pt x="11657" y="9893"/>
                  </a:cubicBezTo>
                  <a:lnTo>
                    <a:pt x="11311" y="9893"/>
                  </a:lnTo>
                  <a:lnTo>
                    <a:pt x="11311" y="2142"/>
                  </a:lnTo>
                  <a:lnTo>
                    <a:pt x="11657" y="2142"/>
                  </a:lnTo>
                  <a:cubicBezTo>
                    <a:pt x="11878" y="2142"/>
                    <a:pt x="12036" y="1985"/>
                    <a:pt x="12036" y="1764"/>
                  </a:cubicBezTo>
                  <a:lnTo>
                    <a:pt x="12036" y="378"/>
                  </a:lnTo>
                  <a:cubicBezTo>
                    <a:pt x="12036" y="158"/>
                    <a:pt x="11878" y="0"/>
                    <a:pt x="11657" y="0"/>
                  </a:cubicBezTo>
                  <a:lnTo>
                    <a:pt x="10240" y="0"/>
                  </a:lnTo>
                  <a:cubicBezTo>
                    <a:pt x="10051" y="0"/>
                    <a:pt x="9893" y="158"/>
                    <a:pt x="9893" y="378"/>
                  </a:cubicBezTo>
                  <a:lnTo>
                    <a:pt x="9893" y="725"/>
                  </a:lnTo>
                  <a:lnTo>
                    <a:pt x="2143" y="725"/>
                  </a:lnTo>
                  <a:lnTo>
                    <a:pt x="2143" y="378"/>
                  </a:lnTo>
                  <a:cubicBezTo>
                    <a:pt x="2143" y="158"/>
                    <a:pt x="1985" y="0"/>
                    <a:pt x="17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5405;p51">
              <a:extLst>
                <a:ext uri="{FF2B5EF4-FFF2-40B4-BE49-F238E27FC236}">
                  <a16:creationId xmlns:a16="http://schemas.microsoft.com/office/drawing/2014/main" id="{841B70F7-0ED1-C52C-36EE-E2F89C832B01}"/>
                </a:ext>
              </a:extLst>
            </p:cNvPr>
            <p:cNvSpPr/>
            <p:nvPr/>
          </p:nvSpPr>
          <p:spPr>
            <a:xfrm>
              <a:off x="-44860450" y="2412875"/>
              <a:ext cx="193000" cy="159125"/>
            </a:xfrm>
            <a:custGeom>
              <a:avLst/>
              <a:gdLst/>
              <a:ahLst/>
              <a:cxnLst/>
              <a:rect l="l" t="t" r="r" b="b"/>
              <a:pathLst>
                <a:path w="7720" h="6365" extrusionOk="0">
                  <a:moveTo>
                    <a:pt x="7026" y="694"/>
                  </a:moveTo>
                  <a:lnTo>
                    <a:pt x="7026" y="725"/>
                  </a:lnTo>
                  <a:lnTo>
                    <a:pt x="7026" y="5136"/>
                  </a:lnTo>
                  <a:lnTo>
                    <a:pt x="5514" y="3624"/>
                  </a:lnTo>
                  <a:cubicBezTo>
                    <a:pt x="5451" y="3561"/>
                    <a:pt x="5356" y="3498"/>
                    <a:pt x="5262" y="3498"/>
                  </a:cubicBezTo>
                  <a:cubicBezTo>
                    <a:pt x="5167" y="3498"/>
                    <a:pt x="5041" y="3561"/>
                    <a:pt x="5010" y="3624"/>
                  </a:cubicBezTo>
                  <a:lnTo>
                    <a:pt x="3907" y="4821"/>
                  </a:lnTo>
                  <a:lnTo>
                    <a:pt x="2678" y="3592"/>
                  </a:lnTo>
                  <a:cubicBezTo>
                    <a:pt x="2615" y="3529"/>
                    <a:pt x="2529" y="3498"/>
                    <a:pt x="2438" y="3498"/>
                  </a:cubicBezTo>
                  <a:cubicBezTo>
                    <a:pt x="2348" y="3498"/>
                    <a:pt x="2253" y="3529"/>
                    <a:pt x="2174" y="3592"/>
                  </a:cubicBezTo>
                  <a:lnTo>
                    <a:pt x="662" y="5104"/>
                  </a:lnTo>
                  <a:lnTo>
                    <a:pt x="662" y="694"/>
                  </a:lnTo>
                  <a:close/>
                  <a:moveTo>
                    <a:pt x="2458" y="4380"/>
                  </a:moveTo>
                  <a:lnTo>
                    <a:pt x="3718" y="5640"/>
                  </a:lnTo>
                  <a:lnTo>
                    <a:pt x="1198" y="5640"/>
                  </a:lnTo>
                  <a:lnTo>
                    <a:pt x="2458" y="4380"/>
                  </a:lnTo>
                  <a:close/>
                  <a:moveTo>
                    <a:pt x="5293" y="4411"/>
                  </a:moveTo>
                  <a:lnTo>
                    <a:pt x="6554" y="5671"/>
                  </a:lnTo>
                  <a:lnTo>
                    <a:pt x="4695" y="5671"/>
                  </a:lnTo>
                  <a:lnTo>
                    <a:pt x="4695" y="5640"/>
                  </a:lnTo>
                  <a:lnTo>
                    <a:pt x="4411" y="5356"/>
                  </a:lnTo>
                  <a:lnTo>
                    <a:pt x="5293" y="4411"/>
                  </a:ln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5986"/>
                  </a:lnTo>
                  <a:cubicBezTo>
                    <a:pt x="0" y="6207"/>
                    <a:pt x="158" y="6365"/>
                    <a:pt x="347" y="6365"/>
                  </a:cubicBezTo>
                  <a:lnTo>
                    <a:pt x="7373" y="6365"/>
                  </a:lnTo>
                  <a:cubicBezTo>
                    <a:pt x="7562" y="6365"/>
                    <a:pt x="7719" y="6207"/>
                    <a:pt x="7719" y="5986"/>
                  </a:cubicBezTo>
                  <a:lnTo>
                    <a:pt x="7719" y="379"/>
                  </a:lnTo>
                  <a:cubicBezTo>
                    <a:pt x="7719" y="158"/>
                    <a:pt x="7562" y="1"/>
                    <a:pt x="73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5406;p51">
              <a:extLst>
                <a:ext uri="{FF2B5EF4-FFF2-40B4-BE49-F238E27FC236}">
                  <a16:creationId xmlns:a16="http://schemas.microsoft.com/office/drawing/2014/main" id="{39C82474-A369-2554-6539-D348D1BD65A3}"/>
                </a:ext>
              </a:extLst>
            </p:cNvPr>
            <p:cNvSpPr/>
            <p:nvPr/>
          </p:nvSpPr>
          <p:spPr>
            <a:xfrm>
              <a:off x="-44791150" y="2439650"/>
              <a:ext cx="52800" cy="53600"/>
            </a:xfrm>
            <a:custGeom>
              <a:avLst/>
              <a:gdLst/>
              <a:ahLst/>
              <a:cxnLst/>
              <a:rect l="l" t="t" r="r" b="b"/>
              <a:pathLst>
                <a:path w="2112" h="2144" extrusionOk="0">
                  <a:moveTo>
                    <a:pt x="1041" y="725"/>
                  </a:moveTo>
                  <a:cubicBezTo>
                    <a:pt x="1261" y="725"/>
                    <a:pt x="1419" y="883"/>
                    <a:pt x="1419" y="1072"/>
                  </a:cubicBezTo>
                  <a:cubicBezTo>
                    <a:pt x="1419" y="1261"/>
                    <a:pt x="1261" y="1418"/>
                    <a:pt x="1041" y="1418"/>
                  </a:cubicBezTo>
                  <a:cubicBezTo>
                    <a:pt x="852" y="1418"/>
                    <a:pt x="694" y="1261"/>
                    <a:pt x="694" y="1072"/>
                  </a:cubicBezTo>
                  <a:cubicBezTo>
                    <a:pt x="694" y="883"/>
                    <a:pt x="852" y="725"/>
                    <a:pt x="1041" y="725"/>
                  </a:cubicBezTo>
                  <a:close/>
                  <a:moveTo>
                    <a:pt x="1041" y="1"/>
                  </a:moveTo>
                  <a:cubicBezTo>
                    <a:pt x="473" y="1"/>
                    <a:pt x="1" y="473"/>
                    <a:pt x="1" y="1072"/>
                  </a:cubicBezTo>
                  <a:cubicBezTo>
                    <a:pt x="32" y="1670"/>
                    <a:pt x="505" y="2143"/>
                    <a:pt x="1041" y="2143"/>
                  </a:cubicBezTo>
                  <a:cubicBezTo>
                    <a:pt x="1639" y="2143"/>
                    <a:pt x="2112" y="1670"/>
                    <a:pt x="2112" y="1072"/>
                  </a:cubicBezTo>
                  <a:cubicBezTo>
                    <a:pt x="2112" y="473"/>
                    <a:pt x="1639" y="1"/>
                    <a:pt x="10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60" name="Google Shape;5407;p51">
            <a:extLst>
              <a:ext uri="{FF2B5EF4-FFF2-40B4-BE49-F238E27FC236}">
                <a16:creationId xmlns:a16="http://schemas.microsoft.com/office/drawing/2014/main" id="{8BA9866B-493F-1FD8-A8AA-CA202400AA53}"/>
              </a:ext>
            </a:extLst>
          </p:cNvPr>
          <p:cNvSpPr/>
          <p:nvPr/>
        </p:nvSpPr>
        <p:spPr>
          <a:xfrm>
            <a:off x="1776950" y="2305932"/>
            <a:ext cx="543678" cy="542950"/>
          </a:xfrm>
          <a:custGeom>
            <a:avLst/>
            <a:gdLst/>
            <a:ahLst/>
            <a:cxnLst/>
            <a:rect l="l" t="t" r="r" b="b"/>
            <a:pathLst>
              <a:path w="11973" h="11957" extrusionOk="0">
                <a:moveTo>
                  <a:pt x="5986" y="748"/>
                </a:moveTo>
                <a:lnTo>
                  <a:pt x="8003" y="1756"/>
                </a:lnTo>
                <a:lnTo>
                  <a:pt x="5986" y="2796"/>
                </a:lnTo>
                <a:lnTo>
                  <a:pt x="4002" y="1756"/>
                </a:lnTo>
                <a:lnTo>
                  <a:pt x="5986" y="748"/>
                </a:lnTo>
                <a:close/>
                <a:moveTo>
                  <a:pt x="3561" y="2324"/>
                </a:moveTo>
                <a:lnTo>
                  <a:pt x="5671" y="3395"/>
                </a:lnTo>
                <a:lnTo>
                  <a:pt x="5671" y="6136"/>
                </a:lnTo>
                <a:lnTo>
                  <a:pt x="3561" y="5064"/>
                </a:lnTo>
                <a:lnTo>
                  <a:pt x="3561" y="2324"/>
                </a:lnTo>
                <a:close/>
                <a:moveTo>
                  <a:pt x="8475" y="2324"/>
                </a:moveTo>
                <a:lnTo>
                  <a:pt x="8475" y="5064"/>
                </a:lnTo>
                <a:lnTo>
                  <a:pt x="6364" y="6136"/>
                </a:lnTo>
                <a:lnTo>
                  <a:pt x="6364" y="3395"/>
                </a:lnTo>
                <a:lnTo>
                  <a:pt x="8475" y="2324"/>
                </a:lnTo>
                <a:close/>
                <a:moveTo>
                  <a:pt x="3214" y="5663"/>
                </a:moveTo>
                <a:lnTo>
                  <a:pt x="5230" y="6703"/>
                </a:lnTo>
                <a:lnTo>
                  <a:pt x="3214" y="7711"/>
                </a:lnTo>
                <a:lnTo>
                  <a:pt x="1166" y="6703"/>
                </a:lnTo>
                <a:lnTo>
                  <a:pt x="3214" y="5663"/>
                </a:lnTo>
                <a:close/>
                <a:moveTo>
                  <a:pt x="8822" y="5663"/>
                </a:moveTo>
                <a:lnTo>
                  <a:pt x="10870" y="6703"/>
                </a:lnTo>
                <a:lnTo>
                  <a:pt x="8822" y="7711"/>
                </a:lnTo>
                <a:lnTo>
                  <a:pt x="6837" y="6703"/>
                </a:lnTo>
                <a:lnTo>
                  <a:pt x="8822" y="5663"/>
                </a:lnTo>
                <a:close/>
                <a:moveTo>
                  <a:pt x="5671" y="7238"/>
                </a:moveTo>
                <a:lnTo>
                  <a:pt x="5671" y="9948"/>
                </a:lnTo>
                <a:lnTo>
                  <a:pt x="3561" y="11019"/>
                </a:lnTo>
                <a:lnTo>
                  <a:pt x="3561" y="8309"/>
                </a:lnTo>
                <a:lnTo>
                  <a:pt x="5671" y="7238"/>
                </a:lnTo>
                <a:close/>
                <a:moveTo>
                  <a:pt x="11311" y="7238"/>
                </a:moveTo>
                <a:lnTo>
                  <a:pt x="11311" y="10011"/>
                </a:lnTo>
                <a:lnTo>
                  <a:pt x="9200" y="11050"/>
                </a:lnTo>
                <a:lnTo>
                  <a:pt x="9200" y="8309"/>
                </a:lnTo>
                <a:lnTo>
                  <a:pt x="11311" y="7238"/>
                </a:lnTo>
                <a:close/>
                <a:moveTo>
                  <a:pt x="725" y="7270"/>
                </a:moveTo>
                <a:lnTo>
                  <a:pt x="2836" y="8341"/>
                </a:lnTo>
                <a:lnTo>
                  <a:pt x="2836" y="11082"/>
                </a:lnTo>
                <a:lnTo>
                  <a:pt x="725" y="10042"/>
                </a:lnTo>
                <a:lnTo>
                  <a:pt x="725" y="7270"/>
                </a:lnTo>
                <a:close/>
                <a:moveTo>
                  <a:pt x="6364" y="7270"/>
                </a:moveTo>
                <a:lnTo>
                  <a:pt x="8475" y="8341"/>
                </a:lnTo>
                <a:lnTo>
                  <a:pt x="8475" y="11082"/>
                </a:lnTo>
                <a:lnTo>
                  <a:pt x="6364" y="10042"/>
                </a:lnTo>
                <a:lnTo>
                  <a:pt x="6364" y="7270"/>
                </a:lnTo>
                <a:close/>
                <a:moveTo>
                  <a:pt x="5998" y="0"/>
                </a:moveTo>
                <a:cubicBezTo>
                  <a:pt x="5947" y="0"/>
                  <a:pt x="5892" y="8"/>
                  <a:pt x="5829" y="24"/>
                </a:cubicBezTo>
                <a:lnTo>
                  <a:pt x="3056" y="1441"/>
                </a:lnTo>
                <a:cubicBezTo>
                  <a:pt x="2930" y="1536"/>
                  <a:pt x="2836" y="1662"/>
                  <a:pt x="2836" y="1756"/>
                </a:cubicBezTo>
                <a:lnTo>
                  <a:pt x="2836" y="5064"/>
                </a:lnTo>
                <a:lnTo>
                  <a:pt x="221" y="6388"/>
                </a:lnTo>
                <a:cubicBezTo>
                  <a:pt x="95" y="6451"/>
                  <a:pt x="0" y="6577"/>
                  <a:pt x="0" y="6703"/>
                </a:cubicBezTo>
                <a:lnTo>
                  <a:pt x="0" y="10200"/>
                </a:lnTo>
                <a:cubicBezTo>
                  <a:pt x="0" y="10326"/>
                  <a:pt x="95" y="10420"/>
                  <a:pt x="221" y="10515"/>
                </a:cubicBezTo>
                <a:lnTo>
                  <a:pt x="3056" y="11933"/>
                </a:lnTo>
                <a:cubicBezTo>
                  <a:pt x="3088" y="11948"/>
                  <a:pt x="3135" y="11956"/>
                  <a:pt x="3190" y="11956"/>
                </a:cubicBezTo>
                <a:cubicBezTo>
                  <a:pt x="3245" y="11956"/>
                  <a:pt x="3308" y="11948"/>
                  <a:pt x="3371" y="11933"/>
                </a:cubicBezTo>
                <a:lnTo>
                  <a:pt x="5986" y="10578"/>
                </a:lnTo>
                <a:lnTo>
                  <a:pt x="8633" y="11933"/>
                </a:lnTo>
                <a:cubicBezTo>
                  <a:pt x="8680" y="11948"/>
                  <a:pt x="8727" y="11956"/>
                  <a:pt x="8779" y="11956"/>
                </a:cubicBezTo>
                <a:cubicBezTo>
                  <a:pt x="8830" y="11956"/>
                  <a:pt x="8885" y="11948"/>
                  <a:pt x="8948" y="11933"/>
                </a:cubicBezTo>
                <a:lnTo>
                  <a:pt x="11783" y="10515"/>
                </a:lnTo>
                <a:cubicBezTo>
                  <a:pt x="11909" y="10420"/>
                  <a:pt x="11972" y="10326"/>
                  <a:pt x="11972" y="10200"/>
                </a:cubicBezTo>
                <a:lnTo>
                  <a:pt x="11972" y="6703"/>
                </a:lnTo>
                <a:cubicBezTo>
                  <a:pt x="11972" y="6577"/>
                  <a:pt x="11941" y="6451"/>
                  <a:pt x="11783" y="6388"/>
                </a:cubicBezTo>
                <a:lnTo>
                  <a:pt x="9137" y="5064"/>
                </a:lnTo>
                <a:lnTo>
                  <a:pt x="9137" y="1756"/>
                </a:lnTo>
                <a:cubicBezTo>
                  <a:pt x="9137" y="1662"/>
                  <a:pt x="9074" y="1536"/>
                  <a:pt x="8948" y="1441"/>
                </a:cubicBezTo>
                <a:lnTo>
                  <a:pt x="6144" y="24"/>
                </a:lnTo>
                <a:cubicBezTo>
                  <a:pt x="6097" y="8"/>
                  <a:pt x="6049" y="0"/>
                  <a:pt x="5998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61" name="Google Shape;5408;p51">
            <a:extLst>
              <a:ext uri="{FF2B5EF4-FFF2-40B4-BE49-F238E27FC236}">
                <a16:creationId xmlns:a16="http://schemas.microsoft.com/office/drawing/2014/main" id="{30FDA3EB-0619-6D7A-E861-327806C0EF4C}"/>
              </a:ext>
            </a:extLst>
          </p:cNvPr>
          <p:cNvGrpSpPr/>
          <p:nvPr/>
        </p:nvGrpSpPr>
        <p:grpSpPr>
          <a:xfrm>
            <a:off x="1771680" y="2976414"/>
            <a:ext cx="546538" cy="543905"/>
            <a:chOff x="-49786250" y="2316650"/>
            <a:chExt cx="300900" cy="299450"/>
          </a:xfrm>
          <a:solidFill>
            <a:srgbClr val="054B99"/>
          </a:solidFill>
        </p:grpSpPr>
        <p:sp>
          <p:nvSpPr>
            <p:cNvPr id="3062" name="Google Shape;5409;p51">
              <a:extLst>
                <a:ext uri="{FF2B5EF4-FFF2-40B4-BE49-F238E27FC236}">
                  <a16:creationId xmlns:a16="http://schemas.microsoft.com/office/drawing/2014/main" id="{C0E5D320-5305-A434-7438-5443C3315742}"/>
                </a:ext>
              </a:extLst>
            </p:cNvPr>
            <p:cNvSpPr/>
            <p:nvPr/>
          </p:nvSpPr>
          <p:spPr>
            <a:xfrm>
              <a:off x="-49746875" y="2316650"/>
              <a:ext cx="217400" cy="299450"/>
            </a:xfrm>
            <a:custGeom>
              <a:avLst/>
              <a:gdLst/>
              <a:ahLst/>
              <a:cxnLst/>
              <a:rect l="l" t="t" r="r" b="b"/>
              <a:pathLst>
                <a:path w="8696" h="11978" extrusionOk="0">
                  <a:moveTo>
                    <a:pt x="4411" y="3944"/>
                  </a:moveTo>
                  <a:lnTo>
                    <a:pt x="5010" y="5110"/>
                  </a:lnTo>
                  <a:cubicBezTo>
                    <a:pt x="4837" y="5188"/>
                    <a:pt x="4640" y="5228"/>
                    <a:pt x="4439" y="5228"/>
                  </a:cubicBezTo>
                  <a:cubicBezTo>
                    <a:pt x="4238" y="5228"/>
                    <a:pt x="4033" y="5188"/>
                    <a:pt x="3844" y="5110"/>
                  </a:cubicBezTo>
                  <a:lnTo>
                    <a:pt x="4411" y="3944"/>
                  </a:lnTo>
                  <a:close/>
                  <a:moveTo>
                    <a:pt x="5136" y="5834"/>
                  </a:moveTo>
                  <a:lnTo>
                    <a:pt x="5136" y="8418"/>
                  </a:lnTo>
                  <a:lnTo>
                    <a:pt x="3718" y="8418"/>
                  </a:lnTo>
                  <a:lnTo>
                    <a:pt x="3718" y="5834"/>
                  </a:lnTo>
                  <a:cubicBezTo>
                    <a:pt x="3939" y="5897"/>
                    <a:pt x="4191" y="5960"/>
                    <a:pt x="4411" y="5960"/>
                  </a:cubicBezTo>
                  <a:cubicBezTo>
                    <a:pt x="4663" y="5960"/>
                    <a:pt x="4884" y="5897"/>
                    <a:pt x="5136" y="5834"/>
                  </a:cubicBezTo>
                  <a:close/>
                  <a:moveTo>
                    <a:pt x="4390" y="657"/>
                  </a:moveTo>
                  <a:cubicBezTo>
                    <a:pt x="5196" y="657"/>
                    <a:pt x="5982" y="942"/>
                    <a:pt x="6617" y="1455"/>
                  </a:cubicBezTo>
                  <a:cubicBezTo>
                    <a:pt x="7467" y="2117"/>
                    <a:pt x="7940" y="3156"/>
                    <a:pt x="7940" y="4196"/>
                  </a:cubicBezTo>
                  <a:cubicBezTo>
                    <a:pt x="7940" y="5078"/>
                    <a:pt x="7625" y="5897"/>
                    <a:pt x="7058" y="6527"/>
                  </a:cubicBezTo>
                  <a:cubicBezTo>
                    <a:pt x="6585" y="7095"/>
                    <a:pt x="6270" y="7756"/>
                    <a:pt x="6207" y="8418"/>
                  </a:cubicBezTo>
                  <a:lnTo>
                    <a:pt x="5829" y="8418"/>
                  </a:lnTo>
                  <a:lnTo>
                    <a:pt x="5829" y="5267"/>
                  </a:lnTo>
                  <a:cubicBezTo>
                    <a:pt x="5829" y="5236"/>
                    <a:pt x="5829" y="5141"/>
                    <a:pt x="5798" y="5110"/>
                  </a:cubicBezTo>
                  <a:lnTo>
                    <a:pt x="4726" y="2999"/>
                  </a:lnTo>
                  <a:cubicBezTo>
                    <a:pt x="4663" y="2873"/>
                    <a:pt x="4537" y="2778"/>
                    <a:pt x="4411" y="2778"/>
                  </a:cubicBezTo>
                  <a:cubicBezTo>
                    <a:pt x="4317" y="2778"/>
                    <a:pt x="4191" y="2873"/>
                    <a:pt x="4096" y="2999"/>
                  </a:cubicBezTo>
                  <a:lnTo>
                    <a:pt x="3057" y="5110"/>
                  </a:lnTo>
                  <a:cubicBezTo>
                    <a:pt x="2994" y="5141"/>
                    <a:pt x="2994" y="5236"/>
                    <a:pt x="2994" y="5267"/>
                  </a:cubicBezTo>
                  <a:lnTo>
                    <a:pt x="2994" y="8418"/>
                  </a:lnTo>
                  <a:lnTo>
                    <a:pt x="2647" y="8418"/>
                  </a:lnTo>
                  <a:cubicBezTo>
                    <a:pt x="2584" y="7756"/>
                    <a:pt x="2301" y="7095"/>
                    <a:pt x="1796" y="6527"/>
                  </a:cubicBezTo>
                  <a:cubicBezTo>
                    <a:pt x="1040" y="5708"/>
                    <a:pt x="757" y="4574"/>
                    <a:pt x="1009" y="3408"/>
                  </a:cubicBezTo>
                  <a:cubicBezTo>
                    <a:pt x="1261" y="2085"/>
                    <a:pt x="2332" y="1014"/>
                    <a:pt x="3687" y="731"/>
                  </a:cubicBezTo>
                  <a:cubicBezTo>
                    <a:pt x="3921" y="681"/>
                    <a:pt x="4156" y="657"/>
                    <a:pt x="4390" y="657"/>
                  </a:cubicBezTo>
                  <a:close/>
                  <a:moveTo>
                    <a:pt x="6207" y="9142"/>
                  </a:moveTo>
                  <a:lnTo>
                    <a:pt x="6207" y="9489"/>
                  </a:lnTo>
                  <a:cubicBezTo>
                    <a:pt x="6207" y="9678"/>
                    <a:pt x="6050" y="9835"/>
                    <a:pt x="5829" y="9835"/>
                  </a:cubicBezTo>
                  <a:lnTo>
                    <a:pt x="3057" y="9835"/>
                  </a:lnTo>
                  <a:cubicBezTo>
                    <a:pt x="2836" y="9835"/>
                    <a:pt x="2679" y="9678"/>
                    <a:pt x="2679" y="9489"/>
                  </a:cubicBezTo>
                  <a:lnTo>
                    <a:pt x="2679" y="9142"/>
                  </a:lnTo>
                  <a:close/>
                  <a:moveTo>
                    <a:pt x="5483" y="10529"/>
                  </a:moveTo>
                  <a:lnTo>
                    <a:pt x="5483" y="10907"/>
                  </a:lnTo>
                  <a:cubicBezTo>
                    <a:pt x="5483" y="11096"/>
                    <a:pt x="5325" y="11253"/>
                    <a:pt x="5136" y="11253"/>
                  </a:cubicBezTo>
                  <a:lnTo>
                    <a:pt x="3718" y="11253"/>
                  </a:lnTo>
                  <a:cubicBezTo>
                    <a:pt x="3529" y="11253"/>
                    <a:pt x="3372" y="11096"/>
                    <a:pt x="3372" y="10907"/>
                  </a:cubicBezTo>
                  <a:lnTo>
                    <a:pt x="3372" y="10529"/>
                  </a:lnTo>
                  <a:close/>
                  <a:moveTo>
                    <a:pt x="4318" y="0"/>
                  </a:moveTo>
                  <a:cubicBezTo>
                    <a:pt x="4056" y="0"/>
                    <a:pt x="3792" y="23"/>
                    <a:pt x="3529" y="69"/>
                  </a:cubicBezTo>
                  <a:cubicBezTo>
                    <a:pt x="1954" y="384"/>
                    <a:pt x="631" y="1707"/>
                    <a:pt x="284" y="3314"/>
                  </a:cubicBezTo>
                  <a:cubicBezTo>
                    <a:pt x="1" y="4637"/>
                    <a:pt x="379" y="6023"/>
                    <a:pt x="1261" y="7000"/>
                  </a:cubicBezTo>
                  <a:cubicBezTo>
                    <a:pt x="1702" y="7536"/>
                    <a:pt x="1986" y="8166"/>
                    <a:pt x="1986" y="8796"/>
                  </a:cubicBezTo>
                  <a:lnTo>
                    <a:pt x="1986" y="9489"/>
                  </a:lnTo>
                  <a:cubicBezTo>
                    <a:pt x="1986" y="9961"/>
                    <a:pt x="2269" y="10371"/>
                    <a:pt x="2679" y="10466"/>
                  </a:cubicBezTo>
                  <a:lnTo>
                    <a:pt x="2679" y="10907"/>
                  </a:lnTo>
                  <a:cubicBezTo>
                    <a:pt x="2679" y="11505"/>
                    <a:pt x="3151" y="11978"/>
                    <a:pt x="3750" y="11978"/>
                  </a:cubicBezTo>
                  <a:lnTo>
                    <a:pt x="5168" y="11978"/>
                  </a:lnTo>
                  <a:cubicBezTo>
                    <a:pt x="5766" y="11978"/>
                    <a:pt x="6239" y="11505"/>
                    <a:pt x="6239" y="10907"/>
                  </a:cubicBezTo>
                  <a:lnTo>
                    <a:pt x="6239" y="10466"/>
                  </a:lnTo>
                  <a:cubicBezTo>
                    <a:pt x="6617" y="10308"/>
                    <a:pt x="6963" y="9930"/>
                    <a:pt x="6963" y="9489"/>
                  </a:cubicBezTo>
                  <a:lnTo>
                    <a:pt x="6963" y="8796"/>
                  </a:lnTo>
                  <a:cubicBezTo>
                    <a:pt x="6963" y="8166"/>
                    <a:pt x="7184" y="7536"/>
                    <a:pt x="7656" y="6969"/>
                  </a:cubicBezTo>
                  <a:cubicBezTo>
                    <a:pt x="8318" y="6212"/>
                    <a:pt x="8696" y="5236"/>
                    <a:pt x="8696" y="4228"/>
                  </a:cubicBezTo>
                  <a:cubicBezTo>
                    <a:pt x="8633" y="2967"/>
                    <a:pt x="8097" y="1739"/>
                    <a:pt x="7058" y="951"/>
                  </a:cubicBezTo>
                  <a:cubicBezTo>
                    <a:pt x="6285" y="328"/>
                    <a:pt x="5314" y="0"/>
                    <a:pt x="43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5410;p51">
              <a:extLst>
                <a:ext uri="{FF2B5EF4-FFF2-40B4-BE49-F238E27FC236}">
                  <a16:creationId xmlns:a16="http://schemas.microsoft.com/office/drawing/2014/main" id="{B594FB36-FF4C-6936-0224-E982A5B0BBFF}"/>
                </a:ext>
              </a:extLst>
            </p:cNvPr>
            <p:cNvSpPr/>
            <p:nvPr/>
          </p:nvSpPr>
          <p:spPr>
            <a:xfrm>
              <a:off x="-49786250" y="2422325"/>
              <a:ext cx="36250" cy="17350"/>
            </a:xfrm>
            <a:custGeom>
              <a:avLst/>
              <a:gdLst/>
              <a:ahLst/>
              <a:cxnLst/>
              <a:rect l="l" t="t" r="r" b="b"/>
              <a:pathLst>
                <a:path w="1450" h="694" extrusionOk="0">
                  <a:moveTo>
                    <a:pt x="379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79" y="694"/>
                  </a:cubicBezTo>
                  <a:lnTo>
                    <a:pt x="1072" y="694"/>
                  </a:lnTo>
                  <a:cubicBezTo>
                    <a:pt x="1261" y="694"/>
                    <a:pt x="1418" y="536"/>
                    <a:pt x="1418" y="347"/>
                  </a:cubicBezTo>
                  <a:cubicBezTo>
                    <a:pt x="1450" y="127"/>
                    <a:pt x="1261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5411;p51">
              <a:extLst>
                <a:ext uri="{FF2B5EF4-FFF2-40B4-BE49-F238E27FC236}">
                  <a16:creationId xmlns:a16="http://schemas.microsoft.com/office/drawing/2014/main" id="{A0AEBD69-7790-AD83-E302-A9745FCBE904}"/>
                </a:ext>
              </a:extLst>
            </p:cNvPr>
            <p:cNvSpPr/>
            <p:nvPr/>
          </p:nvSpPr>
          <p:spPr>
            <a:xfrm>
              <a:off x="-49783900" y="2362475"/>
              <a:ext cx="31550" cy="30150"/>
            </a:xfrm>
            <a:custGeom>
              <a:avLst/>
              <a:gdLst/>
              <a:ahLst/>
              <a:cxnLst/>
              <a:rect l="l" t="t" r="r" b="b"/>
              <a:pathLst>
                <a:path w="1262" h="1206" extrusionOk="0">
                  <a:moveTo>
                    <a:pt x="391" y="0"/>
                  </a:moveTo>
                  <a:cubicBezTo>
                    <a:pt x="300" y="0"/>
                    <a:pt x="206" y="32"/>
                    <a:pt x="127" y="95"/>
                  </a:cubicBezTo>
                  <a:cubicBezTo>
                    <a:pt x="1" y="221"/>
                    <a:pt x="1" y="441"/>
                    <a:pt x="127" y="599"/>
                  </a:cubicBezTo>
                  <a:lnTo>
                    <a:pt x="631" y="1134"/>
                  </a:lnTo>
                  <a:cubicBezTo>
                    <a:pt x="694" y="1182"/>
                    <a:pt x="781" y="1205"/>
                    <a:pt x="871" y="1205"/>
                  </a:cubicBezTo>
                  <a:cubicBezTo>
                    <a:pt x="962" y="1205"/>
                    <a:pt x="1056" y="1182"/>
                    <a:pt x="1135" y="1134"/>
                  </a:cubicBezTo>
                  <a:cubicBezTo>
                    <a:pt x="1261" y="1008"/>
                    <a:pt x="1261" y="756"/>
                    <a:pt x="1135" y="599"/>
                  </a:cubicBezTo>
                  <a:lnTo>
                    <a:pt x="631" y="95"/>
                  </a:lnTo>
                  <a:cubicBezTo>
                    <a:pt x="568" y="32"/>
                    <a:pt x="481" y="0"/>
                    <a:pt x="3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5" name="Google Shape;5412;p51">
              <a:extLst>
                <a:ext uri="{FF2B5EF4-FFF2-40B4-BE49-F238E27FC236}">
                  <a16:creationId xmlns:a16="http://schemas.microsoft.com/office/drawing/2014/main" id="{4EC8B80E-03EF-31D6-AD70-B2444E9C6757}"/>
                </a:ext>
              </a:extLst>
            </p:cNvPr>
            <p:cNvSpPr/>
            <p:nvPr/>
          </p:nvSpPr>
          <p:spPr>
            <a:xfrm>
              <a:off x="-49783900" y="2468800"/>
              <a:ext cx="31550" cy="30150"/>
            </a:xfrm>
            <a:custGeom>
              <a:avLst/>
              <a:gdLst/>
              <a:ahLst/>
              <a:cxnLst/>
              <a:rect l="l" t="t" r="r" b="b"/>
              <a:pathLst>
                <a:path w="1262" h="1206" extrusionOk="0">
                  <a:moveTo>
                    <a:pt x="871" y="0"/>
                  </a:moveTo>
                  <a:cubicBezTo>
                    <a:pt x="781" y="0"/>
                    <a:pt x="694" y="32"/>
                    <a:pt x="631" y="95"/>
                  </a:cubicBezTo>
                  <a:lnTo>
                    <a:pt x="127" y="599"/>
                  </a:lnTo>
                  <a:cubicBezTo>
                    <a:pt x="1" y="725"/>
                    <a:pt x="1" y="977"/>
                    <a:pt x="127" y="1135"/>
                  </a:cubicBezTo>
                  <a:cubicBezTo>
                    <a:pt x="174" y="1182"/>
                    <a:pt x="261" y="1205"/>
                    <a:pt x="355" y="1205"/>
                  </a:cubicBezTo>
                  <a:cubicBezTo>
                    <a:pt x="450" y="1205"/>
                    <a:pt x="552" y="1182"/>
                    <a:pt x="631" y="1135"/>
                  </a:cubicBezTo>
                  <a:lnTo>
                    <a:pt x="1135" y="599"/>
                  </a:lnTo>
                  <a:cubicBezTo>
                    <a:pt x="1261" y="504"/>
                    <a:pt x="1261" y="252"/>
                    <a:pt x="1135" y="95"/>
                  </a:cubicBezTo>
                  <a:cubicBezTo>
                    <a:pt x="1056" y="32"/>
                    <a:pt x="962" y="0"/>
                    <a:pt x="8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6" name="Google Shape;5413;p51">
              <a:extLst>
                <a:ext uri="{FF2B5EF4-FFF2-40B4-BE49-F238E27FC236}">
                  <a16:creationId xmlns:a16="http://schemas.microsoft.com/office/drawing/2014/main" id="{BB9476ED-0533-20D2-E330-C8B36F33D42A}"/>
                </a:ext>
              </a:extLst>
            </p:cNvPr>
            <p:cNvSpPr/>
            <p:nvPr/>
          </p:nvSpPr>
          <p:spPr>
            <a:xfrm>
              <a:off x="-49520825" y="24215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5414;p51">
              <a:extLst>
                <a:ext uri="{FF2B5EF4-FFF2-40B4-BE49-F238E27FC236}">
                  <a16:creationId xmlns:a16="http://schemas.microsoft.com/office/drawing/2014/main" id="{AC9FC784-32FE-4902-2143-DA17FC11A6D3}"/>
                </a:ext>
              </a:extLst>
            </p:cNvPr>
            <p:cNvSpPr/>
            <p:nvPr/>
          </p:nvSpPr>
          <p:spPr>
            <a:xfrm>
              <a:off x="-49519250" y="2362475"/>
              <a:ext cx="31525" cy="31325"/>
            </a:xfrm>
            <a:custGeom>
              <a:avLst/>
              <a:gdLst/>
              <a:ahLst/>
              <a:cxnLst/>
              <a:rect l="l" t="t" r="r" b="b"/>
              <a:pathLst>
                <a:path w="1261" h="1253" extrusionOk="0">
                  <a:moveTo>
                    <a:pt x="906" y="0"/>
                  </a:moveTo>
                  <a:cubicBezTo>
                    <a:pt x="812" y="0"/>
                    <a:pt x="709" y="32"/>
                    <a:pt x="631" y="95"/>
                  </a:cubicBezTo>
                  <a:lnTo>
                    <a:pt x="127" y="599"/>
                  </a:lnTo>
                  <a:cubicBezTo>
                    <a:pt x="1" y="725"/>
                    <a:pt x="1" y="945"/>
                    <a:pt x="127" y="1134"/>
                  </a:cubicBezTo>
                  <a:cubicBezTo>
                    <a:pt x="190" y="1213"/>
                    <a:pt x="276" y="1253"/>
                    <a:pt x="367" y="1253"/>
                  </a:cubicBezTo>
                  <a:cubicBezTo>
                    <a:pt x="457" y="1253"/>
                    <a:pt x="552" y="1213"/>
                    <a:pt x="631" y="1134"/>
                  </a:cubicBezTo>
                  <a:lnTo>
                    <a:pt x="1135" y="599"/>
                  </a:lnTo>
                  <a:cubicBezTo>
                    <a:pt x="1261" y="473"/>
                    <a:pt x="1261" y="252"/>
                    <a:pt x="1135" y="95"/>
                  </a:cubicBezTo>
                  <a:cubicBezTo>
                    <a:pt x="1088" y="32"/>
                    <a:pt x="1001" y="0"/>
                    <a:pt x="9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5415;p51">
              <a:extLst>
                <a:ext uri="{FF2B5EF4-FFF2-40B4-BE49-F238E27FC236}">
                  <a16:creationId xmlns:a16="http://schemas.microsoft.com/office/drawing/2014/main" id="{5ACDD081-2347-4B43-410C-3C955A9EAE09}"/>
                </a:ext>
              </a:extLst>
            </p:cNvPr>
            <p:cNvSpPr/>
            <p:nvPr/>
          </p:nvSpPr>
          <p:spPr>
            <a:xfrm>
              <a:off x="-49519250" y="2468800"/>
              <a:ext cx="31525" cy="30150"/>
            </a:xfrm>
            <a:custGeom>
              <a:avLst/>
              <a:gdLst/>
              <a:ahLst/>
              <a:cxnLst/>
              <a:rect l="l" t="t" r="r" b="b"/>
              <a:pathLst>
                <a:path w="1261" h="1206" extrusionOk="0">
                  <a:moveTo>
                    <a:pt x="391" y="0"/>
                  </a:moveTo>
                  <a:cubicBezTo>
                    <a:pt x="300" y="0"/>
                    <a:pt x="205" y="32"/>
                    <a:pt x="127" y="95"/>
                  </a:cubicBezTo>
                  <a:cubicBezTo>
                    <a:pt x="1" y="221"/>
                    <a:pt x="1" y="441"/>
                    <a:pt x="127" y="599"/>
                  </a:cubicBezTo>
                  <a:lnTo>
                    <a:pt x="631" y="1135"/>
                  </a:lnTo>
                  <a:cubicBezTo>
                    <a:pt x="694" y="1182"/>
                    <a:pt x="780" y="1205"/>
                    <a:pt x="871" y="1205"/>
                  </a:cubicBezTo>
                  <a:cubicBezTo>
                    <a:pt x="962" y="1205"/>
                    <a:pt x="1056" y="1182"/>
                    <a:pt x="1135" y="1135"/>
                  </a:cubicBezTo>
                  <a:cubicBezTo>
                    <a:pt x="1261" y="1009"/>
                    <a:pt x="1261" y="756"/>
                    <a:pt x="1135" y="599"/>
                  </a:cubicBezTo>
                  <a:lnTo>
                    <a:pt x="631" y="95"/>
                  </a:lnTo>
                  <a:cubicBezTo>
                    <a:pt x="568" y="32"/>
                    <a:pt x="481" y="0"/>
                    <a:pt x="3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69" name="Google Shape;5416;p51">
            <a:extLst>
              <a:ext uri="{FF2B5EF4-FFF2-40B4-BE49-F238E27FC236}">
                <a16:creationId xmlns:a16="http://schemas.microsoft.com/office/drawing/2014/main" id="{D5A5366B-78B9-5A80-7B14-0E285A2C6E5F}"/>
              </a:ext>
            </a:extLst>
          </p:cNvPr>
          <p:cNvSpPr/>
          <p:nvPr/>
        </p:nvSpPr>
        <p:spPr>
          <a:xfrm>
            <a:off x="1764803" y="3644517"/>
            <a:ext cx="567970" cy="546538"/>
          </a:xfrm>
          <a:custGeom>
            <a:avLst/>
            <a:gdLst/>
            <a:ahLst/>
            <a:cxnLst/>
            <a:rect l="l" t="t" r="r" b="b"/>
            <a:pathLst>
              <a:path w="12508" h="12036" extrusionOk="0">
                <a:moveTo>
                  <a:pt x="4600" y="725"/>
                </a:moveTo>
                <a:cubicBezTo>
                  <a:pt x="7026" y="725"/>
                  <a:pt x="8475" y="1387"/>
                  <a:pt x="8475" y="1796"/>
                </a:cubicBezTo>
                <a:cubicBezTo>
                  <a:pt x="8475" y="2143"/>
                  <a:pt x="7058" y="2836"/>
                  <a:pt x="4600" y="2836"/>
                </a:cubicBezTo>
                <a:cubicBezTo>
                  <a:pt x="2111" y="2836"/>
                  <a:pt x="725" y="2143"/>
                  <a:pt x="725" y="1796"/>
                </a:cubicBezTo>
                <a:cubicBezTo>
                  <a:pt x="725" y="1387"/>
                  <a:pt x="2143" y="725"/>
                  <a:pt x="4600" y="725"/>
                </a:cubicBezTo>
                <a:close/>
                <a:moveTo>
                  <a:pt x="694" y="2805"/>
                </a:moveTo>
                <a:cubicBezTo>
                  <a:pt x="1670" y="3403"/>
                  <a:pt x="3371" y="3592"/>
                  <a:pt x="4537" y="3592"/>
                </a:cubicBezTo>
                <a:cubicBezTo>
                  <a:pt x="4915" y="3592"/>
                  <a:pt x="5262" y="3592"/>
                  <a:pt x="5608" y="3561"/>
                </a:cubicBezTo>
                <a:lnTo>
                  <a:pt x="5608" y="4002"/>
                </a:lnTo>
                <a:cubicBezTo>
                  <a:pt x="5608" y="4191"/>
                  <a:pt x="5451" y="4348"/>
                  <a:pt x="5262" y="4348"/>
                </a:cubicBezTo>
                <a:cubicBezTo>
                  <a:pt x="4663" y="4348"/>
                  <a:pt x="4191" y="4821"/>
                  <a:pt x="4191" y="5420"/>
                </a:cubicBezTo>
                <a:lnTo>
                  <a:pt x="4191" y="6113"/>
                </a:lnTo>
                <a:cubicBezTo>
                  <a:pt x="4191" y="6302"/>
                  <a:pt x="4033" y="6459"/>
                  <a:pt x="3844" y="6459"/>
                </a:cubicBezTo>
                <a:cubicBezTo>
                  <a:pt x="3655" y="6459"/>
                  <a:pt x="3497" y="6302"/>
                  <a:pt x="3497" y="6113"/>
                </a:cubicBezTo>
                <a:lnTo>
                  <a:pt x="3497" y="5325"/>
                </a:lnTo>
                <a:cubicBezTo>
                  <a:pt x="3529" y="4726"/>
                  <a:pt x="3056" y="4254"/>
                  <a:pt x="2458" y="4254"/>
                </a:cubicBezTo>
                <a:cubicBezTo>
                  <a:pt x="1859" y="4254"/>
                  <a:pt x="1387" y="4726"/>
                  <a:pt x="1387" y="5325"/>
                </a:cubicBezTo>
                <a:lnTo>
                  <a:pt x="1387" y="6743"/>
                </a:lnTo>
                <a:cubicBezTo>
                  <a:pt x="1387" y="6932"/>
                  <a:pt x="1229" y="7089"/>
                  <a:pt x="1040" y="7089"/>
                </a:cubicBezTo>
                <a:cubicBezTo>
                  <a:pt x="851" y="7089"/>
                  <a:pt x="694" y="6932"/>
                  <a:pt x="694" y="6743"/>
                </a:cubicBezTo>
                <a:lnTo>
                  <a:pt x="694" y="2805"/>
                </a:lnTo>
                <a:close/>
                <a:moveTo>
                  <a:pt x="8475" y="2742"/>
                </a:moveTo>
                <a:lnTo>
                  <a:pt x="8475" y="8192"/>
                </a:lnTo>
                <a:cubicBezTo>
                  <a:pt x="7719" y="8034"/>
                  <a:pt x="7026" y="7625"/>
                  <a:pt x="6553" y="6995"/>
                </a:cubicBezTo>
                <a:lnTo>
                  <a:pt x="5104" y="5010"/>
                </a:lnTo>
                <a:cubicBezTo>
                  <a:pt x="5104" y="5010"/>
                  <a:pt x="5167" y="4978"/>
                  <a:pt x="5293" y="4978"/>
                </a:cubicBezTo>
                <a:cubicBezTo>
                  <a:pt x="5892" y="4978"/>
                  <a:pt x="6364" y="4506"/>
                  <a:pt x="6364" y="3907"/>
                </a:cubicBezTo>
                <a:lnTo>
                  <a:pt x="6364" y="3403"/>
                </a:lnTo>
                <a:cubicBezTo>
                  <a:pt x="7215" y="3277"/>
                  <a:pt x="7971" y="3057"/>
                  <a:pt x="8475" y="2742"/>
                </a:cubicBezTo>
                <a:close/>
                <a:moveTo>
                  <a:pt x="9200" y="3844"/>
                </a:moveTo>
                <a:cubicBezTo>
                  <a:pt x="9925" y="4159"/>
                  <a:pt x="10555" y="4695"/>
                  <a:pt x="10996" y="5325"/>
                </a:cubicBezTo>
                <a:cubicBezTo>
                  <a:pt x="11689" y="6302"/>
                  <a:pt x="11153" y="7782"/>
                  <a:pt x="10019" y="8160"/>
                </a:cubicBezTo>
                <a:cubicBezTo>
                  <a:pt x="9735" y="8223"/>
                  <a:pt x="9452" y="8318"/>
                  <a:pt x="9200" y="8318"/>
                </a:cubicBezTo>
                <a:lnTo>
                  <a:pt x="9200" y="3844"/>
                </a:lnTo>
                <a:close/>
                <a:moveTo>
                  <a:pt x="2489" y="4978"/>
                </a:moveTo>
                <a:cubicBezTo>
                  <a:pt x="2678" y="4978"/>
                  <a:pt x="2836" y="5136"/>
                  <a:pt x="2836" y="5325"/>
                </a:cubicBezTo>
                <a:lnTo>
                  <a:pt x="2836" y="6050"/>
                </a:lnTo>
                <a:cubicBezTo>
                  <a:pt x="2836" y="6617"/>
                  <a:pt x="3308" y="7089"/>
                  <a:pt x="3907" y="7089"/>
                </a:cubicBezTo>
                <a:cubicBezTo>
                  <a:pt x="4474" y="7089"/>
                  <a:pt x="4947" y="6680"/>
                  <a:pt x="4978" y="6081"/>
                </a:cubicBezTo>
                <a:lnTo>
                  <a:pt x="5986" y="7467"/>
                </a:lnTo>
                <a:cubicBezTo>
                  <a:pt x="6459" y="8097"/>
                  <a:pt x="7152" y="8570"/>
                  <a:pt x="7877" y="8822"/>
                </a:cubicBezTo>
                <a:cubicBezTo>
                  <a:pt x="8097" y="8917"/>
                  <a:pt x="8286" y="8948"/>
                  <a:pt x="8507" y="8980"/>
                </a:cubicBezTo>
                <a:lnTo>
                  <a:pt x="8507" y="10303"/>
                </a:lnTo>
                <a:cubicBezTo>
                  <a:pt x="8475" y="10618"/>
                  <a:pt x="7058" y="11311"/>
                  <a:pt x="4600" y="11311"/>
                </a:cubicBezTo>
                <a:cubicBezTo>
                  <a:pt x="2111" y="11311"/>
                  <a:pt x="725" y="10586"/>
                  <a:pt x="725" y="10240"/>
                </a:cubicBezTo>
                <a:lnTo>
                  <a:pt x="725" y="7688"/>
                </a:lnTo>
                <a:cubicBezTo>
                  <a:pt x="851" y="7719"/>
                  <a:pt x="977" y="7782"/>
                  <a:pt x="1072" y="7782"/>
                </a:cubicBezTo>
                <a:cubicBezTo>
                  <a:pt x="1670" y="7782"/>
                  <a:pt x="2143" y="7310"/>
                  <a:pt x="2143" y="6711"/>
                </a:cubicBezTo>
                <a:lnTo>
                  <a:pt x="2143" y="5325"/>
                </a:lnTo>
                <a:cubicBezTo>
                  <a:pt x="2143" y="5136"/>
                  <a:pt x="2300" y="4978"/>
                  <a:pt x="2489" y="4978"/>
                </a:cubicBezTo>
                <a:close/>
                <a:moveTo>
                  <a:pt x="4537" y="1"/>
                </a:moveTo>
                <a:cubicBezTo>
                  <a:pt x="3371" y="1"/>
                  <a:pt x="2300" y="158"/>
                  <a:pt x="1481" y="442"/>
                </a:cubicBezTo>
                <a:cubicBezTo>
                  <a:pt x="252" y="851"/>
                  <a:pt x="0" y="1387"/>
                  <a:pt x="0" y="1796"/>
                </a:cubicBezTo>
                <a:lnTo>
                  <a:pt x="0" y="10240"/>
                </a:lnTo>
                <a:cubicBezTo>
                  <a:pt x="0" y="10649"/>
                  <a:pt x="252" y="11153"/>
                  <a:pt x="1481" y="11594"/>
                </a:cubicBezTo>
                <a:cubicBezTo>
                  <a:pt x="2300" y="11878"/>
                  <a:pt x="3403" y="12036"/>
                  <a:pt x="4537" y="12036"/>
                </a:cubicBezTo>
                <a:cubicBezTo>
                  <a:pt x="6837" y="12036"/>
                  <a:pt x="9137" y="11437"/>
                  <a:pt x="9137" y="10240"/>
                </a:cubicBezTo>
                <a:lnTo>
                  <a:pt x="9137" y="8980"/>
                </a:lnTo>
                <a:cubicBezTo>
                  <a:pt x="9515" y="8980"/>
                  <a:pt x="9862" y="8917"/>
                  <a:pt x="10208" y="8791"/>
                </a:cubicBezTo>
                <a:cubicBezTo>
                  <a:pt x="11815" y="8286"/>
                  <a:pt x="12508" y="6302"/>
                  <a:pt x="11563" y="4884"/>
                </a:cubicBezTo>
                <a:cubicBezTo>
                  <a:pt x="10996" y="4096"/>
                  <a:pt x="10208" y="3435"/>
                  <a:pt x="9137" y="2994"/>
                </a:cubicBezTo>
                <a:lnTo>
                  <a:pt x="9137" y="1796"/>
                </a:lnTo>
                <a:cubicBezTo>
                  <a:pt x="9137" y="631"/>
                  <a:pt x="6837" y="1"/>
                  <a:pt x="4537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0" name="Google Shape;5417;p51">
            <a:extLst>
              <a:ext uri="{FF2B5EF4-FFF2-40B4-BE49-F238E27FC236}">
                <a16:creationId xmlns:a16="http://schemas.microsoft.com/office/drawing/2014/main" id="{B1BA2E19-A615-7B02-3600-5D04175C8732}"/>
              </a:ext>
            </a:extLst>
          </p:cNvPr>
          <p:cNvSpPr/>
          <p:nvPr/>
        </p:nvSpPr>
        <p:spPr>
          <a:xfrm>
            <a:off x="5173309" y="2354200"/>
            <a:ext cx="546538" cy="545086"/>
          </a:xfrm>
          <a:custGeom>
            <a:avLst/>
            <a:gdLst/>
            <a:ahLst/>
            <a:cxnLst/>
            <a:rect l="l" t="t" r="r" b="b"/>
            <a:pathLst>
              <a:path w="12036" h="12004" extrusionOk="0">
                <a:moveTo>
                  <a:pt x="1450" y="693"/>
                </a:moveTo>
                <a:lnTo>
                  <a:pt x="1450" y="1418"/>
                </a:lnTo>
                <a:lnTo>
                  <a:pt x="756" y="1418"/>
                </a:lnTo>
                <a:lnTo>
                  <a:pt x="756" y="693"/>
                </a:lnTo>
                <a:close/>
                <a:moveTo>
                  <a:pt x="11342" y="693"/>
                </a:moveTo>
                <a:lnTo>
                  <a:pt x="11342" y="1418"/>
                </a:lnTo>
                <a:lnTo>
                  <a:pt x="10618" y="1418"/>
                </a:lnTo>
                <a:lnTo>
                  <a:pt x="10618" y="693"/>
                </a:lnTo>
                <a:close/>
                <a:moveTo>
                  <a:pt x="6049" y="4191"/>
                </a:moveTo>
                <a:cubicBezTo>
                  <a:pt x="6270" y="4191"/>
                  <a:pt x="6427" y="4380"/>
                  <a:pt x="6427" y="4569"/>
                </a:cubicBezTo>
                <a:cubicBezTo>
                  <a:pt x="6427" y="4758"/>
                  <a:pt x="6270" y="4915"/>
                  <a:pt x="6049" y="4915"/>
                </a:cubicBezTo>
                <a:cubicBezTo>
                  <a:pt x="5860" y="4915"/>
                  <a:pt x="5703" y="4758"/>
                  <a:pt x="5703" y="4569"/>
                </a:cubicBezTo>
                <a:cubicBezTo>
                  <a:pt x="5703" y="4380"/>
                  <a:pt x="5860" y="4191"/>
                  <a:pt x="6049" y="4191"/>
                </a:cubicBezTo>
                <a:close/>
                <a:moveTo>
                  <a:pt x="6081" y="1040"/>
                </a:moveTo>
                <a:cubicBezTo>
                  <a:pt x="6144" y="1166"/>
                  <a:pt x="8381" y="5167"/>
                  <a:pt x="8475" y="5262"/>
                </a:cubicBezTo>
                <a:lnTo>
                  <a:pt x="7278" y="7026"/>
                </a:lnTo>
                <a:lnTo>
                  <a:pt x="6427" y="7026"/>
                </a:lnTo>
                <a:lnTo>
                  <a:pt x="6427" y="5577"/>
                </a:lnTo>
                <a:cubicBezTo>
                  <a:pt x="6805" y="5419"/>
                  <a:pt x="7120" y="5041"/>
                  <a:pt x="7120" y="4600"/>
                </a:cubicBezTo>
                <a:cubicBezTo>
                  <a:pt x="7120" y="4001"/>
                  <a:pt x="6648" y="3529"/>
                  <a:pt x="6081" y="3529"/>
                </a:cubicBezTo>
                <a:cubicBezTo>
                  <a:pt x="5482" y="3529"/>
                  <a:pt x="5010" y="4001"/>
                  <a:pt x="5010" y="4600"/>
                </a:cubicBezTo>
                <a:cubicBezTo>
                  <a:pt x="5010" y="5073"/>
                  <a:pt x="5293" y="5451"/>
                  <a:pt x="5703" y="5577"/>
                </a:cubicBezTo>
                <a:lnTo>
                  <a:pt x="5703" y="7026"/>
                </a:lnTo>
                <a:lnTo>
                  <a:pt x="4852" y="7026"/>
                </a:lnTo>
                <a:lnTo>
                  <a:pt x="3655" y="5262"/>
                </a:lnTo>
                <a:cubicBezTo>
                  <a:pt x="3749" y="5167"/>
                  <a:pt x="5986" y="1166"/>
                  <a:pt x="6081" y="1040"/>
                </a:cubicBezTo>
                <a:close/>
                <a:moveTo>
                  <a:pt x="3812" y="3529"/>
                </a:moveTo>
                <a:lnTo>
                  <a:pt x="2899" y="5104"/>
                </a:lnTo>
                <a:cubicBezTo>
                  <a:pt x="2836" y="5230"/>
                  <a:pt x="2836" y="5388"/>
                  <a:pt x="2899" y="5451"/>
                </a:cubicBezTo>
                <a:lnTo>
                  <a:pt x="4064" y="7215"/>
                </a:lnTo>
                <a:cubicBezTo>
                  <a:pt x="3749" y="7404"/>
                  <a:pt x="3529" y="7719"/>
                  <a:pt x="3529" y="8097"/>
                </a:cubicBezTo>
                <a:lnTo>
                  <a:pt x="3529" y="8475"/>
                </a:lnTo>
                <a:lnTo>
                  <a:pt x="693" y="8475"/>
                </a:lnTo>
                <a:lnTo>
                  <a:pt x="693" y="3907"/>
                </a:lnTo>
                <a:cubicBezTo>
                  <a:pt x="788" y="3686"/>
                  <a:pt x="945" y="3529"/>
                  <a:pt x="1103" y="3529"/>
                </a:cubicBezTo>
                <a:close/>
                <a:moveTo>
                  <a:pt x="7436" y="7751"/>
                </a:moveTo>
                <a:cubicBezTo>
                  <a:pt x="7625" y="7751"/>
                  <a:pt x="7782" y="7908"/>
                  <a:pt x="7782" y="8097"/>
                </a:cubicBezTo>
                <a:lnTo>
                  <a:pt x="7782" y="8475"/>
                </a:lnTo>
                <a:lnTo>
                  <a:pt x="4285" y="8475"/>
                </a:lnTo>
                <a:lnTo>
                  <a:pt x="4285" y="8097"/>
                </a:lnTo>
                <a:cubicBezTo>
                  <a:pt x="4285" y="7908"/>
                  <a:pt x="4443" y="7751"/>
                  <a:pt x="4632" y="7751"/>
                </a:cubicBezTo>
                <a:close/>
                <a:moveTo>
                  <a:pt x="10996" y="3529"/>
                </a:moveTo>
                <a:cubicBezTo>
                  <a:pt x="11185" y="3529"/>
                  <a:pt x="11342" y="3686"/>
                  <a:pt x="11342" y="3907"/>
                </a:cubicBezTo>
                <a:lnTo>
                  <a:pt x="11342" y="8475"/>
                </a:lnTo>
                <a:lnTo>
                  <a:pt x="8507" y="8475"/>
                </a:lnTo>
                <a:lnTo>
                  <a:pt x="8507" y="8097"/>
                </a:lnTo>
                <a:cubicBezTo>
                  <a:pt x="8507" y="7719"/>
                  <a:pt x="8318" y="7404"/>
                  <a:pt x="8003" y="7215"/>
                </a:cubicBezTo>
                <a:lnTo>
                  <a:pt x="9137" y="5451"/>
                </a:lnTo>
                <a:cubicBezTo>
                  <a:pt x="9200" y="5356"/>
                  <a:pt x="9200" y="5230"/>
                  <a:pt x="9137" y="5104"/>
                </a:cubicBezTo>
                <a:lnTo>
                  <a:pt x="8223" y="3529"/>
                </a:lnTo>
                <a:close/>
                <a:moveTo>
                  <a:pt x="11342" y="9137"/>
                </a:moveTo>
                <a:lnTo>
                  <a:pt x="11342" y="9483"/>
                </a:lnTo>
                <a:cubicBezTo>
                  <a:pt x="11342" y="9672"/>
                  <a:pt x="11185" y="9830"/>
                  <a:pt x="10996" y="9830"/>
                </a:cubicBezTo>
                <a:lnTo>
                  <a:pt x="1103" y="9830"/>
                </a:lnTo>
                <a:cubicBezTo>
                  <a:pt x="914" y="9830"/>
                  <a:pt x="756" y="9672"/>
                  <a:pt x="756" y="9483"/>
                </a:cubicBezTo>
                <a:lnTo>
                  <a:pt x="756" y="9137"/>
                </a:lnTo>
                <a:close/>
                <a:moveTo>
                  <a:pt x="6427" y="10554"/>
                </a:moveTo>
                <a:lnTo>
                  <a:pt x="6427" y="11248"/>
                </a:lnTo>
                <a:lnTo>
                  <a:pt x="5703" y="11248"/>
                </a:lnTo>
                <a:lnTo>
                  <a:pt x="5703" y="10554"/>
                </a:lnTo>
                <a:close/>
                <a:moveTo>
                  <a:pt x="347" y="0"/>
                </a:moveTo>
                <a:cubicBezTo>
                  <a:pt x="158" y="0"/>
                  <a:pt x="0" y="158"/>
                  <a:pt x="0" y="347"/>
                </a:cubicBezTo>
                <a:lnTo>
                  <a:pt x="0" y="1765"/>
                </a:lnTo>
                <a:cubicBezTo>
                  <a:pt x="0" y="1954"/>
                  <a:pt x="158" y="2111"/>
                  <a:pt x="347" y="2111"/>
                </a:cubicBezTo>
                <a:lnTo>
                  <a:pt x="1765" y="2111"/>
                </a:lnTo>
                <a:cubicBezTo>
                  <a:pt x="1954" y="2111"/>
                  <a:pt x="2111" y="1954"/>
                  <a:pt x="2111" y="1765"/>
                </a:cubicBezTo>
                <a:lnTo>
                  <a:pt x="2111" y="1418"/>
                </a:lnTo>
                <a:lnTo>
                  <a:pt x="5010" y="1418"/>
                </a:lnTo>
                <a:lnTo>
                  <a:pt x="4159" y="2836"/>
                </a:lnTo>
                <a:lnTo>
                  <a:pt x="1072" y="2836"/>
                </a:lnTo>
                <a:cubicBezTo>
                  <a:pt x="473" y="2836"/>
                  <a:pt x="0" y="3308"/>
                  <a:pt x="0" y="3907"/>
                </a:cubicBezTo>
                <a:lnTo>
                  <a:pt x="0" y="9515"/>
                </a:lnTo>
                <a:cubicBezTo>
                  <a:pt x="0" y="10113"/>
                  <a:pt x="473" y="10586"/>
                  <a:pt x="1072" y="10586"/>
                </a:cubicBezTo>
                <a:lnTo>
                  <a:pt x="4947" y="10586"/>
                </a:lnTo>
                <a:lnTo>
                  <a:pt x="4947" y="11311"/>
                </a:lnTo>
                <a:lnTo>
                  <a:pt x="3907" y="11311"/>
                </a:lnTo>
                <a:cubicBezTo>
                  <a:pt x="3686" y="11311"/>
                  <a:pt x="3529" y="11468"/>
                  <a:pt x="3529" y="11657"/>
                </a:cubicBezTo>
                <a:cubicBezTo>
                  <a:pt x="3529" y="11846"/>
                  <a:pt x="3686" y="12004"/>
                  <a:pt x="3907" y="12004"/>
                </a:cubicBezTo>
                <a:lnTo>
                  <a:pt x="8097" y="12004"/>
                </a:lnTo>
                <a:cubicBezTo>
                  <a:pt x="8318" y="12004"/>
                  <a:pt x="8475" y="11846"/>
                  <a:pt x="8475" y="11657"/>
                </a:cubicBezTo>
                <a:cubicBezTo>
                  <a:pt x="8475" y="11468"/>
                  <a:pt x="8318" y="11311"/>
                  <a:pt x="8097" y="11311"/>
                </a:cubicBezTo>
                <a:lnTo>
                  <a:pt x="7057" y="11311"/>
                </a:lnTo>
                <a:lnTo>
                  <a:pt x="7057" y="10586"/>
                </a:lnTo>
                <a:lnTo>
                  <a:pt x="10933" y="10586"/>
                </a:lnTo>
                <a:cubicBezTo>
                  <a:pt x="11531" y="10586"/>
                  <a:pt x="12004" y="10113"/>
                  <a:pt x="12004" y="9515"/>
                </a:cubicBezTo>
                <a:lnTo>
                  <a:pt x="12004" y="3907"/>
                </a:lnTo>
                <a:cubicBezTo>
                  <a:pt x="12035" y="3308"/>
                  <a:pt x="11563" y="2836"/>
                  <a:pt x="10996" y="2836"/>
                </a:cubicBezTo>
                <a:lnTo>
                  <a:pt x="7877" y="2836"/>
                </a:lnTo>
                <a:lnTo>
                  <a:pt x="7057" y="1418"/>
                </a:lnTo>
                <a:lnTo>
                  <a:pt x="9924" y="1418"/>
                </a:lnTo>
                <a:lnTo>
                  <a:pt x="9924" y="1765"/>
                </a:lnTo>
                <a:cubicBezTo>
                  <a:pt x="9924" y="1954"/>
                  <a:pt x="10082" y="2111"/>
                  <a:pt x="10271" y="2111"/>
                </a:cubicBezTo>
                <a:lnTo>
                  <a:pt x="11689" y="2111"/>
                </a:lnTo>
                <a:cubicBezTo>
                  <a:pt x="11878" y="2111"/>
                  <a:pt x="12035" y="1954"/>
                  <a:pt x="12035" y="1765"/>
                </a:cubicBezTo>
                <a:lnTo>
                  <a:pt x="12035" y="347"/>
                </a:lnTo>
                <a:cubicBezTo>
                  <a:pt x="12035" y="158"/>
                  <a:pt x="11878" y="0"/>
                  <a:pt x="11689" y="0"/>
                </a:cubicBezTo>
                <a:lnTo>
                  <a:pt x="10271" y="0"/>
                </a:lnTo>
                <a:cubicBezTo>
                  <a:pt x="10082" y="0"/>
                  <a:pt x="9924" y="158"/>
                  <a:pt x="9924" y="347"/>
                </a:cubicBezTo>
                <a:lnTo>
                  <a:pt x="9924" y="693"/>
                </a:lnTo>
                <a:lnTo>
                  <a:pt x="6648" y="693"/>
                </a:lnTo>
                <a:lnTo>
                  <a:pt x="6333" y="189"/>
                </a:lnTo>
                <a:cubicBezTo>
                  <a:pt x="6270" y="63"/>
                  <a:pt x="6144" y="0"/>
                  <a:pt x="6018" y="0"/>
                </a:cubicBezTo>
                <a:cubicBezTo>
                  <a:pt x="5892" y="0"/>
                  <a:pt x="5797" y="63"/>
                  <a:pt x="5703" y="189"/>
                </a:cubicBezTo>
                <a:lnTo>
                  <a:pt x="5388" y="693"/>
                </a:lnTo>
                <a:lnTo>
                  <a:pt x="2111" y="693"/>
                </a:lnTo>
                <a:lnTo>
                  <a:pt x="2111" y="347"/>
                </a:lnTo>
                <a:cubicBezTo>
                  <a:pt x="2111" y="158"/>
                  <a:pt x="1954" y="0"/>
                  <a:pt x="1765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71" name="Google Shape;5418;p51">
            <a:extLst>
              <a:ext uri="{FF2B5EF4-FFF2-40B4-BE49-F238E27FC236}">
                <a16:creationId xmlns:a16="http://schemas.microsoft.com/office/drawing/2014/main" id="{0CED8396-A6D9-755E-41E7-C426D34D367F}"/>
              </a:ext>
            </a:extLst>
          </p:cNvPr>
          <p:cNvGrpSpPr/>
          <p:nvPr/>
        </p:nvGrpSpPr>
        <p:grpSpPr>
          <a:xfrm>
            <a:off x="5267607" y="3022458"/>
            <a:ext cx="350554" cy="546492"/>
            <a:chOff x="-47842400" y="2342000"/>
            <a:chExt cx="193000" cy="300875"/>
          </a:xfrm>
          <a:solidFill>
            <a:srgbClr val="054B99"/>
          </a:solidFill>
        </p:grpSpPr>
        <p:sp>
          <p:nvSpPr>
            <p:cNvPr id="3072" name="Google Shape;5419;p51">
              <a:extLst>
                <a:ext uri="{FF2B5EF4-FFF2-40B4-BE49-F238E27FC236}">
                  <a16:creationId xmlns:a16="http://schemas.microsoft.com/office/drawing/2014/main" id="{E8D79F2E-B3D3-7572-C4A0-92A2FDA9A1CF}"/>
                </a:ext>
              </a:extLst>
            </p:cNvPr>
            <p:cNvSpPr/>
            <p:nvPr/>
          </p:nvSpPr>
          <p:spPr>
            <a:xfrm>
              <a:off x="-47809325" y="2412875"/>
              <a:ext cx="124475" cy="124475"/>
            </a:xfrm>
            <a:custGeom>
              <a:avLst/>
              <a:gdLst/>
              <a:ahLst/>
              <a:cxnLst/>
              <a:rect l="l" t="t" r="r" b="b"/>
              <a:pathLst>
                <a:path w="4979" h="4979" extrusionOk="0">
                  <a:moveTo>
                    <a:pt x="1828" y="725"/>
                  </a:moveTo>
                  <a:cubicBezTo>
                    <a:pt x="2301" y="725"/>
                    <a:pt x="2679" y="1009"/>
                    <a:pt x="2805" y="1418"/>
                  </a:cubicBezTo>
                  <a:lnTo>
                    <a:pt x="1828" y="1418"/>
                  </a:lnTo>
                  <a:cubicBezTo>
                    <a:pt x="1639" y="1418"/>
                    <a:pt x="1482" y="1576"/>
                    <a:pt x="1482" y="1796"/>
                  </a:cubicBezTo>
                  <a:lnTo>
                    <a:pt x="1482" y="2773"/>
                  </a:lnTo>
                  <a:cubicBezTo>
                    <a:pt x="1072" y="2647"/>
                    <a:pt x="757" y="2269"/>
                    <a:pt x="757" y="1796"/>
                  </a:cubicBezTo>
                  <a:cubicBezTo>
                    <a:pt x="757" y="1198"/>
                    <a:pt x="1230" y="725"/>
                    <a:pt x="1828" y="725"/>
                  </a:cubicBezTo>
                  <a:close/>
                  <a:moveTo>
                    <a:pt x="2805" y="2143"/>
                  </a:moveTo>
                  <a:cubicBezTo>
                    <a:pt x="2679" y="2458"/>
                    <a:pt x="2458" y="2678"/>
                    <a:pt x="2175" y="2773"/>
                  </a:cubicBezTo>
                  <a:lnTo>
                    <a:pt x="2175" y="2143"/>
                  </a:lnTo>
                  <a:close/>
                  <a:moveTo>
                    <a:pt x="4286" y="2111"/>
                  </a:moveTo>
                  <a:lnTo>
                    <a:pt x="4286" y="4222"/>
                  </a:lnTo>
                  <a:lnTo>
                    <a:pt x="2143" y="4222"/>
                  </a:lnTo>
                  <a:lnTo>
                    <a:pt x="2143" y="3466"/>
                  </a:lnTo>
                  <a:cubicBezTo>
                    <a:pt x="2805" y="3309"/>
                    <a:pt x="3372" y="2804"/>
                    <a:pt x="3529" y="2111"/>
                  </a:cubicBezTo>
                  <a:close/>
                  <a:moveTo>
                    <a:pt x="1797" y="1"/>
                  </a:moveTo>
                  <a:cubicBezTo>
                    <a:pt x="789" y="1"/>
                    <a:pt x="1" y="788"/>
                    <a:pt x="1" y="1796"/>
                  </a:cubicBezTo>
                  <a:cubicBezTo>
                    <a:pt x="1" y="2647"/>
                    <a:pt x="599" y="3372"/>
                    <a:pt x="1450" y="3529"/>
                  </a:cubicBezTo>
                  <a:lnTo>
                    <a:pt x="1450" y="4632"/>
                  </a:lnTo>
                  <a:cubicBezTo>
                    <a:pt x="1450" y="4821"/>
                    <a:pt x="1576" y="4978"/>
                    <a:pt x="1797" y="4978"/>
                  </a:cubicBezTo>
                  <a:lnTo>
                    <a:pt x="4601" y="4978"/>
                  </a:lnTo>
                  <a:cubicBezTo>
                    <a:pt x="4790" y="4978"/>
                    <a:pt x="4947" y="4821"/>
                    <a:pt x="4947" y="4632"/>
                  </a:cubicBezTo>
                  <a:lnTo>
                    <a:pt x="4947" y="1828"/>
                  </a:lnTo>
                  <a:cubicBezTo>
                    <a:pt x="4979" y="1576"/>
                    <a:pt x="4821" y="1418"/>
                    <a:pt x="4632" y="1418"/>
                  </a:cubicBezTo>
                  <a:lnTo>
                    <a:pt x="3529" y="1418"/>
                  </a:lnTo>
                  <a:cubicBezTo>
                    <a:pt x="3372" y="631"/>
                    <a:pt x="2647" y="1"/>
                    <a:pt x="17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5420;p51">
              <a:extLst>
                <a:ext uri="{FF2B5EF4-FFF2-40B4-BE49-F238E27FC236}">
                  <a16:creationId xmlns:a16="http://schemas.microsoft.com/office/drawing/2014/main" id="{83DDF947-183B-5DC8-04A5-848AB52C428F}"/>
                </a:ext>
              </a:extLst>
            </p:cNvPr>
            <p:cNvSpPr/>
            <p:nvPr/>
          </p:nvSpPr>
          <p:spPr>
            <a:xfrm>
              <a:off x="-47842400" y="2342000"/>
              <a:ext cx="193000" cy="300875"/>
            </a:xfrm>
            <a:custGeom>
              <a:avLst/>
              <a:gdLst/>
              <a:ahLst/>
              <a:cxnLst/>
              <a:rect l="l" t="t" r="r" b="b"/>
              <a:pathLst>
                <a:path w="7720" h="12035" extrusionOk="0">
                  <a:moveTo>
                    <a:pt x="6995" y="725"/>
                  </a:moveTo>
                  <a:lnTo>
                    <a:pt x="6995" y="1418"/>
                  </a:lnTo>
                  <a:lnTo>
                    <a:pt x="662" y="1418"/>
                  </a:lnTo>
                  <a:lnTo>
                    <a:pt x="662" y="725"/>
                  </a:lnTo>
                  <a:close/>
                  <a:moveTo>
                    <a:pt x="7058" y="2142"/>
                  </a:moveTo>
                  <a:lnTo>
                    <a:pt x="7058" y="8506"/>
                  </a:lnTo>
                  <a:lnTo>
                    <a:pt x="694" y="8506"/>
                  </a:lnTo>
                  <a:lnTo>
                    <a:pt x="694" y="2142"/>
                  </a:lnTo>
                  <a:close/>
                  <a:moveTo>
                    <a:pt x="7058" y="9200"/>
                  </a:moveTo>
                  <a:lnTo>
                    <a:pt x="7058" y="11310"/>
                  </a:lnTo>
                  <a:lnTo>
                    <a:pt x="694" y="11310"/>
                  </a:lnTo>
                  <a:lnTo>
                    <a:pt x="694" y="9200"/>
                  </a:lnTo>
                  <a:close/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1657"/>
                  </a:lnTo>
                  <a:cubicBezTo>
                    <a:pt x="1" y="11877"/>
                    <a:pt x="158" y="12035"/>
                    <a:pt x="347" y="12035"/>
                  </a:cubicBezTo>
                  <a:lnTo>
                    <a:pt x="7373" y="12035"/>
                  </a:lnTo>
                  <a:cubicBezTo>
                    <a:pt x="7562" y="12035"/>
                    <a:pt x="7719" y="11877"/>
                    <a:pt x="7719" y="11657"/>
                  </a:cubicBezTo>
                  <a:lnTo>
                    <a:pt x="7719" y="378"/>
                  </a:lnTo>
                  <a:cubicBezTo>
                    <a:pt x="7719" y="158"/>
                    <a:pt x="7562" y="0"/>
                    <a:pt x="73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5421;p51">
              <a:extLst>
                <a:ext uri="{FF2B5EF4-FFF2-40B4-BE49-F238E27FC236}">
                  <a16:creationId xmlns:a16="http://schemas.microsoft.com/office/drawing/2014/main" id="{D16486B8-1874-B3FC-42BC-EC71B03755BF}"/>
                </a:ext>
              </a:extLst>
            </p:cNvPr>
            <p:cNvSpPr/>
            <p:nvPr/>
          </p:nvSpPr>
          <p:spPr>
            <a:xfrm>
              <a:off x="-47772300" y="2589300"/>
              <a:ext cx="52800" cy="18150"/>
            </a:xfrm>
            <a:custGeom>
              <a:avLst/>
              <a:gdLst/>
              <a:ahLst/>
              <a:cxnLst/>
              <a:rect l="l" t="t" r="r" b="b"/>
              <a:pathLst>
                <a:path w="2112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765" y="725"/>
                  </a:lnTo>
                  <a:cubicBezTo>
                    <a:pt x="1954" y="725"/>
                    <a:pt x="2111" y="568"/>
                    <a:pt x="2111" y="347"/>
                  </a:cubicBezTo>
                  <a:cubicBezTo>
                    <a:pt x="2111" y="158"/>
                    <a:pt x="1954" y="1"/>
                    <a:pt x="17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75" name="Google Shape;5422;p51">
            <a:extLst>
              <a:ext uri="{FF2B5EF4-FFF2-40B4-BE49-F238E27FC236}">
                <a16:creationId xmlns:a16="http://schemas.microsoft.com/office/drawing/2014/main" id="{75F3C71B-7697-B509-71FA-C804D5FF97B6}"/>
              </a:ext>
            </a:extLst>
          </p:cNvPr>
          <p:cNvGrpSpPr/>
          <p:nvPr/>
        </p:nvGrpSpPr>
        <p:grpSpPr>
          <a:xfrm>
            <a:off x="5170319" y="3691962"/>
            <a:ext cx="545130" cy="546538"/>
            <a:chOff x="-47896750" y="2710600"/>
            <a:chExt cx="300125" cy="300900"/>
          </a:xfrm>
          <a:solidFill>
            <a:srgbClr val="054B99"/>
          </a:solidFill>
        </p:grpSpPr>
        <p:sp>
          <p:nvSpPr>
            <p:cNvPr id="3076" name="Google Shape;5423;p51">
              <a:extLst>
                <a:ext uri="{FF2B5EF4-FFF2-40B4-BE49-F238E27FC236}">
                  <a16:creationId xmlns:a16="http://schemas.microsoft.com/office/drawing/2014/main" id="{6DF197FA-CD19-4107-CC8D-34DF73750F50}"/>
                </a:ext>
              </a:extLst>
            </p:cNvPr>
            <p:cNvSpPr/>
            <p:nvPr/>
          </p:nvSpPr>
          <p:spPr>
            <a:xfrm>
              <a:off x="-47896750" y="2710600"/>
              <a:ext cx="300125" cy="300900"/>
            </a:xfrm>
            <a:custGeom>
              <a:avLst/>
              <a:gdLst/>
              <a:ahLst/>
              <a:cxnLst/>
              <a:rect l="l" t="t" r="r" b="b"/>
              <a:pathLst>
                <a:path w="12005" h="12036" extrusionOk="0">
                  <a:moveTo>
                    <a:pt x="2836" y="756"/>
                  </a:moveTo>
                  <a:cubicBezTo>
                    <a:pt x="3246" y="756"/>
                    <a:pt x="3561" y="1072"/>
                    <a:pt x="3561" y="1450"/>
                  </a:cubicBezTo>
                  <a:lnTo>
                    <a:pt x="3561" y="2237"/>
                  </a:lnTo>
                  <a:cubicBezTo>
                    <a:pt x="3309" y="2206"/>
                    <a:pt x="3088" y="2174"/>
                    <a:pt x="2836" y="2174"/>
                  </a:cubicBezTo>
                  <a:cubicBezTo>
                    <a:pt x="2616" y="2174"/>
                    <a:pt x="2364" y="2206"/>
                    <a:pt x="2143" y="2237"/>
                  </a:cubicBezTo>
                  <a:lnTo>
                    <a:pt x="2143" y="1450"/>
                  </a:lnTo>
                  <a:cubicBezTo>
                    <a:pt x="2143" y="1072"/>
                    <a:pt x="2458" y="756"/>
                    <a:pt x="2836" y="756"/>
                  </a:cubicBezTo>
                  <a:close/>
                  <a:moveTo>
                    <a:pt x="5231" y="1450"/>
                  </a:moveTo>
                  <a:cubicBezTo>
                    <a:pt x="7026" y="1450"/>
                    <a:pt x="8539" y="2584"/>
                    <a:pt x="9106" y="4254"/>
                  </a:cubicBezTo>
                  <a:cubicBezTo>
                    <a:pt x="8854" y="4254"/>
                    <a:pt x="8633" y="4317"/>
                    <a:pt x="8444" y="4474"/>
                  </a:cubicBezTo>
                  <a:cubicBezTo>
                    <a:pt x="8003" y="3119"/>
                    <a:pt x="6743" y="2174"/>
                    <a:pt x="5231" y="2174"/>
                  </a:cubicBezTo>
                  <a:lnTo>
                    <a:pt x="4254" y="2174"/>
                  </a:lnTo>
                  <a:lnTo>
                    <a:pt x="4254" y="1450"/>
                  </a:lnTo>
                  <a:close/>
                  <a:moveTo>
                    <a:pt x="2868" y="2836"/>
                  </a:moveTo>
                  <a:cubicBezTo>
                    <a:pt x="4033" y="2836"/>
                    <a:pt x="4979" y="3781"/>
                    <a:pt x="4979" y="4947"/>
                  </a:cubicBezTo>
                  <a:lnTo>
                    <a:pt x="4979" y="5671"/>
                  </a:lnTo>
                  <a:lnTo>
                    <a:pt x="757" y="5671"/>
                  </a:lnTo>
                  <a:lnTo>
                    <a:pt x="757" y="4947"/>
                  </a:lnTo>
                  <a:cubicBezTo>
                    <a:pt x="757" y="3781"/>
                    <a:pt x="1702" y="2836"/>
                    <a:pt x="2868" y="2836"/>
                  </a:cubicBezTo>
                  <a:close/>
                  <a:moveTo>
                    <a:pt x="9169" y="4947"/>
                  </a:moveTo>
                  <a:cubicBezTo>
                    <a:pt x="9578" y="4947"/>
                    <a:pt x="9893" y="5262"/>
                    <a:pt x="9893" y="5671"/>
                  </a:cubicBezTo>
                  <a:cubicBezTo>
                    <a:pt x="9893" y="6049"/>
                    <a:pt x="9578" y="6364"/>
                    <a:pt x="9169" y="6364"/>
                  </a:cubicBezTo>
                  <a:cubicBezTo>
                    <a:pt x="8791" y="6364"/>
                    <a:pt x="8476" y="6049"/>
                    <a:pt x="8476" y="5671"/>
                  </a:cubicBezTo>
                  <a:cubicBezTo>
                    <a:pt x="8476" y="5262"/>
                    <a:pt x="8791" y="4947"/>
                    <a:pt x="9169" y="4947"/>
                  </a:cubicBezTo>
                  <a:close/>
                  <a:moveTo>
                    <a:pt x="9547" y="6994"/>
                  </a:moveTo>
                  <a:lnTo>
                    <a:pt x="9547" y="9924"/>
                  </a:lnTo>
                  <a:lnTo>
                    <a:pt x="8822" y="9924"/>
                  </a:lnTo>
                  <a:lnTo>
                    <a:pt x="8822" y="6994"/>
                  </a:lnTo>
                  <a:cubicBezTo>
                    <a:pt x="8948" y="7057"/>
                    <a:pt x="9074" y="7057"/>
                    <a:pt x="9169" y="7057"/>
                  </a:cubicBezTo>
                  <a:cubicBezTo>
                    <a:pt x="9295" y="7057"/>
                    <a:pt x="9421" y="7057"/>
                    <a:pt x="9547" y="6994"/>
                  </a:cubicBezTo>
                  <a:close/>
                  <a:moveTo>
                    <a:pt x="10208" y="10617"/>
                  </a:moveTo>
                  <a:cubicBezTo>
                    <a:pt x="10681" y="10617"/>
                    <a:pt x="11059" y="10933"/>
                    <a:pt x="11217" y="11342"/>
                  </a:cubicBezTo>
                  <a:lnTo>
                    <a:pt x="5703" y="11342"/>
                  </a:lnTo>
                  <a:cubicBezTo>
                    <a:pt x="5861" y="10933"/>
                    <a:pt x="6270" y="10617"/>
                    <a:pt x="6711" y="10617"/>
                  </a:cubicBezTo>
                  <a:close/>
                  <a:moveTo>
                    <a:pt x="2836" y="0"/>
                  </a:moveTo>
                  <a:cubicBezTo>
                    <a:pt x="2049" y="0"/>
                    <a:pt x="1419" y="630"/>
                    <a:pt x="1419" y="1418"/>
                  </a:cubicBezTo>
                  <a:lnTo>
                    <a:pt x="1419" y="2458"/>
                  </a:lnTo>
                  <a:cubicBezTo>
                    <a:pt x="599" y="2930"/>
                    <a:pt x="1" y="3844"/>
                    <a:pt x="1" y="4915"/>
                  </a:cubicBezTo>
                  <a:lnTo>
                    <a:pt x="1" y="5986"/>
                  </a:lnTo>
                  <a:cubicBezTo>
                    <a:pt x="1" y="6175"/>
                    <a:pt x="158" y="6333"/>
                    <a:pt x="347" y="6333"/>
                  </a:cubicBezTo>
                  <a:lnTo>
                    <a:pt x="5294" y="6333"/>
                  </a:lnTo>
                  <a:cubicBezTo>
                    <a:pt x="5483" y="6333"/>
                    <a:pt x="5640" y="6175"/>
                    <a:pt x="5640" y="5986"/>
                  </a:cubicBezTo>
                  <a:lnTo>
                    <a:pt x="5640" y="4915"/>
                  </a:lnTo>
                  <a:cubicBezTo>
                    <a:pt x="5640" y="4096"/>
                    <a:pt x="5294" y="3340"/>
                    <a:pt x="4695" y="2773"/>
                  </a:cubicBezTo>
                  <a:lnTo>
                    <a:pt x="5231" y="2773"/>
                  </a:lnTo>
                  <a:cubicBezTo>
                    <a:pt x="6585" y="2773"/>
                    <a:pt x="7688" y="3781"/>
                    <a:pt x="7877" y="5104"/>
                  </a:cubicBezTo>
                  <a:cubicBezTo>
                    <a:pt x="7846" y="5262"/>
                    <a:pt x="7814" y="5419"/>
                    <a:pt x="7814" y="5608"/>
                  </a:cubicBezTo>
                  <a:cubicBezTo>
                    <a:pt x="7814" y="5986"/>
                    <a:pt x="7909" y="6301"/>
                    <a:pt x="8161" y="6553"/>
                  </a:cubicBezTo>
                  <a:lnTo>
                    <a:pt x="8161" y="9924"/>
                  </a:lnTo>
                  <a:lnTo>
                    <a:pt x="7436" y="9924"/>
                  </a:lnTo>
                  <a:lnTo>
                    <a:pt x="7436" y="9546"/>
                  </a:lnTo>
                  <a:cubicBezTo>
                    <a:pt x="7436" y="9357"/>
                    <a:pt x="7278" y="9200"/>
                    <a:pt x="7089" y="9200"/>
                  </a:cubicBezTo>
                  <a:cubicBezTo>
                    <a:pt x="6900" y="9200"/>
                    <a:pt x="6743" y="9357"/>
                    <a:pt x="6743" y="9546"/>
                  </a:cubicBezTo>
                  <a:lnTo>
                    <a:pt x="6743" y="9924"/>
                  </a:lnTo>
                  <a:cubicBezTo>
                    <a:pt x="5766" y="9924"/>
                    <a:pt x="4979" y="10712"/>
                    <a:pt x="4979" y="11689"/>
                  </a:cubicBezTo>
                  <a:cubicBezTo>
                    <a:pt x="4979" y="11878"/>
                    <a:pt x="5136" y="12035"/>
                    <a:pt x="5325" y="12035"/>
                  </a:cubicBezTo>
                  <a:lnTo>
                    <a:pt x="11658" y="12035"/>
                  </a:lnTo>
                  <a:cubicBezTo>
                    <a:pt x="11847" y="12035"/>
                    <a:pt x="12004" y="11878"/>
                    <a:pt x="12004" y="11689"/>
                  </a:cubicBezTo>
                  <a:cubicBezTo>
                    <a:pt x="12004" y="11216"/>
                    <a:pt x="11815" y="10743"/>
                    <a:pt x="11500" y="10428"/>
                  </a:cubicBezTo>
                  <a:cubicBezTo>
                    <a:pt x="11154" y="10113"/>
                    <a:pt x="10713" y="9924"/>
                    <a:pt x="10240" y="9924"/>
                  </a:cubicBezTo>
                  <a:lnTo>
                    <a:pt x="10240" y="6585"/>
                  </a:lnTo>
                  <a:cubicBezTo>
                    <a:pt x="10492" y="6333"/>
                    <a:pt x="10587" y="5986"/>
                    <a:pt x="10587" y="5608"/>
                  </a:cubicBezTo>
                  <a:cubicBezTo>
                    <a:pt x="10587" y="5104"/>
                    <a:pt x="10334" y="4632"/>
                    <a:pt x="9893" y="4411"/>
                  </a:cubicBezTo>
                  <a:cubicBezTo>
                    <a:pt x="9641" y="3371"/>
                    <a:pt x="9106" y="2458"/>
                    <a:pt x="8287" y="1796"/>
                  </a:cubicBezTo>
                  <a:cubicBezTo>
                    <a:pt x="7405" y="1103"/>
                    <a:pt x="6333" y="693"/>
                    <a:pt x="5231" y="693"/>
                  </a:cubicBezTo>
                  <a:lnTo>
                    <a:pt x="4065" y="693"/>
                  </a:lnTo>
                  <a:cubicBezTo>
                    <a:pt x="3813" y="284"/>
                    <a:pt x="3340" y="0"/>
                    <a:pt x="28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5424;p51">
              <a:extLst>
                <a:ext uri="{FF2B5EF4-FFF2-40B4-BE49-F238E27FC236}">
                  <a16:creationId xmlns:a16="http://schemas.microsoft.com/office/drawing/2014/main" id="{F1D8D551-B6E9-3B83-30EB-74822450599E}"/>
                </a:ext>
              </a:extLst>
            </p:cNvPr>
            <p:cNvSpPr/>
            <p:nvPr/>
          </p:nvSpPr>
          <p:spPr>
            <a:xfrm>
              <a:off x="-47834525" y="2904350"/>
              <a:ext cx="17350" cy="44125"/>
            </a:xfrm>
            <a:custGeom>
              <a:avLst/>
              <a:gdLst/>
              <a:ahLst/>
              <a:cxnLst/>
              <a:rect l="l" t="t" r="r" b="b"/>
              <a:pathLst>
                <a:path w="694" h="1765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418"/>
                  </a:lnTo>
                  <a:cubicBezTo>
                    <a:pt x="1" y="1607"/>
                    <a:pt x="158" y="1765"/>
                    <a:pt x="347" y="1765"/>
                  </a:cubicBezTo>
                  <a:cubicBezTo>
                    <a:pt x="568" y="1765"/>
                    <a:pt x="694" y="1607"/>
                    <a:pt x="694" y="1418"/>
                  </a:cubicBezTo>
                  <a:lnTo>
                    <a:pt x="694" y="347"/>
                  </a:lnTo>
                  <a:cubicBezTo>
                    <a:pt x="694" y="158"/>
                    <a:pt x="568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5425;p51">
              <a:extLst>
                <a:ext uri="{FF2B5EF4-FFF2-40B4-BE49-F238E27FC236}">
                  <a16:creationId xmlns:a16="http://schemas.microsoft.com/office/drawing/2014/main" id="{9456983C-255D-94F7-8BF4-486490601949}"/>
                </a:ext>
              </a:extLst>
            </p:cNvPr>
            <p:cNvSpPr/>
            <p:nvPr/>
          </p:nvSpPr>
          <p:spPr>
            <a:xfrm>
              <a:off x="-47790400" y="2884475"/>
              <a:ext cx="38600" cy="36450"/>
            </a:xfrm>
            <a:custGeom>
              <a:avLst/>
              <a:gdLst/>
              <a:ahLst/>
              <a:cxnLst/>
              <a:rect l="l" t="t" r="r" b="b"/>
              <a:pathLst>
                <a:path w="1544" h="1458" extrusionOk="0">
                  <a:moveTo>
                    <a:pt x="437" y="0"/>
                  </a:moveTo>
                  <a:cubicBezTo>
                    <a:pt x="339" y="0"/>
                    <a:pt x="236" y="24"/>
                    <a:pt x="158" y="71"/>
                  </a:cubicBezTo>
                  <a:cubicBezTo>
                    <a:pt x="0" y="197"/>
                    <a:pt x="32" y="449"/>
                    <a:pt x="158" y="607"/>
                  </a:cubicBezTo>
                  <a:lnTo>
                    <a:pt x="914" y="1363"/>
                  </a:lnTo>
                  <a:cubicBezTo>
                    <a:pt x="1040" y="1457"/>
                    <a:pt x="1103" y="1457"/>
                    <a:pt x="1197" y="1457"/>
                  </a:cubicBezTo>
                  <a:cubicBezTo>
                    <a:pt x="1260" y="1457"/>
                    <a:pt x="1386" y="1426"/>
                    <a:pt x="1418" y="1363"/>
                  </a:cubicBezTo>
                  <a:cubicBezTo>
                    <a:pt x="1544" y="1237"/>
                    <a:pt x="1544" y="985"/>
                    <a:pt x="1418" y="827"/>
                  </a:cubicBezTo>
                  <a:lnTo>
                    <a:pt x="693" y="71"/>
                  </a:lnTo>
                  <a:cubicBezTo>
                    <a:pt x="630" y="24"/>
                    <a:pt x="536" y="0"/>
                    <a:pt x="4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5426;p51">
              <a:extLst>
                <a:ext uri="{FF2B5EF4-FFF2-40B4-BE49-F238E27FC236}">
                  <a16:creationId xmlns:a16="http://schemas.microsoft.com/office/drawing/2014/main" id="{E41B3B79-0EAC-8A9B-DAD9-3B7DA1C649FF}"/>
                </a:ext>
              </a:extLst>
            </p:cNvPr>
            <p:cNvSpPr/>
            <p:nvPr/>
          </p:nvSpPr>
          <p:spPr>
            <a:xfrm>
              <a:off x="-47896750" y="2885150"/>
              <a:ext cx="37050" cy="37350"/>
            </a:xfrm>
            <a:custGeom>
              <a:avLst/>
              <a:gdLst/>
              <a:ahLst/>
              <a:cxnLst/>
              <a:rect l="l" t="t" r="r" b="b"/>
              <a:pathLst>
                <a:path w="1482" h="1494" extrusionOk="0">
                  <a:moveTo>
                    <a:pt x="1122" y="0"/>
                  </a:moveTo>
                  <a:cubicBezTo>
                    <a:pt x="1027" y="0"/>
                    <a:pt x="933" y="40"/>
                    <a:pt x="883" y="107"/>
                  </a:cubicBezTo>
                  <a:lnTo>
                    <a:pt x="127" y="863"/>
                  </a:lnTo>
                  <a:cubicBezTo>
                    <a:pt x="1" y="958"/>
                    <a:pt x="1" y="1210"/>
                    <a:pt x="127" y="1367"/>
                  </a:cubicBezTo>
                  <a:cubicBezTo>
                    <a:pt x="221" y="1430"/>
                    <a:pt x="284" y="1493"/>
                    <a:pt x="379" y="1493"/>
                  </a:cubicBezTo>
                  <a:cubicBezTo>
                    <a:pt x="442" y="1493"/>
                    <a:pt x="568" y="1430"/>
                    <a:pt x="599" y="1367"/>
                  </a:cubicBezTo>
                  <a:lnTo>
                    <a:pt x="1356" y="611"/>
                  </a:lnTo>
                  <a:cubicBezTo>
                    <a:pt x="1482" y="485"/>
                    <a:pt x="1482" y="264"/>
                    <a:pt x="1356" y="107"/>
                  </a:cubicBezTo>
                  <a:cubicBezTo>
                    <a:pt x="1296" y="33"/>
                    <a:pt x="1208" y="0"/>
                    <a:pt x="11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80" name="Google Shape;5427;p51">
            <a:extLst>
              <a:ext uri="{FF2B5EF4-FFF2-40B4-BE49-F238E27FC236}">
                <a16:creationId xmlns:a16="http://schemas.microsoft.com/office/drawing/2014/main" id="{1D07FE47-5666-88CB-FBB7-80BB36609B93}"/>
              </a:ext>
            </a:extLst>
          </p:cNvPr>
          <p:cNvGrpSpPr/>
          <p:nvPr/>
        </p:nvGrpSpPr>
        <p:grpSpPr>
          <a:xfrm>
            <a:off x="8546540" y="2370073"/>
            <a:ext cx="546538" cy="479333"/>
            <a:chOff x="-46033225" y="1982825"/>
            <a:chExt cx="300900" cy="263900"/>
          </a:xfrm>
          <a:solidFill>
            <a:srgbClr val="054B99"/>
          </a:solidFill>
        </p:grpSpPr>
        <p:sp>
          <p:nvSpPr>
            <p:cNvPr id="3081" name="Google Shape;5428;p51">
              <a:extLst>
                <a:ext uri="{FF2B5EF4-FFF2-40B4-BE49-F238E27FC236}">
                  <a16:creationId xmlns:a16="http://schemas.microsoft.com/office/drawing/2014/main" id="{849B2254-5646-FE1B-2697-00C08384D72A}"/>
                </a:ext>
              </a:extLst>
            </p:cNvPr>
            <p:cNvSpPr/>
            <p:nvPr/>
          </p:nvSpPr>
          <p:spPr>
            <a:xfrm>
              <a:off x="-45962325" y="2053725"/>
              <a:ext cx="157525" cy="157550"/>
            </a:xfrm>
            <a:custGeom>
              <a:avLst/>
              <a:gdLst/>
              <a:ahLst/>
              <a:cxnLst/>
              <a:rect l="l" t="t" r="r" b="b"/>
              <a:pathLst>
                <a:path w="6301" h="6302" extrusionOk="0">
                  <a:moveTo>
                    <a:pt x="3151" y="725"/>
                  </a:moveTo>
                  <a:cubicBezTo>
                    <a:pt x="4505" y="725"/>
                    <a:pt x="5608" y="1828"/>
                    <a:pt x="5608" y="3151"/>
                  </a:cubicBezTo>
                  <a:cubicBezTo>
                    <a:pt x="5608" y="4506"/>
                    <a:pt x="4505" y="5608"/>
                    <a:pt x="3151" y="5608"/>
                  </a:cubicBezTo>
                  <a:cubicBezTo>
                    <a:pt x="1827" y="5608"/>
                    <a:pt x="725" y="4474"/>
                    <a:pt x="725" y="3151"/>
                  </a:cubicBezTo>
                  <a:cubicBezTo>
                    <a:pt x="725" y="1828"/>
                    <a:pt x="1827" y="725"/>
                    <a:pt x="3151" y="725"/>
                  </a:cubicBezTo>
                  <a:close/>
                  <a:moveTo>
                    <a:pt x="3151" y="0"/>
                  </a:moveTo>
                  <a:cubicBezTo>
                    <a:pt x="1418" y="0"/>
                    <a:pt x="0" y="1418"/>
                    <a:pt x="0" y="3151"/>
                  </a:cubicBezTo>
                  <a:cubicBezTo>
                    <a:pt x="0" y="4884"/>
                    <a:pt x="1418" y="6301"/>
                    <a:pt x="3151" y="6301"/>
                  </a:cubicBezTo>
                  <a:cubicBezTo>
                    <a:pt x="4883" y="6301"/>
                    <a:pt x="6301" y="4884"/>
                    <a:pt x="6301" y="3151"/>
                  </a:cubicBezTo>
                  <a:cubicBezTo>
                    <a:pt x="6301" y="1418"/>
                    <a:pt x="4883" y="0"/>
                    <a:pt x="31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5429;p51">
              <a:extLst>
                <a:ext uri="{FF2B5EF4-FFF2-40B4-BE49-F238E27FC236}">
                  <a16:creationId xmlns:a16="http://schemas.microsoft.com/office/drawing/2014/main" id="{0EFCF499-E8CA-72CF-8A6B-4376D04A33DC}"/>
                </a:ext>
              </a:extLst>
            </p:cNvPr>
            <p:cNvSpPr/>
            <p:nvPr/>
          </p:nvSpPr>
          <p:spPr>
            <a:xfrm>
              <a:off x="-45927675" y="2088375"/>
              <a:ext cx="89025" cy="88250"/>
            </a:xfrm>
            <a:custGeom>
              <a:avLst/>
              <a:gdLst/>
              <a:ahLst/>
              <a:cxnLst/>
              <a:rect l="l" t="t" r="r" b="b"/>
              <a:pathLst>
                <a:path w="3561" h="3530" extrusionOk="0">
                  <a:moveTo>
                    <a:pt x="1765" y="694"/>
                  </a:moveTo>
                  <a:cubicBezTo>
                    <a:pt x="2363" y="694"/>
                    <a:pt x="2836" y="1166"/>
                    <a:pt x="2836" y="1765"/>
                  </a:cubicBezTo>
                  <a:cubicBezTo>
                    <a:pt x="2804" y="2363"/>
                    <a:pt x="2332" y="2836"/>
                    <a:pt x="1765" y="2836"/>
                  </a:cubicBezTo>
                  <a:cubicBezTo>
                    <a:pt x="1197" y="2836"/>
                    <a:pt x="725" y="2363"/>
                    <a:pt x="725" y="1765"/>
                  </a:cubicBezTo>
                  <a:cubicBezTo>
                    <a:pt x="725" y="1166"/>
                    <a:pt x="1197" y="694"/>
                    <a:pt x="1765" y="694"/>
                  </a:cubicBezTo>
                  <a:close/>
                  <a:moveTo>
                    <a:pt x="1765" y="1"/>
                  </a:moveTo>
                  <a:cubicBezTo>
                    <a:pt x="788" y="1"/>
                    <a:pt x="0" y="788"/>
                    <a:pt x="0" y="1765"/>
                  </a:cubicBezTo>
                  <a:cubicBezTo>
                    <a:pt x="0" y="2741"/>
                    <a:pt x="788" y="3529"/>
                    <a:pt x="1765" y="3529"/>
                  </a:cubicBezTo>
                  <a:cubicBezTo>
                    <a:pt x="2773" y="3529"/>
                    <a:pt x="3560" y="2741"/>
                    <a:pt x="3560" y="1765"/>
                  </a:cubicBezTo>
                  <a:cubicBezTo>
                    <a:pt x="3497" y="788"/>
                    <a:pt x="2710" y="1"/>
                    <a:pt x="17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5430;p51">
              <a:extLst>
                <a:ext uri="{FF2B5EF4-FFF2-40B4-BE49-F238E27FC236}">
                  <a16:creationId xmlns:a16="http://schemas.microsoft.com/office/drawing/2014/main" id="{D0E92AEF-9187-2D94-C24F-096DF879D2BC}"/>
                </a:ext>
              </a:extLst>
            </p:cNvPr>
            <p:cNvSpPr/>
            <p:nvPr/>
          </p:nvSpPr>
          <p:spPr>
            <a:xfrm>
              <a:off x="-46033225" y="1982825"/>
              <a:ext cx="300900" cy="263900"/>
            </a:xfrm>
            <a:custGeom>
              <a:avLst/>
              <a:gdLst/>
              <a:ahLst/>
              <a:cxnLst/>
              <a:rect l="l" t="t" r="r" b="b"/>
              <a:pathLst>
                <a:path w="12036" h="10556" extrusionOk="0">
                  <a:moveTo>
                    <a:pt x="7184" y="726"/>
                  </a:moveTo>
                  <a:lnTo>
                    <a:pt x="7530" y="1419"/>
                  </a:lnTo>
                  <a:lnTo>
                    <a:pt x="4474" y="1419"/>
                  </a:lnTo>
                  <a:lnTo>
                    <a:pt x="4821" y="726"/>
                  </a:lnTo>
                  <a:close/>
                  <a:moveTo>
                    <a:pt x="694" y="3750"/>
                  </a:moveTo>
                  <a:lnTo>
                    <a:pt x="1387" y="4097"/>
                  </a:lnTo>
                  <a:lnTo>
                    <a:pt x="1387" y="7877"/>
                  </a:lnTo>
                  <a:lnTo>
                    <a:pt x="694" y="8224"/>
                  </a:lnTo>
                  <a:lnTo>
                    <a:pt x="694" y="3750"/>
                  </a:lnTo>
                  <a:close/>
                  <a:moveTo>
                    <a:pt x="11279" y="3750"/>
                  </a:moveTo>
                  <a:lnTo>
                    <a:pt x="11279" y="8224"/>
                  </a:lnTo>
                  <a:lnTo>
                    <a:pt x="10555" y="7877"/>
                  </a:lnTo>
                  <a:lnTo>
                    <a:pt x="10555" y="4097"/>
                  </a:lnTo>
                  <a:lnTo>
                    <a:pt x="11279" y="3750"/>
                  </a:lnTo>
                  <a:close/>
                  <a:moveTo>
                    <a:pt x="10933" y="2175"/>
                  </a:moveTo>
                  <a:cubicBezTo>
                    <a:pt x="11122" y="2175"/>
                    <a:pt x="11279" y="2332"/>
                    <a:pt x="11279" y="2521"/>
                  </a:cubicBezTo>
                  <a:lnTo>
                    <a:pt x="11279" y="2994"/>
                  </a:lnTo>
                  <a:lnTo>
                    <a:pt x="10051" y="3592"/>
                  </a:lnTo>
                  <a:cubicBezTo>
                    <a:pt x="9925" y="3655"/>
                    <a:pt x="9862" y="3781"/>
                    <a:pt x="9862" y="3908"/>
                  </a:cubicBezTo>
                  <a:lnTo>
                    <a:pt x="9862" y="8098"/>
                  </a:lnTo>
                  <a:cubicBezTo>
                    <a:pt x="9862" y="8224"/>
                    <a:pt x="9925" y="8350"/>
                    <a:pt x="10051" y="8444"/>
                  </a:cubicBezTo>
                  <a:lnTo>
                    <a:pt x="11279" y="9011"/>
                  </a:lnTo>
                  <a:lnTo>
                    <a:pt x="11279" y="9484"/>
                  </a:lnTo>
                  <a:cubicBezTo>
                    <a:pt x="11279" y="9704"/>
                    <a:pt x="11122" y="9830"/>
                    <a:pt x="10933" y="9830"/>
                  </a:cubicBezTo>
                  <a:lnTo>
                    <a:pt x="1040" y="9830"/>
                  </a:lnTo>
                  <a:cubicBezTo>
                    <a:pt x="851" y="9830"/>
                    <a:pt x="694" y="9673"/>
                    <a:pt x="694" y="9484"/>
                  </a:cubicBezTo>
                  <a:lnTo>
                    <a:pt x="694" y="9011"/>
                  </a:lnTo>
                  <a:lnTo>
                    <a:pt x="1891" y="8444"/>
                  </a:lnTo>
                  <a:cubicBezTo>
                    <a:pt x="2017" y="8350"/>
                    <a:pt x="2111" y="8224"/>
                    <a:pt x="2111" y="8098"/>
                  </a:cubicBezTo>
                  <a:lnTo>
                    <a:pt x="2111" y="3908"/>
                  </a:lnTo>
                  <a:cubicBezTo>
                    <a:pt x="2111" y="3781"/>
                    <a:pt x="2017" y="3655"/>
                    <a:pt x="1891" y="3592"/>
                  </a:cubicBezTo>
                  <a:lnTo>
                    <a:pt x="694" y="2994"/>
                  </a:lnTo>
                  <a:lnTo>
                    <a:pt x="694" y="2521"/>
                  </a:lnTo>
                  <a:cubicBezTo>
                    <a:pt x="694" y="2332"/>
                    <a:pt x="851" y="2175"/>
                    <a:pt x="1040" y="2175"/>
                  </a:cubicBezTo>
                  <a:close/>
                  <a:moveTo>
                    <a:pt x="4632" y="1"/>
                  </a:moveTo>
                  <a:cubicBezTo>
                    <a:pt x="4506" y="1"/>
                    <a:pt x="4380" y="95"/>
                    <a:pt x="4317" y="190"/>
                  </a:cubicBezTo>
                  <a:lnTo>
                    <a:pt x="3718" y="1419"/>
                  </a:lnTo>
                  <a:lnTo>
                    <a:pt x="2143" y="1419"/>
                  </a:lnTo>
                  <a:lnTo>
                    <a:pt x="2143" y="1072"/>
                  </a:lnTo>
                  <a:cubicBezTo>
                    <a:pt x="2143" y="883"/>
                    <a:pt x="1985" y="694"/>
                    <a:pt x="1796" y="694"/>
                  </a:cubicBezTo>
                  <a:cubicBezTo>
                    <a:pt x="1576" y="694"/>
                    <a:pt x="1418" y="883"/>
                    <a:pt x="1418" y="1072"/>
                  </a:cubicBezTo>
                  <a:lnTo>
                    <a:pt x="1418" y="1419"/>
                  </a:lnTo>
                  <a:lnTo>
                    <a:pt x="1072" y="1419"/>
                  </a:lnTo>
                  <a:cubicBezTo>
                    <a:pt x="473" y="1419"/>
                    <a:pt x="1" y="1891"/>
                    <a:pt x="1" y="2490"/>
                  </a:cubicBezTo>
                  <a:lnTo>
                    <a:pt x="1" y="9484"/>
                  </a:lnTo>
                  <a:cubicBezTo>
                    <a:pt x="1" y="10082"/>
                    <a:pt x="473" y="10555"/>
                    <a:pt x="1072" y="10555"/>
                  </a:cubicBezTo>
                  <a:lnTo>
                    <a:pt x="10964" y="10555"/>
                  </a:lnTo>
                  <a:cubicBezTo>
                    <a:pt x="11563" y="10555"/>
                    <a:pt x="12035" y="10082"/>
                    <a:pt x="12035" y="9484"/>
                  </a:cubicBezTo>
                  <a:lnTo>
                    <a:pt x="12035" y="2490"/>
                  </a:lnTo>
                  <a:cubicBezTo>
                    <a:pt x="12004" y="1891"/>
                    <a:pt x="11500" y="1419"/>
                    <a:pt x="10933" y="1419"/>
                  </a:cubicBezTo>
                  <a:lnTo>
                    <a:pt x="8318" y="1419"/>
                  </a:lnTo>
                  <a:lnTo>
                    <a:pt x="7719" y="190"/>
                  </a:lnTo>
                  <a:cubicBezTo>
                    <a:pt x="7656" y="95"/>
                    <a:pt x="7530" y="1"/>
                    <a:pt x="74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84" name="Google Shape;5431;p51">
            <a:extLst>
              <a:ext uri="{FF2B5EF4-FFF2-40B4-BE49-F238E27FC236}">
                <a16:creationId xmlns:a16="http://schemas.microsoft.com/office/drawing/2014/main" id="{CDE8B0E3-36AC-147B-366C-2276C0457442}"/>
              </a:ext>
            </a:extLst>
          </p:cNvPr>
          <p:cNvGrpSpPr/>
          <p:nvPr/>
        </p:nvGrpSpPr>
        <p:grpSpPr>
          <a:xfrm>
            <a:off x="8541546" y="3008836"/>
            <a:ext cx="556527" cy="496317"/>
            <a:chOff x="-46034000" y="2334500"/>
            <a:chExt cx="306400" cy="273250"/>
          </a:xfrm>
          <a:solidFill>
            <a:srgbClr val="054B99"/>
          </a:solidFill>
        </p:grpSpPr>
        <p:sp>
          <p:nvSpPr>
            <p:cNvPr id="3085" name="Google Shape;5432;p51">
              <a:extLst>
                <a:ext uri="{FF2B5EF4-FFF2-40B4-BE49-F238E27FC236}">
                  <a16:creationId xmlns:a16="http://schemas.microsoft.com/office/drawing/2014/main" id="{5DE17A3F-BED0-23C8-0634-D0C07FAC007F}"/>
                </a:ext>
              </a:extLst>
            </p:cNvPr>
            <p:cNvSpPr/>
            <p:nvPr/>
          </p:nvSpPr>
          <p:spPr>
            <a:xfrm>
              <a:off x="-46034000" y="2334500"/>
              <a:ext cx="306400" cy="273250"/>
            </a:xfrm>
            <a:custGeom>
              <a:avLst/>
              <a:gdLst/>
              <a:ahLst/>
              <a:cxnLst/>
              <a:rect l="l" t="t" r="r" b="b"/>
              <a:pathLst>
                <a:path w="12256" h="10930" extrusionOk="0">
                  <a:moveTo>
                    <a:pt x="9519" y="718"/>
                  </a:moveTo>
                  <a:cubicBezTo>
                    <a:pt x="9971" y="718"/>
                    <a:pt x="10428" y="883"/>
                    <a:pt x="10775" y="1214"/>
                  </a:cubicBezTo>
                  <a:cubicBezTo>
                    <a:pt x="11499" y="1875"/>
                    <a:pt x="11499" y="2978"/>
                    <a:pt x="10806" y="3640"/>
                  </a:cubicBezTo>
                  <a:lnTo>
                    <a:pt x="5734" y="8743"/>
                  </a:lnTo>
                  <a:lnTo>
                    <a:pt x="3403" y="8113"/>
                  </a:lnTo>
                  <a:lnTo>
                    <a:pt x="3214" y="6286"/>
                  </a:lnTo>
                  <a:lnTo>
                    <a:pt x="8286" y="1214"/>
                  </a:lnTo>
                  <a:cubicBezTo>
                    <a:pt x="8617" y="883"/>
                    <a:pt x="9066" y="718"/>
                    <a:pt x="9519" y="718"/>
                  </a:cubicBezTo>
                  <a:close/>
                  <a:moveTo>
                    <a:pt x="2678" y="7830"/>
                  </a:moveTo>
                  <a:lnTo>
                    <a:pt x="2773" y="8460"/>
                  </a:lnTo>
                  <a:cubicBezTo>
                    <a:pt x="2773" y="8617"/>
                    <a:pt x="2867" y="8743"/>
                    <a:pt x="3025" y="8775"/>
                  </a:cubicBezTo>
                  <a:lnTo>
                    <a:pt x="4411" y="9121"/>
                  </a:lnTo>
                  <a:lnTo>
                    <a:pt x="3277" y="10224"/>
                  </a:lnTo>
                  <a:lnTo>
                    <a:pt x="1040" y="9500"/>
                  </a:lnTo>
                  <a:lnTo>
                    <a:pt x="2678" y="7830"/>
                  </a:lnTo>
                  <a:close/>
                  <a:moveTo>
                    <a:pt x="9578" y="1"/>
                  </a:moveTo>
                  <a:cubicBezTo>
                    <a:pt x="8947" y="1"/>
                    <a:pt x="8317" y="237"/>
                    <a:pt x="7845" y="710"/>
                  </a:cubicBezTo>
                  <a:lnTo>
                    <a:pt x="2647" y="5908"/>
                  </a:lnTo>
                  <a:cubicBezTo>
                    <a:pt x="2583" y="5971"/>
                    <a:pt x="2520" y="6097"/>
                    <a:pt x="2520" y="6160"/>
                  </a:cubicBezTo>
                  <a:lnTo>
                    <a:pt x="2615" y="6885"/>
                  </a:lnTo>
                  <a:lnTo>
                    <a:pt x="126" y="9373"/>
                  </a:lnTo>
                  <a:cubicBezTo>
                    <a:pt x="32" y="9437"/>
                    <a:pt x="0" y="9563"/>
                    <a:pt x="32" y="9689"/>
                  </a:cubicBezTo>
                  <a:cubicBezTo>
                    <a:pt x="95" y="9815"/>
                    <a:pt x="158" y="9878"/>
                    <a:pt x="284" y="9909"/>
                  </a:cubicBezTo>
                  <a:lnTo>
                    <a:pt x="3277" y="10917"/>
                  </a:lnTo>
                  <a:cubicBezTo>
                    <a:pt x="3308" y="10925"/>
                    <a:pt x="3342" y="10929"/>
                    <a:pt x="3375" y="10929"/>
                  </a:cubicBezTo>
                  <a:cubicBezTo>
                    <a:pt x="3475" y="10929"/>
                    <a:pt x="3576" y="10894"/>
                    <a:pt x="3623" y="10823"/>
                  </a:cubicBezTo>
                  <a:lnTo>
                    <a:pt x="5198" y="9247"/>
                  </a:lnTo>
                  <a:lnTo>
                    <a:pt x="5797" y="9405"/>
                  </a:lnTo>
                  <a:cubicBezTo>
                    <a:pt x="5831" y="9413"/>
                    <a:pt x="5865" y="9417"/>
                    <a:pt x="5898" y="9417"/>
                  </a:cubicBezTo>
                  <a:cubicBezTo>
                    <a:pt x="5988" y="9417"/>
                    <a:pt x="6074" y="9388"/>
                    <a:pt x="6144" y="9342"/>
                  </a:cubicBezTo>
                  <a:lnTo>
                    <a:pt x="11342" y="4144"/>
                  </a:lnTo>
                  <a:cubicBezTo>
                    <a:pt x="12256" y="3230"/>
                    <a:pt x="12256" y="1655"/>
                    <a:pt x="11310" y="710"/>
                  </a:cubicBezTo>
                  <a:cubicBezTo>
                    <a:pt x="10838" y="237"/>
                    <a:pt x="10208" y="1"/>
                    <a:pt x="95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5433;p51">
              <a:extLst>
                <a:ext uri="{FF2B5EF4-FFF2-40B4-BE49-F238E27FC236}">
                  <a16:creationId xmlns:a16="http://schemas.microsoft.com/office/drawing/2014/main" id="{9A865D3F-B6A7-9C74-FA7A-27C82A4F68A5}"/>
                </a:ext>
              </a:extLst>
            </p:cNvPr>
            <p:cNvSpPr/>
            <p:nvPr/>
          </p:nvSpPr>
          <p:spPr>
            <a:xfrm>
              <a:off x="-45879625" y="2374275"/>
              <a:ext cx="105550" cy="104000"/>
            </a:xfrm>
            <a:custGeom>
              <a:avLst/>
              <a:gdLst/>
              <a:ahLst/>
              <a:cxnLst/>
              <a:rect l="l" t="t" r="r" b="b"/>
              <a:pathLst>
                <a:path w="4222" h="4160" extrusionOk="0">
                  <a:moveTo>
                    <a:pt x="2899" y="788"/>
                  </a:moveTo>
                  <a:lnTo>
                    <a:pt x="3403" y="1324"/>
                  </a:lnTo>
                  <a:lnTo>
                    <a:pt x="2899" y="1828"/>
                  </a:lnTo>
                  <a:lnTo>
                    <a:pt x="2363" y="1324"/>
                  </a:lnTo>
                  <a:lnTo>
                    <a:pt x="2899" y="788"/>
                  </a:lnTo>
                  <a:close/>
                  <a:moveTo>
                    <a:pt x="1859" y="1828"/>
                  </a:moveTo>
                  <a:lnTo>
                    <a:pt x="2363" y="2332"/>
                  </a:lnTo>
                  <a:lnTo>
                    <a:pt x="1386" y="3340"/>
                  </a:lnTo>
                  <a:lnTo>
                    <a:pt x="882" y="2805"/>
                  </a:lnTo>
                  <a:lnTo>
                    <a:pt x="1859" y="1828"/>
                  </a:lnTo>
                  <a:close/>
                  <a:moveTo>
                    <a:pt x="2879" y="1"/>
                  </a:moveTo>
                  <a:cubicBezTo>
                    <a:pt x="2788" y="1"/>
                    <a:pt x="2694" y="32"/>
                    <a:pt x="2615" y="95"/>
                  </a:cubicBezTo>
                  <a:lnTo>
                    <a:pt x="126" y="2584"/>
                  </a:lnTo>
                  <a:cubicBezTo>
                    <a:pt x="0" y="2710"/>
                    <a:pt x="0" y="2931"/>
                    <a:pt x="126" y="3088"/>
                  </a:cubicBezTo>
                  <a:lnTo>
                    <a:pt x="1103" y="4065"/>
                  </a:lnTo>
                  <a:cubicBezTo>
                    <a:pt x="1166" y="4128"/>
                    <a:pt x="1260" y="4159"/>
                    <a:pt x="1359" y="4159"/>
                  </a:cubicBezTo>
                  <a:cubicBezTo>
                    <a:pt x="1457" y="4159"/>
                    <a:pt x="1560" y="4128"/>
                    <a:pt x="1638" y="4065"/>
                  </a:cubicBezTo>
                  <a:lnTo>
                    <a:pt x="4096" y="1608"/>
                  </a:lnTo>
                  <a:cubicBezTo>
                    <a:pt x="4222" y="1482"/>
                    <a:pt x="4222" y="1229"/>
                    <a:pt x="4096" y="1072"/>
                  </a:cubicBezTo>
                  <a:lnTo>
                    <a:pt x="3119" y="95"/>
                  </a:lnTo>
                  <a:cubicBezTo>
                    <a:pt x="3056" y="32"/>
                    <a:pt x="2969" y="1"/>
                    <a:pt x="28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5434;p51">
              <a:extLst>
                <a:ext uri="{FF2B5EF4-FFF2-40B4-BE49-F238E27FC236}">
                  <a16:creationId xmlns:a16="http://schemas.microsoft.com/office/drawing/2014/main" id="{61142571-5249-FCF9-C49A-09B61F21A106}"/>
                </a:ext>
              </a:extLst>
            </p:cNvPr>
            <p:cNvSpPr/>
            <p:nvPr/>
          </p:nvSpPr>
          <p:spPr>
            <a:xfrm>
              <a:off x="-45922950" y="2474125"/>
              <a:ext cx="49625" cy="47475"/>
            </a:xfrm>
            <a:custGeom>
              <a:avLst/>
              <a:gdLst/>
              <a:ahLst/>
              <a:cxnLst/>
              <a:rect l="l" t="t" r="r" b="b"/>
              <a:pathLst>
                <a:path w="1985" h="1899" extrusionOk="0">
                  <a:moveTo>
                    <a:pt x="1607" y="0"/>
                  </a:moveTo>
                  <a:cubicBezTo>
                    <a:pt x="1520" y="0"/>
                    <a:pt x="1434" y="24"/>
                    <a:pt x="1355" y="71"/>
                  </a:cubicBezTo>
                  <a:lnTo>
                    <a:pt x="126" y="1300"/>
                  </a:lnTo>
                  <a:cubicBezTo>
                    <a:pt x="0" y="1426"/>
                    <a:pt x="0" y="1646"/>
                    <a:pt x="126" y="1804"/>
                  </a:cubicBezTo>
                  <a:cubicBezTo>
                    <a:pt x="189" y="1867"/>
                    <a:pt x="276" y="1898"/>
                    <a:pt x="367" y="1898"/>
                  </a:cubicBezTo>
                  <a:cubicBezTo>
                    <a:pt x="457" y="1898"/>
                    <a:pt x="552" y="1867"/>
                    <a:pt x="630" y="1804"/>
                  </a:cubicBezTo>
                  <a:lnTo>
                    <a:pt x="1859" y="607"/>
                  </a:lnTo>
                  <a:cubicBezTo>
                    <a:pt x="1985" y="480"/>
                    <a:pt x="1985" y="228"/>
                    <a:pt x="1859" y="71"/>
                  </a:cubicBezTo>
                  <a:cubicBezTo>
                    <a:pt x="1780" y="24"/>
                    <a:pt x="1694" y="0"/>
                    <a:pt x="16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88" name="Google Shape;5435;p51">
            <a:extLst>
              <a:ext uri="{FF2B5EF4-FFF2-40B4-BE49-F238E27FC236}">
                <a16:creationId xmlns:a16="http://schemas.microsoft.com/office/drawing/2014/main" id="{EA8E1727-2E50-2172-F2B8-BB7ADE9CEC4A}"/>
              </a:ext>
            </a:extLst>
          </p:cNvPr>
          <p:cNvGrpSpPr/>
          <p:nvPr/>
        </p:nvGrpSpPr>
        <p:grpSpPr>
          <a:xfrm>
            <a:off x="8611634" y="3677477"/>
            <a:ext cx="416351" cy="542406"/>
            <a:chOff x="-45998575" y="2702625"/>
            <a:chExt cx="229225" cy="298625"/>
          </a:xfrm>
          <a:solidFill>
            <a:srgbClr val="054B99"/>
          </a:solidFill>
        </p:grpSpPr>
        <p:sp>
          <p:nvSpPr>
            <p:cNvPr id="3089" name="Google Shape;5436;p51">
              <a:extLst>
                <a:ext uri="{FF2B5EF4-FFF2-40B4-BE49-F238E27FC236}">
                  <a16:creationId xmlns:a16="http://schemas.microsoft.com/office/drawing/2014/main" id="{07A2E5D6-883F-47B0-5B70-0C94201F9025}"/>
                </a:ext>
              </a:extLst>
            </p:cNvPr>
            <p:cNvSpPr/>
            <p:nvPr/>
          </p:nvSpPr>
          <p:spPr>
            <a:xfrm>
              <a:off x="-45944225" y="2702625"/>
              <a:ext cx="125250" cy="298625"/>
            </a:xfrm>
            <a:custGeom>
              <a:avLst/>
              <a:gdLst/>
              <a:ahLst/>
              <a:cxnLst/>
              <a:rect l="l" t="t" r="r" b="b"/>
              <a:pathLst>
                <a:path w="5010" h="11945" extrusionOk="0">
                  <a:moveTo>
                    <a:pt x="2427" y="682"/>
                  </a:moveTo>
                  <a:cubicBezTo>
                    <a:pt x="2860" y="682"/>
                    <a:pt x="3308" y="817"/>
                    <a:pt x="3624" y="1107"/>
                  </a:cubicBezTo>
                  <a:cubicBezTo>
                    <a:pt x="4033" y="1454"/>
                    <a:pt x="4254" y="1926"/>
                    <a:pt x="4254" y="2430"/>
                  </a:cubicBezTo>
                  <a:cubicBezTo>
                    <a:pt x="4159" y="2745"/>
                    <a:pt x="4096" y="3060"/>
                    <a:pt x="3939" y="3344"/>
                  </a:cubicBezTo>
                  <a:cubicBezTo>
                    <a:pt x="3844" y="3470"/>
                    <a:pt x="3813" y="3533"/>
                    <a:pt x="3750" y="3659"/>
                  </a:cubicBezTo>
                  <a:cubicBezTo>
                    <a:pt x="3498" y="4005"/>
                    <a:pt x="3214" y="4446"/>
                    <a:pt x="3151" y="4919"/>
                  </a:cubicBezTo>
                  <a:lnTo>
                    <a:pt x="2805" y="4919"/>
                  </a:lnTo>
                  <a:lnTo>
                    <a:pt x="2805" y="2808"/>
                  </a:lnTo>
                  <a:lnTo>
                    <a:pt x="3151" y="2808"/>
                  </a:lnTo>
                  <a:cubicBezTo>
                    <a:pt x="3340" y="2808"/>
                    <a:pt x="3498" y="2651"/>
                    <a:pt x="3498" y="2430"/>
                  </a:cubicBezTo>
                  <a:cubicBezTo>
                    <a:pt x="3498" y="2241"/>
                    <a:pt x="3340" y="2084"/>
                    <a:pt x="3151" y="2084"/>
                  </a:cubicBezTo>
                  <a:lnTo>
                    <a:pt x="1733" y="2084"/>
                  </a:lnTo>
                  <a:cubicBezTo>
                    <a:pt x="1544" y="2084"/>
                    <a:pt x="1387" y="2241"/>
                    <a:pt x="1387" y="2430"/>
                  </a:cubicBezTo>
                  <a:cubicBezTo>
                    <a:pt x="1387" y="2651"/>
                    <a:pt x="1544" y="2808"/>
                    <a:pt x="1733" y="2808"/>
                  </a:cubicBezTo>
                  <a:lnTo>
                    <a:pt x="2080" y="2808"/>
                  </a:lnTo>
                  <a:lnTo>
                    <a:pt x="2080" y="4919"/>
                  </a:lnTo>
                  <a:lnTo>
                    <a:pt x="1733" y="4919"/>
                  </a:lnTo>
                  <a:cubicBezTo>
                    <a:pt x="1639" y="4478"/>
                    <a:pt x="1418" y="4100"/>
                    <a:pt x="1166" y="3690"/>
                  </a:cubicBezTo>
                  <a:cubicBezTo>
                    <a:pt x="1072" y="3533"/>
                    <a:pt x="977" y="3375"/>
                    <a:pt x="914" y="3218"/>
                  </a:cubicBezTo>
                  <a:cubicBezTo>
                    <a:pt x="757" y="2871"/>
                    <a:pt x="662" y="2525"/>
                    <a:pt x="757" y="2115"/>
                  </a:cubicBezTo>
                  <a:cubicBezTo>
                    <a:pt x="883" y="1422"/>
                    <a:pt x="1450" y="823"/>
                    <a:pt x="2174" y="697"/>
                  </a:cubicBezTo>
                  <a:cubicBezTo>
                    <a:pt x="2257" y="687"/>
                    <a:pt x="2342" y="682"/>
                    <a:pt x="2427" y="682"/>
                  </a:cubicBezTo>
                  <a:close/>
                  <a:moveTo>
                    <a:pt x="3151" y="5644"/>
                  </a:moveTo>
                  <a:lnTo>
                    <a:pt x="3151" y="6337"/>
                  </a:lnTo>
                  <a:lnTo>
                    <a:pt x="1733" y="6337"/>
                  </a:lnTo>
                  <a:lnTo>
                    <a:pt x="1733" y="5644"/>
                  </a:lnTo>
                  <a:close/>
                  <a:moveTo>
                    <a:pt x="3151" y="7061"/>
                  </a:moveTo>
                  <a:lnTo>
                    <a:pt x="3151" y="8983"/>
                  </a:lnTo>
                  <a:cubicBezTo>
                    <a:pt x="2915" y="8904"/>
                    <a:pt x="2671" y="8865"/>
                    <a:pt x="2430" y="8865"/>
                  </a:cubicBezTo>
                  <a:cubicBezTo>
                    <a:pt x="2190" y="8865"/>
                    <a:pt x="1954" y="8904"/>
                    <a:pt x="1733" y="8983"/>
                  </a:cubicBezTo>
                  <a:lnTo>
                    <a:pt x="1733" y="7061"/>
                  </a:lnTo>
                  <a:close/>
                  <a:moveTo>
                    <a:pt x="2442" y="9558"/>
                  </a:moveTo>
                  <a:cubicBezTo>
                    <a:pt x="2639" y="9558"/>
                    <a:pt x="2836" y="9598"/>
                    <a:pt x="3025" y="9676"/>
                  </a:cubicBezTo>
                  <a:lnTo>
                    <a:pt x="2427" y="10873"/>
                  </a:lnTo>
                  <a:lnTo>
                    <a:pt x="1859" y="9676"/>
                  </a:lnTo>
                  <a:cubicBezTo>
                    <a:pt x="2048" y="9598"/>
                    <a:pt x="2245" y="9558"/>
                    <a:pt x="2442" y="9558"/>
                  </a:cubicBezTo>
                  <a:close/>
                  <a:moveTo>
                    <a:pt x="2441" y="1"/>
                  </a:moveTo>
                  <a:cubicBezTo>
                    <a:pt x="2309" y="1"/>
                    <a:pt x="2178" y="12"/>
                    <a:pt x="2048" y="36"/>
                  </a:cubicBezTo>
                  <a:cubicBezTo>
                    <a:pt x="1072" y="193"/>
                    <a:pt x="221" y="1012"/>
                    <a:pt x="64" y="1989"/>
                  </a:cubicBezTo>
                  <a:cubicBezTo>
                    <a:pt x="1" y="2556"/>
                    <a:pt x="64" y="3060"/>
                    <a:pt x="316" y="3533"/>
                  </a:cubicBezTo>
                  <a:cubicBezTo>
                    <a:pt x="379" y="3753"/>
                    <a:pt x="505" y="3911"/>
                    <a:pt x="631" y="4068"/>
                  </a:cubicBezTo>
                  <a:cubicBezTo>
                    <a:pt x="820" y="4320"/>
                    <a:pt x="977" y="4604"/>
                    <a:pt x="1072" y="4888"/>
                  </a:cubicBezTo>
                  <a:lnTo>
                    <a:pt x="410" y="4888"/>
                  </a:lnTo>
                  <a:cubicBezTo>
                    <a:pt x="190" y="4888"/>
                    <a:pt x="32" y="5045"/>
                    <a:pt x="32" y="5234"/>
                  </a:cubicBezTo>
                  <a:cubicBezTo>
                    <a:pt x="32" y="5423"/>
                    <a:pt x="190" y="5581"/>
                    <a:pt x="410" y="5581"/>
                  </a:cubicBezTo>
                  <a:lnTo>
                    <a:pt x="1103" y="5581"/>
                  </a:lnTo>
                  <a:lnTo>
                    <a:pt x="1103" y="9487"/>
                  </a:lnTo>
                  <a:cubicBezTo>
                    <a:pt x="1103" y="9645"/>
                    <a:pt x="1103" y="9582"/>
                    <a:pt x="2206" y="11724"/>
                  </a:cubicBezTo>
                  <a:cubicBezTo>
                    <a:pt x="2301" y="11850"/>
                    <a:pt x="2395" y="11945"/>
                    <a:pt x="2521" y="11945"/>
                  </a:cubicBezTo>
                  <a:cubicBezTo>
                    <a:pt x="2647" y="11945"/>
                    <a:pt x="2773" y="11850"/>
                    <a:pt x="2836" y="11724"/>
                  </a:cubicBezTo>
                  <a:cubicBezTo>
                    <a:pt x="3939" y="9519"/>
                    <a:pt x="3939" y="9613"/>
                    <a:pt x="3939" y="9487"/>
                  </a:cubicBezTo>
                  <a:lnTo>
                    <a:pt x="3939" y="5581"/>
                  </a:lnTo>
                  <a:lnTo>
                    <a:pt x="4663" y="5581"/>
                  </a:lnTo>
                  <a:cubicBezTo>
                    <a:pt x="4852" y="5581"/>
                    <a:pt x="5010" y="5423"/>
                    <a:pt x="5010" y="5234"/>
                  </a:cubicBezTo>
                  <a:cubicBezTo>
                    <a:pt x="5010" y="5045"/>
                    <a:pt x="4852" y="4888"/>
                    <a:pt x="4663" y="4888"/>
                  </a:cubicBezTo>
                  <a:lnTo>
                    <a:pt x="3970" y="4888"/>
                  </a:lnTo>
                  <a:cubicBezTo>
                    <a:pt x="4065" y="4604"/>
                    <a:pt x="4254" y="4289"/>
                    <a:pt x="4443" y="4005"/>
                  </a:cubicBezTo>
                  <a:cubicBezTo>
                    <a:pt x="4411" y="3942"/>
                    <a:pt x="4506" y="3816"/>
                    <a:pt x="4569" y="3690"/>
                  </a:cubicBezTo>
                  <a:cubicBezTo>
                    <a:pt x="4821" y="3344"/>
                    <a:pt x="4915" y="2903"/>
                    <a:pt x="4915" y="2493"/>
                  </a:cubicBezTo>
                  <a:cubicBezTo>
                    <a:pt x="4915" y="1769"/>
                    <a:pt x="4600" y="1075"/>
                    <a:pt x="4065" y="603"/>
                  </a:cubicBezTo>
                  <a:cubicBezTo>
                    <a:pt x="3603" y="218"/>
                    <a:pt x="3017" y="1"/>
                    <a:pt x="2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5437;p51">
              <a:extLst>
                <a:ext uri="{FF2B5EF4-FFF2-40B4-BE49-F238E27FC236}">
                  <a16:creationId xmlns:a16="http://schemas.microsoft.com/office/drawing/2014/main" id="{3A9DE9EB-1D41-A34D-E6A0-31862FF626C1}"/>
                </a:ext>
              </a:extLst>
            </p:cNvPr>
            <p:cNvSpPr/>
            <p:nvPr/>
          </p:nvSpPr>
          <p:spPr>
            <a:xfrm>
              <a:off x="-45804025" y="2755500"/>
              <a:ext cx="34675" cy="18125"/>
            </a:xfrm>
            <a:custGeom>
              <a:avLst/>
              <a:gdLst/>
              <a:ahLst/>
              <a:cxnLst/>
              <a:rect l="l" t="t" r="r" b="b"/>
              <a:pathLst>
                <a:path w="1387" h="725" extrusionOk="0">
                  <a:moveTo>
                    <a:pt x="347" y="0"/>
                  </a:moveTo>
                  <a:cubicBezTo>
                    <a:pt x="127" y="0"/>
                    <a:pt x="1" y="158"/>
                    <a:pt x="1" y="378"/>
                  </a:cubicBezTo>
                  <a:cubicBezTo>
                    <a:pt x="1" y="567"/>
                    <a:pt x="127" y="725"/>
                    <a:pt x="347" y="725"/>
                  </a:cubicBezTo>
                  <a:lnTo>
                    <a:pt x="1040" y="725"/>
                  </a:lnTo>
                  <a:cubicBezTo>
                    <a:pt x="1261" y="725"/>
                    <a:pt x="1387" y="567"/>
                    <a:pt x="1387" y="378"/>
                  </a:cubicBezTo>
                  <a:cubicBezTo>
                    <a:pt x="1387" y="158"/>
                    <a:pt x="1261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5438;p51">
              <a:extLst>
                <a:ext uri="{FF2B5EF4-FFF2-40B4-BE49-F238E27FC236}">
                  <a16:creationId xmlns:a16="http://schemas.microsoft.com/office/drawing/2014/main" id="{DAA5001C-8C50-2BC3-6D11-27B03B254B39}"/>
                </a:ext>
              </a:extLst>
            </p:cNvPr>
            <p:cNvSpPr/>
            <p:nvPr/>
          </p:nvSpPr>
          <p:spPr>
            <a:xfrm>
              <a:off x="-45998575" y="275550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79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79" y="725"/>
                  </a:cubicBezTo>
                  <a:lnTo>
                    <a:pt x="1072" y="725"/>
                  </a:lnTo>
                  <a:cubicBezTo>
                    <a:pt x="1261" y="693"/>
                    <a:pt x="1419" y="536"/>
                    <a:pt x="1419" y="378"/>
                  </a:cubicBezTo>
                  <a:cubicBezTo>
                    <a:pt x="1419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5439;p51">
              <a:extLst>
                <a:ext uri="{FF2B5EF4-FFF2-40B4-BE49-F238E27FC236}">
                  <a16:creationId xmlns:a16="http://schemas.microsoft.com/office/drawing/2014/main" id="{6F72FA5A-279F-C205-D80D-D67517EE7B6E}"/>
                </a:ext>
              </a:extLst>
            </p:cNvPr>
            <p:cNvSpPr/>
            <p:nvPr/>
          </p:nvSpPr>
          <p:spPr>
            <a:xfrm>
              <a:off x="-45818200" y="2703175"/>
              <a:ext cx="35475" cy="26100"/>
            </a:xfrm>
            <a:custGeom>
              <a:avLst/>
              <a:gdLst/>
              <a:ahLst/>
              <a:cxnLst/>
              <a:rect l="l" t="t" r="r" b="b"/>
              <a:pathLst>
                <a:path w="1419" h="1044" extrusionOk="0">
                  <a:moveTo>
                    <a:pt x="991" y="1"/>
                  </a:moveTo>
                  <a:cubicBezTo>
                    <a:pt x="930" y="1"/>
                    <a:pt x="870" y="15"/>
                    <a:pt x="820" y="45"/>
                  </a:cubicBezTo>
                  <a:lnTo>
                    <a:pt x="252" y="423"/>
                  </a:lnTo>
                  <a:cubicBezTo>
                    <a:pt x="95" y="486"/>
                    <a:pt x="0" y="738"/>
                    <a:pt x="126" y="896"/>
                  </a:cubicBezTo>
                  <a:cubicBezTo>
                    <a:pt x="205" y="994"/>
                    <a:pt x="309" y="1044"/>
                    <a:pt x="414" y="1044"/>
                  </a:cubicBezTo>
                  <a:cubicBezTo>
                    <a:pt x="476" y="1044"/>
                    <a:pt x="540" y="1026"/>
                    <a:pt x="599" y="990"/>
                  </a:cubicBezTo>
                  <a:lnTo>
                    <a:pt x="1166" y="644"/>
                  </a:lnTo>
                  <a:cubicBezTo>
                    <a:pt x="1324" y="581"/>
                    <a:pt x="1418" y="329"/>
                    <a:pt x="1292" y="171"/>
                  </a:cubicBezTo>
                  <a:cubicBezTo>
                    <a:pt x="1249" y="64"/>
                    <a:pt x="1119" y="1"/>
                    <a:pt x="9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5440;p51">
              <a:extLst>
                <a:ext uri="{FF2B5EF4-FFF2-40B4-BE49-F238E27FC236}">
                  <a16:creationId xmlns:a16="http://schemas.microsoft.com/office/drawing/2014/main" id="{C2C4B8E7-74B2-A4C9-3AEF-BE95746A3390}"/>
                </a:ext>
              </a:extLst>
            </p:cNvPr>
            <p:cNvSpPr/>
            <p:nvPr/>
          </p:nvSpPr>
          <p:spPr>
            <a:xfrm>
              <a:off x="-45984400" y="2799050"/>
              <a:ext cx="35475" cy="26100"/>
            </a:xfrm>
            <a:custGeom>
              <a:avLst/>
              <a:gdLst/>
              <a:ahLst/>
              <a:cxnLst/>
              <a:rect l="l" t="t" r="r" b="b"/>
              <a:pathLst>
                <a:path w="1419" h="1044" extrusionOk="0">
                  <a:moveTo>
                    <a:pt x="1014" y="1"/>
                  </a:moveTo>
                  <a:cubicBezTo>
                    <a:pt x="947" y="1"/>
                    <a:pt x="879" y="18"/>
                    <a:pt x="820" y="54"/>
                  </a:cubicBezTo>
                  <a:lnTo>
                    <a:pt x="221" y="400"/>
                  </a:lnTo>
                  <a:cubicBezTo>
                    <a:pt x="64" y="463"/>
                    <a:pt x="1" y="716"/>
                    <a:pt x="95" y="873"/>
                  </a:cubicBezTo>
                  <a:cubicBezTo>
                    <a:pt x="160" y="980"/>
                    <a:pt x="282" y="1043"/>
                    <a:pt x="403" y="1043"/>
                  </a:cubicBezTo>
                  <a:cubicBezTo>
                    <a:pt x="461" y="1043"/>
                    <a:pt x="517" y="1029"/>
                    <a:pt x="568" y="999"/>
                  </a:cubicBezTo>
                  <a:lnTo>
                    <a:pt x="1167" y="621"/>
                  </a:lnTo>
                  <a:cubicBezTo>
                    <a:pt x="1324" y="558"/>
                    <a:pt x="1419" y="306"/>
                    <a:pt x="1293" y="148"/>
                  </a:cubicBezTo>
                  <a:cubicBezTo>
                    <a:pt x="1234" y="50"/>
                    <a:pt x="1125" y="1"/>
                    <a:pt x="10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5441;p51">
              <a:extLst>
                <a:ext uri="{FF2B5EF4-FFF2-40B4-BE49-F238E27FC236}">
                  <a16:creationId xmlns:a16="http://schemas.microsoft.com/office/drawing/2014/main" id="{1CFD54B7-8D85-4871-026E-69ABEE8DFBA9}"/>
                </a:ext>
              </a:extLst>
            </p:cNvPr>
            <p:cNvSpPr/>
            <p:nvPr/>
          </p:nvSpPr>
          <p:spPr>
            <a:xfrm>
              <a:off x="-45815850" y="2799050"/>
              <a:ext cx="33900" cy="25750"/>
            </a:xfrm>
            <a:custGeom>
              <a:avLst/>
              <a:gdLst/>
              <a:ahLst/>
              <a:cxnLst/>
              <a:rect l="l" t="t" r="r" b="b"/>
              <a:pathLst>
                <a:path w="1356" h="1030" extrusionOk="0">
                  <a:moveTo>
                    <a:pt x="343" y="1"/>
                  </a:moveTo>
                  <a:cubicBezTo>
                    <a:pt x="231" y="1"/>
                    <a:pt x="123" y="50"/>
                    <a:pt x="64" y="148"/>
                  </a:cubicBezTo>
                  <a:cubicBezTo>
                    <a:pt x="1" y="306"/>
                    <a:pt x="32" y="558"/>
                    <a:pt x="190" y="621"/>
                  </a:cubicBezTo>
                  <a:lnTo>
                    <a:pt x="789" y="999"/>
                  </a:lnTo>
                  <a:cubicBezTo>
                    <a:pt x="838" y="1019"/>
                    <a:pt x="895" y="1029"/>
                    <a:pt x="951" y="1029"/>
                  </a:cubicBezTo>
                  <a:cubicBezTo>
                    <a:pt x="1073" y="1029"/>
                    <a:pt x="1197" y="981"/>
                    <a:pt x="1261" y="873"/>
                  </a:cubicBezTo>
                  <a:cubicBezTo>
                    <a:pt x="1356" y="716"/>
                    <a:pt x="1293" y="526"/>
                    <a:pt x="1135" y="400"/>
                  </a:cubicBezTo>
                  <a:lnTo>
                    <a:pt x="537" y="54"/>
                  </a:lnTo>
                  <a:cubicBezTo>
                    <a:pt x="477" y="18"/>
                    <a:pt x="410" y="1"/>
                    <a:pt x="3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5442;p51">
              <a:extLst>
                <a:ext uri="{FF2B5EF4-FFF2-40B4-BE49-F238E27FC236}">
                  <a16:creationId xmlns:a16="http://schemas.microsoft.com/office/drawing/2014/main" id="{3FDA475E-2761-A24E-48E2-5DB0B662F857}"/>
                </a:ext>
              </a:extLst>
            </p:cNvPr>
            <p:cNvSpPr/>
            <p:nvPr/>
          </p:nvSpPr>
          <p:spPr>
            <a:xfrm>
              <a:off x="-45983600" y="2702750"/>
              <a:ext cx="34675" cy="25525"/>
            </a:xfrm>
            <a:custGeom>
              <a:avLst/>
              <a:gdLst/>
              <a:ahLst/>
              <a:cxnLst/>
              <a:rect l="l" t="t" r="r" b="b"/>
              <a:pathLst>
                <a:path w="1387" h="1021" extrusionOk="0">
                  <a:moveTo>
                    <a:pt x="398" y="0"/>
                  </a:moveTo>
                  <a:cubicBezTo>
                    <a:pt x="269" y="0"/>
                    <a:pt x="138" y="49"/>
                    <a:pt x="95" y="157"/>
                  </a:cubicBezTo>
                  <a:cubicBezTo>
                    <a:pt x="0" y="314"/>
                    <a:pt x="32" y="535"/>
                    <a:pt x="189" y="629"/>
                  </a:cubicBezTo>
                  <a:lnTo>
                    <a:pt x="788" y="976"/>
                  </a:lnTo>
                  <a:cubicBezTo>
                    <a:pt x="839" y="1006"/>
                    <a:pt x="899" y="1020"/>
                    <a:pt x="959" y="1020"/>
                  </a:cubicBezTo>
                  <a:cubicBezTo>
                    <a:pt x="1088" y="1020"/>
                    <a:pt x="1218" y="957"/>
                    <a:pt x="1261" y="850"/>
                  </a:cubicBezTo>
                  <a:cubicBezTo>
                    <a:pt x="1387" y="692"/>
                    <a:pt x="1292" y="503"/>
                    <a:pt x="1135" y="377"/>
                  </a:cubicBezTo>
                  <a:lnTo>
                    <a:pt x="567" y="31"/>
                  </a:lnTo>
                  <a:cubicBezTo>
                    <a:pt x="518" y="11"/>
                    <a:pt x="458" y="0"/>
                    <a:pt x="3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96" name="Google Shape;5443;p51">
            <a:extLst>
              <a:ext uri="{FF2B5EF4-FFF2-40B4-BE49-F238E27FC236}">
                <a16:creationId xmlns:a16="http://schemas.microsoft.com/office/drawing/2014/main" id="{CBD63378-8D30-8064-4B49-AB508C92844C}"/>
              </a:ext>
            </a:extLst>
          </p:cNvPr>
          <p:cNvSpPr/>
          <p:nvPr/>
        </p:nvSpPr>
        <p:spPr>
          <a:xfrm>
            <a:off x="10618157" y="3709631"/>
            <a:ext cx="479289" cy="545086"/>
          </a:xfrm>
          <a:custGeom>
            <a:avLst/>
            <a:gdLst/>
            <a:ahLst/>
            <a:cxnLst/>
            <a:rect l="l" t="t" r="r" b="b"/>
            <a:pathLst>
              <a:path w="10555" h="12004" extrusionOk="0">
                <a:moveTo>
                  <a:pt x="5262" y="709"/>
                </a:moveTo>
                <a:lnTo>
                  <a:pt x="9420" y="2788"/>
                </a:lnTo>
                <a:lnTo>
                  <a:pt x="8066" y="3450"/>
                </a:lnTo>
                <a:lnTo>
                  <a:pt x="5451" y="2127"/>
                </a:lnTo>
                <a:cubicBezTo>
                  <a:pt x="5403" y="2111"/>
                  <a:pt x="5348" y="2103"/>
                  <a:pt x="5293" y="2103"/>
                </a:cubicBezTo>
                <a:cubicBezTo>
                  <a:pt x="5238" y="2103"/>
                  <a:pt x="5183" y="2111"/>
                  <a:pt x="5136" y="2127"/>
                </a:cubicBezTo>
                <a:lnTo>
                  <a:pt x="2489" y="3450"/>
                </a:lnTo>
                <a:lnTo>
                  <a:pt x="1197" y="2788"/>
                </a:lnTo>
                <a:lnTo>
                  <a:pt x="5262" y="709"/>
                </a:lnTo>
                <a:close/>
                <a:moveTo>
                  <a:pt x="4915" y="3040"/>
                </a:moveTo>
                <a:lnTo>
                  <a:pt x="4915" y="6222"/>
                </a:lnTo>
                <a:lnTo>
                  <a:pt x="2804" y="7294"/>
                </a:lnTo>
                <a:lnTo>
                  <a:pt x="2804" y="4080"/>
                </a:lnTo>
                <a:lnTo>
                  <a:pt x="4915" y="3040"/>
                </a:lnTo>
                <a:close/>
                <a:moveTo>
                  <a:pt x="5640" y="3040"/>
                </a:moveTo>
                <a:lnTo>
                  <a:pt x="7750" y="4080"/>
                </a:lnTo>
                <a:lnTo>
                  <a:pt x="7750" y="7294"/>
                </a:lnTo>
                <a:lnTo>
                  <a:pt x="5640" y="6222"/>
                </a:lnTo>
                <a:lnTo>
                  <a:pt x="5640" y="3040"/>
                </a:lnTo>
                <a:close/>
                <a:moveTo>
                  <a:pt x="5262" y="6758"/>
                </a:moveTo>
                <a:lnTo>
                  <a:pt x="7278" y="7798"/>
                </a:lnTo>
                <a:lnTo>
                  <a:pt x="5262" y="8806"/>
                </a:lnTo>
                <a:lnTo>
                  <a:pt x="3277" y="7798"/>
                </a:lnTo>
                <a:lnTo>
                  <a:pt x="5262" y="6758"/>
                </a:lnTo>
                <a:close/>
                <a:moveTo>
                  <a:pt x="725" y="3372"/>
                </a:moveTo>
                <a:lnTo>
                  <a:pt x="2111" y="4080"/>
                </a:lnTo>
                <a:lnTo>
                  <a:pt x="2111" y="7829"/>
                </a:lnTo>
                <a:cubicBezTo>
                  <a:pt x="2111" y="7955"/>
                  <a:pt x="2206" y="8081"/>
                  <a:pt x="2332" y="8113"/>
                </a:cubicBezTo>
                <a:lnTo>
                  <a:pt x="4915" y="9404"/>
                </a:lnTo>
                <a:lnTo>
                  <a:pt x="4915" y="10980"/>
                </a:lnTo>
                <a:lnTo>
                  <a:pt x="725" y="8869"/>
                </a:lnTo>
                <a:lnTo>
                  <a:pt x="725" y="3372"/>
                </a:lnTo>
                <a:close/>
                <a:moveTo>
                  <a:pt x="9861" y="3387"/>
                </a:moveTo>
                <a:lnTo>
                  <a:pt x="9861" y="8932"/>
                </a:lnTo>
                <a:lnTo>
                  <a:pt x="5640" y="11011"/>
                </a:lnTo>
                <a:lnTo>
                  <a:pt x="5640" y="9436"/>
                </a:lnTo>
                <a:lnTo>
                  <a:pt x="8223" y="8144"/>
                </a:lnTo>
                <a:cubicBezTo>
                  <a:pt x="8349" y="8113"/>
                  <a:pt x="8412" y="7987"/>
                  <a:pt x="8412" y="7829"/>
                </a:cubicBezTo>
                <a:lnTo>
                  <a:pt x="8412" y="4080"/>
                </a:lnTo>
                <a:lnTo>
                  <a:pt x="9861" y="3387"/>
                </a:lnTo>
                <a:close/>
                <a:moveTo>
                  <a:pt x="5262" y="0"/>
                </a:moveTo>
                <a:cubicBezTo>
                  <a:pt x="5206" y="0"/>
                  <a:pt x="5151" y="16"/>
                  <a:pt x="5104" y="47"/>
                </a:cubicBezTo>
                <a:lnTo>
                  <a:pt x="284" y="2473"/>
                </a:lnTo>
                <a:cubicBezTo>
                  <a:pt x="63" y="2536"/>
                  <a:pt x="0" y="2662"/>
                  <a:pt x="0" y="2820"/>
                </a:cubicBezTo>
                <a:lnTo>
                  <a:pt x="0" y="9152"/>
                </a:lnTo>
                <a:cubicBezTo>
                  <a:pt x="0" y="9278"/>
                  <a:pt x="63" y="9404"/>
                  <a:pt x="189" y="9499"/>
                </a:cubicBezTo>
                <a:lnTo>
                  <a:pt x="5104" y="11956"/>
                </a:lnTo>
                <a:cubicBezTo>
                  <a:pt x="5151" y="11988"/>
                  <a:pt x="5206" y="12003"/>
                  <a:pt x="5262" y="12003"/>
                </a:cubicBezTo>
                <a:cubicBezTo>
                  <a:pt x="5317" y="12003"/>
                  <a:pt x="5372" y="11988"/>
                  <a:pt x="5419" y="11956"/>
                </a:cubicBezTo>
                <a:lnTo>
                  <a:pt x="10365" y="9499"/>
                </a:lnTo>
                <a:cubicBezTo>
                  <a:pt x="10460" y="9404"/>
                  <a:pt x="10554" y="9278"/>
                  <a:pt x="10554" y="9152"/>
                </a:cubicBezTo>
                <a:lnTo>
                  <a:pt x="10554" y="2788"/>
                </a:lnTo>
                <a:cubicBezTo>
                  <a:pt x="10554" y="2662"/>
                  <a:pt x="10460" y="2568"/>
                  <a:pt x="10365" y="2505"/>
                </a:cubicBezTo>
                <a:lnTo>
                  <a:pt x="5419" y="47"/>
                </a:lnTo>
                <a:cubicBezTo>
                  <a:pt x="5372" y="16"/>
                  <a:pt x="5317" y="0"/>
                  <a:pt x="5262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7" name="Google Shape;5444;p51">
            <a:extLst>
              <a:ext uri="{FF2B5EF4-FFF2-40B4-BE49-F238E27FC236}">
                <a16:creationId xmlns:a16="http://schemas.microsoft.com/office/drawing/2014/main" id="{66845C5C-D2BE-C41C-E95D-9F82E5160978}"/>
              </a:ext>
            </a:extLst>
          </p:cNvPr>
          <p:cNvSpPr/>
          <p:nvPr/>
        </p:nvSpPr>
        <p:spPr>
          <a:xfrm>
            <a:off x="2452393" y="2321280"/>
            <a:ext cx="547946" cy="512209"/>
          </a:xfrm>
          <a:custGeom>
            <a:avLst/>
            <a:gdLst/>
            <a:ahLst/>
            <a:cxnLst/>
            <a:rect l="l" t="t" r="r" b="b"/>
            <a:pathLst>
              <a:path w="12067" h="11280" extrusionOk="0">
                <a:moveTo>
                  <a:pt x="5986" y="757"/>
                </a:moveTo>
                <a:cubicBezTo>
                  <a:pt x="7656" y="757"/>
                  <a:pt x="9011" y="2049"/>
                  <a:pt x="9137" y="3718"/>
                </a:cubicBezTo>
                <a:cubicBezTo>
                  <a:pt x="8822" y="3624"/>
                  <a:pt x="8475" y="3561"/>
                  <a:pt x="8066" y="3561"/>
                </a:cubicBezTo>
                <a:cubicBezTo>
                  <a:pt x="7278" y="3561"/>
                  <a:pt x="6585" y="3781"/>
                  <a:pt x="5955" y="4191"/>
                </a:cubicBezTo>
                <a:cubicBezTo>
                  <a:pt x="5356" y="3781"/>
                  <a:pt x="4632" y="3561"/>
                  <a:pt x="3844" y="3561"/>
                </a:cubicBezTo>
                <a:cubicBezTo>
                  <a:pt x="3466" y="3561"/>
                  <a:pt x="3119" y="3592"/>
                  <a:pt x="2773" y="3718"/>
                </a:cubicBezTo>
                <a:cubicBezTo>
                  <a:pt x="2930" y="2049"/>
                  <a:pt x="4285" y="757"/>
                  <a:pt x="5986" y="757"/>
                </a:cubicBezTo>
                <a:close/>
                <a:moveTo>
                  <a:pt x="3875" y="4254"/>
                </a:moveTo>
                <a:cubicBezTo>
                  <a:pt x="4411" y="4254"/>
                  <a:pt x="4915" y="4411"/>
                  <a:pt x="5388" y="4663"/>
                </a:cubicBezTo>
                <a:cubicBezTo>
                  <a:pt x="4852" y="5168"/>
                  <a:pt x="4505" y="5829"/>
                  <a:pt x="4285" y="6585"/>
                </a:cubicBezTo>
                <a:cubicBezTo>
                  <a:pt x="3560" y="6113"/>
                  <a:pt x="2993" y="5325"/>
                  <a:pt x="2836" y="4411"/>
                </a:cubicBezTo>
                <a:cubicBezTo>
                  <a:pt x="3151" y="4317"/>
                  <a:pt x="3497" y="4254"/>
                  <a:pt x="3875" y="4254"/>
                </a:cubicBezTo>
                <a:close/>
                <a:moveTo>
                  <a:pt x="8129" y="4254"/>
                </a:moveTo>
                <a:cubicBezTo>
                  <a:pt x="8475" y="4254"/>
                  <a:pt x="8822" y="4317"/>
                  <a:pt x="9137" y="4411"/>
                </a:cubicBezTo>
                <a:cubicBezTo>
                  <a:pt x="8979" y="5325"/>
                  <a:pt x="8444" y="6113"/>
                  <a:pt x="7687" y="6585"/>
                </a:cubicBezTo>
                <a:cubicBezTo>
                  <a:pt x="7498" y="5829"/>
                  <a:pt x="7089" y="5168"/>
                  <a:pt x="6585" y="4663"/>
                </a:cubicBezTo>
                <a:cubicBezTo>
                  <a:pt x="7026" y="4411"/>
                  <a:pt x="7561" y="4254"/>
                  <a:pt x="8129" y="4254"/>
                </a:cubicBezTo>
                <a:close/>
                <a:moveTo>
                  <a:pt x="5986" y="5042"/>
                </a:moveTo>
                <a:cubicBezTo>
                  <a:pt x="6490" y="5514"/>
                  <a:pt x="6900" y="6144"/>
                  <a:pt x="7026" y="6900"/>
                </a:cubicBezTo>
                <a:cubicBezTo>
                  <a:pt x="6648" y="7026"/>
                  <a:pt x="6364" y="7058"/>
                  <a:pt x="5986" y="7058"/>
                </a:cubicBezTo>
                <a:cubicBezTo>
                  <a:pt x="5640" y="7058"/>
                  <a:pt x="5293" y="7026"/>
                  <a:pt x="4978" y="6900"/>
                </a:cubicBezTo>
                <a:cubicBezTo>
                  <a:pt x="5073" y="6176"/>
                  <a:pt x="5451" y="5514"/>
                  <a:pt x="5986" y="5042"/>
                </a:cubicBezTo>
                <a:close/>
                <a:moveTo>
                  <a:pt x="4915" y="7625"/>
                </a:moveTo>
                <a:lnTo>
                  <a:pt x="4915" y="7625"/>
                </a:lnTo>
                <a:cubicBezTo>
                  <a:pt x="5230" y="7688"/>
                  <a:pt x="5608" y="7782"/>
                  <a:pt x="5986" y="7782"/>
                </a:cubicBezTo>
                <a:cubicBezTo>
                  <a:pt x="6333" y="7782"/>
                  <a:pt x="6711" y="7719"/>
                  <a:pt x="7057" y="7625"/>
                </a:cubicBezTo>
                <a:lnTo>
                  <a:pt x="7057" y="7625"/>
                </a:lnTo>
                <a:cubicBezTo>
                  <a:pt x="6963" y="8476"/>
                  <a:pt x="6585" y="9232"/>
                  <a:pt x="5986" y="9767"/>
                </a:cubicBezTo>
                <a:cubicBezTo>
                  <a:pt x="5388" y="9232"/>
                  <a:pt x="5010" y="8476"/>
                  <a:pt x="4915" y="7625"/>
                </a:cubicBezTo>
                <a:close/>
                <a:moveTo>
                  <a:pt x="2206" y="4726"/>
                </a:moveTo>
                <a:cubicBezTo>
                  <a:pt x="2458" y="5892"/>
                  <a:pt x="3245" y="6837"/>
                  <a:pt x="4222" y="7373"/>
                </a:cubicBezTo>
                <a:lnTo>
                  <a:pt x="4222" y="7467"/>
                </a:lnTo>
                <a:cubicBezTo>
                  <a:pt x="4222" y="8570"/>
                  <a:pt x="4663" y="9515"/>
                  <a:pt x="5388" y="10208"/>
                </a:cubicBezTo>
                <a:cubicBezTo>
                  <a:pt x="4915" y="10460"/>
                  <a:pt x="4411" y="10555"/>
                  <a:pt x="3875" y="10555"/>
                </a:cubicBezTo>
                <a:cubicBezTo>
                  <a:pt x="2080" y="10555"/>
                  <a:pt x="662" y="9137"/>
                  <a:pt x="662" y="7404"/>
                </a:cubicBezTo>
                <a:cubicBezTo>
                  <a:pt x="662" y="6270"/>
                  <a:pt x="1260" y="5294"/>
                  <a:pt x="2206" y="4726"/>
                </a:cubicBezTo>
                <a:close/>
                <a:moveTo>
                  <a:pt x="9735" y="4695"/>
                </a:moveTo>
                <a:cubicBezTo>
                  <a:pt x="10649" y="5262"/>
                  <a:pt x="11279" y="6239"/>
                  <a:pt x="11279" y="7373"/>
                </a:cubicBezTo>
                <a:cubicBezTo>
                  <a:pt x="11279" y="9137"/>
                  <a:pt x="9861" y="10555"/>
                  <a:pt x="8066" y="10555"/>
                </a:cubicBezTo>
                <a:cubicBezTo>
                  <a:pt x="7530" y="10555"/>
                  <a:pt x="7026" y="10397"/>
                  <a:pt x="6553" y="10177"/>
                </a:cubicBezTo>
                <a:cubicBezTo>
                  <a:pt x="7246" y="9452"/>
                  <a:pt x="7719" y="8476"/>
                  <a:pt x="7719" y="7404"/>
                </a:cubicBezTo>
                <a:lnTo>
                  <a:pt x="7719" y="7341"/>
                </a:lnTo>
                <a:cubicBezTo>
                  <a:pt x="8759" y="6837"/>
                  <a:pt x="9515" y="5892"/>
                  <a:pt x="9735" y="4695"/>
                </a:cubicBezTo>
                <a:close/>
                <a:moveTo>
                  <a:pt x="5986" y="1"/>
                </a:moveTo>
                <a:cubicBezTo>
                  <a:pt x="3875" y="1"/>
                  <a:pt x="2143" y="1734"/>
                  <a:pt x="2143" y="3876"/>
                </a:cubicBezTo>
                <a:lnTo>
                  <a:pt x="2143" y="3939"/>
                </a:lnTo>
                <a:cubicBezTo>
                  <a:pt x="882" y="4569"/>
                  <a:pt x="0" y="5892"/>
                  <a:pt x="0" y="7404"/>
                </a:cubicBezTo>
                <a:cubicBezTo>
                  <a:pt x="0" y="9547"/>
                  <a:pt x="1733" y="11279"/>
                  <a:pt x="3907" y="11279"/>
                </a:cubicBezTo>
                <a:cubicBezTo>
                  <a:pt x="4695" y="11279"/>
                  <a:pt x="5388" y="11027"/>
                  <a:pt x="6018" y="10649"/>
                </a:cubicBezTo>
                <a:cubicBezTo>
                  <a:pt x="6616" y="11027"/>
                  <a:pt x="7372" y="11279"/>
                  <a:pt x="8160" y="11279"/>
                </a:cubicBezTo>
                <a:cubicBezTo>
                  <a:pt x="10271" y="11279"/>
                  <a:pt x="12067" y="9547"/>
                  <a:pt x="12067" y="7404"/>
                </a:cubicBezTo>
                <a:cubicBezTo>
                  <a:pt x="11972" y="5924"/>
                  <a:pt x="11122" y="4632"/>
                  <a:pt x="9861" y="3939"/>
                </a:cubicBezTo>
                <a:lnTo>
                  <a:pt x="9861" y="3876"/>
                </a:lnTo>
                <a:cubicBezTo>
                  <a:pt x="9861" y="1734"/>
                  <a:pt x="8129" y="1"/>
                  <a:pt x="5986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8" name="Google Shape;5445;p51">
            <a:extLst>
              <a:ext uri="{FF2B5EF4-FFF2-40B4-BE49-F238E27FC236}">
                <a16:creationId xmlns:a16="http://schemas.microsoft.com/office/drawing/2014/main" id="{2C3A7452-FF1D-4BCC-6414-A96DBEA1FD87}"/>
              </a:ext>
            </a:extLst>
          </p:cNvPr>
          <p:cNvSpPr/>
          <p:nvPr/>
        </p:nvSpPr>
        <p:spPr>
          <a:xfrm>
            <a:off x="2698452" y="2976452"/>
            <a:ext cx="31514" cy="94495"/>
          </a:xfrm>
          <a:custGeom>
            <a:avLst/>
            <a:gdLst/>
            <a:ahLst/>
            <a:cxnLst/>
            <a:rect l="l" t="t" r="r" b="b"/>
            <a:pathLst>
              <a:path w="694" h="2081" extrusionOk="0">
                <a:moveTo>
                  <a:pt x="347" y="1"/>
                </a:moveTo>
                <a:cubicBezTo>
                  <a:pt x="158" y="1"/>
                  <a:pt x="1" y="158"/>
                  <a:pt x="1" y="348"/>
                </a:cubicBezTo>
                <a:lnTo>
                  <a:pt x="1" y="1765"/>
                </a:lnTo>
                <a:cubicBezTo>
                  <a:pt x="1" y="1923"/>
                  <a:pt x="158" y="2080"/>
                  <a:pt x="347" y="2080"/>
                </a:cubicBezTo>
                <a:cubicBezTo>
                  <a:pt x="536" y="2080"/>
                  <a:pt x="694" y="1923"/>
                  <a:pt x="694" y="1734"/>
                </a:cubicBezTo>
                <a:lnTo>
                  <a:pt x="694" y="348"/>
                </a:lnTo>
                <a:cubicBezTo>
                  <a:pt x="694" y="158"/>
                  <a:pt x="536" y="1"/>
                  <a:pt x="347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9" name="Google Shape;5446;p51">
            <a:extLst>
              <a:ext uri="{FF2B5EF4-FFF2-40B4-BE49-F238E27FC236}">
                <a16:creationId xmlns:a16="http://schemas.microsoft.com/office/drawing/2014/main" id="{6D43260F-81C9-5BA6-64A3-AEBEBE9F789E}"/>
              </a:ext>
            </a:extLst>
          </p:cNvPr>
          <p:cNvSpPr/>
          <p:nvPr/>
        </p:nvSpPr>
        <p:spPr>
          <a:xfrm>
            <a:off x="2576852" y="3016726"/>
            <a:ext cx="84460" cy="59939"/>
          </a:xfrm>
          <a:custGeom>
            <a:avLst/>
            <a:gdLst/>
            <a:ahLst/>
            <a:cxnLst/>
            <a:rect l="l" t="t" r="r" b="b"/>
            <a:pathLst>
              <a:path w="1860" h="1320" extrusionOk="0">
                <a:moveTo>
                  <a:pt x="465" y="1"/>
                </a:moveTo>
                <a:cubicBezTo>
                  <a:pt x="344" y="1"/>
                  <a:pt x="222" y="78"/>
                  <a:pt x="158" y="185"/>
                </a:cubicBezTo>
                <a:cubicBezTo>
                  <a:pt x="1" y="311"/>
                  <a:pt x="64" y="563"/>
                  <a:pt x="253" y="658"/>
                </a:cubicBezTo>
                <a:lnTo>
                  <a:pt x="1229" y="1288"/>
                </a:lnTo>
                <a:cubicBezTo>
                  <a:pt x="1261" y="1319"/>
                  <a:pt x="1355" y="1319"/>
                  <a:pt x="1418" y="1319"/>
                </a:cubicBezTo>
                <a:cubicBezTo>
                  <a:pt x="1544" y="1319"/>
                  <a:pt x="1671" y="1288"/>
                  <a:pt x="1734" y="1162"/>
                </a:cubicBezTo>
                <a:cubicBezTo>
                  <a:pt x="1860" y="1004"/>
                  <a:pt x="1765" y="752"/>
                  <a:pt x="1607" y="689"/>
                </a:cubicBezTo>
                <a:lnTo>
                  <a:pt x="631" y="59"/>
                </a:lnTo>
                <a:cubicBezTo>
                  <a:pt x="580" y="18"/>
                  <a:pt x="523" y="1"/>
                  <a:pt x="465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0" name="Google Shape;5447;p51">
            <a:extLst>
              <a:ext uri="{FF2B5EF4-FFF2-40B4-BE49-F238E27FC236}">
                <a16:creationId xmlns:a16="http://schemas.microsoft.com/office/drawing/2014/main" id="{D4529EC9-C1A1-7D32-01E0-D40E18841950}"/>
              </a:ext>
            </a:extLst>
          </p:cNvPr>
          <p:cNvSpPr/>
          <p:nvPr/>
        </p:nvSpPr>
        <p:spPr>
          <a:xfrm>
            <a:off x="2771420" y="3019451"/>
            <a:ext cx="78738" cy="58622"/>
          </a:xfrm>
          <a:custGeom>
            <a:avLst/>
            <a:gdLst/>
            <a:ahLst/>
            <a:cxnLst/>
            <a:rect l="l" t="t" r="r" b="b"/>
            <a:pathLst>
              <a:path w="1734" h="1291" extrusionOk="0">
                <a:moveTo>
                  <a:pt x="1354" y="0"/>
                </a:moveTo>
                <a:cubicBezTo>
                  <a:pt x="1301" y="0"/>
                  <a:pt x="1247" y="11"/>
                  <a:pt x="1198" y="31"/>
                </a:cubicBezTo>
                <a:lnTo>
                  <a:pt x="221" y="661"/>
                </a:lnTo>
                <a:cubicBezTo>
                  <a:pt x="63" y="787"/>
                  <a:pt x="0" y="976"/>
                  <a:pt x="95" y="1133"/>
                </a:cubicBezTo>
                <a:cubicBezTo>
                  <a:pt x="126" y="1228"/>
                  <a:pt x="252" y="1291"/>
                  <a:pt x="347" y="1291"/>
                </a:cubicBezTo>
                <a:cubicBezTo>
                  <a:pt x="441" y="1291"/>
                  <a:pt x="473" y="1291"/>
                  <a:pt x="568" y="1259"/>
                </a:cubicBezTo>
                <a:lnTo>
                  <a:pt x="1544" y="629"/>
                </a:lnTo>
                <a:cubicBezTo>
                  <a:pt x="1702" y="503"/>
                  <a:pt x="1733" y="314"/>
                  <a:pt x="1670" y="157"/>
                </a:cubicBezTo>
                <a:cubicBezTo>
                  <a:pt x="1584" y="49"/>
                  <a:pt x="1469" y="0"/>
                  <a:pt x="1354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01" name="Google Shape;5448;p51">
            <a:extLst>
              <a:ext uri="{FF2B5EF4-FFF2-40B4-BE49-F238E27FC236}">
                <a16:creationId xmlns:a16="http://schemas.microsoft.com/office/drawing/2014/main" id="{88E4B93E-3CE8-5F66-FFC9-6FBA81540643}"/>
              </a:ext>
            </a:extLst>
          </p:cNvPr>
          <p:cNvGrpSpPr/>
          <p:nvPr/>
        </p:nvGrpSpPr>
        <p:grpSpPr>
          <a:xfrm>
            <a:off x="2482911" y="3644737"/>
            <a:ext cx="479289" cy="549399"/>
            <a:chOff x="-49398750" y="2684600"/>
            <a:chExt cx="263875" cy="302475"/>
          </a:xfrm>
          <a:solidFill>
            <a:srgbClr val="054B99"/>
          </a:solidFill>
        </p:grpSpPr>
        <p:sp>
          <p:nvSpPr>
            <p:cNvPr id="3102" name="Google Shape;5449;p51">
              <a:extLst>
                <a:ext uri="{FF2B5EF4-FFF2-40B4-BE49-F238E27FC236}">
                  <a16:creationId xmlns:a16="http://schemas.microsoft.com/office/drawing/2014/main" id="{711CCB6F-0C15-EB63-3925-B70837BBDD06}"/>
                </a:ext>
              </a:extLst>
            </p:cNvPr>
            <p:cNvSpPr/>
            <p:nvPr/>
          </p:nvSpPr>
          <p:spPr>
            <a:xfrm>
              <a:off x="-49294775" y="2684600"/>
              <a:ext cx="73275" cy="299325"/>
            </a:xfrm>
            <a:custGeom>
              <a:avLst/>
              <a:gdLst/>
              <a:ahLst/>
              <a:cxnLst/>
              <a:rect l="l" t="t" r="r" b="b"/>
              <a:pathLst>
                <a:path w="2931" h="11973" extrusionOk="0">
                  <a:moveTo>
                    <a:pt x="1481" y="1387"/>
                  </a:moveTo>
                  <a:lnTo>
                    <a:pt x="2017" y="2836"/>
                  </a:lnTo>
                  <a:lnTo>
                    <a:pt x="914" y="2836"/>
                  </a:lnTo>
                  <a:lnTo>
                    <a:pt x="1481" y="1387"/>
                  </a:lnTo>
                  <a:close/>
                  <a:moveTo>
                    <a:pt x="2174" y="3529"/>
                  </a:moveTo>
                  <a:lnTo>
                    <a:pt x="2174" y="9893"/>
                  </a:lnTo>
                  <a:lnTo>
                    <a:pt x="757" y="9893"/>
                  </a:lnTo>
                  <a:lnTo>
                    <a:pt x="757" y="3529"/>
                  </a:lnTo>
                  <a:close/>
                  <a:moveTo>
                    <a:pt x="2174" y="10586"/>
                  </a:moveTo>
                  <a:lnTo>
                    <a:pt x="2174" y="10964"/>
                  </a:lnTo>
                  <a:cubicBezTo>
                    <a:pt x="2143" y="11153"/>
                    <a:pt x="1985" y="11311"/>
                    <a:pt x="1828" y="11311"/>
                  </a:cubicBezTo>
                  <a:lnTo>
                    <a:pt x="1103" y="11311"/>
                  </a:lnTo>
                  <a:cubicBezTo>
                    <a:pt x="914" y="11311"/>
                    <a:pt x="757" y="11153"/>
                    <a:pt x="757" y="10964"/>
                  </a:cubicBezTo>
                  <a:lnTo>
                    <a:pt x="757" y="10586"/>
                  </a:lnTo>
                  <a:close/>
                  <a:moveTo>
                    <a:pt x="1450" y="1"/>
                  </a:moveTo>
                  <a:cubicBezTo>
                    <a:pt x="1355" y="1"/>
                    <a:pt x="1198" y="95"/>
                    <a:pt x="1135" y="253"/>
                  </a:cubicBezTo>
                  <a:cubicBezTo>
                    <a:pt x="1" y="3246"/>
                    <a:pt x="95" y="3088"/>
                    <a:pt x="95" y="3151"/>
                  </a:cubicBezTo>
                  <a:lnTo>
                    <a:pt x="95" y="10933"/>
                  </a:lnTo>
                  <a:cubicBezTo>
                    <a:pt x="95" y="11500"/>
                    <a:pt x="568" y="11973"/>
                    <a:pt x="1135" y="11973"/>
                  </a:cubicBezTo>
                  <a:lnTo>
                    <a:pt x="1859" y="11973"/>
                  </a:lnTo>
                  <a:cubicBezTo>
                    <a:pt x="2458" y="11973"/>
                    <a:pt x="2931" y="11500"/>
                    <a:pt x="2931" y="10933"/>
                  </a:cubicBezTo>
                  <a:lnTo>
                    <a:pt x="2931" y="3120"/>
                  </a:lnTo>
                  <a:cubicBezTo>
                    <a:pt x="2836" y="3088"/>
                    <a:pt x="2931" y="3277"/>
                    <a:pt x="1765" y="253"/>
                  </a:cubicBezTo>
                  <a:cubicBezTo>
                    <a:pt x="1733" y="127"/>
                    <a:pt x="1576" y="1"/>
                    <a:pt x="14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5450;p51">
              <a:extLst>
                <a:ext uri="{FF2B5EF4-FFF2-40B4-BE49-F238E27FC236}">
                  <a16:creationId xmlns:a16="http://schemas.microsoft.com/office/drawing/2014/main" id="{C874564B-DEC2-4B8A-5BC7-C8D325F58185}"/>
                </a:ext>
              </a:extLst>
            </p:cNvPr>
            <p:cNvSpPr/>
            <p:nvPr/>
          </p:nvSpPr>
          <p:spPr>
            <a:xfrm>
              <a:off x="-49398750" y="2684600"/>
              <a:ext cx="87450" cy="300900"/>
            </a:xfrm>
            <a:custGeom>
              <a:avLst/>
              <a:gdLst/>
              <a:ahLst/>
              <a:cxnLst/>
              <a:rect l="l" t="t" r="r" b="b"/>
              <a:pathLst>
                <a:path w="3498" h="12036" extrusionOk="0">
                  <a:moveTo>
                    <a:pt x="2773" y="662"/>
                  </a:moveTo>
                  <a:lnTo>
                    <a:pt x="2773" y="11311"/>
                  </a:lnTo>
                  <a:lnTo>
                    <a:pt x="662" y="11311"/>
                  </a:lnTo>
                  <a:lnTo>
                    <a:pt x="662" y="10586"/>
                  </a:lnTo>
                  <a:lnTo>
                    <a:pt x="1734" y="10586"/>
                  </a:lnTo>
                  <a:cubicBezTo>
                    <a:pt x="1923" y="10586"/>
                    <a:pt x="2080" y="10429"/>
                    <a:pt x="2080" y="10240"/>
                  </a:cubicBezTo>
                  <a:cubicBezTo>
                    <a:pt x="2080" y="10051"/>
                    <a:pt x="1923" y="9893"/>
                    <a:pt x="1734" y="9893"/>
                  </a:cubicBezTo>
                  <a:lnTo>
                    <a:pt x="662" y="9893"/>
                  </a:lnTo>
                  <a:lnTo>
                    <a:pt x="662" y="9169"/>
                  </a:lnTo>
                  <a:lnTo>
                    <a:pt x="1009" y="9169"/>
                  </a:lnTo>
                  <a:cubicBezTo>
                    <a:pt x="1198" y="9169"/>
                    <a:pt x="1356" y="9011"/>
                    <a:pt x="1356" y="8822"/>
                  </a:cubicBezTo>
                  <a:cubicBezTo>
                    <a:pt x="1356" y="8633"/>
                    <a:pt x="1198" y="8475"/>
                    <a:pt x="1009" y="8475"/>
                  </a:cubicBezTo>
                  <a:lnTo>
                    <a:pt x="662" y="8475"/>
                  </a:lnTo>
                  <a:lnTo>
                    <a:pt x="662" y="7751"/>
                  </a:lnTo>
                  <a:lnTo>
                    <a:pt x="1734" y="7751"/>
                  </a:lnTo>
                  <a:cubicBezTo>
                    <a:pt x="1923" y="7751"/>
                    <a:pt x="2080" y="7593"/>
                    <a:pt x="2080" y="7404"/>
                  </a:cubicBezTo>
                  <a:cubicBezTo>
                    <a:pt x="2080" y="7215"/>
                    <a:pt x="1923" y="7058"/>
                    <a:pt x="1734" y="7058"/>
                  </a:cubicBezTo>
                  <a:lnTo>
                    <a:pt x="662" y="7058"/>
                  </a:lnTo>
                  <a:lnTo>
                    <a:pt x="662" y="6333"/>
                  </a:lnTo>
                  <a:lnTo>
                    <a:pt x="1009" y="6333"/>
                  </a:lnTo>
                  <a:cubicBezTo>
                    <a:pt x="1198" y="6333"/>
                    <a:pt x="1356" y="6176"/>
                    <a:pt x="1356" y="5987"/>
                  </a:cubicBezTo>
                  <a:cubicBezTo>
                    <a:pt x="1356" y="5798"/>
                    <a:pt x="1198" y="5640"/>
                    <a:pt x="1009" y="5640"/>
                  </a:cubicBezTo>
                  <a:lnTo>
                    <a:pt x="662" y="5640"/>
                  </a:lnTo>
                  <a:lnTo>
                    <a:pt x="662" y="4947"/>
                  </a:lnTo>
                  <a:lnTo>
                    <a:pt x="1734" y="4947"/>
                  </a:lnTo>
                  <a:cubicBezTo>
                    <a:pt x="1923" y="4947"/>
                    <a:pt x="2080" y="4789"/>
                    <a:pt x="2080" y="4569"/>
                  </a:cubicBezTo>
                  <a:cubicBezTo>
                    <a:pt x="2080" y="4380"/>
                    <a:pt x="1923" y="4222"/>
                    <a:pt x="1734" y="4222"/>
                  </a:cubicBezTo>
                  <a:lnTo>
                    <a:pt x="662" y="4222"/>
                  </a:lnTo>
                  <a:lnTo>
                    <a:pt x="662" y="3498"/>
                  </a:lnTo>
                  <a:lnTo>
                    <a:pt x="1009" y="3498"/>
                  </a:lnTo>
                  <a:cubicBezTo>
                    <a:pt x="1198" y="3498"/>
                    <a:pt x="1356" y="3340"/>
                    <a:pt x="1356" y="3151"/>
                  </a:cubicBezTo>
                  <a:cubicBezTo>
                    <a:pt x="1356" y="2962"/>
                    <a:pt x="1198" y="2805"/>
                    <a:pt x="1009" y="2805"/>
                  </a:cubicBezTo>
                  <a:lnTo>
                    <a:pt x="662" y="2805"/>
                  </a:lnTo>
                  <a:lnTo>
                    <a:pt x="662" y="2080"/>
                  </a:lnTo>
                  <a:lnTo>
                    <a:pt x="1734" y="2080"/>
                  </a:lnTo>
                  <a:cubicBezTo>
                    <a:pt x="1923" y="2080"/>
                    <a:pt x="2080" y="1922"/>
                    <a:pt x="2080" y="1733"/>
                  </a:cubicBezTo>
                  <a:cubicBezTo>
                    <a:pt x="2080" y="1544"/>
                    <a:pt x="1923" y="1387"/>
                    <a:pt x="1734" y="1387"/>
                  </a:cubicBezTo>
                  <a:lnTo>
                    <a:pt x="662" y="1387"/>
                  </a:lnTo>
                  <a:lnTo>
                    <a:pt x="662" y="662"/>
                  </a:ln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lnTo>
                    <a:pt x="1" y="11657"/>
                  </a:lnTo>
                  <a:cubicBezTo>
                    <a:pt x="1" y="11878"/>
                    <a:pt x="158" y="12036"/>
                    <a:pt x="347" y="12036"/>
                  </a:cubicBezTo>
                  <a:lnTo>
                    <a:pt x="3151" y="12036"/>
                  </a:lnTo>
                  <a:cubicBezTo>
                    <a:pt x="3340" y="12036"/>
                    <a:pt x="3498" y="11878"/>
                    <a:pt x="3498" y="11657"/>
                  </a:cubicBezTo>
                  <a:lnTo>
                    <a:pt x="3498" y="379"/>
                  </a:lnTo>
                  <a:cubicBezTo>
                    <a:pt x="3498" y="158"/>
                    <a:pt x="3340" y="1"/>
                    <a:pt x="3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5451;p51">
              <a:extLst>
                <a:ext uri="{FF2B5EF4-FFF2-40B4-BE49-F238E27FC236}">
                  <a16:creationId xmlns:a16="http://schemas.microsoft.com/office/drawing/2014/main" id="{2CDB3AA8-155D-4C44-559B-751ADA9F4046}"/>
                </a:ext>
              </a:extLst>
            </p:cNvPr>
            <p:cNvSpPr/>
            <p:nvPr/>
          </p:nvSpPr>
          <p:spPr>
            <a:xfrm>
              <a:off x="-49207350" y="2686175"/>
              <a:ext cx="72475" cy="300900"/>
            </a:xfrm>
            <a:custGeom>
              <a:avLst/>
              <a:gdLst/>
              <a:ahLst/>
              <a:cxnLst/>
              <a:rect l="l" t="t" r="r" b="b"/>
              <a:pathLst>
                <a:path w="2899" h="12036" extrusionOk="0">
                  <a:moveTo>
                    <a:pt x="1859" y="694"/>
                  </a:moveTo>
                  <a:lnTo>
                    <a:pt x="1859" y="694"/>
                  </a:lnTo>
                  <a:cubicBezTo>
                    <a:pt x="1828" y="820"/>
                    <a:pt x="1796" y="946"/>
                    <a:pt x="1796" y="1040"/>
                  </a:cubicBezTo>
                  <a:cubicBezTo>
                    <a:pt x="1733" y="1418"/>
                    <a:pt x="1828" y="1765"/>
                    <a:pt x="2111" y="2112"/>
                  </a:cubicBezTo>
                  <a:cubicBezTo>
                    <a:pt x="2143" y="2143"/>
                    <a:pt x="2174" y="2238"/>
                    <a:pt x="2143" y="2301"/>
                  </a:cubicBezTo>
                  <a:cubicBezTo>
                    <a:pt x="2017" y="2584"/>
                    <a:pt x="1796" y="2773"/>
                    <a:pt x="1481" y="2773"/>
                  </a:cubicBezTo>
                  <a:cubicBezTo>
                    <a:pt x="1072" y="2773"/>
                    <a:pt x="757" y="2458"/>
                    <a:pt x="757" y="2080"/>
                  </a:cubicBezTo>
                  <a:cubicBezTo>
                    <a:pt x="757" y="1670"/>
                    <a:pt x="914" y="1324"/>
                    <a:pt x="1166" y="1103"/>
                  </a:cubicBezTo>
                  <a:cubicBezTo>
                    <a:pt x="1387" y="851"/>
                    <a:pt x="1576" y="788"/>
                    <a:pt x="1859" y="694"/>
                  </a:cubicBezTo>
                  <a:close/>
                  <a:moveTo>
                    <a:pt x="1450" y="3466"/>
                  </a:moveTo>
                  <a:cubicBezTo>
                    <a:pt x="1513" y="3529"/>
                    <a:pt x="1702" y="3781"/>
                    <a:pt x="1859" y="4600"/>
                  </a:cubicBezTo>
                  <a:cubicBezTo>
                    <a:pt x="1954" y="4726"/>
                    <a:pt x="1954" y="4789"/>
                    <a:pt x="1954" y="4884"/>
                  </a:cubicBezTo>
                  <a:lnTo>
                    <a:pt x="946" y="4884"/>
                  </a:lnTo>
                  <a:cubicBezTo>
                    <a:pt x="946" y="4789"/>
                    <a:pt x="1009" y="4726"/>
                    <a:pt x="1009" y="4600"/>
                  </a:cubicBezTo>
                  <a:cubicBezTo>
                    <a:pt x="1198" y="3781"/>
                    <a:pt x="1355" y="3529"/>
                    <a:pt x="1450" y="3466"/>
                  </a:cubicBezTo>
                  <a:close/>
                  <a:moveTo>
                    <a:pt x="2111" y="5546"/>
                  </a:moveTo>
                  <a:cubicBezTo>
                    <a:pt x="2174" y="6081"/>
                    <a:pt x="2237" y="6680"/>
                    <a:pt x="2237" y="7310"/>
                  </a:cubicBezTo>
                  <a:cubicBezTo>
                    <a:pt x="2174" y="9389"/>
                    <a:pt x="1796" y="10901"/>
                    <a:pt x="1481" y="11216"/>
                  </a:cubicBezTo>
                  <a:cubicBezTo>
                    <a:pt x="1387" y="11122"/>
                    <a:pt x="1198" y="10901"/>
                    <a:pt x="1040" y="10082"/>
                  </a:cubicBezTo>
                  <a:cubicBezTo>
                    <a:pt x="883" y="9326"/>
                    <a:pt x="757" y="8349"/>
                    <a:pt x="757" y="7310"/>
                  </a:cubicBezTo>
                  <a:cubicBezTo>
                    <a:pt x="757" y="6680"/>
                    <a:pt x="788" y="6081"/>
                    <a:pt x="883" y="5546"/>
                  </a:cubicBezTo>
                  <a:close/>
                  <a:moveTo>
                    <a:pt x="2489" y="1"/>
                  </a:moveTo>
                  <a:cubicBezTo>
                    <a:pt x="1796" y="1"/>
                    <a:pt x="1229" y="32"/>
                    <a:pt x="662" y="631"/>
                  </a:cubicBezTo>
                  <a:cubicBezTo>
                    <a:pt x="253" y="1009"/>
                    <a:pt x="1" y="1576"/>
                    <a:pt x="1" y="2112"/>
                  </a:cubicBezTo>
                  <a:cubicBezTo>
                    <a:pt x="1" y="2616"/>
                    <a:pt x="284" y="3088"/>
                    <a:pt x="725" y="3340"/>
                  </a:cubicBezTo>
                  <a:cubicBezTo>
                    <a:pt x="190" y="4285"/>
                    <a:pt x="1" y="6302"/>
                    <a:pt x="1" y="7436"/>
                  </a:cubicBezTo>
                  <a:cubicBezTo>
                    <a:pt x="1" y="8539"/>
                    <a:pt x="127" y="10555"/>
                    <a:pt x="725" y="11531"/>
                  </a:cubicBezTo>
                  <a:cubicBezTo>
                    <a:pt x="914" y="11878"/>
                    <a:pt x="1166" y="12036"/>
                    <a:pt x="1450" y="12036"/>
                  </a:cubicBezTo>
                  <a:cubicBezTo>
                    <a:pt x="1702" y="12036"/>
                    <a:pt x="1954" y="11878"/>
                    <a:pt x="2143" y="11531"/>
                  </a:cubicBezTo>
                  <a:cubicBezTo>
                    <a:pt x="2710" y="10586"/>
                    <a:pt x="2868" y="8570"/>
                    <a:pt x="2868" y="7436"/>
                  </a:cubicBezTo>
                  <a:cubicBezTo>
                    <a:pt x="2836" y="6239"/>
                    <a:pt x="2742" y="4254"/>
                    <a:pt x="2174" y="3309"/>
                  </a:cubicBezTo>
                  <a:cubicBezTo>
                    <a:pt x="2458" y="3151"/>
                    <a:pt x="2710" y="2868"/>
                    <a:pt x="2773" y="2553"/>
                  </a:cubicBezTo>
                  <a:cubicBezTo>
                    <a:pt x="2899" y="2238"/>
                    <a:pt x="2805" y="1923"/>
                    <a:pt x="2616" y="1670"/>
                  </a:cubicBezTo>
                  <a:cubicBezTo>
                    <a:pt x="2426" y="1450"/>
                    <a:pt x="2300" y="1135"/>
                    <a:pt x="2773" y="536"/>
                  </a:cubicBezTo>
                  <a:cubicBezTo>
                    <a:pt x="2836" y="410"/>
                    <a:pt x="2899" y="316"/>
                    <a:pt x="2805" y="190"/>
                  </a:cubicBezTo>
                  <a:cubicBezTo>
                    <a:pt x="2773" y="64"/>
                    <a:pt x="2616" y="1"/>
                    <a:pt x="2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05" name="Google Shape;5452;p51">
            <a:extLst>
              <a:ext uri="{FF2B5EF4-FFF2-40B4-BE49-F238E27FC236}">
                <a16:creationId xmlns:a16="http://schemas.microsoft.com/office/drawing/2014/main" id="{200C42E6-F5B9-4EB2-F499-41CF3A38E4BA}"/>
              </a:ext>
            </a:extLst>
          </p:cNvPr>
          <p:cNvGrpSpPr/>
          <p:nvPr/>
        </p:nvGrpSpPr>
        <p:grpSpPr>
          <a:xfrm>
            <a:off x="5880868" y="2354361"/>
            <a:ext cx="477835" cy="546538"/>
            <a:chOff x="-47509225" y="1974175"/>
            <a:chExt cx="263075" cy="300900"/>
          </a:xfrm>
          <a:solidFill>
            <a:srgbClr val="054B99"/>
          </a:solidFill>
        </p:grpSpPr>
        <p:sp>
          <p:nvSpPr>
            <p:cNvPr id="3106" name="Google Shape;5453;p51">
              <a:extLst>
                <a:ext uri="{FF2B5EF4-FFF2-40B4-BE49-F238E27FC236}">
                  <a16:creationId xmlns:a16="http://schemas.microsoft.com/office/drawing/2014/main" id="{FA91F58A-3495-CB80-85ED-0A3A67062558}"/>
                </a:ext>
              </a:extLst>
            </p:cNvPr>
            <p:cNvSpPr/>
            <p:nvPr/>
          </p:nvSpPr>
          <p:spPr>
            <a:xfrm>
              <a:off x="-47439925" y="2026950"/>
              <a:ext cx="124475" cy="124450"/>
            </a:xfrm>
            <a:custGeom>
              <a:avLst/>
              <a:gdLst/>
              <a:ahLst/>
              <a:cxnLst/>
              <a:rect l="l" t="t" r="r" b="b"/>
              <a:pathLst>
                <a:path w="4979" h="4978" extrusionOk="0">
                  <a:moveTo>
                    <a:pt x="1828" y="725"/>
                  </a:moveTo>
                  <a:cubicBezTo>
                    <a:pt x="2301" y="725"/>
                    <a:pt x="2679" y="1008"/>
                    <a:pt x="2805" y="1418"/>
                  </a:cubicBezTo>
                  <a:lnTo>
                    <a:pt x="1828" y="1418"/>
                  </a:lnTo>
                  <a:cubicBezTo>
                    <a:pt x="1607" y="1418"/>
                    <a:pt x="1450" y="1575"/>
                    <a:pt x="1450" y="1796"/>
                  </a:cubicBezTo>
                  <a:lnTo>
                    <a:pt x="1450" y="2773"/>
                  </a:lnTo>
                  <a:cubicBezTo>
                    <a:pt x="1040" y="2615"/>
                    <a:pt x="757" y="2206"/>
                    <a:pt x="757" y="1796"/>
                  </a:cubicBezTo>
                  <a:cubicBezTo>
                    <a:pt x="757" y="1197"/>
                    <a:pt x="1229" y="725"/>
                    <a:pt x="1828" y="725"/>
                  </a:cubicBezTo>
                  <a:close/>
                  <a:moveTo>
                    <a:pt x="2805" y="2143"/>
                  </a:moveTo>
                  <a:cubicBezTo>
                    <a:pt x="2679" y="2458"/>
                    <a:pt x="2458" y="2678"/>
                    <a:pt x="2175" y="2773"/>
                  </a:cubicBezTo>
                  <a:lnTo>
                    <a:pt x="2175" y="2143"/>
                  </a:lnTo>
                  <a:close/>
                  <a:moveTo>
                    <a:pt x="4254" y="2111"/>
                  </a:moveTo>
                  <a:lnTo>
                    <a:pt x="4254" y="4222"/>
                  </a:lnTo>
                  <a:lnTo>
                    <a:pt x="2143" y="4222"/>
                  </a:lnTo>
                  <a:lnTo>
                    <a:pt x="2143" y="3466"/>
                  </a:lnTo>
                  <a:cubicBezTo>
                    <a:pt x="2805" y="3308"/>
                    <a:pt x="3372" y="2804"/>
                    <a:pt x="3529" y="2111"/>
                  </a:cubicBezTo>
                  <a:close/>
                  <a:moveTo>
                    <a:pt x="1765" y="0"/>
                  </a:moveTo>
                  <a:cubicBezTo>
                    <a:pt x="788" y="0"/>
                    <a:pt x="1" y="788"/>
                    <a:pt x="1" y="1796"/>
                  </a:cubicBezTo>
                  <a:cubicBezTo>
                    <a:pt x="1" y="2647"/>
                    <a:pt x="599" y="3340"/>
                    <a:pt x="1418" y="3529"/>
                  </a:cubicBezTo>
                  <a:lnTo>
                    <a:pt x="1418" y="4631"/>
                  </a:lnTo>
                  <a:cubicBezTo>
                    <a:pt x="1418" y="4820"/>
                    <a:pt x="1576" y="4978"/>
                    <a:pt x="1765" y="4978"/>
                  </a:cubicBezTo>
                  <a:lnTo>
                    <a:pt x="4569" y="4978"/>
                  </a:lnTo>
                  <a:cubicBezTo>
                    <a:pt x="4789" y="4978"/>
                    <a:pt x="4916" y="4820"/>
                    <a:pt x="4916" y="4631"/>
                  </a:cubicBezTo>
                  <a:lnTo>
                    <a:pt x="4916" y="1827"/>
                  </a:lnTo>
                  <a:cubicBezTo>
                    <a:pt x="4979" y="1575"/>
                    <a:pt x="4821" y="1418"/>
                    <a:pt x="4600" y="1418"/>
                  </a:cubicBezTo>
                  <a:lnTo>
                    <a:pt x="3498" y="1418"/>
                  </a:lnTo>
                  <a:cubicBezTo>
                    <a:pt x="3340" y="630"/>
                    <a:pt x="2647" y="0"/>
                    <a:pt x="17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7" name="Google Shape;5454;p51">
              <a:extLst>
                <a:ext uri="{FF2B5EF4-FFF2-40B4-BE49-F238E27FC236}">
                  <a16:creationId xmlns:a16="http://schemas.microsoft.com/office/drawing/2014/main" id="{19681B19-C1F9-FC47-E059-41A321818DB0}"/>
                </a:ext>
              </a:extLst>
            </p:cNvPr>
            <p:cNvSpPr/>
            <p:nvPr/>
          </p:nvSpPr>
          <p:spPr>
            <a:xfrm>
              <a:off x="-47439125" y="2184475"/>
              <a:ext cx="88225" cy="18125"/>
            </a:xfrm>
            <a:custGeom>
              <a:avLst/>
              <a:gdLst/>
              <a:ahLst/>
              <a:cxnLst/>
              <a:rect l="l" t="t" r="r" b="b"/>
              <a:pathLst>
                <a:path w="3529" h="725" extrusionOk="0">
                  <a:moveTo>
                    <a:pt x="378" y="0"/>
                  </a:moveTo>
                  <a:cubicBezTo>
                    <a:pt x="158" y="0"/>
                    <a:pt x="32" y="158"/>
                    <a:pt x="32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3182" y="725"/>
                  </a:lnTo>
                  <a:cubicBezTo>
                    <a:pt x="3371" y="725"/>
                    <a:pt x="3529" y="567"/>
                    <a:pt x="3529" y="378"/>
                  </a:cubicBezTo>
                  <a:cubicBezTo>
                    <a:pt x="3529" y="158"/>
                    <a:pt x="3371" y="0"/>
                    <a:pt x="3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5455;p51">
              <a:extLst>
                <a:ext uri="{FF2B5EF4-FFF2-40B4-BE49-F238E27FC236}">
                  <a16:creationId xmlns:a16="http://schemas.microsoft.com/office/drawing/2014/main" id="{6D03E886-828F-2687-2169-61B5BCECBA37}"/>
                </a:ext>
              </a:extLst>
            </p:cNvPr>
            <p:cNvSpPr/>
            <p:nvPr/>
          </p:nvSpPr>
          <p:spPr>
            <a:xfrm>
              <a:off x="-47438350" y="2219900"/>
              <a:ext cx="122900" cy="18150"/>
            </a:xfrm>
            <a:custGeom>
              <a:avLst/>
              <a:gdLst/>
              <a:ahLst/>
              <a:cxnLst/>
              <a:rect l="l" t="t" r="r" b="b"/>
              <a:pathLst>
                <a:path w="4916" h="726" extrusionOk="0">
                  <a:moveTo>
                    <a:pt x="347" y="1"/>
                  </a:moveTo>
                  <a:cubicBezTo>
                    <a:pt x="127" y="1"/>
                    <a:pt x="1" y="158"/>
                    <a:pt x="1" y="379"/>
                  </a:cubicBezTo>
                  <a:cubicBezTo>
                    <a:pt x="1" y="568"/>
                    <a:pt x="127" y="725"/>
                    <a:pt x="347" y="725"/>
                  </a:cubicBezTo>
                  <a:lnTo>
                    <a:pt x="4537" y="725"/>
                  </a:lnTo>
                  <a:cubicBezTo>
                    <a:pt x="4758" y="725"/>
                    <a:pt x="4916" y="568"/>
                    <a:pt x="4916" y="379"/>
                  </a:cubicBezTo>
                  <a:cubicBezTo>
                    <a:pt x="4916" y="158"/>
                    <a:pt x="4758" y="1"/>
                    <a:pt x="4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5456;p51">
              <a:extLst>
                <a:ext uri="{FF2B5EF4-FFF2-40B4-BE49-F238E27FC236}">
                  <a16:creationId xmlns:a16="http://schemas.microsoft.com/office/drawing/2014/main" id="{13618CC5-5AB4-9585-2501-20DA80EA74CB}"/>
                </a:ext>
              </a:extLst>
            </p:cNvPr>
            <p:cNvSpPr/>
            <p:nvPr/>
          </p:nvSpPr>
          <p:spPr>
            <a:xfrm>
              <a:off x="-47333600" y="218605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68" y="693"/>
                    <a:pt x="726" y="536"/>
                    <a:pt x="726" y="347"/>
                  </a:cubicBezTo>
                  <a:cubicBezTo>
                    <a:pt x="726" y="126"/>
                    <a:pt x="568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5457;p51">
              <a:extLst>
                <a:ext uri="{FF2B5EF4-FFF2-40B4-BE49-F238E27FC236}">
                  <a16:creationId xmlns:a16="http://schemas.microsoft.com/office/drawing/2014/main" id="{953A5FCB-D740-2493-6EE4-700C664BCF72}"/>
                </a:ext>
              </a:extLst>
            </p:cNvPr>
            <p:cNvSpPr/>
            <p:nvPr/>
          </p:nvSpPr>
          <p:spPr>
            <a:xfrm>
              <a:off x="-47509225" y="1974175"/>
              <a:ext cx="263075" cy="300900"/>
            </a:xfrm>
            <a:custGeom>
              <a:avLst/>
              <a:gdLst/>
              <a:ahLst/>
              <a:cxnLst/>
              <a:rect l="l" t="t" r="r" b="b"/>
              <a:pathLst>
                <a:path w="10523" h="12036" extrusionOk="0">
                  <a:moveTo>
                    <a:pt x="9483" y="2111"/>
                  </a:moveTo>
                  <a:cubicBezTo>
                    <a:pt x="9672" y="2111"/>
                    <a:pt x="9830" y="2269"/>
                    <a:pt x="9830" y="2489"/>
                  </a:cubicBezTo>
                  <a:lnTo>
                    <a:pt x="9830" y="3529"/>
                  </a:lnTo>
                  <a:lnTo>
                    <a:pt x="9105" y="3529"/>
                  </a:lnTo>
                  <a:lnTo>
                    <a:pt x="9105" y="2111"/>
                  </a:lnTo>
                  <a:close/>
                  <a:moveTo>
                    <a:pt x="9830" y="4222"/>
                  </a:moveTo>
                  <a:lnTo>
                    <a:pt x="9830" y="5640"/>
                  </a:lnTo>
                  <a:lnTo>
                    <a:pt x="9105" y="5640"/>
                  </a:lnTo>
                  <a:lnTo>
                    <a:pt x="9105" y="4222"/>
                  </a:lnTo>
                  <a:close/>
                  <a:moveTo>
                    <a:pt x="9861" y="6333"/>
                  </a:moveTo>
                  <a:lnTo>
                    <a:pt x="9861" y="7751"/>
                  </a:lnTo>
                  <a:lnTo>
                    <a:pt x="9168" y="7751"/>
                  </a:lnTo>
                  <a:lnTo>
                    <a:pt x="9168" y="6333"/>
                  </a:lnTo>
                  <a:close/>
                  <a:moveTo>
                    <a:pt x="9830" y="8412"/>
                  </a:moveTo>
                  <a:lnTo>
                    <a:pt x="9830" y="9483"/>
                  </a:lnTo>
                  <a:cubicBezTo>
                    <a:pt x="9830" y="9672"/>
                    <a:pt x="9672" y="9830"/>
                    <a:pt x="9483" y="9830"/>
                  </a:cubicBezTo>
                  <a:lnTo>
                    <a:pt x="9137" y="9830"/>
                  </a:lnTo>
                  <a:lnTo>
                    <a:pt x="9137" y="8412"/>
                  </a:lnTo>
                  <a:close/>
                  <a:moveTo>
                    <a:pt x="8444" y="630"/>
                  </a:moveTo>
                  <a:lnTo>
                    <a:pt x="8444" y="11248"/>
                  </a:lnTo>
                  <a:lnTo>
                    <a:pt x="1450" y="11248"/>
                  </a:lnTo>
                  <a:lnTo>
                    <a:pt x="1450" y="10554"/>
                  </a:lnTo>
                  <a:lnTo>
                    <a:pt x="1796" y="10554"/>
                  </a:lnTo>
                  <a:cubicBezTo>
                    <a:pt x="1985" y="10554"/>
                    <a:pt x="2143" y="10397"/>
                    <a:pt x="2143" y="10176"/>
                  </a:cubicBezTo>
                  <a:cubicBezTo>
                    <a:pt x="2143" y="9987"/>
                    <a:pt x="1985" y="9830"/>
                    <a:pt x="1796" y="9830"/>
                  </a:cubicBezTo>
                  <a:lnTo>
                    <a:pt x="1450" y="9830"/>
                  </a:lnTo>
                  <a:lnTo>
                    <a:pt x="1450" y="8412"/>
                  </a:lnTo>
                  <a:lnTo>
                    <a:pt x="1796" y="8412"/>
                  </a:lnTo>
                  <a:cubicBezTo>
                    <a:pt x="1985" y="8412"/>
                    <a:pt x="2143" y="8255"/>
                    <a:pt x="2143" y="8066"/>
                  </a:cubicBezTo>
                  <a:cubicBezTo>
                    <a:pt x="2143" y="7877"/>
                    <a:pt x="1985" y="7719"/>
                    <a:pt x="1796" y="7719"/>
                  </a:cubicBezTo>
                  <a:lnTo>
                    <a:pt x="1450" y="7719"/>
                  </a:lnTo>
                  <a:lnTo>
                    <a:pt x="1450" y="6301"/>
                  </a:lnTo>
                  <a:lnTo>
                    <a:pt x="1796" y="6301"/>
                  </a:lnTo>
                  <a:cubicBezTo>
                    <a:pt x="1985" y="6301"/>
                    <a:pt x="2143" y="6144"/>
                    <a:pt x="2143" y="5923"/>
                  </a:cubicBezTo>
                  <a:cubicBezTo>
                    <a:pt x="2143" y="5734"/>
                    <a:pt x="1985" y="5577"/>
                    <a:pt x="1796" y="5577"/>
                  </a:cubicBezTo>
                  <a:lnTo>
                    <a:pt x="1450" y="5577"/>
                  </a:lnTo>
                  <a:lnTo>
                    <a:pt x="1450" y="4159"/>
                  </a:lnTo>
                  <a:lnTo>
                    <a:pt x="1796" y="4159"/>
                  </a:lnTo>
                  <a:cubicBezTo>
                    <a:pt x="1985" y="4159"/>
                    <a:pt x="2143" y="4001"/>
                    <a:pt x="2143" y="3812"/>
                  </a:cubicBezTo>
                  <a:cubicBezTo>
                    <a:pt x="2143" y="3623"/>
                    <a:pt x="1985" y="3466"/>
                    <a:pt x="1796" y="3466"/>
                  </a:cubicBezTo>
                  <a:lnTo>
                    <a:pt x="1450" y="3466"/>
                  </a:lnTo>
                  <a:lnTo>
                    <a:pt x="1450" y="2048"/>
                  </a:lnTo>
                  <a:lnTo>
                    <a:pt x="1796" y="2048"/>
                  </a:lnTo>
                  <a:cubicBezTo>
                    <a:pt x="1985" y="2048"/>
                    <a:pt x="2143" y="1891"/>
                    <a:pt x="2143" y="1670"/>
                  </a:cubicBezTo>
                  <a:cubicBezTo>
                    <a:pt x="2143" y="1481"/>
                    <a:pt x="1985" y="1324"/>
                    <a:pt x="1796" y="1324"/>
                  </a:cubicBezTo>
                  <a:lnTo>
                    <a:pt x="1450" y="1324"/>
                  </a:lnTo>
                  <a:lnTo>
                    <a:pt x="1450" y="630"/>
                  </a:lnTo>
                  <a:close/>
                  <a:moveTo>
                    <a:pt x="1040" y="0"/>
                  </a:moveTo>
                  <a:cubicBezTo>
                    <a:pt x="851" y="0"/>
                    <a:pt x="693" y="158"/>
                    <a:pt x="693" y="347"/>
                  </a:cubicBezTo>
                  <a:lnTo>
                    <a:pt x="693" y="1418"/>
                  </a:lnTo>
                  <a:lnTo>
                    <a:pt x="347" y="1418"/>
                  </a:lnTo>
                  <a:cubicBezTo>
                    <a:pt x="158" y="1418"/>
                    <a:pt x="0" y="1576"/>
                    <a:pt x="0" y="1765"/>
                  </a:cubicBezTo>
                  <a:cubicBezTo>
                    <a:pt x="0" y="1954"/>
                    <a:pt x="158" y="2111"/>
                    <a:pt x="347" y="2111"/>
                  </a:cubicBezTo>
                  <a:lnTo>
                    <a:pt x="693" y="2111"/>
                  </a:lnTo>
                  <a:lnTo>
                    <a:pt x="693" y="3529"/>
                  </a:lnTo>
                  <a:lnTo>
                    <a:pt x="347" y="3529"/>
                  </a:lnTo>
                  <a:cubicBezTo>
                    <a:pt x="158" y="3529"/>
                    <a:pt x="0" y="3686"/>
                    <a:pt x="0" y="3907"/>
                  </a:cubicBezTo>
                  <a:cubicBezTo>
                    <a:pt x="0" y="4096"/>
                    <a:pt x="158" y="4254"/>
                    <a:pt x="347" y="4254"/>
                  </a:cubicBezTo>
                  <a:lnTo>
                    <a:pt x="693" y="4254"/>
                  </a:lnTo>
                  <a:lnTo>
                    <a:pt x="693" y="5671"/>
                  </a:lnTo>
                  <a:lnTo>
                    <a:pt x="347" y="5671"/>
                  </a:lnTo>
                  <a:cubicBezTo>
                    <a:pt x="158" y="5671"/>
                    <a:pt x="0" y="5829"/>
                    <a:pt x="0" y="6018"/>
                  </a:cubicBezTo>
                  <a:cubicBezTo>
                    <a:pt x="0" y="6207"/>
                    <a:pt x="158" y="6364"/>
                    <a:pt x="347" y="6364"/>
                  </a:cubicBezTo>
                  <a:lnTo>
                    <a:pt x="693" y="6364"/>
                  </a:lnTo>
                  <a:lnTo>
                    <a:pt x="693" y="7782"/>
                  </a:lnTo>
                  <a:lnTo>
                    <a:pt x="347" y="7782"/>
                  </a:lnTo>
                  <a:cubicBezTo>
                    <a:pt x="158" y="7782"/>
                    <a:pt x="0" y="7940"/>
                    <a:pt x="0" y="8160"/>
                  </a:cubicBezTo>
                  <a:cubicBezTo>
                    <a:pt x="0" y="8349"/>
                    <a:pt x="158" y="8507"/>
                    <a:pt x="347" y="8507"/>
                  </a:cubicBezTo>
                  <a:lnTo>
                    <a:pt x="693" y="8507"/>
                  </a:lnTo>
                  <a:lnTo>
                    <a:pt x="693" y="9924"/>
                  </a:lnTo>
                  <a:lnTo>
                    <a:pt x="347" y="9924"/>
                  </a:lnTo>
                  <a:cubicBezTo>
                    <a:pt x="158" y="9924"/>
                    <a:pt x="0" y="10082"/>
                    <a:pt x="0" y="10271"/>
                  </a:cubicBezTo>
                  <a:cubicBezTo>
                    <a:pt x="0" y="10460"/>
                    <a:pt x="158" y="10617"/>
                    <a:pt x="347" y="10617"/>
                  </a:cubicBezTo>
                  <a:lnTo>
                    <a:pt x="693" y="10617"/>
                  </a:lnTo>
                  <a:lnTo>
                    <a:pt x="693" y="11689"/>
                  </a:lnTo>
                  <a:cubicBezTo>
                    <a:pt x="693" y="11878"/>
                    <a:pt x="851" y="12035"/>
                    <a:pt x="1040" y="12035"/>
                  </a:cubicBezTo>
                  <a:lnTo>
                    <a:pt x="8759" y="12035"/>
                  </a:lnTo>
                  <a:cubicBezTo>
                    <a:pt x="8979" y="12035"/>
                    <a:pt x="9137" y="11878"/>
                    <a:pt x="9137" y="11689"/>
                  </a:cubicBezTo>
                  <a:lnTo>
                    <a:pt x="9137" y="10617"/>
                  </a:lnTo>
                  <a:lnTo>
                    <a:pt x="9483" y="10617"/>
                  </a:lnTo>
                  <a:cubicBezTo>
                    <a:pt x="10050" y="10617"/>
                    <a:pt x="10523" y="10145"/>
                    <a:pt x="10523" y="9578"/>
                  </a:cubicBezTo>
                  <a:lnTo>
                    <a:pt x="10523" y="2552"/>
                  </a:lnTo>
                  <a:cubicBezTo>
                    <a:pt x="10523" y="1891"/>
                    <a:pt x="10050" y="1418"/>
                    <a:pt x="9483" y="1418"/>
                  </a:cubicBezTo>
                  <a:lnTo>
                    <a:pt x="9137" y="1418"/>
                  </a:lnTo>
                  <a:lnTo>
                    <a:pt x="9137" y="347"/>
                  </a:lnTo>
                  <a:cubicBezTo>
                    <a:pt x="9137" y="158"/>
                    <a:pt x="8979" y="0"/>
                    <a:pt x="87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11" name="Google Shape;5458;p51">
            <a:extLst>
              <a:ext uri="{FF2B5EF4-FFF2-40B4-BE49-F238E27FC236}">
                <a16:creationId xmlns:a16="http://schemas.microsoft.com/office/drawing/2014/main" id="{0E74B0C7-DF03-0662-D726-ECA033EA94DC}"/>
              </a:ext>
            </a:extLst>
          </p:cNvPr>
          <p:cNvGrpSpPr/>
          <p:nvPr/>
        </p:nvGrpSpPr>
        <p:grpSpPr>
          <a:xfrm>
            <a:off x="5845110" y="3022458"/>
            <a:ext cx="549353" cy="544721"/>
            <a:chOff x="-47529700" y="2342000"/>
            <a:chExt cx="302450" cy="299900"/>
          </a:xfrm>
          <a:solidFill>
            <a:srgbClr val="054B99"/>
          </a:solidFill>
        </p:grpSpPr>
        <p:sp>
          <p:nvSpPr>
            <p:cNvPr id="3112" name="Google Shape;5459;p51">
              <a:extLst>
                <a:ext uri="{FF2B5EF4-FFF2-40B4-BE49-F238E27FC236}">
                  <a16:creationId xmlns:a16="http://schemas.microsoft.com/office/drawing/2014/main" id="{AF80055C-935F-7AA5-D803-4FBC15E9B68F}"/>
                </a:ext>
              </a:extLst>
            </p:cNvPr>
            <p:cNvSpPr/>
            <p:nvPr/>
          </p:nvSpPr>
          <p:spPr>
            <a:xfrm>
              <a:off x="-47529700" y="2342000"/>
              <a:ext cx="302450" cy="299900"/>
            </a:xfrm>
            <a:custGeom>
              <a:avLst/>
              <a:gdLst/>
              <a:ahLst/>
              <a:cxnLst/>
              <a:rect l="l" t="t" r="r" b="b"/>
              <a:pathLst>
                <a:path w="12098" h="11996" extrusionOk="0">
                  <a:moveTo>
                    <a:pt x="7530" y="725"/>
                  </a:moveTo>
                  <a:cubicBezTo>
                    <a:pt x="9672" y="725"/>
                    <a:pt x="11405" y="2457"/>
                    <a:pt x="11405" y="4568"/>
                  </a:cubicBezTo>
                  <a:cubicBezTo>
                    <a:pt x="11405" y="6711"/>
                    <a:pt x="9672" y="8443"/>
                    <a:pt x="7530" y="8443"/>
                  </a:cubicBezTo>
                  <a:cubicBezTo>
                    <a:pt x="5419" y="8443"/>
                    <a:pt x="3686" y="6711"/>
                    <a:pt x="3686" y="4568"/>
                  </a:cubicBezTo>
                  <a:cubicBezTo>
                    <a:pt x="3686" y="2457"/>
                    <a:pt x="5419" y="725"/>
                    <a:pt x="7530" y="725"/>
                  </a:cubicBezTo>
                  <a:close/>
                  <a:moveTo>
                    <a:pt x="4064" y="7530"/>
                  </a:moveTo>
                  <a:cubicBezTo>
                    <a:pt x="4222" y="7719"/>
                    <a:pt x="4379" y="7876"/>
                    <a:pt x="4568" y="8034"/>
                  </a:cubicBezTo>
                  <a:lnTo>
                    <a:pt x="3686" y="8947"/>
                  </a:lnTo>
                  <a:lnTo>
                    <a:pt x="3151" y="8443"/>
                  </a:lnTo>
                  <a:lnTo>
                    <a:pt x="4064" y="7530"/>
                  </a:lnTo>
                  <a:close/>
                  <a:moveTo>
                    <a:pt x="2647" y="8916"/>
                  </a:moveTo>
                  <a:lnTo>
                    <a:pt x="3151" y="9420"/>
                  </a:lnTo>
                  <a:lnTo>
                    <a:pt x="1386" y="11184"/>
                  </a:lnTo>
                  <a:cubicBezTo>
                    <a:pt x="1323" y="11247"/>
                    <a:pt x="1237" y="11279"/>
                    <a:pt x="1146" y="11279"/>
                  </a:cubicBezTo>
                  <a:cubicBezTo>
                    <a:pt x="1056" y="11279"/>
                    <a:pt x="961" y="11247"/>
                    <a:pt x="882" y="11184"/>
                  </a:cubicBezTo>
                  <a:cubicBezTo>
                    <a:pt x="756" y="11090"/>
                    <a:pt x="756" y="10838"/>
                    <a:pt x="882" y="10680"/>
                  </a:cubicBezTo>
                  <a:lnTo>
                    <a:pt x="2647" y="8916"/>
                  </a:lnTo>
                  <a:close/>
                  <a:moveTo>
                    <a:pt x="7530" y="0"/>
                  </a:moveTo>
                  <a:cubicBezTo>
                    <a:pt x="5009" y="0"/>
                    <a:pt x="2962" y="2048"/>
                    <a:pt x="2962" y="4568"/>
                  </a:cubicBezTo>
                  <a:cubicBezTo>
                    <a:pt x="2962" y="5450"/>
                    <a:pt x="3214" y="6270"/>
                    <a:pt x="3623" y="6963"/>
                  </a:cubicBezTo>
                  <a:lnTo>
                    <a:pt x="410" y="10208"/>
                  </a:lnTo>
                  <a:cubicBezTo>
                    <a:pt x="0" y="10586"/>
                    <a:pt x="0" y="11279"/>
                    <a:pt x="410" y="11688"/>
                  </a:cubicBezTo>
                  <a:cubicBezTo>
                    <a:pt x="599" y="11893"/>
                    <a:pt x="867" y="11996"/>
                    <a:pt x="1138" y="11996"/>
                  </a:cubicBezTo>
                  <a:cubicBezTo>
                    <a:pt x="1410" y="11996"/>
                    <a:pt x="1686" y="11893"/>
                    <a:pt x="1890" y="11688"/>
                  </a:cubicBezTo>
                  <a:lnTo>
                    <a:pt x="5135" y="8475"/>
                  </a:lnTo>
                  <a:cubicBezTo>
                    <a:pt x="5829" y="8916"/>
                    <a:pt x="6679" y="9137"/>
                    <a:pt x="7530" y="9137"/>
                  </a:cubicBezTo>
                  <a:cubicBezTo>
                    <a:pt x="10050" y="9137"/>
                    <a:pt x="12098" y="7089"/>
                    <a:pt x="12098" y="4568"/>
                  </a:cubicBezTo>
                  <a:cubicBezTo>
                    <a:pt x="12098" y="2048"/>
                    <a:pt x="10050" y="0"/>
                    <a:pt x="75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5460;p51">
              <a:extLst>
                <a:ext uri="{FF2B5EF4-FFF2-40B4-BE49-F238E27FC236}">
                  <a16:creationId xmlns:a16="http://schemas.microsoft.com/office/drawing/2014/main" id="{B8862C84-6F40-09F0-418F-6552788857D9}"/>
                </a:ext>
              </a:extLst>
            </p:cNvPr>
            <p:cNvSpPr/>
            <p:nvPr/>
          </p:nvSpPr>
          <p:spPr>
            <a:xfrm>
              <a:off x="-47404475" y="2395550"/>
              <a:ext cx="124475" cy="123675"/>
            </a:xfrm>
            <a:custGeom>
              <a:avLst/>
              <a:gdLst/>
              <a:ahLst/>
              <a:cxnLst/>
              <a:rect l="l" t="t" r="r" b="b"/>
              <a:pathLst>
                <a:path w="4979" h="4947" extrusionOk="0">
                  <a:moveTo>
                    <a:pt x="2804" y="2080"/>
                  </a:moveTo>
                  <a:cubicBezTo>
                    <a:pt x="2678" y="2395"/>
                    <a:pt x="2458" y="2647"/>
                    <a:pt x="2174" y="2710"/>
                  </a:cubicBezTo>
                  <a:lnTo>
                    <a:pt x="2174" y="2080"/>
                  </a:lnTo>
                  <a:close/>
                  <a:moveTo>
                    <a:pt x="1828" y="694"/>
                  </a:moveTo>
                  <a:cubicBezTo>
                    <a:pt x="2300" y="694"/>
                    <a:pt x="2678" y="977"/>
                    <a:pt x="2804" y="1418"/>
                  </a:cubicBezTo>
                  <a:lnTo>
                    <a:pt x="1828" y="1418"/>
                  </a:lnTo>
                  <a:cubicBezTo>
                    <a:pt x="1607" y="1418"/>
                    <a:pt x="1481" y="1576"/>
                    <a:pt x="1481" y="1765"/>
                  </a:cubicBezTo>
                  <a:lnTo>
                    <a:pt x="1481" y="2741"/>
                  </a:lnTo>
                  <a:cubicBezTo>
                    <a:pt x="1072" y="2584"/>
                    <a:pt x="757" y="2206"/>
                    <a:pt x="757" y="1765"/>
                  </a:cubicBezTo>
                  <a:cubicBezTo>
                    <a:pt x="757" y="1166"/>
                    <a:pt x="1229" y="694"/>
                    <a:pt x="1828" y="694"/>
                  </a:cubicBezTo>
                  <a:close/>
                  <a:moveTo>
                    <a:pt x="4254" y="2080"/>
                  </a:moveTo>
                  <a:lnTo>
                    <a:pt x="4254" y="4222"/>
                  </a:lnTo>
                  <a:lnTo>
                    <a:pt x="2143" y="4222"/>
                  </a:lnTo>
                  <a:lnTo>
                    <a:pt x="2143" y="3466"/>
                  </a:lnTo>
                  <a:cubicBezTo>
                    <a:pt x="2804" y="3308"/>
                    <a:pt x="3371" y="2804"/>
                    <a:pt x="3498" y="2080"/>
                  </a:cubicBezTo>
                  <a:close/>
                  <a:moveTo>
                    <a:pt x="1796" y="0"/>
                  </a:moveTo>
                  <a:cubicBezTo>
                    <a:pt x="788" y="0"/>
                    <a:pt x="0" y="788"/>
                    <a:pt x="0" y="1765"/>
                  </a:cubicBezTo>
                  <a:cubicBezTo>
                    <a:pt x="0" y="2615"/>
                    <a:pt x="599" y="3340"/>
                    <a:pt x="1418" y="3497"/>
                  </a:cubicBezTo>
                  <a:lnTo>
                    <a:pt x="1418" y="4600"/>
                  </a:lnTo>
                  <a:cubicBezTo>
                    <a:pt x="1418" y="4789"/>
                    <a:pt x="1576" y="4947"/>
                    <a:pt x="1796" y="4947"/>
                  </a:cubicBezTo>
                  <a:lnTo>
                    <a:pt x="4569" y="4947"/>
                  </a:lnTo>
                  <a:cubicBezTo>
                    <a:pt x="4789" y="4947"/>
                    <a:pt x="4947" y="4789"/>
                    <a:pt x="4947" y="4600"/>
                  </a:cubicBezTo>
                  <a:lnTo>
                    <a:pt x="4947" y="1796"/>
                  </a:lnTo>
                  <a:cubicBezTo>
                    <a:pt x="4978" y="1576"/>
                    <a:pt x="4821" y="1418"/>
                    <a:pt x="4632" y="1418"/>
                  </a:cubicBezTo>
                  <a:lnTo>
                    <a:pt x="3498" y="1418"/>
                  </a:lnTo>
                  <a:cubicBezTo>
                    <a:pt x="3371" y="631"/>
                    <a:pt x="2647" y="0"/>
                    <a:pt x="17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14" name="Google Shape;5461;p51">
            <a:extLst>
              <a:ext uri="{FF2B5EF4-FFF2-40B4-BE49-F238E27FC236}">
                <a16:creationId xmlns:a16="http://schemas.microsoft.com/office/drawing/2014/main" id="{F79CBABA-D693-0135-26C4-B156CD9A2509}"/>
              </a:ext>
            </a:extLst>
          </p:cNvPr>
          <p:cNvGrpSpPr/>
          <p:nvPr/>
        </p:nvGrpSpPr>
        <p:grpSpPr>
          <a:xfrm>
            <a:off x="5847244" y="3759213"/>
            <a:ext cx="545086" cy="414899"/>
            <a:chOff x="-47527350" y="2747625"/>
            <a:chExt cx="300100" cy="228425"/>
          </a:xfrm>
          <a:solidFill>
            <a:srgbClr val="054B99"/>
          </a:solidFill>
        </p:grpSpPr>
        <p:sp>
          <p:nvSpPr>
            <p:cNvPr id="3115" name="Google Shape;5462;p51">
              <a:extLst>
                <a:ext uri="{FF2B5EF4-FFF2-40B4-BE49-F238E27FC236}">
                  <a16:creationId xmlns:a16="http://schemas.microsoft.com/office/drawing/2014/main" id="{73C948B5-51EA-1757-A3E0-144DD758B9B7}"/>
                </a:ext>
              </a:extLst>
            </p:cNvPr>
            <p:cNvSpPr/>
            <p:nvPr/>
          </p:nvSpPr>
          <p:spPr>
            <a:xfrm>
              <a:off x="-47475350" y="2782275"/>
              <a:ext cx="124450" cy="124475"/>
            </a:xfrm>
            <a:custGeom>
              <a:avLst/>
              <a:gdLst/>
              <a:ahLst/>
              <a:cxnLst/>
              <a:rect l="l" t="t" r="r" b="b"/>
              <a:pathLst>
                <a:path w="4978" h="4979" extrusionOk="0">
                  <a:moveTo>
                    <a:pt x="2804" y="2080"/>
                  </a:moveTo>
                  <a:cubicBezTo>
                    <a:pt x="2678" y="2395"/>
                    <a:pt x="2457" y="2647"/>
                    <a:pt x="2174" y="2710"/>
                  </a:cubicBezTo>
                  <a:lnTo>
                    <a:pt x="2174" y="2080"/>
                  </a:lnTo>
                  <a:close/>
                  <a:moveTo>
                    <a:pt x="1827" y="725"/>
                  </a:moveTo>
                  <a:cubicBezTo>
                    <a:pt x="2300" y="725"/>
                    <a:pt x="2678" y="977"/>
                    <a:pt x="2804" y="1418"/>
                  </a:cubicBezTo>
                  <a:lnTo>
                    <a:pt x="1827" y="1418"/>
                  </a:lnTo>
                  <a:cubicBezTo>
                    <a:pt x="1607" y="1418"/>
                    <a:pt x="1481" y="1576"/>
                    <a:pt x="1481" y="1765"/>
                  </a:cubicBezTo>
                  <a:lnTo>
                    <a:pt x="1481" y="2773"/>
                  </a:lnTo>
                  <a:cubicBezTo>
                    <a:pt x="1071" y="2615"/>
                    <a:pt x="756" y="2206"/>
                    <a:pt x="756" y="1765"/>
                  </a:cubicBezTo>
                  <a:cubicBezTo>
                    <a:pt x="756" y="1197"/>
                    <a:pt x="1229" y="725"/>
                    <a:pt x="1827" y="725"/>
                  </a:cubicBezTo>
                  <a:close/>
                  <a:moveTo>
                    <a:pt x="4253" y="2080"/>
                  </a:moveTo>
                  <a:lnTo>
                    <a:pt x="4253" y="4222"/>
                  </a:lnTo>
                  <a:lnTo>
                    <a:pt x="2142" y="4222"/>
                  </a:lnTo>
                  <a:lnTo>
                    <a:pt x="2142" y="3466"/>
                  </a:lnTo>
                  <a:cubicBezTo>
                    <a:pt x="2804" y="3308"/>
                    <a:pt x="3371" y="2804"/>
                    <a:pt x="3529" y="2080"/>
                  </a:cubicBezTo>
                  <a:close/>
                  <a:moveTo>
                    <a:pt x="1764" y="0"/>
                  </a:moveTo>
                  <a:cubicBezTo>
                    <a:pt x="788" y="0"/>
                    <a:pt x="0" y="788"/>
                    <a:pt x="0" y="1765"/>
                  </a:cubicBezTo>
                  <a:cubicBezTo>
                    <a:pt x="0" y="2647"/>
                    <a:pt x="599" y="3340"/>
                    <a:pt x="1418" y="3497"/>
                  </a:cubicBezTo>
                  <a:lnTo>
                    <a:pt x="1418" y="4600"/>
                  </a:lnTo>
                  <a:cubicBezTo>
                    <a:pt x="1418" y="4821"/>
                    <a:pt x="1575" y="4978"/>
                    <a:pt x="1764" y="4978"/>
                  </a:cubicBezTo>
                  <a:lnTo>
                    <a:pt x="4568" y="4978"/>
                  </a:lnTo>
                  <a:cubicBezTo>
                    <a:pt x="4757" y="4978"/>
                    <a:pt x="4915" y="4821"/>
                    <a:pt x="4915" y="4600"/>
                  </a:cubicBezTo>
                  <a:lnTo>
                    <a:pt x="4915" y="1828"/>
                  </a:lnTo>
                  <a:cubicBezTo>
                    <a:pt x="4978" y="1576"/>
                    <a:pt x="4820" y="1418"/>
                    <a:pt x="4600" y="1418"/>
                  </a:cubicBezTo>
                  <a:lnTo>
                    <a:pt x="3497" y="1418"/>
                  </a:lnTo>
                  <a:cubicBezTo>
                    <a:pt x="3340" y="630"/>
                    <a:pt x="2646" y="0"/>
                    <a:pt x="17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5463;p51">
              <a:extLst>
                <a:ext uri="{FF2B5EF4-FFF2-40B4-BE49-F238E27FC236}">
                  <a16:creationId xmlns:a16="http://schemas.microsoft.com/office/drawing/2014/main" id="{12CA5BE4-24C6-BFBC-9A7D-617373B3F484}"/>
                </a:ext>
              </a:extLst>
            </p:cNvPr>
            <p:cNvSpPr/>
            <p:nvPr/>
          </p:nvSpPr>
          <p:spPr>
            <a:xfrm>
              <a:off x="-47333600" y="2782275"/>
              <a:ext cx="53600" cy="18125"/>
            </a:xfrm>
            <a:custGeom>
              <a:avLst/>
              <a:gdLst/>
              <a:ahLst/>
              <a:cxnLst/>
              <a:rect l="l" t="t" r="r" b="b"/>
              <a:pathLst>
                <a:path w="214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797" y="725"/>
                  </a:lnTo>
                  <a:cubicBezTo>
                    <a:pt x="1986" y="725"/>
                    <a:pt x="2143" y="567"/>
                    <a:pt x="2143" y="347"/>
                  </a:cubicBezTo>
                  <a:cubicBezTo>
                    <a:pt x="2143" y="158"/>
                    <a:pt x="1986" y="0"/>
                    <a:pt x="17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5464;p51">
              <a:extLst>
                <a:ext uri="{FF2B5EF4-FFF2-40B4-BE49-F238E27FC236}">
                  <a16:creationId xmlns:a16="http://schemas.microsoft.com/office/drawing/2014/main" id="{A2EB9DB7-2892-3B51-DF0F-789CF15B3161}"/>
                </a:ext>
              </a:extLst>
            </p:cNvPr>
            <p:cNvSpPr/>
            <p:nvPr/>
          </p:nvSpPr>
          <p:spPr>
            <a:xfrm>
              <a:off x="-47333600" y="2817725"/>
              <a:ext cx="53600" cy="18125"/>
            </a:xfrm>
            <a:custGeom>
              <a:avLst/>
              <a:gdLst/>
              <a:ahLst/>
              <a:cxnLst/>
              <a:rect l="l" t="t" r="r" b="b"/>
              <a:pathLst>
                <a:path w="214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797" y="725"/>
                  </a:lnTo>
                  <a:cubicBezTo>
                    <a:pt x="1986" y="725"/>
                    <a:pt x="2143" y="567"/>
                    <a:pt x="2143" y="347"/>
                  </a:cubicBezTo>
                  <a:cubicBezTo>
                    <a:pt x="2143" y="158"/>
                    <a:pt x="1986" y="0"/>
                    <a:pt x="17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5465;p51">
              <a:extLst>
                <a:ext uri="{FF2B5EF4-FFF2-40B4-BE49-F238E27FC236}">
                  <a16:creationId xmlns:a16="http://schemas.microsoft.com/office/drawing/2014/main" id="{933B7F80-AF48-1B59-E666-1C5DF577F162}"/>
                </a:ext>
              </a:extLst>
            </p:cNvPr>
            <p:cNvSpPr/>
            <p:nvPr/>
          </p:nvSpPr>
          <p:spPr>
            <a:xfrm>
              <a:off x="-47333600" y="2852375"/>
              <a:ext cx="53600" cy="17350"/>
            </a:xfrm>
            <a:custGeom>
              <a:avLst/>
              <a:gdLst/>
              <a:ahLst/>
              <a:cxnLst/>
              <a:rect l="l" t="t" r="r" b="b"/>
              <a:pathLst>
                <a:path w="214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lnTo>
                    <a:pt x="1797" y="693"/>
                  </a:lnTo>
                  <a:cubicBezTo>
                    <a:pt x="1986" y="693"/>
                    <a:pt x="2143" y="536"/>
                    <a:pt x="2143" y="347"/>
                  </a:cubicBezTo>
                  <a:cubicBezTo>
                    <a:pt x="2143" y="158"/>
                    <a:pt x="1986" y="0"/>
                    <a:pt x="17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5466;p51">
              <a:extLst>
                <a:ext uri="{FF2B5EF4-FFF2-40B4-BE49-F238E27FC236}">
                  <a16:creationId xmlns:a16="http://schemas.microsoft.com/office/drawing/2014/main" id="{7B3637D4-C3B6-D9EA-5420-68C2162773DF}"/>
                </a:ext>
              </a:extLst>
            </p:cNvPr>
            <p:cNvSpPr/>
            <p:nvPr/>
          </p:nvSpPr>
          <p:spPr>
            <a:xfrm>
              <a:off x="-47333600" y="2887800"/>
              <a:ext cx="53600" cy="17375"/>
            </a:xfrm>
            <a:custGeom>
              <a:avLst/>
              <a:gdLst/>
              <a:ahLst/>
              <a:cxnLst/>
              <a:rect l="l" t="t" r="r" b="b"/>
              <a:pathLst>
                <a:path w="2144" h="695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7"/>
                    <a:pt x="158" y="694"/>
                    <a:pt x="347" y="694"/>
                  </a:cubicBezTo>
                  <a:lnTo>
                    <a:pt x="1797" y="694"/>
                  </a:lnTo>
                  <a:cubicBezTo>
                    <a:pt x="1986" y="694"/>
                    <a:pt x="2143" y="537"/>
                    <a:pt x="2143" y="347"/>
                  </a:cubicBezTo>
                  <a:cubicBezTo>
                    <a:pt x="2143" y="158"/>
                    <a:pt x="1986" y="1"/>
                    <a:pt x="17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5467;p51">
              <a:extLst>
                <a:ext uri="{FF2B5EF4-FFF2-40B4-BE49-F238E27FC236}">
                  <a16:creationId xmlns:a16="http://schemas.microsoft.com/office/drawing/2014/main" id="{104C5092-B31E-2CD9-1B56-5A968962DD77}"/>
                </a:ext>
              </a:extLst>
            </p:cNvPr>
            <p:cNvSpPr/>
            <p:nvPr/>
          </p:nvSpPr>
          <p:spPr>
            <a:xfrm>
              <a:off x="-47527350" y="2747625"/>
              <a:ext cx="300100" cy="228425"/>
            </a:xfrm>
            <a:custGeom>
              <a:avLst/>
              <a:gdLst/>
              <a:ahLst/>
              <a:cxnLst/>
              <a:rect l="l" t="t" r="r" b="b"/>
              <a:pathLst>
                <a:path w="12004" h="9137" extrusionOk="0">
                  <a:moveTo>
                    <a:pt x="10586" y="693"/>
                  </a:moveTo>
                  <a:lnTo>
                    <a:pt x="10586" y="7026"/>
                  </a:lnTo>
                  <a:lnTo>
                    <a:pt x="1418" y="7026"/>
                  </a:lnTo>
                  <a:lnTo>
                    <a:pt x="1418" y="693"/>
                  </a:lnTo>
                  <a:close/>
                  <a:moveTo>
                    <a:pt x="11311" y="7687"/>
                  </a:moveTo>
                  <a:lnTo>
                    <a:pt x="11311" y="8412"/>
                  </a:lnTo>
                  <a:lnTo>
                    <a:pt x="725" y="8412"/>
                  </a:lnTo>
                  <a:lnTo>
                    <a:pt x="725" y="7687"/>
                  </a:lnTo>
                  <a:close/>
                  <a:moveTo>
                    <a:pt x="1072" y="0"/>
                  </a:moveTo>
                  <a:cubicBezTo>
                    <a:pt x="883" y="0"/>
                    <a:pt x="725" y="158"/>
                    <a:pt x="725" y="378"/>
                  </a:cubicBezTo>
                  <a:lnTo>
                    <a:pt x="725" y="7026"/>
                  </a:lnTo>
                  <a:lnTo>
                    <a:pt x="347" y="7026"/>
                  </a:lnTo>
                  <a:cubicBezTo>
                    <a:pt x="158" y="7026"/>
                    <a:pt x="1" y="7183"/>
                    <a:pt x="1" y="7372"/>
                  </a:cubicBezTo>
                  <a:lnTo>
                    <a:pt x="1" y="8790"/>
                  </a:lnTo>
                  <a:cubicBezTo>
                    <a:pt x="1" y="8979"/>
                    <a:pt x="158" y="9136"/>
                    <a:pt x="347" y="9136"/>
                  </a:cubicBezTo>
                  <a:lnTo>
                    <a:pt x="11658" y="9136"/>
                  </a:lnTo>
                  <a:cubicBezTo>
                    <a:pt x="11847" y="9136"/>
                    <a:pt x="12004" y="8979"/>
                    <a:pt x="12004" y="8790"/>
                  </a:cubicBezTo>
                  <a:lnTo>
                    <a:pt x="12004" y="7372"/>
                  </a:lnTo>
                  <a:cubicBezTo>
                    <a:pt x="12004" y="7183"/>
                    <a:pt x="11847" y="7026"/>
                    <a:pt x="11658" y="7026"/>
                  </a:cubicBezTo>
                  <a:lnTo>
                    <a:pt x="11311" y="7026"/>
                  </a:lnTo>
                  <a:lnTo>
                    <a:pt x="11311" y="378"/>
                  </a:lnTo>
                  <a:cubicBezTo>
                    <a:pt x="11311" y="158"/>
                    <a:pt x="11153" y="0"/>
                    <a:pt x="109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21" name="Google Shape;5468;p51">
            <a:extLst>
              <a:ext uri="{FF2B5EF4-FFF2-40B4-BE49-F238E27FC236}">
                <a16:creationId xmlns:a16="http://schemas.microsoft.com/office/drawing/2014/main" id="{BB397AEC-3214-1F07-B8CA-A0F5FCC737EB}"/>
              </a:ext>
            </a:extLst>
          </p:cNvPr>
          <p:cNvSpPr/>
          <p:nvPr/>
        </p:nvSpPr>
        <p:spPr>
          <a:xfrm>
            <a:off x="9234885" y="2335220"/>
            <a:ext cx="542224" cy="549035"/>
          </a:xfrm>
          <a:custGeom>
            <a:avLst/>
            <a:gdLst/>
            <a:ahLst/>
            <a:cxnLst/>
            <a:rect l="l" t="t" r="r" b="b"/>
            <a:pathLst>
              <a:path w="11941" h="12091" extrusionOk="0">
                <a:moveTo>
                  <a:pt x="5955" y="796"/>
                </a:moveTo>
                <a:lnTo>
                  <a:pt x="10933" y="3915"/>
                </a:lnTo>
                <a:lnTo>
                  <a:pt x="5955" y="7034"/>
                </a:lnTo>
                <a:lnTo>
                  <a:pt x="977" y="3915"/>
                </a:lnTo>
                <a:lnTo>
                  <a:pt x="5955" y="796"/>
                </a:lnTo>
                <a:close/>
                <a:moveTo>
                  <a:pt x="9924" y="5428"/>
                </a:moveTo>
                <a:lnTo>
                  <a:pt x="10964" y="6058"/>
                </a:lnTo>
                <a:lnTo>
                  <a:pt x="5955" y="9145"/>
                </a:lnTo>
                <a:lnTo>
                  <a:pt x="977" y="6058"/>
                </a:lnTo>
                <a:lnTo>
                  <a:pt x="2017" y="5428"/>
                </a:lnTo>
                <a:lnTo>
                  <a:pt x="5797" y="7790"/>
                </a:lnTo>
                <a:cubicBezTo>
                  <a:pt x="5860" y="7822"/>
                  <a:pt x="5931" y="7838"/>
                  <a:pt x="5994" y="7838"/>
                </a:cubicBezTo>
                <a:cubicBezTo>
                  <a:pt x="6057" y="7838"/>
                  <a:pt x="6112" y="7822"/>
                  <a:pt x="6144" y="7790"/>
                </a:cubicBezTo>
                <a:lnTo>
                  <a:pt x="9924" y="5428"/>
                </a:lnTo>
                <a:close/>
                <a:moveTo>
                  <a:pt x="9956" y="7538"/>
                </a:moveTo>
                <a:lnTo>
                  <a:pt x="10964" y="8169"/>
                </a:lnTo>
                <a:lnTo>
                  <a:pt x="5986" y="11288"/>
                </a:lnTo>
                <a:lnTo>
                  <a:pt x="1040" y="8169"/>
                </a:lnTo>
                <a:lnTo>
                  <a:pt x="2048" y="7538"/>
                </a:lnTo>
                <a:lnTo>
                  <a:pt x="5829" y="9901"/>
                </a:lnTo>
                <a:cubicBezTo>
                  <a:pt x="5892" y="9949"/>
                  <a:pt x="5963" y="9972"/>
                  <a:pt x="6026" y="9972"/>
                </a:cubicBezTo>
                <a:cubicBezTo>
                  <a:pt x="6089" y="9972"/>
                  <a:pt x="6144" y="9949"/>
                  <a:pt x="6175" y="9901"/>
                </a:cubicBezTo>
                <a:lnTo>
                  <a:pt x="9956" y="7538"/>
                </a:lnTo>
                <a:close/>
                <a:moveTo>
                  <a:pt x="5959" y="1"/>
                </a:moveTo>
                <a:cubicBezTo>
                  <a:pt x="5900" y="1"/>
                  <a:pt x="5845" y="25"/>
                  <a:pt x="5797" y="72"/>
                </a:cubicBezTo>
                <a:lnTo>
                  <a:pt x="158" y="3600"/>
                </a:lnTo>
                <a:cubicBezTo>
                  <a:pt x="32" y="3695"/>
                  <a:pt x="0" y="3758"/>
                  <a:pt x="0" y="3915"/>
                </a:cubicBezTo>
                <a:cubicBezTo>
                  <a:pt x="0" y="4073"/>
                  <a:pt x="95" y="4136"/>
                  <a:pt x="158" y="4230"/>
                </a:cubicBezTo>
                <a:lnTo>
                  <a:pt x="1387" y="4987"/>
                </a:lnTo>
                <a:lnTo>
                  <a:pt x="158" y="5743"/>
                </a:lnTo>
                <a:cubicBezTo>
                  <a:pt x="32" y="5806"/>
                  <a:pt x="0" y="5869"/>
                  <a:pt x="0" y="6058"/>
                </a:cubicBezTo>
                <a:cubicBezTo>
                  <a:pt x="0" y="6152"/>
                  <a:pt x="95" y="6278"/>
                  <a:pt x="158" y="6373"/>
                </a:cubicBezTo>
                <a:lnTo>
                  <a:pt x="1387" y="7097"/>
                </a:lnTo>
                <a:lnTo>
                  <a:pt x="158" y="7854"/>
                </a:lnTo>
                <a:cubicBezTo>
                  <a:pt x="32" y="7948"/>
                  <a:pt x="0" y="8011"/>
                  <a:pt x="0" y="8169"/>
                </a:cubicBezTo>
                <a:cubicBezTo>
                  <a:pt x="0" y="8295"/>
                  <a:pt x="95" y="8421"/>
                  <a:pt x="158" y="8484"/>
                </a:cubicBezTo>
                <a:lnTo>
                  <a:pt x="5797" y="12044"/>
                </a:lnTo>
                <a:cubicBezTo>
                  <a:pt x="5860" y="12075"/>
                  <a:pt x="5931" y="12091"/>
                  <a:pt x="5994" y="12091"/>
                </a:cubicBezTo>
                <a:cubicBezTo>
                  <a:pt x="6057" y="12091"/>
                  <a:pt x="6112" y="12075"/>
                  <a:pt x="6144" y="12044"/>
                </a:cubicBezTo>
                <a:lnTo>
                  <a:pt x="11783" y="8484"/>
                </a:lnTo>
                <a:cubicBezTo>
                  <a:pt x="11909" y="8421"/>
                  <a:pt x="11941" y="8326"/>
                  <a:pt x="11941" y="8169"/>
                </a:cubicBezTo>
                <a:cubicBezTo>
                  <a:pt x="11941" y="8043"/>
                  <a:pt x="11846" y="7948"/>
                  <a:pt x="11783" y="7854"/>
                </a:cubicBezTo>
                <a:lnTo>
                  <a:pt x="10555" y="7097"/>
                </a:lnTo>
                <a:lnTo>
                  <a:pt x="11783" y="6373"/>
                </a:lnTo>
                <a:cubicBezTo>
                  <a:pt x="11909" y="6278"/>
                  <a:pt x="11941" y="6152"/>
                  <a:pt x="11941" y="6058"/>
                </a:cubicBezTo>
                <a:cubicBezTo>
                  <a:pt x="11941" y="5932"/>
                  <a:pt x="11846" y="5806"/>
                  <a:pt x="11783" y="5743"/>
                </a:cubicBezTo>
                <a:lnTo>
                  <a:pt x="10555" y="4987"/>
                </a:lnTo>
                <a:lnTo>
                  <a:pt x="11783" y="4230"/>
                </a:lnTo>
                <a:cubicBezTo>
                  <a:pt x="11909" y="4136"/>
                  <a:pt x="11941" y="4073"/>
                  <a:pt x="11941" y="3915"/>
                </a:cubicBezTo>
                <a:cubicBezTo>
                  <a:pt x="11941" y="3758"/>
                  <a:pt x="11846" y="3695"/>
                  <a:pt x="11783" y="3600"/>
                </a:cubicBezTo>
                <a:lnTo>
                  <a:pt x="6144" y="72"/>
                </a:lnTo>
                <a:cubicBezTo>
                  <a:pt x="6081" y="25"/>
                  <a:pt x="6018" y="1"/>
                  <a:pt x="5959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22" name="Google Shape;5469;p51">
            <a:extLst>
              <a:ext uri="{FF2B5EF4-FFF2-40B4-BE49-F238E27FC236}">
                <a16:creationId xmlns:a16="http://schemas.microsoft.com/office/drawing/2014/main" id="{014EF7BA-F30B-906C-E1EA-698E5581C620}"/>
              </a:ext>
            </a:extLst>
          </p:cNvPr>
          <p:cNvGrpSpPr/>
          <p:nvPr/>
        </p:nvGrpSpPr>
        <p:grpSpPr>
          <a:xfrm>
            <a:off x="9229909" y="3041030"/>
            <a:ext cx="545130" cy="479289"/>
            <a:chOff x="-45664625" y="2352225"/>
            <a:chExt cx="300125" cy="263875"/>
          </a:xfrm>
          <a:solidFill>
            <a:srgbClr val="054B99"/>
          </a:solidFill>
        </p:grpSpPr>
        <p:sp>
          <p:nvSpPr>
            <p:cNvPr id="3123" name="Google Shape;5470;p51">
              <a:extLst>
                <a:ext uri="{FF2B5EF4-FFF2-40B4-BE49-F238E27FC236}">
                  <a16:creationId xmlns:a16="http://schemas.microsoft.com/office/drawing/2014/main" id="{ECCF973A-95C5-EBF6-0EFF-EECE1234BD96}"/>
                </a:ext>
              </a:extLst>
            </p:cNvPr>
            <p:cNvSpPr/>
            <p:nvPr/>
          </p:nvSpPr>
          <p:spPr>
            <a:xfrm>
              <a:off x="-45664625" y="2352225"/>
              <a:ext cx="300125" cy="263875"/>
            </a:xfrm>
            <a:custGeom>
              <a:avLst/>
              <a:gdLst/>
              <a:ahLst/>
              <a:cxnLst/>
              <a:rect l="l" t="t" r="r" b="b"/>
              <a:pathLst>
                <a:path w="12005" h="10555" extrusionOk="0">
                  <a:moveTo>
                    <a:pt x="10965" y="694"/>
                  </a:moveTo>
                  <a:cubicBezTo>
                    <a:pt x="11154" y="694"/>
                    <a:pt x="11311" y="851"/>
                    <a:pt x="11311" y="1072"/>
                  </a:cubicBezTo>
                  <a:lnTo>
                    <a:pt x="11311" y="2836"/>
                  </a:lnTo>
                  <a:lnTo>
                    <a:pt x="726" y="2836"/>
                  </a:lnTo>
                  <a:lnTo>
                    <a:pt x="726" y="1072"/>
                  </a:lnTo>
                  <a:cubicBezTo>
                    <a:pt x="694" y="851"/>
                    <a:pt x="852" y="694"/>
                    <a:pt x="1072" y="694"/>
                  </a:cubicBezTo>
                  <a:close/>
                  <a:moveTo>
                    <a:pt x="11311" y="3498"/>
                  </a:moveTo>
                  <a:lnTo>
                    <a:pt x="11311" y="9484"/>
                  </a:lnTo>
                  <a:cubicBezTo>
                    <a:pt x="11311" y="9673"/>
                    <a:pt x="11154" y="9830"/>
                    <a:pt x="10933" y="9830"/>
                  </a:cubicBezTo>
                  <a:lnTo>
                    <a:pt x="1072" y="9830"/>
                  </a:lnTo>
                  <a:cubicBezTo>
                    <a:pt x="852" y="9830"/>
                    <a:pt x="694" y="9673"/>
                    <a:pt x="694" y="9484"/>
                  </a:cubicBezTo>
                  <a:lnTo>
                    <a:pt x="694" y="3498"/>
                  </a:lnTo>
                  <a:close/>
                  <a:moveTo>
                    <a:pt x="1072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9484"/>
                  </a:lnTo>
                  <a:cubicBezTo>
                    <a:pt x="1" y="10082"/>
                    <a:pt x="473" y="10555"/>
                    <a:pt x="1072" y="10555"/>
                  </a:cubicBezTo>
                  <a:lnTo>
                    <a:pt x="10933" y="10555"/>
                  </a:lnTo>
                  <a:cubicBezTo>
                    <a:pt x="11532" y="10555"/>
                    <a:pt x="12004" y="10082"/>
                    <a:pt x="12004" y="9484"/>
                  </a:cubicBezTo>
                  <a:lnTo>
                    <a:pt x="12004" y="1040"/>
                  </a:lnTo>
                  <a:cubicBezTo>
                    <a:pt x="11973" y="473"/>
                    <a:pt x="11500" y="1"/>
                    <a:pt x="109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5471;p51">
              <a:extLst>
                <a:ext uri="{FF2B5EF4-FFF2-40B4-BE49-F238E27FC236}">
                  <a16:creationId xmlns:a16="http://schemas.microsoft.com/office/drawing/2014/main" id="{886EE01A-0436-61BB-3207-0E1159644BEC}"/>
                </a:ext>
              </a:extLst>
            </p:cNvPr>
            <p:cNvSpPr/>
            <p:nvPr/>
          </p:nvSpPr>
          <p:spPr>
            <a:xfrm>
              <a:off x="-45612625" y="2475100"/>
              <a:ext cx="55150" cy="88225"/>
            </a:xfrm>
            <a:custGeom>
              <a:avLst/>
              <a:gdLst/>
              <a:ahLst/>
              <a:cxnLst/>
              <a:rect l="l" t="t" r="r" b="b"/>
              <a:pathLst>
                <a:path w="2206" h="3529" extrusionOk="0">
                  <a:moveTo>
                    <a:pt x="1808" y="0"/>
                  </a:moveTo>
                  <a:cubicBezTo>
                    <a:pt x="1717" y="0"/>
                    <a:pt x="1623" y="32"/>
                    <a:pt x="1544" y="95"/>
                  </a:cubicBezTo>
                  <a:lnTo>
                    <a:pt x="126" y="1513"/>
                  </a:lnTo>
                  <a:cubicBezTo>
                    <a:pt x="0" y="1607"/>
                    <a:pt x="0" y="1859"/>
                    <a:pt x="126" y="2017"/>
                  </a:cubicBezTo>
                  <a:lnTo>
                    <a:pt x="1544" y="3434"/>
                  </a:lnTo>
                  <a:cubicBezTo>
                    <a:pt x="1607" y="3497"/>
                    <a:pt x="1694" y="3529"/>
                    <a:pt x="1784" y="3529"/>
                  </a:cubicBezTo>
                  <a:cubicBezTo>
                    <a:pt x="1875" y="3529"/>
                    <a:pt x="1969" y="3497"/>
                    <a:pt x="2048" y="3434"/>
                  </a:cubicBezTo>
                  <a:cubicBezTo>
                    <a:pt x="2174" y="3308"/>
                    <a:pt x="2174" y="3088"/>
                    <a:pt x="2048" y="2930"/>
                  </a:cubicBezTo>
                  <a:lnTo>
                    <a:pt x="914" y="1765"/>
                  </a:lnTo>
                  <a:lnTo>
                    <a:pt x="2048" y="631"/>
                  </a:lnTo>
                  <a:cubicBezTo>
                    <a:pt x="2206" y="473"/>
                    <a:pt x="2206" y="252"/>
                    <a:pt x="2048" y="95"/>
                  </a:cubicBezTo>
                  <a:cubicBezTo>
                    <a:pt x="1985" y="32"/>
                    <a:pt x="1898" y="0"/>
                    <a:pt x="18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5472;p51">
              <a:extLst>
                <a:ext uri="{FF2B5EF4-FFF2-40B4-BE49-F238E27FC236}">
                  <a16:creationId xmlns:a16="http://schemas.microsoft.com/office/drawing/2014/main" id="{0BA78B4B-B65E-7E53-E267-4887AF80FE52}"/>
                </a:ext>
              </a:extLst>
            </p:cNvPr>
            <p:cNvSpPr/>
            <p:nvPr/>
          </p:nvSpPr>
          <p:spPr>
            <a:xfrm>
              <a:off x="-45471650" y="2475100"/>
              <a:ext cx="54375" cy="86850"/>
            </a:xfrm>
            <a:custGeom>
              <a:avLst/>
              <a:gdLst/>
              <a:ahLst/>
              <a:cxnLst/>
              <a:rect l="l" t="t" r="r" b="b"/>
              <a:pathLst>
                <a:path w="2175" h="3474" extrusionOk="0">
                  <a:moveTo>
                    <a:pt x="391" y="0"/>
                  </a:moveTo>
                  <a:cubicBezTo>
                    <a:pt x="300" y="0"/>
                    <a:pt x="205" y="32"/>
                    <a:pt x="127" y="95"/>
                  </a:cubicBezTo>
                  <a:cubicBezTo>
                    <a:pt x="1" y="189"/>
                    <a:pt x="1" y="441"/>
                    <a:pt x="127" y="599"/>
                  </a:cubicBezTo>
                  <a:lnTo>
                    <a:pt x="1261" y="1733"/>
                  </a:lnTo>
                  <a:lnTo>
                    <a:pt x="127" y="2867"/>
                  </a:lnTo>
                  <a:cubicBezTo>
                    <a:pt x="1" y="2993"/>
                    <a:pt x="1" y="3245"/>
                    <a:pt x="127" y="3403"/>
                  </a:cubicBezTo>
                  <a:cubicBezTo>
                    <a:pt x="174" y="3450"/>
                    <a:pt x="261" y="3474"/>
                    <a:pt x="355" y="3474"/>
                  </a:cubicBezTo>
                  <a:cubicBezTo>
                    <a:pt x="450" y="3474"/>
                    <a:pt x="552" y="3450"/>
                    <a:pt x="631" y="3403"/>
                  </a:cubicBezTo>
                  <a:lnTo>
                    <a:pt x="2048" y="1985"/>
                  </a:lnTo>
                  <a:cubicBezTo>
                    <a:pt x="2174" y="1859"/>
                    <a:pt x="2174" y="1607"/>
                    <a:pt x="2048" y="1450"/>
                  </a:cubicBezTo>
                  <a:lnTo>
                    <a:pt x="631" y="95"/>
                  </a:lnTo>
                  <a:cubicBezTo>
                    <a:pt x="568" y="32"/>
                    <a:pt x="481" y="0"/>
                    <a:pt x="3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5473;p51">
              <a:extLst>
                <a:ext uri="{FF2B5EF4-FFF2-40B4-BE49-F238E27FC236}">
                  <a16:creationId xmlns:a16="http://schemas.microsoft.com/office/drawing/2014/main" id="{5CA929E3-A64B-1A14-5DD9-08B15C8D1743}"/>
                </a:ext>
              </a:extLst>
            </p:cNvPr>
            <p:cNvSpPr/>
            <p:nvPr/>
          </p:nvSpPr>
          <p:spPr>
            <a:xfrm>
              <a:off x="-45542525" y="2456975"/>
              <a:ext cx="55150" cy="123300"/>
            </a:xfrm>
            <a:custGeom>
              <a:avLst/>
              <a:gdLst/>
              <a:ahLst/>
              <a:cxnLst/>
              <a:rect l="l" t="t" r="r" b="b"/>
              <a:pathLst>
                <a:path w="2206" h="4932" extrusionOk="0">
                  <a:moveTo>
                    <a:pt x="1791" y="0"/>
                  </a:moveTo>
                  <a:cubicBezTo>
                    <a:pt x="1651" y="0"/>
                    <a:pt x="1529" y="108"/>
                    <a:pt x="1481" y="253"/>
                  </a:cubicBezTo>
                  <a:lnTo>
                    <a:pt x="63" y="4474"/>
                  </a:lnTo>
                  <a:cubicBezTo>
                    <a:pt x="0" y="4664"/>
                    <a:pt x="126" y="4853"/>
                    <a:pt x="315" y="4916"/>
                  </a:cubicBezTo>
                  <a:cubicBezTo>
                    <a:pt x="349" y="4927"/>
                    <a:pt x="382" y="4932"/>
                    <a:pt x="415" y="4932"/>
                  </a:cubicBezTo>
                  <a:cubicBezTo>
                    <a:pt x="567" y="4932"/>
                    <a:pt x="704" y="4819"/>
                    <a:pt x="756" y="4664"/>
                  </a:cubicBezTo>
                  <a:lnTo>
                    <a:pt x="2174" y="442"/>
                  </a:lnTo>
                  <a:cubicBezTo>
                    <a:pt x="2206" y="284"/>
                    <a:pt x="2111" y="95"/>
                    <a:pt x="1922" y="32"/>
                  </a:cubicBezTo>
                  <a:cubicBezTo>
                    <a:pt x="1878" y="10"/>
                    <a:pt x="1834" y="0"/>
                    <a:pt x="17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5474;p51">
              <a:extLst>
                <a:ext uri="{FF2B5EF4-FFF2-40B4-BE49-F238E27FC236}">
                  <a16:creationId xmlns:a16="http://schemas.microsoft.com/office/drawing/2014/main" id="{E1AE147A-D50A-C76E-AC2B-3E18381EF510}"/>
                </a:ext>
              </a:extLst>
            </p:cNvPr>
            <p:cNvSpPr/>
            <p:nvPr/>
          </p:nvSpPr>
          <p:spPr>
            <a:xfrm>
              <a:off x="-45541750" y="238610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32" y="567"/>
                    <a:pt x="221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89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5475;p51">
              <a:extLst>
                <a:ext uri="{FF2B5EF4-FFF2-40B4-BE49-F238E27FC236}">
                  <a16:creationId xmlns:a16="http://schemas.microsoft.com/office/drawing/2014/main" id="{9E3079D3-0222-BEA9-A0B5-BFDA706C4F28}"/>
                </a:ext>
              </a:extLst>
            </p:cNvPr>
            <p:cNvSpPr/>
            <p:nvPr/>
          </p:nvSpPr>
          <p:spPr>
            <a:xfrm>
              <a:off x="-45488175" y="2386100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89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89"/>
                    <a:pt x="1260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5476;p51">
              <a:extLst>
                <a:ext uri="{FF2B5EF4-FFF2-40B4-BE49-F238E27FC236}">
                  <a16:creationId xmlns:a16="http://schemas.microsoft.com/office/drawing/2014/main" id="{4FE07C69-7855-4CB2-D74C-D95C01E50FB2}"/>
                </a:ext>
              </a:extLst>
            </p:cNvPr>
            <p:cNvSpPr/>
            <p:nvPr/>
          </p:nvSpPr>
          <p:spPr>
            <a:xfrm>
              <a:off x="-45436200" y="2386100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89"/>
                    <a:pt x="0" y="378"/>
                  </a:cubicBezTo>
                  <a:cubicBezTo>
                    <a:pt x="32" y="567"/>
                    <a:pt x="189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89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30" name="Google Shape;5477;p51">
            <a:extLst>
              <a:ext uri="{FF2B5EF4-FFF2-40B4-BE49-F238E27FC236}">
                <a16:creationId xmlns:a16="http://schemas.microsoft.com/office/drawing/2014/main" id="{ED0A46EE-E238-CB2D-BFC6-270199DCA6DE}"/>
              </a:ext>
            </a:extLst>
          </p:cNvPr>
          <p:cNvGrpSpPr/>
          <p:nvPr/>
        </p:nvGrpSpPr>
        <p:grpSpPr>
          <a:xfrm>
            <a:off x="9228661" y="3678613"/>
            <a:ext cx="547629" cy="544131"/>
            <a:chOff x="-45665400" y="2703250"/>
            <a:chExt cx="301500" cy="299575"/>
          </a:xfrm>
          <a:solidFill>
            <a:srgbClr val="054B99"/>
          </a:solidFill>
        </p:grpSpPr>
        <p:sp>
          <p:nvSpPr>
            <p:cNvPr id="3131" name="Google Shape;5478;p51">
              <a:extLst>
                <a:ext uri="{FF2B5EF4-FFF2-40B4-BE49-F238E27FC236}">
                  <a16:creationId xmlns:a16="http://schemas.microsoft.com/office/drawing/2014/main" id="{5EC2750B-2FB7-685D-4D48-8E0E6644CCB9}"/>
                </a:ext>
              </a:extLst>
            </p:cNvPr>
            <p:cNvSpPr/>
            <p:nvPr/>
          </p:nvSpPr>
          <p:spPr>
            <a:xfrm>
              <a:off x="-45664625" y="2703250"/>
              <a:ext cx="300725" cy="299575"/>
            </a:xfrm>
            <a:custGeom>
              <a:avLst/>
              <a:gdLst/>
              <a:ahLst/>
              <a:cxnLst/>
              <a:rect l="l" t="t" r="r" b="b"/>
              <a:pathLst>
                <a:path w="12029" h="11983" extrusionOk="0">
                  <a:moveTo>
                    <a:pt x="9799" y="1271"/>
                  </a:moveTo>
                  <a:lnTo>
                    <a:pt x="4947" y="4926"/>
                  </a:lnTo>
                  <a:lnTo>
                    <a:pt x="1482" y="3823"/>
                  </a:lnTo>
                  <a:lnTo>
                    <a:pt x="9799" y="1271"/>
                  </a:lnTo>
                  <a:close/>
                  <a:moveTo>
                    <a:pt x="9830" y="2153"/>
                  </a:moveTo>
                  <a:lnTo>
                    <a:pt x="6459" y="6627"/>
                  </a:lnTo>
                  <a:lnTo>
                    <a:pt x="4727" y="7257"/>
                  </a:lnTo>
                  <a:lnTo>
                    <a:pt x="5357" y="5524"/>
                  </a:lnTo>
                  <a:lnTo>
                    <a:pt x="9830" y="2153"/>
                  </a:lnTo>
                  <a:close/>
                  <a:moveTo>
                    <a:pt x="10681" y="2153"/>
                  </a:moveTo>
                  <a:lnTo>
                    <a:pt x="8098" y="10439"/>
                  </a:lnTo>
                  <a:lnTo>
                    <a:pt x="6995" y="6973"/>
                  </a:lnTo>
                  <a:lnTo>
                    <a:pt x="10681" y="2153"/>
                  </a:lnTo>
                  <a:close/>
                  <a:moveTo>
                    <a:pt x="11627" y="0"/>
                  </a:moveTo>
                  <a:cubicBezTo>
                    <a:pt x="11596" y="0"/>
                    <a:pt x="11564" y="4"/>
                    <a:pt x="11532" y="11"/>
                  </a:cubicBezTo>
                  <a:lnTo>
                    <a:pt x="221" y="3508"/>
                  </a:lnTo>
                  <a:cubicBezTo>
                    <a:pt x="64" y="3571"/>
                    <a:pt x="1" y="3728"/>
                    <a:pt x="1" y="3886"/>
                  </a:cubicBezTo>
                  <a:cubicBezTo>
                    <a:pt x="1" y="4043"/>
                    <a:pt x="127" y="4138"/>
                    <a:pt x="221" y="4232"/>
                  </a:cubicBezTo>
                  <a:lnTo>
                    <a:pt x="4569" y="5619"/>
                  </a:lnTo>
                  <a:lnTo>
                    <a:pt x="3750" y="7824"/>
                  </a:lnTo>
                  <a:cubicBezTo>
                    <a:pt x="3687" y="7919"/>
                    <a:pt x="3750" y="8076"/>
                    <a:pt x="3813" y="8171"/>
                  </a:cubicBezTo>
                  <a:cubicBezTo>
                    <a:pt x="3880" y="8215"/>
                    <a:pt x="3978" y="8260"/>
                    <a:pt x="4063" y="8260"/>
                  </a:cubicBezTo>
                  <a:cubicBezTo>
                    <a:pt x="4099" y="8260"/>
                    <a:pt x="4132" y="8252"/>
                    <a:pt x="4160" y="8234"/>
                  </a:cubicBezTo>
                  <a:lnTo>
                    <a:pt x="6365" y="7414"/>
                  </a:lnTo>
                  <a:lnTo>
                    <a:pt x="7751" y="11762"/>
                  </a:lnTo>
                  <a:cubicBezTo>
                    <a:pt x="7783" y="11920"/>
                    <a:pt x="7940" y="11983"/>
                    <a:pt x="8098" y="11983"/>
                  </a:cubicBezTo>
                  <a:cubicBezTo>
                    <a:pt x="8255" y="11983"/>
                    <a:pt x="8381" y="11857"/>
                    <a:pt x="8476" y="11762"/>
                  </a:cubicBezTo>
                  <a:lnTo>
                    <a:pt x="11973" y="483"/>
                  </a:lnTo>
                  <a:cubicBezTo>
                    <a:pt x="12029" y="205"/>
                    <a:pt x="11862" y="0"/>
                    <a:pt x="116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5479;p51">
              <a:extLst>
                <a:ext uri="{FF2B5EF4-FFF2-40B4-BE49-F238E27FC236}">
                  <a16:creationId xmlns:a16="http://schemas.microsoft.com/office/drawing/2014/main" id="{4C816421-F502-4257-FCB2-607BE0640917}"/>
                </a:ext>
              </a:extLst>
            </p:cNvPr>
            <p:cNvSpPr/>
            <p:nvPr/>
          </p:nvSpPr>
          <p:spPr>
            <a:xfrm>
              <a:off x="-45663825" y="28791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517" y="0"/>
                  </a:moveTo>
                  <a:cubicBezTo>
                    <a:pt x="2418" y="0"/>
                    <a:pt x="2316" y="32"/>
                    <a:pt x="2237" y="95"/>
                  </a:cubicBezTo>
                  <a:lnTo>
                    <a:pt x="126" y="2237"/>
                  </a:lnTo>
                  <a:cubicBezTo>
                    <a:pt x="0" y="2363"/>
                    <a:pt x="0" y="2584"/>
                    <a:pt x="126" y="2741"/>
                  </a:cubicBezTo>
                  <a:cubicBezTo>
                    <a:pt x="205" y="2820"/>
                    <a:pt x="300" y="2859"/>
                    <a:pt x="390" y="2859"/>
                  </a:cubicBezTo>
                  <a:cubicBezTo>
                    <a:pt x="481" y="2859"/>
                    <a:pt x="568" y="2820"/>
                    <a:pt x="631" y="2741"/>
                  </a:cubicBezTo>
                  <a:lnTo>
                    <a:pt x="2773" y="630"/>
                  </a:lnTo>
                  <a:cubicBezTo>
                    <a:pt x="2867" y="504"/>
                    <a:pt x="2867" y="252"/>
                    <a:pt x="2773" y="95"/>
                  </a:cubicBezTo>
                  <a:cubicBezTo>
                    <a:pt x="2710" y="32"/>
                    <a:pt x="2615" y="0"/>
                    <a:pt x="25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5480;p51">
              <a:extLst>
                <a:ext uri="{FF2B5EF4-FFF2-40B4-BE49-F238E27FC236}">
                  <a16:creationId xmlns:a16="http://schemas.microsoft.com/office/drawing/2014/main" id="{A5FB1305-661D-0DB7-E985-0AB637D1C262}"/>
                </a:ext>
              </a:extLst>
            </p:cNvPr>
            <p:cNvSpPr/>
            <p:nvPr/>
          </p:nvSpPr>
          <p:spPr>
            <a:xfrm>
              <a:off x="-45613425" y="29297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478" y="1"/>
                  </a:moveTo>
                  <a:cubicBezTo>
                    <a:pt x="2387" y="1"/>
                    <a:pt x="2301" y="40"/>
                    <a:pt x="2238" y="119"/>
                  </a:cubicBezTo>
                  <a:lnTo>
                    <a:pt x="127" y="2261"/>
                  </a:lnTo>
                  <a:cubicBezTo>
                    <a:pt x="1" y="2387"/>
                    <a:pt x="1" y="2608"/>
                    <a:pt x="127" y="2765"/>
                  </a:cubicBezTo>
                  <a:cubicBezTo>
                    <a:pt x="190" y="2828"/>
                    <a:pt x="276" y="2860"/>
                    <a:pt x="367" y="2860"/>
                  </a:cubicBezTo>
                  <a:cubicBezTo>
                    <a:pt x="458" y="2860"/>
                    <a:pt x="552" y="2828"/>
                    <a:pt x="631" y="2765"/>
                  </a:cubicBezTo>
                  <a:lnTo>
                    <a:pt x="2742" y="654"/>
                  </a:lnTo>
                  <a:cubicBezTo>
                    <a:pt x="2868" y="528"/>
                    <a:pt x="2868" y="276"/>
                    <a:pt x="2742" y="119"/>
                  </a:cubicBezTo>
                  <a:cubicBezTo>
                    <a:pt x="2663" y="40"/>
                    <a:pt x="2568" y="1"/>
                    <a:pt x="24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5481;p51">
              <a:extLst>
                <a:ext uri="{FF2B5EF4-FFF2-40B4-BE49-F238E27FC236}">
                  <a16:creationId xmlns:a16="http://schemas.microsoft.com/office/drawing/2014/main" id="{95059D98-D8A1-5566-C508-3503ED920164}"/>
                </a:ext>
              </a:extLst>
            </p:cNvPr>
            <p:cNvSpPr/>
            <p:nvPr/>
          </p:nvSpPr>
          <p:spPr>
            <a:xfrm>
              <a:off x="-45665400" y="2923050"/>
              <a:ext cx="81150" cy="79000"/>
            </a:xfrm>
            <a:custGeom>
              <a:avLst/>
              <a:gdLst/>
              <a:ahLst/>
              <a:cxnLst/>
              <a:rect l="l" t="t" r="r" b="b"/>
              <a:pathLst>
                <a:path w="3246" h="3160" extrusionOk="0">
                  <a:moveTo>
                    <a:pt x="2859" y="1"/>
                  </a:moveTo>
                  <a:cubicBezTo>
                    <a:pt x="2765" y="1"/>
                    <a:pt x="2663" y="24"/>
                    <a:pt x="2584" y="72"/>
                  </a:cubicBezTo>
                  <a:lnTo>
                    <a:pt x="95" y="2561"/>
                  </a:lnTo>
                  <a:cubicBezTo>
                    <a:pt x="0" y="2687"/>
                    <a:pt x="0" y="2907"/>
                    <a:pt x="95" y="3065"/>
                  </a:cubicBezTo>
                  <a:cubicBezTo>
                    <a:pt x="158" y="3128"/>
                    <a:pt x="252" y="3159"/>
                    <a:pt x="351" y="3159"/>
                  </a:cubicBezTo>
                  <a:cubicBezTo>
                    <a:pt x="449" y="3159"/>
                    <a:pt x="552" y="3128"/>
                    <a:pt x="631" y="3065"/>
                  </a:cubicBezTo>
                  <a:lnTo>
                    <a:pt x="3088" y="607"/>
                  </a:lnTo>
                  <a:cubicBezTo>
                    <a:pt x="3245" y="450"/>
                    <a:pt x="3245" y="229"/>
                    <a:pt x="3088" y="72"/>
                  </a:cubicBezTo>
                  <a:cubicBezTo>
                    <a:pt x="3041" y="24"/>
                    <a:pt x="2954" y="1"/>
                    <a:pt x="28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35" name="Google Shape;5482;p51">
            <a:extLst>
              <a:ext uri="{FF2B5EF4-FFF2-40B4-BE49-F238E27FC236}">
                <a16:creationId xmlns:a16="http://schemas.microsoft.com/office/drawing/2014/main" id="{AEC54631-2B1B-E764-96F3-7A3AAD87C594}"/>
              </a:ext>
            </a:extLst>
          </p:cNvPr>
          <p:cNvGrpSpPr/>
          <p:nvPr/>
        </p:nvGrpSpPr>
        <p:grpSpPr>
          <a:xfrm>
            <a:off x="11315666" y="2370073"/>
            <a:ext cx="546538" cy="547992"/>
            <a:chOff x="-44528075" y="1982825"/>
            <a:chExt cx="300900" cy="301700"/>
          </a:xfrm>
          <a:solidFill>
            <a:srgbClr val="054B99"/>
          </a:solidFill>
        </p:grpSpPr>
        <p:sp>
          <p:nvSpPr>
            <p:cNvPr id="3136" name="Google Shape;5483;p51">
              <a:extLst>
                <a:ext uri="{FF2B5EF4-FFF2-40B4-BE49-F238E27FC236}">
                  <a16:creationId xmlns:a16="http://schemas.microsoft.com/office/drawing/2014/main" id="{2B069020-11ED-0117-10BA-FF0F8930C302}"/>
                </a:ext>
              </a:extLst>
            </p:cNvPr>
            <p:cNvSpPr/>
            <p:nvPr/>
          </p:nvSpPr>
          <p:spPr>
            <a:xfrm>
              <a:off x="-44528075" y="1982825"/>
              <a:ext cx="300900" cy="301700"/>
            </a:xfrm>
            <a:custGeom>
              <a:avLst/>
              <a:gdLst/>
              <a:ahLst/>
              <a:cxnLst/>
              <a:rect l="l" t="t" r="r" b="b"/>
              <a:pathLst>
                <a:path w="12036" h="12068" extrusionOk="0">
                  <a:moveTo>
                    <a:pt x="9547" y="2175"/>
                  </a:moveTo>
                  <a:cubicBezTo>
                    <a:pt x="9736" y="2175"/>
                    <a:pt x="9893" y="2332"/>
                    <a:pt x="9893" y="2521"/>
                  </a:cubicBezTo>
                  <a:lnTo>
                    <a:pt x="9893" y="9547"/>
                  </a:lnTo>
                  <a:cubicBezTo>
                    <a:pt x="9893" y="9736"/>
                    <a:pt x="9736" y="9893"/>
                    <a:pt x="9547" y="9893"/>
                  </a:cubicBezTo>
                  <a:lnTo>
                    <a:pt x="2552" y="9893"/>
                  </a:lnTo>
                  <a:cubicBezTo>
                    <a:pt x="2332" y="9893"/>
                    <a:pt x="2206" y="9736"/>
                    <a:pt x="2206" y="9547"/>
                  </a:cubicBezTo>
                  <a:lnTo>
                    <a:pt x="2206" y="2521"/>
                  </a:lnTo>
                  <a:cubicBezTo>
                    <a:pt x="2206" y="2332"/>
                    <a:pt x="2332" y="2175"/>
                    <a:pt x="2552" y="2175"/>
                  </a:cubicBezTo>
                  <a:close/>
                  <a:moveTo>
                    <a:pt x="3183" y="1"/>
                  </a:moveTo>
                  <a:cubicBezTo>
                    <a:pt x="2994" y="1"/>
                    <a:pt x="2836" y="158"/>
                    <a:pt x="2836" y="347"/>
                  </a:cubicBezTo>
                  <a:lnTo>
                    <a:pt x="2836" y="1419"/>
                  </a:lnTo>
                  <a:lnTo>
                    <a:pt x="2458" y="1419"/>
                  </a:lnTo>
                  <a:cubicBezTo>
                    <a:pt x="1891" y="1419"/>
                    <a:pt x="1418" y="1891"/>
                    <a:pt x="1418" y="2490"/>
                  </a:cubicBezTo>
                  <a:lnTo>
                    <a:pt x="1418" y="2836"/>
                  </a:lnTo>
                  <a:lnTo>
                    <a:pt x="347" y="2836"/>
                  </a:lnTo>
                  <a:cubicBezTo>
                    <a:pt x="158" y="2836"/>
                    <a:pt x="1" y="2994"/>
                    <a:pt x="1" y="3183"/>
                  </a:cubicBezTo>
                  <a:cubicBezTo>
                    <a:pt x="1" y="3372"/>
                    <a:pt x="158" y="3529"/>
                    <a:pt x="347" y="3529"/>
                  </a:cubicBezTo>
                  <a:lnTo>
                    <a:pt x="1418" y="3529"/>
                  </a:lnTo>
                  <a:lnTo>
                    <a:pt x="1418" y="4254"/>
                  </a:lnTo>
                  <a:lnTo>
                    <a:pt x="347" y="4254"/>
                  </a:lnTo>
                  <a:cubicBezTo>
                    <a:pt x="158" y="4254"/>
                    <a:pt x="1" y="4412"/>
                    <a:pt x="1" y="4601"/>
                  </a:cubicBezTo>
                  <a:cubicBezTo>
                    <a:pt x="1" y="4821"/>
                    <a:pt x="158" y="4979"/>
                    <a:pt x="347" y="4979"/>
                  </a:cubicBezTo>
                  <a:lnTo>
                    <a:pt x="1418" y="4979"/>
                  </a:lnTo>
                  <a:lnTo>
                    <a:pt x="1418" y="5672"/>
                  </a:lnTo>
                  <a:lnTo>
                    <a:pt x="347" y="5672"/>
                  </a:lnTo>
                  <a:cubicBezTo>
                    <a:pt x="158" y="5672"/>
                    <a:pt x="1" y="5829"/>
                    <a:pt x="1" y="6018"/>
                  </a:cubicBezTo>
                  <a:cubicBezTo>
                    <a:pt x="1" y="6239"/>
                    <a:pt x="158" y="6396"/>
                    <a:pt x="347" y="6396"/>
                  </a:cubicBezTo>
                  <a:lnTo>
                    <a:pt x="1418" y="6396"/>
                  </a:lnTo>
                  <a:lnTo>
                    <a:pt x="1418" y="7090"/>
                  </a:lnTo>
                  <a:lnTo>
                    <a:pt x="347" y="7090"/>
                  </a:lnTo>
                  <a:cubicBezTo>
                    <a:pt x="158" y="7090"/>
                    <a:pt x="1" y="7247"/>
                    <a:pt x="1" y="7436"/>
                  </a:cubicBezTo>
                  <a:cubicBezTo>
                    <a:pt x="1" y="7657"/>
                    <a:pt x="158" y="7814"/>
                    <a:pt x="347" y="7814"/>
                  </a:cubicBezTo>
                  <a:lnTo>
                    <a:pt x="1418" y="7814"/>
                  </a:lnTo>
                  <a:lnTo>
                    <a:pt x="1418" y="8507"/>
                  </a:lnTo>
                  <a:lnTo>
                    <a:pt x="347" y="8507"/>
                  </a:lnTo>
                  <a:cubicBezTo>
                    <a:pt x="158" y="8507"/>
                    <a:pt x="1" y="8665"/>
                    <a:pt x="1" y="8854"/>
                  </a:cubicBezTo>
                  <a:cubicBezTo>
                    <a:pt x="1" y="9074"/>
                    <a:pt x="158" y="9232"/>
                    <a:pt x="347" y="9232"/>
                  </a:cubicBezTo>
                  <a:lnTo>
                    <a:pt x="1418" y="9232"/>
                  </a:lnTo>
                  <a:lnTo>
                    <a:pt x="1418" y="9578"/>
                  </a:lnTo>
                  <a:cubicBezTo>
                    <a:pt x="1418" y="10177"/>
                    <a:pt x="1891" y="10650"/>
                    <a:pt x="2458" y="10650"/>
                  </a:cubicBezTo>
                  <a:lnTo>
                    <a:pt x="2836" y="10650"/>
                  </a:lnTo>
                  <a:lnTo>
                    <a:pt x="2836" y="11689"/>
                  </a:lnTo>
                  <a:cubicBezTo>
                    <a:pt x="2836" y="11910"/>
                    <a:pt x="2994" y="12067"/>
                    <a:pt x="3183" y="12067"/>
                  </a:cubicBezTo>
                  <a:cubicBezTo>
                    <a:pt x="3372" y="12067"/>
                    <a:pt x="3529" y="11910"/>
                    <a:pt x="3529" y="11689"/>
                  </a:cubicBezTo>
                  <a:lnTo>
                    <a:pt x="3529" y="10555"/>
                  </a:lnTo>
                  <a:lnTo>
                    <a:pt x="4254" y="10555"/>
                  </a:lnTo>
                  <a:lnTo>
                    <a:pt x="4254" y="11626"/>
                  </a:lnTo>
                  <a:cubicBezTo>
                    <a:pt x="4254" y="11815"/>
                    <a:pt x="4411" y="11973"/>
                    <a:pt x="4600" y="11973"/>
                  </a:cubicBezTo>
                  <a:cubicBezTo>
                    <a:pt x="4789" y="11973"/>
                    <a:pt x="4947" y="11815"/>
                    <a:pt x="4947" y="11626"/>
                  </a:cubicBezTo>
                  <a:lnTo>
                    <a:pt x="4947" y="10555"/>
                  </a:lnTo>
                  <a:lnTo>
                    <a:pt x="5671" y="10555"/>
                  </a:lnTo>
                  <a:lnTo>
                    <a:pt x="5671" y="11626"/>
                  </a:lnTo>
                  <a:cubicBezTo>
                    <a:pt x="5671" y="11815"/>
                    <a:pt x="5829" y="11973"/>
                    <a:pt x="6018" y="11973"/>
                  </a:cubicBezTo>
                  <a:cubicBezTo>
                    <a:pt x="6207" y="11973"/>
                    <a:pt x="6365" y="11815"/>
                    <a:pt x="6365" y="11626"/>
                  </a:cubicBezTo>
                  <a:lnTo>
                    <a:pt x="6365" y="10555"/>
                  </a:lnTo>
                  <a:lnTo>
                    <a:pt x="7089" y="10555"/>
                  </a:lnTo>
                  <a:lnTo>
                    <a:pt x="7089" y="11626"/>
                  </a:lnTo>
                  <a:cubicBezTo>
                    <a:pt x="7089" y="11815"/>
                    <a:pt x="7247" y="11973"/>
                    <a:pt x="7436" y="11973"/>
                  </a:cubicBezTo>
                  <a:cubicBezTo>
                    <a:pt x="7625" y="11973"/>
                    <a:pt x="7782" y="11815"/>
                    <a:pt x="7782" y="11626"/>
                  </a:cubicBezTo>
                  <a:lnTo>
                    <a:pt x="7782" y="10555"/>
                  </a:lnTo>
                  <a:lnTo>
                    <a:pt x="8507" y="10555"/>
                  </a:lnTo>
                  <a:lnTo>
                    <a:pt x="8507" y="11626"/>
                  </a:lnTo>
                  <a:cubicBezTo>
                    <a:pt x="8507" y="11815"/>
                    <a:pt x="8664" y="11973"/>
                    <a:pt x="8853" y="11973"/>
                  </a:cubicBezTo>
                  <a:cubicBezTo>
                    <a:pt x="9042" y="11973"/>
                    <a:pt x="9200" y="11815"/>
                    <a:pt x="9200" y="11626"/>
                  </a:cubicBezTo>
                  <a:lnTo>
                    <a:pt x="9200" y="10555"/>
                  </a:lnTo>
                  <a:lnTo>
                    <a:pt x="9547" y="10555"/>
                  </a:lnTo>
                  <a:cubicBezTo>
                    <a:pt x="10145" y="10555"/>
                    <a:pt x="10618" y="10082"/>
                    <a:pt x="10618" y="9484"/>
                  </a:cubicBezTo>
                  <a:lnTo>
                    <a:pt x="10618" y="9137"/>
                  </a:lnTo>
                  <a:lnTo>
                    <a:pt x="11689" y="9137"/>
                  </a:lnTo>
                  <a:cubicBezTo>
                    <a:pt x="11878" y="9137"/>
                    <a:pt x="12035" y="8980"/>
                    <a:pt x="12035" y="8791"/>
                  </a:cubicBezTo>
                  <a:cubicBezTo>
                    <a:pt x="12035" y="8602"/>
                    <a:pt x="11878" y="8444"/>
                    <a:pt x="11689" y="8444"/>
                  </a:cubicBezTo>
                  <a:lnTo>
                    <a:pt x="10618" y="8444"/>
                  </a:lnTo>
                  <a:lnTo>
                    <a:pt x="10618" y="7720"/>
                  </a:lnTo>
                  <a:lnTo>
                    <a:pt x="11689" y="7720"/>
                  </a:lnTo>
                  <a:cubicBezTo>
                    <a:pt x="11878" y="7720"/>
                    <a:pt x="12035" y="7562"/>
                    <a:pt x="12035" y="7373"/>
                  </a:cubicBezTo>
                  <a:cubicBezTo>
                    <a:pt x="12035" y="7153"/>
                    <a:pt x="11878" y="6995"/>
                    <a:pt x="11689" y="6995"/>
                  </a:cubicBezTo>
                  <a:lnTo>
                    <a:pt x="10618" y="6995"/>
                  </a:lnTo>
                  <a:lnTo>
                    <a:pt x="10618" y="6302"/>
                  </a:lnTo>
                  <a:lnTo>
                    <a:pt x="11689" y="6302"/>
                  </a:lnTo>
                  <a:cubicBezTo>
                    <a:pt x="11878" y="6302"/>
                    <a:pt x="12035" y="6144"/>
                    <a:pt x="12035" y="5955"/>
                  </a:cubicBezTo>
                  <a:cubicBezTo>
                    <a:pt x="12035" y="5735"/>
                    <a:pt x="11878" y="5577"/>
                    <a:pt x="11689" y="5577"/>
                  </a:cubicBezTo>
                  <a:lnTo>
                    <a:pt x="10618" y="5577"/>
                  </a:lnTo>
                  <a:lnTo>
                    <a:pt x="10618" y="4884"/>
                  </a:lnTo>
                  <a:lnTo>
                    <a:pt x="11689" y="4884"/>
                  </a:lnTo>
                  <a:lnTo>
                    <a:pt x="11689" y="4979"/>
                  </a:lnTo>
                  <a:cubicBezTo>
                    <a:pt x="11878" y="4979"/>
                    <a:pt x="12035" y="4821"/>
                    <a:pt x="12035" y="4601"/>
                  </a:cubicBezTo>
                  <a:cubicBezTo>
                    <a:pt x="12035" y="4412"/>
                    <a:pt x="11878" y="4254"/>
                    <a:pt x="11689" y="4254"/>
                  </a:cubicBezTo>
                  <a:lnTo>
                    <a:pt x="10618" y="4254"/>
                  </a:lnTo>
                  <a:lnTo>
                    <a:pt x="10618" y="3529"/>
                  </a:lnTo>
                  <a:lnTo>
                    <a:pt x="11689" y="3529"/>
                  </a:lnTo>
                  <a:cubicBezTo>
                    <a:pt x="11878" y="3529"/>
                    <a:pt x="12035" y="3372"/>
                    <a:pt x="12035" y="3183"/>
                  </a:cubicBezTo>
                  <a:cubicBezTo>
                    <a:pt x="12035" y="2994"/>
                    <a:pt x="11878" y="2836"/>
                    <a:pt x="11689" y="2836"/>
                  </a:cubicBezTo>
                  <a:lnTo>
                    <a:pt x="10618" y="2836"/>
                  </a:lnTo>
                  <a:lnTo>
                    <a:pt x="10618" y="2490"/>
                  </a:lnTo>
                  <a:cubicBezTo>
                    <a:pt x="10618" y="1891"/>
                    <a:pt x="10145" y="1419"/>
                    <a:pt x="9547" y="1419"/>
                  </a:cubicBezTo>
                  <a:lnTo>
                    <a:pt x="9200" y="1419"/>
                  </a:lnTo>
                  <a:lnTo>
                    <a:pt x="9200" y="347"/>
                  </a:lnTo>
                  <a:cubicBezTo>
                    <a:pt x="9200" y="158"/>
                    <a:pt x="9042" y="1"/>
                    <a:pt x="8853" y="1"/>
                  </a:cubicBezTo>
                  <a:cubicBezTo>
                    <a:pt x="8664" y="1"/>
                    <a:pt x="8507" y="158"/>
                    <a:pt x="8507" y="347"/>
                  </a:cubicBezTo>
                  <a:lnTo>
                    <a:pt x="8507" y="1419"/>
                  </a:lnTo>
                  <a:lnTo>
                    <a:pt x="7782" y="1419"/>
                  </a:lnTo>
                  <a:lnTo>
                    <a:pt x="7782" y="347"/>
                  </a:lnTo>
                  <a:cubicBezTo>
                    <a:pt x="7782" y="158"/>
                    <a:pt x="7625" y="1"/>
                    <a:pt x="7436" y="1"/>
                  </a:cubicBezTo>
                  <a:cubicBezTo>
                    <a:pt x="7247" y="1"/>
                    <a:pt x="7089" y="158"/>
                    <a:pt x="7089" y="347"/>
                  </a:cubicBezTo>
                  <a:lnTo>
                    <a:pt x="7089" y="1419"/>
                  </a:lnTo>
                  <a:lnTo>
                    <a:pt x="6365" y="1419"/>
                  </a:lnTo>
                  <a:lnTo>
                    <a:pt x="6365" y="347"/>
                  </a:lnTo>
                  <a:cubicBezTo>
                    <a:pt x="6365" y="158"/>
                    <a:pt x="6207" y="1"/>
                    <a:pt x="6018" y="1"/>
                  </a:cubicBezTo>
                  <a:cubicBezTo>
                    <a:pt x="5829" y="1"/>
                    <a:pt x="5671" y="158"/>
                    <a:pt x="5671" y="347"/>
                  </a:cubicBezTo>
                  <a:lnTo>
                    <a:pt x="5671" y="1419"/>
                  </a:lnTo>
                  <a:lnTo>
                    <a:pt x="4947" y="1419"/>
                  </a:lnTo>
                  <a:lnTo>
                    <a:pt x="4947" y="347"/>
                  </a:lnTo>
                  <a:cubicBezTo>
                    <a:pt x="4947" y="158"/>
                    <a:pt x="4789" y="1"/>
                    <a:pt x="4600" y="1"/>
                  </a:cubicBezTo>
                  <a:cubicBezTo>
                    <a:pt x="4411" y="1"/>
                    <a:pt x="4254" y="158"/>
                    <a:pt x="4254" y="347"/>
                  </a:cubicBezTo>
                  <a:lnTo>
                    <a:pt x="4254" y="1419"/>
                  </a:lnTo>
                  <a:lnTo>
                    <a:pt x="3529" y="1419"/>
                  </a:lnTo>
                  <a:lnTo>
                    <a:pt x="3529" y="347"/>
                  </a:lnTo>
                  <a:cubicBezTo>
                    <a:pt x="3529" y="158"/>
                    <a:pt x="3372" y="1"/>
                    <a:pt x="31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5484;p51">
              <a:extLst>
                <a:ext uri="{FF2B5EF4-FFF2-40B4-BE49-F238E27FC236}">
                  <a16:creationId xmlns:a16="http://schemas.microsoft.com/office/drawing/2014/main" id="{D7A25A2C-BB83-2A43-4DC4-C593CC65CF8E}"/>
                </a:ext>
              </a:extLst>
            </p:cNvPr>
            <p:cNvSpPr/>
            <p:nvPr/>
          </p:nvSpPr>
          <p:spPr>
            <a:xfrm>
              <a:off x="-44455600" y="205372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36" y="725"/>
                    <a:pt x="693" y="567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5485;p51">
              <a:extLst>
                <a:ext uri="{FF2B5EF4-FFF2-40B4-BE49-F238E27FC236}">
                  <a16:creationId xmlns:a16="http://schemas.microsoft.com/office/drawing/2014/main" id="{4F1B4D63-572C-39DD-15C8-D52E7F60A624}"/>
                </a:ext>
              </a:extLst>
            </p:cNvPr>
            <p:cNvSpPr/>
            <p:nvPr/>
          </p:nvSpPr>
          <p:spPr>
            <a:xfrm>
              <a:off x="-44455600" y="21947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5486;p51">
              <a:extLst>
                <a:ext uri="{FF2B5EF4-FFF2-40B4-BE49-F238E27FC236}">
                  <a16:creationId xmlns:a16="http://schemas.microsoft.com/office/drawing/2014/main" id="{E0C9AF28-ACF9-70CF-E604-14F200F5DC47}"/>
                </a:ext>
              </a:extLst>
            </p:cNvPr>
            <p:cNvSpPr/>
            <p:nvPr/>
          </p:nvSpPr>
          <p:spPr>
            <a:xfrm>
              <a:off x="-44314625" y="21947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5487;p51">
              <a:extLst>
                <a:ext uri="{FF2B5EF4-FFF2-40B4-BE49-F238E27FC236}">
                  <a16:creationId xmlns:a16="http://schemas.microsoft.com/office/drawing/2014/main" id="{2A545BF4-9BD6-6722-938F-3919954602FC}"/>
                </a:ext>
              </a:extLst>
            </p:cNvPr>
            <p:cNvSpPr/>
            <p:nvPr/>
          </p:nvSpPr>
          <p:spPr>
            <a:xfrm>
              <a:off x="-44314625" y="205372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725"/>
                    <a:pt x="347" y="725"/>
                  </a:cubicBezTo>
                  <a:cubicBezTo>
                    <a:pt x="536" y="725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5488;p51">
              <a:extLst>
                <a:ext uri="{FF2B5EF4-FFF2-40B4-BE49-F238E27FC236}">
                  <a16:creationId xmlns:a16="http://schemas.microsoft.com/office/drawing/2014/main" id="{F59FB958-24C5-3E28-5F74-EE932C34D0B5}"/>
                </a:ext>
              </a:extLst>
            </p:cNvPr>
            <p:cNvSpPr/>
            <p:nvPr/>
          </p:nvSpPr>
          <p:spPr>
            <a:xfrm>
              <a:off x="-44447725" y="2062375"/>
              <a:ext cx="143350" cy="140225"/>
            </a:xfrm>
            <a:custGeom>
              <a:avLst/>
              <a:gdLst/>
              <a:ahLst/>
              <a:cxnLst/>
              <a:rect l="l" t="t" r="r" b="b"/>
              <a:pathLst>
                <a:path w="5734" h="5609" extrusionOk="0">
                  <a:moveTo>
                    <a:pt x="3182" y="757"/>
                  </a:moveTo>
                  <a:lnTo>
                    <a:pt x="3182" y="883"/>
                  </a:lnTo>
                  <a:cubicBezTo>
                    <a:pt x="3182" y="1041"/>
                    <a:pt x="3277" y="1167"/>
                    <a:pt x="3434" y="1198"/>
                  </a:cubicBezTo>
                  <a:cubicBezTo>
                    <a:pt x="3623" y="1261"/>
                    <a:pt x="3812" y="1387"/>
                    <a:pt x="3970" y="1513"/>
                  </a:cubicBezTo>
                  <a:cubicBezTo>
                    <a:pt x="4049" y="1553"/>
                    <a:pt x="4142" y="1593"/>
                    <a:pt x="4231" y="1593"/>
                  </a:cubicBezTo>
                  <a:cubicBezTo>
                    <a:pt x="4282" y="1593"/>
                    <a:pt x="4333" y="1579"/>
                    <a:pt x="4379" y="1545"/>
                  </a:cubicBezTo>
                  <a:lnTo>
                    <a:pt x="4505" y="1482"/>
                  </a:lnTo>
                  <a:lnTo>
                    <a:pt x="4852" y="2049"/>
                  </a:lnTo>
                  <a:lnTo>
                    <a:pt x="4726" y="2143"/>
                  </a:lnTo>
                  <a:cubicBezTo>
                    <a:pt x="4600" y="2206"/>
                    <a:pt x="4537" y="2364"/>
                    <a:pt x="4568" y="2490"/>
                  </a:cubicBezTo>
                  <a:cubicBezTo>
                    <a:pt x="4600" y="2710"/>
                    <a:pt x="4600" y="2899"/>
                    <a:pt x="4568" y="3120"/>
                  </a:cubicBezTo>
                  <a:cubicBezTo>
                    <a:pt x="4537" y="3277"/>
                    <a:pt x="4600" y="3403"/>
                    <a:pt x="4726" y="3466"/>
                  </a:cubicBezTo>
                  <a:lnTo>
                    <a:pt x="4852" y="3561"/>
                  </a:lnTo>
                  <a:lnTo>
                    <a:pt x="4505" y="4128"/>
                  </a:lnTo>
                  <a:lnTo>
                    <a:pt x="4379" y="4065"/>
                  </a:lnTo>
                  <a:cubicBezTo>
                    <a:pt x="4323" y="4037"/>
                    <a:pt x="4260" y="4021"/>
                    <a:pt x="4196" y="4021"/>
                  </a:cubicBezTo>
                  <a:cubicBezTo>
                    <a:pt x="4118" y="4021"/>
                    <a:pt x="4039" y="4044"/>
                    <a:pt x="3970" y="4097"/>
                  </a:cubicBezTo>
                  <a:cubicBezTo>
                    <a:pt x="3812" y="4254"/>
                    <a:pt x="3623" y="4349"/>
                    <a:pt x="3434" y="4412"/>
                  </a:cubicBezTo>
                  <a:cubicBezTo>
                    <a:pt x="3277" y="4475"/>
                    <a:pt x="3182" y="4632"/>
                    <a:pt x="3182" y="4727"/>
                  </a:cubicBezTo>
                  <a:lnTo>
                    <a:pt x="3182" y="4853"/>
                  </a:lnTo>
                  <a:lnTo>
                    <a:pt x="2489" y="4853"/>
                  </a:lnTo>
                  <a:lnTo>
                    <a:pt x="2489" y="4727"/>
                  </a:lnTo>
                  <a:cubicBezTo>
                    <a:pt x="2489" y="4569"/>
                    <a:pt x="2394" y="4475"/>
                    <a:pt x="2237" y="4412"/>
                  </a:cubicBezTo>
                  <a:cubicBezTo>
                    <a:pt x="2048" y="4349"/>
                    <a:pt x="1859" y="4223"/>
                    <a:pt x="1701" y="4097"/>
                  </a:cubicBezTo>
                  <a:cubicBezTo>
                    <a:pt x="1622" y="4057"/>
                    <a:pt x="1529" y="4017"/>
                    <a:pt x="1440" y="4017"/>
                  </a:cubicBezTo>
                  <a:cubicBezTo>
                    <a:pt x="1389" y="4017"/>
                    <a:pt x="1338" y="4030"/>
                    <a:pt x="1292" y="4065"/>
                  </a:cubicBezTo>
                  <a:lnTo>
                    <a:pt x="1166" y="4128"/>
                  </a:lnTo>
                  <a:lnTo>
                    <a:pt x="819" y="3561"/>
                  </a:lnTo>
                  <a:lnTo>
                    <a:pt x="945" y="3466"/>
                  </a:lnTo>
                  <a:cubicBezTo>
                    <a:pt x="1071" y="3403"/>
                    <a:pt x="1134" y="3246"/>
                    <a:pt x="1103" y="3120"/>
                  </a:cubicBezTo>
                  <a:cubicBezTo>
                    <a:pt x="1071" y="2899"/>
                    <a:pt x="1071" y="2710"/>
                    <a:pt x="1103" y="2490"/>
                  </a:cubicBezTo>
                  <a:cubicBezTo>
                    <a:pt x="1134" y="2332"/>
                    <a:pt x="1071" y="2206"/>
                    <a:pt x="945" y="2143"/>
                  </a:cubicBezTo>
                  <a:lnTo>
                    <a:pt x="819" y="2049"/>
                  </a:lnTo>
                  <a:lnTo>
                    <a:pt x="1166" y="1482"/>
                  </a:lnTo>
                  <a:lnTo>
                    <a:pt x="1292" y="1545"/>
                  </a:lnTo>
                  <a:cubicBezTo>
                    <a:pt x="1350" y="1589"/>
                    <a:pt x="1416" y="1612"/>
                    <a:pt x="1481" y="1612"/>
                  </a:cubicBezTo>
                  <a:cubicBezTo>
                    <a:pt x="1557" y="1612"/>
                    <a:pt x="1634" y="1581"/>
                    <a:pt x="1701" y="1513"/>
                  </a:cubicBezTo>
                  <a:cubicBezTo>
                    <a:pt x="1859" y="1356"/>
                    <a:pt x="2048" y="1261"/>
                    <a:pt x="2237" y="1198"/>
                  </a:cubicBezTo>
                  <a:cubicBezTo>
                    <a:pt x="2394" y="1167"/>
                    <a:pt x="2489" y="1009"/>
                    <a:pt x="2489" y="883"/>
                  </a:cubicBezTo>
                  <a:lnTo>
                    <a:pt x="2489" y="757"/>
                  </a:lnTo>
                  <a:close/>
                  <a:moveTo>
                    <a:pt x="2174" y="1"/>
                  </a:moveTo>
                  <a:cubicBezTo>
                    <a:pt x="1953" y="1"/>
                    <a:pt x="1796" y="158"/>
                    <a:pt x="1796" y="347"/>
                  </a:cubicBezTo>
                  <a:lnTo>
                    <a:pt x="1796" y="599"/>
                  </a:lnTo>
                  <a:cubicBezTo>
                    <a:pt x="1701" y="631"/>
                    <a:pt x="1575" y="726"/>
                    <a:pt x="1481" y="789"/>
                  </a:cubicBezTo>
                  <a:lnTo>
                    <a:pt x="1292" y="663"/>
                  </a:lnTo>
                  <a:cubicBezTo>
                    <a:pt x="1242" y="643"/>
                    <a:pt x="1186" y="632"/>
                    <a:pt x="1129" y="632"/>
                  </a:cubicBezTo>
                  <a:cubicBezTo>
                    <a:pt x="1007" y="632"/>
                    <a:pt x="884" y="681"/>
                    <a:pt x="819" y="789"/>
                  </a:cubicBezTo>
                  <a:lnTo>
                    <a:pt x="126" y="2017"/>
                  </a:lnTo>
                  <a:cubicBezTo>
                    <a:pt x="32" y="2175"/>
                    <a:pt x="63" y="2395"/>
                    <a:pt x="221" y="2490"/>
                  </a:cubicBezTo>
                  <a:lnTo>
                    <a:pt x="441" y="2616"/>
                  </a:lnTo>
                  <a:lnTo>
                    <a:pt x="441" y="2994"/>
                  </a:lnTo>
                  <a:lnTo>
                    <a:pt x="221" y="3120"/>
                  </a:lnTo>
                  <a:cubicBezTo>
                    <a:pt x="95" y="3183"/>
                    <a:pt x="0" y="3435"/>
                    <a:pt x="126" y="3592"/>
                  </a:cubicBezTo>
                  <a:lnTo>
                    <a:pt x="819" y="4821"/>
                  </a:lnTo>
                  <a:cubicBezTo>
                    <a:pt x="879" y="4921"/>
                    <a:pt x="989" y="4983"/>
                    <a:pt x="1102" y="4983"/>
                  </a:cubicBezTo>
                  <a:cubicBezTo>
                    <a:pt x="1168" y="4983"/>
                    <a:pt x="1234" y="4962"/>
                    <a:pt x="1292" y="4916"/>
                  </a:cubicBezTo>
                  <a:lnTo>
                    <a:pt x="1481" y="4821"/>
                  </a:lnTo>
                  <a:cubicBezTo>
                    <a:pt x="1607" y="4884"/>
                    <a:pt x="1733" y="4979"/>
                    <a:pt x="1796" y="5010"/>
                  </a:cubicBezTo>
                  <a:lnTo>
                    <a:pt x="1796" y="5231"/>
                  </a:lnTo>
                  <a:cubicBezTo>
                    <a:pt x="1796" y="5451"/>
                    <a:pt x="1953" y="5609"/>
                    <a:pt x="2174" y="5609"/>
                  </a:cubicBezTo>
                  <a:lnTo>
                    <a:pt x="3592" y="5609"/>
                  </a:lnTo>
                  <a:cubicBezTo>
                    <a:pt x="3781" y="5609"/>
                    <a:pt x="3938" y="5451"/>
                    <a:pt x="3938" y="5231"/>
                  </a:cubicBezTo>
                  <a:lnTo>
                    <a:pt x="3938" y="5010"/>
                  </a:lnTo>
                  <a:cubicBezTo>
                    <a:pt x="4064" y="4979"/>
                    <a:pt x="4159" y="4884"/>
                    <a:pt x="4253" y="4821"/>
                  </a:cubicBezTo>
                  <a:lnTo>
                    <a:pt x="4442" y="4916"/>
                  </a:lnTo>
                  <a:cubicBezTo>
                    <a:pt x="4501" y="4951"/>
                    <a:pt x="4574" y="4969"/>
                    <a:pt x="4644" y="4969"/>
                  </a:cubicBezTo>
                  <a:cubicBezTo>
                    <a:pt x="4762" y="4969"/>
                    <a:pt x="4875" y="4920"/>
                    <a:pt x="4915" y="4821"/>
                  </a:cubicBezTo>
                  <a:lnTo>
                    <a:pt x="5639" y="3592"/>
                  </a:lnTo>
                  <a:cubicBezTo>
                    <a:pt x="5702" y="3435"/>
                    <a:pt x="5671" y="3246"/>
                    <a:pt x="5513" y="3120"/>
                  </a:cubicBezTo>
                  <a:lnTo>
                    <a:pt x="5324" y="2994"/>
                  </a:lnTo>
                  <a:lnTo>
                    <a:pt x="5324" y="2616"/>
                  </a:lnTo>
                  <a:lnTo>
                    <a:pt x="5513" y="2490"/>
                  </a:lnTo>
                  <a:cubicBezTo>
                    <a:pt x="5671" y="2395"/>
                    <a:pt x="5734" y="2175"/>
                    <a:pt x="5639" y="2017"/>
                  </a:cubicBezTo>
                  <a:lnTo>
                    <a:pt x="4915" y="789"/>
                  </a:lnTo>
                  <a:cubicBezTo>
                    <a:pt x="4872" y="681"/>
                    <a:pt x="4742" y="618"/>
                    <a:pt x="4614" y="618"/>
                  </a:cubicBezTo>
                  <a:cubicBezTo>
                    <a:pt x="4553" y="618"/>
                    <a:pt x="4493" y="632"/>
                    <a:pt x="4442" y="663"/>
                  </a:cubicBezTo>
                  <a:lnTo>
                    <a:pt x="4253" y="789"/>
                  </a:lnTo>
                  <a:cubicBezTo>
                    <a:pt x="4127" y="726"/>
                    <a:pt x="4001" y="631"/>
                    <a:pt x="3938" y="599"/>
                  </a:cubicBezTo>
                  <a:lnTo>
                    <a:pt x="3938" y="347"/>
                  </a:lnTo>
                  <a:cubicBezTo>
                    <a:pt x="3938" y="158"/>
                    <a:pt x="3781" y="1"/>
                    <a:pt x="35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5489;p51">
              <a:extLst>
                <a:ext uri="{FF2B5EF4-FFF2-40B4-BE49-F238E27FC236}">
                  <a16:creationId xmlns:a16="http://schemas.microsoft.com/office/drawing/2014/main" id="{118DEA9E-6D87-606D-4A1A-995DBE37D861}"/>
                </a:ext>
              </a:extLst>
            </p:cNvPr>
            <p:cNvSpPr/>
            <p:nvPr/>
          </p:nvSpPr>
          <p:spPr>
            <a:xfrm>
              <a:off x="-44403625" y="2107275"/>
              <a:ext cx="53575" cy="52800"/>
            </a:xfrm>
            <a:custGeom>
              <a:avLst/>
              <a:gdLst/>
              <a:ahLst/>
              <a:cxnLst/>
              <a:rect l="l" t="t" r="r" b="b"/>
              <a:pathLst>
                <a:path w="2143" h="2112" extrusionOk="0">
                  <a:moveTo>
                    <a:pt x="1072" y="662"/>
                  </a:moveTo>
                  <a:cubicBezTo>
                    <a:pt x="1261" y="662"/>
                    <a:pt x="1418" y="820"/>
                    <a:pt x="1418" y="1009"/>
                  </a:cubicBezTo>
                  <a:cubicBezTo>
                    <a:pt x="1418" y="1198"/>
                    <a:pt x="1261" y="1355"/>
                    <a:pt x="1072" y="1355"/>
                  </a:cubicBezTo>
                  <a:cubicBezTo>
                    <a:pt x="882" y="1355"/>
                    <a:pt x="725" y="1198"/>
                    <a:pt x="725" y="1009"/>
                  </a:cubicBezTo>
                  <a:cubicBezTo>
                    <a:pt x="725" y="820"/>
                    <a:pt x="882" y="662"/>
                    <a:pt x="1072" y="662"/>
                  </a:cubicBezTo>
                  <a:close/>
                  <a:moveTo>
                    <a:pt x="1072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639"/>
                    <a:pt x="473" y="2112"/>
                    <a:pt x="1072" y="2112"/>
                  </a:cubicBezTo>
                  <a:cubicBezTo>
                    <a:pt x="1670" y="2112"/>
                    <a:pt x="2143" y="1639"/>
                    <a:pt x="2143" y="1040"/>
                  </a:cubicBezTo>
                  <a:cubicBezTo>
                    <a:pt x="2143" y="473"/>
                    <a:pt x="1670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43" name="Google Shape;5490;p51">
            <a:extLst>
              <a:ext uri="{FF2B5EF4-FFF2-40B4-BE49-F238E27FC236}">
                <a16:creationId xmlns:a16="http://schemas.microsoft.com/office/drawing/2014/main" id="{65335F07-BD60-AC70-BC05-0CB3A2119FEB}"/>
              </a:ext>
            </a:extLst>
          </p:cNvPr>
          <p:cNvSpPr/>
          <p:nvPr/>
        </p:nvSpPr>
        <p:spPr>
          <a:xfrm>
            <a:off x="3129971" y="2305569"/>
            <a:ext cx="545086" cy="545086"/>
          </a:xfrm>
          <a:custGeom>
            <a:avLst/>
            <a:gdLst/>
            <a:ahLst/>
            <a:cxnLst/>
            <a:rect l="l" t="t" r="r" b="b"/>
            <a:pathLst>
              <a:path w="12004" h="12004" extrusionOk="0">
                <a:moveTo>
                  <a:pt x="5671" y="725"/>
                </a:moveTo>
                <a:lnTo>
                  <a:pt x="5671" y="2395"/>
                </a:lnTo>
                <a:cubicBezTo>
                  <a:pt x="5671" y="2616"/>
                  <a:pt x="5843" y="2760"/>
                  <a:pt x="6021" y="2760"/>
                </a:cubicBezTo>
                <a:cubicBezTo>
                  <a:pt x="6097" y="2760"/>
                  <a:pt x="6173" y="2734"/>
                  <a:pt x="6239" y="2678"/>
                </a:cubicBezTo>
                <a:cubicBezTo>
                  <a:pt x="6365" y="2552"/>
                  <a:pt x="6554" y="2489"/>
                  <a:pt x="6711" y="2489"/>
                </a:cubicBezTo>
                <a:cubicBezTo>
                  <a:pt x="7121" y="2489"/>
                  <a:pt x="7436" y="2804"/>
                  <a:pt x="7436" y="3182"/>
                </a:cubicBezTo>
                <a:cubicBezTo>
                  <a:pt x="7436" y="3592"/>
                  <a:pt x="7121" y="3907"/>
                  <a:pt x="6711" y="3907"/>
                </a:cubicBezTo>
                <a:cubicBezTo>
                  <a:pt x="6554" y="3907"/>
                  <a:pt x="6365" y="3812"/>
                  <a:pt x="6239" y="3686"/>
                </a:cubicBezTo>
                <a:cubicBezTo>
                  <a:pt x="6173" y="3630"/>
                  <a:pt x="6097" y="3605"/>
                  <a:pt x="6021" y="3605"/>
                </a:cubicBezTo>
                <a:cubicBezTo>
                  <a:pt x="5843" y="3605"/>
                  <a:pt x="5671" y="3748"/>
                  <a:pt x="5671" y="3970"/>
                </a:cubicBezTo>
                <a:lnTo>
                  <a:pt x="5671" y="5640"/>
                </a:lnTo>
                <a:lnTo>
                  <a:pt x="4569" y="5640"/>
                </a:lnTo>
                <a:cubicBezTo>
                  <a:pt x="4600" y="5514"/>
                  <a:pt x="4600" y="5388"/>
                  <a:pt x="4600" y="5262"/>
                </a:cubicBezTo>
                <a:cubicBezTo>
                  <a:pt x="4600" y="4474"/>
                  <a:pt x="3970" y="3875"/>
                  <a:pt x="3183" y="3875"/>
                </a:cubicBezTo>
                <a:cubicBezTo>
                  <a:pt x="2395" y="3875"/>
                  <a:pt x="1765" y="4474"/>
                  <a:pt x="1765" y="5262"/>
                </a:cubicBezTo>
                <a:cubicBezTo>
                  <a:pt x="1765" y="5388"/>
                  <a:pt x="1765" y="5514"/>
                  <a:pt x="1796" y="5640"/>
                </a:cubicBezTo>
                <a:lnTo>
                  <a:pt x="694" y="5640"/>
                </a:lnTo>
                <a:lnTo>
                  <a:pt x="694" y="1071"/>
                </a:lnTo>
                <a:cubicBezTo>
                  <a:pt x="694" y="882"/>
                  <a:pt x="851" y="725"/>
                  <a:pt x="1040" y="725"/>
                </a:cubicBezTo>
                <a:close/>
                <a:moveTo>
                  <a:pt x="10964" y="725"/>
                </a:moveTo>
                <a:cubicBezTo>
                  <a:pt x="11122" y="725"/>
                  <a:pt x="11311" y="882"/>
                  <a:pt x="11311" y="1071"/>
                </a:cubicBezTo>
                <a:lnTo>
                  <a:pt x="11311" y="5671"/>
                </a:lnTo>
                <a:lnTo>
                  <a:pt x="9610" y="5671"/>
                </a:lnTo>
                <a:cubicBezTo>
                  <a:pt x="9295" y="5671"/>
                  <a:pt x="9169" y="6018"/>
                  <a:pt x="9326" y="6270"/>
                </a:cubicBezTo>
                <a:cubicBezTo>
                  <a:pt x="9452" y="6396"/>
                  <a:pt x="9515" y="6585"/>
                  <a:pt x="9515" y="6742"/>
                </a:cubicBezTo>
                <a:cubicBezTo>
                  <a:pt x="9515" y="7120"/>
                  <a:pt x="9200" y="7435"/>
                  <a:pt x="8822" y="7435"/>
                </a:cubicBezTo>
                <a:cubicBezTo>
                  <a:pt x="8412" y="7435"/>
                  <a:pt x="8097" y="7120"/>
                  <a:pt x="8097" y="6742"/>
                </a:cubicBezTo>
                <a:cubicBezTo>
                  <a:pt x="8097" y="6585"/>
                  <a:pt x="8192" y="6364"/>
                  <a:pt x="8286" y="6270"/>
                </a:cubicBezTo>
                <a:cubicBezTo>
                  <a:pt x="8507" y="6018"/>
                  <a:pt x="8349" y="5671"/>
                  <a:pt x="8034" y="5671"/>
                </a:cubicBezTo>
                <a:lnTo>
                  <a:pt x="6365" y="5671"/>
                </a:lnTo>
                <a:lnTo>
                  <a:pt x="6365" y="4568"/>
                </a:lnTo>
                <a:cubicBezTo>
                  <a:pt x="6491" y="4600"/>
                  <a:pt x="6617" y="4600"/>
                  <a:pt x="6711" y="4600"/>
                </a:cubicBezTo>
                <a:cubicBezTo>
                  <a:pt x="7499" y="4600"/>
                  <a:pt x="8160" y="3970"/>
                  <a:pt x="8160" y="3182"/>
                </a:cubicBezTo>
                <a:cubicBezTo>
                  <a:pt x="8160" y="2395"/>
                  <a:pt x="7499" y="1764"/>
                  <a:pt x="6711" y="1764"/>
                </a:cubicBezTo>
                <a:cubicBezTo>
                  <a:pt x="6617" y="1764"/>
                  <a:pt x="6491" y="1764"/>
                  <a:pt x="6365" y="1796"/>
                </a:cubicBezTo>
                <a:lnTo>
                  <a:pt x="6365" y="725"/>
                </a:lnTo>
                <a:close/>
                <a:moveTo>
                  <a:pt x="3183" y="4568"/>
                </a:moveTo>
                <a:cubicBezTo>
                  <a:pt x="3561" y="4568"/>
                  <a:pt x="3876" y="4883"/>
                  <a:pt x="3876" y="5293"/>
                </a:cubicBezTo>
                <a:cubicBezTo>
                  <a:pt x="3876" y="5451"/>
                  <a:pt x="3813" y="5640"/>
                  <a:pt x="3687" y="5766"/>
                </a:cubicBezTo>
                <a:cubicBezTo>
                  <a:pt x="3498" y="5986"/>
                  <a:pt x="3655" y="6333"/>
                  <a:pt x="3970" y="6333"/>
                </a:cubicBezTo>
                <a:lnTo>
                  <a:pt x="5608" y="6333"/>
                </a:lnTo>
                <a:lnTo>
                  <a:pt x="5608" y="7435"/>
                </a:lnTo>
                <a:cubicBezTo>
                  <a:pt x="5514" y="7404"/>
                  <a:pt x="5388" y="7404"/>
                  <a:pt x="5262" y="7404"/>
                </a:cubicBezTo>
                <a:cubicBezTo>
                  <a:pt x="4474" y="7404"/>
                  <a:pt x="3844" y="8034"/>
                  <a:pt x="3844" y="8822"/>
                </a:cubicBezTo>
                <a:cubicBezTo>
                  <a:pt x="3844" y="9609"/>
                  <a:pt x="4474" y="10239"/>
                  <a:pt x="5262" y="10239"/>
                </a:cubicBezTo>
                <a:cubicBezTo>
                  <a:pt x="5388" y="10239"/>
                  <a:pt x="5514" y="10239"/>
                  <a:pt x="5608" y="10208"/>
                </a:cubicBezTo>
                <a:lnTo>
                  <a:pt x="5608" y="11310"/>
                </a:lnTo>
                <a:lnTo>
                  <a:pt x="1009" y="11310"/>
                </a:lnTo>
                <a:cubicBezTo>
                  <a:pt x="851" y="11310"/>
                  <a:pt x="694" y="11153"/>
                  <a:pt x="694" y="10964"/>
                </a:cubicBezTo>
                <a:lnTo>
                  <a:pt x="694" y="6333"/>
                </a:lnTo>
                <a:lnTo>
                  <a:pt x="2395" y="6333"/>
                </a:lnTo>
                <a:cubicBezTo>
                  <a:pt x="2710" y="6333"/>
                  <a:pt x="2868" y="5986"/>
                  <a:pt x="2679" y="5766"/>
                </a:cubicBezTo>
                <a:cubicBezTo>
                  <a:pt x="2552" y="5640"/>
                  <a:pt x="2458" y="5482"/>
                  <a:pt x="2458" y="5293"/>
                </a:cubicBezTo>
                <a:cubicBezTo>
                  <a:pt x="2458" y="4883"/>
                  <a:pt x="2773" y="4568"/>
                  <a:pt x="3183" y="4568"/>
                </a:cubicBezTo>
                <a:close/>
                <a:moveTo>
                  <a:pt x="11311" y="6333"/>
                </a:moveTo>
                <a:lnTo>
                  <a:pt x="11311" y="10964"/>
                </a:lnTo>
                <a:cubicBezTo>
                  <a:pt x="11311" y="11153"/>
                  <a:pt x="11153" y="11310"/>
                  <a:pt x="10933" y="11310"/>
                </a:cubicBezTo>
                <a:lnTo>
                  <a:pt x="6333" y="11310"/>
                </a:lnTo>
                <a:lnTo>
                  <a:pt x="6333" y="9609"/>
                </a:lnTo>
                <a:cubicBezTo>
                  <a:pt x="6333" y="9388"/>
                  <a:pt x="6162" y="9244"/>
                  <a:pt x="5972" y="9244"/>
                </a:cubicBezTo>
                <a:cubicBezTo>
                  <a:pt x="5892" y="9244"/>
                  <a:pt x="5809" y="9270"/>
                  <a:pt x="5735" y="9326"/>
                </a:cubicBezTo>
                <a:cubicBezTo>
                  <a:pt x="5640" y="9452"/>
                  <a:pt x="5482" y="9546"/>
                  <a:pt x="5262" y="9546"/>
                </a:cubicBezTo>
                <a:cubicBezTo>
                  <a:pt x="4884" y="9546"/>
                  <a:pt x="4569" y="9231"/>
                  <a:pt x="4569" y="8822"/>
                </a:cubicBezTo>
                <a:cubicBezTo>
                  <a:pt x="4569" y="8443"/>
                  <a:pt x="4884" y="8097"/>
                  <a:pt x="5262" y="8097"/>
                </a:cubicBezTo>
                <a:cubicBezTo>
                  <a:pt x="5419" y="8097"/>
                  <a:pt x="5640" y="8191"/>
                  <a:pt x="5735" y="8317"/>
                </a:cubicBezTo>
                <a:cubicBezTo>
                  <a:pt x="5809" y="8374"/>
                  <a:pt x="5892" y="8399"/>
                  <a:pt x="5972" y="8399"/>
                </a:cubicBezTo>
                <a:cubicBezTo>
                  <a:pt x="6162" y="8399"/>
                  <a:pt x="6333" y="8255"/>
                  <a:pt x="6333" y="8034"/>
                </a:cubicBezTo>
                <a:lnTo>
                  <a:pt x="6333" y="6333"/>
                </a:lnTo>
                <a:lnTo>
                  <a:pt x="7436" y="6333"/>
                </a:lnTo>
                <a:cubicBezTo>
                  <a:pt x="7404" y="6459"/>
                  <a:pt x="7404" y="6585"/>
                  <a:pt x="7404" y="6711"/>
                </a:cubicBezTo>
                <a:cubicBezTo>
                  <a:pt x="7404" y="7498"/>
                  <a:pt x="8034" y="8097"/>
                  <a:pt x="8822" y="8097"/>
                </a:cubicBezTo>
                <a:cubicBezTo>
                  <a:pt x="9610" y="8097"/>
                  <a:pt x="10240" y="7498"/>
                  <a:pt x="10240" y="6711"/>
                </a:cubicBezTo>
                <a:cubicBezTo>
                  <a:pt x="10240" y="6585"/>
                  <a:pt x="10240" y="6459"/>
                  <a:pt x="10208" y="6333"/>
                </a:cubicBezTo>
                <a:close/>
                <a:moveTo>
                  <a:pt x="1040" y="0"/>
                </a:moveTo>
                <a:cubicBezTo>
                  <a:pt x="473" y="0"/>
                  <a:pt x="1" y="473"/>
                  <a:pt x="1" y="1071"/>
                </a:cubicBezTo>
                <a:lnTo>
                  <a:pt x="1" y="10964"/>
                </a:lnTo>
                <a:cubicBezTo>
                  <a:pt x="1" y="11531"/>
                  <a:pt x="473" y="12004"/>
                  <a:pt x="1040" y="12004"/>
                </a:cubicBezTo>
                <a:lnTo>
                  <a:pt x="10933" y="12004"/>
                </a:lnTo>
                <a:cubicBezTo>
                  <a:pt x="11531" y="12004"/>
                  <a:pt x="12004" y="11531"/>
                  <a:pt x="12004" y="10964"/>
                </a:cubicBezTo>
                <a:lnTo>
                  <a:pt x="12004" y="1071"/>
                </a:lnTo>
                <a:cubicBezTo>
                  <a:pt x="11972" y="473"/>
                  <a:pt x="11500" y="0"/>
                  <a:pt x="10933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44" name="Google Shape;5491;p51">
            <a:extLst>
              <a:ext uri="{FF2B5EF4-FFF2-40B4-BE49-F238E27FC236}">
                <a16:creationId xmlns:a16="http://schemas.microsoft.com/office/drawing/2014/main" id="{5423E1C1-3A5A-2F48-5F0A-A71C12F47908}"/>
              </a:ext>
            </a:extLst>
          </p:cNvPr>
          <p:cNvGrpSpPr/>
          <p:nvPr/>
        </p:nvGrpSpPr>
        <p:grpSpPr>
          <a:xfrm>
            <a:off x="3126188" y="2976641"/>
            <a:ext cx="545086" cy="545130"/>
            <a:chOff x="-49048250" y="2316775"/>
            <a:chExt cx="300100" cy="300125"/>
          </a:xfrm>
          <a:solidFill>
            <a:srgbClr val="054B99"/>
          </a:solidFill>
        </p:grpSpPr>
        <p:sp>
          <p:nvSpPr>
            <p:cNvPr id="3145" name="Google Shape;5492;p51">
              <a:extLst>
                <a:ext uri="{FF2B5EF4-FFF2-40B4-BE49-F238E27FC236}">
                  <a16:creationId xmlns:a16="http://schemas.microsoft.com/office/drawing/2014/main" id="{E66EFDEF-3273-DC72-6C93-9082B756DF95}"/>
                </a:ext>
              </a:extLst>
            </p:cNvPr>
            <p:cNvSpPr/>
            <p:nvPr/>
          </p:nvSpPr>
          <p:spPr>
            <a:xfrm>
              <a:off x="-49048250" y="2316775"/>
              <a:ext cx="300100" cy="300125"/>
            </a:xfrm>
            <a:custGeom>
              <a:avLst/>
              <a:gdLst/>
              <a:ahLst/>
              <a:cxnLst/>
              <a:rect l="l" t="t" r="r" b="b"/>
              <a:pathLst>
                <a:path w="12004" h="12005" extrusionOk="0">
                  <a:moveTo>
                    <a:pt x="10933" y="663"/>
                  </a:moveTo>
                  <a:cubicBezTo>
                    <a:pt x="11122" y="694"/>
                    <a:pt x="11311" y="852"/>
                    <a:pt x="11311" y="1009"/>
                  </a:cubicBezTo>
                  <a:lnTo>
                    <a:pt x="11311" y="1734"/>
                  </a:lnTo>
                  <a:lnTo>
                    <a:pt x="10366" y="1734"/>
                  </a:lnTo>
                  <a:lnTo>
                    <a:pt x="9106" y="663"/>
                  </a:lnTo>
                  <a:close/>
                  <a:moveTo>
                    <a:pt x="5136" y="694"/>
                  </a:moveTo>
                  <a:lnTo>
                    <a:pt x="6396" y="1765"/>
                  </a:lnTo>
                  <a:lnTo>
                    <a:pt x="4726" y="1765"/>
                  </a:lnTo>
                  <a:lnTo>
                    <a:pt x="3466" y="694"/>
                  </a:lnTo>
                  <a:close/>
                  <a:moveTo>
                    <a:pt x="7971" y="694"/>
                  </a:moveTo>
                  <a:lnTo>
                    <a:pt x="9232" y="1765"/>
                  </a:lnTo>
                  <a:lnTo>
                    <a:pt x="7562" y="1765"/>
                  </a:lnTo>
                  <a:lnTo>
                    <a:pt x="6302" y="694"/>
                  </a:lnTo>
                  <a:close/>
                  <a:moveTo>
                    <a:pt x="2363" y="663"/>
                  </a:moveTo>
                  <a:lnTo>
                    <a:pt x="4033" y="2080"/>
                  </a:lnTo>
                  <a:lnTo>
                    <a:pt x="2363" y="3498"/>
                  </a:lnTo>
                  <a:lnTo>
                    <a:pt x="694" y="3498"/>
                  </a:lnTo>
                  <a:lnTo>
                    <a:pt x="694" y="1009"/>
                  </a:lnTo>
                  <a:cubicBezTo>
                    <a:pt x="694" y="820"/>
                    <a:pt x="851" y="663"/>
                    <a:pt x="1040" y="663"/>
                  </a:cubicBezTo>
                  <a:close/>
                  <a:moveTo>
                    <a:pt x="6396" y="2427"/>
                  </a:moveTo>
                  <a:lnTo>
                    <a:pt x="5136" y="3498"/>
                  </a:lnTo>
                  <a:lnTo>
                    <a:pt x="3466" y="3498"/>
                  </a:lnTo>
                  <a:lnTo>
                    <a:pt x="4726" y="2427"/>
                  </a:lnTo>
                  <a:close/>
                  <a:moveTo>
                    <a:pt x="9200" y="2427"/>
                  </a:moveTo>
                  <a:lnTo>
                    <a:pt x="7940" y="3498"/>
                  </a:lnTo>
                  <a:lnTo>
                    <a:pt x="6239" y="3498"/>
                  </a:lnTo>
                  <a:lnTo>
                    <a:pt x="7499" y="2427"/>
                  </a:lnTo>
                  <a:close/>
                  <a:moveTo>
                    <a:pt x="11248" y="2427"/>
                  </a:moveTo>
                  <a:lnTo>
                    <a:pt x="11248" y="3498"/>
                  </a:lnTo>
                  <a:lnTo>
                    <a:pt x="9043" y="3498"/>
                  </a:lnTo>
                  <a:lnTo>
                    <a:pt x="10303" y="2427"/>
                  </a:lnTo>
                  <a:close/>
                  <a:moveTo>
                    <a:pt x="11311" y="4160"/>
                  </a:moveTo>
                  <a:lnTo>
                    <a:pt x="11311" y="10902"/>
                  </a:lnTo>
                  <a:cubicBezTo>
                    <a:pt x="11311" y="11091"/>
                    <a:pt x="11153" y="11248"/>
                    <a:pt x="10933" y="11248"/>
                  </a:cubicBezTo>
                  <a:lnTo>
                    <a:pt x="1072" y="11248"/>
                  </a:lnTo>
                  <a:cubicBezTo>
                    <a:pt x="851" y="11248"/>
                    <a:pt x="694" y="11091"/>
                    <a:pt x="694" y="10902"/>
                  </a:cubicBezTo>
                  <a:lnTo>
                    <a:pt x="694" y="4160"/>
                  </a:lnTo>
                  <a:close/>
                  <a:moveTo>
                    <a:pt x="1040" y="1"/>
                  </a:moveTo>
                  <a:cubicBezTo>
                    <a:pt x="473" y="1"/>
                    <a:pt x="1" y="474"/>
                    <a:pt x="1" y="1041"/>
                  </a:cubicBezTo>
                  <a:lnTo>
                    <a:pt x="1" y="10933"/>
                  </a:lnTo>
                  <a:cubicBezTo>
                    <a:pt x="1" y="11532"/>
                    <a:pt x="473" y="12004"/>
                    <a:pt x="1040" y="12004"/>
                  </a:cubicBezTo>
                  <a:lnTo>
                    <a:pt x="10933" y="12004"/>
                  </a:lnTo>
                  <a:cubicBezTo>
                    <a:pt x="11531" y="12004"/>
                    <a:pt x="12004" y="11532"/>
                    <a:pt x="12004" y="10933"/>
                  </a:cubicBezTo>
                  <a:lnTo>
                    <a:pt x="12004" y="3845"/>
                  </a:lnTo>
                  <a:lnTo>
                    <a:pt x="12004" y="1041"/>
                  </a:lnTo>
                  <a:cubicBezTo>
                    <a:pt x="11972" y="474"/>
                    <a:pt x="11500" y="1"/>
                    <a:pt x="109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5493;p51">
              <a:extLst>
                <a:ext uri="{FF2B5EF4-FFF2-40B4-BE49-F238E27FC236}">
                  <a16:creationId xmlns:a16="http://schemas.microsoft.com/office/drawing/2014/main" id="{287E86C3-6C63-DE82-E4E3-EA98A08F8CBE}"/>
                </a:ext>
              </a:extLst>
            </p:cNvPr>
            <p:cNvSpPr/>
            <p:nvPr/>
          </p:nvSpPr>
          <p:spPr>
            <a:xfrm>
              <a:off x="-49004150" y="23601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5494;p51">
              <a:extLst>
                <a:ext uri="{FF2B5EF4-FFF2-40B4-BE49-F238E27FC236}">
                  <a16:creationId xmlns:a16="http://schemas.microsoft.com/office/drawing/2014/main" id="{508B1C97-49BC-C95C-7603-ED9FC4B26134}"/>
                </a:ext>
              </a:extLst>
            </p:cNvPr>
            <p:cNvSpPr/>
            <p:nvPr/>
          </p:nvSpPr>
          <p:spPr>
            <a:xfrm>
              <a:off x="-48925375" y="2465650"/>
              <a:ext cx="71700" cy="86650"/>
            </a:xfrm>
            <a:custGeom>
              <a:avLst/>
              <a:gdLst/>
              <a:ahLst/>
              <a:cxnLst/>
              <a:rect l="l" t="t" r="r" b="b"/>
              <a:pathLst>
                <a:path w="2868" h="3466" extrusionOk="0">
                  <a:moveTo>
                    <a:pt x="693" y="1040"/>
                  </a:moveTo>
                  <a:lnTo>
                    <a:pt x="1859" y="1796"/>
                  </a:lnTo>
                  <a:lnTo>
                    <a:pt x="693" y="2552"/>
                  </a:lnTo>
                  <a:lnTo>
                    <a:pt x="693" y="1040"/>
                  </a:lnTo>
                  <a:close/>
                  <a:moveTo>
                    <a:pt x="343" y="1"/>
                  </a:moveTo>
                  <a:cubicBezTo>
                    <a:pt x="167" y="1"/>
                    <a:pt x="0" y="141"/>
                    <a:pt x="0" y="347"/>
                  </a:cubicBezTo>
                  <a:lnTo>
                    <a:pt x="0" y="3151"/>
                  </a:lnTo>
                  <a:cubicBezTo>
                    <a:pt x="0" y="3333"/>
                    <a:pt x="165" y="3466"/>
                    <a:pt x="340" y="3466"/>
                  </a:cubicBezTo>
                  <a:cubicBezTo>
                    <a:pt x="407" y="3466"/>
                    <a:pt x="475" y="3446"/>
                    <a:pt x="536" y="3403"/>
                  </a:cubicBezTo>
                  <a:lnTo>
                    <a:pt x="2678" y="1985"/>
                  </a:lnTo>
                  <a:cubicBezTo>
                    <a:pt x="2867" y="1922"/>
                    <a:pt x="2867" y="1639"/>
                    <a:pt x="2678" y="1481"/>
                  </a:cubicBezTo>
                  <a:lnTo>
                    <a:pt x="536" y="63"/>
                  </a:lnTo>
                  <a:cubicBezTo>
                    <a:pt x="476" y="20"/>
                    <a:pt x="409" y="1"/>
                    <a:pt x="3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5495;p51">
              <a:extLst>
                <a:ext uri="{FF2B5EF4-FFF2-40B4-BE49-F238E27FC236}">
                  <a16:creationId xmlns:a16="http://schemas.microsoft.com/office/drawing/2014/main" id="{057057F9-91B5-E3EA-366F-FD363CE8E9CE}"/>
                </a:ext>
              </a:extLst>
            </p:cNvPr>
            <p:cNvSpPr/>
            <p:nvPr/>
          </p:nvSpPr>
          <p:spPr>
            <a:xfrm>
              <a:off x="-48977350" y="2431000"/>
              <a:ext cx="157525" cy="157550"/>
            </a:xfrm>
            <a:custGeom>
              <a:avLst/>
              <a:gdLst/>
              <a:ahLst/>
              <a:cxnLst/>
              <a:rect l="l" t="t" r="r" b="b"/>
              <a:pathLst>
                <a:path w="6301" h="6302" extrusionOk="0">
                  <a:moveTo>
                    <a:pt x="3151" y="756"/>
                  </a:moveTo>
                  <a:cubicBezTo>
                    <a:pt x="4474" y="756"/>
                    <a:pt x="5576" y="1859"/>
                    <a:pt x="5576" y="3182"/>
                  </a:cubicBezTo>
                  <a:cubicBezTo>
                    <a:pt x="5608" y="4537"/>
                    <a:pt x="4537" y="5640"/>
                    <a:pt x="3151" y="5640"/>
                  </a:cubicBezTo>
                  <a:cubicBezTo>
                    <a:pt x="1796" y="5640"/>
                    <a:pt x="693" y="4537"/>
                    <a:pt x="693" y="3182"/>
                  </a:cubicBezTo>
                  <a:cubicBezTo>
                    <a:pt x="693" y="1859"/>
                    <a:pt x="1796" y="756"/>
                    <a:pt x="3151" y="756"/>
                  </a:cubicBezTo>
                  <a:close/>
                  <a:moveTo>
                    <a:pt x="3151" y="0"/>
                  </a:moveTo>
                  <a:cubicBezTo>
                    <a:pt x="1418" y="0"/>
                    <a:pt x="0" y="1418"/>
                    <a:pt x="0" y="3151"/>
                  </a:cubicBezTo>
                  <a:cubicBezTo>
                    <a:pt x="0" y="4883"/>
                    <a:pt x="1418" y="6301"/>
                    <a:pt x="3151" y="6301"/>
                  </a:cubicBezTo>
                  <a:cubicBezTo>
                    <a:pt x="4883" y="6301"/>
                    <a:pt x="6301" y="4883"/>
                    <a:pt x="6301" y="3151"/>
                  </a:cubicBezTo>
                  <a:cubicBezTo>
                    <a:pt x="6301" y="1418"/>
                    <a:pt x="4915" y="0"/>
                    <a:pt x="31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49" name="Google Shape;5496;p51">
            <a:extLst>
              <a:ext uri="{FF2B5EF4-FFF2-40B4-BE49-F238E27FC236}">
                <a16:creationId xmlns:a16="http://schemas.microsoft.com/office/drawing/2014/main" id="{621823AE-836D-4745-9051-1701FEF67622}"/>
              </a:ext>
            </a:extLst>
          </p:cNvPr>
          <p:cNvSpPr/>
          <p:nvPr/>
        </p:nvSpPr>
        <p:spPr>
          <a:xfrm>
            <a:off x="3127837" y="3646471"/>
            <a:ext cx="549353" cy="544586"/>
          </a:xfrm>
          <a:custGeom>
            <a:avLst/>
            <a:gdLst/>
            <a:ahLst/>
            <a:cxnLst/>
            <a:rect l="l" t="t" r="r" b="b"/>
            <a:pathLst>
              <a:path w="12098" h="11993" extrusionOk="0">
                <a:moveTo>
                  <a:pt x="9042" y="4337"/>
                </a:moveTo>
                <a:lnTo>
                  <a:pt x="10208" y="4935"/>
                </a:lnTo>
                <a:lnTo>
                  <a:pt x="8695" y="4935"/>
                </a:lnTo>
                <a:lnTo>
                  <a:pt x="9042" y="4337"/>
                </a:lnTo>
                <a:close/>
                <a:moveTo>
                  <a:pt x="5167" y="1753"/>
                </a:moveTo>
                <a:lnTo>
                  <a:pt x="7593" y="5534"/>
                </a:lnTo>
                <a:lnTo>
                  <a:pt x="7026" y="6574"/>
                </a:lnTo>
                <a:lnTo>
                  <a:pt x="5356" y="4022"/>
                </a:lnTo>
                <a:lnTo>
                  <a:pt x="5167" y="1753"/>
                </a:lnTo>
                <a:close/>
                <a:moveTo>
                  <a:pt x="9105" y="5629"/>
                </a:moveTo>
                <a:lnTo>
                  <a:pt x="8664" y="9189"/>
                </a:lnTo>
                <a:lnTo>
                  <a:pt x="7435" y="7298"/>
                </a:lnTo>
                <a:cubicBezTo>
                  <a:pt x="7593" y="7015"/>
                  <a:pt x="8223" y="5849"/>
                  <a:pt x="8349" y="5629"/>
                </a:cubicBezTo>
                <a:close/>
                <a:moveTo>
                  <a:pt x="3088" y="1753"/>
                </a:moveTo>
                <a:lnTo>
                  <a:pt x="8034" y="9504"/>
                </a:lnTo>
                <a:lnTo>
                  <a:pt x="3623" y="7834"/>
                </a:lnTo>
                <a:lnTo>
                  <a:pt x="3088" y="1753"/>
                </a:lnTo>
                <a:close/>
                <a:moveTo>
                  <a:pt x="1355" y="9378"/>
                </a:moveTo>
                <a:lnTo>
                  <a:pt x="4096" y="10134"/>
                </a:lnTo>
                <a:lnTo>
                  <a:pt x="4757" y="11268"/>
                </a:lnTo>
                <a:lnTo>
                  <a:pt x="2773" y="11268"/>
                </a:lnTo>
                <a:lnTo>
                  <a:pt x="1355" y="9378"/>
                </a:lnTo>
                <a:close/>
                <a:moveTo>
                  <a:pt x="4064" y="8748"/>
                </a:moveTo>
                <a:lnTo>
                  <a:pt x="8380" y="10354"/>
                </a:lnTo>
                <a:lnTo>
                  <a:pt x="7971" y="11268"/>
                </a:lnTo>
                <a:lnTo>
                  <a:pt x="5545" y="11268"/>
                </a:lnTo>
                <a:cubicBezTo>
                  <a:pt x="5387" y="10984"/>
                  <a:pt x="4253" y="9063"/>
                  <a:pt x="4064" y="8748"/>
                </a:cubicBezTo>
                <a:close/>
                <a:moveTo>
                  <a:pt x="2485" y="1"/>
                </a:moveTo>
                <a:cubicBezTo>
                  <a:pt x="2453" y="1"/>
                  <a:pt x="2422" y="7"/>
                  <a:pt x="2394" y="21"/>
                </a:cubicBezTo>
                <a:cubicBezTo>
                  <a:pt x="2237" y="52"/>
                  <a:pt x="2174" y="210"/>
                  <a:pt x="2174" y="367"/>
                </a:cubicBezTo>
                <a:cubicBezTo>
                  <a:pt x="2930" y="8527"/>
                  <a:pt x="2836" y="8117"/>
                  <a:pt x="2930" y="8243"/>
                </a:cubicBezTo>
                <a:lnTo>
                  <a:pt x="3497" y="9252"/>
                </a:lnTo>
                <a:lnTo>
                  <a:pt x="473" y="8432"/>
                </a:lnTo>
                <a:cubicBezTo>
                  <a:pt x="437" y="8425"/>
                  <a:pt x="402" y="8422"/>
                  <a:pt x="368" y="8422"/>
                </a:cubicBezTo>
                <a:cubicBezTo>
                  <a:pt x="249" y="8422"/>
                  <a:pt x="143" y="8468"/>
                  <a:pt x="95" y="8590"/>
                </a:cubicBezTo>
                <a:cubicBezTo>
                  <a:pt x="0" y="8716"/>
                  <a:pt x="0" y="8874"/>
                  <a:pt x="95" y="9000"/>
                </a:cubicBezTo>
                <a:lnTo>
                  <a:pt x="2205" y="11835"/>
                </a:lnTo>
                <a:cubicBezTo>
                  <a:pt x="2300" y="11898"/>
                  <a:pt x="2363" y="11993"/>
                  <a:pt x="2489" y="11993"/>
                </a:cubicBezTo>
                <a:lnTo>
                  <a:pt x="8128" y="11993"/>
                </a:lnTo>
                <a:cubicBezTo>
                  <a:pt x="8223" y="11993"/>
                  <a:pt x="8380" y="11898"/>
                  <a:pt x="8443" y="11772"/>
                </a:cubicBezTo>
                <a:lnTo>
                  <a:pt x="9137" y="10354"/>
                </a:lnTo>
                <a:cubicBezTo>
                  <a:pt x="9137" y="10323"/>
                  <a:pt x="9168" y="10291"/>
                  <a:pt x="9168" y="10260"/>
                </a:cubicBezTo>
                <a:lnTo>
                  <a:pt x="9735" y="5629"/>
                </a:lnTo>
                <a:lnTo>
                  <a:pt x="11657" y="5629"/>
                </a:lnTo>
                <a:cubicBezTo>
                  <a:pt x="11814" y="5629"/>
                  <a:pt x="11972" y="5534"/>
                  <a:pt x="12003" y="5377"/>
                </a:cubicBezTo>
                <a:cubicBezTo>
                  <a:pt x="12098" y="5219"/>
                  <a:pt x="12003" y="4998"/>
                  <a:pt x="11846" y="4967"/>
                </a:cubicBezTo>
                <a:lnTo>
                  <a:pt x="9042" y="3549"/>
                </a:lnTo>
                <a:cubicBezTo>
                  <a:pt x="9001" y="3533"/>
                  <a:pt x="8954" y="3525"/>
                  <a:pt x="8906" y="3525"/>
                </a:cubicBezTo>
                <a:cubicBezTo>
                  <a:pt x="8767" y="3525"/>
                  <a:pt x="8616" y="3590"/>
                  <a:pt x="8569" y="3707"/>
                </a:cubicBezTo>
                <a:lnTo>
                  <a:pt x="7908" y="4841"/>
                </a:lnTo>
                <a:lnTo>
                  <a:pt x="4915" y="178"/>
                </a:lnTo>
                <a:cubicBezTo>
                  <a:pt x="4866" y="80"/>
                  <a:pt x="4740" y="1"/>
                  <a:pt x="4627" y="1"/>
                </a:cubicBezTo>
                <a:cubicBezTo>
                  <a:pt x="4595" y="1"/>
                  <a:pt x="4564" y="7"/>
                  <a:pt x="4537" y="21"/>
                </a:cubicBezTo>
                <a:cubicBezTo>
                  <a:pt x="4411" y="52"/>
                  <a:pt x="4285" y="210"/>
                  <a:pt x="4285" y="367"/>
                </a:cubicBezTo>
                <a:lnTo>
                  <a:pt x="4505" y="2762"/>
                </a:lnTo>
                <a:lnTo>
                  <a:pt x="2804" y="178"/>
                </a:lnTo>
                <a:cubicBezTo>
                  <a:pt x="2730" y="80"/>
                  <a:pt x="2599" y="1"/>
                  <a:pt x="2485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50" name="Google Shape;5497;p51">
            <a:extLst>
              <a:ext uri="{FF2B5EF4-FFF2-40B4-BE49-F238E27FC236}">
                <a16:creationId xmlns:a16="http://schemas.microsoft.com/office/drawing/2014/main" id="{BBA2093D-3C06-641C-8DF0-A03CF4669352}"/>
              </a:ext>
            </a:extLst>
          </p:cNvPr>
          <p:cNvGrpSpPr/>
          <p:nvPr/>
        </p:nvGrpSpPr>
        <p:grpSpPr>
          <a:xfrm>
            <a:off x="6515999" y="2354361"/>
            <a:ext cx="547992" cy="545086"/>
            <a:chOff x="-47160325" y="1974175"/>
            <a:chExt cx="301700" cy="300100"/>
          </a:xfrm>
          <a:solidFill>
            <a:srgbClr val="054B99"/>
          </a:solidFill>
        </p:grpSpPr>
        <p:sp>
          <p:nvSpPr>
            <p:cNvPr id="3151" name="Google Shape;5498;p51">
              <a:extLst>
                <a:ext uri="{FF2B5EF4-FFF2-40B4-BE49-F238E27FC236}">
                  <a16:creationId xmlns:a16="http://schemas.microsoft.com/office/drawing/2014/main" id="{286B5FD6-A72D-2C77-0E93-6630FC34D055}"/>
                </a:ext>
              </a:extLst>
            </p:cNvPr>
            <p:cNvSpPr/>
            <p:nvPr/>
          </p:nvSpPr>
          <p:spPr>
            <a:xfrm>
              <a:off x="-47160325" y="1974175"/>
              <a:ext cx="301700" cy="300100"/>
            </a:xfrm>
            <a:custGeom>
              <a:avLst/>
              <a:gdLst/>
              <a:ahLst/>
              <a:cxnLst/>
              <a:rect l="l" t="t" r="r" b="b"/>
              <a:pathLst>
                <a:path w="12068" h="12004" extrusionOk="0">
                  <a:moveTo>
                    <a:pt x="8539" y="1166"/>
                  </a:moveTo>
                  <a:lnTo>
                    <a:pt x="9452" y="2080"/>
                  </a:lnTo>
                  <a:lnTo>
                    <a:pt x="8539" y="2080"/>
                  </a:lnTo>
                  <a:lnTo>
                    <a:pt x="8539" y="1166"/>
                  </a:lnTo>
                  <a:close/>
                  <a:moveTo>
                    <a:pt x="7846" y="693"/>
                  </a:moveTo>
                  <a:lnTo>
                    <a:pt x="7846" y="2489"/>
                  </a:lnTo>
                  <a:cubicBezTo>
                    <a:pt x="7846" y="2678"/>
                    <a:pt x="8003" y="2836"/>
                    <a:pt x="8192" y="2836"/>
                  </a:cubicBezTo>
                  <a:lnTo>
                    <a:pt x="9957" y="2836"/>
                  </a:lnTo>
                  <a:lnTo>
                    <a:pt x="9957" y="4254"/>
                  </a:lnTo>
                  <a:lnTo>
                    <a:pt x="4916" y="4254"/>
                  </a:lnTo>
                  <a:lnTo>
                    <a:pt x="4538" y="3434"/>
                  </a:lnTo>
                  <a:cubicBezTo>
                    <a:pt x="4349" y="3056"/>
                    <a:pt x="3971" y="2836"/>
                    <a:pt x="3593" y="2836"/>
                  </a:cubicBezTo>
                  <a:lnTo>
                    <a:pt x="2206" y="2836"/>
                  </a:lnTo>
                  <a:lnTo>
                    <a:pt x="2206" y="693"/>
                  </a:lnTo>
                  <a:close/>
                  <a:moveTo>
                    <a:pt x="3561" y="3529"/>
                  </a:moveTo>
                  <a:cubicBezTo>
                    <a:pt x="3656" y="3529"/>
                    <a:pt x="3782" y="3623"/>
                    <a:pt x="3876" y="3718"/>
                  </a:cubicBezTo>
                  <a:lnTo>
                    <a:pt x="4380" y="4758"/>
                  </a:lnTo>
                  <a:cubicBezTo>
                    <a:pt x="4443" y="4884"/>
                    <a:pt x="4569" y="4947"/>
                    <a:pt x="4695" y="4947"/>
                  </a:cubicBezTo>
                  <a:lnTo>
                    <a:pt x="11028" y="4947"/>
                  </a:lnTo>
                  <a:cubicBezTo>
                    <a:pt x="11248" y="4947"/>
                    <a:pt x="11406" y="5104"/>
                    <a:pt x="11406" y="5293"/>
                  </a:cubicBezTo>
                  <a:lnTo>
                    <a:pt x="11406" y="10933"/>
                  </a:lnTo>
                  <a:lnTo>
                    <a:pt x="11343" y="10933"/>
                  </a:lnTo>
                  <a:cubicBezTo>
                    <a:pt x="11343" y="11153"/>
                    <a:pt x="11185" y="11311"/>
                    <a:pt x="10996" y="11311"/>
                  </a:cubicBezTo>
                  <a:lnTo>
                    <a:pt x="1104" y="11311"/>
                  </a:lnTo>
                  <a:cubicBezTo>
                    <a:pt x="915" y="11311"/>
                    <a:pt x="757" y="11153"/>
                    <a:pt x="757" y="10933"/>
                  </a:cubicBezTo>
                  <a:lnTo>
                    <a:pt x="757" y="3875"/>
                  </a:lnTo>
                  <a:cubicBezTo>
                    <a:pt x="757" y="3686"/>
                    <a:pt x="915" y="3529"/>
                    <a:pt x="1104" y="3529"/>
                  </a:cubicBezTo>
                  <a:close/>
                  <a:moveTo>
                    <a:pt x="1797" y="0"/>
                  </a:moveTo>
                  <a:cubicBezTo>
                    <a:pt x="1576" y="0"/>
                    <a:pt x="1419" y="158"/>
                    <a:pt x="1419" y="347"/>
                  </a:cubicBezTo>
                  <a:lnTo>
                    <a:pt x="1419" y="2836"/>
                  </a:lnTo>
                  <a:lnTo>
                    <a:pt x="1072" y="2836"/>
                  </a:lnTo>
                  <a:cubicBezTo>
                    <a:pt x="474" y="2836"/>
                    <a:pt x="1" y="3308"/>
                    <a:pt x="1" y="3907"/>
                  </a:cubicBezTo>
                  <a:lnTo>
                    <a:pt x="1" y="10933"/>
                  </a:lnTo>
                  <a:cubicBezTo>
                    <a:pt x="1" y="11531"/>
                    <a:pt x="474" y="12004"/>
                    <a:pt x="1072" y="12004"/>
                  </a:cubicBezTo>
                  <a:lnTo>
                    <a:pt x="10965" y="12004"/>
                  </a:lnTo>
                  <a:cubicBezTo>
                    <a:pt x="11563" y="12004"/>
                    <a:pt x="12036" y="11531"/>
                    <a:pt x="12036" y="10933"/>
                  </a:cubicBezTo>
                  <a:lnTo>
                    <a:pt x="12036" y="5325"/>
                  </a:lnTo>
                  <a:cubicBezTo>
                    <a:pt x="12067" y="4726"/>
                    <a:pt x="11595" y="4254"/>
                    <a:pt x="10996" y="4254"/>
                  </a:cubicBezTo>
                  <a:lnTo>
                    <a:pt x="10650" y="4254"/>
                  </a:lnTo>
                  <a:lnTo>
                    <a:pt x="10650" y="2489"/>
                  </a:lnTo>
                  <a:cubicBezTo>
                    <a:pt x="10650" y="2395"/>
                    <a:pt x="10618" y="2269"/>
                    <a:pt x="10524" y="2237"/>
                  </a:cubicBezTo>
                  <a:lnTo>
                    <a:pt x="8413" y="126"/>
                  </a:lnTo>
                  <a:cubicBezTo>
                    <a:pt x="8318" y="32"/>
                    <a:pt x="8255" y="0"/>
                    <a:pt x="81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5499;p51">
              <a:extLst>
                <a:ext uri="{FF2B5EF4-FFF2-40B4-BE49-F238E27FC236}">
                  <a16:creationId xmlns:a16="http://schemas.microsoft.com/office/drawing/2014/main" id="{7D309EEB-D69E-BF01-81D6-9E6ACB4D4776}"/>
                </a:ext>
              </a:extLst>
            </p:cNvPr>
            <p:cNvSpPr/>
            <p:nvPr/>
          </p:nvSpPr>
          <p:spPr>
            <a:xfrm>
              <a:off x="-47070525" y="2115150"/>
              <a:ext cx="123675" cy="123675"/>
            </a:xfrm>
            <a:custGeom>
              <a:avLst/>
              <a:gdLst/>
              <a:ahLst/>
              <a:cxnLst/>
              <a:rect l="l" t="t" r="r" b="b"/>
              <a:pathLst>
                <a:path w="4947" h="4947" extrusionOk="0">
                  <a:moveTo>
                    <a:pt x="1796" y="694"/>
                  </a:moveTo>
                  <a:cubicBezTo>
                    <a:pt x="2269" y="694"/>
                    <a:pt x="2678" y="977"/>
                    <a:pt x="2804" y="1418"/>
                  </a:cubicBezTo>
                  <a:lnTo>
                    <a:pt x="1796" y="1418"/>
                  </a:lnTo>
                  <a:cubicBezTo>
                    <a:pt x="1607" y="1418"/>
                    <a:pt x="1450" y="1576"/>
                    <a:pt x="1450" y="1765"/>
                  </a:cubicBezTo>
                  <a:lnTo>
                    <a:pt x="1450" y="2742"/>
                  </a:lnTo>
                  <a:cubicBezTo>
                    <a:pt x="1009" y="2584"/>
                    <a:pt x="757" y="2175"/>
                    <a:pt x="757" y="1765"/>
                  </a:cubicBezTo>
                  <a:cubicBezTo>
                    <a:pt x="757" y="1166"/>
                    <a:pt x="1229" y="694"/>
                    <a:pt x="1796" y="694"/>
                  </a:cubicBezTo>
                  <a:close/>
                  <a:moveTo>
                    <a:pt x="2804" y="2112"/>
                  </a:moveTo>
                  <a:cubicBezTo>
                    <a:pt x="2678" y="2427"/>
                    <a:pt x="2426" y="2679"/>
                    <a:pt x="2174" y="2742"/>
                  </a:cubicBezTo>
                  <a:lnTo>
                    <a:pt x="2174" y="2112"/>
                  </a:lnTo>
                  <a:close/>
                  <a:moveTo>
                    <a:pt x="4254" y="2080"/>
                  </a:moveTo>
                  <a:lnTo>
                    <a:pt x="4254" y="4191"/>
                  </a:lnTo>
                  <a:lnTo>
                    <a:pt x="2143" y="4191"/>
                  </a:lnTo>
                  <a:lnTo>
                    <a:pt x="2143" y="3466"/>
                  </a:lnTo>
                  <a:cubicBezTo>
                    <a:pt x="2804" y="3309"/>
                    <a:pt x="3340" y="2773"/>
                    <a:pt x="3498" y="2080"/>
                  </a:cubicBezTo>
                  <a:close/>
                  <a:moveTo>
                    <a:pt x="1765" y="1"/>
                  </a:moveTo>
                  <a:cubicBezTo>
                    <a:pt x="788" y="1"/>
                    <a:pt x="1" y="788"/>
                    <a:pt x="1" y="1765"/>
                  </a:cubicBezTo>
                  <a:cubicBezTo>
                    <a:pt x="1" y="2616"/>
                    <a:pt x="599" y="3340"/>
                    <a:pt x="1418" y="3498"/>
                  </a:cubicBezTo>
                  <a:lnTo>
                    <a:pt x="1418" y="4600"/>
                  </a:lnTo>
                  <a:cubicBezTo>
                    <a:pt x="1418" y="4789"/>
                    <a:pt x="1576" y="4947"/>
                    <a:pt x="1765" y="4947"/>
                  </a:cubicBezTo>
                  <a:lnTo>
                    <a:pt x="4569" y="4947"/>
                  </a:lnTo>
                  <a:cubicBezTo>
                    <a:pt x="4758" y="4947"/>
                    <a:pt x="4915" y="4789"/>
                    <a:pt x="4915" y="4600"/>
                  </a:cubicBezTo>
                  <a:lnTo>
                    <a:pt x="4915" y="1797"/>
                  </a:lnTo>
                  <a:cubicBezTo>
                    <a:pt x="4947" y="1576"/>
                    <a:pt x="4789" y="1387"/>
                    <a:pt x="4600" y="1387"/>
                  </a:cubicBezTo>
                  <a:lnTo>
                    <a:pt x="3498" y="1387"/>
                  </a:lnTo>
                  <a:cubicBezTo>
                    <a:pt x="3340" y="599"/>
                    <a:pt x="2647" y="1"/>
                    <a:pt x="17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53" name="Google Shape;5500;p51">
            <a:extLst>
              <a:ext uri="{FF2B5EF4-FFF2-40B4-BE49-F238E27FC236}">
                <a16:creationId xmlns:a16="http://schemas.microsoft.com/office/drawing/2014/main" id="{07FC1EC8-17BF-E46A-35BC-226956B8B4A7}"/>
              </a:ext>
            </a:extLst>
          </p:cNvPr>
          <p:cNvGrpSpPr/>
          <p:nvPr/>
        </p:nvGrpSpPr>
        <p:grpSpPr>
          <a:xfrm>
            <a:off x="6516725" y="3022458"/>
            <a:ext cx="546538" cy="546492"/>
            <a:chOff x="-47159525" y="2342000"/>
            <a:chExt cx="300900" cy="300875"/>
          </a:xfrm>
          <a:solidFill>
            <a:srgbClr val="054B99"/>
          </a:solidFill>
        </p:grpSpPr>
        <p:sp>
          <p:nvSpPr>
            <p:cNvPr id="3154" name="Google Shape;5501;p51">
              <a:extLst>
                <a:ext uri="{FF2B5EF4-FFF2-40B4-BE49-F238E27FC236}">
                  <a16:creationId xmlns:a16="http://schemas.microsoft.com/office/drawing/2014/main" id="{6C5A3C7C-3793-35EE-06A4-7823219199BE}"/>
                </a:ext>
              </a:extLst>
            </p:cNvPr>
            <p:cNvSpPr/>
            <p:nvPr/>
          </p:nvSpPr>
          <p:spPr>
            <a:xfrm>
              <a:off x="-47122500" y="2376650"/>
              <a:ext cx="123675" cy="125250"/>
            </a:xfrm>
            <a:custGeom>
              <a:avLst/>
              <a:gdLst/>
              <a:ahLst/>
              <a:cxnLst/>
              <a:rect l="l" t="t" r="r" b="b"/>
              <a:pathLst>
                <a:path w="4947" h="5010" extrusionOk="0">
                  <a:moveTo>
                    <a:pt x="1765" y="756"/>
                  </a:moveTo>
                  <a:cubicBezTo>
                    <a:pt x="2237" y="756"/>
                    <a:pt x="2615" y="1008"/>
                    <a:pt x="2741" y="1450"/>
                  </a:cubicBezTo>
                  <a:lnTo>
                    <a:pt x="1765" y="1450"/>
                  </a:lnTo>
                  <a:cubicBezTo>
                    <a:pt x="1575" y="1450"/>
                    <a:pt x="1418" y="1607"/>
                    <a:pt x="1418" y="1828"/>
                  </a:cubicBezTo>
                  <a:lnTo>
                    <a:pt x="1418" y="2804"/>
                  </a:lnTo>
                  <a:cubicBezTo>
                    <a:pt x="1008" y="2647"/>
                    <a:pt x="693" y="2237"/>
                    <a:pt x="693" y="1828"/>
                  </a:cubicBezTo>
                  <a:cubicBezTo>
                    <a:pt x="693" y="1229"/>
                    <a:pt x="1166" y="756"/>
                    <a:pt x="1765" y="756"/>
                  </a:cubicBezTo>
                  <a:close/>
                  <a:moveTo>
                    <a:pt x="2741" y="2174"/>
                  </a:moveTo>
                  <a:cubicBezTo>
                    <a:pt x="2615" y="2458"/>
                    <a:pt x="2395" y="2678"/>
                    <a:pt x="2111" y="2804"/>
                  </a:cubicBezTo>
                  <a:lnTo>
                    <a:pt x="2111" y="2174"/>
                  </a:lnTo>
                  <a:close/>
                  <a:moveTo>
                    <a:pt x="4253" y="2143"/>
                  </a:moveTo>
                  <a:lnTo>
                    <a:pt x="4253" y="4285"/>
                  </a:lnTo>
                  <a:lnTo>
                    <a:pt x="2111" y="4285"/>
                  </a:lnTo>
                  <a:lnTo>
                    <a:pt x="2111" y="3497"/>
                  </a:lnTo>
                  <a:cubicBezTo>
                    <a:pt x="2804" y="3340"/>
                    <a:pt x="3340" y="2836"/>
                    <a:pt x="3497" y="2143"/>
                  </a:cubicBezTo>
                  <a:close/>
                  <a:moveTo>
                    <a:pt x="1765" y="0"/>
                  </a:moveTo>
                  <a:cubicBezTo>
                    <a:pt x="788" y="0"/>
                    <a:pt x="0" y="788"/>
                    <a:pt x="0" y="1765"/>
                  </a:cubicBezTo>
                  <a:cubicBezTo>
                    <a:pt x="0" y="2647"/>
                    <a:pt x="567" y="3340"/>
                    <a:pt x="1418" y="3497"/>
                  </a:cubicBezTo>
                  <a:lnTo>
                    <a:pt x="1418" y="4663"/>
                  </a:lnTo>
                  <a:cubicBezTo>
                    <a:pt x="1418" y="4852"/>
                    <a:pt x="1575" y="5010"/>
                    <a:pt x="1765" y="5010"/>
                  </a:cubicBezTo>
                  <a:lnTo>
                    <a:pt x="4600" y="5010"/>
                  </a:lnTo>
                  <a:cubicBezTo>
                    <a:pt x="4789" y="5010"/>
                    <a:pt x="4947" y="4852"/>
                    <a:pt x="4947" y="4663"/>
                  </a:cubicBezTo>
                  <a:lnTo>
                    <a:pt x="4947" y="1765"/>
                  </a:lnTo>
                  <a:cubicBezTo>
                    <a:pt x="4947" y="1576"/>
                    <a:pt x="4789" y="1418"/>
                    <a:pt x="4600" y="1418"/>
                  </a:cubicBezTo>
                  <a:lnTo>
                    <a:pt x="3497" y="1418"/>
                  </a:lnTo>
                  <a:cubicBezTo>
                    <a:pt x="3340" y="630"/>
                    <a:pt x="2615" y="0"/>
                    <a:pt x="17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5502;p51">
              <a:extLst>
                <a:ext uri="{FF2B5EF4-FFF2-40B4-BE49-F238E27FC236}">
                  <a16:creationId xmlns:a16="http://schemas.microsoft.com/office/drawing/2014/main" id="{8898EF2C-2F1F-AE62-8679-9C6A763416B1}"/>
                </a:ext>
              </a:extLst>
            </p:cNvPr>
            <p:cNvSpPr/>
            <p:nvPr/>
          </p:nvSpPr>
          <p:spPr>
            <a:xfrm>
              <a:off x="-47159525" y="2342000"/>
              <a:ext cx="300900" cy="300875"/>
            </a:xfrm>
            <a:custGeom>
              <a:avLst/>
              <a:gdLst/>
              <a:ahLst/>
              <a:cxnLst/>
              <a:rect l="l" t="t" r="r" b="b"/>
              <a:pathLst>
                <a:path w="12036" h="12035" extrusionOk="0">
                  <a:moveTo>
                    <a:pt x="7089" y="1229"/>
                  </a:moveTo>
                  <a:lnTo>
                    <a:pt x="8003" y="2142"/>
                  </a:lnTo>
                  <a:lnTo>
                    <a:pt x="7089" y="2142"/>
                  </a:lnTo>
                  <a:lnTo>
                    <a:pt x="7089" y="1229"/>
                  </a:lnTo>
                  <a:close/>
                  <a:moveTo>
                    <a:pt x="8538" y="6396"/>
                  </a:moveTo>
                  <a:lnTo>
                    <a:pt x="8538" y="6711"/>
                  </a:lnTo>
                  <a:cubicBezTo>
                    <a:pt x="8538" y="6900"/>
                    <a:pt x="8664" y="7057"/>
                    <a:pt x="8885" y="7057"/>
                  </a:cubicBezTo>
                  <a:cubicBezTo>
                    <a:pt x="9074" y="7057"/>
                    <a:pt x="9231" y="6900"/>
                    <a:pt x="9231" y="6711"/>
                  </a:cubicBezTo>
                  <a:lnTo>
                    <a:pt x="9231" y="6427"/>
                  </a:lnTo>
                  <a:cubicBezTo>
                    <a:pt x="10303" y="6585"/>
                    <a:pt x="11153" y="7467"/>
                    <a:pt x="11311" y="8506"/>
                  </a:cubicBezTo>
                  <a:lnTo>
                    <a:pt x="10996" y="8506"/>
                  </a:lnTo>
                  <a:cubicBezTo>
                    <a:pt x="10807" y="8506"/>
                    <a:pt x="10649" y="8664"/>
                    <a:pt x="10649" y="8884"/>
                  </a:cubicBezTo>
                  <a:cubicBezTo>
                    <a:pt x="10649" y="9073"/>
                    <a:pt x="10807" y="9231"/>
                    <a:pt x="10996" y="9231"/>
                  </a:cubicBezTo>
                  <a:lnTo>
                    <a:pt x="11311" y="9231"/>
                  </a:lnTo>
                  <a:cubicBezTo>
                    <a:pt x="11153" y="10302"/>
                    <a:pt x="10303" y="11121"/>
                    <a:pt x="9231" y="11279"/>
                  </a:cubicBezTo>
                  <a:lnTo>
                    <a:pt x="9231" y="10964"/>
                  </a:lnTo>
                  <a:cubicBezTo>
                    <a:pt x="9231" y="10775"/>
                    <a:pt x="9074" y="10617"/>
                    <a:pt x="8885" y="10617"/>
                  </a:cubicBezTo>
                  <a:cubicBezTo>
                    <a:pt x="8664" y="10617"/>
                    <a:pt x="8538" y="10775"/>
                    <a:pt x="8538" y="10964"/>
                  </a:cubicBezTo>
                  <a:lnTo>
                    <a:pt x="8538" y="11279"/>
                  </a:lnTo>
                  <a:cubicBezTo>
                    <a:pt x="7467" y="11121"/>
                    <a:pt x="6585" y="10239"/>
                    <a:pt x="6428" y="9200"/>
                  </a:cubicBezTo>
                  <a:lnTo>
                    <a:pt x="6743" y="9200"/>
                  </a:lnTo>
                  <a:cubicBezTo>
                    <a:pt x="6963" y="9200"/>
                    <a:pt x="7089" y="9042"/>
                    <a:pt x="7089" y="8821"/>
                  </a:cubicBezTo>
                  <a:cubicBezTo>
                    <a:pt x="7089" y="8632"/>
                    <a:pt x="6963" y="8475"/>
                    <a:pt x="6743" y="8475"/>
                  </a:cubicBezTo>
                  <a:lnTo>
                    <a:pt x="6428" y="8475"/>
                  </a:lnTo>
                  <a:cubicBezTo>
                    <a:pt x="6585" y="7404"/>
                    <a:pt x="7467" y="6553"/>
                    <a:pt x="8538" y="6396"/>
                  </a:cubicBezTo>
                  <a:close/>
                  <a:moveTo>
                    <a:pt x="6428" y="725"/>
                  </a:moveTo>
                  <a:lnTo>
                    <a:pt x="6428" y="2489"/>
                  </a:lnTo>
                  <a:cubicBezTo>
                    <a:pt x="6428" y="2678"/>
                    <a:pt x="6585" y="2836"/>
                    <a:pt x="6774" y="2836"/>
                  </a:cubicBezTo>
                  <a:lnTo>
                    <a:pt x="8570" y="2836"/>
                  </a:lnTo>
                  <a:lnTo>
                    <a:pt x="8570" y="5734"/>
                  </a:lnTo>
                  <a:cubicBezTo>
                    <a:pt x="6995" y="5892"/>
                    <a:pt x="5766" y="7246"/>
                    <a:pt x="5766" y="8884"/>
                  </a:cubicBezTo>
                  <a:cubicBezTo>
                    <a:pt x="5766" y="9861"/>
                    <a:pt x="6238" y="10775"/>
                    <a:pt x="6932" y="11310"/>
                  </a:cubicBezTo>
                  <a:lnTo>
                    <a:pt x="757" y="11310"/>
                  </a:lnTo>
                  <a:lnTo>
                    <a:pt x="757" y="725"/>
                  </a:lnTo>
                  <a:close/>
                  <a:moveTo>
                    <a:pt x="379" y="0"/>
                  </a:moveTo>
                  <a:cubicBezTo>
                    <a:pt x="158" y="0"/>
                    <a:pt x="0" y="158"/>
                    <a:pt x="0" y="378"/>
                  </a:cubicBezTo>
                  <a:lnTo>
                    <a:pt x="0" y="11657"/>
                  </a:lnTo>
                  <a:cubicBezTo>
                    <a:pt x="0" y="11877"/>
                    <a:pt x="158" y="12035"/>
                    <a:pt x="379" y="12035"/>
                  </a:cubicBezTo>
                  <a:lnTo>
                    <a:pt x="8822" y="12035"/>
                  </a:lnTo>
                  <a:cubicBezTo>
                    <a:pt x="10555" y="12035"/>
                    <a:pt x="11972" y="10617"/>
                    <a:pt x="11972" y="8884"/>
                  </a:cubicBezTo>
                  <a:cubicBezTo>
                    <a:pt x="12035" y="7215"/>
                    <a:pt x="10807" y="5892"/>
                    <a:pt x="9231" y="5734"/>
                  </a:cubicBezTo>
                  <a:lnTo>
                    <a:pt x="9231" y="2489"/>
                  </a:lnTo>
                  <a:cubicBezTo>
                    <a:pt x="9231" y="2426"/>
                    <a:pt x="9200" y="2300"/>
                    <a:pt x="9105" y="2268"/>
                  </a:cubicBezTo>
                  <a:lnTo>
                    <a:pt x="6995" y="126"/>
                  </a:lnTo>
                  <a:cubicBezTo>
                    <a:pt x="6900" y="63"/>
                    <a:pt x="6837" y="0"/>
                    <a:pt x="67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5503;p51">
              <a:extLst>
                <a:ext uri="{FF2B5EF4-FFF2-40B4-BE49-F238E27FC236}">
                  <a16:creationId xmlns:a16="http://schemas.microsoft.com/office/drawing/2014/main" id="{F3778BD4-E6A1-364E-FD47-36976E3767C3}"/>
                </a:ext>
              </a:extLst>
            </p:cNvPr>
            <p:cNvSpPr/>
            <p:nvPr/>
          </p:nvSpPr>
          <p:spPr>
            <a:xfrm>
              <a:off x="-46946075" y="2537325"/>
              <a:ext cx="35450" cy="35475"/>
            </a:xfrm>
            <a:custGeom>
              <a:avLst/>
              <a:gdLst/>
              <a:ahLst/>
              <a:cxnLst/>
              <a:rect l="l" t="t" r="r" b="b"/>
              <a:pathLst>
                <a:path w="1418" h="1419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071"/>
                  </a:lnTo>
                  <a:cubicBezTo>
                    <a:pt x="0" y="1260"/>
                    <a:pt x="158" y="1418"/>
                    <a:pt x="347" y="1418"/>
                  </a:cubicBezTo>
                  <a:lnTo>
                    <a:pt x="1040" y="1418"/>
                  </a:lnTo>
                  <a:cubicBezTo>
                    <a:pt x="1261" y="1418"/>
                    <a:pt x="1418" y="1260"/>
                    <a:pt x="1418" y="1071"/>
                  </a:cubicBezTo>
                  <a:cubicBezTo>
                    <a:pt x="1387" y="851"/>
                    <a:pt x="1261" y="693"/>
                    <a:pt x="1040" y="693"/>
                  </a:cubicBezTo>
                  <a:lnTo>
                    <a:pt x="693" y="693"/>
                  </a:ln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5504;p51">
              <a:extLst>
                <a:ext uri="{FF2B5EF4-FFF2-40B4-BE49-F238E27FC236}">
                  <a16:creationId xmlns:a16="http://schemas.microsoft.com/office/drawing/2014/main" id="{C761ED09-4CCB-9352-2B20-5BCCB9BB620B}"/>
                </a:ext>
              </a:extLst>
            </p:cNvPr>
            <p:cNvSpPr/>
            <p:nvPr/>
          </p:nvSpPr>
          <p:spPr>
            <a:xfrm>
              <a:off x="-47122500" y="2537325"/>
              <a:ext cx="87450" cy="17350"/>
            </a:xfrm>
            <a:custGeom>
              <a:avLst/>
              <a:gdLst/>
              <a:ahLst/>
              <a:cxnLst/>
              <a:rect l="l" t="t" r="r" b="b"/>
              <a:pathLst>
                <a:path w="3498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3151" y="693"/>
                  </a:lnTo>
                  <a:cubicBezTo>
                    <a:pt x="3340" y="693"/>
                    <a:pt x="3497" y="536"/>
                    <a:pt x="3497" y="347"/>
                  </a:cubicBezTo>
                  <a:cubicBezTo>
                    <a:pt x="3497" y="158"/>
                    <a:pt x="3340" y="0"/>
                    <a:pt x="31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5505;p51">
              <a:extLst>
                <a:ext uri="{FF2B5EF4-FFF2-40B4-BE49-F238E27FC236}">
                  <a16:creationId xmlns:a16="http://schemas.microsoft.com/office/drawing/2014/main" id="{F8CE6BE2-5A83-615B-57F3-848F004D10AE}"/>
                </a:ext>
              </a:extLst>
            </p:cNvPr>
            <p:cNvSpPr/>
            <p:nvPr/>
          </p:nvSpPr>
          <p:spPr>
            <a:xfrm>
              <a:off x="-47122500" y="2572775"/>
              <a:ext cx="87450" cy="17350"/>
            </a:xfrm>
            <a:custGeom>
              <a:avLst/>
              <a:gdLst/>
              <a:ahLst/>
              <a:cxnLst/>
              <a:rect l="l" t="t" r="r" b="b"/>
              <a:pathLst>
                <a:path w="3498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3151" y="693"/>
                  </a:lnTo>
                  <a:cubicBezTo>
                    <a:pt x="3340" y="693"/>
                    <a:pt x="3497" y="536"/>
                    <a:pt x="3497" y="347"/>
                  </a:cubicBezTo>
                  <a:cubicBezTo>
                    <a:pt x="3497" y="158"/>
                    <a:pt x="3340" y="0"/>
                    <a:pt x="31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59" name="Google Shape;5506;p51">
            <a:extLst>
              <a:ext uri="{FF2B5EF4-FFF2-40B4-BE49-F238E27FC236}">
                <a16:creationId xmlns:a16="http://schemas.microsoft.com/office/drawing/2014/main" id="{E518CF6E-AB64-3DF1-E69F-BF02267D8A58}"/>
              </a:ext>
            </a:extLst>
          </p:cNvPr>
          <p:cNvGrpSpPr/>
          <p:nvPr/>
        </p:nvGrpSpPr>
        <p:grpSpPr>
          <a:xfrm>
            <a:off x="6517453" y="3694824"/>
            <a:ext cx="545086" cy="546538"/>
            <a:chOff x="-47157950" y="2712175"/>
            <a:chExt cx="300100" cy="300900"/>
          </a:xfrm>
          <a:solidFill>
            <a:srgbClr val="054B99"/>
          </a:solidFill>
        </p:grpSpPr>
        <p:sp>
          <p:nvSpPr>
            <p:cNvPr id="3160" name="Google Shape;5507;p51">
              <a:extLst>
                <a:ext uri="{FF2B5EF4-FFF2-40B4-BE49-F238E27FC236}">
                  <a16:creationId xmlns:a16="http://schemas.microsoft.com/office/drawing/2014/main" id="{97E95E91-BB19-A1BB-046C-63DF1F4EE94C}"/>
                </a:ext>
              </a:extLst>
            </p:cNvPr>
            <p:cNvSpPr/>
            <p:nvPr/>
          </p:nvSpPr>
          <p:spPr>
            <a:xfrm>
              <a:off x="-47157950" y="2712175"/>
              <a:ext cx="300100" cy="300900"/>
            </a:xfrm>
            <a:custGeom>
              <a:avLst/>
              <a:gdLst/>
              <a:ahLst/>
              <a:cxnLst/>
              <a:rect l="l" t="t" r="r" b="b"/>
              <a:pathLst>
                <a:path w="12004" h="12036" extrusionOk="0">
                  <a:moveTo>
                    <a:pt x="7026" y="1166"/>
                  </a:moveTo>
                  <a:lnTo>
                    <a:pt x="7940" y="2048"/>
                  </a:lnTo>
                  <a:lnTo>
                    <a:pt x="7026" y="2048"/>
                  </a:lnTo>
                  <a:lnTo>
                    <a:pt x="7026" y="1166"/>
                  </a:lnTo>
                  <a:close/>
                  <a:moveTo>
                    <a:pt x="6333" y="693"/>
                  </a:moveTo>
                  <a:lnTo>
                    <a:pt x="6333" y="2458"/>
                  </a:lnTo>
                  <a:cubicBezTo>
                    <a:pt x="6333" y="2647"/>
                    <a:pt x="6491" y="2804"/>
                    <a:pt x="6680" y="2804"/>
                  </a:cubicBezTo>
                  <a:lnTo>
                    <a:pt x="8444" y="2804"/>
                  </a:lnTo>
                  <a:lnTo>
                    <a:pt x="8444" y="4222"/>
                  </a:lnTo>
                  <a:lnTo>
                    <a:pt x="3529" y="4222"/>
                  </a:lnTo>
                  <a:lnTo>
                    <a:pt x="3529" y="693"/>
                  </a:lnTo>
                  <a:close/>
                  <a:moveTo>
                    <a:pt x="10933" y="4222"/>
                  </a:moveTo>
                  <a:cubicBezTo>
                    <a:pt x="11122" y="4222"/>
                    <a:pt x="11279" y="4380"/>
                    <a:pt x="11279" y="4569"/>
                  </a:cubicBezTo>
                  <a:lnTo>
                    <a:pt x="11279" y="8097"/>
                  </a:lnTo>
                  <a:lnTo>
                    <a:pt x="11248" y="8097"/>
                  </a:lnTo>
                  <a:cubicBezTo>
                    <a:pt x="11248" y="8286"/>
                    <a:pt x="11090" y="8444"/>
                    <a:pt x="10901" y="8444"/>
                  </a:cubicBezTo>
                  <a:lnTo>
                    <a:pt x="9137" y="8444"/>
                  </a:lnTo>
                  <a:lnTo>
                    <a:pt x="9137" y="7719"/>
                  </a:lnTo>
                  <a:lnTo>
                    <a:pt x="9483" y="7719"/>
                  </a:lnTo>
                  <a:cubicBezTo>
                    <a:pt x="9673" y="7719"/>
                    <a:pt x="9830" y="7562"/>
                    <a:pt x="9830" y="7372"/>
                  </a:cubicBezTo>
                  <a:cubicBezTo>
                    <a:pt x="9830" y="7183"/>
                    <a:pt x="9673" y="7026"/>
                    <a:pt x="9483" y="7026"/>
                  </a:cubicBezTo>
                  <a:lnTo>
                    <a:pt x="2458" y="7026"/>
                  </a:lnTo>
                  <a:cubicBezTo>
                    <a:pt x="2269" y="7026"/>
                    <a:pt x="2111" y="7183"/>
                    <a:pt x="2111" y="7372"/>
                  </a:cubicBezTo>
                  <a:cubicBezTo>
                    <a:pt x="2111" y="7562"/>
                    <a:pt x="2269" y="7719"/>
                    <a:pt x="2458" y="7719"/>
                  </a:cubicBezTo>
                  <a:lnTo>
                    <a:pt x="2836" y="7719"/>
                  </a:lnTo>
                  <a:lnTo>
                    <a:pt x="2836" y="8444"/>
                  </a:lnTo>
                  <a:lnTo>
                    <a:pt x="1040" y="8444"/>
                  </a:lnTo>
                  <a:cubicBezTo>
                    <a:pt x="851" y="8444"/>
                    <a:pt x="694" y="8286"/>
                    <a:pt x="694" y="8097"/>
                  </a:cubicBezTo>
                  <a:lnTo>
                    <a:pt x="694" y="4569"/>
                  </a:lnTo>
                  <a:cubicBezTo>
                    <a:pt x="694" y="4380"/>
                    <a:pt x="851" y="4222"/>
                    <a:pt x="1040" y="4222"/>
                  </a:cubicBezTo>
                  <a:lnTo>
                    <a:pt x="2836" y="4222"/>
                  </a:lnTo>
                  <a:lnTo>
                    <a:pt x="2836" y="4569"/>
                  </a:lnTo>
                  <a:cubicBezTo>
                    <a:pt x="2836" y="4789"/>
                    <a:pt x="2993" y="4947"/>
                    <a:pt x="3183" y="4947"/>
                  </a:cubicBezTo>
                  <a:lnTo>
                    <a:pt x="8822" y="4947"/>
                  </a:lnTo>
                  <a:cubicBezTo>
                    <a:pt x="9011" y="4947"/>
                    <a:pt x="9168" y="4789"/>
                    <a:pt x="9168" y="4569"/>
                  </a:cubicBezTo>
                  <a:lnTo>
                    <a:pt x="9168" y="4222"/>
                  </a:lnTo>
                  <a:close/>
                  <a:moveTo>
                    <a:pt x="8412" y="7719"/>
                  </a:moveTo>
                  <a:lnTo>
                    <a:pt x="8412" y="11279"/>
                  </a:lnTo>
                  <a:lnTo>
                    <a:pt x="3498" y="11279"/>
                  </a:lnTo>
                  <a:lnTo>
                    <a:pt x="3498" y="7719"/>
                  </a:lnTo>
                  <a:close/>
                  <a:moveTo>
                    <a:pt x="3183" y="0"/>
                  </a:moveTo>
                  <a:cubicBezTo>
                    <a:pt x="2993" y="0"/>
                    <a:pt x="2836" y="158"/>
                    <a:pt x="2836" y="378"/>
                  </a:cubicBezTo>
                  <a:lnTo>
                    <a:pt x="2836" y="3560"/>
                  </a:lnTo>
                  <a:lnTo>
                    <a:pt x="1072" y="3560"/>
                  </a:lnTo>
                  <a:cubicBezTo>
                    <a:pt x="473" y="3560"/>
                    <a:pt x="1" y="4033"/>
                    <a:pt x="1" y="4600"/>
                  </a:cubicBezTo>
                  <a:lnTo>
                    <a:pt x="1" y="8129"/>
                  </a:lnTo>
                  <a:cubicBezTo>
                    <a:pt x="1" y="8696"/>
                    <a:pt x="473" y="9168"/>
                    <a:pt x="1072" y="9168"/>
                  </a:cubicBezTo>
                  <a:lnTo>
                    <a:pt x="2836" y="9168"/>
                  </a:lnTo>
                  <a:lnTo>
                    <a:pt x="2836" y="11657"/>
                  </a:lnTo>
                  <a:cubicBezTo>
                    <a:pt x="2836" y="11846"/>
                    <a:pt x="2993" y="12035"/>
                    <a:pt x="3183" y="12035"/>
                  </a:cubicBezTo>
                  <a:lnTo>
                    <a:pt x="8822" y="12035"/>
                  </a:lnTo>
                  <a:cubicBezTo>
                    <a:pt x="9011" y="12035"/>
                    <a:pt x="9168" y="11846"/>
                    <a:pt x="9168" y="11657"/>
                  </a:cubicBezTo>
                  <a:lnTo>
                    <a:pt x="9168" y="9168"/>
                  </a:lnTo>
                  <a:lnTo>
                    <a:pt x="10933" y="9168"/>
                  </a:lnTo>
                  <a:cubicBezTo>
                    <a:pt x="11531" y="9168"/>
                    <a:pt x="12004" y="8696"/>
                    <a:pt x="12004" y="8129"/>
                  </a:cubicBezTo>
                  <a:lnTo>
                    <a:pt x="12004" y="4600"/>
                  </a:lnTo>
                  <a:cubicBezTo>
                    <a:pt x="11972" y="4001"/>
                    <a:pt x="11500" y="3529"/>
                    <a:pt x="10901" y="3529"/>
                  </a:cubicBezTo>
                  <a:lnTo>
                    <a:pt x="9137" y="3529"/>
                  </a:lnTo>
                  <a:lnTo>
                    <a:pt x="9137" y="2458"/>
                  </a:lnTo>
                  <a:cubicBezTo>
                    <a:pt x="9137" y="2363"/>
                    <a:pt x="9074" y="2269"/>
                    <a:pt x="9011" y="2206"/>
                  </a:cubicBezTo>
                  <a:lnTo>
                    <a:pt x="6932" y="126"/>
                  </a:lnTo>
                  <a:cubicBezTo>
                    <a:pt x="6837" y="63"/>
                    <a:pt x="6774" y="0"/>
                    <a:pt x="66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5508;p51">
              <a:extLst>
                <a:ext uri="{FF2B5EF4-FFF2-40B4-BE49-F238E27FC236}">
                  <a16:creationId xmlns:a16="http://schemas.microsoft.com/office/drawing/2014/main" id="{91E6A2A2-EA50-7099-D15C-0F1FCCE39C18}"/>
                </a:ext>
              </a:extLst>
            </p:cNvPr>
            <p:cNvSpPr/>
            <p:nvPr/>
          </p:nvSpPr>
          <p:spPr>
            <a:xfrm>
              <a:off x="-47087075" y="28523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8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8" y="693"/>
                  </a:cubicBezTo>
                  <a:cubicBezTo>
                    <a:pt x="537" y="693"/>
                    <a:pt x="694" y="536"/>
                    <a:pt x="694" y="347"/>
                  </a:cubicBezTo>
                  <a:cubicBezTo>
                    <a:pt x="694" y="158"/>
                    <a:pt x="537" y="0"/>
                    <a:pt x="3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5509;p51">
              <a:extLst>
                <a:ext uri="{FF2B5EF4-FFF2-40B4-BE49-F238E27FC236}">
                  <a16:creationId xmlns:a16="http://schemas.microsoft.com/office/drawing/2014/main" id="{83BE40FA-82BD-3D40-707C-CD19073C216E}"/>
                </a:ext>
              </a:extLst>
            </p:cNvPr>
            <p:cNvSpPr/>
            <p:nvPr/>
          </p:nvSpPr>
          <p:spPr>
            <a:xfrm>
              <a:off x="-47052400" y="28523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26" y="0"/>
                    <a:pt x="0" y="158"/>
                    <a:pt x="0" y="347"/>
                  </a:cubicBezTo>
                  <a:cubicBezTo>
                    <a:pt x="0" y="536"/>
                    <a:pt x="126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5510;p51">
              <a:extLst>
                <a:ext uri="{FF2B5EF4-FFF2-40B4-BE49-F238E27FC236}">
                  <a16:creationId xmlns:a16="http://schemas.microsoft.com/office/drawing/2014/main" id="{6A2B62AA-6AAE-CA39-94E5-EE746DBBCDC3}"/>
                </a:ext>
              </a:extLst>
            </p:cNvPr>
            <p:cNvSpPr/>
            <p:nvPr/>
          </p:nvSpPr>
          <p:spPr>
            <a:xfrm>
              <a:off x="-47051625" y="2957900"/>
              <a:ext cx="87450" cy="17350"/>
            </a:xfrm>
            <a:custGeom>
              <a:avLst/>
              <a:gdLst/>
              <a:ahLst/>
              <a:cxnLst/>
              <a:rect l="l" t="t" r="r" b="b"/>
              <a:pathLst>
                <a:path w="3498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3151" y="694"/>
                  </a:lnTo>
                  <a:cubicBezTo>
                    <a:pt x="3340" y="694"/>
                    <a:pt x="3498" y="536"/>
                    <a:pt x="3498" y="347"/>
                  </a:cubicBezTo>
                  <a:cubicBezTo>
                    <a:pt x="3498" y="158"/>
                    <a:pt x="3340" y="1"/>
                    <a:pt x="3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5511;p51">
              <a:extLst>
                <a:ext uri="{FF2B5EF4-FFF2-40B4-BE49-F238E27FC236}">
                  <a16:creationId xmlns:a16="http://schemas.microsoft.com/office/drawing/2014/main" id="{D6B5C860-6E51-F48B-1DA0-C732378610EF}"/>
                </a:ext>
              </a:extLst>
            </p:cNvPr>
            <p:cNvSpPr/>
            <p:nvPr/>
          </p:nvSpPr>
          <p:spPr>
            <a:xfrm>
              <a:off x="-47051625" y="2923250"/>
              <a:ext cx="87450" cy="17350"/>
            </a:xfrm>
            <a:custGeom>
              <a:avLst/>
              <a:gdLst/>
              <a:ahLst/>
              <a:cxnLst/>
              <a:rect l="l" t="t" r="r" b="b"/>
              <a:pathLst>
                <a:path w="3498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3151" y="694"/>
                  </a:lnTo>
                  <a:cubicBezTo>
                    <a:pt x="3340" y="694"/>
                    <a:pt x="3498" y="536"/>
                    <a:pt x="3498" y="347"/>
                  </a:cubicBezTo>
                  <a:cubicBezTo>
                    <a:pt x="3498" y="158"/>
                    <a:pt x="3340" y="1"/>
                    <a:pt x="3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5512;p51">
              <a:extLst>
                <a:ext uri="{FF2B5EF4-FFF2-40B4-BE49-F238E27FC236}">
                  <a16:creationId xmlns:a16="http://schemas.microsoft.com/office/drawing/2014/main" id="{E4F0290E-30F7-5FCB-B26F-D16ECA705A2F}"/>
                </a:ext>
              </a:extLst>
            </p:cNvPr>
            <p:cNvSpPr/>
            <p:nvPr/>
          </p:nvSpPr>
          <p:spPr>
            <a:xfrm>
              <a:off x="-47017750" y="2852375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78" y="693"/>
                  </a:cubicBezTo>
                  <a:lnTo>
                    <a:pt x="1072" y="693"/>
                  </a:lnTo>
                  <a:cubicBezTo>
                    <a:pt x="1261" y="693"/>
                    <a:pt x="1418" y="536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6" name="Google Shape;5513;p51">
              <a:extLst>
                <a:ext uri="{FF2B5EF4-FFF2-40B4-BE49-F238E27FC236}">
                  <a16:creationId xmlns:a16="http://schemas.microsoft.com/office/drawing/2014/main" id="{78060F3F-3015-FE5F-3A49-7A3A70798626}"/>
                </a:ext>
              </a:extLst>
            </p:cNvPr>
            <p:cNvSpPr/>
            <p:nvPr/>
          </p:nvSpPr>
          <p:spPr>
            <a:xfrm>
              <a:off x="-46964975" y="2852375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1040" y="693"/>
                  </a:lnTo>
                  <a:cubicBezTo>
                    <a:pt x="1260" y="693"/>
                    <a:pt x="1418" y="536"/>
                    <a:pt x="1418" y="347"/>
                  </a:cubicBezTo>
                  <a:cubicBezTo>
                    <a:pt x="1418" y="158"/>
                    <a:pt x="1260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67" name="Google Shape;5514;p51">
            <a:extLst>
              <a:ext uri="{FF2B5EF4-FFF2-40B4-BE49-F238E27FC236}">
                <a16:creationId xmlns:a16="http://schemas.microsoft.com/office/drawing/2014/main" id="{9C489111-8CCF-47F2-328F-01C40926497B}"/>
              </a:ext>
            </a:extLst>
          </p:cNvPr>
          <p:cNvSpPr/>
          <p:nvPr/>
        </p:nvSpPr>
        <p:spPr>
          <a:xfrm>
            <a:off x="9936010" y="2338443"/>
            <a:ext cx="479289" cy="543678"/>
          </a:xfrm>
          <a:custGeom>
            <a:avLst/>
            <a:gdLst/>
            <a:ahLst/>
            <a:cxnLst/>
            <a:rect l="l" t="t" r="r" b="b"/>
            <a:pathLst>
              <a:path w="10555" h="11973" extrusionOk="0">
                <a:moveTo>
                  <a:pt x="3151" y="2836"/>
                </a:moveTo>
                <a:cubicBezTo>
                  <a:pt x="3340" y="2836"/>
                  <a:pt x="3498" y="2994"/>
                  <a:pt x="3498" y="3183"/>
                </a:cubicBezTo>
                <a:lnTo>
                  <a:pt x="3498" y="3529"/>
                </a:lnTo>
                <a:lnTo>
                  <a:pt x="2805" y="3529"/>
                </a:lnTo>
                <a:lnTo>
                  <a:pt x="2805" y="3183"/>
                </a:lnTo>
                <a:cubicBezTo>
                  <a:pt x="2805" y="2994"/>
                  <a:pt x="2962" y="2836"/>
                  <a:pt x="3151" y="2836"/>
                </a:cubicBezTo>
                <a:close/>
                <a:moveTo>
                  <a:pt x="9862" y="4191"/>
                </a:moveTo>
                <a:lnTo>
                  <a:pt x="9862" y="5262"/>
                </a:lnTo>
                <a:cubicBezTo>
                  <a:pt x="9862" y="5451"/>
                  <a:pt x="9704" y="5609"/>
                  <a:pt x="9484" y="5609"/>
                </a:cubicBezTo>
                <a:cubicBezTo>
                  <a:pt x="9295" y="5609"/>
                  <a:pt x="9137" y="5451"/>
                  <a:pt x="9137" y="5262"/>
                </a:cubicBezTo>
                <a:lnTo>
                  <a:pt x="9137" y="4191"/>
                </a:lnTo>
                <a:close/>
                <a:moveTo>
                  <a:pt x="3151" y="5609"/>
                </a:moveTo>
                <a:cubicBezTo>
                  <a:pt x="3340" y="5609"/>
                  <a:pt x="3498" y="5766"/>
                  <a:pt x="3498" y="5987"/>
                </a:cubicBezTo>
                <a:cubicBezTo>
                  <a:pt x="3498" y="6176"/>
                  <a:pt x="3340" y="6333"/>
                  <a:pt x="3151" y="6333"/>
                </a:cubicBezTo>
                <a:cubicBezTo>
                  <a:pt x="2962" y="6333"/>
                  <a:pt x="2805" y="6176"/>
                  <a:pt x="2805" y="5987"/>
                </a:cubicBezTo>
                <a:cubicBezTo>
                  <a:pt x="2805" y="5766"/>
                  <a:pt x="2962" y="5609"/>
                  <a:pt x="3151" y="5609"/>
                </a:cubicBezTo>
                <a:close/>
                <a:moveTo>
                  <a:pt x="3592" y="4254"/>
                </a:moveTo>
                <a:cubicBezTo>
                  <a:pt x="4695" y="4443"/>
                  <a:pt x="5640" y="5451"/>
                  <a:pt x="5640" y="6680"/>
                </a:cubicBezTo>
                <a:lnTo>
                  <a:pt x="5640" y="8822"/>
                </a:lnTo>
                <a:cubicBezTo>
                  <a:pt x="5640" y="10145"/>
                  <a:pt x="4538" y="11248"/>
                  <a:pt x="3183" y="11248"/>
                </a:cubicBezTo>
                <a:cubicBezTo>
                  <a:pt x="1860" y="11248"/>
                  <a:pt x="757" y="10145"/>
                  <a:pt x="757" y="8822"/>
                </a:cubicBezTo>
                <a:lnTo>
                  <a:pt x="757" y="6680"/>
                </a:lnTo>
                <a:cubicBezTo>
                  <a:pt x="757" y="5451"/>
                  <a:pt x="1671" y="4443"/>
                  <a:pt x="2868" y="4254"/>
                </a:cubicBezTo>
                <a:lnTo>
                  <a:pt x="2868" y="4979"/>
                </a:lnTo>
                <a:cubicBezTo>
                  <a:pt x="2490" y="5136"/>
                  <a:pt x="2175" y="5546"/>
                  <a:pt x="2175" y="5987"/>
                </a:cubicBezTo>
                <a:cubicBezTo>
                  <a:pt x="2175" y="6396"/>
                  <a:pt x="2458" y="6837"/>
                  <a:pt x="2868" y="6963"/>
                </a:cubicBezTo>
                <a:lnTo>
                  <a:pt x="2868" y="7341"/>
                </a:lnTo>
                <a:cubicBezTo>
                  <a:pt x="2868" y="7562"/>
                  <a:pt x="3025" y="7719"/>
                  <a:pt x="3246" y="7719"/>
                </a:cubicBezTo>
                <a:cubicBezTo>
                  <a:pt x="3435" y="7719"/>
                  <a:pt x="3592" y="7562"/>
                  <a:pt x="3592" y="7341"/>
                </a:cubicBezTo>
                <a:lnTo>
                  <a:pt x="3592" y="6963"/>
                </a:lnTo>
                <a:cubicBezTo>
                  <a:pt x="3970" y="6806"/>
                  <a:pt x="4286" y="6396"/>
                  <a:pt x="4286" y="5987"/>
                </a:cubicBezTo>
                <a:cubicBezTo>
                  <a:pt x="4286" y="5546"/>
                  <a:pt x="4033" y="5105"/>
                  <a:pt x="3592" y="4979"/>
                </a:cubicBezTo>
                <a:lnTo>
                  <a:pt x="3592" y="4254"/>
                </a:lnTo>
                <a:close/>
                <a:moveTo>
                  <a:pt x="5294" y="1"/>
                </a:moveTo>
                <a:cubicBezTo>
                  <a:pt x="4033" y="1"/>
                  <a:pt x="2994" y="946"/>
                  <a:pt x="2836" y="2143"/>
                </a:cubicBezTo>
                <a:cubicBezTo>
                  <a:pt x="2427" y="2301"/>
                  <a:pt x="2143" y="2710"/>
                  <a:pt x="2143" y="3151"/>
                </a:cubicBezTo>
                <a:lnTo>
                  <a:pt x="2143" y="3687"/>
                </a:lnTo>
                <a:cubicBezTo>
                  <a:pt x="914" y="4128"/>
                  <a:pt x="1" y="5294"/>
                  <a:pt x="1" y="6680"/>
                </a:cubicBezTo>
                <a:lnTo>
                  <a:pt x="1" y="8822"/>
                </a:lnTo>
                <a:cubicBezTo>
                  <a:pt x="1" y="10555"/>
                  <a:pt x="1419" y="11973"/>
                  <a:pt x="3151" y="11973"/>
                </a:cubicBezTo>
                <a:cubicBezTo>
                  <a:pt x="4884" y="11973"/>
                  <a:pt x="6302" y="10555"/>
                  <a:pt x="6302" y="8822"/>
                </a:cubicBezTo>
                <a:lnTo>
                  <a:pt x="6302" y="6680"/>
                </a:lnTo>
                <a:cubicBezTo>
                  <a:pt x="6302" y="5294"/>
                  <a:pt x="5451" y="4128"/>
                  <a:pt x="4191" y="3687"/>
                </a:cubicBezTo>
                <a:lnTo>
                  <a:pt x="4191" y="3151"/>
                </a:lnTo>
                <a:cubicBezTo>
                  <a:pt x="4191" y="2710"/>
                  <a:pt x="3907" y="2301"/>
                  <a:pt x="3529" y="2143"/>
                </a:cubicBezTo>
                <a:cubicBezTo>
                  <a:pt x="3624" y="1293"/>
                  <a:pt x="4380" y="662"/>
                  <a:pt x="5262" y="662"/>
                </a:cubicBezTo>
                <a:cubicBezTo>
                  <a:pt x="6239" y="662"/>
                  <a:pt x="7026" y="1450"/>
                  <a:pt x="7026" y="2427"/>
                </a:cubicBezTo>
                <a:lnTo>
                  <a:pt x="7026" y="8413"/>
                </a:lnTo>
                <a:cubicBezTo>
                  <a:pt x="7026" y="9200"/>
                  <a:pt x="7657" y="9830"/>
                  <a:pt x="8444" y="9830"/>
                </a:cubicBezTo>
                <a:cubicBezTo>
                  <a:pt x="9232" y="9830"/>
                  <a:pt x="9862" y="9200"/>
                  <a:pt x="9862" y="8413"/>
                </a:cubicBezTo>
                <a:lnTo>
                  <a:pt x="9862" y="6239"/>
                </a:lnTo>
                <a:cubicBezTo>
                  <a:pt x="10240" y="6081"/>
                  <a:pt x="10555" y="5703"/>
                  <a:pt x="10555" y="5262"/>
                </a:cubicBezTo>
                <a:lnTo>
                  <a:pt x="10555" y="3844"/>
                </a:lnTo>
                <a:cubicBezTo>
                  <a:pt x="10555" y="3687"/>
                  <a:pt x="10397" y="3529"/>
                  <a:pt x="10208" y="3529"/>
                </a:cubicBezTo>
                <a:lnTo>
                  <a:pt x="9862" y="3529"/>
                </a:lnTo>
                <a:lnTo>
                  <a:pt x="9862" y="2458"/>
                </a:lnTo>
                <a:cubicBezTo>
                  <a:pt x="9862" y="2269"/>
                  <a:pt x="9704" y="2112"/>
                  <a:pt x="9515" y="2112"/>
                </a:cubicBezTo>
                <a:cubicBezTo>
                  <a:pt x="9295" y="2112"/>
                  <a:pt x="9137" y="2269"/>
                  <a:pt x="9137" y="2458"/>
                </a:cubicBezTo>
                <a:lnTo>
                  <a:pt x="9137" y="3529"/>
                </a:lnTo>
                <a:lnTo>
                  <a:pt x="8791" y="3529"/>
                </a:lnTo>
                <a:cubicBezTo>
                  <a:pt x="8602" y="3529"/>
                  <a:pt x="8444" y="3687"/>
                  <a:pt x="8444" y="3876"/>
                </a:cubicBezTo>
                <a:lnTo>
                  <a:pt x="8444" y="5294"/>
                </a:lnTo>
                <a:cubicBezTo>
                  <a:pt x="8444" y="5766"/>
                  <a:pt x="8728" y="6176"/>
                  <a:pt x="9137" y="6302"/>
                </a:cubicBezTo>
                <a:lnTo>
                  <a:pt x="9137" y="8444"/>
                </a:lnTo>
                <a:cubicBezTo>
                  <a:pt x="9137" y="8854"/>
                  <a:pt x="8822" y="9169"/>
                  <a:pt x="8444" y="9169"/>
                </a:cubicBezTo>
                <a:cubicBezTo>
                  <a:pt x="8035" y="9169"/>
                  <a:pt x="7720" y="8854"/>
                  <a:pt x="7720" y="8444"/>
                </a:cubicBezTo>
                <a:lnTo>
                  <a:pt x="7720" y="2458"/>
                </a:lnTo>
                <a:cubicBezTo>
                  <a:pt x="7720" y="1103"/>
                  <a:pt x="6617" y="1"/>
                  <a:pt x="5294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68" name="Google Shape;5515;p51">
            <a:extLst>
              <a:ext uri="{FF2B5EF4-FFF2-40B4-BE49-F238E27FC236}">
                <a16:creationId xmlns:a16="http://schemas.microsoft.com/office/drawing/2014/main" id="{0B954DF4-1BC5-0A54-D203-681DEDA4C349}"/>
              </a:ext>
            </a:extLst>
          </p:cNvPr>
          <p:cNvGrpSpPr/>
          <p:nvPr/>
        </p:nvGrpSpPr>
        <p:grpSpPr>
          <a:xfrm>
            <a:off x="9931813" y="3006701"/>
            <a:ext cx="480696" cy="545086"/>
            <a:chOff x="-45278675" y="2333325"/>
            <a:chExt cx="264650" cy="300100"/>
          </a:xfrm>
          <a:solidFill>
            <a:srgbClr val="054B99"/>
          </a:solidFill>
        </p:grpSpPr>
        <p:sp>
          <p:nvSpPr>
            <p:cNvPr id="3169" name="Google Shape;5516;p51">
              <a:extLst>
                <a:ext uri="{FF2B5EF4-FFF2-40B4-BE49-F238E27FC236}">
                  <a16:creationId xmlns:a16="http://schemas.microsoft.com/office/drawing/2014/main" id="{782DE13F-648F-5820-EE75-447843479B0B}"/>
                </a:ext>
              </a:extLst>
            </p:cNvPr>
            <p:cNvSpPr/>
            <p:nvPr/>
          </p:nvSpPr>
          <p:spPr>
            <a:xfrm>
              <a:off x="-45243225" y="2475100"/>
              <a:ext cx="52775" cy="87450"/>
            </a:xfrm>
            <a:custGeom>
              <a:avLst/>
              <a:gdLst/>
              <a:ahLst/>
              <a:cxnLst/>
              <a:rect l="l" t="t" r="r" b="b"/>
              <a:pathLst>
                <a:path w="2111" h="3498" extrusionOk="0">
                  <a:moveTo>
                    <a:pt x="1071" y="725"/>
                  </a:moveTo>
                  <a:cubicBezTo>
                    <a:pt x="1260" y="725"/>
                    <a:pt x="1418" y="883"/>
                    <a:pt x="1418" y="1072"/>
                  </a:cubicBezTo>
                  <a:cubicBezTo>
                    <a:pt x="1418" y="1261"/>
                    <a:pt x="1260" y="1418"/>
                    <a:pt x="1071" y="1418"/>
                  </a:cubicBezTo>
                  <a:lnTo>
                    <a:pt x="725" y="1418"/>
                  </a:lnTo>
                  <a:lnTo>
                    <a:pt x="725" y="725"/>
                  </a:lnTo>
                  <a:close/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3151"/>
                  </a:lnTo>
                  <a:cubicBezTo>
                    <a:pt x="0" y="3340"/>
                    <a:pt x="158" y="3497"/>
                    <a:pt x="347" y="3497"/>
                  </a:cubicBezTo>
                  <a:cubicBezTo>
                    <a:pt x="536" y="3497"/>
                    <a:pt x="693" y="3340"/>
                    <a:pt x="693" y="3151"/>
                  </a:cubicBezTo>
                  <a:lnTo>
                    <a:pt x="693" y="2080"/>
                  </a:lnTo>
                  <a:lnTo>
                    <a:pt x="1071" y="2080"/>
                  </a:lnTo>
                  <a:cubicBezTo>
                    <a:pt x="1638" y="2080"/>
                    <a:pt x="2111" y="1607"/>
                    <a:pt x="2111" y="1040"/>
                  </a:cubicBezTo>
                  <a:cubicBezTo>
                    <a:pt x="2111" y="473"/>
                    <a:pt x="1670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5517;p51">
              <a:extLst>
                <a:ext uri="{FF2B5EF4-FFF2-40B4-BE49-F238E27FC236}">
                  <a16:creationId xmlns:a16="http://schemas.microsoft.com/office/drawing/2014/main" id="{A304EE41-B114-ADDD-0401-336200ABFCC1}"/>
                </a:ext>
              </a:extLst>
            </p:cNvPr>
            <p:cNvSpPr/>
            <p:nvPr/>
          </p:nvSpPr>
          <p:spPr>
            <a:xfrm>
              <a:off x="-45172350" y="2475100"/>
              <a:ext cx="52800" cy="89025"/>
            </a:xfrm>
            <a:custGeom>
              <a:avLst/>
              <a:gdLst/>
              <a:ahLst/>
              <a:cxnLst/>
              <a:rect l="l" t="t" r="r" b="b"/>
              <a:pathLst>
                <a:path w="2112" h="3561" extrusionOk="0">
                  <a:moveTo>
                    <a:pt x="1072" y="0"/>
                  </a:moveTo>
                  <a:cubicBezTo>
                    <a:pt x="473" y="0"/>
                    <a:pt x="1" y="473"/>
                    <a:pt x="1" y="1072"/>
                  </a:cubicBezTo>
                  <a:cubicBezTo>
                    <a:pt x="1" y="1670"/>
                    <a:pt x="473" y="2143"/>
                    <a:pt x="1072" y="2143"/>
                  </a:cubicBezTo>
                  <a:cubicBezTo>
                    <a:pt x="1261" y="2143"/>
                    <a:pt x="1418" y="2300"/>
                    <a:pt x="1418" y="2489"/>
                  </a:cubicBezTo>
                  <a:cubicBezTo>
                    <a:pt x="1418" y="2678"/>
                    <a:pt x="1261" y="2836"/>
                    <a:pt x="1072" y="2836"/>
                  </a:cubicBezTo>
                  <a:cubicBezTo>
                    <a:pt x="851" y="2836"/>
                    <a:pt x="694" y="2678"/>
                    <a:pt x="694" y="2489"/>
                  </a:cubicBezTo>
                  <a:cubicBezTo>
                    <a:pt x="694" y="2300"/>
                    <a:pt x="536" y="2143"/>
                    <a:pt x="347" y="2143"/>
                  </a:cubicBezTo>
                  <a:cubicBezTo>
                    <a:pt x="158" y="2143"/>
                    <a:pt x="1" y="2300"/>
                    <a:pt x="1" y="2489"/>
                  </a:cubicBezTo>
                  <a:cubicBezTo>
                    <a:pt x="1" y="3088"/>
                    <a:pt x="473" y="3560"/>
                    <a:pt x="1072" y="3560"/>
                  </a:cubicBezTo>
                  <a:cubicBezTo>
                    <a:pt x="1639" y="3560"/>
                    <a:pt x="2111" y="3088"/>
                    <a:pt x="2111" y="2489"/>
                  </a:cubicBezTo>
                  <a:cubicBezTo>
                    <a:pt x="2111" y="1891"/>
                    <a:pt x="1639" y="1418"/>
                    <a:pt x="1072" y="1418"/>
                  </a:cubicBezTo>
                  <a:cubicBezTo>
                    <a:pt x="851" y="1418"/>
                    <a:pt x="725" y="1261"/>
                    <a:pt x="725" y="1072"/>
                  </a:cubicBezTo>
                  <a:cubicBezTo>
                    <a:pt x="725" y="883"/>
                    <a:pt x="851" y="725"/>
                    <a:pt x="1072" y="725"/>
                  </a:cubicBezTo>
                  <a:cubicBezTo>
                    <a:pt x="1261" y="725"/>
                    <a:pt x="1418" y="883"/>
                    <a:pt x="1418" y="1072"/>
                  </a:cubicBezTo>
                  <a:cubicBezTo>
                    <a:pt x="1418" y="1261"/>
                    <a:pt x="1576" y="1418"/>
                    <a:pt x="1765" y="1418"/>
                  </a:cubicBezTo>
                  <a:cubicBezTo>
                    <a:pt x="1954" y="1418"/>
                    <a:pt x="2111" y="1261"/>
                    <a:pt x="2111" y="1072"/>
                  </a:cubicBezTo>
                  <a:cubicBezTo>
                    <a:pt x="2111" y="473"/>
                    <a:pt x="1639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5518;p51">
              <a:extLst>
                <a:ext uri="{FF2B5EF4-FFF2-40B4-BE49-F238E27FC236}">
                  <a16:creationId xmlns:a16="http://schemas.microsoft.com/office/drawing/2014/main" id="{F3DFCBF3-6A4A-C3C3-78DC-1690CE864EAA}"/>
                </a:ext>
              </a:extLst>
            </p:cNvPr>
            <p:cNvSpPr/>
            <p:nvPr/>
          </p:nvSpPr>
          <p:spPr>
            <a:xfrm>
              <a:off x="-45102250" y="2475100"/>
              <a:ext cx="52800" cy="87450"/>
            </a:xfrm>
            <a:custGeom>
              <a:avLst/>
              <a:gdLst/>
              <a:ahLst/>
              <a:cxnLst/>
              <a:rect l="l" t="t" r="r" b="b"/>
              <a:pathLst>
                <a:path w="2112" h="3498" extrusionOk="0">
                  <a:moveTo>
                    <a:pt x="1072" y="725"/>
                  </a:moveTo>
                  <a:cubicBezTo>
                    <a:pt x="1261" y="725"/>
                    <a:pt x="1418" y="883"/>
                    <a:pt x="1418" y="1072"/>
                  </a:cubicBezTo>
                  <a:lnTo>
                    <a:pt x="1418" y="2458"/>
                  </a:lnTo>
                  <a:cubicBezTo>
                    <a:pt x="1418" y="2647"/>
                    <a:pt x="1261" y="2804"/>
                    <a:pt x="1072" y="2804"/>
                  </a:cubicBezTo>
                  <a:lnTo>
                    <a:pt x="694" y="2804"/>
                  </a:lnTo>
                  <a:lnTo>
                    <a:pt x="694" y="725"/>
                  </a:lnTo>
                  <a:close/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3151"/>
                  </a:lnTo>
                  <a:cubicBezTo>
                    <a:pt x="0" y="3340"/>
                    <a:pt x="158" y="3497"/>
                    <a:pt x="347" y="3497"/>
                  </a:cubicBezTo>
                  <a:lnTo>
                    <a:pt x="1040" y="3497"/>
                  </a:lnTo>
                  <a:cubicBezTo>
                    <a:pt x="1639" y="3497"/>
                    <a:pt x="2111" y="3025"/>
                    <a:pt x="2111" y="2458"/>
                  </a:cubicBezTo>
                  <a:lnTo>
                    <a:pt x="2111" y="1040"/>
                  </a:lnTo>
                  <a:cubicBezTo>
                    <a:pt x="2111" y="473"/>
                    <a:pt x="1639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5519;p51">
              <a:extLst>
                <a:ext uri="{FF2B5EF4-FFF2-40B4-BE49-F238E27FC236}">
                  <a16:creationId xmlns:a16="http://schemas.microsoft.com/office/drawing/2014/main" id="{E0BF17BB-B6B2-39AF-CA72-2E43D9A231AD}"/>
                </a:ext>
              </a:extLst>
            </p:cNvPr>
            <p:cNvSpPr/>
            <p:nvPr/>
          </p:nvSpPr>
          <p:spPr>
            <a:xfrm>
              <a:off x="-45278675" y="2333325"/>
              <a:ext cx="264650" cy="300100"/>
            </a:xfrm>
            <a:custGeom>
              <a:avLst/>
              <a:gdLst/>
              <a:ahLst/>
              <a:cxnLst/>
              <a:rect l="l" t="t" r="r" b="b"/>
              <a:pathLst>
                <a:path w="10586" h="12004" extrusionOk="0">
                  <a:moveTo>
                    <a:pt x="7751" y="1229"/>
                  </a:moveTo>
                  <a:lnTo>
                    <a:pt x="8664" y="2143"/>
                  </a:lnTo>
                  <a:lnTo>
                    <a:pt x="7751" y="2143"/>
                  </a:lnTo>
                  <a:lnTo>
                    <a:pt x="7751" y="1229"/>
                  </a:lnTo>
                  <a:close/>
                  <a:moveTo>
                    <a:pt x="7089" y="725"/>
                  </a:moveTo>
                  <a:lnTo>
                    <a:pt x="7089" y="2489"/>
                  </a:lnTo>
                  <a:cubicBezTo>
                    <a:pt x="7089" y="2678"/>
                    <a:pt x="7246" y="2836"/>
                    <a:pt x="7436" y="2836"/>
                  </a:cubicBezTo>
                  <a:lnTo>
                    <a:pt x="9200" y="2836"/>
                  </a:lnTo>
                  <a:lnTo>
                    <a:pt x="9200" y="4254"/>
                  </a:lnTo>
                  <a:lnTo>
                    <a:pt x="1481" y="4254"/>
                  </a:lnTo>
                  <a:lnTo>
                    <a:pt x="1481" y="725"/>
                  </a:lnTo>
                  <a:close/>
                  <a:moveTo>
                    <a:pt x="9893" y="4978"/>
                  </a:moveTo>
                  <a:lnTo>
                    <a:pt x="9893" y="9893"/>
                  </a:lnTo>
                  <a:lnTo>
                    <a:pt x="756" y="9893"/>
                  </a:lnTo>
                  <a:lnTo>
                    <a:pt x="756" y="4978"/>
                  </a:lnTo>
                  <a:close/>
                  <a:moveTo>
                    <a:pt x="9168" y="10586"/>
                  </a:moveTo>
                  <a:lnTo>
                    <a:pt x="9168" y="11311"/>
                  </a:lnTo>
                  <a:lnTo>
                    <a:pt x="1450" y="11311"/>
                  </a:lnTo>
                  <a:lnTo>
                    <a:pt x="1450" y="10586"/>
                  </a:lnTo>
                  <a:close/>
                  <a:moveTo>
                    <a:pt x="1072" y="1"/>
                  </a:moveTo>
                  <a:cubicBezTo>
                    <a:pt x="851" y="1"/>
                    <a:pt x="725" y="158"/>
                    <a:pt x="725" y="347"/>
                  </a:cubicBezTo>
                  <a:lnTo>
                    <a:pt x="725" y="4254"/>
                  </a:lnTo>
                  <a:lnTo>
                    <a:pt x="347" y="4254"/>
                  </a:lnTo>
                  <a:cubicBezTo>
                    <a:pt x="158" y="4254"/>
                    <a:pt x="0" y="4411"/>
                    <a:pt x="0" y="4600"/>
                  </a:cubicBezTo>
                  <a:lnTo>
                    <a:pt x="0" y="10240"/>
                  </a:lnTo>
                  <a:cubicBezTo>
                    <a:pt x="0" y="10429"/>
                    <a:pt x="158" y="10586"/>
                    <a:pt x="347" y="10586"/>
                  </a:cubicBezTo>
                  <a:lnTo>
                    <a:pt x="725" y="10586"/>
                  </a:lnTo>
                  <a:lnTo>
                    <a:pt x="725" y="11657"/>
                  </a:lnTo>
                  <a:cubicBezTo>
                    <a:pt x="725" y="11846"/>
                    <a:pt x="851" y="12004"/>
                    <a:pt x="1072" y="12004"/>
                  </a:cubicBezTo>
                  <a:lnTo>
                    <a:pt x="9483" y="12004"/>
                  </a:lnTo>
                  <a:cubicBezTo>
                    <a:pt x="9672" y="12004"/>
                    <a:pt x="9830" y="11846"/>
                    <a:pt x="9830" y="11657"/>
                  </a:cubicBezTo>
                  <a:lnTo>
                    <a:pt x="9830" y="10586"/>
                  </a:lnTo>
                  <a:lnTo>
                    <a:pt x="10208" y="10586"/>
                  </a:lnTo>
                  <a:cubicBezTo>
                    <a:pt x="10397" y="10586"/>
                    <a:pt x="10555" y="10429"/>
                    <a:pt x="10555" y="10240"/>
                  </a:cubicBezTo>
                  <a:lnTo>
                    <a:pt x="10555" y="4600"/>
                  </a:lnTo>
                  <a:cubicBezTo>
                    <a:pt x="10586" y="4411"/>
                    <a:pt x="10428" y="4254"/>
                    <a:pt x="10239" y="4254"/>
                  </a:cubicBezTo>
                  <a:lnTo>
                    <a:pt x="9893" y="4254"/>
                  </a:lnTo>
                  <a:lnTo>
                    <a:pt x="9893" y="2489"/>
                  </a:lnTo>
                  <a:cubicBezTo>
                    <a:pt x="9893" y="2395"/>
                    <a:pt x="9830" y="2300"/>
                    <a:pt x="9767" y="2237"/>
                  </a:cubicBezTo>
                  <a:lnTo>
                    <a:pt x="7656" y="127"/>
                  </a:lnTo>
                  <a:cubicBezTo>
                    <a:pt x="7562" y="32"/>
                    <a:pt x="7499" y="1"/>
                    <a:pt x="74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73" name="Google Shape;5520;p51">
            <a:extLst>
              <a:ext uri="{FF2B5EF4-FFF2-40B4-BE49-F238E27FC236}">
                <a16:creationId xmlns:a16="http://schemas.microsoft.com/office/drawing/2014/main" id="{FF728CD8-C046-0C7C-6C0E-03B947E5A774}"/>
              </a:ext>
            </a:extLst>
          </p:cNvPr>
          <p:cNvGrpSpPr/>
          <p:nvPr/>
        </p:nvGrpSpPr>
        <p:grpSpPr>
          <a:xfrm>
            <a:off x="9947524" y="3676205"/>
            <a:ext cx="449273" cy="545130"/>
            <a:chOff x="-45270025" y="2701925"/>
            <a:chExt cx="247350" cy="300125"/>
          </a:xfrm>
          <a:solidFill>
            <a:srgbClr val="054B99"/>
          </a:solidFill>
        </p:grpSpPr>
        <p:sp>
          <p:nvSpPr>
            <p:cNvPr id="3174" name="Google Shape;5521;p51">
              <a:extLst>
                <a:ext uri="{FF2B5EF4-FFF2-40B4-BE49-F238E27FC236}">
                  <a16:creationId xmlns:a16="http://schemas.microsoft.com/office/drawing/2014/main" id="{3885C0CC-075A-103F-FFEF-0499707E3D5B}"/>
                </a:ext>
              </a:extLst>
            </p:cNvPr>
            <p:cNvSpPr/>
            <p:nvPr/>
          </p:nvSpPr>
          <p:spPr>
            <a:xfrm>
              <a:off x="-45128250" y="28437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5522;p51">
              <a:extLst>
                <a:ext uri="{FF2B5EF4-FFF2-40B4-BE49-F238E27FC236}">
                  <a16:creationId xmlns:a16="http://schemas.microsoft.com/office/drawing/2014/main" id="{1BB554AA-9115-21CF-4986-53837CFFE5CD}"/>
                </a:ext>
              </a:extLst>
            </p:cNvPr>
            <p:cNvSpPr/>
            <p:nvPr/>
          </p:nvSpPr>
          <p:spPr>
            <a:xfrm>
              <a:off x="-45270025" y="2701925"/>
              <a:ext cx="247350" cy="300125"/>
            </a:xfrm>
            <a:custGeom>
              <a:avLst/>
              <a:gdLst/>
              <a:ahLst/>
              <a:cxnLst/>
              <a:rect l="l" t="t" r="r" b="b"/>
              <a:pathLst>
                <a:path w="9894" h="12005" extrusionOk="0">
                  <a:moveTo>
                    <a:pt x="7751" y="1261"/>
                  </a:moveTo>
                  <a:lnTo>
                    <a:pt x="8665" y="2143"/>
                  </a:lnTo>
                  <a:lnTo>
                    <a:pt x="7751" y="2143"/>
                  </a:lnTo>
                  <a:lnTo>
                    <a:pt x="7751" y="1261"/>
                  </a:lnTo>
                  <a:close/>
                  <a:moveTo>
                    <a:pt x="7090" y="4979"/>
                  </a:moveTo>
                  <a:lnTo>
                    <a:pt x="7090" y="9925"/>
                  </a:lnTo>
                  <a:lnTo>
                    <a:pt x="757" y="9925"/>
                  </a:lnTo>
                  <a:lnTo>
                    <a:pt x="757" y="4979"/>
                  </a:lnTo>
                  <a:close/>
                  <a:moveTo>
                    <a:pt x="7090" y="725"/>
                  </a:moveTo>
                  <a:lnTo>
                    <a:pt x="7090" y="2521"/>
                  </a:lnTo>
                  <a:cubicBezTo>
                    <a:pt x="7090" y="2710"/>
                    <a:pt x="7247" y="2868"/>
                    <a:pt x="7436" y="2868"/>
                  </a:cubicBezTo>
                  <a:lnTo>
                    <a:pt x="9232" y="2868"/>
                  </a:lnTo>
                  <a:lnTo>
                    <a:pt x="9232" y="11343"/>
                  </a:lnTo>
                  <a:lnTo>
                    <a:pt x="1450" y="11343"/>
                  </a:lnTo>
                  <a:lnTo>
                    <a:pt x="1450" y="10618"/>
                  </a:lnTo>
                  <a:lnTo>
                    <a:pt x="7436" y="10618"/>
                  </a:lnTo>
                  <a:cubicBezTo>
                    <a:pt x="7657" y="10618"/>
                    <a:pt x="7814" y="10460"/>
                    <a:pt x="7814" y="10271"/>
                  </a:cubicBezTo>
                  <a:lnTo>
                    <a:pt x="7814" y="4632"/>
                  </a:lnTo>
                  <a:cubicBezTo>
                    <a:pt x="7814" y="4443"/>
                    <a:pt x="7657" y="4285"/>
                    <a:pt x="7436" y="4285"/>
                  </a:cubicBezTo>
                  <a:lnTo>
                    <a:pt x="1450" y="4285"/>
                  </a:lnTo>
                  <a:lnTo>
                    <a:pt x="1450" y="725"/>
                  </a:lnTo>
                  <a:close/>
                  <a:moveTo>
                    <a:pt x="1072" y="1"/>
                  </a:moveTo>
                  <a:cubicBezTo>
                    <a:pt x="883" y="1"/>
                    <a:pt x="726" y="158"/>
                    <a:pt x="726" y="347"/>
                  </a:cubicBezTo>
                  <a:lnTo>
                    <a:pt x="726" y="4254"/>
                  </a:lnTo>
                  <a:lnTo>
                    <a:pt x="379" y="4254"/>
                  </a:lnTo>
                  <a:cubicBezTo>
                    <a:pt x="158" y="4254"/>
                    <a:pt x="1" y="4411"/>
                    <a:pt x="1" y="4601"/>
                  </a:cubicBezTo>
                  <a:lnTo>
                    <a:pt x="1" y="10240"/>
                  </a:lnTo>
                  <a:cubicBezTo>
                    <a:pt x="1" y="10429"/>
                    <a:pt x="158" y="10586"/>
                    <a:pt x="379" y="10586"/>
                  </a:cubicBezTo>
                  <a:lnTo>
                    <a:pt x="726" y="10586"/>
                  </a:lnTo>
                  <a:lnTo>
                    <a:pt x="726" y="11658"/>
                  </a:lnTo>
                  <a:cubicBezTo>
                    <a:pt x="726" y="11847"/>
                    <a:pt x="883" y="12004"/>
                    <a:pt x="1072" y="12004"/>
                  </a:cubicBezTo>
                  <a:lnTo>
                    <a:pt x="9484" y="12004"/>
                  </a:lnTo>
                  <a:cubicBezTo>
                    <a:pt x="9704" y="12004"/>
                    <a:pt x="9862" y="11847"/>
                    <a:pt x="9862" y="11658"/>
                  </a:cubicBezTo>
                  <a:lnTo>
                    <a:pt x="9893" y="2458"/>
                  </a:lnTo>
                  <a:cubicBezTo>
                    <a:pt x="9893" y="2395"/>
                    <a:pt x="9862" y="2269"/>
                    <a:pt x="9767" y="2238"/>
                  </a:cubicBezTo>
                  <a:lnTo>
                    <a:pt x="7657" y="95"/>
                  </a:lnTo>
                  <a:cubicBezTo>
                    <a:pt x="7562" y="32"/>
                    <a:pt x="7499" y="1"/>
                    <a:pt x="74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5523;p51">
              <a:extLst>
                <a:ext uri="{FF2B5EF4-FFF2-40B4-BE49-F238E27FC236}">
                  <a16:creationId xmlns:a16="http://schemas.microsoft.com/office/drawing/2014/main" id="{68EFEBCD-154F-3FBC-B9D6-AEC3E8BFB162}"/>
                </a:ext>
              </a:extLst>
            </p:cNvPr>
            <p:cNvSpPr/>
            <p:nvPr/>
          </p:nvSpPr>
          <p:spPr>
            <a:xfrm>
              <a:off x="-45235350" y="2844500"/>
              <a:ext cx="89800" cy="87450"/>
            </a:xfrm>
            <a:custGeom>
              <a:avLst/>
              <a:gdLst/>
              <a:ahLst/>
              <a:cxnLst/>
              <a:rect l="l" t="t" r="r" b="b"/>
              <a:pathLst>
                <a:path w="3592" h="3498" extrusionOk="0">
                  <a:moveTo>
                    <a:pt x="1796" y="1103"/>
                  </a:moveTo>
                  <a:lnTo>
                    <a:pt x="2268" y="2079"/>
                  </a:lnTo>
                  <a:lnTo>
                    <a:pt x="1292" y="2079"/>
                  </a:lnTo>
                  <a:lnTo>
                    <a:pt x="1796" y="1103"/>
                  </a:lnTo>
                  <a:close/>
                  <a:moveTo>
                    <a:pt x="1764" y="0"/>
                  </a:moveTo>
                  <a:cubicBezTo>
                    <a:pt x="1638" y="0"/>
                    <a:pt x="1544" y="63"/>
                    <a:pt x="1449" y="189"/>
                  </a:cubicBezTo>
                  <a:lnTo>
                    <a:pt x="32" y="2993"/>
                  </a:lnTo>
                  <a:cubicBezTo>
                    <a:pt x="0" y="3151"/>
                    <a:pt x="63" y="3340"/>
                    <a:pt x="284" y="3466"/>
                  </a:cubicBezTo>
                  <a:cubicBezTo>
                    <a:pt x="324" y="3482"/>
                    <a:pt x="369" y="3490"/>
                    <a:pt x="415" y="3490"/>
                  </a:cubicBezTo>
                  <a:cubicBezTo>
                    <a:pt x="547" y="3490"/>
                    <a:pt x="686" y="3425"/>
                    <a:pt x="756" y="3308"/>
                  </a:cubicBezTo>
                  <a:lnTo>
                    <a:pt x="977" y="2804"/>
                  </a:lnTo>
                  <a:lnTo>
                    <a:pt x="2647" y="2804"/>
                  </a:lnTo>
                  <a:lnTo>
                    <a:pt x="2867" y="3308"/>
                  </a:lnTo>
                  <a:cubicBezTo>
                    <a:pt x="2962" y="3434"/>
                    <a:pt x="3056" y="3497"/>
                    <a:pt x="3182" y="3497"/>
                  </a:cubicBezTo>
                  <a:cubicBezTo>
                    <a:pt x="3245" y="3497"/>
                    <a:pt x="3308" y="3497"/>
                    <a:pt x="3340" y="3466"/>
                  </a:cubicBezTo>
                  <a:cubicBezTo>
                    <a:pt x="3497" y="3371"/>
                    <a:pt x="3592" y="3151"/>
                    <a:pt x="3497" y="2993"/>
                  </a:cubicBezTo>
                  <a:lnTo>
                    <a:pt x="2079" y="189"/>
                  </a:lnTo>
                  <a:cubicBezTo>
                    <a:pt x="2016" y="63"/>
                    <a:pt x="1890" y="0"/>
                    <a:pt x="17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5524;p51">
              <a:extLst>
                <a:ext uri="{FF2B5EF4-FFF2-40B4-BE49-F238E27FC236}">
                  <a16:creationId xmlns:a16="http://schemas.microsoft.com/office/drawing/2014/main" id="{52301087-B1A6-3BE6-5FE6-055AE0DBA1FE}"/>
                </a:ext>
              </a:extLst>
            </p:cNvPr>
            <p:cNvSpPr/>
            <p:nvPr/>
          </p:nvSpPr>
          <p:spPr>
            <a:xfrm>
              <a:off x="-45128250" y="2879150"/>
              <a:ext cx="18150" cy="52800"/>
            </a:xfrm>
            <a:custGeom>
              <a:avLst/>
              <a:gdLst/>
              <a:ahLst/>
              <a:cxnLst/>
              <a:rect l="l" t="t" r="r" b="b"/>
              <a:pathLst>
                <a:path w="726" h="2112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765"/>
                  </a:lnTo>
                  <a:cubicBezTo>
                    <a:pt x="1" y="1954"/>
                    <a:pt x="158" y="2111"/>
                    <a:pt x="347" y="2111"/>
                  </a:cubicBezTo>
                  <a:cubicBezTo>
                    <a:pt x="568" y="2111"/>
                    <a:pt x="725" y="1954"/>
                    <a:pt x="725" y="1765"/>
                  </a:cubicBezTo>
                  <a:lnTo>
                    <a:pt x="725" y="347"/>
                  </a:ln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78" name="Google Shape;5525;p51">
            <a:extLst>
              <a:ext uri="{FF2B5EF4-FFF2-40B4-BE49-F238E27FC236}">
                <a16:creationId xmlns:a16="http://schemas.microsoft.com/office/drawing/2014/main" id="{D1348093-0CA4-DA5D-9454-0361308E5B74}"/>
              </a:ext>
            </a:extLst>
          </p:cNvPr>
          <p:cNvSpPr/>
          <p:nvPr/>
        </p:nvSpPr>
        <p:spPr>
          <a:xfrm>
            <a:off x="11319827" y="3033708"/>
            <a:ext cx="545086" cy="545086"/>
          </a:xfrm>
          <a:custGeom>
            <a:avLst/>
            <a:gdLst/>
            <a:ahLst/>
            <a:cxnLst/>
            <a:rect l="l" t="t" r="r" b="b"/>
            <a:pathLst>
              <a:path w="12004" h="12004" extrusionOk="0">
                <a:moveTo>
                  <a:pt x="2867" y="725"/>
                </a:moveTo>
                <a:lnTo>
                  <a:pt x="2867" y="1449"/>
                </a:lnTo>
                <a:lnTo>
                  <a:pt x="2174" y="1449"/>
                </a:lnTo>
                <a:lnTo>
                  <a:pt x="2174" y="725"/>
                </a:lnTo>
                <a:close/>
                <a:moveTo>
                  <a:pt x="7971" y="3592"/>
                </a:moveTo>
                <a:lnTo>
                  <a:pt x="3560" y="8002"/>
                </a:lnTo>
                <a:lnTo>
                  <a:pt x="3560" y="3592"/>
                </a:lnTo>
                <a:close/>
                <a:moveTo>
                  <a:pt x="8506" y="4064"/>
                </a:moveTo>
                <a:lnTo>
                  <a:pt x="8506" y="8475"/>
                </a:lnTo>
                <a:lnTo>
                  <a:pt x="4096" y="8475"/>
                </a:lnTo>
                <a:lnTo>
                  <a:pt x="8506" y="4064"/>
                </a:lnTo>
                <a:close/>
                <a:moveTo>
                  <a:pt x="2867" y="3529"/>
                </a:moveTo>
                <a:lnTo>
                  <a:pt x="2867" y="8821"/>
                </a:lnTo>
                <a:cubicBezTo>
                  <a:pt x="2867" y="9011"/>
                  <a:pt x="3025" y="9168"/>
                  <a:pt x="3214" y="9168"/>
                </a:cubicBezTo>
                <a:lnTo>
                  <a:pt x="8506" y="9168"/>
                </a:lnTo>
                <a:lnTo>
                  <a:pt x="8506" y="9893"/>
                </a:lnTo>
                <a:lnTo>
                  <a:pt x="2174" y="9893"/>
                </a:lnTo>
                <a:lnTo>
                  <a:pt x="2174" y="3529"/>
                </a:lnTo>
                <a:close/>
                <a:moveTo>
                  <a:pt x="11342" y="9168"/>
                </a:moveTo>
                <a:lnTo>
                  <a:pt x="11342" y="9893"/>
                </a:lnTo>
                <a:lnTo>
                  <a:pt x="10617" y="9893"/>
                </a:lnTo>
                <a:lnTo>
                  <a:pt x="10617" y="9168"/>
                </a:lnTo>
                <a:close/>
                <a:moveTo>
                  <a:pt x="9830" y="2111"/>
                </a:moveTo>
                <a:lnTo>
                  <a:pt x="9830" y="11310"/>
                </a:lnTo>
                <a:lnTo>
                  <a:pt x="9168" y="11310"/>
                </a:lnTo>
                <a:lnTo>
                  <a:pt x="9168" y="3182"/>
                </a:lnTo>
                <a:lnTo>
                  <a:pt x="9168" y="3151"/>
                </a:lnTo>
                <a:cubicBezTo>
                  <a:pt x="9168" y="2993"/>
                  <a:pt x="9010" y="2836"/>
                  <a:pt x="8821" y="2836"/>
                </a:cubicBezTo>
                <a:lnTo>
                  <a:pt x="693" y="2836"/>
                </a:lnTo>
                <a:lnTo>
                  <a:pt x="693" y="2111"/>
                </a:lnTo>
                <a:close/>
                <a:moveTo>
                  <a:pt x="1764" y="0"/>
                </a:moveTo>
                <a:cubicBezTo>
                  <a:pt x="1575" y="0"/>
                  <a:pt x="1418" y="158"/>
                  <a:pt x="1418" y="347"/>
                </a:cubicBezTo>
                <a:lnTo>
                  <a:pt x="1418" y="1418"/>
                </a:lnTo>
                <a:lnTo>
                  <a:pt x="347" y="1418"/>
                </a:lnTo>
                <a:cubicBezTo>
                  <a:pt x="158" y="1418"/>
                  <a:pt x="0" y="1575"/>
                  <a:pt x="0" y="1764"/>
                </a:cubicBezTo>
                <a:lnTo>
                  <a:pt x="0" y="3182"/>
                </a:lnTo>
                <a:cubicBezTo>
                  <a:pt x="0" y="3371"/>
                  <a:pt x="158" y="3529"/>
                  <a:pt x="347" y="3529"/>
                </a:cubicBezTo>
                <a:lnTo>
                  <a:pt x="1418" y="3529"/>
                </a:lnTo>
                <a:lnTo>
                  <a:pt x="1418" y="10082"/>
                </a:lnTo>
                <a:lnTo>
                  <a:pt x="819" y="10680"/>
                </a:lnTo>
                <a:cubicBezTo>
                  <a:pt x="693" y="10775"/>
                  <a:pt x="693" y="11027"/>
                  <a:pt x="819" y="11184"/>
                </a:cubicBezTo>
                <a:cubicBezTo>
                  <a:pt x="882" y="11247"/>
                  <a:pt x="969" y="11279"/>
                  <a:pt x="1059" y="11279"/>
                </a:cubicBezTo>
                <a:cubicBezTo>
                  <a:pt x="1150" y="11279"/>
                  <a:pt x="1245" y="11247"/>
                  <a:pt x="1323" y="11184"/>
                </a:cubicBezTo>
                <a:lnTo>
                  <a:pt x="1922" y="10586"/>
                </a:lnTo>
                <a:lnTo>
                  <a:pt x="8475" y="10586"/>
                </a:lnTo>
                <a:lnTo>
                  <a:pt x="8475" y="11657"/>
                </a:lnTo>
                <a:cubicBezTo>
                  <a:pt x="8475" y="11846"/>
                  <a:pt x="8601" y="12003"/>
                  <a:pt x="8821" y="12003"/>
                </a:cubicBezTo>
                <a:lnTo>
                  <a:pt x="10239" y="12003"/>
                </a:lnTo>
                <a:cubicBezTo>
                  <a:pt x="10428" y="12003"/>
                  <a:pt x="10586" y="11846"/>
                  <a:pt x="10586" y="11657"/>
                </a:cubicBezTo>
                <a:lnTo>
                  <a:pt x="10586" y="10586"/>
                </a:lnTo>
                <a:lnTo>
                  <a:pt x="11657" y="10586"/>
                </a:lnTo>
                <a:cubicBezTo>
                  <a:pt x="11846" y="10586"/>
                  <a:pt x="12003" y="10428"/>
                  <a:pt x="12003" y="10239"/>
                </a:cubicBezTo>
                <a:lnTo>
                  <a:pt x="12003" y="8821"/>
                </a:lnTo>
                <a:cubicBezTo>
                  <a:pt x="12003" y="8632"/>
                  <a:pt x="11846" y="8475"/>
                  <a:pt x="11657" y="8475"/>
                </a:cubicBezTo>
                <a:lnTo>
                  <a:pt x="10586" y="8475"/>
                </a:lnTo>
                <a:lnTo>
                  <a:pt x="10586" y="1922"/>
                </a:lnTo>
                <a:lnTo>
                  <a:pt x="11184" y="1323"/>
                </a:lnTo>
                <a:cubicBezTo>
                  <a:pt x="11279" y="1229"/>
                  <a:pt x="11279" y="977"/>
                  <a:pt x="11184" y="819"/>
                </a:cubicBezTo>
                <a:cubicBezTo>
                  <a:pt x="11121" y="756"/>
                  <a:pt x="11035" y="725"/>
                  <a:pt x="10940" y="725"/>
                </a:cubicBezTo>
                <a:cubicBezTo>
                  <a:pt x="10846" y="725"/>
                  <a:pt x="10743" y="756"/>
                  <a:pt x="10649" y="819"/>
                </a:cubicBezTo>
                <a:lnTo>
                  <a:pt x="10082" y="1418"/>
                </a:lnTo>
                <a:lnTo>
                  <a:pt x="3529" y="1418"/>
                </a:lnTo>
                <a:lnTo>
                  <a:pt x="3529" y="347"/>
                </a:lnTo>
                <a:cubicBezTo>
                  <a:pt x="3529" y="158"/>
                  <a:pt x="3371" y="0"/>
                  <a:pt x="3182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79" name="Google Shape;5526;p51">
            <a:extLst>
              <a:ext uri="{FF2B5EF4-FFF2-40B4-BE49-F238E27FC236}">
                <a16:creationId xmlns:a16="http://schemas.microsoft.com/office/drawing/2014/main" id="{ECEEBAFC-9CC9-1511-E519-92F0106F4E07}"/>
              </a:ext>
            </a:extLst>
          </p:cNvPr>
          <p:cNvGrpSpPr/>
          <p:nvPr/>
        </p:nvGrpSpPr>
        <p:grpSpPr>
          <a:xfrm>
            <a:off x="483215" y="4550322"/>
            <a:ext cx="423481" cy="548218"/>
            <a:chOff x="-50469125" y="3183175"/>
            <a:chExt cx="233150" cy="301825"/>
          </a:xfrm>
          <a:solidFill>
            <a:srgbClr val="054B99"/>
          </a:solidFill>
        </p:grpSpPr>
        <p:sp>
          <p:nvSpPr>
            <p:cNvPr id="3180" name="Google Shape;5527;p51">
              <a:extLst>
                <a:ext uri="{FF2B5EF4-FFF2-40B4-BE49-F238E27FC236}">
                  <a16:creationId xmlns:a16="http://schemas.microsoft.com/office/drawing/2014/main" id="{7F7CB89D-3011-E15C-7C7C-BFDC8BA6A4A2}"/>
                </a:ext>
              </a:extLst>
            </p:cNvPr>
            <p:cNvSpPr/>
            <p:nvPr/>
          </p:nvSpPr>
          <p:spPr>
            <a:xfrm>
              <a:off x="-50388775" y="3227275"/>
              <a:ext cx="70900" cy="70900"/>
            </a:xfrm>
            <a:custGeom>
              <a:avLst/>
              <a:gdLst/>
              <a:ahLst/>
              <a:cxnLst/>
              <a:rect l="l" t="t" r="r" b="b"/>
              <a:pathLst>
                <a:path w="2836" h="2836" extrusionOk="0">
                  <a:moveTo>
                    <a:pt x="1418" y="1072"/>
                  </a:moveTo>
                  <a:cubicBezTo>
                    <a:pt x="1638" y="1072"/>
                    <a:pt x="1796" y="1229"/>
                    <a:pt x="1796" y="1418"/>
                  </a:cubicBezTo>
                  <a:cubicBezTo>
                    <a:pt x="1796" y="1607"/>
                    <a:pt x="1638" y="1765"/>
                    <a:pt x="1418" y="1765"/>
                  </a:cubicBezTo>
                  <a:cubicBezTo>
                    <a:pt x="1229" y="1765"/>
                    <a:pt x="1071" y="1607"/>
                    <a:pt x="1071" y="1418"/>
                  </a:cubicBezTo>
                  <a:cubicBezTo>
                    <a:pt x="1071" y="1229"/>
                    <a:pt x="1229" y="1072"/>
                    <a:pt x="1418" y="1072"/>
                  </a:cubicBezTo>
                  <a:close/>
                  <a:moveTo>
                    <a:pt x="1418" y="1"/>
                  </a:moveTo>
                  <a:cubicBezTo>
                    <a:pt x="630" y="1"/>
                    <a:pt x="0" y="631"/>
                    <a:pt x="0" y="1418"/>
                  </a:cubicBezTo>
                  <a:cubicBezTo>
                    <a:pt x="0" y="2206"/>
                    <a:pt x="630" y="2836"/>
                    <a:pt x="1418" y="2836"/>
                  </a:cubicBezTo>
                  <a:cubicBezTo>
                    <a:pt x="2206" y="2836"/>
                    <a:pt x="2836" y="2206"/>
                    <a:pt x="2836" y="1418"/>
                  </a:cubicBezTo>
                  <a:cubicBezTo>
                    <a:pt x="2836" y="631"/>
                    <a:pt x="2206" y="1"/>
                    <a:pt x="1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5528;p51">
              <a:extLst>
                <a:ext uri="{FF2B5EF4-FFF2-40B4-BE49-F238E27FC236}">
                  <a16:creationId xmlns:a16="http://schemas.microsoft.com/office/drawing/2014/main" id="{B08DA381-6CCA-C44D-F0EB-A7B068625EDE}"/>
                </a:ext>
              </a:extLst>
            </p:cNvPr>
            <p:cNvSpPr/>
            <p:nvPr/>
          </p:nvSpPr>
          <p:spPr>
            <a:xfrm>
              <a:off x="-50469125" y="3290275"/>
              <a:ext cx="233150" cy="194725"/>
            </a:xfrm>
            <a:custGeom>
              <a:avLst/>
              <a:gdLst/>
              <a:ahLst/>
              <a:cxnLst/>
              <a:rect l="l" t="t" r="r" b="b"/>
              <a:pathLst>
                <a:path w="9326" h="7789" extrusionOk="0">
                  <a:moveTo>
                    <a:pt x="4663" y="1072"/>
                  </a:moveTo>
                  <a:lnTo>
                    <a:pt x="6018" y="3907"/>
                  </a:lnTo>
                  <a:cubicBezTo>
                    <a:pt x="5672" y="4034"/>
                    <a:pt x="5356" y="4097"/>
                    <a:pt x="5010" y="4128"/>
                  </a:cubicBezTo>
                  <a:lnTo>
                    <a:pt x="5010" y="3813"/>
                  </a:lnTo>
                  <a:cubicBezTo>
                    <a:pt x="5010" y="3624"/>
                    <a:pt x="4852" y="3466"/>
                    <a:pt x="4663" y="3466"/>
                  </a:cubicBezTo>
                  <a:cubicBezTo>
                    <a:pt x="4443" y="3466"/>
                    <a:pt x="4285" y="3624"/>
                    <a:pt x="4285" y="3813"/>
                  </a:cubicBezTo>
                  <a:lnTo>
                    <a:pt x="4285" y="4128"/>
                  </a:lnTo>
                  <a:cubicBezTo>
                    <a:pt x="3939" y="4097"/>
                    <a:pt x="3592" y="4034"/>
                    <a:pt x="3277" y="3907"/>
                  </a:cubicBezTo>
                  <a:lnTo>
                    <a:pt x="4663" y="1072"/>
                  </a:lnTo>
                  <a:close/>
                  <a:moveTo>
                    <a:pt x="2836" y="1"/>
                  </a:moveTo>
                  <a:lnTo>
                    <a:pt x="1576" y="2647"/>
                  </a:lnTo>
                  <a:cubicBezTo>
                    <a:pt x="1387" y="2395"/>
                    <a:pt x="1229" y="2143"/>
                    <a:pt x="1103" y="1860"/>
                  </a:cubicBezTo>
                  <a:cubicBezTo>
                    <a:pt x="1034" y="1721"/>
                    <a:pt x="914" y="1634"/>
                    <a:pt x="781" y="1634"/>
                  </a:cubicBezTo>
                  <a:cubicBezTo>
                    <a:pt x="732" y="1634"/>
                    <a:pt x="681" y="1645"/>
                    <a:pt x="631" y="1671"/>
                  </a:cubicBezTo>
                  <a:cubicBezTo>
                    <a:pt x="442" y="1734"/>
                    <a:pt x="347" y="1923"/>
                    <a:pt x="442" y="2143"/>
                  </a:cubicBezTo>
                  <a:cubicBezTo>
                    <a:pt x="631" y="2553"/>
                    <a:pt x="914" y="2994"/>
                    <a:pt x="1229" y="3340"/>
                  </a:cubicBezTo>
                  <a:lnTo>
                    <a:pt x="158" y="5546"/>
                  </a:lnTo>
                  <a:cubicBezTo>
                    <a:pt x="1" y="5955"/>
                    <a:pt x="64" y="6396"/>
                    <a:pt x="347" y="6711"/>
                  </a:cubicBezTo>
                  <a:lnTo>
                    <a:pt x="127" y="7247"/>
                  </a:lnTo>
                  <a:cubicBezTo>
                    <a:pt x="32" y="7405"/>
                    <a:pt x="127" y="7657"/>
                    <a:pt x="284" y="7720"/>
                  </a:cubicBezTo>
                  <a:cubicBezTo>
                    <a:pt x="328" y="7746"/>
                    <a:pt x="376" y="7757"/>
                    <a:pt x="425" y="7757"/>
                  </a:cubicBezTo>
                  <a:cubicBezTo>
                    <a:pt x="554" y="7757"/>
                    <a:pt x="688" y="7676"/>
                    <a:pt x="757" y="7562"/>
                  </a:cubicBezTo>
                  <a:lnTo>
                    <a:pt x="977" y="7026"/>
                  </a:lnTo>
                  <a:cubicBezTo>
                    <a:pt x="1025" y="7032"/>
                    <a:pt x="1072" y="7035"/>
                    <a:pt x="1118" y="7035"/>
                  </a:cubicBezTo>
                  <a:cubicBezTo>
                    <a:pt x="1562" y="7035"/>
                    <a:pt x="1937" y="6770"/>
                    <a:pt x="2080" y="6428"/>
                  </a:cubicBezTo>
                  <a:lnTo>
                    <a:pt x="2962" y="4601"/>
                  </a:lnTo>
                  <a:cubicBezTo>
                    <a:pt x="3372" y="4758"/>
                    <a:pt x="3813" y="4884"/>
                    <a:pt x="4285" y="4916"/>
                  </a:cubicBezTo>
                  <a:lnTo>
                    <a:pt x="4285" y="5294"/>
                  </a:lnTo>
                  <a:cubicBezTo>
                    <a:pt x="4285" y="5483"/>
                    <a:pt x="4443" y="5640"/>
                    <a:pt x="4632" y="5640"/>
                  </a:cubicBezTo>
                  <a:cubicBezTo>
                    <a:pt x="4852" y="5640"/>
                    <a:pt x="5010" y="5483"/>
                    <a:pt x="5010" y="5294"/>
                  </a:cubicBezTo>
                  <a:lnTo>
                    <a:pt x="5010" y="4916"/>
                  </a:lnTo>
                  <a:cubicBezTo>
                    <a:pt x="5483" y="4884"/>
                    <a:pt x="5892" y="4821"/>
                    <a:pt x="6333" y="4601"/>
                  </a:cubicBezTo>
                  <a:lnTo>
                    <a:pt x="7215" y="6428"/>
                  </a:lnTo>
                  <a:cubicBezTo>
                    <a:pt x="7365" y="6787"/>
                    <a:pt x="7741" y="7060"/>
                    <a:pt x="8237" y="7060"/>
                  </a:cubicBezTo>
                  <a:cubicBezTo>
                    <a:pt x="8264" y="7060"/>
                    <a:pt x="8291" y="7060"/>
                    <a:pt x="8318" y="7058"/>
                  </a:cubicBezTo>
                  <a:lnTo>
                    <a:pt x="8538" y="7594"/>
                  </a:lnTo>
                  <a:cubicBezTo>
                    <a:pt x="8607" y="7708"/>
                    <a:pt x="8742" y="7789"/>
                    <a:pt x="8871" y="7789"/>
                  </a:cubicBezTo>
                  <a:cubicBezTo>
                    <a:pt x="8920" y="7789"/>
                    <a:pt x="8968" y="7777"/>
                    <a:pt x="9011" y="7751"/>
                  </a:cubicBezTo>
                  <a:cubicBezTo>
                    <a:pt x="9169" y="7562"/>
                    <a:pt x="9263" y="7373"/>
                    <a:pt x="9169" y="7215"/>
                  </a:cubicBezTo>
                  <a:lnTo>
                    <a:pt x="8948" y="6648"/>
                  </a:lnTo>
                  <a:cubicBezTo>
                    <a:pt x="9200" y="6333"/>
                    <a:pt x="9326" y="5924"/>
                    <a:pt x="9137" y="5514"/>
                  </a:cubicBezTo>
                  <a:lnTo>
                    <a:pt x="8066" y="3340"/>
                  </a:lnTo>
                  <a:cubicBezTo>
                    <a:pt x="8381" y="2994"/>
                    <a:pt x="8665" y="2553"/>
                    <a:pt x="8854" y="2143"/>
                  </a:cubicBezTo>
                  <a:cubicBezTo>
                    <a:pt x="8948" y="1923"/>
                    <a:pt x="8854" y="1734"/>
                    <a:pt x="8665" y="1671"/>
                  </a:cubicBezTo>
                  <a:cubicBezTo>
                    <a:pt x="8614" y="1645"/>
                    <a:pt x="8561" y="1634"/>
                    <a:pt x="8509" y="1634"/>
                  </a:cubicBezTo>
                  <a:cubicBezTo>
                    <a:pt x="8369" y="1634"/>
                    <a:pt x="8238" y="1721"/>
                    <a:pt x="8192" y="1860"/>
                  </a:cubicBezTo>
                  <a:cubicBezTo>
                    <a:pt x="8066" y="2143"/>
                    <a:pt x="7908" y="2395"/>
                    <a:pt x="7719" y="2647"/>
                  </a:cubicBezTo>
                  <a:lnTo>
                    <a:pt x="6459" y="1"/>
                  </a:lnTo>
                  <a:cubicBezTo>
                    <a:pt x="6113" y="631"/>
                    <a:pt x="5420" y="1041"/>
                    <a:pt x="4632" y="1041"/>
                  </a:cubicBezTo>
                  <a:cubicBezTo>
                    <a:pt x="3844" y="1041"/>
                    <a:pt x="3183" y="599"/>
                    <a:pt x="28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5529;p51">
              <a:extLst>
                <a:ext uri="{FF2B5EF4-FFF2-40B4-BE49-F238E27FC236}">
                  <a16:creationId xmlns:a16="http://schemas.microsoft.com/office/drawing/2014/main" id="{A5FC007B-188B-DFBD-02C8-1CF3C7FB9F56}"/>
                </a:ext>
              </a:extLst>
            </p:cNvPr>
            <p:cNvSpPr/>
            <p:nvPr/>
          </p:nvSpPr>
          <p:spPr>
            <a:xfrm>
              <a:off x="-50379325" y="3183175"/>
              <a:ext cx="52775" cy="34675"/>
            </a:xfrm>
            <a:custGeom>
              <a:avLst/>
              <a:gdLst/>
              <a:ahLst/>
              <a:cxnLst/>
              <a:rect l="l" t="t" r="r" b="b"/>
              <a:pathLst>
                <a:path w="2111" h="1387" extrusionOk="0">
                  <a:moveTo>
                    <a:pt x="1071" y="0"/>
                  </a:moveTo>
                  <a:cubicBezTo>
                    <a:pt x="473" y="0"/>
                    <a:pt x="0" y="473"/>
                    <a:pt x="0" y="1071"/>
                  </a:cubicBezTo>
                  <a:lnTo>
                    <a:pt x="0" y="1386"/>
                  </a:lnTo>
                  <a:cubicBezTo>
                    <a:pt x="315" y="1166"/>
                    <a:pt x="662" y="1103"/>
                    <a:pt x="1071" y="1103"/>
                  </a:cubicBezTo>
                  <a:cubicBezTo>
                    <a:pt x="1449" y="1103"/>
                    <a:pt x="1796" y="1166"/>
                    <a:pt x="2111" y="1386"/>
                  </a:cubicBezTo>
                  <a:lnTo>
                    <a:pt x="2111" y="1071"/>
                  </a:lnTo>
                  <a:cubicBezTo>
                    <a:pt x="2111" y="473"/>
                    <a:pt x="1638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83" name="Google Shape;5530;p51">
            <a:extLst>
              <a:ext uri="{FF2B5EF4-FFF2-40B4-BE49-F238E27FC236}">
                <a16:creationId xmlns:a16="http://schemas.microsoft.com/office/drawing/2014/main" id="{EC29BCD1-A22C-C11D-6670-00DFCD7056FB}"/>
              </a:ext>
            </a:extLst>
          </p:cNvPr>
          <p:cNvGrpSpPr/>
          <p:nvPr/>
        </p:nvGrpSpPr>
        <p:grpSpPr>
          <a:xfrm>
            <a:off x="421687" y="5218373"/>
            <a:ext cx="546538" cy="545130"/>
            <a:chOff x="-50504575" y="3550975"/>
            <a:chExt cx="300900" cy="300125"/>
          </a:xfrm>
          <a:solidFill>
            <a:srgbClr val="054B99"/>
          </a:solidFill>
        </p:grpSpPr>
        <p:sp>
          <p:nvSpPr>
            <p:cNvPr id="3184" name="Google Shape;5531;p51">
              <a:extLst>
                <a:ext uri="{FF2B5EF4-FFF2-40B4-BE49-F238E27FC236}">
                  <a16:creationId xmlns:a16="http://schemas.microsoft.com/office/drawing/2014/main" id="{17A637D0-59AA-B0EB-4FFD-58F709819EFA}"/>
                </a:ext>
              </a:extLst>
            </p:cNvPr>
            <p:cNvSpPr/>
            <p:nvPr/>
          </p:nvSpPr>
          <p:spPr>
            <a:xfrm>
              <a:off x="-50504575" y="3550975"/>
              <a:ext cx="300900" cy="176475"/>
            </a:xfrm>
            <a:custGeom>
              <a:avLst/>
              <a:gdLst/>
              <a:ahLst/>
              <a:cxnLst/>
              <a:rect l="l" t="t" r="r" b="b"/>
              <a:pathLst>
                <a:path w="12036" h="7059" extrusionOk="0">
                  <a:moveTo>
                    <a:pt x="1072" y="1"/>
                  </a:moveTo>
                  <a:cubicBezTo>
                    <a:pt x="473" y="1"/>
                    <a:pt x="1" y="474"/>
                    <a:pt x="1" y="1072"/>
                  </a:cubicBezTo>
                  <a:cubicBezTo>
                    <a:pt x="1" y="1671"/>
                    <a:pt x="473" y="2143"/>
                    <a:pt x="1072" y="2143"/>
                  </a:cubicBezTo>
                  <a:cubicBezTo>
                    <a:pt x="1545" y="2143"/>
                    <a:pt x="1891" y="1828"/>
                    <a:pt x="2049" y="1419"/>
                  </a:cubicBezTo>
                  <a:lnTo>
                    <a:pt x="3592" y="1419"/>
                  </a:lnTo>
                  <a:cubicBezTo>
                    <a:pt x="2364" y="2175"/>
                    <a:pt x="1576" y="3467"/>
                    <a:pt x="1450" y="4916"/>
                  </a:cubicBezTo>
                  <a:lnTo>
                    <a:pt x="1072" y="4916"/>
                  </a:lnTo>
                  <a:cubicBezTo>
                    <a:pt x="883" y="4916"/>
                    <a:pt x="726" y="5073"/>
                    <a:pt x="726" y="5294"/>
                  </a:cubicBezTo>
                  <a:lnTo>
                    <a:pt x="726" y="6712"/>
                  </a:lnTo>
                  <a:cubicBezTo>
                    <a:pt x="726" y="6901"/>
                    <a:pt x="883" y="7058"/>
                    <a:pt x="1072" y="7058"/>
                  </a:cubicBezTo>
                  <a:lnTo>
                    <a:pt x="2490" y="7058"/>
                  </a:lnTo>
                  <a:cubicBezTo>
                    <a:pt x="2679" y="7058"/>
                    <a:pt x="2836" y="6901"/>
                    <a:pt x="2836" y="6712"/>
                  </a:cubicBezTo>
                  <a:lnTo>
                    <a:pt x="2836" y="5294"/>
                  </a:lnTo>
                  <a:cubicBezTo>
                    <a:pt x="2836" y="5073"/>
                    <a:pt x="2679" y="4916"/>
                    <a:pt x="2490" y="4916"/>
                  </a:cubicBezTo>
                  <a:lnTo>
                    <a:pt x="2175" y="4916"/>
                  </a:lnTo>
                  <a:cubicBezTo>
                    <a:pt x="2332" y="3309"/>
                    <a:pt x="3435" y="2017"/>
                    <a:pt x="4979" y="1576"/>
                  </a:cubicBezTo>
                  <a:lnTo>
                    <a:pt x="4979" y="1765"/>
                  </a:lnTo>
                  <a:cubicBezTo>
                    <a:pt x="4979" y="1986"/>
                    <a:pt x="5136" y="2143"/>
                    <a:pt x="5325" y="2143"/>
                  </a:cubicBezTo>
                  <a:lnTo>
                    <a:pt x="6743" y="2143"/>
                  </a:lnTo>
                  <a:cubicBezTo>
                    <a:pt x="6932" y="2143"/>
                    <a:pt x="7090" y="1986"/>
                    <a:pt x="7090" y="1765"/>
                  </a:cubicBezTo>
                  <a:lnTo>
                    <a:pt x="7090" y="1576"/>
                  </a:lnTo>
                  <a:cubicBezTo>
                    <a:pt x="8633" y="2017"/>
                    <a:pt x="9736" y="3340"/>
                    <a:pt x="9893" y="4916"/>
                  </a:cubicBezTo>
                  <a:lnTo>
                    <a:pt x="9578" y="4916"/>
                  </a:lnTo>
                  <a:cubicBezTo>
                    <a:pt x="9389" y="4916"/>
                    <a:pt x="9232" y="5073"/>
                    <a:pt x="9232" y="5294"/>
                  </a:cubicBezTo>
                  <a:lnTo>
                    <a:pt x="9232" y="6712"/>
                  </a:lnTo>
                  <a:cubicBezTo>
                    <a:pt x="9232" y="6901"/>
                    <a:pt x="9389" y="7058"/>
                    <a:pt x="9578" y="7058"/>
                  </a:cubicBezTo>
                  <a:lnTo>
                    <a:pt x="10996" y="7058"/>
                  </a:lnTo>
                  <a:cubicBezTo>
                    <a:pt x="11185" y="7058"/>
                    <a:pt x="11343" y="6901"/>
                    <a:pt x="11343" y="6712"/>
                  </a:cubicBezTo>
                  <a:lnTo>
                    <a:pt x="11343" y="5294"/>
                  </a:lnTo>
                  <a:cubicBezTo>
                    <a:pt x="11343" y="5073"/>
                    <a:pt x="11185" y="4916"/>
                    <a:pt x="10996" y="4916"/>
                  </a:cubicBezTo>
                  <a:lnTo>
                    <a:pt x="10587" y="4916"/>
                  </a:lnTo>
                  <a:cubicBezTo>
                    <a:pt x="10492" y="3467"/>
                    <a:pt x="9704" y="2175"/>
                    <a:pt x="8476" y="1419"/>
                  </a:cubicBezTo>
                  <a:lnTo>
                    <a:pt x="10020" y="1419"/>
                  </a:lnTo>
                  <a:cubicBezTo>
                    <a:pt x="10146" y="1860"/>
                    <a:pt x="10555" y="2143"/>
                    <a:pt x="10996" y="2143"/>
                  </a:cubicBezTo>
                  <a:cubicBezTo>
                    <a:pt x="11563" y="2143"/>
                    <a:pt x="12036" y="1671"/>
                    <a:pt x="12036" y="1072"/>
                  </a:cubicBezTo>
                  <a:cubicBezTo>
                    <a:pt x="12036" y="474"/>
                    <a:pt x="11563" y="1"/>
                    <a:pt x="10996" y="1"/>
                  </a:cubicBezTo>
                  <a:cubicBezTo>
                    <a:pt x="10524" y="1"/>
                    <a:pt x="10146" y="285"/>
                    <a:pt x="9988" y="726"/>
                  </a:cubicBezTo>
                  <a:lnTo>
                    <a:pt x="7090" y="726"/>
                  </a:lnTo>
                  <a:lnTo>
                    <a:pt x="7090" y="379"/>
                  </a:lnTo>
                  <a:cubicBezTo>
                    <a:pt x="7090" y="159"/>
                    <a:pt x="6932" y="1"/>
                    <a:pt x="6743" y="1"/>
                  </a:cubicBezTo>
                  <a:lnTo>
                    <a:pt x="5325" y="1"/>
                  </a:lnTo>
                  <a:cubicBezTo>
                    <a:pt x="5105" y="1"/>
                    <a:pt x="4979" y="159"/>
                    <a:pt x="4979" y="379"/>
                  </a:cubicBezTo>
                  <a:lnTo>
                    <a:pt x="4979" y="726"/>
                  </a:lnTo>
                  <a:lnTo>
                    <a:pt x="2049" y="726"/>
                  </a:lnTo>
                  <a:cubicBezTo>
                    <a:pt x="1891" y="316"/>
                    <a:pt x="1545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5" name="Google Shape;5532;p51">
              <a:extLst>
                <a:ext uri="{FF2B5EF4-FFF2-40B4-BE49-F238E27FC236}">
                  <a16:creationId xmlns:a16="http://schemas.microsoft.com/office/drawing/2014/main" id="{E8C53C00-A9D7-C5BE-BD3D-FD73A1EE72AF}"/>
                </a:ext>
              </a:extLst>
            </p:cNvPr>
            <p:cNvSpPr/>
            <p:nvPr/>
          </p:nvSpPr>
          <p:spPr>
            <a:xfrm>
              <a:off x="-50432100" y="3622650"/>
              <a:ext cx="157550" cy="175675"/>
            </a:xfrm>
            <a:custGeom>
              <a:avLst/>
              <a:gdLst/>
              <a:ahLst/>
              <a:cxnLst/>
              <a:rect l="l" t="t" r="r" b="b"/>
              <a:pathLst>
                <a:path w="6302" h="7027" extrusionOk="0">
                  <a:moveTo>
                    <a:pt x="3182" y="1"/>
                  </a:moveTo>
                  <a:cubicBezTo>
                    <a:pt x="3064" y="1"/>
                    <a:pt x="2946" y="64"/>
                    <a:pt x="2899" y="190"/>
                  </a:cubicBezTo>
                  <a:lnTo>
                    <a:pt x="95" y="5105"/>
                  </a:lnTo>
                  <a:cubicBezTo>
                    <a:pt x="0" y="5231"/>
                    <a:pt x="0" y="5357"/>
                    <a:pt x="95" y="5451"/>
                  </a:cubicBezTo>
                  <a:lnTo>
                    <a:pt x="1103" y="7026"/>
                  </a:lnTo>
                  <a:lnTo>
                    <a:pt x="2804" y="7026"/>
                  </a:lnTo>
                  <a:lnTo>
                    <a:pt x="2804" y="5577"/>
                  </a:lnTo>
                  <a:cubicBezTo>
                    <a:pt x="2426" y="5420"/>
                    <a:pt x="2111" y="5010"/>
                    <a:pt x="2111" y="4569"/>
                  </a:cubicBezTo>
                  <a:cubicBezTo>
                    <a:pt x="2111" y="4002"/>
                    <a:pt x="2584" y="3529"/>
                    <a:pt x="3151" y="3529"/>
                  </a:cubicBezTo>
                  <a:cubicBezTo>
                    <a:pt x="3749" y="3529"/>
                    <a:pt x="4222" y="4002"/>
                    <a:pt x="4222" y="4569"/>
                  </a:cubicBezTo>
                  <a:cubicBezTo>
                    <a:pt x="4222" y="5042"/>
                    <a:pt x="3939" y="5420"/>
                    <a:pt x="3529" y="5577"/>
                  </a:cubicBezTo>
                  <a:lnTo>
                    <a:pt x="3529" y="7026"/>
                  </a:lnTo>
                  <a:lnTo>
                    <a:pt x="5199" y="7026"/>
                  </a:lnTo>
                  <a:lnTo>
                    <a:pt x="6238" y="5451"/>
                  </a:lnTo>
                  <a:cubicBezTo>
                    <a:pt x="6301" y="5325"/>
                    <a:pt x="6301" y="5199"/>
                    <a:pt x="6238" y="5105"/>
                  </a:cubicBezTo>
                  <a:lnTo>
                    <a:pt x="3466" y="190"/>
                  </a:lnTo>
                  <a:cubicBezTo>
                    <a:pt x="3419" y="64"/>
                    <a:pt x="3301" y="1"/>
                    <a:pt x="31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6" name="Google Shape;5533;p51">
              <a:extLst>
                <a:ext uri="{FF2B5EF4-FFF2-40B4-BE49-F238E27FC236}">
                  <a16:creationId xmlns:a16="http://schemas.microsoft.com/office/drawing/2014/main" id="{49052461-A76C-9563-5127-AFEA61743857}"/>
                </a:ext>
              </a:extLst>
            </p:cNvPr>
            <p:cNvSpPr/>
            <p:nvPr/>
          </p:nvSpPr>
          <p:spPr>
            <a:xfrm>
              <a:off x="-50414775" y="3815625"/>
              <a:ext cx="122900" cy="35475"/>
            </a:xfrm>
            <a:custGeom>
              <a:avLst/>
              <a:gdLst/>
              <a:ahLst/>
              <a:cxnLst/>
              <a:rect l="l" t="t" r="r" b="b"/>
              <a:pathLst>
                <a:path w="4916" h="1419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1072"/>
                  </a:lnTo>
                  <a:cubicBezTo>
                    <a:pt x="0" y="1261"/>
                    <a:pt x="158" y="1418"/>
                    <a:pt x="347" y="1418"/>
                  </a:cubicBezTo>
                  <a:lnTo>
                    <a:pt x="4569" y="1418"/>
                  </a:lnTo>
                  <a:cubicBezTo>
                    <a:pt x="4758" y="1418"/>
                    <a:pt x="4915" y="1261"/>
                    <a:pt x="4915" y="1072"/>
                  </a:cubicBezTo>
                  <a:lnTo>
                    <a:pt x="4915" y="379"/>
                  </a:lnTo>
                  <a:cubicBezTo>
                    <a:pt x="4915" y="190"/>
                    <a:pt x="4758" y="1"/>
                    <a:pt x="45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7" name="Google Shape;5534;p51">
              <a:extLst>
                <a:ext uri="{FF2B5EF4-FFF2-40B4-BE49-F238E27FC236}">
                  <a16:creationId xmlns:a16="http://schemas.microsoft.com/office/drawing/2014/main" id="{7FCE1FD0-9E67-8DB5-8F76-4F100814B004}"/>
                </a:ext>
              </a:extLst>
            </p:cNvPr>
            <p:cNvSpPr/>
            <p:nvPr/>
          </p:nvSpPr>
          <p:spPr>
            <a:xfrm>
              <a:off x="-50362000" y="3727425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67" y="693"/>
                    <a:pt x="725" y="536"/>
                    <a:pt x="725" y="347"/>
                  </a:cubicBezTo>
                  <a:cubicBezTo>
                    <a:pt x="725" y="158"/>
                    <a:pt x="567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88" name="Google Shape;5535;p51">
            <a:extLst>
              <a:ext uri="{FF2B5EF4-FFF2-40B4-BE49-F238E27FC236}">
                <a16:creationId xmlns:a16="http://schemas.microsoft.com/office/drawing/2014/main" id="{9F555241-9D21-66A1-401C-D4A4DAF9C019}"/>
              </a:ext>
            </a:extLst>
          </p:cNvPr>
          <p:cNvGrpSpPr/>
          <p:nvPr/>
        </p:nvGrpSpPr>
        <p:grpSpPr>
          <a:xfrm>
            <a:off x="421687" y="5890784"/>
            <a:ext cx="546538" cy="543678"/>
            <a:chOff x="-50503000" y="3921175"/>
            <a:chExt cx="300900" cy="299325"/>
          </a:xfrm>
          <a:solidFill>
            <a:srgbClr val="054B99"/>
          </a:solidFill>
        </p:grpSpPr>
        <p:sp>
          <p:nvSpPr>
            <p:cNvPr id="3189" name="Google Shape;5536;p51">
              <a:extLst>
                <a:ext uri="{FF2B5EF4-FFF2-40B4-BE49-F238E27FC236}">
                  <a16:creationId xmlns:a16="http://schemas.microsoft.com/office/drawing/2014/main" id="{1B6C53FA-9CDB-F902-F618-B203B19623C7}"/>
                </a:ext>
              </a:extLst>
            </p:cNvPr>
            <p:cNvSpPr/>
            <p:nvPr/>
          </p:nvSpPr>
          <p:spPr>
            <a:xfrm>
              <a:off x="-50432900" y="3921175"/>
              <a:ext cx="177250" cy="53575"/>
            </a:xfrm>
            <a:custGeom>
              <a:avLst/>
              <a:gdLst/>
              <a:ahLst/>
              <a:cxnLst/>
              <a:rect l="l" t="t" r="r" b="b"/>
              <a:pathLst>
                <a:path w="7090" h="2143" extrusionOk="0">
                  <a:moveTo>
                    <a:pt x="1" y="0"/>
                  </a:moveTo>
                  <a:lnTo>
                    <a:pt x="1" y="2143"/>
                  </a:lnTo>
                  <a:lnTo>
                    <a:pt x="7089" y="2143"/>
                  </a:lnTo>
                  <a:lnTo>
                    <a:pt x="70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5537;p51">
              <a:extLst>
                <a:ext uri="{FF2B5EF4-FFF2-40B4-BE49-F238E27FC236}">
                  <a16:creationId xmlns:a16="http://schemas.microsoft.com/office/drawing/2014/main" id="{5AF22F97-4B66-87E2-22E1-CC03A813A5BC}"/>
                </a:ext>
              </a:extLst>
            </p:cNvPr>
            <p:cNvSpPr/>
            <p:nvPr/>
          </p:nvSpPr>
          <p:spPr>
            <a:xfrm>
              <a:off x="-50503000" y="3921175"/>
              <a:ext cx="52800" cy="53575"/>
            </a:xfrm>
            <a:custGeom>
              <a:avLst/>
              <a:gdLst/>
              <a:ahLst/>
              <a:cxnLst/>
              <a:rect l="l" t="t" r="r" b="b"/>
              <a:pathLst>
                <a:path w="2112" h="2143" extrusionOk="0">
                  <a:moveTo>
                    <a:pt x="1797" y="0"/>
                  </a:moveTo>
                  <a:cubicBezTo>
                    <a:pt x="1734" y="0"/>
                    <a:pt x="1671" y="0"/>
                    <a:pt x="1639" y="63"/>
                  </a:cubicBezTo>
                  <a:lnTo>
                    <a:pt x="221" y="756"/>
                  </a:lnTo>
                  <a:cubicBezTo>
                    <a:pt x="95" y="851"/>
                    <a:pt x="1" y="945"/>
                    <a:pt x="1" y="1071"/>
                  </a:cubicBezTo>
                  <a:cubicBezTo>
                    <a:pt x="1" y="1197"/>
                    <a:pt x="95" y="1323"/>
                    <a:pt x="221" y="1386"/>
                  </a:cubicBezTo>
                  <a:lnTo>
                    <a:pt x="1639" y="2111"/>
                  </a:lnTo>
                  <a:cubicBezTo>
                    <a:pt x="1671" y="2143"/>
                    <a:pt x="1765" y="2143"/>
                    <a:pt x="1797" y="2143"/>
                  </a:cubicBezTo>
                  <a:lnTo>
                    <a:pt x="2112" y="2143"/>
                  </a:lnTo>
                  <a:lnTo>
                    <a:pt x="21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5538;p51">
              <a:extLst>
                <a:ext uri="{FF2B5EF4-FFF2-40B4-BE49-F238E27FC236}">
                  <a16:creationId xmlns:a16="http://schemas.microsoft.com/office/drawing/2014/main" id="{C180EA34-69B0-040F-4FFE-29321DC6D55B}"/>
                </a:ext>
              </a:extLst>
            </p:cNvPr>
            <p:cNvSpPr/>
            <p:nvPr/>
          </p:nvSpPr>
          <p:spPr>
            <a:xfrm>
              <a:off x="-50237550" y="3921175"/>
              <a:ext cx="35450" cy="53575"/>
            </a:xfrm>
            <a:custGeom>
              <a:avLst/>
              <a:gdLst/>
              <a:ahLst/>
              <a:cxnLst/>
              <a:rect l="l" t="t" r="r" b="b"/>
              <a:pathLst>
                <a:path w="1418" h="2143" extrusionOk="0">
                  <a:moveTo>
                    <a:pt x="0" y="0"/>
                  </a:moveTo>
                  <a:lnTo>
                    <a:pt x="0" y="2143"/>
                  </a:lnTo>
                  <a:lnTo>
                    <a:pt x="347" y="2143"/>
                  </a:lnTo>
                  <a:cubicBezTo>
                    <a:pt x="945" y="2143"/>
                    <a:pt x="1418" y="1670"/>
                    <a:pt x="1418" y="1071"/>
                  </a:cubicBezTo>
                  <a:cubicBezTo>
                    <a:pt x="1418" y="473"/>
                    <a:pt x="945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5539;p51">
              <a:extLst>
                <a:ext uri="{FF2B5EF4-FFF2-40B4-BE49-F238E27FC236}">
                  <a16:creationId xmlns:a16="http://schemas.microsoft.com/office/drawing/2014/main" id="{4EAB1D6C-1B18-2EC3-E62E-E98BDCFDAE16}"/>
                </a:ext>
              </a:extLst>
            </p:cNvPr>
            <p:cNvSpPr/>
            <p:nvPr/>
          </p:nvSpPr>
          <p:spPr>
            <a:xfrm>
              <a:off x="-50414775" y="4045625"/>
              <a:ext cx="159125" cy="122875"/>
            </a:xfrm>
            <a:custGeom>
              <a:avLst/>
              <a:gdLst/>
              <a:ahLst/>
              <a:cxnLst/>
              <a:rect l="l" t="t" r="r" b="b"/>
              <a:pathLst>
                <a:path w="6365" h="4915" extrusionOk="0">
                  <a:moveTo>
                    <a:pt x="0" y="0"/>
                  </a:moveTo>
                  <a:lnTo>
                    <a:pt x="0" y="4915"/>
                  </a:lnTo>
                  <a:lnTo>
                    <a:pt x="6364" y="4915"/>
                  </a:lnTo>
                  <a:lnTo>
                    <a:pt x="636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5540;p51">
              <a:extLst>
                <a:ext uri="{FF2B5EF4-FFF2-40B4-BE49-F238E27FC236}">
                  <a16:creationId xmlns:a16="http://schemas.microsoft.com/office/drawing/2014/main" id="{6AC8C336-F5C5-CD53-8A78-8E7D1756CF01}"/>
                </a:ext>
              </a:extLst>
            </p:cNvPr>
            <p:cNvSpPr/>
            <p:nvPr/>
          </p:nvSpPr>
          <p:spPr>
            <a:xfrm>
              <a:off x="-50503000" y="3992050"/>
              <a:ext cx="300900" cy="228450"/>
            </a:xfrm>
            <a:custGeom>
              <a:avLst/>
              <a:gdLst/>
              <a:ahLst/>
              <a:cxnLst/>
              <a:rect l="l" t="t" r="r" b="b"/>
              <a:pathLst>
                <a:path w="12036" h="9138" extrusionOk="0">
                  <a:moveTo>
                    <a:pt x="1797" y="1387"/>
                  </a:moveTo>
                  <a:cubicBezTo>
                    <a:pt x="1986" y="1387"/>
                    <a:pt x="2143" y="1544"/>
                    <a:pt x="2143" y="1733"/>
                  </a:cubicBezTo>
                  <a:lnTo>
                    <a:pt x="2143" y="3151"/>
                  </a:lnTo>
                  <a:cubicBezTo>
                    <a:pt x="2143" y="3372"/>
                    <a:pt x="1986" y="3529"/>
                    <a:pt x="1797" y="3529"/>
                  </a:cubicBezTo>
                  <a:cubicBezTo>
                    <a:pt x="1608" y="3529"/>
                    <a:pt x="1450" y="3372"/>
                    <a:pt x="1450" y="3151"/>
                  </a:cubicBezTo>
                  <a:lnTo>
                    <a:pt x="1450" y="1733"/>
                  </a:lnTo>
                  <a:cubicBezTo>
                    <a:pt x="1450" y="1544"/>
                    <a:pt x="1608" y="1387"/>
                    <a:pt x="1797" y="1387"/>
                  </a:cubicBezTo>
                  <a:close/>
                  <a:moveTo>
                    <a:pt x="1797" y="4222"/>
                  </a:moveTo>
                  <a:cubicBezTo>
                    <a:pt x="1986" y="4222"/>
                    <a:pt x="2143" y="4380"/>
                    <a:pt x="2143" y="4569"/>
                  </a:cubicBezTo>
                  <a:cubicBezTo>
                    <a:pt x="2143" y="4789"/>
                    <a:pt x="1986" y="4947"/>
                    <a:pt x="1797" y="4947"/>
                  </a:cubicBezTo>
                  <a:cubicBezTo>
                    <a:pt x="1576" y="4947"/>
                    <a:pt x="1419" y="4789"/>
                    <a:pt x="1419" y="4569"/>
                  </a:cubicBezTo>
                  <a:cubicBezTo>
                    <a:pt x="1419" y="4380"/>
                    <a:pt x="1576" y="4222"/>
                    <a:pt x="1797" y="4222"/>
                  </a:cubicBezTo>
                  <a:close/>
                  <a:moveTo>
                    <a:pt x="1797" y="5609"/>
                  </a:moveTo>
                  <a:cubicBezTo>
                    <a:pt x="1986" y="5609"/>
                    <a:pt x="2143" y="5766"/>
                    <a:pt x="2143" y="5955"/>
                  </a:cubicBezTo>
                  <a:lnTo>
                    <a:pt x="2143" y="7373"/>
                  </a:lnTo>
                  <a:cubicBezTo>
                    <a:pt x="2143" y="7562"/>
                    <a:pt x="1986" y="7719"/>
                    <a:pt x="1797" y="7719"/>
                  </a:cubicBezTo>
                  <a:cubicBezTo>
                    <a:pt x="1608" y="7719"/>
                    <a:pt x="1450" y="7562"/>
                    <a:pt x="1450" y="7373"/>
                  </a:cubicBezTo>
                  <a:lnTo>
                    <a:pt x="1450" y="5955"/>
                  </a:lnTo>
                  <a:cubicBezTo>
                    <a:pt x="1450" y="5766"/>
                    <a:pt x="1608" y="5609"/>
                    <a:pt x="1797" y="5609"/>
                  </a:cubicBezTo>
                  <a:close/>
                  <a:moveTo>
                    <a:pt x="10272" y="1387"/>
                  </a:moveTo>
                  <a:cubicBezTo>
                    <a:pt x="10461" y="1387"/>
                    <a:pt x="10618" y="1544"/>
                    <a:pt x="10618" y="1733"/>
                  </a:cubicBezTo>
                  <a:lnTo>
                    <a:pt x="10618" y="7373"/>
                  </a:lnTo>
                  <a:cubicBezTo>
                    <a:pt x="10618" y="7562"/>
                    <a:pt x="10461" y="7719"/>
                    <a:pt x="10272" y="7719"/>
                  </a:cubicBezTo>
                  <a:lnTo>
                    <a:pt x="3183" y="7719"/>
                  </a:lnTo>
                  <a:cubicBezTo>
                    <a:pt x="2962" y="7719"/>
                    <a:pt x="2805" y="7562"/>
                    <a:pt x="2805" y="7373"/>
                  </a:cubicBezTo>
                  <a:lnTo>
                    <a:pt x="2805" y="1733"/>
                  </a:lnTo>
                  <a:cubicBezTo>
                    <a:pt x="2805" y="1544"/>
                    <a:pt x="2962" y="1387"/>
                    <a:pt x="3183" y="1387"/>
                  </a:cubicBezTo>
                  <a:close/>
                  <a:moveTo>
                    <a:pt x="1072" y="1"/>
                  </a:moveTo>
                  <a:cubicBezTo>
                    <a:pt x="474" y="1"/>
                    <a:pt x="1" y="473"/>
                    <a:pt x="1" y="1072"/>
                  </a:cubicBezTo>
                  <a:lnTo>
                    <a:pt x="1" y="8097"/>
                  </a:lnTo>
                  <a:cubicBezTo>
                    <a:pt x="1" y="8664"/>
                    <a:pt x="474" y="9137"/>
                    <a:pt x="1072" y="9137"/>
                  </a:cubicBezTo>
                  <a:lnTo>
                    <a:pt x="10965" y="9137"/>
                  </a:lnTo>
                  <a:cubicBezTo>
                    <a:pt x="11563" y="9137"/>
                    <a:pt x="12036" y="8664"/>
                    <a:pt x="12036" y="8097"/>
                  </a:cubicBezTo>
                  <a:lnTo>
                    <a:pt x="12036" y="1072"/>
                  </a:lnTo>
                  <a:cubicBezTo>
                    <a:pt x="12036" y="473"/>
                    <a:pt x="11563" y="1"/>
                    <a:pt x="109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94" name="Google Shape;5541;p51">
            <a:extLst>
              <a:ext uri="{FF2B5EF4-FFF2-40B4-BE49-F238E27FC236}">
                <a16:creationId xmlns:a16="http://schemas.microsoft.com/office/drawing/2014/main" id="{ABBD2F5F-E8C3-9F12-695C-673D9A74C6E5}"/>
              </a:ext>
            </a:extLst>
          </p:cNvPr>
          <p:cNvGrpSpPr/>
          <p:nvPr/>
        </p:nvGrpSpPr>
        <p:grpSpPr>
          <a:xfrm>
            <a:off x="3803441" y="4580336"/>
            <a:ext cx="545086" cy="546538"/>
            <a:chOff x="-48630025" y="3199700"/>
            <a:chExt cx="300100" cy="300900"/>
          </a:xfrm>
          <a:solidFill>
            <a:srgbClr val="054B99"/>
          </a:solidFill>
        </p:grpSpPr>
        <p:sp>
          <p:nvSpPr>
            <p:cNvPr id="3195" name="Google Shape;5542;p51">
              <a:extLst>
                <a:ext uri="{FF2B5EF4-FFF2-40B4-BE49-F238E27FC236}">
                  <a16:creationId xmlns:a16="http://schemas.microsoft.com/office/drawing/2014/main" id="{F51A1A8C-E297-DBEB-FBC6-F2F5607BE72A}"/>
                </a:ext>
              </a:extLst>
            </p:cNvPr>
            <p:cNvSpPr/>
            <p:nvPr/>
          </p:nvSpPr>
          <p:spPr>
            <a:xfrm>
              <a:off x="-48630025" y="3199700"/>
              <a:ext cx="300100" cy="300900"/>
            </a:xfrm>
            <a:custGeom>
              <a:avLst/>
              <a:gdLst/>
              <a:ahLst/>
              <a:cxnLst/>
              <a:rect l="l" t="t" r="r" b="b"/>
              <a:pathLst>
                <a:path w="12004" h="12036" extrusionOk="0">
                  <a:moveTo>
                    <a:pt x="9893" y="1419"/>
                  </a:moveTo>
                  <a:lnTo>
                    <a:pt x="9893" y="1765"/>
                  </a:lnTo>
                  <a:cubicBezTo>
                    <a:pt x="9893" y="1986"/>
                    <a:pt x="10051" y="2143"/>
                    <a:pt x="10240" y="2143"/>
                  </a:cubicBezTo>
                  <a:lnTo>
                    <a:pt x="10586" y="2143"/>
                  </a:lnTo>
                  <a:lnTo>
                    <a:pt x="10586" y="5294"/>
                  </a:lnTo>
                  <a:cubicBezTo>
                    <a:pt x="9738" y="4603"/>
                    <a:pt x="8014" y="3599"/>
                    <a:pt x="6006" y="3592"/>
                  </a:cubicBezTo>
                  <a:lnTo>
                    <a:pt x="6006" y="3592"/>
                  </a:lnTo>
                  <a:cubicBezTo>
                    <a:pt x="6010" y="3592"/>
                    <a:pt x="6014" y="3592"/>
                    <a:pt x="6018" y="3592"/>
                  </a:cubicBezTo>
                  <a:lnTo>
                    <a:pt x="6018" y="3592"/>
                  </a:lnTo>
                  <a:cubicBezTo>
                    <a:pt x="6013" y="3592"/>
                    <a:pt x="6008" y="3592"/>
                    <a:pt x="6003" y="3592"/>
                  </a:cubicBezTo>
                  <a:lnTo>
                    <a:pt x="6003" y="3592"/>
                  </a:lnTo>
                  <a:cubicBezTo>
                    <a:pt x="5997" y="3592"/>
                    <a:pt x="5992" y="3592"/>
                    <a:pt x="5987" y="3592"/>
                  </a:cubicBezTo>
                  <a:cubicBezTo>
                    <a:pt x="5991" y="3592"/>
                    <a:pt x="5995" y="3592"/>
                    <a:pt x="5999" y="3592"/>
                  </a:cubicBezTo>
                  <a:lnTo>
                    <a:pt x="5999" y="3592"/>
                  </a:lnTo>
                  <a:cubicBezTo>
                    <a:pt x="4022" y="3599"/>
                    <a:pt x="2298" y="4666"/>
                    <a:pt x="1418" y="5294"/>
                  </a:cubicBezTo>
                  <a:lnTo>
                    <a:pt x="1418" y="2143"/>
                  </a:lnTo>
                  <a:lnTo>
                    <a:pt x="1765" y="2143"/>
                  </a:lnTo>
                  <a:cubicBezTo>
                    <a:pt x="1986" y="2143"/>
                    <a:pt x="2112" y="1986"/>
                    <a:pt x="2112" y="1765"/>
                  </a:cubicBezTo>
                  <a:lnTo>
                    <a:pt x="2112" y="1419"/>
                  </a:lnTo>
                  <a:close/>
                  <a:moveTo>
                    <a:pt x="6002" y="3592"/>
                  </a:moveTo>
                  <a:cubicBezTo>
                    <a:pt x="7319" y="3601"/>
                    <a:pt x="8413" y="4700"/>
                    <a:pt x="8413" y="6018"/>
                  </a:cubicBezTo>
                  <a:cubicBezTo>
                    <a:pt x="8413" y="7368"/>
                    <a:pt x="7319" y="8467"/>
                    <a:pt x="6002" y="8476"/>
                  </a:cubicBezTo>
                  <a:lnTo>
                    <a:pt x="6002" y="8476"/>
                  </a:lnTo>
                  <a:cubicBezTo>
                    <a:pt x="4686" y="8467"/>
                    <a:pt x="3592" y="7368"/>
                    <a:pt x="3592" y="6018"/>
                  </a:cubicBezTo>
                  <a:cubicBezTo>
                    <a:pt x="3592" y="4700"/>
                    <a:pt x="4686" y="3601"/>
                    <a:pt x="6002" y="3592"/>
                  </a:cubicBezTo>
                  <a:close/>
                  <a:moveTo>
                    <a:pt x="10586" y="6774"/>
                  </a:moveTo>
                  <a:lnTo>
                    <a:pt x="10586" y="9925"/>
                  </a:lnTo>
                  <a:lnTo>
                    <a:pt x="10240" y="9925"/>
                  </a:lnTo>
                  <a:cubicBezTo>
                    <a:pt x="10051" y="9925"/>
                    <a:pt x="9893" y="10082"/>
                    <a:pt x="9893" y="10271"/>
                  </a:cubicBezTo>
                  <a:lnTo>
                    <a:pt x="9893" y="10618"/>
                  </a:lnTo>
                  <a:lnTo>
                    <a:pt x="2112" y="10618"/>
                  </a:lnTo>
                  <a:lnTo>
                    <a:pt x="2112" y="10271"/>
                  </a:lnTo>
                  <a:cubicBezTo>
                    <a:pt x="2112" y="10082"/>
                    <a:pt x="1986" y="9925"/>
                    <a:pt x="1765" y="9925"/>
                  </a:cubicBezTo>
                  <a:lnTo>
                    <a:pt x="1418" y="9925"/>
                  </a:lnTo>
                  <a:lnTo>
                    <a:pt x="1418" y="6774"/>
                  </a:lnTo>
                  <a:cubicBezTo>
                    <a:pt x="2298" y="7434"/>
                    <a:pt x="4022" y="8469"/>
                    <a:pt x="5999" y="8476"/>
                  </a:cubicBezTo>
                  <a:lnTo>
                    <a:pt x="5999" y="8476"/>
                  </a:lnTo>
                  <a:cubicBezTo>
                    <a:pt x="5995" y="8476"/>
                    <a:pt x="5991" y="8476"/>
                    <a:pt x="5987" y="8476"/>
                  </a:cubicBezTo>
                  <a:cubicBezTo>
                    <a:pt x="5992" y="8476"/>
                    <a:pt x="5997" y="8476"/>
                    <a:pt x="6002" y="8476"/>
                  </a:cubicBezTo>
                  <a:lnTo>
                    <a:pt x="6002" y="8476"/>
                  </a:lnTo>
                  <a:cubicBezTo>
                    <a:pt x="6008" y="8476"/>
                    <a:pt x="6013" y="8476"/>
                    <a:pt x="6018" y="8476"/>
                  </a:cubicBezTo>
                  <a:cubicBezTo>
                    <a:pt x="6014" y="8476"/>
                    <a:pt x="6010" y="8476"/>
                    <a:pt x="6006" y="8476"/>
                  </a:cubicBezTo>
                  <a:lnTo>
                    <a:pt x="6006" y="8476"/>
                  </a:lnTo>
                  <a:cubicBezTo>
                    <a:pt x="8014" y="8469"/>
                    <a:pt x="9738" y="7402"/>
                    <a:pt x="10586" y="6774"/>
                  </a:cubicBez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765"/>
                  </a:lnTo>
                  <a:cubicBezTo>
                    <a:pt x="1" y="1986"/>
                    <a:pt x="158" y="2143"/>
                    <a:pt x="347" y="2143"/>
                  </a:cubicBezTo>
                  <a:lnTo>
                    <a:pt x="694" y="2143"/>
                  </a:lnTo>
                  <a:lnTo>
                    <a:pt x="694" y="9925"/>
                  </a:lnTo>
                  <a:lnTo>
                    <a:pt x="347" y="9925"/>
                  </a:lnTo>
                  <a:cubicBezTo>
                    <a:pt x="158" y="9925"/>
                    <a:pt x="1" y="10082"/>
                    <a:pt x="1" y="10271"/>
                  </a:cubicBezTo>
                  <a:lnTo>
                    <a:pt x="1" y="11689"/>
                  </a:lnTo>
                  <a:cubicBezTo>
                    <a:pt x="1" y="11910"/>
                    <a:pt x="158" y="12036"/>
                    <a:pt x="347" y="12036"/>
                  </a:cubicBezTo>
                  <a:lnTo>
                    <a:pt x="1765" y="12036"/>
                  </a:lnTo>
                  <a:cubicBezTo>
                    <a:pt x="1986" y="12036"/>
                    <a:pt x="2112" y="11910"/>
                    <a:pt x="2112" y="11689"/>
                  </a:cubicBezTo>
                  <a:lnTo>
                    <a:pt x="2112" y="11343"/>
                  </a:lnTo>
                  <a:lnTo>
                    <a:pt x="9893" y="11343"/>
                  </a:lnTo>
                  <a:lnTo>
                    <a:pt x="9893" y="11689"/>
                  </a:lnTo>
                  <a:cubicBezTo>
                    <a:pt x="9893" y="11910"/>
                    <a:pt x="10051" y="12036"/>
                    <a:pt x="10240" y="12036"/>
                  </a:cubicBezTo>
                  <a:lnTo>
                    <a:pt x="11658" y="12036"/>
                  </a:lnTo>
                  <a:cubicBezTo>
                    <a:pt x="11847" y="12036"/>
                    <a:pt x="12004" y="11910"/>
                    <a:pt x="12004" y="11689"/>
                  </a:cubicBezTo>
                  <a:lnTo>
                    <a:pt x="12004" y="10271"/>
                  </a:lnTo>
                  <a:cubicBezTo>
                    <a:pt x="12004" y="10082"/>
                    <a:pt x="11847" y="9925"/>
                    <a:pt x="11658" y="9925"/>
                  </a:cubicBezTo>
                  <a:lnTo>
                    <a:pt x="11311" y="9925"/>
                  </a:lnTo>
                  <a:lnTo>
                    <a:pt x="11311" y="2143"/>
                  </a:lnTo>
                  <a:lnTo>
                    <a:pt x="11658" y="2143"/>
                  </a:lnTo>
                  <a:cubicBezTo>
                    <a:pt x="11847" y="2143"/>
                    <a:pt x="12004" y="1986"/>
                    <a:pt x="12004" y="1765"/>
                  </a:cubicBezTo>
                  <a:lnTo>
                    <a:pt x="12004" y="347"/>
                  </a:lnTo>
                  <a:cubicBezTo>
                    <a:pt x="12004" y="158"/>
                    <a:pt x="11847" y="1"/>
                    <a:pt x="11658" y="1"/>
                  </a:cubicBezTo>
                  <a:lnTo>
                    <a:pt x="10240" y="1"/>
                  </a:lnTo>
                  <a:cubicBezTo>
                    <a:pt x="10051" y="1"/>
                    <a:pt x="9893" y="158"/>
                    <a:pt x="9893" y="347"/>
                  </a:cubicBezTo>
                  <a:lnTo>
                    <a:pt x="9893" y="725"/>
                  </a:lnTo>
                  <a:lnTo>
                    <a:pt x="2112" y="725"/>
                  </a:lnTo>
                  <a:lnTo>
                    <a:pt x="2112" y="347"/>
                  </a:lnTo>
                  <a:cubicBezTo>
                    <a:pt x="2112" y="158"/>
                    <a:pt x="1986" y="1"/>
                    <a:pt x="17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5543;p51">
              <a:extLst>
                <a:ext uri="{FF2B5EF4-FFF2-40B4-BE49-F238E27FC236}">
                  <a16:creationId xmlns:a16="http://schemas.microsoft.com/office/drawing/2014/main" id="{EFAB0009-96A5-06AC-E5D4-6174C1F8D72A}"/>
                </a:ext>
              </a:extLst>
            </p:cNvPr>
            <p:cNvSpPr/>
            <p:nvPr/>
          </p:nvSpPr>
          <p:spPr>
            <a:xfrm>
              <a:off x="-48524475" y="3306025"/>
              <a:ext cx="88225" cy="89050"/>
            </a:xfrm>
            <a:custGeom>
              <a:avLst/>
              <a:gdLst/>
              <a:ahLst/>
              <a:cxnLst/>
              <a:rect l="l" t="t" r="r" b="b"/>
              <a:pathLst>
                <a:path w="3529" h="3562" extrusionOk="0">
                  <a:moveTo>
                    <a:pt x="1765" y="726"/>
                  </a:moveTo>
                  <a:cubicBezTo>
                    <a:pt x="2363" y="726"/>
                    <a:pt x="2836" y="1198"/>
                    <a:pt x="2836" y="1765"/>
                  </a:cubicBezTo>
                  <a:cubicBezTo>
                    <a:pt x="2836" y="2364"/>
                    <a:pt x="2363" y="2836"/>
                    <a:pt x="1765" y="2836"/>
                  </a:cubicBezTo>
                  <a:cubicBezTo>
                    <a:pt x="1166" y="2836"/>
                    <a:pt x="694" y="2364"/>
                    <a:pt x="694" y="1765"/>
                  </a:cubicBezTo>
                  <a:cubicBezTo>
                    <a:pt x="694" y="1198"/>
                    <a:pt x="1166" y="726"/>
                    <a:pt x="1765" y="726"/>
                  </a:cubicBezTo>
                  <a:close/>
                  <a:moveTo>
                    <a:pt x="1765" y="1"/>
                  </a:moveTo>
                  <a:cubicBezTo>
                    <a:pt x="788" y="1"/>
                    <a:pt x="0" y="789"/>
                    <a:pt x="0" y="1765"/>
                  </a:cubicBezTo>
                  <a:cubicBezTo>
                    <a:pt x="0" y="2773"/>
                    <a:pt x="788" y="3561"/>
                    <a:pt x="1765" y="3561"/>
                  </a:cubicBezTo>
                  <a:cubicBezTo>
                    <a:pt x="2741" y="3561"/>
                    <a:pt x="3529" y="2773"/>
                    <a:pt x="3529" y="1765"/>
                  </a:cubicBezTo>
                  <a:cubicBezTo>
                    <a:pt x="3529" y="789"/>
                    <a:pt x="2741" y="1"/>
                    <a:pt x="17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5544;p51">
              <a:extLst>
                <a:ext uri="{FF2B5EF4-FFF2-40B4-BE49-F238E27FC236}">
                  <a16:creationId xmlns:a16="http://schemas.microsoft.com/office/drawing/2014/main" id="{686A3812-5D05-7E0D-F39B-5BFE25866498}"/>
                </a:ext>
              </a:extLst>
            </p:cNvPr>
            <p:cNvSpPr/>
            <p:nvPr/>
          </p:nvSpPr>
          <p:spPr>
            <a:xfrm>
              <a:off x="-48489025" y="334147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725"/>
                    <a:pt x="347" y="725"/>
                  </a:cubicBezTo>
                  <a:cubicBezTo>
                    <a:pt x="536" y="725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98" name="Google Shape;5545;p51">
            <a:extLst>
              <a:ext uri="{FF2B5EF4-FFF2-40B4-BE49-F238E27FC236}">
                <a16:creationId xmlns:a16="http://schemas.microsoft.com/office/drawing/2014/main" id="{B2C665D3-C5C0-E97D-133F-9F1F8441202F}"/>
              </a:ext>
            </a:extLst>
          </p:cNvPr>
          <p:cNvGrpSpPr/>
          <p:nvPr/>
        </p:nvGrpSpPr>
        <p:grpSpPr>
          <a:xfrm>
            <a:off x="3803441" y="5251295"/>
            <a:ext cx="545086" cy="545086"/>
            <a:chOff x="-48630025" y="3569100"/>
            <a:chExt cx="300100" cy="300100"/>
          </a:xfrm>
          <a:solidFill>
            <a:srgbClr val="054B99"/>
          </a:solidFill>
        </p:grpSpPr>
        <p:sp>
          <p:nvSpPr>
            <p:cNvPr id="3199" name="Google Shape;5546;p51">
              <a:extLst>
                <a:ext uri="{FF2B5EF4-FFF2-40B4-BE49-F238E27FC236}">
                  <a16:creationId xmlns:a16="http://schemas.microsoft.com/office/drawing/2014/main" id="{CED97147-E223-4EB8-B874-2EC14B254820}"/>
                </a:ext>
              </a:extLst>
            </p:cNvPr>
            <p:cNvSpPr/>
            <p:nvPr/>
          </p:nvSpPr>
          <p:spPr>
            <a:xfrm>
              <a:off x="-48400825" y="371087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5547;p51">
              <a:extLst>
                <a:ext uri="{FF2B5EF4-FFF2-40B4-BE49-F238E27FC236}">
                  <a16:creationId xmlns:a16="http://schemas.microsoft.com/office/drawing/2014/main" id="{B6F6D2BE-1ED0-8EC7-C5C8-ADB6C58B3C17}"/>
                </a:ext>
              </a:extLst>
            </p:cNvPr>
            <p:cNvSpPr/>
            <p:nvPr/>
          </p:nvSpPr>
          <p:spPr>
            <a:xfrm>
              <a:off x="-48400825" y="378175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5548;p51">
              <a:extLst>
                <a:ext uri="{FF2B5EF4-FFF2-40B4-BE49-F238E27FC236}">
                  <a16:creationId xmlns:a16="http://schemas.microsoft.com/office/drawing/2014/main" id="{8708F6FE-1A39-AA5B-6B2B-DFF2191A682A}"/>
                </a:ext>
              </a:extLst>
            </p:cNvPr>
            <p:cNvSpPr/>
            <p:nvPr/>
          </p:nvSpPr>
          <p:spPr>
            <a:xfrm>
              <a:off x="-48488250" y="371087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725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5549;p51">
              <a:extLst>
                <a:ext uri="{FF2B5EF4-FFF2-40B4-BE49-F238E27FC236}">
                  <a16:creationId xmlns:a16="http://schemas.microsoft.com/office/drawing/2014/main" id="{C5B4B929-66E6-647C-AA8C-9D11C7BEB66B}"/>
                </a:ext>
              </a:extLst>
            </p:cNvPr>
            <p:cNvSpPr/>
            <p:nvPr/>
          </p:nvSpPr>
          <p:spPr>
            <a:xfrm>
              <a:off x="-48488250" y="36400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36" y="693"/>
                    <a:pt x="694" y="536"/>
                    <a:pt x="694" y="347"/>
                  </a:cubicBezTo>
                  <a:cubicBezTo>
                    <a:pt x="725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5550;p51">
              <a:extLst>
                <a:ext uri="{FF2B5EF4-FFF2-40B4-BE49-F238E27FC236}">
                  <a16:creationId xmlns:a16="http://schemas.microsoft.com/office/drawing/2014/main" id="{7D37A751-0093-9007-6FA0-5D832ABDBB23}"/>
                </a:ext>
              </a:extLst>
            </p:cNvPr>
            <p:cNvSpPr/>
            <p:nvPr/>
          </p:nvSpPr>
          <p:spPr>
            <a:xfrm>
              <a:off x="-48400825" y="36400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cubicBezTo>
                    <a:pt x="568" y="693"/>
                    <a:pt x="725" y="536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5551;p51">
              <a:extLst>
                <a:ext uri="{FF2B5EF4-FFF2-40B4-BE49-F238E27FC236}">
                  <a16:creationId xmlns:a16="http://schemas.microsoft.com/office/drawing/2014/main" id="{6902894D-5B8E-8CAA-F761-D163567D314A}"/>
                </a:ext>
              </a:extLst>
            </p:cNvPr>
            <p:cNvSpPr/>
            <p:nvPr/>
          </p:nvSpPr>
          <p:spPr>
            <a:xfrm>
              <a:off x="-48541800" y="3569100"/>
              <a:ext cx="211875" cy="300100"/>
            </a:xfrm>
            <a:custGeom>
              <a:avLst/>
              <a:gdLst/>
              <a:ahLst/>
              <a:cxnLst/>
              <a:rect l="l" t="t" r="r" b="b"/>
              <a:pathLst>
                <a:path w="8475" h="12004" extrusionOk="0">
                  <a:moveTo>
                    <a:pt x="2489" y="2080"/>
                  </a:moveTo>
                  <a:cubicBezTo>
                    <a:pt x="3088" y="2080"/>
                    <a:pt x="3560" y="2552"/>
                    <a:pt x="3560" y="3151"/>
                  </a:cubicBezTo>
                  <a:cubicBezTo>
                    <a:pt x="3560" y="3750"/>
                    <a:pt x="3088" y="4222"/>
                    <a:pt x="2489" y="4222"/>
                  </a:cubicBezTo>
                  <a:cubicBezTo>
                    <a:pt x="1891" y="4222"/>
                    <a:pt x="1418" y="3750"/>
                    <a:pt x="1418" y="3151"/>
                  </a:cubicBezTo>
                  <a:cubicBezTo>
                    <a:pt x="1418" y="2552"/>
                    <a:pt x="1891" y="2080"/>
                    <a:pt x="2489" y="2080"/>
                  </a:cubicBezTo>
                  <a:close/>
                  <a:moveTo>
                    <a:pt x="6018" y="2080"/>
                  </a:moveTo>
                  <a:cubicBezTo>
                    <a:pt x="6585" y="2080"/>
                    <a:pt x="7057" y="2552"/>
                    <a:pt x="7057" y="3151"/>
                  </a:cubicBezTo>
                  <a:cubicBezTo>
                    <a:pt x="7057" y="3750"/>
                    <a:pt x="6585" y="4222"/>
                    <a:pt x="6018" y="4222"/>
                  </a:cubicBezTo>
                  <a:cubicBezTo>
                    <a:pt x="5419" y="4222"/>
                    <a:pt x="4947" y="3750"/>
                    <a:pt x="4947" y="3151"/>
                  </a:cubicBezTo>
                  <a:cubicBezTo>
                    <a:pt x="4947" y="2552"/>
                    <a:pt x="5419" y="2080"/>
                    <a:pt x="6018" y="2080"/>
                  </a:cubicBezTo>
                  <a:close/>
                  <a:moveTo>
                    <a:pt x="2489" y="4915"/>
                  </a:moveTo>
                  <a:cubicBezTo>
                    <a:pt x="3088" y="4915"/>
                    <a:pt x="3560" y="5388"/>
                    <a:pt x="3560" y="5987"/>
                  </a:cubicBezTo>
                  <a:cubicBezTo>
                    <a:pt x="3560" y="6585"/>
                    <a:pt x="3088" y="7058"/>
                    <a:pt x="2489" y="7058"/>
                  </a:cubicBezTo>
                  <a:cubicBezTo>
                    <a:pt x="1891" y="7058"/>
                    <a:pt x="1418" y="6585"/>
                    <a:pt x="1418" y="5987"/>
                  </a:cubicBezTo>
                  <a:cubicBezTo>
                    <a:pt x="1418" y="5388"/>
                    <a:pt x="1891" y="4915"/>
                    <a:pt x="2489" y="4915"/>
                  </a:cubicBezTo>
                  <a:close/>
                  <a:moveTo>
                    <a:pt x="6018" y="4915"/>
                  </a:moveTo>
                  <a:cubicBezTo>
                    <a:pt x="6585" y="4915"/>
                    <a:pt x="7057" y="5388"/>
                    <a:pt x="7057" y="5987"/>
                  </a:cubicBezTo>
                  <a:cubicBezTo>
                    <a:pt x="7057" y="6585"/>
                    <a:pt x="6585" y="7058"/>
                    <a:pt x="6018" y="7058"/>
                  </a:cubicBezTo>
                  <a:cubicBezTo>
                    <a:pt x="5419" y="7058"/>
                    <a:pt x="4947" y="6585"/>
                    <a:pt x="4947" y="5987"/>
                  </a:cubicBezTo>
                  <a:cubicBezTo>
                    <a:pt x="4947" y="5388"/>
                    <a:pt x="5419" y="4915"/>
                    <a:pt x="6018" y="4915"/>
                  </a:cubicBezTo>
                  <a:close/>
                  <a:moveTo>
                    <a:pt x="2489" y="7751"/>
                  </a:moveTo>
                  <a:cubicBezTo>
                    <a:pt x="3088" y="7751"/>
                    <a:pt x="3560" y="8223"/>
                    <a:pt x="3560" y="8822"/>
                  </a:cubicBezTo>
                  <a:cubicBezTo>
                    <a:pt x="3560" y="9421"/>
                    <a:pt x="3088" y="9862"/>
                    <a:pt x="2489" y="9862"/>
                  </a:cubicBezTo>
                  <a:cubicBezTo>
                    <a:pt x="1891" y="9862"/>
                    <a:pt x="1418" y="9421"/>
                    <a:pt x="1418" y="8822"/>
                  </a:cubicBezTo>
                  <a:cubicBezTo>
                    <a:pt x="1418" y="8223"/>
                    <a:pt x="1891" y="7751"/>
                    <a:pt x="2489" y="7751"/>
                  </a:cubicBezTo>
                  <a:close/>
                  <a:moveTo>
                    <a:pt x="6018" y="7751"/>
                  </a:moveTo>
                  <a:cubicBezTo>
                    <a:pt x="6585" y="7751"/>
                    <a:pt x="7057" y="8223"/>
                    <a:pt x="7057" y="8822"/>
                  </a:cubicBezTo>
                  <a:cubicBezTo>
                    <a:pt x="7057" y="9421"/>
                    <a:pt x="6585" y="9862"/>
                    <a:pt x="6018" y="9862"/>
                  </a:cubicBezTo>
                  <a:cubicBezTo>
                    <a:pt x="5419" y="9862"/>
                    <a:pt x="4947" y="9421"/>
                    <a:pt x="4947" y="8822"/>
                  </a:cubicBezTo>
                  <a:cubicBezTo>
                    <a:pt x="4947" y="8223"/>
                    <a:pt x="5419" y="7751"/>
                    <a:pt x="6018" y="7751"/>
                  </a:cubicBezTo>
                  <a:close/>
                  <a:moveTo>
                    <a:pt x="1796" y="1"/>
                  </a:moveTo>
                  <a:cubicBezTo>
                    <a:pt x="788" y="1"/>
                    <a:pt x="0" y="788"/>
                    <a:pt x="0" y="1765"/>
                  </a:cubicBezTo>
                  <a:lnTo>
                    <a:pt x="0" y="10240"/>
                  </a:lnTo>
                  <a:cubicBezTo>
                    <a:pt x="0" y="11216"/>
                    <a:pt x="788" y="12004"/>
                    <a:pt x="1796" y="12004"/>
                  </a:cubicBezTo>
                  <a:lnTo>
                    <a:pt x="6711" y="12004"/>
                  </a:lnTo>
                  <a:cubicBezTo>
                    <a:pt x="7687" y="12004"/>
                    <a:pt x="8475" y="11216"/>
                    <a:pt x="8475" y="10240"/>
                  </a:cubicBezTo>
                  <a:lnTo>
                    <a:pt x="8475" y="1765"/>
                  </a:lnTo>
                  <a:cubicBezTo>
                    <a:pt x="8475" y="788"/>
                    <a:pt x="7687" y="1"/>
                    <a:pt x="67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5552;p51">
              <a:extLst>
                <a:ext uri="{FF2B5EF4-FFF2-40B4-BE49-F238E27FC236}">
                  <a16:creationId xmlns:a16="http://schemas.microsoft.com/office/drawing/2014/main" id="{521D5C93-1130-1440-AD94-0766FE0FFFC0}"/>
                </a:ext>
              </a:extLst>
            </p:cNvPr>
            <p:cNvSpPr/>
            <p:nvPr/>
          </p:nvSpPr>
          <p:spPr>
            <a:xfrm>
              <a:off x="-48488250" y="378175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725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5553;p51">
              <a:extLst>
                <a:ext uri="{FF2B5EF4-FFF2-40B4-BE49-F238E27FC236}">
                  <a16:creationId xmlns:a16="http://schemas.microsoft.com/office/drawing/2014/main" id="{729A762D-5FBC-6D47-DAAA-DD29782F5158}"/>
                </a:ext>
              </a:extLst>
            </p:cNvPr>
            <p:cNvSpPr/>
            <p:nvPr/>
          </p:nvSpPr>
          <p:spPr>
            <a:xfrm>
              <a:off x="-48630025" y="3569900"/>
              <a:ext cx="71700" cy="87450"/>
            </a:xfrm>
            <a:custGeom>
              <a:avLst/>
              <a:gdLst/>
              <a:ahLst/>
              <a:cxnLst/>
              <a:rect l="l" t="t" r="r" b="b"/>
              <a:pathLst>
                <a:path w="2868" h="3498" extrusionOk="0">
                  <a:moveTo>
                    <a:pt x="2490" y="0"/>
                  </a:moveTo>
                  <a:cubicBezTo>
                    <a:pt x="1765" y="0"/>
                    <a:pt x="1229" y="32"/>
                    <a:pt x="631" y="630"/>
                  </a:cubicBezTo>
                  <a:cubicBezTo>
                    <a:pt x="221" y="1040"/>
                    <a:pt x="1" y="1575"/>
                    <a:pt x="1" y="2142"/>
                  </a:cubicBezTo>
                  <a:cubicBezTo>
                    <a:pt x="1" y="2867"/>
                    <a:pt x="631" y="3497"/>
                    <a:pt x="1418" y="3497"/>
                  </a:cubicBezTo>
                  <a:cubicBezTo>
                    <a:pt x="2017" y="3497"/>
                    <a:pt x="2553" y="3119"/>
                    <a:pt x="2742" y="2552"/>
                  </a:cubicBezTo>
                  <a:cubicBezTo>
                    <a:pt x="2868" y="2237"/>
                    <a:pt x="2805" y="1922"/>
                    <a:pt x="2584" y="1701"/>
                  </a:cubicBezTo>
                  <a:cubicBezTo>
                    <a:pt x="2395" y="1449"/>
                    <a:pt x="2269" y="1134"/>
                    <a:pt x="2742" y="567"/>
                  </a:cubicBezTo>
                  <a:cubicBezTo>
                    <a:pt x="2836" y="441"/>
                    <a:pt x="2868" y="315"/>
                    <a:pt x="2805" y="189"/>
                  </a:cubicBezTo>
                  <a:cubicBezTo>
                    <a:pt x="2742" y="95"/>
                    <a:pt x="2584" y="0"/>
                    <a:pt x="24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5554;p51">
              <a:extLst>
                <a:ext uri="{FF2B5EF4-FFF2-40B4-BE49-F238E27FC236}">
                  <a16:creationId xmlns:a16="http://schemas.microsoft.com/office/drawing/2014/main" id="{06C231EF-755F-2614-9C28-56FD4C235B7B}"/>
                </a:ext>
              </a:extLst>
            </p:cNvPr>
            <p:cNvSpPr/>
            <p:nvPr/>
          </p:nvSpPr>
          <p:spPr>
            <a:xfrm>
              <a:off x="-48626875" y="3668350"/>
              <a:ext cx="64625" cy="42550"/>
            </a:xfrm>
            <a:custGeom>
              <a:avLst/>
              <a:gdLst/>
              <a:ahLst/>
              <a:cxnLst/>
              <a:rect l="l" t="t" r="r" b="b"/>
              <a:pathLst>
                <a:path w="2585" h="1702" extrusionOk="0">
                  <a:moveTo>
                    <a:pt x="316" y="0"/>
                  </a:moveTo>
                  <a:cubicBezTo>
                    <a:pt x="158" y="473"/>
                    <a:pt x="32" y="1103"/>
                    <a:pt x="1" y="1701"/>
                  </a:cubicBezTo>
                  <a:lnTo>
                    <a:pt x="2584" y="1701"/>
                  </a:lnTo>
                  <a:cubicBezTo>
                    <a:pt x="2521" y="1103"/>
                    <a:pt x="2427" y="504"/>
                    <a:pt x="2269" y="0"/>
                  </a:cubicBezTo>
                  <a:cubicBezTo>
                    <a:pt x="1954" y="158"/>
                    <a:pt x="1639" y="252"/>
                    <a:pt x="1292" y="252"/>
                  </a:cubicBezTo>
                  <a:cubicBezTo>
                    <a:pt x="946" y="252"/>
                    <a:pt x="631" y="158"/>
                    <a:pt x="3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5555;p51">
              <a:extLst>
                <a:ext uri="{FF2B5EF4-FFF2-40B4-BE49-F238E27FC236}">
                  <a16:creationId xmlns:a16="http://schemas.microsoft.com/office/drawing/2014/main" id="{7765FFAB-442D-1F6A-5203-6CF39F295297}"/>
                </a:ext>
              </a:extLst>
            </p:cNvPr>
            <p:cNvSpPr/>
            <p:nvPr/>
          </p:nvSpPr>
          <p:spPr>
            <a:xfrm>
              <a:off x="-48630025" y="3727425"/>
              <a:ext cx="70925" cy="141775"/>
            </a:xfrm>
            <a:custGeom>
              <a:avLst/>
              <a:gdLst/>
              <a:ahLst/>
              <a:cxnLst/>
              <a:rect l="l" t="t" r="r" b="b"/>
              <a:pathLst>
                <a:path w="2837" h="5671" extrusionOk="0">
                  <a:moveTo>
                    <a:pt x="32" y="0"/>
                  </a:moveTo>
                  <a:cubicBezTo>
                    <a:pt x="1" y="347"/>
                    <a:pt x="1" y="756"/>
                    <a:pt x="1" y="1071"/>
                  </a:cubicBezTo>
                  <a:cubicBezTo>
                    <a:pt x="1" y="2741"/>
                    <a:pt x="316" y="5671"/>
                    <a:pt x="1418" y="5671"/>
                  </a:cubicBezTo>
                  <a:cubicBezTo>
                    <a:pt x="2521" y="5671"/>
                    <a:pt x="2836" y="2804"/>
                    <a:pt x="2836" y="1071"/>
                  </a:cubicBezTo>
                  <a:cubicBezTo>
                    <a:pt x="2836" y="756"/>
                    <a:pt x="2836" y="378"/>
                    <a:pt x="28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09" name="Google Shape;5556;p51">
            <a:extLst>
              <a:ext uri="{FF2B5EF4-FFF2-40B4-BE49-F238E27FC236}">
                <a16:creationId xmlns:a16="http://schemas.microsoft.com/office/drawing/2014/main" id="{46134DAA-3A2F-DFBF-75FC-6EE8FE081EBB}"/>
              </a:ext>
            </a:extLst>
          </p:cNvPr>
          <p:cNvGrpSpPr/>
          <p:nvPr/>
        </p:nvGrpSpPr>
        <p:grpSpPr>
          <a:xfrm>
            <a:off x="3804167" y="5922252"/>
            <a:ext cx="543632" cy="542224"/>
            <a:chOff x="-48629225" y="3938500"/>
            <a:chExt cx="299300" cy="298525"/>
          </a:xfrm>
          <a:solidFill>
            <a:srgbClr val="054B99"/>
          </a:solidFill>
        </p:grpSpPr>
        <p:sp>
          <p:nvSpPr>
            <p:cNvPr id="3210" name="Google Shape;5557;p51">
              <a:extLst>
                <a:ext uri="{FF2B5EF4-FFF2-40B4-BE49-F238E27FC236}">
                  <a16:creationId xmlns:a16="http://schemas.microsoft.com/office/drawing/2014/main" id="{D3E556F2-DFF8-7670-6957-467A857B1600}"/>
                </a:ext>
              </a:extLst>
            </p:cNvPr>
            <p:cNvSpPr/>
            <p:nvPr/>
          </p:nvSpPr>
          <p:spPr>
            <a:xfrm>
              <a:off x="-48629225" y="3938500"/>
              <a:ext cx="299300" cy="298525"/>
            </a:xfrm>
            <a:custGeom>
              <a:avLst/>
              <a:gdLst/>
              <a:ahLst/>
              <a:cxnLst/>
              <a:rect l="l" t="t" r="r" b="b"/>
              <a:pathLst>
                <a:path w="11972" h="11941" extrusionOk="0">
                  <a:moveTo>
                    <a:pt x="5955" y="2111"/>
                  </a:moveTo>
                  <a:cubicBezTo>
                    <a:pt x="8097" y="2111"/>
                    <a:pt x="9830" y="3844"/>
                    <a:pt x="9830" y="5986"/>
                  </a:cubicBezTo>
                  <a:cubicBezTo>
                    <a:pt x="9798" y="8129"/>
                    <a:pt x="8066" y="9830"/>
                    <a:pt x="5955" y="9830"/>
                  </a:cubicBezTo>
                  <a:cubicBezTo>
                    <a:pt x="3875" y="9830"/>
                    <a:pt x="2080" y="8129"/>
                    <a:pt x="2080" y="5986"/>
                  </a:cubicBezTo>
                  <a:cubicBezTo>
                    <a:pt x="2080" y="3844"/>
                    <a:pt x="3812" y="2111"/>
                    <a:pt x="5955" y="2111"/>
                  </a:cubicBezTo>
                  <a:close/>
                  <a:moveTo>
                    <a:pt x="5293" y="0"/>
                  </a:moveTo>
                  <a:cubicBezTo>
                    <a:pt x="5167" y="0"/>
                    <a:pt x="5041" y="63"/>
                    <a:pt x="4978" y="189"/>
                  </a:cubicBezTo>
                  <a:lnTo>
                    <a:pt x="4631" y="882"/>
                  </a:lnTo>
                  <a:cubicBezTo>
                    <a:pt x="4190" y="1009"/>
                    <a:pt x="3749" y="1166"/>
                    <a:pt x="3371" y="1418"/>
                  </a:cubicBezTo>
                  <a:lnTo>
                    <a:pt x="2615" y="1166"/>
                  </a:lnTo>
                  <a:cubicBezTo>
                    <a:pt x="2584" y="1158"/>
                    <a:pt x="2550" y="1154"/>
                    <a:pt x="2517" y="1154"/>
                  </a:cubicBezTo>
                  <a:cubicBezTo>
                    <a:pt x="2416" y="1154"/>
                    <a:pt x="2316" y="1190"/>
                    <a:pt x="2269" y="1261"/>
                  </a:cubicBezTo>
                  <a:lnTo>
                    <a:pt x="1260" y="2237"/>
                  </a:lnTo>
                  <a:cubicBezTo>
                    <a:pt x="1197" y="2300"/>
                    <a:pt x="1166" y="2458"/>
                    <a:pt x="1197" y="2584"/>
                  </a:cubicBezTo>
                  <a:lnTo>
                    <a:pt x="1418" y="3340"/>
                  </a:lnTo>
                  <a:cubicBezTo>
                    <a:pt x="1197" y="3718"/>
                    <a:pt x="1040" y="4159"/>
                    <a:pt x="914" y="4600"/>
                  </a:cubicBezTo>
                  <a:lnTo>
                    <a:pt x="221" y="4947"/>
                  </a:lnTo>
                  <a:cubicBezTo>
                    <a:pt x="95" y="5010"/>
                    <a:pt x="0" y="5136"/>
                    <a:pt x="0" y="5262"/>
                  </a:cubicBezTo>
                  <a:lnTo>
                    <a:pt x="0" y="6679"/>
                  </a:lnTo>
                  <a:cubicBezTo>
                    <a:pt x="0" y="6805"/>
                    <a:pt x="95" y="6931"/>
                    <a:pt x="221" y="6994"/>
                  </a:cubicBezTo>
                  <a:lnTo>
                    <a:pt x="914" y="7341"/>
                  </a:lnTo>
                  <a:cubicBezTo>
                    <a:pt x="1040" y="7782"/>
                    <a:pt x="1229" y="8223"/>
                    <a:pt x="1418" y="8601"/>
                  </a:cubicBezTo>
                  <a:lnTo>
                    <a:pt x="1197" y="9357"/>
                  </a:lnTo>
                  <a:cubicBezTo>
                    <a:pt x="1166" y="9483"/>
                    <a:pt x="1197" y="9641"/>
                    <a:pt x="1260" y="9704"/>
                  </a:cubicBezTo>
                  <a:lnTo>
                    <a:pt x="2269" y="10680"/>
                  </a:lnTo>
                  <a:cubicBezTo>
                    <a:pt x="2316" y="10751"/>
                    <a:pt x="2416" y="10787"/>
                    <a:pt x="2517" y="10787"/>
                  </a:cubicBezTo>
                  <a:cubicBezTo>
                    <a:pt x="2550" y="10787"/>
                    <a:pt x="2584" y="10783"/>
                    <a:pt x="2615" y="10775"/>
                  </a:cubicBezTo>
                  <a:lnTo>
                    <a:pt x="3371" y="10523"/>
                  </a:lnTo>
                  <a:cubicBezTo>
                    <a:pt x="3749" y="10775"/>
                    <a:pt x="4190" y="10933"/>
                    <a:pt x="4631" y="11059"/>
                  </a:cubicBezTo>
                  <a:lnTo>
                    <a:pt x="4978" y="11752"/>
                  </a:lnTo>
                  <a:cubicBezTo>
                    <a:pt x="5041" y="11878"/>
                    <a:pt x="5167" y="11941"/>
                    <a:pt x="5293" y="11941"/>
                  </a:cubicBezTo>
                  <a:lnTo>
                    <a:pt x="6711" y="11941"/>
                  </a:lnTo>
                  <a:cubicBezTo>
                    <a:pt x="6837" y="11941"/>
                    <a:pt x="6931" y="11878"/>
                    <a:pt x="7026" y="11752"/>
                  </a:cubicBezTo>
                  <a:lnTo>
                    <a:pt x="7372" y="11059"/>
                  </a:lnTo>
                  <a:cubicBezTo>
                    <a:pt x="7813" y="10933"/>
                    <a:pt x="8255" y="10775"/>
                    <a:pt x="8633" y="10523"/>
                  </a:cubicBezTo>
                  <a:lnTo>
                    <a:pt x="9389" y="10775"/>
                  </a:lnTo>
                  <a:cubicBezTo>
                    <a:pt x="9420" y="10783"/>
                    <a:pt x="9452" y="10787"/>
                    <a:pt x="9483" y="10787"/>
                  </a:cubicBezTo>
                  <a:cubicBezTo>
                    <a:pt x="9576" y="10787"/>
                    <a:pt x="9664" y="10751"/>
                    <a:pt x="9735" y="10680"/>
                  </a:cubicBezTo>
                  <a:lnTo>
                    <a:pt x="10712" y="9704"/>
                  </a:lnTo>
                  <a:cubicBezTo>
                    <a:pt x="10806" y="9641"/>
                    <a:pt x="10838" y="9483"/>
                    <a:pt x="10806" y="9357"/>
                  </a:cubicBezTo>
                  <a:lnTo>
                    <a:pt x="10554" y="8601"/>
                  </a:lnTo>
                  <a:cubicBezTo>
                    <a:pt x="10806" y="8223"/>
                    <a:pt x="10964" y="7782"/>
                    <a:pt x="11058" y="7341"/>
                  </a:cubicBezTo>
                  <a:lnTo>
                    <a:pt x="11783" y="6994"/>
                  </a:lnTo>
                  <a:cubicBezTo>
                    <a:pt x="11909" y="6931"/>
                    <a:pt x="11972" y="6805"/>
                    <a:pt x="11972" y="6679"/>
                  </a:cubicBezTo>
                  <a:lnTo>
                    <a:pt x="11972" y="5262"/>
                  </a:lnTo>
                  <a:cubicBezTo>
                    <a:pt x="11972" y="5136"/>
                    <a:pt x="11909" y="5041"/>
                    <a:pt x="11783" y="4947"/>
                  </a:cubicBezTo>
                  <a:lnTo>
                    <a:pt x="11058" y="4600"/>
                  </a:lnTo>
                  <a:cubicBezTo>
                    <a:pt x="10964" y="4159"/>
                    <a:pt x="10743" y="3718"/>
                    <a:pt x="10554" y="3340"/>
                  </a:cubicBezTo>
                  <a:lnTo>
                    <a:pt x="10806" y="2584"/>
                  </a:lnTo>
                  <a:cubicBezTo>
                    <a:pt x="10838" y="2458"/>
                    <a:pt x="10806" y="2300"/>
                    <a:pt x="10712" y="2237"/>
                  </a:cubicBezTo>
                  <a:lnTo>
                    <a:pt x="9735" y="1261"/>
                  </a:lnTo>
                  <a:cubicBezTo>
                    <a:pt x="9664" y="1190"/>
                    <a:pt x="9558" y="1154"/>
                    <a:pt x="9469" y="1154"/>
                  </a:cubicBezTo>
                  <a:cubicBezTo>
                    <a:pt x="9440" y="1154"/>
                    <a:pt x="9412" y="1158"/>
                    <a:pt x="9389" y="1166"/>
                  </a:cubicBezTo>
                  <a:lnTo>
                    <a:pt x="8633" y="1418"/>
                  </a:lnTo>
                  <a:cubicBezTo>
                    <a:pt x="8255" y="1166"/>
                    <a:pt x="7813" y="1009"/>
                    <a:pt x="7372" y="882"/>
                  </a:cubicBezTo>
                  <a:lnTo>
                    <a:pt x="7026" y="189"/>
                  </a:lnTo>
                  <a:cubicBezTo>
                    <a:pt x="6931" y="63"/>
                    <a:pt x="6837" y="0"/>
                    <a:pt x="67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5558;p51">
              <a:extLst>
                <a:ext uri="{FF2B5EF4-FFF2-40B4-BE49-F238E27FC236}">
                  <a16:creationId xmlns:a16="http://schemas.microsoft.com/office/drawing/2014/main" id="{7B762E62-858F-3487-C433-20080436AA88}"/>
                </a:ext>
              </a:extLst>
            </p:cNvPr>
            <p:cNvSpPr/>
            <p:nvPr/>
          </p:nvSpPr>
          <p:spPr>
            <a:xfrm>
              <a:off x="-48496900" y="4119650"/>
              <a:ext cx="35450" cy="47275"/>
            </a:xfrm>
            <a:custGeom>
              <a:avLst/>
              <a:gdLst/>
              <a:ahLst/>
              <a:cxnLst/>
              <a:rect l="l" t="t" r="r" b="b"/>
              <a:pathLst>
                <a:path w="1418" h="1891" extrusionOk="0">
                  <a:moveTo>
                    <a:pt x="0" y="0"/>
                  </a:moveTo>
                  <a:lnTo>
                    <a:pt x="0" y="1796"/>
                  </a:lnTo>
                  <a:cubicBezTo>
                    <a:pt x="221" y="1828"/>
                    <a:pt x="473" y="1891"/>
                    <a:pt x="693" y="1891"/>
                  </a:cubicBezTo>
                  <a:cubicBezTo>
                    <a:pt x="945" y="1891"/>
                    <a:pt x="1166" y="1828"/>
                    <a:pt x="1418" y="1796"/>
                  </a:cubicBezTo>
                  <a:lnTo>
                    <a:pt x="1418" y="0"/>
                  </a:lnTo>
                  <a:cubicBezTo>
                    <a:pt x="1166" y="63"/>
                    <a:pt x="945" y="95"/>
                    <a:pt x="693" y="95"/>
                  </a:cubicBezTo>
                  <a:cubicBezTo>
                    <a:pt x="473" y="95"/>
                    <a:pt x="189" y="6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5559;p51">
              <a:extLst>
                <a:ext uri="{FF2B5EF4-FFF2-40B4-BE49-F238E27FC236}">
                  <a16:creationId xmlns:a16="http://schemas.microsoft.com/office/drawing/2014/main" id="{A1053627-973B-652D-11B4-EE4438F7B07B}"/>
                </a:ext>
              </a:extLst>
            </p:cNvPr>
            <p:cNvSpPr/>
            <p:nvPr/>
          </p:nvSpPr>
          <p:spPr>
            <a:xfrm>
              <a:off x="-48495325" y="4073175"/>
              <a:ext cx="29950" cy="31325"/>
            </a:xfrm>
            <a:custGeom>
              <a:avLst/>
              <a:gdLst/>
              <a:ahLst/>
              <a:cxnLst/>
              <a:rect l="l" t="t" r="r" b="b"/>
              <a:pathLst>
                <a:path w="1198" h="1253" extrusionOk="0">
                  <a:moveTo>
                    <a:pt x="599" y="1"/>
                  </a:moveTo>
                  <a:lnTo>
                    <a:pt x="0" y="1135"/>
                  </a:lnTo>
                  <a:cubicBezTo>
                    <a:pt x="205" y="1214"/>
                    <a:pt x="410" y="1253"/>
                    <a:pt x="610" y="1253"/>
                  </a:cubicBezTo>
                  <a:cubicBezTo>
                    <a:pt x="811" y="1253"/>
                    <a:pt x="1008" y="1214"/>
                    <a:pt x="1197" y="1135"/>
                  </a:cubicBezTo>
                  <a:lnTo>
                    <a:pt x="59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5560;p51">
              <a:extLst>
                <a:ext uri="{FF2B5EF4-FFF2-40B4-BE49-F238E27FC236}">
                  <a16:creationId xmlns:a16="http://schemas.microsoft.com/office/drawing/2014/main" id="{7E3FBB3C-8762-89C4-D23F-20F0A553AF85}"/>
                </a:ext>
              </a:extLst>
            </p:cNvPr>
            <p:cNvSpPr/>
            <p:nvPr/>
          </p:nvSpPr>
          <p:spPr>
            <a:xfrm>
              <a:off x="-48559125" y="4009375"/>
              <a:ext cx="159900" cy="149675"/>
            </a:xfrm>
            <a:custGeom>
              <a:avLst/>
              <a:gdLst/>
              <a:ahLst/>
              <a:cxnLst/>
              <a:rect l="l" t="t" r="r" b="b"/>
              <a:pathLst>
                <a:path w="6396" h="5987" extrusionOk="0">
                  <a:moveTo>
                    <a:pt x="3151" y="1"/>
                  </a:moveTo>
                  <a:cubicBezTo>
                    <a:pt x="1418" y="1"/>
                    <a:pt x="0" y="1418"/>
                    <a:pt x="0" y="3151"/>
                  </a:cubicBezTo>
                  <a:cubicBezTo>
                    <a:pt x="0" y="4348"/>
                    <a:pt x="725" y="5420"/>
                    <a:pt x="1764" y="5987"/>
                  </a:cubicBezTo>
                  <a:lnTo>
                    <a:pt x="1764" y="3844"/>
                  </a:lnTo>
                  <a:cubicBezTo>
                    <a:pt x="1764" y="3687"/>
                    <a:pt x="2804" y="1734"/>
                    <a:pt x="2867" y="1608"/>
                  </a:cubicBezTo>
                  <a:cubicBezTo>
                    <a:pt x="2930" y="1482"/>
                    <a:pt x="3064" y="1418"/>
                    <a:pt x="3194" y="1418"/>
                  </a:cubicBezTo>
                  <a:cubicBezTo>
                    <a:pt x="3324" y="1418"/>
                    <a:pt x="3450" y="1482"/>
                    <a:pt x="3497" y="1608"/>
                  </a:cubicBezTo>
                  <a:cubicBezTo>
                    <a:pt x="3592" y="1734"/>
                    <a:pt x="4600" y="3718"/>
                    <a:pt x="4600" y="3844"/>
                  </a:cubicBezTo>
                  <a:lnTo>
                    <a:pt x="4600" y="5987"/>
                  </a:lnTo>
                  <a:cubicBezTo>
                    <a:pt x="5640" y="5451"/>
                    <a:pt x="6396" y="4411"/>
                    <a:pt x="6396" y="3151"/>
                  </a:cubicBezTo>
                  <a:cubicBezTo>
                    <a:pt x="6333" y="1418"/>
                    <a:pt x="4915" y="1"/>
                    <a:pt x="3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14" name="Google Shape;5561;p51">
            <a:extLst>
              <a:ext uri="{FF2B5EF4-FFF2-40B4-BE49-F238E27FC236}">
                <a16:creationId xmlns:a16="http://schemas.microsoft.com/office/drawing/2014/main" id="{351E9E6F-651C-F4D7-CE2A-281E7A4E0D61}"/>
              </a:ext>
            </a:extLst>
          </p:cNvPr>
          <p:cNvGrpSpPr/>
          <p:nvPr/>
        </p:nvGrpSpPr>
        <p:grpSpPr>
          <a:xfrm>
            <a:off x="7227288" y="4581790"/>
            <a:ext cx="477881" cy="543678"/>
            <a:chOff x="-46762575" y="3200500"/>
            <a:chExt cx="263100" cy="299325"/>
          </a:xfrm>
          <a:solidFill>
            <a:srgbClr val="054B99"/>
          </a:solidFill>
        </p:grpSpPr>
        <p:sp>
          <p:nvSpPr>
            <p:cNvPr id="3215" name="Google Shape;5562;p51">
              <a:extLst>
                <a:ext uri="{FF2B5EF4-FFF2-40B4-BE49-F238E27FC236}">
                  <a16:creationId xmlns:a16="http://schemas.microsoft.com/office/drawing/2014/main" id="{D1150914-19E6-9F98-4870-DCFE87164CB7}"/>
                </a:ext>
              </a:extLst>
            </p:cNvPr>
            <p:cNvSpPr/>
            <p:nvPr/>
          </p:nvSpPr>
          <p:spPr>
            <a:xfrm>
              <a:off x="-46762575" y="3393475"/>
              <a:ext cx="263100" cy="106350"/>
            </a:xfrm>
            <a:custGeom>
              <a:avLst/>
              <a:gdLst/>
              <a:ahLst/>
              <a:cxnLst/>
              <a:rect l="l" t="t" r="r" b="b"/>
              <a:pathLst>
                <a:path w="10524" h="4254" extrusionOk="0">
                  <a:moveTo>
                    <a:pt x="7814" y="1418"/>
                  </a:moveTo>
                  <a:lnTo>
                    <a:pt x="8003" y="2142"/>
                  </a:lnTo>
                  <a:lnTo>
                    <a:pt x="2553" y="2142"/>
                  </a:lnTo>
                  <a:lnTo>
                    <a:pt x="2710" y="1418"/>
                  </a:lnTo>
                  <a:close/>
                  <a:moveTo>
                    <a:pt x="726" y="0"/>
                  </a:moveTo>
                  <a:lnTo>
                    <a:pt x="726" y="725"/>
                  </a:lnTo>
                  <a:lnTo>
                    <a:pt x="379" y="725"/>
                  </a:lnTo>
                  <a:cubicBezTo>
                    <a:pt x="159" y="725"/>
                    <a:pt x="1" y="882"/>
                    <a:pt x="1" y="1071"/>
                  </a:cubicBezTo>
                  <a:cubicBezTo>
                    <a:pt x="1" y="1260"/>
                    <a:pt x="159" y="1418"/>
                    <a:pt x="379" y="1418"/>
                  </a:cubicBezTo>
                  <a:lnTo>
                    <a:pt x="2017" y="1418"/>
                  </a:lnTo>
                  <a:lnTo>
                    <a:pt x="1419" y="3844"/>
                  </a:lnTo>
                  <a:cubicBezTo>
                    <a:pt x="1387" y="4033"/>
                    <a:pt x="1513" y="4222"/>
                    <a:pt x="1671" y="4253"/>
                  </a:cubicBezTo>
                  <a:lnTo>
                    <a:pt x="1734" y="4253"/>
                  </a:lnTo>
                  <a:cubicBezTo>
                    <a:pt x="1891" y="4253"/>
                    <a:pt x="2049" y="4159"/>
                    <a:pt x="2112" y="4001"/>
                  </a:cubicBezTo>
                  <a:lnTo>
                    <a:pt x="2364" y="2804"/>
                  </a:lnTo>
                  <a:lnTo>
                    <a:pt x="8161" y="2804"/>
                  </a:lnTo>
                  <a:lnTo>
                    <a:pt x="8444" y="4001"/>
                  </a:lnTo>
                  <a:cubicBezTo>
                    <a:pt x="8476" y="4159"/>
                    <a:pt x="8633" y="4253"/>
                    <a:pt x="8791" y="4253"/>
                  </a:cubicBezTo>
                  <a:lnTo>
                    <a:pt x="8854" y="4253"/>
                  </a:lnTo>
                  <a:cubicBezTo>
                    <a:pt x="9074" y="4222"/>
                    <a:pt x="9169" y="4033"/>
                    <a:pt x="9106" y="3844"/>
                  </a:cubicBezTo>
                  <a:lnTo>
                    <a:pt x="8507" y="1418"/>
                  </a:lnTo>
                  <a:lnTo>
                    <a:pt x="10177" y="1418"/>
                  </a:lnTo>
                  <a:cubicBezTo>
                    <a:pt x="10366" y="1418"/>
                    <a:pt x="10524" y="1260"/>
                    <a:pt x="10524" y="1071"/>
                  </a:cubicBezTo>
                  <a:cubicBezTo>
                    <a:pt x="10524" y="882"/>
                    <a:pt x="10398" y="725"/>
                    <a:pt x="10209" y="725"/>
                  </a:cubicBezTo>
                  <a:lnTo>
                    <a:pt x="9862" y="725"/>
                  </a:lnTo>
                  <a:lnTo>
                    <a:pt x="98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5563;p51">
              <a:extLst>
                <a:ext uri="{FF2B5EF4-FFF2-40B4-BE49-F238E27FC236}">
                  <a16:creationId xmlns:a16="http://schemas.microsoft.com/office/drawing/2014/main" id="{C7AB9B75-E767-BB96-7FF7-C4B201E21E0D}"/>
                </a:ext>
              </a:extLst>
            </p:cNvPr>
            <p:cNvSpPr/>
            <p:nvPr/>
          </p:nvSpPr>
          <p:spPr>
            <a:xfrm>
              <a:off x="-46743650" y="3200500"/>
              <a:ext cx="228425" cy="176450"/>
            </a:xfrm>
            <a:custGeom>
              <a:avLst/>
              <a:gdLst/>
              <a:ahLst/>
              <a:cxnLst/>
              <a:rect l="l" t="t" r="r" b="b"/>
              <a:pathLst>
                <a:path w="9137" h="7058" extrusionOk="0">
                  <a:moveTo>
                    <a:pt x="4568" y="725"/>
                  </a:moveTo>
                  <a:cubicBezTo>
                    <a:pt x="5041" y="725"/>
                    <a:pt x="5419" y="1040"/>
                    <a:pt x="5545" y="1418"/>
                  </a:cubicBezTo>
                  <a:lnTo>
                    <a:pt x="3592" y="1418"/>
                  </a:lnTo>
                  <a:cubicBezTo>
                    <a:pt x="3686" y="1040"/>
                    <a:pt x="4096" y="725"/>
                    <a:pt x="4568" y="725"/>
                  </a:cubicBezTo>
                  <a:close/>
                  <a:moveTo>
                    <a:pt x="4568" y="2804"/>
                  </a:moveTo>
                  <a:cubicBezTo>
                    <a:pt x="5167" y="2804"/>
                    <a:pt x="5640" y="3277"/>
                    <a:pt x="5640" y="3875"/>
                  </a:cubicBezTo>
                  <a:cubicBezTo>
                    <a:pt x="5576" y="4474"/>
                    <a:pt x="5104" y="4947"/>
                    <a:pt x="4568" y="4947"/>
                  </a:cubicBezTo>
                  <a:cubicBezTo>
                    <a:pt x="3970" y="4947"/>
                    <a:pt x="3497" y="4474"/>
                    <a:pt x="3497" y="3875"/>
                  </a:cubicBezTo>
                  <a:cubicBezTo>
                    <a:pt x="3497" y="3277"/>
                    <a:pt x="3970" y="2804"/>
                    <a:pt x="4568" y="2804"/>
                  </a:cubicBezTo>
                  <a:close/>
                  <a:moveTo>
                    <a:pt x="4568" y="0"/>
                  </a:moveTo>
                  <a:cubicBezTo>
                    <a:pt x="3718" y="0"/>
                    <a:pt x="2993" y="630"/>
                    <a:pt x="2836" y="1418"/>
                  </a:cubicBezTo>
                  <a:lnTo>
                    <a:pt x="1071" y="1418"/>
                  </a:lnTo>
                  <a:cubicBezTo>
                    <a:pt x="473" y="1418"/>
                    <a:pt x="0" y="1891"/>
                    <a:pt x="0" y="2489"/>
                  </a:cubicBezTo>
                  <a:lnTo>
                    <a:pt x="0" y="7057"/>
                  </a:lnTo>
                  <a:lnTo>
                    <a:pt x="914" y="7057"/>
                  </a:lnTo>
                  <a:lnTo>
                    <a:pt x="2899" y="5041"/>
                  </a:lnTo>
                  <a:cubicBezTo>
                    <a:pt x="2962" y="4978"/>
                    <a:pt x="3056" y="4947"/>
                    <a:pt x="3155" y="4947"/>
                  </a:cubicBezTo>
                  <a:cubicBezTo>
                    <a:pt x="3253" y="4947"/>
                    <a:pt x="3355" y="4978"/>
                    <a:pt x="3434" y="5041"/>
                  </a:cubicBezTo>
                  <a:lnTo>
                    <a:pt x="4600" y="6238"/>
                  </a:lnTo>
                  <a:lnTo>
                    <a:pt x="5703" y="5041"/>
                  </a:lnTo>
                  <a:cubicBezTo>
                    <a:pt x="5766" y="4962"/>
                    <a:pt x="5852" y="4923"/>
                    <a:pt x="5943" y="4923"/>
                  </a:cubicBezTo>
                  <a:cubicBezTo>
                    <a:pt x="6033" y="4923"/>
                    <a:pt x="6128" y="4962"/>
                    <a:pt x="6207" y="5041"/>
                  </a:cubicBezTo>
                  <a:lnTo>
                    <a:pt x="8223" y="7057"/>
                  </a:lnTo>
                  <a:lnTo>
                    <a:pt x="9137" y="7057"/>
                  </a:lnTo>
                  <a:lnTo>
                    <a:pt x="9137" y="2489"/>
                  </a:lnTo>
                  <a:cubicBezTo>
                    <a:pt x="9137" y="1891"/>
                    <a:pt x="8664" y="1418"/>
                    <a:pt x="8065" y="1418"/>
                  </a:cubicBezTo>
                  <a:lnTo>
                    <a:pt x="6301" y="1418"/>
                  </a:lnTo>
                  <a:cubicBezTo>
                    <a:pt x="6144" y="630"/>
                    <a:pt x="5450" y="0"/>
                    <a:pt x="45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5564;p51">
              <a:extLst>
                <a:ext uri="{FF2B5EF4-FFF2-40B4-BE49-F238E27FC236}">
                  <a16:creationId xmlns:a16="http://schemas.microsoft.com/office/drawing/2014/main" id="{CCB96723-01CE-03D1-C89E-5384BB69F8FB}"/>
                </a:ext>
              </a:extLst>
            </p:cNvPr>
            <p:cNvSpPr/>
            <p:nvPr/>
          </p:nvSpPr>
          <p:spPr>
            <a:xfrm>
              <a:off x="-46638125" y="32895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36" y="693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5565;p51">
              <a:extLst>
                <a:ext uri="{FF2B5EF4-FFF2-40B4-BE49-F238E27FC236}">
                  <a16:creationId xmlns:a16="http://schemas.microsoft.com/office/drawing/2014/main" id="{BCDC16DF-1DC4-9F46-841C-D7B1A9552145}"/>
                </a:ext>
              </a:extLst>
            </p:cNvPr>
            <p:cNvSpPr/>
            <p:nvPr/>
          </p:nvSpPr>
          <p:spPr>
            <a:xfrm>
              <a:off x="-46696400" y="3345425"/>
              <a:ext cx="63025" cy="31525"/>
            </a:xfrm>
            <a:custGeom>
              <a:avLst/>
              <a:gdLst/>
              <a:ahLst/>
              <a:cxnLst/>
              <a:rect l="l" t="t" r="r" b="b"/>
              <a:pathLst>
                <a:path w="2521" h="1261" extrusionOk="0">
                  <a:moveTo>
                    <a:pt x="1261" y="0"/>
                  </a:moveTo>
                  <a:lnTo>
                    <a:pt x="0" y="1260"/>
                  </a:lnTo>
                  <a:lnTo>
                    <a:pt x="2521" y="1260"/>
                  </a:lnTo>
                  <a:lnTo>
                    <a:pt x="126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5566;p51">
              <a:extLst>
                <a:ext uri="{FF2B5EF4-FFF2-40B4-BE49-F238E27FC236}">
                  <a16:creationId xmlns:a16="http://schemas.microsoft.com/office/drawing/2014/main" id="{612DFA3D-F3F1-CCBE-6CA9-A122E7653897}"/>
                </a:ext>
              </a:extLst>
            </p:cNvPr>
            <p:cNvSpPr/>
            <p:nvPr/>
          </p:nvSpPr>
          <p:spPr>
            <a:xfrm>
              <a:off x="-46616850" y="3345425"/>
              <a:ext cx="53575" cy="31525"/>
            </a:xfrm>
            <a:custGeom>
              <a:avLst/>
              <a:gdLst/>
              <a:ahLst/>
              <a:cxnLst/>
              <a:rect l="l" t="t" r="r" b="b"/>
              <a:pathLst>
                <a:path w="2143" h="1261" extrusionOk="0">
                  <a:moveTo>
                    <a:pt x="883" y="0"/>
                  </a:moveTo>
                  <a:lnTo>
                    <a:pt x="0" y="945"/>
                  </a:lnTo>
                  <a:lnTo>
                    <a:pt x="315" y="1260"/>
                  </a:lnTo>
                  <a:lnTo>
                    <a:pt x="2143" y="1260"/>
                  </a:lnTo>
                  <a:lnTo>
                    <a:pt x="8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20" name="Google Shape;5567;p51">
            <a:extLst>
              <a:ext uri="{FF2B5EF4-FFF2-40B4-BE49-F238E27FC236}">
                <a16:creationId xmlns:a16="http://schemas.microsoft.com/office/drawing/2014/main" id="{DD461A62-4DC1-1559-A903-F2E854128D9B}"/>
              </a:ext>
            </a:extLst>
          </p:cNvPr>
          <p:cNvGrpSpPr/>
          <p:nvPr/>
        </p:nvGrpSpPr>
        <p:grpSpPr>
          <a:xfrm>
            <a:off x="7193663" y="5285624"/>
            <a:ext cx="545130" cy="479289"/>
            <a:chOff x="-46779900" y="3588000"/>
            <a:chExt cx="300125" cy="263875"/>
          </a:xfrm>
          <a:solidFill>
            <a:srgbClr val="054B99"/>
          </a:solidFill>
        </p:grpSpPr>
        <p:sp>
          <p:nvSpPr>
            <p:cNvPr id="3221" name="Google Shape;5568;p51">
              <a:extLst>
                <a:ext uri="{FF2B5EF4-FFF2-40B4-BE49-F238E27FC236}">
                  <a16:creationId xmlns:a16="http://schemas.microsoft.com/office/drawing/2014/main" id="{0886395E-3073-4AF5-79E1-4D4D89EEA85B}"/>
                </a:ext>
              </a:extLst>
            </p:cNvPr>
            <p:cNvSpPr/>
            <p:nvPr/>
          </p:nvSpPr>
          <p:spPr>
            <a:xfrm>
              <a:off x="-46746025" y="3588000"/>
              <a:ext cx="230800" cy="263875"/>
            </a:xfrm>
            <a:custGeom>
              <a:avLst/>
              <a:gdLst/>
              <a:ahLst/>
              <a:cxnLst/>
              <a:rect l="l" t="t" r="r" b="b"/>
              <a:pathLst>
                <a:path w="9232" h="10555" extrusionOk="0">
                  <a:moveTo>
                    <a:pt x="4632" y="1"/>
                  </a:moveTo>
                  <a:cubicBezTo>
                    <a:pt x="3309" y="1"/>
                    <a:pt x="2017" y="442"/>
                    <a:pt x="1040" y="1355"/>
                  </a:cubicBezTo>
                  <a:cubicBezTo>
                    <a:pt x="694" y="1670"/>
                    <a:pt x="599" y="2206"/>
                    <a:pt x="851" y="2679"/>
                  </a:cubicBezTo>
                  <a:cubicBezTo>
                    <a:pt x="284" y="3403"/>
                    <a:pt x="1" y="4317"/>
                    <a:pt x="1" y="5262"/>
                  </a:cubicBezTo>
                  <a:lnTo>
                    <a:pt x="1" y="9484"/>
                  </a:lnTo>
                  <a:cubicBezTo>
                    <a:pt x="1" y="10082"/>
                    <a:pt x="473" y="10555"/>
                    <a:pt x="1072" y="10555"/>
                  </a:cubicBezTo>
                  <a:cubicBezTo>
                    <a:pt x="1670" y="10555"/>
                    <a:pt x="2143" y="10082"/>
                    <a:pt x="2143" y="9484"/>
                  </a:cubicBezTo>
                  <a:lnTo>
                    <a:pt x="2143" y="6680"/>
                  </a:lnTo>
                  <a:cubicBezTo>
                    <a:pt x="2143" y="6081"/>
                    <a:pt x="1670" y="5609"/>
                    <a:pt x="1072" y="5609"/>
                  </a:cubicBezTo>
                  <a:cubicBezTo>
                    <a:pt x="946" y="5609"/>
                    <a:pt x="851" y="5672"/>
                    <a:pt x="725" y="5703"/>
                  </a:cubicBezTo>
                  <a:lnTo>
                    <a:pt x="725" y="5262"/>
                  </a:lnTo>
                  <a:cubicBezTo>
                    <a:pt x="725" y="4474"/>
                    <a:pt x="946" y="3750"/>
                    <a:pt x="1387" y="3151"/>
                  </a:cubicBezTo>
                  <a:cubicBezTo>
                    <a:pt x="1499" y="3182"/>
                    <a:pt x="1620" y="3199"/>
                    <a:pt x="1745" y="3199"/>
                  </a:cubicBezTo>
                  <a:cubicBezTo>
                    <a:pt x="2005" y="3199"/>
                    <a:pt x="2276" y="3123"/>
                    <a:pt x="2489" y="2931"/>
                  </a:cubicBezTo>
                  <a:cubicBezTo>
                    <a:pt x="3057" y="2427"/>
                    <a:pt x="3836" y="2175"/>
                    <a:pt x="4616" y="2175"/>
                  </a:cubicBezTo>
                  <a:cubicBezTo>
                    <a:pt x="5396" y="2175"/>
                    <a:pt x="6176" y="2427"/>
                    <a:pt x="6743" y="2931"/>
                  </a:cubicBezTo>
                  <a:cubicBezTo>
                    <a:pt x="6942" y="3107"/>
                    <a:pt x="7187" y="3207"/>
                    <a:pt x="7468" y="3207"/>
                  </a:cubicBezTo>
                  <a:cubicBezTo>
                    <a:pt x="7588" y="3207"/>
                    <a:pt x="7714" y="3189"/>
                    <a:pt x="7845" y="3151"/>
                  </a:cubicBezTo>
                  <a:cubicBezTo>
                    <a:pt x="8286" y="3781"/>
                    <a:pt x="8507" y="4506"/>
                    <a:pt x="8507" y="5262"/>
                  </a:cubicBezTo>
                  <a:lnTo>
                    <a:pt x="8507" y="5703"/>
                  </a:lnTo>
                  <a:cubicBezTo>
                    <a:pt x="8412" y="5640"/>
                    <a:pt x="8286" y="5609"/>
                    <a:pt x="8160" y="5609"/>
                  </a:cubicBezTo>
                  <a:cubicBezTo>
                    <a:pt x="7562" y="5609"/>
                    <a:pt x="7089" y="6081"/>
                    <a:pt x="7089" y="6680"/>
                  </a:cubicBezTo>
                  <a:lnTo>
                    <a:pt x="7089" y="9484"/>
                  </a:lnTo>
                  <a:cubicBezTo>
                    <a:pt x="7089" y="10082"/>
                    <a:pt x="7562" y="10555"/>
                    <a:pt x="8160" y="10555"/>
                  </a:cubicBezTo>
                  <a:cubicBezTo>
                    <a:pt x="8759" y="10555"/>
                    <a:pt x="9232" y="10082"/>
                    <a:pt x="9232" y="9484"/>
                  </a:cubicBezTo>
                  <a:lnTo>
                    <a:pt x="9232" y="5262"/>
                  </a:lnTo>
                  <a:cubicBezTo>
                    <a:pt x="9232" y="4317"/>
                    <a:pt x="8948" y="3466"/>
                    <a:pt x="8412" y="2679"/>
                  </a:cubicBezTo>
                  <a:cubicBezTo>
                    <a:pt x="8664" y="2206"/>
                    <a:pt x="8570" y="1670"/>
                    <a:pt x="8223" y="1355"/>
                  </a:cubicBezTo>
                  <a:cubicBezTo>
                    <a:pt x="7215" y="442"/>
                    <a:pt x="5955" y="1"/>
                    <a:pt x="4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5569;p51">
              <a:extLst>
                <a:ext uri="{FF2B5EF4-FFF2-40B4-BE49-F238E27FC236}">
                  <a16:creationId xmlns:a16="http://schemas.microsoft.com/office/drawing/2014/main" id="{0B627B7B-6A80-A92B-DCB7-F61A7EAF9665}"/>
                </a:ext>
              </a:extLst>
            </p:cNvPr>
            <p:cNvSpPr/>
            <p:nvPr/>
          </p:nvSpPr>
          <p:spPr>
            <a:xfrm>
              <a:off x="-46674350" y="3710075"/>
              <a:ext cx="91400" cy="122900"/>
            </a:xfrm>
            <a:custGeom>
              <a:avLst/>
              <a:gdLst/>
              <a:ahLst/>
              <a:cxnLst/>
              <a:rect l="l" t="t" r="r" b="b"/>
              <a:pathLst>
                <a:path w="3656" h="4916" extrusionOk="0">
                  <a:moveTo>
                    <a:pt x="1765" y="1"/>
                  </a:moveTo>
                  <a:cubicBezTo>
                    <a:pt x="1544" y="1"/>
                    <a:pt x="1418" y="158"/>
                    <a:pt x="1418" y="348"/>
                  </a:cubicBezTo>
                  <a:lnTo>
                    <a:pt x="1418" y="2868"/>
                  </a:lnTo>
                  <a:cubicBezTo>
                    <a:pt x="1292" y="2805"/>
                    <a:pt x="1166" y="2773"/>
                    <a:pt x="1040" y="2773"/>
                  </a:cubicBezTo>
                  <a:cubicBezTo>
                    <a:pt x="473" y="2773"/>
                    <a:pt x="1" y="3246"/>
                    <a:pt x="1" y="3845"/>
                  </a:cubicBezTo>
                  <a:cubicBezTo>
                    <a:pt x="1" y="4443"/>
                    <a:pt x="473" y="4916"/>
                    <a:pt x="1040" y="4916"/>
                  </a:cubicBezTo>
                  <a:cubicBezTo>
                    <a:pt x="1639" y="4916"/>
                    <a:pt x="2111" y="4443"/>
                    <a:pt x="2111" y="3845"/>
                  </a:cubicBezTo>
                  <a:lnTo>
                    <a:pt x="2111" y="1450"/>
                  </a:lnTo>
                  <a:cubicBezTo>
                    <a:pt x="2363" y="1513"/>
                    <a:pt x="2521" y="1639"/>
                    <a:pt x="2584" y="1797"/>
                  </a:cubicBezTo>
                  <a:cubicBezTo>
                    <a:pt x="2868" y="2112"/>
                    <a:pt x="2931" y="2584"/>
                    <a:pt x="2836" y="3057"/>
                  </a:cubicBezTo>
                  <a:cubicBezTo>
                    <a:pt x="2773" y="3246"/>
                    <a:pt x="2899" y="3435"/>
                    <a:pt x="3057" y="3498"/>
                  </a:cubicBezTo>
                  <a:lnTo>
                    <a:pt x="3151" y="3498"/>
                  </a:lnTo>
                  <a:cubicBezTo>
                    <a:pt x="3309" y="3498"/>
                    <a:pt x="3466" y="3372"/>
                    <a:pt x="3498" y="3214"/>
                  </a:cubicBezTo>
                  <a:cubicBezTo>
                    <a:pt x="3655" y="2553"/>
                    <a:pt x="3529" y="1828"/>
                    <a:pt x="3151" y="1324"/>
                  </a:cubicBezTo>
                  <a:cubicBezTo>
                    <a:pt x="2899" y="1041"/>
                    <a:pt x="2552" y="820"/>
                    <a:pt x="2111" y="726"/>
                  </a:cubicBezTo>
                  <a:lnTo>
                    <a:pt x="2111" y="348"/>
                  </a:lnTo>
                  <a:cubicBezTo>
                    <a:pt x="2111" y="158"/>
                    <a:pt x="1954" y="1"/>
                    <a:pt x="17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5570;p51">
              <a:extLst>
                <a:ext uri="{FF2B5EF4-FFF2-40B4-BE49-F238E27FC236}">
                  <a16:creationId xmlns:a16="http://schemas.microsoft.com/office/drawing/2014/main" id="{8DFC413C-D611-F2E4-5298-E26ADC558E55}"/>
                </a:ext>
              </a:extLst>
            </p:cNvPr>
            <p:cNvSpPr/>
            <p:nvPr/>
          </p:nvSpPr>
          <p:spPr>
            <a:xfrm>
              <a:off x="-46779900" y="3754200"/>
              <a:ext cx="17350" cy="70125"/>
            </a:xfrm>
            <a:custGeom>
              <a:avLst/>
              <a:gdLst/>
              <a:ahLst/>
              <a:cxnLst/>
              <a:rect l="l" t="t" r="r" b="b"/>
              <a:pathLst>
                <a:path w="694" h="2805" extrusionOk="0">
                  <a:moveTo>
                    <a:pt x="694" y="0"/>
                  </a:moveTo>
                  <a:cubicBezTo>
                    <a:pt x="253" y="347"/>
                    <a:pt x="1" y="819"/>
                    <a:pt x="1" y="1418"/>
                  </a:cubicBezTo>
                  <a:cubicBezTo>
                    <a:pt x="1" y="2017"/>
                    <a:pt x="253" y="2458"/>
                    <a:pt x="694" y="2804"/>
                  </a:cubicBezTo>
                  <a:lnTo>
                    <a:pt x="6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5571;p51">
              <a:extLst>
                <a:ext uri="{FF2B5EF4-FFF2-40B4-BE49-F238E27FC236}">
                  <a16:creationId xmlns:a16="http://schemas.microsoft.com/office/drawing/2014/main" id="{0CD429C8-4694-8715-A72C-707E689BC700}"/>
                </a:ext>
              </a:extLst>
            </p:cNvPr>
            <p:cNvSpPr/>
            <p:nvPr/>
          </p:nvSpPr>
          <p:spPr>
            <a:xfrm>
              <a:off x="-46497925" y="3754200"/>
              <a:ext cx="18150" cy="70125"/>
            </a:xfrm>
            <a:custGeom>
              <a:avLst/>
              <a:gdLst/>
              <a:ahLst/>
              <a:cxnLst/>
              <a:rect l="l" t="t" r="r" b="b"/>
              <a:pathLst>
                <a:path w="726" h="2805" extrusionOk="0">
                  <a:moveTo>
                    <a:pt x="1" y="0"/>
                  </a:moveTo>
                  <a:lnTo>
                    <a:pt x="1" y="2804"/>
                  </a:lnTo>
                  <a:cubicBezTo>
                    <a:pt x="442" y="2489"/>
                    <a:pt x="725" y="1954"/>
                    <a:pt x="725" y="1418"/>
                  </a:cubicBezTo>
                  <a:cubicBezTo>
                    <a:pt x="725" y="851"/>
                    <a:pt x="442" y="347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25" name="Google Shape;5572;p51">
            <a:extLst>
              <a:ext uri="{FF2B5EF4-FFF2-40B4-BE49-F238E27FC236}">
                <a16:creationId xmlns:a16="http://schemas.microsoft.com/office/drawing/2014/main" id="{AFA842C7-585C-764E-7AA1-F4F9F63EE983}"/>
              </a:ext>
            </a:extLst>
          </p:cNvPr>
          <p:cNvGrpSpPr/>
          <p:nvPr/>
        </p:nvGrpSpPr>
        <p:grpSpPr>
          <a:xfrm>
            <a:off x="7194389" y="5922252"/>
            <a:ext cx="543678" cy="542224"/>
            <a:chOff x="-46779100" y="3938500"/>
            <a:chExt cx="299325" cy="298525"/>
          </a:xfrm>
          <a:solidFill>
            <a:srgbClr val="054B99"/>
          </a:solidFill>
        </p:grpSpPr>
        <p:sp>
          <p:nvSpPr>
            <p:cNvPr id="3226" name="Google Shape;5573;p51">
              <a:extLst>
                <a:ext uri="{FF2B5EF4-FFF2-40B4-BE49-F238E27FC236}">
                  <a16:creationId xmlns:a16="http://schemas.microsoft.com/office/drawing/2014/main" id="{10FD88C1-7E8F-B8E4-2F8A-E9F3B3BAF8E6}"/>
                </a:ext>
              </a:extLst>
            </p:cNvPr>
            <p:cNvSpPr/>
            <p:nvPr/>
          </p:nvSpPr>
          <p:spPr>
            <a:xfrm>
              <a:off x="-46656225" y="4061375"/>
              <a:ext cx="53575" cy="52775"/>
            </a:xfrm>
            <a:custGeom>
              <a:avLst/>
              <a:gdLst/>
              <a:ahLst/>
              <a:cxnLst/>
              <a:rect l="l" t="t" r="r" b="b"/>
              <a:pathLst>
                <a:path w="2143" h="2111" extrusionOk="0">
                  <a:moveTo>
                    <a:pt x="1071" y="0"/>
                  </a:moveTo>
                  <a:cubicBezTo>
                    <a:pt x="473" y="0"/>
                    <a:pt x="0" y="473"/>
                    <a:pt x="0" y="1071"/>
                  </a:cubicBezTo>
                  <a:cubicBezTo>
                    <a:pt x="0" y="1638"/>
                    <a:pt x="473" y="2111"/>
                    <a:pt x="1071" y="2111"/>
                  </a:cubicBezTo>
                  <a:cubicBezTo>
                    <a:pt x="1670" y="2111"/>
                    <a:pt x="2143" y="1638"/>
                    <a:pt x="2143" y="1071"/>
                  </a:cubicBezTo>
                  <a:cubicBezTo>
                    <a:pt x="2079" y="473"/>
                    <a:pt x="1607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5574;p51">
              <a:extLst>
                <a:ext uri="{FF2B5EF4-FFF2-40B4-BE49-F238E27FC236}">
                  <a16:creationId xmlns:a16="http://schemas.microsoft.com/office/drawing/2014/main" id="{6D40A6CC-1809-F366-6BA7-EB7273BC9CFC}"/>
                </a:ext>
              </a:extLst>
            </p:cNvPr>
            <p:cNvSpPr/>
            <p:nvPr/>
          </p:nvSpPr>
          <p:spPr>
            <a:xfrm>
              <a:off x="-46779100" y="3938500"/>
              <a:ext cx="299325" cy="298525"/>
            </a:xfrm>
            <a:custGeom>
              <a:avLst/>
              <a:gdLst/>
              <a:ahLst/>
              <a:cxnLst/>
              <a:rect l="l" t="t" r="r" b="b"/>
              <a:pathLst>
                <a:path w="11973" h="11941" extrusionOk="0">
                  <a:moveTo>
                    <a:pt x="6301" y="1418"/>
                  </a:moveTo>
                  <a:cubicBezTo>
                    <a:pt x="8538" y="1607"/>
                    <a:pt x="10366" y="3371"/>
                    <a:pt x="10523" y="5608"/>
                  </a:cubicBezTo>
                  <a:lnTo>
                    <a:pt x="9798" y="5608"/>
                  </a:lnTo>
                  <a:cubicBezTo>
                    <a:pt x="9641" y="3781"/>
                    <a:pt x="8160" y="2300"/>
                    <a:pt x="6301" y="2111"/>
                  </a:cubicBezTo>
                  <a:lnTo>
                    <a:pt x="6301" y="1418"/>
                  </a:lnTo>
                  <a:close/>
                  <a:moveTo>
                    <a:pt x="5640" y="1450"/>
                  </a:moveTo>
                  <a:lnTo>
                    <a:pt x="5640" y="2143"/>
                  </a:lnTo>
                  <a:cubicBezTo>
                    <a:pt x="3781" y="2300"/>
                    <a:pt x="2332" y="3812"/>
                    <a:pt x="2111" y="5671"/>
                  </a:cubicBezTo>
                  <a:lnTo>
                    <a:pt x="1418" y="5671"/>
                  </a:lnTo>
                  <a:cubicBezTo>
                    <a:pt x="1576" y="3371"/>
                    <a:pt x="3371" y="1607"/>
                    <a:pt x="5640" y="1450"/>
                  </a:cubicBezTo>
                  <a:close/>
                  <a:moveTo>
                    <a:pt x="6333" y="2899"/>
                  </a:moveTo>
                  <a:cubicBezTo>
                    <a:pt x="7782" y="3056"/>
                    <a:pt x="8948" y="4190"/>
                    <a:pt x="9105" y="5671"/>
                  </a:cubicBezTo>
                  <a:lnTo>
                    <a:pt x="8790" y="5671"/>
                  </a:lnTo>
                  <a:cubicBezTo>
                    <a:pt x="8570" y="5671"/>
                    <a:pt x="8412" y="5829"/>
                    <a:pt x="8412" y="6018"/>
                  </a:cubicBezTo>
                  <a:cubicBezTo>
                    <a:pt x="8412" y="6175"/>
                    <a:pt x="8570" y="6333"/>
                    <a:pt x="8790" y="6333"/>
                  </a:cubicBezTo>
                  <a:lnTo>
                    <a:pt x="9105" y="6333"/>
                  </a:lnTo>
                  <a:cubicBezTo>
                    <a:pt x="8948" y="7782"/>
                    <a:pt x="7782" y="8916"/>
                    <a:pt x="6333" y="9137"/>
                  </a:cubicBezTo>
                  <a:lnTo>
                    <a:pt x="6333" y="8822"/>
                  </a:lnTo>
                  <a:cubicBezTo>
                    <a:pt x="6333" y="8601"/>
                    <a:pt x="6175" y="8444"/>
                    <a:pt x="5986" y="8444"/>
                  </a:cubicBezTo>
                  <a:cubicBezTo>
                    <a:pt x="5797" y="8444"/>
                    <a:pt x="5640" y="8601"/>
                    <a:pt x="5640" y="8822"/>
                  </a:cubicBezTo>
                  <a:lnTo>
                    <a:pt x="5640" y="9137"/>
                  </a:lnTo>
                  <a:cubicBezTo>
                    <a:pt x="4191" y="8979"/>
                    <a:pt x="3025" y="7814"/>
                    <a:pt x="2867" y="6364"/>
                  </a:cubicBezTo>
                  <a:lnTo>
                    <a:pt x="3182" y="6364"/>
                  </a:lnTo>
                  <a:cubicBezTo>
                    <a:pt x="3403" y="6364"/>
                    <a:pt x="3560" y="6207"/>
                    <a:pt x="3560" y="6018"/>
                  </a:cubicBezTo>
                  <a:cubicBezTo>
                    <a:pt x="3560" y="5829"/>
                    <a:pt x="3403" y="5671"/>
                    <a:pt x="3182" y="5671"/>
                  </a:cubicBezTo>
                  <a:lnTo>
                    <a:pt x="2867" y="5671"/>
                  </a:lnTo>
                  <a:cubicBezTo>
                    <a:pt x="3025" y="4190"/>
                    <a:pt x="4191" y="3056"/>
                    <a:pt x="5640" y="2899"/>
                  </a:cubicBezTo>
                  <a:lnTo>
                    <a:pt x="5640" y="3214"/>
                  </a:lnTo>
                  <a:cubicBezTo>
                    <a:pt x="5640" y="3403"/>
                    <a:pt x="5797" y="3560"/>
                    <a:pt x="5986" y="3560"/>
                  </a:cubicBezTo>
                  <a:cubicBezTo>
                    <a:pt x="6175" y="3560"/>
                    <a:pt x="6333" y="3403"/>
                    <a:pt x="6333" y="3214"/>
                  </a:cubicBezTo>
                  <a:lnTo>
                    <a:pt x="6333" y="2899"/>
                  </a:lnTo>
                  <a:close/>
                  <a:moveTo>
                    <a:pt x="2111" y="6333"/>
                  </a:moveTo>
                  <a:cubicBezTo>
                    <a:pt x="2269" y="8192"/>
                    <a:pt x="3781" y="9641"/>
                    <a:pt x="5640" y="9830"/>
                  </a:cubicBezTo>
                  <a:lnTo>
                    <a:pt x="5640" y="10554"/>
                  </a:lnTo>
                  <a:cubicBezTo>
                    <a:pt x="3371" y="10334"/>
                    <a:pt x="1576" y="8570"/>
                    <a:pt x="1418" y="6333"/>
                  </a:cubicBezTo>
                  <a:close/>
                  <a:moveTo>
                    <a:pt x="10523" y="6333"/>
                  </a:moveTo>
                  <a:cubicBezTo>
                    <a:pt x="10366" y="8570"/>
                    <a:pt x="8538" y="10334"/>
                    <a:pt x="6301" y="10554"/>
                  </a:cubicBezTo>
                  <a:lnTo>
                    <a:pt x="6301" y="9830"/>
                  </a:lnTo>
                  <a:cubicBezTo>
                    <a:pt x="8160" y="9672"/>
                    <a:pt x="9609" y="8192"/>
                    <a:pt x="9798" y="6333"/>
                  </a:cubicBezTo>
                  <a:close/>
                  <a:moveTo>
                    <a:pt x="5986" y="0"/>
                  </a:moveTo>
                  <a:cubicBezTo>
                    <a:pt x="5797" y="0"/>
                    <a:pt x="5640" y="158"/>
                    <a:pt x="5640" y="347"/>
                  </a:cubicBezTo>
                  <a:lnTo>
                    <a:pt x="5640" y="725"/>
                  </a:lnTo>
                  <a:cubicBezTo>
                    <a:pt x="2993" y="882"/>
                    <a:pt x="914" y="3025"/>
                    <a:pt x="757" y="5608"/>
                  </a:cubicBezTo>
                  <a:lnTo>
                    <a:pt x="347" y="5608"/>
                  </a:lnTo>
                  <a:cubicBezTo>
                    <a:pt x="158" y="5608"/>
                    <a:pt x="0" y="5766"/>
                    <a:pt x="0" y="5986"/>
                  </a:cubicBezTo>
                  <a:cubicBezTo>
                    <a:pt x="0" y="6175"/>
                    <a:pt x="158" y="6333"/>
                    <a:pt x="347" y="6333"/>
                  </a:cubicBezTo>
                  <a:lnTo>
                    <a:pt x="757" y="6333"/>
                  </a:lnTo>
                  <a:cubicBezTo>
                    <a:pt x="914" y="8979"/>
                    <a:pt x="3025" y="11059"/>
                    <a:pt x="5640" y="11216"/>
                  </a:cubicBezTo>
                  <a:lnTo>
                    <a:pt x="5640" y="11594"/>
                  </a:lnTo>
                  <a:cubicBezTo>
                    <a:pt x="5640" y="11783"/>
                    <a:pt x="5797" y="11941"/>
                    <a:pt x="5986" y="11941"/>
                  </a:cubicBezTo>
                  <a:cubicBezTo>
                    <a:pt x="6175" y="11941"/>
                    <a:pt x="6333" y="11783"/>
                    <a:pt x="6333" y="11594"/>
                  </a:cubicBezTo>
                  <a:lnTo>
                    <a:pt x="6333" y="11216"/>
                  </a:lnTo>
                  <a:cubicBezTo>
                    <a:pt x="8979" y="11059"/>
                    <a:pt x="11059" y="8916"/>
                    <a:pt x="11216" y="6333"/>
                  </a:cubicBezTo>
                  <a:lnTo>
                    <a:pt x="11626" y="6333"/>
                  </a:lnTo>
                  <a:cubicBezTo>
                    <a:pt x="11815" y="6333"/>
                    <a:pt x="11972" y="6175"/>
                    <a:pt x="11972" y="5986"/>
                  </a:cubicBezTo>
                  <a:cubicBezTo>
                    <a:pt x="11972" y="5766"/>
                    <a:pt x="11815" y="5608"/>
                    <a:pt x="11626" y="5608"/>
                  </a:cubicBezTo>
                  <a:lnTo>
                    <a:pt x="11216" y="5608"/>
                  </a:lnTo>
                  <a:cubicBezTo>
                    <a:pt x="11059" y="2993"/>
                    <a:pt x="8948" y="882"/>
                    <a:pt x="6333" y="725"/>
                  </a:cubicBezTo>
                  <a:lnTo>
                    <a:pt x="6333" y="347"/>
                  </a:lnTo>
                  <a:cubicBezTo>
                    <a:pt x="6333" y="158"/>
                    <a:pt x="6175" y="0"/>
                    <a:pt x="59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28" name="Google Shape;5575;p51">
            <a:extLst>
              <a:ext uri="{FF2B5EF4-FFF2-40B4-BE49-F238E27FC236}">
                <a16:creationId xmlns:a16="http://schemas.microsoft.com/office/drawing/2014/main" id="{876CCF39-A12E-6726-31F8-FC77544670BC}"/>
              </a:ext>
            </a:extLst>
          </p:cNvPr>
          <p:cNvGrpSpPr/>
          <p:nvPr/>
        </p:nvGrpSpPr>
        <p:grpSpPr>
          <a:xfrm>
            <a:off x="10581795" y="4591780"/>
            <a:ext cx="545086" cy="545130"/>
            <a:chOff x="-44924250" y="3206000"/>
            <a:chExt cx="300100" cy="300125"/>
          </a:xfrm>
          <a:solidFill>
            <a:srgbClr val="054B99"/>
          </a:solidFill>
        </p:grpSpPr>
        <p:sp>
          <p:nvSpPr>
            <p:cNvPr id="3229" name="Google Shape;5576;p51">
              <a:extLst>
                <a:ext uri="{FF2B5EF4-FFF2-40B4-BE49-F238E27FC236}">
                  <a16:creationId xmlns:a16="http://schemas.microsoft.com/office/drawing/2014/main" id="{D415329E-3EFC-7C04-E0EA-EC0FF13DCD63}"/>
                </a:ext>
              </a:extLst>
            </p:cNvPr>
            <p:cNvSpPr/>
            <p:nvPr/>
          </p:nvSpPr>
          <p:spPr>
            <a:xfrm>
              <a:off x="-44747025" y="3365100"/>
              <a:ext cx="122875" cy="87450"/>
            </a:xfrm>
            <a:custGeom>
              <a:avLst/>
              <a:gdLst/>
              <a:ahLst/>
              <a:cxnLst/>
              <a:rect l="l" t="t" r="r" b="b"/>
              <a:pathLst>
                <a:path w="4915" h="3498" extrusionOk="0">
                  <a:moveTo>
                    <a:pt x="0" y="1"/>
                  </a:moveTo>
                  <a:lnTo>
                    <a:pt x="0" y="3498"/>
                  </a:lnTo>
                  <a:lnTo>
                    <a:pt x="4915" y="3498"/>
                  </a:lnTo>
                  <a:lnTo>
                    <a:pt x="491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5577;p51">
              <a:extLst>
                <a:ext uri="{FF2B5EF4-FFF2-40B4-BE49-F238E27FC236}">
                  <a16:creationId xmlns:a16="http://schemas.microsoft.com/office/drawing/2014/main" id="{08F10AA3-1CDB-0C20-D98D-0E20AAC62A88}"/>
                </a:ext>
              </a:extLst>
            </p:cNvPr>
            <p:cNvSpPr/>
            <p:nvPr/>
          </p:nvSpPr>
          <p:spPr>
            <a:xfrm>
              <a:off x="-44747025" y="3470650"/>
              <a:ext cx="122875" cy="35475"/>
            </a:xfrm>
            <a:custGeom>
              <a:avLst/>
              <a:gdLst/>
              <a:ahLst/>
              <a:cxnLst/>
              <a:rect l="l" t="t" r="r" b="b"/>
              <a:pathLst>
                <a:path w="4915" h="1419" extrusionOk="0">
                  <a:moveTo>
                    <a:pt x="0" y="0"/>
                  </a:moveTo>
                  <a:lnTo>
                    <a:pt x="0" y="347"/>
                  </a:lnTo>
                  <a:cubicBezTo>
                    <a:pt x="0" y="946"/>
                    <a:pt x="473" y="1418"/>
                    <a:pt x="1071" y="1418"/>
                  </a:cubicBezTo>
                  <a:lnTo>
                    <a:pt x="3875" y="1418"/>
                  </a:lnTo>
                  <a:cubicBezTo>
                    <a:pt x="4442" y="1418"/>
                    <a:pt x="4915" y="946"/>
                    <a:pt x="4915" y="347"/>
                  </a:cubicBezTo>
                  <a:lnTo>
                    <a:pt x="49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5578;p51">
              <a:extLst>
                <a:ext uri="{FF2B5EF4-FFF2-40B4-BE49-F238E27FC236}">
                  <a16:creationId xmlns:a16="http://schemas.microsoft.com/office/drawing/2014/main" id="{20FD71EF-0FDC-A9FB-A1B3-8948DDF65B6E}"/>
                </a:ext>
              </a:extLst>
            </p:cNvPr>
            <p:cNvSpPr/>
            <p:nvPr/>
          </p:nvSpPr>
          <p:spPr>
            <a:xfrm>
              <a:off x="-44747025" y="3313125"/>
              <a:ext cx="122875" cy="35475"/>
            </a:xfrm>
            <a:custGeom>
              <a:avLst/>
              <a:gdLst/>
              <a:ahLst/>
              <a:cxnLst/>
              <a:rect l="l" t="t" r="r" b="b"/>
              <a:pathLst>
                <a:path w="4915" h="1419" extrusionOk="0">
                  <a:moveTo>
                    <a:pt x="1071" y="1"/>
                  </a:moveTo>
                  <a:cubicBezTo>
                    <a:pt x="473" y="1"/>
                    <a:pt x="0" y="473"/>
                    <a:pt x="0" y="1072"/>
                  </a:cubicBezTo>
                  <a:lnTo>
                    <a:pt x="0" y="1418"/>
                  </a:lnTo>
                  <a:lnTo>
                    <a:pt x="4915" y="1418"/>
                  </a:lnTo>
                  <a:lnTo>
                    <a:pt x="4915" y="1072"/>
                  </a:lnTo>
                  <a:cubicBezTo>
                    <a:pt x="4915" y="473"/>
                    <a:pt x="4442" y="1"/>
                    <a:pt x="38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5579;p51">
              <a:extLst>
                <a:ext uri="{FF2B5EF4-FFF2-40B4-BE49-F238E27FC236}">
                  <a16:creationId xmlns:a16="http://schemas.microsoft.com/office/drawing/2014/main" id="{ABD98AFA-3DDA-DCE3-C55F-F2843644C1DF}"/>
                </a:ext>
              </a:extLst>
            </p:cNvPr>
            <p:cNvSpPr/>
            <p:nvPr/>
          </p:nvSpPr>
          <p:spPr>
            <a:xfrm>
              <a:off x="-44924250" y="3384000"/>
              <a:ext cx="159125" cy="69350"/>
            </a:xfrm>
            <a:custGeom>
              <a:avLst/>
              <a:gdLst/>
              <a:ahLst/>
              <a:cxnLst/>
              <a:rect l="l" t="t" r="r" b="b"/>
              <a:pathLst>
                <a:path w="6365" h="2774" extrusionOk="0">
                  <a:moveTo>
                    <a:pt x="1" y="1"/>
                  </a:moveTo>
                  <a:lnTo>
                    <a:pt x="1" y="316"/>
                  </a:lnTo>
                  <a:lnTo>
                    <a:pt x="32" y="316"/>
                  </a:lnTo>
                  <a:cubicBezTo>
                    <a:pt x="32" y="915"/>
                    <a:pt x="505" y="1387"/>
                    <a:pt x="1103" y="1387"/>
                  </a:cubicBezTo>
                  <a:lnTo>
                    <a:pt x="4254" y="1387"/>
                  </a:lnTo>
                  <a:lnTo>
                    <a:pt x="4254" y="2080"/>
                  </a:lnTo>
                  <a:lnTo>
                    <a:pt x="3183" y="2080"/>
                  </a:lnTo>
                  <a:cubicBezTo>
                    <a:pt x="2994" y="2080"/>
                    <a:pt x="2836" y="2238"/>
                    <a:pt x="2836" y="2427"/>
                  </a:cubicBezTo>
                  <a:cubicBezTo>
                    <a:pt x="2836" y="2647"/>
                    <a:pt x="2994" y="2773"/>
                    <a:pt x="3183" y="2773"/>
                  </a:cubicBezTo>
                  <a:lnTo>
                    <a:pt x="6365" y="2773"/>
                  </a:lnTo>
                  <a:lnTo>
                    <a:pt x="636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5580;p51">
              <a:extLst>
                <a:ext uri="{FF2B5EF4-FFF2-40B4-BE49-F238E27FC236}">
                  <a16:creationId xmlns:a16="http://schemas.microsoft.com/office/drawing/2014/main" id="{1902EC8E-050E-6C97-8E3B-9BAB651A098E}"/>
                </a:ext>
              </a:extLst>
            </p:cNvPr>
            <p:cNvSpPr/>
            <p:nvPr/>
          </p:nvSpPr>
          <p:spPr>
            <a:xfrm>
              <a:off x="-44924250" y="3206000"/>
              <a:ext cx="264675" cy="159125"/>
            </a:xfrm>
            <a:custGeom>
              <a:avLst/>
              <a:gdLst/>
              <a:ahLst/>
              <a:cxnLst/>
              <a:rect l="l" t="t" r="r" b="b"/>
              <a:pathLst>
                <a:path w="10587" h="6365" extrusionOk="0">
                  <a:moveTo>
                    <a:pt x="1072" y="1"/>
                  </a:moveTo>
                  <a:cubicBezTo>
                    <a:pt x="473" y="1"/>
                    <a:pt x="1" y="473"/>
                    <a:pt x="1" y="1041"/>
                  </a:cubicBezTo>
                  <a:lnTo>
                    <a:pt x="1" y="6365"/>
                  </a:lnTo>
                  <a:lnTo>
                    <a:pt x="6365" y="6365"/>
                  </a:lnTo>
                  <a:lnTo>
                    <a:pt x="6365" y="5357"/>
                  </a:lnTo>
                  <a:cubicBezTo>
                    <a:pt x="6365" y="4349"/>
                    <a:pt x="7152" y="3561"/>
                    <a:pt x="8160" y="3561"/>
                  </a:cubicBezTo>
                  <a:lnTo>
                    <a:pt x="10586" y="3561"/>
                  </a:lnTo>
                  <a:lnTo>
                    <a:pt x="10586" y="1041"/>
                  </a:lnTo>
                  <a:cubicBezTo>
                    <a:pt x="10586" y="473"/>
                    <a:pt x="10114" y="1"/>
                    <a:pt x="95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34" name="Google Shape;5581;p51">
            <a:extLst>
              <a:ext uri="{FF2B5EF4-FFF2-40B4-BE49-F238E27FC236}">
                <a16:creationId xmlns:a16="http://schemas.microsoft.com/office/drawing/2014/main" id="{EF3CAA79-FBC4-7688-3970-F58F14726DE8}"/>
              </a:ext>
            </a:extLst>
          </p:cNvPr>
          <p:cNvGrpSpPr/>
          <p:nvPr/>
        </p:nvGrpSpPr>
        <p:grpSpPr>
          <a:xfrm>
            <a:off x="1097886" y="4550322"/>
            <a:ext cx="545086" cy="545086"/>
            <a:chOff x="-50134375" y="3183175"/>
            <a:chExt cx="300100" cy="300100"/>
          </a:xfrm>
          <a:solidFill>
            <a:srgbClr val="054B99"/>
          </a:solidFill>
        </p:grpSpPr>
        <p:sp>
          <p:nvSpPr>
            <p:cNvPr id="3235" name="Google Shape;5582;p51">
              <a:extLst>
                <a:ext uri="{FF2B5EF4-FFF2-40B4-BE49-F238E27FC236}">
                  <a16:creationId xmlns:a16="http://schemas.microsoft.com/office/drawing/2014/main" id="{390D0358-AC3C-8C57-3EE4-1390575E13A9}"/>
                </a:ext>
              </a:extLst>
            </p:cNvPr>
            <p:cNvSpPr/>
            <p:nvPr/>
          </p:nvSpPr>
          <p:spPr>
            <a:xfrm>
              <a:off x="-50134375" y="3270600"/>
              <a:ext cx="87450" cy="53575"/>
            </a:xfrm>
            <a:custGeom>
              <a:avLst/>
              <a:gdLst/>
              <a:ahLst/>
              <a:cxnLst/>
              <a:rect l="l" t="t" r="r" b="b"/>
              <a:pathLst>
                <a:path w="3498" h="2143" extrusionOk="0">
                  <a:moveTo>
                    <a:pt x="0" y="0"/>
                  </a:moveTo>
                  <a:lnTo>
                    <a:pt x="0" y="2143"/>
                  </a:lnTo>
                  <a:lnTo>
                    <a:pt x="3497" y="2143"/>
                  </a:lnTo>
                  <a:lnTo>
                    <a:pt x="349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5583;p51">
              <a:extLst>
                <a:ext uri="{FF2B5EF4-FFF2-40B4-BE49-F238E27FC236}">
                  <a16:creationId xmlns:a16="http://schemas.microsoft.com/office/drawing/2014/main" id="{D74CEE58-41FC-DF29-BCF6-C9708028784D}"/>
                </a:ext>
              </a:extLst>
            </p:cNvPr>
            <p:cNvSpPr/>
            <p:nvPr/>
          </p:nvSpPr>
          <p:spPr>
            <a:xfrm>
              <a:off x="-50134375" y="3340700"/>
              <a:ext cx="87450" cy="54375"/>
            </a:xfrm>
            <a:custGeom>
              <a:avLst/>
              <a:gdLst/>
              <a:ahLst/>
              <a:cxnLst/>
              <a:rect l="l" t="t" r="r" b="b"/>
              <a:pathLst>
                <a:path w="3498" h="2175" extrusionOk="0">
                  <a:moveTo>
                    <a:pt x="0" y="0"/>
                  </a:moveTo>
                  <a:lnTo>
                    <a:pt x="0" y="2174"/>
                  </a:lnTo>
                  <a:cubicBezTo>
                    <a:pt x="441" y="1701"/>
                    <a:pt x="1071" y="1418"/>
                    <a:pt x="1765" y="1418"/>
                  </a:cubicBezTo>
                  <a:cubicBezTo>
                    <a:pt x="2426" y="1418"/>
                    <a:pt x="3056" y="1670"/>
                    <a:pt x="3497" y="2174"/>
                  </a:cubicBezTo>
                  <a:lnTo>
                    <a:pt x="349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5584;p51">
              <a:extLst>
                <a:ext uri="{FF2B5EF4-FFF2-40B4-BE49-F238E27FC236}">
                  <a16:creationId xmlns:a16="http://schemas.microsoft.com/office/drawing/2014/main" id="{BE198666-1948-780E-EC98-1C7D45BD2DA8}"/>
                </a:ext>
              </a:extLst>
            </p:cNvPr>
            <p:cNvSpPr/>
            <p:nvPr/>
          </p:nvSpPr>
          <p:spPr>
            <a:xfrm>
              <a:off x="-50134375" y="3183175"/>
              <a:ext cx="87450" cy="70125"/>
            </a:xfrm>
            <a:custGeom>
              <a:avLst/>
              <a:gdLst/>
              <a:ahLst/>
              <a:cxnLst/>
              <a:rect l="l" t="t" r="r" b="b"/>
              <a:pathLst>
                <a:path w="3498" h="280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2804"/>
                  </a:lnTo>
                  <a:lnTo>
                    <a:pt x="3497" y="2804"/>
                  </a:lnTo>
                  <a:lnTo>
                    <a:pt x="3497" y="347"/>
                  </a:lnTo>
                  <a:cubicBezTo>
                    <a:pt x="3497" y="158"/>
                    <a:pt x="3340" y="0"/>
                    <a:pt x="31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5585;p51">
              <a:extLst>
                <a:ext uri="{FF2B5EF4-FFF2-40B4-BE49-F238E27FC236}">
                  <a16:creationId xmlns:a16="http://schemas.microsoft.com/office/drawing/2014/main" id="{74272B68-35EF-39DB-99A5-E11E4C188EA4}"/>
                </a:ext>
              </a:extLst>
            </p:cNvPr>
            <p:cNvSpPr/>
            <p:nvPr/>
          </p:nvSpPr>
          <p:spPr>
            <a:xfrm>
              <a:off x="-50028050" y="3363525"/>
              <a:ext cx="37050" cy="75650"/>
            </a:xfrm>
            <a:custGeom>
              <a:avLst/>
              <a:gdLst/>
              <a:ahLst/>
              <a:cxnLst/>
              <a:rect l="l" t="t" r="r" b="b"/>
              <a:pathLst>
                <a:path w="1482" h="3026" extrusionOk="0">
                  <a:moveTo>
                    <a:pt x="0" y="1"/>
                  </a:moveTo>
                  <a:lnTo>
                    <a:pt x="0" y="3025"/>
                  </a:lnTo>
                  <a:lnTo>
                    <a:pt x="1481" y="1482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5586;p51">
              <a:extLst>
                <a:ext uri="{FF2B5EF4-FFF2-40B4-BE49-F238E27FC236}">
                  <a16:creationId xmlns:a16="http://schemas.microsoft.com/office/drawing/2014/main" id="{76FDBEAC-47A8-09E2-01F0-886120197E88}"/>
                </a:ext>
              </a:extLst>
            </p:cNvPr>
            <p:cNvSpPr/>
            <p:nvPr/>
          </p:nvSpPr>
          <p:spPr>
            <a:xfrm>
              <a:off x="-50028050" y="3287125"/>
              <a:ext cx="88225" cy="101625"/>
            </a:xfrm>
            <a:custGeom>
              <a:avLst/>
              <a:gdLst/>
              <a:ahLst/>
              <a:cxnLst/>
              <a:rect l="l" t="t" r="r" b="b"/>
              <a:pathLst>
                <a:path w="3529" h="4065" extrusionOk="0">
                  <a:moveTo>
                    <a:pt x="1072" y="1"/>
                  </a:moveTo>
                  <a:lnTo>
                    <a:pt x="0" y="1104"/>
                  </a:lnTo>
                  <a:lnTo>
                    <a:pt x="0" y="2049"/>
                  </a:lnTo>
                  <a:lnTo>
                    <a:pt x="2017" y="4065"/>
                  </a:lnTo>
                  <a:lnTo>
                    <a:pt x="3529" y="2490"/>
                  </a:lnTo>
                  <a:lnTo>
                    <a:pt x="107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5587;p51">
              <a:extLst>
                <a:ext uri="{FF2B5EF4-FFF2-40B4-BE49-F238E27FC236}">
                  <a16:creationId xmlns:a16="http://schemas.microsoft.com/office/drawing/2014/main" id="{FCD2634D-9A36-BB28-F617-B9087203D44A}"/>
                </a:ext>
              </a:extLst>
            </p:cNvPr>
            <p:cNvSpPr/>
            <p:nvPr/>
          </p:nvSpPr>
          <p:spPr>
            <a:xfrm>
              <a:off x="-49988675" y="3225700"/>
              <a:ext cx="111875" cy="111875"/>
            </a:xfrm>
            <a:custGeom>
              <a:avLst/>
              <a:gdLst/>
              <a:ahLst/>
              <a:cxnLst/>
              <a:rect l="l" t="t" r="r" b="b"/>
              <a:pathLst>
                <a:path w="4475" h="4475" extrusionOk="0">
                  <a:moveTo>
                    <a:pt x="2155" y="0"/>
                  </a:moveTo>
                  <a:cubicBezTo>
                    <a:pt x="2064" y="0"/>
                    <a:pt x="1970" y="32"/>
                    <a:pt x="1891" y="95"/>
                  </a:cubicBezTo>
                  <a:lnTo>
                    <a:pt x="1" y="1985"/>
                  </a:lnTo>
                  <a:lnTo>
                    <a:pt x="2490" y="4474"/>
                  </a:lnTo>
                  <a:lnTo>
                    <a:pt x="4380" y="2584"/>
                  </a:lnTo>
                  <a:cubicBezTo>
                    <a:pt x="4474" y="2458"/>
                    <a:pt x="4474" y="2237"/>
                    <a:pt x="4380" y="2080"/>
                  </a:cubicBezTo>
                  <a:lnTo>
                    <a:pt x="2395" y="95"/>
                  </a:lnTo>
                  <a:cubicBezTo>
                    <a:pt x="2332" y="32"/>
                    <a:pt x="2245" y="0"/>
                    <a:pt x="2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5588;p51">
              <a:extLst>
                <a:ext uri="{FF2B5EF4-FFF2-40B4-BE49-F238E27FC236}">
                  <a16:creationId xmlns:a16="http://schemas.microsoft.com/office/drawing/2014/main" id="{436CD92B-D0FB-FCF6-C662-14CF0E7AF2E3}"/>
                </a:ext>
              </a:extLst>
            </p:cNvPr>
            <p:cNvSpPr/>
            <p:nvPr/>
          </p:nvSpPr>
          <p:spPr>
            <a:xfrm>
              <a:off x="-50134375" y="3395050"/>
              <a:ext cx="89025" cy="88225"/>
            </a:xfrm>
            <a:custGeom>
              <a:avLst/>
              <a:gdLst/>
              <a:ahLst/>
              <a:cxnLst/>
              <a:rect l="l" t="t" r="r" b="b"/>
              <a:pathLst>
                <a:path w="3561" h="3529" extrusionOk="0">
                  <a:moveTo>
                    <a:pt x="1765" y="1418"/>
                  </a:moveTo>
                  <a:cubicBezTo>
                    <a:pt x="1985" y="1418"/>
                    <a:pt x="2111" y="1575"/>
                    <a:pt x="2111" y="1764"/>
                  </a:cubicBezTo>
                  <a:cubicBezTo>
                    <a:pt x="2111" y="1953"/>
                    <a:pt x="1985" y="2111"/>
                    <a:pt x="1765" y="2111"/>
                  </a:cubicBezTo>
                  <a:cubicBezTo>
                    <a:pt x="1576" y="2111"/>
                    <a:pt x="1418" y="1953"/>
                    <a:pt x="1418" y="1764"/>
                  </a:cubicBezTo>
                  <a:cubicBezTo>
                    <a:pt x="1418" y="1575"/>
                    <a:pt x="1576" y="1418"/>
                    <a:pt x="1765" y="1418"/>
                  </a:cubicBezTo>
                  <a:close/>
                  <a:moveTo>
                    <a:pt x="1765" y="0"/>
                  </a:moveTo>
                  <a:cubicBezTo>
                    <a:pt x="788" y="0"/>
                    <a:pt x="0" y="788"/>
                    <a:pt x="0" y="1764"/>
                  </a:cubicBezTo>
                  <a:cubicBezTo>
                    <a:pt x="0" y="2741"/>
                    <a:pt x="788" y="3529"/>
                    <a:pt x="1765" y="3529"/>
                  </a:cubicBezTo>
                  <a:cubicBezTo>
                    <a:pt x="2773" y="3529"/>
                    <a:pt x="3560" y="2741"/>
                    <a:pt x="3560" y="1764"/>
                  </a:cubicBezTo>
                  <a:cubicBezTo>
                    <a:pt x="3497" y="788"/>
                    <a:pt x="2710" y="0"/>
                    <a:pt x="17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2" name="Google Shape;5589;p51">
              <a:extLst>
                <a:ext uri="{FF2B5EF4-FFF2-40B4-BE49-F238E27FC236}">
                  <a16:creationId xmlns:a16="http://schemas.microsoft.com/office/drawing/2014/main" id="{298426AA-DC46-F726-BA4F-A115162F9F19}"/>
                </a:ext>
              </a:extLst>
            </p:cNvPr>
            <p:cNvSpPr/>
            <p:nvPr/>
          </p:nvSpPr>
          <p:spPr>
            <a:xfrm>
              <a:off x="-50045375" y="3428900"/>
              <a:ext cx="52800" cy="53600"/>
            </a:xfrm>
            <a:custGeom>
              <a:avLst/>
              <a:gdLst/>
              <a:ahLst/>
              <a:cxnLst/>
              <a:rect l="l" t="t" r="r" b="b"/>
              <a:pathLst>
                <a:path w="2112" h="2144" extrusionOk="0">
                  <a:moveTo>
                    <a:pt x="2111" y="1"/>
                  </a:moveTo>
                  <a:lnTo>
                    <a:pt x="0" y="2143"/>
                  </a:lnTo>
                  <a:lnTo>
                    <a:pt x="2111" y="2143"/>
                  </a:lnTo>
                  <a:lnTo>
                    <a:pt x="211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3" name="Google Shape;5590;p51">
              <a:extLst>
                <a:ext uri="{FF2B5EF4-FFF2-40B4-BE49-F238E27FC236}">
                  <a16:creationId xmlns:a16="http://schemas.microsoft.com/office/drawing/2014/main" id="{79C6FAB9-4BA3-68E2-9135-7E0FE7AB08C9}"/>
                </a:ext>
              </a:extLst>
            </p:cNvPr>
            <p:cNvSpPr/>
            <p:nvPr/>
          </p:nvSpPr>
          <p:spPr>
            <a:xfrm>
              <a:off x="-49975275" y="3395050"/>
              <a:ext cx="52775" cy="87450"/>
            </a:xfrm>
            <a:custGeom>
              <a:avLst/>
              <a:gdLst/>
              <a:ahLst/>
              <a:cxnLst/>
              <a:rect l="l" t="t" r="r" b="b"/>
              <a:pathLst>
                <a:path w="2111" h="3498" extrusionOk="0">
                  <a:moveTo>
                    <a:pt x="693" y="0"/>
                  </a:moveTo>
                  <a:lnTo>
                    <a:pt x="0" y="662"/>
                  </a:lnTo>
                  <a:lnTo>
                    <a:pt x="0" y="3497"/>
                  </a:lnTo>
                  <a:lnTo>
                    <a:pt x="2111" y="3497"/>
                  </a:lnTo>
                  <a:lnTo>
                    <a:pt x="21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4" name="Google Shape;5591;p51">
              <a:extLst>
                <a:ext uri="{FF2B5EF4-FFF2-40B4-BE49-F238E27FC236}">
                  <a16:creationId xmlns:a16="http://schemas.microsoft.com/office/drawing/2014/main" id="{04A81BD6-84E9-897D-0BBF-91DD400B2CE9}"/>
                </a:ext>
              </a:extLst>
            </p:cNvPr>
            <p:cNvSpPr/>
            <p:nvPr/>
          </p:nvSpPr>
          <p:spPr>
            <a:xfrm>
              <a:off x="-49905175" y="3395050"/>
              <a:ext cx="70900" cy="87450"/>
            </a:xfrm>
            <a:custGeom>
              <a:avLst/>
              <a:gdLst/>
              <a:ahLst/>
              <a:cxnLst/>
              <a:rect l="l" t="t" r="r" b="b"/>
              <a:pathLst>
                <a:path w="2836" h="3498" extrusionOk="0">
                  <a:moveTo>
                    <a:pt x="0" y="0"/>
                  </a:moveTo>
                  <a:lnTo>
                    <a:pt x="0" y="3497"/>
                  </a:lnTo>
                  <a:lnTo>
                    <a:pt x="2489" y="3497"/>
                  </a:lnTo>
                  <a:cubicBezTo>
                    <a:pt x="2678" y="3497"/>
                    <a:pt x="2836" y="3340"/>
                    <a:pt x="2836" y="3151"/>
                  </a:cubicBezTo>
                  <a:lnTo>
                    <a:pt x="2836" y="347"/>
                  </a:lnTo>
                  <a:cubicBezTo>
                    <a:pt x="2836" y="158"/>
                    <a:pt x="2678" y="0"/>
                    <a:pt x="24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45" name="Google Shape;5592;p51">
            <a:extLst>
              <a:ext uri="{FF2B5EF4-FFF2-40B4-BE49-F238E27FC236}">
                <a16:creationId xmlns:a16="http://schemas.microsoft.com/office/drawing/2014/main" id="{58A6C3E5-E2E0-3F60-35AC-7A235B4F90D3}"/>
              </a:ext>
            </a:extLst>
          </p:cNvPr>
          <p:cNvGrpSpPr/>
          <p:nvPr/>
        </p:nvGrpSpPr>
        <p:grpSpPr>
          <a:xfrm>
            <a:off x="1097886" y="5218373"/>
            <a:ext cx="545086" cy="545130"/>
            <a:chOff x="-50134375" y="3550975"/>
            <a:chExt cx="300100" cy="300125"/>
          </a:xfrm>
          <a:solidFill>
            <a:srgbClr val="054B99"/>
          </a:solidFill>
        </p:grpSpPr>
        <p:sp>
          <p:nvSpPr>
            <p:cNvPr id="3246" name="Google Shape;5593;p51">
              <a:extLst>
                <a:ext uri="{FF2B5EF4-FFF2-40B4-BE49-F238E27FC236}">
                  <a16:creationId xmlns:a16="http://schemas.microsoft.com/office/drawing/2014/main" id="{2E2513D8-DFEB-6A5B-C0CD-89DE243C9B2F}"/>
                </a:ext>
              </a:extLst>
            </p:cNvPr>
            <p:cNvSpPr/>
            <p:nvPr/>
          </p:nvSpPr>
          <p:spPr>
            <a:xfrm>
              <a:off x="-50134375" y="3550975"/>
              <a:ext cx="300100" cy="300125"/>
            </a:xfrm>
            <a:custGeom>
              <a:avLst/>
              <a:gdLst/>
              <a:ahLst/>
              <a:cxnLst/>
              <a:rect l="l" t="t" r="r" b="b"/>
              <a:pathLst>
                <a:path w="12004" h="12005" extrusionOk="0">
                  <a:moveTo>
                    <a:pt x="9893" y="1419"/>
                  </a:moveTo>
                  <a:lnTo>
                    <a:pt x="9893" y="1797"/>
                  </a:lnTo>
                  <a:cubicBezTo>
                    <a:pt x="9893" y="1986"/>
                    <a:pt x="10050" y="2143"/>
                    <a:pt x="10239" y="2143"/>
                  </a:cubicBezTo>
                  <a:lnTo>
                    <a:pt x="10586" y="2143"/>
                  </a:lnTo>
                  <a:lnTo>
                    <a:pt x="10586" y="9893"/>
                  </a:lnTo>
                  <a:lnTo>
                    <a:pt x="10239" y="9893"/>
                  </a:lnTo>
                  <a:cubicBezTo>
                    <a:pt x="10050" y="9893"/>
                    <a:pt x="9893" y="10051"/>
                    <a:pt x="9893" y="10240"/>
                  </a:cubicBezTo>
                  <a:lnTo>
                    <a:pt x="9893" y="10587"/>
                  </a:lnTo>
                  <a:lnTo>
                    <a:pt x="2143" y="10587"/>
                  </a:lnTo>
                  <a:lnTo>
                    <a:pt x="2143" y="10240"/>
                  </a:lnTo>
                  <a:cubicBezTo>
                    <a:pt x="2143" y="10051"/>
                    <a:pt x="1985" y="9893"/>
                    <a:pt x="1765" y="9893"/>
                  </a:cubicBezTo>
                  <a:lnTo>
                    <a:pt x="1418" y="9893"/>
                  </a:lnTo>
                  <a:lnTo>
                    <a:pt x="1418" y="2143"/>
                  </a:lnTo>
                  <a:lnTo>
                    <a:pt x="1765" y="2143"/>
                  </a:lnTo>
                  <a:cubicBezTo>
                    <a:pt x="1985" y="2143"/>
                    <a:pt x="2143" y="1986"/>
                    <a:pt x="2143" y="1797"/>
                  </a:cubicBezTo>
                  <a:lnTo>
                    <a:pt x="2143" y="1419"/>
                  </a:lnTo>
                  <a:close/>
                  <a:moveTo>
                    <a:pt x="347" y="1"/>
                  </a:moveTo>
                  <a:cubicBezTo>
                    <a:pt x="158" y="1"/>
                    <a:pt x="0" y="159"/>
                    <a:pt x="0" y="348"/>
                  </a:cubicBezTo>
                  <a:lnTo>
                    <a:pt x="0" y="1797"/>
                  </a:lnTo>
                  <a:cubicBezTo>
                    <a:pt x="0" y="1986"/>
                    <a:pt x="158" y="2143"/>
                    <a:pt x="347" y="2143"/>
                  </a:cubicBezTo>
                  <a:lnTo>
                    <a:pt x="693" y="2143"/>
                  </a:lnTo>
                  <a:lnTo>
                    <a:pt x="693" y="9893"/>
                  </a:lnTo>
                  <a:lnTo>
                    <a:pt x="347" y="9893"/>
                  </a:lnTo>
                  <a:cubicBezTo>
                    <a:pt x="158" y="9893"/>
                    <a:pt x="0" y="10051"/>
                    <a:pt x="0" y="10240"/>
                  </a:cubicBezTo>
                  <a:lnTo>
                    <a:pt x="0" y="11658"/>
                  </a:lnTo>
                  <a:cubicBezTo>
                    <a:pt x="0" y="11847"/>
                    <a:pt x="158" y="12004"/>
                    <a:pt x="347" y="12004"/>
                  </a:cubicBezTo>
                  <a:lnTo>
                    <a:pt x="1765" y="12004"/>
                  </a:lnTo>
                  <a:cubicBezTo>
                    <a:pt x="1985" y="12004"/>
                    <a:pt x="2111" y="11847"/>
                    <a:pt x="2111" y="11658"/>
                  </a:cubicBezTo>
                  <a:lnTo>
                    <a:pt x="2111" y="11311"/>
                  </a:lnTo>
                  <a:lnTo>
                    <a:pt x="9893" y="11311"/>
                  </a:lnTo>
                  <a:lnTo>
                    <a:pt x="9893" y="11658"/>
                  </a:lnTo>
                  <a:cubicBezTo>
                    <a:pt x="9893" y="11847"/>
                    <a:pt x="10050" y="12004"/>
                    <a:pt x="10239" y="12004"/>
                  </a:cubicBezTo>
                  <a:lnTo>
                    <a:pt x="11657" y="12004"/>
                  </a:lnTo>
                  <a:cubicBezTo>
                    <a:pt x="11846" y="12004"/>
                    <a:pt x="12004" y="11847"/>
                    <a:pt x="12004" y="11658"/>
                  </a:cubicBezTo>
                  <a:lnTo>
                    <a:pt x="12004" y="10240"/>
                  </a:lnTo>
                  <a:cubicBezTo>
                    <a:pt x="12004" y="10051"/>
                    <a:pt x="11846" y="9893"/>
                    <a:pt x="11657" y="9893"/>
                  </a:cubicBezTo>
                  <a:lnTo>
                    <a:pt x="11311" y="9893"/>
                  </a:lnTo>
                  <a:lnTo>
                    <a:pt x="11311" y="2143"/>
                  </a:lnTo>
                  <a:lnTo>
                    <a:pt x="11657" y="2143"/>
                  </a:lnTo>
                  <a:cubicBezTo>
                    <a:pt x="11846" y="2143"/>
                    <a:pt x="12004" y="1986"/>
                    <a:pt x="12004" y="1797"/>
                  </a:cubicBezTo>
                  <a:lnTo>
                    <a:pt x="12004" y="348"/>
                  </a:lnTo>
                  <a:cubicBezTo>
                    <a:pt x="12004" y="159"/>
                    <a:pt x="11846" y="1"/>
                    <a:pt x="11657" y="1"/>
                  </a:cubicBezTo>
                  <a:lnTo>
                    <a:pt x="10239" y="1"/>
                  </a:lnTo>
                  <a:cubicBezTo>
                    <a:pt x="10050" y="1"/>
                    <a:pt x="9893" y="159"/>
                    <a:pt x="9893" y="348"/>
                  </a:cubicBezTo>
                  <a:lnTo>
                    <a:pt x="9893" y="726"/>
                  </a:lnTo>
                  <a:lnTo>
                    <a:pt x="2111" y="726"/>
                  </a:lnTo>
                  <a:lnTo>
                    <a:pt x="2111" y="348"/>
                  </a:lnTo>
                  <a:cubicBezTo>
                    <a:pt x="2111" y="159"/>
                    <a:pt x="1985" y="1"/>
                    <a:pt x="17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7" name="Google Shape;5594;p51">
              <a:extLst>
                <a:ext uri="{FF2B5EF4-FFF2-40B4-BE49-F238E27FC236}">
                  <a16:creationId xmlns:a16="http://schemas.microsoft.com/office/drawing/2014/main" id="{65BFF5E6-F738-B354-2DF2-E9FC812AECCE}"/>
                </a:ext>
              </a:extLst>
            </p:cNvPr>
            <p:cNvSpPr/>
            <p:nvPr/>
          </p:nvSpPr>
          <p:spPr>
            <a:xfrm>
              <a:off x="-50054825" y="3603750"/>
              <a:ext cx="141800" cy="194575"/>
            </a:xfrm>
            <a:custGeom>
              <a:avLst/>
              <a:gdLst/>
              <a:ahLst/>
              <a:cxnLst/>
              <a:rect l="l" t="t" r="r" b="b"/>
              <a:pathLst>
                <a:path w="5672" h="7783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765"/>
                  </a:lnTo>
                  <a:cubicBezTo>
                    <a:pt x="0" y="1873"/>
                    <a:pt x="74" y="1922"/>
                    <a:pt x="151" y="1922"/>
                  </a:cubicBezTo>
                  <a:cubicBezTo>
                    <a:pt x="186" y="1922"/>
                    <a:pt x="222" y="1911"/>
                    <a:pt x="252" y="1891"/>
                  </a:cubicBezTo>
                  <a:lnTo>
                    <a:pt x="725" y="1419"/>
                  </a:lnTo>
                  <a:lnTo>
                    <a:pt x="2143" y="1419"/>
                  </a:lnTo>
                  <a:lnTo>
                    <a:pt x="2143" y="7089"/>
                  </a:lnTo>
                  <a:lnTo>
                    <a:pt x="1670" y="7562"/>
                  </a:lnTo>
                  <a:cubicBezTo>
                    <a:pt x="1576" y="7625"/>
                    <a:pt x="1670" y="7782"/>
                    <a:pt x="1765" y="7782"/>
                  </a:cubicBezTo>
                  <a:lnTo>
                    <a:pt x="3907" y="7782"/>
                  </a:lnTo>
                  <a:cubicBezTo>
                    <a:pt x="4064" y="7782"/>
                    <a:pt x="4096" y="7625"/>
                    <a:pt x="4033" y="7562"/>
                  </a:cubicBezTo>
                  <a:lnTo>
                    <a:pt x="3560" y="7089"/>
                  </a:lnTo>
                  <a:lnTo>
                    <a:pt x="3560" y="1419"/>
                  </a:lnTo>
                  <a:lnTo>
                    <a:pt x="4978" y="1419"/>
                  </a:lnTo>
                  <a:lnTo>
                    <a:pt x="5451" y="1891"/>
                  </a:lnTo>
                  <a:cubicBezTo>
                    <a:pt x="5467" y="1908"/>
                    <a:pt x="5491" y="1916"/>
                    <a:pt x="5517" y="1916"/>
                  </a:cubicBezTo>
                  <a:cubicBezTo>
                    <a:pt x="5587" y="1916"/>
                    <a:pt x="5671" y="1857"/>
                    <a:pt x="5671" y="1765"/>
                  </a:cubicBezTo>
                  <a:lnTo>
                    <a:pt x="5671" y="347"/>
                  </a:lnTo>
                  <a:cubicBezTo>
                    <a:pt x="5671" y="158"/>
                    <a:pt x="5514" y="1"/>
                    <a:pt x="53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48" name="Google Shape;5595;p51">
            <a:extLst>
              <a:ext uri="{FF2B5EF4-FFF2-40B4-BE49-F238E27FC236}">
                <a16:creationId xmlns:a16="http://schemas.microsoft.com/office/drawing/2014/main" id="{94AA8666-42CF-30A2-C65D-2BA5A8D8619C}"/>
              </a:ext>
            </a:extLst>
          </p:cNvPr>
          <p:cNvGrpSpPr/>
          <p:nvPr/>
        </p:nvGrpSpPr>
        <p:grpSpPr>
          <a:xfrm>
            <a:off x="1097886" y="5889695"/>
            <a:ext cx="545086" cy="544767"/>
            <a:chOff x="-50134375" y="3920575"/>
            <a:chExt cx="300100" cy="299925"/>
          </a:xfrm>
          <a:solidFill>
            <a:srgbClr val="054B99"/>
          </a:solidFill>
        </p:grpSpPr>
        <p:sp>
          <p:nvSpPr>
            <p:cNvPr id="3249" name="Google Shape;5596;p51">
              <a:extLst>
                <a:ext uri="{FF2B5EF4-FFF2-40B4-BE49-F238E27FC236}">
                  <a16:creationId xmlns:a16="http://schemas.microsoft.com/office/drawing/2014/main" id="{7B36B7E0-8340-457D-1B9C-B5EC616E45DE}"/>
                </a:ext>
              </a:extLst>
            </p:cNvPr>
            <p:cNvSpPr/>
            <p:nvPr/>
          </p:nvSpPr>
          <p:spPr>
            <a:xfrm>
              <a:off x="-49985525" y="3920575"/>
              <a:ext cx="151250" cy="151850"/>
            </a:xfrm>
            <a:custGeom>
              <a:avLst/>
              <a:gdLst/>
              <a:ahLst/>
              <a:cxnLst/>
              <a:rect l="l" t="t" r="r" b="b"/>
              <a:pathLst>
                <a:path w="6050" h="6074" extrusionOk="0">
                  <a:moveTo>
                    <a:pt x="1986" y="1"/>
                  </a:moveTo>
                  <a:cubicBezTo>
                    <a:pt x="1537" y="1"/>
                    <a:pt x="1088" y="166"/>
                    <a:pt x="757" y="497"/>
                  </a:cubicBezTo>
                  <a:lnTo>
                    <a:pt x="1" y="1284"/>
                  </a:lnTo>
                  <a:lnTo>
                    <a:pt x="4758" y="6073"/>
                  </a:lnTo>
                  <a:lnTo>
                    <a:pt x="5546" y="5317"/>
                  </a:lnTo>
                  <a:cubicBezTo>
                    <a:pt x="5861" y="5002"/>
                    <a:pt x="6050" y="4529"/>
                    <a:pt x="6050" y="4057"/>
                  </a:cubicBezTo>
                  <a:cubicBezTo>
                    <a:pt x="6050" y="3616"/>
                    <a:pt x="5861" y="3143"/>
                    <a:pt x="5546" y="2828"/>
                  </a:cubicBezTo>
                  <a:lnTo>
                    <a:pt x="3214" y="497"/>
                  </a:lnTo>
                  <a:cubicBezTo>
                    <a:pt x="2883" y="166"/>
                    <a:pt x="2434" y="1"/>
                    <a:pt x="19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5597;p51">
              <a:extLst>
                <a:ext uri="{FF2B5EF4-FFF2-40B4-BE49-F238E27FC236}">
                  <a16:creationId xmlns:a16="http://schemas.microsoft.com/office/drawing/2014/main" id="{4C9D317C-56BC-3C4D-8EF1-7387AF3846BB}"/>
                </a:ext>
              </a:extLst>
            </p:cNvPr>
            <p:cNvSpPr/>
            <p:nvPr/>
          </p:nvSpPr>
          <p:spPr>
            <a:xfrm>
              <a:off x="-50134375" y="4069250"/>
              <a:ext cx="151250" cy="151250"/>
            </a:xfrm>
            <a:custGeom>
              <a:avLst/>
              <a:gdLst/>
              <a:ahLst/>
              <a:cxnLst/>
              <a:rect l="l" t="t" r="r" b="b"/>
              <a:pathLst>
                <a:path w="6050" h="6050" extrusionOk="0">
                  <a:moveTo>
                    <a:pt x="1292" y="0"/>
                  </a:moveTo>
                  <a:lnTo>
                    <a:pt x="504" y="756"/>
                  </a:lnTo>
                  <a:cubicBezTo>
                    <a:pt x="189" y="1071"/>
                    <a:pt x="0" y="1544"/>
                    <a:pt x="0" y="2016"/>
                  </a:cubicBezTo>
                  <a:cubicBezTo>
                    <a:pt x="0" y="2489"/>
                    <a:pt x="189" y="2899"/>
                    <a:pt x="504" y="3277"/>
                  </a:cubicBezTo>
                  <a:lnTo>
                    <a:pt x="2804" y="5545"/>
                  </a:lnTo>
                  <a:cubicBezTo>
                    <a:pt x="3119" y="5860"/>
                    <a:pt x="3592" y="6049"/>
                    <a:pt x="4064" y="6049"/>
                  </a:cubicBezTo>
                  <a:cubicBezTo>
                    <a:pt x="4537" y="6049"/>
                    <a:pt x="4947" y="5860"/>
                    <a:pt x="5325" y="5545"/>
                  </a:cubicBezTo>
                  <a:lnTo>
                    <a:pt x="6049" y="4757"/>
                  </a:lnTo>
                  <a:lnTo>
                    <a:pt x="12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5598;p51">
              <a:extLst>
                <a:ext uri="{FF2B5EF4-FFF2-40B4-BE49-F238E27FC236}">
                  <a16:creationId xmlns:a16="http://schemas.microsoft.com/office/drawing/2014/main" id="{F1CFA605-FB37-7E45-C532-D455F0BA219A}"/>
                </a:ext>
              </a:extLst>
            </p:cNvPr>
            <p:cNvSpPr/>
            <p:nvPr/>
          </p:nvSpPr>
          <p:spPr>
            <a:xfrm>
              <a:off x="-50090275" y="3964500"/>
              <a:ext cx="211100" cy="211100"/>
            </a:xfrm>
            <a:custGeom>
              <a:avLst/>
              <a:gdLst/>
              <a:ahLst/>
              <a:cxnLst/>
              <a:rect l="l" t="t" r="r" b="b"/>
              <a:pathLst>
                <a:path w="8444" h="8444" extrusionOk="0">
                  <a:moveTo>
                    <a:pt x="2446" y="4316"/>
                  </a:moveTo>
                  <a:cubicBezTo>
                    <a:pt x="2537" y="4316"/>
                    <a:pt x="2631" y="4348"/>
                    <a:pt x="2710" y="4411"/>
                  </a:cubicBezTo>
                  <a:lnTo>
                    <a:pt x="4033" y="5734"/>
                  </a:lnTo>
                  <a:cubicBezTo>
                    <a:pt x="4191" y="5828"/>
                    <a:pt x="4191" y="6080"/>
                    <a:pt x="4033" y="6238"/>
                  </a:cubicBezTo>
                  <a:cubicBezTo>
                    <a:pt x="3970" y="6301"/>
                    <a:pt x="3884" y="6332"/>
                    <a:pt x="3789" y="6332"/>
                  </a:cubicBezTo>
                  <a:cubicBezTo>
                    <a:pt x="3694" y="6332"/>
                    <a:pt x="3592" y="6301"/>
                    <a:pt x="3498" y="6238"/>
                  </a:cubicBezTo>
                  <a:lnTo>
                    <a:pt x="2206" y="4946"/>
                  </a:lnTo>
                  <a:cubicBezTo>
                    <a:pt x="2080" y="4820"/>
                    <a:pt x="2080" y="4568"/>
                    <a:pt x="2206" y="4411"/>
                  </a:cubicBezTo>
                  <a:cubicBezTo>
                    <a:pt x="2269" y="4348"/>
                    <a:pt x="2356" y="4316"/>
                    <a:pt x="2446" y="4316"/>
                  </a:cubicBezTo>
                  <a:close/>
                  <a:moveTo>
                    <a:pt x="3687" y="0"/>
                  </a:moveTo>
                  <a:lnTo>
                    <a:pt x="1" y="3686"/>
                  </a:lnTo>
                  <a:lnTo>
                    <a:pt x="4789" y="8443"/>
                  </a:lnTo>
                  <a:lnTo>
                    <a:pt x="8444" y="4789"/>
                  </a:lnTo>
                  <a:lnTo>
                    <a:pt x="368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52" name="Google Shape;5599;p51">
            <a:extLst>
              <a:ext uri="{FF2B5EF4-FFF2-40B4-BE49-F238E27FC236}">
                <a16:creationId xmlns:a16="http://schemas.microsoft.com/office/drawing/2014/main" id="{C8377DD6-BD47-02E1-C21A-90F23081DC0F}"/>
              </a:ext>
            </a:extLst>
          </p:cNvPr>
          <p:cNvGrpSpPr/>
          <p:nvPr/>
        </p:nvGrpSpPr>
        <p:grpSpPr>
          <a:xfrm>
            <a:off x="4489875" y="4581790"/>
            <a:ext cx="547946" cy="545086"/>
            <a:chOff x="-48262200" y="3200500"/>
            <a:chExt cx="301675" cy="300100"/>
          </a:xfrm>
          <a:solidFill>
            <a:srgbClr val="054B99"/>
          </a:solidFill>
        </p:grpSpPr>
        <p:sp>
          <p:nvSpPr>
            <p:cNvPr id="3253" name="Google Shape;5600;p51">
              <a:extLst>
                <a:ext uri="{FF2B5EF4-FFF2-40B4-BE49-F238E27FC236}">
                  <a16:creationId xmlns:a16="http://schemas.microsoft.com/office/drawing/2014/main" id="{7FA818FD-04C0-3F95-D70F-38F85124544D}"/>
                </a:ext>
              </a:extLst>
            </p:cNvPr>
            <p:cNvSpPr/>
            <p:nvPr/>
          </p:nvSpPr>
          <p:spPr>
            <a:xfrm>
              <a:off x="-48191325" y="3288700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72" y="1"/>
                  </a:moveTo>
                  <a:cubicBezTo>
                    <a:pt x="474" y="1"/>
                    <a:pt x="1" y="473"/>
                    <a:pt x="1" y="1041"/>
                  </a:cubicBezTo>
                  <a:cubicBezTo>
                    <a:pt x="1" y="1513"/>
                    <a:pt x="285" y="1891"/>
                    <a:pt x="726" y="2049"/>
                  </a:cubicBezTo>
                  <a:lnTo>
                    <a:pt x="726" y="1041"/>
                  </a:lnTo>
                  <a:cubicBezTo>
                    <a:pt x="726" y="852"/>
                    <a:pt x="883" y="694"/>
                    <a:pt x="1072" y="694"/>
                  </a:cubicBezTo>
                  <a:lnTo>
                    <a:pt x="2049" y="694"/>
                  </a:lnTo>
                  <a:cubicBezTo>
                    <a:pt x="1891" y="253"/>
                    <a:pt x="1513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5601;p51">
              <a:extLst>
                <a:ext uri="{FF2B5EF4-FFF2-40B4-BE49-F238E27FC236}">
                  <a16:creationId xmlns:a16="http://schemas.microsoft.com/office/drawing/2014/main" id="{6330F34C-9E0F-B55A-CA95-F29EC23EAC82}"/>
                </a:ext>
              </a:extLst>
            </p:cNvPr>
            <p:cNvSpPr/>
            <p:nvPr/>
          </p:nvSpPr>
          <p:spPr>
            <a:xfrm>
              <a:off x="-48155875" y="3324150"/>
              <a:ext cx="15775" cy="15775"/>
            </a:xfrm>
            <a:custGeom>
              <a:avLst/>
              <a:gdLst/>
              <a:ahLst/>
              <a:cxnLst/>
              <a:rect l="l" t="t" r="r" b="b"/>
              <a:pathLst>
                <a:path w="631" h="631" extrusionOk="0">
                  <a:moveTo>
                    <a:pt x="1" y="1"/>
                  </a:moveTo>
                  <a:lnTo>
                    <a:pt x="1" y="631"/>
                  </a:lnTo>
                  <a:cubicBezTo>
                    <a:pt x="284" y="505"/>
                    <a:pt x="536" y="253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5602;p51">
              <a:extLst>
                <a:ext uri="{FF2B5EF4-FFF2-40B4-BE49-F238E27FC236}">
                  <a16:creationId xmlns:a16="http://schemas.microsoft.com/office/drawing/2014/main" id="{90278631-6150-831A-3AF1-4596370EF95C}"/>
                </a:ext>
              </a:extLst>
            </p:cNvPr>
            <p:cNvSpPr/>
            <p:nvPr/>
          </p:nvSpPr>
          <p:spPr>
            <a:xfrm>
              <a:off x="-48085775" y="3206000"/>
              <a:ext cx="47275" cy="47300"/>
            </a:xfrm>
            <a:custGeom>
              <a:avLst/>
              <a:gdLst/>
              <a:ahLst/>
              <a:cxnLst/>
              <a:rect l="l" t="t" r="r" b="b"/>
              <a:pathLst>
                <a:path w="1891" h="1892" extrusionOk="0">
                  <a:moveTo>
                    <a:pt x="1" y="1"/>
                  </a:moveTo>
                  <a:lnTo>
                    <a:pt x="1" y="1891"/>
                  </a:lnTo>
                  <a:lnTo>
                    <a:pt x="1891" y="1891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5603;p51">
              <a:extLst>
                <a:ext uri="{FF2B5EF4-FFF2-40B4-BE49-F238E27FC236}">
                  <a16:creationId xmlns:a16="http://schemas.microsoft.com/office/drawing/2014/main" id="{6CC2710C-0FC5-91C9-A04D-604F744153DD}"/>
                </a:ext>
              </a:extLst>
            </p:cNvPr>
            <p:cNvSpPr/>
            <p:nvPr/>
          </p:nvSpPr>
          <p:spPr>
            <a:xfrm>
              <a:off x="-48262200" y="3200500"/>
              <a:ext cx="228425" cy="300100"/>
            </a:xfrm>
            <a:custGeom>
              <a:avLst/>
              <a:gdLst/>
              <a:ahLst/>
              <a:cxnLst/>
              <a:rect l="l" t="t" r="r" b="b"/>
              <a:pathLst>
                <a:path w="9137" h="12004" extrusionOk="0">
                  <a:moveTo>
                    <a:pt x="3907" y="2773"/>
                  </a:moveTo>
                  <a:cubicBezTo>
                    <a:pt x="4789" y="2773"/>
                    <a:pt x="5482" y="3371"/>
                    <a:pt x="5640" y="4190"/>
                  </a:cubicBezTo>
                  <a:lnTo>
                    <a:pt x="6743" y="4190"/>
                  </a:lnTo>
                  <a:cubicBezTo>
                    <a:pt x="6900" y="4222"/>
                    <a:pt x="7058" y="4380"/>
                    <a:pt x="7058" y="4569"/>
                  </a:cubicBezTo>
                  <a:lnTo>
                    <a:pt x="7058" y="7372"/>
                  </a:lnTo>
                  <a:cubicBezTo>
                    <a:pt x="7058" y="7562"/>
                    <a:pt x="6900" y="7719"/>
                    <a:pt x="6711" y="7719"/>
                  </a:cubicBezTo>
                  <a:lnTo>
                    <a:pt x="3907" y="7719"/>
                  </a:lnTo>
                  <a:cubicBezTo>
                    <a:pt x="3718" y="7719"/>
                    <a:pt x="3561" y="7562"/>
                    <a:pt x="3561" y="7372"/>
                  </a:cubicBezTo>
                  <a:lnTo>
                    <a:pt x="3561" y="6270"/>
                  </a:lnTo>
                  <a:cubicBezTo>
                    <a:pt x="2773" y="6112"/>
                    <a:pt x="2143" y="5419"/>
                    <a:pt x="2143" y="4537"/>
                  </a:cubicBezTo>
                  <a:cubicBezTo>
                    <a:pt x="2143" y="3560"/>
                    <a:pt x="2931" y="2773"/>
                    <a:pt x="3907" y="2773"/>
                  </a:cubicBezTo>
                  <a:close/>
                  <a:moveTo>
                    <a:pt x="5293" y="8475"/>
                  </a:moveTo>
                  <a:cubicBezTo>
                    <a:pt x="5482" y="8475"/>
                    <a:pt x="5640" y="8633"/>
                    <a:pt x="5640" y="8822"/>
                  </a:cubicBezTo>
                  <a:cubicBezTo>
                    <a:pt x="5640" y="9042"/>
                    <a:pt x="5482" y="9200"/>
                    <a:pt x="5293" y="9200"/>
                  </a:cubicBezTo>
                  <a:lnTo>
                    <a:pt x="2489" y="9200"/>
                  </a:lnTo>
                  <a:cubicBezTo>
                    <a:pt x="2300" y="9200"/>
                    <a:pt x="2143" y="9042"/>
                    <a:pt x="2143" y="8822"/>
                  </a:cubicBezTo>
                  <a:cubicBezTo>
                    <a:pt x="2143" y="8633"/>
                    <a:pt x="2300" y="8475"/>
                    <a:pt x="2489" y="8475"/>
                  </a:cubicBezTo>
                  <a:close/>
                  <a:moveTo>
                    <a:pt x="6711" y="8475"/>
                  </a:moveTo>
                  <a:cubicBezTo>
                    <a:pt x="6900" y="8475"/>
                    <a:pt x="7058" y="8633"/>
                    <a:pt x="7058" y="8822"/>
                  </a:cubicBezTo>
                  <a:cubicBezTo>
                    <a:pt x="7058" y="9042"/>
                    <a:pt x="6900" y="9200"/>
                    <a:pt x="6711" y="9200"/>
                  </a:cubicBezTo>
                  <a:cubicBezTo>
                    <a:pt x="6522" y="9200"/>
                    <a:pt x="6365" y="9042"/>
                    <a:pt x="6365" y="8822"/>
                  </a:cubicBezTo>
                  <a:cubicBezTo>
                    <a:pt x="6365" y="8633"/>
                    <a:pt x="6522" y="8475"/>
                    <a:pt x="6711" y="8475"/>
                  </a:cubicBezTo>
                  <a:close/>
                  <a:moveTo>
                    <a:pt x="6711" y="9893"/>
                  </a:moveTo>
                  <a:cubicBezTo>
                    <a:pt x="6900" y="9893"/>
                    <a:pt x="7058" y="10050"/>
                    <a:pt x="7058" y="10239"/>
                  </a:cubicBezTo>
                  <a:cubicBezTo>
                    <a:pt x="7058" y="10428"/>
                    <a:pt x="6900" y="10617"/>
                    <a:pt x="6711" y="10617"/>
                  </a:cubicBezTo>
                  <a:lnTo>
                    <a:pt x="2489" y="10617"/>
                  </a:lnTo>
                  <a:cubicBezTo>
                    <a:pt x="2300" y="10617"/>
                    <a:pt x="2143" y="10460"/>
                    <a:pt x="2143" y="10239"/>
                  </a:cubicBezTo>
                  <a:cubicBezTo>
                    <a:pt x="2143" y="10050"/>
                    <a:pt x="2300" y="9893"/>
                    <a:pt x="2489" y="9893"/>
                  </a:cubicBezTo>
                  <a:close/>
                  <a:moveTo>
                    <a:pt x="379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1657"/>
                  </a:lnTo>
                  <a:cubicBezTo>
                    <a:pt x="1" y="11878"/>
                    <a:pt x="158" y="12004"/>
                    <a:pt x="379" y="12004"/>
                  </a:cubicBezTo>
                  <a:lnTo>
                    <a:pt x="8790" y="12004"/>
                  </a:lnTo>
                  <a:cubicBezTo>
                    <a:pt x="8979" y="12004"/>
                    <a:pt x="9137" y="11878"/>
                    <a:pt x="9137" y="11657"/>
                  </a:cubicBezTo>
                  <a:lnTo>
                    <a:pt x="9137" y="2804"/>
                  </a:lnTo>
                  <a:lnTo>
                    <a:pt x="6711" y="2804"/>
                  </a:lnTo>
                  <a:cubicBezTo>
                    <a:pt x="6522" y="2804"/>
                    <a:pt x="6365" y="2647"/>
                    <a:pt x="6365" y="2458"/>
                  </a:cubicBezTo>
                  <a:lnTo>
                    <a:pt x="636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5604;p51">
              <a:extLst>
                <a:ext uri="{FF2B5EF4-FFF2-40B4-BE49-F238E27FC236}">
                  <a16:creationId xmlns:a16="http://schemas.microsoft.com/office/drawing/2014/main" id="{9A8773EA-D869-68F4-9A98-3F7C5C54842F}"/>
                </a:ext>
              </a:extLst>
            </p:cNvPr>
            <p:cNvSpPr/>
            <p:nvPr/>
          </p:nvSpPr>
          <p:spPr>
            <a:xfrm>
              <a:off x="-48155075" y="3322575"/>
              <a:ext cx="52775" cy="53575"/>
            </a:xfrm>
            <a:custGeom>
              <a:avLst/>
              <a:gdLst/>
              <a:ahLst/>
              <a:cxnLst/>
              <a:rect l="l" t="t" r="r" b="b"/>
              <a:pathLst>
                <a:path w="2111" h="2143" extrusionOk="0">
                  <a:moveTo>
                    <a:pt x="1355" y="1"/>
                  </a:moveTo>
                  <a:cubicBezTo>
                    <a:pt x="1197" y="725"/>
                    <a:pt x="662" y="1261"/>
                    <a:pt x="0" y="1387"/>
                  </a:cubicBezTo>
                  <a:lnTo>
                    <a:pt x="0" y="2143"/>
                  </a:lnTo>
                  <a:lnTo>
                    <a:pt x="2111" y="2143"/>
                  </a:lnTo>
                  <a:lnTo>
                    <a:pt x="211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5605;p51">
              <a:extLst>
                <a:ext uri="{FF2B5EF4-FFF2-40B4-BE49-F238E27FC236}">
                  <a16:creationId xmlns:a16="http://schemas.microsoft.com/office/drawing/2014/main" id="{1F08A479-78D4-55A2-C4A2-F766F5CA0C98}"/>
                </a:ext>
              </a:extLst>
            </p:cNvPr>
            <p:cNvSpPr/>
            <p:nvPr/>
          </p:nvSpPr>
          <p:spPr>
            <a:xfrm>
              <a:off x="-48014100" y="3417100"/>
              <a:ext cx="53575" cy="18125"/>
            </a:xfrm>
            <a:custGeom>
              <a:avLst/>
              <a:gdLst/>
              <a:ahLst/>
              <a:cxnLst/>
              <a:rect l="l" t="t" r="r" b="b"/>
              <a:pathLst>
                <a:path w="2143" h="725" extrusionOk="0">
                  <a:moveTo>
                    <a:pt x="1" y="0"/>
                  </a:moveTo>
                  <a:lnTo>
                    <a:pt x="1" y="725"/>
                  </a:lnTo>
                  <a:lnTo>
                    <a:pt x="2143" y="725"/>
                  </a:lnTo>
                  <a:lnTo>
                    <a:pt x="214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5606;p51">
              <a:extLst>
                <a:ext uri="{FF2B5EF4-FFF2-40B4-BE49-F238E27FC236}">
                  <a16:creationId xmlns:a16="http://schemas.microsoft.com/office/drawing/2014/main" id="{A113EE08-2268-DF2B-3E8F-9B6C7BF2C451}"/>
                </a:ext>
              </a:extLst>
            </p:cNvPr>
            <p:cNvSpPr/>
            <p:nvPr/>
          </p:nvSpPr>
          <p:spPr>
            <a:xfrm>
              <a:off x="-48014100" y="3289500"/>
              <a:ext cx="53575" cy="110300"/>
            </a:xfrm>
            <a:custGeom>
              <a:avLst/>
              <a:gdLst/>
              <a:ahLst/>
              <a:cxnLst/>
              <a:rect l="l" t="t" r="r" b="b"/>
              <a:pathLst>
                <a:path w="2143" h="4412" extrusionOk="0">
                  <a:moveTo>
                    <a:pt x="1" y="0"/>
                  </a:moveTo>
                  <a:lnTo>
                    <a:pt x="1" y="4411"/>
                  </a:lnTo>
                  <a:lnTo>
                    <a:pt x="2143" y="4411"/>
                  </a:lnTo>
                  <a:lnTo>
                    <a:pt x="214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5607;p51">
              <a:extLst>
                <a:ext uri="{FF2B5EF4-FFF2-40B4-BE49-F238E27FC236}">
                  <a16:creationId xmlns:a16="http://schemas.microsoft.com/office/drawing/2014/main" id="{AF42A88F-634C-2966-E2D0-C49ADA5D0CC6}"/>
                </a:ext>
              </a:extLst>
            </p:cNvPr>
            <p:cNvSpPr/>
            <p:nvPr/>
          </p:nvSpPr>
          <p:spPr>
            <a:xfrm>
              <a:off x="-48014100" y="3451750"/>
              <a:ext cx="53575" cy="48075"/>
            </a:xfrm>
            <a:custGeom>
              <a:avLst/>
              <a:gdLst/>
              <a:ahLst/>
              <a:cxnLst/>
              <a:rect l="l" t="t" r="r" b="b"/>
              <a:pathLst>
                <a:path w="2143" h="1923" extrusionOk="0">
                  <a:moveTo>
                    <a:pt x="1" y="0"/>
                  </a:moveTo>
                  <a:lnTo>
                    <a:pt x="1" y="883"/>
                  </a:lnTo>
                  <a:cubicBezTo>
                    <a:pt x="1" y="1450"/>
                    <a:pt x="473" y="1922"/>
                    <a:pt x="1072" y="1922"/>
                  </a:cubicBezTo>
                  <a:cubicBezTo>
                    <a:pt x="1670" y="1922"/>
                    <a:pt x="2143" y="1450"/>
                    <a:pt x="2143" y="883"/>
                  </a:cubicBezTo>
                  <a:lnTo>
                    <a:pt x="214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5608;p51">
              <a:extLst>
                <a:ext uri="{FF2B5EF4-FFF2-40B4-BE49-F238E27FC236}">
                  <a16:creationId xmlns:a16="http://schemas.microsoft.com/office/drawing/2014/main" id="{9A680400-E549-9D3F-8EB8-053A54A7308A}"/>
                </a:ext>
              </a:extLst>
            </p:cNvPr>
            <p:cNvSpPr/>
            <p:nvPr/>
          </p:nvSpPr>
          <p:spPr>
            <a:xfrm>
              <a:off x="-48011725" y="3220375"/>
              <a:ext cx="48050" cy="51025"/>
            </a:xfrm>
            <a:custGeom>
              <a:avLst/>
              <a:gdLst/>
              <a:ahLst/>
              <a:cxnLst/>
              <a:rect l="l" t="t" r="r" b="b"/>
              <a:pathLst>
                <a:path w="1922" h="2041" extrusionOk="0">
                  <a:moveTo>
                    <a:pt x="985" y="1"/>
                  </a:moveTo>
                  <a:cubicBezTo>
                    <a:pt x="843" y="1"/>
                    <a:pt x="693" y="72"/>
                    <a:pt x="630" y="213"/>
                  </a:cubicBezTo>
                  <a:lnTo>
                    <a:pt x="0" y="2041"/>
                  </a:lnTo>
                  <a:lnTo>
                    <a:pt x="1922" y="2041"/>
                  </a:lnTo>
                  <a:lnTo>
                    <a:pt x="1292" y="213"/>
                  </a:lnTo>
                  <a:cubicBezTo>
                    <a:pt x="1260" y="72"/>
                    <a:pt x="1126" y="1"/>
                    <a:pt x="9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62" name="Google Shape;5609;p51">
            <a:extLst>
              <a:ext uri="{FF2B5EF4-FFF2-40B4-BE49-F238E27FC236}">
                <a16:creationId xmlns:a16="http://schemas.microsoft.com/office/drawing/2014/main" id="{4C27D176-C636-E55D-D359-4C08D041ECCF}"/>
              </a:ext>
            </a:extLst>
          </p:cNvPr>
          <p:cNvGrpSpPr/>
          <p:nvPr/>
        </p:nvGrpSpPr>
        <p:grpSpPr>
          <a:xfrm>
            <a:off x="4534943" y="5252430"/>
            <a:ext cx="457810" cy="543951"/>
            <a:chOff x="-48233050" y="3569725"/>
            <a:chExt cx="252050" cy="299475"/>
          </a:xfrm>
          <a:solidFill>
            <a:srgbClr val="054B99"/>
          </a:solidFill>
        </p:grpSpPr>
        <p:sp>
          <p:nvSpPr>
            <p:cNvPr id="3263" name="Google Shape;5610;p51">
              <a:extLst>
                <a:ext uri="{FF2B5EF4-FFF2-40B4-BE49-F238E27FC236}">
                  <a16:creationId xmlns:a16="http://schemas.microsoft.com/office/drawing/2014/main" id="{FDC4988A-295B-20B0-21F0-D1B83E27399D}"/>
                </a:ext>
              </a:extLst>
            </p:cNvPr>
            <p:cNvSpPr/>
            <p:nvPr/>
          </p:nvSpPr>
          <p:spPr>
            <a:xfrm>
              <a:off x="-48233050" y="3569725"/>
              <a:ext cx="252050" cy="299475"/>
            </a:xfrm>
            <a:custGeom>
              <a:avLst/>
              <a:gdLst/>
              <a:ahLst/>
              <a:cxnLst/>
              <a:rect l="l" t="t" r="r" b="b"/>
              <a:pathLst>
                <a:path w="10082" h="11979" extrusionOk="0">
                  <a:moveTo>
                    <a:pt x="5230" y="1393"/>
                  </a:moveTo>
                  <a:cubicBezTo>
                    <a:pt x="5419" y="1393"/>
                    <a:pt x="5577" y="1551"/>
                    <a:pt x="5577" y="1740"/>
                  </a:cubicBezTo>
                  <a:lnTo>
                    <a:pt x="5577" y="1960"/>
                  </a:lnTo>
                  <a:cubicBezTo>
                    <a:pt x="5703" y="2023"/>
                    <a:pt x="5829" y="2086"/>
                    <a:pt x="5923" y="2181"/>
                  </a:cubicBezTo>
                  <a:lnTo>
                    <a:pt x="6144" y="2055"/>
                  </a:lnTo>
                  <a:cubicBezTo>
                    <a:pt x="6194" y="2025"/>
                    <a:pt x="6251" y="2011"/>
                    <a:pt x="6308" y="2011"/>
                  </a:cubicBezTo>
                  <a:cubicBezTo>
                    <a:pt x="6430" y="2011"/>
                    <a:pt x="6552" y="2074"/>
                    <a:pt x="6616" y="2181"/>
                  </a:cubicBezTo>
                  <a:lnTo>
                    <a:pt x="7309" y="3410"/>
                  </a:lnTo>
                  <a:cubicBezTo>
                    <a:pt x="7467" y="3725"/>
                    <a:pt x="7246" y="3819"/>
                    <a:pt x="6963" y="3977"/>
                  </a:cubicBezTo>
                  <a:lnTo>
                    <a:pt x="6963" y="4386"/>
                  </a:lnTo>
                  <a:cubicBezTo>
                    <a:pt x="7246" y="4544"/>
                    <a:pt x="7467" y="4670"/>
                    <a:pt x="7309" y="4985"/>
                  </a:cubicBezTo>
                  <a:lnTo>
                    <a:pt x="6616" y="6182"/>
                  </a:lnTo>
                  <a:cubicBezTo>
                    <a:pt x="6531" y="6289"/>
                    <a:pt x="6417" y="6366"/>
                    <a:pt x="6303" y="6366"/>
                  </a:cubicBezTo>
                  <a:cubicBezTo>
                    <a:pt x="6249" y="6366"/>
                    <a:pt x="6195" y="6349"/>
                    <a:pt x="6144" y="6308"/>
                  </a:cubicBezTo>
                  <a:lnTo>
                    <a:pt x="5923" y="6182"/>
                  </a:lnTo>
                  <a:cubicBezTo>
                    <a:pt x="5829" y="6277"/>
                    <a:pt x="5703" y="6340"/>
                    <a:pt x="5577" y="6403"/>
                  </a:cubicBezTo>
                  <a:lnTo>
                    <a:pt x="5577" y="6623"/>
                  </a:lnTo>
                  <a:cubicBezTo>
                    <a:pt x="5577" y="6812"/>
                    <a:pt x="5419" y="6970"/>
                    <a:pt x="5230" y="6970"/>
                  </a:cubicBezTo>
                  <a:lnTo>
                    <a:pt x="3812" y="6970"/>
                  </a:lnTo>
                  <a:cubicBezTo>
                    <a:pt x="3623" y="6970"/>
                    <a:pt x="3466" y="6812"/>
                    <a:pt x="3466" y="6623"/>
                  </a:cubicBezTo>
                  <a:lnTo>
                    <a:pt x="3466" y="6403"/>
                  </a:lnTo>
                  <a:cubicBezTo>
                    <a:pt x="3340" y="6340"/>
                    <a:pt x="3214" y="6277"/>
                    <a:pt x="3119" y="6182"/>
                  </a:cubicBezTo>
                  <a:lnTo>
                    <a:pt x="2899" y="6308"/>
                  </a:lnTo>
                  <a:cubicBezTo>
                    <a:pt x="2848" y="6338"/>
                    <a:pt x="2791" y="6352"/>
                    <a:pt x="2734" y="6352"/>
                  </a:cubicBezTo>
                  <a:cubicBezTo>
                    <a:pt x="2613" y="6352"/>
                    <a:pt x="2490" y="6289"/>
                    <a:pt x="2426" y="6182"/>
                  </a:cubicBezTo>
                  <a:lnTo>
                    <a:pt x="1733" y="4985"/>
                  </a:lnTo>
                  <a:cubicBezTo>
                    <a:pt x="1638" y="4827"/>
                    <a:pt x="1670" y="4575"/>
                    <a:pt x="1859" y="4512"/>
                  </a:cubicBezTo>
                  <a:lnTo>
                    <a:pt x="2048" y="4386"/>
                  </a:lnTo>
                  <a:lnTo>
                    <a:pt x="2048" y="3977"/>
                  </a:lnTo>
                  <a:lnTo>
                    <a:pt x="1859" y="3882"/>
                  </a:lnTo>
                  <a:cubicBezTo>
                    <a:pt x="1702" y="3788"/>
                    <a:pt x="1607" y="3536"/>
                    <a:pt x="1733" y="3410"/>
                  </a:cubicBezTo>
                  <a:lnTo>
                    <a:pt x="2426" y="2181"/>
                  </a:lnTo>
                  <a:cubicBezTo>
                    <a:pt x="2490" y="2074"/>
                    <a:pt x="2612" y="1997"/>
                    <a:pt x="2733" y="1997"/>
                  </a:cubicBezTo>
                  <a:cubicBezTo>
                    <a:pt x="2790" y="1997"/>
                    <a:pt x="2848" y="2014"/>
                    <a:pt x="2899" y="2055"/>
                  </a:cubicBezTo>
                  <a:lnTo>
                    <a:pt x="3119" y="2181"/>
                  </a:lnTo>
                  <a:cubicBezTo>
                    <a:pt x="3214" y="2086"/>
                    <a:pt x="3340" y="2023"/>
                    <a:pt x="3466" y="1960"/>
                  </a:cubicBezTo>
                  <a:lnTo>
                    <a:pt x="3466" y="1740"/>
                  </a:lnTo>
                  <a:cubicBezTo>
                    <a:pt x="3466" y="1551"/>
                    <a:pt x="3623" y="1393"/>
                    <a:pt x="3812" y="1393"/>
                  </a:cubicBezTo>
                  <a:close/>
                  <a:moveTo>
                    <a:pt x="4547" y="0"/>
                  </a:moveTo>
                  <a:cubicBezTo>
                    <a:pt x="3499" y="0"/>
                    <a:pt x="2484" y="337"/>
                    <a:pt x="1670" y="984"/>
                  </a:cubicBezTo>
                  <a:cubicBezTo>
                    <a:pt x="630" y="1866"/>
                    <a:pt x="0" y="3158"/>
                    <a:pt x="0" y="4544"/>
                  </a:cubicBezTo>
                  <a:cubicBezTo>
                    <a:pt x="0" y="5804"/>
                    <a:pt x="504" y="6970"/>
                    <a:pt x="1418" y="7852"/>
                  </a:cubicBezTo>
                  <a:lnTo>
                    <a:pt x="1418" y="11632"/>
                  </a:lnTo>
                  <a:cubicBezTo>
                    <a:pt x="1418" y="11821"/>
                    <a:pt x="1575" y="11979"/>
                    <a:pt x="1765" y="11979"/>
                  </a:cubicBezTo>
                  <a:lnTo>
                    <a:pt x="5986" y="11979"/>
                  </a:lnTo>
                  <a:cubicBezTo>
                    <a:pt x="6175" y="11979"/>
                    <a:pt x="6333" y="11821"/>
                    <a:pt x="6333" y="11632"/>
                  </a:cubicBezTo>
                  <a:lnTo>
                    <a:pt x="6333" y="10530"/>
                  </a:lnTo>
                  <a:lnTo>
                    <a:pt x="8097" y="10530"/>
                  </a:lnTo>
                  <a:cubicBezTo>
                    <a:pt x="8286" y="10530"/>
                    <a:pt x="8444" y="10372"/>
                    <a:pt x="8444" y="10183"/>
                  </a:cubicBezTo>
                  <a:lnTo>
                    <a:pt x="8444" y="8387"/>
                  </a:lnTo>
                  <a:lnTo>
                    <a:pt x="9042" y="8387"/>
                  </a:lnTo>
                  <a:cubicBezTo>
                    <a:pt x="9389" y="8387"/>
                    <a:pt x="9767" y="8198"/>
                    <a:pt x="9956" y="7883"/>
                  </a:cubicBezTo>
                  <a:cubicBezTo>
                    <a:pt x="10082" y="7568"/>
                    <a:pt x="10082" y="7190"/>
                    <a:pt x="9924" y="6875"/>
                  </a:cubicBezTo>
                  <a:lnTo>
                    <a:pt x="9042" y="5237"/>
                  </a:lnTo>
                  <a:cubicBezTo>
                    <a:pt x="9137" y="4701"/>
                    <a:pt x="9137" y="4134"/>
                    <a:pt x="9011" y="3599"/>
                  </a:cubicBezTo>
                  <a:cubicBezTo>
                    <a:pt x="8664" y="1866"/>
                    <a:pt x="7246" y="480"/>
                    <a:pt x="5545" y="102"/>
                  </a:cubicBezTo>
                  <a:cubicBezTo>
                    <a:pt x="5213" y="34"/>
                    <a:pt x="4878" y="0"/>
                    <a:pt x="45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5611;p51">
              <a:extLst>
                <a:ext uri="{FF2B5EF4-FFF2-40B4-BE49-F238E27FC236}">
                  <a16:creationId xmlns:a16="http://schemas.microsoft.com/office/drawing/2014/main" id="{907BC8DF-BF57-BF59-4B20-1A9798054858}"/>
                </a:ext>
              </a:extLst>
            </p:cNvPr>
            <p:cNvSpPr/>
            <p:nvPr/>
          </p:nvSpPr>
          <p:spPr>
            <a:xfrm>
              <a:off x="-48170050" y="3622650"/>
              <a:ext cx="100050" cy="103225"/>
            </a:xfrm>
            <a:custGeom>
              <a:avLst/>
              <a:gdLst/>
              <a:ahLst/>
              <a:cxnLst/>
              <a:rect l="l" t="t" r="r" b="b"/>
              <a:pathLst>
                <a:path w="4002" h="4129" extrusionOk="0">
                  <a:moveTo>
                    <a:pt x="1985" y="1009"/>
                  </a:moveTo>
                  <a:cubicBezTo>
                    <a:pt x="2584" y="1009"/>
                    <a:pt x="3057" y="1482"/>
                    <a:pt x="3057" y="2080"/>
                  </a:cubicBezTo>
                  <a:cubicBezTo>
                    <a:pt x="3057" y="2647"/>
                    <a:pt x="2584" y="3120"/>
                    <a:pt x="1985" y="3120"/>
                  </a:cubicBezTo>
                  <a:cubicBezTo>
                    <a:pt x="1418" y="3120"/>
                    <a:pt x="946" y="2647"/>
                    <a:pt x="946" y="2080"/>
                  </a:cubicBezTo>
                  <a:cubicBezTo>
                    <a:pt x="946" y="1482"/>
                    <a:pt x="1418" y="1009"/>
                    <a:pt x="1985" y="1009"/>
                  </a:cubicBezTo>
                  <a:close/>
                  <a:moveTo>
                    <a:pt x="1639" y="1"/>
                  </a:moveTo>
                  <a:lnTo>
                    <a:pt x="1639" y="127"/>
                  </a:lnTo>
                  <a:cubicBezTo>
                    <a:pt x="1639" y="284"/>
                    <a:pt x="1576" y="410"/>
                    <a:pt x="1418" y="442"/>
                  </a:cubicBezTo>
                  <a:cubicBezTo>
                    <a:pt x="1198" y="537"/>
                    <a:pt x="1009" y="631"/>
                    <a:pt x="851" y="757"/>
                  </a:cubicBezTo>
                  <a:cubicBezTo>
                    <a:pt x="770" y="818"/>
                    <a:pt x="689" y="853"/>
                    <a:pt x="607" y="853"/>
                  </a:cubicBezTo>
                  <a:cubicBezTo>
                    <a:pt x="562" y="853"/>
                    <a:pt x="518" y="842"/>
                    <a:pt x="473" y="820"/>
                  </a:cubicBezTo>
                  <a:lnTo>
                    <a:pt x="347" y="726"/>
                  </a:lnTo>
                  <a:lnTo>
                    <a:pt x="1" y="1324"/>
                  </a:lnTo>
                  <a:lnTo>
                    <a:pt x="127" y="1387"/>
                  </a:lnTo>
                  <a:cubicBezTo>
                    <a:pt x="221" y="1482"/>
                    <a:pt x="316" y="1639"/>
                    <a:pt x="253" y="1765"/>
                  </a:cubicBezTo>
                  <a:cubicBezTo>
                    <a:pt x="221" y="1986"/>
                    <a:pt x="221" y="2143"/>
                    <a:pt x="253" y="2395"/>
                  </a:cubicBezTo>
                  <a:cubicBezTo>
                    <a:pt x="316" y="2553"/>
                    <a:pt x="221" y="2647"/>
                    <a:pt x="127" y="2742"/>
                  </a:cubicBezTo>
                  <a:lnTo>
                    <a:pt x="1" y="2805"/>
                  </a:lnTo>
                  <a:lnTo>
                    <a:pt x="347" y="3403"/>
                  </a:lnTo>
                  <a:lnTo>
                    <a:pt x="473" y="3340"/>
                  </a:lnTo>
                  <a:cubicBezTo>
                    <a:pt x="532" y="3297"/>
                    <a:pt x="590" y="3273"/>
                    <a:pt x="649" y="3273"/>
                  </a:cubicBezTo>
                  <a:cubicBezTo>
                    <a:pt x="716" y="3273"/>
                    <a:pt x="784" y="3304"/>
                    <a:pt x="851" y="3372"/>
                  </a:cubicBezTo>
                  <a:cubicBezTo>
                    <a:pt x="1009" y="3529"/>
                    <a:pt x="1198" y="3592"/>
                    <a:pt x="1418" y="3687"/>
                  </a:cubicBezTo>
                  <a:cubicBezTo>
                    <a:pt x="1576" y="3718"/>
                    <a:pt x="1639" y="3876"/>
                    <a:pt x="1639" y="4002"/>
                  </a:cubicBezTo>
                  <a:lnTo>
                    <a:pt x="1639" y="4128"/>
                  </a:lnTo>
                  <a:lnTo>
                    <a:pt x="2364" y="4128"/>
                  </a:lnTo>
                  <a:lnTo>
                    <a:pt x="2364" y="4002"/>
                  </a:lnTo>
                  <a:cubicBezTo>
                    <a:pt x="2364" y="3845"/>
                    <a:pt x="2427" y="3718"/>
                    <a:pt x="2584" y="3687"/>
                  </a:cubicBezTo>
                  <a:cubicBezTo>
                    <a:pt x="2805" y="3592"/>
                    <a:pt x="2994" y="3498"/>
                    <a:pt x="3151" y="3372"/>
                  </a:cubicBezTo>
                  <a:cubicBezTo>
                    <a:pt x="3224" y="3317"/>
                    <a:pt x="3298" y="3283"/>
                    <a:pt x="3371" y="3283"/>
                  </a:cubicBezTo>
                  <a:cubicBezTo>
                    <a:pt x="3424" y="3283"/>
                    <a:pt x="3476" y="3301"/>
                    <a:pt x="3529" y="3340"/>
                  </a:cubicBezTo>
                  <a:lnTo>
                    <a:pt x="3655" y="3403"/>
                  </a:lnTo>
                  <a:lnTo>
                    <a:pt x="4002" y="2805"/>
                  </a:lnTo>
                  <a:lnTo>
                    <a:pt x="3876" y="2742"/>
                  </a:lnTo>
                  <a:cubicBezTo>
                    <a:pt x="3781" y="2647"/>
                    <a:pt x="3687" y="2490"/>
                    <a:pt x="3750" y="2395"/>
                  </a:cubicBezTo>
                  <a:cubicBezTo>
                    <a:pt x="3781" y="2143"/>
                    <a:pt x="3781" y="1986"/>
                    <a:pt x="3750" y="1765"/>
                  </a:cubicBezTo>
                  <a:cubicBezTo>
                    <a:pt x="3687" y="1608"/>
                    <a:pt x="3781" y="1482"/>
                    <a:pt x="3876" y="1387"/>
                  </a:cubicBezTo>
                  <a:lnTo>
                    <a:pt x="4002" y="1324"/>
                  </a:lnTo>
                  <a:lnTo>
                    <a:pt x="3655" y="726"/>
                  </a:lnTo>
                  <a:lnTo>
                    <a:pt x="3529" y="820"/>
                  </a:lnTo>
                  <a:cubicBezTo>
                    <a:pt x="3477" y="846"/>
                    <a:pt x="3425" y="861"/>
                    <a:pt x="3373" y="861"/>
                  </a:cubicBezTo>
                  <a:cubicBezTo>
                    <a:pt x="3299" y="861"/>
                    <a:pt x="3225" y="831"/>
                    <a:pt x="3151" y="757"/>
                  </a:cubicBezTo>
                  <a:cubicBezTo>
                    <a:pt x="2994" y="600"/>
                    <a:pt x="2805" y="537"/>
                    <a:pt x="2584" y="442"/>
                  </a:cubicBezTo>
                  <a:cubicBezTo>
                    <a:pt x="2427" y="410"/>
                    <a:pt x="2364" y="253"/>
                    <a:pt x="2364" y="127"/>
                  </a:cubicBezTo>
                  <a:lnTo>
                    <a:pt x="236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5612;p51">
              <a:extLst>
                <a:ext uri="{FF2B5EF4-FFF2-40B4-BE49-F238E27FC236}">
                  <a16:creationId xmlns:a16="http://schemas.microsoft.com/office/drawing/2014/main" id="{722B981E-6027-470F-A2D5-9186D61E6662}"/>
                </a:ext>
              </a:extLst>
            </p:cNvPr>
            <p:cNvSpPr/>
            <p:nvPr/>
          </p:nvSpPr>
          <p:spPr>
            <a:xfrm>
              <a:off x="-48129100" y="3665200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68" y="725"/>
                    <a:pt x="726" y="567"/>
                    <a:pt x="726" y="378"/>
                  </a:cubicBezTo>
                  <a:cubicBezTo>
                    <a:pt x="726" y="158"/>
                    <a:pt x="568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66" name="Google Shape;5613;p51">
            <a:extLst>
              <a:ext uri="{FF2B5EF4-FFF2-40B4-BE49-F238E27FC236}">
                <a16:creationId xmlns:a16="http://schemas.microsoft.com/office/drawing/2014/main" id="{914DE635-DE2A-19F8-A3C6-34220A7C0331}"/>
              </a:ext>
            </a:extLst>
          </p:cNvPr>
          <p:cNvGrpSpPr/>
          <p:nvPr/>
        </p:nvGrpSpPr>
        <p:grpSpPr>
          <a:xfrm>
            <a:off x="4571406" y="5917938"/>
            <a:ext cx="384884" cy="549399"/>
            <a:chOff x="-48216525" y="3936125"/>
            <a:chExt cx="211900" cy="302475"/>
          </a:xfrm>
          <a:solidFill>
            <a:srgbClr val="054B99"/>
          </a:solidFill>
        </p:grpSpPr>
        <p:sp>
          <p:nvSpPr>
            <p:cNvPr id="3267" name="Google Shape;5614;p51">
              <a:extLst>
                <a:ext uri="{FF2B5EF4-FFF2-40B4-BE49-F238E27FC236}">
                  <a16:creationId xmlns:a16="http://schemas.microsoft.com/office/drawing/2014/main" id="{7C10DA8F-9C19-1E04-347A-F7194178846D}"/>
                </a:ext>
              </a:extLst>
            </p:cNvPr>
            <p:cNvSpPr/>
            <p:nvPr/>
          </p:nvSpPr>
          <p:spPr>
            <a:xfrm>
              <a:off x="-48207850" y="3955825"/>
              <a:ext cx="105550" cy="158325"/>
            </a:xfrm>
            <a:custGeom>
              <a:avLst/>
              <a:gdLst/>
              <a:ahLst/>
              <a:cxnLst/>
              <a:rect l="l" t="t" r="r" b="b"/>
              <a:pathLst>
                <a:path w="4222" h="6333" extrusionOk="0">
                  <a:moveTo>
                    <a:pt x="2080" y="2080"/>
                  </a:moveTo>
                  <a:cubicBezTo>
                    <a:pt x="2300" y="2080"/>
                    <a:pt x="2458" y="2237"/>
                    <a:pt x="2458" y="2458"/>
                  </a:cubicBezTo>
                  <a:lnTo>
                    <a:pt x="2458" y="3151"/>
                  </a:lnTo>
                  <a:cubicBezTo>
                    <a:pt x="2458" y="3340"/>
                    <a:pt x="2300" y="3497"/>
                    <a:pt x="2080" y="3497"/>
                  </a:cubicBezTo>
                  <a:cubicBezTo>
                    <a:pt x="1891" y="3497"/>
                    <a:pt x="1733" y="3340"/>
                    <a:pt x="1733" y="3151"/>
                  </a:cubicBezTo>
                  <a:lnTo>
                    <a:pt x="1733" y="2458"/>
                  </a:lnTo>
                  <a:cubicBezTo>
                    <a:pt x="1733" y="2237"/>
                    <a:pt x="1891" y="2080"/>
                    <a:pt x="2080" y="2080"/>
                  </a:cubicBezTo>
                  <a:close/>
                  <a:moveTo>
                    <a:pt x="2080" y="4222"/>
                  </a:moveTo>
                  <a:cubicBezTo>
                    <a:pt x="2300" y="4222"/>
                    <a:pt x="2458" y="4380"/>
                    <a:pt x="2458" y="4569"/>
                  </a:cubicBezTo>
                  <a:lnTo>
                    <a:pt x="2458" y="5293"/>
                  </a:lnTo>
                  <a:cubicBezTo>
                    <a:pt x="2458" y="5482"/>
                    <a:pt x="2300" y="5640"/>
                    <a:pt x="2080" y="5640"/>
                  </a:cubicBezTo>
                  <a:cubicBezTo>
                    <a:pt x="1891" y="5640"/>
                    <a:pt x="1733" y="5482"/>
                    <a:pt x="1733" y="5293"/>
                  </a:cubicBezTo>
                  <a:lnTo>
                    <a:pt x="1733" y="4569"/>
                  </a:lnTo>
                  <a:cubicBezTo>
                    <a:pt x="1733" y="4380"/>
                    <a:pt x="1891" y="4222"/>
                    <a:pt x="2080" y="4222"/>
                  </a:cubicBezTo>
                  <a:close/>
                  <a:moveTo>
                    <a:pt x="2111" y="0"/>
                  </a:moveTo>
                  <a:cubicBezTo>
                    <a:pt x="1891" y="0"/>
                    <a:pt x="1733" y="158"/>
                    <a:pt x="1733" y="347"/>
                  </a:cubicBezTo>
                  <a:lnTo>
                    <a:pt x="1733" y="757"/>
                  </a:lnTo>
                  <a:cubicBezTo>
                    <a:pt x="1544" y="788"/>
                    <a:pt x="1355" y="914"/>
                    <a:pt x="1198" y="1072"/>
                  </a:cubicBezTo>
                  <a:lnTo>
                    <a:pt x="883" y="757"/>
                  </a:lnTo>
                  <a:cubicBezTo>
                    <a:pt x="820" y="694"/>
                    <a:pt x="733" y="662"/>
                    <a:pt x="642" y="662"/>
                  </a:cubicBezTo>
                  <a:cubicBezTo>
                    <a:pt x="552" y="662"/>
                    <a:pt x="457" y="694"/>
                    <a:pt x="378" y="757"/>
                  </a:cubicBezTo>
                  <a:cubicBezTo>
                    <a:pt x="252" y="883"/>
                    <a:pt x="252" y="1103"/>
                    <a:pt x="378" y="1261"/>
                  </a:cubicBezTo>
                  <a:lnTo>
                    <a:pt x="788" y="1702"/>
                  </a:lnTo>
                  <a:cubicBezTo>
                    <a:pt x="757" y="1859"/>
                    <a:pt x="725" y="2017"/>
                    <a:pt x="725" y="2174"/>
                  </a:cubicBezTo>
                  <a:lnTo>
                    <a:pt x="378" y="2174"/>
                  </a:lnTo>
                  <a:cubicBezTo>
                    <a:pt x="158" y="2174"/>
                    <a:pt x="0" y="2332"/>
                    <a:pt x="0" y="2521"/>
                  </a:cubicBezTo>
                  <a:cubicBezTo>
                    <a:pt x="0" y="2710"/>
                    <a:pt x="158" y="2867"/>
                    <a:pt x="378" y="2867"/>
                  </a:cubicBezTo>
                  <a:lnTo>
                    <a:pt x="725" y="2867"/>
                  </a:lnTo>
                  <a:lnTo>
                    <a:pt x="725" y="3592"/>
                  </a:lnTo>
                  <a:lnTo>
                    <a:pt x="378" y="3592"/>
                  </a:lnTo>
                  <a:cubicBezTo>
                    <a:pt x="158" y="3592"/>
                    <a:pt x="0" y="3750"/>
                    <a:pt x="0" y="3939"/>
                  </a:cubicBezTo>
                  <a:cubicBezTo>
                    <a:pt x="0" y="4128"/>
                    <a:pt x="158" y="4285"/>
                    <a:pt x="378" y="4285"/>
                  </a:cubicBezTo>
                  <a:lnTo>
                    <a:pt x="725" y="4285"/>
                  </a:lnTo>
                  <a:lnTo>
                    <a:pt x="725" y="5010"/>
                  </a:lnTo>
                  <a:lnTo>
                    <a:pt x="347" y="5010"/>
                  </a:lnTo>
                  <a:lnTo>
                    <a:pt x="347" y="4915"/>
                  </a:lnTo>
                  <a:cubicBezTo>
                    <a:pt x="158" y="4915"/>
                    <a:pt x="0" y="5073"/>
                    <a:pt x="0" y="5293"/>
                  </a:cubicBezTo>
                  <a:cubicBezTo>
                    <a:pt x="0" y="5482"/>
                    <a:pt x="158" y="5640"/>
                    <a:pt x="347" y="5640"/>
                  </a:cubicBezTo>
                  <a:lnTo>
                    <a:pt x="725" y="5640"/>
                  </a:lnTo>
                  <a:lnTo>
                    <a:pt x="725" y="6333"/>
                  </a:lnTo>
                  <a:lnTo>
                    <a:pt x="3497" y="6333"/>
                  </a:lnTo>
                  <a:lnTo>
                    <a:pt x="3497" y="5640"/>
                  </a:lnTo>
                  <a:lnTo>
                    <a:pt x="3876" y="5640"/>
                  </a:lnTo>
                  <a:cubicBezTo>
                    <a:pt x="4065" y="5640"/>
                    <a:pt x="4222" y="5482"/>
                    <a:pt x="4222" y="5293"/>
                  </a:cubicBezTo>
                  <a:cubicBezTo>
                    <a:pt x="4222" y="5073"/>
                    <a:pt x="4065" y="4915"/>
                    <a:pt x="3876" y="4915"/>
                  </a:cubicBezTo>
                  <a:lnTo>
                    <a:pt x="3497" y="4915"/>
                  </a:lnTo>
                  <a:lnTo>
                    <a:pt x="3497" y="4222"/>
                  </a:lnTo>
                  <a:lnTo>
                    <a:pt x="3876" y="4222"/>
                  </a:lnTo>
                  <a:cubicBezTo>
                    <a:pt x="4065" y="4222"/>
                    <a:pt x="4222" y="4065"/>
                    <a:pt x="4222" y="3876"/>
                  </a:cubicBezTo>
                  <a:cubicBezTo>
                    <a:pt x="4222" y="3655"/>
                    <a:pt x="4065" y="3497"/>
                    <a:pt x="3876" y="3497"/>
                  </a:cubicBezTo>
                  <a:lnTo>
                    <a:pt x="3497" y="3497"/>
                  </a:lnTo>
                  <a:lnTo>
                    <a:pt x="3497" y="2804"/>
                  </a:lnTo>
                  <a:lnTo>
                    <a:pt x="3876" y="2804"/>
                  </a:lnTo>
                  <a:cubicBezTo>
                    <a:pt x="4065" y="2804"/>
                    <a:pt x="4222" y="2647"/>
                    <a:pt x="4222" y="2458"/>
                  </a:cubicBezTo>
                  <a:cubicBezTo>
                    <a:pt x="4222" y="2237"/>
                    <a:pt x="4065" y="2080"/>
                    <a:pt x="3876" y="2080"/>
                  </a:cubicBezTo>
                  <a:lnTo>
                    <a:pt x="3497" y="2080"/>
                  </a:lnTo>
                  <a:cubicBezTo>
                    <a:pt x="3497" y="1418"/>
                    <a:pt x="3088" y="914"/>
                    <a:pt x="2458" y="757"/>
                  </a:cubicBezTo>
                  <a:lnTo>
                    <a:pt x="2458" y="347"/>
                  </a:lnTo>
                  <a:cubicBezTo>
                    <a:pt x="2458" y="158"/>
                    <a:pt x="2300" y="0"/>
                    <a:pt x="2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5615;p51">
              <a:extLst>
                <a:ext uri="{FF2B5EF4-FFF2-40B4-BE49-F238E27FC236}">
                  <a16:creationId xmlns:a16="http://schemas.microsoft.com/office/drawing/2014/main" id="{5EE7C484-912E-E8A1-8E77-DAA88481FD86}"/>
                </a:ext>
              </a:extLst>
            </p:cNvPr>
            <p:cNvSpPr/>
            <p:nvPr/>
          </p:nvSpPr>
          <p:spPr>
            <a:xfrm>
              <a:off x="-48192100" y="4184225"/>
              <a:ext cx="163850" cy="54375"/>
            </a:xfrm>
            <a:custGeom>
              <a:avLst/>
              <a:gdLst/>
              <a:ahLst/>
              <a:cxnLst/>
              <a:rect l="l" t="t" r="r" b="b"/>
              <a:pathLst>
                <a:path w="6554" h="2175" extrusionOk="0">
                  <a:moveTo>
                    <a:pt x="0" y="1"/>
                  </a:moveTo>
                  <a:lnTo>
                    <a:pt x="442" y="1891"/>
                  </a:lnTo>
                  <a:cubicBezTo>
                    <a:pt x="473" y="2049"/>
                    <a:pt x="631" y="2175"/>
                    <a:pt x="788" y="2175"/>
                  </a:cubicBezTo>
                  <a:lnTo>
                    <a:pt x="5703" y="2175"/>
                  </a:lnTo>
                  <a:cubicBezTo>
                    <a:pt x="5860" y="2175"/>
                    <a:pt x="6018" y="2049"/>
                    <a:pt x="6081" y="1891"/>
                  </a:cubicBezTo>
                  <a:lnTo>
                    <a:pt x="655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5616;p51">
              <a:extLst>
                <a:ext uri="{FF2B5EF4-FFF2-40B4-BE49-F238E27FC236}">
                  <a16:creationId xmlns:a16="http://schemas.microsoft.com/office/drawing/2014/main" id="{52538852-B902-30A3-1B3E-80A9614B3FAE}"/>
                </a:ext>
              </a:extLst>
            </p:cNvPr>
            <p:cNvSpPr/>
            <p:nvPr/>
          </p:nvSpPr>
          <p:spPr>
            <a:xfrm>
              <a:off x="-48216525" y="4131475"/>
              <a:ext cx="211900" cy="34675"/>
            </a:xfrm>
            <a:custGeom>
              <a:avLst/>
              <a:gdLst/>
              <a:ahLst/>
              <a:cxnLst/>
              <a:rect l="l" t="t" r="r" b="b"/>
              <a:pathLst>
                <a:path w="8476" h="1387" extrusionOk="0">
                  <a:moveTo>
                    <a:pt x="347" y="0"/>
                  </a:moveTo>
                  <a:cubicBezTo>
                    <a:pt x="158" y="0"/>
                    <a:pt x="1" y="126"/>
                    <a:pt x="1" y="347"/>
                  </a:cubicBezTo>
                  <a:cubicBezTo>
                    <a:pt x="1" y="914"/>
                    <a:pt x="473" y="1386"/>
                    <a:pt x="1072" y="1386"/>
                  </a:cubicBezTo>
                  <a:lnTo>
                    <a:pt x="7405" y="1386"/>
                  </a:lnTo>
                  <a:cubicBezTo>
                    <a:pt x="8003" y="1386"/>
                    <a:pt x="8476" y="914"/>
                    <a:pt x="8476" y="347"/>
                  </a:cubicBezTo>
                  <a:cubicBezTo>
                    <a:pt x="8413" y="158"/>
                    <a:pt x="8255" y="0"/>
                    <a:pt x="80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5617;p51">
              <a:extLst>
                <a:ext uri="{FF2B5EF4-FFF2-40B4-BE49-F238E27FC236}">
                  <a16:creationId xmlns:a16="http://schemas.microsoft.com/office/drawing/2014/main" id="{0DD91294-CF67-073D-4E63-885FBD958109}"/>
                </a:ext>
              </a:extLst>
            </p:cNvPr>
            <p:cNvSpPr/>
            <p:nvPr/>
          </p:nvSpPr>
          <p:spPr>
            <a:xfrm>
              <a:off x="-48113350" y="3936125"/>
              <a:ext cx="98475" cy="178025"/>
            </a:xfrm>
            <a:custGeom>
              <a:avLst/>
              <a:gdLst/>
              <a:ahLst/>
              <a:cxnLst/>
              <a:rect l="l" t="t" r="r" b="b"/>
              <a:pathLst>
                <a:path w="3939" h="7121" extrusionOk="0">
                  <a:moveTo>
                    <a:pt x="1860" y="2175"/>
                  </a:moveTo>
                  <a:cubicBezTo>
                    <a:pt x="2049" y="2175"/>
                    <a:pt x="2206" y="2332"/>
                    <a:pt x="2206" y="2521"/>
                  </a:cubicBezTo>
                  <a:lnTo>
                    <a:pt x="2206" y="3246"/>
                  </a:lnTo>
                  <a:cubicBezTo>
                    <a:pt x="2206" y="3435"/>
                    <a:pt x="2049" y="3592"/>
                    <a:pt x="1860" y="3592"/>
                  </a:cubicBezTo>
                  <a:cubicBezTo>
                    <a:pt x="1671" y="3592"/>
                    <a:pt x="1513" y="3435"/>
                    <a:pt x="1513" y="3246"/>
                  </a:cubicBezTo>
                  <a:lnTo>
                    <a:pt x="1513" y="2521"/>
                  </a:lnTo>
                  <a:cubicBezTo>
                    <a:pt x="1513" y="2332"/>
                    <a:pt x="1671" y="2175"/>
                    <a:pt x="1860" y="2175"/>
                  </a:cubicBezTo>
                  <a:close/>
                  <a:moveTo>
                    <a:pt x="1860" y="4285"/>
                  </a:moveTo>
                  <a:cubicBezTo>
                    <a:pt x="2049" y="4285"/>
                    <a:pt x="2206" y="4443"/>
                    <a:pt x="2206" y="4632"/>
                  </a:cubicBezTo>
                  <a:lnTo>
                    <a:pt x="2206" y="5357"/>
                  </a:lnTo>
                  <a:cubicBezTo>
                    <a:pt x="2206" y="5546"/>
                    <a:pt x="2049" y="5703"/>
                    <a:pt x="1860" y="5703"/>
                  </a:cubicBezTo>
                  <a:cubicBezTo>
                    <a:pt x="1671" y="5703"/>
                    <a:pt x="1513" y="5546"/>
                    <a:pt x="1513" y="5357"/>
                  </a:cubicBezTo>
                  <a:lnTo>
                    <a:pt x="1513" y="4632"/>
                  </a:lnTo>
                  <a:cubicBezTo>
                    <a:pt x="1513" y="4443"/>
                    <a:pt x="1671" y="4285"/>
                    <a:pt x="1860" y="4285"/>
                  </a:cubicBezTo>
                  <a:close/>
                  <a:moveTo>
                    <a:pt x="1860" y="1"/>
                  </a:moveTo>
                  <a:cubicBezTo>
                    <a:pt x="1671" y="1"/>
                    <a:pt x="1513" y="158"/>
                    <a:pt x="1513" y="347"/>
                  </a:cubicBezTo>
                  <a:lnTo>
                    <a:pt x="1513" y="757"/>
                  </a:lnTo>
                  <a:cubicBezTo>
                    <a:pt x="1324" y="788"/>
                    <a:pt x="1104" y="914"/>
                    <a:pt x="946" y="1072"/>
                  </a:cubicBezTo>
                  <a:lnTo>
                    <a:pt x="631" y="757"/>
                  </a:lnTo>
                  <a:cubicBezTo>
                    <a:pt x="584" y="694"/>
                    <a:pt x="497" y="662"/>
                    <a:pt x="403" y="662"/>
                  </a:cubicBezTo>
                  <a:cubicBezTo>
                    <a:pt x="308" y="662"/>
                    <a:pt x="206" y="694"/>
                    <a:pt x="127" y="757"/>
                  </a:cubicBezTo>
                  <a:cubicBezTo>
                    <a:pt x="1" y="883"/>
                    <a:pt x="1" y="1104"/>
                    <a:pt x="127" y="1261"/>
                  </a:cubicBezTo>
                  <a:lnTo>
                    <a:pt x="505" y="1702"/>
                  </a:lnTo>
                  <a:cubicBezTo>
                    <a:pt x="474" y="1860"/>
                    <a:pt x="442" y="2017"/>
                    <a:pt x="442" y="2175"/>
                  </a:cubicBezTo>
                  <a:lnTo>
                    <a:pt x="442" y="2238"/>
                  </a:lnTo>
                  <a:cubicBezTo>
                    <a:pt x="820" y="2395"/>
                    <a:pt x="1135" y="2742"/>
                    <a:pt x="1135" y="3214"/>
                  </a:cubicBezTo>
                  <a:cubicBezTo>
                    <a:pt x="1135" y="3498"/>
                    <a:pt x="1041" y="3750"/>
                    <a:pt x="883" y="3939"/>
                  </a:cubicBezTo>
                  <a:cubicBezTo>
                    <a:pt x="1041" y="4128"/>
                    <a:pt x="1135" y="4380"/>
                    <a:pt x="1135" y="4632"/>
                  </a:cubicBezTo>
                  <a:cubicBezTo>
                    <a:pt x="1135" y="4916"/>
                    <a:pt x="1041" y="5168"/>
                    <a:pt x="883" y="5357"/>
                  </a:cubicBezTo>
                  <a:cubicBezTo>
                    <a:pt x="1041" y="5546"/>
                    <a:pt x="1135" y="5798"/>
                    <a:pt x="1135" y="6081"/>
                  </a:cubicBezTo>
                  <a:cubicBezTo>
                    <a:pt x="1135" y="6554"/>
                    <a:pt x="883" y="6932"/>
                    <a:pt x="442" y="7058"/>
                  </a:cubicBezTo>
                  <a:lnTo>
                    <a:pt x="442" y="7121"/>
                  </a:lnTo>
                  <a:lnTo>
                    <a:pt x="3246" y="7121"/>
                  </a:lnTo>
                  <a:lnTo>
                    <a:pt x="3246" y="5703"/>
                  </a:lnTo>
                  <a:lnTo>
                    <a:pt x="3593" y="5703"/>
                  </a:lnTo>
                  <a:cubicBezTo>
                    <a:pt x="3782" y="5703"/>
                    <a:pt x="3939" y="5546"/>
                    <a:pt x="3939" y="5357"/>
                  </a:cubicBezTo>
                  <a:cubicBezTo>
                    <a:pt x="3939" y="5168"/>
                    <a:pt x="3782" y="5010"/>
                    <a:pt x="3593" y="5010"/>
                  </a:cubicBezTo>
                  <a:lnTo>
                    <a:pt x="3246" y="5010"/>
                  </a:lnTo>
                  <a:lnTo>
                    <a:pt x="3246" y="4285"/>
                  </a:lnTo>
                  <a:lnTo>
                    <a:pt x="3593" y="4285"/>
                  </a:lnTo>
                  <a:cubicBezTo>
                    <a:pt x="3782" y="4285"/>
                    <a:pt x="3939" y="4128"/>
                    <a:pt x="3939" y="3939"/>
                  </a:cubicBezTo>
                  <a:cubicBezTo>
                    <a:pt x="3939" y="3750"/>
                    <a:pt x="3782" y="3592"/>
                    <a:pt x="3593" y="3592"/>
                  </a:cubicBezTo>
                  <a:lnTo>
                    <a:pt x="3246" y="3592"/>
                  </a:lnTo>
                  <a:lnTo>
                    <a:pt x="3246" y="2868"/>
                  </a:lnTo>
                  <a:lnTo>
                    <a:pt x="3593" y="2868"/>
                  </a:lnTo>
                  <a:cubicBezTo>
                    <a:pt x="3782" y="2868"/>
                    <a:pt x="3939" y="2710"/>
                    <a:pt x="3939" y="2521"/>
                  </a:cubicBezTo>
                  <a:cubicBezTo>
                    <a:pt x="3939" y="2332"/>
                    <a:pt x="3782" y="2175"/>
                    <a:pt x="3593" y="2175"/>
                  </a:cubicBezTo>
                  <a:lnTo>
                    <a:pt x="3246" y="2175"/>
                  </a:lnTo>
                  <a:cubicBezTo>
                    <a:pt x="3246" y="2017"/>
                    <a:pt x="3183" y="1860"/>
                    <a:pt x="3151" y="1702"/>
                  </a:cubicBezTo>
                  <a:lnTo>
                    <a:pt x="3593" y="1261"/>
                  </a:lnTo>
                  <a:cubicBezTo>
                    <a:pt x="3719" y="1135"/>
                    <a:pt x="3719" y="914"/>
                    <a:pt x="3593" y="757"/>
                  </a:cubicBezTo>
                  <a:cubicBezTo>
                    <a:pt x="3530" y="694"/>
                    <a:pt x="3443" y="662"/>
                    <a:pt x="3352" y="662"/>
                  </a:cubicBezTo>
                  <a:cubicBezTo>
                    <a:pt x="3262" y="662"/>
                    <a:pt x="3167" y="694"/>
                    <a:pt x="3088" y="757"/>
                  </a:cubicBezTo>
                  <a:lnTo>
                    <a:pt x="2773" y="1072"/>
                  </a:lnTo>
                  <a:cubicBezTo>
                    <a:pt x="2616" y="946"/>
                    <a:pt x="2427" y="820"/>
                    <a:pt x="2206" y="757"/>
                  </a:cubicBezTo>
                  <a:lnTo>
                    <a:pt x="2206" y="347"/>
                  </a:lnTo>
                  <a:cubicBezTo>
                    <a:pt x="2206" y="158"/>
                    <a:pt x="2049" y="1"/>
                    <a:pt x="18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71" name="Google Shape;5618;p51">
            <a:extLst>
              <a:ext uri="{FF2B5EF4-FFF2-40B4-BE49-F238E27FC236}">
                <a16:creationId xmlns:a16="http://schemas.microsoft.com/office/drawing/2014/main" id="{0F12D14D-4969-54A5-75F3-C90D70AB5DDE}"/>
              </a:ext>
            </a:extLst>
          </p:cNvPr>
          <p:cNvGrpSpPr/>
          <p:nvPr/>
        </p:nvGrpSpPr>
        <p:grpSpPr>
          <a:xfrm>
            <a:off x="7872263" y="4583198"/>
            <a:ext cx="545086" cy="545130"/>
            <a:chOff x="-46410500" y="3201275"/>
            <a:chExt cx="300100" cy="300125"/>
          </a:xfrm>
          <a:solidFill>
            <a:srgbClr val="054B99"/>
          </a:solidFill>
        </p:grpSpPr>
        <p:sp>
          <p:nvSpPr>
            <p:cNvPr id="3272" name="Google Shape;5619;p51">
              <a:extLst>
                <a:ext uri="{FF2B5EF4-FFF2-40B4-BE49-F238E27FC236}">
                  <a16:creationId xmlns:a16="http://schemas.microsoft.com/office/drawing/2014/main" id="{7F28DAB9-F7FF-9358-47AD-07739171FD30}"/>
                </a:ext>
              </a:extLst>
            </p:cNvPr>
            <p:cNvSpPr/>
            <p:nvPr/>
          </p:nvSpPr>
          <p:spPr>
            <a:xfrm>
              <a:off x="-46358500" y="3201275"/>
              <a:ext cx="37825" cy="87450"/>
            </a:xfrm>
            <a:custGeom>
              <a:avLst/>
              <a:gdLst/>
              <a:ahLst/>
              <a:cxnLst/>
              <a:rect l="l" t="t" r="r" b="b"/>
              <a:pathLst>
                <a:path w="1513" h="3498" extrusionOk="0">
                  <a:moveTo>
                    <a:pt x="768" y="1"/>
                  </a:moveTo>
                  <a:cubicBezTo>
                    <a:pt x="677" y="1"/>
                    <a:pt x="583" y="32"/>
                    <a:pt x="504" y="95"/>
                  </a:cubicBezTo>
                  <a:cubicBezTo>
                    <a:pt x="0" y="599"/>
                    <a:pt x="0" y="1482"/>
                    <a:pt x="504" y="1986"/>
                  </a:cubicBezTo>
                  <a:cubicBezTo>
                    <a:pt x="725" y="2238"/>
                    <a:pt x="725" y="2616"/>
                    <a:pt x="504" y="2899"/>
                  </a:cubicBezTo>
                  <a:cubicBezTo>
                    <a:pt x="378" y="3025"/>
                    <a:pt x="378" y="3246"/>
                    <a:pt x="504" y="3403"/>
                  </a:cubicBezTo>
                  <a:cubicBezTo>
                    <a:pt x="567" y="3466"/>
                    <a:pt x="654" y="3498"/>
                    <a:pt x="744" y="3498"/>
                  </a:cubicBezTo>
                  <a:cubicBezTo>
                    <a:pt x="835" y="3498"/>
                    <a:pt x="929" y="3466"/>
                    <a:pt x="1008" y="3403"/>
                  </a:cubicBezTo>
                  <a:cubicBezTo>
                    <a:pt x="1512" y="2899"/>
                    <a:pt x="1512" y="2017"/>
                    <a:pt x="1008" y="1513"/>
                  </a:cubicBezTo>
                  <a:cubicBezTo>
                    <a:pt x="788" y="1293"/>
                    <a:pt x="788" y="851"/>
                    <a:pt x="1008" y="599"/>
                  </a:cubicBezTo>
                  <a:cubicBezTo>
                    <a:pt x="1134" y="505"/>
                    <a:pt x="1134" y="253"/>
                    <a:pt x="1008" y="95"/>
                  </a:cubicBezTo>
                  <a:cubicBezTo>
                    <a:pt x="945" y="32"/>
                    <a:pt x="859" y="1"/>
                    <a:pt x="7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5620;p51">
              <a:extLst>
                <a:ext uri="{FF2B5EF4-FFF2-40B4-BE49-F238E27FC236}">
                  <a16:creationId xmlns:a16="http://schemas.microsoft.com/office/drawing/2014/main" id="{03158454-9F68-3BC1-3D73-51F8F9665C6C}"/>
                </a:ext>
              </a:extLst>
            </p:cNvPr>
            <p:cNvSpPr/>
            <p:nvPr/>
          </p:nvSpPr>
          <p:spPr>
            <a:xfrm>
              <a:off x="-46307325" y="3201275"/>
              <a:ext cx="38625" cy="88250"/>
            </a:xfrm>
            <a:custGeom>
              <a:avLst/>
              <a:gdLst/>
              <a:ahLst/>
              <a:cxnLst/>
              <a:rect l="l" t="t" r="r" b="b"/>
              <a:pathLst>
                <a:path w="1545" h="3530" extrusionOk="0">
                  <a:moveTo>
                    <a:pt x="781" y="1"/>
                  </a:moveTo>
                  <a:cubicBezTo>
                    <a:pt x="686" y="1"/>
                    <a:pt x="584" y="32"/>
                    <a:pt x="505" y="95"/>
                  </a:cubicBezTo>
                  <a:cubicBezTo>
                    <a:pt x="1" y="599"/>
                    <a:pt x="1" y="1482"/>
                    <a:pt x="505" y="1986"/>
                  </a:cubicBezTo>
                  <a:cubicBezTo>
                    <a:pt x="788" y="2238"/>
                    <a:pt x="788" y="2616"/>
                    <a:pt x="536" y="2899"/>
                  </a:cubicBezTo>
                  <a:cubicBezTo>
                    <a:pt x="410" y="3025"/>
                    <a:pt x="410" y="3246"/>
                    <a:pt x="536" y="3403"/>
                  </a:cubicBezTo>
                  <a:cubicBezTo>
                    <a:pt x="631" y="3498"/>
                    <a:pt x="694" y="3529"/>
                    <a:pt x="788" y="3529"/>
                  </a:cubicBezTo>
                  <a:cubicBezTo>
                    <a:pt x="851" y="3529"/>
                    <a:pt x="978" y="3498"/>
                    <a:pt x="1009" y="3403"/>
                  </a:cubicBezTo>
                  <a:cubicBezTo>
                    <a:pt x="1545" y="2899"/>
                    <a:pt x="1545" y="2017"/>
                    <a:pt x="1009" y="1513"/>
                  </a:cubicBezTo>
                  <a:cubicBezTo>
                    <a:pt x="788" y="1293"/>
                    <a:pt x="788" y="851"/>
                    <a:pt x="1009" y="599"/>
                  </a:cubicBezTo>
                  <a:cubicBezTo>
                    <a:pt x="1135" y="505"/>
                    <a:pt x="1135" y="253"/>
                    <a:pt x="1009" y="95"/>
                  </a:cubicBezTo>
                  <a:cubicBezTo>
                    <a:pt x="962" y="32"/>
                    <a:pt x="875" y="1"/>
                    <a:pt x="7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5621;p51">
              <a:extLst>
                <a:ext uri="{FF2B5EF4-FFF2-40B4-BE49-F238E27FC236}">
                  <a16:creationId xmlns:a16="http://schemas.microsoft.com/office/drawing/2014/main" id="{5C91A01C-2568-A918-6179-D989CDB6B951}"/>
                </a:ext>
              </a:extLst>
            </p:cNvPr>
            <p:cNvSpPr/>
            <p:nvPr/>
          </p:nvSpPr>
          <p:spPr>
            <a:xfrm>
              <a:off x="-46253750" y="3201275"/>
              <a:ext cx="38600" cy="87450"/>
            </a:xfrm>
            <a:custGeom>
              <a:avLst/>
              <a:gdLst/>
              <a:ahLst/>
              <a:cxnLst/>
              <a:rect l="l" t="t" r="r" b="b"/>
              <a:pathLst>
                <a:path w="1544" h="3498" extrusionOk="0">
                  <a:moveTo>
                    <a:pt x="800" y="1"/>
                  </a:moveTo>
                  <a:cubicBezTo>
                    <a:pt x="709" y="1"/>
                    <a:pt x="615" y="32"/>
                    <a:pt x="536" y="95"/>
                  </a:cubicBezTo>
                  <a:cubicBezTo>
                    <a:pt x="0" y="599"/>
                    <a:pt x="0" y="1482"/>
                    <a:pt x="536" y="1986"/>
                  </a:cubicBezTo>
                  <a:cubicBezTo>
                    <a:pt x="756" y="2238"/>
                    <a:pt x="756" y="2616"/>
                    <a:pt x="536" y="2899"/>
                  </a:cubicBezTo>
                  <a:cubicBezTo>
                    <a:pt x="410" y="3025"/>
                    <a:pt x="410" y="3246"/>
                    <a:pt x="536" y="3403"/>
                  </a:cubicBezTo>
                  <a:cubicBezTo>
                    <a:pt x="599" y="3466"/>
                    <a:pt x="685" y="3498"/>
                    <a:pt x="776" y="3498"/>
                  </a:cubicBezTo>
                  <a:cubicBezTo>
                    <a:pt x="867" y="3498"/>
                    <a:pt x="961" y="3466"/>
                    <a:pt x="1040" y="3403"/>
                  </a:cubicBezTo>
                  <a:cubicBezTo>
                    <a:pt x="1544" y="2899"/>
                    <a:pt x="1544" y="2017"/>
                    <a:pt x="1040" y="1513"/>
                  </a:cubicBezTo>
                  <a:cubicBezTo>
                    <a:pt x="788" y="1293"/>
                    <a:pt x="788" y="851"/>
                    <a:pt x="1040" y="599"/>
                  </a:cubicBezTo>
                  <a:cubicBezTo>
                    <a:pt x="1166" y="505"/>
                    <a:pt x="1166" y="253"/>
                    <a:pt x="1040" y="95"/>
                  </a:cubicBezTo>
                  <a:cubicBezTo>
                    <a:pt x="977" y="32"/>
                    <a:pt x="890" y="1"/>
                    <a:pt x="8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5622;p51">
              <a:extLst>
                <a:ext uri="{FF2B5EF4-FFF2-40B4-BE49-F238E27FC236}">
                  <a16:creationId xmlns:a16="http://schemas.microsoft.com/office/drawing/2014/main" id="{D8EC91FD-1FBB-B880-DE21-1F5C19872FE1}"/>
                </a:ext>
              </a:extLst>
            </p:cNvPr>
            <p:cNvSpPr/>
            <p:nvPr/>
          </p:nvSpPr>
          <p:spPr>
            <a:xfrm>
              <a:off x="-46410500" y="3306025"/>
              <a:ext cx="300100" cy="141025"/>
            </a:xfrm>
            <a:custGeom>
              <a:avLst/>
              <a:gdLst/>
              <a:ahLst/>
              <a:cxnLst/>
              <a:rect l="l" t="t" r="r" b="b"/>
              <a:pathLst>
                <a:path w="12004" h="5641" extrusionOk="0">
                  <a:moveTo>
                    <a:pt x="10933" y="1419"/>
                  </a:moveTo>
                  <a:cubicBezTo>
                    <a:pt x="11122" y="1419"/>
                    <a:pt x="11279" y="1576"/>
                    <a:pt x="11279" y="1765"/>
                  </a:cubicBezTo>
                  <a:cubicBezTo>
                    <a:pt x="11248" y="3057"/>
                    <a:pt x="10208" y="4128"/>
                    <a:pt x="8980" y="4223"/>
                  </a:cubicBezTo>
                  <a:cubicBezTo>
                    <a:pt x="9389" y="3404"/>
                    <a:pt x="9673" y="2458"/>
                    <a:pt x="9799" y="1419"/>
                  </a:cubicBezTo>
                  <a:close/>
                  <a:moveTo>
                    <a:pt x="347" y="1"/>
                  </a:moveTo>
                  <a:cubicBezTo>
                    <a:pt x="158" y="1"/>
                    <a:pt x="1" y="159"/>
                    <a:pt x="1" y="348"/>
                  </a:cubicBezTo>
                  <a:cubicBezTo>
                    <a:pt x="1" y="2458"/>
                    <a:pt x="694" y="4412"/>
                    <a:pt x="1923" y="5640"/>
                  </a:cubicBezTo>
                  <a:lnTo>
                    <a:pt x="7971" y="5640"/>
                  </a:lnTo>
                  <a:cubicBezTo>
                    <a:pt x="8192" y="5420"/>
                    <a:pt x="8381" y="5168"/>
                    <a:pt x="8539" y="4916"/>
                  </a:cubicBezTo>
                  <a:lnTo>
                    <a:pt x="8854" y="4916"/>
                  </a:lnTo>
                  <a:cubicBezTo>
                    <a:pt x="10586" y="4916"/>
                    <a:pt x="12004" y="3498"/>
                    <a:pt x="12004" y="1765"/>
                  </a:cubicBezTo>
                  <a:cubicBezTo>
                    <a:pt x="11941" y="1198"/>
                    <a:pt x="11469" y="726"/>
                    <a:pt x="10933" y="726"/>
                  </a:cubicBezTo>
                  <a:lnTo>
                    <a:pt x="9862" y="726"/>
                  </a:lnTo>
                  <a:lnTo>
                    <a:pt x="9862" y="348"/>
                  </a:lnTo>
                  <a:cubicBezTo>
                    <a:pt x="9862" y="159"/>
                    <a:pt x="9704" y="1"/>
                    <a:pt x="95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5623;p51">
              <a:extLst>
                <a:ext uri="{FF2B5EF4-FFF2-40B4-BE49-F238E27FC236}">
                  <a16:creationId xmlns:a16="http://schemas.microsoft.com/office/drawing/2014/main" id="{1F96CCA6-F217-6D28-3CC1-074E91E1B33D}"/>
                </a:ext>
              </a:extLst>
            </p:cNvPr>
            <p:cNvSpPr/>
            <p:nvPr/>
          </p:nvSpPr>
          <p:spPr>
            <a:xfrm>
              <a:off x="-46401050" y="3465925"/>
              <a:ext cx="226075" cy="35475"/>
            </a:xfrm>
            <a:custGeom>
              <a:avLst/>
              <a:gdLst/>
              <a:ahLst/>
              <a:cxnLst/>
              <a:rect l="l" t="t" r="r" b="b"/>
              <a:pathLst>
                <a:path w="9043" h="1419" extrusionOk="0">
                  <a:moveTo>
                    <a:pt x="473" y="0"/>
                  </a:moveTo>
                  <a:cubicBezTo>
                    <a:pt x="158" y="0"/>
                    <a:pt x="1" y="379"/>
                    <a:pt x="221" y="631"/>
                  </a:cubicBezTo>
                  <a:cubicBezTo>
                    <a:pt x="757" y="1135"/>
                    <a:pt x="1450" y="1418"/>
                    <a:pt x="2206" y="1418"/>
                  </a:cubicBezTo>
                  <a:lnTo>
                    <a:pt x="6837" y="1418"/>
                  </a:lnTo>
                  <a:cubicBezTo>
                    <a:pt x="7593" y="1418"/>
                    <a:pt x="8318" y="1135"/>
                    <a:pt x="8822" y="631"/>
                  </a:cubicBezTo>
                  <a:cubicBezTo>
                    <a:pt x="9043" y="379"/>
                    <a:pt x="8948" y="0"/>
                    <a:pt x="86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77" name="Google Shape;5624;p51">
            <a:extLst>
              <a:ext uri="{FF2B5EF4-FFF2-40B4-BE49-F238E27FC236}">
                <a16:creationId xmlns:a16="http://schemas.microsoft.com/office/drawing/2014/main" id="{8B2E9A16-3A2F-8985-7551-1A0019851BC4}"/>
              </a:ext>
            </a:extLst>
          </p:cNvPr>
          <p:cNvGrpSpPr/>
          <p:nvPr/>
        </p:nvGrpSpPr>
        <p:grpSpPr>
          <a:xfrm>
            <a:off x="7872263" y="5251295"/>
            <a:ext cx="545086" cy="546538"/>
            <a:chOff x="-46409700" y="3569100"/>
            <a:chExt cx="300100" cy="300900"/>
          </a:xfrm>
          <a:solidFill>
            <a:srgbClr val="054B99"/>
          </a:solidFill>
        </p:grpSpPr>
        <p:sp>
          <p:nvSpPr>
            <p:cNvPr id="3278" name="Google Shape;5625;p51">
              <a:extLst>
                <a:ext uri="{FF2B5EF4-FFF2-40B4-BE49-F238E27FC236}">
                  <a16:creationId xmlns:a16="http://schemas.microsoft.com/office/drawing/2014/main" id="{F4273B6D-5ED6-C06E-C7E2-9AC50156B0A4}"/>
                </a:ext>
              </a:extLst>
            </p:cNvPr>
            <p:cNvSpPr/>
            <p:nvPr/>
          </p:nvSpPr>
          <p:spPr>
            <a:xfrm>
              <a:off x="-46234850" y="3569100"/>
              <a:ext cx="18125" cy="52800"/>
            </a:xfrm>
            <a:custGeom>
              <a:avLst/>
              <a:gdLst/>
              <a:ahLst/>
              <a:cxnLst/>
              <a:rect l="l" t="t" r="r" b="b"/>
              <a:pathLst>
                <a:path w="725" h="2112" extrusionOk="0">
                  <a:moveTo>
                    <a:pt x="0" y="1"/>
                  </a:moveTo>
                  <a:lnTo>
                    <a:pt x="0" y="2111"/>
                  </a:lnTo>
                  <a:lnTo>
                    <a:pt x="725" y="2111"/>
                  </a:ln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5626;p51">
              <a:extLst>
                <a:ext uri="{FF2B5EF4-FFF2-40B4-BE49-F238E27FC236}">
                  <a16:creationId xmlns:a16="http://schemas.microsoft.com/office/drawing/2014/main" id="{77CB8789-40E1-0614-18DA-74EB6EB50CB8}"/>
                </a:ext>
              </a:extLst>
            </p:cNvPr>
            <p:cNvSpPr/>
            <p:nvPr/>
          </p:nvSpPr>
          <p:spPr>
            <a:xfrm>
              <a:off x="-46270300" y="374552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5627;p51">
              <a:extLst>
                <a:ext uri="{FF2B5EF4-FFF2-40B4-BE49-F238E27FC236}">
                  <a16:creationId xmlns:a16="http://schemas.microsoft.com/office/drawing/2014/main" id="{F57BEB47-9383-9C1D-B115-B8C69FDDFE8C}"/>
                </a:ext>
              </a:extLst>
            </p:cNvPr>
            <p:cNvSpPr/>
            <p:nvPr/>
          </p:nvSpPr>
          <p:spPr>
            <a:xfrm>
              <a:off x="-46305750" y="3710875"/>
              <a:ext cx="89025" cy="88225"/>
            </a:xfrm>
            <a:custGeom>
              <a:avLst/>
              <a:gdLst/>
              <a:ahLst/>
              <a:cxnLst/>
              <a:rect l="l" t="t" r="r" b="b"/>
              <a:pathLst>
                <a:path w="3561" h="3529" extrusionOk="0">
                  <a:moveTo>
                    <a:pt x="1765" y="662"/>
                  </a:moveTo>
                  <a:cubicBezTo>
                    <a:pt x="2364" y="662"/>
                    <a:pt x="2836" y="1135"/>
                    <a:pt x="2836" y="1733"/>
                  </a:cubicBezTo>
                  <a:cubicBezTo>
                    <a:pt x="2836" y="2332"/>
                    <a:pt x="2364" y="2804"/>
                    <a:pt x="1765" y="2804"/>
                  </a:cubicBezTo>
                  <a:cubicBezTo>
                    <a:pt x="1198" y="2804"/>
                    <a:pt x="725" y="2332"/>
                    <a:pt x="725" y="1733"/>
                  </a:cubicBezTo>
                  <a:cubicBezTo>
                    <a:pt x="725" y="1135"/>
                    <a:pt x="1198" y="662"/>
                    <a:pt x="1765" y="662"/>
                  </a:cubicBezTo>
                  <a:close/>
                  <a:moveTo>
                    <a:pt x="1765" y="0"/>
                  </a:moveTo>
                  <a:cubicBezTo>
                    <a:pt x="788" y="0"/>
                    <a:pt x="1" y="788"/>
                    <a:pt x="1" y="1765"/>
                  </a:cubicBezTo>
                  <a:cubicBezTo>
                    <a:pt x="1" y="2741"/>
                    <a:pt x="788" y="3529"/>
                    <a:pt x="1765" y="3529"/>
                  </a:cubicBezTo>
                  <a:cubicBezTo>
                    <a:pt x="2773" y="3529"/>
                    <a:pt x="3561" y="2741"/>
                    <a:pt x="3561" y="1765"/>
                  </a:cubicBezTo>
                  <a:cubicBezTo>
                    <a:pt x="3561" y="788"/>
                    <a:pt x="2773" y="0"/>
                    <a:pt x="17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5628;p51">
              <a:extLst>
                <a:ext uri="{FF2B5EF4-FFF2-40B4-BE49-F238E27FC236}">
                  <a16:creationId xmlns:a16="http://schemas.microsoft.com/office/drawing/2014/main" id="{3E8A2FDB-277C-D977-47FA-51CAECD77773}"/>
                </a:ext>
              </a:extLst>
            </p:cNvPr>
            <p:cNvSpPr/>
            <p:nvPr/>
          </p:nvSpPr>
          <p:spPr>
            <a:xfrm>
              <a:off x="-46409700" y="3569900"/>
              <a:ext cx="300100" cy="300100"/>
            </a:xfrm>
            <a:custGeom>
              <a:avLst/>
              <a:gdLst/>
              <a:ahLst/>
              <a:cxnLst/>
              <a:rect l="l" t="t" r="r" b="b"/>
              <a:pathLst>
                <a:path w="12004" h="12004" extrusionOk="0">
                  <a:moveTo>
                    <a:pt x="5923" y="4978"/>
                  </a:moveTo>
                  <a:cubicBezTo>
                    <a:pt x="7278" y="4978"/>
                    <a:pt x="8381" y="6081"/>
                    <a:pt x="8381" y="7404"/>
                  </a:cubicBezTo>
                  <a:cubicBezTo>
                    <a:pt x="8412" y="8758"/>
                    <a:pt x="7309" y="9830"/>
                    <a:pt x="5923" y="9830"/>
                  </a:cubicBezTo>
                  <a:cubicBezTo>
                    <a:pt x="4600" y="9830"/>
                    <a:pt x="3497" y="8727"/>
                    <a:pt x="3497" y="7404"/>
                  </a:cubicBezTo>
                  <a:cubicBezTo>
                    <a:pt x="3497" y="6081"/>
                    <a:pt x="4600" y="4978"/>
                    <a:pt x="5923" y="4978"/>
                  </a:cubicBezTo>
                  <a:close/>
                  <a:moveTo>
                    <a:pt x="2426" y="9861"/>
                  </a:moveTo>
                  <a:cubicBezTo>
                    <a:pt x="2647" y="9861"/>
                    <a:pt x="2773" y="10019"/>
                    <a:pt x="2773" y="10208"/>
                  </a:cubicBezTo>
                  <a:cubicBezTo>
                    <a:pt x="2773" y="10397"/>
                    <a:pt x="2647" y="10554"/>
                    <a:pt x="2426" y="10554"/>
                  </a:cubicBezTo>
                  <a:lnTo>
                    <a:pt x="1733" y="10554"/>
                  </a:lnTo>
                  <a:cubicBezTo>
                    <a:pt x="1512" y="10554"/>
                    <a:pt x="1386" y="10397"/>
                    <a:pt x="1386" y="10208"/>
                  </a:cubicBezTo>
                  <a:cubicBezTo>
                    <a:pt x="1386" y="10019"/>
                    <a:pt x="1512" y="9861"/>
                    <a:pt x="1733" y="9861"/>
                  </a:cubicBezTo>
                  <a:close/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1657"/>
                  </a:lnTo>
                  <a:cubicBezTo>
                    <a:pt x="0" y="11846"/>
                    <a:pt x="158" y="12003"/>
                    <a:pt x="347" y="12003"/>
                  </a:cubicBezTo>
                  <a:lnTo>
                    <a:pt x="11657" y="12003"/>
                  </a:lnTo>
                  <a:cubicBezTo>
                    <a:pt x="11846" y="12003"/>
                    <a:pt x="12004" y="11846"/>
                    <a:pt x="12004" y="11657"/>
                  </a:cubicBezTo>
                  <a:lnTo>
                    <a:pt x="12004" y="2489"/>
                  </a:lnTo>
                  <a:cubicBezTo>
                    <a:pt x="11909" y="2331"/>
                    <a:pt x="11878" y="2237"/>
                    <a:pt x="11846" y="2205"/>
                  </a:cubicBezTo>
                  <a:lnTo>
                    <a:pt x="9830" y="189"/>
                  </a:lnTo>
                  <a:lnTo>
                    <a:pt x="9830" y="3875"/>
                  </a:lnTo>
                  <a:cubicBezTo>
                    <a:pt x="9830" y="4064"/>
                    <a:pt x="9672" y="4222"/>
                    <a:pt x="9483" y="4222"/>
                  </a:cubicBezTo>
                  <a:lnTo>
                    <a:pt x="2458" y="4222"/>
                  </a:lnTo>
                  <a:cubicBezTo>
                    <a:pt x="2269" y="4222"/>
                    <a:pt x="2111" y="4064"/>
                    <a:pt x="2111" y="3875"/>
                  </a:cubicBezTo>
                  <a:lnTo>
                    <a:pt x="21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5629;p51">
              <a:extLst>
                <a:ext uri="{FF2B5EF4-FFF2-40B4-BE49-F238E27FC236}">
                  <a16:creationId xmlns:a16="http://schemas.microsoft.com/office/drawing/2014/main" id="{498C2F98-18C0-D6C7-C6CD-2FC18095DC5B}"/>
                </a:ext>
              </a:extLst>
            </p:cNvPr>
            <p:cNvSpPr/>
            <p:nvPr/>
          </p:nvSpPr>
          <p:spPr>
            <a:xfrm>
              <a:off x="-46341175" y="3569100"/>
              <a:ext cx="159125" cy="87450"/>
            </a:xfrm>
            <a:custGeom>
              <a:avLst/>
              <a:gdLst/>
              <a:ahLst/>
              <a:cxnLst/>
              <a:rect l="l" t="t" r="r" b="b"/>
              <a:pathLst>
                <a:path w="6365" h="3498" extrusionOk="0">
                  <a:moveTo>
                    <a:pt x="0" y="1"/>
                  </a:moveTo>
                  <a:lnTo>
                    <a:pt x="0" y="3498"/>
                  </a:lnTo>
                  <a:lnTo>
                    <a:pt x="6364" y="3498"/>
                  </a:lnTo>
                  <a:lnTo>
                    <a:pt x="6364" y="1"/>
                  </a:lnTo>
                  <a:lnTo>
                    <a:pt x="5640" y="1"/>
                  </a:lnTo>
                  <a:lnTo>
                    <a:pt x="5640" y="2426"/>
                  </a:lnTo>
                  <a:cubicBezTo>
                    <a:pt x="5640" y="2647"/>
                    <a:pt x="5482" y="2773"/>
                    <a:pt x="5293" y="2773"/>
                  </a:cubicBezTo>
                  <a:lnTo>
                    <a:pt x="3875" y="2773"/>
                  </a:lnTo>
                  <a:cubicBezTo>
                    <a:pt x="3655" y="2773"/>
                    <a:pt x="3497" y="2647"/>
                    <a:pt x="3497" y="2426"/>
                  </a:cubicBezTo>
                  <a:lnTo>
                    <a:pt x="349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83" name="Google Shape;5630;p51">
            <a:extLst>
              <a:ext uri="{FF2B5EF4-FFF2-40B4-BE49-F238E27FC236}">
                <a16:creationId xmlns:a16="http://schemas.microsoft.com/office/drawing/2014/main" id="{0FBC3B0F-593D-A332-D4BD-02F78C6D538C}"/>
              </a:ext>
            </a:extLst>
          </p:cNvPr>
          <p:cNvGrpSpPr/>
          <p:nvPr/>
        </p:nvGrpSpPr>
        <p:grpSpPr>
          <a:xfrm>
            <a:off x="7853669" y="5919392"/>
            <a:ext cx="582275" cy="549399"/>
            <a:chOff x="-46422300" y="3936925"/>
            <a:chExt cx="320575" cy="302475"/>
          </a:xfrm>
          <a:solidFill>
            <a:srgbClr val="054B99"/>
          </a:solidFill>
        </p:grpSpPr>
        <p:sp>
          <p:nvSpPr>
            <p:cNvPr id="3284" name="Google Shape;5631;p51">
              <a:extLst>
                <a:ext uri="{FF2B5EF4-FFF2-40B4-BE49-F238E27FC236}">
                  <a16:creationId xmlns:a16="http://schemas.microsoft.com/office/drawing/2014/main" id="{41105B12-B191-7A72-BB17-D2A35489D1A2}"/>
                </a:ext>
              </a:extLst>
            </p:cNvPr>
            <p:cNvSpPr/>
            <p:nvPr/>
          </p:nvSpPr>
          <p:spPr>
            <a:xfrm>
              <a:off x="-46254550" y="3936925"/>
              <a:ext cx="152825" cy="300900"/>
            </a:xfrm>
            <a:custGeom>
              <a:avLst/>
              <a:gdLst/>
              <a:ahLst/>
              <a:cxnLst/>
              <a:rect l="l" t="t" r="r" b="b"/>
              <a:pathLst>
                <a:path w="6113" h="12036" extrusionOk="0">
                  <a:moveTo>
                    <a:pt x="1418" y="0"/>
                  </a:moveTo>
                  <a:cubicBezTo>
                    <a:pt x="631" y="0"/>
                    <a:pt x="1" y="630"/>
                    <a:pt x="1" y="1418"/>
                  </a:cubicBezTo>
                  <a:lnTo>
                    <a:pt x="1" y="10617"/>
                  </a:lnTo>
                  <a:cubicBezTo>
                    <a:pt x="1" y="11405"/>
                    <a:pt x="631" y="12035"/>
                    <a:pt x="1418" y="12035"/>
                  </a:cubicBezTo>
                  <a:cubicBezTo>
                    <a:pt x="2332" y="12035"/>
                    <a:pt x="3120" y="11405"/>
                    <a:pt x="3403" y="10554"/>
                  </a:cubicBezTo>
                  <a:lnTo>
                    <a:pt x="3403" y="10554"/>
                  </a:lnTo>
                  <a:cubicBezTo>
                    <a:pt x="3309" y="10554"/>
                    <a:pt x="3246" y="10617"/>
                    <a:pt x="3151" y="10617"/>
                  </a:cubicBezTo>
                  <a:cubicBezTo>
                    <a:pt x="2332" y="10617"/>
                    <a:pt x="1513" y="10302"/>
                    <a:pt x="914" y="9672"/>
                  </a:cubicBezTo>
                  <a:cubicBezTo>
                    <a:pt x="788" y="9546"/>
                    <a:pt x="788" y="9294"/>
                    <a:pt x="914" y="9137"/>
                  </a:cubicBezTo>
                  <a:cubicBezTo>
                    <a:pt x="1024" y="9095"/>
                    <a:pt x="1128" y="9072"/>
                    <a:pt x="1221" y="9072"/>
                  </a:cubicBezTo>
                  <a:cubicBezTo>
                    <a:pt x="1341" y="9072"/>
                    <a:pt x="1442" y="9111"/>
                    <a:pt x="1513" y="9200"/>
                  </a:cubicBezTo>
                  <a:cubicBezTo>
                    <a:pt x="1998" y="9685"/>
                    <a:pt x="2614" y="9906"/>
                    <a:pt x="3224" y="9906"/>
                  </a:cubicBezTo>
                  <a:cubicBezTo>
                    <a:pt x="4477" y="9906"/>
                    <a:pt x="5703" y="8971"/>
                    <a:pt x="5703" y="7467"/>
                  </a:cubicBezTo>
                  <a:cubicBezTo>
                    <a:pt x="5703" y="7215"/>
                    <a:pt x="5672" y="6994"/>
                    <a:pt x="5609" y="6742"/>
                  </a:cubicBezTo>
                  <a:cubicBezTo>
                    <a:pt x="5010" y="7372"/>
                    <a:pt x="4191" y="7814"/>
                    <a:pt x="3246" y="7814"/>
                  </a:cubicBezTo>
                  <a:cubicBezTo>
                    <a:pt x="3025" y="7814"/>
                    <a:pt x="2868" y="7656"/>
                    <a:pt x="2868" y="7467"/>
                  </a:cubicBezTo>
                  <a:cubicBezTo>
                    <a:pt x="2868" y="7246"/>
                    <a:pt x="3025" y="7089"/>
                    <a:pt x="3246" y="7089"/>
                  </a:cubicBezTo>
                  <a:cubicBezTo>
                    <a:pt x="4065" y="7089"/>
                    <a:pt x="4821" y="6679"/>
                    <a:pt x="5231" y="6049"/>
                  </a:cubicBezTo>
                  <a:cubicBezTo>
                    <a:pt x="6113" y="4789"/>
                    <a:pt x="5640" y="3088"/>
                    <a:pt x="4254" y="2426"/>
                  </a:cubicBezTo>
                  <a:cubicBezTo>
                    <a:pt x="4128" y="3844"/>
                    <a:pt x="2931" y="4978"/>
                    <a:pt x="1450" y="4978"/>
                  </a:cubicBezTo>
                  <a:cubicBezTo>
                    <a:pt x="1261" y="4978"/>
                    <a:pt x="1103" y="4821"/>
                    <a:pt x="1103" y="4632"/>
                  </a:cubicBezTo>
                  <a:cubicBezTo>
                    <a:pt x="1103" y="4411"/>
                    <a:pt x="1261" y="4253"/>
                    <a:pt x="1450" y="4253"/>
                  </a:cubicBezTo>
                  <a:cubicBezTo>
                    <a:pt x="2616" y="4253"/>
                    <a:pt x="3561" y="3308"/>
                    <a:pt x="3561" y="2174"/>
                  </a:cubicBezTo>
                  <a:lnTo>
                    <a:pt x="3561" y="2143"/>
                  </a:lnTo>
                  <a:cubicBezTo>
                    <a:pt x="3561" y="945"/>
                    <a:pt x="2616" y="0"/>
                    <a:pt x="14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5632;p51">
              <a:extLst>
                <a:ext uri="{FF2B5EF4-FFF2-40B4-BE49-F238E27FC236}">
                  <a16:creationId xmlns:a16="http://schemas.microsoft.com/office/drawing/2014/main" id="{E8BB8079-5978-FE56-3C2B-6D5B287D372F}"/>
                </a:ext>
              </a:extLst>
            </p:cNvPr>
            <p:cNvSpPr/>
            <p:nvPr/>
          </p:nvSpPr>
          <p:spPr>
            <a:xfrm>
              <a:off x="-46422300" y="3938500"/>
              <a:ext cx="152025" cy="300900"/>
            </a:xfrm>
            <a:custGeom>
              <a:avLst/>
              <a:gdLst/>
              <a:ahLst/>
              <a:cxnLst/>
              <a:rect l="l" t="t" r="r" b="b"/>
              <a:pathLst>
                <a:path w="6081" h="12036" extrusionOk="0">
                  <a:moveTo>
                    <a:pt x="4726" y="0"/>
                  </a:moveTo>
                  <a:cubicBezTo>
                    <a:pt x="3529" y="0"/>
                    <a:pt x="2584" y="977"/>
                    <a:pt x="2584" y="2111"/>
                  </a:cubicBezTo>
                  <a:lnTo>
                    <a:pt x="2584" y="2143"/>
                  </a:lnTo>
                  <a:cubicBezTo>
                    <a:pt x="2584" y="3308"/>
                    <a:pt x="3529" y="4253"/>
                    <a:pt x="4663" y="4253"/>
                  </a:cubicBezTo>
                  <a:cubicBezTo>
                    <a:pt x="4883" y="4253"/>
                    <a:pt x="5041" y="4411"/>
                    <a:pt x="5041" y="4600"/>
                  </a:cubicBezTo>
                  <a:cubicBezTo>
                    <a:pt x="5041" y="4789"/>
                    <a:pt x="4883" y="4947"/>
                    <a:pt x="4663" y="4947"/>
                  </a:cubicBezTo>
                  <a:cubicBezTo>
                    <a:pt x="3214" y="4947"/>
                    <a:pt x="2048" y="3812"/>
                    <a:pt x="1890" y="2395"/>
                  </a:cubicBezTo>
                  <a:cubicBezTo>
                    <a:pt x="441" y="3056"/>
                    <a:pt x="0" y="4758"/>
                    <a:pt x="882" y="6018"/>
                  </a:cubicBezTo>
                  <a:cubicBezTo>
                    <a:pt x="1323" y="6648"/>
                    <a:pt x="2111" y="7057"/>
                    <a:pt x="2930" y="7057"/>
                  </a:cubicBezTo>
                  <a:cubicBezTo>
                    <a:pt x="3151" y="7057"/>
                    <a:pt x="3277" y="7215"/>
                    <a:pt x="3277" y="7435"/>
                  </a:cubicBezTo>
                  <a:cubicBezTo>
                    <a:pt x="3277" y="7625"/>
                    <a:pt x="3151" y="7782"/>
                    <a:pt x="2930" y="7782"/>
                  </a:cubicBezTo>
                  <a:cubicBezTo>
                    <a:pt x="1985" y="7782"/>
                    <a:pt x="1166" y="7341"/>
                    <a:pt x="567" y="6711"/>
                  </a:cubicBezTo>
                  <a:cubicBezTo>
                    <a:pt x="504" y="6963"/>
                    <a:pt x="441" y="7183"/>
                    <a:pt x="441" y="7435"/>
                  </a:cubicBezTo>
                  <a:cubicBezTo>
                    <a:pt x="441" y="8940"/>
                    <a:pt x="1695" y="9874"/>
                    <a:pt x="2958" y="9874"/>
                  </a:cubicBezTo>
                  <a:cubicBezTo>
                    <a:pt x="3572" y="9874"/>
                    <a:pt x="4188" y="9653"/>
                    <a:pt x="4663" y="9168"/>
                  </a:cubicBezTo>
                  <a:cubicBezTo>
                    <a:pt x="4726" y="9105"/>
                    <a:pt x="4813" y="9074"/>
                    <a:pt x="4903" y="9074"/>
                  </a:cubicBezTo>
                  <a:cubicBezTo>
                    <a:pt x="4994" y="9074"/>
                    <a:pt x="5088" y="9105"/>
                    <a:pt x="5167" y="9168"/>
                  </a:cubicBezTo>
                  <a:cubicBezTo>
                    <a:pt x="5293" y="9263"/>
                    <a:pt x="5293" y="9515"/>
                    <a:pt x="5167" y="9672"/>
                  </a:cubicBezTo>
                  <a:cubicBezTo>
                    <a:pt x="4600" y="10271"/>
                    <a:pt x="3812" y="10617"/>
                    <a:pt x="2930" y="10617"/>
                  </a:cubicBezTo>
                  <a:cubicBezTo>
                    <a:pt x="2867" y="10617"/>
                    <a:pt x="2773" y="10617"/>
                    <a:pt x="2710" y="10586"/>
                  </a:cubicBezTo>
                  <a:lnTo>
                    <a:pt x="2710" y="10586"/>
                  </a:lnTo>
                  <a:cubicBezTo>
                    <a:pt x="2962" y="11405"/>
                    <a:pt x="3749" y="12035"/>
                    <a:pt x="4663" y="12035"/>
                  </a:cubicBezTo>
                  <a:cubicBezTo>
                    <a:pt x="5450" y="12035"/>
                    <a:pt x="6081" y="11405"/>
                    <a:pt x="6081" y="10617"/>
                  </a:cubicBezTo>
                  <a:lnTo>
                    <a:pt x="6081" y="1450"/>
                  </a:lnTo>
                  <a:cubicBezTo>
                    <a:pt x="6081" y="599"/>
                    <a:pt x="5450" y="0"/>
                    <a:pt x="47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86" name="Google Shape;5633;p51">
            <a:extLst>
              <a:ext uri="{FF2B5EF4-FFF2-40B4-BE49-F238E27FC236}">
                <a16:creationId xmlns:a16="http://schemas.microsoft.com/office/drawing/2014/main" id="{B19E7926-466B-333B-34B2-D8DE8E421EB1}"/>
              </a:ext>
            </a:extLst>
          </p:cNvPr>
          <p:cNvGrpSpPr/>
          <p:nvPr/>
        </p:nvGrpSpPr>
        <p:grpSpPr>
          <a:xfrm>
            <a:off x="10581069" y="5235584"/>
            <a:ext cx="546538" cy="545086"/>
            <a:chOff x="-44914800" y="3560450"/>
            <a:chExt cx="300900" cy="300100"/>
          </a:xfrm>
          <a:solidFill>
            <a:srgbClr val="054B99"/>
          </a:solidFill>
        </p:grpSpPr>
        <p:sp>
          <p:nvSpPr>
            <p:cNvPr id="3287" name="Google Shape;5634;p51">
              <a:extLst>
                <a:ext uri="{FF2B5EF4-FFF2-40B4-BE49-F238E27FC236}">
                  <a16:creationId xmlns:a16="http://schemas.microsoft.com/office/drawing/2014/main" id="{AAC491F7-A74C-E3D1-5CC5-EFD4F0FB4AE6}"/>
                </a:ext>
              </a:extLst>
            </p:cNvPr>
            <p:cNvSpPr/>
            <p:nvPr/>
          </p:nvSpPr>
          <p:spPr>
            <a:xfrm>
              <a:off x="-44914800" y="3560450"/>
              <a:ext cx="300900" cy="300100"/>
            </a:xfrm>
            <a:custGeom>
              <a:avLst/>
              <a:gdLst/>
              <a:ahLst/>
              <a:cxnLst/>
              <a:rect l="l" t="t" r="r" b="b"/>
              <a:pathLst>
                <a:path w="12036" h="12004" extrusionOk="0">
                  <a:moveTo>
                    <a:pt x="9893" y="1418"/>
                  </a:moveTo>
                  <a:lnTo>
                    <a:pt x="9893" y="1764"/>
                  </a:lnTo>
                  <a:cubicBezTo>
                    <a:pt x="9893" y="1953"/>
                    <a:pt x="10051" y="2111"/>
                    <a:pt x="10240" y="2111"/>
                  </a:cubicBezTo>
                  <a:lnTo>
                    <a:pt x="10618" y="2111"/>
                  </a:lnTo>
                  <a:lnTo>
                    <a:pt x="10618" y="9924"/>
                  </a:lnTo>
                  <a:lnTo>
                    <a:pt x="10240" y="9924"/>
                  </a:lnTo>
                  <a:cubicBezTo>
                    <a:pt x="10051" y="9924"/>
                    <a:pt x="9893" y="10082"/>
                    <a:pt x="9893" y="10271"/>
                  </a:cubicBezTo>
                  <a:lnTo>
                    <a:pt x="9893" y="10617"/>
                  </a:lnTo>
                  <a:lnTo>
                    <a:pt x="2143" y="10617"/>
                  </a:lnTo>
                  <a:lnTo>
                    <a:pt x="2143" y="10271"/>
                  </a:lnTo>
                  <a:cubicBezTo>
                    <a:pt x="2143" y="10082"/>
                    <a:pt x="1985" y="9924"/>
                    <a:pt x="1796" y="9924"/>
                  </a:cubicBezTo>
                  <a:lnTo>
                    <a:pt x="1450" y="9924"/>
                  </a:lnTo>
                  <a:lnTo>
                    <a:pt x="1450" y="2142"/>
                  </a:lnTo>
                  <a:lnTo>
                    <a:pt x="1796" y="2142"/>
                  </a:lnTo>
                  <a:cubicBezTo>
                    <a:pt x="1985" y="2142"/>
                    <a:pt x="2143" y="1985"/>
                    <a:pt x="2143" y="1796"/>
                  </a:cubicBezTo>
                  <a:lnTo>
                    <a:pt x="2143" y="1418"/>
                  </a:lnTo>
                  <a:close/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764"/>
                  </a:lnTo>
                  <a:cubicBezTo>
                    <a:pt x="1" y="1953"/>
                    <a:pt x="158" y="2111"/>
                    <a:pt x="379" y="2111"/>
                  </a:cubicBezTo>
                  <a:lnTo>
                    <a:pt x="725" y="2111"/>
                  </a:lnTo>
                  <a:lnTo>
                    <a:pt x="725" y="9861"/>
                  </a:lnTo>
                  <a:lnTo>
                    <a:pt x="379" y="9861"/>
                  </a:lnTo>
                  <a:cubicBezTo>
                    <a:pt x="158" y="9861"/>
                    <a:pt x="1" y="10019"/>
                    <a:pt x="1" y="10208"/>
                  </a:cubicBezTo>
                  <a:lnTo>
                    <a:pt x="1" y="11657"/>
                  </a:lnTo>
                  <a:cubicBezTo>
                    <a:pt x="1" y="11846"/>
                    <a:pt x="158" y="12003"/>
                    <a:pt x="379" y="12003"/>
                  </a:cubicBezTo>
                  <a:lnTo>
                    <a:pt x="1796" y="12003"/>
                  </a:lnTo>
                  <a:cubicBezTo>
                    <a:pt x="1985" y="12003"/>
                    <a:pt x="2143" y="11846"/>
                    <a:pt x="2143" y="11657"/>
                  </a:cubicBezTo>
                  <a:lnTo>
                    <a:pt x="2143" y="11279"/>
                  </a:lnTo>
                  <a:lnTo>
                    <a:pt x="9893" y="11279"/>
                  </a:lnTo>
                  <a:lnTo>
                    <a:pt x="9893" y="11657"/>
                  </a:lnTo>
                  <a:cubicBezTo>
                    <a:pt x="9893" y="11846"/>
                    <a:pt x="10051" y="12003"/>
                    <a:pt x="10240" y="12003"/>
                  </a:cubicBezTo>
                  <a:lnTo>
                    <a:pt x="11657" y="12003"/>
                  </a:lnTo>
                  <a:cubicBezTo>
                    <a:pt x="11878" y="12003"/>
                    <a:pt x="12036" y="11846"/>
                    <a:pt x="12036" y="11657"/>
                  </a:cubicBezTo>
                  <a:lnTo>
                    <a:pt x="12036" y="10208"/>
                  </a:lnTo>
                  <a:cubicBezTo>
                    <a:pt x="12036" y="10019"/>
                    <a:pt x="11878" y="9861"/>
                    <a:pt x="11657" y="9861"/>
                  </a:cubicBezTo>
                  <a:lnTo>
                    <a:pt x="11311" y="9861"/>
                  </a:lnTo>
                  <a:lnTo>
                    <a:pt x="11311" y="2111"/>
                  </a:lnTo>
                  <a:lnTo>
                    <a:pt x="11657" y="2111"/>
                  </a:lnTo>
                  <a:cubicBezTo>
                    <a:pt x="11878" y="2111"/>
                    <a:pt x="12036" y="1953"/>
                    <a:pt x="12036" y="1764"/>
                  </a:cubicBezTo>
                  <a:lnTo>
                    <a:pt x="12036" y="347"/>
                  </a:lnTo>
                  <a:cubicBezTo>
                    <a:pt x="12036" y="158"/>
                    <a:pt x="11878" y="0"/>
                    <a:pt x="11657" y="0"/>
                  </a:cubicBezTo>
                  <a:lnTo>
                    <a:pt x="10240" y="0"/>
                  </a:lnTo>
                  <a:cubicBezTo>
                    <a:pt x="10051" y="0"/>
                    <a:pt x="9893" y="158"/>
                    <a:pt x="9893" y="347"/>
                  </a:cubicBezTo>
                  <a:lnTo>
                    <a:pt x="9893" y="693"/>
                  </a:lnTo>
                  <a:lnTo>
                    <a:pt x="2143" y="693"/>
                  </a:lnTo>
                  <a:lnTo>
                    <a:pt x="2143" y="347"/>
                  </a:lnTo>
                  <a:cubicBezTo>
                    <a:pt x="2143" y="158"/>
                    <a:pt x="1985" y="0"/>
                    <a:pt x="17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5635;p51">
              <a:extLst>
                <a:ext uri="{FF2B5EF4-FFF2-40B4-BE49-F238E27FC236}">
                  <a16:creationId xmlns:a16="http://schemas.microsoft.com/office/drawing/2014/main" id="{C7511B72-AFC3-39E6-1151-1D5710937201}"/>
                </a:ext>
              </a:extLst>
            </p:cNvPr>
            <p:cNvSpPr/>
            <p:nvPr/>
          </p:nvSpPr>
          <p:spPr>
            <a:xfrm>
              <a:off x="-44861250" y="3632100"/>
              <a:ext cx="193800" cy="146525"/>
            </a:xfrm>
            <a:custGeom>
              <a:avLst/>
              <a:gdLst/>
              <a:ahLst/>
              <a:cxnLst/>
              <a:rect l="l" t="t" r="r" b="b"/>
              <a:pathLst>
                <a:path w="7752" h="5861" extrusionOk="0">
                  <a:moveTo>
                    <a:pt x="3845" y="1009"/>
                  </a:moveTo>
                  <a:cubicBezTo>
                    <a:pt x="4443" y="1009"/>
                    <a:pt x="4916" y="1482"/>
                    <a:pt x="4916" y="2080"/>
                  </a:cubicBezTo>
                  <a:cubicBezTo>
                    <a:pt x="4916" y="2679"/>
                    <a:pt x="4443" y="3151"/>
                    <a:pt x="3845" y="3151"/>
                  </a:cubicBezTo>
                  <a:cubicBezTo>
                    <a:pt x="3277" y="3151"/>
                    <a:pt x="2805" y="2679"/>
                    <a:pt x="2805" y="2080"/>
                  </a:cubicBezTo>
                  <a:cubicBezTo>
                    <a:pt x="2805" y="1482"/>
                    <a:pt x="3277" y="1009"/>
                    <a:pt x="3845" y="1009"/>
                  </a:cubicBezTo>
                  <a:close/>
                  <a:moveTo>
                    <a:pt x="348" y="1"/>
                  </a:moveTo>
                  <a:cubicBezTo>
                    <a:pt x="158" y="1"/>
                    <a:pt x="1" y="159"/>
                    <a:pt x="1" y="348"/>
                  </a:cubicBezTo>
                  <a:lnTo>
                    <a:pt x="1" y="5829"/>
                  </a:lnTo>
                  <a:lnTo>
                    <a:pt x="2206" y="3624"/>
                  </a:lnTo>
                  <a:cubicBezTo>
                    <a:pt x="2269" y="3561"/>
                    <a:pt x="2356" y="3530"/>
                    <a:pt x="2447" y="3530"/>
                  </a:cubicBezTo>
                  <a:cubicBezTo>
                    <a:pt x="2537" y="3530"/>
                    <a:pt x="2632" y="3561"/>
                    <a:pt x="2710" y="3624"/>
                  </a:cubicBezTo>
                  <a:lnTo>
                    <a:pt x="3939" y="4821"/>
                  </a:lnTo>
                  <a:lnTo>
                    <a:pt x="5042" y="3656"/>
                  </a:lnTo>
                  <a:cubicBezTo>
                    <a:pt x="5136" y="3561"/>
                    <a:pt x="5199" y="3530"/>
                    <a:pt x="5294" y="3530"/>
                  </a:cubicBezTo>
                  <a:cubicBezTo>
                    <a:pt x="5388" y="3530"/>
                    <a:pt x="5483" y="3561"/>
                    <a:pt x="5546" y="3656"/>
                  </a:cubicBezTo>
                  <a:lnTo>
                    <a:pt x="7751" y="5861"/>
                  </a:lnTo>
                  <a:lnTo>
                    <a:pt x="7751" y="379"/>
                  </a:lnTo>
                  <a:cubicBezTo>
                    <a:pt x="7720" y="159"/>
                    <a:pt x="7562" y="1"/>
                    <a:pt x="73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9" name="Google Shape;5636;p51">
              <a:extLst>
                <a:ext uri="{FF2B5EF4-FFF2-40B4-BE49-F238E27FC236}">
                  <a16:creationId xmlns:a16="http://schemas.microsoft.com/office/drawing/2014/main" id="{0F4E14E4-1B6C-0B11-CF19-946575B467F3}"/>
                </a:ext>
              </a:extLst>
            </p:cNvPr>
            <p:cNvSpPr/>
            <p:nvPr/>
          </p:nvSpPr>
          <p:spPr>
            <a:xfrm>
              <a:off x="-44773800" y="3675425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725" y="158"/>
                    <a:pt x="567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0" name="Google Shape;5637;p51">
              <a:extLst>
                <a:ext uri="{FF2B5EF4-FFF2-40B4-BE49-F238E27FC236}">
                  <a16:creationId xmlns:a16="http://schemas.microsoft.com/office/drawing/2014/main" id="{5FEF0F94-B3FC-12A2-DB77-1D34C7DEA416}"/>
                </a:ext>
              </a:extLst>
            </p:cNvPr>
            <p:cNvSpPr/>
            <p:nvPr/>
          </p:nvSpPr>
          <p:spPr>
            <a:xfrm>
              <a:off x="-44750975" y="3741600"/>
              <a:ext cx="70900" cy="48050"/>
            </a:xfrm>
            <a:custGeom>
              <a:avLst/>
              <a:gdLst/>
              <a:ahLst/>
              <a:cxnLst/>
              <a:rect l="l" t="t" r="r" b="b"/>
              <a:pathLst>
                <a:path w="2836" h="1922" extrusionOk="0">
                  <a:moveTo>
                    <a:pt x="883" y="0"/>
                  </a:moveTo>
                  <a:lnTo>
                    <a:pt x="1" y="945"/>
                  </a:lnTo>
                  <a:lnTo>
                    <a:pt x="1009" y="1922"/>
                  </a:lnTo>
                  <a:lnTo>
                    <a:pt x="2836" y="1922"/>
                  </a:lnTo>
                  <a:lnTo>
                    <a:pt x="8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1" name="Google Shape;5638;p51">
              <a:extLst>
                <a:ext uri="{FF2B5EF4-FFF2-40B4-BE49-F238E27FC236}">
                  <a16:creationId xmlns:a16="http://schemas.microsoft.com/office/drawing/2014/main" id="{6B4F38F9-6D8D-EEF8-699A-40DEB31CA577}"/>
                </a:ext>
              </a:extLst>
            </p:cNvPr>
            <p:cNvSpPr/>
            <p:nvPr/>
          </p:nvSpPr>
          <p:spPr>
            <a:xfrm>
              <a:off x="-44848625" y="3740025"/>
              <a:ext cx="97675" cy="49625"/>
            </a:xfrm>
            <a:custGeom>
              <a:avLst/>
              <a:gdLst/>
              <a:ahLst/>
              <a:cxnLst/>
              <a:rect l="l" t="t" r="r" b="b"/>
              <a:pathLst>
                <a:path w="3907" h="1985" extrusionOk="0">
                  <a:moveTo>
                    <a:pt x="1985" y="0"/>
                  </a:moveTo>
                  <a:lnTo>
                    <a:pt x="0" y="1985"/>
                  </a:lnTo>
                  <a:lnTo>
                    <a:pt x="3907" y="1985"/>
                  </a:lnTo>
                  <a:lnTo>
                    <a:pt x="198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92" name="Google Shape;5639;p51">
            <a:extLst>
              <a:ext uri="{FF2B5EF4-FFF2-40B4-BE49-F238E27FC236}">
                <a16:creationId xmlns:a16="http://schemas.microsoft.com/office/drawing/2014/main" id="{9AD4529A-15E5-6C1D-415B-4992B9147F59}"/>
              </a:ext>
            </a:extLst>
          </p:cNvPr>
          <p:cNvGrpSpPr/>
          <p:nvPr/>
        </p:nvGrpSpPr>
        <p:grpSpPr>
          <a:xfrm>
            <a:off x="1773134" y="4550686"/>
            <a:ext cx="543632" cy="543315"/>
            <a:chOff x="-49764975" y="3183375"/>
            <a:chExt cx="299300" cy="299125"/>
          </a:xfrm>
          <a:solidFill>
            <a:srgbClr val="054B99"/>
          </a:solidFill>
        </p:grpSpPr>
        <p:sp>
          <p:nvSpPr>
            <p:cNvPr id="3293" name="Google Shape;5640;p51">
              <a:extLst>
                <a:ext uri="{FF2B5EF4-FFF2-40B4-BE49-F238E27FC236}">
                  <a16:creationId xmlns:a16="http://schemas.microsoft.com/office/drawing/2014/main" id="{1E13D721-F00E-C1A9-7A51-41A6D3BD8E65}"/>
                </a:ext>
              </a:extLst>
            </p:cNvPr>
            <p:cNvSpPr/>
            <p:nvPr/>
          </p:nvSpPr>
          <p:spPr>
            <a:xfrm>
              <a:off x="-49606675" y="3233575"/>
              <a:ext cx="70125" cy="103200"/>
            </a:xfrm>
            <a:custGeom>
              <a:avLst/>
              <a:gdLst/>
              <a:ahLst/>
              <a:cxnLst/>
              <a:rect l="l" t="t" r="r" b="b"/>
              <a:pathLst>
                <a:path w="2805" h="4128" extrusionOk="0">
                  <a:moveTo>
                    <a:pt x="2805" y="1"/>
                  </a:moveTo>
                  <a:lnTo>
                    <a:pt x="1" y="1355"/>
                  </a:lnTo>
                  <a:lnTo>
                    <a:pt x="1" y="4128"/>
                  </a:lnTo>
                  <a:lnTo>
                    <a:pt x="2805" y="2710"/>
                  </a:lnTo>
                  <a:lnTo>
                    <a:pt x="280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5641;p51">
              <a:extLst>
                <a:ext uri="{FF2B5EF4-FFF2-40B4-BE49-F238E27FC236}">
                  <a16:creationId xmlns:a16="http://schemas.microsoft.com/office/drawing/2014/main" id="{44749790-42BA-6028-63BD-511DB9363210}"/>
                </a:ext>
              </a:extLst>
            </p:cNvPr>
            <p:cNvSpPr/>
            <p:nvPr/>
          </p:nvSpPr>
          <p:spPr>
            <a:xfrm>
              <a:off x="-49676775" y="3364325"/>
              <a:ext cx="52000" cy="118175"/>
            </a:xfrm>
            <a:custGeom>
              <a:avLst/>
              <a:gdLst/>
              <a:ahLst/>
              <a:cxnLst/>
              <a:rect l="l" t="t" r="r" b="b"/>
              <a:pathLst>
                <a:path w="2080" h="4727" extrusionOk="0">
                  <a:moveTo>
                    <a:pt x="2080" y="0"/>
                  </a:moveTo>
                  <a:lnTo>
                    <a:pt x="1" y="1072"/>
                  </a:lnTo>
                  <a:lnTo>
                    <a:pt x="1" y="4726"/>
                  </a:lnTo>
                  <a:lnTo>
                    <a:pt x="2080" y="3529"/>
                  </a:lnTo>
                  <a:lnTo>
                    <a:pt x="20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5642;p51">
              <a:extLst>
                <a:ext uri="{FF2B5EF4-FFF2-40B4-BE49-F238E27FC236}">
                  <a16:creationId xmlns:a16="http://schemas.microsoft.com/office/drawing/2014/main" id="{A4B63C7E-0CE1-1208-F49C-0ED7AB13C498}"/>
                </a:ext>
              </a:extLst>
            </p:cNvPr>
            <p:cNvSpPr/>
            <p:nvPr/>
          </p:nvSpPr>
          <p:spPr>
            <a:xfrm>
              <a:off x="-49694100" y="3233575"/>
              <a:ext cx="69325" cy="103200"/>
            </a:xfrm>
            <a:custGeom>
              <a:avLst/>
              <a:gdLst/>
              <a:ahLst/>
              <a:cxnLst/>
              <a:rect l="l" t="t" r="r" b="b"/>
              <a:pathLst>
                <a:path w="2773" h="4128" extrusionOk="0">
                  <a:moveTo>
                    <a:pt x="1" y="1"/>
                  </a:moveTo>
                  <a:lnTo>
                    <a:pt x="1" y="2710"/>
                  </a:lnTo>
                  <a:lnTo>
                    <a:pt x="2773" y="4128"/>
                  </a:lnTo>
                  <a:lnTo>
                    <a:pt x="2773" y="1355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6" name="Google Shape;5643;p51">
              <a:extLst>
                <a:ext uri="{FF2B5EF4-FFF2-40B4-BE49-F238E27FC236}">
                  <a16:creationId xmlns:a16="http://schemas.microsoft.com/office/drawing/2014/main" id="{0C9D83CC-9D7D-7105-46F5-8506BD3CF210}"/>
                </a:ext>
              </a:extLst>
            </p:cNvPr>
            <p:cNvSpPr/>
            <p:nvPr/>
          </p:nvSpPr>
          <p:spPr>
            <a:xfrm>
              <a:off x="-49756325" y="3314700"/>
              <a:ext cx="121325" cy="61450"/>
            </a:xfrm>
            <a:custGeom>
              <a:avLst/>
              <a:gdLst/>
              <a:ahLst/>
              <a:cxnLst/>
              <a:rect l="l" t="t" r="r" b="b"/>
              <a:pathLst>
                <a:path w="4853" h="2458" extrusionOk="0">
                  <a:moveTo>
                    <a:pt x="2048" y="1"/>
                  </a:moveTo>
                  <a:lnTo>
                    <a:pt x="1" y="1040"/>
                  </a:lnTo>
                  <a:lnTo>
                    <a:pt x="2836" y="2458"/>
                  </a:lnTo>
                  <a:lnTo>
                    <a:pt x="4852" y="1418"/>
                  </a:lnTo>
                  <a:lnTo>
                    <a:pt x="204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7" name="Google Shape;5644;p51">
              <a:extLst>
                <a:ext uri="{FF2B5EF4-FFF2-40B4-BE49-F238E27FC236}">
                  <a16:creationId xmlns:a16="http://schemas.microsoft.com/office/drawing/2014/main" id="{A0D8BB6F-725A-C356-F180-F4D9628DF73B}"/>
                </a:ext>
              </a:extLst>
            </p:cNvPr>
            <p:cNvSpPr/>
            <p:nvPr/>
          </p:nvSpPr>
          <p:spPr>
            <a:xfrm>
              <a:off x="-49606675" y="3364325"/>
              <a:ext cx="52000" cy="118175"/>
            </a:xfrm>
            <a:custGeom>
              <a:avLst/>
              <a:gdLst/>
              <a:ahLst/>
              <a:cxnLst/>
              <a:rect l="l" t="t" r="r" b="b"/>
              <a:pathLst>
                <a:path w="2080" h="4727" extrusionOk="0">
                  <a:moveTo>
                    <a:pt x="1" y="0"/>
                  </a:moveTo>
                  <a:lnTo>
                    <a:pt x="1" y="3529"/>
                  </a:lnTo>
                  <a:lnTo>
                    <a:pt x="2080" y="4726"/>
                  </a:lnTo>
                  <a:lnTo>
                    <a:pt x="2080" y="1072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8" name="Google Shape;5645;p51">
              <a:extLst>
                <a:ext uri="{FF2B5EF4-FFF2-40B4-BE49-F238E27FC236}">
                  <a16:creationId xmlns:a16="http://schemas.microsoft.com/office/drawing/2014/main" id="{F90FF589-FB3A-A501-DA21-FD7009D1CE82}"/>
                </a:ext>
              </a:extLst>
            </p:cNvPr>
            <p:cNvSpPr/>
            <p:nvPr/>
          </p:nvSpPr>
          <p:spPr>
            <a:xfrm>
              <a:off x="-49595650" y="3314700"/>
              <a:ext cx="121325" cy="61450"/>
            </a:xfrm>
            <a:custGeom>
              <a:avLst/>
              <a:gdLst/>
              <a:ahLst/>
              <a:cxnLst/>
              <a:rect l="l" t="t" r="r" b="b"/>
              <a:pathLst>
                <a:path w="4853" h="2458" extrusionOk="0">
                  <a:moveTo>
                    <a:pt x="2773" y="1"/>
                  </a:moveTo>
                  <a:lnTo>
                    <a:pt x="1" y="1418"/>
                  </a:lnTo>
                  <a:lnTo>
                    <a:pt x="1985" y="2458"/>
                  </a:lnTo>
                  <a:lnTo>
                    <a:pt x="4852" y="1040"/>
                  </a:lnTo>
                  <a:lnTo>
                    <a:pt x="277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9" name="Google Shape;5646;p51">
              <a:extLst>
                <a:ext uri="{FF2B5EF4-FFF2-40B4-BE49-F238E27FC236}">
                  <a16:creationId xmlns:a16="http://schemas.microsoft.com/office/drawing/2014/main" id="{596F44F9-6E5A-8DE5-4025-B91F75FF528A}"/>
                </a:ext>
              </a:extLst>
            </p:cNvPr>
            <p:cNvSpPr/>
            <p:nvPr/>
          </p:nvSpPr>
          <p:spPr>
            <a:xfrm>
              <a:off x="-49764975" y="3355650"/>
              <a:ext cx="70100" cy="126850"/>
            </a:xfrm>
            <a:custGeom>
              <a:avLst/>
              <a:gdLst/>
              <a:ahLst/>
              <a:cxnLst/>
              <a:rect l="l" t="t" r="r" b="b"/>
              <a:pathLst>
                <a:path w="2804" h="5074" extrusionOk="0">
                  <a:moveTo>
                    <a:pt x="0" y="1"/>
                  </a:moveTo>
                  <a:lnTo>
                    <a:pt x="0" y="3309"/>
                  </a:lnTo>
                  <a:cubicBezTo>
                    <a:pt x="0" y="3403"/>
                    <a:pt x="63" y="3529"/>
                    <a:pt x="189" y="3624"/>
                  </a:cubicBezTo>
                  <a:lnTo>
                    <a:pt x="2804" y="5073"/>
                  </a:lnTo>
                  <a:lnTo>
                    <a:pt x="2804" y="1419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0" name="Google Shape;5647;p51">
              <a:extLst>
                <a:ext uri="{FF2B5EF4-FFF2-40B4-BE49-F238E27FC236}">
                  <a16:creationId xmlns:a16="http://schemas.microsoft.com/office/drawing/2014/main" id="{CDF2B5C9-102D-2625-1E76-DF7EED07B615}"/>
                </a:ext>
              </a:extLst>
            </p:cNvPr>
            <p:cNvSpPr/>
            <p:nvPr/>
          </p:nvSpPr>
          <p:spPr>
            <a:xfrm>
              <a:off x="-49535775" y="3355650"/>
              <a:ext cx="70100" cy="126850"/>
            </a:xfrm>
            <a:custGeom>
              <a:avLst/>
              <a:gdLst/>
              <a:ahLst/>
              <a:cxnLst/>
              <a:rect l="l" t="t" r="r" b="b"/>
              <a:pathLst>
                <a:path w="2804" h="5074" extrusionOk="0">
                  <a:moveTo>
                    <a:pt x="2804" y="1"/>
                  </a:moveTo>
                  <a:lnTo>
                    <a:pt x="0" y="1419"/>
                  </a:lnTo>
                  <a:lnTo>
                    <a:pt x="0" y="5073"/>
                  </a:lnTo>
                  <a:lnTo>
                    <a:pt x="2583" y="3624"/>
                  </a:lnTo>
                  <a:cubicBezTo>
                    <a:pt x="2709" y="3529"/>
                    <a:pt x="2804" y="3403"/>
                    <a:pt x="2804" y="3309"/>
                  </a:cubicBezTo>
                  <a:lnTo>
                    <a:pt x="28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1" name="Google Shape;5648;p51">
              <a:extLst>
                <a:ext uri="{FF2B5EF4-FFF2-40B4-BE49-F238E27FC236}">
                  <a16:creationId xmlns:a16="http://schemas.microsoft.com/office/drawing/2014/main" id="{361097C9-AF67-466C-E58F-D873DEF2EEAA}"/>
                </a:ext>
              </a:extLst>
            </p:cNvPr>
            <p:cNvSpPr/>
            <p:nvPr/>
          </p:nvSpPr>
          <p:spPr>
            <a:xfrm>
              <a:off x="-49685425" y="3183375"/>
              <a:ext cx="140200" cy="69925"/>
            </a:xfrm>
            <a:custGeom>
              <a:avLst/>
              <a:gdLst/>
              <a:ahLst/>
              <a:cxnLst/>
              <a:rect l="l" t="t" r="r" b="b"/>
              <a:pathLst>
                <a:path w="5608" h="2797" extrusionOk="0">
                  <a:moveTo>
                    <a:pt x="2792" y="0"/>
                  </a:moveTo>
                  <a:cubicBezTo>
                    <a:pt x="2741" y="0"/>
                    <a:pt x="2694" y="8"/>
                    <a:pt x="2647" y="24"/>
                  </a:cubicBezTo>
                  <a:lnTo>
                    <a:pt x="0" y="1378"/>
                  </a:lnTo>
                  <a:lnTo>
                    <a:pt x="2804" y="2796"/>
                  </a:lnTo>
                  <a:lnTo>
                    <a:pt x="5608" y="1378"/>
                  </a:lnTo>
                  <a:lnTo>
                    <a:pt x="2962" y="24"/>
                  </a:lnTo>
                  <a:cubicBezTo>
                    <a:pt x="2899" y="8"/>
                    <a:pt x="2843" y="0"/>
                    <a:pt x="27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02" name="Google Shape;5649;p51">
            <a:extLst>
              <a:ext uri="{FF2B5EF4-FFF2-40B4-BE49-F238E27FC236}">
                <a16:creationId xmlns:a16="http://schemas.microsoft.com/office/drawing/2014/main" id="{8220B21D-E7A2-8E3C-91E0-B778E3F806E0}"/>
              </a:ext>
            </a:extLst>
          </p:cNvPr>
          <p:cNvGrpSpPr/>
          <p:nvPr/>
        </p:nvGrpSpPr>
        <p:grpSpPr>
          <a:xfrm>
            <a:off x="1773134" y="5218828"/>
            <a:ext cx="543632" cy="546084"/>
            <a:chOff x="-49764975" y="3551225"/>
            <a:chExt cx="299300" cy="300650"/>
          </a:xfrm>
          <a:solidFill>
            <a:srgbClr val="054B99"/>
          </a:solidFill>
        </p:grpSpPr>
        <p:sp>
          <p:nvSpPr>
            <p:cNvPr id="3303" name="Google Shape;5650;p51">
              <a:extLst>
                <a:ext uri="{FF2B5EF4-FFF2-40B4-BE49-F238E27FC236}">
                  <a16:creationId xmlns:a16="http://schemas.microsoft.com/office/drawing/2014/main" id="{BA43A8B7-87FC-5DB2-C2DA-4DE02A990DE1}"/>
                </a:ext>
              </a:extLst>
            </p:cNvPr>
            <p:cNvSpPr/>
            <p:nvPr/>
          </p:nvSpPr>
          <p:spPr>
            <a:xfrm>
              <a:off x="-49764975" y="3657325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386" y="158"/>
                    <a:pt x="1197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4" name="Google Shape;5651;p51">
              <a:extLst>
                <a:ext uri="{FF2B5EF4-FFF2-40B4-BE49-F238E27FC236}">
                  <a16:creationId xmlns:a16="http://schemas.microsoft.com/office/drawing/2014/main" id="{891676BD-7897-DE4E-49F7-273908AB9B18}"/>
                </a:ext>
              </a:extLst>
            </p:cNvPr>
            <p:cNvSpPr/>
            <p:nvPr/>
          </p:nvSpPr>
          <p:spPr>
            <a:xfrm>
              <a:off x="-49763400" y="3598250"/>
              <a:ext cx="31525" cy="29950"/>
            </a:xfrm>
            <a:custGeom>
              <a:avLst/>
              <a:gdLst/>
              <a:ahLst/>
              <a:cxnLst/>
              <a:rect l="l" t="t" r="r" b="b"/>
              <a:pathLst>
                <a:path w="1261" h="1198" extrusionOk="0">
                  <a:moveTo>
                    <a:pt x="390" y="0"/>
                  </a:moveTo>
                  <a:cubicBezTo>
                    <a:pt x="299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7"/>
                    <a:pt x="870" y="1197"/>
                  </a:cubicBezTo>
                  <a:cubicBezTo>
                    <a:pt x="961" y="1197"/>
                    <a:pt x="1056" y="1166"/>
                    <a:pt x="1134" y="1103"/>
                  </a:cubicBezTo>
                  <a:cubicBezTo>
                    <a:pt x="1260" y="1008"/>
                    <a:pt x="1260" y="756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5" name="Google Shape;5652;p51">
              <a:extLst>
                <a:ext uri="{FF2B5EF4-FFF2-40B4-BE49-F238E27FC236}">
                  <a16:creationId xmlns:a16="http://schemas.microsoft.com/office/drawing/2014/main" id="{554FF5F8-C89B-5DB2-96C8-BA1A5CB24971}"/>
                </a:ext>
              </a:extLst>
            </p:cNvPr>
            <p:cNvSpPr/>
            <p:nvPr/>
          </p:nvSpPr>
          <p:spPr>
            <a:xfrm>
              <a:off x="-49763400" y="3703975"/>
              <a:ext cx="31525" cy="30550"/>
            </a:xfrm>
            <a:custGeom>
              <a:avLst/>
              <a:gdLst/>
              <a:ahLst/>
              <a:cxnLst/>
              <a:rect l="l" t="t" r="r" b="b"/>
              <a:pathLst>
                <a:path w="1261" h="1222" extrusionOk="0">
                  <a:moveTo>
                    <a:pt x="882" y="1"/>
                  </a:moveTo>
                  <a:cubicBezTo>
                    <a:pt x="796" y="1"/>
                    <a:pt x="709" y="40"/>
                    <a:pt x="630" y="119"/>
                  </a:cubicBezTo>
                  <a:lnTo>
                    <a:pt x="126" y="623"/>
                  </a:lnTo>
                  <a:cubicBezTo>
                    <a:pt x="0" y="749"/>
                    <a:pt x="0" y="970"/>
                    <a:pt x="126" y="1127"/>
                  </a:cubicBezTo>
                  <a:cubicBezTo>
                    <a:pt x="189" y="1190"/>
                    <a:pt x="276" y="1222"/>
                    <a:pt x="366" y="1222"/>
                  </a:cubicBezTo>
                  <a:cubicBezTo>
                    <a:pt x="457" y="1222"/>
                    <a:pt x="551" y="1190"/>
                    <a:pt x="630" y="1127"/>
                  </a:cubicBezTo>
                  <a:lnTo>
                    <a:pt x="1134" y="623"/>
                  </a:lnTo>
                  <a:cubicBezTo>
                    <a:pt x="1260" y="497"/>
                    <a:pt x="1260" y="276"/>
                    <a:pt x="1134" y="119"/>
                  </a:cubicBezTo>
                  <a:cubicBezTo>
                    <a:pt x="1056" y="40"/>
                    <a:pt x="969" y="1"/>
                    <a:pt x="8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6" name="Google Shape;5653;p51">
              <a:extLst>
                <a:ext uri="{FF2B5EF4-FFF2-40B4-BE49-F238E27FC236}">
                  <a16:creationId xmlns:a16="http://schemas.microsoft.com/office/drawing/2014/main" id="{A692F31B-74A2-A870-4835-52AAD2AEA51B}"/>
                </a:ext>
              </a:extLst>
            </p:cNvPr>
            <p:cNvSpPr/>
            <p:nvPr/>
          </p:nvSpPr>
          <p:spPr>
            <a:xfrm>
              <a:off x="-49501125" y="3657325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7" name="Google Shape;5654;p51">
              <a:extLst>
                <a:ext uri="{FF2B5EF4-FFF2-40B4-BE49-F238E27FC236}">
                  <a16:creationId xmlns:a16="http://schemas.microsoft.com/office/drawing/2014/main" id="{1E7B1136-683E-4E9E-8D8E-2234B8B60A51}"/>
                </a:ext>
              </a:extLst>
            </p:cNvPr>
            <p:cNvSpPr/>
            <p:nvPr/>
          </p:nvSpPr>
          <p:spPr>
            <a:xfrm>
              <a:off x="-49499550" y="3598250"/>
              <a:ext cx="31525" cy="30550"/>
            </a:xfrm>
            <a:custGeom>
              <a:avLst/>
              <a:gdLst/>
              <a:ahLst/>
              <a:cxnLst/>
              <a:rect l="l" t="t" r="r" b="b"/>
              <a:pathLst>
                <a:path w="1261" h="1222" extrusionOk="0">
                  <a:moveTo>
                    <a:pt x="906" y="0"/>
                  </a:moveTo>
                  <a:cubicBezTo>
                    <a:pt x="812" y="0"/>
                    <a:pt x="709" y="32"/>
                    <a:pt x="630" y="95"/>
                  </a:cubicBezTo>
                  <a:lnTo>
                    <a:pt x="126" y="599"/>
                  </a:lnTo>
                  <a:cubicBezTo>
                    <a:pt x="0" y="725"/>
                    <a:pt x="0" y="945"/>
                    <a:pt x="126" y="1103"/>
                  </a:cubicBezTo>
                  <a:cubicBezTo>
                    <a:pt x="205" y="1182"/>
                    <a:pt x="292" y="1221"/>
                    <a:pt x="378" y="1221"/>
                  </a:cubicBezTo>
                  <a:cubicBezTo>
                    <a:pt x="465" y="1221"/>
                    <a:pt x="552" y="1182"/>
                    <a:pt x="630" y="1103"/>
                  </a:cubicBezTo>
                  <a:lnTo>
                    <a:pt x="1134" y="599"/>
                  </a:lnTo>
                  <a:cubicBezTo>
                    <a:pt x="1260" y="473"/>
                    <a:pt x="1260" y="252"/>
                    <a:pt x="1134" y="95"/>
                  </a:cubicBezTo>
                  <a:cubicBezTo>
                    <a:pt x="1087" y="32"/>
                    <a:pt x="1001" y="0"/>
                    <a:pt x="9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8" name="Google Shape;5655;p51">
              <a:extLst>
                <a:ext uri="{FF2B5EF4-FFF2-40B4-BE49-F238E27FC236}">
                  <a16:creationId xmlns:a16="http://schemas.microsoft.com/office/drawing/2014/main" id="{6942F601-1B5B-7181-B045-CBFF72CC10E1}"/>
                </a:ext>
              </a:extLst>
            </p:cNvPr>
            <p:cNvSpPr/>
            <p:nvPr/>
          </p:nvSpPr>
          <p:spPr>
            <a:xfrm>
              <a:off x="-49499550" y="3704575"/>
              <a:ext cx="31525" cy="29950"/>
            </a:xfrm>
            <a:custGeom>
              <a:avLst/>
              <a:gdLst/>
              <a:ahLst/>
              <a:cxnLst/>
              <a:rect l="l" t="t" r="r" b="b"/>
              <a:pathLst>
                <a:path w="1261" h="1198" extrusionOk="0">
                  <a:moveTo>
                    <a:pt x="390" y="0"/>
                  </a:moveTo>
                  <a:cubicBezTo>
                    <a:pt x="300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8"/>
                    <a:pt x="871" y="1198"/>
                  </a:cubicBezTo>
                  <a:cubicBezTo>
                    <a:pt x="961" y="1198"/>
                    <a:pt x="1056" y="1166"/>
                    <a:pt x="1134" y="1103"/>
                  </a:cubicBezTo>
                  <a:cubicBezTo>
                    <a:pt x="1260" y="1009"/>
                    <a:pt x="1260" y="757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9" name="Google Shape;5656;p51">
              <a:extLst>
                <a:ext uri="{FF2B5EF4-FFF2-40B4-BE49-F238E27FC236}">
                  <a16:creationId xmlns:a16="http://schemas.microsoft.com/office/drawing/2014/main" id="{35C2B402-67B9-7799-D458-4541AD52A000}"/>
                </a:ext>
              </a:extLst>
            </p:cNvPr>
            <p:cNvSpPr/>
            <p:nvPr/>
          </p:nvSpPr>
          <p:spPr>
            <a:xfrm>
              <a:off x="-49725600" y="3551225"/>
              <a:ext cx="215050" cy="210875"/>
            </a:xfrm>
            <a:custGeom>
              <a:avLst/>
              <a:gdLst/>
              <a:ahLst/>
              <a:cxnLst/>
              <a:rect l="l" t="t" r="r" b="b"/>
              <a:pathLst>
                <a:path w="8602" h="8435" extrusionOk="0">
                  <a:moveTo>
                    <a:pt x="4354" y="0"/>
                  </a:moveTo>
                  <a:cubicBezTo>
                    <a:pt x="4070" y="0"/>
                    <a:pt x="3783" y="28"/>
                    <a:pt x="3497" y="86"/>
                  </a:cubicBezTo>
                  <a:cubicBezTo>
                    <a:pt x="1922" y="401"/>
                    <a:pt x="630" y="1724"/>
                    <a:pt x="252" y="3299"/>
                  </a:cubicBezTo>
                  <a:cubicBezTo>
                    <a:pt x="0" y="4654"/>
                    <a:pt x="347" y="6040"/>
                    <a:pt x="1261" y="7017"/>
                  </a:cubicBezTo>
                  <a:cubicBezTo>
                    <a:pt x="1607" y="7395"/>
                    <a:pt x="1828" y="7930"/>
                    <a:pt x="1922" y="8434"/>
                  </a:cubicBezTo>
                  <a:lnTo>
                    <a:pt x="3025" y="8434"/>
                  </a:lnTo>
                  <a:lnTo>
                    <a:pt x="3025" y="5284"/>
                  </a:lnTo>
                  <a:cubicBezTo>
                    <a:pt x="3025" y="5158"/>
                    <a:pt x="4064" y="3141"/>
                    <a:pt x="4127" y="3047"/>
                  </a:cubicBezTo>
                  <a:cubicBezTo>
                    <a:pt x="4190" y="2921"/>
                    <a:pt x="4317" y="2858"/>
                    <a:pt x="4443" y="2858"/>
                  </a:cubicBezTo>
                  <a:cubicBezTo>
                    <a:pt x="4569" y="2858"/>
                    <a:pt x="4695" y="2921"/>
                    <a:pt x="4758" y="3047"/>
                  </a:cubicBezTo>
                  <a:cubicBezTo>
                    <a:pt x="4852" y="3141"/>
                    <a:pt x="5860" y="5158"/>
                    <a:pt x="5860" y="5284"/>
                  </a:cubicBezTo>
                  <a:lnTo>
                    <a:pt x="5860" y="8434"/>
                  </a:lnTo>
                  <a:lnTo>
                    <a:pt x="6963" y="8434"/>
                  </a:lnTo>
                  <a:cubicBezTo>
                    <a:pt x="7057" y="7930"/>
                    <a:pt x="7278" y="7395"/>
                    <a:pt x="7625" y="6985"/>
                  </a:cubicBezTo>
                  <a:cubicBezTo>
                    <a:pt x="8255" y="6260"/>
                    <a:pt x="8601" y="5284"/>
                    <a:pt x="8601" y="4244"/>
                  </a:cubicBezTo>
                  <a:cubicBezTo>
                    <a:pt x="8601" y="2984"/>
                    <a:pt x="8066" y="1787"/>
                    <a:pt x="7026" y="936"/>
                  </a:cubicBezTo>
                  <a:cubicBezTo>
                    <a:pt x="6270" y="327"/>
                    <a:pt x="5327" y="0"/>
                    <a:pt x="43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0" name="Google Shape;5657;p51">
              <a:extLst>
                <a:ext uri="{FF2B5EF4-FFF2-40B4-BE49-F238E27FC236}">
                  <a16:creationId xmlns:a16="http://schemas.microsoft.com/office/drawing/2014/main" id="{EF9D11FB-AFCF-D969-895D-A3D86C85AE51}"/>
                </a:ext>
              </a:extLst>
            </p:cNvPr>
            <p:cNvSpPr/>
            <p:nvPr/>
          </p:nvSpPr>
          <p:spPr>
            <a:xfrm>
              <a:off x="-49633450" y="3697475"/>
              <a:ext cx="35475" cy="65400"/>
            </a:xfrm>
            <a:custGeom>
              <a:avLst/>
              <a:gdLst/>
              <a:ahLst/>
              <a:cxnLst/>
              <a:rect l="l" t="t" r="r" b="b"/>
              <a:pathLst>
                <a:path w="1419" h="2616" extrusionOk="0">
                  <a:moveTo>
                    <a:pt x="0" y="1"/>
                  </a:moveTo>
                  <a:lnTo>
                    <a:pt x="0" y="2616"/>
                  </a:lnTo>
                  <a:lnTo>
                    <a:pt x="1418" y="2616"/>
                  </a:lnTo>
                  <a:lnTo>
                    <a:pt x="1418" y="1"/>
                  </a:lnTo>
                  <a:cubicBezTo>
                    <a:pt x="1198" y="95"/>
                    <a:pt x="946" y="127"/>
                    <a:pt x="725" y="127"/>
                  </a:cubicBezTo>
                  <a:cubicBezTo>
                    <a:pt x="473" y="127"/>
                    <a:pt x="252" y="9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1" name="Google Shape;5658;p51">
              <a:extLst>
                <a:ext uri="{FF2B5EF4-FFF2-40B4-BE49-F238E27FC236}">
                  <a16:creationId xmlns:a16="http://schemas.microsoft.com/office/drawing/2014/main" id="{9A3DA256-B1F7-E56C-A57A-4256503FAF54}"/>
                </a:ext>
              </a:extLst>
            </p:cNvPr>
            <p:cNvSpPr/>
            <p:nvPr/>
          </p:nvSpPr>
          <p:spPr>
            <a:xfrm>
              <a:off x="-49676775" y="3780975"/>
              <a:ext cx="123675" cy="34675"/>
            </a:xfrm>
            <a:custGeom>
              <a:avLst/>
              <a:gdLst/>
              <a:ahLst/>
              <a:cxnLst/>
              <a:rect l="l" t="t" r="r" b="b"/>
              <a:pathLst>
                <a:path w="4947" h="1387" extrusionOk="0">
                  <a:moveTo>
                    <a:pt x="1" y="0"/>
                  </a:moveTo>
                  <a:lnTo>
                    <a:pt x="1" y="347"/>
                  </a:lnTo>
                  <a:cubicBezTo>
                    <a:pt x="1" y="946"/>
                    <a:pt x="473" y="1387"/>
                    <a:pt x="1072" y="1387"/>
                  </a:cubicBezTo>
                  <a:lnTo>
                    <a:pt x="3876" y="1387"/>
                  </a:lnTo>
                  <a:cubicBezTo>
                    <a:pt x="4474" y="1387"/>
                    <a:pt x="4947" y="946"/>
                    <a:pt x="4947" y="347"/>
                  </a:cubicBezTo>
                  <a:lnTo>
                    <a:pt x="49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2" name="Google Shape;5659;p51">
              <a:extLst>
                <a:ext uri="{FF2B5EF4-FFF2-40B4-BE49-F238E27FC236}">
                  <a16:creationId xmlns:a16="http://schemas.microsoft.com/office/drawing/2014/main" id="{BE925C4D-587D-3190-D737-56BDE3F26306}"/>
                </a:ext>
              </a:extLst>
            </p:cNvPr>
            <p:cNvSpPr/>
            <p:nvPr/>
          </p:nvSpPr>
          <p:spPr>
            <a:xfrm>
              <a:off x="-49630300" y="3651800"/>
              <a:ext cx="29150" cy="31325"/>
            </a:xfrm>
            <a:custGeom>
              <a:avLst/>
              <a:gdLst/>
              <a:ahLst/>
              <a:cxnLst/>
              <a:rect l="l" t="t" r="r" b="b"/>
              <a:pathLst>
                <a:path w="1166" h="1253" extrusionOk="0">
                  <a:moveTo>
                    <a:pt x="599" y="1"/>
                  </a:moveTo>
                  <a:lnTo>
                    <a:pt x="0" y="1135"/>
                  </a:lnTo>
                  <a:cubicBezTo>
                    <a:pt x="189" y="1214"/>
                    <a:pt x="386" y="1253"/>
                    <a:pt x="583" y="1253"/>
                  </a:cubicBezTo>
                  <a:cubicBezTo>
                    <a:pt x="780" y="1253"/>
                    <a:pt x="977" y="1214"/>
                    <a:pt x="1166" y="1135"/>
                  </a:cubicBezTo>
                  <a:lnTo>
                    <a:pt x="59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5660;p51">
              <a:extLst>
                <a:ext uri="{FF2B5EF4-FFF2-40B4-BE49-F238E27FC236}">
                  <a16:creationId xmlns:a16="http://schemas.microsoft.com/office/drawing/2014/main" id="{69B8F858-5971-D5C5-EE74-0A649303376C}"/>
                </a:ext>
              </a:extLst>
            </p:cNvPr>
            <p:cNvSpPr/>
            <p:nvPr/>
          </p:nvSpPr>
          <p:spPr>
            <a:xfrm>
              <a:off x="-49657875" y="3833750"/>
              <a:ext cx="85100" cy="18125"/>
            </a:xfrm>
            <a:custGeom>
              <a:avLst/>
              <a:gdLst/>
              <a:ahLst/>
              <a:cxnLst/>
              <a:rect l="l" t="t" r="r" b="b"/>
              <a:pathLst>
                <a:path w="3404" h="725" extrusionOk="0">
                  <a:moveTo>
                    <a:pt x="1" y="0"/>
                  </a:moveTo>
                  <a:cubicBezTo>
                    <a:pt x="158" y="410"/>
                    <a:pt x="536" y="725"/>
                    <a:pt x="977" y="725"/>
                  </a:cubicBezTo>
                  <a:lnTo>
                    <a:pt x="2395" y="725"/>
                  </a:lnTo>
                  <a:cubicBezTo>
                    <a:pt x="2868" y="725"/>
                    <a:pt x="3246" y="410"/>
                    <a:pt x="34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14" name="Google Shape;5661;p51">
            <a:extLst>
              <a:ext uri="{FF2B5EF4-FFF2-40B4-BE49-F238E27FC236}">
                <a16:creationId xmlns:a16="http://schemas.microsoft.com/office/drawing/2014/main" id="{CCF4456E-3ACC-3D42-D028-5D0CE069A0D0}"/>
              </a:ext>
            </a:extLst>
          </p:cNvPr>
          <p:cNvGrpSpPr/>
          <p:nvPr/>
        </p:nvGrpSpPr>
        <p:grpSpPr>
          <a:xfrm>
            <a:off x="1769547" y="5888969"/>
            <a:ext cx="550807" cy="545493"/>
            <a:chOff x="-49766550" y="3920175"/>
            <a:chExt cx="303250" cy="300325"/>
          </a:xfrm>
          <a:solidFill>
            <a:srgbClr val="054B99"/>
          </a:solidFill>
        </p:grpSpPr>
        <p:sp>
          <p:nvSpPr>
            <p:cNvPr id="3315" name="Google Shape;5662;p51">
              <a:extLst>
                <a:ext uri="{FF2B5EF4-FFF2-40B4-BE49-F238E27FC236}">
                  <a16:creationId xmlns:a16="http://schemas.microsoft.com/office/drawing/2014/main" id="{7D882A8C-E341-0CFB-800F-020A2E3EB4DE}"/>
                </a:ext>
              </a:extLst>
            </p:cNvPr>
            <p:cNvSpPr/>
            <p:nvPr/>
          </p:nvSpPr>
          <p:spPr>
            <a:xfrm>
              <a:off x="-49764975" y="3920175"/>
              <a:ext cx="228425" cy="89225"/>
            </a:xfrm>
            <a:custGeom>
              <a:avLst/>
              <a:gdLst/>
              <a:ahLst/>
              <a:cxnLst/>
              <a:rect l="l" t="t" r="r" b="b"/>
              <a:pathLst>
                <a:path w="9137" h="3569" extrusionOk="0">
                  <a:moveTo>
                    <a:pt x="4568" y="1"/>
                  </a:moveTo>
                  <a:cubicBezTo>
                    <a:pt x="2284" y="1"/>
                    <a:pt x="0" y="592"/>
                    <a:pt x="0" y="1773"/>
                  </a:cubicBezTo>
                  <a:cubicBezTo>
                    <a:pt x="0" y="2970"/>
                    <a:pt x="2300" y="3569"/>
                    <a:pt x="4568" y="3569"/>
                  </a:cubicBezTo>
                  <a:cubicBezTo>
                    <a:pt x="6837" y="3569"/>
                    <a:pt x="9137" y="2970"/>
                    <a:pt x="9137" y="1773"/>
                  </a:cubicBezTo>
                  <a:cubicBezTo>
                    <a:pt x="9137" y="592"/>
                    <a:pt x="6852" y="1"/>
                    <a:pt x="45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6" name="Google Shape;5663;p51">
              <a:extLst>
                <a:ext uri="{FF2B5EF4-FFF2-40B4-BE49-F238E27FC236}">
                  <a16:creationId xmlns:a16="http://schemas.microsoft.com/office/drawing/2014/main" id="{6BD6B6DA-7B9C-2A9F-F3BD-A84693E5F501}"/>
                </a:ext>
              </a:extLst>
            </p:cNvPr>
            <p:cNvSpPr/>
            <p:nvPr/>
          </p:nvSpPr>
          <p:spPr>
            <a:xfrm>
              <a:off x="-49764975" y="3998350"/>
              <a:ext cx="141775" cy="115800"/>
            </a:xfrm>
            <a:custGeom>
              <a:avLst/>
              <a:gdLst/>
              <a:ahLst/>
              <a:cxnLst/>
              <a:rect l="l" t="t" r="r" b="b"/>
              <a:pathLst>
                <a:path w="5671" h="4632" extrusionOk="0">
                  <a:moveTo>
                    <a:pt x="0" y="1"/>
                  </a:moveTo>
                  <a:lnTo>
                    <a:pt x="0" y="3939"/>
                  </a:lnTo>
                  <a:cubicBezTo>
                    <a:pt x="0" y="4317"/>
                    <a:pt x="315" y="4632"/>
                    <a:pt x="693" y="4632"/>
                  </a:cubicBezTo>
                  <a:cubicBezTo>
                    <a:pt x="1103" y="4632"/>
                    <a:pt x="1418" y="4317"/>
                    <a:pt x="1418" y="3939"/>
                  </a:cubicBezTo>
                  <a:lnTo>
                    <a:pt x="1418" y="2868"/>
                  </a:lnTo>
                  <a:cubicBezTo>
                    <a:pt x="1418" y="2269"/>
                    <a:pt x="1890" y="1796"/>
                    <a:pt x="2457" y="1796"/>
                  </a:cubicBezTo>
                  <a:cubicBezTo>
                    <a:pt x="3056" y="1796"/>
                    <a:pt x="3529" y="2269"/>
                    <a:pt x="3529" y="2868"/>
                  </a:cubicBezTo>
                  <a:lnTo>
                    <a:pt x="3529" y="3592"/>
                  </a:lnTo>
                  <a:cubicBezTo>
                    <a:pt x="3529" y="3781"/>
                    <a:pt x="3686" y="3939"/>
                    <a:pt x="3875" y="3939"/>
                  </a:cubicBezTo>
                  <a:cubicBezTo>
                    <a:pt x="4096" y="3939"/>
                    <a:pt x="4253" y="3781"/>
                    <a:pt x="4253" y="3592"/>
                  </a:cubicBezTo>
                  <a:lnTo>
                    <a:pt x="4253" y="2868"/>
                  </a:lnTo>
                  <a:cubicBezTo>
                    <a:pt x="4253" y="2427"/>
                    <a:pt x="4568" y="1954"/>
                    <a:pt x="5041" y="1828"/>
                  </a:cubicBezTo>
                  <a:cubicBezTo>
                    <a:pt x="5104" y="1796"/>
                    <a:pt x="5198" y="1796"/>
                    <a:pt x="5293" y="1796"/>
                  </a:cubicBezTo>
                  <a:cubicBezTo>
                    <a:pt x="5513" y="1796"/>
                    <a:pt x="5671" y="1639"/>
                    <a:pt x="5671" y="1450"/>
                  </a:cubicBezTo>
                  <a:lnTo>
                    <a:pt x="5671" y="1040"/>
                  </a:lnTo>
                  <a:cubicBezTo>
                    <a:pt x="5293" y="1103"/>
                    <a:pt x="4946" y="1103"/>
                    <a:pt x="4600" y="1103"/>
                  </a:cubicBezTo>
                  <a:cubicBezTo>
                    <a:pt x="2899" y="1103"/>
                    <a:pt x="1008" y="788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7" name="Google Shape;5664;p51">
              <a:extLst>
                <a:ext uri="{FF2B5EF4-FFF2-40B4-BE49-F238E27FC236}">
                  <a16:creationId xmlns:a16="http://schemas.microsoft.com/office/drawing/2014/main" id="{FDBB2350-DAA2-78B1-31B7-50AB4ED2D70E}"/>
                </a:ext>
              </a:extLst>
            </p:cNvPr>
            <p:cNvSpPr/>
            <p:nvPr/>
          </p:nvSpPr>
          <p:spPr>
            <a:xfrm>
              <a:off x="-49627150" y="3996000"/>
              <a:ext cx="163850" cy="148100"/>
            </a:xfrm>
            <a:custGeom>
              <a:avLst/>
              <a:gdLst/>
              <a:ahLst/>
              <a:cxnLst/>
              <a:rect l="l" t="t" r="r" b="b"/>
              <a:pathLst>
                <a:path w="6554" h="5924" extrusionOk="0">
                  <a:moveTo>
                    <a:pt x="3655" y="725"/>
                  </a:moveTo>
                  <a:cubicBezTo>
                    <a:pt x="4348" y="1040"/>
                    <a:pt x="5041" y="1544"/>
                    <a:pt x="5451" y="2206"/>
                  </a:cubicBezTo>
                  <a:cubicBezTo>
                    <a:pt x="5766" y="2678"/>
                    <a:pt x="5860" y="3308"/>
                    <a:pt x="5671" y="3875"/>
                  </a:cubicBezTo>
                  <a:cubicBezTo>
                    <a:pt x="5451" y="4411"/>
                    <a:pt x="5041" y="4852"/>
                    <a:pt x="4443" y="5041"/>
                  </a:cubicBezTo>
                  <a:cubicBezTo>
                    <a:pt x="4171" y="5132"/>
                    <a:pt x="3899" y="5193"/>
                    <a:pt x="3655" y="5198"/>
                  </a:cubicBezTo>
                  <a:lnTo>
                    <a:pt x="3655" y="5198"/>
                  </a:lnTo>
                  <a:lnTo>
                    <a:pt x="3655" y="725"/>
                  </a:lnTo>
                  <a:close/>
                  <a:moveTo>
                    <a:pt x="3718" y="0"/>
                  </a:moveTo>
                  <a:cubicBezTo>
                    <a:pt x="3088" y="599"/>
                    <a:pt x="1985" y="914"/>
                    <a:pt x="820" y="1071"/>
                  </a:cubicBezTo>
                  <a:lnTo>
                    <a:pt x="820" y="1544"/>
                  </a:lnTo>
                  <a:cubicBezTo>
                    <a:pt x="820" y="2048"/>
                    <a:pt x="473" y="2489"/>
                    <a:pt x="0" y="2584"/>
                  </a:cubicBezTo>
                  <a:lnTo>
                    <a:pt x="1009" y="3938"/>
                  </a:lnTo>
                  <a:cubicBezTo>
                    <a:pt x="1619" y="4793"/>
                    <a:pt x="2554" y="5263"/>
                    <a:pt x="3557" y="5263"/>
                  </a:cubicBezTo>
                  <a:cubicBezTo>
                    <a:pt x="3579" y="5263"/>
                    <a:pt x="3601" y="5263"/>
                    <a:pt x="3624" y="5262"/>
                  </a:cubicBezTo>
                  <a:lnTo>
                    <a:pt x="3624" y="5262"/>
                  </a:lnTo>
                  <a:lnTo>
                    <a:pt x="3624" y="5923"/>
                  </a:lnTo>
                  <a:cubicBezTo>
                    <a:pt x="3970" y="5923"/>
                    <a:pt x="4317" y="5829"/>
                    <a:pt x="4632" y="5734"/>
                  </a:cubicBezTo>
                  <a:cubicBezTo>
                    <a:pt x="5419" y="5451"/>
                    <a:pt x="6018" y="4852"/>
                    <a:pt x="6301" y="4096"/>
                  </a:cubicBezTo>
                  <a:cubicBezTo>
                    <a:pt x="6553" y="3371"/>
                    <a:pt x="6459" y="2521"/>
                    <a:pt x="6018" y="1859"/>
                  </a:cubicBezTo>
                  <a:cubicBezTo>
                    <a:pt x="5451" y="1040"/>
                    <a:pt x="4632" y="410"/>
                    <a:pt x="37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8" name="Google Shape;5665;p51">
              <a:extLst>
                <a:ext uri="{FF2B5EF4-FFF2-40B4-BE49-F238E27FC236}">
                  <a16:creationId xmlns:a16="http://schemas.microsoft.com/office/drawing/2014/main" id="{0D692C62-96EB-562D-6A87-32379591C5B1}"/>
                </a:ext>
              </a:extLst>
            </p:cNvPr>
            <p:cNvSpPr/>
            <p:nvPr/>
          </p:nvSpPr>
          <p:spPr>
            <a:xfrm>
              <a:off x="-49766550" y="4061375"/>
              <a:ext cx="230000" cy="159125"/>
            </a:xfrm>
            <a:custGeom>
              <a:avLst/>
              <a:gdLst/>
              <a:ahLst/>
              <a:cxnLst/>
              <a:rect l="l" t="t" r="r" b="b"/>
              <a:pathLst>
                <a:path w="9200" h="6365" extrusionOk="0">
                  <a:moveTo>
                    <a:pt x="2489" y="0"/>
                  </a:moveTo>
                  <a:cubicBezTo>
                    <a:pt x="2300" y="0"/>
                    <a:pt x="2142" y="158"/>
                    <a:pt x="2142" y="347"/>
                  </a:cubicBezTo>
                  <a:lnTo>
                    <a:pt x="2142" y="1418"/>
                  </a:lnTo>
                  <a:cubicBezTo>
                    <a:pt x="2142" y="2205"/>
                    <a:pt x="1481" y="2836"/>
                    <a:pt x="725" y="2836"/>
                  </a:cubicBezTo>
                  <a:cubicBezTo>
                    <a:pt x="441" y="2836"/>
                    <a:pt x="221" y="2741"/>
                    <a:pt x="0" y="2647"/>
                  </a:cubicBezTo>
                  <a:lnTo>
                    <a:pt x="0" y="4600"/>
                  </a:lnTo>
                  <a:cubicBezTo>
                    <a:pt x="0" y="5734"/>
                    <a:pt x="2331" y="6364"/>
                    <a:pt x="4631" y="6364"/>
                  </a:cubicBezTo>
                  <a:cubicBezTo>
                    <a:pt x="6900" y="6364"/>
                    <a:pt x="9200" y="5797"/>
                    <a:pt x="9200" y="4600"/>
                  </a:cubicBezTo>
                  <a:lnTo>
                    <a:pt x="9200" y="3340"/>
                  </a:lnTo>
                  <a:cubicBezTo>
                    <a:pt x="9121" y="3353"/>
                    <a:pt x="9033" y="3360"/>
                    <a:pt x="8938" y="3360"/>
                  </a:cubicBezTo>
                  <a:cubicBezTo>
                    <a:pt x="8153" y="3360"/>
                    <a:pt x="6857" y="2888"/>
                    <a:pt x="5986" y="1764"/>
                  </a:cubicBezTo>
                  <a:lnTo>
                    <a:pt x="4978" y="378"/>
                  </a:lnTo>
                  <a:lnTo>
                    <a:pt x="4978" y="1071"/>
                  </a:lnTo>
                  <a:cubicBezTo>
                    <a:pt x="4978" y="1638"/>
                    <a:pt x="4505" y="2111"/>
                    <a:pt x="3907" y="2111"/>
                  </a:cubicBezTo>
                  <a:cubicBezTo>
                    <a:pt x="3308" y="2111"/>
                    <a:pt x="2836" y="1638"/>
                    <a:pt x="2836" y="1071"/>
                  </a:cubicBezTo>
                  <a:lnTo>
                    <a:pt x="2836" y="347"/>
                  </a:lnTo>
                  <a:cubicBezTo>
                    <a:pt x="2836" y="158"/>
                    <a:pt x="2678" y="0"/>
                    <a:pt x="24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19" name="Google Shape;5666;p51">
            <a:extLst>
              <a:ext uri="{FF2B5EF4-FFF2-40B4-BE49-F238E27FC236}">
                <a16:creationId xmlns:a16="http://schemas.microsoft.com/office/drawing/2014/main" id="{A73845C3-6DDB-B9A8-72AB-88955A1E54DF}"/>
              </a:ext>
            </a:extLst>
          </p:cNvPr>
          <p:cNvGrpSpPr/>
          <p:nvPr/>
        </p:nvGrpSpPr>
        <p:grpSpPr>
          <a:xfrm>
            <a:off x="5168911" y="4581790"/>
            <a:ext cx="547946" cy="543678"/>
            <a:chOff x="-47892800" y="3200500"/>
            <a:chExt cx="301675" cy="299325"/>
          </a:xfrm>
          <a:solidFill>
            <a:srgbClr val="054B99"/>
          </a:solidFill>
        </p:grpSpPr>
        <p:sp>
          <p:nvSpPr>
            <p:cNvPr id="3320" name="Google Shape;5667;p51">
              <a:extLst>
                <a:ext uri="{FF2B5EF4-FFF2-40B4-BE49-F238E27FC236}">
                  <a16:creationId xmlns:a16="http://schemas.microsoft.com/office/drawing/2014/main" id="{235D7B31-A815-D415-7E5C-8EC20C2E96CF}"/>
                </a:ext>
              </a:extLst>
            </p:cNvPr>
            <p:cNvSpPr/>
            <p:nvPr/>
          </p:nvSpPr>
          <p:spPr>
            <a:xfrm>
              <a:off x="-47892800" y="3200500"/>
              <a:ext cx="301675" cy="177225"/>
            </a:xfrm>
            <a:custGeom>
              <a:avLst/>
              <a:gdLst/>
              <a:ahLst/>
              <a:cxnLst/>
              <a:rect l="l" t="t" r="r" b="b"/>
              <a:pathLst>
                <a:path w="12067" h="7089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lnTo>
                    <a:pt x="0" y="1796"/>
                  </a:lnTo>
                  <a:cubicBezTo>
                    <a:pt x="0" y="1985"/>
                    <a:pt x="158" y="2143"/>
                    <a:pt x="347" y="2143"/>
                  </a:cubicBezTo>
                  <a:lnTo>
                    <a:pt x="1765" y="2143"/>
                  </a:lnTo>
                  <a:cubicBezTo>
                    <a:pt x="1985" y="2143"/>
                    <a:pt x="2143" y="1985"/>
                    <a:pt x="2143" y="1796"/>
                  </a:cubicBezTo>
                  <a:lnTo>
                    <a:pt x="2143" y="1418"/>
                  </a:lnTo>
                  <a:lnTo>
                    <a:pt x="5010" y="1418"/>
                  </a:lnTo>
                  <a:cubicBezTo>
                    <a:pt x="4915" y="1576"/>
                    <a:pt x="3277" y="4506"/>
                    <a:pt x="3182" y="4663"/>
                  </a:cubicBezTo>
                  <a:lnTo>
                    <a:pt x="4821" y="7089"/>
                  </a:lnTo>
                  <a:lnTo>
                    <a:pt x="5671" y="7089"/>
                  </a:lnTo>
                  <a:lnTo>
                    <a:pt x="5671" y="5577"/>
                  </a:lnTo>
                  <a:cubicBezTo>
                    <a:pt x="5293" y="5419"/>
                    <a:pt x="4978" y="5010"/>
                    <a:pt x="4978" y="4569"/>
                  </a:cubicBezTo>
                  <a:cubicBezTo>
                    <a:pt x="4978" y="4001"/>
                    <a:pt x="5451" y="3529"/>
                    <a:pt x="6018" y="3529"/>
                  </a:cubicBezTo>
                  <a:cubicBezTo>
                    <a:pt x="6616" y="3529"/>
                    <a:pt x="7089" y="4001"/>
                    <a:pt x="7089" y="4569"/>
                  </a:cubicBezTo>
                  <a:cubicBezTo>
                    <a:pt x="7089" y="5041"/>
                    <a:pt x="6805" y="5419"/>
                    <a:pt x="6396" y="5577"/>
                  </a:cubicBezTo>
                  <a:lnTo>
                    <a:pt x="6396" y="7026"/>
                  </a:lnTo>
                  <a:lnTo>
                    <a:pt x="7247" y="7026"/>
                  </a:lnTo>
                  <a:lnTo>
                    <a:pt x="8853" y="4569"/>
                  </a:lnTo>
                  <a:cubicBezTo>
                    <a:pt x="8790" y="4411"/>
                    <a:pt x="7120" y="1513"/>
                    <a:pt x="7057" y="1355"/>
                  </a:cubicBezTo>
                  <a:lnTo>
                    <a:pt x="9924" y="1355"/>
                  </a:lnTo>
                  <a:lnTo>
                    <a:pt x="9924" y="1702"/>
                  </a:lnTo>
                  <a:cubicBezTo>
                    <a:pt x="9924" y="1891"/>
                    <a:pt x="10082" y="2048"/>
                    <a:pt x="10271" y="2048"/>
                  </a:cubicBezTo>
                  <a:lnTo>
                    <a:pt x="11689" y="2048"/>
                  </a:lnTo>
                  <a:cubicBezTo>
                    <a:pt x="11909" y="2048"/>
                    <a:pt x="12067" y="1891"/>
                    <a:pt x="12067" y="1702"/>
                  </a:cubicBezTo>
                  <a:lnTo>
                    <a:pt x="12067" y="284"/>
                  </a:lnTo>
                  <a:cubicBezTo>
                    <a:pt x="12004" y="158"/>
                    <a:pt x="11846" y="0"/>
                    <a:pt x="11657" y="0"/>
                  </a:cubicBezTo>
                  <a:lnTo>
                    <a:pt x="10239" y="0"/>
                  </a:lnTo>
                  <a:cubicBezTo>
                    <a:pt x="10050" y="0"/>
                    <a:pt x="9893" y="158"/>
                    <a:pt x="9893" y="378"/>
                  </a:cubicBezTo>
                  <a:lnTo>
                    <a:pt x="9893" y="725"/>
                  </a:lnTo>
                  <a:lnTo>
                    <a:pt x="6616" y="725"/>
                  </a:lnTo>
                  <a:lnTo>
                    <a:pt x="6301" y="221"/>
                  </a:lnTo>
                  <a:cubicBezTo>
                    <a:pt x="6238" y="95"/>
                    <a:pt x="6120" y="32"/>
                    <a:pt x="6002" y="32"/>
                  </a:cubicBezTo>
                  <a:cubicBezTo>
                    <a:pt x="5884" y="32"/>
                    <a:pt x="5766" y="95"/>
                    <a:pt x="5703" y="221"/>
                  </a:cubicBezTo>
                  <a:lnTo>
                    <a:pt x="5388" y="725"/>
                  </a:lnTo>
                  <a:lnTo>
                    <a:pt x="2143" y="725"/>
                  </a:lnTo>
                  <a:lnTo>
                    <a:pt x="2143" y="378"/>
                  </a:lnTo>
                  <a:cubicBezTo>
                    <a:pt x="2143" y="158"/>
                    <a:pt x="1985" y="0"/>
                    <a:pt x="17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1" name="Google Shape;5668;p51">
              <a:extLst>
                <a:ext uri="{FF2B5EF4-FFF2-40B4-BE49-F238E27FC236}">
                  <a16:creationId xmlns:a16="http://schemas.microsoft.com/office/drawing/2014/main" id="{2C82EE9D-3A8A-BB38-3BAA-AA0972E24028}"/>
                </a:ext>
              </a:extLst>
            </p:cNvPr>
            <p:cNvSpPr/>
            <p:nvPr/>
          </p:nvSpPr>
          <p:spPr>
            <a:xfrm>
              <a:off x="-47751825" y="33060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9"/>
                    <a:pt x="1" y="348"/>
                  </a:cubicBezTo>
                  <a:cubicBezTo>
                    <a:pt x="1" y="568"/>
                    <a:pt x="158" y="726"/>
                    <a:pt x="347" y="726"/>
                  </a:cubicBezTo>
                  <a:cubicBezTo>
                    <a:pt x="536" y="726"/>
                    <a:pt x="694" y="568"/>
                    <a:pt x="694" y="348"/>
                  </a:cubicBezTo>
                  <a:cubicBezTo>
                    <a:pt x="694" y="159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2" name="Google Shape;5669;p51">
              <a:extLst>
                <a:ext uri="{FF2B5EF4-FFF2-40B4-BE49-F238E27FC236}">
                  <a16:creationId xmlns:a16="http://schemas.microsoft.com/office/drawing/2014/main" id="{8AC35353-3FE3-F9FC-3F4D-B12600A28124}"/>
                </a:ext>
              </a:extLst>
            </p:cNvPr>
            <p:cNvSpPr/>
            <p:nvPr/>
          </p:nvSpPr>
          <p:spPr>
            <a:xfrm>
              <a:off x="-47786475" y="3395050"/>
              <a:ext cx="87450" cy="17350"/>
            </a:xfrm>
            <a:custGeom>
              <a:avLst/>
              <a:gdLst/>
              <a:ahLst/>
              <a:cxnLst/>
              <a:rect l="l" t="t" r="r" b="b"/>
              <a:pathLst>
                <a:path w="3498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693"/>
                  </a:lnTo>
                  <a:lnTo>
                    <a:pt x="3498" y="693"/>
                  </a:lnTo>
                  <a:lnTo>
                    <a:pt x="3498" y="347"/>
                  </a:lnTo>
                  <a:cubicBezTo>
                    <a:pt x="3498" y="158"/>
                    <a:pt x="3372" y="0"/>
                    <a:pt x="31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3" name="Google Shape;5670;p51">
              <a:extLst>
                <a:ext uri="{FF2B5EF4-FFF2-40B4-BE49-F238E27FC236}">
                  <a16:creationId xmlns:a16="http://schemas.microsoft.com/office/drawing/2014/main" id="{51662395-603D-5795-713D-7BFD452EE123}"/>
                </a:ext>
              </a:extLst>
            </p:cNvPr>
            <p:cNvSpPr/>
            <p:nvPr/>
          </p:nvSpPr>
          <p:spPr>
            <a:xfrm>
              <a:off x="-47692750" y="3271375"/>
              <a:ext cx="101625" cy="140225"/>
            </a:xfrm>
            <a:custGeom>
              <a:avLst/>
              <a:gdLst/>
              <a:ahLst/>
              <a:cxnLst/>
              <a:rect l="l" t="t" r="r" b="b"/>
              <a:pathLst>
                <a:path w="4065" h="5609" extrusionOk="0">
                  <a:moveTo>
                    <a:pt x="631" y="1"/>
                  </a:moveTo>
                  <a:lnTo>
                    <a:pt x="1576" y="1639"/>
                  </a:lnTo>
                  <a:cubicBezTo>
                    <a:pt x="1639" y="1734"/>
                    <a:pt x="1639" y="1891"/>
                    <a:pt x="1576" y="1986"/>
                  </a:cubicBezTo>
                  <a:lnTo>
                    <a:pt x="1" y="4348"/>
                  </a:lnTo>
                  <a:cubicBezTo>
                    <a:pt x="316" y="4537"/>
                    <a:pt x="505" y="4853"/>
                    <a:pt x="505" y="5262"/>
                  </a:cubicBezTo>
                  <a:lnTo>
                    <a:pt x="505" y="5609"/>
                  </a:lnTo>
                  <a:lnTo>
                    <a:pt x="4065" y="5609"/>
                  </a:lnTo>
                  <a:lnTo>
                    <a:pt x="4065" y="1040"/>
                  </a:lnTo>
                  <a:cubicBezTo>
                    <a:pt x="4002" y="473"/>
                    <a:pt x="3561" y="1"/>
                    <a:pt x="29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4" name="Google Shape;5671;p51">
              <a:extLst>
                <a:ext uri="{FF2B5EF4-FFF2-40B4-BE49-F238E27FC236}">
                  <a16:creationId xmlns:a16="http://schemas.microsoft.com/office/drawing/2014/main" id="{D2103248-522F-6182-3294-0614885D96AC}"/>
                </a:ext>
              </a:extLst>
            </p:cNvPr>
            <p:cNvSpPr/>
            <p:nvPr/>
          </p:nvSpPr>
          <p:spPr>
            <a:xfrm>
              <a:off x="-47891225" y="3272950"/>
              <a:ext cx="100050" cy="140225"/>
            </a:xfrm>
            <a:custGeom>
              <a:avLst/>
              <a:gdLst/>
              <a:ahLst/>
              <a:cxnLst/>
              <a:rect l="l" t="t" r="r" b="b"/>
              <a:pathLst>
                <a:path w="4002" h="5609" extrusionOk="0">
                  <a:moveTo>
                    <a:pt x="1040" y="1"/>
                  </a:moveTo>
                  <a:cubicBezTo>
                    <a:pt x="473" y="1"/>
                    <a:pt x="0" y="442"/>
                    <a:pt x="0" y="1040"/>
                  </a:cubicBezTo>
                  <a:lnTo>
                    <a:pt x="0" y="5609"/>
                  </a:lnTo>
                  <a:lnTo>
                    <a:pt x="3529" y="5609"/>
                  </a:lnTo>
                  <a:lnTo>
                    <a:pt x="3529" y="5231"/>
                  </a:lnTo>
                  <a:lnTo>
                    <a:pt x="3497" y="5231"/>
                  </a:lnTo>
                  <a:cubicBezTo>
                    <a:pt x="3497" y="4821"/>
                    <a:pt x="3686" y="4506"/>
                    <a:pt x="4002" y="4317"/>
                  </a:cubicBezTo>
                  <a:lnTo>
                    <a:pt x="2426" y="1954"/>
                  </a:lnTo>
                  <a:cubicBezTo>
                    <a:pt x="2363" y="1828"/>
                    <a:pt x="2363" y="1734"/>
                    <a:pt x="2426" y="1608"/>
                  </a:cubicBezTo>
                  <a:lnTo>
                    <a:pt x="33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5" name="Google Shape;5672;p51">
              <a:extLst>
                <a:ext uri="{FF2B5EF4-FFF2-40B4-BE49-F238E27FC236}">
                  <a16:creationId xmlns:a16="http://schemas.microsoft.com/office/drawing/2014/main" id="{33C4D6F2-419C-6EF4-CC91-56C3507714FB}"/>
                </a:ext>
              </a:extLst>
            </p:cNvPr>
            <p:cNvSpPr/>
            <p:nvPr/>
          </p:nvSpPr>
          <p:spPr>
            <a:xfrm>
              <a:off x="-47892800" y="3428900"/>
              <a:ext cx="300100" cy="70925"/>
            </a:xfrm>
            <a:custGeom>
              <a:avLst/>
              <a:gdLst/>
              <a:ahLst/>
              <a:cxnLst/>
              <a:rect l="l" t="t" r="r" b="b"/>
              <a:pathLst>
                <a:path w="12004" h="2837" extrusionOk="0">
                  <a:moveTo>
                    <a:pt x="0" y="1"/>
                  </a:moveTo>
                  <a:lnTo>
                    <a:pt x="0" y="379"/>
                  </a:lnTo>
                  <a:cubicBezTo>
                    <a:pt x="0" y="946"/>
                    <a:pt x="473" y="1418"/>
                    <a:pt x="1072" y="1418"/>
                  </a:cubicBezTo>
                  <a:lnTo>
                    <a:pt x="4978" y="1418"/>
                  </a:lnTo>
                  <a:lnTo>
                    <a:pt x="4978" y="2143"/>
                  </a:lnTo>
                  <a:lnTo>
                    <a:pt x="3907" y="2143"/>
                  </a:lnTo>
                  <a:cubicBezTo>
                    <a:pt x="3718" y="2143"/>
                    <a:pt x="3560" y="2301"/>
                    <a:pt x="3560" y="2490"/>
                  </a:cubicBezTo>
                  <a:cubicBezTo>
                    <a:pt x="3560" y="2679"/>
                    <a:pt x="3718" y="2836"/>
                    <a:pt x="3907" y="2836"/>
                  </a:cubicBezTo>
                  <a:lnTo>
                    <a:pt x="8129" y="2836"/>
                  </a:lnTo>
                  <a:cubicBezTo>
                    <a:pt x="8318" y="2836"/>
                    <a:pt x="8475" y="2679"/>
                    <a:pt x="8475" y="2490"/>
                  </a:cubicBezTo>
                  <a:cubicBezTo>
                    <a:pt x="8475" y="2301"/>
                    <a:pt x="8318" y="2143"/>
                    <a:pt x="8129" y="2143"/>
                  </a:cubicBezTo>
                  <a:lnTo>
                    <a:pt x="7057" y="2143"/>
                  </a:lnTo>
                  <a:lnTo>
                    <a:pt x="7057" y="1418"/>
                  </a:lnTo>
                  <a:lnTo>
                    <a:pt x="10964" y="1418"/>
                  </a:lnTo>
                  <a:cubicBezTo>
                    <a:pt x="11531" y="1418"/>
                    <a:pt x="12004" y="946"/>
                    <a:pt x="12004" y="379"/>
                  </a:cubicBezTo>
                  <a:lnTo>
                    <a:pt x="120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26" name="Google Shape;5673;p51">
            <a:extLst>
              <a:ext uri="{FF2B5EF4-FFF2-40B4-BE49-F238E27FC236}">
                <a16:creationId xmlns:a16="http://schemas.microsoft.com/office/drawing/2014/main" id="{B64FDA24-87D8-F7DF-D1D2-7E95CD5BB560}"/>
              </a:ext>
            </a:extLst>
          </p:cNvPr>
          <p:cNvGrpSpPr/>
          <p:nvPr/>
        </p:nvGrpSpPr>
        <p:grpSpPr>
          <a:xfrm>
            <a:off x="5266904" y="5251295"/>
            <a:ext cx="351962" cy="545086"/>
            <a:chOff x="-47839250" y="3569100"/>
            <a:chExt cx="193775" cy="300100"/>
          </a:xfrm>
          <a:solidFill>
            <a:srgbClr val="054B99"/>
          </a:solidFill>
        </p:grpSpPr>
        <p:sp>
          <p:nvSpPr>
            <p:cNvPr id="3327" name="Google Shape;5674;p51">
              <a:extLst>
                <a:ext uri="{FF2B5EF4-FFF2-40B4-BE49-F238E27FC236}">
                  <a16:creationId xmlns:a16="http://schemas.microsoft.com/office/drawing/2014/main" id="{E649CA5C-A1FF-7A47-2248-BA0B4E799EB5}"/>
                </a:ext>
              </a:extLst>
            </p:cNvPr>
            <p:cNvSpPr/>
            <p:nvPr/>
          </p:nvSpPr>
          <p:spPr>
            <a:xfrm>
              <a:off x="-47786475" y="3657325"/>
              <a:ext cx="51225" cy="51200"/>
            </a:xfrm>
            <a:custGeom>
              <a:avLst/>
              <a:gdLst/>
              <a:ahLst/>
              <a:cxnLst/>
              <a:rect l="l" t="t" r="r" b="b"/>
              <a:pathLst>
                <a:path w="2049" h="2048" extrusionOk="0">
                  <a:moveTo>
                    <a:pt x="1072" y="0"/>
                  </a:moveTo>
                  <a:cubicBezTo>
                    <a:pt x="473" y="0"/>
                    <a:pt x="1" y="473"/>
                    <a:pt x="1" y="1071"/>
                  </a:cubicBezTo>
                  <a:cubicBezTo>
                    <a:pt x="1" y="1544"/>
                    <a:pt x="284" y="1890"/>
                    <a:pt x="725" y="2048"/>
                  </a:cubicBezTo>
                  <a:lnTo>
                    <a:pt x="725" y="1071"/>
                  </a:lnTo>
                  <a:cubicBezTo>
                    <a:pt x="725" y="882"/>
                    <a:pt x="883" y="725"/>
                    <a:pt x="1072" y="725"/>
                  </a:cubicBezTo>
                  <a:lnTo>
                    <a:pt x="2048" y="725"/>
                  </a:lnTo>
                  <a:cubicBezTo>
                    <a:pt x="1891" y="315"/>
                    <a:pt x="1513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8" name="Google Shape;5675;p51">
              <a:extLst>
                <a:ext uri="{FF2B5EF4-FFF2-40B4-BE49-F238E27FC236}">
                  <a16:creationId xmlns:a16="http://schemas.microsoft.com/office/drawing/2014/main" id="{793EB381-814E-DC9A-9292-02DC8624E6DC}"/>
                </a:ext>
              </a:extLst>
            </p:cNvPr>
            <p:cNvSpPr/>
            <p:nvPr/>
          </p:nvSpPr>
          <p:spPr>
            <a:xfrm>
              <a:off x="-47751025" y="3692750"/>
              <a:ext cx="15775" cy="15775"/>
            </a:xfrm>
            <a:custGeom>
              <a:avLst/>
              <a:gdLst/>
              <a:ahLst/>
              <a:cxnLst/>
              <a:rect l="l" t="t" r="r" b="b"/>
              <a:pathLst>
                <a:path w="631" h="631" extrusionOk="0">
                  <a:moveTo>
                    <a:pt x="0" y="1"/>
                  </a:moveTo>
                  <a:lnTo>
                    <a:pt x="0" y="631"/>
                  </a:lnTo>
                  <a:cubicBezTo>
                    <a:pt x="315" y="536"/>
                    <a:pt x="504" y="284"/>
                    <a:pt x="6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9" name="Google Shape;5676;p51">
              <a:extLst>
                <a:ext uri="{FF2B5EF4-FFF2-40B4-BE49-F238E27FC236}">
                  <a16:creationId xmlns:a16="http://schemas.microsoft.com/office/drawing/2014/main" id="{13DFF10C-8B64-22FA-D527-017ACDECAE5F}"/>
                </a:ext>
              </a:extLst>
            </p:cNvPr>
            <p:cNvSpPr/>
            <p:nvPr/>
          </p:nvSpPr>
          <p:spPr>
            <a:xfrm>
              <a:off x="-47838450" y="3569100"/>
              <a:ext cx="192975" cy="35475"/>
            </a:xfrm>
            <a:custGeom>
              <a:avLst/>
              <a:gdLst/>
              <a:ahLst/>
              <a:cxnLst/>
              <a:rect l="l" t="t" r="r" b="b"/>
              <a:pathLst>
                <a:path w="7719" h="1419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418"/>
                  </a:lnTo>
                  <a:lnTo>
                    <a:pt x="7719" y="1418"/>
                  </a:lnTo>
                  <a:lnTo>
                    <a:pt x="7719" y="347"/>
                  </a:lnTo>
                  <a:cubicBezTo>
                    <a:pt x="7719" y="158"/>
                    <a:pt x="7561" y="1"/>
                    <a:pt x="73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0" name="Google Shape;5677;p51">
              <a:extLst>
                <a:ext uri="{FF2B5EF4-FFF2-40B4-BE49-F238E27FC236}">
                  <a16:creationId xmlns:a16="http://schemas.microsoft.com/office/drawing/2014/main" id="{0D5EE4E6-A68A-FE25-CEA6-D2A3960AE25C}"/>
                </a:ext>
              </a:extLst>
            </p:cNvPr>
            <p:cNvSpPr/>
            <p:nvPr/>
          </p:nvSpPr>
          <p:spPr>
            <a:xfrm>
              <a:off x="-47751025" y="3691975"/>
              <a:ext cx="53575" cy="53575"/>
            </a:xfrm>
            <a:custGeom>
              <a:avLst/>
              <a:gdLst/>
              <a:ahLst/>
              <a:cxnLst/>
              <a:rect l="l" t="t" r="r" b="b"/>
              <a:pathLst>
                <a:path w="2143" h="2143" extrusionOk="0">
                  <a:moveTo>
                    <a:pt x="1386" y="0"/>
                  </a:moveTo>
                  <a:cubicBezTo>
                    <a:pt x="1229" y="662"/>
                    <a:pt x="725" y="1229"/>
                    <a:pt x="0" y="1387"/>
                  </a:cubicBezTo>
                  <a:lnTo>
                    <a:pt x="0" y="2143"/>
                  </a:lnTo>
                  <a:lnTo>
                    <a:pt x="2143" y="2143"/>
                  </a:lnTo>
                  <a:lnTo>
                    <a:pt x="214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1" name="Google Shape;5678;p51">
              <a:extLst>
                <a:ext uri="{FF2B5EF4-FFF2-40B4-BE49-F238E27FC236}">
                  <a16:creationId xmlns:a16="http://schemas.microsoft.com/office/drawing/2014/main" id="{806823EF-6B0E-C131-DE72-84B8E50991EE}"/>
                </a:ext>
              </a:extLst>
            </p:cNvPr>
            <p:cNvSpPr/>
            <p:nvPr/>
          </p:nvSpPr>
          <p:spPr>
            <a:xfrm>
              <a:off x="-47839250" y="3621875"/>
              <a:ext cx="193000" cy="159125"/>
            </a:xfrm>
            <a:custGeom>
              <a:avLst/>
              <a:gdLst/>
              <a:ahLst/>
              <a:cxnLst/>
              <a:rect l="l" t="t" r="r" b="b"/>
              <a:pathLst>
                <a:path w="7720" h="6365" extrusionOk="0">
                  <a:moveTo>
                    <a:pt x="3183" y="725"/>
                  </a:moveTo>
                  <a:cubicBezTo>
                    <a:pt x="4033" y="725"/>
                    <a:pt x="4758" y="1324"/>
                    <a:pt x="4915" y="2143"/>
                  </a:cubicBezTo>
                  <a:lnTo>
                    <a:pt x="6018" y="2143"/>
                  </a:lnTo>
                  <a:cubicBezTo>
                    <a:pt x="6207" y="2143"/>
                    <a:pt x="6365" y="2300"/>
                    <a:pt x="6365" y="2489"/>
                  </a:cubicBezTo>
                  <a:lnTo>
                    <a:pt x="6365" y="5293"/>
                  </a:lnTo>
                  <a:cubicBezTo>
                    <a:pt x="6365" y="5482"/>
                    <a:pt x="6207" y="5640"/>
                    <a:pt x="6018" y="5640"/>
                  </a:cubicBezTo>
                  <a:lnTo>
                    <a:pt x="3214" y="5640"/>
                  </a:lnTo>
                  <a:cubicBezTo>
                    <a:pt x="3025" y="5640"/>
                    <a:pt x="2868" y="5482"/>
                    <a:pt x="2868" y="5293"/>
                  </a:cubicBezTo>
                  <a:lnTo>
                    <a:pt x="2868" y="4191"/>
                  </a:lnTo>
                  <a:cubicBezTo>
                    <a:pt x="2080" y="4033"/>
                    <a:pt x="1450" y="3308"/>
                    <a:pt x="1450" y="2458"/>
                  </a:cubicBezTo>
                  <a:cubicBezTo>
                    <a:pt x="1418" y="1513"/>
                    <a:pt x="2206" y="725"/>
                    <a:pt x="3183" y="725"/>
                  </a:cubicBezTo>
                  <a:close/>
                  <a:moveTo>
                    <a:pt x="1" y="0"/>
                  </a:moveTo>
                  <a:lnTo>
                    <a:pt x="1" y="6364"/>
                  </a:lnTo>
                  <a:lnTo>
                    <a:pt x="7719" y="6364"/>
                  </a:lnTo>
                  <a:lnTo>
                    <a:pt x="771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2" name="Google Shape;5679;p51">
              <a:extLst>
                <a:ext uri="{FF2B5EF4-FFF2-40B4-BE49-F238E27FC236}">
                  <a16:creationId xmlns:a16="http://schemas.microsoft.com/office/drawing/2014/main" id="{73C7A5AB-F28D-04F9-641C-E95276F0A576}"/>
                </a:ext>
              </a:extLst>
            </p:cNvPr>
            <p:cNvSpPr/>
            <p:nvPr/>
          </p:nvSpPr>
          <p:spPr>
            <a:xfrm>
              <a:off x="-47839250" y="3799075"/>
              <a:ext cx="193000" cy="70125"/>
            </a:xfrm>
            <a:custGeom>
              <a:avLst/>
              <a:gdLst/>
              <a:ahLst/>
              <a:cxnLst/>
              <a:rect l="l" t="t" r="r" b="b"/>
              <a:pathLst>
                <a:path w="7720" h="2805" extrusionOk="0">
                  <a:moveTo>
                    <a:pt x="4600" y="663"/>
                  </a:moveTo>
                  <a:cubicBezTo>
                    <a:pt x="4789" y="663"/>
                    <a:pt x="4947" y="820"/>
                    <a:pt x="4947" y="1041"/>
                  </a:cubicBezTo>
                  <a:cubicBezTo>
                    <a:pt x="4947" y="1230"/>
                    <a:pt x="4789" y="1387"/>
                    <a:pt x="4600" y="1387"/>
                  </a:cubicBezTo>
                  <a:lnTo>
                    <a:pt x="3183" y="1387"/>
                  </a:lnTo>
                  <a:cubicBezTo>
                    <a:pt x="2994" y="1387"/>
                    <a:pt x="2836" y="1230"/>
                    <a:pt x="2836" y="1041"/>
                  </a:cubicBezTo>
                  <a:cubicBezTo>
                    <a:pt x="2836" y="852"/>
                    <a:pt x="2994" y="663"/>
                    <a:pt x="3183" y="663"/>
                  </a:cubicBezTo>
                  <a:close/>
                  <a:moveTo>
                    <a:pt x="1" y="1"/>
                  </a:moveTo>
                  <a:lnTo>
                    <a:pt x="1" y="2458"/>
                  </a:lnTo>
                  <a:cubicBezTo>
                    <a:pt x="1" y="2647"/>
                    <a:pt x="158" y="2805"/>
                    <a:pt x="347" y="2805"/>
                  </a:cubicBezTo>
                  <a:lnTo>
                    <a:pt x="7341" y="2805"/>
                  </a:lnTo>
                  <a:cubicBezTo>
                    <a:pt x="7562" y="2805"/>
                    <a:pt x="7719" y="2647"/>
                    <a:pt x="7719" y="2458"/>
                  </a:cubicBezTo>
                  <a:lnTo>
                    <a:pt x="771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33" name="Google Shape;5680;p51">
            <a:extLst>
              <a:ext uri="{FF2B5EF4-FFF2-40B4-BE49-F238E27FC236}">
                <a16:creationId xmlns:a16="http://schemas.microsoft.com/office/drawing/2014/main" id="{CC4A3375-62B2-65F6-BD7A-0EBF0CCCB5D8}"/>
              </a:ext>
            </a:extLst>
          </p:cNvPr>
          <p:cNvGrpSpPr/>
          <p:nvPr/>
        </p:nvGrpSpPr>
        <p:grpSpPr>
          <a:xfrm>
            <a:off x="5170342" y="5920799"/>
            <a:ext cx="545086" cy="546538"/>
            <a:chOff x="-47892800" y="3937700"/>
            <a:chExt cx="300100" cy="300900"/>
          </a:xfrm>
          <a:solidFill>
            <a:srgbClr val="054B99"/>
          </a:solidFill>
        </p:grpSpPr>
        <p:sp>
          <p:nvSpPr>
            <p:cNvPr id="3334" name="Google Shape;5681;p51">
              <a:extLst>
                <a:ext uri="{FF2B5EF4-FFF2-40B4-BE49-F238E27FC236}">
                  <a16:creationId xmlns:a16="http://schemas.microsoft.com/office/drawing/2014/main" id="{55AB4F78-48A1-7199-78BB-007EEDF7DF17}"/>
                </a:ext>
              </a:extLst>
            </p:cNvPr>
            <p:cNvSpPr/>
            <p:nvPr/>
          </p:nvSpPr>
          <p:spPr>
            <a:xfrm>
              <a:off x="-47858150" y="3937700"/>
              <a:ext cx="70900" cy="44150"/>
            </a:xfrm>
            <a:custGeom>
              <a:avLst/>
              <a:gdLst/>
              <a:ahLst/>
              <a:cxnLst/>
              <a:rect l="l" t="t" r="r" b="b"/>
              <a:pathLst>
                <a:path w="2836" h="1766" extrusionOk="0">
                  <a:moveTo>
                    <a:pt x="1418" y="1"/>
                  </a:moveTo>
                  <a:cubicBezTo>
                    <a:pt x="631" y="1"/>
                    <a:pt x="1" y="694"/>
                    <a:pt x="1" y="1419"/>
                  </a:cubicBezTo>
                  <a:lnTo>
                    <a:pt x="1" y="1765"/>
                  </a:lnTo>
                  <a:cubicBezTo>
                    <a:pt x="442" y="1545"/>
                    <a:pt x="914" y="1419"/>
                    <a:pt x="1418" y="1419"/>
                  </a:cubicBezTo>
                  <a:cubicBezTo>
                    <a:pt x="1922" y="1419"/>
                    <a:pt x="2395" y="1545"/>
                    <a:pt x="2836" y="1765"/>
                  </a:cubicBezTo>
                  <a:lnTo>
                    <a:pt x="2836" y="1419"/>
                  </a:lnTo>
                  <a:cubicBezTo>
                    <a:pt x="2836" y="631"/>
                    <a:pt x="2206" y="1"/>
                    <a:pt x="1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5" name="Google Shape;5682;p51">
              <a:extLst>
                <a:ext uri="{FF2B5EF4-FFF2-40B4-BE49-F238E27FC236}">
                  <a16:creationId xmlns:a16="http://schemas.microsoft.com/office/drawing/2014/main" id="{113ECE05-02BC-C671-810A-2F0BB50D09E5}"/>
                </a:ext>
              </a:extLst>
            </p:cNvPr>
            <p:cNvSpPr/>
            <p:nvPr/>
          </p:nvSpPr>
          <p:spPr>
            <a:xfrm>
              <a:off x="-47892800" y="3991275"/>
              <a:ext cx="141000" cy="105550"/>
            </a:xfrm>
            <a:custGeom>
              <a:avLst/>
              <a:gdLst/>
              <a:ahLst/>
              <a:cxnLst/>
              <a:rect l="l" t="t" r="r" b="b"/>
              <a:pathLst>
                <a:path w="5640" h="4222" extrusionOk="0">
                  <a:moveTo>
                    <a:pt x="2836" y="0"/>
                  </a:moveTo>
                  <a:cubicBezTo>
                    <a:pt x="1292" y="0"/>
                    <a:pt x="32" y="1260"/>
                    <a:pt x="32" y="2804"/>
                  </a:cubicBezTo>
                  <a:lnTo>
                    <a:pt x="32" y="3875"/>
                  </a:lnTo>
                  <a:cubicBezTo>
                    <a:pt x="0" y="4064"/>
                    <a:pt x="158" y="4222"/>
                    <a:pt x="347" y="4222"/>
                  </a:cubicBezTo>
                  <a:lnTo>
                    <a:pt x="5293" y="4222"/>
                  </a:lnTo>
                  <a:cubicBezTo>
                    <a:pt x="5482" y="4222"/>
                    <a:pt x="5640" y="4064"/>
                    <a:pt x="5640" y="3875"/>
                  </a:cubicBezTo>
                  <a:lnTo>
                    <a:pt x="5640" y="2804"/>
                  </a:lnTo>
                  <a:cubicBezTo>
                    <a:pt x="5640" y="1260"/>
                    <a:pt x="4380" y="0"/>
                    <a:pt x="28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6" name="Google Shape;5683;p51">
              <a:extLst>
                <a:ext uri="{FF2B5EF4-FFF2-40B4-BE49-F238E27FC236}">
                  <a16:creationId xmlns:a16="http://schemas.microsoft.com/office/drawing/2014/main" id="{166B1C51-4C5A-EAFD-5650-D1488D58E25C}"/>
                </a:ext>
              </a:extLst>
            </p:cNvPr>
            <p:cNvSpPr/>
            <p:nvPr/>
          </p:nvSpPr>
          <p:spPr>
            <a:xfrm>
              <a:off x="-47773875" y="3956600"/>
              <a:ext cx="119750" cy="89025"/>
            </a:xfrm>
            <a:custGeom>
              <a:avLst/>
              <a:gdLst/>
              <a:ahLst/>
              <a:cxnLst/>
              <a:rect l="l" t="t" r="r" b="b"/>
              <a:pathLst>
                <a:path w="4790" h="3561" extrusionOk="0">
                  <a:moveTo>
                    <a:pt x="1" y="1"/>
                  </a:moveTo>
                  <a:cubicBezTo>
                    <a:pt x="95" y="253"/>
                    <a:pt x="127" y="474"/>
                    <a:pt x="127" y="726"/>
                  </a:cubicBezTo>
                  <a:lnTo>
                    <a:pt x="127" y="1419"/>
                  </a:lnTo>
                  <a:lnTo>
                    <a:pt x="158" y="1419"/>
                  </a:lnTo>
                  <a:cubicBezTo>
                    <a:pt x="442" y="1639"/>
                    <a:pt x="694" y="1860"/>
                    <a:pt x="883" y="2143"/>
                  </a:cubicBezTo>
                  <a:cubicBezTo>
                    <a:pt x="1702" y="2301"/>
                    <a:pt x="2427" y="2805"/>
                    <a:pt x="2805" y="3561"/>
                  </a:cubicBezTo>
                  <a:cubicBezTo>
                    <a:pt x="3214" y="3120"/>
                    <a:pt x="3750" y="2805"/>
                    <a:pt x="4380" y="2805"/>
                  </a:cubicBezTo>
                  <a:cubicBezTo>
                    <a:pt x="4506" y="2805"/>
                    <a:pt x="4663" y="2805"/>
                    <a:pt x="4789" y="2836"/>
                  </a:cubicBezTo>
                  <a:cubicBezTo>
                    <a:pt x="4033" y="1167"/>
                    <a:pt x="2332" y="1"/>
                    <a:pt x="4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7" name="Google Shape;5684;p51">
              <a:extLst>
                <a:ext uri="{FF2B5EF4-FFF2-40B4-BE49-F238E27FC236}">
                  <a16:creationId xmlns:a16="http://schemas.microsoft.com/office/drawing/2014/main" id="{CAF62598-8E9C-9569-0BA4-A45AC60283E7}"/>
                </a:ext>
              </a:extLst>
            </p:cNvPr>
            <p:cNvSpPr/>
            <p:nvPr/>
          </p:nvSpPr>
          <p:spPr>
            <a:xfrm>
              <a:off x="-47699050" y="4043250"/>
              <a:ext cx="71700" cy="70900"/>
            </a:xfrm>
            <a:custGeom>
              <a:avLst/>
              <a:gdLst/>
              <a:ahLst/>
              <a:cxnLst/>
              <a:rect l="l" t="t" r="r" b="b"/>
              <a:pathLst>
                <a:path w="2868" h="2836" extrusionOk="0">
                  <a:moveTo>
                    <a:pt x="1450" y="0"/>
                  </a:moveTo>
                  <a:cubicBezTo>
                    <a:pt x="662" y="0"/>
                    <a:pt x="1" y="694"/>
                    <a:pt x="1" y="1418"/>
                  </a:cubicBezTo>
                  <a:cubicBezTo>
                    <a:pt x="1" y="2206"/>
                    <a:pt x="662" y="2836"/>
                    <a:pt x="1450" y="2836"/>
                  </a:cubicBezTo>
                  <a:cubicBezTo>
                    <a:pt x="2237" y="2836"/>
                    <a:pt x="2868" y="2206"/>
                    <a:pt x="2868" y="1418"/>
                  </a:cubicBezTo>
                  <a:cubicBezTo>
                    <a:pt x="2868" y="631"/>
                    <a:pt x="2237" y="0"/>
                    <a:pt x="14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8" name="Google Shape;5685;p51">
              <a:extLst>
                <a:ext uri="{FF2B5EF4-FFF2-40B4-BE49-F238E27FC236}">
                  <a16:creationId xmlns:a16="http://schemas.microsoft.com/office/drawing/2014/main" id="{5E138A1F-DD4B-2484-B907-DD5564317C02}"/>
                </a:ext>
              </a:extLst>
            </p:cNvPr>
            <p:cNvSpPr/>
            <p:nvPr/>
          </p:nvSpPr>
          <p:spPr>
            <a:xfrm>
              <a:off x="-47770725" y="4124375"/>
              <a:ext cx="178025" cy="114225"/>
            </a:xfrm>
            <a:custGeom>
              <a:avLst/>
              <a:gdLst/>
              <a:ahLst/>
              <a:cxnLst/>
              <a:rect l="l" t="t" r="r" b="b"/>
              <a:pathLst>
                <a:path w="7121" h="4569" extrusionOk="0">
                  <a:moveTo>
                    <a:pt x="3183" y="0"/>
                  </a:moveTo>
                  <a:lnTo>
                    <a:pt x="3183" y="2426"/>
                  </a:lnTo>
                  <a:lnTo>
                    <a:pt x="2490" y="2426"/>
                  </a:lnTo>
                  <a:lnTo>
                    <a:pt x="2490" y="2080"/>
                  </a:lnTo>
                  <a:cubicBezTo>
                    <a:pt x="2490" y="1891"/>
                    <a:pt x="2332" y="1733"/>
                    <a:pt x="2143" y="1733"/>
                  </a:cubicBezTo>
                  <a:cubicBezTo>
                    <a:pt x="1954" y="1733"/>
                    <a:pt x="1796" y="1891"/>
                    <a:pt x="1796" y="2080"/>
                  </a:cubicBezTo>
                  <a:lnTo>
                    <a:pt x="1796" y="2426"/>
                  </a:lnTo>
                  <a:cubicBezTo>
                    <a:pt x="788" y="2426"/>
                    <a:pt x="1" y="3214"/>
                    <a:pt x="1" y="4222"/>
                  </a:cubicBezTo>
                  <a:cubicBezTo>
                    <a:pt x="1" y="4411"/>
                    <a:pt x="158" y="4569"/>
                    <a:pt x="379" y="4569"/>
                  </a:cubicBezTo>
                  <a:lnTo>
                    <a:pt x="6711" y="4569"/>
                  </a:lnTo>
                  <a:cubicBezTo>
                    <a:pt x="6900" y="4569"/>
                    <a:pt x="7058" y="4411"/>
                    <a:pt x="7058" y="4222"/>
                  </a:cubicBezTo>
                  <a:cubicBezTo>
                    <a:pt x="7121" y="3214"/>
                    <a:pt x="6302" y="2426"/>
                    <a:pt x="5325" y="2426"/>
                  </a:cubicBezTo>
                  <a:lnTo>
                    <a:pt x="5325" y="0"/>
                  </a:lnTo>
                  <a:cubicBezTo>
                    <a:pt x="5010" y="190"/>
                    <a:pt x="4663" y="284"/>
                    <a:pt x="4254" y="284"/>
                  </a:cubicBezTo>
                  <a:cubicBezTo>
                    <a:pt x="3876" y="284"/>
                    <a:pt x="3529" y="158"/>
                    <a:pt x="31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9" name="Google Shape;5686;p51">
              <a:extLst>
                <a:ext uri="{FF2B5EF4-FFF2-40B4-BE49-F238E27FC236}">
                  <a16:creationId xmlns:a16="http://schemas.microsoft.com/office/drawing/2014/main" id="{79291D82-2016-A5F6-0BD5-E0CD1AA3A639}"/>
                </a:ext>
              </a:extLst>
            </p:cNvPr>
            <p:cNvSpPr/>
            <p:nvPr/>
          </p:nvSpPr>
          <p:spPr>
            <a:xfrm>
              <a:off x="-47830575" y="4132250"/>
              <a:ext cx="17350" cy="44125"/>
            </a:xfrm>
            <a:custGeom>
              <a:avLst/>
              <a:gdLst/>
              <a:ahLst/>
              <a:cxnLst/>
              <a:rect l="l" t="t" r="r" b="b"/>
              <a:pathLst>
                <a:path w="694" h="1765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418"/>
                  </a:lnTo>
                  <a:cubicBezTo>
                    <a:pt x="0" y="1607"/>
                    <a:pt x="158" y="1765"/>
                    <a:pt x="347" y="1765"/>
                  </a:cubicBezTo>
                  <a:cubicBezTo>
                    <a:pt x="536" y="1765"/>
                    <a:pt x="693" y="1607"/>
                    <a:pt x="693" y="1418"/>
                  </a:cubicBezTo>
                  <a:lnTo>
                    <a:pt x="693" y="347"/>
                  </a:ln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0" name="Google Shape;5687;p51">
              <a:extLst>
                <a:ext uri="{FF2B5EF4-FFF2-40B4-BE49-F238E27FC236}">
                  <a16:creationId xmlns:a16="http://schemas.microsoft.com/office/drawing/2014/main" id="{587C9A51-CD68-A970-2029-5BB63747AB54}"/>
                </a:ext>
              </a:extLst>
            </p:cNvPr>
            <p:cNvSpPr/>
            <p:nvPr/>
          </p:nvSpPr>
          <p:spPr>
            <a:xfrm>
              <a:off x="-47785675" y="4112375"/>
              <a:ext cx="37825" cy="36250"/>
            </a:xfrm>
            <a:custGeom>
              <a:avLst/>
              <a:gdLst/>
              <a:ahLst/>
              <a:cxnLst/>
              <a:rect l="l" t="t" r="r" b="b"/>
              <a:pathLst>
                <a:path w="1513" h="1450" extrusionOk="0">
                  <a:moveTo>
                    <a:pt x="402" y="0"/>
                  </a:moveTo>
                  <a:cubicBezTo>
                    <a:pt x="307" y="0"/>
                    <a:pt x="205" y="24"/>
                    <a:pt x="126" y="71"/>
                  </a:cubicBezTo>
                  <a:cubicBezTo>
                    <a:pt x="0" y="197"/>
                    <a:pt x="0" y="449"/>
                    <a:pt x="126" y="607"/>
                  </a:cubicBezTo>
                  <a:lnTo>
                    <a:pt x="882" y="1331"/>
                  </a:lnTo>
                  <a:cubicBezTo>
                    <a:pt x="961" y="1410"/>
                    <a:pt x="1055" y="1449"/>
                    <a:pt x="1146" y="1449"/>
                  </a:cubicBezTo>
                  <a:cubicBezTo>
                    <a:pt x="1237" y="1449"/>
                    <a:pt x="1323" y="1410"/>
                    <a:pt x="1386" y="1331"/>
                  </a:cubicBezTo>
                  <a:cubicBezTo>
                    <a:pt x="1512" y="1237"/>
                    <a:pt x="1512" y="985"/>
                    <a:pt x="1386" y="827"/>
                  </a:cubicBezTo>
                  <a:lnTo>
                    <a:pt x="630" y="71"/>
                  </a:lnTo>
                  <a:cubicBezTo>
                    <a:pt x="583" y="24"/>
                    <a:pt x="496" y="0"/>
                    <a:pt x="4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1" name="Google Shape;5688;p51">
              <a:extLst>
                <a:ext uri="{FF2B5EF4-FFF2-40B4-BE49-F238E27FC236}">
                  <a16:creationId xmlns:a16="http://schemas.microsoft.com/office/drawing/2014/main" id="{EFC7B8D8-022B-5F22-5B70-43450F698F27}"/>
                </a:ext>
              </a:extLst>
            </p:cNvPr>
            <p:cNvSpPr/>
            <p:nvPr/>
          </p:nvSpPr>
          <p:spPr>
            <a:xfrm>
              <a:off x="-47892800" y="4112750"/>
              <a:ext cx="37825" cy="36250"/>
            </a:xfrm>
            <a:custGeom>
              <a:avLst/>
              <a:gdLst/>
              <a:ahLst/>
              <a:cxnLst/>
              <a:rect l="l" t="t" r="r" b="b"/>
              <a:pathLst>
                <a:path w="1513" h="1450" extrusionOk="0">
                  <a:moveTo>
                    <a:pt x="1111" y="1"/>
                  </a:moveTo>
                  <a:cubicBezTo>
                    <a:pt x="1016" y="1"/>
                    <a:pt x="930" y="40"/>
                    <a:pt x="883" y="119"/>
                  </a:cubicBezTo>
                  <a:lnTo>
                    <a:pt x="126" y="844"/>
                  </a:lnTo>
                  <a:cubicBezTo>
                    <a:pt x="0" y="970"/>
                    <a:pt x="0" y="1222"/>
                    <a:pt x="126" y="1379"/>
                  </a:cubicBezTo>
                  <a:cubicBezTo>
                    <a:pt x="189" y="1426"/>
                    <a:pt x="276" y="1450"/>
                    <a:pt x="367" y="1450"/>
                  </a:cubicBezTo>
                  <a:cubicBezTo>
                    <a:pt x="457" y="1450"/>
                    <a:pt x="552" y="1426"/>
                    <a:pt x="630" y="1379"/>
                  </a:cubicBezTo>
                  <a:lnTo>
                    <a:pt x="1387" y="623"/>
                  </a:lnTo>
                  <a:cubicBezTo>
                    <a:pt x="1513" y="497"/>
                    <a:pt x="1513" y="276"/>
                    <a:pt x="1387" y="119"/>
                  </a:cubicBezTo>
                  <a:cubicBezTo>
                    <a:pt x="1308" y="40"/>
                    <a:pt x="1205" y="1"/>
                    <a:pt x="11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42" name="Google Shape;5689;p51">
            <a:extLst>
              <a:ext uri="{FF2B5EF4-FFF2-40B4-BE49-F238E27FC236}">
                <a16:creationId xmlns:a16="http://schemas.microsoft.com/office/drawing/2014/main" id="{DC9EE79B-1B01-D66C-2082-F3B392AAE087}"/>
              </a:ext>
            </a:extLst>
          </p:cNvPr>
          <p:cNvGrpSpPr/>
          <p:nvPr/>
        </p:nvGrpSpPr>
        <p:grpSpPr>
          <a:xfrm>
            <a:off x="8547266" y="4614666"/>
            <a:ext cx="545086" cy="477881"/>
            <a:chOff x="-46042675" y="3218600"/>
            <a:chExt cx="300100" cy="263100"/>
          </a:xfrm>
          <a:solidFill>
            <a:srgbClr val="054B99"/>
          </a:solidFill>
        </p:grpSpPr>
        <p:sp>
          <p:nvSpPr>
            <p:cNvPr id="3343" name="Google Shape;5690;p51">
              <a:extLst>
                <a:ext uri="{FF2B5EF4-FFF2-40B4-BE49-F238E27FC236}">
                  <a16:creationId xmlns:a16="http://schemas.microsoft.com/office/drawing/2014/main" id="{F37930DB-A0D8-020F-3587-500627D08A7B}"/>
                </a:ext>
              </a:extLst>
            </p:cNvPr>
            <p:cNvSpPr/>
            <p:nvPr/>
          </p:nvSpPr>
          <p:spPr>
            <a:xfrm>
              <a:off x="-46042675" y="3302875"/>
              <a:ext cx="35475" cy="130000"/>
            </a:xfrm>
            <a:custGeom>
              <a:avLst/>
              <a:gdLst/>
              <a:ahLst/>
              <a:cxnLst/>
              <a:rect l="l" t="t" r="r" b="b"/>
              <a:pathLst>
                <a:path w="1419" h="5200" extrusionOk="0">
                  <a:moveTo>
                    <a:pt x="1" y="1"/>
                  </a:moveTo>
                  <a:lnTo>
                    <a:pt x="1" y="5199"/>
                  </a:lnTo>
                  <a:lnTo>
                    <a:pt x="1418" y="4506"/>
                  </a:lnTo>
                  <a:lnTo>
                    <a:pt x="1418" y="726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4" name="Google Shape;5691;p51">
              <a:extLst>
                <a:ext uri="{FF2B5EF4-FFF2-40B4-BE49-F238E27FC236}">
                  <a16:creationId xmlns:a16="http://schemas.microsoft.com/office/drawing/2014/main" id="{B5628880-C8FC-B7D7-C733-2EDE4EAF77C1}"/>
                </a:ext>
              </a:extLst>
            </p:cNvPr>
            <p:cNvSpPr/>
            <p:nvPr/>
          </p:nvSpPr>
          <p:spPr>
            <a:xfrm>
              <a:off x="-45919025" y="3341475"/>
              <a:ext cx="53600" cy="52800"/>
            </a:xfrm>
            <a:custGeom>
              <a:avLst/>
              <a:gdLst/>
              <a:ahLst/>
              <a:cxnLst/>
              <a:rect l="l" t="t" r="r" b="b"/>
              <a:pathLst>
                <a:path w="2144" h="2112" extrusionOk="0">
                  <a:moveTo>
                    <a:pt x="1072" y="1"/>
                  </a:moveTo>
                  <a:cubicBezTo>
                    <a:pt x="473" y="1"/>
                    <a:pt x="1" y="473"/>
                    <a:pt x="1" y="1072"/>
                  </a:cubicBezTo>
                  <a:cubicBezTo>
                    <a:pt x="1" y="1639"/>
                    <a:pt x="473" y="2112"/>
                    <a:pt x="1072" y="2112"/>
                  </a:cubicBezTo>
                  <a:cubicBezTo>
                    <a:pt x="1671" y="2112"/>
                    <a:pt x="2143" y="1639"/>
                    <a:pt x="2143" y="1072"/>
                  </a:cubicBezTo>
                  <a:cubicBezTo>
                    <a:pt x="2143" y="473"/>
                    <a:pt x="1639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5" name="Google Shape;5692;p51">
              <a:extLst>
                <a:ext uri="{FF2B5EF4-FFF2-40B4-BE49-F238E27FC236}">
                  <a16:creationId xmlns:a16="http://schemas.microsoft.com/office/drawing/2014/main" id="{86DE9F79-CB93-E5E3-408A-9D768F98C930}"/>
                </a:ext>
              </a:extLst>
            </p:cNvPr>
            <p:cNvSpPr/>
            <p:nvPr/>
          </p:nvSpPr>
          <p:spPr>
            <a:xfrm>
              <a:off x="-45778025" y="3302875"/>
              <a:ext cx="35450" cy="130000"/>
            </a:xfrm>
            <a:custGeom>
              <a:avLst/>
              <a:gdLst/>
              <a:ahLst/>
              <a:cxnLst/>
              <a:rect l="l" t="t" r="r" b="b"/>
              <a:pathLst>
                <a:path w="1418" h="5200" extrusionOk="0">
                  <a:moveTo>
                    <a:pt x="1418" y="1"/>
                  </a:moveTo>
                  <a:lnTo>
                    <a:pt x="0" y="726"/>
                  </a:lnTo>
                  <a:lnTo>
                    <a:pt x="0" y="4506"/>
                  </a:lnTo>
                  <a:lnTo>
                    <a:pt x="1418" y="5199"/>
                  </a:lnTo>
                  <a:lnTo>
                    <a:pt x="141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6" name="Google Shape;5693;p51">
              <a:extLst>
                <a:ext uri="{FF2B5EF4-FFF2-40B4-BE49-F238E27FC236}">
                  <a16:creationId xmlns:a16="http://schemas.microsoft.com/office/drawing/2014/main" id="{26C6B978-B3EB-AC3B-4D22-98D7767A0329}"/>
                </a:ext>
              </a:extLst>
            </p:cNvPr>
            <p:cNvSpPr/>
            <p:nvPr/>
          </p:nvSpPr>
          <p:spPr>
            <a:xfrm>
              <a:off x="-46042675" y="3235950"/>
              <a:ext cx="300100" cy="245750"/>
            </a:xfrm>
            <a:custGeom>
              <a:avLst/>
              <a:gdLst/>
              <a:ahLst/>
              <a:cxnLst/>
              <a:rect l="l" t="t" r="r" b="b"/>
              <a:pathLst>
                <a:path w="12004" h="9830" extrusionOk="0">
                  <a:moveTo>
                    <a:pt x="6018" y="2142"/>
                  </a:moveTo>
                  <a:cubicBezTo>
                    <a:pt x="7751" y="2142"/>
                    <a:pt x="9168" y="3560"/>
                    <a:pt x="9168" y="5293"/>
                  </a:cubicBezTo>
                  <a:cubicBezTo>
                    <a:pt x="9168" y="7026"/>
                    <a:pt x="7751" y="8443"/>
                    <a:pt x="6018" y="8443"/>
                  </a:cubicBezTo>
                  <a:cubicBezTo>
                    <a:pt x="4285" y="8443"/>
                    <a:pt x="2867" y="7026"/>
                    <a:pt x="2867" y="5293"/>
                  </a:cubicBezTo>
                  <a:cubicBezTo>
                    <a:pt x="2867" y="3560"/>
                    <a:pt x="4285" y="2142"/>
                    <a:pt x="6018" y="2142"/>
                  </a:cubicBezTo>
                  <a:close/>
                  <a:moveTo>
                    <a:pt x="1765" y="0"/>
                  </a:moveTo>
                  <a:cubicBezTo>
                    <a:pt x="1576" y="0"/>
                    <a:pt x="1418" y="158"/>
                    <a:pt x="1418" y="378"/>
                  </a:cubicBezTo>
                  <a:lnTo>
                    <a:pt x="1418" y="725"/>
                  </a:lnTo>
                  <a:lnTo>
                    <a:pt x="1072" y="725"/>
                  </a:lnTo>
                  <a:cubicBezTo>
                    <a:pt x="473" y="725"/>
                    <a:pt x="1" y="1197"/>
                    <a:pt x="1" y="1796"/>
                  </a:cubicBezTo>
                  <a:lnTo>
                    <a:pt x="1" y="1890"/>
                  </a:lnTo>
                  <a:lnTo>
                    <a:pt x="1922" y="2835"/>
                  </a:lnTo>
                  <a:cubicBezTo>
                    <a:pt x="2048" y="2930"/>
                    <a:pt x="2143" y="3056"/>
                    <a:pt x="2143" y="3151"/>
                  </a:cubicBezTo>
                  <a:lnTo>
                    <a:pt x="2143" y="7372"/>
                  </a:lnTo>
                  <a:cubicBezTo>
                    <a:pt x="2143" y="7498"/>
                    <a:pt x="2048" y="7624"/>
                    <a:pt x="1922" y="7687"/>
                  </a:cubicBezTo>
                  <a:lnTo>
                    <a:pt x="1" y="8632"/>
                  </a:lnTo>
                  <a:lnTo>
                    <a:pt x="1" y="8758"/>
                  </a:lnTo>
                  <a:cubicBezTo>
                    <a:pt x="1" y="9357"/>
                    <a:pt x="473" y="9830"/>
                    <a:pt x="1072" y="9830"/>
                  </a:cubicBezTo>
                  <a:lnTo>
                    <a:pt x="10964" y="9830"/>
                  </a:lnTo>
                  <a:cubicBezTo>
                    <a:pt x="11531" y="9830"/>
                    <a:pt x="12004" y="9357"/>
                    <a:pt x="12004" y="8758"/>
                  </a:cubicBezTo>
                  <a:lnTo>
                    <a:pt x="12004" y="8632"/>
                  </a:lnTo>
                  <a:lnTo>
                    <a:pt x="10082" y="7687"/>
                  </a:lnTo>
                  <a:cubicBezTo>
                    <a:pt x="9956" y="7624"/>
                    <a:pt x="9893" y="7498"/>
                    <a:pt x="9893" y="7372"/>
                  </a:cubicBezTo>
                  <a:lnTo>
                    <a:pt x="9893" y="3151"/>
                  </a:lnTo>
                  <a:cubicBezTo>
                    <a:pt x="9893" y="3056"/>
                    <a:pt x="9956" y="2930"/>
                    <a:pt x="10082" y="2835"/>
                  </a:cubicBezTo>
                  <a:lnTo>
                    <a:pt x="12004" y="1890"/>
                  </a:lnTo>
                  <a:lnTo>
                    <a:pt x="12004" y="1796"/>
                  </a:lnTo>
                  <a:cubicBezTo>
                    <a:pt x="12004" y="1197"/>
                    <a:pt x="11531" y="725"/>
                    <a:pt x="10933" y="725"/>
                  </a:cubicBezTo>
                  <a:lnTo>
                    <a:pt x="2143" y="725"/>
                  </a:lnTo>
                  <a:lnTo>
                    <a:pt x="2143" y="378"/>
                  </a:lnTo>
                  <a:cubicBezTo>
                    <a:pt x="2143" y="158"/>
                    <a:pt x="1985" y="0"/>
                    <a:pt x="17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7" name="Google Shape;5694;p51">
              <a:extLst>
                <a:ext uri="{FF2B5EF4-FFF2-40B4-BE49-F238E27FC236}">
                  <a16:creationId xmlns:a16="http://schemas.microsoft.com/office/drawing/2014/main" id="{DCAB79BC-EC98-42A3-748A-611B92E66790}"/>
                </a:ext>
              </a:extLst>
            </p:cNvPr>
            <p:cNvSpPr/>
            <p:nvPr/>
          </p:nvSpPr>
          <p:spPr>
            <a:xfrm>
              <a:off x="-45952875" y="3306025"/>
              <a:ext cx="122100" cy="122125"/>
            </a:xfrm>
            <a:custGeom>
              <a:avLst/>
              <a:gdLst/>
              <a:ahLst/>
              <a:cxnLst/>
              <a:rect l="l" t="t" r="r" b="b"/>
              <a:pathLst>
                <a:path w="4884" h="4885" extrusionOk="0">
                  <a:moveTo>
                    <a:pt x="2426" y="663"/>
                  </a:moveTo>
                  <a:cubicBezTo>
                    <a:pt x="3403" y="663"/>
                    <a:pt x="4190" y="1450"/>
                    <a:pt x="4190" y="2458"/>
                  </a:cubicBezTo>
                  <a:cubicBezTo>
                    <a:pt x="4159" y="3435"/>
                    <a:pt x="3371" y="4223"/>
                    <a:pt x="2426" y="4223"/>
                  </a:cubicBezTo>
                  <a:cubicBezTo>
                    <a:pt x="1449" y="4223"/>
                    <a:pt x="662" y="3435"/>
                    <a:pt x="662" y="2458"/>
                  </a:cubicBezTo>
                  <a:cubicBezTo>
                    <a:pt x="662" y="1450"/>
                    <a:pt x="1449" y="663"/>
                    <a:pt x="2426" y="663"/>
                  </a:cubicBezTo>
                  <a:close/>
                  <a:moveTo>
                    <a:pt x="2426" y="1"/>
                  </a:moveTo>
                  <a:cubicBezTo>
                    <a:pt x="1103" y="1"/>
                    <a:pt x="0" y="1104"/>
                    <a:pt x="0" y="2458"/>
                  </a:cubicBezTo>
                  <a:cubicBezTo>
                    <a:pt x="0" y="3782"/>
                    <a:pt x="1103" y="4884"/>
                    <a:pt x="2426" y="4884"/>
                  </a:cubicBezTo>
                  <a:cubicBezTo>
                    <a:pt x="3781" y="4884"/>
                    <a:pt x="4883" y="3782"/>
                    <a:pt x="4883" y="2458"/>
                  </a:cubicBezTo>
                  <a:cubicBezTo>
                    <a:pt x="4883" y="1104"/>
                    <a:pt x="3781" y="1"/>
                    <a:pt x="24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8" name="Google Shape;5695;p51">
              <a:extLst>
                <a:ext uri="{FF2B5EF4-FFF2-40B4-BE49-F238E27FC236}">
                  <a16:creationId xmlns:a16="http://schemas.microsoft.com/office/drawing/2014/main" id="{E4A7B499-8354-3975-E750-091BED4D95F8}"/>
                </a:ext>
              </a:extLst>
            </p:cNvPr>
            <p:cNvSpPr/>
            <p:nvPr/>
          </p:nvSpPr>
          <p:spPr>
            <a:xfrm>
              <a:off x="-45941075" y="3218600"/>
              <a:ext cx="98475" cy="17375"/>
            </a:xfrm>
            <a:custGeom>
              <a:avLst/>
              <a:gdLst/>
              <a:ahLst/>
              <a:cxnLst/>
              <a:rect l="l" t="t" r="r" b="b"/>
              <a:pathLst>
                <a:path w="3939" h="695" extrusionOk="0">
                  <a:moveTo>
                    <a:pt x="536" y="1"/>
                  </a:moveTo>
                  <a:cubicBezTo>
                    <a:pt x="410" y="1"/>
                    <a:pt x="316" y="64"/>
                    <a:pt x="221" y="190"/>
                  </a:cubicBezTo>
                  <a:lnTo>
                    <a:pt x="1" y="694"/>
                  </a:lnTo>
                  <a:lnTo>
                    <a:pt x="3939" y="694"/>
                  </a:lnTo>
                  <a:lnTo>
                    <a:pt x="3655" y="190"/>
                  </a:lnTo>
                  <a:cubicBezTo>
                    <a:pt x="3592" y="64"/>
                    <a:pt x="3466" y="1"/>
                    <a:pt x="33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49" name="Google Shape;5696;p51">
            <a:extLst>
              <a:ext uri="{FF2B5EF4-FFF2-40B4-BE49-F238E27FC236}">
                <a16:creationId xmlns:a16="http://schemas.microsoft.com/office/drawing/2014/main" id="{92A4377F-334B-5E46-030A-11CDA48E9793}"/>
              </a:ext>
            </a:extLst>
          </p:cNvPr>
          <p:cNvGrpSpPr/>
          <p:nvPr/>
        </p:nvGrpSpPr>
        <p:grpSpPr>
          <a:xfrm>
            <a:off x="8547266" y="5250569"/>
            <a:ext cx="545086" cy="495772"/>
            <a:chOff x="-46042675" y="3568700"/>
            <a:chExt cx="300100" cy="272950"/>
          </a:xfrm>
          <a:solidFill>
            <a:srgbClr val="054B99"/>
          </a:solidFill>
        </p:grpSpPr>
        <p:sp>
          <p:nvSpPr>
            <p:cNvPr id="3350" name="Google Shape;5697;p51">
              <a:extLst>
                <a:ext uri="{FF2B5EF4-FFF2-40B4-BE49-F238E27FC236}">
                  <a16:creationId xmlns:a16="http://schemas.microsoft.com/office/drawing/2014/main" id="{885B4F67-2CB4-8B6E-522B-92A7B8770726}"/>
                </a:ext>
              </a:extLst>
            </p:cNvPr>
            <p:cNvSpPr/>
            <p:nvPr/>
          </p:nvSpPr>
          <p:spPr>
            <a:xfrm>
              <a:off x="-46042675" y="3758125"/>
              <a:ext cx="115025" cy="83525"/>
            </a:xfrm>
            <a:custGeom>
              <a:avLst/>
              <a:gdLst/>
              <a:ahLst/>
              <a:cxnLst/>
              <a:rect l="l" t="t" r="r" b="b"/>
              <a:pathLst>
                <a:path w="4601" h="3341" extrusionOk="0">
                  <a:moveTo>
                    <a:pt x="1985" y="1"/>
                  </a:moveTo>
                  <a:lnTo>
                    <a:pt x="127" y="1797"/>
                  </a:lnTo>
                  <a:cubicBezTo>
                    <a:pt x="32" y="1891"/>
                    <a:pt x="1" y="2017"/>
                    <a:pt x="32" y="2112"/>
                  </a:cubicBezTo>
                  <a:cubicBezTo>
                    <a:pt x="95" y="2238"/>
                    <a:pt x="158" y="2332"/>
                    <a:pt x="284" y="2364"/>
                  </a:cubicBezTo>
                  <a:lnTo>
                    <a:pt x="3277" y="3340"/>
                  </a:lnTo>
                  <a:lnTo>
                    <a:pt x="3403" y="3340"/>
                  </a:lnTo>
                  <a:cubicBezTo>
                    <a:pt x="3466" y="3340"/>
                    <a:pt x="3592" y="3309"/>
                    <a:pt x="3624" y="3214"/>
                  </a:cubicBezTo>
                  <a:lnTo>
                    <a:pt x="4600" y="2238"/>
                  </a:lnTo>
                  <a:lnTo>
                    <a:pt x="2395" y="1639"/>
                  </a:lnTo>
                  <a:cubicBezTo>
                    <a:pt x="2367" y="1650"/>
                    <a:pt x="2340" y="1656"/>
                    <a:pt x="2316" y="1656"/>
                  </a:cubicBezTo>
                  <a:cubicBezTo>
                    <a:pt x="2206" y="1656"/>
                    <a:pt x="2143" y="1548"/>
                    <a:pt x="2143" y="1418"/>
                  </a:cubicBezTo>
                  <a:lnTo>
                    <a:pt x="198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1" name="Google Shape;5698;p51">
              <a:extLst>
                <a:ext uri="{FF2B5EF4-FFF2-40B4-BE49-F238E27FC236}">
                  <a16:creationId xmlns:a16="http://schemas.microsoft.com/office/drawing/2014/main" id="{5376E201-BB55-3DC1-E194-5D889687996C}"/>
                </a:ext>
              </a:extLst>
            </p:cNvPr>
            <p:cNvSpPr/>
            <p:nvPr/>
          </p:nvSpPr>
          <p:spPr>
            <a:xfrm>
              <a:off x="-45866250" y="3654175"/>
              <a:ext cx="37825" cy="37825"/>
            </a:xfrm>
            <a:custGeom>
              <a:avLst/>
              <a:gdLst/>
              <a:ahLst/>
              <a:cxnLst/>
              <a:rect l="l" t="t" r="r" b="b"/>
              <a:pathLst>
                <a:path w="1513" h="1513" extrusionOk="0">
                  <a:moveTo>
                    <a:pt x="1009" y="0"/>
                  </a:moveTo>
                  <a:lnTo>
                    <a:pt x="1" y="1008"/>
                  </a:lnTo>
                  <a:lnTo>
                    <a:pt x="505" y="1512"/>
                  </a:lnTo>
                  <a:lnTo>
                    <a:pt x="1513" y="504"/>
                  </a:lnTo>
                  <a:lnTo>
                    <a:pt x="100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2" name="Google Shape;5699;p51">
              <a:extLst>
                <a:ext uri="{FF2B5EF4-FFF2-40B4-BE49-F238E27FC236}">
                  <a16:creationId xmlns:a16="http://schemas.microsoft.com/office/drawing/2014/main" id="{DE160D47-E80A-BA00-1E6A-84D76587EAB8}"/>
                </a:ext>
              </a:extLst>
            </p:cNvPr>
            <p:cNvSpPr/>
            <p:nvPr/>
          </p:nvSpPr>
          <p:spPr>
            <a:xfrm>
              <a:off x="-45828450" y="3629750"/>
              <a:ext cx="25225" cy="25225"/>
            </a:xfrm>
            <a:custGeom>
              <a:avLst/>
              <a:gdLst/>
              <a:ahLst/>
              <a:cxnLst/>
              <a:rect l="l" t="t" r="r" b="b"/>
              <a:pathLst>
                <a:path w="1009" h="1009" extrusionOk="0">
                  <a:moveTo>
                    <a:pt x="505" y="0"/>
                  </a:moveTo>
                  <a:lnTo>
                    <a:pt x="1" y="505"/>
                  </a:lnTo>
                  <a:lnTo>
                    <a:pt x="505" y="1009"/>
                  </a:lnTo>
                  <a:lnTo>
                    <a:pt x="1009" y="505"/>
                  </a:lnTo>
                  <a:lnTo>
                    <a:pt x="5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3" name="Google Shape;5700;p51">
              <a:extLst>
                <a:ext uri="{FF2B5EF4-FFF2-40B4-BE49-F238E27FC236}">
                  <a16:creationId xmlns:a16="http://schemas.microsoft.com/office/drawing/2014/main" id="{DA26F759-C5D0-8E2B-EBDD-5AA78B2DA7C8}"/>
                </a:ext>
              </a:extLst>
            </p:cNvPr>
            <p:cNvSpPr/>
            <p:nvPr/>
          </p:nvSpPr>
          <p:spPr>
            <a:xfrm>
              <a:off x="-45979675" y="3568700"/>
              <a:ext cx="237100" cy="237800"/>
            </a:xfrm>
            <a:custGeom>
              <a:avLst/>
              <a:gdLst/>
              <a:ahLst/>
              <a:cxnLst/>
              <a:rect l="l" t="t" r="r" b="b"/>
              <a:pathLst>
                <a:path w="9484" h="9512" extrusionOk="0">
                  <a:moveTo>
                    <a:pt x="6499" y="1615"/>
                  </a:moveTo>
                  <a:cubicBezTo>
                    <a:pt x="6593" y="1615"/>
                    <a:pt x="6696" y="1639"/>
                    <a:pt x="6774" y="1686"/>
                  </a:cubicBezTo>
                  <a:lnTo>
                    <a:pt x="7751" y="2695"/>
                  </a:lnTo>
                  <a:cubicBezTo>
                    <a:pt x="7909" y="2852"/>
                    <a:pt x="7909" y="3073"/>
                    <a:pt x="7751" y="3199"/>
                  </a:cubicBezTo>
                  <a:lnTo>
                    <a:pt x="5262" y="5687"/>
                  </a:lnTo>
                  <a:cubicBezTo>
                    <a:pt x="5215" y="5750"/>
                    <a:pt x="5128" y="5782"/>
                    <a:pt x="5034" y="5782"/>
                  </a:cubicBezTo>
                  <a:cubicBezTo>
                    <a:pt x="4939" y="5782"/>
                    <a:pt x="4837" y="5750"/>
                    <a:pt x="4758" y="5687"/>
                  </a:cubicBezTo>
                  <a:lnTo>
                    <a:pt x="3782" y="4711"/>
                  </a:lnTo>
                  <a:cubicBezTo>
                    <a:pt x="3656" y="4585"/>
                    <a:pt x="3656" y="4333"/>
                    <a:pt x="3782" y="4175"/>
                  </a:cubicBezTo>
                  <a:lnTo>
                    <a:pt x="6270" y="1686"/>
                  </a:lnTo>
                  <a:cubicBezTo>
                    <a:pt x="6318" y="1639"/>
                    <a:pt x="6404" y="1615"/>
                    <a:pt x="6499" y="1615"/>
                  </a:cubicBezTo>
                  <a:close/>
                  <a:moveTo>
                    <a:pt x="3506" y="5593"/>
                  </a:moveTo>
                  <a:cubicBezTo>
                    <a:pt x="3600" y="5593"/>
                    <a:pt x="3703" y="5624"/>
                    <a:pt x="3782" y="5687"/>
                  </a:cubicBezTo>
                  <a:cubicBezTo>
                    <a:pt x="3939" y="5845"/>
                    <a:pt x="3939" y="6034"/>
                    <a:pt x="3782" y="6192"/>
                  </a:cubicBezTo>
                  <a:lnTo>
                    <a:pt x="2553" y="7420"/>
                  </a:lnTo>
                  <a:cubicBezTo>
                    <a:pt x="2490" y="7483"/>
                    <a:pt x="2403" y="7515"/>
                    <a:pt x="2313" y="7515"/>
                  </a:cubicBezTo>
                  <a:cubicBezTo>
                    <a:pt x="2222" y="7515"/>
                    <a:pt x="2128" y="7483"/>
                    <a:pt x="2049" y="7420"/>
                  </a:cubicBezTo>
                  <a:cubicBezTo>
                    <a:pt x="1923" y="7294"/>
                    <a:pt x="1923" y="7074"/>
                    <a:pt x="2049" y="6916"/>
                  </a:cubicBezTo>
                  <a:lnTo>
                    <a:pt x="3277" y="5687"/>
                  </a:lnTo>
                  <a:cubicBezTo>
                    <a:pt x="3325" y="5624"/>
                    <a:pt x="3411" y="5593"/>
                    <a:pt x="3506" y="5593"/>
                  </a:cubicBezTo>
                  <a:close/>
                  <a:moveTo>
                    <a:pt x="7034" y="1"/>
                  </a:moveTo>
                  <a:cubicBezTo>
                    <a:pt x="6396" y="1"/>
                    <a:pt x="5766" y="237"/>
                    <a:pt x="5325" y="710"/>
                  </a:cubicBezTo>
                  <a:lnTo>
                    <a:pt x="127" y="5908"/>
                  </a:lnTo>
                  <a:cubicBezTo>
                    <a:pt x="32" y="6003"/>
                    <a:pt x="1" y="6129"/>
                    <a:pt x="1" y="6192"/>
                  </a:cubicBezTo>
                  <a:lnTo>
                    <a:pt x="221" y="8428"/>
                  </a:lnTo>
                  <a:cubicBezTo>
                    <a:pt x="221" y="8586"/>
                    <a:pt x="347" y="8712"/>
                    <a:pt x="505" y="8743"/>
                  </a:cubicBezTo>
                  <a:lnTo>
                    <a:pt x="3214" y="9500"/>
                  </a:lnTo>
                  <a:cubicBezTo>
                    <a:pt x="3248" y="9508"/>
                    <a:pt x="3282" y="9512"/>
                    <a:pt x="3316" y="9512"/>
                  </a:cubicBezTo>
                  <a:cubicBezTo>
                    <a:pt x="3408" y="9512"/>
                    <a:pt x="3500" y="9483"/>
                    <a:pt x="3592" y="9437"/>
                  </a:cubicBezTo>
                  <a:lnTo>
                    <a:pt x="8791" y="4238"/>
                  </a:lnTo>
                  <a:cubicBezTo>
                    <a:pt x="9263" y="3766"/>
                    <a:pt x="9484" y="3167"/>
                    <a:pt x="9484" y="2505"/>
                  </a:cubicBezTo>
                  <a:cubicBezTo>
                    <a:pt x="9484" y="1812"/>
                    <a:pt x="9200" y="1182"/>
                    <a:pt x="8791" y="710"/>
                  </a:cubicBezTo>
                  <a:cubicBezTo>
                    <a:pt x="8318" y="237"/>
                    <a:pt x="7672" y="1"/>
                    <a:pt x="70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54" name="Google Shape;5701;p51">
            <a:extLst>
              <a:ext uri="{FF2B5EF4-FFF2-40B4-BE49-F238E27FC236}">
                <a16:creationId xmlns:a16="http://schemas.microsoft.com/office/drawing/2014/main" id="{814E7B42-286A-52D7-A81B-728D132B13C4}"/>
              </a:ext>
            </a:extLst>
          </p:cNvPr>
          <p:cNvGrpSpPr/>
          <p:nvPr/>
        </p:nvGrpSpPr>
        <p:grpSpPr>
          <a:xfrm>
            <a:off x="8611632" y="5921026"/>
            <a:ext cx="416351" cy="546311"/>
            <a:chOff x="-46007225" y="3937825"/>
            <a:chExt cx="229225" cy="300775"/>
          </a:xfrm>
          <a:solidFill>
            <a:srgbClr val="054B99"/>
          </a:solidFill>
        </p:grpSpPr>
        <p:sp>
          <p:nvSpPr>
            <p:cNvPr id="3355" name="Google Shape;5702;p51">
              <a:extLst>
                <a:ext uri="{FF2B5EF4-FFF2-40B4-BE49-F238E27FC236}">
                  <a16:creationId xmlns:a16="http://schemas.microsoft.com/office/drawing/2014/main" id="{1F9D1D6A-E4D5-0F68-3705-6A3C24E0B00B}"/>
                </a:ext>
              </a:extLst>
            </p:cNvPr>
            <p:cNvSpPr/>
            <p:nvPr/>
          </p:nvSpPr>
          <p:spPr>
            <a:xfrm>
              <a:off x="-45813475" y="3990475"/>
              <a:ext cx="35475" cy="17350"/>
            </a:xfrm>
            <a:custGeom>
              <a:avLst/>
              <a:gdLst/>
              <a:ahLst/>
              <a:cxnLst/>
              <a:rect l="l" t="t" r="r" b="b"/>
              <a:pathLst>
                <a:path w="1419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72" y="694"/>
                  </a:lnTo>
                  <a:cubicBezTo>
                    <a:pt x="1261" y="694"/>
                    <a:pt x="1418" y="536"/>
                    <a:pt x="1418" y="347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6" name="Google Shape;5703;p51">
              <a:extLst>
                <a:ext uri="{FF2B5EF4-FFF2-40B4-BE49-F238E27FC236}">
                  <a16:creationId xmlns:a16="http://schemas.microsoft.com/office/drawing/2014/main" id="{8EB2E268-68B8-0522-C10A-CD115733A220}"/>
                </a:ext>
              </a:extLst>
            </p:cNvPr>
            <p:cNvSpPr/>
            <p:nvPr/>
          </p:nvSpPr>
          <p:spPr>
            <a:xfrm>
              <a:off x="-46007225" y="3990475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71" y="694"/>
                  </a:lnTo>
                  <a:cubicBezTo>
                    <a:pt x="1260" y="694"/>
                    <a:pt x="1418" y="536"/>
                    <a:pt x="1418" y="347"/>
                  </a:cubicBezTo>
                  <a:cubicBezTo>
                    <a:pt x="1418" y="158"/>
                    <a:pt x="1260" y="1"/>
                    <a:pt x="10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7" name="Google Shape;5704;p51">
              <a:extLst>
                <a:ext uri="{FF2B5EF4-FFF2-40B4-BE49-F238E27FC236}">
                  <a16:creationId xmlns:a16="http://schemas.microsoft.com/office/drawing/2014/main" id="{6C555293-6127-29E1-C17E-36B5AAEA652D}"/>
                </a:ext>
              </a:extLst>
            </p:cNvPr>
            <p:cNvSpPr/>
            <p:nvPr/>
          </p:nvSpPr>
          <p:spPr>
            <a:xfrm>
              <a:off x="-45826875" y="3937825"/>
              <a:ext cx="35475" cy="26750"/>
            </a:xfrm>
            <a:custGeom>
              <a:avLst/>
              <a:gdLst/>
              <a:ahLst/>
              <a:cxnLst/>
              <a:rect l="l" t="t" r="r" b="b"/>
              <a:pathLst>
                <a:path w="1419" h="1070" extrusionOk="0">
                  <a:moveTo>
                    <a:pt x="993" y="0"/>
                  </a:moveTo>
                  <a:cubicBezTo>
                    <a:pt x="932" y="0"/>
                    <a:pt x="871" y="18"/>
                    <a:pt x="820" y="59"/>
                  </a:cubicBezTo>
                  <a:lnTo>
                    <a:pt x="221" y="405"/>
                  </a:lnTo>
                  <a:cubicBezTo>
                    <a:pt x="64" y="500"/>
                    <a:pt x="1" y="720"/>
                    <a:pt x="127" y="878"/>
                  </a:cubicBezTo>
                  <a:cubicBezTo>
                    <a:pt x="188" y="1000"/>
                    <a:pt x="288" y="1070"/>
                    <a:pt x="403" y="1070"/>
                  </a:cubicBezTo>
                  <a:cubicBezTo>
                    <a:pt x="466" y="1070"/>
                    <a:pt x="533" y="1049"/>
                    <a:pt x="599" y="1004"/>
                  </a:cubicBezTo>
                  <a:lnTo>
                    <a:pt x="1167" y="657"/>
                  </a:lnTo>
                  <a:cubicBezTo>
                    <a:pt x="1324" y="563"/>
                    <a:pt x="1419" y="342"/>
                    <a:pt x="1293" y="185"/>
                  </a:cubicBezTo>
                  <a:cubicBezTo>
                    <a:pt x="1250" y="78"/>
                    <a:pt x="1121" y="0"/>
                    <a:pt x="9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8" name="Google Shape;5705;p51">
              <a:extLst>
                <a:ext uri="{FF2B5EF4-FFF2-40B4-BE49-F238E27FC236}">
                  <a16:creationId xmlns:a16="http://schemas.microsoft.com/office/drawing/2014/main" id="{BD3888D0-88BF-23BE-6E86-6BB5888F9244}"/>
                </a:ext>
              </a:extLst>
            </p:cNvPr>
            <p:cNvSpPr/>
            <p:nvPr/>
          </p:nvSpPr>
          <p:spPr>
            <a:xfrm>
              <a:off x="-45993850" y="4034625"/>
              <a:ext cx="35475" cy="25850"/>
            </a:xfrm>
            <a:custGeom>
              <a:avLst/>
              <a:gdLst/>
              <a:ahLst/>
              <a:cxnLst/>
              <a:rect l="l" t="t" r="r" b="b"/>
              <a:pathLst>
                <a:path w="1419" h="1034" extrusionOk="0">
                  <a:moveTo>
                    <a:pt x="1014" y="0"/>
                  </a:moveTo>
                  <a:cubicBezTo>
                    <a:pt x="958" y="0"/>
                    <a:pt x="901" y="10"/>
                    <a:pt x="851" y="30"/>
                  </a:cubicBezTo>
                  <a:lnTo>
                    <a:pt x="253" y="377"/>
                  </a:lnTo>
                  <a:cubicBezTo>
                    <a:pt x="95" y="472"/>
                    <a:pt x="1" y="692"/>
                    <a:pt x="127" y="850"/>
                  </a:cubicBezTo>
                  <a:cubicBezTo>
                    <a:pt x="191" y="956"/>
                    <a:pt x="313" y="1034"/>
                    <a:pt x="433" y="1034"/>
                  </a:cubicBezTo>
                  <a:cubicBezTo>
                    <a:pt x="491" y="1034"/>
                    <a:pt x="549" y="1016"/>
                    <a:pt x="599" y="976"/>
                  </a:cubicBezTo>
                  <a:lnTo>
                    <a:pt x="1198" y="629"/>
                  </a:lnTo>
                  <a:cubicBezTo>
                    <a:pt x="1356" y="566"/>
                    <a:pt x="1419" y="314"/>
                    <a:pt x="1324" y="156"/>
                  </a:cubicBezTo>
                  <a:cubicBezTo>
                    <a:pt x="1259" y="49"/>
                    <a:pt x="1136" y="0"/>
                    <a:pt x="10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9" name="Google Shape;5706;p51">
              <a:extLst>
                <a:ext uri="{FF2B5EF4-FFF2-40B4-BE49-F238E27FC236}">
                  <a16:creationId xmlns:a16="http://schemas.microsoft.com/office/drawing/2014/main" id="{2C07FA7C-82E4-ABBA-41B2-60C8A40905D9}"/>
                </a:ext>
              </a:extLst>
            </p:cNvPr>
            <p:cNvSpPr/>
            <p:nvPr/>
          </p:nvSpPr>
          <p:spPr>
            <a:xfrm>
              <a:off x="-45825300" y="4034625"/>
              <a:ext cx="34675" cy="25725"/>
            </a:xfrm>
            <a:custGeom>
              <a:avLst/>
              <a:gdLst/>
              <a:ahLst/>
              <a:cxnLst/>
              <a:rect l="l" t="t" r="r" b="b"/>
              <a:pathLst>
                <a:path w="1387" h="1029" extrusionOk="0">
                  <a:moveTo>
                    <a:pt x="399" y="0"/>
                  </a:moveTo>
                  <a:cubicBezTo>
                    <a:pt x="270" y="0"/>
                    <a:pt x="138" y="49"/>
                    <a:pt x="95" y="156"/>
                  </a:cubicBezTo>
                  <a:cubicBezTo>
                    <a:pt x="1" y="314"/>
                    <a:pt x="32" y="566"/>
                    <a:pt x="190" y="629"/>
                  </a:cubicBezTo>
                  <a:lnTo>
                    <a:pt x="789" y="976"/>
                  </a:lnTo>
                  <a:cubicBezTo>
                    <a:pt x="848" y="1011"/>
                    <a:pt x="920" y="1029"/>
                    <a:pt x="991" y="1029"/>
                  </a:cubicBezTo>
                  <a:cubicBezTo>
                    <a:pt x="1108" y="1029"/>
                    <a:pt x="1222" y="980"/>
                    <a:pt x="1261" y="881"/>
                  </a:cubicBezTo>
                  <a:cubicBezTo>
                    <a:pt x="1387" y="692"/>
                    <a:pt x="1324" y="503"/>
                    <a:pt x="1135" y="408"/>
                  </a:cubicBezTo>
                  <a:lnTo>
                    <a:pt x="568" y="30"/>
                  </a:lnTo>
                  <a:cubicBezTo>
                    <a:pt x="518" y="10"/>
                    <a:pt x="459" y="0"/>
                    <a:pt x="3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0" name="Google Shape;5707;p51">
              <a:extLst>
                <a:ext uri="{FF2B5EF4-FFF2-40B4-BE49-F238E27FC236}">
                  <a16:creationId xmlns:a16="http://schemas.microsoft.com/office/drawing/2014/main" id="{1CAC0BD4-EF6F-60BA-64A0-957621E286A1}"/>
                </a:ext>
              </a:extLst>
            </p:cNvPr>
            <p:cNvSpPr/>
            <p:nvPr/>
          </p:nvSpPr>
          <p:spPr>
            <a:xfrm>
              <a:off x="-45992275" y="3938175"/>
              <a:ext cx="33900" cy="25525"/>
            </a:xfrm>
            <a:custGeom>
              <a:avLst/>
              <a:gdLst/>
              <a:ahLst/>
              <a:cxnLst/>
              <a:rect l="l" t="t" r="r" b="b"/>
              <a:pathLst>
                <a:path w="1356" h="1021" extrusionOk="0">
                  <a:moveTo>
                    <a:pt x="372" y="0"/>
                  </a:moveTo>
                  <a:cubicBezTo>
                    <a:pt x="250" y="0"/>
                    <a:pt x="128" y="64"/>
                    <a:pt x="64" y="171"/>
                  </a:cubicBezTo>
                  <a:cubicBezTo>
                    <a:pt x="1" y="328"/>
                    <a:pt x="32" y="549"/>
                    <a:pt x="190" y="643"/>
                  </a:cubicBezTo>
                  <a:lnTo>
                    <a:pt x="788" y="990"/>
                  </a:lnTo>
                  <a:cubicBezTo>
                    <a:pt x="838" y="1010"/>
                    <a:pt x="895" y="1020"/>
                    <a:pt x="951" y="1020"/>
                  </a:cubicBezTo>
                  <a:cubicBezTo>
                    <a:pt x="1073" y="1020"/>
                    <a:pt x="1196" y="972"/>
                    <a:pt x="1261" y="864"/>
                  </a:cubicBezTo>
                  <a:cubicBezTo>
                    <a:pt x="1356" y="706"/>
                    <a:pt x="1293" y="517"/>
                    <a:pt x="1135" y="391"/>
                  </a:cubicBezTo>
                  <a:lnTo>
                    <a:pt x="536" y="45"/>
                  </a:lnTo>
                  <a:cubicBezTo>
                    <a:pt x="486" y="15"/>
                    <a:pt x="429" y="0"/>
                    <a:pt x="3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1" name="Google Shape;5708;p51">
              <a:extLst>
                <a:ext uri="{FF2B5EF4-FFF2-40B4-BE49-F238E27FC236}">
                  <a16:creationId xmlns:a16="http://schemas.microsoft.com/office/drawing/2014/main" id="{2E82D243-F9C0-79E4-1B80-BC9CC1FB14A7}"/>
                </a:ext>
              </a:extLst>
            </p:cNvPr>
            <p:cNvSpPr/>
            <p:nvPr/>
          </p:nvSpPr>
          <p:spPr>
            <a:xfrm>
              <a:off x="-45953675" y="4078700"/>
              <a:ext cx="122900" cy="35450"/>
            </a:xfrm>
            <a:custGeom>
              <a:avLst/>
              <a:gdLst/>
              <a:ahLst/>
              <a:cxnLst/>
              <a:rect l="l" t="t" r="r" b="b"/>
              <a:pathLst>
                <a:path w="4916" h="1418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40" y="725"/>
                  </a:lnTo>
                  <a:lnTo>
                    <a:pt x="1040" y="1418"/>
                  </a:lnTo>
                  <a:lnTo>
                    <a:pt x="3844" y="1418"/>
                  </a:lnTo>
                  <a:lnTo>
                    <a:pt x="3844" y="725"/>
                  </a:lnTo>
                  <a:lnTo>
                    <a:pt x="4569" y="725"/>
                  </a:lnTo>
                  <a:cubicBezTo>
                    <a:pt x="4758" y="725"/>
                    <a:pt x="4915" y="567"/>
                    <a:pt x="4915" y="378"/>
                  </a:cubicBezTo>
                  <a:cubicBezTo>
                    <a:pt x="4915" y="158"/>
                    <a:pt x="4758" y="0"/>
                    <a:pt x="45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2" name="Google Shape;5709;p51">
              <a:extLst>
                <a:ext uri="{FF2B5EF4-FFF2-40B4-BE49-F238E27FC236}">
                  <a16:creationId xmlns:a16="http://schemas.microsoft.com/office/drawing/2014/main" id="{B6780585-C32D-C213-A255-A55368A378D6}"/>
                </a:ext>
              </a:extLst>
            </p:cNvPr>
            <p:cNvSpPr/>
            <p:nvPr/>
          </p:nvSpPr>
          <p:spPr>
            <a:xfrm>
              <a:off x="-45956025" y="3938325"/>
              <a:ext cx="126025" cy="123075"/>
            </a:xfrm>
            <a:custGeom>
              <a:avLst/>
              <a:gdLst/>
              <a:ahLst/>
              <a:cxnLst/>
              <a:rect l="l" t="t" r="r" b="b"/>
              <a:pathLst>
                <a:path w="5041" h="4923" extrusionOk="0">
                  <a:moveTo>
                    <a:pt x="2557" y="1"/>
                  </a:moveTo>
                  <a:cubicBezTo>
                    <a:pt x="2408" y="1"/>
                    <a:pt x="2259" y="13"/>
                    <a:pt x="2111" y="39"/>
                  </a:cubicBezTo>
                  <a:cubicBezTo>
                    <a:pt x="1134" y="196"/>
                    <a:pt x="315" y="1016"/>
                    <a:pt x="158" y="1992"/>
                  </a:cubicBezTo>
                  <a:cubicBezTo>
                    <a:pt x="0" y="2874"/>
                    <a:pt x="284" y="3410"/>
                    <a:pt x="693" y="4103"/>
                  </a:cubicBezTo>
                  <a:cubicBezTo>
                    <a:pt x="914" y="4355"/>
                    <a:pt x="1071" y="4639"/>
                    <a:pt x="1134" y="4922"/>
                  </a:cubicBezTo>
                  <a:lnTo>
                    <a:pt x="2237" y="4922"/>
                  </a:lnTo>
                  <a:lnTo>
                    <a:pt x="2237" y="2780"/>
                  </a:lnTo>
                  <a:lnTo>
                    <a:pt x="1890" y="2780"/>
                  </a:lnTo>
                  <a:cubicBezTo>
                    <a:pt x="1701" y="2780"/>
                    <a:pt x="1544" y="2622"/>
                    <a:pt x="1544" y="2433"/>
                  </a:cubicBezTo>
                  <a:cubicBezTo>
                    <a:pt x="1544" y="2244"/>
                    <a:pt x="1701" y="2087"/>
                    <a:pt x="1890" y="2087"/>
                  </a:cubicBezTo>
                  <a:lnTo>
                    <a:pt x="3308" y="2087"/>
                  </a:lnTo>
                  <a:cubicBezTo>
                    <a:pt x="3497" y="2087"/>
                    <a:pt x="3655" y="2244"/>
                    <a:pt x="3655" y="2433"/>
                  </a:cubicBezTo>
                  <a:cubicBezTo>
                    <a:pt x="3655" y="2622"/>
                    <a:pt x="3497" y="2780"/>
                    <a:pt x="3308" y="2780"/>
                  </a:cubicBezTo>
                  <a:lnTo>
                    <a:pt x="2962" y="2780"/>
                  </a:lnTo>
                  <a:lnTo>
                    <a:pt x="2962" y="4922"/>
                  </a:lnTo>
                  <a:lnTo>
                    <a:pt x="4064" y="4922"/>
                  </a:lnTo>
                  <a:cubicBezTo>
                    <a:pt x="4127" y="4639"/>
                    <a:pt x="4348" y="4355"/>
                    <a:pt x="4505" y="4040"/>
                  </a:cubicBezTo>
                  <a:cubicBezTo>
                    <a:pt x="4820" y="3536"/>
                    <a:pt x="5041" y="3158"/>
                    <a:pt x="5041" y="2433"/>
                  </a:cubicBezTo>
                  <a:cubicBezTo>
                    <a:pt x="5041" y="1740"/>
                    <a:pt x="4726" y="1016"/>
                    <a:pt x="4190" y="543"/>
                  </a:cubicBezTo>
                  <a:cubicBezTo>
                    <a:pt x="3714" y="192"/>
                    <a:pt x="3138" y="1"/>
                    <a:pt x="25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3" name="Google Shape;5710;p51">
              <a:extLst>
                <a:ext uri="{FF2B5EF4-FFF2-40B4-BE49-F238E27FC236}">
                  <a16:creationId xmlns:a16="http://schemas.microsoft.com/office/drawing/2014/main" id="{E8BE7B02-69B1-0D52-E1E3-770E72E40F7B}"/>
                </a:ext>
              </a:extLst>
            </p:cNvPr>
            <p:cNvSpPr/>
            <p:nvPr/>
          </p:nvSpPr>
          <p:spPr>
            <a:xfrm>
              <a:off x="-45927675" y="4132250"/>
              <a:ext cx="70125" cy="39400"/>
            </a:xfrm>
            <a:custGeom>
              <a:avLst/>
              <a:gdLst/>
              <a:ahLst/>
              <a:cxnLst/>
              <a:rect l="l" t="t" r="r" b="b"/>
              <a:pathLst>
                <a:path w="2805" h="1576" extrusionOk="0">
                  <a:moveTo>
                    <a:pt x="0" y="1"/>
                  </a:moveTo>
                  <a:lnTo>
                    <a:pt x="0" y="1576"/>
                  </a:lnTo>
                  <a:lnTo>
                    <a:pt x="158" y="1450"/>
                  </a:lnTo>
                  <a:cubicBezTo>
                    <a:pt x="536" y="1198"/>
                    <a:pt x="969" y="1072"/>
                    <a:pt x="1402" y="1072"/>
                  </a:cubicBezTo>
                  <a:cubicBezTo>
                    <a:pt x="1835" y="1072"/>
                    <a:pt x="2269" y="1198"/>
                    <a:pt x="2647" y="1450"/>
                  </a:cubicBezTo>
                  <a:lnTo>
                    <a:pt x="2804" y="1576"/>
                  </a:lnTo>
                  <a:lnTo>
                    <a:pt x="28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4" name="Google Shape;5711;p51">
              <a:extLst>
                <a:ext uri="{FF2B5EF4-FFF2-40B4-BE49-F238E27FC236}">
                  <a16:creationId xmlns:a16="http://schemas.microsoft.com/office/drawing/2014/main" id="{77DB121D-C6CD-9D24-A260-100EF6DDBDE9}"/>
                </a:ext>
              </a:extLst>
            </p:cNvPr>
            <p:cNvSpPr/>
            <p:nvPr/>
          </p:nvSpPr>
          <p:spPr>
            <a:xfrm>
              <a:off x="-45921375" y="4176950"/>
              <a:ext cx="59100" cy="61650"/>
            </a:xfrm>
            <a:custGeom>
              <a:avLst/>
              <a:gdLst/>
              <a:ahLst/>
              <a:cxnLst/>
              <a:rect l="l" t="t" r="r" b="b"/>
              <a:pathLst>
                <a:path w="2364" h="2466" extrusionOk="0">
                  <a:moveTo>
                    <a:pt x="1158" y="0"/>
                  </a:moveTo>
                  <a:cubicBezTo>
                    <a:pt x="859" y="0"/>
                    <a:pt x="567" y="87"/>
                    <a:pt x="315" y="260"/>
                  </a:cubicBezTo>
                  <a:lnTo>
                    <a:pt x="0" y="481"/>
                  </a:lnTo>
                  <a:lnTo>
                    <a:pt x="851" y="2277"/>
                  </a:lnTo>
                  <a:cubicBezTo>
                    <a:pt x="945" y="2371"/>
                    <a:pt x="1040" y="2466"/>
                    <a:pt x="1166" y="2466"/>
                  </a:cubicBezTo>
                  <a:cubicBezTo>
                    <a:pt x="1292" y="2466"/>
                    <a:pt x="1418" y="2371"/>
                    <a:pt x="1481" y="2277"/>
                  </a:cubicBezTo>
                  <a:lnTo>
                    <a:pt x="2363" y="481"/>
                  </a:lnTo>
                  <a:lnTo>
                    <a:pt x="2048" y="260"/>
                  </a:lnTo>
                  <a:cubicBezTo>
                    <a:pt x="1765" y="87"/>
                    <a:pt x="1457" y="0"/>
                    <a:pt x="11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65" name="Google Shape;5712;p51">
            <a:extLst>
              <a:ext uri="{FF2B5EF4-FFF2-40B4-BE49-F238E27FC236}">
                <a16:creationId xmlns:a16="http://schemas.microsoft.com/office/drawing/2014/main" id="{F0F92E4F-F619-55D0-92E6-939F79EFE6E1}"/>
              </a:ext>
            </a:extLst>
          </p:cNvPr>
          <p:cNvGrpSpPr/>
          <p:nvPr/>
        </p:nvGrpSpPr>
        <p:grpSpPr>
          <a:xfrm>
            <a:off x="10614694" y="5905815"/>
            <a:ext cx="479289" cy="548672"/>
            <a:chOff x="-44895900" y="3929450"/>
            <a:chExt cx="263875" cy="302075"/>
          </a:xfrm>
          <a:solidFill>
            <a:srgbClr val="054B99"/>
          </a:solidFill>
        </p:grpSpPr>
        <p:sp>
          <p:nvSpPr>
            <p:cNvPr id="3366" name="Google Shape;5713;p51">
              <a:extLst>
                <a:ext uri="{FF2B5EF4-FFF2-40B4-BE49-F238E27FC236}">
                  <a16:creationId xmlns:a16="http://schemas.microsoft.com/office/drawing/2014/main" id="{C6CCAA1D-8E95-FFA6-ACE4-D1351F611724}"/>
                </a:ext>
              </a:extLst>
            </p:cNvPr>
            <p:cNvSpPr/>
            <p:nvPr/>
          </p:nvSpPr>
          <p:spPr>
            <a:xfrm>
              <a:off x="-44813975" y="4100750"/>
              <a:ext cx="101625" cy="50425"/>
            </a:xfrm>
            <a:custGeom>
              <a:avLst/>
              <a:gdLst/>
              <a:ahLst/>
              <a:cxnLst/>
              <a:rect l="l" t="t" r="r" b="b"/>
              <a:pathLst>
                <a:path w="4065" h="2017" extrusionOk="0">
                  <a:moveTo>
                    <a:pt x="2017" y="0"/>
                  </a:moveTo>
                  <a:lnTo>
                    <a:pt x="0" y="977"/>
                  </a:lnTo>
                  <a:lnTo>
                    <a:pt x="2017" y="2017"/>
                  </a:lnTo>
                  <a:lnTo>
                    <a:pt x="4064" y="977"/>
                  </a:lnTo>
                  <a:lnTo>
                    <a:pt x="201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7" name="Google Shape;5714;p51">
              <a:extLst>
                <a:ext uri="{FF2B5EF4-FFF2-40B4-BE49-F238E27FC236}">
                  <a16:creationId xmlns:a16="http://schemas.microsoft.com/office/drawing/2014/main" id="{E081E344-627B-2659-5637-09BF9E69C1F6}"/>
                </a:ext>
              </a:extLst>
            </p:cNvPr>
            <p:cNvSpPr/>
            <p:nvPr/>
          </p:nvSpPr>
          <p:spPr>
            <a:xfrm>
              <a:off x="-44885650" y="3929450"/>
              <a:ext cx="244175" cy="87825"/>
            </a:xfrm>
            <a:custGeom>
              <a:avLst/>
              <a:gdLst/>
              <a:ahLst/>
              <a:cxnLst/>
              <a:rect l="l" t="t" r="r" b="b"/>
              <a:pathLst>
                <a:path w="9767" h="3513" extrusionOk="0">
                  <a:moveTo>
                    <a:pt x="4832" y="0"/>
                  </a:moveTo>
                  <a:cubicBezTo>
                    <a:pt x="4781" y="0"/>
                    <a:pt x="4726" y="16"/>
                    <a:pt x="4663" y="47"/>
                  </a:cubicBezTo>
                  <a:lnTo>
                    <a:pt x="0" y="2410"/>
                  </a:lnTo>
                  <a:lnTo>
                    <a:pt x="2080" y="3513"/>
                  </a:lnTo>
                  <a:lnTo>
                    <a:pt x="4726" y="2158"/>
                  </a:lnTo>
                  <a:cubicBezTo>
                    <a:pt x="4758" y="2142"/>
                    <a:pt x="4805" y="2134"/>
                    <a:pt x="4852" y="2134"/>
                  </a:cubicBezTo>
                  <a:cubicBezTo>
                    <a:pt x="4899" y="2134"/>
                    <a:pt x="4947" y="2142"/>
                    <a:pt x="4978" y="2158"/>
                  </a:cubicBezTo>
                  <a:lnTo>
                    <a:pt x="7625" y="3513"/>
                  </a:lnTo>
                  <a:lnTo>
                    <a:pt x="9767" y="2442"/>
                  </a:lnTo>
                  <a:lnTo>
                    <a:pt x="4978" y="47"/>
                  </a:lnTo>
                  <a:cubicBezTo>
                    <a:pt x="4931" y="16"/>
                    <a:pt x="4884" y="0"/>
                    <a:pt x="48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8" name="Google Shape;5715;p51">
              <a:extLst>
                <a:ext uri="{FF2B5EF4-FFF2-40B4-BE49-F238E27FC236}">
                  <a16:creationId xmlns:a16="http://schemas.microsoft.com/office/drawing/2014/main" id="{995EE015-9A5A-48B1-72FD-C115312CA26E}"/>
                </a:ext>
              </a:extLst>
            </p:cNvPr>
            <p:cNvSpPr/>
            <p:nvPr/>
          </p:nvSpPr>
          <p:spPr>
            <a:xfrm>
              <a:off x="-44825000" y="4006225"/>
              <a:ext cx="52000" cy="105575"/>
            </a:xfrm>
            <a:custGeom>
              <a:avLst/>
              <a:gdLst/>
              <a:ahLst/>
              <a:cxnLst/>
              <a:rect l="l" t="t" r="r" b="b"/>
              <a:pathLst>
                <a:path w="2080" h="4223" extrusionOk="0">
                  <a:moveTo>
                    <a:pt x="2080" y="1"/>
                  </a:moveTo>
                  <a:lnTo>
                    <a:pt x="0" y="1009"/>
                  </a:lnTo>
                  <a:lnTo>
                    <a:pt x="0" y="4222"/>
                  </a:lnTo>
                  <a:lnTo>
                    <a:pt x="2080" y="3151"/>
                  </a:lnTo>
                  <a:lnTo>
                    <a:pt x="208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9" name="Google Shape;5716;p51">
              <a:extLst>
                <a:ext uri="{FF2B5EF4-FFF2-40B4-BE49-F238E27FC236}">
                  <a16:creationId xmlns:a16="http://schemas.microsoft.com/office/drawing/2014/main" id="{293F8DAE-938F-7B47-861D-7C19C3E66B01}"/>
                </a:ext>
              </a:extLst>
            </p:cNvPr>
            <p:cNvSpPr/>
            <p:nvPr/>
          </p:nvSpPr>
          <p:spPr>
            <a:xfrm>
              <a:off x="-44754900" y="4005450"/>
              <a:ext cx="122875" cy="222925"/>
            </a:xfrm>
            <a:custGeom>
              <a:avLst/>
              <a:gdLst/>
              <a:ahLst/>
              <a:cxnLst/>
              <a:rect l="l" t="t" r="r" b="b"/>
              <a:pathLst>
                <a:path w="4915" h="8917" extrusionOk="0">
                  <a:moveTo>
                    <a:pt x="4915" y="0"/>
                  </a:moveTo>
                  <a:lnTo>
                    <a:pt x="2804" y="1040"/>
                  </a:lnTo>
                  <a:lnTo>
                    <a:pt x="2804" y="4789"/>
                  </a:lnTo>
                  <a:cubicBezTo>
                    <a:pt x="2804" y="4915"/>
                    <a:pt x="2710" y="5041"/>
                    <a:pt x="2615" y="5104"/>
                  </a:cubicBezTo>
                  <a:lnTo>
                    <a:pt x="0" y="6396"/>
                  </a:lnTo>
                  <a:lnTo>
                    <a:pt x="0" y="8916"/>
                  </a:lnTo>
                  <a:lnTo>
                    <a:pt x="4726" y="6396"/>
                  </a:lnTo>
                  <a:cubicBezTo>
                    <a:pt x="4852" y="6333"/>
                    <a:pt x="4915" y="6207"/>
                    <a:pt x="4915" y="6081"/>
                  </a:cubicBezTo>
                  <a:lnTo>
                    <a:pt x="49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0" name="Google Shape;5717;p51">
              <a:extLst>
                <a:ext uri="{FF2B5EF4-FFF2-40B4-BE49-F238E27FC236}">
                  <a16:creationId xmlns:a16="http://schemas.microsoft.com/office/drawing/2014/main" id="{954AB7FE-5EFC-EB14-4F78-912802B78996}"/>
                </a:ext>
              </a:extLst>
            </p:cNvPr>
            <p:cNvSpPr/>
            <p:nvPr/>
          </p:nvSpPr>
          <p:spPr>
            <a:xfrm>
              <a:off x="-44754900" y="4006225"/>
              <a:ext cx="52775" cy="105575"/>
            </a:xfrm>
            <a:custGeom>
              <a:avLst/>
              <a:gdLst/>
              <a:ahLst/>
              <a:cxnLst/>
              <a:rect l="l" t="t" r="r" b="b"/>
              <a:pathLst>
                <a:path w="2111" h="4223" extrusionOk="0">
                  <a:moveTo>
                    <a:pt x="0" y="1"/>
                  </a:moveTo>
                  <a:lnTo>
                    <a:pt x="0" y="3151"/>
                  </a:lnTo>
                  <a:lnTo>
                    <a:pt x="2111" y="4222"/>
                  </a:lnTo>
                  <a:lnTo>
                    <a:pt x="2111" y="1009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1" name="Google Shape;5718;p51">
              <a:extLst>
                <a:ext uri="{FF2B5EF4-FFF2-40B4-BE49-F238E27FC236}">
                  <a16:creationId xmlns:a16="http://schemas.microsoft.com/office/drawing/2014/main" id="{313D596E-00E2-1F46-86B2-BD1FF7DC38AD}"/>
                </a:ext>
              </a:extLst>
            </p:cNvPr>
            <p:cNvSpPr/>
            <p:nvPr/>
          </p:nvSpPr>
          <p:spPr>
            <a:xfrm>
              <a:off x="-44895900" y="4006225"/>
              <a:ext cx="122900" cy="225300"/>
            </a:xfrm>
            <a:custGeom>
              <a:avLst/>
              <a:gdLst/>
              <a:ahLst/>
              <a:cxnLst/>
              <a:rect l="l" t="t" r="r" b="b"/>
              <a:pathLst>
                <a:path w="4916" h="9012" extrusionOk="0">
                  <a:moveTo>
                    <a:pt x="1" y="1"/>
                  </a:moveTo>
                  <a:lnTo>
                    <a:pt x="1" y="6176"/>
                  </a:lnTo>
                  <a:cubicBezTo>
                    <a:pt x="1" y="6302"/>
                    <a:pt x="95" y="6428"/>
                    <a:pt x="190" y="6491"/>
                  </a:cubicBezTo>
                  <a:lnTo>
                    <a:pt x="4916" y="9011"/>
                  </a:lnTo>
                  <a:lnTo>
                    <a:pt x="4916" y="6428"/>
                  </a:lnTo>
                  <a:lnTo>
                    <a:pt x="2332" y="5105"/>
                  </a:lnTo>
                  <a:lnTo>
                    <a:pt x="2301" y="5105"/>
                  </a:lnTo>
                  <a:cubicBezTo>
                    <a:pt x="2206" y="5073"/>
                    <a:pt x="2143" y="4947"/>
                    <a:pt x="2143" y="4853"/>
                  </a:cubicBezTo>
                  <a:lnTo>
                    <a:pt x="2143" y="1103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72" name="Google Shape;5719;p51">
            <a:extLst>
              <a:ext uri="{FF2B5EF4-FFF2-40B4-BE49-F238E27FC236}">
                <a16:creationId xmlns:a16="http://schemas.microsoft.com/office/drawing/2014/main" id="{D9C1C79C-102C-B629-CDFC-50DBB0785CCD}"/>
              </a:ext>
            </a:extLst>
          </p:cNvPr>
          <p:cNvGrpSpPr/>
          <p:nvPr/>
        </p:nvGrpSpPr>
        <p:grpSpPr>
          <a:xfrm>
            <a:off x="2449288" y="4567486"/>
            <a:ext cx="546538" cy="510756"/>
            <a:chOff x="-49397175" y="3192625"/>
            <a:chExt cx="300900" cy="281200"/>
          </a:xfrm>
          <a:solidFill>
            <a:srgbClr val="054B99"/>
          </a:solidFill>
        </p:grpSpPr>
        <p:sp>
          <p:nvSpPr>
            <p:cNvPr id="3373" name="Google Shape;5720;p51">
              <a:extLst>
                <a:ext uri="{FF2B5EF4-FFF2-40B4-BE49-F238E27FC236}">
                  <a16:creationId xmlns:a16="http://schemas.microsoft.com/office/drawing/2014/main" id="{030BF710-0477-4C3F-DA72-A11501B337E2}"/>
                </a:ext>
              </a:extLst>
            </p:cNvPr>
            <p:cNvSpPr/>
            <p:nvPr/>
          </p:nvSpPr>
          <p:spPr>
            <a:xfrm>
              <a:off x="-49325500" y="3297975"/>
              <a:ext cx="64625" cy="58500"/>
            </a:xfrm>
            <a:custGeom>
              <a:avLst/>
              <a:gdLst/>
              <a:ahLst/>
              <a:cxnLst/>
              <a:rect l="l" t="t" r="r" b="b"/>
              <a:pathLst>
                <a:path w="2585" h="2340" extrusionOk="0">
                  <a:moveTo>
                    <a:pt x="1045" y="1"/>
                  </a:moveTo>
                  <a:cubicBezTo>
                    <a:pt x="692" y="1"/>
                    <a:pt x="336" y="54"/>
                    <a:pt x="1" y="165"/>
                  </a:cubicBezTo>
                  <a:cubicBezTo>
                    <a:pt x="158" y="1079"/>
                    <a:pt x="694" y="1867"/>
                    <a:pt x="1482" y="2339"/>
                  </a:cubicBezTo>
                  <a:cubicBezTo>
                    <a:pt x="1639" y="1583"/>
                    <a:pt x="2017" y="890"/>
                    <a:pt x="2584" y="354"/>
                  </a:cubicBezTo>
                  <a:cubicBezTo>
                    <a:pt x="2126" y="126"/>
                    <a:pt x="1588" y="1"/>
                    <a:pt x="10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4" name="Google Shape;5721;p51">
              <a:extLst>
                <a:ext uri="{FF2B5EF4-FFF2-40B4-BE49-F238E27FC236}">
                  <a16:creationId xmlns:a16="http://schemas.microsoft.com/office/drawing/2014/main" id="{0DB7E840-A5CC-C1E6-238E-2B1E8E4154F6}"/>
                </a:ext>
              </a:extLst>
            </p:cNvPr>
            <p:cNvSpPr/>
            <p:nvPr/>
          </p:nvSpPr>
          <p:spPr>
            <a:xfrm>
              <a:off x="-49345975" y="3192625"/>
              <a:ext cx="199300" cy="103975"/>
            </a:xfrm>
            <a:custGeom>
              <a:avLst/>
              <a:gdLst/>
              <a:ahLst/>
              <a:cxnLst/>
              <a:rect l="l" t="t" r="r" b="b"/>
              <a:pathLst>
                <a:path w="7972" h="4159" extrusionOk="0">
                  <a:moveTo>
                    <a:pt x="3970" y="0"/>
                  </a:moveTo>
                  <a:cubicBezTo>
                    <a:pt x="1670" y="0"/>
                    <a:pt x="1" y="2048"/>
                    <a:pt x="127" y="3907"/>
                  </a:cubicBezTo>
                  <a:cubicBezTo>
                    <a:pt x="743" y="3639"/>
                    <a:pt x="1342" y="3513"/>
                    <a:pt x="1908" y="3513"/>
                  </a:cubicBezTo>
                  <a:cubicBezTo>
                    <a:pt x="2671" y="3513"/>
                    <a:pt x="3373" y="3743"/>
                    <a:pt x="3970" y="4159"/>
                  </a:cubicBezTo>
                  <a:cubicBezTo>
                    <a:pt x="4586" y="3743"/>
                    <a:pt x="5274" y="3513"/>
                    <a:pt x="6036" y="3513"/>
                  </a:cubicBezTo>
                  <a:cubicBezTo>
                    <a:pt x="6599" y="3513"/>
                    <a:pt x="7202" y="3639"/>
                    <a:pt x="7845" y="3907"/>
                  </a:cubicBezTo>
                  <a:cubicBezTo>
                    <a:pt x="7971" y="2048"/>
                    <a:pt x="6302" y="0"/>
                    <a:pt x="39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5" name="Google Shape;5722;p51">
              <a:extLst>
                <a:ext uri="{FF2B5EF4-FFF2-40B4-BE49-F238E27FC236}">
                  <a16:creationId xmlns:a16="http://schemas.microsoft.com/office/drawing/2014/main" id="{0A8569EA-2EB2-DE0E-0A22-C83C14B63A69}"/>
                </a:ext>
              </a:extLst>
            </p:cNvPr>
            <p:cNvSpPr/>
            <p:nvPr/>
          </p:nvSpPr>
          <p:spPr>
            <a:xfrm>
              <a:off x="-49272725" y="3381650"/>
              <a:ext cx="52800" cy="53575"/>
            </a:xfrm>
            <a:custGeom>
              <a:avLst/>
              <a:gdLst/>
              <a:ahLst/>
              <a:cxnLst/>
              <a:rect l="l" t="t" r="r" b="b"/>
              <a:pathLst>
                <a:path w="2112" h="2143" extrusionOk="0">
                  <a:moveTo>
                    <a:pt x="2112" y="0"/>
                  </a:moveTo>
                  <a:cubicBezTo>
                    <a:pt x="1765" y="111"/>
                    <a:pt x="1403" y="166"/>
                    <a:pt x="1044" y="166"/>
                  </a:cubicBezTo>
                  <a:cubicBezTo>
                    <a:pt x="686" y="166"/>
                    <a:pt x="331" y="111"/>
                    <a:pt x="1" y="0"/>
                  </a:cubicBezTo>
                  <a:lnTo>
                    <a:pt x="1" y="0"/>
                  </a:lnTo>
                  <a:cubicBezTo>
                    <a:pt x="32" y="851"/>
                    <a:pt x="442" y="1576"/>
                    <a:pt x="1040" y="2143"/>
                  </a:cubicBezTo>
                  <a:cubicBezTo>
                    <a:pt x="1702" y="1576"/>
                    <a:pt x="2049" y="788"/>
                    <a:pt x="21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6" name="Google Shape;5723;p51">
              <a:extLst>
                <a:ext uri="{FF2B5EF4-FFF2-40B4-BE49-F238E27FC236}">
                  <a16:creationId xmlns:a16="http://schemas.microsoft.com/office/drawing/2014/main" id="{3505F68E-D678-1617-41C6-E69556046331}"/>
                </a:ext>
              </a:extLst>
            </p:cNvPr>
            <p:cNvSpPr/>
            <p:nvPr/>
          </p:nvSpPr>
          <p:spPr>
            <a:xfrm>
              <a:off x="-49231775" y="3298075"/>
              <a:ext cx="63050" cy="58400"/>
            </a:xfrm>
            <a:custGeom>
              <a:avLst/>
              <a:gdLst/>
              <a:ahLst/>
              <a:cxnLst/>
              <a:rect l="l" t="t" r="r" b="b"/>
              <a:pathLst>
                <a:path w="2522" h="2336" extrusionOk="0">
                  <a:moveTo>
                    <a:pt x="1547" y="0"/>
                  </a:moveTo>
                  <a:cubicBezTo>
                    <a:pt x="1009" y="0"/>
                    <a:pt x="469" y="141"/>
                    <a:pt x="1" y="414"/>
                  </a:cubicBezTo>
                  <a:cubicBezTo>
                    <a:pt x="568" y="918"/>
                    <a:pt x="915" y="1611"/>
                    <a:pt x="1072" y="2335"/>
                  </a:cubicBezTo>
                  <a:cubicBezTo>
                    <a:pt x="1860" y="1863"/>
                    <a:pt x="2364" y="1075"/>
                    <a:pt x="2521" y="161"/>
                  </a:cubicBezTo>
                  <a:cubicBezTo>
                    <a:pt x="2209" y="53"/>
                    <a:pt x="1879" y="0"/>
                    <a:pt x="15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7" name="Google Shape;5724;p51">
              <a:extLst>
                <a:ext uri="{FF2B5EF4-FFF2-40B4-BE49-F238E27FC236}">
                  <a16:creationId xmlns:a16="http://schemas.microsoft.com/office/drawing/2014/main" id="{8A300E41-B949-56DD-DEAD-19097054A2D3}"/>
                </a:ext>
              </a:extLst>
            </p:cNvPr>
            <p:cNvSpPr/>
            <p:nvPr/>
          </p:nvSpPr>
          <p:spPr>
            <a:xfrm>
              <a:off x="-49271925" y="3317850"/>
              <a:ext cx="48850" cy="49850"/>
            </a:xfrm>
            <a:custGeom>
              <a:avLst/>
              <a:gdLst/>
              <a:ahLst/>
              <a:cxnLst/>
              <a:rect l="l" t="t" r="r" b="b"/>
              <a:pathLst>
                <a:path w="1954" h="1994" extrusionOk="0">
                  <a:moveTo>
                    <a:pt x="977" y="1"/>
                  </a:moveTo>
                  <a:cubicBezTo>
                    <a:pt x="441" y="505"/>
                    <a:pt x="158" y="1040"/>
                    <a:pt x="0" y="1828"/>
                  </a:cubicBezTo>
                  <a:cubicBezTo>
                    <a:pt x="347" y="1938"/>
                    <a:pt x="670" y="1993"/>
                    <a:pt x="989" y="1993"/>
                  </a:cubicBezTo>
                  <a:cubicBezTo>
                    <a:pt x="1308" y="1993"/>
                    <a:pt x="1623" y="1938"/>
                    <a:pt x="1953" y="1828"/>
                  </a:cubicBezTo>
                  <a:cubicBezTo>
                    <a:pt x="1859" y="1103"/>
                    <a:pt x="1607" y="568"/>
                    <a:pt x="9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8" name="Google Shape;5725;p51">
              <a:extLst>
                <a:ext uri="{FF2B5EF4-FFF2-40B4-BE49-F238E27FC236}">
                  <a16:creationId xmlns:a16="http://schemas.microsoft.com/office/drawing/2014/main" id="{C4026524-74CF-E9C3-E684-E24EB29B8607}"/>
                </a:ext>
              </a:extLst>
            </p:cNvPr>
            <p:cNvSpPr/>
            <p:nvPr/>
          </p:nvSpPr>
          <p:spPr>
            <a:xfrm>
              <a:off x="-49245950" y="3291075"/>
              <a:ext cx="149675" cy="182750"/>
            </a:xfrm>
            <a:custGeom>
              <a:avLst/>
              <a:gdLst/>
              <a:ahLst/>
              <a:cxnLst/>
              <a:rect l="l" t="t" r="r" b="b"/>
              <a:pathLst>
                <a:path w="5987" h="7310" extrusionOk="0">
                  <a:moveTo>
                    <a:pt x="3844" y="0"/>
                  </a:moveTo>
                  <a:cubicBezTo>
                    <a:pt x="3718" y="1670"/>
                    <a:pt x="2899" y="2773"/>
                    <a:pt x="1734" y="3371"/>
                  </a:cubicBezTo>
                  <a:cubicBezTo>
                    <a:pt x="1765" y="4537"/>
                    <a:pt x="1261" y="5734"/>
                    <a:pt x="1" y="6679"/>
                  </a:cubicBezTo>
                  <a:cubicBezTo>
                    <a:pt x="631" y="7057"/>
                    <a:pt x="1324" y="7310"/>
                    <a:pt x="2080" y="7310"/>
                  </a:cubicBezTo>
                  <a:cubicBezTo>
                    <a:pt x="4191" y="7310"/>
                    <a:pt x="5987" y="5577"/>
                    <a:pt x="5987" y="3434"/>
                  </a:cubicBezTo>
                  <a:cubicBezTo>
                    <a:pt x="5955" y="1985"/>
                    <a:pt x="5105" y="630"/>
                    <a:pt x="38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9" name="Google Shape;5726;p51">
              <a:extLst>
                <a:ext uri="{FF2B5EF4-FFF2-40B4-BE49-F238E27FC236}">
                  <a16:creationId xmlns:a16="http://schemas.microsoft.com/office/drawing/2014/main" id="{66DFAB8E-12BC-7465-70D3-A2D9D313662E}"/>
                </a:ext>
              </a:extLst>
            </p:cNvPr>
            <p:cNvSpPr/>
            <p:nvPr/>
          </p:nvSpPr>
          <p:spPr>
            <a:xfrm>
              <a:off x="-49397175" y="3291075"/>
              <a:ext cx="149675" cy="182750"/>
            </a:xfrm>
            <a:custGeom>
              <a:avLst/>
              <a:gdLst/>
              <a:ahLst/>
              <a:cxnLst/>
              <a:rect l="l" t="t" r="r" b="b"/>
              <a:pathLst>
                <a:path w="5987" h="7310" extrusionOk="0">
                  <a:moveTo>
                    <a:pt x="2143" y="0"/>
                  </a:moveTo>
                  <a:cubicBezTo>
                    <a:pt x="852" y="694"/>
                    <a:pt x="1" y="1985"/>
                    <a:pt x="1" y="3434"/>
                  </a:cubicBezTo>
                  <a:cubicBezTo>
                    <a:pt x="1" y="5577"/>
                    <a:pt x="1797" y="7310"/>
                    <a:pt x="3908" y="7310"/>
                  </a:cubicBezTo>
                  <a:cubicBezTo>
                    <a:pt x="4664" y="7310"/>
                    <a:pt x="5357" y="7057"/>
                    <a:pt x="5987" y="6679"/>
                  </a:cubicBezTo>
                  <a:cubicBezTo>
                    <a:pt x="4727" y="5734"/>
                    <a:pt x="4223" y="4537"/>
                    <a:pt x="4254" y="3371"/>
                  </a:cubicBezTo>
                  <a:cubicBezTo>
                    <a:pt x="3088" y="2773"/>
                    <a:pt x="2301" y="1670"/>
                    <a:pt x="21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80" name="Google Shape;5727;p51">
            <a:extLst>
              <a:ext uri="{FF2B5EF4-FFF2-40B4-BE49-F238E27FC236}">
                <a16:creationId xmlns:a16="http://schemas.microsoft.com/office/drawing/2014/main" id="{D0137422-B79E-548C-D77C-8FBB44460829}"/>
              </a:ext>
            </a:extLst>
          </p:cNvPr>
          <p:cNvGrpSpPr/>
          <p:nvPr/>
        </p:nvGrpSpPr>
        <p:grpSpPr>
          <a:xfrm>
            <a:off x="2489337" y="5218373"/>
            <a:ext cx="466438" cy="546538"/>
            <a:chOff x="-49375900" y="3550975"/>
            <a:chExt cx="256800" cy="300900"/>
          </a:xfrm>
          <a:solidFill>
            <a:srgbClr val="054B99"/>
          </a:solidFill>
        </p:grpSpPr>
        <p:sp>
          <p:nvSpPr>
            <p:cNvPr id="3381" name="Google Shape;5728;p51">
              <a:extLst>
                <a:ext uri="{FF2B5EF4-FFF2-40B4-BE49-F238E27FC236}">
                  <a16:creationId xmlns:a16="http://schemas.microsoft.com/office/drawing/2014/main" id="{45D62549-37D7-EDBB-837E-971F895DFD4F}"/>
                </a:ext>
              </a:extLst>
            </p:cNvPr>
            <p:cNvSpPr/>
            <p:nvPr/>
          </p:nvSpPr>
          <p:spPr>
            <a:xfrm>
              <a:off x="-49231775" y="3638425"/>
              <a:ext cx="59100" cy="59075"/>
            </a:xfrm>
            <a:custGeom>
              <a:avLst/>
              <a:gdLst/>
              <a:ahLst/>
              <a:cxnLst/>
              <a:rect l="l" t="t" r="r" b="b"/>
              <a:pathLst>
                <a:path w="2364" h="2363" extrusionOk="0">
                  <a:moveTo>
                    <a:pt x="1" y="0"/>
                  </a:moveTo>
                  <a:lnTo>
                    <a:pt x="1513" y="2363"/>
                  </a:lnTo>
                  <a:lnTo>
                    <a:pt x="236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2" name="Google Shape;5729;p51">
              <a:extLst>
                <a:ext uri="{FF2B5EF4-FFF2-40B4-BE49-F238E27FC236}">
                  <a16:creationId xmlns:a16="http://schemas.microsoft.com/office/drawing/2014/main" id="{F26225DC-521E-447E-03EE-2FFDBC4ED3EA}"/>
                </a:ext>
              </a:extLst>
            </p:cNvPr>
            <p:cNvSpPr/>
            <p:nvPr/>
          </p:nvSpPr>
          <p:spPr>
            <a:xfrm>
              <a:off x="-49291625" y="3726625"/>
              <a:ext cx="87450" cy="123675"/>
            </a:xfrm>
            <a:custGeom>
              <a:avLst/>
              <a:gdLst/>
              <a:ahLst/>
              <a:cxnLst/>
              <a:rect l="l" t="t" r="r" b="b"/>
              <a:pathLst>
                <a:path w="3498" h="4947" extrusionOk="0">
                  <a:moveTo>
                    <a:pt x="1" y="1"/>
                  </a:moveTo>
                  <a:lnTo>
                    <a:pt x="1733" y="4947"/>
                  </a:lnTo>
                  <a:lnTo>
                    <a:pt x="349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3" name="Google Shape;5730;p51">
              <a:extLst>
                <a:ext uri="{FF2B5EF4-FFF2-40B4-BE49-F238E27FC236}">
                  <a16:creationId xmlns:a16="http://schemas.microsoft.com/office/drawing/2014/main" id="{BCEADFC7-8A17-3602-3B65-7C29030DB719}"/>
                </a:ext>
              </a:extLst>
            </p:cNvPr>
            <p:cNvSpPr/>
            <p:nvPr/>
          </p:nvSpPr>
          <p:spPr>
            <a:xfrm>
              <a:off x="-49288475" y="3647075"/>
              <a:ext cx="81150" cy="61450"/>
            </a:xfrm>
            <a:custGeom>
              <a:avLst/>
              <a:gdLst/>
              <a:ahLst/>
              <a:cxnLst/>
              <a:rect l="l" t="t" r="r" b="b"/>
              <a:pathLst>
                <a:path w="3246" h="2458" extrusionOk="0">
                  <a:moveTo>
                    <a:pt x="1607" y="1"/>
                  </a:moveTo>
                  <a:lnTo>
                    <a:pt x="1" y="2458"/>
                  </a:lnTo>
                  <a:lnTo>
                    <a:pt x="3246" y="2458"/>
                  </a:lnTo>
                  <a:lnTo>
                    <a:pt x="16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4" name="Google Shape;5731;p51">
              <a:extLst>
                <a:ext uri="{FF2B5EF4-FFF2-40B4-BE49-F238E27FC236}">
                  <a16:creationId xmlns:a16="http://schemas.microsoft.com/office/drawing/2014/main" id="{5B8985E8-7A3D-7EAE-B3FA-D2CD5B80A3D2}"/>
                </a:ext>
              </a:extLst>
            </p:cNvPr>
            <p:cNvSpPr/>
            <p:nvPr/>
          </p:nvSpPr>
          <p:spPr>
            <a:xfrm>
              <a:off x="-49375900" y="3648650"/>
              <a:ext cx="59100" cy="59875"/>
            </a:xfrm>
            <a:custGeom>
              <a:avLst/>
              <a:gdLst/>
              <a:ahLst/>
              <a:cxnLst/>
              <a:rect l="l" t="t" r="r" b="b"/>
              <a:pathLst>
                <a:path w="2364" h="2395" extrusionOk="0">
                  <a:moveTo>
                    <a:pt x="1513" y="1"/>
                  </a:moveTo>
                  <a:lnTo>
                    <a:pt x="1" y="2395"/>
                  </a:lnTo>
                  <a:lnTo>
                    <a:pt x="2363" y="2395"/>
                  </a:lnTo>
                  <a:lnTo>
                    <a:pt x="151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5" name="Google Shape;5732;p51">
              <a:extLst>
                <a:ext uri="{FF2B5EF4-FFF2-40B4-BE49-F238E27FC236}">
                  <a16:creationId xmlns:a16="http://schemas.microsoft.com/office/drawing/2014/main" id="{C96A4553-DF35-3E20-CC73-00D4404B5716}"/>
                </a:ext>
              </a:extLst>
            </p:cNvPr>
            <p:cNvSpPr/>
            <p:nvPr/>
          </p:nvSpPr>
          <p:spPr>
            <a:xfrm>
              <a:off x="-49229400" y="3726625"/>
              <a:ext cx="109500" cy="125250"/>
            </a:xfrm>
            <a:custGeom>
              <a:avLst/>
              <a:gdLst/>
              <a:ahLst/>
              <a:cxnLst/>
              <a:rect l="l" t="t" r="r" b="b"/>
              <a:pathLst>
                <a:path w="4380" h="5010" extrusionOk="0">
                  <a:moveTo>
                    <a:pt x="1765" y="1"/>
                  </a:moveTo>
                  <a:lnTo>
                    <a:pt x="0" y="5010"/>
                  </a:lnTo>
                  <a:lnTo>
                    <a:pt x="438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6" name="Google Shape;5733;p51">
              <a:extLst>
                <a:ext uri="{FF2B5EF4-FFF2-40B4-BE49-F238E27FC236}">
                  <a16:creationId xmlns:a16="http://schemas.microsoft.com/office/drawing/2014/main" id="{20F08A6A-E714-2A18-3F21-E4DAEC9738EA}"/>
                </a:ext>
              </a:extLst>
            </p:cNvPr>
            <p:cNvSpPr/>
            <p:nvPr/>
          </p:nvSpPr>
          <p:spPr>
            <a:xfrm>
              <a:off x="-49179000" y="3648650"/>
              <a:ext cx="59900" cy="59875"/>
            </a:xfrm>
            <a:custGeom>
              <a:avLst/>
              <a:gdLst/>
              <a:ahLst/>
              <a:cxnLst/>
              <a:rect l="l" t="t" r="r" b="b"/>
              <a:pathLst>
                <a:path w="2396" h="2395" extrusionOk="0">
                  <a:moveTo>
                    <a:pt x="851" y="1"/>
                  </a:moveTo>
                  <a:lnTo>
                    <a:pt x="1" y="2395"/>
                  </a:lnTo>
                  <a:lnTo>
                    <a:pt x="2395" y="2395"/>
                  </a:lnTo>
                  <a:lnTo>
                    <a:pt x="85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7" name="Google Shape;5734;p51">
              <a:extLst>
                <a:ext uri="{FF2B5EF4-FFF2-40B4-BE49-F238E27FC236}">
                  <a16:creationId xmlns:a16="http://schemas.microsoft.com/office/drawing/2014/main" id="{94E57D21-4095-5C34-F5E4-083A4584ACB0}"/>
                </a:ext>
              </a:extLst>
            </p:cNvPr>
            <p:cNvSpPr/>
            <p:nvPr/>
          </p:nvSpPr>
          <p:spPr>
            <a:xfrm>
              <a:off x="-49323125" y="3638425"/>
              <a:ext cx="59100" cy="59075"/>
            </a:xfrm>
            <a:custGeom>
              <a:avLst/>
              <a:gdLst/>
              <a:ahLst/>
              <a:cxnLst/>
              <a:rect l="l" t="t" r="r" b="b"/>
              <a:pathLst>
                <a:path w="2364" h="2363" extrusionOk="0">
                  <a:moveTo>
                    <a:pt x="0" y="0"/>
                  </a:moveTo>
                  <a:lnTo>
                    <a:pt x="819" y="2363"/>
                  </a:lnTo>
                  <a:lnTo>
                    <a:pt x="236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8" name="Google Shape;5735;p51">
              <a:extLst>
                <a:ext uri="{FF2B5EF4-FFF2-40B4-BE49-F238E27FC236}">
                  <a16:creationId xmlns:a16="http://schemas.microsoft.com/office/drawing/2014/main" id="{010DCC5F-AF07-402D-3393-2E15EE7D3D4D}"/>
                </a:ext>
              </a:extLst>
            </p:cNvPr>
            <p:cNvSpPr/>
            <p:nvPr/>
          </p:nvSpPr>
          <p:spPr>
            <a:xfrm>
              <a:off x="-49375100" y="3726625"/>
              <a:ext cx="108700" cy="125250"/>
            </a:xfrm>
            <a:custGeom>
              <a:avLst/>
              <a:gdLst/>
              <a:ahLst/>
              <a:cxnLst/>
              <a:rect l="l" t="t" r="r" b="b"/>
              <a:pathLst>
                <a:path w="4348" h="5010" extrusionOk="0">
                  <a:moveTo>
                    <a:pt x="0" y="1"/>
                  </a:moveTo>
                  <a:lnTo>
                    <a:pt x="4348" y="5010"/>
                  </a:lnTo>
                  <a:lnTo>
                    <a:pt x="258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9" name="Google Shape;5736;p51">
              <a:extLst>
                <a:ext uri="{FF2B5EF4-FFF2-40B4-BE49-F238E27FC236}">
                  <a16:creationId xmlns:a16="http://schemas.microsoft.com/office/drawing/2014/main" id="{EA38DCD8-A290-B0ED-CDCE-5FDFD8296F7B}"/>
                </a:ext>
              </a:extLst>
            </p:cNvPr>
            <p:cNvSpPr/>
            <p:nvPr/>
          </p:nvSpPr>
          <p:spPr>
            <a:xfrm>
              <a:off x="-49256975" y="3550975"/>
              <a:ext cx="17350" cy="53600"/>
            </a:xfrm>
            <a:custGeom>
              <a:avLst/>
              <a:gdLst/>
              <a:ahLst/>
              <a:cxnLst/>
              <a:rect l="l" t="t" r="r" b="b"/>
              <a:pathLst>
                <a:path w="694" h="2144" extrusionOk="0">
                  <a:moveTo>
                    <a:pt x="347" y="1"/>
                  </a:moveTo>
                  <a:cubicBezTo>
                    <a:pt x="158" y="1"/>
                    <a:pt x="1" y="159"/>
                    <a:pt x="1" y="348"/>
                  </a:cubicBezTo>
                  <a:lnTo>
                    <a:pt x="1" y="1797"/>
                  </a:lnTo>
                  <a:cubicBezTo>
                    <a:pt x="1" y="1986"/>
                    <a:pt x="158" y="2143"/>
                    <a:pt x="347" y="2143"/>
                  </a:cubicBezTo>
                  <a:cubicBezTo>
                    <a:pt x="536" y="2143"/>
                    <a:pt x="694" y="1986"/>
                    <a:pt x="694" y="1797"/>
                  </a:cubicBezTo>
                  <a:lnTo>
                    <a:pt x="694" y="348"/>
                  </a:lnTo>
                  <a:cubicBezTo>
                    <a:pt x="694" y="159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0" name="Google Shape;5737;p51">
              <a:extLst>
                <a:ext uri="{FF2B5EF4-FFF2-40B4-BE49-F238E27FC236}">
                  <a16:creationId xmlns:a16="http://schemas.microsoft.com/office/drawing/2014/main" id="{FE37B6AB-5EC9-B7D7-0810-F9F23D9BB857}"/>
                </a:ext>
              </a:extLst>
            </p:cNvPr>
            <p:cNvSpPr/>
            <p:nvPr/>
          </p:nvSpPr>
          <p:spPr>
            <a:xfrm>
              <a:off x="-49323125" y="3575850"/>
              <a:ext cx="43350" cy="32650"/>
            </a:xfrm>
            <a:custGeom>
              <a:avLst/>
              <a:gdLst/>
              <a:ahLst/>
              <a:cxnLst/>
              <a:rect l="l" t="t" r="r" b="b"/>
              <a:pathLst>
                <a:path w="1734" h="1306" extrusionOk="0">
                  <a:moveTo>
                    <a:pt x="371" y="0"/>
                  </a:moveTo>
                  <a:cubicBezTo>
                    <a:pt x="259" y="0"/>
                    <a:pt x="147" y="56"/>
                    <a:pt x="63" y="140"/>
                  </a:cubicBezTo>
                  <a:cubicBezTo>
                    <a:pt x="0" y="298"/>
                    <a:pt x="32" y="518"/>
                    <a:pt x="189" y="613"/>
                  </a:cubicBezTo>
                  <a:lnTo>
                    <a:pt x="1166" y="1274"/>
                  </a:lnTo>
                  <a:cubicBezTo>
                    <a:pt x="1261" y="1306"/>
                    <a:pt x="1292" y="1306"/>
                    <a:pt x="1387" y="1306"/>
                  </a:cubicBezTo>
                  <a:cubicBezTo>
                    <a:pt x="1481" y="1306"/>
                    <a:pt x="1607" y="1211"/>
                    <a:pt x="1639" y="1148"/>
                  </a:cubicBezTo>
                  <a:cubicBezTo>
                    <a:pt x="1733" y="991"/>
                    <a:pt x="1702" y="802"/>
                    <a:pt x="1544" y="676"/>
                  </a:cubicBezTo>
                  <a:lnTo>
                    <a:pt x="536" y="46"/>
                  </a:lnTo>
                  <a:cubicBezTo>
                    <a:pt x="483" y="14"/>
                    <a:pt x="427" y="0"/>
                    <a:pt x="3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1" name="Google Shape;5738;p51">
              <a:extLst>
                <a:ext uri="{FF2B5EF4-FFF2-40B4-BE49-F238E27FC236}">
                  <a16:creationId xmlns:a16="http://schemas.microsoft.com/office/drawing/2014/main" id="{3F494C6D-53A8-4C6F-54BA-9BEC4AAF86DC}"/>
                </a:ext>
              </a:extLst>
            </p:cNvPr>
            <p:cNvSpPr/>
            <p:nvPr/>
          </p:nvSpPr>
          <p:spPr>
            <a:xfrm>
              <a:off x="-49217575" y="3575525"/>
              <a:ext cx="44900" cy="32975"/>
            </a:xfrm>
            <a:custGeom>
              <a:avLst/>
              <a:gdLst/>
              <a:ahLst/>
              <a:cxnLst/>
              <a:rect l="l" t="t" r="r" b="b"/>
              <a:pathLst>
                <a:path w="1796" h="1319" extrusionOk="0">
                  <a:moveTo>
                    <a:pt x="1370" y="0"/>
                  </a:moveTo>
                  <a:cubicBezTo>
                    <a:pt x="1309" y="0"/>
                    <a:pt x="1248" y="18"/>
                    <a:pt x="1197" y="59"/>
                  </a:cubicBezTo>
                  <a:lnTo>
                    <a:pt x="221" y="689"/>
                  </a:lnTo>
                  <a:cubicBezTo>
                    <a:pt x="63" y="752"/>
                    <a:pt x="0" y="1004"/>
                    <a:pt x="95" y="1161"/>
                  </a:cubicBezTo>
                  <a:cubicBezTo>
                    <a:pt x="158" y="1287"/>
                    <a:pt x="252" y="1319"/>
                    <a:pt x="378" y="1319"/>
                  </a:cubicBezTo>
                  <a:cubicBezTo>
                    <a:pt x="473" y="1319"/>
                    <a:pt x="536" y="1287"/>
                    <a:pt x="567" y="1287"/>
                  </a:cubicBezTo>
                  <a:lnTo>
                    <a:pt x="1575" y="657"/>
                  </a:lnTo>
                  <a:cubicBezTo>
                    <a:pt x="1733" y="563"/>
                    <a:pt x="1796" y="342"/>
                    <a:pt x="1670" y="185"/>
                  </a:cubicBezTo>
                  <a:cubicBezTo>
                    <a:pt x="1627" y="78"/>
                    <a:pt x="1498" y="0"/>
                    <a:pt x="13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92" name="Google Shape;5739;p51">
            <a:extLst>
              <a:ext uri="{FF2B5EF4-FFF2-40B4-BE49-F238E27FC236}">
                <a16:creationId xmlns:a16="http://schemas.microsoft.com/office/drawing/2014/main" id="{621E1301-8687-A289-07C6-D73A15371748}"/>
              </a:ext>
            </a:extLst>
          </p:cNvPr>
          <p:cNvGrpSpPr/>
          <p:nvPr/>
        </p:nvGrpSpPr>
        <p:grpSpPr>
          <a:xfrm>
            <a:off x="2482208" y="5889332"/>
            <a:ext cx="480696" cy="546538"/>
            <a:chOff x="-49378250" y="3920375"/>
            <a:chExt cx="264650" cy="300900"/>
          </a:xfrm>
          <a:solidFill>
            <a:srgbClr val="054B99"/>
          </a:solidFill>
        </p:grpSpPr>
        <p:sp>
          <p:nvSpPr>
            <p:cNvPr id="3393" name="Google Shape;5740;p51">
              <a:extLst>
                <a:ext uri="{FF2B5EF4-FFF2-40B4-BE49-F238E27FC236}">
                  <a16:creationId xmlns:a16="http://schemas.microsoft.com/office/drawing/2014/main" id="{DEF44614-CB63-3BC9-F83A-9CED4F8C3A16}"/>
                </a:ext>
              </a:extLst>
            </p:cNvPr>
            <p:cNvSpPr/>
            <p:nvPr/>
          </p:nvSpPr>
          <p:spPr>
            <a:xfrm>
              <a:off x="-49272725" y="4185025"/>
              <a:ext cx="70925" cy="35475"/>
            </a:xfrm>
            <a:custGeom>
              <a:avLst/>
              <a:gdLst/>
              <a:ahLst/>
              <a:cxnLst/>
              <a:rect l="l" t="t" r="r" b="b"/>
              <a:pathLst>
                <a:path w="2837" h="1419" extrusionOk="0">
                  <a:moveTo>
                    <a:pt x="32" y="0"/>
                  </a:moveTo>
                  <a:lnTo>
                    <a:pt x="32" y="378"/>
                  </a:lnTo>
                  <a:lnTo>
                    <a:pt x="1" y="378"/>
                  </a:lnTo>
                  <a:cubicBezTo>
                    <a:pt x="1" y="945"/>
                    <a:pt x="473" y="1418"/>
                    <a:pt x="1040" y="1418"/>
                  </a:cubicBezTo>
                  <a:lnTo>
                    <a:pt x="1765" y="1418"/>
                  </a:lnTo>
                  <a:cubicBezTo>
                    <a:pt x="2364" y="1418"/>
                    <a:pt x="2836" y="945"/>
                    <a:pt x="2836" y="378"/>
                  </a:cubicBezTo>
                  <a:lnTo>
                    <a:pt x="283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4" name="Google Shape;5741;p51">
              <a:extLst>
                <a:ext uri="{FF2B5EF4-FFF2-40B4-BE49-F238E27FC236}">
                  <a16:creationId xmlns:a16="http://schemas.microsoft.com/office/drawing/2014/main" id="{1E839CE7-6011-8980-AA77-115BBF4BCD10}"/>
                </a:ext>
              </a:extLst>
            </p:cNvPr>
            <p:cNvSpPr/>
            <p:nvPr/>
          </p:nvSpPr>
          <p:spPr>
            <a:xfrm>
              <a:off x="-49378250" y="3920375"/>
              <a:ext cx="87425" cy="300900"/>
            </a:xfrm>
            <a:custGeom>
              <a:avLst/>
              <a:gdLst/>
              <a:ahLst/>
              <a:cxnLst/>
              <a:rect l="l" t="t" r="r" b="b"/>
              <a:pathLst>
                <a:path w="3497" h="1203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418"/>
                  </a:lnTo>
                  <a:lnTo>
                    <a:pt x="1764" y="1418"/>
                  </a:lnTo>
                  <a:cubicBezTo>
                    <a:pt x="1953" y="1418"/>
                    <a:pt x="2111" y="1576"/>
                    <a:pt x="2111" y="1765"/>
                  </a:cubicBezTo>
                  <a:cubicBezTo>
                    <a:pt x="2111" y="1954"/>
                    <a:pt x="1953" y="2112"/>
                    <a:pt x="1764" y="2112"/>
                  </a:cubicBezTo>
                  <a:lnTo>
                    <a:pt x="0" y="2112"/>
                  </a:lnTo>
                  <a:lnTo>
                    <a:pt x="0" y="2836"/>
                  </a:lnTo>
                  <a:lnTo>
                    <a:pt x="1071" y="2836"/>
                  </a:lnTo>
                  <a:cubicBezTo>
                    <a:pt x="1260" y="2836"/>
                    <a:pt x="1418" y="2994"/>
                    <a:pt x="1418" y="3183"/>
                  </a:cubicBezTo>
                  <a:cubicBezTo>
                    <a:pt x="1418" y="3372"/>
                    <a:pt x="1260" y="3529"/>
                    <a:pt x="1071" y="3529"/>
                  </a:cubicBezTo>
                  <a:lnTo>
                    <a:pt x="0" y="3529"/>
                  </a:lnTo>
                  <a:lnTo>
                    <a:pt x="0" y="4254"/>
                  </a:lnTo>
                  <a:lnTo>
                    <a:pt x="1764" y="4254"/>
                  </a:lnTo>
                  <a:cubicBezTo>
                    <a:pt x="1953" y="4254"/>
                    <a:pt x="2111" y="4411"/>
                    <a:pt x="2111" y="4600"/>
                  </a:cubicBezTo>
                  <a:cubicBezTo>
                    <a:pt x="2111" y="4789"/>
                    <a:pt x="1953" y="4947"/>
                    <a:pt x="1764" y="4947"/>
                  </a:cubicBezTo>
                  <a:lnTo>
                    <a:pt x="0" y="4947"/>
                  </a:lnTo>
                  <a:lnTo>
                    <a:pt x="0" y="5672"/>
                  </a:lnTo>
                  <a:lnTo>
                    <a:pt x="1071" y="5672"/>
                  </a:lnTo>
                  <a:cubicBezTo>
                    <a:pt x="1260" y="5672"/>
                    <a:pt x="1418" y="5829"/>
                    <a:pt x="1418" y="6018"/>
                  </a:cubicBezTo>
                  <a:cubicBezTo>
                    <a:pt x="1418" y="6207"/>
                    <a:pt x="1260" y="6365"/>
                    <a:pt x="1071" y="6365"/>
                  </a:cubicBezTo>
                  <a:lnTo>
                    <a:pt x="0" y="6365"/>
                  </a:lnTo>
                  <a:lnTo>
                    <a:pt x="0" y="7089"/>
                  </a:lnTo>
                  <a:lnTo>
                    <a:pt x="1764" y="7089"/>
                  </a:lnTo>
                  <a:cubicBezTo>
                    <a:pt x="1953" y="7089"/>
                    <a:pt x="2111" y="7247"/>
                    <a:pt x="2111" y="7436"/>
                  </a:cubicBezTo>
                  <a:cubicBezTo>
                    <a:pt x="2111" y="7625"/>
                    <a:pt x="1953" y="7782"/>
                    <a:pt x="1764" y="7782"/>
                  </a:cubicBezTo>
                  <a:lnTo>
                    <a:pt x="0" y="7782"/>
                  </a:lnTo>
                  <a:lnTo>
                    <a:pt x="0" y="8507"/>
                  </a:lnTo>
                  <a:lnTo>
                    <a:pt x="1071" y="8507"/>
                  </a:lnTo>
                  <a:cubicBezTo>
                    <a:pt x="1260" y="8507"/>
                    <a:pt x="1418" y="8665"/>
                    <a:pt x="1418" y="8854"/>
                  </a:cubicBezTo>
                  <a:cubicBezTo>
                    <a:pt x="1418" y="9043"/>
                    <a:pt x="1260" y="9200"/>
                    <a:pt x="1071" y="9200"/>
                  </a:cubicBezTo>
                  <a:lnTo>
                    <a:pt x="0" y="9200"/>
                  </a:lnTo>
                  <a:lnTo>
                    <a:pt x="0" y="9925"/>
                  </a:lnTo>
                  <a:lnTo>
                    <a:pt x="1764" y="9925"/>
                  </a:lnTo>
                  <a:cubicBezTo>
                    <a:pt x="1953" y="9925"/>
                    <a:pt x="2111" y="10082"/>
                    <a:pt x="2111" y="10271"/>
                  </a:cubicBezTo>
                  <a:cubicBezTo>
                    <a:pt x="2111" y="10460"/>
                    <a:pt x="1953" y="10618"/>
                    <a:pt x="1764" y="10618"/>
                  </a:cubicBezTo>
                  <a:lnTo>
                    <a:pt x="0" y="10618"/>
                  </a:lnTo>
                  <a:lnTo>
                    <a:pt x="0" y="11689"/>
                  </a:lnTo>
                  <a:cubicBezTo>
                    <a:pt x="0" y="11878"/>
                    <a:pt x="158" y="12036"/>
                    <a:pt x="347" y="12036"/>
                  </a:cubicBezTo>
                  <a:lnTo>
                    <a:pt x="3151" y="12036"/>
                  </a:lnTo>
                  <a:cubicBezTo>
                    <a:pt x="3340" y="12036"/>
                    <a:pt x="3497" y="11878"/>
                    <a:pt x="3497" y="11689"/>
                  </a:cubicBezTo>
                  <a:lnTo>
                    <a:pt x="3497" y="379"/>
                  </a:lnTo>
                  <a:cubicBezTo>
                    <a:pt x="3497" y="158"/>
                    <a:pt x="3340" y="1"/>
                    <a:pt x="3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5" name="Google Shape;5742;p51">
              <a:extLst>
                <a:ext uri="{FF2B5EF4-FFF2-40B4-BE49-F238E27FC236}">
                  <a16:creationId xmlns:a16="http://schemas.microsoft.com/office/drawing/2014/main" id="{6F284ECA-BDB1-37BD-558B-44AC05A12DA3}"/>
                </a:ext>
              </a:extLst>
            </p:cNvPr>
            <p:cNvSpPr/>
            <p:nvPr/>
          </p:nvSpPr>
          <p:spPr>
            <a:xfrm>
              <a:off x="-49185300" y="3920375"/>
              <a:ext cx="71700" cy="87450"/>
            </a:xfrm>
            <a:custGeom>
              <a:avLst/>
              <a:gdLst/>
              <a:ahLst/>
              <a:cxnLst/>
              <a:rect l="l" t="t" r="r" b="b"/>
              <a:pathLst>
                <a:path w="2868" h="3498" extrusionOk="0">
                  <a:moveTo>
                    <a:pt x="2490" y="1"/>
                  </a:moveTo>
                  <a:cubicBezTo>
                    <a:pt x="1765" y="1"/>
                    <a:pt x="1229" y="32"/>
                    <a:pt x="631" y="631"/>
                  </a:cubicBezTo>
                  <a:cubicBezTo>
                    <a:pt x="253" y="1040"/>
                    <a:pt x="1" y="1576"/>
                    <a:pt x="1" y="2143"/>
                  </a:cubicBezTo>
                  <a:cubicBezTo>
                    <a:pt x="1" y="2868"/>
                    <a:pt x="631" y="3498"/>
                    <a:pt x="1418" y="3498"/>
                  </a:cubicBezTo>
                  <a:cubicBezTo>
                    <a:pt x="2017" y="3498"/>
                    <a:pt x="2553" y="3120"/>
                    <a:pt x="2742" y="2553"/>
                  </a:cubicBezTo>
                  <a:cubicBezTo>
                    <a:pt x="2868" y="2238"/>
                    <a:pt x="2805" y="1923"/>
                    <a:pt x="2616" y="1702"/>
                  </a:cubicBezTo>
                  <a:cubicBezTo>
                    <a:pt x="2395" y="1450"/>
                    <a:pt x="2269" y="1135"/>
                    <a:pt x="2742" y="568"/>
                  </a:cubicBezTo>
                  <a:cubicBezTo>
                    <a:pt x="2836" y="442"/>
                    <a:pt x="2868" y="316"/>
                    <a:pt x="2805" y="190"/>
                  </a:cubicBezTo>
                  <a:cubicBezTo>
                    <a:pt x="2742" y="95"/>
                    <a:pt x="2616" y="1"/>
                    <a:pt x="24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6" name="Google Shape;5743;p51">
              <a:extLst>
                <a:ext uri="{FF2B5EF4-FFF2-40B4-BE49-F238E27FC236}">
                  <a16:creationId xmlns:a16="http://schemas.microsoft.com/office/drawing/2014/main" id="{88563410-733B-287E-B905-7C780471F4EA}"/>
                </a:ext>
              </a:extLst>
            </p:cNvPr>
            <p:cNvSpPr/>
            <p:nvPr/>
          </p:nvSpPr>
          <p:spPr>
            <a:xfrm>
              <a:off x="-49182150" y="4019625"/>
              <a:ext cx="64625" cy="42550"/>
            </a:xfrm>
            <a:custGeom>
              <a:avLst/>
              <a:gdLst/>
              <a:ahLst/>
              <a:cxnLst/>
              <a:rect l="l" t="t" r="r" b="b"/>
              <a:pathLst>
                <a:path w="2585" h="1702" extrusionOk="0">
                  <a:moveTo>
                    <a:pt x="316" y="0"/>
                  </a:moveTo>
                  <a:cubicBezTo>
                    <a:pt x="158" y="473"/>
                    <a:pt x="32" y="1103"/>
                    <a:pt x="1" y="1702"/>
                  </a:cubicBezTo>
                  <a:lnTo>
                    <a:pt x="2584" y="1702"/>
                  </a:lnTo>
                  <a:cubicBezTo>
                    <a:pt x="2521" y="1103"/>
                    <a:pt x="2427" y="504"/>
                    <a:pt x="2269" y="0"/>
                  </a:cubicBezTo>
                  <a:cubicBezTo>
                    <a:pt x="1954" y="158"/>
                    <a:pt x="1639" y="252"/>
                    <a:pt x="1292" y="252"/>
                  </a:cubicBezTo>
                  <a:cubicBezTo>
                    <a:pt x="946" y="252"/>
                    <a:pt x="631" y="158"/>
                    <a:pt x="3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7" name="Google Shape;5744;p51">
              <a:extLst>
                <a:ext uri="{FF2B5EF4-FFF2-40B4-BE49-F238E27FC236}">
                  <a16:creationId xmlns:a16="http://schemas.microsoft.com/office/drawing/2014/main" id="{B50161E8-EB62-E72D-9B5D-29A15D74970B}"/>
                </a:ext>
              </a:extLst>
            </p:cNvPr>
            <p:cNvSpPr/>
            <p:nvPr/>
          </p:nvSpPr>
          <p:spPr>
            <a:xfrm>
              <a:off x="-49185300" y="4078700"/>
              <a:ext cx="70925" cy="141800"/>
            </a:xfrm>
            <a:custGeom>
              <a:avLst/>
              <a:gdLst/>
              <a:ahLst/>
              <a:cxnLst/>
              <a:rect l="l" t="t" r="r" b="b"/>
              <a:pathLst>
                <a:path w="2837" h="5672" extrusionOk="0">
                  <a:moveTo>
                    <a:pt x="32" y="0"/>
                  </a:moveTo>
                  <a:cubicBezTo>
                    <a:pt x="1" y="378"/>
                    <a:pt x="1" y="756"/>
                    <a:pt x="1" y="1071"/>
                  </a:cubicBezTo>
                  <a:cubicBezTo>
                    <a:pt x="1" y="2773"/>
                    <a:pt x="316" y="5671"/>
                    <a:pt x="1418" y="5671"/>
                  </a:cubicBezTo>
                  <a:cubicBezTo>
                    <a:pt x="2521" y="5671"/>
                    <a:pt x="2836" y="2804"/>
                    <a:pt x="2836" y="1071"/>
                  </a:cubicBezTo>
                  <a:cubicBezTo>
                    <a:pt x="2805" y="756"/>
                    <a:pt x="2805" y="410"/>
                    <a:pt x="27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8" name="Google Shape;5745;p51">
              <a:extLst>
                <a:ext uri="{FF2B5EF4-FFF2-40B4-BE49-F238E27FC236}">
                  <a16:creationId xmlns:a16="http://schemas.microsoft.com/office/drawing/2014/main" id="{0DDAA2CE-C7E1-5D22-E5F9-CC5D76A96FEE}"/>
                </a:ext>
              </a:extLst>
            </p:cNvPr>
            <p:cNvSpPr/>
            <p:nvPr/>
          </p:nvSpPr>
          <p:spPr>
            <a:xfrm>
              <a:off x="-49271150" y="3920375"/>
              <a:ext cx="65400" cy="70125"/>
            </a:xfrm>
            <a:custGeom>
              <a:avLst/>
              <a:gdLst/>
              <a:ahLst/>
              <a:cxnLst/>
              <a:rect l="l" t="t" r="r" b="b"/>
              <a:pathLst>
                <a:path w="2616" h="2805" extrusionOk="0">
                  <a:moveTo>
                    <a:pt x="1324" y="1"/>
                  </a:moveTo>
                  <a:cubicBezTo>
                    <a:pt x="1182" y="1"/>
                    <a:pt x="1040" y="64"/>
                    <a:pt x="977" y="190"/>
                  </a:cubicBezTo>
                  <a:lnTo>
                    <a:pt x="1" y="2805"/>
                  </a:lnTo>
                  <a:lnTo>
                    <a:pt x="2616" y="2805"/>
                  </a:lnTo>
                  <a:lnTo>
                    <a:pt x="1670" y="190"/>
                  </a:lnTo>
                  <a:cubicBezTo>
                    <a:pt x="1607" y="64"/>
                    <a:pt x="1466" y="1"/>
                    <a:pt x="13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9" name="Google Shape;5746;p51">
              <a:extLst>
                <a:ext uri="{FF2B5EF4-FFF2-40B4-BE49-F238E27FC236}">
                  <a16:creationId xmlns:a16="http://schemas.microsoft.com/office/drawing/2014/main" id="{FF0F4F59-D1B8-3C3D-A0E4-3D5A83B24B86}"/>
                </a:ext>
              </a:extLst>
            </p:cNvPr>
            <p:cNvSpPr/>
            <p:nvPr/>
          </p:nvSpPr>
          <p:spPr>
            <a:xfrm>
              <a:off x="-49272725" y="4007800"/>
              <a:ext cx="70125" cy="159925"/>
            </a:xfrm>
            <a:custGeom>
              <a:avLst/>
              <a:gdLst/>
              <a:ahLst/>
              <a:cxnLst/>
              <a:rect l="l" t="t" r="r" b="b"/>
              <a:pathLst>
                <a:path w="2805" h="6397" extrusionOk="0">
                  <a:moveTo>
                    <a:pt x="1" y="1"/>
                  </a:moveTo>
                  <a:lnTo>
                    <a:pt x="1" y="6396"/>
                  </a:lnTo>
                  <a:lnTo>
                    <a:pt x="2805" y="6396"/>
                  </a:lnTo>
                  <a:lnTo>
                    <a:pt x="280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00" name="Google Shape;5747;p51">
            <a:extLst>
              <a:ext uri="{FF2B5EF4-FFF2-40B4-BE49-F238E27FC236}">
                <a16:creationId xmlns:a16="http://schemas.microsoft.com/office/drawing/2014/main" id="{936B1BCF-675A-5DFD-D1A7-783DA6264E37}"/>
              </a:ext>
            </a:extLst>
          </p:cNvPr>
          <p:cNvGrpSpPr/>
          <p:nvPr/>
        </p:nvGrpSpPr>
        <p:grpSpPr>
          <a:xfrm>
            <a:off x="5880142" y="4581790"/>
            <a:ext cx="479289" cy="547946"/>
            <a:chOff x="-47505300" y="3200500"/>
            <a:chExt cx="263875" cy="301675"/>
          </a:xfrm>
          <a:solidFill>
            <a:srgbClr val="054B99"/>
          </a:solidFill>
        </p:grpSpPr>
        <p:sp>
          <p:nvSpPr>
            <p:cNvPr id="3401" name="Google Shape;5748;p51">
              <a:extLst>
                <a:ext uri="{FF2B5EF4-FFF2-40B4-BE49-F238E27FC236}">
                  <a16:creationId xmlns:a16="http://schemas.microsoft.com/office/drawing/2014/main" id="{3EE83647-9C44-D9F6-DC72-A534921C7EC0}"/>
                </a:ext>
              </a:extLst>
            </p:cNvPr>
            <p:cNvSpPr/>
            <p:nvPr/>
          </p:nvSpPr>
          <p:spPr>
            <a:xfrm>
              <a:off x="-47382425" y="3306025"/>
              <a:ext cx="52800" cy="53600"/>
            </a:xfrm>
            <a:custGeom>
              <a:avLst/>
              <a:gdLst/>
              <a:ahLst/>
              <a:cxnLst/>
              <a:rect l="l" t="t" r="r" b="b"/>
              <a:pathLst>
                <a:path w="2112" h="2144" extrusionOk="0">
                  <a:moveTo>
                    <a:pt x="1387" y="1"/>
                  </a:moveTo>
                  <a:cubicBezTo>
                    <a:pt x="1198" y="726"/>
                    <a:pt x="694" y="1261"/>
                    <a:pt x="1" y="1387"/>
                  </a:cubicBezTo>
                  <a:lnTo>
                    <a:pt x="1" y="2143"/>
                  </a:lnTo>
                  <a:lnTo>
                    <a:pt x="2111" y="2143"/>
                  </a:lnTo>
                  <a:lnTo>
                    <a:pt x="211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2" name="Google Shape;5749;p51">
              <a:extLst>
                <a:ext uri="{FF2B5EF4-FFF2-40B4-BE49-F238E27FC236}">
                  <a16:creationId xmlns:a16="http://schemas.microsoft.com/office/drawing/2014/main" id="{E1036491-175D-101C-150E-BBF1624024B3}"/>
                </a:ext>
              </a:extLst>
            </p:cNvPr>
            <p:cNvSpPr/>
            <p:nvPr/>
          </p:nvSpPr>
          <p:spPr>
            <a:xfrm>
              <a:off x="-47382425" y="3306025"/>
              <a:ext cx="15775" cy="15800"/>
            </a:xfrm>
            <a:custGeom>
              <a:avLst/>
              <a:gdLst/>
              <a:ahLst/>
              <a:cxnLst/>
              <a:rect l="l" t="t" r="r" b="b"/>
              <a:pathLst>
                <a:path w="631" h="632" extrusionOk="0">
                  <a:moveTo>
                    <a:pt x="1" y="1"/>
                  </a:moveTo>
                  <a:lnTo>
                    <a:pt x="1" y="631"/>
                  </a:lnTo>
                  <a:cubicBezTo>
                    <a:pt x="316" y="568"/>
                    <a:pt x="536" y="316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3" name="Google Shape;5750;p51">
              <a:extLst>
                <a:ext uri="{FF2B5EF4-FFF2-40B4-BE49-F238E27FC236}">
                  <a16:creationId xmlns:a16="http://schemas.microsoft.com/office/drawing/2014/main" id="{443AF447-FBB1-465A-6AE7-758F29FDF355}"/>
                </a:ext>
              </a:extLst>
            </p:cNvPr>
            <p:cNvSpPr/>
            <p:nvPr/>
          </p:nvSpPr>
          <p:spPr>
            <a:xfrm>
              <a:off x="-47487975" y="3200500"/>
              <a:ext cx="210325" cy="301675"/>
            </a:xfrm>
            <a:custGeom>
              <a:avLst/>
              <a:gdLst/>
              <a:ahLst/>
              <a:cxnLst/>
              <a:rect l="l" t="t" r="r" b="b"/>
              <a:pathLst>
                <a:path w="8413" h="12067" extrusionOk="0">
                  <a:moveTo>
                    <a:pt x="3845" y="2111"/>
                  </a:moveTo>
                  <a:cubicBezTo>
                    <a:pt x="4727" y="2111"/>
                    <a:pt x="5420" y="2678"/>
                    <a:pt x="5577" y="3529"/>
                  </a:cubicBezTo>
                  <a:lnTo>
                    <a:pt x="6680" y="3529"/>
                  </a:lnTo>
                  <a:cubicBezTo>
                    <a:pt x="6901" y="3529"/>
                    <a:pt x="7058" y="3686"/>
                    <a:pt x="7058" y="3875"/>
                  </a:cubicBezTo>
                  <a:lnTo>
                    <a:pt x="7058" y="6711"/>
                  </a:lnTo>
                  <a:lnTo>
                    <a:pt x="6995" y="6711"/>
                  </a:lnTo>
                  <a:cubicBezTo>
                    <a:pt x="6995" y="6900"/>
                    <a:pt x="6838" y="7057"/>
                    <a:pt x="6648" y="7057"/>
                  </a:cubicBezTo>
                  <a:lnTo>
                    <a:pt x="3845" y="7057"/>
                  </a:lnTo>
                  <a:cubicBezTo>
                    <a:pt x="3656" y="7057"/>
                    <a:pt x="3498" y="6900"/>
                    <a:pt x="3498" y="6711"/>
                  </a:cubicBezTo>
                  <a:lnTo>
                    <a:pt x="3498" y="5608"/>
                  </a:lnTo>
                  <a:cubicBezTo>
                    <a:pt x="2710" y="5451"/>
                    <a:pt x="2080" y="4726"/>
                    <a:pt x="2080" y="3875"/>
                  </a:cubicBezTo>
                  <a:cubicBezTo>
                    <a:pt x="2080" y="2899"/>
                    <a:pt x="2868" y="2111"/>
                    <a:pt x="3845" y="2111"/>
                  </a:cubicBezTo>
                  <a:close/>
                  <a:moveTo>
                    <a:pt x="5262" y="8444"/>
                  </a:moveTo>
                  <a:cubicBezTo>
                    <a:pt x="5483" y="8444"/>
                    <a:pt x="5640" y="8601"/>
                    <a:pt x="5640" y="8790"/>
                  </a:cubicBezTo>
                  <a:cubicBezTo>
                    <a:pt x="5640" y="8979"/>
                    <a:pt x="5483" y="9137"/>
                    <a:pt x="5262" y="9137"/>
                  </a:cubicBezTo>
                  <a:lnTo>
                    <a:pt x="2490" y="9137"/>
                  </a:lnTo>
                  <a:cubicBezTo>
                    <a:pt x="2269" y="9137"/>
                    <a:pt x="2112" y="8979"/>
                    <a:pt x="2112" y="8790"/>
                  </a:cubicBezTo>
                  <a:cubicBezTo>
                    <a:pt x="2112" y="8601"/>
                    <a:pt x="2269" y="8444"/>
                    <a:pt x="2490" y="8444"/>
                  </a:cubicBezTo>
                  <a:close/>
                  <a:moveTo>
                    <a:pt x="6680" y="8444"/>
                  </a:moveTo>
                  <a:cubicBezTo>
                    <a:pt x="6901" y="8444"/>
                    <a:pt x="7058" y="8601"/>
                    <a:pt x="7058" y="8790"/>
                  </a:cubicBezTo>
                  <a:cubicBezTo>
                    <a:pt x="6995" y="8979"/>
                    <a:pt x="6838" y="9137"/>
                    <a:pt x="6680" y="9137"/>
                  </a:cubicBezTo>
                  <a:cubicBezTo>
                    <a:pt x="6491" y="9137"/>
                    <a:pt x="6333" y="8979"/>
                    <a:pt x="6333" y="8790"/>
                  </a:cubicBezTo>
                  <a:cubicBezTo>
                    <a:pt x="6333" y="8601"/>
                    <a:pt x="6491" y="8444"/>
                    <a:pt x="6680" y="8444"/>
                  </a:cubicBezTo>
                  <a:close/>
                  <a:moveTo>
                    <a:pt x="6680" y="9861"/>
                  </a:moveTo>
                  <a:cubicBezTo>
                    <a:pt x="6901" y="9861"/>
                    <a:pt x="7058" y="10019"/>
                    <a:pt x="7058" y="10208"/>
                  </a:cubicBezTo>
                  <a:cubicBezTo>
                    <a:pt x="7058" y="10397"/>
                    <a:pt x="6838" y="10554"/>
                    <a:pt x="6680" y="10554"/>
                  </a:cubicBezTo>
                  <a:lnTo>
                    <a:pt x="2490" y="10554"/>
                  </a:lnTo>
                  <a:cubicBezTo>
                    <a:pt x="2269" y="10554"/>
                    <a:pt x="2112" y="10397"/>
                    <a:pt x="2112" y="10208"/>
                  </a:cubicBezTo>
                  <a:cubicBezTo>
                    <a:pt x="2112" y="10019"/>
                    <a:pt x="2269" y="9861"/>
                    <a:pt x="2490" y="9861"/>
                  </a:cubicBezTo>
                  <a:close/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418"/>
                  </a:lnTo>
                  <a:lnTo>
                    <a:pt x="1072" y="1418"/>
                  </a:lnTo>
                  <a:cubicBezTo>
                    <a:pt x="1261" y="1418"/>
                    <a:pt x="1419" y="1576"/>
                    <a:pt x="1419" y="1796"/>
                  </a:cubicBezTo>
                  <a:cubicBezTo>
                    <a:pt x="1419" y="1985"/>
                    <a:pt x="1261" y="2143"/>
                    <a:pt x="1072" y="2143"/>
                  </a:cubicBezTo>
                  <a:lnTo>
                    <a:pt x="1" y="2143"/>
                  </a:lnTo>
                  <a:lnTo>
                    <a:pt x="1" y="3560"/>
                  </a:lnTo>
                  <a:lnTo>
                    <a:pt x="1072" y="3560"/>
                  </a:lnTo>
                  <a:cubicBezTo>
                    <a:pt x="1261" y="3560"/>
                    <a:pt x="1419" y="3718"/>
                    <a:pt x="1419" y="3907"/>
                  </a:cubicBezTo>
                  <a:cubicBezTo>
                    <a:pt x="1419" y="4096"/>
                    <a:pt x="1261" y="4253"/>
                    <a:pt x="1072" y="4253"/>
                  </a:cubicBezTo>
                  <a:lnTo>
                    <a:pt x="1" y="4253"/>
                  </a:lnTo>
                  <a:lnTo>
                    <a:pt x="1" y="5671"/>
                  </a:lnTo>
                  <a:lnTo>
                    <a:pt x="1072" y="5671"/>
                  </a:lnTo>
                  <a:cubicBezTo>
                    <a:pt x="1261" y="5671"/>
                    <a:pt x="1419" y="5829"/>
                    <a:pt x="1419" y="6049"/>
                  </a:cubicBezTo>
                  <a:cubicBezTo>
                    <a:pt x="1419" y="6238"/>
                    <a:pt x="1261" y="6396"/>
                    <a:pt x="1072" y="6396"/>
                  </a:cubicBezTo>
                  <a:lnTo>
                    <a:pt x="1" y="6396"/>
                  </a:lnTo>
                  <a:lnTo>
                    <a:pt x="1" y="7814"/>
                  </a:lnTo>
                  <a:lnTo>
                    <a:pt x="1072" y="7814"/>
                  </a:lnTo>
                  <a:cubicBezTo>
                    <a:pt x="1261" y="7814"/>
                    <a:pt x="1419" y="7971"/>
                    <a:pt x="1419" y="8160"/>
                  </a:cubicBezTo>
                  <a:cubicBezTo>
                    <a:pt x="1419" y="8349"/>
                    <a:pt x="1261" y="8507"/>
                    <a:pt x="1072" y="8507"/>
                  </a:cubicBezTo>
                  <a:lnTo>
                    <a:pt x="1" y="8507"/>
                  </a:lnTo>
                  <a:lnTo>
                    <a:pt x="1" y="9924"/>
                  </a:lnTo>
                  <a:lnTo>
                    <a:pt x="1072" y="9924"/>
                  </a:lnTo>
                  <a:cubicBezTo>
                    <a:pt x="1261" y="9924"/>
                    <a:pt x="1419" y="10082"/>
                    <a:pt x="1419" y="10302"/>
                  </a:cubicBezTo>
                  <a:cubicBezTo>
                    <a:pt x="1419" y="10491"/>
                    <a:pt x="1261" y="10649"/>
                    <a:pt x="1072" y="10649"/>
                  </a:cubicBezTo>
                  <a:lnTo>
                    <a:pt x="1" y="10649"/>
                  </a:lnTo>
                  <a:lnTo>
                    <a:pt x="1" y="11689"/>
                  </a:lnTo>
                  <a:cubicBezTo>
                    <a:pt x="1" y="11909"/>
                    <a:pt x="158" y="12067"/>
                    <a:pt x="347" y="12067"/>
                  </a:cubicBezTo>
                  <a:lnTo>
                    <a:pt x="8066" y="12067"/>
                  </a:lnTo>
                  <a:cubicBezTo>
                    <a:pt x="8255" y="12067"/>
                    <a:pt x="8413" y="11909"/>
                    <a:pt x="8413" y="11689"/>
                  </a:cubicBezTo>
                  <a:lnTo>
                    <a:pt x="8413" y="410"/>
                  </a:lnTo>
                  <a:cubicBezTo>
                    <a:pt x="8413" y="158"/>
                    <a:pt x="8255" y="0"/>
                    <a:pt x="80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4" name="Google Shape;5751;p51">
              <a:extLst>
                <a:ext uri="{FF2B5EF4-FFF2-40B4-BE49-F238E27FC236}">
                  <a16:creationId xmlns:a16="http://schemas.microsoft.com/office/drawing/2014/main" id="{3BA2C1DD-F7CF-E1EF-830D-035122C87BFE}"/>
                </a:ext>
              </a:extLst>
            </p:cNvPr>
            <p:cNvSpPr/>
            <p:nvPr/>
          </p:nvSpPr>
          <p:spPr>
            <a:xfrm>
              <a:off x="-47417875" y="327137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41" y="1"/>
                  </a:moveTo>
                  <a:cubicBezTo>
                    <a:pt x="473" y="1"/>
                    <a:pt x="1" y="473"/>
                    <a:pt x="1" y="1072"/>
                  </a:cubicBezTo>
                  <a:cubicBezTo>
                    <a:pt x="1" y="1545"/>
                    <a:pt x="253" y="1891"/>
                    <a:pt x="694" y="2049"/>
                  </a:cubicBezTo>
                  <a:lnTo>
                    <a:pt x="694" y="1072"/>
                  </a:lnTo>
                  <a:cubicBezTo>
                    <a:pt x="694" y="883"/>
                    <a:pt x="852" y="725"/>
                    <a:pt x="1041" y="725"/>
                  </a:cubicBezTo>
                  <a:lnTo>
                    <a:pt x="2049" y="725"/>
                  </a:lnTo>
                  <a:cubicBezTo>
                    <a:pt x="1923" y="284"/>
                    <a:pt x="1513" y="1"/>
                    <a:pt x="10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5" name="Google Shape;5752;p51">
              <a:extLst>
                <a:ext uri="{FF2B5EF4-FFF2-40B4-BE49-F238E27FC236}">
                  <a16:creationId xmlns:a16="http://schemas.microsoft.com/office/drawing/2014/main" id="{6F1AD586-9C00-219A-DEA5-D2243F455B84}"/>
                </a:ext>
              </a:extLst>
            </p:cNvPr>
            <p:cNvSpPr/>
            <p:nvPr/>
          </p:nvSpPr>
          <p:spPr>
            <a:xfrm>
              <a:off x="-47505300" y="323595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27" y="0"/>
                    <a:pt x="1" y="158"/>
                    <a:pt x="1" y="378"/>
                  </a:cubicBezTo>
                  <a:cubicBezTo>
                    <a:pt x="1" y="567"/>
                    <a:pt x="127" y="725"/>
                    <a:pt x="347" y="725"/>
                  </a:cubicBezTo>
                  <a:lnTo>
                    <a:pt x="694" y="725"/>
                  </a:lnTo>
                  <a:lnTo>
                    <a:pt x="6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6" name="Google Shape;5753;p51">
              <a:extLst>
                <a:ext uri="{FF2B5EF4-FFF2-40B4-BE49-F238E27FC236}">
                  <a16:creationId xmlns:a16="http://schemas.microsoft.com/office/drawing/2014/main" id="{2C86E3B8-2604-8F91-0715-EE6F84929BEC}"/>
                </a:ext>
              </a:extLst>
            </p:cNvPr>
            <p:cNvSpPr/>
            <p:nvPr/>
          </p:nvSpPr>
          <p:spPr>
            <a:xfrm>
              <a:off x="-47505300" y="344702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27" y="0"/>
                    <a:pt x="1" y="158"/>
                    <a:pt x="1" y="347"/>
                  </a:cubicBezTo>
                  <a:cubicBezTo>
                    <a:pt x="1" y="536"/>
                    <a:pt x="127" y="693"/>
                    <a:pt x="347" y="693"/>
                  </a:cubicBezTo>
                  <a:lnTo>
                    <a:pt x="694" y="693"/>
                  </a:lnTo>
                  <a:lnTo>
                    <a:pt x="6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7" name="Google Shape;5754;p51">
              <a:extLst>
                <a:ext uri="{FF2B5EF4-FFF2-40B4-BE49-F238E27FC236}">
                  <a16:creationId xmlns:a16="http://schemas.microsoft.com/office/drawing/2014/main" id="{ADE20011-FE86-3199-8767-BC3ACD0ABA0F}"/>
                </a:ext>
              </a:extLst>
            </p:cNvPr>
            <p:cNvSpPr/>
            <p:nvPr/>
          </p:nvSpPr>
          <p:spPr>
            <a:xfrm>
              <a:off x="-47505300" y="339425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lnTo>
                    <a:pt x="347" y="32"/>
                  </a:lnTo>
                  <a:cubicBezTo>
                    <a:pt x="127" y="32"/>
                    <a:pt x="1" y="190"/>
                    <a:pt x="1" y="379"/>
                  </a:cubicBezTo>
                  <a:cubicBezTo>
                    <a:pt x="1" y="568"/>
                    <a:pt x="127" y="725"/>
                    <a:pt x="347" y="725"/>
                  </a:cubicBezTo>
                  <a:lnTo>
                    <a:pt x="694" y="725"/>
                  </a:lnTo>
                  <a:lnTo>
                    <a:pt x="69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8" name="Google Shape;5755;p51">
              <a:extLst>
                <a:ext uri="{FF2B5EF4-FFF2-40B4-BE49-F238E27FC236}">
                  <a16:creationId xmlns:a16="http://schemas.microsoft.com/office/drawing/2014/main" id="{E991D8B7-91A4-E62F-32B8-3475EF5F4A54}"/>
                </a:ext>
              </a:extLst>
            </p:cNvPr>
            <p:cNvSpPr/>
            <p:nvPr/>
          </p:nvSpPr>
          <p:spPr>
            <a:xfrm>
              <a:off x="-47505300" y="334147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27" y="1"/>
                    <a:pt x="1" y="158"/>
                    <a:pt x="1" y="347"/>
                  </a:cubicBezTo>
                  <a:cubicBezTo>
                    <a:pt x="1" y="568"/>
                    <a:pt x="127" y="725"/>
                    <a:pt x="347" y="725"/>
                  </a:cubicBezTo>
                  <a:lnTo>
                    <a:pt x="694" y="725"/>
                  </a:lnTo>
                  <a:lnTo>
                    <a:pt x="69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9" name="Google Shape;5756;p51">
              <a:extLst>
                <a:ext uri="{FF2B5EF4-FFF2-40B4-BE49-F238E27FC236}">
                  <a16:creationId xmlns:a16="http://schemas.microsoft.com/office/drawing/2014/main" id="{307677FD-FA4B-7B36-3C8E-BBE5317E3BCF}"/>
                </a:ext>
              </a:extLst>
            </p:cNvPr>
            <p:cNvSpPr/>
            <p:nvPr/>
          </p:nvSpPr>
          <p:spPr>
            <a:xfrm>
              <a:off x="-47505300" y="32895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27" y="0"/>
                    <a:pt x="1" y="158"/>
                    <a:pt x="1" y="347"/>
                  </a:cubicBezTo>
                  <a:cubicBezTo>
                    <a:pt x="1" y="536"/>
                    <a:pt x="127" y="693"/>
                    <a:pt x="347" y="693"/>
                  </a:cubicBezTo>
                  <a:lnTo>
                    <a:pt x="694" y="693"/>
                  </a:lnTo>
                  <a:lnTo>
                    <a:pt x="6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0" name="Google Shape;5757;p51">
              <a:extLst>
                <a:ext uri="{FF2B5EF4-FFF2-40B4-BE49-F238E27FC236}">
                  <a16:creationId xmlns:a16="http://schemas.microsoft.com/office/drawing/2014/main" id="{C85ED194-FF79-14CF-9FFA-88B534798355}"/>
                </a:ext>
              </a:extLst>
            </p:cNvPr>
            <p:cNvSpPr/>
            <p:nvPr/>
          </p:nvSpPr>
          <p:spPr>
            <a:xfrm>
              <a:off x="-47259550" y="3411575"/>
              <a:ext cx="18125" cy="51225"/>
            </a:xfrm>
            <a:custGeom>
              <a:avLst/>
              <a:gdLst/>
              <a:ahLst/>
              <a:cxnLst/>
              <a:rect l="l" t="t" r="r" b="b"/>
              <a:pathLst>
                <a:path w="725" h="2049" extrusionOk="0">
                  <a:moveTo>
                    <a:pt x="0" y="1"/>
                  </a:moveTo>
                  <a:lnTo>
                    <a:pt x="0" y="2048"/>
                  </a:lnTo>
                  <a:cubicBezTo>
                    <a:pt x="410" y="1891"/>
                    <a:pt x="725" y="1481"/>
                    <a:pt x="725" y="1072"/>
                  </a:cubicBez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1" name="Google Shape;5758;p51">
              <a:extLst>
                <a:ext uri="{FF2B5EF4-FFF2-40B4-BE49-F238E27FC236}">
                  <a16:creationId xmlns:a16="http://schemas.microsoft.com/office/drawing/2014/main" id="{81EE5FB7-037A-339A-A495-6945C0B660CE}"/>
                </a:ext>
              </a:extLst>
            </p:cNvPr>
            <p:cNvSpPr/>
            <p:nvPr/>
          </p:nvSpPr>
          <p:spPr>
            <a:xfrm>
              <a:off x="-47259550" y="3306025"/>
              <a:ext cx="18125" cy="35475"/>
            </a:xfrm>
            <a:custGeom>
              <a:avLst/>
              <a:gdLst/>
              <a:ahLst/>
              <a:cxnLst/>
              <a:rect l="l" t="t" r="r" b="b"/>
              <a:pathLst>
                <a:path w="725" h="1419" extrusionOk="0">
                  <a:moveTo>
                    <a:pt x="0" y="1"/>
                  </a:moveTo>
                  <a:lnTo>
                    <a:pt x="0" y="1419"/>
                  </a:lnTo>
                  <a:lnTo>
                    <a:pt x="725" y="1419"/>
                  </a:ln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2" name="Google Shape;5759;p51">
              <a:extLst>
                <a:ext uri="{FF2B5EF4-FFF2-40B4-BE49-F238E27FC236}">
                  <a16:creationId xmlns:a16="http://schemas.microsoft.com/office/drawing/2014/main" id="{B961A593-0CFA-8BE8-4AF5-E6A11E0D1859}"/>
                </a:ext>
              </a:extLst>
            </p:cNvPr>
            <p:cNvSpPr/>
            <p:nvPr/>
          </p:nvSpPr>
          <p:spPr>
            <a:xfrm>
              <a:off x="-47259550" y="3359600"/>
              <a:ext cx="18125" cy="34675"/>
            </a:xfrm>
            <a:custGeom>
              <a:avLst/>
              <a:gdLst/>
              <a:ahLst/>
              <a:cxnLst/>
              <a:rect l="l" t="t" r="r" b="b"/>
              <a:pathLst>
                <a:path w="725" h="1387" extrusionOk="0">
                  <a:moveTo>
                    <a:pt x="0" y="0"/>
                  </a:moveTo>
                  <a:lnTo>
                    <a:pt x="0" y="1387"/>
                  </a:lnTo>
                  <a:lnTo>
                    <a:pt x="725" y="1387"/>
                  </a:lnTo>
                  <a:lnTo>
                    <a:pt x="7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3" name="Google Shape;5760;p51">
              <a:extLst>
                <a:ext uri="{FF2B5EF4-FFF2-40B4-BE49-F238E27FC236}">
                  <a16:creationId xmlns:a16="http://schemas.microsoft.com/office/drawing/2014/main" id="{660D6D75-AE98-A803-13ED-1663E3A43B66}"/>
                </a:ext>
              </a:extLst>
            </p:cNvPr>
            <p:cNvSpPr/>
            <p:nvPr/>
          </p:nvSpPr>
          <p:spPr>
            <a:xfrm>
              <a:off x="-47259550" y="3238300"/>
              <a:ext cx="18125" cy="51225"/>
            </a:xfrm>
            <a:custGeom>
              <a:avLst/>
              <a:gdLst/>
              <a:ahLst/>
              <a:cxnLst/>
              <a:rect l="l" t="t" r="r" b="b"/>
              <a:pathLst>
                <a:path w="725" h="2049" extrusionOk="0">
                  <a:moveTo>
                    <a:pt x="0" y="1"/>
                  </a:moveTo>
                  <a:lnTo>
                    <a:pt x="0" y="2048"/>
                  </a:lnTo>
                  <a:lnTo>
                    <a:pt x="725" y="2048"/>
                  </a:lnTo>
                  <a:lnTo>
                    <a:pt x="725" y="977"/>
                  </a:lnTo>
                  <a:cubicBezTo>
                    <a:pt x="693" y="505"/>
                    <a:pt x="410" y="127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14" name="Google Shape;5761;p51">
            <a:extLst>
              <a:ext uri="{FF2B5EF4-FFF2-40B4-BE49-F238E27FC236}">
                <a16:creationId xmlns:a16="http://schemas.microsoft.com/office/drawing/2014/main" id="{465DAC63-7E93-CF90-3036-6BA1AD209C25}"/>
              </a:ext>
            </a:extLst>
          </p:cNvPr>
          <p:cNvGrpSpPr/>
          <p:nvPr/>
        </p:nvGrpSpPr>
        <p:grpSpPr>
          <a:xfrm>
            <a:off x="5846540" y="5251295"/>
            <a:ext cx="546492" cy="544767"/>
            <a:chOff x="-47524975" y="3569100"/>
            <a:chExt cx="300875" cy="299925"/>
          </a:xfrm>
          <a:solidFill>
            <a:srgbClr val="054B99"/>
          </a:solidFill>
        </p:grpSpPr>
        <p:sp>
          <p:nvSpPr>
            <p:cNvPr id="3415" name="Google Shape;5762;p51">
              <a:extLst>
                <a:ext uri="{FF2B5EF4-FFF2-40B4-BE49-F238E27FC236}">
                  <a16:creationId xmlns:a16="http://schemas.microsoft.com/office/drawing/2014/main" id="{ACBD83AB-A9CE-F276-5FE3-CCE930849055}"/>
                </a:ext>
              </a:extLst>
            </p:cNvPr>
            <p:cNvSpPr/>
            <p:nvPr/>
          </p:nvSpPr>
          <p:spPr>
            <a:xfrm>
              <a:off x="-47524975" y="3755775"/>
              <a:ext cx="115000" cy="113250"/>
            </a:xfrm>
            <a:custGeom>
              <a:avLst/>
              <a:gdLst/>
              <a:ahLst/>
              <a:cxnLst/>
              <a:rect l="l" t="t" r="r" b="b"/>
              <a:pathLst>
                <a:path w="4600" h="4530" extrusionOk="0">
                  <a:moveTo>
                    <a:pt x="3088" y="0"/>
                  </a:moveTo>
                  <a:lnTo>
                    <a:pt x="378" y="2741"/>
                  </a:lnTo>
                  <a:cubicBezTo>
                    <a:pt x="0" y="3119"/>
                    <a:pt x="0" y="3781"/>
                    <a:pt x="378" y="4222"/>
                  </a:cubicBezTo>
                  <a:cubicBezTo>
                    <a:pt x="583" y="4427"/>
                    <a:pt x="851" y="4529"/>
                    <a:pt x="1123" y="4529"/>
                  </a:cubicBezTo>
                  <a:cubicBezTo>
                    <a:pt x="1394" y="4529"/>
                    <a:pt x="1670" y="4427"/>
                    <a:pt x="1890" y="4222"/>
                  </a:cubicBezTo>
                  <a:lnTo>
                    <a:pt x="4600" y="1512"/>
                  </a:lnTo>
                  <a:cubicBezTo>
                    <a:pt x="4001" y="1103"/>
                    <a:pt x="3497" y="599"/>
                    <a:pt x="30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6" name="Google Shape;5763;p51">
              <a:extLst>
                <a:ext uri="{FF2B5EF4-FFF2-40B4-BE49-F238E27FC236}">
                  <a16:creationId xmlns:a16="http://schemas.microsoft.com/office/drawing/2014/main" id="{A2C370CC-045A-8A50-6CDD-668E7D59188A}"/>
                </a:ext>
              </a:extLst>
            </p:cNvPr>
            <p:cNvSpPr/>
            <p:nvPr/>
          </p:nvSpPr>
          <p:spPr>
            <a:xfrm>
              <a:off x="-47346200" y="3674650"/>
              <a:ext cx="15775" cy="15775"/>
            </a:xfrm>
            <a:custGeom>
              <a:avLst/>
              <a:gdLst/>
              <a:ahLst/>
              <a:cxnLst/>
              <a:rect l="l" t="t" r="r" b="b"/>
              <a:pathLst>
                <a:path w="631" h="631" extrusionOk="0">
                  <a:moveTo>
                    <a:pt x="1" y="0"/>
                  </a:moveTo>
                  <a:lnTo>
                    <a:pt x="1" y="630"/>
                  </a:lnTo>
                  <a:cubicBezTo>
                    <a:pt x="284" y="536"/>
                    <a:pt x="505" y="315"/>
                    <a:pt x="6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7" name="Google Shape;5764;p51">
              <a:extLst>
                <a:ext uri="{FF2B5EF4-FFF2-40B4-BE49-F238E27FC236}">
                  <a16:creationId xmlns:a16="http://schemas.microsoft.com/office/drawing/2014/main" id="{25181AA3-9CE3-99F8-D6C0-2C59BA0624AE}"/>
                </a:ext>
              </a:extLst>
            </p:cNvPr>
            <p:cNvSpPr/>
            <p:nvPr/>
          </p:nvSpPr>
          <p:spPr>
            <a:xfrm>
              <a:off x="-47382425" y="3640000"/>
              <a:ext cx="51225" cy="51200"/>
            </a:xfrm>
            <a:custGeom>
              <a:avLst/>
              <a:gdLst/>
              <a:ahLst/>
              <a:cxnLst/>
              <a:rect l="l" t="t" r="r" b="b"/>
              <a:pathLst>
                <a:path w="2049" h="2048" extrusionOk="0">
                  <a:moveTo>
                    <a:pt x="1040" y="0"/>
                  </a:moveTo>
                  <a:cubicBezTo>
                    <a:pt x="473" y="0"/>
                    <a:pt x="1" y="473"/>
                    <a:pt x="1" y="1071"/>
                  </a:cubicBezTo>
                  <a:cubicBezTo>
                    <a:pt x="1" y="1512"/>
                    <a:pt x="253" y="1890"/>
                    <a:pt x="694" y="2048"/>
                  </a:cubicBezTo>
                  <a:lnTo>
                    <a:pt x="694" y="1071"/>
                  </a:lnTo>
                  <a:cubicBezTo>
                    <a:pt x="694" y="851"/>
                    <a:pt x="851" y="693"/>
                    <a:pt x="1040" y="693"/>
                  </a:cubicBezTo>
                  <a:lnTo>
                    <a:pt x="2048" y="693"/>
                  </a:lnTo>
                  <a:cubicBezTo>
                    <a:pt x="1922" y="284"/>
                    <a:pt x="1513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8" name="Google Shape;5765;p51">
              <a:extLst>
                <a:ext uri="{FF2B5EF4-FFF2-40B4-BE49-F238E27FC236}">
                  <a16:creationId xmlns:a16="http://schemas.microsoft.com/office/drawing/2014/main" id="{2965965B-37D7-1EC9-68BB-D800A16CF160}"/>
                </a:ext>
              </a:extLst>
            </p:cNvPr>
            <p:cNvSpPr/>
            <p:nvPr/>
          </p:nvSpPr>
          <p:spPr>
            <a:xfrm>
              <a:off x="-47346975" y="3674650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355" y="0"/>
                  </a:moveTo>
                  <a:cubicBezTo>
                    <a:pt x="1261" y="693"/>
                    <a:pt x="693" y="1260"/>
                    <a:pt x="0" y="1355"/>
                  </a:cubicBezTo>
                  <a:lnTo>
                    <a:pt x="0" y="2111"/>
                  </a:lnTo>
                  <a:lnTo>
                    <a:pt x="2111" y="2111"/>
                  </a:lnTo>
                  <a:lnTo>
                    <a:pt x="21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9" name="Google Shape;5766;p51">
              <a:extLst>
                <a:ext uri="{FF2B5EF4-FFF2-40B4-BE49-F238E27FC236}">
                  <a16:creationId xmlns:a16="http://schemas.microsoft.com/office/drawing/2014/main" id="{EA64C90B-BEC8-15D9-69BF-007FBB54491F}"/>
                </a:ext>
              </a:extLst>
            </p:cNvPr>
            <p:cNvSpPr/>
            <p:nvPr/>
          </p:nvSpPr>
          <p:spPr>
            <a:xfrm>
              <a:off x="-47452525" y="3569100"/>
              <a:ext cx="228425" cy="228425"/>
            </a:xfrm>
            <a:custGeom>
              <a:avLst/>
              <a:gdLst/>
              <a:ahLst/>
              <a:cxnLst/>
              <a:rect l="l" t="t" r="r" b="b"/>
              <a:pathLst>
                <a:path w="9137" h="9137" extrusionOk="0">
                  <a:moveTo>
                    <a:pt x="3907" y="2080"/>
                  </a:moveTo>
                  <a:cubicBezTo>
                    <a:pt x="4758" y="2080"/>
                    <a:pt x="5483" y="2679"/>
                    <a:pt x="5640" y="3498"/>
                  </a:cubicBezTo>
                  <a:lnTo>
                    <a:pt x="6743" y="3498"/>
                  </a:lnTo>
                  <a:cubicBezTo>
                    <a:pt x="6932" y="3498"/>
                    <a:pt x="7089" y="3655"/>
                    <a:pt x="7089" y="3844"/>
                  </a:cubicBezTo>
                  <a:lnTo>
                    <a:pt x="7089" y="6680"/>
                  </a:lnTo>
                  <a:lnTo>
                    <a:pt x="7058" y="6680"/>
                  </a:lnTo>
                  <a:cubicBezTo>
                    <a:pt x="7058" y="6900"/>
                    <a:pt x="6900" y="7058"/>
                    <a:pt x="6680" y="7058"/>
                  </a:cubicBezTo>
                  <a:lnTo>
                    <a:pt x="3907" y="7058"/>
                  </a:lnTo>
                  <a:cubicBezTo>
                    <a:pt x="3687" y="7058"/>
                    <a:pt x="3529" y="6900"/>
                    <a:pt x="3529" y="6680"/>
                  </a:cubicBezTo>
                  <a:lnTo>
                    <a:pt x="3529" y="5577"/>
                  </a:lnTo>
                  <a:cubicBezTo>
                    <a:pt x="2742" y="5419"/>
                    <a:pt x="2111" y="4726"/>
                    <a:pt x="2111" y="3844"/>
                  </a:cubicBezTo>
                  <a:cubicBezTo>
                    <a:pt x="2111" y="2868"/>
                    <a:pt x="2899" y="2080"/>
                    <a:pt x="3907" y="2080"/>
                  </a:cubicBezTo>
                  <a:close/>
                  <a:moveTo>
                    <a:pt x="4569" y="1"/>
                  </a:moveTo>
                  <a:cubicBezTo>
                    <a:pt x="2048" y="1"/>
                    <a:pt x="1" y="2048"/>
                    <a:pt x="1" y="4569"/>
                  </a:cubicBezTo>
                  <a:cubicBezTo>
                    <a:pt x="1" y="7089"/>
                    <a:pt x="2048" y="9137"/>
                    <a:pt x="4569" y="9137"/>
                  </a:cubicBezTo>
                  <a:cubicBezTo>
                    <a:pt x="7089" y="9137"/>
                    <a:pt x="9137" y="7089"/>
                    <a:pt x="9137" y="4569"/>
                  </a:cubicBezTo>
                  <a:cubicBezTo>
                    <a:pt x="9137" y="2048"/>
                    <a:pt x="7089" y="1"/>
                    <a:pt x="45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20" name="Google Shape;5767;p51">
            <a:extLst>
              <a:ext uri="{FF2B5EF4-FFF2-40B4-BE49-F238E27FC236}">
                <a16:creationId xmlns:a16="http://schemas.microsoft.com/office/drawing/2014/main" id="{39FD89CF-AAB4-40E0-5FD2-8A517746E1CB}"/>
              </a:ext>
            </a:extLst>
          </p:cNvPr>
          <p:cNvGrpSpPr/>
          <p:nvPr/>
        </p:nvGrpSpPr>
        <p:grpSpPr>
          <a:xfrm>
            <a:off x="5847244" y="5986642"/>
            <a:ext cx="545086" cy="414899"/>
            <a:chOff x="-47523400" y="3973950"/>
            <a:chExt cx="300100" cy="228425"/>
          </a:xfrm>
          <a:solidFill>
            <a:srgbClr val="054B99"/>
          </a:solidFill>
        </p:grpSpPr>
        <p:sp>
          <p:nvSpPr>
            <p:cNvPr id="3421" name="Google Shape;5768;p51">
              <a:extLst>
                <a:ext uri="{FF2B5EF4-FFF2-40B4-BE49-F238E27FC236}">
                  <a16:creationId xmlns:a16="http://schemas.microsoft.com/office/drawing/2014/main" id="{D6A49D01-275F-C2F7-B5AC-F9480CEC3BFF}"/>
                </a:ext>
              </a:extLst>
            </p:cNvPr>
            <p:cNvSpPr/>
            <p:nvPr/>
          </p:nvSpPr>
          <p:spPr>
            <a:xfrm>
              <a:off x="-47417075" y="4061375"/>
              <a:ext cx="15775" cy="15775"/>
            </a:xfrm>
            <a:custGeom>
              <a:avLst/>
              <a:gdLst/>
              <a:ahLst/>
              <a:cxnLst/>
              <a:rect l="l" t="t" r="r" b="b"/>
              <a:pathLst>
                <a:path w="631" h="631" extrusionOk="0">
                  <a:moveTo>
                    <a:pt x="0" y="0"/>
                  </a:moveTo>
                  <a:lnTo>
                    <a:pt x="0" y="630"/>
                  </a:lnTo>
                  <a:cubicBezTo>
                    <a:pt x="284" y="536"/>
                    <a:pt x="504" y="315"/>
                    <a:pt x="6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2" name="Google Shape;5769;p51">
              <a:extLst>
                <a:ext uri="{FF2B5EF4-FFF2-40B4-BE49-F238E27FC236}">
                  <a16:creationId xmlns:a16="http://schemas.microsoft.com/office/drawing/2014/main" id="{C68081DF-ECB8-82A8-7B13-9CC18452BD82}"/>
                </a:ext>
              </a:extLst>
            </p:cNvPr>
            <p:cNvSpPr/>
            <p:nvPr/>
          </p:nvSpPr>
          <p:spPr>
            <a:xfrm>
              <a:off x="-47417875" y="4061375"/>
              <a:ext cx="52800" cy="52775"/>
            </a:xfrm>
            <a:custGeom>
              <a:avLst/>
              <a:gdLst/>
              <a:ahLst/>
              <a:cxnLst/>
              <a:rect l="l" t="t" r="r" b="b"/>
              <a:pathLst>
                <a:path w="2112" h="2111" extrusionOk="0">
                  <a:moveTo>
                    <a:pt x="1356" y="0"/>
                  </a:moveTo>
                  <a:cubicBezTo>
                    <a:pt x="1261" y="693"/>
                    <a:pt x="694" y="1260"/>
                    <a:pt x="1" y="1386"/>
                  </a:cubicBezTo>
                  <a:lnTo>
                    <a:pt x="1" y="2111"/>
                  </a:lnTo>
                  <a:lnTo>
                    <a:pt x="2112" y="2111"/>
                  </a:lnTo>
                  <a:lnTo>
                    <a:pt x="21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3" name="Google Shape;5770;p51">
              <a:extLst>
                <a:ext uri="{FF2B5EF4-FFF2-40B4-BE49-F238E27FC236}">
                  <a16:creationId xmlns:a16="http://schemas.microsoft.com/office/drawing/2014/main" id="{11D07C12-50FE-91A4-1DE2-C211D6D0FE51}"/>
                </a:ext>
              </a:extLst>
            </p:cNvPr>
            <p:cNvSpPr/>
            <p:nvPr/>
          </p:nvSpPr>
          <p:spPr>
            <a:xfrm>
              <a:off x="-47453300" y="4026700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71" y="1"/>
                  </a:moveTo>
                  <a:cubicBezTo>
                    <a:pt x="473" y="1"/>
                    <a:pt x="0" y="473"/>
                    <a:pt x="0" y="1072"/>
                  </a:cubicBezTo>
                  <a:cubicBezTo>
                    <a:pt x="0" y="1545"/>
                    <a:pt x="284" y="1891"/>
                    <a:pt x="693" y="2049"/>
                  </a:cubicBezTo>
                  <a:lnTo>
                    <a:pt x="693" y="1072"/>
                  </a:lnTo>
                  <a:cubicBezTo>
                    <a:pt x="693" y="883"/>
                    <a:pt x="851" y="725"/>
                    <a:pt x="1071" y="725"/>
                  </a:cubicBezTo>
                  <a:lnTo>
                    <a:pt x="2048" y="725"/>
                  </a:lnTo>
                  <a:cubicBezTo>
                    <a:pt x="1922" y="284"/>
                    <a:pt x="1512" y="1"/>
                    <a:pt x="10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4" name="Google Shape;5771;p51">
              <a:extLst>
                <a:ext uri="{FF2B5EF4-FFF2-40B4-BE49-F238E27FC236}">
                  <a16:creationId xmlns:a16="http://schemas.microsoft.com/office/drawing/2014/main" id="{760B5574-DF8F-146F-8DB2-0EAA2F44EDE0}"/>
                </a:ext>
              </a:extLst>
            </p:cNvPr>
            <p:cNvSpPr/>
            <p:nvPr/>
          </p:nvSpPr>
          <p:spPr>
            <a:xfrm>
              <a:off x="-47506875" y="3973950"/>
              <a:ext cx="264675" cy="174875"/>
            </a:xfrm>
            <a:custGeom>
              <a:avLst/>
              <a:gdLst/>
              <a:ahLst/>
              <a:cxnLst/>
              <a:rect l="l" t="t" r="r" b="b"/>
              <a:pathLst>
                <a:path w="10587" h="6995" extrusionOk="0">
                  <a:moveTo>
                    <a:pt x="8854" y="1418"/>
                  </a:moveTo>
                  <a:cubicBezTo>
                    <a:pt x="9074" y="1418"/>
                    <a:pt x="9232" y="1575"/>
                    <a:pt x="9232" y="1764"/>
                  </a:cubicBezTo>
                  <a:cubicBezTo>
                    <a:pt x="9232" y="1953"/>
                    <a:pt x="9074" y="2111"/>
                    <a:pt x="8854" y="2111"/>
                  </a:cubicBezTo>
                  <a:lnTo>
                    <a:pt x="7436" y="2111"/>
                  </a:lnTo>
                  <a:cubicBezTo>
                    <a:pt x="7247" y="2111"/>
                    <a:pt x="7089" y="1953"/>
                    <a:pt x="7089" y="1764"/>
                  </a:cubicBezTo>
                  <a:cubicBezTo>
                    <a:pt x="7089" y="1575"/>
                    <a:pt x="7247" y="1418"/>
                    <a:pt x="7436" y="1418"/>
                  </a:cubicBezTo>
                  <a:close/>
                  <a:moveTo>
                    <a:pt x="8854" y="2772"/>
                  </a:moveTo>
                  <a:cubicBezTo>
                    <a:pt x="9074" y="2772"/>
                    <a:pt x="9232" y="2930"/>
                    <a:pt x="9232" y="3151"/>
                  </a:cubicBezTo>
                  <a:cubicBezTo>
                    <a:pt x="9232" y="3340"/>
                    <a:pt x="9074" y="3497"/>
                    <a:pt x="8854" y="3497"/>
                  </a:cubicBezTo>
                  <a:lnTo>
                    <a:pt x="7436" y="3497"/>
                  </a:lnTo>
                  <a:cubicBezTo>
                    <a:pt x="7247" y="3497"/>
                    <a:pt x="7089" y="3340"/>
                    <a:pt x="7089" y="3151"/>
                  </a:cubicBezTo>
                  <a:cubicBezTo>
                    <a:pt x="7089" y="2930"/>
                    <a:pt x="7247" y="2772"/>
                    <a:pt x="7436" y="2772"/>
                  </a:cubicBezTo>
                  <a:close/>
                  <a:moveTo>
                    <a:pt x="8854" y="4190"/>
                  </a:moveTo>
                  <a:cubicBezTo>
                    <a:pt x="9074" y="4190"/>
                    <a:pt x="9232" y="4348"/>
                    <a:pt x="9232" y="4568"/>
                  </a:cubicBezTo>
                  <a:cubicBezTo>
                    <a:pt x="9232" y="4757"/>
                    <a:pt x="9074" y="4915"/>
                    <a:pt x="8854" y="4915"/>
                  </a:cubicBezTo>
                  <a:lnTo>
                    <a:pt x="7436" y="4915"/>
                  </a:lnTo>
                  <a:cubicBezTo>
                    <a:pt x="7247" y="4915"/>
                    <a:pt x="7089" y="4757"/>
                    <a:pt x="7089" y="4568"/>
                  </a:cubicBezTo>
                  <a:cubicBezTo>
                    <a:pt x="7089" y="4348"/>
                    <a:pt x="7247" y="4190"/>
                    <a:pt x="7436" y="4190"/>
                  </a:cubicBezTo>
                  <a:close/>
                  <a:moveTo>
                    <a:pt x="3246" y="1355"/>
                  </a:moveTo>
                  <a:cubicBezTo>
                    <a:pt x="4096" y="1355"/>
                    <a:pt x="4821" y="1953"/>
                    <a:pt x="4979" y="2772"/>
                  </a:cubicBezTo>
                  <a:lnTo>
                    <a:pt x="6081" y="2772"/>
                  </a:lnTo>
                  <a:cubicBezTo>
                    <a:pt x="6270" y="2772"/>
                    <a:pt x="6428" y="2930"/>
                    <a:pt x="6428" y="3151"/>
                  </a:cubicBezTo>
                  <a:lnTo>
                    <a:pt x="6428" y="5986"/>
                  </a:lnTo>
                  <a:lnTo>
                    <a:pt x="6396" y="5986"/>
                  </a:lnTo>
                  <a:cubicBezTo>
                    <a:pt x="6396" y="6175"/>
                    <a:pt x="6239" y="6333"/>
                    <a:pt x="6018" y="6333"/>
                  </a:cubicBezTo>
                  <a:lnTo>
                    <a:pt x="3246" y="6333"/>
                  </a:lnTo>
                  <a:cubicBezTo>
                    <a:pt x="3025" y="6333"/>
                    <a:pt x="2868" y="6175"/>
                    <a:pt x="2868" y="5986"/>
                  </a:cubicBezTo>
                  <a:lnTo>
                    <a:pt x="2868" y="4883"/>
                  </a:lnTo>
                  <a:cubicBezTo>
                    <a:pt x="2080" y="4726"/>
                    <a:pt x="1450" y="4001"/>
                    <a:pt x="1450" y="3151"/>
                  </a:cubicBezTo>
                  <a:cubicBezTo>
                    <a:pt x="1450" y="2142"/>
                    <a:pt x="2238" y="1355"/>
                    <a:pt x="3246" y="1355"/>
                  </a:cubicBezTo>
                  <a:close/>
                  <a:moveTo>
                    <a:pt x="8854" y="5608"/>
                  </a:moveTo>
                  <a:cubicBezTo>
                    <a:pt x="9074" y="5608"/>
                    <a:pt x="9232" y="5765"/>
                    <a:pt x="9232" y="5986"/>
                  </a:cubicBezTo>
                  <a:cubicBezTo>
                    <a:pt x="9232" y="6175"/>
                    <a:pt x="9074" y="6333"/>
                    <a:pt x="8854" y="6333"/>
                  </a:cubicBezTo>
                  <a:lnTo>
                    <a:pt x="7436" y="6333"/>
                  </a:lnTo>
                  <a:cubicBezTo>
                    <a:pt x="7247" y="6333"/>
                    <a:pt x="7089" y="6175"/>
                    <a:pt x="7089" y="5986"/>
                  </a:cubicBezTo>
                  <a:cubicBezTo>
                    <a:pt x="7089" y="5765"/>
                    <a:pt x="7247" y="5608"/>
                    <a:pt x="7436" y="5608"/>
                  </a:cubicBezTo>
                  <a:close/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6994"/>
                  </a:lnTo>
                  <a:lnTo>
                    <a:pt x="10586" y="6994"/>
                  </a:lnTo>
                  <a:lnTo>
                    <a:pt x="10586" y="347"/>
                  </a:lnTo>
                  <a:cubicBezTo>
                    <a:pt x="10586" y="158"/>
                    <a:pt x="10429" y="0"/>
                    <a:pt x="102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5" name="Google Shape;5772;p51">
              <a:extLst>
                <a:ext uri="{FF2B5EF4-FFF2-40B4-BE49-F238E27FC236}">
                  <a16:creationId xmlns:a16="http://schemas.microsoft.com/office/drawing/2014/main" id="{B599140F-90D2-3B22-B069-A7A5B129B1E0}"/>
                </a:ext>
              </a:extLst>
            </p:cNvPr>
            <p:cNvSpPr/>
            <p:nvPr/>
          </p:nvSpPr>
          <p:spPr>
            <a:xfrm>
              <a:off x="-47523400" y="4166900"/>
              <a:ext cx="300100" cy="35475"/>
            </a:xfrm>
            <a:custGeom>
              <a:avLst/>
              <a:gdLst/>
              <a:ahLst/>
              <a:cxnLst/>
              <a:rect l="l" t="t" r="r" b="b"/>
              <a:pathLst>
                <a:path w="12004" h="1419" extrusionOk="0">
                  <a:moveTo>
                    <a:pt x="0" y="1"/>
                  </a:moveTo>
                  <a:lnTo>
                    <a:pt x="0" y="1040"/>
                  </a:lnTo>
                  <a:cubicBezTo>
                    <a:pt x="0" y="1261"/>
                    <a:pt x="158" y="1418"/>
                    <a:pt x="347" y="1418"/>
                  </a:cubicBezTo>
                  <a:lnTo>
                    <a:pt x="11657" y="1418"/>
                  </a:lnTo>
                  <a:cubicBezTo>
                    <a:pt x="11846" y="1418"/>
                    <a:pt x="12004" y="1261"/>
                    <a:pt x="12004" y="1040"/>
                  </a:cubicBezTo>
                  <a:lnTo>
                    <a:pt x="120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26" name="Google Shape;5773;p51">
            <a:extLst>
              <a:ext uri="{FF2B5EF4-FFF2-40B4-BE49-F238E27FC236}">
                <a16:creationId xmlns:a16="http://schemas.microsoft.com/office/drawing/2014/main" id="{D70E0615-84B6-2CEB-33C8-826333F61BF5}"/>
              </a:ext>
            </a:extLst>
          </p:cNvPr>
          <p:cNvGrpSpPr/>
          <p:nvPr/>
        </p:nvGrpSpPr>
        <p:grpSpPr>
          <a:xfrm>
            <a:off x="9230635" y="4579656"/>
            <a:ext cx="543678" cy="548672"/>
            <a:chOff x="-45673275" y="3199325"/>
            <a:chExt cx="299325" cy="302075"/>
          </a:xfrm>
          <a:solidFill>
            <a:srgbClr val="054B99"/>
          </a:solidFill>
        </p:grpSpPr>
        <p:sp>
          <p:nvSpPr>
            <p:cNvPr id="3427" name="Google Shape;5774;p51">
              <a:extLst>
                <a:ext uri="{FF2B5EF4-FFF2-40B4-BE49-F238E27FC236}">
                  <a16:creationId xmlns:a16="http://schemas.microsoft.com/office/drawing/2014/main" id="{20D80181-21FA-7AC2-F9F1-A654AFD670B1}"/>
                </a:ext>
              </a:extLst>
            </p:cNvPr>
            <p:cNvSpPr/>
            <p:nvPr/>
          </p:nvSpPr>
          <p:spPr>
            <a:xfrm>
              <a:off x="-45672500" y="3199325"/>
              <a:ext cx="298550" cy="194175"/>
            </a:xfrm>
            <a:custGeom>
              <a:avLst/>
              <a:gdLst/>
              <a:ahLst/>
              <a:cxnLst/>
              <a:rect l="l" t="t" r="r" b="b"/>
              <a:pathLst>
                <a:path w="11942" h="7767" extrusionOk="0">
                  <a:moveTo>
                    <a:pt x="5947" y="0"/>
                  </a:moveTo>
                  <a:cubicBezTo>
                    <a:pt x="5884" y="0"/>
                    <a:pt x="5829" y="16"/>
                    <a:pt x="5798" y="47"/>
                  </a:cubicBezTo>
                  <a:lnTo>
                    <a:pt x="158" y="3607"/>
                  </a:lnTo>
                  <a:cubicBezTo>
                    <a:pt x="32" y="3670"/>
                    <a:pt x="1" y="3765"/>
                    <a:pt x="1" y="3922"/>
                  </a:cubicBezTo>
                  <a:cubicBezTo>
                    <a:pt x="1" y="4017"/>
                    <a:pt x="64" y="4143"/>
                    <a:pt x="158" y="4237"/>
                  </a:cubicBezTo>
                  <a:lnTo>
                    <a:pt x="5735" y="7735"/>
                  </a:lnTo>
                  <a:cubicBezTo>
                    <a:pt x="5798" y="7766"/>
                    <a:pt x="5861" y="7766"/>
                    <a:pt x="5955" y="7766"/>
                  </a:cubicBezTo>
                  <a:cubicBezTo>
                    <a:pt x="6018" y="7766"/>
                    <a:pt x="6050" y="7766"/>
                    <a:pt x="6144" y="7735"/>
                  </a:cubicBezTo>
                  <a:lnTo>
                    <a:pt x="11784" y="4237"/>
                  </a:lnTo>
                  <a:cubicBezTo>
                    <a:pt x="11878" y="4143"/>
                    <a:pt x="11941" y="4080"/>
                    <a:pt x="11941" y="3922"/>
                  </a:cubicBezTo>
                  <a:cubicBezTo>
                    <a:pt x="11941" y="3796"/>
                    <a:pt x="11847" y="3670"/>
                    <a:pt x="11784" y="3607"/>
                  </a:cubicBezTo>
                  <a:lnTo>
                    <a:pt x="6144" y="47"/>
                  </a:lnTo>
                  <a:cubicBezTo>
                    <a:pt x="6081" y="16"/>
                    <a:pt x="6010" y="0"/>
                    <a:pt x="5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8" name="Google Shape;5775;p51">
              <a:extLst>
                <a:ext uri="{FF2B5EF4-FFF2-40B4-BE49-F238E27FC236}">
                  <a16:creationId xmlns:a16="http://schemas.microsoft.com/office/drawing/2014/main" id="{31F9C326-78D0-2FC0-65A0-B67791E52E46}"/>
                </a:ext>
              </a:extLst>
            </p:cNvPr>
            <p:cNvSpPr/>
            <p:nvPr/>
          </p:nvSpPr>
          <p:spPr>
            <a:xfrm>
              <a:off x="-45673275" y="3387150"/>
              <a:ext cx="299325" cy="114250"/>
            </a:xfrm>
            <a:custGeom>
              <a:avLst/>
              <a:gdLst/>
              <a:ahLst/>
              <a:cxnLst/>
              <a:rect l="l" t="t" r="r" b="b"/>
              <a:pathLst>
                <a:path w="11973" h="4570" extrusionOk="0">
                  <a:moveTo>
                    <a:pt x="693" y="1"/>
                  </a:moveTo>
                  <a:lnTo>
                    <a:pt x="158" y="348"/>
                  </a:lnTo>
                  <a:cubicBezTo>
                    <a:pt x="32" y="411"/>
                    <a:pt x="0" y="505"/>
                    <a:pt x="0" y="663"/>
                  </a:cubicBezTo>
                  <a:cubicBezTo>
                    <a:pt x="0" y="789"/>
                    <a:pt x="63" y="883"/>
                    <a:pt x="158" y="978"/>
                  </a:cubicBezTo>
                  <a:lnTo>
                    <a:pt x="5797" y="4506"/>
                  </a:lnTo>
                  <a:cubicBezTo>
                    <a:pt x="5829" y="4569"/>
                    <a:pt x="5892" y="4569"/>
                    <a:pt x="5986" y="4569"/>
                  </a:cubicBezTo>
                  <a:cubicBezTo>
                    <a:pt x="6049" y="4569"/>
                    <a:pt x="6112" y="4569"/>
                    <a:pt x="6175" y="4506"/>
                  </a:cubicBezTo>
                  <a:lnTo>
                    <a:pt x="11815" y="978"/>
                  </a:lnTo>
                  <a:cubicBezTo>
                    <a:pt x="11941" y="883"/>
                    <a:pt x="11972" y="820"/>
                    <a:pt x="11972" y="663"/>
                  </a:cubicBezTo>
                  <a:cubicBezTo>
                    <a:pt x="11972" y="537"/>
                    <a:pt x="11878" y="411"/>
                    <a:pt x="11815" y="348"/>
                  </a:cubicBezTo>
                  <a:lnTo>
                    <a:pt x="11248" y="1"/>
                  </a:lnTo>
                  <a:lnTo>
                    <a:pt x="6175" y="3151"/>
                  </a:lnTo>
                  <a:cubicBezTo>
                    <a:pt x="6144" y="3183"/>
                    <a:pt x="6049" y="3183"/>
                    <a:pt x="5986" y="3183"/>
                  </a:cubicBezTo>
                  <a:cubicBezTo>
                    <a:pt x="5892" y="3183"/>
                    <a:pt x="5860" y="3183"/>
                    <a:pt x="5797" y="3151"/>
                  </a:cubicBezTo>
                  <a:lnTo>
                    <a:pt x="69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9" name="Google Shape;5776;p51">
              <a:extLst>
                <a:ext uri="{FF2B5EF4-FFF2-40B4-BE49-F238E27FC236}">
                  <a16:creationId xmlns:a16="http://schemas.microsoft.com/office/drawing/2014/main" id="{088C9DD7-BE8B-2070-0A6D-DB9A8C0165D9}"/>
                </a:ext>
              </a:extLst>
            </p:cNvPr>
            <p:cNvSpPr/>
            <p:nvPr/>
          </p:nvSpPr>
          <p:spPr>
            <a:xfrm>
              <a:off x="-45673275" y="3334400"/>
              <a:ext cx="299325" cy="113425"/>
            </a:xfrm>
            <a:custGeom>
              <a:avLst/>
              <a:gdLst/>
              <a:ahLst/>
              <a:cxnLst/>
              <a:rect l="l" t="t" r="r" b="b"/>
              <a:pathLst>
                <a:path w="11973" h="4537" extrusionOk="0">
                  <a:moveTo>
                    <a:pt x="693" y="0"/>
                  </a:moveTo>
                  <a:lnTo>
                    <a:pt x="158" y="378"/>
                  </a:lnTo>
                  <a:cubicBezTo>
                    <a:pt x="32" y="441"/>
                    <a:pt x="0" y="536"/>
                    <a:pt x="0" y="693"/>
                  </a:cubicBezTo>
                  <a:cubicBezTo>
                    <a:pt x="0" y="851"/>
                    <a:pt x="63" y="914"/>
                    <a:pt x="158" y="1008"/>
                  </a:cubicBezTo>
                  <a:lnTo>
                    <a:pt x="5797" y="4505"/>
                  </a:lnTo>
                  <a:cubicBezTo>
                    <a:pt x="5829" y="4537"/>
                    <a:pt x="5892" y="4537"/>
                    <a:pt x="5986" y="4537"/>
                  </a:cubicBezTo>
                  <a:cubicBezTo>
                    <a:pt x="6049" y="4537"/>
                    <a:pt x="6112" y="4537"/>
                    <a:pt x="6175" y="4505"/>
                  </a:cubicBezTo>
                  <a:lnTo>
                    <a:pt x="11815" y="1008"/>
                  </a:lnTo>
                  <a:cubicBezTo>
                    <a:pt x="11941" y="914"/>
                    <a:pt x="11972" y="851"/>
                    <a:pt x="11972" y="693"/>
                  </a:cubicBezTo>
                  <a:cubicBezTo>
                    <a:pt x="11972" y="536"/>
                    <a:pt x="11878" y="441"/>
                    <a:pt x="11815" y="378"/>
                  </a:cubicBezTo>
                  <a:lnTo>
                    <a:pt x="11248" y="0"/>
                  </a:lnTo>
                  <a:lnTo>
                    <a:pt x="6175" y="3214"/>
                  </a:lnTo>
                  <a:cubicBezTo>
                    <a:pt x="6144" y="3245"/>
                    <a:pt x="6049" y="3245"/>
                    <a:pt x="5986" y="3245"/>
                  </a:cubicBezTo>
                  <a:cubicBezTo>
                    <a:pt x="5892" y="3245"/>
                    <a:pt x="5860" y="3245"/>
                    <a:pt x="5797" y="3214"/>
                  </a:cubicBezTo>
                  <a:lnTo>
                    <a:pt x="69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30" name="Google Shape;5777;p51">
            <a:extLst>
              <a:ext uri="{FF2B5EF4-FFF2-40B4-BE49-F238E27FC236}">
                <a16:creationId xmlns:a16="http://schemas.microsoft.com/office/drawing/2014/main" id="{4A397544-B644-3E57-89C9-B927435522F5}"/>
              </a:ext>
            </a:extLst>
          </p:cNvPr>
          <p:cNvGrpSpPr/>
          <p:nvPr/>
        </p:nvGrpSpPr>
        <p:grpSpPr>
          <a:xfrm>
            <a:off x="9229204" y="5282763"/>
            <a:ext cx="546538" cy="482149"/>
            <a:chOff x="-45674075" y="3586425"/>
            <a:chExt cx="300900" cy="265450"/>
          </a:xfrm>
          <a:solidFill>
            <a:srgbClr val="054B99"/>
          </a:solidFill>
        </p:grpSpPr>
        <p:sp>
          <p:nvSpPr>
            <p:cNvPr id="3431" name="Google Shape;5778;p51">
              <a:extLst>
                <a:ext uri="{FF2B5EF4-FFF2-40B4-BE49-F238E27FC236}">
                  <a16:creationId xmlns:a16="http://schemas.microsoft.com/office/drawing/2014/main" id="{5BAC5AD5-4202-D74E-B99C-BA440F088B41}"/>
                </a:ext>
              </a:extLst>
            </p:cNvPr>
            <p:cNvSpPr/>
            <p:nvPr/>
          </p:nvSpPr>
          <p:spPr>
            <a:xfrm>
              <a:off x="-45674075" y="3586425"/>
              <a:ext cx="300125" cy="70925"/>
            </a:xfrm>
            <a:custGeom>
              <a:avLst/>
              <a:gdLst/>
              <a:ahLst/>
              <a:cxnLst/>
              <a:rect l="l" t="t" r="r" b="b"/>
              <a:pathLst>
                <a:path w="12005" h="2837" extrusionOk="0">
                  <a:moveTo>
                    <a:pt x="6018" y="1418"/>
                  </a:moveTo>
                  <a:cubicBezTo>
                    <a:pt x="6207" y="1418"/>
                    <a:pt x="6365" y="1576"/>
                    <a:pt x="6365" y="1765"/>
                  </a:cubicBezTo>
                  <a:cubicBezTo>
                    <a:pt x="6365" y="1986"/>
                    <a:pt x="6207" y="2143"/>
                    <a:pt x="6018" y="2143"/>
                  </a:cubicBezTo>
                  <a:lnTo>
                    <a:pt x="5294" y="2143"/>
                  </a:lnTo>
                  <a:cubicBezTo>
                    <a:pt x="5105" y="2143"/>
                    <a:pt x="4947" y="1986"/>
                    <a:pt x="4947" y="1765"/>
                  </a:cubicBezTo>
                  <a:cubicBezTo>
                    <a:pt x="4947" y="1576"/>
                    <a:pt x="5105" y="1418"/>
                    <a:pt x="5294" y="1418"/>
                  </a:cubicBezTo>
                  <a:close/>
                  <a:moveTo>
                    <a:pt x="8129" y="1418"/>
                  </a:moveTo>
                  <a:cubicBezTo>
                    <a:pt x="8318" y="1418"/>
                    <a:pt x="8476" y="1576"/>
                    <a:pt x="8476" y="1765"/>
                  </a:cubicBezTo>
                  <a:cubicBezTo>
                    <a:pt x="8476" y="1986"/>
                    <a:pt x="8318" y="2143"/>
                    <a:pt x="8129" y="2143"/>
                  </a:cubicBezTo>
                  <a:lnTo>
                    <a:pt x="7436" y="2143"/>
                  </a:lnTo>
                  <a:cubicBezTo>
                    <a:pt x="7215" y="2143"/>
                    <a:pt x="7089" y="1986"/>
                    <a:pt x="7089" y="1765"/>
                  </a:cubicBezTo>
                  <a:cubicBezTo>
                    <a:pt x="7089" y="1576"/>
                    <a:pt x="7215" y="1418"/>
                    <a:pt x="7436" y="1418"/>
                  </a:cubicBezTo>
                  <a:close/>
                  <a:moveTo>
                    <a:pt x="10240" y="1418"/>
                  </a:moveTo>
                  <a:cubicBezTo>
                    <a:pt x="10429" y="1418"/>
                    <a:pt x="10587" y="1576"/>
                    <a:pt x="10587" y="1765"/>
                  </a:cubicBezTo>
                  <a:cubicBezTo>
                    <a:pt x="10587" y="1986"/>
                    <a:pt x="10429" y="2143"/>
                    <a:pt x="10240" y="2143"/>
                  </a:cubicBezTo>
                  <a:lnTo>
                    <a:pt x="9515" y="2143"/>
                  </a:lnTo>
                  <a:cubicBezTo>
                    <a:pt x="9326" y="2143"/>
                    <a:pt x="9169" y="1986"/>
                    <a:pt x="9169" y="1765"/>
                  </a:cubicBezTo>
                  <a:cubicBezTo>
                    <a:pt x="9169" y="1576"/>
                    <a:pt x="9326" y="1418"/>
                    <a:pt x="9515" y="1418"/>
                  </a:cubicBezTo>
                  <a:close/>
                  <a:moveTo>
                    <a:pt x="1041" y="1"/>
                  </a:moveTo>
                  <a:cubicBezTo>
                    <a:pt x="442" y="1"/>
                    <a:pt x="1" y="473"/>
                    <a:pt x="1" y="1072"/>
                  </a:cubicBezTo>
                  <a:lnTo>
                    <a:pt x="1" y="2836"/>
                  </a:lnTo>
                  <a:lnTo>
                    <a:pt x="12004" y="2836"/>
                  </a:lnTo>
                  <a:lnTo>
                    <a:pt x="12004" y="1072"/>
                  </a:lnTo>
                  <a:cubicBezTo>
                    <a:pt x="12004" y="473"/>
                    <a:pt x="11532" y="1"/>
                    <a:pt x="109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2" name="Google Shape;5779;p51">
              <a:extLst>
                <a:ext uri="{FF2B5EF4-FFF2-40B4-BE49-F238E27FC236}">
                  <a16:creationId xmlns:a16="http://schemas.microsoft.com/office/drawing/2014/main" id="{9B4D8A85-4B03-1B26-AF1C-0C46D9389A10}"/>
                </a:ext>
              </a:extLst>
            </p:cNvPr>
            <p:cNvSpPr/>
            <p:nvPr/>
          </p:nvSpPr>
          <p:spPr>
            <a:xfrm>
              <a:off x="-45673275" y="3675425"/>
              <a:ext cx="300100" cy="176450"/>
            </a:xfrm>
            <a:custGeom>
              <a:avLst/>
              <a:gdLst/>
              <a:ahLst/>
              <a:cxnLst/>
              <a:rect l="l" t="t" r="r" b="b"/>
              <a:pathLst>
                <a:path w="12004" h="7058" extrusionOk="0">
                  <a:moveTo>
                    <a:pt x="3852" y="1387"/>
                  </a:moveTo>
                  <a:cubicBezTo>
                    <a:pt x="3946" y="1387"/>
                    <a:pt x="4049" y="1418"/>
                    <a:pt x="4128" y="1481"/>
                  </a:cubicBezTo>
                  <a:cubicBezTo>
                    <a:pt x="4254" y="1607"/>
                    <a:pt x="4254" y="1828"/>
                    <a:pt x="4128" y="2017"/>
                  </a:cubicBezTo>
                  <a:lnTo>
                    <a:pt x="2993" y="3151"/>
                  </a:lnTo>
                  <a:lnTo>
                    <a:pt x="4128" y="4317"/>
                  </a:lnTo>
                  <a:cubicBezTo>
                    <a:pt x="4254" y="4443"/>
                    <a:pt x="4254" y="4695"/>
                    <a:pt x="4128" y="4852"/>
                  </a:cubicBezTo>
                  <a:cubicBezTo>
                    <a:pt x="4064" y="4900"/>
                    <a:pt x="3978" y="4923"/>
                    <a:pt x="3887" y="4923"/>
                  </a:cubicBezTo>
                  <a:cubicBezTo>
                    <a:pt x="3797" y="4923"/>
                    <a:pt x="3702" y="4900"/>
                    <a:pt x="3623" y="4852"/>
                  </a:cubicBezTo>
                  <a:lnTo>
                    <a:pt x="2206" y="3435"/>
                  </a:lnTo>
                  <a:cubicBezTo>
                    <a:pt x="2080" y="3309"/>
                    <a:pt x="2080" y="3057"/>
                    <a:pt x="2206" y="2899"/>
                  </a:cubicBezTo>
                  <a:lnTo>
                    <a:pt x="3623" y="1481"/>
                  </a:lnTo>
                  <a:cubicBezTo>
                    <a:pt x="3671" y="1418"/>
                    <a:pt x="3757" y="1387"/>
                    <a:pt x="3852" y="1387"/>
                  </a:cubicBezTo>
                  <a:close/>
                  <a:moveTo>
                    <a:pt x="8070" y="1450"/>
                  </a:moveTo>
                  <a:cubicBezTo>
                    <a:pt x="8168" y="1450"/>
                    <a:pt x="8270" y="1481"/>
                    <a:pt x="8349" y="1544"/>
                  </a:cubicBezTo>
                  <a:lnTo>
                    <a:pt x="9767" y="2962"/>
                  </a:lnTo>
                  <a:cubicBezTo>
                    <a:pt x="9861" y="3025"/>
                    <a:pt x="9861" y="3246"/>
                    <a:pt x="9767" y="3435"/>
                  </a:cubicBezTo>
                  <a:lnTo>
                    <a:pt x="8349" y="4852"/>
                  </a:lnTo>
                  <a:cubicBezTo>
                    <a:pt x="8286" y="4900"/>
                    <a:pt x="8192" y="4923"/>
                    <a:pt x="8093" y="4923"/>
                  </a:cubicBezTo>
                  <a:cubicBezTo>
                    <a:pt x="7995" y="4923"/>
                    <a:pt x="7892" y="4900"/>
                    <a:pt x="7814" y="4852"/>
                  </a:cubicBezTo>
                  <a:cubicBezTo>
                    <a:pt x="7719" y="4726"/>
                    <a:pt x="7719" y="4474"/>
                    <a:pt x="7814" y="4317"/>
                  </a:cubicBezTo>
                  <a:lnTo>
                    <a:pt x="8979" y="3183"/>
                  </a:lnTo>
                  <a:lnTo>
                    <a:pt x="7814" y="2049"/>
                  </a:lnTo>
                  <a:cubicBezTo>
                    <a:pt x="7719" y="1923"/>
                    <a:pt x="7719" y="1702"/>
                    <a:pt x="7814" y="1544"/>
                  </a:cubicBezTo>
                  <a:cubicBezTo>
                    <a:pt x="7877" y="1481"/>
                    <a:pt x="7971" y="1450"/>
                    <a:pt x="8070" y="1450"/>
                  </a:cubicBezTo>
                  <a:close/>
                  <a:moveTo>
                    <a:pt x="6704" y="737"/>
                  </a:moveTo>
                  <a:cubicBezTo>
                    <a:pt x="6738" y="737"/>
                    <a:pt x="6773" y="744"/>
                    <a:pt x="6805" y="757"/>
                  </a:cubicBezTo>
                  <a:cubicBezTo>
                    <a:pt x="6994" y="788"/>
                    <a:pt x="7089" y="977"/>
                    <a:pt x="7057" y="1166"/>
                  </a:cubicBezTo>
                  <a:lnTo>
                    <a:pt x="5608" y="5388"/>
                  </a:lnTo>
                  <a:cubicBezTo>
                    <a:pt x="5553" y="5553"/>
                    <a:pt x="5402" y="5646"/>
                    <a:pt x="5260" y="5646"/>
                  </a:cubicBezTo>
                  <a:cubicBezTo>
                    <a:pt x="5239" y="5646"/>
                    <a:pt x="5219" y="5644"/>
                    <a:pt x="5199" y="5640"/>
                  </a:cubicBezTo>
                  <a:cubicBezTo>
                    <a:pt x="4978" y="5546"/>
                    <a:pt x="4915" y="5357"/>
                    <a:pt x="4947" y="5199"/>
                  </a:cubicBezTo>
                  <a:lnTo>
                    <a:pt x="6364" y="977"/>
                  </a:lnTo>
                  <a:cubicBezTo>
                    <a:pt x="6439" y="828"/>
                    <a:pt x="6573" y="737"/>
                    <a:pt x="6704" y="737"/>
                  </a:cubicBezTo>
                  <a:close/>
                  <a:moveTo>
                    <a:pt x="0" y="1"/>
                  </a:moveTo>
                  <a:lnTo>
                    <a:pt x="0" y="5987"/>
                  </a:lnTo>
                  <a:cubicBezTo>
                    <a:pt x="0" y="6585"/>
                    <a:pt x="473" y="7058"/>
                    <a:pt x="1040" y="7058"/>
                  </a:cubicBezTo>
                  <a:lnTo>
                    <a:pt x="10933" y="7058"/>
                  </a:lnTo>
                  <a:cubicBezTo>
                    <a:pt x="11531" y="7058"/>
                    <a:pt x="12004" y="6585"/>
                    <a:pt x="12004" y="5987"/>
                  </a:cubicBezTo>
                  <a:lnTo>
                    <a:pt x="120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33" name="Google Shape;5780;p51">
            <a:extLst>
              <a:ext uri="{FF2B5EF4-FFF2-40B4-BE49-F238E27FC236}">
                <a16:creationId xmlns:a16="http://schemas.microsoft.com/office/drawing/2014/main" id="{E3B56B27-4F01-4234-4249-1C47024314B0}"/>
              </a:ext>
            </a:extLst>
          </p:cNvPr>
          <p:cNvGrpSpPr/>
          <p:nvPr/>
        </p:nvGrpSpPr>
        <p:grpSpPr>
          <a:xfrm>
            <a:off x="9230635" y="5920799"/>
            <a:ext cx="543678" cy="546538"/>
            <a:chOff x="-45673275" y="3937700"/>
            <a:chExt cx="299325" cy="300900"/>
          </a:xfrm>
          <a:solidFill>
            <a:srgbClr val="054B99"/>
          </a:solidFill>
        </p:grpSpPr>
        <p:sp>
          <p:nvSpPr>
            <p:cNvPr id="3434" name="Google Shape;5781;p51">
              <a:extLst>
                <a:ext uri="{FF2B5EF4-FFF2-40B4-BE49-F238E27FC236}">
                  <a16:creationId xmlns:a16="http://schemas.microsoft.com/office/drawing/2014/main" id="{6213AD2D-0BF8-AA0A-F6AD-3D8099A1CCF0}"/>
                </a:ext>
              </a:extLst>
            </p:cNvPr>
            <p:cNvSpPr/>
            <p:nvPr/>
          </p:nvSpPr>
          <p:spPr>
            <a:xfrm>
              <a:off x="-45673275" y="3937700"/>
              <a:ext cx="285925" cy="135500"/>
            </a:xfrm>
            <a:custGeom>
              <a:avLst/>
              <a:gdLst/>
              <a:ahLst/>
              <a:cxnLst/>
              <a:rect l="l" t="t" r="r" b="b"/>
              <a:pathLst>
                <a:path w="11437" h="5420" extrusionOk="0">
                  <a:moveTo>
                    <a:pt x="11437" y="1"/>
                  </a:moveTo>
                  <a:lnTo>
                    <a:pt x="221" y="3435"/>
                  </a:lnTo>
                  <a:cubicBezTo>
                    <a:pt x="63" y="3466"/>
                    <a:pt x="0" y="3624"/>
                    <a:pt x="0" y="3781"/>
                  </a:cubicBezTo>
                  <a:cubicBezTo>
                    <a:pt x="0" y="3939"/>
                    <a:pt x="95" y="4065"/>
                    <a:pt x="221" y="4159"/>
                  </a:cubicBezTo>
                  <a:lnTo>
                    <a:pt x="4348" y="5420"/>
                  </a:lnTo>
                  <a:lnTo>
                    <a:pt x="11405" y="64"/>
                  </a:lnTo>
                  <a:lnTo>
                    <a:pt x="1143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5" name="Google Shape;5782;p51">
              <a:extLst>
                <a:ext uri="{FF2B5EF4-FFF2-40B4-BE49-F238E27FC236}">
                  <a16:creationId xmlns:a16="http://schemas.microsoft.com/office/drawing/2014/main" id="{90D138BD-6F40-8D9A-3F30-F116B6020991}"/>
                </a:ext>
              </a:extLst>
            </p:cNvPr>
            <p:cNvSpPr/>
            <p:nvPr/>
          </p:nvSpPr>
          <p:spPr>
            <a:xfrm>
              <a:off x="-45577975" y="3990475"/>
              <a:ext cx="151250" cy="150925"/>
            </a:xfrm>
            <a:custGeom>
              <a:avLst/>
              <a:gdLst/>
              <a:ahLst/>
              <a:cxnLst/>
              <a:rect l="l" t="t" r="r" b="b"/>
              <a:pathLst>
                <a:path w="6050" h="6037" extrusionOk="0">
                  <a:moveTo>
                    <a:pt x="6049" y="1"/>
                  </a:moveTo>
                  <a:lnTo>
                    <a:pt x="536" y="4159"/>
                  </a:lnTo>
                  <a:lnTo>
                    <a:pt x="32" y="5577"/>
                  </a:lnTo>
                  <a:cubicBezTo>
                    <a:pt x="0" y="5703"/>
                    <a:pt x="32" y="5861"/>
                    <a:pt x="126" y="5955"/>
                  </a:cubicBezTo>
                  <a:cubicBezTo>
                    <a:pt x="186" y="6015"/>
                    <a:pt x="259" y="6037"/>
                    <a:pt x="336" y="6037"/>
                  </a:cubicBezTo>
                  <a:cubicBezTo>
                    <a:pt x="381" y="6037"/>
                    <a:pt x="427" y="6030"/>
                    <a:pt x="473" y="6018"/>
                  </a:cubicBezTo>
                  <a:lnTo>
                    <a:pt x="1891" y="5514"/>
                  </a:lnTo>
                  <a:lnTo>
                    <a:pt x="604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6" name="Google Shape;5783;p51">
              <a:extLst>
                <a:ext uri="{FF2B5EF4-FFF2-40B4-BE49-F238E27FC236}">
                  <a16:creationId xmlns:a16="http://schemas.microsoft.com/office/drawing/2014/main" id="{7B62B225-F441-D3FF-B5F2-4D594A01B882}"/>
                </a:ext>
              </a:extLst>
            </p:cNvPr>
            <p:cNvSpPr/>
            <p:nvPr/>
          </p:nvSpPr>
          <p:spPr>
            <a:xfrm>
              <a:off x="-45509450" y="3951100"/>
              <a:ext cx="135500" cy="286725"/>
            </a:xfrm>
            <a:custGeom>
              <a:avLst/>
              <a:gdLst/>
              <a:ahLst/>
              <a:cxnLst/>
              <a:rect l="l" t="t" r="r" b="b"/>
              <a:pathLst>
                <a:path w="5420" h="11469" extrusionOk="0">
                  <a:moveTo>
                    <a:pt x="5419" y="0"/>
                  </a:moveTo>
                  <a:lnTo>
                    <a:pt x="5356" y="32"/>
                  </a:lnTo>
                  <a:lnTo>
                    <a:pt x="0" y="7089"/>
                  </a:lnTo>
                  <a:lnTo>
                    <a:pt x="1261" y="11216"/>
                  </a:lnTo>
                  <a:cubicBezTo>
                    <a:pt x="1324" y="11374"/>
                    <a:pt x="1481" y="11468"/>
                    <a:pt x="1639" y="11468"/>
                  </a:cubicBezTo>
                  <a:cubicBezTo>
                    <a:pt x="1796" y="11468"/>
                    <a:pt x="1891" y="11342"/>
                    <a:pt x="1985" y="11216"/>
                  </a:cubicBezTo>
                  <a:lnTo>
                    <a:pt x="541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7" name="Google Shape;5784;p51">
              <a:extLst>
                <a:ext uri="{FF2B5EF4-FFF2-40B4-BE49-F238E27FC236}">
                  <a16:creationId xmlns:a16="http://schemas.microsoft.com/office/drawing/2014/main" id="{F157897E-273D-8357-2D47-6AE9BFB94360}"/>
                </a:ext>
              </a:extLst>
            </p:cNvPr>
            <p:cNvSpPr/>
            <p:nvPr/>
          </p:nvSpPr>
          <p:spPr>
            <a:xfrm>
              <a:off x="-45670925" y="4114125"/>
              <a:ext cx="72500" cy="70325"/>
            </a:xfrm>
            <a:custGeom>
              <a:avLst/>
              <a:gdLst/>
              <a:ahLst/>
              <a:cxnLst/>
              <a:rect l="l" t="t" r="r" b="b"/>
              <a:pathLst>
                <a:path w="2900" h="2813" extrusionOk="0">
                  <a:moveTo>
                    <a:pt x="2521" y="1"/>
                  </a:moveTo>
                  <a:cubicBezTo>
                    <a:pt x="2435" y="1"/>
                    <a:pt x="2348" y="32"/>
                    <a:pt x="2269" y="95"/>
                  </a:cubicBezTo>
                  <a:lnTo>
                    <a:pt x="127" y="2206"/>
                  </a:lnTo>
                  <a:cubicBezTo>
                    <a:pt x="1" y="2332"/>
                    <a:pt x="1" y="2553"/>
                    <a:pt x="127" y="2742"/>
                  </a:cubicBezTo>
                  <a:cubicBezTo>
                    <a:pt x="190" y="2789"/>
                    <a:pt x="277" y="2813"/>
                    <a:pt x="371" y="2813"/>
                  </a:cubicBezTo>
                  <a:cubicBezTo>
                    <a:pt x="466" y="2813"/>
                    <a:pt x="568" y="2789"/>
                    <a:pt x="662" y="2742"/>
                  </a:cubicBezTo>
                  <a:lnTo>
                    <a:pt x="2773" y="600"/>
                  </a:lnTo>
                  <a:cubicBezTo>
                    <a:pt x="2899" y="473"/>
                    <a:pt x="2899" y="253"/>
                    <a:pt x="2773" y="95"/>
                  </a:cubicBezTo>
                  <a:cubicBezTo>
                    <a:pt x="2695" y="32"/>
                    <a:pt x="2608" y="1"/>
                    <a:pt x="25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8" name="Google Shape;5785;p51">
              <a:extLst>
                <a:ext uri="{FF2B5EF4-FFF2-40B4-BE49-F238E27FC236}">
                  <a16:creationId xmlns:a16="http://schemas.microsoft.com/office/drawing/2014/main" id="{80CFB82C-EEF5-B6FA-FF2E-E2CB38319FDA}"/>
                </a:ext>
              </a:extLst>
            </p:cNvPr>
            <p:cNvSpPr/>
            <p:nvPr/>
          </p:nvSpPr>
          <p:spPr>
            <a:xfrm>
              <a:off x="-45620500" y="4163550"/>
              <a:ext cx="70900" cy="71125"/>
            </a:xfrm>
            <a:custGeom>
              <a:avLst/>
              <a:gdLst/>
              <a:ahLst/>
              <a:cxnLst/>
              <a:rect l="l" t="t" r="r" b="b"/>
              <a:pathLst>
                <a:path w="2836" h="2845" extrusionOk="0">
                  <a:moveTo>
                    <a:pt x="2489" y="1"/>
                  </a:moveTo>
                  <a:cubicBezTo>
                    <a:pt x="2395" y="1"/>
                    <a:pt x="2300" y="24"/>
                    <a:pt x="2237" y="72"/>
                  </a:cubicBezTo>
                  <a:lnTo>
                    <a:pt x="126" y="2214"/>
                  </a:lnTo>
                  <a:cubicBezTo>
                    <a:pt x="0" y="2340"/>
                    <a:pt x="0" y="2561"/>
                    <a:pt x="126" y="2718"/>
                  </a:cubicBezTo>
                  <a:cubicBezTo>
                    <a:pt x="221" y="2781"/>
                    <a:pt x="284" y="2844"/>
                    <a:pt x="378" y="2844"/>
                  </a:cubicBezTo>
                  <a:cubicBezTo>
                    <a:pt x="441" y="2844"/>
                    <a:pt x="567" y="2781"/>
                    <a:pt x="599" y="2718"/>
                  </a:cubicBezTo>
                  <a:lnTo>
                    <a:pt x="2741" y="607"/>
                  </a:lnTo>
                  <a:cubicBezTo>
                    <a:pt x="2836" y="481"/>
                    <a:pt x="2836" y="229"/>
                    <a:pt x="2741" y="72"/>
                  </a:cubicBezTo>
                  <a:cubicBezTo>
                    <a:pt x="2678" y="24"/>
                    <a:pt x="2584" y="1"/>
                    <a:pt x="2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5786;p51">
              <a:extLst>
                <a:ext uri="{FF2B5EF4-FFF2-40B4-BE49-F238E27FC236}">
                  <a16:creationId xmlns:a16="http://schemas.microsoft.com/office/drawing/2014/main" id="{FBFFBB66-DF06-341A-793F-69F13CF0DD95}"/>
                </a:ext>
              </a:extLst>
            </p:cNvPr>
            <p:cNvSpPr/>
            <p:nvPr/>
          </p:nvSpPr>
          <p:spPr>
            <a:xfrm>
              <a:off x="-45673275" y="4159625"/>
              <a:ext cx="79575" cy="78975"/>
            </a:xfrm>
            <a:custGeom>
              <a:avLst/>
              <a:gdLst/>
              <a:ahLst/>
              <a:cxnLst/>
              <a:rect l="l" t="t" r="r" b="b"/>
              <a:pathLst>
                <a:path w="3183" h="3159" extrusionOk="0">
                  <a:moveTo>
                    <a:pt x="2816" y="0"/>
                  </a:moveTo>
                  <a:cubicBezTo>
                    <a:pt x="2726" y="0"/>
                    <a:pt x="2631" y="24"/>
                    <a:pt x="2552" y="71"/>
                  </a:cubicBezTo>
                  <a:lnTo>
                    <a:pt x="95" y="2529"/>
                  </a:lnTo>
                  <a:cubicBezTo>
                    <a:pt x="0" y="2655"/>
                    <a:pt x="0" y="2875"/>
                    <a:pt x="95" y="3033"/>
                  </a:cubicBezTo>
                  <a:cubicBezTo>
                    <a:pt x="189" y="3127"/>
                    <a:pt x="252" y="3159"/>
                    <a:pt x="347" y="3159"/>
                  </a:cubicBezTo>
                  <a:cubicBezTo>
                    <a:pt x="441" y="3159"/>
                    <a:pt x="536" y="3127"/>
                    <a:pt x="599" y="3033"/>
                  </a:cubicBezTo>
                  <a:lnTo>
                    <a:pt x="3025" y="607"/>
                  </a:lnTo>
                  <a:cubicBezTo>
                    <a:pt x="3182" y="449"/>
                    <a:pt x="3182" y="197"/>
                    <a:pt x="3056" y="71"/>
                  </a:cubicBezTo>
                  <a:cubicBezTo>
                    <a:pt x="2993" y="24"/>
                    <a:pt x="2907" y="0"/>
                    <a:pt x="28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40" name="Google Shape;5787;p51">
            <a:extLst>
              <a:ext uri="{FF2B5EF4-FFF2-40B4-BE49-F238E27FC236}">
                <a16:creationId xmlns:a16="http://schemas.microsoft.com/office/drawing/2014/main" id="{1ADBA29B-47F8-AE0C-E975-6ECB8CCF3739}"/>
              </a:ext>
            </a:extLst>
          </p:cNvPr>
          <p:cNvGrpSpPr/>
          <p:nvPr/>
        </p:nvGrpSpPr>
        <p:grpSpPr>
          <a:xfrm>
            <a:off x="11315668" y="4537426"/>
            <a:ext cx="546538" cy="546538"/>
            <a:chOff x="-44512325" y="3176075"/>
            <a:chExt cx="300900" cy="300900"/>
          </a:xfrm>
          <a:solidFill>
            <a:srgbClr val="054B99"/>
          </a:solidFill>
        </p:grpSpPr>
        <p:sp>
          <p:nvSpPr>
            <p:cNvPr id="3441" name="Google Shape;5788;p51">
              <a:extLst>
                <a:ext uri="{FF2B5EF4-FFF2-40B4-BE49-F238E27FC236}">
                  <a16:creationId xmlns:a16="http://schemas.microsoft.com/office/drawing/2014/main" id="{2DAC5BA3-55AB-5717-F1C9-1721172BE555}"/>
                </a:ext>
              </a:extLst>
            </p:cNvPr>
            <p:cNvSpPr/>
            <p:nvPr/>
          </p:nvSpPr>
          <p:spPr>
            <a:xfrm>
              <a:off x="-44512325" y="3176075"/>
              <a:ext cx="300900" cy="300900"/>
            </a:xfrm>
            <a:custGeom>
              <a:avLst/>
              <a:gdLst/>
              <a:ahLst/>
              <a:cxnLst/>
              <a:rect l="l" t="t" r="r" b="b"/>
              <a:pathLst>
                <a:path w="12036" h="12036" extrusionOk="0">
                  <a:moveTo>
                    <a:pt x="3246" y="2868"/>
                  </a:moveTo>
                  <a:cubicBezTo>
                    <a:pt x="3435" y="2868"/>
                    <a:pt x="3592" y="3025"/>
                    <a:pt x="3592" y="3246"/>
                  </a:cubicBezTo>
                  <a:cubicBezTo>
                    <a:pt x="3592" y="3435"/>
                    <a:pt x="3435" y="3592"/>
                    <a:pt x="3246" y="3592"/>
                  </a:cubicBezTo>
                  <a:cubicBezTo>
                    <a:pt x="3057" y="3592"/>
                    <a:pt x="2899" y="3435"/>
                    <a:pt x="2899" y="3246"/>
                  </a:cubicBezTo>
                  <a:cubicBezTo>
                    <a:pt x="2899" y="3025"/>
                    <a:pt x="3057" y="2868"/>
                    <a:pt x="3246" y="2868"/>
                  </a:cubicBezTo>
                  <a:close/>
                  <a:moveTo>
                    <a:pt x="8854" y="2868"/>
                  </a:moveTo>
                  <a:cubicBezTo>
                    <a:pt x="9043" y="2868"/>
                    <a:pt x="9200" y="3025"/>
                    <a:pt x="9200" y="3246"/>
                  </a:cubicBezTo>
                  <a:cubicBezTo>
                    <a:pt x="9200" y="3435"/>
                    <a:pt x="9043" y="3592"/>
                    <a:pt x="8854" y="3592"/>
                  </a:cubicBezTo>
                  <a:cubicBezTo>
                    <a:pt x="8665" y="3592"/>
                    <a:pt x="8507" y="3435"/>
                    <a:pt x="8507" y="3246"/>
                  </a:cubicBezTo>
                  <a:cubicBezTo>
                    <a:pt x="8507" y="3025"/>
                    <a:pt x="8665" y="2868"/>
                    <a:pt x="8854" y="2868"/>
                  </a:cubicBezTo>
                  <a:close/>
                  <a:moveTo>
                    <a:pt x="6774" y="3277"/>
                  </a:moveTo>
                  <a:cubicBezTo>
                    <a:pt x="6963" y="3277"/>
                    <a:pt x="7121" y="3435"/>
                    <a:pt x="7121" y="3624"/>
                  </a:cubicBezTo>
                  <a:lnTo>
                    <a:pt x="7121" y="3876"/>
                  </a:lnTo>
                  <a:cubicBezTo>
                    <a:pt x="7247" y="3907"/>
                    <a:pt x="7341" y="3970"/>
                    <a:pt x="7467" y="4065"/>
                  </a:cubicBezTo>
                  <a:lnTo>
                    <a:pt x="7656" y="3939"/>
                  </a:lnTo>
                  <a:cubicBezTo>
                    <a:pt x="7706" y="3919"/>
                    <a:pt x="7766" y="3908"/>
                    <a:pt x="7825" y="3908"/>
                  </a:cubicBezTo>
                  <a:cubicBezTo>
                    <a:pt x="7955" y="3908"/>
                    <a:pt x="8086" y="3957"/>
                    <a:pt x="8129" y="4065"/>
                  </a:cubicBezTo>
                  <a:lnTo>
                    <a:pt x="8854" y="5294"/>
                  </a:lnTo>
                  <a:cubicBezTo>
                    <a:pt x="8917" y="5451"/>
                    <a:pt x="8885" y="5672"/>
                    <a:pt x="8728" y="5735"/>
                  </a:cubicBezTo>
                  <a:lnTo>
                    <a:pt x="8539" y="5861"/>
                  </a:lnTo>
                  <a:lnTo>
                    <a:pt x="8539" y="6270"/>
                  </a:lnTo>
                  <a:lnTo>
                    <a:pt x="8728" y="6396"/>
                  </a:lnTo>
                  <a:cubicBezTo>
                    <a:pt x="8885" y="6459"/>
                    <a:pt x="8980" y="6711"/>
                    <a:pt x="8854" y="6869"/>
                  </a:cubicBezTo>
                  <a:lnTo>
                    <a:pt x="8129" y="8066"/>
                  </a:lnTo>
                  <a:cubicBezTo>
                    <a:pt x="8043" y="8174"/>
                    <a:pt x="7927" y="8222"/>
                    <a:pt x="7812" y="8222"/>
                  </a:cubicBezTo>
                  <a:cubicBezTo>
                    <a:pt x="7759" y="8222"/>
                    <a:pt x="7706" y="8212"/>
                    <a:pt x="7656" y="8192"/>
                  </a:cubicBezTo>
                  <a:lnTo>
                    <a:pt x="7467" y="8066"/>
                  </a:lnTo>
                  <a:cubicBezTo>
                    <a:pt x="7341" y="8160"/>
                    <a:pt x="7215" y="8223"/>
                    <a:pt x="7121" y="8255"/>
                  </a:cubicBezTo>
                  <a:lnTo>
                    <a:pt x="7121" y="8507"/>
                  </a:lnTo>
                  <a:cubicBezTo>
                    <a:pt x="7121" y="8696"/>
                    <a:pt x="6963" y="8854"/>
                    <a:pt x="6774" y="8854"/>
                  </a:cubicBezTo>
                  <a:lnTo>
                    <a:pt x="5357" y="8854"/>
                  </a:lnTo>
                  <a:cubicBezTo>
                    <a:pt x="5136" y="8854"/>
                    <a:pt x="4978" y="8696"/>
                    <a:pt x="4978" y="8507"/>
                  </a:cubicBezTo>
                  <a:lnTo>
                    <a:pt x="4978" y="8255"/>
                  </a:lnTo>
                  <a:cubicBezTo>
                    <a:pt x="4884" y="8223"/>
                    <a:pt x="4758" y="8160"/>
                    <a:pt x="4632" y="8066"/>
                  </a:cubicBezTo>
                  <a:lnTo>
                    <a:pt x="4443" y="8192"/>
                  </a:lnTo>
                  <a:cubicBezTo>
                    <a:pt x="4393" y="8212"/>
                    <a:pt x="4334" y="8222"/>
                    <a:pt x="4274" y="8222"/>
                  </a:cubicBezTo>
                  <a:cubicBezTo>
                    <a:pt x="4145" y="8222"/>
                    <a:pt x="4013" y="8174"/>
                    <a:pt x="3970" y="8066"/>
                  </a:cubicBezTo>
                  <a:lnTo>
                    <a:pt x="3246" y="6869"/>
                  </a:lnTo>
                  <a:cubicBezTo>
                    <a:pt x="3183" y="6680"/>
                    <a:pt x="3214" y="6459"/>
                    <a:pt x="3372" y="6396"/>
                  </a:cubicBezTo>
                  <a:lnTo>
                    <a:pt x="3561" y="6270"/>
                  </a:lnTo>
                  <a:lnTo>
                    <a:pt x="3561" y="5861"/>
                  </a:lnTo>
                  <a:lnTo>
                    <a:pt x="3372" y="5735"/>
                  </a:lnTo>
                  <a:cubicBezTo>
                    <a:pt x="3214" y="5672"/>
                    <a:pt x="3151" y="5420"/>
                    <a:pt x="3246" y="5294"/>
                  </a:cubicBezTo>
                  <a:lnTo>
                    <a:pt x="3970" y="4065"/>
                  </a:lnTo>
                  <a:cubicBezTo>
                    <a:pt x="4013" y="3958"/>
                    <a:pt x="4142" y="3880"/>
                    <a:pt x="4270" y="3880"/>
                  </a:cubicBezTo>
                  <a:cubicBezTo>
                    <a:pt x="4331" y="3880"/>
                    <a:pt x="4392" y="3898"/>
                    <a:pt x="4443" y="3939"/>
                  </a:cubicBezTo>
                  <a:lnTo>
                    <a:pt x="4632" y="4065"/>
                  </a:lnTo>
                  <a:cubicBezTo>
                    <a:pt x="4758" y="3970"/>
                    <a:pt x="4884" y="3907"/>
                    <a:pt x="4978" y="3876"/>
                  </a:cubicBezTo>
                  <a:lnTo>
                    <a:pt x="4978" y="3624"/>
                  </a:lnTo>
                  <a:cubicBezTo>
                    <a:pt x="4978" y="3435"/>
                    <a:pt x="5136" y="3277"/>
                    <a:pt x="5357" y="3277"/>
                  </a:cubicBezTo>
                  <a:close/>
                  <a:moveTo>
                    <a:pt x="3246" y="8475"/>
                  </a:moveTo>
                  <a:cubicBezTo>
                    <a:pt x="3435" y="8475"/>
                    <a:pt x="3592" y="8633"/>
                    <a:pt x="3592" y="8822"/>
                  </a:cubicBezTo>
                  <a:cubicBezTo>
                    <a:pt x="3592" y="9043"/>
                    <a:pt x="3435" y="9169"/>
                    <a:pt x="3246" y="9169"/>
                  </a:cubicBezTo>
                  <a:cubicBezTo>
                    <a:pt x="3057" y="9169"/>
                    <a:pt x="2899" y="9011"/>
                    <a:pt x="2899" y="8822"/>
                  </a:cubicBezTo>
                  <a:cubicBezTo>
                    <a:pt x="2899" y="8633"/>
                    <a:pt x="3057" y="8475"/>
                    <a:pt x="3246" y="8475"/>
                  </a:cubicBezTo>
                  <a:close/>
                  <a:moveTo>
                    <a:pt x="8854" y="8475"/>
                  </a:moveTo>
                  <a:cubicBezTo>
                    <a:pt x="9043" y="8475"/>
                    <a:pt x="9200" y="8633"/>
                    <a:pt x="9200" y="8822"/>
                  </a:cubicBezTo>
                  <a:cubicBezTo>
                    <a:pt x="9200" y="9043"/>
                    <a:pt x="9043" y="9169"/>
                    <a:pt x="8854" y="9169"/>
                  </a:cubicBezTo>
                  <a:cubicBezTo>
                    <a:pt x="8665" y="9169"/>
                    <a:pt x="8507" y="9011"/>
                    <a:pt x="8507" y="8822"/>
                  </a:cubicBezTo>
                  <a:cubicBezTo>
                    <a:pt x="8507" y="8633"/>
                    <a:pt x="8665" y="8475"/>
                    <a:pt x="8854" y="8475"/>
                  </a:cubicBezTo>
                  <a:close/>
                  <a:moveTo>
                    <a:pt x="3183" y="1"/>
                  </a:moveTo>
                  <a:cubicBezTo>
                    <a:pt x="2994" y="1"/>
                    <a:pt x="2836" y="158"/>
                    <a:pt x="2836" y="347"/>
                  </a:cubicBezTo>
                  <a:lnTo>
                    <a:pt x="2836" y="1418"/>
                  </a:lnTo>
                  <a:lnTo>
                    <a:pt x="2458" y="1418"/>
                  </a:lnTo>
                  <a:cubicBezTo>
                    <a:pt x="1891" y="1418"/>
                    <a:pt x="1418" y="1891"/>
                    <a:pt x="1418" y="2490"/>
                  </a:cubicBezTo>
                  <a:lnTo>
                    <a:pt x="1418" y="2836"/>
                  </a:lnTo>
                  <a:lnTo>
                    <a:pt x="347" y="2836"/>
                  </a:lnTo>
                  <a:cubicBezTo>
                    <a:pt x="158" y="2836"/>
                    <a:pt x="1" y="2994"/>
                    <a:pt x="1" y="3183"/>
                  </a:cubicBezTo>
                  <a:cubicBezTo>
                    <a:pt x="1" y="3372"/>
                    <a:pt x="158" y="3529"/>
                    <a:pt x="347" y="3529"/>
                  </a:cubicBezTo>
                  <a:lnTo>
                    <a:pt x="1418" y="3529"/>
                  </a:lnTo>
                  <a:lnTo>
                    <a:pt x="1418" y="4254"/>
                  </a:lnTo>
                  <a:lnTo>
                    <a:pt x="347" y="4254"/>
                  </a:lnTo>
                  <a:cubicBezTo>
                    <a:pt x="158" y="4254"/>
                    <a:pt x="1" y="4411"/>
                    <a:pt x="1" y="4600"/>
                  </a:cubicBezTo>
                  <a:cubicBezTo>
                    <a:pt x="1" y="4821"/>
                    <a:pt x="158" y="4978"/>
                    <a:pt x="347" y="4978"/>
                  </a:cubicBezTo>
                  <a:lnTo>
                    <a:pt x="1418" y="4978"/>
                  </a:lnTo>
                  <a:lnTo>
                    <a:pt x="1418" y="5672"/>
                  </a:lnTo>
                  <a:lnTo>
                    <a:pt x="347" y="5672"/>
                  </a:lnTo>
                  <a:cubicBezTo>
                    <a:pt x="158" y="5672"/>
                    <a:pt x="1" y="5829"/>
                    <a:pt x="1" y="6018"/>
                  </a:cubicBezTo>
                  <a:cubicBezTo>
                    <a:pt x="1" y="6239"/>
                    <a:pt x="158" y="6396"/>
                    <a:pt x="347" y="6396"/>
                  </a:cubicBezTo>
                  <a:lnTo>
                    <a:pt x="1418" y="6396"/>
                  </a:lnTo>
                  <a:lnTo>
                    <a:pt x="1418" y="7089"/>
                  </a:lnTo>
                  <a:lnTo>
                    <a:pt x="347" y="7089"/>
                  </a:lnTo>
                  <a:cubicBezTo>
                    <a:pt x="158" y="7089"/>
                    <a:pt x="1" y="7247"/>
                    <a:pt x="1" y="7436"/>
                  </a:cubicBezTo>
                  <a:cubicBezTo>
                    <a:pt x="1" y="7656"/>
                    <a:pt x="158" y="7814"/>
                    <a:pt x="347" y="7814"/>
                  </a:cubicBezTo>
                  <a:lnTo>
                    <a:pt x="1418" y="7814"/>
                  </a:lnTo>
                  <a:lnTo>
                    <a:pt x="1418" y="8507"/>
                  </a:lnTo>
                  <a:lnTo>
                    <a:pt x="347" y="8507"/>
                  </a:lnTo>
                  <a:cubicBezTo>
                    <a:pt x="158" y="8507"/>
                    <a:pt x="1" y="8665"/>
                    <a:pt x="1" y="8854"/>
                  </a:cubicBezTo>
                  <a:cubicBezTo>
                    <a:pt x="1" y="9074"/>
                    <a:pt x="158" y="9232"/>
                    <a:pt x="347" y="9232"/>
                  </a:cubicBezTo>
                  <a:lnTo>
                    <a:pt x="1418" y="9232"/>
                  </a:lnTo>
                  <a:lnTo>
                    <a:pt x="1418" y="9578"/>
                  </a:lnTo>
                  <a:cubicBezTo>
                    <a:pt x="1418" y="10177"/>
                    <a:pt x="1891" y="10618"/>
                    <a:pt x="2458" y="10618"/>
                  </a:cubicBezTo>
                  <a:lnTo>
                    <a:pt x="2836" y="10618"/>
                  </a:lnTo>
                  <a:lnTo>
                    <a:pt x="2836" y="11689"/>
                  </a:lnTo>
                  <a:cubicBezTo>
                    <a:pt x="2836" y="11878"/>
                    <a:pt x="2994" y="12036"/>
                    <a:pt x="3183" y="12036"/>
                  </a:cubicBezTo>
                  <a:cubicBezTo>
                    <a:pt x="3372" y="12036"/>
                    <a:pt x="3529" y="11878"/>
                    <a:pt x="3529" y="11689"/>
                  </a:cubicBezTo>
                  <a:lnTo>
                    <a:pt x="3529" y="10618"/>
                  </a:lnTo>
                  <a:lnTo>
                    <a:pt x="4254" y="10618"/>
                  </a:lnTo>
                  <a:lnTo>
                    <a:pt x="4254" y="11689"/>
                  </a:lnTo>
                  <a:cubicBezTo>
                    <a:pt x="4254" y="11878"/>
                    <a:pt x="4411" y="12036"/>
                    <a:pt x="4600" y="12036"/>
                  </a:cubicBezTo>
                  <a:cubicBezTo>
                    <a:pt x="4789" y="12036"/>
                    <a:pt x="4947" y="11878"/>
                    <a:pt x="4947" y="11689"/>
                  </a:cubicBezTo>
                  <a:lnTo>
                    <a:pt x="4947" y="10618"/>
                  </a:lnTo>
                  <a:lnTo>
                    <a:pt x="5672" y="10618"/>
                  </a:lnTo>
                  <a:lnTo>
                    <a:pt x="5672" y="11689"/>
                  </a:lnTo>
                  <a:cubicBezTo>
                    <a:pt x="5672" y="11878"/>
                    <a:pt x="5829" y="12036"/>
                    <a:pt x="6018" y="12036"/>
                  </a:cubicBezTo>
                  <a:cubicBezTo>
                    <a:pt x="6207" y="12036"/>
                    <a:pt x="6365" y="11878"/>
                    <a:pt x="6365" y="11689"/>
                  </a:cubicBezTo>
                  <a:lnTo>
                    <a:pt x="6365" y="10618"/>
                  </a:lnTo>
                  <a:lnTo>
                    <a:pt x="7089" y="10618"/>
                  </a:lnTo>
                  <a:lnTo>
                    <a:pt x="7089" y="11689"/>
                  </a:lnTo>
                  <a:cubicBezTo>
                    <a:pt x="7089" y="11878"/>
                    <a:pt x="7247" y="12036"/>
                    <a:pt x="7436" y="12036"/>
                  </a:cubicBezTo>
                  <a:cubicBezTo>
                    <a:pt x="7625" y="12036"/>
                    <a:pt x="7782" y="11878"/>
                    <a:pt x="7782" y="11689"/>
                  </a:cubicBezTo>
                  <a:lnTo>
                    <a:pt x="7782" y="10618"/>
                  </a:lnTo>
                  <a:lnTo>
                    <a:pt x="8507" y="10618"/>
                  </a:lnTo>
                  <a:lnTo>
                    <a:pt x="8507" y="11689"/>
                  </a:lnTo>
                  <a:cubicBezTo>
                    <a:pt x="8507" y="11878"/>
                    <a:pt x="8665" y="12036"/>
                    <a:pt x="8854" y="12036"/>
                  </a:cubicBezTo>
                  <a:cubicBezTo>
                    <a:pt x="9043" y="12036"/>
                    <a:pt x="9200" y="11878"/>
                    <a:pt x="9200" y="11689"/>
                  </a:cubicBezTo>
                  <a:lnTo>
                    <a:pt x="9200" y="10618"/>
                  </a:lnTo>
                  <a:lnTo>
                    <a:pt x="9547" y="10618"/>
                  </a:lnTo>
                  <a:cubicBezTo>
                    <a:pt x="10145" y="10618"/>
                    <a:pt x="10618" y="10177"/>
                    <a:pt x="10618" y="9578"/>
                  </a:cubicBezTo>
                  <a:lnTo>
                    <a:pt x="10618" y="9232"/>
                  </a:lnTo>
                  <a:lnTo>
                    <a:pt x="11689" y="9232"/>
                  </a:lnTo>
                  <a:cubicBezTo>
                    <a:pt x="11878" y="9232"/>
                    <a:pt x="12036" y="9074"/>
                    <a:pt x="12036" y="8854"/>
                  </a:cubicBezTo>
                  <a:cubicBezTo>
                    <a:pt x="12036" y="8665"/>
                    <a:pt x="11878" y="8507"/>
                    <a:pt x="11689" y="8507"/>
                  </a:cubicBezTo>
                  <a:lnTo>
                    <a:pt x="10618" y="8507"/>
                  </a:lnTo>
                  <a:lnTo>
                    <a:pt x="10618" y="7814"/>
                  </a:lnTo>
                  <a:lnTo>
                    <a:pt x="11689" y="7814"/>
                  </a:lnTo>
                  <a:cubicBezTo>
                    <a:pt x="11878" y="7814"/>
                    <a:pt x="12036" y="7656"/>
                    <a:pt x="12036" y="7436"/>
                  </a:cubicBezTo>
                  <a:cubicBezTo>
                    <a:pt x="12036" y="7247"/>
                    <a:pt x="11878" y="7089"/>
                    <a:pt x="11689" y="7089"/>
                  </a:cubicBezTo>
                  <a:lnTo>
                    <a:pt x="10618" y="7089"/>
                  </a:lnTo>
                  <a:lnTo>
                    <a:pt x="10618" y="6396"/>
                  </a:lnTo>
                  <a:lnTo>
                    <a:pt x="11689" y="6396"/>
                  </a:lnTo>
                  <a:cubicBezTo>
                    <a:pt x="11878" y="6396"/>
                    <a:pt x="12036" y="6239"/>
                    <a:pt x="12036" y="6018"/>
                  </a:cubicBezTo>
                  <a:cubicBezTo>
                    <a:pt x="12036" y="5829"/>
                    <a:pt x="11878" y="5672"/>
                    <a:pt x="11689" y="5672"/>
                  </a:cubicBezTo>
                  <a:lnTo>
                    <a:pt x="10618" y="5672"/>
                  </a:lnTo>
                  <a:lnTo>
                    <a:pt x="10618" y="4978"/>
                  </a:lnTo>
                  <a:lnTo>
                    <a:pt x="11689" y="4978"/>
                  </a:lnTo>
                  <a:cubicBezTo>
                    <a:pt x="11878" y="4978"/>
                    <a:pt x="12036" y="4821"/>
                    <a:pt x="12036" y="4600"/>
                  </a:cubicBezTo>
                  <a:cubicBezTo>
                    <a:pt x="12036" y="4411"/>
                    <a:pt x="11878" y="4254"/>
                    <a:pt x="11689" y="4254"/>
                  </a:cubicBezTo>
                  <a:lnTo>
                    <a:pt x="10618" y="4254"/>
                  </a:lnTo>
                  <a:lnTo>
                    <a:pt x="10618" y="3529"/>
                  </a:lnTo>
                  <a:lnTo>
                    <a:pt x="11689" y="3529"/>
                  </a:lnTo>
                  <a:cubicBezTo>
                    <a:pt x="11878" y="3529"/>
                    <a:pt x="12036" y="3372"/>
                    <a:pt x="12036" y="3183"/>
                  </a:cubicBezTo>
                  <a:cubicBezTo>
                    <a:pt x="12036" y="2994"/>
                    <a:pt x="11878" y="2836"/>
                    <a:pt x="11689" y="2836"/>
                  </a:cubicBezTo>
                  <a:lnTo>
                    <a:pt x="10618" y="2836"/>
                  </a:lnTo>
                  <a:lnTo>
                    <a:pt x="10618" y="2490"/>
                  </a:lnTo>
                  <a:cubicBezTo>
                    <a:pt x="10618" y="1891"/>
                    <a:pt x="10145" y="1418"/>
                    <a:pt x="9547" y="1418"/>
                  </a:cubicBezTo>
                  <a:lnTo>
                    <a:pt x="9200" y="1418"/>
                  </a:lnTo>
                  <a:lnTo>
                    <a:pt x="9200" y="347"/>
                  </a:lnTo>
                  <a:cubicBezTo>
                    <a:pt x="9200" y="158"/>
                    <a:pt x="9043" y="1"/>
                    <a:pt x="8854" y="1"/>
                  </a:cubicBezTo>
                  <a:cubicBezTo>
                    <a:pt x="8665" y="1"/>
                    <a:pt x="8507" y="158"/>
                    <a:pt x="8507" y="347"/>
                  </a:cubicBezTo>
                  <a:lnTo>
                    <a:pt x="8507" y="1418"/>
                  </a:lnTo>
                  <a:lnTo>
                    <a:pt x="7782" y="1418"/>
                  </a:lnTo>
                  <a:lnTo>
                    <a:pt x="7782" y="347"/>
                  </a:lnTo>
                  <a:cubicBezTo>
                    <a:pt x="7782" y="158"/>
                    <a:pt x="7625" y="1"/>
                    <a:pt x="7436" y="1"/>
                  </a:cubicBezTo>
                  <a:cubicBezTo>
                    <a:pt x="7247" y="1"/>
                    <a:pt x="7089" y="158"/>
                    <a:pt x="7089" y="347"/>
                  </a:cubicBezTo>
                  <a:lnTo>
                    <a:pt x="7089" y="1418"/>
                  </a:lnTo>
                  <a:lnTo>
                    <a:pt x="6365" y="1418"/>
                  </a:lnTo>
                  <a:lnTo>
                    <a:pt x="6365" y="347"/>
                  </a:lnTo>
                  <a:cubicBezTo>
                    <a:pt x="6365" y="158"/>
                    <a:pt x="6207" y="1"/>
                    <a:pt x="6018" y="1"/>
                  </a:cubicBezTo>
                  <a:cubicBezTo>
                    <a:pt x="5829" y="1"/>
                    <a:pt x="5672" y="158"/>
                    <a:pt x="5672" y="347"/>
                  </a:cubicBezTo>
                  <a:lnTo>
                    <a:pt x="5672" y="1418"/>
                  </a:lnTo>
                  <a:lnTo>
                    <a:pt x="4947" y="1418"/>
                  </a:lnTo>
                  <a:lnTo>
                    <a:pt x="4947" y="347"/>
                  </a:lnTo>
                  <a:cubicBezTo>
                    <a:pt x="4947" y="158"/>
                    <a:pt x="4789" y="1"/>
                    <a:pt x="4600" y="1"/>
                  </a:cubicBezTo>
                  <a:cubicBezTo>
                    <a:pt x="4411" y="1"/>
                    <a:pt x="4254" y="158"/>
                    <a:pt x="4254" y="347"/>
                  </a:cubicBezTo>
                  <a:lnTo>
                    <a:pt x="4254" y="1418"/>
                  </a:lnTo>
                  <a:lnTo>
                    <a:pt x="3529" y="1418"/>
                  </a:lnTo>
                  <a:lnTo>
                    <a:pt x="3529" y="347"/>
                  </a:lnTo>
                  <a:cubicBezTo>
                    <a:pt x="3529" y="158"/>
                    <a:pt x="3372" y="1"/>
                    <a:pt x="31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5789;p51">
              <a:extLst>
                <a:ext uri="{FF2B5EF4-FFF2-40B4-BE49-F238E27FC236}">
                  <a16:creationId xmlns:a16="http://schemas.microsoft.com/office/drawing/2014/main" id="{7A2EB72F-1085-57A7-36E9-D0596D08F048}"/>
                </a:ext>
              </a:extLst>
            </p:cNvPr>
            <p:cNvSpPr/>
            <p:nvPr/>
          </p:nvSpPr>
          <p:spPr>
            <a:xfrm>
              <a:off x="-44369750" y="331785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5790;p51">
              <a:extLst>
                <a:ext uri="{FF2B5EF4-FFF2-40B4-BE49-F238E27FC236}">
                  <a16:creationId xmlns:a16="http://schemas.microsoft.com/office/drawing/2014/main" id="{99A256AF-93B2-47B5-156C-9070D06613EC}"/>
                </a:ext>
              </a:extLst>
            </p:cNvPr>
            <p:cNvSpPr/>
            <p:nvPr/>
          </p:nvSpPr>
          <p:spPr>
            <a:xfrm>
              <a:off x="-44411500" y="3275325"/>
              <a:ext cx="100825" cy="102400"/>
            </a:xfrm>
            <a:custGeom>
              <a:avLst/>
              <a:gdLst/>
              <a:ahLst/>
              <a:cxnLst/>
              <a:rect l="l" t="t" r="r" b="b"/>
              <a:pathLst>
                <a:path w="4033" h="4096" extrusionOk="0">
                  <a:moveTo>
                    <a:pt x="2017" y="1008"/>
                  </a:moveTo>
                  <a:cubicBezTo>
                    <a:pt x="2615" y="1008"/>
                    <a:pt x="3088" y="1481"/>
                    <a:pt x="3088" y="2048"/>
                  </a:cubicBezTo>
                  <a:cubicBezTo>
                    <a:pt x="3088" y="2647"/>
                    <a:pt x="2615" y="3119"/>
                    <a:pt x="2017" y="3119"/>
                  </a:cubicBezTo>
                  <a:cubicBezTo>
                    <a:pt x="1418" y="3119"/>
                    <a:pt x="945" y="2647"/>
                    <a:pt x="945" y="2048"/>
                  </a:cubicBezTo>
                  <a:cubicBezTo>
                    <a:pt x="945" y="1481"/>
                    <a:pt x="1418" y="1008"/>
                    <a:pt x="2017" y="1008"/>
                  </a:cubicBezTo>
                  <a:close/>
                  <a:moveTo>
                    <a:pt x="1670" y="0"/>
                  </a:moveTo>
                  <a:lnTo>
                    <a:pt x="1670" y="126"/>
                  </a:lnTo>
                  <a:cubicBezTo>
                    <a:pt x="1670" y="284"/>
                    <a:pt x="1576" y="410"/>
                    <a:pt x="1418" y="441"/>
                  </a:cubicBezTo>
                  <a:cubicBezTo>
                    <a:pt x="1229" y="536"/>
                    <a:pt x="1040" y="630"/>
                    <a:pt x="882" y="756"/>
                  </a:cubicBezTo>
                  <a:cubicBezTo>
                    <a:pt x="809" y="811"/>
                    <a:pt x="725" y="845"/>
                    <a:pt x="643" y="845"/>
                  </a:cubicBezTo>
                  <a:cubicBezTo>
                    <a:pt x="584" y="845"/>
                    <a:pt x="526" y="828"/>
                    <a:pt x="473" y="788"/>
                  </a:cubicBezTo>
                  <a:lnTo>
                    <a:pt x="347" y="725"/>
                  </a:lnTo>
                  <a:lnTo>
                    <a:pt x="0" y="1324"/>
                  </a:lnTo>
                  <a:lnTo>
                    <a:pt x="126" y="1387"/>
                  </a:lnTo>
                  <a:cubicBezTo>
                    <a:pt x="252" y="1481"/>
                    <a:pt x="315" y="1639"/>
                    <a:pt x="284" y="1733"/>
                  </a:cubicBezTo>
                  <a:cubicBezTo>
                    <a:pt x="252" y="1985"/>
                    <a:pt x="252" y="2143"/>
                    <a:pt x="284" y="2363"/>
                  </a:cubicBezTo>
                  <a:cubicBezTo>
                    <a:pt x="315" y="2521"/>
                    <a:pt x="252" y="2647"/>
                    <a:pt x="126" y="2741"/>
                  </a:cubicBezTo>
                  <a:lnTo>
                    <a:pt x="0" y="2804"/>
                  </a:lnTo>
                  <a:lnTo>
                    <a:pt x="347" y="3403"/>
                  </a:lnTo>
                  <a:lnTo>
                    <a:pt x="473" y="3308"/>
                  </a:lnTo>
                  <a:cubicBezTo>
                    <a:pt x="518" y="3286"/>
                    <a:pt x="566" y="3276"/>
                    <a:pt x="616" y="3276"/>
                  </a:cubicBezTo>
                  <a:cubicBezTo>
                    <a:pt x="707" y="3276"/>
                    <a:pt x="801" y="3310"/>
                    <a:pt x="882" y="3371"/>
                  </a:cubicBezTo>
                  <a:cubicBezTo>
                    <a:pt x="1040" y="3529"/>
                    <a:pt x="1229" y="3592"/>
                    <a:pt x="1418" y="3686"/>
                  </a:cubicBezTo>
                  <a:cubicBezTo>
                    <a:pt x="1576" y="3718"/>
                    <a:pt x="1670" y="3875"/>
                    <a:pt x="1670" y="4001"/>
                  </a:cubicBezTo>
                  <a:lnTo>
                    <a:pt x="1670" y="4096"/>
                  </a:lnTo>
                  <a:lnTo>
                    <a:pt x="2363" y="4096"/>
                  </a:lnTo>
                  <a:lnTo>
                    <a:pt x="2363" y="4001"/>
                  </a:lnTo>
                  <a:cubicBezTo>
                    <a:pt x="2363" y="3844"/>
                    <a:pt x="2458" y="3718"/>
                    <a:pt x="2615" y="3686"/>
                  </a:cubicBezTo>
                  <a:cubicBezTo>
                    <a:pt x="2804" y="3592"/>
                    <a:pt x="2993" y="3466"/>
                    <a:pt x="3151" y="3371"/>
                  </a:cubicBezTo>
                  <a:cubicBezTo>
                    <a:pt x="3232" y="3310"/>
                    <a:pt x="3327" y="3276"/>
                    <a:pt x="3417" y="3276"/>
                  </a:cubicBezTo>
                  <a:cubicBezTo>
                    <a:pt x="3467" y="3276"/>
                    <a:pt x="3516" y="3286"/>
                    <a:pt x="3560" y="3308"/>
                  </a:cubicBezTo>
                  <a:lnTo>
                    <a:pt x="3686" y="3403"/>
                  </a:lnTo>
                  <a:lnTo>
                    <a:pt x="4033" y="2804"/>
                  </a:lnTo>
                  <a:lnTo>
                    <a:pt x="3907" y="2741"/>
                  </a:lnTo>
                  <a:cubicBezTo>
                    <a:pt x="3781" y="2647"/>
                    <a:pt x="3718" y="2489"/>
                    <a:pt x="3749" y="2363"/>
                  </a:cubicBezTo>
                  <a:cubicBezTo>
                    <a:pt x="3781" y="2143"/>
                    <a:pt x="3781" y="1985"/>
                    <a:pt x="3749" y="1733"/>
                  </a:cubicBezTo>
                  <a:cubicBezTo>
                    <a:pt x="3718" y="1576"/>
                    <a:pt x="3781" y="1481"/>
                    <a:pt x="3907" y="1387"/>
                  </a:cubicBezTo>
                  <a:lnTo>
                    <a:pt x="4033" y="1324"/>
                  </a:lnTo>
                  <a:lnTo>
                    <a:pt x="3686" y="725"/>
                  </a:lnTo>
                  <a:lnTo>
                    <a:pt x="3560" y="788"/>
                  </a:lnTo>
                  <a:cubicBezTo>
                    <a:pt x="3502" y="832"/>
                    <a:pt x="3437" y="855"/>
                    <a:pt x="3371" y="855"/>
                  </a:cubicBezTo>
                  <a:cubicBezTo>
                    <a:pt x="3295" y="855"/>
                    <a:pt x="3218" y="824"/>
                    <a:pt x="3151" y="756"/>
                  </a:cubicBezTo>
                  <a:cubicBezTo>
                    <a:pt x="2993" y="599"/>
                    <a:pt x="2804" y="536"/>
                    <a:pt x="2615" y="441"/>
                  </a:cubicBezTo>
                  <a:cubicBezTo>
                    <a:pt x="2458" y="410"/>
                    <a:pt x="2363" y="252"/>
                    <a:pt x="2363" y="126"/>
                  </a:cubicBezTo>
                  <a:lnTo>
                    <a:pt x="236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44" name="Google Shape;5791;p51">
            <a:extLst>
              <a:ext uri="{FF2B5EF4-FFF2-40B4-BE49-F238E27FC236}">
                <a16:creationId xmlns:a16="http://schemas.microsoft.com/office/drawing/2014/main" id="{D92E53AA-0DC7-2632-F3CE-427AE3E68A37}"/>
              </a:ext>
            </a:extLst>
          </p:cNvPr>
          <p:cNvGrpSpPr/>
          <p:nvPr/>
        </p:nvGrpSpPr>
        <p:grpSpPr>
          <a:xfrm>
            <a:off x="3126893" y="4550322"/>
            <a:ext cx="543678" cy="543678"/>
            <a:chOff x="-49027775" y="3183175"/>
            <a:chExt cx="299325" cy="299325"/>
          </a:xfrm>
          <a:solidFill>
            <a:srgbClr val="054B99"/>
          </a:solidFill>
        </p:grpSpPr>
        <p:sp>
          <p:nvSpPr>
            <p:cNvPr id="3445" name="Google Shape;5792;p51">
              <a:extLst>
                <a:ext uri="{FF2B5EF4-FFF2-40B4-BE49-F238E27FC236}">
                  <a16:creationId xmlns:a16="http://schemas.microsoft.com/office/drawing/2014/main" id="{57707ADC-9C29-B49D-748A-70914A8F946B}"/>
                </a:ext>
              </a:extLst>
            </p:cNvPr>
            <p:cNvSpPr/>
            <p:nvPr/>
          </p:nvSpPr>
          <p:spPr>
            <a:xfrm>
              <a:off x="-48870250" y="3183175"/>
              <a:ext cx="141800" cy="185900"/>
            </a:xfrm>
            <a:custGeom>
              <a:avLst/>
              <a:gdLst/>
              <a:ahLst/>
              <a:cxnLst/>
              <a:rect l="l" t="t" r="r" b="b"/>
              <a:pathLst>
                <a:path w="5672" h="7436" extrusionOk="0">
                  <a:moveTo>
                    <a:pt x="1" y="0"/>
                  </a:moveTo>
                  <a:lnTo>
                    <a:pt x="1" y="1796"/>
                  </a:lnTo>
                  <a:lnTo>
                    <a:pt x="32" y="1796"/>
                  </a:lnTo>
                  <a:cubicBezTo>
                    <a:pt x="158" y="1765"/>
                    <a:pt x="284" y="1765"/>
                    <a:pt x="379" y="1765"/>
                  </a:cubicBezTo>
                  <a:cubicBezTo>
                    <a:pt x="1166" y="1765"/>
                    <a:pt x="1828" y="2395"/>
                    <a:pt x="1828" y="3182"/>
                  </a:cubicBezTo>
                  <a:cubicBezTo>
                    <a:pt x="1828" y="3970"/>
                    <a:pt x="1166" y="4600"/>
                    <a:pt x="379" y="4600"/>
                  </a:cubicBezTo>
                  <a:cubicBezTo>
                    <a:pt x="284" y="4600"/>
                    <a:pt x="158" y="4600"/>
                    <a:pt x="32" y="4568"/>
                  </a:cubicBezTo>
                  <a:lnTo>
                    <a:pt x="32" y="5671"/>
                  </a:lnTo>
                  <a:lnTo>
                    <a:pt x="1702" y="5671"/>
                  </a:lnTo>
                  <a:cubicBezTo>
                    <a:pt x="2017" y="5671"/>
                    <a:pt x="2175" y="6018"/>
                    <a:pt x="1954" y="6270"/>
                  </a:cubicBezTo>
                  <a:cubicBezTo>
                    <a:pt x="1860" y="6364"/>
                    <a:pt x="1765" y="6585"/>
                    <a:pt x="1765" y="6742"/>
                  </a:cubicBezTo>
                  <a:cubicBezTo>
                    <a:pt x="1765" y="7120"/>
                    <a:pt x="2080" y="7435"/>
                    <a:pt x="2490" y="7435"/>
                  </a:cubicBezTo>
                  <a:cubicBezTo>
                    <a:pt x="2868" y="7435"/>
                    <a:pt x="3183" y="7120"/>
                    <a:pt x="3183" y="6742"/>
                  </a:cubicBezTo>
                  <a:cubicBezTo>
                    <a:pt x="3183" y="6585"/>
                    <a:pt x="3120" y="6364"/>
                    <a:pt x="2994" y="6270"/>
                  </a:cubicBezTo>
                  <a:cubicBezTo>
                    <a:pt x="2805" y="6018"/>
                    <a:pt x="2962" y="5671"/>
                    <a:pt x="3277" y="5671"/>
                  </a:cubicBezTo>
                  <a:lnTo>
                    <a:pt x="5672" y="5671"/>
                  </a:lnTo>
                  <a:lnTo>
                    <a:pt x="5672" y="1765"/>
                  </a:lnTo>
                  <a:cubicBezTo>
                    <a:pt x="5672" y="788"/>
                    <a:pt x="4884" y="0"/>
                    <a:pt x="39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5793;p51">
              <a:extLst>
                <a:ext uri="{FF2B5EF4-FFF2-40B4-BE49-F238E27FC236}">
                  <a16:creationId xmlns:a16="http://schemas.microsoft.com/office/drawing/2014/main" id="{BA5664AF-0EE8-B10E-B620-2848BC038FF8}"/>
                </a:ext>
              </a:extLst>
            </p:cNvPr>
            <p:cNvSpPr/>
            <p:nvPr/>
          </p:nvSpPr>
          <p:spPr>
            <a:xfrm>
              <a:off x="-49027775" y="3183175"/>
              <a:ext cx="185900" cy="141800"/>
            </a:xfrm>
            <a:custGeom>
              <a:avLst/>
              <a:gdLst/>
              <a:ahLst/>
              <a:cxnLst/>
              <a:rect l="l" t="t" r="r" b="b"/>
              <a:pathLst>
                <a:path w="7436" h="5672" extrusionOk="0">
                  <a:moveTo>
                    <a:pt x="1765" y="0"/>
                  </a:moveTo>
                  <a:cubicBezTo>
                    <a:pt x="788" y="0"/>
                    <a:pt x="1" y="788"/>
                    <a:pt x="1" y="1765"/>
                  </a:cubicBezTo>
                  <a:lnTo>
                    <a:pt x="1" y="5671"/>
                  </a:lnTo>
                  <a:lnTo>
                    <a:pt x="1828" y="5671"/>
                  </a:lnTo>
                  <a:lnTo>
                    <a:pt x="1828" y="5640"/>
                  </a:lnTo>
                  <a:cubicBezTo>
                    <a:pt x="1765" y="5514"/>
                    <a:pt x="1765" y="5388"/>
                    <a:pt x="1765" y="5262"/>
                  </a:cubicBezTo>
                  <a:cubicBezTo>
                    <a:pt x="1765" y="4474"/>
                    <a:pt x="2395" y="3844"/>
                    <a:pt x="3183" y="3844"/>
                  </a:cubicBezTo>
                  <a:cubicBezTo>
                    <a:pt x="3970" y="3844"/>
                    <a:pt x="4600" y="4474"/>
                    <a:pt x="4600" y="5262"/>
                  </a:cubicBezTo>
                  <a:cubicBezTo>
                    <a:pt x="4600" y="5388"/>
                    <a:pt x="4569" y="5514"/>
                    <a:pt x="4569" y="5640"/>
                  </a:cubicBezTo>
                  <a:lnTo>
                    <a:pt x="5672" y="5640"/>
                  </a:lnTo>
                  <a:lnTo>
                    <a:pt x="5672" y="3970"/>
                  </a:lnTo>
                  <a:cubicBezTo>
                    <a:pt x="5672" y="3748"/>
                    <a:pt x="5843" y="3605"/>
                    <a:pt x="6032" y="3605"/>
                  </a:cubicBezTo>
                  <a:cubicBezTo>
                    <a:pt x="6112" y="3605"/>
                    <a:pt x="6195" y="3630"/>
                    <a:pt x="6270" y="3686"/>
                  </a:cubicBezTo>
                  <a:cubicBezTo>
                    <a:pt x="6396" y="3812"/>
                    <a:pt x="6585" y="3907"/>
                    <a:pt x="6743" y="3907"/>
                  </a:cubicBezTo>
                  <a:cubicBezTo>
                    <a:pt x="7121" y="3907"/>
                    <a:pt x="7436" y="3592"/>
                    <a:pt x="7436" y="3182"/>
                  </a:cubicBezTo>
                  <a:cubicBezTo>
                    <a:pt x="7436" y="2804"/>
                    <a:pt x="7121" y="2489"/>
                    <a:pt x="6743" y="2489"/>
                  </a:cubicBezTo>
                  <a:cubicBezTo>
                    <a:pt x="6585" y="2489"/>
                    <a:pt x="6396" y="2552"/>
                    <a:pt x="6270" y="2678"/>
                  </a:cubicBezTo>
                  <a:cubicBezTo>
                    <a:pt x="6195" y="2734"/>
                    <a:pt x="6112" y="2760"/>
                    <a:pt x="6032" y="2760"/>
                  </a:cubicBezTo>
                  <a:cubicBezTo>
                    <a:pt x="5843" y="2760"/>
                    <a:pt x="5672" y="2616"/>
                    <a:pt x="5672" y="2395"/>
                  </a:cubicBezTo>
                  <a:lnTo>
                    <a:pt x="567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7" name="Google Shape;5794;p51">
              <a:extLst>
                <a:ext uri="{FF2B5EF4-FFF2-40B4-BE49-F238E27FC236}">
                  <a16:creationId xmlns:a16="http://schemas.microsoft.com/office/drawing/2014/main" id="{E062C7AD-0950-C0D5-402F-4EF41F160F47}"/>
                </a:ext>
              </a:extLst>
            </p:cNvPr>
            <p:cNvSpPr/>
            <p:nvPr/>
          </p:nvSpPr>
          <p:spPr>
            <a:xfrm>
              <a:off x="-49027775" y="3295800"/>
              <a:ext cx="141800" cy="186700"/>
            </a:xfrm>
            <a:custGeom>
              <a:avLst/>
              <a:gdLst/>
              <a:ahLst/>
              <a:cxnLst/>
              <a:rect l="l" t="t" r="r" b="b"/>
              <a:pathLst>
                <a:path w="5672" h="7468" extrusionOk="0">
                  <a:moveTo>
                    <a:pt x="3183" y="0"/>
                  </a:moveTo>
                  <a:cubicBezTo>
                    <a:pt x="2805" y="0"/>
                    <a:pt x="2490" y="315"/>
                    <a:pt x="2490" y="725"/>
                  </a:cubicBezTo>
                  <a:cubicBezTo>
                    <a:pt x="2490" y="883"/>
                    <a:pt x="2553" y="1072"/>
                    <a:pt x="2679" y="1198"/>
                  </a:cubicBezTo>
                  <a:cubicBezTo>
                    <a:pt x="2868" y="1418"/>
                    <a:pt x="2710" y="1796"/>
                    <a:pt x="2395" y="1796"/>
                  </a:cubicBezTo>
                  <a:lnTo>
                    <a:pt x="1" y="1796"/>
                  </a:lnTo>
                  <a:lnTo>
                    <a:pt x="1" y="5671"/>
                  </a:lnTo>
                  <a:cubicBezTo>
                    <a:pt x="1" y="6679"/>
                    <a:pt x="788" y="7467"/>
                    <a:pt x="1765" y="7467"/>
                  </a:cubicBezTo>
                  <a:lnTo>
                    <a:pt x="5672" y="7467"/>
                  </a:lnTo>
                  <a:lnTo>
                    <a:pt x="5672" y="5640"/>
                  </a:lnTo>
                  <a:lnTo>
                    <a:pt x="5640" y="5640"/>
                  </a:lnTo>
                  <a:cubicBezTo>
                    <a:pt x="5514" y="5703"/>
                    <a:pt x="5388" y="5703"/>
                    <a:pt x="5294" y="5703"/>
                  </a:cubicBezTo>
                  <a:cubicBezTo>
                    <a:pt x="4506" y="5703"/>
                    <a:pt x="3844" y="5041"/>
                    <a:pt x="3844" y="4254"/>
                  </a:cubicBezTo>
                  <a:cubicBezTo>
                    <a:pt x="3844" y="3466"/>
                    <a:pt x="4506" y="2867"/>
                    <a:pt x="5294" y="2867"/>
                  </a:cubicBezTo>
                  <a:cubicBezTo>
                    <a:pt x="5388" y="2867"/>
                    <a:pt x="5514" y="2867"/>
                    <a:pt x="5640" y="2899"/>
                  </a:cubicBezTo>
                  <a:lnTo>
                    <a:pt x="5640" y="1796"/>
                  </a:lnTo>
                  <a:lnTo>
                    <a:pt x="3970" y="1796"/>
                  </a:lnTo>
                  <a:cubicBezTo>
                    <a:pt x="3655" y="1796"/>
                    <a:pt x="3498" y="1418"/>
                    <a:pt x="3718" y="1198"/>
                  </a:cubicBezTo>
                  <a:cubicBezTo>
                    <a:pt x="3813" y="1072"/>
                    <a:pt x="3907" y="883"/>
                    <a:pt x="3907" y="725"/>
                  </a:cubicBezTo>
                  <a:cubicBezTo>
                    <a:pt x="3907" y="315"/>
                    <a:pt x="3592" y="0"/>
                    <a:pt x="31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8" name="Google Shape;5795;p51">
              <a:extLst>
                <a:ext uri="{FF2B5EF4-FFF2-40B4-BE49-F238E27FC236}">
                  <a16:creationId xmlns:a16="http://schemas.microsoft.com/office/drawing/2014/main" id="{5C7BA6A5-30D2-B266-8C05-7A9553912A69}"/>
                </a:ext>
              </a:extLst>
            </p:cNvPr>
            <p:cNvSpPr/>
            <p:nvPr/>
          </p:nvSpPr>
          <p:spPr>
            <a:xfrm>
              <a:off x="-48914350" y="3340700"/>
              <a:ext cx="185900" cy="141800"/>
            </a:xfrm>
            <a:custGeom>
              <a:avLst/>
              <a:gdLst/>
              <a:ahLst/>
              <a:cxnLst/>
              <a:rect l="l" t="t" r="r" b="b"/>
              <a:pathLst>
                <a:path w="7436" h="5672" extrusionOk="0">
                  <a:moveTo>
                    <a:pt x="5608" y="0"/>
                  </a:moveTo>
                  <a:lnTo>
                    <a:pt x="5608" y="32"/>
                  </a:lnTo>
                  <a:cubicBezTo>
                    <a:pt x="5671" y="158"/>
                    <a:pt x="5671" y="284"/>
                    <a:pt x="5671" y="378"/>
                  </a:cubicBezTo>
                  <a:cubicBezTo>
                    <a:pt x="5671" y="1166"/>
                    <a:pt x="5041" y="1796"/>
                    <a:pt x="4254" y="1796"/>
                  </a:cubicBezTo>
                  <a:cubicBezTo>
                    <a:pt x="3466" y="1796"/>
                    <a:pt x="2836" y="1166"/>
                    <a:pt x="2836" y="378"/>
                  </a:cubicBezTo>
                  <a:cubicBezTo>
                    <a:pt x="2836" y="284"/>
                    <a:pt x="2867" y="158"/>
                    <a:pt x="2867" y="32"/>
                  </a:cubicBezTo>
                  <a:lnTo>
                    <a:pt x="1765" y="32"/>
                  </a:lnTo>
                  <a:lnTo>
                    <a:pt x="1765" y="1670"/>
                  </a:lnTo>
                  <a:cubicBezTo>
                    <a:pt x="1765" y="1907"/>
                    <a:pt x="1602" y="2041"/>
                    <a:pt x="1419" y="2041"/>
                  </a:cubicBezTo>
                  <a:cubicBezTo>
                    <a:pt x="1334" y="2041"/>
                    <a:pt x="1245" y="2013"/>
                    <a:pt x="1166" y="1954"/>
                  </a:cubicBezTo>
                  <a:cubicBezTo>
                    <a:pt x="1040" y="1827"/>
                    <a:pt x="851" y="1764"/>
                    <a:pt x="694" y="1764"/>
                  </a:cubicBezTo>
                  <a:cubicBezTo>
                    <a:pt x="315" y="1764"/>
                    <a:pt x="0" y="2080"/>
                    <a:pt x="0" y="2458"/>
                  </a:cubicBezTo>
                  <a:cubicBezTo>
                    <a:pt x="0" y="2867"/>
                    <a:pt x="315" y="3182"/>
                    <a:pt x="694" y="3182"/>
                  </a:cubicBezTo>
                  <a:cubicBezTo>
                    <a:pt x="851" y="3182"/>
                    <a:pt x="1040" y="3119"/>
                    <a:pt x="1166" y="2993"/>
                  </a:cubicBezTo>
                  <a:cubicBezTo>
                    <a:pt x="1247" y="2933"/>
                    <a:pt x="1337" y="2904"/>
                    <a:pt x="1423" y="2904"/>
                  </a:cubicBezTo>
                  <a:cubicBezTo>
                    <a:pt x="1605" y="2904"/>
                    <a:pt x="1765" y="3031"/>
                    <a:pt x="1765" y="3245"/>
                  </a:cubicBezTo>
                  <a:lnTo>
                    <a:pt x="1765" y="5671"/>
                  </a:lnTo>
                  <a:lnTo>
                    <a:pt x="5671" y="5671"/>
                  </a:lnTo>
                  <a:cubicBezTo>
                    <a:pt x="6648" y="5671"/>
                    <a:pt x="7436" y="4883"/>
                    <a:pt x="7436" y="3907"/>
                  </a:cubicBezTo>
                  <a:lnTo>
                    <a:pt x="743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49" name="Google Shape;5796;p51">
            <a:extLst>
              <a:ext uri="{FF2B5EF4-FFF2-40B4-BE49-F238E27FC236}">
                <a16:creationId xmlns:a16="http://schemas.microsoft.com/office/drawing/2014/main" id="{44B50027-C0B6-C2D0-5DA8-6145E3D2DFE9}"/>
              </a:ext>
            </a:extLst>
          </p:cNvPr>
          <p:cNvGrpSpPr/>
          <p:nvPr/>
        </p:nvGrpSpPr>
        <p:grpSpPr>
          <a:xfrm>
            <a:off x="3126189" y="5218373"/>
            <a:ext cx="545086" cy="547992"/>
            <a:chOff x="-49027775" y="3550975"/>
            <a:chExt cx="300100" cy="301700"/>
          </a:xfrm>
          <a:solidFill>
            <a:srgbClr val="054B99"/>
          </a:solidFill>
        </p:grpSpPr>
        <p:sp>
          <p:nvSpPr>
            <p:cNvPr id="3450" name="Google Shape;5797;p51">
              <a:extLst>
                <a:ext uri="{FF2B5EF4-FFF2-40B4-BE49-F238E27FC236}">
                  <a16:creationId xmlns:a16="http://schemas.microsoft.com/office/drawing/2014/main" id="{54E6C851-92FA-40D1-0F12-03C36ACA7E41}"/>
                </a:ext>
              </a:extLst>
            </p:cNvPr>
            <p:cNvSpPr/>
            <p:nvPr/>
          </p:nvSpPr>
          <p:spPr>
            <a:xfrm>
              <a:off x="-48941125" y="3613200"/>
              <a:ext cx="74050" cy="26825"/>
            </a:xfrm>
            <a:custGeom>
              <a:avLst/>
              <a:gdLst/>
              <a:ahLst/>
              <a:cxnLst/>
              <a:rect l="l" t="t" r="r" b="b"/>
              <a:pathLst>
                <a:path w="2962" h="1073" extrusionOk="0">
                  <a:moveTo>
                    <a:pt x="1260" y="1"/>
                  </a:moveTo>
                  <a:lnTo>
                    <a:pt x="0" y="1072"/>
                  </a:lnTo>
                  <a:lnTo>
                    <a:pt x="1702" y="1072"/>
                  </a:lnTo>
                  <a:lnTo>
                    <a:pt x="29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5798;p51">
              <a:extLst>
                <a:ext uri="{FF2B5EF4-FFF2-40B4-BE49-F238E27FC236}">
                  <a16:creationId xmlns:a16="http://schemas.microsoft.com/office/drawing/2014/main" id="{35D03C58-B4F3-0C8D-C589-FAA3B7B56079}"/>
                </a:ext>
              </a:extLst>
            </p:cNvPr>
            <p:cNvSpPr/>
            <p:nvPr/>
          </p:nvSpPr>
          <p:spPr>
            <a:xfrm>
              <a:off x="-48871025" y="3613200"/>
              <a:ext cx="73275" cy="26825"/>
            </a:xfrm>
            <a:custGeom>
              <a:avLst/>
              <a:gdLst/>
              <a:ahLst/>
              <a:cxnLst/>
              <a:rect l="l" t="t" r="r" b="b"/>
              <a:pathLst>
                <a:path w="2931" h="1073" extrusionOk="0">
                  <a:moveTo>
                    <a:pt x="1260" y="1"/>
                  </a:moveTo>
                  <a:lnTo>
                    <a:pt x="0" y="1072"/>
                  </a:lnTo>
                  <a:lnTo>
                    <a:pt x="1670" y="1072"/>
                  </a:lnTo>
                  <a:lnTo>
                    <a:pt x="293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2" name="Google Shape;5799;p51">
              <a:extLst>
                <a:ext uri="{FF2B5EF4-FFF2-40B4-BE49-F238E27FC236}">
                  <a16:creationId xmlns:a16="http://schemas.microsoft.com/office/drawing/2014/main" id="{036E0C1A-5100-5A80-7A2D-EA521C48C431}"/>
                </a:ext>
              </a:extLst>
            </p:cNvPr>
            <p:cNvSpPr/>
            <p:nvPr/>
          </p:nvSpPr>
          <p:spPr>
            <a:xfrm>
              <a:off x="-48893075" y="3552550"/>
              <a:ext cx="95325" cy="43350"/>
            </a:xfrm>
            <a:custGeom>
              <a:avLst/>
              <a:gdLst/>
              <a:ahLst/>
              <a:cxnLst/>
              <a:rect l="l" t="t" r="r" b="b"/>
              <a:pathLst>
                <a:path w="3813" h="1734" extrusionOk="0">
                  <a:moveTo>
                    <a:pt x="0" y="1"/>
                  </a:moveTo>
                  <a:lnTo>
                    <a:pt x="2142" y="1734"/>
                  </a:lnTo>
                  <a:lnTo>
                    <a:pt x="3812" y="1734"/>
                  </a:lnTo>
                  <a:lnTo>
                    <a:pt x="173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3" name="Google Shape;5800;p51">
              <a:extLst>
                <a:ext uri="{FF2B5EF4-FFF2-40B4-BE49-F238E27FC236}">
                  <a16:creationId xmlns:a16="http://schemas.microsoft.com/office/drawing/2014/main" id="{3DB61DB4-C9E1-A154-9ED0-82C529B1BD03}"/>
                </a:ext>
              </a:extLst>
            </p:cNvPr>
            <p:cNvSpPr/>
            <p:nvPr/>
          </p:nvSpPr>
          <p:spPr>
            <a:xfrm>
              <a:off x="-49027775" y="3550975"/>
              <a:ext cx="100050" cy="87475"/>
            </a:xfrm>
            <a:custGeom>
              <a:avLst/>
              <a:gdLst/>
              <a:ahLst/>
              <a:cxnLst/>
              <a:rect l="l" t="t" r="r" b="b"/>
              <a:pathLst>
                <a:path w="4002" h="3499" extrusionOk="0">
                  <a:moveTo>
                    <a:pt x="2112" y="1797"/>
                  </a:moveTo>
                  <a:cubicBezTo>
                    <a:pt x="2332" y="1797"/>
                    <a:pt x="2490" y="1923"/>
                    <a:pt x="2490" y="2143"/>
                  </a:cubicBezTo>
                  <a:cubicBezTo>
                    <a:pt x="2490" y="2332"/>
                    <a:pt x="2332" y="2490"/>
                    <a:pt x="2112" y="2490"/>
                  </a:cubicBezTo>
                  <a:cubicBezTo>
                    <a:pt x="1923" y="2490"/>
                    <a:pt x="1765" y="2332"/>
                    <a:pt x="1765" y="2143"/>
                  </a:cubicBezTo>
                  <a:cubicBezTo>
                    <a:pt x="1765" y="1923"/>
                    <a:pt x="1923" y="1797"/>
                    <a:pt x="2112" y="1797"/>
                  </a:cubicBezTo>
                  <a:close/>
                  <a:moveTo>
                    <a:pt x="1072" y="1"/>
                  </a:moveTo>
                  <a:cubicBezTo>
                    <a:pt x="473" y="1"/>
                    <a:pt x="1" y="474"/>
                    <a:pt x="1" y="1072"/>
                  </a:cubicBezTo>
                  <a:lnTo>
                    <a:pt x="1" y="3498"/>
                  </a:lnTo>
                  <a:lnTo>
                    <a:pt x="2364" y="3498"/>
                  </a:lnTo>
                  <a:lnTo>
                    <a:pt x="4002" y="2143"/>
                  </a:lnTo>
                  <a:lnTo>
                    <a:pt x="148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4" name="Google Shape;5801;p51">
              <a:extLst>
                <a:ext uri="{FF2B5EF4-FFF2-40B4-BE49-F238E27FC236}">
                  <a16:creationId xmlns:a16="http://schemas.microsoft.com/office/drawing/2014/main" id="{C8D76271-0ACF-E6C3-B66A-041E420C8299}"/>
                </a:ext>
              </a:extLst>
            </p:cNvPr>
            <p:cNvSpPr/>
            <p:nvPr/>
          </p:nvSpPr>
          <p:spPr>
            <a:xfrm>
              <a:off x="-48962400" y="3552550"/>
              <a:ext cx="95325" cy="43350"/>
            </a:xfrm>
            <a:custGeom>
              <a:avLst/>
              <a:gdLst/>
              <a:ahLst/>
              <a:cxnLst/>
              <a:rect l="l" t="t" r="r" b="b"/>
              <a:pathLst>
                <a:path w="3813" h="1734" extrusionOk="0">
                  <a:moveTo>
                    <a:pt x="1" y="1"/>
                  </a:moveTo>
                  <a:lnTo>
                    <a:pt x="2111" y="1734"/>
                  </a:lnTo>
                  <a:lnTo>
                    <a:pt x="3813" y="1734"/>
                  </a:lnTo>
                  <a:lnTo>
                    <a:pt x="170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5" name="Google Shape;5802;p51">
              <a:extLst>
                <a:ext uri="{FF2B5EF4-FFF2-40B4-BE49-F238E27FC236}">
                  <a16:creationId xmlns:a16="http://schemas.microsoft.com/office/drawing/2014/main" id="{E321C190-3DFA-147D-27A0-D6581F660C13}"/>
                </a:ext>
              </a:extLst>
            </p:cNvPr>
            <p:cNvSpPr/>
            <p:nvPr/>
          </p:nvSpPr>
          <p:spPr>
            <a:xfrm>
              <a:off x="-49027775" y="3657325"/>
              <a:ext cx="300100" cy="195350"/>
            </a:xfrm>
            <a:custGeom>
              <a:avLst/>
              <a:gdLst/>
              <a:ahLst/>
              <a:cxnLst/>
              <a:rect l="l" t="t" r="r" b="b"/>
              <a:pathLst>
                <a:path w="12004" h="7814" extrusionOk="0">
                  <a:moveTo>
                    <a:pt x="5987" y="410"/>
                  </a:moveTo>
                  <a:cubicBezTo>
                    <a:pt x="7719" y="410"/>
                    <a:pt x="9137" y="1827"/>
                    <a:pt x="9137" y="3560"/>
                  </a:cubicBezTo>
                  <a:cubicBezTo>
                    <a:pt x="9137" y="5293"/>
                    <a:pt x="7719" y="6711"/>
                    <a:pt x="5987" y="6711"/>
                  </a:cubicBezTo>
                  <a:cubicBezTo>
                    <a:pt x="4254" y="6711"/>
                    <a:pt x="2836" y="5293"/>
                    <a:pt x="2836" y="3560"/>
                  </a:cubicBezTo>
                  <a:cubicBezTo>
                    <a:pt x="2836" y="1827"/>
                    <a:pt x="4254" y="410"/>
                    <a:pt x="5987" y="410"/>
                  </a:cubicBezTo>
                  <a:close/>
                  <a:moveTo>
                    <a:pt x="1" y="0"/>
                  </a:moveTo>
                  <a:lnTo>
                    <a:pt x="1" y="6742"/>
                  </a:lnTo>
                  <a:cubicBezTo>
                    <a:pt x="1" y="7341"/>
                    <a:pt x="473" y="7813"/>
                    <a:pt x="1072" y="7813"/>
                  </a:cubicBezTo>
                  <a:lnTo>
                    <a:pt x="10933" y="7813"/>
                  </a:lnTo>
                  <a:cubicBezTo>
                    <a:pt x="11532" y="7813"/>
                    <a:pt x="12004" y="7341"/>
                    <a:pt x="12004" y="6742"/>
                  </a:cubicBezTo>
                  <a:lnTo>
                    <a:pt x="120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5803;p51">
              <a:extLst>
                <a:ext uri="{FF2B5EF4-FFF2-40B4-BE49-F238E27FC236}">
                  <a16:creationId xmlns:a16="http://schemas.microsoft.com/office/drawing/2014/main" id="{2848D0F9-7323-1E6F-95B4-EB8DB19297DE}"/>
                </a:ext>
              </a:extLst>
            </p:cNvPr>
            <p:cNvSpPr/>
            <p:nvPr/>
          </p:nvSpPr>
          <p:spPr>
            <a:xfrm>
              <a:off x="-48886775" y="3726625"/>
              <a:ext cx="28375" cy="37050"/>
            </a:xfrm>
            <a:custGeom>
              <a:avLst/>
              <a:gdLst/>
              <a:ahLst/>
              <a:cxnLst/>
              <a:rect l="l" t="t" r="r" b="b"/>
              <a:pathLst>
                <a:path w="1135" h="1482" extrusionOk="0">
                  <a:moveTo>
                    <a:pt x="0" y="1"/>
                  </a:moveTo>
                  <a:lnTo>
                    <a:pt x="0" y="1481"/>
                  </a:lnTo>
                  <a:lnTo>
                    <a:pt x="1134" y="757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5804;p51">
              <a:extLst>
                <a:ext uri="{FF2B5EF4-FFF2-40B4-BE49-F238E27FC236}">
                  <a16:creationId xmlns:a16="http://schemas.microsoft.com/office/drawing/2014/main" id="{9F4D575D-0DE3-B461-5815-A669CE000F29}"/>
                </a:ext>
              </a:extLst>
            </p:cNvPr>
            <p:cNvSpPr/>
            <p:nvPr/>
          </p:nvSpPr>
          <p:spPr>
            <a:xfrm>
              <a:off x="-48822975" y="3550975"/>
              <a:ext cx="94525" cy="44925"/>
            </a:xfrm>
            <a:custGeom>
              <a:avLst/>
              <a:gdLst/>
              <a:ahLst/>
              <a:cxnLst/>
              <a:rect l="l" t="t" r="r" b="b"/>
              <a:pathLst>
                <a:path w="3781" h="1797" extrusionOk="0">
                  <a:moveTo>
                    <a:pt x="0" y="1"/>
                  </a:moveTo>
                  <a:lnTo>
                    <a:pt x="2111" y="1797"/>
                  </a:lnTo>
                  <a:lnTo>
                    <a:pt x="3781" y="1797"/>
                  </a:lnTo>
                  <a:lnTo>
                    <a:pt x="3781" y="1072"/>
                  </a:lnTo>
                  <a:cubicBezTo>
                    <a:pt x="3781" y="474"/>
                    <a:pt x="3308" y="1"/>
                    <a:pt x="27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8" name="Google Shape;5805;p51">
              <a:extLst>
                <a:ext uri="{FF2B5EF4-FFF2-40B4-BE49-F238E27FC236}">
                  <a16:creationId xmlns:a16="http://schemas.microsoft.com/office/drawing/2014/main" id="{8FC0AB81-AAE4-9BAC-506F-F59D72663454}"/>
                </a:ext>
              </a:extLst>
            </p:cNvPr>
            <p:cNvSpPr/>
            <p:nvPr/>
          </p:nvSpPr>
          <p:spPr>
            <a:xfrm>
              <a:off x="-48939550" y="3684100"/>
              <a:ext cx="122100" cy="122100"/>
            </a:xfrm>
            <a:custGeom>
              <a:avLst/>
              <a:gdLst/>
              <a:ahLst/>
              <a:cxnLst/>
              <a:rect l="l" t="t" r="r" b="b"/>
              <a:pathLst>
                <a:path w="4884" h="4884" extrusionOk="0">
                  <a:moveTo>
                    <a:pt x="1741" y="757"/>
                  </a:moveTo>
                  <a:cubicBezTo>
                    <a:pt x="1812" y="757"/>
                    <a:pt x="1885" y="777"/>
                    <a:pt x="1954" y="819"/>
                  </a:cubicBezTo>
                  <a:lnTo>
                    <a:pt x="4064" y="2237"/>
                  </a:lnTo>
                  <a:cubicBezTo>
                    <a:pt x="4253" y="2300"/>
                    <a:pt x="4253" y="2615"/>
                    <a:pt x="4064" y="2773"/>
                  </a:cubicBezTo>
                  <a:lnTo>
                    <a:pt x="1954" y="4190"/>
                  </a:lnTo>
                  <a:cubicBezTo>
                    <a:pt x="1885" y="4233"/>
                    <a:pt x="1812" y="4253"/>
                    <a:pt x="1741" y="4253"/>
                  </a:cubicBezTo>
                  <a:cubicBezTo>
                    <a:pt x="1553" y="4253"/>
                    <a:pt x="1387" y="4113"/>
                    <a:pt x="1387" y="3907"/>
                  </a:cubicBezTo>
                  <a:lnTo>
                    <a:pt x="1387" y="1103"/>
                  </a:lnTo>
                  <a:cubicBezTo>
                    <a:pt x="1387" y="897"/>
                    <a:pt x="1553" y="757"/>
                    <a:pt x="1741" y="757"/>
                  </a:cubicBezTo>
                  <a:close/>
                  <a:moveTo>
                    <a:pt x="2458" y="0"/>
                  </a:moveTo>
                  <a:cubicBezTo>
                    <a:pt x="1103" y="0"/>
                    <a:pt x="0" y="1103"/>
                    <a:pt x="0" y="2458"/>
                  </a:cubicBezTo>
                  <a:cubicBezTo>
                    <a:pt x="0" y="3781"/>
                    <a:pt x="1103" y="4884"/>
                    <a:pt x="2458" y="4884"/>
                  </a:cubicBezTo>
                  <a:cubicBezTo>
                    <a:pt x="3781" y="4884"/>
                    <a:pt x="4884" y="3781"/>
                    <a:pt x="4884" y="2458"/>
                  </a:cubicBezTo>
                  <a:cubicBezTo>
                    <a:pt x="4884" y="1103"/>
                    <a:pt x="3812" y="0"/>
                    <a:pt x="24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5806;p51">
              <a:extLst>
                <a:ext uri="{FF2B5EF4-FFF2-40B4-BE49-F238E27FC236}">
                  <a16:creationId xmlns:a16="http://schemas.microsoft.com/office/drawing/2014/main" id="{B4C835FE-6E23-8F93-FC2A-080D65635AC0}"/>
                </a:ext>
              </a:extLst>
            </p:cNvPr>
            <p:cNvSpPr/>
            <p:nvPr/>
          </p:nvSpPr>
          <p:spPr>
            <a:xfrm>
              <a:off x="-48801725" y="3613200"/>
              <a:ext cx="73275" cy="26825"/>
            </a:xfrm>
            <a:custGeom>
              <a:avLst/>
              <a:gdLst/>
              <a:ahLst/>
              <a:cxnLst/>
              <a:rect l="l" t="t" r="r" b="b"/>
              <a:pathLst>
                <a:path w="2931" h="1073" extrusionOk="0">
                  <a:moveTo>
                    <a:pt x="1261" y="1"/>
                  </a:moveTo>
                  <a:lnTo>
                    <a:pt x="1" y="1072"/>
                  </a:lnTo>
                  <a:lnTo>
                    <a:pt x="2931" y="1072"/>
                  </a:lnTo>
                  <a:lnTo>
                    <a:pt x="293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60" name="Google Shape;5807;p51">
            <a:extLst>
              <a:ext uri="{FF2B5EF4-FFF2-40B4-BE49-F238E27FC236}">
                <a16:creationId xmlns:a16="http://schemas.microsoft.com/office/drawing/2014/main" id="{0272042E-01C1-D2F1-E525-067D3AAC3E0E}"/>
              </a:ext>
            </a:extLst>
          </p:cNvPr>
          <p:cNvGrpSpPr/>
          <p:nvPr/>
        </p:nvGrpSpPr>
        <p:grpSpPr>
          <a:xfrm>
            <a:off x="3123238" y="5888969"/>
            <a:ext cx="550988" cy="545493"/>
            <a:chOff x="-49031025" y="3920175"/>
            <a:chExt cx="303350" cy="300325"/>
          </a:xfrm>
          <a:solidFill>
            <a:srgbClr val="054B99"/>
          </a:solidFill>
        </p:grpSpPr>
        <p:sp>
          <p:nvSpPr>
            <p:cNvPr id="3461" name="Google Shape;5808;p51">
              <a:extLst>
                <a:ext uri="{FF2B5EF4-FFF2-40B4-BE49-F238E27FC236}">
                  <a16:creationId xmlns:a16="http://schemas.microsoft.com/office/drawing/2014/main" id="{E027ADF2-93E8-85EF-3FE9-7DDAFB4BC578}"/>
                </a:ext>
              </a:extLst>
            </p:cNvPr>
            <p:cNvSpPr/>
            <p:nvPr/>
          </p:nvSpPr>
          <p:spPr>
            <a:xfrm>
              <a:off x="-49031025" y="4131875"/>
              <a:ext cx="109600" cy="88625"/>
            </a:xfrm>
            <a:custGeom>
              <a:avLst/>
              <a:gdLst/>
              <a:ahLst/>
              <a:cxnLst/>
              <a:rect l="l" t="t" r="r" b="b"/>
              <a:pathLst>
                <a:path w="4384" h="3545" extrusionOk="0">
                  <a:moveTo>
                    <a:pt x="472" y="1"/>
                  </a:moveTo>
                  <a:cubicBezTo>
                    <a:pt x="202" y="1"/>
                    <a:pt x="0" y="326"/>
                    <a:pt x="225" y="551"/>
                  </a:cubicBezTo>
                  <a:lnTo>
                    <a:pt x="2336" y="3387"/>
                  </a:lnTo>
                  <a:cubicBezTo>
                    <a:pt x="2399" y="3481"/>
                    <a:pt x="2494" y="3544"/>
                    <a:pt x="2620" y="3544"/>
                  </a:cubicBezTo>
                  <a:lnTo>
                    <a:pt x="4384" y="3544"/>
                  </a:lnTo>
                  <a:lnTo>
                    <a:pt x="2620" y="583"/>
                  </a:lnTo>
                  <a:lnTo>
                    <a:pt x="572" y="16"/>
                  </a:lnTo>
                  <a:cubicBezTo>
                    <a:pt x="538" y="5"/>
                    <a:pt x="505" y="1"/>
                    <a:pt x="4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2" name="Google Shape;5809;p51">
              <a:extLst>
                <a:ext uri="{FF2B5EF4-FFF2-40B4-BE49-F238E27FC236}">
                  <a16:creationId xmlns:a16="http://schemas.microsoft.com/office/drawing/2014/main" id="{4C11E35D-DC36-4388-74F4-B161D4C0C90F}"/>
                </a:ext>
              </a:extLst>
            </p:cNvPr>
            <p:cNvSpPr/>
            <p:nvPr/>
          </p:nvSpPr>
          <p:spPr>
            <a:xfrm>
              <a:off x="-48921450" y="3920175"/>
              <a:ext cx="79575" cy="130975"/>
            </a:xfrm>
            <a:custGeom>
              <a:avLst/>
              <a:gdLst/>
              <a:ahLst/>
              <a:cxnLst/>
              <a:rect l="l" t="t" r="r" b="b"/>
              <a:pathLst>
                <a:path w="3183" h="5239" extrusionOk="0">
                  <a:moveTo>
                    <a:pt x="302" y="1"/>
                  </a:moveTo>
                  <a:cubicBezTo>
                    <a:pt x="275" y="1"/>
                    <a:pt x="248" y="3"/>
                    <a:pt x="221" y="9"/>
                  </a:cubicBezTo>
                  <a:cubicBezTo>
                    <a:pt x="64" y="40"/>
                    <a:pt x="1" y="198"/>
                    <a:pt x="1" y="355"/>
                  </a:cubicBezTo>
                  <a:lnTo>
                    <a:pt x="64" y="1269"/>
                  </a:lnTo>
                  <a:lnTo>
                    <a:pt x="2584" y="5239"/>
                  </a:lnTo>
                  <a:lnTo>
                    <a:pt x="3183" y="4199"/>
                  </a:lnTo>
                  <a:lnTo>
                    <a:pt x="631" y="166"/>
                  </a:lnTo>
                  <a:cubicBezTo>
                    <a:pt x="553" y="62"/>
                    <a:pt x="431" y="1"/>
                    <a:pt x="3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3" name="Google Shape;5810;p51">
              <a:extLst>
                <a:ext uri="{FF2B5EF4-FFF2-40B4-BE49-F238E27FC236}">
                  <a16:creationId xmlns:a16="http://schemas.microsoft.com/office/drawing/2014/main" id="{812E4ED8-6BA2-707A-4F67-7085536B0E26}"/>
                </a:ext>
              </a:extLst>
            </p:cNvPr>
            <p:cNvSpPr/>
            <p:nvPr/>
          </p:nvSpPr>
          <p:spPr>
            <a:xfrm>
              <a:off x="-48842675" y="4008100"/>
              <a:ext cx="115000" cy="53300"/>
            </a:xfrm>
            <a:custGeom>
              <a:avLst/>
              <a:gdLst/>
              <a:ahLst/>
              <a:cxnLst/>
              <a:rect l="l" t="t" r="r" b="b"/>
              <a:pathLst>
                <a:path w="4600" h="2132" extrusionOk="0">
                  <a:moveTo>
                    <a:pt x="1359" y="0"/>
                  </a:moveTo>
                  <a:cubicBezTo>
                    <a:pt x="1245" y="0"/>
                    <a:pt x="1132" y="57"/>
                    <a:pt x="1072" y="178"/>
                  </a:cubicBezTo>
                  <a:lnTo>
                    <a:pt x="0" y="2131"/>
                  </a:lnTo>
                  <a:lnTo>
                    <a:pt x="4191" y="2131"/>
                  </a:lnTo>
                  <a:cubicBezTo>
                    <a:pt x="4317" y="2131"/>
                    <a:pt x="4506" y="2005"/>
                    <a:pt x="4537" y="1848"/>
                  </a:cubicBezTo>
                  <a:cubicBezTo>
                    <a:pt x="4600" y="1690"/>
                    <a:pt x="4537" y="1533"/>
                    <a:pt x="4380" y="1469"/>
                  </a:cubicBezTo>
                  <a:lnTo>
                    <a:pt x="1544" y="52"/>
                  </a:lnTo>
                  <a:cubicBezTo>
                    <a:pt x="1488" y="18"/>
                    <a:pt x="1423" y="0"/>
                    <a:pt x="13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4" name="Google Shape;5811;p51">
              <a:extLst>
                <a:ext uri="{FF2B5EF4-FFF2-40B4-BE49-F238E27FC236}">
                  <a16:creationId xmlns:a16="http://schemas.microsoft.com/office/drawing/2014/main" id="{6D7D4E91-3718-5816-7169-6802C1211E6F}"/>
                </a:ext>
              </a:extLst>
            </p:cNvPr>
            <p:cNvSpPr/>
            <p:nvPr/>
          </p:nvSpPr>
          <p:spPr>
            <a:xfrm>
              <a:off x="-48838750" y="4078700"/>
              <a:ext cx="51225" cy="66975"/>
            </a:xfrm>
            <a:custGeom>
              <a:avLst/>
              <a:gdLst/>
              <a:ahLst/>
              <a:cxnLst/>
              <a:rect l="l" t="t" r="r" b="b"/>
              <a:pathLst>
                <a:path w="2049" h="2679" extrusionOk="0">
                  <a:moveTo>
                    <a:pt x="1" y="0"/>
                  </a:moveTo>
                  <a:lnTo>
                    <a:pt x="1734" y="2678"/>
                  </a:lnTo>
                  <a:lnTo>
                    <a:pt x="20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5" name="Google Shape;5812;p51">
              <a:extLst>
                <a:ext uri="{FF2B5EF4-FFF2-40B4-BE49-F238E27FC236}">
                  <a16:creationId xmlns:a16="http://schemas.microsoft.com/office/drawing/2014/main" id="{24513AFE-09E5-4DB1-F7B2-E4567A237E5D}"/>
                </a:ext>
              </a:extLst>
            </p:cNvPr>
            <p:cNvSpPr/>
            <p:nvPr/>
          </p:nvSpPr>
          <p:spPr>
            <a:xfrm>
              <a:off x="-48975000" y="3920575"/>
              <a:ext cx="173300" cy="248725"/>
            </a:xfrm>
            <a:custGeom>
              <a:avLst/>
              <a:gdLst/>
              <a:ahLst/>
              <a:cxnLst/>
              <a:rect l="l" t="t" r="r" b="b"/>
              <a:pathLst>
                <a:path w="6932" h="9949" extrusionOk="0">
                  <a:moveTo>
                    <a:pt x="374" y="0"/>
                  </a:moveTo>
                  <a:cubicBezTo>
                    <a:pt x="334" y="0"/>
                    <a:pt x="293" y="8"/>
                    <a:pt x="253" y="24"/>
                  </a:cubicBezTo>
                  <a:cubicBezTo>
                    <a:pt x="95" y="87"/>
                    <a:pt x="1" y="245"/>
                    <a:pt x="1" y="402"/>
                  </a:cubicBezTo>
                  <a:lnTo>
                    <a:pt x="694" y="7585"/>
                  </a:lnTo>
                  <a:lnTo>
                    <a:pt x="6932" y="9948"/>
                  </a:lnTo>
                  <a:lnTo>
                    <a:pt x="694" y="182"/>
                  </a:lnTo>
                  <a:cubicBezTo>
                    <a:pt x="600" y="65"/>
                    <a:pt x="489" y="0"/>
                    <a:pt x="3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6" name="Google Shape;5813;p51">
              <a:extLst>
                <a:ext uri="{FF2B5EF4-FFF2-40B4-BE49-F238E27FC236}">
                  <a16:creationId xmlns:a16="http://schemas.microsoft.com/office/drawing/2014/main" id="{790BA32C-9668-CE7C-F1A5-6DA23ECD73A1}"/>
                </a:ext>
              </a:extLst>
            </p:cNvPr>
            <p:cNvSpPr/>
            <p:nvPr/>
          </p:nvSpPr>
          <p:spPr>
            <a:xfrm>
              <a:off x="-48955300" y="4129900"/>
              <a:ext cx="151250" cy="89800"/>
            </a:xfrm>
            <a:custGeom>
              <a:avLst/>
              <a:gdLst/>
              <a:ahLst/>
              <a:cxnLst/>
              <a:rect l="l" t="t" r="r" b="b"/>
              <a:pathLst>
                <a:path w="6050" h="3592" extrusionOk="0">
                  <a:moveTo>
                    <a:pt x="0" y="0"/>
                  </a:moveTo>
                  <a:lnTo>
                    <a:pt x="2174" y="3592"/>
                  </a:lnTo>
                  <a:lnTo>
                    <a:pt x="5167" y="3592"/>
                  </a:lnTo>
                  <a:cubicBezTo>
                    <a:pt x="5293" y="3592"/>
                    <a:pt x="5419" y="3529"/>
                    <a:pt x="5482" y="3403"/>
                  </a:cubicBezTo>
                  <a:lnTo>
                    <a:pt x="6049" y="226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67" name="Google Shape;5814;p51">
            <a:extLst>
              <a:ext uri="{FF2B5EF4-FFF2-40B4-BE49-F238E27FC236}">
                <a16:creationId xmlns:a16="http://schemas.microsoft.com/office/drawing/2014/main" id="{E2BF1A49-FB16-E559-8FAB-384428094DB5}"/>
              </a:ext>
            </a:extLst>
          </p:cNvPr>
          <p:cNvGrpSpPr/>
          <p:nvPr/>
        </p:nvGrpSpPr>
        <p:grpSpPr>
          <a:xfrm>
            <a:off x="6516748" y="4581790"/>
            <a:ext cx="546492" cy="543678"/>
            <a:chOff x="-47155575" y="3200500"/>
            <a:chExt cx="300875" cy="299325"/>
          </a:xfrm>
          <a:solidFill>
            <a:srgbClr val="054B99"/>
          </a:solidFill>
        </p:grpSpPr>
        <p:sp>
          <p:nvSpPr>
            <p:cNvPr id="3468" name="Google Shape;5815;p51">
              <a:extLst>
                <a:ext uri="{FF2B5EF4-FFF2-40B4-BE49-F238E27FC236}">
                  <a16:creationId xmlns:a16="http://schemas.microsoft.com/office/drawing/2014/main" id="{BB3E4B3B-1DBE-6E1F-519E-E4A7DC1F4434}"/>
                </a:ext>
              </a:extLst>
            </p:cNvPr>
            <p:cNvSpPr/>
            <p:nvPr/>
          </p:nvSpPr>
          <p:spPr>
            <a:xfrm>
              <a:off x="-46943725" y="3206000"/>
              <a:ext cx="47300" cy="48075"/>
            </a:xfrm>
            <a:custGeom>
              <a:avLst/>
              <a:gdLst/>
              <a:ahLst/>
              <a:cxnLst/>
              <a:rect l="l" t="t" r="r" b="b"/>
              <a:pathLst>
                <a:path w="1892" h="1923" extrusionOk="0">
                  <a:moveTo>
                    <a:pt x="1" y="1"/>
                  </a:moveTo>
                  <a:lnTo>
                    <a:pt x="1" y="1923"/>
                  </a:lnTo>
                  <a:lnTo>
                    <a:pt x="1891" y="1923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9" name="Google Shape;5816;p51">
              <a:extLst>
                <a:ext uri="{FF2B5EF4-FFF2-40B4-BE49-F238E27FC236}">
                  <a16:creationId xmlns:a16="http://schemas.microsoft.com/office/drawing/2014/main" id="{F4016F23-6E02-0B87-AA8D-C3AE9E24EAB2}"/>
                </a:ext>
              </a:extLst>
            </p:cNvPr>
            <p:cNvSpPr/>
            <p:nvPr/>
          </p:nvSpPr>
          <p:spPr>
            <a:xfrm>
              <a:off x="-47118575" y="3200500"/>
              <a:ext cx="228450" cy="89025"/>
            </a:xfrm>
            <a:custGeom>
              <a:avLst/>
              <a:gdLst/>
              <a:ahLst/>
              <a:cxnLst/>
              <a:rect l="l" t="t" r="r" b="b"/>
              <a:pathLst>
                <a:path w="9138" h="3561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2143"/>
                  </a:lnTo>
                  <a:lnTo>
                    <a:pt x="2017" y="2143"/>
                  </a:lnTo>
                  <a:cubicBezTo>
                    <a:pt x="2679" y="2143"/>
                    <a:pt x="3246" y="2489"/>
                    <a:pt x="3561" y="3119"/>
                  </a:cubicBezTo>
                  <a:lnTo>
                    <a:pt x="3813" y="3560"/>
                  </a:lnTo>
                  <a:lnTo>
                    <a:pt x="9137" y="3560"/>
                  </a:lnTo>
                  <a:lnTo>
                    <a:pt x="9137" y="2836"/>
                  </a:lnTo>
                  <a:lnTo>
                    <a:pt x="6680" y="2836"/>
                  </a:lnTo>
                  <a:cubicBezTo>
                    <a:pt x="6491" y="2836"/>
                    <a:pt x="6333" y="2678"/>
                    <a:pt x="6333" y="2489"/>
                  </a:cubicBezTo>
                  <a:lnTo>
                    <a:pt x="633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0" name="Google Shape;5817;p51">
              <a:extLst>
                <a:ext uri="{FF2B5EF4-FFF2-40B4-BE49-F238E27FC236}">
                  <a16:creationId xmlns:a16="http://schemas.microsoft.com/office/drawing/2014/main" id="{DB967E3E-DD4A-36C4-84D6-6FDD8B4BF859}"/>
                </a:ext>
              </a:extLst>
            </p:cNvPr>
            <p:cNvSpPr/>
            <p:nvPr/>
          </p:nvSpPr>
          <p:spPr>
            <a:xfrm>
              <a:off x="-47013825" y="3395050"/>
              <a:ext cx="15775" cy="15775"/>
            </a:xfrm>
            <a:custGeom>
              <a:avLst/>
              <a:gdLst/>
              <a:ahLst/>
              <a:cxnLst/>
              <a:rect l="l" t="t" r="r" b="b"/>
              <a:pathLst>
                <a:path w="631" h="631" extrusionOk="0">
                  <a:moveTo>
                    <a:pt x="1" y="0"/>
                  </a:moveTo>
                  <a:lnTo>
                    <a:pt x="1" y="630"/>
                  </a:lnTo>
                  <a:cubicBezTo>
                    <a:pt x="284" y="504"/>
                    <a:pt x="536" y="252"/>
                    <a:pt x="6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1" name="Google Shape;5818;p51">
              <a:extLst>
                <a:ext uri="{FF2B5EF4-FFF2-40B4-BE49-F238E27FC236}">
                  <a16:creationId xmlns:a16="http://schemas.microsoft.com/office/drawing/2014/main" id="{242A9141-4105-3818-3566-000A5FC0B05D}"/>
                </a:ext>
              </a:extLst>
            </p:cNvPr>
            <p:cNvSpPr/>
            <p:nvPr/>
          </p:nvSpPr>
          <p:spPr>
            <a:xfrm>
              <a:off x="-47049250" y="3359600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71" y="0"/>
                  </a:moveTo>
                  <a:cubicBezTo>
                    <a:pt x="473" y="0"/>
                    <a:pt x="0" y="473"/>
                    <a:pt x="0" y="1040"/>
                  </a:cubicBezTo>
                  <a:cubicBezTo>
                    <a:pt x="0" y="1513"/>
                    <a:pt x="284" y="1891"/>
                    <a:pt x="725" y="2048"/>
                  </a:cubicBezTo>
                  <a:lnTo>
                    <a:pt x="725" y="1040"/>
                  </a:lnTo>
                  <a:cubicBezTo>
                    <a:pt x="725" y="851"/>
                    <a:pt x="882" y="693"/>
                    <a:pt x="1071" y="693"/>
                  </a:cubicBezTo>
                  <a:lnTo>
                    <a:pt x="2048" y="693"/>
                  </a:lnTo>
                  <a:cubicBezTo>
                    <a:pt x="1890" y="252"/>
                    <a:pt x="1512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2" name="Google Shape;5819;p51">
              <a:extLst>
                <a:ext uri="{FF2B5EF4-FFF2-40B4-BE49-F238E27FC236}">
                  <a16:creationId xmlns:a16="http://schemas.microsoft.com/office/drawing/2014/main" id="{3974C22C-7615-D60A-50E6-5456F8A9D04C}"/>
                </a:ext>
              </a:extLst>
            </p:cNvPr>
            <p:cNvSpPr/>
            <p:nvPr/>
          </p:nvSpPr>
          <p:spPr>
            <a:xfrm>
              <a:off x="-47013025" y="3393475"/>
              <a:ext cx="52800" cy="53575"/>
            </a:xfrm>
            <a:custGeom>
              <a:avLst/>
              <a:gdLst/>
              <a:ahLst/>
              <a:cxnLst/>
              <a:rect l="l" t="t" r="r" b="b"/>
              <a:pathLst>
                <a:path w="2112" h="2143" extrusionOk="0">
                  <a:moveTo>
                    <a:pt x="1355" y="0"/>
                  </a:moveTo>
                  <a:cubicBezTo>
                    <a:pt x="1198" y="725"/>
                    <a:pt x="662" y="1260"/>
                    <a:pt x="0" y="1386"/>
                  </a:cubicBezTo>
                  <a:lnTo>
                    <a:pt x="0" y="2142"/>
                  </a:lnTo>
                  <a:lnTo>
                    <a:pt x="2111" y="2142"/>
                  </a:lnTo>
                  <a:lnTo>
                    <a:pt x="21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3" name="Google Shape;5820;p51">
              <a:extLst>
                <a:ext uri="{FF2B5EF4-FFF2-40B4-BE49-F238E27FC236}">
                  <a16:creationId xmlns:a16="http://schemas.microsoft.com/office/drawing/2014/main" id="{93E4965E-6D8F-3723-14B6-22BE756CA257}"/>
                </a:ext>
              </a:extLst>
            </p:cNvPr>
            <p:cNvSpPr/>
            <p:nvPr/>
          </p:nvSpPr>
          <p:spPr>
            <a:xfrm>
              <a:off x="-47155575" y="3270600"/>
              <a:ext cx="300875" cy="229225"/>
            </a:xfrm>
            <a:custGeom>
              <a:avLst/>
              <a:gdLst/>
              <a:ahLst/>
              <a:cxnLst/>
              <a:rect l="l" t="t" r="r" b="b"/>
              <a:pathLst>
                <a:path w="12035" h="9169" extrusionOk="0">
                  <a:moveTo>
                    <a:pt x="5324" y="2804"/>
                  </a:moveTo>
                  <a:cubicBezTo>
                    <a:pt x="6206" y="2804"/>
                    <a:pt x="6900" y="3403"/>
                    <a:pt x="7057" y="4222"/>
                  </a:cubicBezTo>
                  <a:lnTo>
                    <a:pt x="8160" y="4222"/>
                  </a:lnTo>
                  <a:cubicBezTo>
                    <a:pt x="8349" y="4222"/>
                    <a:pt x="8506" y="4379"/>
                    <a:pt x="8506" y="4568"/>
                  </a:cubicBezTo>
                  <a:lnTo>
                    <a:pt x="8506" y="7404"/>
                  </a:lnTo>
                  <a:lnTo>
                    <a:pt x="8475" y="7404"/>
                  </a:lnTo>
                  <a:cubicBezTo>
                    <a:pt x="8475" y="7593"/>
                    <a:pt x="8317" y="7750"/>
                    <a:pt x="8128" y="7750"/>
                  </a:cubicBezTo>
                  <a:lnTo>
                    <a:pt x="5324" y="7750"/>
                  </a:lnTo>
                  <a:cubicBezTo>
                    <a:pt x="5135" y="7750"/>
                    <a:pt x="4978" y="7593"/>
                    <a:pt x="4978" y="7404"/>
                  </a:cubicBezTo>
                  <a:lnTo>
                    <a:pt x="4978" y="6301"/>
                  </a:lnTo>
                  <a:cubicBezTo>
                    <a:pt x="4190" y="6144"/>
                    <a:pt x="3560" y="5451"/>
                    <a:pt x="3560" y="4568"/>
                  </a:cubicBezTo>
                  <a:cubicBezTo>
                    <a:pt x="3560" y="3592"/>
                    <a:pt x="4348" y="2804"/>
                    <a:pt x="5324" y="2804"/>
                  </a:cubicBezTo>
                  <a:close/>
                  <a:moveTo>
                    <a:pt x="1071" y="0"/>
                  </a:moveTo>
                  <a:cubicBezTo>
                    <a:pt x="473" y="0"/>
                    <a:pt x="0" y="473"/>
                    <a:pt x="0" y="1071"/>
                  </a:cubicBezTo>
                  <a:lnTo>
                    <a:pt x="0" y="8097"/>
                  </a:lnTo>
                  <a:cubicBezTo>
                    <a:pt x="0" y="8696"/>
                    <a:pt x="473" y="9168"/>
                    <a:pt x="1071" y="9168"/>
                  </a:cubicBezTo>
                  <a:lnTo>
                    <a:pt x="10964" y="9168"/>
                  </a:lnTo>
                  <a:cubicBezTo>
                    <a:pt x="11562" y="9168"/>
                    <a:pt x="12035" y="8696"/>
                    <a:pt x="12035" y="8097"/>
                  </a:cubicBezTo>
                  <a:lnTo>
                    <a:pt x="12035" y="2489"/>
                  </a:lnTo>
                  <a:cubicBezTo>
                    <a:pt x="12035" y="1891"/>
                    <a:pt x="11562" y="1418"/>
                    <a:pt x="10964" y="1418"/>
                  </a:cubicBezTo>
                  <a:lnTo>
                    <a:pt x="4820" y="1418"/>
                  </a:lnTo>
                  <a:lnTo>
                    <a:pt x="4411" y="599"/>
                  </a:lnTo>
                  <a:cubicBezTo>
                    <a:pt x="4222" y="252"/>
                    <a:pt x="3875" y="0"/>
                    <a:pt x="34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74" name="Google Shape;5821;p51">
            <a:extLst>
              <a:ext uri="{FF2B5EF4-FFF2-40B4-BE49-F238E27FC236}">
                <a16:creationId xmlns:a16="http://schemas.microsoft.com/office/drawing/2014/main" id="{D28F7601-3142-4392-BC03-DADA9CED1D37}"/>
              </a:ext>
            </a:extLst>
          </p:cNvPr>
          <p:cNvGrpSpPr/>
          <p:nvPr/>
        </p:nvGrpSpPr>
        <p:grpSpPr>
          <a:xfrm>
            <a:off x="6517453" y="5251295"/>
            <a:ext cx="545086" cy="545086"/>
            <a:chOff x="-47154800" y="3569100"/>
            <a:chExt cx="300100" cy="300100"/>
          </a:xfrm>
          <a:solidFill>
            <a:srgbClr val="054B99"/>
          </a:solidFill>
        </p:grpSpPr>
        <p:sp>
          <p:nvSpPr>
            <p:cNvPr id="3475" name="Google Shape;5822;p51">
              <a:extLst>
                <a:ext uri="{FF2B5EF4-FFF2-40B4-BE49-F238E27FC236}">
                  <a16:creationId xmlns:a16="http://schemas.microsoft.com/office/drawing/2014/main" id="{5080487C-4679-711E-CA00-60D66216C1A8}"/>
                </a:ext>
              </a:extLst>
            </p:cNvPr>
            <p:cNvSpPr/>
            <p:nvPr/>
          </p:nvSpPr>
          <p:spPr>
            <a:xfrm>
              <a:off x="-46994900" y="3728200"/>
              <a:ext cx="140200" cy="141000"/>
            </a:xfrm>
            <a:custGeom>
              <a:avLst/>
              <a:gdLst/>
              <a:ahLst/>
              <a:cxnLst/>
              <a:rect l="l" t="t" r="r" b="b"/>
              <a:pathLst>
                <a:path w="5608" h="5640" extrusionOk="0">
                  <a:moveTo>
                    <a:pt x="2772" y="1733"/>
                  </a:moveTo>
                  <a:cubicBezTo>
                    <a:pt x="2961" y="1733"/>
                    <a:pt x="3119" y="1891"/>
                    <a:pt x="3119" y="2111"/>
                  </a:cubicBezTo>
                  <a:lnTo>
                    <a:pt x="3119" y="2458"/>
                  </a:lnTo>
                  <a:lnTo>
                    <a:pt x="3466" y="2458"/>
                  </a:lnTo>
                  <a:cubicBezTo>
                    <a:pt x="3655" y="2458"/>
                    <a:pt x="3812" y="2615"/>
                    <a:pt x="3812" y="2804"/>
                  </a:cubicBezTo>
                  <a:cubicBezTo>
                    <a:pt x="3812" y="2994"/>
                    <a:pt x="3655" y="3151"/>
                    <a:pt x="3466" y="3151"/>
                  </a:cubicBezTo>
                  <a:lnTo>
                    <a:pt x="2772" y="3151"/>
                  </a:lnTo>
                  <a:cubicBezTo>
                    <a:pt x="2552" y="3151"/>
                    <a:pt x="2426" y="2994"/>
                    <a:pt x="2426" y="2804"/>
                  </a:cubicBezTo>
                  <a:lnTo>
                    <a:pt x="2426" y="2111"/>
                  </a:lnTo>
                  <a:cubicBezTo>
                    <a:pt x="2426" y="1891"/>
                    <a:pt x="2552" y="1733"/>
                    <a:pt x="2772" y="1733"/>
                  </a:cubicBezTo>
                  <a:close/>
                  <a:moveTo>
                    <a:pt x="2457" y="1"/>
                  </a:moveTo>
                  <a:cubicBezTo>
                    <a:pt x="1197" y="158"/>
                    <a:pt x="221" y="1166"/>
                    <a:pt x="0" y="2458"/>
                  </a:cubicBezTo>
                  <a:lnTo>
                    <a:pt x="693" y="2458"/>
                  </a:lnTo>
                  <a:cubicBezTo>
                    <a:pt x="882" y="2458"/>
                    <a:pt x="1040" y="2615"/>
                    <a:pt x="1040" y="2804"/>
                  </a:cubicBezTo>
                  <a:cubicBezTo>
                    <a:pt x="1040" y="2994"/>
                    <a:pt x="882" y="3151"/>
                    <a:pt x="693" y="3151"/>
                  </a:cubicBezTo>
                  <a:lnTo>
                    <a:pt x="0" y="3151"/>
                  </a:lnTo>
                  <a:cubicBezTo>
                    <a:pt x="158" y="4411"/>
                    <a:pt x="1166" y="5451"/>
                    <a:pt x="2457" y="5608"/>
                  </a:cubicBezTo>
                  <a:lnTo>
                    <a:pt x="2457" y="4947"/>
                  </a:lnTo>
                  <a:cubicBezTo>
                    <a:pt x="2457" y="4726"/>
                    <a:pt x="2615" y="4569"/>
                    <a:pt x="2804" y="4569"/>
                  </a:cubicBezTo>
                  <a:cubicBezTo>
                    <a:pt x="2993" y="4569"/>
                    <a:pt x="3151" y="4726"/>
                    <a:pt x="3151" y="4947"/>
                  </a:cubicBezTo>
                  <a:lnTo>
                    <a:pt x="3151" y="5640"/>
                  </a:lnTo>
                  <a:cubicBezTo>
                    <a:pt x="4411" y="5482"/>
                    <a:pt x="5450" y="4474"/>
                    <a:pt x="5608" y="3214"/>
                  </a:cubicBezTo>
                  <a:lnTo>
                    <a:pt x="4883" y="3214"/>
                  </a:lnTo>
                  <a:cubicBezTo>
                    <a:pt x="4694" y="3151"/>
                    <a:pt x="4537" y="2994"/>
                    <a:pt x="4537" y="2804"/>
                  </a:cubicBezTo>
                  <a:cubicBezTo>
                    <a:pt x="4537" y="2615"/>
                    <a:pt x="4694" y="2458"/>
                    <a:pt x="4883" y="2458"/>
                  </a:cubicBezTo>
                  <a:lnTo>
                    <a:pt x="5608" y="2458"/>
                  </a:lnTo>
                  <a:cubicBezTo>
                    <a:pt x="5450" y="1198"/>
                    <a:pt x="4411" y="221"/>
                    <a:pt x="3151" y="1"/>
                  </a:cubicBezTo>
                  <a:lnTo>
                    <a:pt x="3151" y="694"/>
                  </a:lnTo>
                  <a:cubicBezTo>
                    <a:pt x="3151" y="883"/>
                    <a:pt x="2993" y="1040"/>
                    <a:pt x="2804" y="1040"/>
                  </a:cubicBezTo>
                  <a:cubicBezTo>
                    <a:pt x="2615" y="1040"/>
                    <a:pt x="2457" y="883"/>
                    <a:pt x="2457" y="694"/>
                  </a:cubicBezTo>
                  <a:lnTo>
                    <a:pt x="245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6" name="Google Shape;5823;p51">
              <a:extLst>
                <a:ext uri="{FF2B5EF4-FFF2-40B4-BE49-F238E27FC236}">
                  <a16:creationId xmlns:a16="http://schemas.microsoft.com/office/drawing/2014/main" id="{9614A701-25E8-E48A-6A91-6FD131E0AE74}"/>
                </a:ext>
              </a:extLst>
            </p:cNvPr>
            <p:cNvSpPr/>
            <p:nvPr/>
          </p:nvSpPr>
          <p:spPr>
            <a:xfrm>
              <a:off x="-46978375" y="3574625"/>
              <a:ext cx="47275" cy="47275"/>
            </a:xfrm>
            <a:custGeom>
              <a:avLst/>
              <a:gdLst/>
              <a:ahLst/>
              <a:cxnLst/>
              <a:rect l="l" t="t" r="r" b="b"/>
              <a:pathLst>
                <a:path w="1891" h="1891" extrusionOk="0">
                  <a:moveTo>
                    <a:pt x="1" y="0"/>
                  </a:moveTo>
                  <a:lnTo>
                    <a:pt x="1" y="1890"/>
                  </a:lnTo>
                  <a:lnTo>
                    <a:pt x="1891" y="189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7" name="Google Shape;5824;p51">
              <a:extLst>
                <a:ext uri="{FF2B5EF4-FFF2-40B4-BE49-F238E27FC236}">
                  <a16:creationId xmlns:a16="http://schemas.microsoft.com/office/drawing/2014/main" id="{EC2743FA-08E4-009D-30CE-AF6C7B02DB87}"/>
                </a:ext>
              </a:extLst>
            </p:cNvPr>
            <p:cNvSpPr/>
            <p:nvPr/>
          </p:nvSpPr>
          <p:spPr>
            <a:xfrm>
              <a:off x="-47075250" y="3665200"/>
              <a:ext cx="15775" cy="15775"/>
            </a:xfrm>
            <a:custGeom>
              <a:avLst/>
              <a:gdLst/>
              <a:ahLst/>
              <a:cxnLst/>
              <a:rect l="l" t="t" r="r" b="b"/>
              <a:pathLst>
                <a:path w="631" h="631" extrusionOk="0">
                  <a:moveTo>
                    <a:pt x="1" y="0"/>
                  </a:moveTo>
                  <a:lnTo>
                    <a:pt x="1" y="630"/>
                  </a:lnTo>
                  <a:cubicBezTo>
                    <a:pt x="316" y="536"/>
                    <a:pt x="505" y="284"/>
                    <a:pt x="6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8" name="Google Shape;5825;p51">
              <a:extLst>
                <a:ext uri="{FF2B5EF4-FFF2-40B4-BE49-F238E27FC236}">
                  <a16:creationId xmlns:a16="http://schemas.microsoft.com/office/drawing/2014/main" id="{74EC651B-9786-37E9-AD23-B3A48B0AEBE1}"/>
                </a:ext>
              </a:extLst>
            </p:cNvPr>
            <p:cNvSpPr/>
            <p:nvPr/>
          </p:nvSpPr>
          <p:spPr>
            <a:xfrm>
              <a:off x="-47110700" y="363132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40" y="0"/>
                  </a:moveTo>
                  <a:cubicBezTo>
                    <a:pt x="473" y="0"/>
                    <a:pt x="1" y="473"/>
                    <a:pt x="1" y="1040"/>
                  </a:cubicBezTo>
                  <a:cubicBezTo>
                    <a:pt x="1" y="1481"/>
                    <a:pt x="253" y="1859"/>
                    <a:pt x="694" y="2048"/>
                  </a:cubicBezTo>
                  <a:lnTo>
                    <a:pt x="694" y="1040"/>
                  </a:lnTo>
                  <a:cubicBezTo>
                    <a:pt x="694" y="851"/>
                    <a:pt x="851" y="694"/>
                    <a:pt x="1040" y="694"/>
                  </a:cubicBezTo>
                  <a:lnTo>
                    <a:pt x="2049" y="694"/>
                  </a:lnTo>
                  <a:cubicBezTo>
                    <a:pt x="1891" y="316"/>
                    <a:pt x="1482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9" name="Google Shape;5826;p51">
              <a:extLst>
                <a:ext uri="{FF2B5EF4-FFF2-40B4-BE49-F238E27FC236}">
                  <a16:creationId xmlns:a16="http://schemas.microsoft.com/office/drawing/2014/main" id="{AFA7E89C-F536-6DB3-D3AF-A30E6CAE0A30}"/>
                </a:ext>
              </a:extLst>
            </p:cNvPr>
            <p:cNvSpPr/>
            <p:nvPr/>
          </p:nvSpPr>
          <p:spPr>
            <a:xfrm>
              <a:off x="-47075250" y="3665200"/>
              <a:ext cx="53575" cy="54350"/>
            </a:xfrm>
            <a:custGeom>
              <a:avLst/>
              <a:gdLst/>
              <a:ahLst/>
              <a:cxnLst/>
              <a:rect l="l" t="t" r="r" b="b"/>
              <a:pathLst>
                <a:path w="2143" h="2174" extrusionOk="0">
                  <a:moveTo>
                    <a:pt x="1355" y="0"/>
                  </a:moveTo>
                  <a:cubicBezTo>
                    <a:pt x="1229" y="693"/>
                    <a:pt x="694" y="1229"/>
                    <a:pt x="1" y="1386"/>
                  </a:cubicBezTo>
                  <a:lnTo>
                    <a:pt x="1" y="2174"/>
                  </a:lnTo>
                  <a:lnTo>
                    <a:pt x="2143" y="2174"/>
                  </a:lnTo>
                  <a:lnTo>
                    <a:pt x="214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0" name="Google Shape;5827;p51">
              <a:extLst>
                <a:ext uri="{FF2B5EF4-FFF2-40B4-BE49-F238E27FC236}">
                  <a16:creationId xmlns:a16="http://schemas.microsoft.com/office/drawing/2014/main" id="{7D6BB09C-1F7E-30CC-4810-8C2E036405FD}"/>
                </a:ext>
              </a:extLst>
            </p:cNvPr>
            <p:cNvSpPr/>
            <p:nvPr/>
          </p:nvSpPr>
          <p:spPr>
            <a:xfrm>
              <a:off x="-47154800" y="3569100"/>
              <a:ext cx="229225" cy="300100"/>
            </a:xfrm>
            <a:custGeom>
              <a:avLst/>
              <a:gdLst/>
              <a:ahLst/>
              <a:cxnLst/>
              <a:rect l="l" t="t" r="r" b="b"/>
              <a:pathLst>
                <a:path w="9169" h="12004" extrusionOk="0">
                  <a:moveTo>
                    <a:pt x="2804" y="1765"/>
                  </a:moveTo>
                  <a:cubicBezTo>
                    <a:pt x="3687" y="1765"/>
                    <a:pt x="4380" y="2363"/>
                    <a:pt x="4537" y="3183"/>
                  </a:cubicBezTo>
                  <a:lnTo>
                    <a:pt x="5703" y="3183"/>
                  </a:lnTo>
                  <a:cubicBezTo>
                    <a:pt x="5892" y="3183"/>
                    <a:pt x="6049" y="3340"/>
                    <a:pt x="6049" y="3529"/>
                  </a:cubicBezTo>
                  <a:lnTo>
                    <a:pt x="6049" y="6428"/>
                  </a:lnTo>
                  <a:cubicBezTo>
                    <a:pt x="6049" y="6617"/>
                    <a:pt x="5892" y="6774"/>
                    <a:pt x="5703" y="6774"/>
                  </a:cubicBezTo>
                  <a:lnTo>
                    <a:pt x="2804" y="6774"/>
                  </a:lnTo>
                  <a:cubicBezTo>
                    <a:pt x="2615" y="6774"/>
                    <a:pt x="2458" y="6617"/>
                    <a:pt x="2458" y="6428"/>
                  </a:cubicBezTo>
                  <a:lnTo>
                    <a:pt x="2458" y="5262"/>
                  </a:lnTo>
                  <a:cubicBezTo>
                    <a:pt x="1670" y="5104"/>
                    <a:pt x="1040" y="4411"/>
                    <a:pt x="1040" y="3529"/>
                  </a:cubicBezTo>
                  <a:cubicBezTo>
                    <a:pt x="1040" y="2552"/>
                    <a:pt x="1828" y="1765"/>
                    <a:pt x="2804" y="1765"/>
                  </a:cubicBezTo>
                  <a:close/>
                  <a:moveTo>
                    <a:pt x="4191" y="8160"/>
                  </a:moveTo>
                  <a:cubicBezTo>
                    <a:pt x="4380" y="8160"/>
                    <a:pt x="4537" y="8318"/>
                    <a:pt x="4537" y="8507"/>
                  </a:cubicBezTo>
                  <a:cubicBezTo>
                    <a:pt x="4537" y="8696"/>
                    <a:pt x="4380" y="8853"/>
                    <a:pt x="4191" y="8853"/>
                  </a:cubicBezTo>
                  <a:lnTo>
                    <a:pt x="1387" y="8853"/>
                  </a:lnTo>
                  <a:cubicBezTo>
                    <a:pt x="1198" y="8853"/>
                    <a:pt x="1040" y="8696"/>
                    <a:pt x="1040" y="8507"/>
                  </a:cubicBezTo>
                  <a:cubicBezTo>
                    <a:pt x="1040" y="8318"/>
                    <a:pt x="1198" y="8160"/>
                    <a:pt x="1387" y="8160"/>
                  </a:cubicBezTo>
                  <a:close/>
                  <a:moveTo>
                    <a:pt x="4191" y="9515"/>
                  </a:moveTo>
                  <a:cubicBezTo>
                    <a:pt x="4380" y="9515"/>
                    <a:pt x="4537" y="9673"/>
                    <a:pt x="4537" y="9893"/>
                  </a:cubicBezTo>
                  <a:cubicBezTo>
                    <a:pt x="4537" y="10082"/>
                    <a:pt x="4380" y="10240"/>
                    <a:pt x="4191" y="10240"/>
                  </a:cubicBezTo>
                  <a:lnTo>
                    <a:pt x="1387" y="10240"/>
                  </a:lnTo>
                  <a:cubicBezTo>
                    <a:pt x="1198" y="10240"/>
                    <a:pt x="1040" y="10082"/>
                    <a:pt x="1040" y="9893"/>
                  </a:cubicBezTo>
                  <a:cubicBezTo>
                    <a:pt x="1040" y="9673"/>
                    <a:pt x="1198" y="9515"/>
                    <a:pt x="1387" y="9515"/>
                  </a:cubicBez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1657"/>
                  </a:lnTo>
                  <a:cubicBezTo>
                    <a:pt x="1" y="11846"/>
                    <a:pt x="158" y="12004"/>
                    <a:pt x="347" y="12004"/>
                  </a:cubicBezTo>
                  <a:lnTo>
                    <a:pt x="7089" y="12004"/>
                  </a:lnTo>
                  <a:cubicBezTo>
                    <a:pt x="6239" y="11342"/>
                    <a:pt x="5671" y="10366"/>
                    <a:pt x="5671" y="9168"/>
                  </a:cubicBezTo>
                  <a:cubicBezTo>
                    <a:pt x="5671" y="7247"/>
                    <a:pt x="7247" y="5671"/>
                    <a:pt x="9168" y="5671"/>
                  </a:cubicBezTo>
                  <a:lnTo>
                    <a:pt x="9168" y="2805"/>
                  </a:lnTo>
                  <a:lnTo>
                    <a:pt x="6711" y="2805"/>
                  </a:lnTo>
                  <a:cubicBezTo>
                    <a:pt x="6522" y="2805"/>
                    <a:pt x="6365" y="2647"/>
                    <a:pt x="6365" y="2426"/>
                  </a:cubicBezTo>
                  <a:lnTo>
                    <a:pt x="636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81" name="Google Shape;5828;p51">
            <a:extLst>
              <a:ext uri="{FF2B5EF4-FFF2-40B4-BE49-F238E27FC236}">
                <a16:creationId xmlns:a16="http://schemas.microsoft.com/office/drawing/2014/main" id="{34F346E5-F080-B5C8-F6EC-8A66BA0EE9DD}"/>
              </a:ext>
            </a:extLst>
          </p:cNvPr>
          <p:cNvGrpSpPr/>
          <p:nvPr/>
        </p:nvGrpSpPr>
        <p:grpSpPr>
          <a:xfrm>
            <a:off x="6518179" y="5923659"/>
            <a:ext cx="543632" cy="542270"/>
            <a:chOff x="-47154000" y="3939275"/>
            <a:chExt cx="299300" cy="298550"/>
          </a:xfrm>
          <a:solidFill>
            <a:srgbClr val="054B99"/>
          </a:solidFill>
        </p:grpSpPr>
        <p:sp>
          <p:nvSpPr>
            <p:cNvPr id="3482" name="Google Shape;5829;p51">
              <a:extLst>
                <a:ext uri="{FF2B5EF4-FFF2-40B4-BE49-F238E27FC236}">
                  <a16:creationId xmlns:a16="http://schemas.microsoft.com/office/drawing/2014/main" id="{B01AE30C-EF63-9FED-A2AE-9BD680B6FC33}"/>
                </a:ext>
              </a:extLst>
            </p:cNvPr>
            <p:cNvSpPr/>
            <p:nvPr/>
          </p:nvSpPr>
          <p:spPr>
            <a:xfrm>
              <a:off x="-47084700" y="4131475"/>
              <a:ext cx="159125" cy="106350"/>
            </a:xfrm>
            <a:custGeom>
              <a:avLst/>
              <a:gdLst/>
              <a:ahLst/>
              <a:cxnLst/>
              <a:rect l="l" t="t" r="r" b="b"/>
              <a:pathLst>
                <a:path w="6365" h="4254" extrusionOk="0">
                  <a:moveTo>
                    <a:pt x="4569" y="693"/>
                  </a:moveTo>
                  <a:cubicBezTo>
                    <a:pt x="4789" y="693"/>
                    <a:pt x="4947" y="851"/>
                    <a:pt x="4947" y="1040"/>
                  </a:cubicBezTo>
                  <a:cubicBezTo>
                    <a:pt x="4947" y="1260"/>
                    <a:pt x="4789" y="1418"/>
                    <a:pt x="4569" y="1418"/>
                  </a:cubicBezTo>
                  <a:lnTo>
                    <a:pt x="1796" y="1418"/>
                  </a:lnTo>
                  <a:cubicBezTo>
                    <a:pt x="1576" y="1418"/>
                    <a:pt x="1418" y="1260"/>
                    <a:pt x="1418" y="1040"/>
                  </a:cubicBezTo>
                  <a:cubicBezTo>
                    <a:pt x="1418" y="851"/>
                    <a:pt x="1576" y="693"/>
                    <a:pt x="1796" y="693"/>
                  </a:cubicBezTo>
                  <a:close/>
                  <a:moveTo>
                    <a:pt x="4569" y="2111"/>
                  </a:moveTo>
                  <a:cubicBezTo>
                    <a:pt x="4789" y="2111"/>
                    <a:pt x="4947" y="2268"/>
                    <a:pt x="4947" y="2457"/>
                  </a:cubicBezTo>
                  <a:cubicBezTo>
                    <a:pt x="4947" y="2678"/>
                    <a:pt x="4789" y="2835"/>
                    <a:pt x="4569" y="2835"/>
                  </a:cubicBezTo>
                  <a:lnTo>
                    <a:pt x="1796" y="2835"/>
                  </a:lnTo>
                  <a:cubicBezTo>
                    <a:pt x="1576" y="2835"/>
                    <a:pt x="1418" y="2678"/>
                    <a:pt x="1418" y="2457"/>
                  </a:cubicBezTo>
                  <a:cubicBezTo>
                    <a:pt x="1418" y="2268"/>
                    <a:pt x="1576" y="2111"/>
                    <a:pt x="1796" y="2111"/>
                  </a:cubicBezTo>
                  <a:close/>
                  <a:moveTo>
                    <a:pt x="0" y="0"/>
                  </a:moveTo>
                  <a:lnTo>
                    <a:pt x="0" y="1418"/>
                  </a:lnTo>
                  <a:lnTo>
                    <a:pt x="0" y="3875"/>
                  </a:lnTo>
                  <a:cubicBezTo>
                    <a:pt x="0" y="4096"/>
                    <a:pt x="158" y="4253"/>
                    <a:pt x="379" y="4253"/>
                  </a:cubicBezTo>
                  <a:lnTo>
                    <a:pt x="5986" y="4253"/>
                  </a:lnTo>
                  <a:cubicBezTo>
                    <a:pt x="6207" y="4253"/>
                    <a:pt x="6364" y="4096"/>
                    <a:pt x="6364" y="3875"/>
                  </a:cubicBezTo>
                  <a:lnTo>
                    <a:pt x="6364" y="1418"/>
                  </a:lnTo>
                  <a:lnTo>
                    <a:pt x="636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3" name="Google Shape;5830;p51">
              <a:extLst>
                <a:ext uri="{FF2B5EF4-FFF2-40B4-BE49-F238E27FC236}">
                  <a16:creationId xmlns:a16="http://schemas.microsoft.com/office/drawing/2014/main" id="{3DD01902-84D6-7051-2DAC-153C0C7A791F}"/>
                </a:ext>
              </a:extLst>
            </p:cNvPr>
            <p:cNvSpPr/>
            <p:nvPr/>
          </p:nvSpPr>
          <p:spPr>
            <a:xfrm>
              <a:off x="-46979150" y="3943225"/>
              <a:ext cx="48050" cy="47275"/>
            </a:xfrm>
            <a:custGeom>
              <a:avLst/>
              <a:gdLst/>
              <a:ahLst/>
              <a:cxnLst/>
              <a:rect l="l" t="t" r="r" b="b"/>
              <a:pathLst>
                <a:path w="1922" h="1891" extrusionOk="0">
                  <a:moveTo>
                    <a:pt x="0" y="0"/>
                  </a:moveTo>
                  <a:lnTo>
                    <a:pt x="0" y="1891"/>
                  </a:lnTo>
                  <a:lnTo>
                    <a:pt x="1922" y="189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4" name="Google Shape;5831;p51">
              <a:extLst>
                <a:ext uri="{FF2B5EF4-FFF2-40B4-BE49-F238E27FC236}">
                  <a16:creationId xmlns:a16="http://schemas.microsoft.com/office/drawing/2014/main" id="{57AFA6A9-38A1-0815-64F4-A8B803938D5D}"/>
                </a:ext>
              </a:extLst>
            </p:cNvPr>
            <p:cNvSpPr/>
            <p:nvPr/>
          </p:nvSpPr>
          <p:spPr>
            <a:xfrm>
              <a:off x="-47154000" y="4026700"/>
              <a:ext cx="299300" cy="141025"/>
            </a:xfrm>
            <a:custGeom>
              <a:avLst/>
              <a:gdLst/>
              <a:ahLst/>
              <a:cxnLst/>
              <a:rect l="l" t="t" r="r" b="b"/>
              <a:pathLst>
                <a:path w="11972" h="5641" extrusionOk="0">
                  <a:moveTo>
                    <a:pt x="3151" y="2080"/>
                  </a:moveTo>
                  <a:cubicBezTo>
                    <a:pt x="3340" y="2080"/>
                    <a:pt x="3497" y="2238"/>
                    <a:pt x="3497" y="2458"/>
                  </a:cubicBezTo>
                  <a:cubicBezTo>
                    <a:pt x="3497" y="2647"/>
                    <a:pt x="3340" y="2805"/>
                    <a:pt x="3151" y="2805"/>
                  </a:cubicBezTo>
                  <a:cubicBezTo>
                    <a:pt x="2930" y="2805"/>
                    <a:pt x="2804" y="2647"/>
                    <a:pt x="2804" y="2458"/>
                  </a:cubicBezTo>
                  <a:cubicBezTo>
                    <a:pt x="2804" y="2238"/>
                    <a:pt x="2930" y="2080"/>
                    <a:pt x="3151" y="2080"/>
                  </a:cubicBezTo>
                  <a:close/>
                  <a:moveTo>
                    <a:pt x="4568" y="2080"/>
                  </a:moveTo>
                  <a:cubicBezTo>
                    <a:pt x="4757" y="2080"/>
                    <a:pt x="4915" y="2238"/>
                    <a:pt x="4915" y="2458"/>
                  </a:cubicBezTo>
                  <a:cubicBezTo>
                    <a:pt x="4915" y="2647"/>
                    <a:pt x="4757" y="2805"/>
                    <a:pt x="4568" y="2805"/>
                  </a:cubicBezTo>
                  <a:cubicBezTo>
                    <a:pt x="4348" y="2805"/>
                    <a:pt x="4190" y="2647"/>
                    <a:pt x="4190" y="2458"/>
                  </a:cubicBezTo>
                  <a:cubicBezTo>
                    <a:pt x="4190" y="2238"/>
                    <a:pt x="4348" y="2080"/>
                    <a:pt x="4568" y="2080"/>
                  </a:cubicBezTo>
                  <a:close/>
                  <a:moveTo>
                    <a:pt x="6648" y="2080"/>
                  </a:moveTo>
                  <a:cubicBezTo>
                    <a:pt x="6837" y="2080"/>
                    <a:pt x="6994" y="2238"/>
                    <a:pt x="6994" y="2458"/>
                  </a:cubicBezTo>
                  <a:cubicBezTo>
                    <a:pt x="6994" y="2647"/>
                    <a:pt x="6837" y="2805"/>
                    <a:pt x="6648" y="2805"/>
                  </a:cubicBezTo>
                  <a:lnTo>
                    <a:pt x="5923" y="2805"/>
                  </a:lnTo>
                  <a:cubicBezTo>
                    <a:pt x="5734" y="2805"/>
                    <a:pt x="5576" y="2647"/>
                    <a:pt x="5576" y="2458"/>
                  </a:cubicBezTo>
                  <a:cubicBezTo>
                    <a:pt x="5576" y="2238"/>
                    <a:pt x="5734" y="2080"/>
                    <a:pt x="5923" y="2080"/>
                  </a:cubicBezTo>
                  <a:close/>
                  <a:moveTo>
                    <a:pt x="8790" y="2080"/>
                  </a:moveTo>
                  <a:cubicBezTo>
                    <a:pt x="8979" y="2080"/>
                    <a:pt x="9136" y="2238"/>
                    <a:pt x="9136" y="2458"/>
                  </a:cubicBezTo>
                  <a:cubicBezTo>
                    <a:pt x="9136" y="2647"/>
                    <a:pt x="8979" y="2805"/>
                    <a:pt x="8790" y="2805"/>
                  </a:cubicBezTo>
                  <a:lnTo>
                    <a:pt x="8065" y="2805"/>
                  </a:lnTo>
                  <a:cubicBezTo>
                    <a:pt x="7876" y="2805"/>
                    <a:pt x="7719" y="2647"/>
                    <a:pt x="7719" y="2458"/>
                  </a:cubicBezTo>
                  <a:cubicBezTo>
                    <a:pt x="7719" y="2238"/>
                    <a:pt x="7876" y="2080"/>
                    <a:pt x="8065" y="2080"/>
                  </a:cubicBezTo>
                  <a:close/>
                  <a:moveTo>
                    <a:pt x="1071" y="1"/>
                  </a:moveTo>
                  <a:cubicBezTo>
                    <a:pt x="473" y="1"/>
                    <a:pt x="0" y="473"/>
                    <a:pt x="0" y="1072"/>
                  </a:cubicBezTo>
                  <a:lnTo>
                    <a:pt x="0" y="4569"/>
                  </a:lnTo>
                  <a:cubicBezTo>
                    <a:pt x="0" y="5168"/>
                    <a:pt x="473" y="5640"/>
                    <a:pt x="1071" y="5640"/>
                  </a:cubicBezTo>
                  <a:lnTo>
                    <a:pt x="2111" y="5640"/>
                  </a:lnTo>
                  <a:lnTo>
                    <a:pt x="2111" y="4223"/>
                  </a:lnTo>
                  <a:lnTo>
                    <a:pt x="1764" y="4223"/>
                  </a:lnTo>
                  <a:cubicBezTo>
                    <a:pt x="1575" y="4223"/>
                    <a:pt x="1418" y="4065"/>
                    <a:pt x="1418" y="3876"/>
                  </a:cubicBezTo>
                  <a:cubicBezTo>
                    <a:pt x="1418" y="3655"/>
                    <a:pt x="1575" y="3498"/>
                    <a:pt x="1764" y="3498"/>
                  </a:cubicBezTo>
                  <a:lnTo>
                    <a:pt x="10208" y="3498"/>
                  </a:lnTo>
                  <a:cubicBezTo>
                    <a:pt x="10397" y="3498"/>
                    <a:pt x="10554" y="3655"/>
                    <a:pt x="10554" y="3876"/>
                  </a:cubicBezTo>
                  <a:cubicBezTo>
                    <a:pt x="10554" y="4065"/>
                    <a:pt x="10397" y="4223"/>
                    <a:pt x="10208" y="4223"/>
                  </a:cubicBezTo>
                  <a:lnTo>
                    <a:pt x="9830" y="4223"/>
                  </a:lnTo>
                  <a:lnTo>
                    <a:pt x="9830" y="5640"/>
                  </a:lnTo>
                  <a:lnTo>
                    <a:pt x="10901" y="5640"/>
                  </a:lnTo>
                  <a:cubicBezTo>
                    <a:pt x="11499" y="5640"/>
                    <a:pt x="11972" y="5168"/>
                    <a:pt x="11972" y="4569"/>
                  </a:cubicBezTo>
                  <a:lnTo>
                    <a:pt x="11972" y="1072"/>
                  </a:lnTo>
                  <a:cubicBezTo>
                    <a:pt x="11972" y="473"/>
                    <a:pt x="11499" y="1"/>
                    <a:pt x="10901" y="1"/>
                  </a:cubicBezTo>
                  <a:lnTo>
                    <a:pt x="9830" y="1"/>
                  </a:lnTo>
                  <a:lnTo>
                    <a:pt x="9830" y="1072"/>
                  </a:lnTo>
                  <a:cubicBezTo>
                    <a:pt x="9830" y="1261"/>
                    <a:pt x="9672" y="1419"/>
                    <a:pt x="9483" y="1419"/>
                  </a:cubicBezTo>
                  <a:lnTo>
                    <a:pt x="2489" y="1419"/>
                  </a:lnTo>
                  <a:cubicBezTo>
                    <a:pt x="2268" y="1419"/>
                    <a:pt x="2111" y="1261"/>
                    <a:pt x="2111" y="1072"/>
                  </a:cubicBezTo>
                  <a:lnTo>
                    <a:pt x="211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5" name="Google Shape;5832;p51">
              <a:extLst>
                <a:ext uri="{FF2B5EF4-FFF2-40B4-BE49-F238E27FC236}">
                  <a16:creationId xmlns:a16="http://schemas.microsoft.com/office/drawing/2014/main" id="{66E7AF20-2857-3932-87C1-23EEA3CDAF09}"/>
                </a:ext>
              </a:extLst>
            </p:cNvPr>
            <p:cNvSpPr/>
            <p:nvPr/>
          </p:nvSpPr>
          <p:spPr>
            <a:xfrm>
              <a:off x="-47083125" y="3939275"/>
              <a:ext cx="158325" cy="106350"/>
            </a:xfrm>
            <a:custGeom>
              <a:avLst/>
              <a:gdLst/>
              <a:ahLst/>
              <a:cxnLst/>
              <a:rect l="l" t="t" r="r" b="b"/>
              <a:pathLst>
                <a:path w="6333" h="425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3529"/>
                  </a:lnTo>
                  <a:lnTo>
                    <a:pt x="0" y="4254"/>
                  </a:lnTo>
                  <a:lnTo>
                    <a:pt x="6333" y="4254"/>
                  </a:lnTo>
                  <a:lnTo>
                    <a:pt x="6333" y="3498"/>
                  </a:lnTo>
                  <a:lnTo>
                    <a:pt x="6301" y="3498"/>
                  </a:lnTo>
                  <a:lnTo>
                    <a:pt x="6301" y="2805"/>
                  </a:lnTo>
                  <a:lnTo>
                    <a:pt x="3844" y="2805"/>
                  </a:lnTo>
                  <a:cubicBezTo>
                    <a:pt x="3655" y="2805"/>
                    <a:pt x="3498" y="2647"/>
                    <a:pt x="3498" y="2427"/>
                  </a:cubicBezTo>
                  <a:lnTo>
                    <a:pt x="349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86" name="Google Shape;5833;p51">
            <a:extLst>
              <a:ext uri="{FF2B5EF4-FFF2-40B4-BE49-F238E27FC236}">
                <a16:creationId xmlns:a16="http://schemas.microsoft.com/office/drawing/2014/main" id="{C04CC8FD-4369-29FB-8E16-431E830E53E2}"/>
              </a:ext>
            </a:extLst>
          </p:cNvPr>
          <p:cNvGrpSpPr/>
          <p:nvPr/>
        </p:nvGrpSpPr>
        <p:grpSpPr>
          <a:xfrm>
            <a:off x="9932516" y="4581790"/>
            <a:ext cx="479289" cy="543678"/>
            <a:chOff x="-45286550" y="3200500"/>
            <a:chExt cx="263875" cy="299325"/>
          </a:xfrm>
          <a:solidFill>
            <a:srgbClr val="054B99"/>
          </a:solidFill>
        </p:grpSpPr>
        <p:sp>
          <p:nvSpPr>
            <p:cNvPr id="3487" name="Google Shape;5834;p51">
              <a:extLst>
                <a:ext uri="{FF2B5EF4-FFF2-40B4-BE49-F238E27FC236}">
                  <a16:creationId xmlns:a16="http://schemas.microsoft.com/office/drawing/2014/main" id="{48273E1A-0BE6-E8AA-56FD-8589FA863E7F}"/>
                </a:ext>
              </a:extLst>
            </p:cNvPr>
            <p:cNvSpPr/>
            <p:nvPr/>
          </p:nvSpPr>
          <p:spPr>
            <a:xfrm>
              <a:off x="-45233000" y="3200500"/>
              <a:ext cx="210325" cy="247325"/>
            </a:xfrm>
            <a:custGeom>
              <a:avLst/>
              <a:gdLst/>
              <a:ahLst/>
              <a:cxnLst/>
              <a:rect l="l" t="t" r="r" b="b"/>
              <a:pathLst>
                <a:path w="8413" h="9893" extrusionOk="0">
                  <a:moveTo>
                    <a:pt x="3151" y="0"/>
                  </a:moveTo>
                  <a:cubicBezTo>
                    <a:pt x="1891" y="0"/>
                    <a:pt x="851" y="945"/>
                    <a:pt x="694" y="2174"/>
                  </a:cubicBezTo>
                  <a:cubicBezTo>
                    <a:pt x="347" y="2300"/>
                    <a:pt x="64" y="2615"/>
                    <a:pt x="1" y="2962"/>
                  </a:cubicBezTo>
                  <a:cubicBezTo>
                    <a:pt x="316" y="2899"/>
                    <a:pt x="662" y="2804"/>
                    <a:pt x="1009" y="2804"/>
                  </a:cubicBezTo>
                  <a:cubicBezTo>
                    <a:pt x="1355" y="2804"/>
                    <a:pt x="1733" y="2836"/>
                    <a:pt x="2048" y="2962"/>
                  </a:cubicBezTo>
                  <a:cubicBezTo>
                    <a:pt x="1954" y="2615"/>
                    <a:pt x="1733" y="2332"/>
                    <a:pt x="1355" y="2174"/>
                  </a:cubicBezTo>
                  <a:cubicBezTo>
                    <a:pt x="1481" y="1355"/>
                    <a:pt x="2237" y="693"/>
                    <a:pt x="3088" y="693"/>
                  </a:cubicBezTo>
                  <a:cubicBezTo>
                    <a:pt x="4096" y="693"/>
                    <a:pt x="4884" y="1481"/>
                    <a:pt x="4884" y="2458"/>
                  </a:cubicBezTo>
                  <a:lnTo>
                    <a:pt x="4884" y="8475"/>
                  </a:lnTo>
                  <a:cubicBezTo>
                    <a:pt x="4884" y="9263"/>
                    <a:pt x="5514" y="9893"/>
                    <a:pt x="6302" y="9893"/>
                  </a:cubicBezTo>
                  <a:cubicBezTo>
                    <a:pt x="7089" y="9893"/>
                    <a:pt x="7719" y="9263"/>
                    <a:pt x="7719" y="8475"/>
                  </a:cubicBezTo>
                  <a:lnTo>
                    <a:pt x="7719" y="6270"/>
                  </a:lnTo>
                  <a:cubicBezTo>
                    <a:pt x="8097" y="6112"/>
                    <a:pt x="8412" y="5766"/>
                    <a:pt x="8412" y="5293"/>
                  </a:cubicBezTo>
                  <a:lnTo>
                    <a:pt x="8412" y="3875"/>
                  </a:lnTo>
                  <a:cubicBezTo>
                    <a:pt x="8412" y="3686"/>
                    <a:pt x="8255" y="3529"/>
                    <a:pt x="8066" y="3529"/>
                  </a:cubicBezTo>
                  <a:lnTo>
                    <a:pt x="7688" y="3529"/>
                  </a:lnTo>
                  <a:lnTo>
                    <a:pt x="7688" y="2458"/>
                  </a:lnTo>
                  <a:cubicBezTo>
                    <a:pt x="7688" y="2269"/>
                    <a:pt x="7562" y="2111"/>
                    <a:pt x="7341" y="2111"/>
                  </a:cubicBezTo>
                  <a:cubicBezTo>
                    <a:pt x="7152" y="2111"/>
                    <a:pt x="6995" y="2269"/>
                    <a:pt x="6995" y="2458"/>
                  </a:cubicBezTo>
                  <a:lnTo>
                    <a:pt x="6995" y="3529"/>
                  </a:lnTo>
                  <a:lnTo>
                    <a:pt x="6648" y="3529"/>
                  </a:lnTo>
                  <a:cubicBezTo>
                    <a:pt x="6459" y="3529"/>
                    <a:pt x="6302" y="3686"/>
                    <a:pt x="6302" y="3875"/>
                  </a:cubicBezTo>
                  <a:lnTo>
                    <a:pt x="6302" y="5293"/>
                  </a:lnTo>
                  <a:cubicBezTo>
                    <a:pt x="6302" y="5766"/>
                    <a:pt x="6554" y="6112"/>
                    <a:pt x="6995" y="6270"/>
                  </a:cubicBezTo>
                  <a:lnTo>
                    <a:pt x="6995" y="8475"/>
                  </a:lnTo>
                  <a:cubicBezTo>
                    <a:pt x="6995" y="8885"/>
                    <a:pt x="6680" y="9200"/>
                    <a:pt x="6302" y="9200"/>
                  </a:cubicBezTo>
                  <a:cubicBezTo>
                    <a:pt x="5892" y="9200"/>
                    <a:pt x="5577" y="8885"/>
                    <a:pt x="5577" y="8475"/>
                  </a:cubicBezTo>
                  <a:lnTo>
                    <a:pt x="5577" y="2458"/>
                  </a:lnTo>
                  <a:cubicBezTo>
                    <a:pt x="5577" y="1103"/>
                    <a:pt x="4474" y="0"/>
                    <a:pt x="31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8" name="Google Shape;5835;p51">
              <a:extLst>
                <a:ext uri="{FF2B5EF4-FFF2-40B4-BE49-F238E27FC236}">
                  <a16:creationId xmlns:a16="http://schemas.microsoft.com/office/drawing/2014/main" id="{353ADAD9-B91D-5D52-0BFD-80C3B2791AF0}"/>
                </a:ext>
              </a:extLst>
            </p:cNvPr>
            <p:cNvSpPr/>
            <p:nvPr/>
          </p:nvSpPr>
          <p:spPr>
            <a:xfrm>
              <a:off x="-45216450" y="33407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9" name="Google Shape;5836;p51">
              <a:extLst>
                <a:ext uri="{FF2B5EF4-FFF2-40B4-BE49-F238E27FC236}">
                  <a16:creationId xmlns:a16="http://schemas.microsoft.com/office/drawing/2014/main" id="{5BDE1640-A627-67E4-422C-94AE7139F5C8}"/>
                </a:ext>
              </a:extLst>
            </p:cNvPr>
            <p:cNvSpPr/>
            <p:nvPr/>
          </p:nvSpPr>
          <p:spPr>
            <a:xfrm>
              <a:off x="-45286550" y="3289500"/>
              <a:ext cx="158325" cy="210325"/>
            </a:xfrm>
            <a:custGeom>
              <a:avLst/>
              <a:gdLst/>
              <a:ahLst/>
              <a:cxnLst/>
              <a:rect l="l" t="t" r="r" b="b"/>
              <a:pathLst>
                <a:path w="6333" h="8413" extrusionOk="0">
                  <a:moveTo>
                    <a:pt x="2804" y="0"/>
                  </a:moveTo>
                  <a:cubicBezTo>
                    <a:pt x="1229" y="189"/>
                    <a:pt x="0" y="1481"/>
                    <a:pt x="0" y="3119"/>
                  </a:cubicBezTo>
                  <a:lnTo>
                    <a:pt x="0" y="5262"/>
                  </a:lnTo>
                  <a:cubicBezTo>
                    <a:pt x="0" y="6994"/>
                    <a:pt x="1418" y="8412"/>
                    <a:pt x="3151" y="8412"/>
                  </a:cubicBezTo>
                  <a:cubicBezTo>
                    <a:pt x="4884" y="8412"/>
                    <a:pt x="6301" y="6994"/>
                    <a:pt x="6301" y="5262"/>
                  </a:cubicBezTo>
                  <a:lnTo>
                    <a:pt x="6301" y="3119"/>
                  </a:lnTo>
                  <a:cubicBezTo>
                    <a:pt x="6333" y="1481"/>
                    <a:pt x="5073" y="158"/>
                    <a:pt x="3497" y="0"/>
                  </a:cubicBezTo>
                  <a:lnTo>
                    <a:pt x="3497" y="1418"/>
                  </a:lnTo>
                  <a:cubicBezTo>
                    <a:pt x="3907" y="1576"/>
                    <a:pt x="4222" y="1954"/>
                    <a:pt x="4222" y="2395"/>
                  </a:cubicBezTo>
                  <a:cubicBezTo>
                    <a:pt x="4222" y="2836"/>
                    <a:pt x="3938" y="3214"/>
                    <a:pt x="3497" y="3371"/>
                  </a:cubicBezTo>
                  <a:lnTo>
                    <a:pt x="3497" y="3844"/>
                  </a:lnTo>
                  <a:cubicBezTo>
                    <a:pt x="3497" y="4065"/>
                    <a:pt x="3340" y="4191"/>
                    <a:pt x="3151" y="4191"/>
                  </a:cubicBezTo>
                  <a:cubicBezTo>
                    <a:pt x="2962" y="4191"/>
                    <a:pt x="2804" y="4065"/>
                    <a:pt x="2804" y="3844"/>
                  </a:cubicBezTo>
                  <a:lnTo>
                    <a:pt x="2804" y="3371"/>
                  </a:lnTo>
                  <a:cubicBezTo>
                    <a:pt x="2395" y="3214"/>
                    <a:pt x="2080" y="2836"/>
                    <a:pt x="2080" y="2395"/>
                  </a:cubicBezTo>
                  <a:cubicBezTo>
                    <a:pt x="2080" y="1954"/>
                    <a:pt x="2363" y="1576"/>
                    <a:pt x="2804" y="1418"/>
                  </a:cubicBezTo>
                  <a:lnTo>
                    <a:pt x="28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90" name="Google Shape;5837;p51">
            <a:extLst>
              <a:ext uri="{FF2B5EF4-FFF2-40B4-BE49-F238E27FC236}">
                <a16:creationId xmlns:a16="http://schemas.microsoft.com/office/drawing/2014/main" id="{EC45E2C9-11E7-FECF-84F9-36549AF9E740}"/>
              </a:ext>
            </a:extLst>
          </p:cNvPr>
          <p:cNvGrpSpPr/>
          <p:nvPr/>
        </p:nvGrpSpPr>
        <p:grpSpPr>
          <a:xfrm>
            <a:off x="9932516" y="5252747"/>
            <a:ext cx="479289" cy="543632"/>
            <a:chOff x="-45286550" y="3569900"/>
            <a:chExt cx="263875" cy="299300"/>
          </a:xfrm>
          <a:solidFill>
            <a:srgbClr val="054B99"/>
          </a:solidFill>
        </p:grpSpPr>
        <p:sp>
          <p:nvSpPr>
            <p:cNvPr id="3491" name="Google Shape;5838;p51">
              <a:extLst>
                <a:ext uri="{FF2B5EF4-FFF2-40B4-BE49-F238E27FC236}">
                  <a16:creationId xmlns:a16="http://schemas.microsoft.com/office/drawing/2014/main" id="{F768C71F-065D-8097-616B-A5D8E22F5F52}"/>
                </a:ext>
              </a:extLst>
            </p:cNvPr>
            <p:cNvSpPr/>
            <p:nvPr/>
          </p:nvSpPr>
          <p:spPr>
            <a:xfrm>
              <a:off x="-45234575" y="3728200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1" y="1"/>
                  </a:moveTo>
                  <a:lnTo>
                    <a:pt x="1" y="725"/>
                  </a:lnTo>
                  <a:lnTo>
                    <a:pt x="347" y="725"/>
                  </a:lnTo>
                  <a:cubicBezTo>
                    <a:pt x="568" y="725"/>
                    <a:pt x="725" y="568"/>
                    <a:pt x="725" y="379"/>
                  </a:cubicBezTo>
                  <a:cubicBezTo>
                    <a:pt x="725" y="127"/>
                    <a:pt x="568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2" name="Google Shape;5839;p51">
              <a:extLst>
                <a:ext uri="{FF2B5EF4-FFF2-40B4-BE49-F238E27FC236}">
                  <a16:creationId xmlns:a16="http://schemas.microsoft.com/office/drawing/2014/main" id="{295B7001-144F-252B-D94D-CEDDDC28F524}"/>
                </a:ext>
              </a:extLst>
            </p:cNvPr>
            <p:cNvSpPr/>
            <p:nvPr/>
          </p:nvSpPr>
          <p:spPr>
            <a:xfrm>
              <a:off x="-45286550" y="3692750"/>
              <a:ext cx="263875" cy="122900"/>
            </a:xfrm>
            <a:custGeom>
              <a:avLst/>
              <a:gdLst/>
              <a:ahLst/>
              <a:cxnLst/>
              <a:rect l="l" t="t" r="r" b="b"/>
              <a:pathLst>
                <a:path w="10555" h="4916" extrusionOk="0">
                  <a:moveTo>
                    <a:pt x="2458" y="725"/>
                  </a:moveTo>
                  <a:cubicBezTo>
                    <a:pt x="3025" y="725"/>
                    <a:pt x="3497" y="1198"/>
                    <a:pt x="3497" y="1765"/>
                  </a:cubicBezTo>
                  <a:cubicBezTo>
                    <a:pt x="3497" y="2364"/>
                    <a:pt x="3025" y="2805"/>
                    <a:pt x="2426" y="2805"/>
                  </a:cubicBezTo>
                  <a:lnTo>
                    <a:pt x="2080" y="2805"/>
                  </a:lnTo>
                  <a:lnTo>
                    <a:pt x="2080" y="3876"/>
                  </a:lnTo>
                  <a:cubicBezTo>
                    <a:pt x="2080" y="4065"/>
                    <a:pt x="1922" y="4222"/>
                    <a:pt x="1733" y="4222"/>
                  </a:cubicBezTo>
                  <a:cubicBezTo>
                    <a:pt x="1544" y="4222"/>
                    <a:pt x="1387" y="4065"/>
                    <a:pt x="1387" y="3876"/>
                  </a:cubicBezTo>
                  <a:lnTo>
                    <a:pt x="1387" y="1072"/>
                  </a:lnTo>
                  <a:cubicBezTo>
                    <a:pt x="1387" y="883"/>
                    <a:pt x="1544" y="725"/>
                    <a:pt x="1733" y="725"/>
                  </a:cubicBezTo>
                  <a:close/>
                  <a:moveTo>
                    <a:pt x="5262" y="694"/>
                  </a:moveTo>
                  <a:cubicBezTo>
                    <a:pt x="5860" y="694"/>
                    <a:pt x="6333" y="1167"/>
                    <a:pt x="6333" y="1734"/>
                  </a:cubicBezTo>
                  <a:cubicBezTo>
                    <a:pt x="6333" y="1954"/>
                    <a:pt x="6175" y="2112"/>
                    <a:pt x="5986" y="2112"/>
                  </a:cubicBezTo>
                  <a:cubicBezTo>
                    <a:pt x="5797" y="2112"/>
                    <a:pt x="5640" y="1954"/>
                    <a:pt x="5640" y="1734"/>
                  </a:cubicBezTo>
                  <a:cubicBezTo>
                    <a:pt x="5640" y="1545"/>
                    <a:pt x="5482" y="1387"/>
                    <a:pt x="5262" y="1387"/>
                  </a:cubicBezTo>
                  <a:cubicBezTo>
                    <a:pt x="5073" y="1387"/>
                    <a:pt x="4915" y="1545"/>
                    <a:pt x="4915" y="1734"/>
                  </a:cubicBezTo>
                  <a:cubicBezTo>
                    <a:pt x="4915" y="1954"/>
                    <a:pt x="5073" y="2112"/>
                    <a:pt x="5262" y="2112"/>
                  </a:cubicBezTo>
                  <a:cubicBezTo>
                    <a:pt x="5860" y="2112"/>
                    <a:pt x="6333" y="2553"/>
                    <a:pt x="6333" y="3151"/>
                  </a:cubicBezTo>
                  <a:cubicBezTo>
                    <a:pt x="6333" y="3750"/>
                    <a:pt x="5860" y="4222"/>
                    <a:pt x="5262" y="4222"/>
                  </a:cubicBezTo>
                  <a:cubicBezTo>
                    <a:pt x="4695" y="4222"/>
                    <a:pt x="4222" y="3750"/>
                    <a:pt x="4222" y="3151"/>
                  </a:cubicBezTo>
                  <a:cubicBezTo>
                    <a:pt x="4222" y="2962"/>
                    <a:pt x="4379" y="2805"/>
                    <a:pt x="4569" y="2805"/>
                  </a:cubicBezTo>
                  <a:cubicBezTo>
                    <a:pt x="4758" y="2805"/>
                    <a:pt x="4915" y="2962"/>
                    <a:pt x="4915" y="3151"/>
                  </a:cubicBezTo>
                  <a:cubicBezTo>
                    <a:pt x="4915" y="3340"/>
                    <a:pt x="5073" y="3498"/>
                    <a:pt x="5262" y="3498"/>
                  </a:cubicBezTo>
                  <a:cubicBezTo>
                    <a:pt x="5482" y="3498"/>
                    <a:pt x="5640" y="3340"/>
                    <a:pt x="5640" y="3151"/>
                  </a:cubicBezTo>
                  <a:cubicBezTo>
                    <a:pt x="5640" y="2962"/>
                    <a:pt x="5482" y="2805"/>
                    <a:pt x="5262" y="2805"/>
                  </a:cubicBezTo>
                  <a:cubicBezTo>
                    <a:pt x="4695" y="2805"/>
                    <a:pt x="4222" y="2332"/>
                    <a:pt x="4222" y="1734"/>
                  </a:cubicBezTo>
                  <a:cubicBezTo>
                    <a:pt x="4222" y="1167"/>
                    <a:pt x="4695" y="694"/>
                    <a:pt x="5262" y="694"/>
                  </a:cubicBezTo>
                  <a:close/>
                  <a:moveTo>
                    <a:pt x="8066" y="725"/>
                  </a:moveTo>
                  <a:cubicBezTo>
                    <a:pt x="8664" y="725"/>
                    <a:pt x="9137" y="1198"/>
                    <a:pt x="9137" y="1765"/>
                  </a:cubicBezTo>
                  <a:lnTo>
                    <a:pt x="9137" y="3151"/>
                  </a:lnTo>
                  <a:cubicBezTo>
                    <a:pt x="9137" y="3750"/>
                    <a:pt x="8664" y="4222"/>
                    <a:pt x="8066" y="4222"/>
                  </a:cubicBezTo>
                  <a:lnTo>
                    <a:pt x="7372" y="4222"/>
                  </a:lnTo>
                  <a:cubicBezTo>
                    <a:pt x="7152" y="4222"/>
                    <a:pt x="6994" y="4065"/>
                    <a:pt x="6994" y="3876"/>
                  </a:cubicBezTo>
                  <a:lnTo>
                    <a:pt x="6994" y="1072"/>
                  </a:lnTo>
                  <a:cubicBezTo>
                    <a:pt x="6994" y="883"/>
                    <a:pt x="7152" y="725"/>
                    <a:pt x="7372" y="725"/>
                  </a:cubicBez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4569"/>
                  </a:lnTo>
                  <a:cubicBezTo>
                    <a:pt x="0" y="4758"/>
                    <a:pt x="158" y="4916"/>
                    <a:pt x="347" y="4916"/>
                  </a:cubicBezTo>
                  <a:lnTo>
                    <a:pt x="10208" y="4916"/>
                  </a:lnTo>
                  <a:cubicBezTo>
                    <a:pt x="10397" y="4916"/>
                    <a:pt x="10554" y="4758"/>
                    <a:pt x="10554" y="4569"/>
                  </a:cubicBezTo>
                  <a:lnTo>
                    <a:pt x="10554" y="347"/>
                  </a:lnTo>
                  <a:cubicBezTo>
                    <a:pt x="10554" y="158"/>
                    <a:pt x="10397" y="1"/>
                    <a:pt x="102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3" name="Google Shape;5840;p51">
              <a:extLst>
                <a:ext uri="{FF2B5EF4-FFF2-40B4-BE49-F238E27FC236}">
                  <a16:creationId xmlns:a16="http://schemas.microsoft.com/office/drawing/2014/main" id="{1C082D1C-B200-7D3A-0D00-2AB3B068EE7E}"/>
                </a:ext>
              </a:extLst>
            </p:cNvPr>
            <p:cNvSpPr/>
            <p:nvPr/>
          </p:nvSpPr>
          <p:spPr>
            <a:xfrm>
              <a:off x="-45093575" y="3728200"/>
              <a:ext cx="17325" cy="53575"/>
            </a:xfrm>
            <a:custGeom>
              <a:avLst/>
              <a:gdLst/>
              <a:ahLst/>
              <a:cxnLst/>
              <a:rect l="l" t="t" r="r" b="b"/>
              <a:pathLst>
                <a:path w="693" h="2143" extrusionOk="0">
                  <a:moveTo>
                    <a:pt x="0" y="1"/>
                  </a:moveTo>
                  <a:lnTo>
                    <a:pt x="0" y="2143"/>
                  </a:lnTo>
                  <a:lnTo>
                    <a:pt x="347" y="2143"/>
                  </a:lnTo>
                  <a:cubicBezTo>
                    <a:pt x="536" y="2143"/>
                    <a:pt x="693" y="1985"/>
                    <a:pt x="693" y="1796"/>
                  </a:cubicBezTo>
                  <a:lnTo>
                    <a:pt x="693" y="347"/>
                  </a:lnTo>
                  <a:cubicBezTo>
                    <a:pt x="693" y="127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4" name="Google Shape;5841;p51">
              <a:extLst>
                <a:ext uri="{FF2B5EF4-FFF2-40B4-BE49-F238E27FC236}">
                  <a16:creationId xmlns:a16="http://schemas.microsoft.com/office/drawing/2014/main" id="{D5834DE6-39F9-3A41-F106-8D594E430DDA}"/>
                </a:ext>
              </a:extLst>
            </p:cNvPr>
            <p:cNvSpPr/>
            <p:nvPr/>
          </p:nvSpPr>
          <p:spPr>
            <a:xfrm>
              <a:off x="-45268450" y="3569900"/>
              <a:ext cx="228450" cy="106350"/>
            </a:xfrm>
            <a:custGeom>
              <a:avLst/>
              <a:gdLst/>
              <a:ahLst/>
              <a:cxnLst/>
              <a:rect l="l" t="t" r="r" b="b"/>
              <a:pathLst>
                <a:path w="9138" h="425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4253"/>
                  </a:lnTo>
                  <a:lnTo>
                    <a:pt x="9137" y="4253"/>
                  </a:lnTo>
                  <a:lnTo>
                    <a:pt x="9137" y="2804"/>
                  </a:lnTo>
                  <a:lnTo>
                    <a:pt x="6680" y="2804"/>
                  </a:lnTo>
                  <a:cubicBezTo>
                    <a:pt x="6491" y="2804"/>
                    <a:pt x="6333" y="2647"/>
                    <a:pt x="6333" y="2457"/>
                  </a:cubicBezTo>
                  <a:lnTo>
                    <a:pt x="633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5" name="Google Shape;5842;p51">
              <a:extLst>
                <a:ext uri="{FF2B5EF4-FFF2-40B4-BE49-F238E27FC236}">
                  <a16:creationId xmlns:a16="http://schemas.microsoft.com/office/drawing/2014/main" id="{CE166D10-0685-A462-FE33-DD1C88FD6D53}"/>
                </a:ext>
              </a:extLst>
            </p:cNvPr>
            <p:cNvSpPr/>
            <p:nvPr/>
          </p:nvSpPr>
          <p:spPr>
            <a:xfrm>
              <a:off x="-45093575" y="3574625"/>
              <a:ext cx="47275" cy="47275"/>
            </a:xfrm>
            <a:custGeom>
              <a:avLst/>
              <a:gdLst/>
              <a:ahLst/>
              <a:cxnLst/>
              <a:rect l="l" t="t" r="r" b="b"/>
              <a:pathLst>
                <a:path w="1891" h="1891" extrusionOk="0">
                  <a:moveTo>
                    <a:pt x="0" y="0"/>
                  </a:moveTo>
                  <a:lnTo>
                    <a:pt x="0" y="1890"/>
                  </a:lnTo>
                  <a:lnTo>
                    <a:pt x="1890" y="189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6" name="Google Shape;5843;p51">
              <a:extLst>
                <a:ext uri="{FF2B5EF4-FFF2-40B4-BE49-F238E27FC236}">
                  <a16:creationId xmlns:a16="http://schemas.microsoft.com/office/drawing/2014/main" id="{DDBA9B66-3B0B-63D2-0A46-A563C84B91D4}"/>
                </a:ext>
              </a:extLst>
            </p:cNvPr>
            <p:cNvSpPr/>
            <p:nvPr/>
          </p:nvSpPr>
          <p:spPr>
            <a:xfrm>
              <a:off x="-45269225" y="3833750"/>
              <a:ext cx="228425" cy="35450"/>
            </a:xfrm>
            <a:custGeom>
              <a:avLst/>
              <a:gdLst/>
              <a:ahLst/>
              <a:cxnLst/>
              <a:rect l="l" t="t" r="r" b="b"/>
              <a:pathLst>
                <a:path w="9137" h="1418" extrusionOk="0">
                  <a:moveTo>
                    <a:pt x="0" y="0"/>
                  </a:moveTo>
                  <a:lnTo>
                    <a:pt x="0" y="1071"/>
                  </a:lnTo>
                  <a:cubicBezTo>
                    <a:pt x="0" y="1260"/>
                    <a:pt x="158" y="1418"/>
                    <a:pt x="378" y="1418"/>
                  </a:cubicBezTo>
                  <a:lnTo>
                    <a:pt x="8790" y="1418"/>
                  </a:lnTo>
                  <a:cubicBezTo>
                    <a:pt x="8979" y="1418"/>
                    <a:pt x="9137" y="1260"/>
                    <a:pt x="9137" y="1071"/>
                  </a:cubicBezTo>
                  <a:lnTo>
                    <a:pt x="91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97" name="Google Shape;5844;p51">
            <a:extLst>
              <a:ext uri="{FF2B5EF4-FFF2-40B4-BE49-F238E27FC236}">
                <a16:creationId xmlns:a16="http://schemas.microsoft.com/office/drawing/2014/main" id="{D6BA41EA-5544-6CD2-37D4-BFC65BC1A3F0}"/>
              </a:ext>
            </a:extLst>
          </p:cNvPr>
          <p:cNvGrpSpPr/>
          <p:nvPr/>
        </p:nvGrpSpPr>
        <p:grpSpPr>
          <a:xfrm>
            <a:off x="9949681" y="5922252"/>
            <a:ext cx="444959" cy="545086"/>
            <a:chOff x="-45277900" y="3938500"/>
            <a:chExt cx="244975" cy="300100"/>
          </a:xfrm>
          <a:solidFill>
            <a:srgbClr val="054B99"/>
          </a:solidFill>
        </p:grpSpPr>
        <p:sp>
          <p:nvSpPr>
            <p:cNvPr id="3498" name="Google Shape;5845;p51">
              <a:extLst>
                <a:ext uri="{FF2B5EF4-FFF2-40B4-BE49-F238E27FC236}">
                  <a16:creationId xmlns:a16="http://schemas.microsoft.com/office/drawing/2014/main" id="{D1A31A1D-E34C-7982-0F36-946EEF68416D}"/>
                </a:ext>
              </a:extLst>
            </p:cNvPr>
            <p:cNvSpPr/>
            <p:nvPr/>
          </p:nvSpPr>
          <p:spPr>
            <a:xfrm>
              <a:off x="-45210950" y="4107825"/>
              <a:ext cx="23650" cy="24450"/>
            </a:xfrm>
            <a:custGeom>
              <a:avLst/>
              <a:gdLst/>
              <a:ahLst/>
              <a:cxnLst/>
              <a:rect l="l" t="t" r="r" b="b"/>
              <a:pathLst>
                <a:path w="946" h="978" extrusionOk="0">
                  <a:moveTo>
                    <a:pt x="473" y="1"/>
                  </a:moveTo>
                  <a:lnTo>
                    <a:pt x="1" y="978"/>
                  </a:lnTo>
                  <a:lnTo>
                    <a:pt x="946" y="978"/>
                  </a:lnTo>
                  <a:lnTo>
                    <a:pt x="47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9" name="Google Shape;5846;p51">
              <a:extLst>
                <a:ext uri="{FF2B5EF4-FFF2-40B4-BE49-F238E27FC236}">
                  <a16:creationId xmlns:a16="http://schemas.microsoft.com/office/drawing/2014/main" id="{AB4E7C93-7FE0-4BDD-E038-6380E046ACC9}"/>
                </a:ext>
              </a:extLst>
            </p:cNvPr>
            <p:cNvSpPr/>
            <p:nvPr/>
          </p:nvSpPr>
          <p:spPr>
            <a:xfrm>
              <a:off x="-45084925" y="3943225"/>
              <a:ext cx="47275" cy="47275"/>
            </a:xfrm>
            <a:custGeom>
              <a:avLst/>
              <a:gdLst/>
              <a:ahLst/>
              <a:cxnLst/>
              <a:rect l="l" t="t" r="r" b="b"/>
              <a:pathLst>
                <a:path w="1891" h="1891" extrusionOk="0">
                  <a:moveTo>
                    <a:pt x="1" y="0"/>
                  </a:moveTo>
                  <a:lnTo>
                    <a:pt x="1" y="1891"/>
                  </a:lnTo>
                  <a:lnTo>
                    <a:pt x="1891" y="1891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5847;p51">
              <a:extLst>
                <a:ext uri="{FF2B5EF4-FFF2-40B4-BE49-F238E27FC236}">
                  <a16:creationId xmlns:a16="http://schemas.microsoft.com/office/drawing/2014/main" id="{C45EFE46-1CB4-2369-FA42-94C4E4ECC08C}"/>
                </a:ext>
              </a:extLst>
            </p:cNvPr>
            <p:cNvSpPr/>
            <p:nvPr/>
          </p:nvSpPr>
          <p:spPr>
            <a:xfrm>
              <a:off x="-45260575" y="3938500"/>
              <a:ext cx="227650" cy="300100"/>
            </a:xfrm>
            <a:custGeom>
              <a:avLst/>
              <a:gdLst/>
              <a:ahLst/>
              <a:cxnLst/>
              <a:rect l="l" t="t" r="r" b="b"/>
              <a:pathLst>
                <a:path w="9106" h="12004" extrusionOk="0">
                  <a:moveTo>
                    <a:pt x="348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4222"/>
                  </a:lnTo>
                  <a:lnTo>
                    <a:pt x="7342" y="4222"/>
                  </a:lnTo>
                  <a:cubicBezTo>
                    <a:pt x="7562" y="4222"/>
                    <a:pt x="7720" y="4380"/>
                    <a:pt x="7720" y="4600"/>
                  </a:cubicBezTo>
                  <a:lnTo>
                    <a:pt x="7720" y="10208"/>
                  </a:lnTo>
                  <a:cubicBezTo>
                    <a:pt x="7720" y="10428"/>
                    <a:pt x="7562" y="10586"/>
                    <a:pt x="7342" y="10586"/>
                  </a:cubicBezTo>
                  <a:lnTo>
                    <a:pt x="1" y="10586"/>
                  </a:lnTo>
                  <a:lnTo>
                    <a:pt x="1" y="11626"/>
                  </a:lnTo>
                  <a:cubicBezTo>
                    <a:pt x="1" y="11846"/>
                    <a:pt x="158" y="12004"/>
                    <a:pt x="348" y="12004"/>
                  </a:cubicBezTo>
                  <a:lnTo>
                    <a:pt x="8759" y="12004"/>
                  </a:lnTo>
                  <a:cubicBezTo>
                    <a:pt x="8980" y="12004"/>
                    <a:pt x="9106" y="11846"/>
                    <a:pt x="9106" y="11626"/>
                  </a:cubicBezTo>
                  <a:lnTo>
                    <a:pt x="9106" y="2804"/>
                  </a:lnTo>
                  <a:lnTo>
                    <a:pt x="6680" y="2804"/>
                  </a:lnTo>
                  <a:lnTo>
                    <a:pt x="6680" y="2773"/>
                  </a:lnTo>
                  <a:cubicBezTo>
                    <a:pt x="6491" y="2773"/>
                    <a:pt x="6333" y="2615"/>
                    <a:pt x="6333" y="2426"/>
                  </a:cubicBezTo>
                  <a:lnTo>
                    <a:pt x="633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1" name="Google Shape;5848;p51">
              <a:extLst>
                <a:ext uri="{FF2B5EF4-FFF2-40B4-BE49-F238E27FC236}">
                  <a16:creationId xmlns:a16="http://schemas.microsoft.com/office/drawing/2014/main" id="{7FEAACB0-9A40-3128-B1AE-E5F3E45B8A9D}"/>
                </a:ext>
              </a:extLst>
            </p:cNvPr>
            <p:cNvSpPr/>
            <p:nvPr/>
          </p:nvSpPr>
          <p:spPr>
            <a:xfrm>
              <a:off x="-45277900" y="4061375"/>
              <a:ext cx="193000" cy="122875"/>
            </a:xfrm>
            <a:custGeom>
              <a:avLst/>
              <a:gdLst/>
              <a:ahLst/>
              <a:cxnLst/>
              <a:rect l="l" t="t" r="r" b="b"/>
              <a:pathLst>
                <a:path w="7720" h="4915" extrusionOk="0">
                  <a:moveTo>
                    <a:pt x="5987" y="693"/>
                  </a:moveTo>
                  <a:cubicBezTo>
                    <a:pt x="6207" y="693"/>
                    <a:pt x="6333" y="851"/>
                    <a:pt x="6333" y="1071"/>
                  </a:cubicBezTo>
                  <a:cubicBezTo>
                    <a:pt x="6302" y="1260"/>
                    <a:pt x="6144" y="1418"/>
                    <a:pt x="5987" y="1418"/>
                  </a:cubicBezTo>
                  <a:cubicBezTo>
                    <a:pt x="5798" y="1418"/>
                    <a:pt x="5640" y="1260"/>
                    <a:pt x="5640" y="1071"/>
                  </a:cubicBezTo>
                  <a:cubicBezTo>
                    <a:pt x="5640" y="851"/>
                    <a:pt x="5798" y="693"/>
                    <a:pt x="5987" y="693"/>
                  </a:cubicBezTo>
                  <a:close/>
                  <a:moveTo>
                    <a:pt x="3246" y="701"/>
                  </a:moveTo>
                  <a:cubicBezTo>
                    <a:pt x="3372" y="701"/>
                    <a:pt x="3498" y="772"/>
                    <a:pt x="3561" y="914"/>
                  </a:cubicBezTo>
                  <a:lnTo>
                    <a:pt x="4979" y="3686"/>
                  </a:lnTo>
                  <a:cubicBezTo>
                    <a:pt x="4979" y="3907"/>
                    <a:pt x="4884" y="4096"/>
                    <a:pt x="4727" y="4159"/>
                  </a:cubicBezTo>
                  <a:cubicBezTo>
                    <a:pt x="4695" y="4222"/>
                    <a:pt x="4601" y="4222"/>
                    <a:pt x="4569" y="4222"/>
                  </a:cubicBezTo>
                  <a:cubicBezTo>
                    <a:pt x="4443" y="4222"/>
                    <a:pt x="4349" y="4127"/>
                    <a:pt x="4254" y="4001"/>
                  </a:cubicBezTo>
                  <a:lnTo>
                    <a:pt x="4033" y="3497"/>
                  </a:lnTo>
                  <a:lnTo>
                    <a:pt x="2364" y="3497"/>
                  </a:lnTo>
                  <a:lnTo>
                    <a:pt x="2143" y="4001"/>
                  </a:lnTo>
                  <a:cubicBezTo>
                    <a:pt x="2075" y="4115"/>
                    <a:pt x="1940" y="4196"/>
                    <a:pt x="1811" y="4196"/>
                  </a:cubicBezTo>
                  <a:cubicBezTo>
                    <a:pt x="1762" y="4196"/>
                    <a:pt x="1714" y="4185"/>
                    <a:pt x="1671" y="4159"/>
                  </a:cubicBezTo>
                  <a:cubicBezTo>
                    <a:pt x="1513" y="4096"/>
                    <a:pt x="1419" y="3844"/>
                    <a:pt x="1513" y="3686"/>
                  </a:cubicBezTo>
                  <a:lnTo>
                    <a:pt x="2931" y="914"/>
                  </a:lnTo>
                  <a:cubicBezTo>
                    <a:pt x="2994" y="772"/>
                    <a:pt x="3120" y="701"/>
                    <a:pt x="3246" y="701"/>
                  </a:cubicBezTo>
                  <a:close/>
                  <a:moveTo>
                    <a:pt x="5955" y="2079"/>
                  </a:moveTo>
                  <a:cubicBezTo>
                    <a:pt x="6144" y="2079"/>
                    <a:pt x="6302" y="2237"/>
                    <a:pt x="6302" y="2426"/>
                  </a:cubicBezTo>
                  <a:lnTo>
                    <a:pt x="6302" y="3844"/>
                  </a:lnTo>
                  <a:cubicBezTo>
                    <a:pt x="6302" y="4064"/>
                    <a:pt x="6144" y="4222"/>
                    <a:pt x="5955" y="4222"/>
                  </a:cubicBezTo>
                  <a:cubicBezTo>
                    <a:pt x="5766" y="4222"/>
                    <a:pt x="5609" y="4064"/>
                    <a:pt x="5609" y="3844"/>
                  </a:cubicBezTo>
                  <a:lnTo>
                    <a:pt x="5609" y="2426"/>
                  </a:lnTo>
                  <a:cubicBezTo>
                    <a:pt x="5609" y="2237"/>
                    <a:pt x="5766" y="2079"/>
                    <a:pt x="5955" y="2079"/>
                  </a:cubicBezTo>
                  <a:close/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4568"/>
                  </a:lnTo>
                  <a:cubicBezTo>
                    <a:pt x="1" y="4757"/>
                    <a:pt x="158" y="4915"/>
                    <a:pt x="347" y="4915"/>
                  </a:cubicBezTo>
                  <a:lnTo>
                    <a:pt x="7720" y="4915"/>
                  </a:lnTo>
                  <a:lnTo>
                    <a:pt x="772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02" name="Google Shape;5849;p51">
            <a:extLst>
              <a:ext uri="{FF2B5EF4-FFF2-40B4-BE49-F238E27FC236}">
                <a16:creationId xmlns:a16="http://schemas.microsoft.com/office/drawing/2014/main" id="{73825094-91AB-E76A-5FCA-392392562A4D}"/>
              </a:ext>
            </a:extLst>
          </p:cNvPr>
          <p:cNvGrpSpPr/>
          <p:nvPr/>
        </p:nvGrpSpPr>
        <p:grpSpPr>
          <a:xfrm>
            <a:off x="11316394" y="5265598"/>
            <a:ext cx="545086" cy="545086"/>
            <a:chOff x="-44502875" y="3576975"/>
            <a:chExt cx="300100" cy="300100"/>
          </a:xfrm>
          <a:solidFill>
            <a:srgbClr val="054B99"/>
          </a:solidFill>
        </p:grpSpPr>
        <p:sp>
          <p:nvSpPr>
            <p:cNvPr id="3503" name="Google Shape;5850;p51">
              <a:extLst>
                <a:ext uri="{FF2B5EF4-FFF2-40B4-BE49-F238E27FC236}">
                  <a16:creationId xmlns:a16="http://schemas.microsoft.com/office/drawing/2014/main" id="{0E3667FD-4AC5-CCD8-FF57-4099751B522D}"/>
                </a:ext>
              </a:extLst>
            </p:cNvPr>
            <p:cNvSpPr/>
            <p:nvPr/>
          </p:nvSpPr>
          <p:spPr>
            <a:xfrm>
              <a:off x="-44466650" y="3576975"/>
              <a:ext cx="53600" cy="18925"/>
            </a:xfrm>
            <a:custGeom>
              <a:avLst/>
              <a:gdLst/>
              <a:ahLst/>
              <a:cxnLst/>
              <a:rect l="l" t="t" r="r" b="b"/>
              <a:pathLst>
                <a:path w="2144" h="757" extrusionOk="0">
                  <a:moveTo>
                    <a:pt x="348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757"/>
                  </a:lnTo>
                  <a:lnTo>
                    <a:pt x="2143" y="757"/>
                  </a:lnTo>
                  <a:lnTo>
                    <a:pt x="2143" y="347"/>
                  </a:lnTo>
                  <a:cubicBezTo>
                    <a:pt x="2143" y="158"/>
                    <a:pt x="1986" y="1"/>
                    <a:pt x="17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4" name="Google Shape;5851;p51">
              <a:extLst>
                <a:ext uri="{FF2B5EF4-FFF2-40B4-BE49-F238E27FC236}">
                  <a16:creationId xmlns:a16="http://schemas.microsoft.com/office/drawing/2014/main" id="{FA64B9E9-1F10-D01D-594D-FD70320CA175}"/>
                </a:ext>
              </a:extLst>
            </p:cNvPr>
            <p:cNvSpPr/>
            <p:nvPr/>
          </p:nvSpPr>
          <p:spPr>
            <a:xfrm>
              <a:off x="-44502875" y="3595100"/>
              <a:ext cx="283575" cy="281975"/>
            </a:xfrm>
            <a:custGeom>
              <a:avLst/>
              <a:gdLst/>
              <a:ahLst/>
              <a:cxnLst/>
              <a:rect l="l" t="t" r="r" b="b"/>
              <a:pathLst>
                <a:path w="11343" h="11279" extrusionOk="0">
                  <a:moveTo>
                    <a:pt x="10945" y="0"/>
                  </a:moveTo>
                  <a:cubicBezTo>
                    <a:pt x="10854" y="0"/>
                    <a:pt x="10760" y="32"/>
                    <a:pt x="10681" y="95"/>
                  </a:cubicBezTo>
                  <a:lnTo>
                    <a:pt x="10082" y="693"/>
                  </a:lnTo>
                  <a:lnTo>
                    <a:pt x="347" y="693"/>
                  </a:lnTo>
                  <a:cubicBezTo>
                    <a:pt x="158" y="693"/>
                    <a:pt x="1" y="851"/>
                    <a:pt x="1" y="1040"/>
                  </a:cubicBezTo>
                  <a:lnTo>
                    <a:pt x="1" y="2458"/>
                  </a:lnTo>
                  <a:cubicBezTo>
                    <a:pt x="1" y="2647"/>
                    <a:pt x="158" y="2804"/>
                    <a:pt x="347" y="2804"/>
                  </a:cubicBezTo>
                  <a:lnTo>
                    <a:pt x="7940" y="2804"/>
                  </a:lnTo>
                  <a:lnTo>
                    <a:pt x="3561" y="7215"/>
                  </a:lnTo>
                  <a:lnTo>
                    <a:pt x="3561" y="3529"/>
                  </a:lnTo>
                  <a:lnTo>
                    <a:pt x="1418" y="3529"/>
                  </a:lnTo>
                  <a:lnTo>
                    <a:pt x="1418" y="9357"/>
                  </a:lnTo>
                  <a:lnTo>
                    <a:pt x="820" y="9956"/>
                  </a:lnTo>
                  <a:cubicBezTo>
                    <a:pt x="725" y="10050"/>
                    <a:pt x="725" y="10302"/>
                    <a:pt x="820" y="10460"/>
                  </a:cubicBezTo>
                  <a:cubicBezTo>
                    <a:pt x="914" y="10523"/>
                    <a:pt x="977" y="10586"/>
                    <a:pt x="1072" y="10586"/>
                  </a:cubicBezTo>
                  <a:cubicBezTo>
                    <a:pt x="1135" y="10586"/>
                    <a:pt x="1261" y="10523"/>
                    <a:pt x="1292" y="10460"/>
                  </a:cubicBezTo>
                  <a:lnTo>
                    <a:pt x="1891" y="9861"/>
                  </a:lnTo>
                  <a:lnTo>
                    <a:pt x="7719" y="9861"/>
                  </a:lnTo>
                  <a:lnTo>
                    <a:pt x="7719" y="7750"/>
                  </a:lnTo>
                  <a:lnTo>
                    <a:pt x="4033" y="7750"/>
                  </a:lnTo>
                  <a:lnTo>
                    <a:pt x="8444" y="3340"/>
                  </a:lnTo>
                  <a:lnTo>
                    <a:pt x="8444" y="10932"/>
                  </a:lnTo>
                  <a:cubicBezTo>
                    <a:pt x="8444" y="11121"/>
                    <a:pt x="8602" y="11279"/>
                    <a:pt x="8791" y="11279"/>
                  </a:cubicBezTo>
                  <a:lnTo>
                    <a:pt x="10208" y="11279"/>
                  </a:lnTo>
                  <a:cubicBezTo>
                    <a:pt x="10397" y="11279"/>
                    <a:pt x="10555" y="11121"/>
                    <a:pt x="10555" y="10932"/>
                  </a:cubicBezTo>
                  <a:lnTo>
                    <a:pt x="10555" y="1197"/>
                  </a:lnTo>
                  <a:lnTo>
                    <a:pt x="11153" y="599"/>
                  </a:lnTo>
                  <a:cubicBezTo>
                    <a:pt x="11343" y="441"/>
                    <a:pt x="11343" y="252"/>
                    <a:pt x="11185" y="95"/>
                  </a:cubicBezTo>
                  <a:cubicBezTo>
                    <a:pt x="11122" y="32"/>
                    <a:pt x="11035" y="0"/>
                    <a:pt x="109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5" name="Google Shape;5852;p51">
              <a:extLst>
                <a:ext uri="{FF2B5EF4-FFF2-40B4-BE49-F238E27FC236}">
                  <a16:creationId xmlns:a16="http://schemas.microsoft.com/office/drawing/2014/main" id="{30BC6EF0-00C1-315E-51A0-1001C04463B9}"/>
                </a:ext>
              </a:extLst>
            </p:cNvPr>
            <p:cNvSpPr/>
            <p:nvPr/>
          </p:nvSpPr>
          <p:spPr>
            <a:xfrm>
              <a:off x="-44221675" y="3788850"/>
              <a:ext cx="18900" cy="52800"/>
            </a:xfrm>
            <a:custGeom>
              <a:avLst/>
              <a:gdLst/>
              <a:ahLst/>
              <a:cxnLst/>
              <a:rect l="l" t="t" r="r" b="b"/>
              <a:pathLst>
                <a:path w="756" h="2112" extrusionOk="0">
                  <a:moveTo>
                    <a:pt x="0" y="0"/>
                  </a:moveTo>
                  <a:lnTo>
                    <a:pt x="0" y="2111"/>
                  </a:lnTo>
                  <a:lnTo>
                    <a:pt x="410" y="2111"/>
                  </a:lnTo>
                  <a:cubicBezTo>
                    <a:pt x="599" y="2111"/>
                    <a:pt x="756" y="1954"/>
                    <a:pt x="756" y="1765"/>
                  </a:cubicBezTo>
                  <a:lnTo>
                    <a:pt x="756" y="347"/>
                  </a:lnTo>
                  <a:cubicBezTo>
                    <a:pt x="756" y="158"/>
                    <a:pt x="599" y="0"/>
                    <a:pt x="4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06" name="Google Shape;5853;p51">
            <a:extLst>
              <a:ext uri="{FF2B5EF4-FFF2-40B4-BE49-F238E27FC236}">
                <a16:creationId xmlns:a16="http://schemas.microsoft.com/office/drawing/2014/main" id="{C8DC4903-1CE5-0B9E-9041-9848ECA48556}"/>
              </a:ext>
            </a:extLst>
          </p:cNvPr>
          <p:cNvGrpSpPr/>
          <p:nvPr/>
        </p:nvGrpSpPr>
        <p:grpSpPr>
          <a:xfrm>
            <a:off x="2492154" y="3114791"/>
            <a:ext cx="467854" cy="396606"/>
            <a:chOff x="1636184" y="2959225"/>
            <a:chExt cx="232666" cy="197250"/>
          </a:xfrm>
          <a:solidFill>
            <a:srgbClr val="054B99"/>
          </a:solidFill>
        </p:grpSpPr>
        <p:sp>
          <p:nvSpPr>
            <p:cNvPr id="3507" name="Google Shape;5854;p51">
              <a:extLst>
                <a:ext uri="{FF2B5EF4-FFF2-40B4-BE49-F238E27FC236}">
                  <a16:creationId xmlns:a16="http://schemas.microsoft.com/office/drawing/2014/main" id="{3F3CF0BC-292F-1E25-75EB-20B1B9D586D9}"/>
                </a:ext>
              </a:extLst>
            </p:cNvPr>
            <p:cNvSpPr/>
            <p:nvPr/>
          </p:nvSpPr>
          <p:spPr>
            <a:xfrm>
              <a:off x="1649300" y="2959225"/>
              <a:ext cx="219550" cy="197250"/>
            </a:xfrm>
            <a:custGeom>
              <a:avLst/>
              <a:gdLst/>
              <a:ahLst/>
              <a:cxnLst/>
              <a:rect l="l" t="t" r="r" b="b"/>
              <a:pathLst>
                <a:path w="8782" h="7890" extrusionOk="0">
                  <a:moveTo>
                    <a:pt x="3485" y="419"/>
                  </a:moveTo>
                  <a:lnTo>
                    <a:pt x="2342" y="1952"/>
                  </a:lnTo>
                  <a:lnTo>
                    <a:pt x="1757" y="419"/>
                  </a:lnTo>
                  <a:close/>
                  <a:moveTo>
                    <a:pt x="6495" y="419"/>
                  </a:moveTo>
                  <a:lnTo>
                    <a:pt x="5882" y="1952"/>
                  </a:lnTo>
                  <a:lnTo>
                    <a:pt x="4739" y="419"/>
                  </a:lnTo>
                  <a:close/>
                  <a:moveTo>
                    <a:pt x="1255" y="809"/>
                  </a:moveTo>
                  <a:lnTo>
                    <a:pt x="1812" y="2314"/>
                  </a:lnTo>
                  <a:lnTo>
                    <a:pt x="307" y="2314"/>
                  </a:lnTo>
                  <a:lnTo>
                    <a:pt x="1255" y="809"/>
                  </a:lnTo>
                  <a:close/>
                  <a:moveTo>
                    <a:pt x="4154" y="614"/>
                  </a:moveTo>
                  <a:lnTo>
                    <a:pt x="5408" y="2314"/>
                  </a:lnTo>
                  <a:lnTo>
                    <a:pt x="2900" y="2314"/>
                  </a:lnTo>
                  <a:lnTo>
                    <a:pt x="4154" y="614"/>
                  </a:lnTo>
                  <a:close/>
                  <a:moveTo>
                    <a:pt x="6997" y="809"/>
                  </a:moveTo>
                  <a:lnTo>
                    <a:pt x="7945" y="2314"/>
                  </a:lnTo>
                  <a:lnTo>
                    <a:pt x="6440" y="2314"/>
                  </a:lnTo>
                  <a:lnTo>
                    <a:pt x="6997" y="809"/>
                  </a:lnTo>
                  <a:close/>
                  <a:moveTo>
                    <a:pt x="2035" y="2928"/>
                  </a:moveTo>
                  <a:lnTo>
                    <a:pt x="3206" y="6133"/>
                  </a:lnTo>
                  <a:lnTo>
                    <a:pt x="419" y="2928"/>
                  </a:lnTo>
                  <a:close/>
                  <a:moveTo>
                    <a:pt x="7806" y="2928"/>
                  </a:moveTo>
                  <a:lnTo>
                    <a:pt x="5018" y="6133"/>
                  </a:lnTo>
                  <a:lnTo>
                    <a:pt x="6217" y="2928"/>
                  </a:lnTo>
                  <a:close/>
                  <a:moveTo>
                    <a:pt x="5548" y="2928"/>
                  </a:moveTo>
                  <a:lnTo>
                    <a:pt x="4126" y="6719"/>
                  </a:lnTo>
                  <a:lnTo>
                    <a:pt x="2677" y="2928"/>
                  </a:lnTo>
                  <a:close/>
                  <a:moveTo>
                    <a:pt x="1562" y="1"/>
                  </a:moveTo>
                  <a:lnTo>
                    <a:pt x="1" y="2482"/>
                  </a:lnTo>
                  <a:lnTo>
                    <a:pt x="1" y="2510"/>
                  </a:lnTo>
                  <a:lnTo>
                    <a:pt x="1" y="2537"/>
                  </a:lnTo>
                  <a:lnTo>
                    <a:pt x="1" y="2593"/>
                  </a:lnTo>
                  <a:lnTo>
                    <a:pt x="1" y="2621"/>
                  </a:lnTo>
                  <a:lnTo>
                    <a:pt x="1" y="2649"/>
                  </a:lnTo>
                  <a:lnTo>
                    <a:pt x="1" y="2677"/>
                  </a:lnTo>
                  <a:lnTo>
                    <a:pt x="1" y="2733"/>
                  </a:lnTo>
                  <a:lnTo>
                    <a:pt x="1" y="2760"/>
                  </a:lnTo>
                  <a:lnTo>
                    <a:pt x="1" y="2788"/>
                  </a:lnTo>
                  <a:lnTo>
                    <a:pt x="1" y="2816"/>
                  </a:lnTo>
                  <a:lnTo>
                    <a:pt x="1" y="2872"/>
                  </a:lnTo>
                  <a:lnTo>
                    <a:pt x="4349" y="7834"/>
                  </a:lnTo>
                  <a:lnTo>
                    <a:pt x="4405" y="7890"/>
                  </a:lnTo>
                  <a:lnTo>
                    <a:pt x="4879" y="7890"/>
                  </a:lnTo>
                  <a:lnTo>
                    <a:pt x="4907" y="7834"/>
                  </a:lnTo>
                  <a:lnTo>
                    <a:pt x="8753" y="2788"/>
                  </a:lnTo>
                  <a:lnTo>
                    <a:pt x="8753" y="2788"/>
                  </a:lnTo>
                  <a:cubicBezTo>
                    <a:pt x="8744" y="2798"/>
                    <a:pt x="8738" y="2801"/>
                    <a:pt x="8735" y="2801"/>
                  </a:cubicBezTo>
                  <a:cubicBezTo>
                    <a:pt x="8729" y="2801"/>
                    <a:pt x="8735" y="2788"/>
                    <a:pt x="8753" y="2788"/>
                  </a:cubicBezTo>
                  <a:lnTo>
                    <a:pt x="8781" y="2760"/>
                  </a:lnTo>
                  <a:lnTo>
                    <a:pt x="8781" y="2733"/>
                  </a:lnTo>
                  <a:lnTo>
                    <a:pt x="8781" y="2677"/>
                  </a:lnTo>
                  <a:lnTo>
                    <a:pt x="8781" y="2649"/>
                  </a:lnTo>
                  <a:lnTo>
                    <a:pt x="8781" y="2621"/>
                  </a:lnTo>
                  <a:lnTo>
                    <a:pt x="8781" y="2593"/>
                  </a:lnTo>
                  <a:lnTo>
                    <a:pt x="8781" y="2537"/>
                  </a:lnTo>
                  <a:lnTo>
                    <a:pt x="8781" y="2510"/>
                  </a:lnTo>
                  <a:lnTo>
                    <a:pt x="8781" y="2482"/>
                  </a:lnTo>
                  <a:lnTo>
                    <a:pt x="722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8" name="Google Shape;5855;p51">
              <a:extLst>
                <a:ext uri="{FF2B5EF4-FFF2-40B4-BE49-F238E27FC236}">
                  <a16:creationId xmlns:a16="http://schemas.microsoft.com/office/drawing/2014/main" id="{D4531B9B-070F-3D8D-8B1E-D210DC49F5BE}"/>
                </a:ext>
              </a:extLst>
            </p:cNvPr>
            <p:cNvSpPr/>
            <p:nvPr/>
          </p:nvSpPr>
          <p:spPr>
            <a:xfrm flipH="1">
              <a:off x="1636184" y="2959225"/>
              <a:ext cx="219550" cy="197250"/>
            </a:xfrm>
            <a:custGeom>
              <a:avLst/>
              <a:gdLst/>
              <a:ahLst/>
              <a:cxnLst/>
              <a:rect l="l" t="t" r="r" b="b"/>
              <a:pathLst>
                <a:path w="8782" h="7890" extrusionOk="0">
                  <a:moveTo>
                    <a:pt x="3485" y="419"/>
                  </a:moveTo>
                  <a:lnTo>
                    <a:pt x="2342" y="1952"/>
                  </a:lnTo>
                  <a:lnTo>
                    <a:pt x="1757" y="419"/>
                  </a:lnTo>
                  <a:close/>
                  <a:moveTo>
                    <a:pt x="6495" y="419"/>
                  </a:moveTo>
                  <a:lnTo>
                    <a:pt x="5882" y="1952"/>
                  </a:lnTo>
                  <a:lnTo>
                    <a:pt x="4739" y="419"/>
                  </a:lnTo>
                  <a:close/>
                  <a:moveTo>
                    <a:pt x="1255" y="809"/>
                  </a:moveTo>
                  <a:lnTo>
                    <a:pt x="1812" y="2314"/>
                  </a:lnTo>
                  <a:lnTo>
                    <a:pt x="307" y="2314"/>
                  </a:lnTo>
                  <a:lnTo>
                    <a:pt x="1255" y="809"/>
                  </a:lnTo>
                  <a:close/>
                  <a:moveTo>
                    <a:pt x="4154" y="614"/>
                  </a:moveTo>
                  <a:lnTo>
                    <a:pt x="5408" y="2314"/>
                  </a:lnTo>
                  <a:lnTo>
                    <a:pt x="2900" y="2314"/>
                  </a:lnTo>
                  <a:lnTo>
                    <a:pt x="4154" y="614"/>
                  </a:lnTo>
                  <a:close/>
                  <a:moveTo>
                    <a:pt x="6997" y="809"/>
                  </a:moveTo>
                  <a:lnTo>
                    <a:pt x="7945" y="2314"/>
                  </a:lnTo>
                  <a:lnTo>
                    <a:pt x="6440" y="2314"/>
                  </a:lnTo>
                  <a:lnTo>
                    <a:pt x="6997" y="809"/>
                  </a:lnTo>
                  <a:close/>
                  <a:moveTo>
                    <a:pt x="2035" y="2928"/>
                  </a:moveTo>
                  <a:lnTo>
                    <a:pt x="3206" y="6133"/>
                  </a:lnTo>
                  <a:lnTo>
                    <a:pt x="419" y="2928"/>
                  </a:lnTo>
                  <a:close/>
                  <a:moveTo>
                    <a:pt x="7806" y="2928"/>
                  </a:moveTo>
                  <a:lnTo>
                    <a:pt x="5018" y="6133"/>
                  </a:lnTo>
                  <a:lnTo>
                    <a:pt x="6217" y="2928"/>
                  </a:lnTo>
                  <a:close/>
                  <a:moveTo>
                    <a:pt x="5548" y="2928"/>
                  </a:moveTo>
                  <a:lnTo>
                    <a:pt x="4126" y="6719"/>
                  </a:lnTo>
                  <a:lnTo>
                    <a:pt x="2677" y="2928"/>
                  </a:lnTo>
                  <a:close/>
                  <a:moveTo>
                    <a:pt x="1562" y="1"/>
                  </a:moveTo>
                  <a:lnTo>
                    <a:pt x="1" y="2482"/>
                  </a:lnTo>
                  <a:lnTo>
                    <a:pt x="1" y="2510"/>
                  </a:lnTo>
                  <a:lnTo>
                    <a:pt x="1" y="2537"/>
                  </a:lnTo>
                  <a:lnTo>
                    <a:pt x="1" y="2593"/>
                  </a:lnTo>
                  <a:lnTo>
                    <a:pt x="1" y="2621"/>
                  </a:lnTo>
                  <a:lnTo>
                    <a:pt x="1" y="2649"/>
                  </a:lnTo>
                  <a:lnTo>
                    <a:pt x="1" y="2677"/>
                  </a:lnTo>
                  <a:lnTo>
                    <a:pt x="1" y="2733"/>
                  </a:lnTo>
                  <a:lnTo>
                    <a:pt x="1" y="2760"/>
                  </a:lnTo>
                  <a:lnTo>
                    <a:pt x="1" y="2788"/>
                  </a:lnTo>
                  <a:lnTo>
                    <a:pt x="1" y="2816"/>
                  </a:lnTo>
                  <a:lnTo>
                    <a:pt x="1" y="2872"/>
                  </a:lnTo>
                  <a:lnTo>
                    <a:pt x="4349" y="7834"/>
                  </a:lnTo>
                  <a:lnTo>
                    <a:pt x="4405" y="7890"/>
                  </a:lnTo>
                  <a:lnTo>
                    <a:pt x="4879" y="7890"/>
                  </a:lnTo>
                  <a:lnTo>
                    <a:pt x="4907" y="7834"/>
                  </a:lnTo>
                  <a:lnTo>
                    <a:pt x="8753" y="2788"/>
                  </a:lnTo>
                  <a:lnTo>
                    <a:pt x="8753" y="2788"/>
                  </a:lnTo>
                  <a:cubicBezTo>
                    <a:pt x="8744" y="2798"/>
                    <a:pt x="8738" y="2801"/>
                    <a:pt x="8735" y="2801"/>
                  </a:cubicBezTo>
                  <a:cubicBezTo>
                    <a:pt x="8729" y="2801"/>
                    <a:pt x="8735" y="2788"/>
                    <a:pt x="8753" y="2788"/>
                  </a:cubicBezTo>
                  <a:lnTo>
                    <a:pt x="8781" y="2760"/>
                  </a:lnTo>
                  <a:lnTo>
                    <a:pt x="8781" y="2733"/>
                  </a:lnTo>
                  <a:lnTo>
                    <a:pt x="8781" y="2677"/>
                  </a:lnTo>
                  <a:lnTo>
                    <a:pt x="8781" y="2649"/>
                  </a:lnTo>
                  <a:lnTo>
                    <a:pt x="8781" y="2621"/>
                  </a:lnTo>
                  <a:lnTo>
                    <a:pt x="8781" y="2593"/>
                  </a:lnTo>
                  <a:lnTo>
                    <a:pt x="8781" y="2537"/>
                  </a:lnTo>
                  <a:lnTo>
                    <a:pt x="8781" y="2510"/>
                  </a:lnTo>
                  <a:lnTo>
                    <a:pt x="8781" y="2482"/>
                  </a:lnTo>
                  <a:lnTo>
                    <a:pt x="722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9" name="Google Shape;5856;p51">
              <a:extLst>
                <a:ext uri="{FF2B5EF4-FFF2-40B4-BE49-F238E27FC236}">
                  <a16:creationId xmlns:a16="http://schemas.microsoft.com/office/drawing/2014/main" id="{BB442DFE-A624-030F-CCF7-52B3EDFE4B07}"/>
                </a:ext>
              </a:extLst>
            </p:cNvPr>
            <p:cNvSpPr/>
            <p:nvPr/>
          </p:nvSpPr>
          <p:spPr>
            <a:xfrm>
              <a:off x="1734750" y="3136775"/>
              <a:ext cx="36900" cy="19650"/>
            </a:xfrm>
            <a:custGeom>
              <a:avLst/>
              <a:gdLst/>
              <a:ahLst/>
              <a:cxnLst/>
              <a:rect l="l" t="t" r="r" b="b"/>
              <a:pathLst>
                <a:path w="1476" h="786" extrusionOk="0">
                  <a:moveTo>
                    <a:pt x="0" y="786"/>
                  </a:moveTo>
                  <a:lnTo>
                    <a:pt x="1476" y="786"/>
                  </a:lnTo>
                  <a:lnTo>
                    <a:pt x="762" y="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10" name="Google Shape;5857;p51">
              <a:extLst>
                <a:ext uri="{FF2B5EF4-FFF2-40B4-BE49-F238E27FC236}">
                  <a16:creationId xmlns:a16="http://schemas.microsoft.com/office/drawing/2014/main" id="{CE3A8C09-A695-49D4-7E59-D283C08A53D3}"/>
                </a:ext>
              </a:extLst>
            </p:cNvPr>
            <p:cNvSpPr/>
            <p:nvPr/>
          </p:nvSpPr>
          <p:spPr>
            <a:xfrm>
              <a:off x="1684150" y="2963550"/>
              <a:ext cx="139900" cy="11300"/>
            </a:xfrm>
            <a:custGeom>
              <a:avLst/>
              <a:gdLst/>
              <a:ahLst/>
              <a:cxnLst/>
              <a:rect l="l" t="t" r="r" b="b"/>
              <a:pathLst>
                <a:path w="5596" h="452" extrusionOk="0">
                  <a:moveTo>
                    <a:pt x="0" y="452"/>
                  </a:moveTo>
                  <a:lnTo>
                    <a:pt x="5596" y="452"/>
                  </a:lnTo>
                  <a:lnTo>
                    <a:pt x="5500" y="0"/>
                  </a:lnTo>
                  <a:lnTo>
                    <a:pt x="238" y="47"/>
                  </a:ln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3511" name="Google Shape;5858;p51">
            <a:extLst>
              <a:ext uri="{FF2B5EF4-FFF2-40B4-BE49-F238E27FC236}">
                <a16:creationId xmlns:a16="http://schemas.microsoft.com/office/drawing/2014/main" id="{BE0DD812-0CD6-7036-24D2-F1F45C012968}"/>
              </a:ext>
            </a:extLst>
          </p:cNvPr>
          <p:cNvGrpSpPr/>
          <p:nvPr/>
        </p:nvGrpSpPr>
        <p:grpSpPr>
          <a:xfrm>
            <a:off x="4574119" y="3689817"/>
            <a:ext cx="393432" cy="555666"/>
            <a:chOff x="-47300587" y="123275"/>
            <a:chExt cx="190975" cy="269725"/>
          </a:xfrm>
          <a:solidFill>
            <a:srgbClr val="054B99"/>
          </a:solidFill>
        </p:grpSpPr>
        <p:sp>
          <p:nvSpPr>
            <p:cNvPr id="3512" name="Google Shape;5859;p51">
              <a:extLst>
                <a:ext uri="{FF2B5EF4-FFF2-40B4-BE49-F238E27FC236}">
                  <a16:creationId xmlns:a16="http://schemas.microsoft.com/office/drawing/2014/main" id="{91DF07F0-98ED-D8E7-21A4-01C34FF0099F}"/>
                </a:ext>
              </a:extLst>
            </p:cNvPr>
            <p:cNvSpPr/>
            <p:nvPr/>
          </p:nvSpPr>
          <p:spPr>
            <a:xfrm>
              <a:off x="-47300587" y="123275"/>
              <a:ext cx="190975" cy="269725"/>
            </a:xfrm>
            <a:custGeom>
              <a:avLst/>
              <a:gdLst/>
              <a:ahLst/>
              <a:cxnLst/>
              <a:rect l="l" t="t" r="r" b="b"/>
              <a:pathLst>
                <a:path w="7639" h="10789" extrusionOk="0">
                  <a:moveTo>
                    <a:pt x="5130" y="1283"/>
                  </a:moveTo>
                  <a:cubicBezTo>
                    <a:pt x="5659" y="1283"/>
                    <a:pt x="6050" y="1701"/>
                    <a:pt x="6050" y="2231"/>
                  </a:cubicBezTo>
                  <a:lnTo>
                    <a:pt x="6050" y="6273"/>
                  </a:lnTo>
                  <a:lnTo>
                    <a:pt x="4182" y="6273"/>
                  </a:lnTo>
                  <a:lnTo>
                    <a:pt x="4182" y="5687"/>
                  </a:lnTo>
                  <a:lnTo>
                    <a:pt x="4489" y="5687"/>
                  </a:lnTo>
                  <a:cubicBezTo>
                    <a:pt x="4684" y="5687"/>
                    <a:pt x="4823" y="5548"/>
                    <a:pt x="4823" y="5381"/>
                  </a:cubicBezTo>
                  <a:cubicBezTo>
                    <a:pt x="4823" y="5213"/>
                    <a:pt x="4684" y="5074"/>
                    <a:pt x="4489" y="5074"/>
                  </a:cubicBezTo>
                  <a:lnTo>
                    <a:pt x="4182" y="5074"/>
                  </a:lnTo>
                  <a:lnTo>
                    <a:pt x="4182" y="4433"/>
                  </a:lnTo>
                  <a:lnTo>
                    <a:pt x="4489" y="4433"/>
                  </a:lnTo>
                  <a:cubicBezTo>
                    <a:pt x="4684" y="4433"/>
                    <a:pt x="4823" y="4294"/>
                    <a:pt x="4823" y="4126"/>
                  </a:cubicBezTo>
                  <a:cubicBezTo>
                    <a:pt x="4823" y="3931"/>
                    <a:pt x="4684" y="3792"/>
                    <a:pt x="4489" y="3792"/>
                  </a:cubicBezTo>
                  <a:lnTo>
                    <a:pt x="4182" y="3792"/>
                  </a:lnTo>
                  <a:lnTo>
                    <a:pt x="4182" y="3179"/>
                  </a:lnTo>
                  <a:lnTo>
                    <a:pt x="4489" y="3179"/>
                  </a:lnTo>
                  <a:cubicBezTo>
                    <a:pt x="4684" y="3179"/>
                    <a:pt x="4823" y="3039"/>
                    <a:pt x="4823" y="2872"/>
                  </a:cubicBezTo>
                  <a:cubicBezTo>
                    <a:pt x="4823" y="2677"/>
                    <a:pt x="4684" y="2537"/>
                    <a:pt x="4489" y="2537"/>
                  </a:cubicBezTo>
                  <a:lnTo>
                    <a:pt x="4182" y="2537"/>
                  </a:lnTo>
                  <a:lnTo>
                    <a:pt x="4182" y="2231"/>
                  </a:lnTo>
                  <a:cubicBezTo>
                    <a:pt x="4182" y="1701"/>
                    <a:pt x="4600" y="1283"/>
                    <a:pt x="5130" y="1283"/>
                  </a:cubicBezTo>
                  <a:close/>
                  <a:moveTo>
                    <a:pt x="2649" y="1952"/>
                  </a:moveTo>
                  <a:cubicBezTo>
                    <a:pt x="3178" y="1952"/>
                    <a:pt x="3597" y="2370"/>
                    <a:pt x="3597" y="2900"/>
                  </a:cubicBezTo>
                  <a:lnTo>
                    <a:pt x="3597" y="6328"/>
                  </a:lnTo>
                  <a:lnTo>
                    <a:pt x="1701" y="6328"/>
                  </a:lnTo>
                  <a:lnTo>
                    <a:pt x="1701" y="2900"/>
                  </a:lnTo>
                  <a:cubicBezTo>
                    <a:pt x="1701" y="2370"/>
                    <a:pt x="2119" y="1952"/>
                    <a:pt x="2649" y="1952"/>
                  </a:cubicBezTo>
                  <a:close/>
                  <a:moveTo>
                    <a:pt x="6969" y="6942"/>
                  </a:moveTo>
                  <a:lnTo>
                    <a:pt x="6969" y="7248"/>
                  </a:lnTo>
                  <a:lnTo>
                    <a:pt x="6997" y="7248"/>
                  </a:lnTo>
                  <a:cubicBezTo>
                    <a:pt x="6997" y="7443"/>
                    <a:pt x="6858" y="7583"/>
                    <a:pt x="6691" y="7583"/>
                  </a:cubicBezTo>
                  <a:lnTo>
                    <a:pt x="1088" y="7583"/>
                  </a:lnTo>
                  <a:cubicBezTo>
                    <a:pt x="920" y="7583"/>
                    <a:pt x="781" y="7443"/>
                    <a:pt x="781" y="7248"/>
                  </a:cubicBezTo>
                  <a:lnTo>
                    <a:pt x="781" y="6942"/>
                  </a:lnTo>
                  <a:close/>
                  <a:moveTo>
                    <a:pt x="6273" y="8168"/>
                  </a:moveTo>
                  <a:lnTo>
                    <a:pt x="5827" y="10092"/>
                  </a:lnTo>
                  <a:lnTo>
                    <a:pt x="1952" y="10092"/>
                  </a:lnTo>
                  <a:lnTo>
                    <a:pt x="1506" y="8168"/>
                  </a:lnTo>
                  <a:close/>
                  <a:moveTo>
                    <a:pt x="5102" y="1"/>
                  </a:moveTo>
                  <a:cubicBezTo>
                    <a:pt x="4907" y="1"/>
                    <a:pt x="4767" y="140"/>
                    <a:pt x="4767" y="307"/>
                  </a:cubicBezTo>
                  <a:lnTo>
                    <a:pt x="4767" y="670"/>
                  </a:lnTo>
                  <a:cubicBezTo>
                    <a:pt x="4572" y="698"/>
                    <a:pt x="4405" y="781"/>
                    <a:pt x="4210" y="921"/>
                  </a:cubicBezTo>
                  <a:lnTo>
                    <a:pt x="3987" y="670"/>
                  </a:lnTo>
                  <a:cubicBezTo>
                    <a:pt x="3931" y="614"/>
                    <a:pt x="3847" y="586"/>
                    <a:pt x="3760" y="586"/>
                  </a:cubicBezTo>
                  <a:cubicBezTo>
                    <a:pt x="3673" y="586"/>
                    <a:pt x="3583" y="614"/>
                    <a:pt x="3513" y="670"/>
                  </a:cubicBezTo>
                  <a:cubicBezTo>
                    <a:pt x="3429" y="781"/>
                    <a:pt x="3429" y="976"/>
                    <a:pt x="3513" y="1116"/>
                  </a:cubicBezTo>
                  <a:lnTo>
                    <a:pt x="3764" y="1367"/>
                  </a:lnTo>
                  <a:cubicBezTo>
                    <a:pt x="3708" y="1478"/>
                    <a:pt x="3652" y="1562"/>
                    <a:pt x="3597" y="1673"/>
                  </a:cubicBezTo>
                  <a:cubicBezTo>
                    <a:pt x="3374" y="1506"/>
                    <a:pt x="3123" y="1367"/>
                    <a:pt x="2872" y="1339"/>
                  </a:cubicBezTo>
                  <a:lnTo>
                    <a:pt x="2872" y="976"/>
                  </a:lnTo>
                  <a:cubicBezTo>
                    <a:pt x="2872" y="809"/>
                    <a:pt x="2732" y="670"/>
                    <a:pt x="2537" y="670"/>
                  </a:cubicBezTo>
                  <a:cubicBezTo>
                    <a:pt x="2370" y="670"/>
                    <a:pt x="2231" y="809"/>
                    <a:pt x="2231" y="976"/>
                  </a:cubicBezTo>
                  <a:lnTo>
                    <a:pt x="2231" y="1339"/>
                  </a:lnTo>
                  <a:cubicBezTo>
                    <a:pt x="2036" y="1367"/>
                    <a:pt x="1840" y="1450"/>
                    <a:pt x="1673" y="1562"/>
                  </a:cubicBezTo>
                  <a:lnTo>
                    <a:pt x="1422" y="1339"/>
                  </a:lnTo>
                  <a:cubicBezTo>
                    <a:pt x="1380" y="1283"/>
                    <a:pt x="1304" y="1255"/>
                    <a:pt x="1220" y="1255"/>
                  </a:cubicBezTo>
                  <a:cubicBezTo>
                    <a:pt x="1137" y="1255"/>
                    <a:pt x="1046" y="1283"/>
                    <a:pt x="976" y="1339"/>
                  </a:cubicBezTo>
                  <a:cubicBezTo>
                    <a:pt x="865" y="1450"/>
                    <a:pt x="865" y="1645"/>
                    <a:pt x="976" y="1785"/>
                  </a:cubicBezTo>
                  <a:lnTo>
                    <a:pt x="1227" y="2036"/>
                  </a:lnTo>
                  <a:cubicBezTo>
                    <a:pt x="1116" y="2203"/>
                    <a:pt x="1032" y="2370"/>
                    <a:pt x="976" y="2593"/>
                  </a:cubicBezTo>
                  <a:lnTo>
                    <a:pt x="642" y="2593"/>
                  </a:lnTo>
                  <a:cubicBezTo>
                    <a:pt x="447" y="2593"/>
                    <a:pt x="307" y="2733"/>
                    <a:pt x="307" y="2900"/>
                  </a:cubicBezTo>
                  <a:cubicBezTo>
                    <a:pt x="307" y="3067"/>
                    <a:pt x="447" y="3206"/>
                    <a:pt x="642" y="3206"/>
                  </a:cubicBezTo>
                  <a:lnTo>
                    <a:pt x="948" y="3206"/>
                  </a:lnTo>
                  <a:lnTo>
                    <a:pt x="948" y="3848"/>
                  </a:lnTo>
                  <a:lnTo>
                    <a:pt x="642" y="3848"/>
                  </a:lnTo>
                  <a:cubicBezTo>
                    <a:pt x="447" y="3848"/>
                    <a:pt x="307" y="3987"/>
                    <a:pt x="307" y="4154"/>
                  </a:cubicBezTo>
                  <a:cubicBezTo>
                    <a:pt x="307" y="4321"/>
                    <a:pt x="447" y="4461"/>
                    <a:pt x="642" y="4461"/>
                  </a:cubicBezTo>
                  <a:lnTo>
                    <a:pt x="948" y="4461"/>
                  </a:lnTo>
                  <a:lnTo>
                    <a:pt x="948" y="5102"/>
                  </a:lnTo>
                  <a:lnTo>
                    <a:pt x="642" y="5102"/>
                  </a:lnTo>
                  <a:cubicBezTo>
                    <a:pt x="447" y="5102"/>
                    <a:pt x="307" y="5241"/>
                    <a:pt x="307" y="5409"/>
                  </a:cubicBezTo>
                  <a:cubicBezTo>
                    <a:pt x="307" y="5576"/>
                    <a:pt x="447" y="5715"/>
                    <a:pt x="642" y="5715"/>
                  </a:cubicBezTo>
                  <a:lnTo>
                    <a:pt x="948" y="5715"/>
                  </a:lnTo>
                  <a:lnTo>
                    <a:pt x="948" y="6356"/>
                  </a:lnTo>
                  <a:lnTo>
                    <a:pt x="307" y="6356"/>
                  </a:lnTo>
                  <a:cubicBezTo>
                    <a:pt x="140" y="6356"/>
                    <a:pt x="1" y="6496"/>
                    <a:pt x="1" y="6663"/>
                  </a:cubicBezTo>
                  <a:lnTo>
                    <a:pt x="1" y="7304"/>
                  </a:lnTo>
                  <a:cubicBezTo>
                    <a:pt x="1" y="7722"/>
                    <a:pt x="279" y="8085"/>
                    <a:pt x="697" y="8196"/>
                  </a:cubicBezTo>
                  <a:lnTo>
                    <a:pt x="1255" y="10538"/>
                  </a:lnTo>
                  <a:cubicBezTo>
                    <a:pt x="1283" y="10677"/>
                    <a:pt x="1422" y="10789"/>
                    <a:pt x="1562" y="10789"/>
                  </a:cubicBezTo>
                  <a:lnTo>
                    <a:pt x="5910" y="10789"/>
                  </a:lnTo>
                  <a:cubicBezTo>
                    <a:pt x="6050" y="10789"/>
                    <a:pt x="6217" y="10677"/>
                    <a:pt x="6245" y="10538"/>
                  </a:cubicBezTo>
                  <a:lnTo>
                    <a:pt x="6802" y="8196"/>
                  </a:lnTo>
                  <a:cubicBezTo>
                    <a:pt x="7165" y="8085"/>
                    <a:pt x="7499" y="7722"/>
                    <a:pt x="7499" y="7304"/>
                  </a:cubicBezTo>
                  <a:lnTo>
                    <a:pt x="7499" y="6663"/>
                  </a:lnTo>
                  <a:cubicBezTo>
                    <a:pt x="7638" y="6468"/>
                    <a:pt x="7499" y="6328"/>
                    <a:pt x="7332" y="6328"/>
                  </a:cubicBezTo>
                  <a:lnTo>
                    <a:pt x="6691" y="6328"/>
                  </a:lnTo>
                  <a:lnTo>
                    <a:pt x="6691" y="5074"/>
                  </a:lnTo>
                  <a:lnTo>
                    <a:pt x="6997" y="5074"/>
                  </a:lnTo>
                  <a:cubicBezTo>
                    <a:pt x="7192" y="5074"/>
                    <a:pt x="7332" y="4935"/>
                    <a:pt x="7332" y="4740"/>
                  </a:cubicBezTo>
                  <a:cubicBezTo>
                    <a:pt x="7332" y="4572"/>
                    <a:pt x="7192" y="4433"/>
                    <a:pt x="6997" y="4433"/>
                  </a:cubicBezTo>
                  <a:lnTo>
                    <a:pt x="6691" y="4433"/>
                  </a:lnTo>
                  <a:lnTo>
                    <a:pt x="6691" y="3820"/>
                  </a:lnTo>
                  <a:lnTo>
                    <a:pt x="6997" y="3820"/>
                  </a:lnTo>
                  <a:cubicBezTo>
                    <a:pt x="7192" y="3820"/>
                    <a:pt x="7332" y="3680"/>
                    <a:pt x="7332" y="3485"/>
                  </a:cubicBezTo>
                  <a:cubicBezTo>
                    <a:pt x="7332" y="3318"/>
                    <a:pt x="7192" y="3179"/>
                    <a:pt x="6997" y="3179"/>
                  </a:cubicBezTo>
                  <a:lnTo>
                    <a:pt x="6691" y="3179"/>
                  </a:lnTo>
                  <a:lnTo>
                    <a:pt x="6691" y="2537"/>
                  </a:lnTo>
                  <a:lnTo>
                    <a:pt x="6997" y="2537"/>
                  </a:lnTo>
                  <a:cubicBezTo>
                    <a:pt x="7192" y="2537"/>
                    <a:pt x="7332" y="2398"/>
                    <a:pt x="7332" y="2231"/>
                  </a:cubicBezTo>
                  <a:cubicBezTo>
                    <a:pt x="7332" y="2064"/>
                    <a:pt x="7192" y="1924"/>
                    <a:pt x="6997" y="1924"/>
                  </a:cubicBezTo>
                  <a:lnTo>
                    <a:pt x="6663" y="1924"/>
                  </a:lnTo>
                  <a:cubicBezTo>
                    <a:pt x="6635" y="1701"/>
                    <a:pt x="6551" y="1534"/>
                    <a:pt x="6412" y="1367"/>
                  </a:cubicBezTo>
                  <a:lnTo>
                    <a:pt x="6663" y="1116"/>
                  </a:lnTo>
                  <a:cubicBezTo>
                    <a:pt x="6774" y="1004"/>
                    <a:pt x="6774" y="809"/>
                    <a:pt x="6663" y="670"/>
                  </a:cubicBezTo>
                  <a:cubicBezTo>
                    <a:pt x="6607" y="614"/>
                    <a:pt x="6530" y="586"/>
                    <a:pt x="6450" y="586"/>
                  </a:cubicBezTo>
                  <a:cubicBezTo>
                    <a:pt x="6370" y="586"/>
                    <a:pt x="6286" y="614"/>
                    <a:pt x="6217" y="670"/>
                  </a:cubicBezTo>
                  <a:lnTo>
                    <a:pt x="5966" y="921"/>
                  </a:lnTo>
                  <a:cubicBezTo>
                    <a:pt x="5799" y="809"/>
                    <a:pt x="5604" y="726"/>
                    <a:pt x="5408" y="670"/>
                  </a:cubicBezTo>
                  <a:lnTo>
                    <a:pt x="5408" y="307"/>
                  </a:lnTo>
                  <a:cubicBezTo>
                    <a:pt x="5408" y="140"/>
                    <a:pt x="5269" y="1"/>
                    <a:pt x="51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3" name="Google Shape;5860;p51">
              <a:extLst>
                <a:ext uri="{FF2B5EF4-FFF2-40B4-BE49-F238E27FC236}">
                  <a16:creationId xmlns:a16="http://schemas.microsoft.com/office/drawing/2014/main" id="{5077E8F6-D714-E56F-8688-417B243C3DEE}"/>
                </a:ext>
              </a:extLst>
            </p:cNvPr>
            <p:cNvSpPr/>
            <p:nvPr/>
          </p:nvSpPr>
          <p:spPr>
            <a:xfrm>
              <a:off x="-47242037" y="188100"/>
              <a:ext cx="15350" cy="31375"/>
            </a:xfrm>
            <a:custGeom>
              <a:avLst/>
              <a:gdLst/>
              <a:ahLst/>
              <a:cxnLst/>
              <a:rect l="l" t="t" r="r" b="b"/>
              <a:pathLst>
                <a:path w="614" h="1255" extrusionOk="0">
                  <a:moveTo>
                    <a:pt x="307" y="0"/>
                  </a:moveTo>
                  <a:cubicBezTo>
                    <a:pt x="140" y="0"/>
                    <a:pt x="0" y="140"/>
                    <a:pt x="0" y="307"/>
                  </a:cubicBezTo>
                  <a:lnTo>
                    <a:pt x="0" y="948"/>
                  </a:lnTo>
                  <a:cubicBezTo>
                    <a:pt x="0" y="1115"/>
                    <a:pt x="140" y="1255"/>
                    <a:pt x="307" y="1255"/>
                  </a:cubicBezTo>
                  <a:cubicBezTo>
                    <a:pt x="474" y="1255"/>
                    <a:pt x="613" y="1115"/>
                    <a:pt x="613" y="948"/>
                  </a:cubicBezTo>
                  <a:lnTo>
                    <a:pt x="613" y="307"/>
                  </a:lnTo>
                  <a:cubicBezTo>
                    <a:pt x="613" y="140"/>
                    <a:pt x="474" y="0"/>
                    <a:pt x="3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4" name="Google Shape;5861;p51">
              <a:extLst>
                <a:ext uri="{FF2B5EF4-FFF2-40B4-BE49-F238E27FC236}">
                  <a16:creationId xmlns:a16="http://schemas.microsoft.com/office/drawing/2014/main" id="{55E4049A-AD28-8A7C-0757-B191E3AFEEC3}"/>
                </a:ext>
              </a:extLst>
            </p:cNvPr>
            <p:cNvSpPr/>
            <p:nvPr/>
          </p:nvSpPr>
          <p:spPr>
            <a:xfrm>
              <a:off x="-47242037" y="234775"/>
              <a:ext cx="15350" cy="31400"/>
            </a:xfrm>
            <a:custGeom>
              <a:avLst/>
              <a:gdLst/>
              <a:ahLst/>
              <a:cxnLst/>
              <a:rect l="l" t="t" r="r" b="b"/>
              <a:pathLst>
                <a:path w="614" h="1256" extrusionOk="0">
                  <a:moveTo>
                    <a:pt x="307" y="1"/>
                  </a:moveTo>
                  <a:cubicBezTo>
                    <a:pt x="140" y="1"/>
                    <a:pt x="0" y="140"/>
                    <a:pt x="0" y="335"/>
                  </a:cubicBezTo>
                  <a:lnTo>
                    <a:pt x="0" y="949"/>
                  </a:lnTo>
                  <a:cubicBezTo>
                    <a:pt x="0" y="1116"/>
                    <a:pt x="140" y="1255"/>
                    <a:pt x="307" y="1255"/>
                  </a:cubicBezTo>
                  <a:cubicBezTo>
                    <a:pt x="474" y="1255"/>
                    <a:pt x="613" y="1116"/>
                    <a:pt x="613" y="949"/>
                  </a:cubicBezTo>
                  <a:lnTo>
                    <a:pt x="613" y="335"/>
                  </a:lnTo>
                  <a:cubicBezTo>
                    <a:pt x="613" y="140"/>
                    <a:pt x="474" y="1"/>
                    <a:pt x="3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5" name="Google Shape;5862;p51">
              <a:extLst>
                <a:ext uri="{FF2B5EF4-FFF2-40B4-BE49-F238E27FC236}">
                  <a16:creationId xmlns:a16="http://schemas.microsoft.com/office/drawing/2014/main" id="{B57D19D3-0C74-2ADB-ECBD-FE532857F5FF}"/>
                </a:ext>
              </a:extLst>
            </p:cNvPr>
            <p:cNvSpPr/>
            <p:nvPr/>
          </p:nvSpPr>
          <p:spPr>
            <a:xfrm>
              <a:off x="-47180012" y="172075"/>
              <a:ext cx="15350" cy="31375"/>
            </a:xfrm>
            <a:custGeom>
              <a:avLst/>
              <a:gdLst/>
              <a:ahLst/>
              <a:cxnLst/>
              <a:rect l="l" t="t" r="r" b="b"/>
              <a:pathLst>
                <a:path w="614" h="1255" extrusionOk="0">
                  <a:moveTo>
                    <a:pt x="307" y="0"/>
                  </a:moveTo>
                  <a:cubicBezTo>
                    <a:pt x="139" y="0"/>
                    <a:pt x="0" y="139"/>
                    <a:pt x="0" y="335"/>
                  </a:cubicBezTo>
                  <a:lnTo>
                    <a:pt x="0" y="948"/>
                  </a:lnTo>
                  <a:cubicBezTo>
                    <a:pt x="0" y="1115"/>
                    <a:pt x="139" y="1254"/>
                    <a:pt x="307" y="1254"/>
                  </a:cubicBezTo>
                  <a:cubicBezTo>
                    <a:pt x="474" y="1254"/>
                    <a:pt x="613" y="1115"/>
                    <a:pt x="613" y="948"/>
                  </a:cubicBezTo>
                  <a:lnTo>
                    <a:pt x="613" y="335"/>
                  </a:lnTo>
                  <a:cubicBezTo>
                    <a:pt x="613" y="139"/>
                    <a:pt x="474" y="0"/>
                    <a:pt x="3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6" name="Google Shape;5863;p51">
              <a:extLst>
                <a:ext uri="{FF2B5EF4-FFF2-40B4-BE49-F238E27FC236}">
                  <a16:creationId xmlns:a16="http://schemas.microsoft.com/office/drawing/2014/main" id="{7F014E5F-25CB-7CF9-F446-5F5C2BE3A818}"/>
                </a:ext>
              </a:extLst>
            </p:cNvPr>
            <p:cNvSpPr/>
            <p:nvPr/>
          </p:nvSpPr>
          <p:spPr>
            <a:xfrm>
              <a:off x="-47180012" y="218050"/>
              <a:ext cx="15350" cy="32100"/>
            </a:xfrm>
            <a:custGeom>
              <a:avLst/>
              <a:gdLst/>
              <a:ahLst/>
              <a:cxnLst/>
              <a:rect l="l" t="t" r="r" b="b"/>
              <a:pathLst>
                <a:path w="614" h="1284" extrusionOk="0">
                  <a:moveTo>
                    <a:pt x="307" y="1"/>
                  </a:moveTo>
                  <a:cubicBezTo>
                    <a:pt x="139" y="1"/>
                    <a:pt x="0" y="140"/>
                    <a:pt x="0" y="335"/>
                  </a:cubicBezTo>
                  <a:lnTo>
                    <a:pt x="0" y="949"/>
                  </a:lnTo>
                  <a:cubicBezTo>
                    <a:pt x="0" y="1144"/>
                    <a:pt x="139" y="1283"/>
                    <a:pt x="307" y="1283"/>
                  </a:cubicBezTo>
                  <a:cubicBezTo>
                    <a:pt x="474" y="1283"/>
                    <a:pt x="613" y="1144"/>
                    <a:pt x="613" y="949"/>
                  </a:cubicBezTo>
                  <a:lnTo>
                    <a:pt x="613" y="335"/>
                  </a:lnTo>
                  <a:cubicBezTo>
                    <a:pt x="613" y="140"/>
                    <a:pt x="474" y="1"/>
                    <a:pt x="3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5D3E3C16-0342-4C10-0A32-9C613B6629E7}"/>
              </a:ext>
            </a:extLst>
          </p:cNvPr>
          <p:cNvSpPr txBox="1"/>
          <p:nvPr/>
        </p:nvSpPr>
        <p:spPr>
          <a:xfrm>
            <a:off x="292485" y="133553"/>
            <a:ext cx="301556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latin typeface="TT Norms Medium" panose="02000803030000020003" pitchFamily="50" charset="0"/>
            </a:endParaRPr>
          </a:p>
          <a:p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Material de apoio</a:t>
            </a:r>
          </a:p>
        </p:txBody>
      </p:sp>
      <p:sp>
        <p:nvSpPr>
          <p:cNvPr id="3" name="Google Shape;8407;p58">
            <a:extLst>
              <a:ext uri="{FF2B5EF4-FFF2-40B4-BE49-F238E27FC236}">
                <a16:creationId xmlns:a16="http://schemas.microsoft.com/office/drawing/2014/main" id="{E3D8063D-B828-565E-AE8F-5EBFA5675FE6}"/>
              </a:ext>
            </a:extLst>
          </p:cNvPr>
          <p:cNvSpPr txBox="1">
            <a:spLocks/>
          </p:cNvSpPr>
          <p:nvPr/>
        </p:nvSpPr>
        <p:spPr>
          <a:xfrm>
            <a:off x="2511798" y="1185258"/>
            <a:ext cx="7047300" cy="7656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t-BR" sz="3600" dirty="0">
                <a:solidFill>
                  <a:srgbClr val="054B99"/>
                </a:solidFill>
                <a:latin typeface="TT Norms ExtraBold" panose="02000503040000020004" pitchFamily="50" charset="0"/>
                <a:ea typeface="Arial"/>
                <a:cs typeface="Arial"/>
                <a:sym typeface="Arial"/>
              </a:rPr>
              <a:t>Ícones Criação, Processos</a:t>
            </a:r>
            <a:endParaRPr lang="pt-BR" sz="3600" dirty="0">
              <a:solidFill>
                <a:srgbClr val="FFFFFF"/>
              </a:solidFill>
              <a:latin typeface="TT Norms ExtraBold" panose="02000503040000020004" pitchFamily="50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17599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3D5D9-3903-B202-DF1F-F9E4A3E3E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8408;p58">
            <a:extLst>
              <a:ext uri="{FF2B5EF4-FFF2-40B4-BE49-F238E27FC236}">
                <a16:creationId xmlns:a16="http://schemas.microsoft.com/office/drawing/2014/main" id="{0606B78B-AEB0-E51A-0DC3-087E8D7F4D9E}"/>
              </a:ext>
            </a:extLst>
          </p:cNvPr>
          <p:cNvGrpSpPr/>
          <p:nvPr/>
        </p:nvGrpSpPr>
        <p:grpSpPr>
          <a:xfrm>
            <a:off x="486092" y="2360787"/>
            <a:ext cx="532299" cy="523896"/>
            <a:chOff x="683125" y="1955275"/>
            <a:chExt cx="299325" cy="294600"/>
          </a:xfrm>
          <a:solidFill>
            <a:srgbClr val="054B99"/>
          </a:solidFill>
        </p:grpSpPr>
        <p:sp>
          <p:nvSpPr>
            <p:cNvPr id="4" name="Google Shape;8409;p58">
              <a:extLst>
                <a:ext uri="{FF2B5EF4-FFF2-40B4-BE49-F238E27FC236}">
                  <a16:creationId xmlns:a16="http://schemas.microsoft.com/office/drawing/2014/main" id="{894AED37-E0F7-0726-ADC9-D804876B6CC7}"/>
                </a:ext>
              </a:extLst>
            </p:cNvPr>
            <p:cNvSpPr/>
            <p:nvPr/>
          </p:nvSpPr>
          <p:spPr>
            <a:xfrm>
              <a:off x="876875" y="1989925"/>
              <a:ext cx="52800" cy="63825"/>
            </a:xfrm>
            <a:custGeom>
              <a:avLst/>
              <a:gdLst/>
              <a:ahLst/>
              <a:cxnLst/>
              <a:rect l="l" t="t" r="r" b="b"/>
              <a:pathLst>
                <a:path w="2112" h="2553" extrusionOk="0">
                  <a:moveTo>
                    <a:pt x="1072" y="0"/>
                  </a:moveTo>
                  <a:cubicBezTo>
                    <a:pt x="473" y="0"/>
                    <a:pt x="64" y="473"/>
                    <a:pt x="64" y="1009"/>
                  </a:cubicBezTo>
                  <a:cubicBezTo>
                    <a:pt x="1" y="1229"/>
                    <a:pt x="158" y="1324"/>
                    <a:pt x="379" y="1324"/>
                  </a:cubicBezTo>
                  <a:cubicBezTo>
                    <a:pt x="568" y="1324"/>
                    <a:pt x="725" y="1166"/>
                    <a:pt x="725" y="977"/>
                  </a:cubicBezTo>
                  <a:cubicBezTo>
                    <a:pt x="725" y="788"/>
                    <a:pt x="883" y="631"/>
                    <a:pt x="1072" y="631"/>
                  </a:cubicBezTo>
                  <a:cubicBezTo>
                    <a:pt x="1261" y="631"/>
                    <a:pt x="1418" y="788"/>
                    <a:pt x="1418" y="977"/>
                  </a:cubicBezTo>
                  <a:cubicBezTo>
                    <a:pt x="1418" y="1103"/>
                    <a:pt x="1355" y="1198"/>
                    <a:pt x="1229" y="1292"/>
                  </a:cubicBezTo>
                  <a:cubicBezTo>
                    <a:pt x="914" y="1450"/>
                    <a:pt x="725" y="1796"/>
                    <a:pt x="725" y="2206"/>
                  </a:cubicBezTo>
                  <a:cubicBezTo>
                    <a:pt x="725" y="2395"/>
                    <a:pt x="883" y="2552"/>
                    <a:pt x="1072" y="2552"/>
                  </a:cubicBezTo>
                  <a:cubicBezTo>
                    <a:pt x="1261" y="2552"/>
                    <a:pt x="1418" y="2395"/>
                    <a:pt x="1418" y="2206"/>
                  </a:cubicBezTo>
                  <a:cubicBezTo>
                    <a:pt x="1418" y="2080"/>
                    <a:pt x="1481" y="1954"/>
                    <a:pt x="1544" y="1922"/>
                  </a:cubicBezTo>
                  <a:cubicBezTo>
                    <a:pt x="1891" y="1733"/>
                    <a:pt x="2111" y="1355"/>
                    <a:pt x="2111" y="1009"/>
                  </a:cubicBezTo>
                  <a:cubicBezTo>
                    <a:pt x="2111" y="410"/>
                    <a:pt x="1639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8410;p58">
              <a:extLst>
                <a:ext uri="{FF2B5EF4-FFF2-40B4-BE49-F238E27FC236}">
                  <a16:creationId xmlns:a16="http://schemas.microsoft.com/office/drawing/2014/main" id="{485FC693-98D3-B833-B2AC-5B1D298A5C96}"/>
                </a:ext>
              </a:extLst>
            </p:cNvPr>
            <p:cNvSpPr/>
            <p:nvPr/>
          </p:nvSpPr>
          <p:spPr>
            <a:xfrm>
              <a:off x="683125" y="2058450"/>
              <a:ext cx="159900" cy="191425"/>
            </a:xfrm>
            <a:custGeom>
              <a:avLst/>
              <a:gdLst/>
              <a:ahLst/>
              <a:cxnLst/>
              <a:rect l="l" t="t" r="r" b="b"/>
              <a:pathLst>
                <a:path w="6396" h="7657" extrusionOk="0">
                  <a:moveTo>
                    <a:pt x="3245" y="693"/>
                  </a:moveTo>
                  <a:cubicBezTo>
                    <a:pt x="3812" y="693"/>
                    <a:pt x="4285" y="1166"/>
                    <a:pt x="4285" y="1702"/>
                  </a:cubicBezTo>
                  <a:cubicBezTo>
                    <a:pt x="4285" y="2269"/>
                    <a:pt x="3812" y="2710"/>
                    <a:pt x="3245" y="2710"/>
                  </a:cubicBezTo>
                  <a:cubicBezTo>
                    <a:pt x="2647" y="2710"/>
                    <a:pt x="2174" y="2269"/>
                    <a:pt x="2174" y="1702"/>
                  </a:cubicBezTo>
                  <a:cubicBezTo>
                    <a:pt x="2174" y="1166"/>
                    <a:pt x="2678" y="693"/>
                    <a:pt x="3245" y="693"/>
                  </a:cubicBezTo>
                  <a:close/>
                  <a:moveTo>
                    <a:pt x="3245" y="3434"/>
                  </a:moveTo>
                  <a:cubicBezTo>
                    <a:pt x="4569" y="3434"/>
                    <a:pt x="5671" y="4537"/>
                    <a:pt x="5671" y="5892"/>
                  </a:cubicBezTo>
                  <a:lnTo>
                    <a:pt x="5671" y="6994"/>
                  </a:lnTo>
                  <a:lnTo>
                    <a:pt x="788" y="6994"/>
                  </a:lnTo>
                  <a:lnTo>
                    <a:pt x="788" y="5892"/>
                  </a:lnTo>
                  <a:cubicBezTo>
                    <a:pt x="788" y="4537"/>
                    <a:pt x="1891" y="3434"/>
                    <a:pt x="3245" y="3434"/>
                  </a:cubicBezTo>
                  <a:close/>
                  <a:moveTo>
                    <a:pt x="3182" y="0"/>
                  </a:moveTo>
                  <a:cubicBezTo>
                    <a:pt x="2237" y="0"/>
                    <a:pt x="1418" y="788"/>
                    <a:pt x="1418" y="1733"/>
                  </a:cubicBezTo>
                  <a:cubicBezTo>
                    <a:pt x="1418" y="2206"/>
                    <a:pt x="1607" y="2678"/>
                    <a:pt x="1985" y="2993"/>
                  </a:cubicBezTo>
                  <a:cubicBezTo>
                    <a:pt x="819" y="3466"/>
                    <a:pt x="0" y="4569"/>
                    <a:pt x="0" y="5892"/>
                  </a:cubicBezTo>
                  <a:lnTo>
                    <a:pt x="0" y="7309"/>
                  </a:lnTo>
                  <a:cubicBezTo>
                    <a:pt x="126" y="7499"/>
                    <a:pt x="284" y="7656"/>
                    <a:pt x="441" y="7656"/>
                  </a:cubicBezTo>
                  <a:lnTo>
                    <a:pt x="6018" y="7656"/>
                  </a:lnTo>
                  <a:cubicBezTo>
                    <a:pt x="6238" y="7656"/>
                    <a:pt x="6396" y="7499"/>
                    <a:pt x="6396" y="7309"/>
                  </a:cubicBezTo>
                  <a:lnTo>
                    <a:pt x="6396" y="5892"/>
                  </a:lnTo>
                  <a:cubicBezTo>
                    <a:pt x="6396" y="4569"/>
                    <a:pt x="5545" y="3466"/>
                    <a:pt x="4411" y="2993"/>
                  </a:cubicBezTo>
                  <a:cubicBezTo>
                    <a:pt x="4758" y="2647"/>
                    <a:pt x="4978" y="2206"/>
                    <a:pt x="4978" y="1733"/>
                  </a:cubicBezTo>
                  <a:cubicBezTo>
                    <a:pt x="4978" y="788"/>
                    <a:pt x="4190" y="0"/>
                    <a:pt x="3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8411;p58">
              <a:extLst>
                <a:ext uri="{FF2B5EF4-FFF2-40B4-BE49-F238E27FC236}">
                  <a16:creationId xmlns:a16="http://schemas.microsoft.com/office/drawing/2014/main" id="{32DD1C6C-DA3F-DECD-F6E4-AA234E0EEA3A}"/>
                </a:ext>
              </a:extLst>
            </p:cNvPr>
            <p:cNvSpPr/>
            <p:nvPr/>
          </p:nvSpPr>
          <p:spPr>
            <a:xfrm>
              <a:off x="824900" y="1955275"/>
              <a:ext cx="157550" cy="155975"/>
            </a:xfrm>
            <a:custGeom>
              <a:avLst/>
              <a:gdLst/>
              <a:ahLst/>
              <a:cxnLst/>
              <a:rect l="l" t="t" r="r" b="b"/>
              <a:pathLst>
                <a:path w="6302" h="6239" extrusionOk="0">
                  <a:moveTo>
                    <a:pt x="3151" y="662"/>
                  </a:moveTo>
                  <a:cubicBezTo>
                    <a:pt x="4505" y="662"/>
                    <a:pt x="5608" y="1765"/>
                    <a:pt x="5608" y="3119"/>
                  </a:cubicBezTo>
                  <a:cubicBezTo>
                    <a:pt x="5608" y="4442"/>
                    <a:pt x="4505" y="5545"/>
                    <a:pt x="3151" y="5545"/>
                  </a:cubicBezTo>
                  <a:cubicBezTo>
                    <a:pt x="2710" y="5545"/>
                    <a:pt x="2332" y="5451"/>
                    <a:pt x="1954" y="5230"/>
                  </a:cubicBezTo>
                  <a:cubicBezTo>
                    <a:pt x="1890" y="5199"/>
                    <a:pt x="1796" y="5199"/>
                    <a:pt x="1733" y="5199"/>
                  </a:cubicBezTo>
                  <a:lnTo>
                    <a:pt x="945" y="5388"/>
                  </a:lnTo>
                  <a:lnTo>
                    <a:pt x="1166" y="4694"/>
                  </a:lnTo>
                  <a:cubicBezTo>
                    <a:pt x="1229" y="4568"/>
                    <a:pt x="1166" y="4505"/>
                    <a:pt x="1134" y="4411"/>
                  </a:cubicBezTo>
                  <a:cubicBezTo>
                    <a:pt x="914" y="4033"/>
                    <a:pt x="756" y="3592"/>
                    <a:pt x="756" y="3119"/>
                  </a:cubicBezTo>
                  <a:cubicBezTo>
                    <a:pt x="725" y="1733"/>
                    <a:pt x="1827" y="662"/>
                    <a:pt x="3151" y="662"/>
                  </a:cubicBezTo>
                  <a:close/>
                  <a:moveTo>
                    <a:pt x="3182" y="0"/>
                  </a:moveTo>
                  <a:cubicBezTo>
                    <a:pt x="1449" y="0"/>
                    <a:pt x="95" y="1418"/>
                    <a:pt x="95" y="3119"/>
                  </a:cubicBezTo>
                  <a:cubicBezTo>
                    <a:pt x="95" y="3655"/>
                    <a:pt x="189" y="4190"/>
                    <a:pt x="473" y="4663"/>
                  </a:cubicBezTo>
                  <a:lnTo>
                    <a:pt x="32" y="5766"/>
                  </a:lnTo>
                  <a:cubicBezTo>
                    <a:pt x="0" y="5860"/>
                    <a:pt x="32" y="5986"/>
                    <a:pt x="126" y="6112"/>
                  </a:cubicBezTo>
                  <a:cubicBezTo>
                    <a:pt x="189" y="6175"/>
                    <a:pt x="315" y="6238"/>
                    <a:pt x="473" y="6238"/>
                  </a:cubicBezTo>
                  <a:lnTo>
                    <a:pt x="1764" y="5923"/>
                  </a:lnTo>
                  <a:cubicBezTo>
                    <a:pt x="2206" y="6144"/>
                    <a:pt x="2678" y="6238"/>
                    <a:pt x="3182" y="6238"/>
                  </a:cubicBezTo>
                  <a:cubicBezTo>
                    <a:pt x="4915" y="6238"/>
                    <a:pt x="6301" y="4820"/>
                    <a:pt x="6301" y="3119"/>
                  </a:cubicBezTo>
                  <a:cubicBezTo>
                    <a:pt x="6301" y="1386"/>
                    <a:pt x="4883" y="0"/>
                    <a:pt x="3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8412;p58">
              <a:extLst>
                <a:ext uri="{FF2B5EF4-FFF2-40B4-BE49-F238E27FC236}">
                  <a16:creationId xmlns:a16="http://schemas.microsoft.com/office/drawing/2014/main" id="{E60FC610-DC01-B65E-53AD-0DA40394D720}"/>
                </a:ext>
              </a:extLst>
            </p:cNvPr>
            <p:cNvSpPr/>
            <p:nvPr/>
          </p:nvSpPr>
          <p:spPr>
            <a:xfrm>
              <a:off x="895000" y="205845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36" y="725"/>
                    <a:pt x="693" y="567"/>
                    <a:pt x="693" y="378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8413;p58">
            <a:extLst>
              <a:ext uri="{FF2B5EF4-FFF2-40B4-BE49-F238E27FC236}">
                <a16:creationId xmlns:a16="http://schemas.microsoft.com/office/drawing/2014/main" id="{F9204DA0-6057-A03F-C85D-D13604E51A99}"/>
              </a:ext>
            </a:extLst>
          </p:cNvPr>
          <p:cNvGrpSpPr/>
          <p:nvPr/>
        </p:nvGrpSpPr>
        <p:grpSpPr>
          <a:xfrm>
            <a:off x="487493" y="2983359"/>
            <a:ext cx="529499" cy="526741"/>
            <a:chOff x="685475" y="2318350"/>
            <a:chExt cx="297750" cy="296200"/>
          </a:xfrm>
          <a:solidFill>
            <a:srgbClr val="054B99"/>
          </a:solidFill>
        </p:grpSpPr>
        <p:sp>
          <p:nvSpPr>
            <p:cNvPr id="9" name="Google Shape;8414;p58">
              <a:extLst>
                <a:ext uri="{FF2B5EF4-FFF2-40B4-BE49-F238E27FC236}">
                  <a16:creationId xmlns:a16="http://schemas.microsoft.com/office/drawing/2014/main" id="{22949FC0-219A-DB4E-6B7F-E11E70AE56A7}"/>
                </a:ext>
              </a:extLst>
            </p:cNvPr>
            <p:cNvSpPr/>
            <p:nvPr/>
          </p:nvSpPr>
          <p:spPr>
            <a:xfrm>
              <a:off x="685475" y="2371925"/>
              <a:ext cx="142600" cy="241975"/>
            </a:xfrm>
            <a:custGeom>
              <a:avLst/>
              <a:gdLst/>
              <a:ahLst/>
              <a:cxnLst/>
              <a:rect l="l" t="t" r="r" b="b"/>
              <a:pathLst>
                <a:path w="5704" h="9679" extrusionOk="0">
                  <a:moveTo>
                    <a:pt x="2080" y="662"/>
                  </a:moveTo>
                  <a:cubicBezTo>
                    <a:pt x="2458" y="662"/>
                    <a:pt x="2773" y="977"/>
                    <a:pt x="2773" y="1387"/>
                  </a:cubicBezTo>
                  <a:cubicBezTo>
                    <a:pt x="2773" y="1765"/>
                    <a:pt x="2458" y="2080"/>
                    <a:pt x="2080" y="2080"/>
                  </a:cubicBezTo>
                  <a:cubicBezTo>
                    <a:pt x="1671" y="2080"/>
                    <a:pt x="1356" y="1765"/>
                    <a:pt x="1356" y="1387"/>
                  </a:cubicBezTo>
                  <a:cubicBezTo>
                    <a:pt x="1356" y="977"/>
                    <a:pt x="1734" y="662"/>
                    <a:pt x="2080" y="662"/>
                  </a:cubicBezTo>
                  <a:close/>
                  <a:moveTo>
                    <a:pt x="2962" y="6900"/>
                  </a:moveTo>
                  <a:lnTo>
                    <a:pt x="3120" y="7593"/>
                  </a:lnTo>
                  <a:lnTo>
                    <a:pt x="1135" y="7593"/>
                  </a:lnTo>
                  <a:lnTo>
                    <a:pt x="1293" y="6900"/>
                  </a:lnTo>
                  <a:close/>
                  <a:moveTo>
                    <a:pt x="1742" y="2767"/>
                  </a:moveTo>
                  <a:cubicBezTo>
                    <a:pt x="1866" y="2767"/>
                    <a:pt x="1991" y="2831"/>
                    <a:pt x="2049" y="2962"/>
                  </a:cubicBezTo>
                  <a:lnTo>
                    <a:pt x="2553" y="3938"/>
                  </a:lnTo>
                  <a:cubicBezTo>
                    <a:pt x="2584" y="4064"/>
                    <a:pt x="2742" y="4127"/>
                    <a:pt x="2868" y="4127"/>
                  </a:cubicBezTo>
                  <a:lnTo>
                    <a:pt x="3813" y="4127"/>
                  </a:lnTo>
                  <a:cubicBezTo>
                    <a:pt x="4002" y="4127"/>
                    <a:pt x="4159" y="4285"/>
                    <a:pt x="4159" y="4474"/>
                  </a:cubicBezTo>
                  <a:cubicBezTo>
                    <a:pt x="4159" y="4695"/>
                    <a:pt x="4002" y="4852"/>
                    <a:pt x="3813" y="4852"/>
                  </a:cubicBezTo>
                  <a:lnTo>
                    <a:pt x="2427" y="4852"/>
                  </a:lnTo>
                  <a:cubicBezTo>
                    <a:pt x="2301" y="4852"/>
                    <a:pt x="2175" y="4758"/>
                    <a:pt x="2112" y="4631"/>
                  </a:cubicBezTo>
                  <a:cubicBezTo>
                    <a:pt x="2042" y="4515"/>
                    <a:pt x="1919" y="4450"/>
                    <a:pt x="1784" y="4450"/>
                  </a:cubicBezTo>
                  <a:cubicBezTo>
                    <a:pt x="1737" y="4450"/>
                    <a:pt x="1688" y="4458"/>
                    <a:pt x="1639" y="4474"/>
                  </a:cubicBezTo>
                  <a:cubicBezTo>
                    <a:pt x="1482" y="4568"/>
                    <a:pt x="1387" y="4758"/>
                    <a:pt x="1482" y="4947"/>
                  </a:cubicBezTo>
                  <a:cubicBezTo>
                    <a:pt x="1671" y="5325"/>
                    <a:pt x="2017" y="5545"/>
                    <a:pt x="2427" y="5545"/>
                  </a:cubicBezTo>
                  <a:lnTo>
                    <a:pt x="3813" y="5545"/>
                  </a:lnTo>
                  <a:cubicBezTo>
                    <a:pt x="3970" y="5545"/>
                    <a:pt x="4128" y="5671"/>
                    <a:pt x="4159" y="5829"/>
                  </a:cubicBezTo>
                  <a:lnTo>
                    <a:pt x="4853" y="8570"/>
                  </a:lnTo>
                  <a:cubicBezTo>
                    <a:pt x="4916" y="8790"/>
                    <a:pt x="4790" y="8979"/>
                    <a:pt x="4632" y="9011"/>
                  </a:cubicBezTo>
                  <a:cubicBezTo>
                    <a:pt x="4608" y="9015"/>
                    <a:pt x="4584" y="9017"/>
                    <a:pt x="4560" y="9017"/>
                  </a:cubicBezTo>
                  <a:cubicBezTo>
                    <a:pt x="4403" y="9017"/>
                    <a:pt x="4273" y="8927"/>
                    <a:pt x="4191" y="8790"/>
                  </a:cubicBezTo>
                  <a:lnTo>
                    <a:pt x="3655" y="6522"/>
                  </a:lnTo>
                  <a:cubicBezTo>
                    <a:pt x="3592" y="6364"/>
                    <a:pt x="3498" y="6270"/>
                    <a:pt x="3277" y="6270"/>
                  </a:cubicBezTo>
                  <a:lnTo>
                    <a:pt x="1040" y="6270"/>
                  </a:lnTo>
                  <a:cubicBezTo>
                    <a:pt x="914" y="6270"/>
                    <a:pt x="851" y="6207"/>
                    <a:pt x="757" y="6144"/>
                  </a:cubicBezTo>
                  <a:cubicBezTo>
                    <a:pt x="694" y="5986"/>
                    <a:pt x="694" y="5892"/>
                    <a:pt x="694" y="5797"/>
                  </a:cubicBezTo>
                  <a:lnTo>
                    <a:pt x="1419" y="3025"/>
                  </a:lnTo>
                  <a:cubicBezTo>
                    <a:pt x="1453" y="2855"/>
                    <a:pt x="1597" y="2767"/>
                    <a:pt x="1742" y="2767"/>
                  </a:cubicBezTo>
                  <a:close/>
                  <a:moveTo>
                    <a:pt x="2143" y="0"/>
                  </a:moveTo>
                  <a:cubicBezTo>
                    <a:pt x="1419" y="0"/>
                    <a:pt x="788" y="630"/>
                    <a:pt x="788" y="1387"/>
                  </a:cubicBezTo>
                  <a:cubicBezTo>
                    <a:pt x="788" y="1733"/>
                    <a:pt x="946" y="2080"/>
                    <a:pt x="1135" y="2332"/>
                  </a:cubicBezTo>
                  <a:cubicBezTo>
                    <a:pt x="977" y="2426"/>
                    <a:pt x="851" y="2647"/>
                    <a:pt x="788" y="2867"/>
                  </a:cubicBezTo>
                  <a:lnTo>
                    <a:pt x="64" y="5640"/>
                  </a:lnTo>
                  <a:cubicBezTo>
                    <a:pt x="1" y="5955"/>
                    <a:pt x="64" y="6270"/>
                    <a:pt x="253" y="6522"/>
                  </a:cubicBezTo>
                  <a:cubicBezTo>
                    <a:pt x="347" y="6648"/>
                    <a:pt x="473" y="6774"/>
                    <a:pt x="631" y="6805"/>
                  </a:cubicBezTo>
                  <a:lnTo>
                    <a:pt x="32" y="9263"/>
                  </a:lnTo>
                  <a:cubicBezTo>
                    <a:pt x="1" y="9452"/>
                    <a:pt x="95" y="9609"/>
                    <a:pt x="253" y="9672"/>
                  </a:cubicBezTo>
                  <a:cubicBezTo>
                    <a:pt x="281" y="9676"/>
                    <a:pt x="309" y="9678"/>
                    <a:pt x="335" y="9678"/>
                  </a:cubicBezTo>
                  <a:cubicBezTo>
                    <a:pt x="513" y="9678"/>
                    <a:pt x="639" y="9589"/>
                    <a:pt x="694" y="9452"/>
                  </a:cubicBezTo>
                  <a:lnTo>
                    <a:pt x="977" y="8318"/>
                  </a:lnTo>
                  <a:lnTo>
                    <a:pt x="3372" y="8318"/>
                  </a:lnTo>
                  <a:lnTo>
                    <a:pt x="3529" y="8885"/>
                  </a:lnTo>
                  <a:cubicBezTo>
                    <a:pt x="3661" y="9359"/>
                    <a:pt x="4079" y="9679"/>
                    <a:pt x="4526" y="9679"/>
                  </a:cubicBezTo>
                  <a:cubicBezTo>
                    <a:pt x="4613" y="9679"/>
                    <a:pt x="4702" y="9667"/>
                    <a:pt x="4790" y="9641"/>
                  </a:cubicBezTo>
                  <a:cubicBezTo>
                    <a:pt x="5357" y="9483"/>
                    <a:pt x="5703" y="8916"/>
                    <a:pt x="5546" y="8381"/>
                  </a:cubicBezTo>
                  <a:lnTo>
                    <a:pt x="4821" y="5640"/>
                  </a:lnTo>
                  <a:cubicBezTo>
                    <a:pt x="4790" y="5482"/>
                    <a:pt x="4727" y="5325"/>
                    <a:pt x="4601" y="5199"/>
                  </a:cubicBezTo>
                  <a:cubicBezTo>
                    <a:pt x="4758" y="5010"/>
                    <a:pt x="4884" y="4758"/>
                    <a:pt x="4884" y="4474"/>
                  </a:cubicBezTo>
                  <a:cubicBezTo>
                    <a:pt x="4884" y="3907"/>
                    <a:pt x="4412" y="3466"/>
                    <a:pt x="3844" y="3466"/>
                  </a:cubicBezTo>
                  <a:lnTo>
                    <a:pt x="3088" y="3466"/>
                  </a:lnTo>
                  <a:lnTo>
                    <a:pt x="2710" y="2647"/>
                  </a:lnTo>
                  <a:cubicBezTo>
                    <a:pt x="3183" y="2395"/>
                    <a:pt x="3529" y="1922"/>
                    <a:pt x="3529" y="1387"/>
                  </a:cubicBezTo>
                  <a:cubicBezTo>
                    <a:pt x="3529" y="630"/>
                    <a:pt x="2899" y="0"/>
                    <a:pt x="21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8415;p58">
              <a:extLst>
                <a:ext uri="{FF2B5EF4-FFF2-40B4-BE49-F238E27FC236}">
                  <a16:creationId xmlns:a16="http://schemas.microsoft.com/office/drawing/2014/main" id="{ACEFE7AB-150C-7AFA-3625-D5A95BA059C1}"/>
                </a:ext>
              </a:extLst>
            </p:cNvPr>
            <p:cNvSpPr/>
            <p:nvPr/>
          </p:nvSpPr>
          <p:spPr>
            <a:xfrm>
              <a:off x="839850" y="2371925"/>
              <a:ext cx="143375" cy="242625"/>
            </a:xfrm>
            <a:custGeom>
              <a:avLst/>
              <a:gdLst/>
              <a:ahLst/>
              <a:cxnLst/>
              <a:rect l="l" t="t" r="r" b="b"/>
              <a:pathLst>
                <a:path w="5735" h="9705" extrusionOk="0">
                  <a:moveTo>
                    <a:pt x="3624" y="662"/>
                  </a:moveTo>
                  <a:cubicBezTo>
                    <a:pt x="4002" y="662"/>
                    <a:pt x="4317" y="977"/>
                    <a:pt x="4317" y="1355"/>
                  </a:cubicBezTo>
                  <a:cubicBezTo>
                    <a:pt x="4317" y="1765"/>
                    <a:pt x="4002" y="2080"/>
                    <a:pt x="3624" y="2080"/>
                  </a:cubicBezTo>
                  <a:cubicBezTo>
                    <a:pt x="3214" y="2080"/>
                    <a:pt x="2899" y="1765"/>
                    <a:pt x="2899" y="1355"/>
                  </a:cubicBezTo>
                  <a:cubicBezTo>
                    <a:pt x="2899" y="977"/>
                    <a:pt x="3214" y="662"/>
                    <a:pt x="3624" y="662"/>
                  </a:cubicBezTo>
                  <a:close/>
                  <a:moveTo>
                    <a:pt x="4317" y="6900"/>
                  </a:moveTo>
                  <a:lnTo>
                    <a:pt x="4474" y="7593"/>
                  </a:lnTo>
                  <a:lnTo>
                    <a:pt x="2490" y="7593"/>
                  </a:lnTo>
                  <a:lnTo>
                    <a:pt x="2647" y="6900"/>
                  </a:lnTo>
                  <a:close/>
                  <a:moveTo>
                    <a:pt x="3962" y="2731"/>
                  </a:moveTo>
                  <a:cubicBezTo>
                    <a:pt x="4108" y="2731"/>
                    <a:pt x="4250" y="2818"/>
                    <a:pt x="4285" y="2993"/>
                  </a:cubicBezTo>
                  <a:lnTo>
                    <a:pt x="4979" y="5734"/>
                  </a:lnTo>
                  <a:cubicBezTo>
                    <a:pt x="5010" y="6018"/>
                    <a:pt x="4853" y="6207"/>
                    <a:pt x="4632" y="6207"/>
                  </a:cubicBezTo>
                  <a:lnTo>
                    <a:pt x="2395" y="6207"/>
                  </a:lnTo>
                  <a:cubicBezTo>
                    <a:pt x="2238" y="6207"/>
                    <a:pt x="2080" y="6333"/>
                    <a:pt x="2049" y="6490"/>
                  </a:cubicBezTo>
                  <a:lnTo>
                    <a:pt x="1482" y="8727"/>
                  </a:lnTo>
                  <a:cubicBezTo>
                    <a:pt x="1456" y="8883"/>
                    <a:pt x="1323" y="8996"/>
                    <a:pt x="1154" y="8996"/>
                  </a:cubicBezTo>
                  <a:cubicBezTo>
                    <a:pt x="1118" y="8996"/>
                    <a:pt x="1080" y="8990"/>
                    <a:pt x="1040" y="8979"/>
                  </a:cubicBezTo>
                  <a:cubicBezTo>
                    <a:pt x="851" y="8916"/>
                    <a:pt x="725" y="8727"/>
                    <a:pt x="820" y="8538"/>
                  </a:cubicBezTo>
                  <a:lnTo>
                    <a:pt x="1513" y="5766"/>
                  </a:lnTo>
                  <a:cubicBezTo>
                    <a:pt x="1576" y="5608"/>
                    <a:pt x="1671" y="5514"/>
                    <a:pt x="1891" y="5514"/>
                  </a:cubicBezTo>
                  <a:lnTo>
                    <a:pt x="3246" y="5514"/>
                  </a:lnTo>
                  <a:cubicBezTo>
                    <a:pt x="3655" y="5514"/>
                    <a:pt x="4002" y="5262"/>
                    <a:pt x="4222" y="4915"/>
                  </a:cubicBezTo>
                  <a:cubicBezTo>
                    <a:pt x="4285" y="4758"/>
                    <a:pt x="4222" y="4537"/>
                    <a:pt x="4033" y="4442"/>
                  </a:cubicBezTo>
                  <a:cubicBezTo>
                    <a:pt x="3993" y="4426"/>
                    <a:pt x="3948" y="4418"/>
                    <a:pt x="3902" y="4418"/>
                  </a:cubicBezTo>
                  <a:cubicBezTo>
                    <a:pt x="3770" y="4418"/>
                    <a:pt x="3631" y="4483"/>
                    <a:pt x="3561" y="4600"/>
                  </a:cubicBezTo>
                  <a:cubicBezTo>
                    <a:pt x="3529" y="4726"/>
                    <a:pt x="3372" y="4789"/>
                    <a:pt x="3246" y="4789"/>
                  </a:cubicBezTo>
                  <a:lnTo>
                    <a:pt x="1891" y="4789"/>
                  </a:lnTo>
                  <a:cubicBezTo>
                    <a:pt x="1671" y="4789"/>
                    <a:pt x="1513" y="4631"/>
                    <a:pt x="1513" y="4442"/>
                  </a:cubicBezTo>
                  <a:cubicBezTo>
                    <a:pt x="1513" y="4253"/>
                    <a:pt x="1671" y="4096"/>
                    <a:pt x="1891" y="4096"/>
                  </a:cubicBezTo>
                  <a:lnTo>
                    <a:pt x="2836" y="4096"/>
                  </a:lnTo>
                  <a:cubicBezTo>
                    <a:pt x="2931" y="4096"/>
                    <a:pt x="3057" y="4001"/>
                    <a:pt x="3151" y="3907"/>
                  </a:cubicBezTo>
                  <a:cubicBezTo>
                    <a:pt x="3151" y="3844"/>
                    <a:pt x="3655" y="2899"/>
                    <a:pt x="3655" y="2899"/>
                  </a:cubicBezTo>
                  <a:cubicBezTo>
                    <a:pt x="3725" y="2787"/>
                    <a:pt x="3845" y="2731"/>
                    <a:pt x="3962" y="2731"/>
                  </a:cubicBezTo>
                  <a:close/>
                  <a:moveTo>
                    <a:pt x="3529" y="0"/>
                  </a:moveTo>
                  <a:cubicBezTo>
                    <a:pt x="2805" y="0"/>
                    <a:pt x="2175" y="630"/>
                    <a:pt x="2175" y="1355"/>
                  </a:cubicBezTo>
                  <a:cubicBezTo>
                    <a:pt x="2175" y="1922"/>
                    <a:pt x="2490" y="2395"/>
                    <a:pt x="2994" y="2615"/>
                  </a:cubicBezTo>
                  <a:lnTo>
                    <a:pt x="2584" y="3466"/>
                  </a:lnTo>
                  <a:lnTo>
                    <a:pt x="1860" y="3466"/>
                  </a:lnTo>
                  <a:cubicBezTo>
                    <a:pt x="1261" y="3466"/>
                    <a:pt x="820" y="3938"/>
                    <a:pt x="820" y="4474"/>
                  </a:cubicBezTo>
                  <a:cubicBezTo>
                    <a:pt x="820" y="4758"/>
                    <a:pt x="946" y="4978"/>
                    <a:pt x="1103" y="5199"/>
                  </a:cubicBezTo>
                  <a:cubicBezTo>
                    <a:pt x="977" y="5325"/>
                    <a:pt x="914" y="5451"/>
                    <a:pt x="851" y="5608"/>
                  </a:cubicBezTo>
                  <a:lnTo>
                    <a:pt x="158" y="8381"/>
                  </a:lnTo>
                  <a:cubicBezTo>
                    <a:pt x="1" y="8916"/>
                    <a:pt x="347" y="9483"/>
                    <a:pt x="914" y="9641"/>
                  </a:cubicBezTo>
                  <a:cubicBezTo>
                    <a:pt x="1002" y="9667"/>
                    <a:pt x="1091" y="9679"/>
                    <a:pt x="1178" y="9679"/>
                  </a:cubicBezTo>
                  <a:cubicBezTo>
                    <a:pt x="1624" y="9679"/>
                    <a:pt x="2038" y="9359"/>
                    <a:pt x="2143" y="8885"/>
                  </a:cubicBezTo>
                  <a:lnTo>
                    <a:pt x="2332" y="8286"/>
                  </a:lnTo>
                  <a:lnTo>
                    <a:pt x="4695" y="8286"/>
                  </a:lnTo>
                  <a:lnTo>
                    <a:pt x="4947" y="9452"/>
                  </a:lnTo>
                  <a:cubicBezTo>
                    <a:pt x="4995" y="9597"/>
                    <a:pt x="5118" y="9704"/>
                    <a:pt x="5257" y="9704"/>
                  </a:cubicBezTo>
                  <a:cubicBezTo>
                    <a:pt x="5300" y="9704"/>
                    <a:pt x="5344" y="9694"/>
                    <a:pt x="5388" y="9672"/>
                  </a:cubicBezTo>
                  <a:cubicBezTo>
                    <a:pt x="5577" y="9641"/>
                    <a:pt x="5703" y="9452"/>
                    <a:pt x="5609" y="9231"/>
                  </a:cubicBezTo>
                  <a:lnTo>
                    <a:pt x="5042" y="6805"/>
                  </a:lnTo>
                  <a:cubicBezTo>
                    <a:pt x="5514" y="6616"/>
                    <a:pt x="5735" y="6144"/>
                    <a:pt x="5640" y="5640"/>
                  </a:cubicBezTo>
                  <a:lnTo>
                    <a:pt x="4916" y="2867"/>
                  </a:lnTo>
                  <a:cubicBezTo>
                    <a:pt x="4884" y="2647"/>
                    <a:pt x="4758" y="2489"/>
                    <a:pt x="4569" y="2332"/>
                  </a:cubicBezTo>
                  <a:cubicBezTo>
                    <a:pt x="4790" y="2080"/>
                    <a:pt x="4916" y="1733"/>
                    <a:pt x="4916" y="1355"/>
                  </a:cubicBezTo>
                  <a:cubicBezTo>
                    <a:pt x="4916" y="630"/>
                    <a:pt x="4285" y="0"/>
                    <a:pt x="35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8416;p58">
              <a:extLst>
                <a:ext uri="{FF2B5EF4-FFF2-40B4-BE49-F238E27FC236}">
                  <a16:creationId xmlns:a16="http://schemas.microsoft.com/office/drawing/2014/main" id="{9B30CADD-B10F-27A5-316D-41C8E3D377D9}"/>
                </a:ext>
              </a:extLst>
            </p:cNvPr>
            <p:cNvSpPr/>
            <p:nvPr/>
          </p:nvSpPr>
          <p:spPr>
            <a:xfrm>
              <a:off x="772900" y="2318350"/>
              <a:ext cx="122125" cy="105075"/>
            </a:xfrm>
            <a:custGeom>
              <a:avLst/>
              <a:gdLst/>
              <a:ahLst/>
              <a:cxnLst/>
              <a:rect l="l" t="t" r="r" b="b"/>
              <a:pathLst>
                <a:path w="4885" h="4203" extrusionOk="0">
                  <a:moveTo>
                    <a:pt x="3844" y="631"/>
                  </a:moveTo>
                  <a:cubicBezTo>
                    <a:pt x="4034" y="631"/>
                    <a:pt x="4223" y="789"/>
                    <a:pt x="4223" y="978"/>
                  </a:cubicBezTo>
                  <a:lnTo>
                    <a:pt x="4223" y="1734"/>
                  </a:lnTo>
                  <a:cubicBezTo>
                    <a:pt x="4223" y="1923"/>
                    <a:pt x="4034" y="2112"/>
                    <a:pt x="3844" y="2112"/>
                  </a:cubicBezTo>
                  <a:cubicBezTo>
                    <a:pt x="3655" y="2143"/>
                    <a:pt x="3498" y="2301"/>
                    <a:pt x="3498" y="2458"/>
                  </a:cubicBezTo>
                  <a:lnTo>
                    <a:pt x="3498" y="2994"/>
                  </a:lnTo>
                  <a:lnTo>
                    <a:pt x="2679" y="2206"/>
                  </a:lnTo>
                  <a:cubicBezTo>
                    <a:pt x="2584" y="2143"/>
                    <a:pt x="2521" y="2112"/>
                    <a:pt x="2427" y="2112"/>
                  </a:cubicBezTo>
                  <a:lnTo>
                    <a:pt x="1009" y="2112"/>
                  </a:lnTo>
                  <a:cubicBezTo>
                    <a:pt x="820" y="2112"/>
                    <a:pt x="662" y="1923"/>
                    <a:pt x="662" y="1734"/>
                  </a:cubicBezTo>
                  <a:lnTo>
                    <a:pt x="662" y="978"/>
                  </a:lnTo>
                  <a:cubicBezTo>
                    <a:pt x="662" y="789"/>
                    <a:pt x="820" y="631"/>
                    <a:pt x="1009" y="631"/>
                  </a:cubicBezTo>
                  <a:close/>
                  <a:moveTo>
                    <a:pt x="1009" y="1"/>
                  </a:moveTo>
                  <a:cubicBezTo>
                    <a:pt x="442" y="1"/>
                    <a:pt x="1" y="474"/>
                    <a:pt x="1" y="1041"/>
                  </a:cubicBezTo>
                  <a:lnTo>
                    <a:pt x="1" y="1765"/>
                  </a:lnTo>
                  <a:cubicBezTo>
                    <a:pt x="1" y="2364"/>
                    <a:pt x="473" y="2805"/>
                    <a:pt x="1009" y="2805"/>
                  </a:cubicBezTo>
                  <a:lnTo>
                    <a:pt x="2269" y="2805"/>
                  </a:lnTo>
                  <a:lnTo>
                    <a:pt x="3592" y="4097"/>
                  </a:lnTo>
                  <a:cubicBezTo>
                    <a:pt x="3663" y="4167"/>
                    <a:pt x="3770" y="4203"/>
                    <a:pt x="3872" y="4203"/>
                  </a:cubicBezTo>
                  <a:cubicBezTo>
                    <a:pt x="3906" y="4203"/>
                    <a:pt x="3939" y="4199"/>
                    <a:pt x="3970" y="4191"/>
                  </a:cubicBezTo>
                  <a:cubicBezTo>
                    <a:pt x="4097" y="4160"/>
                    <a:pt x="4160" y="4002"/>
                    <a:pt x="4160" y="3876"/>
                  </a:cubicBezTo>
                  <a:lnTo>
                    <a:pt x="4160" y="2773"/>
                  </a:lnTo>
                  <a:cubicBezTo>
                    <a:pt x="4569" y="2616"/>
                    <a:pt x="4884" y="2238"/>
                    <a:pt x="4884" y="1765"/>
                  </a:cubicBezTo>
                  <a:lnTo>
                    <a:pt x="4884" y="1041"/>
                  </a:lnTo>
                  <a:cubicBezTo>
                    <a:pt x="4884" y="442"/>
                    <a:pt x="4412" y="1"/>
                    <a:pt x="38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" name="Google Shape;8417;p58">
            <a:extLst>
              <a:ext uri="{FF2B5EF4-FFF2-40B4-BE49-F238E27FC236}">
                <a16:creationId xmlns:a16="http://schemas.microsoft.com/office/drawing/2014/main" id="{3EEC273C-BEFF-10BC-E3FE-FD0596EEF382}"/>
              </a:ext>
            </a:extLst>
          </p:cNvPr>
          <p:cNvSpPr/>
          <p:nvPr/>
        </p:nvSpPr>
        <p:spPr>
          <a:xfrm>
            <a:off x="489595" y="3660607"/>
            <a:ext cx="525275" cy="526654"/>
          </a:xfrm>
          <a:custGeom>
            <a:avLst/>
            <a:gdLst/>
            <a:ahLst/>
            <a:cxnLst/>
            <a:rect l="l" t="t" r="r" b="b"/>
            <a:pathLst>
              <a:path w="11815" h="11846" extrusionOk="0">
                <a:moveTo>
                  <a:pt x="5829" y="693"/>
                </a:moveTo>
                <a:cubicBezTo>
                  <a:pt x="6238" y="693"/>
                  <a:pt x="6553" y="1008"/>
                  <a:pt x="6553" y="1418"/>
                </a:cubicBezTo>
                <a:cubicBezTo>
                  <a:pt x="6553" y="1796"/>
                  <a:pt x="6238" y="2111"/>
                  <a:pt x="5829" y="2111"/>
                </a:cubicBezTo>
                <a:cubicBezTo>
                  <a:pt x="5451" y="2111"/>
                  <a:pt x="5136" y="1796"/>
                  <a:pt x="5136" y="1418"/>
                </a:cubicBezTo>
                <a:cubicBezTo>
                  <a:pt x="5136" y="1008"/>
                  <a:pt x="5482" y="693"/>
                  <a:pt x="5829" y="693"/>
                </a:cubicBezTo>
                <a:close/>
                <a:moveTo>
                  <a:pt x="5829" y="2773"/>
                </a:moveTo>
                <a:cubicBezTo>
                  <a:pt x="6774" y="2773"/>
                  <a:pt x="7562" y="3560"/>
                  <a:pt x="7562" y="4568"/>
                </a:cubicBezTo>
                <a:lnTo>
                  <a:pt x="7562" y="4915"/>
                </a:lnTo>
                <a:lnTo>
                  <a:pt x="4096" y="4915"/>
                </a:lnTo>
                <a:lnTo>
                  <a:pt x="4096" y="4568"/>
                </a:lnTo>
                <a:cubicBezTo>
                  <a:pt x="4096" y="3560"/>
                  <a:pt x="4884" y="2773"/>
                  <a:pt x="5829" y="2773"/>
                </a:cubicBezTo>
                <a:close/>
                <a:moveTo>
                  <a:pt x="2363" y="6963"/>
                </a:moveTo>
                <a:cubicBezTo>
                  <a:pt x="2773" y="6963"/>
                  <a:pt x="3088" y="7278"/>
                  <a:pt x="3088" y="7656"/>
                </a:cubicBezTo>
                <a:cubicBezTo>
                  <a:pt x="3088" y="8065"/>
                  <a:pt x="2773" y="8380"/>
                  <a:pt x="2363" y="8380"/>
                </a:cubicBezTo>
                <a:cubicBezTo>
                  <a:pt x="1985" y="8380"/>
                  <a:pt x="1670" y="8065"/>
                  <a:pt x="1670" y="7656"/>
                </a:cubicBezTo>
                <a:cubicBezTo>
                  <a:pt x="1670" y="7278"/>
                  <a:pt x="1985" y="6963"/>
                  <a:pt x="2363" y="6963"/>
                </a:cubicBezTo>
                <a:close/>
                <a:moveTo>
                  <a:pt x="9357" y="6963"/>
                </a:moveTo>
                <a:cubicBezTo>
                  <a:pt x="9735" y="6963"/>
                  <a:pt x="10050" y="7278"/>
                  <a:pt x="10050" y="7656"/>
                </a:cubicBezTo>
                <a:cubicBezTo>
                  <a:pt x="10050" y="8065"/>
                  <a:pt x="9735" y="8380"/>
                  <a:pt x="9357" y="8380"/>
                </a:cubicBezTo>
                <a:cubicBezTo>
                  <a:pt x="8948" y="8380"/>
                  <a:pt x="8633" y="8065"/>
                  <a:pt x="8633" y="7656"/>
                </a:cubicBezTo>
                <a:cubicBezTo>
                  <a:pt x="8633" y="7278"/>
                  <a:pt x="8948" y="6963"/>
                  <a:pt x="9357" y="6963"/>
                </a:cubicBezTo>
                <a:close/>
                <a:moveTo>
                  <a:pt x="2363" y="9042"/>
                </a:moveTo>
                <a:cubicBezTo>
                  <a:pt x="3308" y="9042"/>
                  <a:pt x="4096" y="9830"/>
                  <a:pt x="4096" y="10806"/>
                </a:cubicBezTo>
                <a:lnTo>
                  <a:pt x="4096" y="11184"/>
                </a:lnTo>
                <a:lnTo>
                  <a:pt x="630" y="11184"/>
                </a:lnTo>
                <a:lnTo>
                  <a:pt x="630" y="10806"/>
                </a:lnTo>
                <a:cubicBezTo>
                  <a:pt x="630" y="9830"/>
                  <a:pt x="1418" y="9042"/>
                  <a:pt x="2363" y="9042"/>
                </a:cubicBezTo>
                <a:close/>
                <a:moveTo>
                  <a:pt x="9357" y="9042"/>
                </a:moveTo>
                <a:cubicBezTo>
                  <a:pt x="10302" y="9042"/>
                  <a:pt x="11090" y="9830"/>
                  <a:pt x="11090" y="10806"/>
                </a:cubicBezTo>
                <a:lnTo>
                  <a:pt x="11090" y="11184"/>
                </a:lnTo>
                <a:lnTo>
                  <a:pt x="7625" y="11184"/>
                </a:lnTo>
                <a:lnTo>
                  <a:pt x="7625" y="10806"/>
                </a:lnTo>
                <a:cubicBezTo>
                  <a:pt x="7625" y="9830"/>
                  <a:pt x="8412" y="9042"/>
                  <a:pt x="9357" y="9042"/>
                </a:cubicBezTo>
                <a:close/>
                <a:moveTo>
                  <a:pt x="5892" y="0"/>
                </a:moveTo>
                <a:cubicBezTo>
                  <a:pt x="5136" y="0"/>
                  <a:pt x="4506" y="630"/>
                  <a:pt x="4506" y="1355"/>
                </a:cubicBezTo>
                <a:cubicBezTo>
                  <a:pt x="4506" y="1733"/>
                  <a:pt x="4632" y="2016"/>
                  <a:pt x="4852" y="2300"/>
                </a:cubicBezTo>
                <a:cubicBezTo>
                  <a:pt x="4033" y="2710"/>
                  <a:pt x="3466" y="3529"/>
                  <a:pt x="3466" y="4505"/>
                </a:cubicBezTo>
                <a:lnTo>
                  <a:pt x="3466" y="5230"/>
                </a:lnTo>
                <a:cubicBezTo>
                  <a:pt x="3466" y="5419"/>
                  <a:pt x="3623" y="5577"/>
                  <a:pt x="3844" y="5577"/>
                </a:cubicBezTo>
                <a:lnTo>
                  <a:pt x="5577" y="5577"/>
                </a:lnTo>
                <a:lnTo>
                  <a:pt x="5577" y="7152"/>
                </a:lnTo>
                <a:lnTo>
                  <a:pt x="3875" y="8822"/>
                </a:lnTo>
                <a:cubicBezTo>
                  <a:pt x="3749" y="8696"/>
                  <a:pt x="3592" y="8601"/>
                  <a:pt x="3434" y="8569"/>
                </a:cubicBezTo>
                <a:cubicBezTo>
                  <a:pt x="3686" y="8349"/>
                  <a:pt x="3781" y="8034"/>
                  <a:pt x="3781" y="7624"/>
                </a:cubicBezTo>
                <a:cubicBezTo>
                  <a:pt x="3781" y="6868"/>
                  <a:pt x="3151" y="6238"/>
                  <a:pt x="2426" y="6238"/>
                </a:cubicBezTo>
                <a:cubicBezTo>
                  <a:pt x="1670" y="6238"/>
                  <a:pt x="1040" y="6868"/>
                  <a:pt x="1040" y="7624"/>
                </a:cubicBezTo>
                <a:cubicBezTo>
                  <a:pt x="1040" y="7971"/>
                  <a:pt x="1166" y="8286"/>
                  <a:pt x="1387" y="8569"/>
                </a:cubicBezTo>
                <a:cubicBezTo>
                  <a:pt x="567" y="8979"/>
                  <a:pt x="0" y="9798"/>
                  <a:pt x="0" y="10775"/>
                </a:cubicBezTo>
                <a:lnTo>
                  <a:pt x="0" y="11499"/>
                </a:lnTo>
                <a:cubicBezTo>
                  <a:pt x="0" y="11688"/>
                  <a:pt x="158" y="11846"/>
                  <a:pt x="378" y="11846"/>
                </a:cubicBezTo>
                <a:lnTo>
                  <a:pt x="4474" y="11846"/>
                </a:lnTo>
                <a:cubicBezTo>
                  <a:pt x="4663" y="11846"/>
                  <a:pt x="4821" y="11688"/>
                  <a:pt x="4821" y="11499"/>
                </a:cubicBezTo>
                <a:lnTo>
                  <a:pt x="4821" y="10775"/>
                </a:lnTo>
                <a:cubicBezTo>
                  <a:pt x="4821" y="10239"/>
                  <a:pt x="4632" y="9704"/>
                  <a:pt x="4348" y="9326"/>
                </a:cubicBezTo>
                <a:lnTo>
                  <a:pt x="5860" y="7782"/>
                </a:lnTo>
                <a:lnTo>
                  <a:pt x="7404" y="9326"/>
                </a:lnTo>
                <a:cubicBezTo>
                  <a:pt x="7089" y="9704"/>
                  <a:pt x="6931" y="10239"/>
                  <a:pt x="6931" y="10775"/>
                </a:cubicBezTo>
                <a:lnTo>
                  <a:pt x="6931" y="11499"/>
                </a:lnTo>
                <a:cubicBezTo>
                  <a:pt x="6931" y="11688"/>
                  <a:pt x="7089" y="11846"/>
                  <a:pt x="7309" y="11846"/>
                </a:cubicBezTo>
                <a:lnTo>
                  <a:pt x="11468" y="11846"/>
                </a:lnTo>
                <a:cubicBezTo>
                  <a:pt x="11657" y="11846"/>
                  <a:pt x="11815" y="11688"/>
                  <a:pt x="11815" y="11499"/>
                </a:cubicBezTo>
                <a:lnTo>
                  <a:pt x="11815" y="10775"/>
                </a:lnTo>
                <a:cubicBezTo>
                  <a:pt x="11783" y="9830"/>
                  <a:pt x="11185" y="8979"/>
                  <a:pt x="10365" y="8569"/>
                </a:cubicBezTo>
                <a:cubicBezTo>
                  <a:pt x="10586" y="8349"/>
                  <a:pt x="10712" y="8034"/>
                  <a:pt x="10712" y="7624"/>
                </a:cubicBezTo>
                <a:cubicBezTo>
                  <a:pt x="10712" y="6868"/>
                  <a:pt x="10082" y="6238"/>
                  <a:pt x="9357" y="6238"/>
                </a:cubicBezTo>
                <a:cubicBezTo>
                  <a:pt x="8601" y="6238"/>
                  <a:pt x="7971" y="6868"/>
                  <a:pt x="7971" y="7624"/>
                </a:cubicBezTo>
                <a:cubicBezTo>
                  <a:pt x="7971" y="7971"/>
                  <a:pt x="8097" y="8286"/>
                  <a:pt x="8318" y="8569"/>
                </a:cubicBezTo>
                <a:cubicBezTo>
                  <a:pt x="8160" y="8664"/>
                  <a:pt x="8034" y="8727"/>
                  <a:pt x="7877" y="8822"/>
                </a:cubicBezTo>
                <a:lnTo>
                  <a:pt x="6207" y="7152"/>
                </a:lnTo>
                <a:lnTo>
                  <a:pt x="6207" y="5577"/>
                </a:lnTo>
                <a:lnTo>
                  <a:pt x="7940" y="5577"/>
                </a:lnTo>
                <a:cubicBezTo>
                  <a:pt x="8129" y="5577"/>
                  <a:pt x="8286" y="5419"/>
                  <a:pt x="8286" y="5230"/>
                </a:cubicBezTo>
                <a:lnTo>
                  <a:pt x="8286" y="4505"/>
                </a:lnTo>
                <a:cubicBezTo>
                  <a:pt x="8286" y="3529"/>
                  <a:pt x="7688" y="2710"/>
                  <a:pt x="6900" y="2300"/>
                </a:cubicBezTo>
                <a:cubicBezTo>
                  <a:pt x="7152" y="2080"/>
                  <a:pt x="7246" y="1764"/>
                  <a:pt x="7246" y="1355"/>
                </a:cubicBezTo>
                <a:cubicBezTo>
                  <a:pt x="7246" y="630"/>
                  <a:pt x="6616" y="0"/>
                  <a:pt x="5892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" name="Google Shape;8418;p58">
            <a:extLst>
              <a:ext uri="{FF2B5EF4-FFF2-40B4-BE49-F238E27FC236}">
                <a16:creationId xmlns:a16="http://schemas.microsoft.com/office/drawing/2014/main" id="{167AD0EA-2B3D-BC6F-6B59-9A22401261DB}"/>
              </a:ext>
            </a:extLst>
          </p:cNvPr>
          <p:cNvGrpSpPr/>
          <p:nvPr/>
        </p:nvGrpSpPr>
        <p:grpSpPr>
          <a:xfrm>
            <a:off x="3845749" y="2360432"/>
            <a:ext cx="466501" cy="524608"/>
            <a:chOff x="2523000" y="1954875"/>
            <a:chExt cx="262325" cy="295000"/>
          </a:xfrm>
          <a:solidFill>
            <a:srgbClr val="054B99"/>
          </a:solidFill>
        </p:grpSpPr>
        <p:sp>
          <p:nvSpPr>
            <p:cNvPr id="14" name="Google Shape;8419;p58">
              <a:extLst>
                <a:ext uri="{FF2B5EF4-FFF2-40B4-BE49-F238E27FC236}">
                  <a16:creationId xmlns:a16="http://schemas.microsoft.com/office/drawing/2014/main" id="{06E1DAE9-CB12-18AA-2C9C-A742C30A5CE6}"/>
                </a:ext>
              </a:extLst>
            </p:cNvPr>
            <p:cNvSpPr/>
            <p:nvPr/>
          </p:nvSpPr>
          <p:spPr>
            <a:xfrm>
              <a:off x="2523000" y="1954875"/>
              <a:ext cx="262325" cy="295000"/>
            </a:xfrm>
            <a:custGeom>
              <a:avLst/>
              <a:gdLst/>
              <a:ahLst/>
              <a:cxnLst/>
              <a:rect l="l" t="t" r="r" b="b"/>
              <a:pathLst>
                <a:path w="10493" h="11800" extrusionOk="0">
                  <a:moveTo>
                    <a:pt x="5294" y="709"/>
                  </a:moveTo>
                  <a:cubicBezTo>
                    <a:pt x="6350" y="1316"/>
                    <a:pt x="7422" y="1602"/>
                    <a:pt x="8487" y="1602"/>
                  </a:cubicBezTo>
                  <a:cubicBezTo>
                    <a:pt x="8915" y="1602"/>
                    <a:pt x="9343" y="1556"/>
                    <a:pt x="9767" y="1465"/>
                  </a:cubicBezTo>
                  <a:lnTo>
                    <a:pt x="9767" y="5026"/>
                  </a:lnTo>
                  <a:cubicBezTo>
                    <a:pt x="9767" y="7798"/>
                    <a:pt x="7940" y="10287"/>
                    <a:pt x="5294" y="11137"/>
                  </a:cubicBezTo>
                  <a:cubicBezTo>
                    <a:pt x="2647" y="10350"/>
                    <a:pt x="789" y="7798"/>
                    <a:pt x="789" y="5026"/>
                  </a:cubicBezTo>
                  <a:lnTo>
                    <a:pt x="789" y="1465"/>
                  </a:lnTo>
                  <a:cubicBezTo>
                    <a:pt x="1222" y="1556"/>
                    <a:pt x="1654" y="1602"/>
                    <a:pt x="2084" y="1602"/>
                  </a:cubicBezTo>
                  <a:cubicBezTo>
                    <a:pt x="3153" y="1602"/>
                    <a:pt x="4215" y="1316"/>
                    <a:pt x="5294" y="709"/>
                  </a:cubicBezTo>
                  <a:close/>
                  <a:moveTo>
                    <a:pt x="5266" y="0"/>
                  </a:moveTo>
                  <a:cubicBezTo>
                    <a:pt x="5207" y="0"/>
                    <a:pt x="5152" y="16"/>
                    <a:pt x="5105" y="48"/>
                  </a:cubicBezTo>
                  <a:cubicBezTo>
                    <a:pt x="4065" y="646"/>
                    <a:pt x="3057" y="930"/>
                    <a:pt x="2017" y="930"/>
                  </a:cubicBezTo>
                  <a:cubicBezTo>
                    <a:pt x="1513" y="930"/>
                    <a:pt x="1009" y="835"/>
                    <a:pt x="473" y="678"/>
                  </a:cubicBezTo>
                  <a:cubicBezTo>
                    <a:pt x="440" y="669"/>
                    <a:pt x="408" y="665"/>
                    <a:pt x="378" y="665"/>
                  </a:cubicBezTo>
                  <a:cubicBezTo>
                    <a:pt x="297" y="665"/>
                    <a:pt x="228" y="695"/>
                    <a:pt x="158" y="741"/>
                  </a:cubicBezTo>
                  <a:cubicBezTo>
                    <a:pt x="95" y="804"/>
                    <a:pt x="1" y="898"/>
                    <a:pt x="1" y="993"/>
                  </a:cubicBezTo>
                  <a:lnTo>
                    <a:pt x="1" y="4994"/>
                  </a:lnTo>
                  <a:cubicBezTo>
                    <a:pt x="127" y="8176"/>
                    <a:pt x="2206" y="10917"/>
                    <a:pt x="5199" y="11799"/>
                  </a:cubicBezTo>
                  <a:lnTo>
                    <a:pt x="5357" y="11799"/>
                  </a:lnTo>
                  <a:cubicBezTo>
                    <a:pt x="8350" y="10917"/>
                    <a:pt x="10492" y="8176"/>
                    <a:pt x="10492" y="5026"/>
                  </a:cubicBezTo>
                  <a:lnTo>
                    <a:pt x="10492" y="1056"/>
                  </a:lnTo>
                  <a:cubicBezTo>
                    <a:pt x="10492" y="930"/>
                    <a:pt x="10429" y="835"/>
                    <a:pt x="10335" y="772"/>
                  </a:cubicBezTo>
                  <a:cubicBezTo>
                    <a:pt x="10282" y="720"/>
                    <a:pt x="10230" y="697"/>
                    <a:pt x="10173" y="697"/>
                  </a:cubicBezTo>
                  <a:cubicBezTo>
                    <a:pt x="10126" y="697"/>
                    <a:pt x="10076" y="713"/>
                    <a:pt x="10019" y="741"/>
                  </a:cubicBezTo>
                  <a:cubicBezTo>
                    <a:pt x="9509" y="876"/>
                    <a:pt x="9006" y="946"/>
                    <a:pt x="8504" y="946"/>
                  </a:cubicBezTo>
                  <a:cubicBezTo>
                    <a:pt x="7490" y="946"/>
                    <a:pt x="6485" y="659"/>
                    <a:pt x="5451" y="48"/>
                  </a:cubicBezTo>
                  <a:cubicBezTo>
                    <a:pt x="5388" y="16"/>
                    <a:pt x="5325" y="0"/>
                    <a:pt x="52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8420;p58">
              <a:extLst>
                <a:ext uri="{FF2B5EF4-FFF2-40B4-BE49-F238E27FC236}">
                  <a16:creationId xmlns:a16="http://schemas.microsoft.com/office/drawing/2014/main" id="{B232BD53-C97B-B307-965E-E2C9C12C6D81}"/>
                </a:ext>
              </a:extLst>
            </p:cNvPr>
            <p:cNvSpPr/>
            <p:nvPr/>
          </p:nvSpPr>
          <p:spPr>
            <a:xfrm>
              <a:off x="2595475" y="2024575"/>
              <a:ext cx="122100" cy="138650"/>
            </a:xfrm>
            <a:custGeom>
              <a:avLst/>
              <a:gdLst/>
              <a:ahLst/>
              <a:cxnLst/>
              <a:rect l="l" t="t" r="r" b="b"/>
              <a:pathLst>
                <a:path w="4884" h="5546" extrusionOk="0">
                  <a:moveTo>
                    <a:pt x="2426" y="694"/>
                  </a:moveTo>
                  <a:cubicBezTo>
                    <a:pt x="2836" y="694"/>
                    <a:pt x="3151" y="1009"/>
                    <a:pt x="3151" y="1418"/>
                  </a:cubicBezTo>
                  <a:cubicBezTo>
                    <a:pt x="3151" y="1796"/>
                    <a:pt x="2836" y="2111"/>
                    <a:pt x="2426" y="2111"/>
                  </a:cubicBezTo>
                  <a:cubicBezTo>
                    <a:pt x="2048" y="2111"/>
                    <a:pt x="1733" y="1796"/>
                    <a:pt x="1733" y="1418"/>
                  </a:cubicBezTo>
                  <a:cubicBezTo>
                    <a:pt x="1733" y="1009"/>
                    <a:pt x="2048" y="694"/>
                    <a:pt x="2426" y="694"/>
                  </a:cubicBezTo>
                  <a:close/>
                  <a:moveTo>
                    <a:pt x="2426" y="2742"/>
                  </a:moveTo>
                  <a:cubicBezTo>
                    <a:pt x="3371" y="2742"/>
                    <a:pt x="4159" y="3529"/>
                    <a:pt x="4159" y="4474"/>
                  </a:cubicBezTo>
                  <a:lnTo>
                    <a:pt x="4159" y="4821"/>
                  </a:lnTo>
                  <a:lnTo>
                    <a:pt x="693" y="4821"/>
                  </a:lnTo>
                  <a:lnTo>
                    <a:pt x="693" y="4474"/>
                  </a:lnTo>
                  <a:cubicBezTo>
                    <a:pt x="693" y="3529"/>
                    <a:pt x="1481" y="2742"/>
                    <a:pt x="2426" y="2742"/>
                  </a:cubicBezTo>
                  <a:close/>
                  <a:moveTo>
                    <a:pt x="2458" y="1"/>
                  </a:moveTo>
                  <a:cubicBezTo>
                    <a:pt x="1733" y="1"/>
                    <a:pt x="1103" y="599"/>
                    <a:pt x="1103" y="1355"/>
                  </a:cubicBezTo>
                  <a:cubicBezTo>
                    <a:pt x="1103" y="1733"/>
                    <a:pt x="1198" y="2048"/>
                    <a:pt x="1450" y="2269"/>
                  </a:cubicBezTo>
                  <a:cubicBezTo>
                    <a:pt x="630" y="2647"/>
                    <a:pt x="63" y="3498"/>
                    <a:pt x="63" y="4474"/>
                  </a:cubicBezTo>
                  <a:lnTo>
                    <a:pt x="63" y="5199"/>
                  </a:lnTo>
                  <a:cubicBezTo>
                    <a:pt x="0" y="5388"/>
                    <a:pt x="158" y="5546"/>
                    <a:pt x="347" y="5546"/>
                  </a:cubicBezTo>
                  <a:lnTo>
                    <a:pt x="4506" y="5546"/>
                  </a:lnTo>
                  <a:cubicBezTo>
                    <a:pt x="4726" y="5546"/>
                    <a:pt x="4884" y="5388"/>
                    <a:pt x="4884" y="5199"/>
                  </a:cubicBezTo>
                  <a:lnTo>
                    <a:pt x="4884" y="4474"/>
                  </a:lnTo>
                  <a:cubicBezTo>
                    <a:pt x="4884" y="3498"/>
                    <a:pt x="4317" y="2647"/>
                    <a:pt x="3497" y="2269"/>
                  </a:cubicBezTo>
                  <a:cubicBezTo>
                    <a:pt x="3718" y="2048"/>
                    <a:pt x="3844" y="1702"/>
                    <a:pt x="3844" y="1355"/>
                  </a:cubicBezTo>
                  <a:cubicBezTo>
                    <a:pt x="3844" y="599"/>
                    <a:pt x="3214" y="1"/>
                    <a:pt x="2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" name="Google Shape;8421;p58">
            <a:extLst>
              <a:ext uri="{FF2B5EF4-FFF2-40B4-BE49-F238E27FC236}">
                <a16:creationId xmlns:a16="http://schemas.microsoft.com/office/drawing/2014/main" id="{74C760AA-107F-3746-3210-BF06E75A822F}"/>
              </a:ext>
            </a:extLst>
          </p:cNvPr>
          <p:cNvGrpSpPr/>
          <p:nvPr/>
        </p:nvGrpSpPr>
        <p:grpSpPr>
          <a:xfrm>
            <a:off x="3814250" y="2984070"/>
            <a:ext cx="529499" cy="525319"/>
            <a:chOff x="2508825" y="2318350"/>
            <a:chExt cx="297750" cy="295400"/>
          </a:xfrm>
          <a:solidFill>
            <a:srgbClr val="054B99"/>
          </a:solidFill>
        </p:grpSpPr>
        <p:sp>
          <p:nvSpPr>
            <p:cNvPr id="17" name="Google Shape;8422;p58">
              <a:extLst>
                <a:ext uri="{FF2B5EF4-FFF2-40B4-BE49-F238E27FC236}">
                  <a16:creationId xmlns:a16="http://schemas.microsoft.com/office/drawing/2014/main" id="{DFBF1C99-95B5-1394-276F-CF42FBABC699}"/>
                </a:ext>
              </a:extLst>
            </p:cNvPr>
            <p:cNvSpPr/>
            <p:nvPr/>
          </p:nvSpPr>
          <p:spPr>
            <a:xfrm>
              <a:off x="2508825" y="2318350"/>
              <a:ext cx="297750" cy="295400"/>
            </a:xfrm>
            <a:custGeom>
              <a:avLst/>
              <a:gdLst/>
              <a:ahLst/>
              <a:cxnLst/>
              <a:rect l="l" t="t" r="r" b="b"/>
              <a:pathLst>
                <a:path w="11910" h="11816" extrusionOk="0">
                  <a:moveTo>
                    <a:pt x="5892" y="694"/>
                  </a:moveTo>
                  <a:cubicBezTo>
                    <a:pt x="7625" y="694"/>
                    <a:pt x="9043" y="2112"/>
                    <a:pt x="9043" y="3845"/>
                  </a:cubicBezTo>
                  <a:cubicBezTo>
                    <a:pt x="9043" y="5483"/>
                    <a:pt x="7751" y="6838"/>
                    <a:pt x="6081" y="6932"/>
                  </a:cubicBezTo>
                  <a:cubicBezTo>
                    <a:pt x="6018" y="6932"/>
                    <a:pt x="5987" y="6901"/>
                    <a:pt x="5924" y="6869"/>
                  </a:cubicBezTo>
                  <a:lnTo>
                    <a:pt x="5766" y="6711"/>
                  </a:lnTo>
                  <a:cubicBezTo>
                    <a:pt x="5297" y="6298"/>
                    <a:pt x="4683" y="6101"/>
                    <a:pt x="4072" y="6101"/>
                  </a:cubicBezTo>
                  <a:cubicBezTo>
                    <a:pt x="3985" y="6101"/>
                    <a:pt x="3899" y="6105"/>
                    <a:pt x="3813" y="6113"/>
                  </a:cubicBezTo>
                  <a:cubicBezTo>
                    <a:pt x="3151" y="5577"/>
                    <a:pt x="2773" y="4727"/>
                    <a:pt x="2773" y="3845"/>
                  </a:cubicBezTo>
                  <a:cubicBezTo>
                    <a:pt x="2773" y="2112"/>
                    <a:pt x="4191" y="694"/>
                    <a:pt x="5892" y="694"/>
                  </a:cubicBezTo>
                  <a:close/>
                  <a:moveTo>
                    <a:pt x="4171" y="6822"/>
                  </a:moveTo>
                  <a:cubicBezTo>
                    <a:pt x="4577" y="6822"/>
                    <a:pt x="4979" y="6964"/>
                    <a:pt x="5294" y="7247"/>
                  </a:cubicBezTo>
                  <a:cubicBezTo>
                    <a:pt x="5420" y="7373"/>
                    <a:pt x="5735" y="7657"/>
                    <a:pt x="5892" y="7657"/>
                  </a:cubicBezTo>
                  <a:lnTo>
                    <a:pt x="7972" y="7657"/>
                  </a:lnTo>
                  <a:cubicBezTo>
                    <a:pt x="8192" y="7657"/>
                    <a:pt x="8350" y="7814"/>
                    <a:pt x="8350" y="8003"/>
                  </a:cubicBezTo>
                  <a:cubicBezTo>
                    <a:pt x="8350" y="8192"/>
                    <a:pt x="8192" y="8350"/>
                    <a:pt x="7972" y="8350"/>
                  </a:cubicBezTo>
                  <a:lnTo>
                    <a:pt x="5514" y="8350"/>
                  </a:lnTo>
                  <a:cubicBezTo>
                    <a:pt x="5294" y="8350"/>
                    <a:pt x="5136" y="8507"/>
                    <a:pt x="5136" y="8728"/>
                  </a:cubicBezTo>
                  <a:cubicBezTo>
                    <a:pt x="5136" y="8917"/>
                    <a:pt x="5294" y="9074"/>
                    <a:pt x="5514" y="9074"/>
                  </a:cubicBezTo>
                  <a:lnTo>
                    <a:pt x="8224" y="9074"/>
                  </a:lnTo>
                  <a:cubicBezTo>
                    <a:pt x="8507" y="9074"/>
                    <a:pt x="8759" y="8948"/>
                    <a:pt x="8980" y="8759"/>
                  </a:cubicBezTo>
                  <a:lnTo>
                    <a:pt x="10492" y="7090"/>
                  </a:lnTo>
                  <a:cubicBezTo>
                    <a:pt x="10568" y="7033"/>
                    <a:pt x="10666" y="6987"/>
                    <a:pt x="10766" y="6987"/>
                  </a:cubicBezTo>
                  <a:cubicBezTo>
                    <a:pt x="10833" y="6987"/>
                    <a:pt x="10902" y="7008"/>
                    <a:pt x="10965" y="7058"/>
                  </a:cubicBezTo>
                  <a:cubicBezTo>
                    <a:pt x="11122" y="7184"/>
                    <a:pt x="11185" y="7373"/>
                    <a:pt x="11059" y="7531"/>
                  </a:cubicBezTo>
                  <a:lnTo>
                    <a:pt x="9389" y="9767"/>
                  </a:lnTo>
                  <a:cubicBezTo>
                    <a:pt x="9074" y="10209"/>
                    <a:pt x="8570" y="10492"/>
                    <a:pt x="8035" y="10492"/>
                  </a:cubicBezTo>
                  <a:lnTo>
                    <a:pt x="2773" y="10492"/>
                  </a:lnTo>
                  <a:lnTo>
                    <a:pt x="2773" y="7468"/>
                  </a:lnTo>
                  <a:lnTo>
                    <a:pt x="3025" y="7247"/>
                  </a:lnTo>
                  <a:cubicBezTo>
                    <a:pt x="3356" y="6964"/>
                    <a:pt x="3766" y="6822"/>
                    <a:pt x="4171" y="6822"/>
                  </a:cubicBezTo>
                  <a:close/>
                  <a:moveTo>
                    <a:pt x="1734" y="6932"/>
                  </a:moveTo>
                  <a:cubicBezTo>
                    <a:pt x="1923" y="6932"/>
                    <a:pt x="2080" y="7090"/>
                    <a:pt x="2080" y="7310"/>
                  </a:cubicBezTo>
                  <a:lnTo>
                    <a:pt x="2080" y="10807"/>
                  </a:lnTo>
                  <a:cubicBezTo>
                    <a:pt x="2080" y="10996"/>
                    <a:pt x="1923" y="11154"/>
                    <a:pt x="1734" y="11154"/>
                  </a:cubicBezTo>
                  <a:lnTo>
                    <a:pt x="662" y="11154"/>
                  </a:lnTo>
                  <a:lnTo>
                    <a:pt x="662" y="6932"/>
                  </a:lnTo>
                  <a:close/>
                  <a:moveTo>
                    <a:pt x="5924" y="1"/>
                  </a:moveTo>
                  <a:cubicBezTo>
                    <a:pt x="3844" y="1"/>
                    <a:pt x="2112" y="1734"/>
                    <a:pt x="2112" y="3845"/>
                  </a:cubicBezTo>
                  <a:cubicBezTo>
                    <a:pt x="2112" y="4790"/>
                    <a:pt x="2458" y="5672"/>
                    <a:pt x="3088" y="6396"/>
                  </a:cubicBezTo>
                  <a:cubicBezTo>
                    <a:pt x="2931" y="6459"/>
                    <a:pt x="2773" y="6585"/>
                    <a:pt x="2616" y="6711"/>
                  </a:cubicBezTo>
                  <a:cubicBezTo>
                    <a:pt x="2427" y="6428"/>
                    <a:pt x="2112" y="6270"/>
                    <a:pt x="1765" y="6270"/>
                  </a:cubicBezTo>
                  <a:lnTo>
                    <a:pt x="347" y="6270"/>
                  </a:lnTo>
                  <a:cubicBezTo>
                    <a:pt x="158" y="6270"/>
                    <a:pt x="1" y="6428"/>
                    <a:pt x="1" y="6585"/>
                  </a:cubicBezTo>
                  <a:lnTo>
                    <a:pt x="1" y="11469"/>
                  </a:lnTo>
                  <a:cubicBezTo>
                    <a:pt x="1" y="11658"/>
                    <a:pt x="158" y="11815"/>
                    <a:pt x="347" y="11815"/>
                  </a:cubicBezTo>
                  <a:lnTo>
                    <a:pt x="1765" y="11815"/>
                  </a:lnTo>
                  <a:cubicBezTo>
                    <a:pt x="2238" y="11815"/>
                    <a:pt x="2584" y="11563"/>
                    <a:pt x="2742" y="11122"/>
                  </a:cubicBezTo>
                  <a:lnTo>
                    <a:pt x="8035" y="11122"/>
                  </a:lnTo>
                  <a:cubicBezTo>
                    <a:pt x="8759" y="11122"/>
                    <a:pt x="9515" y="10776"/>
                    <a:pt x="9956" y="10146"/>
                  </a:cubicBezTo>
                  <a:lnTo>
                    <a:pt x="11595" y="7877"/>
                  </a:lnTo>
                  <a:cubicBezTo>
                    <a:pt x="11910" y="7468"/>
                    <a:pt x="11878" y="6838"/>
                    <a:pt x="11437" y="6459"/>
                  </a:cubicBezTo>
                  <a:cubicBezTo>
                    <a:pt x="11249" y="6301"/>
                    <a:pt x="11015" y="6221"/>
                    <a:pt x="10780" y="6221"/>
                  </a:cubicBezTo>
                  <a:cubicBezTo>
                    <a:pt x="10503" y="6221"/>
                    <a:pt x="10224" y="6332"/>
                    <a:pt x="10019" y="6554"/>
                  </a:cubicBezTo>
                  <a:lnTo>
                    <a:pt x="9011" y="7657"/>
                  </a:lnTo>
                  <a:cubicBezTo>
                    <a:pt x="8885" y="7247"/>
                    <a:pt x="8539" y="6932"/>
                    <a:pt x="8098" y="6932"/>
                  </a:cubicBezTo>
                  <a:cubicBezTo>
                    <a:pt x="8287" y="6838"/>
                    <a:pt x="8444" y="6680"/>
                    <a:pt x="8602" y="6522"/>
                  </a:cubicBezTo>
                  <a:cubicBezTo>
                    <a:pt x="9358" y="5798"/>
                    <a:pt x="9767" y="4821"/>
                    <a:pt x="9767" y="3845"/>
                  </a:cubicBezTo>
                  <a:cubicBezTo>
                    <a:pt x="9767" y="1734"/>
                    <a:pt x="8035" y="1"/>
                    <a:pt x="59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8423;p58">
              <a:extLst>
                <a:ext uri="{FF2B5EF4-FFF2-40B4-BE49-F238E27FC236}">
                  <a16:creationId xmlns:a16="http://schemas.microsoft.com/office/drawing/2014/main" id="{F1C90BDC-4329-97D8-B5CC-A940C1D02F0C}"/>
                </a:ext>
              </a:extLst>
            </p:cNvPr>
            <p:cNvSpPr/>
            <p:nvPr/>
          </p:nvSpPr>
          <p:spPr>
            <a:xfrm>
              <a:off x="2629350" y="2353025"/>
              <a:ext cx="54350" cy="121300"/>
            </a:xfrm>
            <a:custGeom>
              <a:avLst/>
              <a:gdLst/>
              <a:ahLst/>
              <a:cxnLst/>
              <a:rect l="l" t="t" r="r" b="b"/>
              <a:pathLst>
                <a:path w="2174" h="4852" extrusionOk="0">
                  <a:moveTo>
                    <a:pt x="1071" y="0"/>
                  </a:moveTo>
                  <a:cubicBezTo>
                    <a:pt x="882" y="0"/>
                    <a:pt x="725" y="158"/>
                    <a:pt x="725" y="347"/>
                  </a:cubicBezTo>
                  <a:lnTo>
                    <a:pt x="725" y="756"/>
                  </a:lnTo>
                  <a:cubicBezTo>
                    <a:pt x="315" y="914"/>
                    <a:pt x="63" y="1292"/>
                    <a:pt x="63" y="1733"/>
                  </a:cubicBezTo>
                  <a:cubicBezTo>
                    <a:pt x="0" y="2332"/>
                    <a:pt x="473" y="2804"/>
                    <a:pt x="1071" y="2804"/>
                  </a:cubicBezTo>
                  <a:cubicBezTo>
                    <a:pt x="1260" y="2804"/>
                    <a:pt x="1418" y="2962"/>
                    <a:pt x="1418" y="3151"/>
                  </a:cubicBezTo>
                  <a:cubicBezTo>
                    <a:pt x="1418" y="3308"/>
                    <a:pt x="1355" y="3434"/>
                    <a:pt x="1229" y="3466"/>
                  </a:cubicBezTo>
                  <a:cubicBezTo>
                    <a:pt x="1185" y="3492"/>
                    <a:pt x="1140" y="3503"/>
                    <a:pt x="1093" y="3503"/>
                  </a:cubicBezTo>
                  <a:cubicBezTo>
                    <a:pt x="970" y="3503"/>
                    <a:pt x="839" y="3422"/>
                    <a:pt x="725" y="3308"/>
                  </a:cubicBezTo>
                  <a:cubicBezTo>
                    <a:pt x="662" y="3245"/>
                    <a:pt x="575" y="3214"/>
                    <a:pt x="488" y="3214"/>
                  </a:cubicBezTo>
                  <a:cubicBezTo>
                    <a:pt x="402" y="3214"/>
                    <a:pt x="315" y="3245"/>
                    <a:pt x="252" y="3308"/>
                  </a:cubicBezTo>
                  <a:cubicBezTo>
                    <a:pt x="126" y="3434"/>
                    <a:pt x="126" y="3655"/>
                    <a:pt x="252" y="3781"/>
                  </a:cubicBezTo>
                  <a:cubicBezTo>
                    <a:pt x="410" y="3938"/>
                    <a:pt x="567" y="4064"/>
                    <a:pt x="756" y="4096"/>
                  </a:cubicBezTo>
                  <a:lnTo>
                    <a:pt x="756" y="4505"/>
                  </a:lnTo>
                  <a:cubicBezTo>
                    <a:pt x="756" y="4694"/>
                    <a:pt x="914" y="4852"/>
                    <a:pt x="1103" y="4852"/>
                  </a:cubicBezTo>
                  <a:cubicBezTo>
                    <a:pt x="1323" y="4852"/>
                    <a:pt x="1481" y="4694"/>
                    <a:pt x="1481" y="4505"/>
                  </a:cubicBezTo>
                  <a:lnTo>
                    <a:pt x="1481" y="4096"/>
                  </a:lnTo>
                  <a:cubicBezTo>
                    <a:pt x="1481" y="4096"/>
                    <a:pt x="1512" y="4096"/>
                    <a:pt x="1512" y="4064"/>
                  </a:cubicBezTo>
                  <a:cubicBezTo>
                    <a:pt x="1890" y="3907"/>
                    <a:pt x="2142" y="3497"/>
                    <a:pt x="2142" y="3119"/>
                  </a:cubicBezTo>
                  <a:cubicBezTo>
                    <a:pt x="2142" y="2521"/>
                    <a:pt x="1670" y="2079"/>
                    <a:pt x="1103" y="2079"/>
                  </a:cubicBezTo>
                  <a:cubicBezTo>
                    <a:pt x="914" y="2079"/>
                    <a:pt x="756" y="1922"/>
                    <a:pt x="756" y="1733"/>
                  </a:cubicBezTo>
                  <a:cubicBezTo>
                    <a:pt x="756" y="1575"/>
                    <a:pt x="851" y="1449"/>
                    <a:pt x="1008" y="1418"/>
                  </a:cubicBezTo>
                  <a:cubicBezTo>
                    <a:pt x="1047" y="1405"/>
                    <a:pt x="1085" y="1399"/>
                    <a:pt x="1124" y="1399"/>
                  </a:cubicBezTo>
                  <a:cubicBezTo>
                    <a:pt x="1273" y="1399"/>
                    <a:pt x="1418" y="1494"/>
                    <a:pt x="1544" y="1670"/>
                  </a:cubicBezTo>
                  <a:cubicBezTo>
                    <a:pt x="1610" y="1753"/>
                    <a:pt x="1703" y="1792"/>
                    <a:pt x="1795" y="1792"/>
                  </a:cubicBezTo>
                  <a:cubicBezTo>
                    <a:pt x="1876" y="1792"/>
                    <a:pt x="1957" y="1761"/>
                    <a:pt x="2016" y="1701"/>
                  </a:cubicBezTo>
                  <a:cubicBezTo>
                    <a:pt x="2174" y="1575"/>
                    <a:pt x="2174" y="1323"/>
                    <a:pt x="2048" y="1229"/>
                  </a:cubicBezTo>
                  <a:cubicBezTo>
                    <a:pt x="1859" y="977"/>
                    <a:pt x="1670" y="819"/>
                    <a:pt x="1418" y="756"/>
                  </a:cubicBezTo>
                  <a:lnTo>
                    <a:pt x="1418" y="347"/>
                  </a:ln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" name="Google Shape;8424;p58">
            <a:extLst>
              <a:ext uri="{FF2B5EF4-FFF2-40B4-BE49-F238E27FC236}">
                <a16:creationId xmlns:a16="http://schemas.microsoft.com/office/drawing/2014/main" id="{F6B83918-A699-4A7E-B71B-BCD737EE162B}"/>
              </a:ext>
            </a:extLst>
          </p:cNvPr>
          <p:cNvSpPr/>
          <p:nvPr/>
        </p:nvSpPr>
        <p:spPr>
          <a:xfrm>
            <a:off x="3815616" y="3660607"/>
            <a:ext cx="526697" cy="526654"/>
          </a:xfrm>
          <a:custGeom>
            <a:avLst/>
            <a:gdLst/>
            <a:ahLst/>
            <a:cxnLst/>
            <a:rect l="l" t="t" r="r" b="b"/>
            <a:pathLst>
              <a:path w="11847" h="11846" extrusionOk="0">
                <a:moveTo>
                  <a:pt x="10744" y="3718"/>
                </a:moveTo>
                <a:lnTo>
                  <a:pt x="10428" y="4348"/>
                </a:lnTo>
                <a:cubicBezTo>
                  <a:pt x="10397" y="4442"/>
                  <a:pt x="10397" y="4568"/>
                  <a:pt x="10428" y="4663"/>
                </a:cubicBezTo>
                <a:lnTo>
                  <a:pt x="10744" y="5293"/>
                </a:lnTo>
                <a:lnTo>
                  <a:pt x="9483" y="4915"/>
                </a:lnTo>
                <a:lnTo>
                  <a:pt x="9105" y="4505"/>
                </a:lnTo>
                <a:lnTo>
                  <a:pt x="9483" y="4127"/>
                </a:lnTo>
                <a:lnTo>
                  <a:pt x="10744" y="3718"/>
                </a:lnTo>
                <a:close/>
                <a:moveTo>
                  <a:pt x="4443" y="3497"/>
                </a:moveTo>
                <a:cubicBezTo>
                  <a:pt x="4884" y="3497"/>
                  <a:pt x="5262" y="3781"/>
                  <a:pt x="5419" y="4190"/>
                </a:cubicBezTo>
                <a:lnTo>
                  <a:pt x="4443" y="4190"/>
                </a:lnTo>
                <a:cubicBezTo>
                  <a:pt x="4253" y="4190"/>
                  <a:pt x="4096" y="4348"/>
                  <a:pt x="4096" y="4568"/>
                </a:cubicBezTo>
                <a:cubicBezTo>
                  <a:pt x="4096" y="4663"/>
                  <a:pt x="4253" y="4820"/>
                  <a:pt x="4443" y="4820"/>
                </a:cubicBezTo>
                <a:lnTo>
                  <a:pt x="5419" y="4820"/>
                </a:lnTo>
                <a:cubicBezTo>
                  <a:pt x="5262" y="5230"/>
                  <a:pt x="4915" y="5545"/>
                  <a:pt x="4443" y="5545"/>
                </a:cubicBezTo>
                <a:cubicBezTo>
                  <a:pt x="3844" y="5545"/>
                  <a:pt x="3434" y="5072"/>
                  <a:pt x="3434" y="4505"/>
                </a:cubicBezTo>
                <a:cubicBezTo>
                  <a:pt x="3434" y="3970"/>
                  <a:pt x="3907" y="3497"/>
                  <a:pt x="4443" y="3497"/>
                </a:cubicBezTo>
                <a:close/>
                <a:moveTo>
                  <a:pt x="4443" y="2080"/>
                </a:moveTo>
                <a:cubicBezTo>
                  <a:pt x="5671" y="2080"/>
                  <a:pt x="6679" y="2993"/>
                  <a:pt x="6837" y="4159"/>
                </a:cubicBezTo>
                <a:lnTo>
                  <a:pt x="6144" y="4159"/>
                </a:lnTo>
                <a:cubicBezTo>
                  <a:pt x="5986" y="3371"/>
                  <a:pt x="5262" y="2773"/>
                  <a:pt x="4443" y="2773"/>
                </a:cubicBezTo>
                <a:cubicBezTo>
                  <a:pt x="3497" y="2773"/>
                  <a:pt x="2710" y="3560"/>
                  <a:pt x="2710" y="4505"/>
                </a:cubicBezTo>
                <a:cubicBezTo>
                  <a:pt x="2710" y="5451"/>
                  <a:pt x="3497" y="6238"/>
                  <a:pt x="4443" y="6238"/>
                </a:cubicBezTo>
                <a:cubicBezTo>
                  <a:pt x="5262" y="6238"/>
                  <a:pt x="5986" y="5671"/>
                  <a:pt x="6144" y="4883"/>
                </a:cubicBezTo>
                <a:lnTo>
                  <a:pt x="6837" y="4883"/>
                </a:lnTo>
                <a:cubicBezTo>
                  <a:pt x="6679" y="6049"/>
                  <a:pt x="5671" y="6963"/>
                  <a:pt x="4443" y="6963"/>
                </a:cubicBezTo>
                <a:cubicBezTo>
                  <a:pt x="3119" y="6963"/>
                  <a:pt x="2017" y="5860"/>
                  <a:pt x="2017" y="4505"/>
                </a:cubicBezTo>
                <a:cubicBezTo>
                  <a:pt x="2017" y="3182"/>
                  <a:pt x="3119" y="2080"/>
                  <a:pt x="4443" y="2080"/>
                </a:cubicBezTo>
                <a:close/>
                <a:moveTo>
                  <a:pt x="4474" y="662"/>
                </a:moveTo>
                <a:cubicBezTo>
                  <a:pt x="6459" y="662"/>
                  <a:pt x="8097" y="2206"/>
                  <a:pt x="8255" y="4127"/>
                </a:cubicBezTo>
                <a:lnTo>
                  <a:pt x="7562" y="4127"/>
                </a:lnTo>
                <a:cubicBezTo>
                  <a:pt x="7372" y="2584"/>
                  <a:pt x="6049" y="1355"/>
                  <a:pt x="4443" y="1355"/>
                </a:cubicBezTo>
                <a:cubicBezTo>
                  <a:pt x="2710" y="1355"/>
                  <a:pt x="1324" y="2773"/>
                  <a:pt x="1324" y="4474"/>
                </a:cubicBezTo>
                <a:cubicBezTo>
                  <a:pt x="1324" y="6175"/>
                  <a:pt x="2741" y="7593"/>
                  <a:pt x="4443" y="7593"/>
                </a:cubicBezTo>
                <a:cubicBezTo>
                  <a:pt x="6049" y="7593"/>
                  <a:pt x="7372" y="6364"/>
                  <a:pt x="7562" y="4820"/>
                </a:cubicBezTo>
                <a:lnTo>
                  <a:pt x="8255" y="4820"/>
                </a:lnTo>
                <a:cubicBezTo>
                  <a:pt x="8097" y="6774"/>
                  <a:pt x="6459" y="8286"/>
                  <a:pt x="4474" y="8286"/>
                </a:cubicBezTo>
                <a:cubicBezTo>
                  <a:pt x="2395" y="8286"/>
                  <a:pt x="662" y="6616"/>
                  <a:pt x="662" y="4474"/>
                </a:cubicBezTo>
                <a:cubicBezTo>
                  <a:pt x="662" y="2363"/>
                  <a:pt x="2363" y="662"/>
                  <a:pt x="4474" y="662"/>
                </a:cubicBezTo>
                <a:close/>
                <a:moveTo>
                  <a:pt x="5734" y="8822"/>
                </a:moveTo>
                <a:lnTo>
                  <a:pt x="6049" y="9767"/>
                </a:lnTo>
                <a:lnTo>
                  <a:pt x="2836" y="9767"/>
                </a:lnTo>
                <a:lnTo>
                  <a:pt x="3151" y="8822"/>
                </a:lnTo>
                <a:cubicBezTo>
                  <a:pt x="3529" y="8916"/>
                  <a:pt x="4001" y="9011"/>
                  <a:pt x="4443" y="9011"/>
                </a:cubicBezTo>
                <a:cubicBezTo>
                  <a:pt x="4884" y="9011"/>
                  <a:pt x="5356" y="8916"/>
                  <a:pt x="5734" y="8822"/>
                </a:cubicBezTo>
                <a:close/>
                <a:moveTo>
                  <a:pt x="6522" y="10428"/>
                </a:moveTo>
                <a:cubicBezTo>
                  <a:pt x="6963" y="10428"/>
                  <a:pt x="7372" y="10680"/>
                  <a:pt x="7530" y="11121"/>
                </a:cubicBezTo>
                <a:lnTo>
                  <a:pt x="1418" y="11121"/>
                </a:lnTo>
                <a:cubicBezTo>
                  <a:pt x="1576" y="10743"/>
                  <a:pt x="1922" y="10428"/>
                  <a:pt x="2395" y="10428"/>
                </a:cubicBezTo>
                <a:close/>
                <a:moveTo>
                  <a:pt x="4474" y="0"/>
                </a:moveTo>
                <a:cubicBezTo>
                  <a:pt x="1985" y="0"/>
                  <a:pt x="0" y="1985"/>
                  <a:pt x="0" y="4474"/>
                </a:cubicBezTo>
                <a:cubicBezTo>
                  <a:pt x="0" y="6238"/>
                  <a:pt x="1040" y="7813"/>
                  <a:pt x="2552" y="8538"/>
                </a:cubicBezTo>
                <a:lnTo>
                  <a:pt x="2143" y="9767"/>
                </a:lnTo>
                <a:cubicBezTo>
                  <a:pt x="1324" y="9861"/>
                  <a:pt x="693" y="10586"/>
                  <a:pt x="693" y="11499"/>
                </a:cubicBezTo>
                <a:cubicBezTo>
                  <a:pt x="693" y="11688"/>
                  <a:pt x="851" y="11846"/>
                  <a:pt x="1040" y="11846"/>
                </a:cubicBezTo>
                <a:lnTo>
                  <a:pt x="7971" y="11846"/>
                </a:lnTo>
                <a:cubicBezTo>
                  <a:pt x="8192" y="11846"/>
                  <a:pt x="8349" y="11688"/>
                  <a:pt x="8349" y="11499"/>
                </a:cubicBezTo>
                <a:cubicBezTo>
                  <a:pt x="8349" y="10617"/>
                  <a:pt x="7719" y="9924"/>
                  <a:pt x="6900" y="9767"/>
                </a:cubicBezTo>
                <a:lnTo>
                  <a:pt x="6490" y="8538"/>
                </a:lnTo>
                <a:cubicBezTo>
                  <a:pt x="7782" y="7908"/>
                  <a:pt x="8727" y="6679"/>
                  <a:pt x="8979" y="5230"/>
                </a:cubicBezTo>
                <a:lnTo>
                  <a:pt x="9137" y="5388"/>
                </a:lnTo>
                <a:cubicBezTo>
                  <a:pt x="9168" y="5419"/>
                  <a:pt x="9200" y="5451"/>
                  <a:pt x="9263" y="5451"/>
                </a:cubicBezTo>
                <a:lnTo>
                  <a:pt x="11374" y="6175"/>
                </a:lnTo>
                <a:cubicBezTo>
                  <a:pt x="11403" y="6183"/>
                  <a:pt x="11435" y="6186"/>
                  <a:pt x="11466" y="6186"/>
                </a:cubicBezTo>
                <a:cubicBezTo>
                  <a:pt x="11569" y="6186"/>
                  <a:pt x="11672" y="6145"/>
                  <a:pt x="11720" y="6049"/>
                </a:cubicBezTo>
                <a:cubicBezTo>
                  <a:pt x="11815" y="5923"/>
                  <a:pt x="11846" y="5766"/>
                  <a:pt x="11783" y="5671"/>
                </a:cubicBezTo>
                <a:lnTo>
                  <a:pt x="11153" y="4442"/>
                </a:lnTo>
                <a:lnTo>
                  <a:pt x="11783" y="3214"/>
                </a:lnTo>
                <a:cubicBezTo>
                  <a:pt x="11815" y="3151"/>
                  <a:pt x="11783" y="2993"/>
                  <a:pt x="11689" y="2899"/>
                </a:cubicBezTo>
                <a:cubicBezTo>
                  <a:pt x="11641" y="2802"/>
                  <a:pt x="11519" y="2761"/>
                  <a:pt x="11422" y="2761"/>
                </a:cubicBezTo>
                <a:cubicBezTo>
                  <a:pt x="11392" y="2761"/>
                  <a:pt x="11364" y="2765"/>
                  <a:pt x="11342" y="2773"/>
                </a:cubicBezTo>
                <a:lnTo>
                  <a:pt x="9200" y="3497"/>
                </a:lnTo>
                <a:cubicBezTo>
                  <a:pt x="9168" y="3497"/>
                  <a:pt x="9105" y="3529"/>
                  <a:pt x="9105" y="3560"/>
                </a:cubicBezTo>
                <a:lnTo>
                  <a:pt x="8916" y="3718"/>
                </a:lnTo>
                <a:cubicBezTo>
                  <a:pt x="8570" y="1607"/>
                  <a:pt x="6742" y="0"/>
                  <a:pt x="4474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" name="Google Shape;8425;p58">
            <a:extLst>
              <a:ext uri="{FF2B5EF4-FFF2-40B4-BE49-F238E27FC236}">
                <a16:creationId xmlns:a16="http://schemas.microsoft.com/office/drawing/2014/main" id="{3D0C9903-9F61-472B-24BB-83009C9252E3}"/>
              </a:ext>
            </a:extLst>
          </p:cNvPr>
          <p:cNvGrpSpPr/>
          <p:nvPr/>
        </p:nvGrpSpPr>
        <p:grpSpPr>
          <a:xfrm>
            <a:off x="7166552" y="2360099"/>
            <a:ext cx="523896" cy="525275"/>
            <a:chOff x="4321150" y="1946600"/>
            <a:chExt cx="294600" cy="295375"/>
          </a:xfrm>
          <a:solidFill>
            <a:srgbClr val="054B99"/>
          </a:solidFill>
        </p:grpSpPr>
        <p:sp>
          <p:nvSpPr>
            <p:cNvPr id="21" name="Google Shape;8426;p58">
              <a:extLst>
                <a:ext uri="{FF2B5EF4-FFF2-40B4-BE49-F238E27FC236}">
                  <a16:creationId xmlns:a16="http://schemas.microsoft.com/office/drawing/2014/main" id="{DDBEF7C8-F496-6B1E-DE1A-C78405983707}"/>
                </a:ext>
              </a:extLst>
            </p:cNvPr>
            <p:cNvSpPr/>
            <p:nvPr/>
          </p:nvSpPr>
          <p:spPr>
            <a:xfrm>
              <a:off x="4321150" y="1946600"/>
              <a:ext cx="294600" cy="295375"/>
            </a:xfrm>
            <a:custGeom>
              <a:avLst/>
              <a:gdLst/>
              <a:ahLst/>
              <a:cxnLst/>
              <a:rect l="l" t="t" r="r" b="b"/>
              <a:pathLst>
                <a:path w="11784" h="11815" extrusionOk="0">
                  <a:moveTo>
                    <a:pt x="9043" y="662"/>
                  </a:moveTo>
                  <a:lnTo>
                    <a:pt x="9043" y="2080"/>
                  </a:lnTo>
                  <a:lnTo>
                    <a:pt x="2742" y="2080"/>
                  </a:lnTo>
                  <a:lnTo>
                    <a:pt x="2742" y="662"/>
                  </a:lnTo>
                  <a:close/>
                  <a:moveTo>
                    <a:pt x="10775" y="2742"/>
                  </a:moveTo>
                  <a:cubicBezTo>
                    <a:pt x="10996" y="2742"/>
                    <a:pt x="11153" y="2899"/>
                    <a:pt x="11153" y="3120"/>
                  </a:cubicBezTo>
                  <a:lnTo>
                    <a:pt x="11153" y="6554"/>
                  </a:lnTo>
                  <a:cubicBezTo>
                    <a:pt x="11153" y="6774"/>
                    <a:pt x="10996" y="6932"/>
                    <a:pt x="10775" y="6932"/>
                  </a:cubicBezTo>
                  <a:lnTo>
                    <a:pt x="9767" y="6932"/>
                  </a:lnTo>
                  <a:lnTo>
                    <a:pt x="9767" y="4474"/>
                  </a:lnTo>
                  <a:cubicBezTo>
                    <a:pt x="9767" y="4285"/>
                    <a:pt x="9610" y="4128"/>
                    <a:pt x="9421" y="4128"/>
                  </a:cubicBezTo>
                  <a:lnTo>
                    <a:pt x="2427" y="4128"/>
                  </a:lnTo>
                  <a:cubicBezTo>
                    <a:pt x="2238" y="4128"/>
                    <a:pt x="2080" y="4285"/>
                    <a:pt x="2080" y="4474"/>
                  </a:cubicBezTo>
                  <a:lnTo>
                    <a:pt x="2080" y="6932"/>
                  </a:lnTo>
                  <a:lnTo>
                    <a:pt x="1009" y="6932"/>
                  </a:lnTo>
                  <a:cubicBezTo>
                    <a:pt x="820" y="6932"/>
                    <a:pt x="662" y="6774"/>
                    <a:pt x="662" y="6554"/>
                  </a:cubicBezTo>
                  <a:lnTo>
                    <a:pt x="662" y="3120"/>
                  </a:lnTo>
                  <a:cubicBezTo>
                    <a:pt x="662" y="2899"/>
                    <a:pt x="820" y="2742"/>
                    <a:pt x="1009" y="2742"/>
                  </a:cubicBezTo>
                  <a:close/>
                  <a:moveTo>
                    <a:pt x="9011" y="4821"/>
                  </a:moveTo>
                  <a:lnTo>
                    <a:pt x="9011" y="11090"/>
                  </a:lnTo>
                  <a:lnTo>
                    <a:pt x="2710" y="11090"/>
                  </a:lnTo>
                  <a:lnTo>
                    <a:pt x="2710" y="4821"/>
                  </a:lnTo>
                  <a:close/>
                  <a:moveTo>
                    <a:pt x="2395" y="1"/>
                  </a:moveTo>
                  <a:cubicBezTo>
                    <a:pt x="2206" y="1"/>
                    <a:pt x="2049" y="158"/>
                    <a:pt x="2049" y="347"/>
                  </a:cubicBezTo>
                  <a:lnTo>
                    <a:pt x="2049" y="2112"/>
                  </a:lnTo>
                  <a:lnTo>
                    <a:pt x="1009" y="2112"/>
                  </a:lnTo>
                  <a:cubicBezTo>
                    <a:pt x="442" y="2112"/>
                    <a:pt x="1" y="2584"/>
                    <a:pt x="1" y="3151"/>
                  </a:cubicBezTo>
                  <a:lnTo>
                    <a:pt x="1" y="6617"/>
                  </a:lnTo>
                  <a:cubicBezTo>
                    <a:pt x="1" y="7215"/>
                    <a:pt x="473" y="7625"/>
                    <a:pt x="1009" y="7625"/>
                  </a:cubicBezTo>
                  <a:lnTo>
                    <a:pt x="2049" y="7625"/>
                  </a:lnTo>
                  <a:lnTo>
                    <a:pt x="2049" y="11468"/>
                  </a:lnTo>
                  <a:cubicBezTo>
                    <a:pt x="2049" y="11657"/>
                    <a:pt x="2206" y="11815"/>
                    <a:pt x="2395" y="11815"/>
                  </a:cubicBezTo>
                  <a:lnTo>
                    <a:pt x="9358" y="11815"/>
                  </a:lnTo>
                  <a:cubicBezTo>
                    <a:pt x="9578" y="11815"/>
                    <a:pt x="9736" y="11657"/>
                    <a:pt x="9736" y="11468"/>
                  </a:cubicBezTo>
                  <a:lnTo>
                    <a:pt x="9736" y="7625"/>
                  </a:lnTo>
                  <a:lnTo>
                    <a:pt x="10744" y="7625"/>
                  </a:lnTo>
                  <a:cubicBezTo>
                    <a:pt x="11343" y="7625"/>
                    <a:pt x="11784" y="7152"/>
                    <a:pt x="11784" y="6617"/>
                  </a:cubicBezTo>
                  <a:lnTo>
                    <a:pt x="11784" y="3151"/>
                  </a:lnTo>
                  <a:cubicBezTo>
                    <a:pt x="11784" y="2553"/>
                    <a:pt x="11311" y="2112"/>
                    <a:pt x="10744" y="2112"/>
                  </a:cubicBezTo>
                  <a:lnTo>
                    <a:pt x="9736" y="2112"/>
                  </a:lnTo>
                  <a:lnTo>
                    <a:pt x="9736" y="347"/>
                  </a:lnTo>
                  <a:cubicBezTo>
                    <a:pt x="9736" y="158"/>
                    <a:pt x="9578" y="1"/>
                    <a:pt x="93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8427;p58">
              <a:extLst>
                <a:ext uri="{FF2B5EF4-FFF2-40B4-BE49-F238E27FC236}">
                  <a16:creationId xmlns:a16="http://schemas.microsoft.com/office/drawing/2014/main" id="{15F1A0CB-9D6E-7F70-313B-A24245E0609F}"/>
                </a:ext>
              </a:extLst>
            </p:cNvPr>
            <p:cNvSpPr/>
            <p:nvPr/>
          </p:nvSpPr>
          <p:spPr>
            <a:xfrm>
              <a:off x="4564525" y="203167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99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8428;p58">
              <a:extLst>
                <a:ext uri="{FF2B5EF4-FFF2-40B4-BE49-F238E27FC236}">
                  <a16:creationId xmlns:a16="http://schemas.microsoft.com/office/drawing/2014/main" id="{6261CB7F-A221-5B71-E648-8309D28124DB}"/>
                </a:ext>
              </a:extLst>
            </p:cNvPr>
            <p:cNvSpPr/>
            <p:nvPr/>
          </p:nvSpPr>
          <p:spPr>
            <a:xfrm>
              <a:off x="4414100" y="2084450"/>
              <a:ext cx="106350" cy="122100"/>
            </a:xfrm>
            <a:custGeom>
              <a:avLst/>
              <a:gdLst/>
              <a:ahLst/>
              <a:cxnLst/>
              <a:rect l="l" t="t" r="r" b="b"/>
              <a:pathLst>
                <a:path w="4254" h="4884" extrusionOk="0">
                  <a:moveTo>
                    <a:pt x="2174" y="693"/>
                  </a:moveTo>
                  <a:cubicBezTo>
                    <a:pt x="2584" y="693"/>
                    <a:pt x="2899" y="1008"/>
                    <a:pt x="2899" y="1418"/>
                  </a:cubicBezTo>
                  <a:cubicBezTo>
                    <a:pt x="2899" y="1796"/>
                    <a:pt x="2584" y="2111"/>
                    <a:pt x="2174" y="2111"/>
                  </a:cubicBezTo>
                  <a:cubicBezTo>
                    <a:pt x="1796" y="2111"/>
                    <a:pt x="1481" y="1796"/>
                    <a:pt x="1481" y="1418"/>
                  </a:cubicBezTo>
                  <a:cubicBezTo>
                    <a:pt x="1481" y="1008"/>
                    <a:pt x="1796" y="693"/>
                    <a:pt x="2174" y="693"/>
                  </a:cubicBezTo>
                  <a:close/>
                  <a:moveTo>
                    <a:pt x="2174" y="2804"/>
                  </a:moveTo>
                  <a:cubicBezTo>
                    <a:pt x="2930" y="2804"/>
                    <a:pt x="3592" y="3403"/>
                    <a:pt x="3592" y="4190"/>
                  </a:cubicBezTo>
                  <a:lnTo>
                    <a:pt x="756" y="4190"/>
                  </a:lnTo>
                  <a:cubicBezTo>
                    <a:pt x="756" y="3403"/>
                    <a:pt x="1387" y="2804"/>
                    <a:pt x="2174" y="2804"/>
                  </a:cubicBezTo>
                  <a:close/>
                  <a:moveTo>
                    <a:pt x="2143" y="0"/>
                  </a:moveTo>
                  <a:cubicBezTo>
                    <a:pt x="1387" y="0"/>
                    <a:pt x="725" y="630"/>
                    <a:pt x="725" y="1386"/>
                  </a:cubicBezTo>
                  <a:cubicBezTo>
                    <a:pt x="725" y="1733"/>
                    <a:pt x="882" y="2079"/>
                    <a:pt x="1103" y="2331"/>
                  </a:cubicBezTo>
                  <a:cubicBezTo>
                    <a:pt x="473" y="2678"/>
                    <a:pt x="0" y="3340"/>
                    <a:pt x="0" y="4159"/>
                  </a:cubicBezTo>
                  <a:lnTo>
                    <a:pt x="0" y="4537"/>
                  </a:lnTo>
                  <a:cubicBezTo>
                    <a:pt x="63" y="4726"/>
                    <a:pt x="221" y="4883"/>
                    <a:pt x="410" y="4883"/>
                  </a:cubicBezTo>
                  <a:lnTo>
                    <a:pt x="3907" y="4883"/>
                  </a:lnTo>
                  <a:cubicBezTo>
                    <a:pt x="4127" y="4883"/>
                    <a:pt x="4253" y="4726"/>
                    <a:pt x="4253" y="4537"/>
                  </a:cubicBezTo>
                  <a:lnTo>
                    <a:pt x="4253" y="4159"/>
                  </a:lnTo>
                  <a:cubicBezTo>
                    <a:pt x="4253" y="3371"/>
                    <a:pt x="3844" y="2709"/>
                    <a:pt x="3151" y="2331"/>
                  </a:cubicBezTo>
                  <a:cubicBezTo>
                    <a:pt x="3403" y="2048"/>
                    <a:pt x="3560" y="1733"/>
                    <a:pt x="3560" y="1386"/>
                  </a:cubicBezTo>
                  <a:cubicBezTo>
                    <a:pt x="3560" y="599"/>
                    <a:pt x="2930" y="0"/>
                    <a:pt x="21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" name="Google Shape;8429;p58">
            <a:extLst>
              <a:ext uri="{FF2B5EF4-FFF2-40B4-BE49-F238E27FC236}">
                <a16:creationId xmlns:a16="http://schemas.microsoft.com/office/drawing/2014/main" id="{80B3FA95-FE52-9EFF-47F3-0339356A0474}"/>
              </a:ext>
            </a:extLst>
          </p:cNvPr>
          <p:cNvSpPr/>
          <p:nvPr/>
        </p:nvSpPr>
        <p:spPr>
          <a:xfrm>
            <a:off x="7161578" y="3000870"/>
            <a:ext cx="533722" cy="491709"/>
          </a:xfrm>
          <a:custGeom>
            <a:avLst/>
            <a:gdLst/>
            <a:ahLst/>
            <a:cxnLst/>
            <a:rect l="l" t="t" r="r" b="b"/>
            <a:pathLst>
              <a:path w="12005" h="11060" extrusionOk="0">
                <a:moveTo>
                  <a:pt x="2049" y="2049"/>
                </a:moveTo>
                <a:cubicBezTo>
                  <a:pt x="2238" y="2049"/>
                  <a:pt x="2395" y="2206"/>
                  <a:pt x="2395" y="2395"/>
                </a:cubicBezTo>
                <a:cubicBezTo>
                  <a:pt x="2395" y="2584"/>
                  <a:pt x="2238" y="2742"/>
                  <a:pt x="2049" y="2742"/>
                </a:cubicBezTo>
                <a:cubicBezTo>
                  <a:pt x="1860" y="2742"/>
                  <a:pt x="1702" y="2584"/>
                  <a:pt x="1702" y="2395"/>
                </a:cubicBezTo>
                <a:cubicBezTo>
                  <a:pt x="1734" y="2206"/>
                  <a:pt x="1860" y="2049"/>
                  <a:pt x="2049" y="2049"/>
                </a:cubicBezTo>
                <a:close/>
                <a:moveTo>
                  <a:pt x="9736" y="2049"/>
                </a:moveTo>
                <a:cubicBezTo>
                  <a:pt x="9925" y="2049"/>
                  <a:pt x="10082" y="2206"/>
                  <a:pt x="10082" y="2395"/>
                </a:cubicBezTo>
                <a:cubicBezTo>
                  <a:pt x="10082" y="2584"/>
                  <a:pt x="9925" y="2742"/>
                  <a:pt x="9736" y="2742"/>
                </a:cubicBezTo>
                <a:cubicBezTo>
                  <a:pt x="9515" y="2742"/>
                  <a:pt x="9358" y="2584"/>
                  <a:pt x="9358" y="2395"/>
                </a:cubicBezTo>
                <a:cubicBezTo>
                  <a:pt x="9358" y="2206"/>
                  <a:pt x="9515" y="2049"/>
                  <a:pt x="9736" y="2049"/>
                </a:cubicBezTo>
                <a:close/>
                <a:moveTo>
                  <a:pt x="2049" y="3719"/>
                </a:moveTo>
                <a:lnTo>
                  <a:pt x="3151" y="5514"/>
                </a:lnTo>
                <a:lnTo>
                  <a:pt x="946" y="5514"/>
                </a:lnTo>
                <a:lnTo>
                  <a:pt x="2049" y="3719"/>
                </a:lnTo>
                <a:close/>
                <a:moveTo>
                  <a:pt x="9736" y="3719"/>
                </a:moveTo>
                <a:lnTo>
                  <a:pt x="10838" y="5514"/>
                </a:lnTo>
                <a:lnTo>
                  <a:pt x="8633" y="5514"/>
                </a:lnTo>
                <a:lnTo>
                  <a:pt x="9736" y="3719"/>
                </a:lnTo>
                <a:close/>
                <a:moveTo>
                  <a:pt x="3435" y="6207"/>
                </a:moveTo>
                <a:cubicBezTo>
                  <a:pt x="3466" y="6964"/>
                  <a:pt x="2836" y="7594"/>
                  <a:pt x="2049" y="7594"/>
                </a:cubicBezTo>
                <a:cubicBezTo>
                  <a:pt x="1292" y="7594"/>
                  <a:pt x="662" y="6964"/>
                  <a:pt x="662" y="6207"/>
                </a:cubicBezTo>
                <a:close/>
                <a:moveTo>
                  <a:pt x="11090" y="6207"/>
                </a:moveTo>
                <a:cubicBezTo>
                  <a:pt x="11090" y="6964"/>
                  <a:pt x="10460" y="7594"/>
                  <a:pt x="9736" y="7594"/>
                </a:cubicBezTo>
                <a:cubicBezTo>
                  <a:pt x="8980" y="7594"/>
                  <a:pt x="8350" y="6964"/>
                  <a:pt x="8350" y="6207"/>
                </a:cubicBezTo>
                <a:close/>
                <a:moveTo>
                  <a:pt x="5892" y="663"/>
                </a:moveTo>
                <a:cubicBezTo>
                  <a:pt x="6113" y="663"/>
                  <a:pt x="6270" y="820"/>
                  <a:pt x="6270" y="1009"/>
                </a:cubicBezTo>
                <a:lnTo>
                  <a:pt x="6270" y="8980"/>
                </a:lnTo>
                <a:lnTo>
                  <a:pt x="5546" y="8980"/>
                </a:lnTo>
                <a:lnTo>
                  <a:pt x="5546" y="1009"/>
                </a:lnTo>
                <a:cubicBezTo>
                  <a:pt x="5546" y="820"/>
                  <a:pt x="5703" y="663"/>
                  <a:pt x="5892" y="663"/>
                </a:cubicBezTo>
                <a:close/>
                <a:moveTo>
                  <a:pt x="8003" y="9673"/>
                </a:moveTo>
                <a:cubicBezTo>
                  <a:pt x="8192" y="9673"/>
                  <a:pt x="8350" y="9830"/>
                  <a:pt x="8350" y="10020"/>
                </a:cubicBezTo>
                <a:lnTo>
                  <a:pt x="8350" y="10398"/>
                </a:lnTo>
                <a:lnTo>
                  <a:pt x="3466" y="10398"/>
                </a:lnTo>
                <a:lnTo>
                  <a:pt x="3466" y="10020"/>
                </a:lnTo>
                <a:cubicBezTo>
                  <a:pt x="3466" y="9830"/>
                  <a:pt x="3624" y="9673"/>
                  <a:pt x="3813" y="9673"/>
                </a:cubicBezTo>
                <a:close/>
                <a:moveTo>
                  <a:pt x="5955" y="1"/>
                </a:moveTo>
                <a:cubicBezTo>
                  <a:pt x="5357" y="1"/>
                  <a:pt x="4916" y="474"/>
                  <a:pt x="4916" y="1009"/>
                </a:cubicBezTo>
                <a:lnTo>
                  <a:pt x="4916" y="1167"/>
                </a:lnTo>
                <a:cubicBezTo>
                  <a:pt x="3970" y="1671"/>
                  <a:pt x="3655" y="1891"/>
                  <a:pt x="3057" y="1954"/>
                </a:cubicBezTo>
                <a:cubicBezTo>
                  <a:pt x="2899" y="1608"/>
                  <a:pt x="2553" y="1324"/>
                  <a:pt x="2112" y="1324"/>
                </a:cubicBezTo>
                <a:cubicBezTo>
                  <a:pt x="1734" y="1324"/>
                  <a:pt x="1387" y="1576"/>
                  <a:pt x="1166" y="1923"/>
                </a:cubicBezTo>
                <a:cubicBezTo>
                  <a:pt x="946" y="1891"/>
                  <a:pt x="694" y="1797"/>
                  <a:pt x="505" y="1734"/>
                </a:cubicBezTo>
                <a:cubicBezTo>
                  <a:pt x="454" y="1708"/>
                  <a:pt x="404" y="1697"/>
                  <a:pt x="355" y="1697"/>
                </a:cubicBezTo>
                <a:cubicBezTo>
                  <a:pt x="224" y="1697"/>
                  <a:pt x="110" y="1784"/>
                  <a:pt x="64" y="1923"/>
                </a:cubicBezTo>
                <a:cubicBezTo>
                  <a:pt x="1" y="2112"/>
                  <a:pt x="64" y="2301"/>
                  <a:pt x="284" y="2364"/>
                </a:cubicBezTo>
                <a:cubicBezTo>
                  <a:pt x="536" y="2458"/>
                  <a:pt x="820" y="2553"/>
                  <a:pt x="1135" y="2616"/>
                </a:cubicBezTo>
                <a:cubicBezTo>
                  <a:pt x="1229" y="2899"/>
                  <a:pt x="1387" y="3151"/>
                  <a:pt x="1607" y="3277"/>
                </a:cubicBezTo>
                <a:lnTo>
                  <a:pt x="127" y="5703"/>
                </a:lnTo>
                <a:cubicBezTo>
                  <a:pt x="64" y="5735"/>
                  <a:pt x="64" y="5829"/>
                  <a:pt x="64" y="5892"/>
                </a:cubicBezTo>
                <a:lnTo>
                  <a:pt x="64" y="6239"/>
                </a:lnTo>
                <a:cubicBezTo>
                  <a:pt x="64" y="7405"/>
                  <a:pt x="1009" y="8350"/>
                  <a:pt x="2175" y="8350"/>
                </a:cubicBezTo>
                <a:cubicBezTo>
                  <a:pt x="3309" y="8350"/>
                  <a:pt x="4254" y="7405"/>
                  <a:pt x="4254" y="6239"/>
                </a:cubicBezTo>
                <a:lnTo>
                  <a:pt x="4254" y="5892"/>
                </a:lnTo>
                <a:cubicBezTo>
                  <a:pt x="4254" y="5829"/>
                  <a:pt x="4254" y="5766"/>
                  <a:pt x="4222" y="5703"/>
                </a:cubicBezTo>
                <a:lnTo>
                  <a:pt x="2710" y="3277"/>
                </a:lnTo>
                <a:cubicBezTo>
                  <a:pt x="2962" y="3183"/>
                  <a:pt x="3120" y="2931"/>
                  <a:pt x="3183" y="2647"/>
                </a:cubicBezTo>
                <a:cubicBezTo>
                  <a:pt x="3844" y="2553"/>
                  <a:pt x="4222" y="2332"/>
                  <a:pt x="4947" y="1954"/>
                </a:cubicBezTo>
                <a:lnTo>
                  <a:pt x="4947" y="8980"/>
                </a:lnTo>
                <a:lnTo>
                  <a:pt x="3939" y="8980"/>
                </a:lnTo>
                <a:cubicBezTo>
                  <a:pt x="3340" y="8980"/>
                  <a:pt x="2899" y="9421"/>
                  <a:pt x="2899" y="9988"/>
                </a:cubicBezTo>
                <a:lnTo>
                  <a:pt x="2899" y="10713"/>
                </a:lnTo>
                <a:cubicBezTo>
                  <a:pt x="2899" y="10902"/>
                  <a:pt x="3057" y="11059"/>
                  <a:pt x="3246" y="11059"/>
                </a:cubicBezTo>
                <a:lnTo>
                  <a:pt x="8822" y="11059"/>
                </a:lnTo>
                <a:cubicBezTo>
                  <a:pt x="9011" y="11059"/>
                  <a:pt x="9169" y="10902"/>
                  <a:pt x="9169" y="10713"/>
                </a:cubicBezTo>
                <a:lnTo>
                  <a:pt x="9169" y="9988"/>
                </a:lnTo>
                <a:cubicBezTo>
                  <a:pt x="9169" y="9389"/>
                  <a:pt x="8696" y="8980"/>
                  <a:pt x="8129" y="8980"/>
                </a:cubicBezTo>
                <a:lnTo>
                  <a:pt x="7089" y="8980"/>
                </a:lnTo>
                <a:lnTo>
                  <a:pt x="7089" y="1954"/>
                </a:lnTo>
                <a:cubicBezTo>
                  <a:pt x="7814" y="2332"/>
                  <a:pt x="8224" y="2553"/>
                  <a:pt x="8885" y="2647"/>
                </a:cubicBezTo>
                <a:cubicBezTo>
                  <a:pt x="8980" y="2931"/>
                  <a:pt x="9137" y="3120"/>
                  <a:pt x="9358" y="3277"/>
                </a:cubicBezTo>
                <a:lnTo>
                  <a:pt x="7877" y="5703"/>
                </a:lnTo>
                <a:cubicBezTo>
                  <a:pt x="7814" y="5735"/>
                  <a:pt x="7814" y="5829"/>
                  <a:pt x="7814" y="5892"/>
                </a:cubicBezTo>
                <a:lnTo>
                  <a:pt x="7814" y="6239"/>
                </a:lnTo>
                <a:cubicBezTo>
                  <a:pt x="7814" y="7405"/>
                  <a:pt x="8759" y="8350"/>
                  <a:pt x="9925" y="8350"/>
                </a:cubicBezTo>
                <a:cubicBezTo>
                  <a:pt x="11059" y="8350"/>
                  <a:pt x="12004" y="7405"/>
                  <a:pt x="12004" y="6239"/>
                </a:cubicBezTo>
                <a:lnTo>
                  <a:pt x="12004" y="5892"/>
                </a:lnTo>
                <a:cubicBezTo>
                  <a:pt x="12004" y="5829"/>
                  <a:pt x="12004" y="5766"/>
                  <a:pt x="11973" y="5703"/>
                </a:cubicBezTo>
                <a:lnTo>
                  <a:pt x="10460" y="3277"/>
                </a:lnTo>
                <a:cubicBezTo>
                  <a:pt x="10523" y="3151"/>
                  <a:pt x="10681" y="2899"/>
                  <a:pt x="10744" y="2616"/>
                </a:cubicBezTo>
                <a:cubicBezTo>
                  <a:pt x="11027" y="2553"/>
                  <a:pt x="11343" y="2458"/>
                  <a:pt x="11626" y="2364"/>
                </a:cubicBezTo>
                <a:cubicBezTo>
                  <a:pt x="11815" y="2269"/>
                  <a:pt x="11878" y="2080"/>
                  <a:pt x="11815" y="1923"/>
                </a:cubicBezTo>
                <a:cubicBezTo>
                  <a:pt x="11746" y="1784"/>
                  <a:pt x="11626" y="1697"/>
                  <a:pt x="11505" y="1697"/>
                </a:cubicBezTo>
                <a:cubicBezTo>
                  <a:pt x="11461" y="1697"/>
                  <a:pt x="11416" y="1708"/>
                  <a:pt x="11374" y="1734"/>
                </a:cubicBezTo>
                <a:cubicBezTo>
                  <a:pt x="11122" y="1797"/>
                  <a:pt x="10933" y="1891"/>
                  <a:pt x="10712" y="1923"/>
                </a:cubicBezTo>
                <a:cubicBezTo>
                  <a:pt x="10555" y="1576"/>
                  <a:pt x="10208" y="1324"/>
                  <a:pt x="9767" y="1324"/>
                </a:cubicBezTo>
                <a:cubicBezTo>
                  <a:pt x="9326" y="1324"/>
                  <a:pt x="8980" y="1576"/>
                  <a:pt x="8822" y="1954"/>
                </a:cubicBezTo>
                <a:cubicBezTo>
                  <a:pt x="8224" y="1828"/>
                  <a:pt x="7908" y="1639"/>
                  <a:pt x="6963" y="1167"/>
                </a:cubicBezTo>
                <a:lnTo>
                  <a:pt x="6963" y="1009"/>
                </a:lnTo>
                <a:cubicBezTo>
                  <a:pt x="6963" y="411"/>
                  <a:pt x="6491" y="1"/>
                  <a:pt x="5955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8430;p58">
            <a:extLst>
              <a:ext uri="{FF2B5EF4-FFF2-40B4-BE49-F238E27FC236}">
                <a16:creationId xmlns:a16="http://schemas.microsoft.com/office/drawing/2014/main" id="{9A2648C8-397B-22B7-8BF5-911C612476DA}"/>
              </a:ext>
            </a:extLst>
          </p:cNvPr>
          <p:cNvSpPr/>
          <p:nvPr/>
        </p:nvSpPr>
        <p:spPr>
          <a:xfrm>
            <a:off x="7162290" y="3661296"/>
            <a:ext cx="532299" cy="525275"/>
          </a:xfrm>
          <a:custGeom>
            <a:avLst/>
            <a:gdLst/>
            <a:ahLst/>
            <a:cxnLst/>
            <a:rect l="l" t="t" r="r" b="b"/>
            <a:pathLst>
              <a:path w="11973" h="11815" extrusionOk="0">
                <a:moveTo>
                  <a:pt x="5986" y="631"/>
                </a:moveTo>
                <a:cubicBezTo>
                  <a:pt x="6396" y="631"/>
                  <a:pt x="6711" y="946"/>
                  <a:pt x="6711" y="1324"/>
                </a:cubicBezTo>
                <a:cubicBezTo>
                  <a:pt x="6711" y="1733"/>
                  <a:pt x="6396" y="2048"/>
                  <a:pt x="5986" y="2048"/>
                </a:cubicBezTo>
                <a:cubicBezTo>
                  <a:pt x="5608" y="2048"/>
                  <a:pt x="5293" y="1733"/>
                  <a:pt x="5293" y="1324"/>
                </a:cubicBezTo>
                <a:cubicBezTo>
                  <a:pt x="5293" y="946"/>
                  <a:pt x="5608" y="631"/>
                  <a:pt x="5986" y="631"/>
                </a:cubicBezTo>
                <a:close/>
                <a:moveTo>
                  <a:pt x="5986" y="2710"/>
                </a:moveTo>
                <a:cubicBezTo>
                  <a:pt x="6931" y="2710"/>
                  <a:pt x="7719" y="3498"/>
                  <a:pt x="7719" y="4443"/>
                </a:cubicBezTo>
                <a:lnTo>
                  <a:pt x="7719" y="4789"/>
                </a:lnTo>
                <a:lnTo>
                  <a:pt x="4253" y="4789"/>
                </a:lnTo>
                <a:lnTo>
                  <a:pt x="4253" y="4443"/>
                </a:lnTo>
                <a:cubicBezTo>
                  <a:pt x="4253" y="3498"/>
                  <a:pt x="5041" y="2710"/>
                  <a:pt x="5986" y="2710"/>
                </a:cubicBezTo>
                <a:close/>
                <a:moveTo>
                  <a:pt x="3245" y="6900"/>
                </a:moveTo>
                <a:cubicBezTo>
                  <a:pt x="3623" y="6900"/>
                  <a:pt x="3938" y="7215"/>
                  <a:pt x="3938" y="7593"/>
                </a:cubicBezTo>
                <a:cubicBezTo>
                  <a:pt x="3938" y="8003"/>
                  <a:pt x="3623" y="8318"/>
                  <a:pt x="3245" y="8318"/>
                </a:cubicBezTo>
                <a:cubicBezTo>
                  <a:pt x="2836" y="8255"/>
                  <a:pt x="2521" y="7940"/>
                  <a:pt x="2521" y="7593"/>
                </a:cubicBezTo>
                <a:cubicBezTo>
                  <a:pt x="2521" y="7215"/>
                  <a:pt x="2836" y="6900"/>
                  <a:pt x="3245" y="6900"/>
                </a:cubicBezTo>
                <a:close/>
                <a:moveTo>
                  <a:pt x="8759" y="6900"/>
                </a:moveTo>
                <a:cubicBezTo>
                  <a:pt x="9137" y="6900"/>
                  <a:pt x="9452" y="7215"/>
                  <a:pt x="9452" y="7593"/>
                </a:cubicBezTo>
                <a:cubicBezTo>
                  <a:pt x="9452" y="8003"/>
                  <a:pt x="9137" y="8318"/>
                  <a:pt x="8759" y="8318"/>
                </a:cubicBezTo>
                <a:cubicBezTo>
                  <a:pt x="8349" y="8318"/>
                  <a:pt x="8034" y="7940"/>
                  <a:pt x="8034" y="7593"/>
                </a:cubicBezTo>
                <a:cubicBezTo>
                  <a:pt x="8034" y="7215"/>
                  <a:pt x="8349" y="6900"/>
                  <a:pt x="8759" y="6900"/>
                </a:cubicBezTo>
                <a:close/>
                <a:moveTo>
                  <a:pt x="10365" y="5545"/>
                </a:moveTo>
                <a:cubicBezTo>
                  <a:pt x="10523" y="5545"/>
                  <a:pt x="10680" y="5672"/>
                  <a:pt x="10712" y="5829"/>
                </a:cubicBezTo>
                <a:lnTo>
                  <a:pt x="11216" y="8570"/>
                </a:lnTo>
                <a:cubicBezTo>
                  <a:pt x="11247" y="8790"/>
                  <a:pt x="11027" y="8980"/>
                  <a:pt x="10838" y="8980"/>
                </a:cubicBezTo>
                <a:lnTo>
                  <a:pt x="10460" y="8980"/>
                </a:lnTo>
                <a:cubicBezTo>
                  <a:pt x="10239" y="8790"/>
                  <a:pt x="10019" y="8633"/>
                  <a:pt x="9767" y="8507"/>
                </a:cubicBezTo>
                <a:cubicBezTo>
                  <a:pt x="10019" y="8255"/>
                  <a:pt x="10145" y="7940"/>
                  <a:pt x="10145" y="7562"/>
                </a:cubicBezTo>
                <a:cubicBezTo>
                  <a:pt x="10145" y="6806"/>
                  <a:pt x="9515" y="6176"/>
                  <a:pt x="8759" y="6176"/>
                </a:cubicBezTo>
                <a:cubicBezTo>
                  <a:pt x="8002" y="6176"/>
                  <a:pt x="7372" y="6806"/>
                  <a:pt x="7372" y="7562"/>
                </a:cubicBezTo>
                <a:cubicBezTo>
                  <a:pt x="7372" y="7908"/>
                  <a:pt x="7498" y="8223"/>
                  <a:pt x="7719" y="8507"/>
                </a:cubicBezTo>
                <a:cubicBezTo>
                  <a:pt x="7498" y="8633"/>
                  <a:pt x="7246" y="8790"/>
                  <a:pt x="7057" y="8980"/>
                </a:cubicBezTo>
                <a:lnTo>
                  <a:pt x="4883" y="8980"/>
                </a:lnTo>
                <a:cubicBezTo>
                  <a:pt x="4694" y="8790"/>
                  <a:pt x="4442" y="8633"/>
                  <a:pt x="4222" y="8507"/>
                </a:cubicBezTo>
                <a:cubicBezTo>
                  <a:pt x="4474" y="8255"/>
                  <a:pt x="4568" y="7940"/>
                  <a:pt x="4568" y="7562"/>
                </a:cubicBezTo>
                <a:cubicBezTo>
                  <a:pt x="4568" y="6806"/>
                  <a:pt x="3938" y="6176"/>
                  <a:pt x="3214" y="6176"/>
                </a:cubicBezTo>
                <a:cubicBezTo>
                  <a:pt x="2458" y="6176"/>
                  <a:pt x="1828" y="6806"/>
                  <a:pt x="1828" y="7562"/>
                </a:cubicBezTo>
                <a:cubicBezTo>
                  <a:pt x="1828" y="7908"/>
                  <a:pt x="1954" y="8223"/>
                  <a:pt x="2174" y="8507"/>
                </a:cubicBezTo>
                <a:cubicBezTo>
                  <a:pt x="1922" y="8633"/>
                  <a:pt x="1701" y="8790"/>
                  <a:pt x="1512" y="8980"/>
                </a:cubicBezTo>
                <a:lnTo>
                  <a:pt x="1103" y="8980"/>
                </a:lnTo>
                <a:cubicBezTo>
                  <a:pt x="882" y="8980"/>
                  <a:pt x="725" y="8790"/>
                  <a:pt x="756" y="8570"/>
                </a:cubicBezTo>
                <a:lnTo>
                  <a:pt x="1260" y="5829"/>
                </a:lnTo>
                <a:cubicBezTo>
                  <a:pt x="1323" y="5672"/>
                  <a:pt x="1418" y="5545"/>
                  <a:pt x="1638" y="5545"/>
                </a:cubicBezTo>
                <a:close/>
                <a:moveTo>
                  <a:pt x="3214" y="8948"/>
                </a:moveTo>
                <a:cubicBezTo>
                  <a:pt x="4127" y="8948"/>
                  <a:pt x="4915" y="9736"/>
                  <a:pt x="4915" y="10712"/>
                </a:cubicBezTo>
                <a:lnTo>
                  <a:pt x="4915" y="11059"/>
                </a:lnTo>
                <a:lnTo>
                  <a:pt x="1481" y="11059"/>
                </a:lnTo>
                <a:lnTo>
                  <a:pt x="1481" y="10712"/>
                </a:lnTo>
                <a:cubicBezTo>
                  <a:pt x="1481" y="9736"/>
                  <a:pt x="2269" y="8948"/>
                  <a:pt x="3214" y="8948"/>
                </a:cubicBezTo>
                <a:close/>
                <a:moveTo>
                  <a:pt x="8759" y="8948"/>
                </a:moveTo>
                <a:cubicBezTo>
                  <a:pt x="9704" y="8948"/>
                  <a:pt x="10491" y="9736"/>
                  <a:pt x="10491" y="10712"/>
                </a:cubicBezTo>
                <a:lnTo>
                  <a:pt x="10491" y="11059"/>
                </a:lnTo>
                <a:lnTo>
                  <a:pt x="7026" y="11059"/>
                </a:lnTo>
                <a:lnTo>
                  <a:pt x="7026" y="10712"/>
                </a:lnTo>
                <a:cubicBezTo>
                  <a:pt x="7026" y="9736"/>
                  <a:pt x="7813" y="8948"/>
                  <a:pt x="8759" y="8948"/>
                </a:cubicBezTo>
                <a:close/>
                <a:moveTo>
                  <a:pt x="5986" y="1"/>
                </a:moveTo>
                <a:cubicBezTo>
                  <a:pt x="5262" y="1"/>
                  <a:pt x="4631" y="631"/>
                  <a:pt x="4631" y="1387"/>
                </a:cubicBezTo>
                <a:cubicBezTo>
                  <a:pt x="4631" y="1733"/>
                  <a:pt x="4726" y="2048"/>
                  <a:pt x="4978" y="2269"/>
                </a:cubicBezTo>
                <a:cubicBezTo>
                  <a:pt x="4127" y="2679"/>
                  <a:pt x="3592" y="3498"/>
                  <a:pt x="3592" y="4474"/>
                </a:cubicBezTo>
                <a:lnTo>
                  <a:pt x="3592" y="4852"/>
                </a:lnTo>
                <a:lnTo>
                  <a:pt x="1670" y="4852"/>
                </a:lnTo>
                <a:cubicBezTo>
                  <a:pt x="1166" y="4852"/>
                  <a:pt x="725" y="5199"/>
                  <a:pt x="630" y="5703"/>
                </a:cubicBezTo>
                <a:lnTo>
                  <a:pt x="126" y="8475"/>
                </a:lnTo>
                <a:cubicBezTo>
                  <a:pt x="0" y="9043"/>
                  <a:pt x="473" y="9610"/>
                  <a:pt x="1071" y="9673"/>
                </a:cubicBezTo>
                <a:cubicBezTo>
                  <a:pt x="914" y="9988"/>
                  <a:pt x="819" y="10366"/>
                  <a:pt x="819" y="10744"/>
                </a:cubicBezTo>
                <a:lnTo>
                  <a:pt x="819" y="11468"/>
                </a:lnTo>
                <a:cubicBezTo>
                  <a:pt x="819" y="11657"/>
                  <a:pt x="977" y="11815"/>
                  <a:pt x="1197" y="11815"/>
                </a:cubicBezTo>
                <a:lnTo>
                  <a:pt x="5356" y="11815"/>
                </a:lnTo>
                <a:cubicBezTo>
                  <a:pt x="5545" y="11815"/>
                  <a:pt x="5703" y="11657"/>
                  <a:pt x="5703" y="11468"/>
                </a:cubicBezTo>
                <a:lnTo>
                  <a:pt x="5703" y="10744"/>
                </a:lnTo>
                <a:cubicBezTo>
                  <a:pt x="5703" y="10366"/>
                  <a:pt x="5640" y="9988"/>
                  <a:pt x="5482" y="9673"/>
                </a:cubicBezTo>
                <a:lnTo>
                  <a:pt x="6648" y="9673"/>
                </a:lnTo>
                <a:cubicBezTo>
                  <a:pt x="6490" y="9988"/>
                  <a:pt x="6427" y="10366"/>
                  <a:pt x="6427" y="10744"/>
                </a:cubicBezTo>
                <a:lnTo>
                  <a:pt x="6427" y="11468"/>
                </a:lnTo>
                <a:cubicBezTo>
                  <a:pt x="6427" y="11657"/>
                  <a:pt x="6585" y="11815"/>
                  <a:pt x="6774" y="11815"/>
                </a:cubicBezTo>
                <a:lnTo>
                  <a:pt x="10838" y="11815"/>
                </a:lnTo>
                <a:cubicBezTo>
                  <a:pt x="11027" y="11815"/>
                  <a:pt x="11184" y="11657"/>
                  <a:pt x="11184" y="11468"/>
                </a:cubicBezTo>
                <a:lnTo>
                  <a:pt x="11184" y="10744"/>
                </a:lnTo>
                <a:cubicBezTo>
                  <a:pt x="11184" y="10366"/>
                  <a:pt x="11121" y="9988"/>
                  <a:pt x="10964" y="9673"/>
                </a:cubicBezTo>
                <a:cubicBezTo>
                  <a:pt x="11563" y="9610"/>
                  <a:pt x="11972" y="9043"/>
                  <a:pt x="11878" y="8475"/>
                </a:cubicBezTo>
                <a:lnTo>
                  <a:pt x="11342" y="5703"/>
                </a:lnTo>
                <a:cubicBezTo>
                  <a:pt x="11279" y="5199"/>
                  <a:pt x="10838" y="4852"/>
                  <a:pt x="10334" y="4852"/>
                </a:cubicBezTo>
                <a:lnTo>
                  <a:pt x="8412" y="4852"/>
                </a:lnTo>
                <a:lnTo>
                  <a:pt x="8412" y="4474"/>
                </a:lnTo>
                <a:cubicBezTo>
                  <a:pt x="8412" y="3498"/>
                  <a:pt x="7845" y="2679"/>
                  <a:pt x="7026" y="2269"/>
                </a:cubicBezTo>
                <a:cubicBezTo>
                  <a:pt x="7246" y="2048"/>
                  <a:pt x="7372" y="1733"/>
                  <a:pt x="7372" y="1387"/>
                </a:cubicBezTo>
                <a:cubicBezTo>
                  <a:pt x="7372" y="631"/>
                  <a:pt x="6742" y="1"/>
                  <a:pt x="5986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8431;p58">
            <a:extLst>
              <a:ext uri="{FF2B5EF4-FFF2-40B4-BE49-F238E27FC236}">
                <a16:creationId xmlns:a16="http://schemas.microsoft.com/office/drawing/2014/main" id="{4D57F27C-1F35-9185-8802-4ECEFC60E4C0}"/>
              </a:ext>
            </a:extLst>
          </p:cNvPr>
          <p:cNvSpPr/>
          <p:nvPr/>
        </p:nvSpPr>
        <p:spPr>
          <a:xfrm>
            <a:off x="10592134" y="2361494"/>
            <a:ext cx="337616" cy="522474"/>
          </a:xfrm>
          <a:custGeom>
            <a:avLst/>
            <a:gdLst/>
            <a:ahLst/>
            <a:cxnLst/>
            <a:rect l="l" t="t" r="r" b="b"/>
            <a:pathLst>
              <a:path w="7594" h="11752" extrusionOk="0">
                <a:moveTo>
                  <a:pt x="6585" y="662"/>
                </a:moveTo>
                <a:cubicBezTo>
                  <a:pt x="6774" y="662"/>
                  <a:pt x="6932" y="819"/>
                  <a:pt x="6932" y="1008"/>
                </a:cubicBezTo>
                <a:cubicBezTo>
                  <a:pt x="6932" y="1197"/>
                  <a:pt x="6774" y="1355"/>
                  <a:pt x="6585" y="1355"/>
                </a:cubicBezTo>
                <a:lnTo>
                  <a:pt x="1040" y="1355"/>
                </a:lnTo>
                <a:cubicBezTo>
                  <a:pt x="820" y="1355"/>
                  <a:pt x="662" y="1197"/>
                  <a:pt x="662" y="1008"/>
                </a:cubicBezTo>
                <a:cubicBezTo>
                  <a:pt x="662" y="819"/>
                  <a:pt x="820" y="662"/>
                  <a:pt x="1040" y="662"/>
                </a:cubicBezTo>
                <a:close/>
                <a:moveTo>
                  <a:pt x="6175" y="2048"/>
                </a:moveTo>
                <a:lnTo>
                  <a:pt x="6175" y="2867"/>
                </a:lnTo>
                <a:cubicBezTo>
                  <a:pt x="5435" y="3277"/>
                  <a:pt x="4600" y="3481"/>
                  <a:pt x="3765" y="3481"/>
                </a:cubicBezTo>
                <a:cubicBezTo>
                  <a:pt x="2930" y="3481"/>
                  <a:pt x="2096" y="3277"/>
                  <a:pt x="1355" y="2867"/>
                </a:cubicBezTo>
                <a:lnTo>
                  <a:pt x="1355" y="2048"/>
                </a:lnTo>
                <a:close/>
                <a:moveTo>
                  <a:pt x="1418" y="3686"/>
                </a:moveTo>
                <a:lnTo>
                  <a:pt x="1418" y="3686"/>
                </a:lnTo>
                <a:cubicBezTo>
                  <a:pt x="2174" y="4001"/>
                  <a:pt x="2962" y="4190"/>
                  <a:pt x="3781" y="4190"/>
                </a:cubicBezTo>
                <a:cubicBezTo>
                  <a:pt x="4600" y="4190"/>
                  <a:pt x="5388" y="4033"/>
                  <a:pt x="6144" y="3686"/>
                </a:cubicBezTo>
                <a:lnTo>
                  <a:pt x="6144" y="3686"/>
                </a:lnTo>
                <a:cubicBezTo>
                  <a:pt x="5860" y="4757"/>
                  <a:pt x="4915" y="5545"/>
                  <a:pt x="3781" y="5545"/>
                </a:cubicBezTo>
                <a:cubicBezTo>
                  <a:pt x="2647" y="5545"/>
                  <a:pt x="1702" y="4757"/>
                  <a:pt x="1418" y="3686"/>
                </a:cubicBezTo>
                <a:close/>
                <a:moveTo>
                  <a:pt x="3435" y="6238"/>
                </a:moveTo>
                <a:lnTo>
                  <a:pt x="3435" y="7813"/>
                </a:lnTo>
                <a:lnTo>
                  <a:pt x="1544" y="9704"/>
                </a:lnTo>
                <a:lnTo>
                  <a:pt x="1355" y="9704"/>
                </a:lnTo>
                <a:lnTo>
                  <a:pt x="1355" y="8695"/>
                </a:lnTo>
                <a:cubicBezTo>
                  <a:pt x="1355" y="7467"/>
                  <a:pt x="2237" y="6427"/>
                  <a:pt x="3435" y="6238"/>
                </a:cubicBezTo>
                <a:close/>
                <a:moveTo>
                  <a:pt x="3781" y="8443"/>
                </a:moveTo>
                <a:lnTo>
                  <a:pt x="5041" y="9704"/>
                </a:lnTo>
                <a:lnTo>
                  <a:pt x="2552" y="9704"/>
                </a:lnTo>
                <a:lnTo>
                  <a:pt x="3781" y="8443"/>
                </a:lnTo>
                <a:close/>
                <a:moveTo>
                  <a:pt x="4128" y="6238"/>
                </a:moveTo>
                <a:cubicBezTo>
                  <a:pt x="5325" y="6396"/>
                  <a:pt x="6207" y="7435"/>
                  <a:pt x="6207" y="8695"/>
                </a:cubicBezTo>
                <a:lnTo>
                  <a:pt x="6207" y="9704"/>
                </a:lnTo>
                <a:lnTo>
                  <a:pt x="6018" y="9704"/>
                </a:lnTo>
                <a:lnTo>
                  <a:pt x="4128" y="7813"/>
                </a:lnTo>
                <a:lnTo>
                  <a:pt x="4128" y="6238"/>
                </a:lnTo>
                <a:close/>
                <a:moveTo>
                  <a:pt x="6553" y="10397"/>
                </a:moveTo>
                <a:cubicBezTo>
                  <a:pt x="6743" y="10428"/>
                  <a:pt x="6900" y="10586"/>
                  <a:pt x="6900" y="10743"/>
                </a:cubicBezTo>
                <a:cubicBezTo>
                  <a:pt x="6900" y="10932"/>
                  <a:pt x="6743" y="11090"/>
                  <a:pt x="6553" y="11090"/>
                </a:cubicBezTo>
                <a:lnTo>
                  <a:pt x="977" y="11090"/>
                </a:lnTo>
                <a:cubicBezTo>
                  <a:pt x="788" y="11090"/>
                  <a:pt x="631" y="10932"/>
                  <a:pt x="631" y="10743"/>
                </a:cubicBezTo>
                <a:cubicBezTo>
                  <a:pt x="631" y="10554"/>
                  <a:pt x="788" y="10397"/>
                  <a:pt x="977" y="10397"/>
                </a:cubicBezTo>
                <a:close/>
                <a:moveTo>
                  <a:pt x="1009" y="0"/>
                </a:moveTo>
                <a:cubicBezTo>
                  <a:pt x="442" y="0"/>
                  <a:pt x="0" y="473"/>
                  <a:pt x="0" y="1008"/>
                </a:cubicBezTo>
                <a:cubicBezTo>
                  <a:pt x="0" y="1449"/>
                  <a:pt x="284" y="1827"/>
                  <a:pt x="694" y="1985"/>
                </a:cubicBezTo>
                <a:lnTo>
                  <a:pt x="694" y="3088"/>
                </a:lnTo>
                <a:cubicBezTo>
                  <a:pt x="694" y="4316"/>
                  <a:pt x="1387" y="5356"/>
                  <a:pt x="2395" y="5860"/>
                </a:cubicBezTo>
                <a:cubicBezTo>
                  <a:pt x="1387" y="6364"/>
                  <a:pt x="694" y="7435"/>
                  <a:pt x="694" y="8664"/>
                </a:cubicBezTo>
                <a:lnTo>
                  <a:pt x="694" y="9767"/>
                </a:lnTo>
                <a:cubicBezTo>
                  <a:pt x="316" y="9924"/>
                  <a:pt x="0" y="10271"/>
                  <a:pt x="0" y="10743"/>
                </a:cubicBezTo>
                <a:cubicBezTo>
                  <a:pt x="0" y="11342"/>
                  <a:pt x="473" y="11751"/>
                  <a:pt x="1009" y="11751"/>
                </a:cubicBezTo>
                <a:lnTo>
                  <a:pt x="6585" y="11751"/>
                </a:lnTo>
                <a:cubicBezTo>
                  <a:pt x="7152" y="11751"/>
                  <a:pt x="7593" y="11279"/>
                  <a:pt x="7593" y="10743"/>
                </a:cubicBezTo>
                <a:cubicBezTo>
                  <a:pt x="7593" y="10302"/>
                  <a:pt x="7310" y="9924"/>
                  <a:pt x="6900" y="9767"/>
                </a:cubicBezTo>
                <a:lnTo>
                  <a:pt x="6900" y="8664"/>
                </a:lnTo>
                <a:cubicBezTo>
                  <a:pt x="6900" y="7435"/>
                  <a:pt x="6207" y="6364"/>
                  <a:pt x="5199" y="5860"/>
                </a:cubicBezTo>
                <a:cubicBezTo>
                  <a:pt x="6207" y="5387"/>
                  <a:pt x="6900" y="4316"/>
                  <a:pt x="6900" y="3088"/>
                </a:cubicBezTo>
                <a:lnTo>
                  <a:pt x="6900" y="1985"/>
                </a:lnTo>
                <a:cubicBezTo>
                  <a:pt x="7278" y="1827"/>
                  <a:pt x="7593" y="1481"/>
                  <a:pt x="7593" y="1008"/>
                </a:cubicBezTo>
                <a:cubicBezTo>
                  <a:pt x="7593" y="410"/>
                  <a:pt x="7121" y="0"/>
                  <a:pt x="6585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8432;p58">
            <a:extLst>
              <a:ext uri="{FF2B5EF4-FFF2-40B4-BE49-F238E27FC236}">
                <a16:creationId xmlns:a16="http://schemas.microsoft.com/office/drawing/2014/main" id="{56E512EC-1644-B315-C43D-84E7A51D72BF}"/>
              </a:ext>
            </a:extLst>
          </p:cNvPr>
          <p:cNvSpPr/>
          <p:nvPr/>
        </p:nvSpPr>
        <p:spPr>
          <a:xfrm>
            <a:off x="1156448" y="2359383"/>
            <a:ext cx="529454" cy="526697"/>
          </a:xfrm>
          <a:custGeom>
            <a:avLst/>
            <a:gdLst/>
            <a:ahLst/>
            <a:cxnLst/>
            <a:rect l="l" t="t" r="r" b="b"/>
            <a:pathLst>
              <a:path w="11909" h="11847" extrusionOk="0">
                <a:moveTo>
                  <a:pt x="3560" y="2647"/>
                </a:moveTo>
                <a:lnTo>
                  <a:pt x="3560" y="3561"/>
                </a:lnTo>
                <a:lnTo>
                  <a:pt x="2615" y="3561"/>
                </a:lnTo>
                <a:lnTo>
                  <a:pt x="3560" y="2647"/>
                </a:lnTo>
                <a:close/>
                <a:moveTo>
                  <a:pt x="6616" y="4222"/>
                </a:moveTo>
                <a:cubicBezTo>
                  <a:pt x="7971" y="4285"/>
                  <a:pt x="9074" y="5325"/>
                  <a:pt x="9074" y="6680"/>
                </a:cubicBezTo>
                <a:cubicBezTo>
                  <a:pt x="9074" y="8003"/>
                  <a:pt x="7971" y="9106"/>
                  <a:pt x="6616" y="9106"/>
                </a:cubicBezTo>
                <a:cubicBezTo>
                  <a:pt x="5293" y="9106"/>
                  <a:pt x="4190" y="8003"/>
                  <a:pt x="4190" y="6680"/>
                </a:cubicBezTo>
                <a:cubicBezTo>
                  <a:pt x="4190" y="5325"/>
                  <a:pt x="5293" y="4222"/>
                  <a:pt x="6616" y="4222"/>
                </a:cubicBezTo>
                <a:close/>
                <a:moveTo>
                  <a:pt x="7687" y="757"/>
                </a:moveTo>
                <a:lnTo>
                  <a:pt x="7687" y="1513"/>
                </a:lnTo>
                <a:lnTo>
                  <a:pt x="3875" y="1513"/>
                </a:lnTo>
                <a:cubicBezTo>
                  <a:pt x="3781" y="1513"/>
                  <a:pt x="3655" y="1544"/>
                  <a:pt x="3623" y="1639"/>
                </a:cubicBezTo>
                <a:lnTo>
                  <a:pt x="1512" y="3718"/>
                </a:lnTo>
                <a:cubicBezTo>
                  <a:pt x="1418" y="3813"/>
                  <a:pt x="1386" y="3876"/>
                  <a:pt x="1386" y="3939"/>
                </a:cubicBezTo>
                <a:lnTo>
                  <a:pt x="1386" y="9862"/>
                </a:lnTo>
                <a:lnTo>
                  <a:pt x="662" y="9862"/>
                </a:lnTo>
                <a:lnTo>
                  <a:pt x="662" y="757"/>
                </a:lnTo>
                <a:close/>
                <a:moveTo>
                  <a:pt x="8380" y="2175"/>
                </a:moveTo>
                <a:lnTo>
                  <a:pt x="8380" y="4128"/>
                </a:lnTo>
                <a:cubicBezTo>
                  <a:pt x="7876" y="3813"/>
                  <a:pt x="7278" y="3592"/>
                  <a:pt x="6648" y="3592"/>
                </a:cubicBezTo>
                <a:cubicBezTo>
                  <a:pt x="4915" y="3592"/>
                  <a:pt x="3560" y="5010"/>
                  <a:pt x="3560" y="6711"/>
                </a:cubicBezTo>
                <a:cubicBezTo>
                  <a:pt x="3560" y="8444"/>
                  <a:pt x="4946" y="9830"/>
                  <a:pt x="6648" y="9830"/>
                </a:cubicBezTo>
                <a:cubicBezTo>
                  <a:pt x="7120" y="9830"/>
                  <a:pt x="7593" y="9704"/>
                  <a:pt x="8002" y="9515"/>
                </a:cubicBezTo>
                <a:lnTo>
                  <a:pt x="8380" y="9893"/>
                </a:lnTo>
                <a:lnTo>
                  <a:pt x="8380" y="10492"/>
                </a:lnTo>
                <a:lnTo>
                  <a:pt x="2079" y="10492"/>
                </a:lnTo>
                <a:lnTo>
                  <a:pt x="2079" y="4285"/>
                </a:lnTo>
                <a:lnTo>
                  <a:pt x="3875" y="4285"/>
                </a:lnTo>
                <a:cubicBezTo>
                  <a:pt x="4064" y="4285"/>
                  <a:pt x="4222" y="4128"/>
                  <a:pt x="4222" y="3907"/>
                </a:cubicBezTo>
                <a:lnTo>
                  <a:pt x="4222" y="2175"/>
                </a:lnTo>
                <a:close/>
                <a:moveTo>
                  <a:pt x="9074" y="8633"/>
                </a:moveTo>
                <a:lnTo>
                  <a:pt x="11027" y="10618"/>
                </a:lnTo>
                <a:cubicBezTo>
                  <a:pt x="11153" y="10744"/>
                  <a:pt x="11153" y="10964"/>
                  <a:pt x="11027" y="11090"/>
                </a:cubicBezTo>
                <a:cubicBezTo>
                  <a:pt x="10964" y="11153"/>
                  <a:pt x="10877" y="11185"/>
                  <a:pt x="10791" y="11185"/>
                </a:cubicBezTo>
                <a:cubicBezTo>
                  <a:pt x="10704" y="11185"/>
                  <a:pt x="10617" y="11153"/>
                  <a:pt x="10554" y="11090"/>
                </a:cubicBezTo>
                <a:lnTo>
                  <a:pt x="8601" y="9106"/>
                </a:lnTo>
                <a:cubicBezTo>
                  <a:pt x="8790" y="9011"/>
                  <a:pt x="8948" y="8791"/>
                  <a:pt x="9074" y="8633"/>
                </a:cubicBezTo>
                <a:close/>
                <a:moveTo>
                  <a:pt x="347" y="1"/>
                </a:moveTo>
                <a:cubicBezTo>
                  <a:pt x="158" y="1"/>
                  <a:pt x="0" y="190"/>
                  <a:pt x="0" y="379"/>
                </a:cubicBezTo>
                <a:lnTo>
                  <a:pt x="0" y="10145"/>
                </a:lnTo>
                <a:cubicBezTo>
                  <a:pt x="0" y="10334"/>
                  <a:pt x="158" y="10492"/>
                  <a:pt x="347" y="10492"/>
                </a:cubicBezTo>
                <a:lnTo>
                  <a:pt x="1386" y="10492"/>
                </a:lnTo>
                <a:lnTo>
                  <a:pt x="1386" y="10838"/>
                </a:lnTo>
                <a:cubicBezTo>
                  <a:pt x="1386" y="11059"/>
                  <a:pt x="1544" y="11216"/>
                  <a:pt x="1733" y="11216"/>
                </a:cubicBezTo>
                <a:lnTo>
                  <a:pt x="8695" y="11216"/>
                </a:lnTo>
                <a:cubicBezTo>
                  <a:pt x="8916" y="11216"/>
                  <a:pt x="9074" y="11059"/>
                  <a:pt x="9074" y="10838"/>
                </a:cubicBezTo>
                <a:lnTo>
                  <a:pt x="9074" y="10586"/>
                </a:lnTo>
                <a:lnTo>
                  <a:pt x="10050" y="11563"/>
                </a:lnTo>
                <a:cubicBezTo>
                  <a:pt x="10239" y="11752"/>
                  <a:pt x="10507" y="11847"/>
                  <a:pt x="10775" y="11847"/>
                </a:cubicBezTo>
                <a:cubicBezTo>
                  <a:pt x="11043" y="11847"/>
                  <a:pt x="11310" y="11752"/>
                  <a:pt x="11499" y="11563"/>
                </a:cubicBezTo>
                <a:cubicBezTo>
                  <a:pt x="11909" y="11153"/>
                  <a:pt x="11909" y="10492"/>
                  <a:pt x="11499" y="10114"/>
                </a:cubicBezTo>
                <a:lnTo>
                  <a:pt x="9420" y="8003"/>
                </a:lnTo>
                <a:cubicBezTo>
                  <a:pt x="9609" y="7625"/>
                  <a:pt x="9735" y="7152"/>
                  <a:pt x="9735" y="6680"/>
                </a:cubicBezTo>
                <a:cubicBezTo>
                  <a:pt x="9735" y="5924"/>
                  <a:pt x="9452" y="5262"/>
                  <a:pt x="9011" y="4695"/>
                </a:cubicBezTo>
                <a:lnTo>
                  <a:pt x="9011" y="1828"/>
                </a:lnTo>
                <a:cubicBezTo>
                  <a:pt x="9011" y="1639"/>
                  <a:pt x="8853" y="1481"/>
                  <a:pt x="8664" y="1481"/>
                </a:cubicBezTo>
                <a:lnTo>
                  <a:pt x="8317" y="1481"/>
                </a:lnTo>
                <a:lnTo>
                  <a:pt x="8317" y="379"/>
                </a:lnTo>
                <a:cubicBezTo>
                  <a:pt x="8317" y="190"/>
                  <a:pt x="8160" y="1"/>
                  <a:pt x="7971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" name="Google Shape;8433;p58">
            <a:extLst>
              <a:ext uri="{FF2B5EF4-FFF2-40B4-BE49-F238E27FC236}">
                <a16:creationId xmlns:a16="http://schemas.microsoft.com/office/drawing/2014/main" id="{D5149F2D-8A79-0A69-663B-82E5D545D674}"/>
              </a:ext>
            </a:extLst>
          </p:cNvPr>
          <p:cNvGrpSpPr/>
          <p:nvPr/>
        </p:nvGrpSpPr>
        <p:grpSpPr>
          <a:xfrm>
            <a:off x="1155751" y="2984070"/>
            <a:ext cx="530876" cy="525319"/>
            <a:chOff x="1049375" y="2318350"/>
            <a:chExt cx="298525" cy="295400"/>
          </a:xfrm>
          <a:solidFill>
            <a:srgbClr val="054B99"/>
          </a:solidFill>
        </p:grpSpPr>
        <p:sp>
          <p:nvSpPr>
            <p:cNvPr id="29" name="Google Shape;8434;p58">
              <a:extLst>
                <a:ext uri="{FF2B5EF4-FFF2-40B4-BE49-F238E27FC236}">
                  <a16:creationId xmlns:a16="http://schemas.microsoft.com/office/drawing/2014/main" id="{FB9F10D3-5108-BD56-E5A6-032B968FA399}"/>
                </a:ext>
              </a:extLst>
            </p:cNvPr>
            <p:cNvSpPr/>
            <p:nvPr/>
          </p:nvSpPr>
          <p:spPr>
            <a:xfrm>
              <a:off x="1101350" y="2492325"/>
              <a:ext cx="70125" cy="50525"/>
            </a:xfrm>
            <a:custGeom>
              <a:avLst/>
              <a:gdLst/>
              <a:ahLst/>
              <a:cxnLst/>
              <a:rect l="l" t="t" r="r" b="b"/>
              <a:pathLst>
                <a:path w="2805" h="2021" extrusionOk="0">
                  <a:moveTo>
                    <a:pt x="2473" y="0"/>
                  </a:moveTo>
                  <a:cubicBezTo>
                    <a:pt x="2377" y="0"/>
                    <a:pt x="2273" y="32"/>
                    <a:pt x="2206" y="99"/>
                  </a:cubicBezTo>
                  <a:lnTo>
                    <a:pt x="1072" y="1233"/>
                  </a:lnTo>
                  <a:lnTo>
                    <a:pt x="599" y="761"/>
                  </a:lnTo>
                  <a:cubicBezTo>
                    <a:pt x="536" y="713"/>
                    <a:pt x="449" y="690"/>
                    <a:pt x="363" y="690"/>
                  </a:cubicBezTo>
                  <a:cubicBezTo>
                    <a:pt x="276" y="690"/>
                    <a:pt x="189" y="713"/>
                    <a:pt x="126" y="761"/>
                  </a:cubicBezTo>
                  <a:cubicBezTo>
                    <a:pt x="0" y="887"/>
                    <a:pt x="0" y="1139"/>
                    <a:pt x="126" y="1233"/>
                  </a:cubicBezTo>
                  <a:lnTo>
                    <a:pt x="820" y="1958"/>
                  </a:lnTo>
                  <a:cubicBezTo>
                    <a:pt x="914" y="2021"/>
                    <a:pt x="977" y="2021"/>
                    <a:pt x="1072" y="2021"/>
                  </a:cubicBezTo>
                  <a:cubicBezTo>
                    <a:pt x="1135" y="2021"/>
                    <a:pt x="1261" y="1989"/>
                    <a:pt x="1292" y="1926"/>
                  </a:cubicBezTo>
                  <a:lnTo>
                    <a:pt x="2678" y="540"/>
                  </a:lnTo>
                  <a:cubicBezTo>
                    <a:pt x="2804" y="414"/>
                    <a:pt x="2804" y="162"/>
                    <a:pt x="2678" y="68"/>
                  </a:cubicBezTo>
                  <a:cubicBezTo>
                    <a:pt x="2634" y="24"/>
                    <a:pt x="2557" y="0"/>
                    <a:pt x="24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435;p58">
              <a:extLst>
                <a:ext uri="{FF2B5EF4-FFF2-40B4-BE49-F238E27FC236}">
                  <a16:creationId xmlns:a16="http://schemas.microsoft.com/office/drawing/2014/main" id="{BB0041D0-9774-B152-9672-44871A885D14}"/>
                </a:ext>
              </a:extLst>
            </p:cNvPr>
            <p:cNvSpPr/>
            <p:nvPr/>
          </p:nvSpPr>
          <p:spPr>
            <a:xfrm>
              <a:off x="1101350" y="2440525"/>
              <a:ext cx="70125" cy="51150"/>
            </a:xfrm>
            <a:custGeom>
              <a:avLst/>
              <a:gdLst/>
              <a:ahLst/>
              <a:cxnLst/>
              <a:rect l="l" t="t" r="r" b="b"/>
              <a:pathLst>
                <a:path w="2805" h="2046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38"/>
                    <a:pt x="449" y="714"/>
                    <a:pt x="363" y="714"/>
                  </a:cubicBezTo>
                  <a:cubicBezTo>
                    <a:pt x="276" y="714"/>
                    <a:pt x="189" y="738"/>
                    <a:pt x="126" y="785"/>
                  </a:cubicBezTo>
                  <a:cubicBezTo>
                    <a:pt x="0" y="911"/>
                    <a:pt x="0" y="1163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4"/>
                    <a:pt x="1292" y="1951"/>
                  </a:cubicBezTo>
                  <a:lnTo>
                    <a:pt x="2678" y="564"/>
                  </a:lnTo>
                  <a:cubicBezTo>
                    <a:pt x="2804" y="438"/>
                    <a:pt x="2804" y="186"/>
                    <a:pt x="2678" y="92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436;p58">
              <a:extLst>
                <a:ext uri="{FF2B5EF4-FFF2-40B4-BE49-F238E27FC236}">
                  <a16:creationId xmlns:a16="http://schemas.microsoft.com/office/drawing/2014/main" id="{1FC2E37B-1463-D2DF-38FF-1DA060A3F8BA}"/>
                </a:ext>
              </a:extLst>
            </p:cNvPr>
            <p:cNvSpPr/>
            <p:nvPr/>
          </p:nvSpPr>
          <p:spPr>
            <a:xfrm>
              <a:off x="1101350" y="2388550"/>
              <a:ext cx="70125" cy="51125"/>
            </a:xfrm>
            <a:custGeom>
              <a:avLst/>
              <a:gdLst/>
              <a:ahLst/>
              <a:cxnLst/>
              <a:rect l="l" t="t" r="r" b="b"/>
              <a:pathLst>
                <a:path w="2805" h="2045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22"/>
                    <a:pt x="449" y="690"/>
                    <a:pt x="363" y="690"/>
                  </a:cubicBezTo>
                  <a:cubicBezTo>
                    <a:pt x="276" y="690"/>
                    <a:pt x="189" y="722"/>
                    <a:pt x="126" y="785"/>
                  </a:cubicBezTo>
                  <a:cubicBezTo>
                    <a:pt x="0" y="911"/>
                    <a:pt x="0" y="1131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3"/>
                    <a:pt x="1292" y="1919"/>
                  </a:cubicBezTo>
                  <a:lnTo>
                    <a:pt x="2678" y="532"/>
                  </a:lnTo>
                  <a:cubicBezTo>
                    <a:pt x="2804" y="438"/>
                    <a:pt x="2804" y="186"/>
                    <a:pt x="2678" y="91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8437;p58">
              <a:extLst>
                <a:ext uri="{FF2B5EF4-FFF2-40B4-BE49-F238E27FC236}">
                  <a16:creationId xmlns:a16="http://schemas.microsoft.com/office/drawing/2014/main" id="{1B97FAC3-055C-26C5-E050-54FDC0314291}"/>
                </a:ext>
              </a:extLst>
            </p:cNvPr>
            <p:cNvSpPr/>
            <p:nvPr/>
          </p:nvSpPr>
          <p:spPr>
            <a:xfrm>
              <a:off x="1049375" y="2318350"/>
              <a:ext cx="298525" cy="295400"/>
            </a:xfrm>
            <a:custGeom>
              <a:avLst/>
              <a:gdLst/>
              <a:ahLst/>
              <a:cxnLst/>
              <a:rect l="l" t="t" r="r" b="b"/>
              <a:pathLst>
                <a:path w="11941" h="11816" extrusionOk="0">
                  <a:moveTo>
                    <a:pt x="6963" y="1198"/>
                  </a:moveTo>
                  <a:lnTo>
                    <a:pt x="7876" y="2143"/>
                  </a:lnTo>
                  <a:lnTo>
                    <a:pt x="6963" y="2143"/>
                  </a:lnTo>
                  <a:lnTo>
                    <a:pt x="6963" y="1198"/>
                  </a:lnTo>
                  <a:close/>
                  <a:moveTo>
                    <a:pt x="10286" y="3498"/>
                  </a:moveTo>
                  <a:cubicBezTo>
                    <a:pt x="10373" y="3498"/>
                    <a:pt x="10460" y="3530"/>
                    <a:pt x="10523" y="3593"/>
                  </a:cubicBezTo>
                  <a:lnTo>
                    <a:pt x="10995" y="4065"/>
                  </a:lnTo>
                  <a:cubicBezTo>
                    <a:pt x="11184" y="4223"/>
                    <a:pt x="11184" y="4475"/>
                    <a:pt x="11027" y="4569"/>
                  </a:cubicBezTo>
                  <a:lnTo>
                    <a:pt x="10806" y="4821"/>
                  </a:lnTo>
                  <a:lnTo>
                    <a:pt x="9798" y="3845"/>
                  </a:lnTo>
                  <a:lnTo>
                    <a:pt x="10050" y="3593"/>
                  </a:lnTo>
                  <a:cubicBezTo>
                    <a:pt x="10113" y="3530"/>
                    <a:pt x="10200" y="3498"/>
                    <a:pt x="10286" y="3498"/>
                  </a:cubicBezTo>
                  <a:close/>
                  <a:moveTo>
                    <a:pt x="9294" y="4349"/>
                  </a:moveTo>
                  <a:lnTo>
                    <a:pt x="10271" y="5325"/>
                  </a:lnTo>
                  <a:lnTo>
                    <a:pt x="7845" y="7783"/>
                  </a:lnTo>
                  <a:lnTo>
                    <a:pt x="6868" y="6774"/>
                  </a:lnTo>
                  <a:lnTo>
                    <a:pt x="9294" y="4349"/>
                  </a:lnTo>
                  <a:close/>
                  <a:moveTo>
                    <a:pt x="6585" y="7499"/>
                  </a:moveTo>
                  <a:lnTo>
                    <a:pt x="7183" y="8098"/>
                  </a:lnTo>
                  <a:lnTo>
                    <a:pt x="6427" y="8255"/>
                  </a:lnTo>
                  <a:lnTo>
                    <a:pt x="6585" y="7499"/>
                  </a:lnTo>
                  <a:close/>
                  <a:moveTo>
                    <a:pt x="6994" y="10398"/>
                  </a:moveTo>
                  <a:lnTo>
                    <a:pt x="6994" y="10776"/>
                  </a:lnTo>
                  <a:cubicBezTo>
                    <a:pt x="6994" y="10870"/>
                    <a:pt x="7057" y="10996"/>
                    <a:pt x="7089" y="11122"/>
                  </a:cubicBezTo>
                  <a:lnTo>
                    <a:pt x="1071" y="11122"/>
                  </a:lnTo>
                  <a:cubicBezTo>
                    <a:pt x="882" y="11122"/>
                    <a:pt x="693" y="10965"/>
                    <a:pt x="693" y="10776"/>
                  </a:cubicBezTo>
                  <a:lnTo>
                    <a:pt x="693" y="10398"/>
                  </a:lnTo>
                  <a:close/>
                  <a:moveTo>
                    <a:pt x="6270" y="663"/>
                  </a:moveTo>
                  <a:lnTo>
                    <a:pt x="6270" y="2458"/>
                  </a:lnTo>
                  <a:cubicBezTo>
                    <a:pt x="6270" y="2647"/>
                    <a:pt x="6427" y="2805"/>
                    <a:pt x="6616" y="2805"/>
                  </a:cubicBezTo>
                  <a:lnTo>
                    <a:pt x="8349" y="2805"/>
                  </a:lnTo>
                  <a:lnTo>
                    <a:pt x="8349" y="4286"/>
                  </a:lnTo>
                  <a:lnTo>
                    <a:pt x="6112" y="6554"/>
                  </a:lnTo>
                  <a:cubicBezTo>
                    <a:pt x="6081" y="6585"/>
                    <a:pt x="6018" y="6680"/>
                    <a:pt x="6018" y="6711"/>
                  </a:cubicBezTo>
                  <a:lnTo>
                    <a:pt x="5608" y="8633"/>
                  </a:lnTo>
                  <a:cubicBezTo>
                    <a:pt x="5545" y="8759"/>
                    <a:pt x="5608" y="8885"/>
                    <a:pt x="5671" y="8948"/>
                  </a:cubicBezTo>
                  <a:cubicBezTo>
                    <a:pt x="5742" y="9019"/>
                    <a:pt x="5813" y="9055"/>
                    <a:pt x="5897" y="9055"/>
                  </a:cubicBezTo>
                  <a:cubicBezTo>
                    <a:pt x="5925" y="9055"/>
                    <a:pt x="5955" y="9051"/>
                    <a:pt x="5986" y="9043"/>
                  </a:cubicBezTo>
                  <a:lnTo>
                    <a:pt x="7908" y="8602"/>
                  </a:lnTo>
                  <a:cubicBezTo>
                    <a:pt x="8002" y="8602"/>
                    <a:pt x="8034" y="8570"/>
                    <a:pt x="8065" y="8507"/>
                  </a:cubicBezTo>
                  <a:lnTo>
                    <a:pt x="8349" y="8255"/>
                  </a:lnTo>
                  <a:lnTo>
                    <a:pt x="8349" y="10807"/>
                  </a:lnTo>
                  <a:lnTo>
                    <a:pt x="8380" y="10807"/>
                  </a:lnTo>
                  <a:cubicBezTo>
                    <a:pt x="8380" y="10996"/>
                    <a:pt x="8223" y="11154"/>
                    <a:pt x="8034" y="11154"/>
                  </a:cubicBezTo>
                  <a:cubicBezTo>
                    <a:pt x="7845" y="11154"/>
                    <a:pt x="7687" y="10996"/>
                    <a:pt x="7687" y="10807"/>
                  </a:cubicBezTo>
                  <a:lnTo>
                    <a:pt x="7687" y="10083"/>
                  </a:lnTo>
                  <a:cubicBezTo>
                    <a:pt x="7687" y="9893"/>
                    <a:pt x="7530" y="9736"/>
                    <a:pt x="7309" y="9736"/>
                  </a:cubicBezTo>
                  <a:lnTo>
                    <a:pt x="1386" y="9736"/>
                  </a:lnTo>
                  <a:lnTo>
                    <a:pt x="1386" y="663"/>
                  </a:lnTo>
                  <a:close/>
                  <a:moveTo>
                    <a:pt x="1071" y="1"/>
                  </a:moveTo>
                  <a:cubicBezTo>
                    <a:pt x="882" y="1"/>
                    <a:pt x="693" y="158"/>
                    <a:pt x="693" y="379"/>
                  </a:cubicBezTo>
                  <a:lnTo>
                    <a:pt x="693" y="9736"/>
                  </a:lnTo>
                  <a:lnTo>
                    <a:pt x="347" y="9736"/>
                  </a:lnTo>
                  <a:cubicBezTo>
                    <a:pt x="158" y="9736"/>
                    <a:pt x="0" y="9893"/>
                    <a:pt x="0" y="10083"/>
                  </a:cubicBezTo>
                  <a:lnTo>
                    <a:pt x="0" y="10807"/>
                  </a:lnTo>
                  <a:cubicBezTo>
                    <a:pt x="0" y="11406"/>
                    <a:pt x="473" y="11815"/>
                    <a:pt x="1008" y="11815"/>
                  </a:cubicBezTo>
                  <a:lnTo>
                    <a:pt x="8002" y="11815"/>
                  </a:lnTo>
                  <a:cubicBezTo>
                    <a:pt x="8569" y="11815"/>
                    <a:pt x="9011" y="11343"/>
                    <a:pt x="9011" y="10807"/>
                  </a:cubicBezTo>
                  <a:lnTo>
                    <a:pt x="9011" y="7562"/>
                  </a:lnTo>
                  <a:lnTo>
                    <a:pt x="11499" y="5105"/>
                  </a:lnTo>
                  <a:cubicBezTo>
                    <a:pt x="11940" y="4664"/>
                    <a:pt x="11940" y="4034"/>
                    <a:pt x="11531" y="3593"/>
                  </a:cubicBezTo>
                  <a:lnTo>
                    <a:pt x="11058" y="3120"/>
                  </a:lnTo>
                  <a:cubicBezTo>
                    <a:pt x="10869" y="2931"/>
                    <a:pt x="10609" y="2836"/>
                    <a:pt x="10346" y="2836"/>
                  </a:cubicBezTo>
                  <a:cubicBezTo>
                    <a:pt x="10082" y="2836"/>
                    <a:pt x="9814" y="2931"/>
                    <a:pt x="9609" y="3120"/>
                  </a:cubicBezTo>
                  <a:lnTo>
                    <a:pt x="9105" y="3624"/>
                  </a:lnTo>
                  <a:lnTo>
                    <a:pt x="9105" y="2490"/>
                  </a:lnTo>
                  <a:cubicBezTo>
                    <a:pt x="9105" y="2427"/>
                    <a:pt x="9074" y="2332"/>
                    <a:pt x="8979" y="2269"/>
                  </a:cubicBezTo>
                  <a:lnTo>
                    <a:pt x="6900" y="127"/>
                  </a:lnTo>
                  <a:cubicBezTo>
                    <a:pt x="6805" y="64"/>
                    <a:pt x="6742" y="1"/>
                    <a:pt x="66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8438;p58">
            <a:extLst>
              <a:ext uri="{FF2B5EF4-FFF2-40B4-BE49-F238E27FC236}">
                <a16:creationId xmlns:a16="http://schemas.microsoft.com/office/drawing/2014/main" id="{F37EA0DC-2C08-1985-FEA1-17E841CC397C}"/>
              </a:ext>
            </a:extLst>
          </p:cNvPr>
          <p:cNvGrpSpPr/>
          <p:nvPr/>
        </p:nvGrpSpPr>
        <p:grpSpPr>
          <a:xfrm>
            <a:off x="1156463" y="3659214"/>
            <a:ext cx="529454" cy="529454"/>
            <a:chOff x="1049375" y="2680675"/>
            <a:chExt cx="297725" cy="297725"/>
          </a:xfrm>
          <a:solidFill>
            <a:srgbClr val="054B99"/>
          </a:solidFill>
        </p:grpSpPr>
        <p:sp>
          <p:nvSpPr>
            <p:cNvPr id="34" name="Google Shape;8439;p58">
              <a:extLst>
                <a:ext uri="{FF2B5EF4-FFF2-40B4-BE49-F238E27FC236}">
                  <a16:creationId xmlns:a16="http://schemas.microsoft.com/office/drawing/2014/main" id="{241CE1E8-BD3D-786A-194D-17E0CF2699A2}"/>
                </a:ext>
              </a:extLst>
            </p:cNvPr>
            <p:cNvSpPr/>
            <p:nvPr/>
          </p:nvSpPr>
          <p:spPr>
            <a:xfrm>
              <a:off x="1113175" y="2752350"/>
              <a:ext cx="161475" cy="155975"/>
            </a:xfrm>
            <a:custGeom>
              <a:avLst/>
              <a:gdLst/>
              <a:ahLst/>
              <a:cxnLst/>
              <a:rect l="l" t="t" r="r" b="b"/>
              <a:pathLst>
                <a:path w="6459" h="6239" extrusionOk="0">
                  <a:moveTo>
                    <a:pt x="3403" y="2079"/>
                  </a:moveTo>
                  <a:cubicBezTo>
                    <a:pt x="3781" y="2079"/>
                    <a:pt x="4096" y="2394"/>
                    <a:pt x="4096" y="2773"/>
                  </a:cubicBezTo>
                  <a:cubicBezTo>
                    <a:pt x="4096" y="3182"/>
                    <a:pt x="3781" y="3497"/>
                    <a:pt x="3403" y="3497"/>
                  </a:cubicBezTo>
                  <a:cubicBezTo>
                    <a:pt x="2993" y="3434"/>
                    <a:pt x="2678" y="3119"/>
                    <a:pt x="2678" y="2773"/>
                  </a:cubicBezTo>
                  <a:cubicBezTo>
                    <a:pt x="2678" y="2394"/>
                    <a:pt x="2993" y="2079"/>
                    <a:pt x="3403" y="2079"/>
                  </a:cubicBezTo>
                  <a:close/>
                  <a:moveTo>
                    <a:pt x="3371" y="693"/>
                  </a:moveTo>
                  <a:cubicBezTo>
                    <a:pt x="4694" y="693"/>
                    <a:pt x="5765" y="1796"/>
                    <a:pt x="5765" y="3119"/>
                  </a:cubicBezTo>
                  <a:cubicBezTo>
                    <a:pt x="5765" y="3686"/>
                    <a:pt x="5545" y="4222"/>
                    <a:pt x="5198" y="4663"/>
                  </a:cubicBezTo>
                  <a:cubicBezTo>
                    <a:pt x="5072" y="4442"/>
                    <a:pt x="4915" y="4190"/>
                    <a:pt x="4694" y="4001"/>
                  </a:cubicBezTo>
                  <a:cubicBezTo>
                    <a:pt x="4568" y="3907"/>
                    <a:pt x="4442" y="3812"/>
                    <a:pt x="4348" y="3749"/>
                  </a:cubicBezTo>
                  <a:cubicBezTo>
                    <a:pt x="4568" y="3529"/>
                    <a:pt x="4726" y="3182"/>
                    <a:pt x="4726" y="2804"/>
                  </a:cubicBezTo>
                  <a:cubicBezTo>
                    <a:pt x="4726" y="2079"/>
                    <a:pt x="4096" y="1449"/>
                    <a:pt x="3340" y="1449"/>
                  </a:cubicBezTo>
                  <a:cubicBezTo>
                    <a:pt x="2615" y="1449"/>
                    <a:pt x="1985" y="2079"/>
                    <a:pt x="1985" y="2804"/>
                  </a:cubicBezTo>
                  <a:cubicBezTo>
                    <a:pt x="1985" y="3182"/>
                    <a:pt x="2142" y="3529"/>
                    <a:pt x="2363" y="3749"/>
                  </a:cubicBezTo>
                  <a:lnTo>
                    <a:pt x="2016" y="4001"/>
                  </a:lnTo>
                  <a:cubicBezTo>
                    <a:pt x="1827" y="4190"/>
                    <a:pt x="1607" y="4442"/>
                    <a:pt x="1512" y="4663"/>
                  </a:cubicBezTo>
                  <a:cubicBezTo>
                    <a:pt x="1040" y="4064"/>
                    <a:pt x="882" y="3434"/>
                    <a:pt x="945" y="2773"/>
                  </a:cubicBezTo>
                  <a:cubicBezTo>
                    <a:pt x="1103" y="1670"/>
                    <a:pt x="2111" y="693"/>
                    <a:pt x="3371" y="693"/>
                  </a:cubicBezTo>
                  <a:close/>
                  <a:moveTo>
                    <a:pt x="3371" y="4159"/>
                  </a:moveTo>
                  <a:cubicBezTo>
                    <a:pt x="4001" y="4159"/>
                    <a:pt x="4505" y="4600"/>
                    <a:pt x="4694" y="5135"/>
                  </a:cubicBezTo>
                  <a:cubicBezTo>
                    <a:pt x="4316" y="5387"/>
                    <a:pt x="3875" y="5545"/>
                    <a:pt x="3371" y="5545"/>
                  </a:cubicBezTo>
                  <a:cubicBezTo>
                    <a:pt x="2898" y="5545"/>
                    <a:pt x="2426" y="5387"/>
                    <a:pt x="2016" y="5135"/>
                  </a:cubicBezTo>
                  <a:cubicBezTo>
                    <a:pt x="2174" y="4537"/>
                    <a:pt x="2741" y="4159"/>
                    <a:pt x="3371" y="4159"/>
                  </a:cubicBezTo>
                  <a:close/>
                  <a:moveTo>
                    <a:pt x="3308" y="0"/>
                  </a:moveTo>
                  <a:cubicBezTo>
                    <a:pt x="1701" y="0"/>
                    <a:pt x="441" y="1229"/>
                    <a:pt x="252" y="2710"/>
                  </a:cubicBezTo>
                  <a:cubicBezTo>
                    <a:pt x="0" y="4600"/>
                    <a:pt x="1512" y="6238"/>
                    <a:pt x="3371" y="6238"/>
                  </a:cubicBezTo>
                  <a:cubicBezTo>
                    <a:pt x="5104" y="6238"/>
                    <a:pt x="6459" y="4820"/>
                    <a:pt x="6459" y="3119"/>
                  </a:cubicBezTo>
                  <a:cubicBezTo>
                    <a:pt x="6459" y="1386"/>
                    <a:pt x="5041" y="0"/>
                    <a:pt x="33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440;p58">
              <a:extLst>
                <a:ext uri="{FF2B5EF4-FFF2-40B4-BE49-F238E27FC236}">
                  <a16:creationId xmlns:a16="http://schemas.microsoft.com/office/drawing/2014/main" id="{29A1EC20-D355-2CBE-4EFD-B1CE62AC14A3}"/>
                </a:ext>
              </a:extLst>
            </p:cNvPr>
            <p:cNvSpPr/>
            <p:nvPr/>
          </p:nvSpPr>
          <p:spPr>
            <a:xfrm>
              <a:off x="1049375" y="2680675"/>
              <a:ext cx="297725" cy="297725"/>
            </a:xfrm>
            <a:custGeom>
              <a:avLst/>
              <a:gdLst/>
              <a:ahLst/>
              <a:cxnLst/>
              <a:rect l="l" t="t" r="r" b="b"/>
              <a:pathLst>
                <a:path w="11909" h="11909" extrusionOk="0">
                  <a:moveTo>
                    <a:pt x="6270" y="1512"/>
                  </a:moveTo>
                  <a:cubicBezTo>
                    <a:pt x="8475" y="1670"/>
                    <a:pt x="10239" y="3434"/>
                    <a:pt x="10397" y="5640"/>
                  </a:cubicBezTo>
                  <a:lnTo>
                    <a:pt x="10082" y="5640"/>
                  </a:lnTo>
                  <a:cubicBezTo>
                    <a:pt x="9893" y="5640"/>
                    <a:pt x="9735" y="5797"/>
                    <a:pt x="9735" y="5986"/>
                  </a:cubicBezTo>
                  <a:cubicBezTo>
                    <a:pt x="9735" y="6207"/>
                    <a:pt x="9893" y="6364"/>
                    <a:pt x="10082" y="6364"/>
                  </a:cubicBezTo>
                  <a:lnTo>
                    <a:pt x="10397" y="6364"/>
                  </a:lnTo>
                  <a:cubicBezTo>
                    <a:pt x="10239" y="8569"/>
                    <a:pt x="8475" y="10334"/>
                    <a:pt x="6270" y="10491"/>
                  </a:cubicBezTo>
                  <a:lnTo>
                    <a:pt x="6270" y="10176"/>
                  </a:lnTo>
                  <a:cubicBezTo>
                    <a:pt x="6270" y="9987"/>
                    <a:pt x="6112" y="9830"/>
                    <a:pt x="5923" y="9830"/>
                  </a:cubicBezTo>
                  <a:cubicBezTo>
                    <a:pt x="5703" y="9830"/>
                    <a:pt x="5545" y="9987"/>
                    <a:pt x="5545" y="10176"/>
                  </a:cubicBezTo>
                  <a:lnTo>
                    <a:pt x="5545" y="10491"/>
                  </a:lnTo>
                  <a:cubicBezTo>
                    <a:pt x="3340" y="10334"/>
                    <a:pt x="1575" y="8569"/>
                    <a:pt x="1418" y="6364"/>
                  </a:cubicBezTo>
                  <a:lnTo>
                    <a:pt x="1733" y="6364"/>
                  </a:lnTo>
                  <a:cubicBezTo>
                    <a:pt x="1922" y="6364"/>
                    <a:pt x="2079" y="6207"/>
                    <a:pt x="2079" y="5986"/>
                  </a:cubicBezTo>
                  <a:cubicBezTo>
                    <a:pt x="2142" y="5797"/>
                    <a:pt x="1985" y="5640"/>
                    <a:pt x="1764" y="5640"/>
                  </a:cubicBezTo>
                  <a:lnTo>
                    <a:pt x="1418" y="5640"/>
                  </a:lnTo>
                  <a:cubicBezTo>
                    <a:pt x="1575" y="3434"/>
                    <a:pt x="3340" y="1670"/>
                    <a:pt x="5545" y="1512"/>
                  </a:cubicBezTo>
                  <a:lnTo>
                    <a:pt x="5545" y="1827"/>
                  </a:lnTo>
                  <a:cubicBezTo>
                    <a:pt x="5545" y="2016"/>
                    <a:pt x="5703" y="2174"/>
                    <a:pt x="5923" y="2174"/>
                  </a:cubicBezTo>
                  <a:cubicBezTo>
                    <a:pt x="6112" y="2174"/>
                    <a:pt x="6270" y="2016"/>
                    <a:pt x="6270" y="1827"/>
                  </a:cubicBezTo>
                  <a:lnTo>
                    <a:pt x="6270" y="1512"/>
                  </a:lnTo>
                  <a:close/>
                  <a:moveTo>
                    <a:pt x="5955" y="0"/>
                  </a:moveTo>
                  <a:cubicBezTo>
                    <a:pt x="5766" y="0"/>
                    <a:pt x="5608" y="158"/>
                    <a:pt x="5608" y="347"/>
                  </a:cubicBezTo>
                  <a:lnTo>
                    <a:pt x="5608" y="756"/>
                  </a:lnTo>
                  <a:cubicBezTo>
                    <a:pt x="2993" y="914"/>
                    <a:pt x="914" y="2993"/>
                    <a:pt x="756" y="5608"/>
                  </a:cubicBezTo>
                  <a:lnTo>
                    <a:pt x="347" y="5608"/>
                  </a:lnTo>
                  <a:cubicBezTo>
                    <a:pt x="158" y="5608"/>
                    <a:pt x="0" y="5766"/>
                    <a:pt x="0" y="5955"/>
                  </a:cubicBezTo>
                  <a:cubicBezTo>
                    <a:pt x="0" y="6144"/>
                    <a:pt x="158" y="6301"/>
                    <a:pt x="347" y="6301"/>
                  </a:cubicBezTo>
                  <a:lnTo>
                    <a:pt x="756" y="6301"/>
                  </a:lnTo>
                  <a:cubicBezTo>
                    <a:pt x="914" y="8916"/>
                    <a:pt x="2993" y="10995"/>
                    <a:pt x="5608" y="11153"/>
                  </a:cubicBezTo>
                  <a:lnTo>
                    <a:pt x="5608" y="11562"/>
                  </a:lnTo>
                  <a:cubicBezTo>
                    <a:pt x="5608" y="11751"/>
                    <a:pt x="5766" y="11909"/>
                    <a:pt x="5955" y="11909"/>
                  </a:cubicBezTo>
                  <a:cubicBezTo>
                    <a:pt x="6144" y="11909"/>
                    <a:pt x="6301" y="11751"/>
                    <a:pt x="6301" y="11562"/>
                  </a:cubicBezTo>
                  <a:lnTo>
                    <a:pt x="6301" y="11153"/>
                  </a:lnTo>
                  <a:cubicBezTo>
                    <a:pt x="8916" y="10995"/>
                    <a:pt x="10995" y="8916"/>
                    <a:pt x="11153" y="6301"/>
                  </a:cubicBezTo>
                  <a:lnTo>
                    <a:pt x="11531" y="6301"/>
                  </a:lnTo>
                  <a:cubicBezTo>
                    <a:pt x="11751" y="6301"/>
                    <a:pt x="11909" y="6144"/>
                    <a:pt x="11909" y="5955"/>
                  </a:cubicBezTo>
                  <a:cubicBezTo>
                    <a:pt x="11909" y="5766"/>
                    <a:pt x="11751" y="5608"/>
                    <a:pt x="11531" y="5608"/>
                  </a:cubicBezTo>
                  <a:lnTo>
                    <a:pt x="11153" y="5608"/>
                  </a:lnTo>
                  <a:cubicBezTo>
                    <a:pt x="10995" y="2993"/>
                    <a:pt x="8916" y="914"/>
                    <a:pt x="6301" y="756"/>
                  </a:cubicBezTo>
                  <a:lnTo>
                    <a:pt x="6301" y="347"/>
                  </a:lnTo>
                  <a:cubicBezTo>
                    <a:pt x="6301" y="158"/>
                    <a:pt x="6144" y="0"/>
                    <a:pt x="59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8441;p58">
            <a:extLst>
              <a:ext uri="{FF2B5EF4-FFF2-40B4-BE49-F238E27FC236}">
                <a16:creationId xmlns:a16="http://schemas.microsoft.com/office/drawing/2014/main" id="{6ED72359-F0A6-784B-00C8-8C9E863F01C2}"/>
              </a:ext>
            </a:extLst>
          </p:cNvPr>
          <p:cNvGrpSpPr/>
          <p:nvPr/>
        </p:nvGrpSpPr>
        <p:grpSpPr>
          <a:xfrm>
            <a:off x="4492552" y="2360077"/>
            <a:ext cx="525275" cy="525319"/>
            <a:chOff x="2872725" y="1954475"/>
            <a:chExt cx="295375" cy="295400"/>
          </a:xfrm>
          <a:solidFill>
            <a:srgbClr val="054B99"/>
          </a:solidFill>
        </p:grpSpPr>
        <p:sp>
          <p:nvSpPr>
            <p:cNvPr id="37" name="Google Shape;8442;p58">
              <a:extLst>
                <a:ext uri="{FF2B5EF4-FFF2-40B4-BE49-F238E27FC236}">
                  <a16:creationId xmlns:a16="http://schemas.microsoft.com/office/drawing/2014/main" id="{21D815F5-A233-069E-878C-7F18407F8ADD}"/>
                </a:ext>
              </a:extLst>
            </p:cNvPr>
            <p:cNvSpPr/>
            <p:nvPr/>
          </p:nvSpPr>
          <p:spPr>
            <a:xfrm>
              <a:off x="2959350" y="1954475"/>
              <a:ext cx="122100" cy="139450"/>
            </a:xfrm>
            <a:custGeom>
              <a:avLst/>
              <a:gdLst/>
              <a:ahLst/>
              <a:cxnLst/>
              <a:rect l="l" t="t" r="r" b="b"/>
              <a:pathLst>
                <a:path w="4884" h="5578" extrusionOk="0">
                  <a:moveTo>
                    <a:pt x="2395" y="694"/>
                  </a:moveTo>
                  <a:cubicBezTo>
                    <a:pt x="2805" y="694"/>
                    <a:pt x="3120" y="1009"/>
                    <a:pt x="3120" y="1418"/>
                  </a:cubicBezTo>
                  <a:cubicBezTo>
                    <a:pt x="3120" y="1797"/>
                    <a:pt x="2805" y="2112"/>
                    <a:pt x="2395" y="2112"/>
                  </a:cubicBezTo>
                  <a:cubicBezTo>
                    <a:pt x="2017" y="2112"/>
                    <a:pt x="1702" y="1797"/>
                    <a:pt x="1702" y="1418"/>
                  </a:cubicBezTo>
                  <a:cubicBezTo>
                    <a:pt x="1733" y="1009"/>
                    <a:pt x="2048" y="694"/>
                    <a:pt x="2395" y="694"/>
                  </a:cubicBezTo>
                  <a:close/>
                  <a:moveTo>
                    <a:pt x="2395" y="2742"/>
                  </a:moveTo>
                  <a:cubicBezTo>
                    <a:pt x="3340" y="2742"/>
                    <a:pt x="4128" y="3529"/>
                    <a:pt x="4128" y="4537"/>
                  </a:cubicBezTo>
                  <a:lnTo>
                    <a:pt x="4128" y="4884"/>
                  </a:lnTo>
                  <a:lnTo>
                    <a:pt x="662" y="4884"/>
                  </a:lnTo>
                  <a:lnTo>
                    <a:pt x="662" y="4537"/>
                  </a:lnTo>
                  <a:cubicBezTo>
                    <a:pt x="662" y="3529"/>
                    <a:pt x="1450" y="2742"/>
                    <a:pt x="2395" y="2742"/>
                  </a:cubicBezTo>
                  <a:close/>
                  <a:moveTo>
                    <a:pt x="2490" y="1"/>
                  </a:moveTo>
                  <a:cubicBezTo>
                    <a:pt x="1733" y="1"/>
                    <a:pt x="1103" y="631"/>
                    <a:pt x="1103" y="1387"/>
                  </a:cubicBezTo>
                  <a:cubicBezTo>
                    <a:pt x="1103" y="1734"/>
                    <a:pt x="1229" y="2049"/>
                    <a:pt x="1450" y="2332"/>
                  </a:cubicBezTo>
                  <a:cubicBezTo>
                    <a:pt x="568" y="2710"/>
                    <a:pt x="1" y="3529"/>
                    <a:pt x="1" y="4537"/>
                  </a:cubicBezTo>
                  <a:lnTo>
                    <a:pt x="1" y="5231"/>
                  </a:lnTo>
                  <a:cubicBezTo>
                    <a:pt x="1" y="5420"/>
                    <a:pt x="158" y="5577"/>
                    <a:pt x="347" y="5577"/>
                  </a:cubicBezTo>
                  <a:lnTo>
                    <a:pt x="4537" y="5577"/>
                  </a:lnTo>
                  <a:cubicBezTo>
                    <a:pt x="4726" y="5577"/>
                    <a:pt x="4884" y="5420"/>
                    <a:pt x="4884" y="5231"/>
                  </a:cubicBezTo>
                  <a:lnTo>
                    <a:pt x="4884" y="4537"/>
                  </a:lnTo>
                  <a:cubicBezTo>
                    <a:pt x="4884" y="3529"/>
                    <a:pt x="4317" y="2710"/>
                    <a:pt x="3498" y="2332"/>
                  </a:cubicBezTo>
                  <a:cubicBezTo>
                    <a:pt x="3750" y="2080"/>
                    <a:pt x="3844" y="1765"/>
                    <a:pt x="3844" y="1387"/>
                  </a:cubicBezTo>
                  <a:cubicBezTo>
                    <a:pt x="3844" y="631"/>
                    <a:pt x="3214" y="1"/>
                    <a:pt x="24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443;p58">
              <a:extLst>
                <a:ext uri="{FF2B5EF4-FFF2-40B4-BE49-F238E27FC236}">
                  <a16:creationId xmlns:a16="http://schemas.microsoft.com/office/drawing/2014/main" id="{0CB89FB1-49B1-CCC2-B69C-719C888C9688}"/>
                </a:ext>
              </a:extLst>
            </p:cNvPr>
            <p:cNvSpPr/>
            <p:nvPr/>
          </p:nvSpPr>
          <p:spPr>
            <a:xfrm>
              <a:off x="2906575" y="2146650"/>
              <a:ext cx="191425" cy="69350"/>
            </a:xfrm>
            <a:custGeom>
              <a:avLst/>
              <a:gdLst/>
              <a:ahLst/>
              <a:cxnLst/>
              <a:rect l="l" t="t" r="r" b="b"/>
              <a:pathLst>
                <a:path w="7657" h="2774" extrusionOk="0">
                  <a:moveTo>
                    <a:pt x="1419" y="694"/>
                  </a:moveTo>
                  <a:lnTo>
                    <a:pt x="1419" y="2080"/>
                  </a:lnTo>
                  <a:lnTo>
                    <a:pt x="694" y="2080"/>
                  </a:lnTo>
                  <a:lnTo>
                    <a:pt x="694" y="694"/>
                  </a:lnTo>
                  <a:close/>
                  <a:moveTo>
                    <a:pt x="2773" y="694"/>
                  </a:moveTo>
                  <a:lnTo>
                    <a:pt x="2773" y="2080"/>
                  </a:lnTo>
                  <a:lnTo>
                    <a:pt x="2080" y="2080"/>
                  </a:lnTo>
                  <a:lnTo>
                    <a:pt x="2080" y="694"/>
                  </a:lnTo>
                  <a:close/>
                  <a:moveTo>
                    <a:pt x="4159" y="694"/>
                  </a:moveTo>
                  <a:lnTo>
                    <a:pt x="4159" y="2080"/>
                  </a:lnTo>
                  <a:lnTo>
                    <a:pt x="3466" y="2080"/>
                  </a:lnTo>
                  <a:lnTo>
                    <a:pt x="3466" y="694"/>
                  </a:lnTo>
                  <a:close/>
                  <a:moveTo>
                    <a:pt x="6995" y="694"/>
                  </a:moveTo>
                  <a:lnTo>
                    <a:pt x="6995" y="2080"/>
                  </a:lnTo>
                  <a:lnTo>
                    <a:pt x="4884" y="2080"/>
                  </a:lnTo>
                  <a:lnTo>
                    <a:pt x="4884" y="694"/>
                  </a:ln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2427"/>
                  </a:lnTo>
                  <a:cubicBezTo>
                    <a:pt x="1" y="2616"/>
                    <a:pt x="158" y="2773"/>
                    <a:pt x="347" y="2773"/>
                  </a:cubicBezTo>
                  <a:lnTo>
                    <a:pt x="7310" y="2773"/>
                  </a:lnTo>
                  <a:cubicBezTo>
                    <a:pt x="7499" y="2773"/>
                    <a:pt x="7657" y="2616"/>
                    <a:pt x="7657" y="2427"/>
                  </a:cubicBezTo>
                  <a:lnTo>
                    <a:pt x="7657" y="347"/>
                  </a:lnTo>
                  <a:cubicBezTo>
                    <a:pt x="7657" y="127"/>
                    <a:pt x="7499" y="1"/>
                    <a:pt x="73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444;p58">
              <a:extLst>
                <a:ext uri="{FF2B5EF4-FFF2-40B4-BE49-F238E27FC236}">
                  <a16:creationId xmlns:a16="http://schemas.microsoft.com/office/drawing/2014/main" id="{6F54BEFF-047A-B5D5-E781-18EFF116F54D}"/>
                </a:ext>
              </a:extLst>
            </p:cNvPr>
            <p:cNvSpPr/>
            <p:nvPr/>
          </p:nvSpPr>
          <p:spPr>
            <a:xfrm>
              <a:off x="2872725" y="2112000"/>
              <a:ext cx="295375" cy="137875"/>
            </a:xfrm>
            <a:custGeom>
              <a:avLst/>
              <a:gdLst/>
              <a:ahLst/>
              <a:cxnLst/>
              <a:rect l="l" t="t" r="r" b="b"/>
              <a:pathLst>
                <a:path w="11815" h="5515" extrusionOk="0">
                  <a:moveTo>
                    <a:pt x="11121" y="2080"/>
                  </a:moveTo>
                  <a:lnTo>
                    <a:pt x="11121" y="3466"/>
                  </a:lnTo>
                  <a:lnTo>
                    <a:pt x="10397" y="3466"/>
                  </a:lnTo>
                  <a:lnTo>
                    <a:pt x="10397" y="2080"/>
                  </a:lnTo>
                  <a:close/>
                  <a:moveTo>
                    <a:pt x="9389" y="662"/>
                  </a:moveTo>
                  <a:cubicBezTo>
                    <a:pt x="9578" y="662"/>
                    <a:pt x="9735" y="820"/>
                    <a:pt x="9735" y="1009"/>
                  </a:cubicBezTo>
                  <a:lnTo>
                    <a:pt x="9735" y="4474"/>
                  </a:lnTo>
                  <a:cubicBezTo>
                    <a:pt x="9735" y="4663"/>
                    <a:pt x="9578" y="4852"/>
                    <a:pt x="9389" y="4852"/>
                  </a:cubicBezTo>
                  <a:lnTo>
                    <a:pt x="1040" y="4852"/>
                  </a:lnTo>
                  <a:cubicBezTo>
                    <a:pt x="819" y="4852"/>
                    <a:pt x="662" y="4663"/>
                    <a:pt x="662" y="4474"/>
                  </a:cubicBezTo>
                  <a:lnTo>
                    <a:pt x="662" y="1009"/>
                  </a:lnTo>
                  <a:cubicBezTo>
                    <a:pt x="662" y="820"/>
                    <a:pt x="819" y="662"/>
                    <a:pt x="1040" y="662"/>
                  </a:cubicBezTo>
                  <a:close/>
                  <a:moveTo>
                    <a:pt x="1040" y="1"/>
                  </a:moveTo>
                  <a:cubicBezTo>
                    <a:pt x="441" y="1"/>
                    <a:pt x="0" y="473"/>
                    <a:pt x="0" y="1009"/>
                  </a:cubicBezTo>
                  <a:lnTo>
                    <a:pt x="0" y="4474"/>
                  </a:lnTo>
                  <a:cubicBezTo>
                    <a:pt x="0" y="5073"/>
                    <a:pt x="473" y="5514"/>
                    <a:pt x="1040" y="5514"/>
                  </a:cubicBezTo>
                  <a:lnTo>
                    <a:pt x="9357" y="5514"/>
                  </a:lnTo>
                  <a:cubicBezTo>
                    <a:pt x="9956" y="5514"/>
                    <a:pt x="10397" y="5041"/>
                    <a:pt x="10397" y="4474"/>
                  </a:cubicBezTo>
                  <a:lnTo>
                    <a:pt x="10397" y="4128"/>
                  </a:lnTo>
                  <a:lnTo>
                    <a:pt x="11436" y="4128"/>
                  </a:lnTo>
                  <a:cubicBezTo>
                    <a:pt x="11625" y="4128"/>
                    <a:pt x="11783" y="3970"/>
                    <a:pt x="11783" y="3781"/>
                  </a:cubicBezTo>
                  <a:lnTo>
                    <a:pt x="11783" y="1702"/>
                  </a:lnTo>
                  <a:cubicBezTo>
                    <a:pt x="11814" y="1513"/>
                    <a:pt x="11657" y="1387"/>
                    <a:pt x="11468" y="1387"/>
                  </a:cubicBezTo>
                  <a:lnTo>
                    <a:pt x="10397" y="1387"/>
                  </a:lnTo>
                  <a:lnTo>
                    <a:pt x="10397" y="1009"/>
                  </a:lnTo>
                  <a:cubicBezTo>
                    <a:pt x="10397" y="442"/>
                    <a:pt x="9924" y="1"/>
                    <a:pt x="93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" name="Google Shape;8445;p58">
            <a:extLst>
              <a:ext uri="{FF2B5EF4-FFF2-40B4-BE49-F238E27FC236}">
                <a16:creationId xmlns:a16="http://schemas.microsoft.com/office/drawing/2014/main" id="{69182A6A-BD31-5764-06EC-C99D50D20D85}"/>
              </a:ext>
            </a:extLst>
          </p:cNvPr>
          <p:cNvGrpSpPr/>
          <p:nvPr/>
        </p:nvGrpSpPr>
        <p:grpSpPr>
          <a:xfrm>
            <a:off x="4524763" y="2982669"/>
            <a:ext cx="460855" cy="528120"/>
            <a:chOff x="2890050" y="2318350"/>
            <a:chExt cx="259150" cy="296975"/>
          </a:xfrm>
          <a:solidFill>
            <a:srgbClr val="054B99"/>
          </a:solidFill>
        </p:grpSpPr>
        <p:sp>
          <p:nvSpPr>
            <p:cNvPr id="41" name="Google Shape;8446;p58">
              <a:extLst>
                <a:ext uri="{FF2B5EF4-FFF2-40B4-BE49-F238E27FC236}">
                  <a16:creationId xmlns:a16="http://schemas.microsoft.com/office/drawing/2014/main" id="{06C12E53-3B86-D80C-5BAC-7DE100C720AA}"/>
                </a:ext>
              </a:extLst>
            </p:cNvPr>
            <p:cNvSpPr/>
            <p:nvPr/>
          </p:nvSpPr>
          <p:spPr>
            <a:xfrm>
              <a:off x="2936525" y="2353025"/>
              <a:ext cx="160700" cy="155975"/>
            </a:xfrm>
            <a:custGeom>
              <a:avLst/>
              <a:gdLst/>
              <a:ahLst/>
              <a:cxnLst/>
              <a:rect l="l" t="t" r="r" b="b"/>
              <a:pathLst>
                <a:path w="6428" h="6239" extrusionOk="0">
                  <a:moveTo>
                    <a:pt x="3371" y="2048"/>
                  </a:moveTo>
                  <a:cubicBezTo>
                    <a:pt x="3749" y="2048"/>
                    <a:pt x="4064" y="2363"/>
                    <a:pt x="4064" y="2773"/>
                  </a:cubicBezTo>
                  <a:cubicBezTo>
                    <a:pt x="4064" y="3151"/>
                    <a:pt x="3749" y="3466"/>
                    <a:pt x="3371" y="3466"/>
                  </a:cubicBezTo>
                  <a:cubicBezTo>
                    <a:pt x="2961" y="3466"/>
                    <a:pt x="2646" y="3151"/>
                    <a:pt x="2646" y="2773"/>
                  </a:cubicBezTo>
                  <a:cubicBezTo>
                    <a:pt x="2646" y="2363"/>
                    <a:pt x="2961" y="2048"/>
                    <a:pt x="3371" y="2048"/>
                  </a:cubicBezTo>
                  <a:close/>
                  <a:moveTo>
                    <a:pt x="3308" y="662"/>
                  </a:moveTo>
                  <a:cubicBezTo>
                    <a:pt x="4663" y="662"/>
                    <a:pt x="5734" y="1764"/>
                    <a:pt x="5734" y="3119"/>
                  </a:cubicBezTo>
                  <a:cubicBezTo>
                    <a:pt x="5734" y="3655"/>
                    <a:pt x="5513" y="4159"/>
                    <a:pt x="5167" y="4663"/>
                  </a:cubicBezTo>
                  <a:cubicBezTo>
                    <a:pt x="4978" y="4253"/>
                    <a:pt x="4694" y="3938"/>
                    <a:pt x="4316" y="3686"/>
                  </a:cubicBezTo>
                  <a:cubicBezTo>
                    <a:pt x="4537" y="3466"/>
                    <a:pt x="4694" y="3119"/>
                    <a:pt x="4694" y="2741"/>
                  </a:cubicBezTo>
                  <a:cubicBezTo>
                    <a:pt x="4694" y="2016"/>
                    <a:pt x="4064" y="1386"/>
                    <a:pt x="3308" y="1386"/>
                  </a:cubicBezTo>
                  <a:cubicBezTo>
                    <a:pt x="2583" y="1386"/>
                    <a:pt x="1953" y="2016"/>
                    <a:pt x="1953" y="2741"/>
                  </a:cubicBezTo>
                  <a:cubicBezTo>
                    <a:pt x="1953" y="3119"/>
                    <a:pt x="2111" y="3466"/>
                    <a:pt x="2331" y="3686"/>
                  </a:cubicBezTo>
                  <a:cubicBezTo>
                    <a:pt x="1953" y="3907"/>
                    <a:pt x="1670" y="4253"/>
                    <a:pt x="1481" y="4663"/>
                  </a:cubicBezTo>
                  <a:cubicBezTo>
                    <a:pt x="1008" y="4096"/>
                    <a:pt x="851" y="3434"/>
                    <a:pt x="914" y="2773"/>
                  </a:cubicBezTo>
                  <a:cubicBezTo>
                    <a:pt x="1071" y="1670"/>
                    <a:pt x="2048" y="662"/>
                    <a:pt x="3308" y="662"/>
                  </a:cubicBezTo>
                  <a:close/>
                  <a:moveTo>
                    <a:pt x="3308" y="4190"/>
                  </a:moveTo>
                  <a:cubicBezTo>
                    <a:pt x="3938" y="4190"/>
                    <a:pt x="4442" y="4600"/>
                    <a:pt x="4663" y="5167"/>
                  </a:cubicBezTo>
                  <a:cubicBezTo>
                    <a:pt x="4253" y="5387"/>
                    <a:pt x="3844" y="5545"/>
                    <a:pt x="3308" y="5545"/>
                  </a:cubicBezTo>
                  <a:cubicBezTo>
                    <a:pt x="2835" y="5545"/>
                    <a:pt x="2363" y="5387"/>
                    <a:pt x="1985" y="5167"/>
                  </a:cubicBezTo>
                  <a:cubicBezTo>
                    <a:pt x="2142" y="4568"/>
                    <a:pt x="2678" y="4190"/>
                    <a:pt x="3308" y="4190"/>
                  </a:cubicBezTo>
                  <a:close/>
                  <a:moveTo>
                    <a:pt x="3308" y="0"/>
                  </a:moveTo>
                  <a:cubicBezTo>
                    <a:pt x="1701" y="0"/>
                    <a:pt x="410" y="1229"/>
                    <a:pt x="252" y="2678"/>
                  </a:cubicBezTo>
                  <a:cubicBezTo>
                    <a:pt x="0" y="4600"/>
                    <a:pt x="1481" y="6238"/>
                    <a:pt x="3308" y="6238"/>
                  </a:cubicBezTo>
                  <a:cubicBezTo>
                    <a:pt x="5041" y="6238"/>
                    <a:pt x="6427" y="4820"/>
                    <a:pt x="6427" y="3119"/>
                  </a:cubicBezTo>
                  <a:cubicBezTo>
                    <a:pt x="6427" y="1386"/>
                    <a:pt x="5009" y="0"/>
                    <a:pt x="33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447;p58">
              <a:extLst>
                <a:ext uri="{FF2B5EF4-FFF2-40B4-BE49-F238E27FC236}">
                  <a16:creationId xmlns:a16="http://schemas.microsoft.com/office/drawing/2014/main" id="{6BADBE95-EF0D-8026-6859-2718971413DC}"/>
                </a:ext>
              </a:extLst>
            </p:cNvPr>
            <p:cNvSpPr/>
            <p:nvPr/>
          </p:nvSpPr>
          <p:spPr>
            <a:xfrm>
              <a:off x="2890050" y="2318350"/>
              <a:ext cx="259150" cy="296975"/>
            </a:xfrm>
            <a:custGeom>
              <a:avLst/>
              <a:gdLst/>
              <a:ahLst/>
              <a:cxnLst/>
              <a:rect l="l" t="t" r="r" b="b"/>
              <a:pathLst>
                <a:path w="10366" h="11879" extrusionOk="0">
                  <a:moveTo>
                    <a:pt x="5167" y="694"/>
                  </a:moveTo>
                  <a:cubicBezTo>
                    <a:pt x="7309" y="694"/>
                    <a:pt x="9011" y="2427"/>
                    <a:pt x="9011" y="4506"/>
                  </a:cubicBezTo>
                  <a:cubicBezTo>
                    <a:pt x="9011" y="5640"/>
                    <a:pt x="8475" y="6711"/>
                    <a:pt x="7656" y="7405"/>
                  </a:cubicBezTo>
                  <a:lnTo>
                    <a:pt x="5167" y="9547"/>
                  </a:lnTo>
                  <a:lnTo>
                    <a:pt x="2710" y="7405"/>
                  </a:lnTo>
                  <a:cubicBezTo>
                    <a:pt x="1796" y="6585"/>
                    <a:pt x="1229" y="5420"/>
                    <a:pt x="1386" y="4034"/>
                  </a:cubicBezTo>
                  <a:cubicBezTo>
                    <a:pt x="1575" y="2206"/>
                    <a:pt x="3151" y="694"/>
                    <a:pt x="5167" y="694"/>
                  </a:cubicBezTo>
                  <a:close/>
                  <a:moveTo>
                    <a:pt x="8475" y="8980"/>
                  </a:moveTo>
                  <a:lnTo>
                    <a:pt x="9546" y="11122"/>
                  </a:lnTo>
                  <a:lnTo>
                    <a:pt x="977" y="11122"/>
                  </a:lnTo>
                  <a:lnTo>
                    <a:pt x="2017" y="8980"/>
                  </a:lnTo>
                  <a:lnTo>
                    <a:pt x="3529" y="8980"/>
                  </a:lnTo>
                  <a:lnTo>
                    <a:pt x="4978" y="10240"/>
                  </a:lnTo>
                  <a:cubicBezTo>
                    <a:pt x="5073" y="10272"/>
                    <a:pt x="5136" y="10335"/>
                    <a:pt x="5230" y="10335"/>
                  </a:cubicBezTo>
                  <a:cubicBezTo>
                    <a:pt x="5293" y="10335"/>
                    <a:pt x="5388" y="10272"/>
                    <a:pt x="5451" y="10240"/>
                  </a:cubicBezTo>
                  <a:lnTo>
                    <a:pt x="6900" y="8980"/>
                  </a:lnTo>
                  <a:close/>
                  <a:moveTo>
                    <a:pt x="5107" y="1"/>
                  </a:moveTo>
                  <a:cubicBezTo>
                    <a:pt x="2772" y="1"/>
                    <a:pt x="912" y="1815"/>
                    <a:pt x="662" y="3939"/>
                  </a:cubicBezTo>
                  <a:cubicBezTo>
                    <a:pt x="441" y="5483"/>
                    <a:pt x="1040" y="6932"/>
                    <a:pt x="2174" y="7940"/>
                  </a:cubicBezTo>
                  <a:lnTo>
                    <a:pt x="2615" y="8318"/>
                  </a:lnTo>
                  <a:lnTo>
                    <a:pt x="1638" y="8318"/>
                  </a:lnTo>
                  <a:cubicBezTo>
                    <a:pt x="1575" y="8318"/>
                    <a:pt x="1481" y="8413"/>
                    <a:pt x="1449" y="8507"/>
                  </a:cubicBezTo>
                  <a:lnTo>
                    <a:pt x="63" y="11343"/>
                  </a:lnTo>
                  <a:cubicBezTo>
                    <a:pt x="0" y="11469"/>
                    <a:pt x="0" y="11595"/>
                    <a:pt x="63" y="11721"/>
                  </a:cubicBezTo>
                  <a:cubicBezTo>
                    <a:pt x="126" y="11815"/>
                    <a:pt x="221" y="11878"/>
                    <a:pt x="347" y="11878"/>
                  </a:cubicBezTo>
                  <a:lnTo>
                    <a:pt x="10019" y="11878"/>
                  </a:lnTo>
                  <a:cubicBezTo>
                    <a:pt x="10145" y="11878"/>
                    <a:pt x="10271" y="11784"/>
                    <a:pt x="10302" y="11721"/>
                  </a:cubicBezTo>
                  <a:cubicBezTo>
                    <a:pt x="10365" y="11595"/>
                    <a:pt x="10365" y="11469"/>
                    <a:pt x="10302" y="11343"/>
                  </a:cubicBezTo>
                  <a:lnTo>
                    <a:pt x="8916" y="8507"/>
                  </a:lnTo>
                  <a:cubicBezTo>
                    <a:pt x="8885" y="8413"/>
                    <a:pt x="8727" y="8318"/>
                    <a:pt x="8601" y="8318"/>
                  </a:cubicBezTo>
                  <a:lnTo>
                    <a:pt x="7624" y="8318"/>
                  </a:lnTo>
                  <a:lnTo>
                    <a:pt x="8065" y="7940"/>
                  </a:lnTo>
                  <a:cubicBezTo>
                    <a:pt x="9042" y="7090"/>
                    <a:pt x="9641" y="5829"/>
                    <a:pt x="9641" y="4506"/>
                  </a:cubicBezTo>
                  <a:cubicBezTo>
                    <a:pt x="9641" y="2049"/>
                    <a:pt x="7656" y="1"/>
                    <a:pt x="5167" y="1"/>
                  </a:cubicBezTo>
                  <a:cubicBezTo>
                    <a:pt x="5147" y="1"/>
                    <a:pt x="5127" y="1"/>
                    <a:pt x="51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" name="Google Shape;8448;p58">
            <a:extLst>
              <a:ext uri="{FF2B5EF4-FFF2-40B4-BE49-F238E27FC236}">
                <a16:creationId xmlns:a16="http://schemas.microsoft.com/office/drawing/2014/main" id="{4EBB5658-49D4-6B4D-65D7-062D867D36FB}"/>
              </a:ext>
            </a:extLst>
          </p:cNvPr>
          <p:cNvSpPr/>
          <p:nvPr/>
        </p:nvSpPr>
        <p:spPr>
          <a:xfrm>
            <a:off x="4584941" y="3659895"/>
            <a:ext cx="340418" cy="528075"/>
          </a:xfrm>
          <a:custGeom>
            <a:avLst/>
            <a:gdLst/>
            <a:ahLst/>
            <a:cxnLst/>
            <a:rect l="l" t="t" r="r" b="b"/>
            <a:pathLst>
              <a:path w="7657" h="11878" extrusionOk="0">
                <a:moveTo>
                  <a:pt x="3813" y="1387"/>
                </a:moveTo>
                <a:cubicBezTo>
                  <a:pt x="4254" y="1387"/>
                  <a:pt x="4664" y="1670"/>
                  <a:pt x="4821" y="2112"/>
                </a:cubicBezTo>
                <a:lnTo>
                  <a:pt x="2836" y="2112"/>
                </a:lnTo>
                <a:cubicBezTo>
                  <a:pt x="2994" y="1702"/>
                  <a:pt x="3372" y="1387"/>
                  <a:pt x="3813" y="1387"/>
                </a:cubicBezTo>
                <a:close/>
                <a:moveTo>
                  <a:pt x="4947" y="2805"/>
                </a:moveTo>
                <a:cubicBezTo>
                  <a:pt x="5199" y="2805"/>
                  <a:pt x="5357" y="3057"/>
                  <a:pt x="5294" y="3277"/>
                </a:cubicBezTo>
                <a:lnTo>
                  <a:pt x="4947" y="4222"/>
                </a:lnTo>
                <a:lnTo>
                  <a:pt x="2679" y="4222"/>
                </a:lnTo>
                <a:lnTo>
                  <a:pt x="2364" y="3277"/>
                </a:lnTo>
                <a:cubicBezTo>
                  <a:pt x="2332" y="3025"/>
                  <a:pt x="2490" y="2805"/>
                  <a:pt x="2710" y="2805"/>
                </a:cubicBezTo>
                <a:close/>
                <a:moveTo>
                  <a:pt x="4916" y="4852"/>
                </a:moveTo>
                <a:lnTo>
                  <a:pt x="5514" y="8381"/>
                </a:lnTo>
                <a:lnTo>
                  <a:pt x="2175" y="8381"/>
                </a:lnTo>
                <a:lnTo>
                  <a:pt x="2773" y="4852"/>
                </a:lnTo>
                <a:close/>
                <a:moveTo>
                  <a:pt x="5955" y="9074"/>
                </a:moveTo>
                <a:cubicBezTo>
                  <a:pt x="6144" y="9074"/>
                  <a:pt x="6302" y="9232"/>
                  <a:pt x="6302" y="9421"/>
                </a:cubicBezTo>
                <a:lnTo>
                  <a:pt x="6302" y="9799"/>
                </a:lnTo>
                <a:lnTo>
                  <a:pt x="1450" y="9799"/>
                </a:lnTo>
                <a:lnTo>
                  <a:pt x="1450" y="9421"/>
                </a:lnTo>
                <a:cubicBezTo>
                  <a:pt x="1419" y="9232"/>
                  <a:pt x="1576" y="9074"/>
                  <a:pt x="1765" y="9074"/>
                </a:cubicBezTo>
                <a:close/>
                <a:moveTo>
                  <a:pt x="6648" y="10460"/>
                </a:moveTo>
                <a:cubicBezTo>
                  <a:pt x="6806" y="10460"/>
                  <a:pt x="6964" y="10618"/>
                  <a:pt x="6964" y="10807"/>
                </a:cubicBezTo>
                <a:lnTo>
                  <a:pt x="6964" y="11153"/>
                </a:lnTo>
                <a:lnTo>
                  <a:pt x="757" y="11153"/>
                </a:lnTo>
                <a:lnTo>
                  <a:pt x="757" y="10807"/>
                </a:lnTo>
                <a:cubicBezTo>
                  <a:pt x="757" y="10618"/>
                  <a:pt x="915" y="10460"/>
                  <a:pt x="1104" y="10460"/>
                </a:cubicBezTo>
                <a:close/>
                <a:moveTo>
                  <a:pt x="3782" y="1"/>
                </a:moveTo>
                <a:cubicBezTo>
                  <a:pt x="3592" y="1"/>
                  <a:pt x="3435" y="158"/>
                  <a:pt x="3435" y="379"/>
                </a:cubicBezTo>
                <a:lnTo>
                  <a:pt x="3435" y="757"/>
                </a:lnTo>
                <a:cubicBezTo>
                  <a:pt x="2679" y="914"/>
                  <a:pt x="2143" y="1544"/>
                  <a:pt x="2049" y="2301"/>
                </a:cubicBezTo>
                <a:cubicBezTo>
                  <a:pt x="1702" y="2521"/>
                  <a:pt x="1545" y="3025"/>
                  <a:pt x="1671" y="3466"/>
                </a:cubicBezTo>
                <a:lnTo>
                  <a:pt x="1891" y="4191"/>
                </a:lnTo>
                <a:lnTo>
                  <a:pt x="1702" y="4191"/>
                </a:lnTo>
                <a:cubicBezTo>
                  <a:pt x="1513" y="4191"/>
                  <a:pt x="1356" y="4348"/>
                  <a:pt x="1356" y="4537"/>
                </a:cubicBezTo>
                <a:cubicBezTo>
                  <a:pt x="1356" y="4758"/>
                  <a:pt x="1513" y="4915"/>
                  <a:pt x="1702" y="4915"/>
                </a:cubicBezTo>
                <a:lnTo>
                  <a:pt x="1986" y="4915"/>
                </a:lnTo>
                <a:lnTo>
                  <a:pt x="1387" y="8444"/>
                </a:lnTo>
                <a:cubicBezTo>
                  <a:pt x="1009" y="8570"/>
                  <a:pt x="726" y="8948"/>
                  <a:pt x="726" y="9421"/>
                </a:cubicBezTo>
                <a:lnTo>
                  <a:pt x="726" y="9830"/>
                </a:lnTo>
                <a:cubicBezTo>
                  <a:pt x="316" y="9988"/>
                  <a:pt x="1" y="10334"/>
                  <a:pt x="1" y="10807"/>
                </a:cubicBezTo>
                <a:lnTo>
                  <a:pt x="1" y="11531"/>
                </a:lnTo>
                <a:cubicBezTo>
                  <a:pt x="1" y="11720"/>
                  <a:pt x="158" y="11878"/>
                  <a:pt x="347" y="11878"/>
                </a:cubicBezTo>
                <a:lnTo>
                  <a:pt x="7279" y="11878"/>
                </a:lnTo>
                <a:cubicBezTo>
                  <a:pt x="7499" y="11878"/>
                  <a:pt x="7657" y="11720"/>
                  <a:pt x="7657" y="11531"/>
                </a:cubicBezTo>
                <a:lnTo>
                  <a:pt x="7657" y="10807"/>
                </a:lnTo>
                <a:cubicBezTo>
                  <a:pt x="7657" y="10366"/>
                  <a:pt x="7373" y="9988"/>
                  <a:pt x="6932" y="9830"/>
                </a:cubicBezTo>
                <a:lnTo>
                  <a:pt x="6932" y="9421"/>
                </a:lnTo>
                <a:cubicBezTo>
                  <a:pt x="6932" y="8948"/>
                  <a:pt x="6617" y="8570"/>
                  <a:pt x="6176" y="8444"/>
                </a:cubicBezTo>
                <a:lnTo>
                  <a:pt x="5609" y="4915"/>
                </a:lnTo>
                <a:lnTo>
                  <a:pt x="5861" y="4915"/>
                </a:lnTo>
                <a:cubicBezTo>
                  <a:pt x="6081" y="4915"/>
                  <a:pt x="6207" y="4758"/>
                  <a:pt x="6207" y="4537"/>
                </a:cubicBezTo>
                <a:cubicBezTo>
                  <a:pt x="6207" y="4348"/>
                  <a:pt x="6081" y="4191"/>
                  <a:pt x="5861" y="4191"/>
                </a:cubicBezTo>
                <a:lnTo>
                  <a:pt x="5672" y="4191"/>
                </a:lnTo>
                <a:lnTo>
                  <a:pt x="5924" y="3466"/>
                </a:lnTo>
                <a:cubicBezTo>
                  <a:pt x="6081" y="3025"/>
                  <a:pt x="5861" y="2584"/>
                  <a:pt x="5514" y="2301"/>
                </a:cubicBezTo>
                <a:cubicBezTo>
                  <a:pt x="5451" y="1513"/>
                  <a:pt x="4884" y="914"/>
                  <a:pt x="4128" y="757"/>
                </a:cubicBezTo>
                <a:lnTo>
                  <a:pt x="4128" y="379"/>
                </a:lnTo>
                <a:cubicBezTo>
                  <a:pt x="4128" y="158"/>
                  <a:pt x="3971" y="1"/>
                  <a:pt x="3782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" name="Google Shape;8449;p58">
            <a:extLst>
              <a:ext uri="{FF2B5EF4-FFF2-40B4-BE49-F238E27FC236}">
                <a16:creationId xmlns:a16="http://schemas.microsoft.com/office/drawing/2014/main" id="{39B5B421-75AC-1375-436E-4582CB7E9A9F}"/>
              </a:ext>
            </a:extLst>
          </p:cNvPr>
          <p:cNvGrpSpPr/>
          <p:nvPr/>
        </p:nvGrpSpPr>
        <p:grpSpPr>
          <a:xfrm>
            <a:off x="7830256" y="2360809"/>
            <a:ext cx="523852" cy="523852"/>
            <a:chOff x="4685050" y="1945825"/>
            <a:chExt cx="294575" cy="294575"/>
          </a:xfrm>
          <a:solidFill>
            <a:srgbClr val="054B99"/>
          </a:solidFill>
        </p:grpSpPr>
        <p:sp>
          <p:nvSpPr>
            <p:cNvPr id="45" name="Google Shape;8450;p58">
              <a:extLst>
                <a:ext uri="{FF2B5EF4-FFF2-40B4-BE49-F238E27FC236}">
                  <a16:creationId xmlns:a16="http://schemas.microsoft.com/office/drawing/2014/main" id="{3BC957A9-90E6-6E14-FC4D-60F42719B1F8}"/>
                </a:ext>
              </a:extLst>
            </p:cNvPr>
            <p:cNvSpPr/>
            <p:nvPr/>
          </p:nvSpPr>
          <p:spPr>
            <a:xfrm>
              <a:off x="4720475" y="2086025"/>
              <a:ext cx="104775" cy="121300"/>
            </a:xfrm>
            <a:custGeom>
              <a:avLst/>
              <a:gdLst/>
              <a:ahLst/>
              <a:cxnLst/>
              <a:rect l="l" t="t" r="r" b="b"/>
              <a:pathLst>
                <a:path w="4191" h="4852" extrusionOk="0">
                  <a:moveTo>
                    <a:pt x="2017" y="693"/>
                  </a:moveTo>
                  <a:cubicBezTo>
                    <a:pt x="2427" y="693"/>
                    <a:pt x="2742" y="1008"/>
                    <a:pt x="2742" y="1386"/>
                  </a:cubicBezTo>
                  <a:cubicBezTo>
                    <a:pt x="2742" y="1796"/>
                    <a:pt x="2427" y="2111"/>
                    <a:pt x="2017" y="2111"/>
                  </a:cubicBezTo>
                  <a:cubicBezTo>
                    <a:pt x="1639" y="2111"/>
                    <a:pt x="1324" y="1796"/>
                    <a:pt x="1324" y="1386"/>
                  </a:cubicBezTo>
                  <a:cubicBezTo>
                    <a:pt x="1324" y="1008"/>
                    <a:pt x="1639" y="693"/>
                    <a:pt x="2017" y="693"/>
                  </a:cubicBezTo>
                  <a:close/>
                  <a:moveTo>
                    <a:pt x="2017" y="2772"/>
                  </a:moveTo>
                  <a:cubicBezTo>
                    <a:pt x="2773" y="2772"/>
                    <a:pt x="3403" y="3403"/>
                    <a:pt x="3403" y="4127"/>
                  </a:cubicBezTo>
                  <a:lnTo>
                    <a:pt x="631" y="4127"/>
                  </a:lnTo>
                  <a:cubicBezTo>
                    <a:pt x="631" y="3403"/>
                    <a:pt x="1261" y="2772"/>
                    <a:pt x="2017" y="2772"/>
                  </a:cubicBezTo>
                  <a:close/>
                  <a:moveTo>
                    <a:pt x="2049" y="0"/>
                  </a:moveTo>
                  <a:cubicBezTo>
                    <a:pt x="1324" y="0"/>
                    <a:pt x="694" y="630"/>
                    <a:pt x="694" y="1386"/>
                  </a:cubicBezTo>
                  <a:cubicBezTo>
                    <a:pt x="694" y="1733"/>
                    <a:pt x="851" y="2111"/>
                    <a:pt x="1072" y="2331"/>
                  </a:cubicBezTo>
                  <a:cubicBezTo>
                    <a:pt x="442" y="2678"/>
                    <a:pt x="1" y="3340"/>
                    <a:pt x="1" y="4127"/>
                  </a:cubicBezTo>
                  <a:lnTo>
                    <a:pt x="1" y="4505"/>
                  </a:lnTo>
                  <a:cubicBezTo>
                    <a:pt x="1" y="4694"/>
                    <a:pt x="158" y="4852"/>
                    <a:pt x="379" y="4852"/>
                  </a:cubicBezTo>
                  <a:lnTo>
                    <a:pt x="3844" y="4852"/>
                  </a:lnTo>
                  <a:cubicBezTo>
                    <a:pt x="4033" y="4852"/>
                    <a:pt x="4191" y="4694"/>
                    <a:pt x="4191" y="4505"/>
                  </a:cubicBezTo>
                  <a:lnTo>
                    <a:pt x="4191" y="4127"/>
                  </a:lnTo>
                  <a:cubicBezTo>
                    <a:pt x="4096" y="3340"/>
                    <a:pt x="3687" y="2678"/>
                    <a:pt x="3057" y="2331"/>
                  </a:cubicBezTo>
                  <a:cubicBezTo>
                    <a:pt x="3277" y="2111"/>
                    <a:pt x="3435" y="1733"/>
                    <a:pt x="3435" y="1386"/>
                  </a:cubicBezTo>
                  <a:cubicBezTo>
                    <a:pt x="3435" y="630"/>
                    <a:pt x="2805" y="0"/>
                    <a:pt x="20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451;p58">
              <a:extLst>
                <a:ext uri="{FF2B5EF4-FFF2-40B4-BE49-F238E27FC236}">
                  <a16:creationId xmlns:a16="http://schemas.microsoft.com/office/drawing/2014/main" id="{90E1C3D6-6305-EADA-E701-D624E545E307}"/>
                </a:ext>
              </a:extLst>
            </p:cNvPr>
            <p:cNvSpPr/>
            <p:nvPr/>
          </p:nvSpPr>
          <p:spPr>
            <a:xfrm>
              <a:off x="4685050" y="1945825"/>
              <a:ext cx="294575" cy="294575"/>
            </a:xfrm>
            <a:custGeom>
              <a:avLst/>
              <a:gdLst/>
              <a:ahLst/>
              <a:cxnLst/>
              <a:rect l="l" t="t" r="r" b="b"/>
              <a:pathLst>
                <a:path w="11783" h="11783" extrusionOk="0">
                  <a:moveTo>
                    <a:pt x="6900" y="693"/>
                  </a:moveTo>
                  <a:lnTo>
                    <a:pt x="6900" y="1418"/>
                  </a:lnTo>
                  <a:lnTo>
                    <a:pt x="4820" y="1418"/>
                  </a:lnTo>
                  <a:lnTo>
                    <a:pt x="4820" y="693"/>
                  </a:lnTo>
                  <a:close/>
                  <a:moveTo>
                    <a:pt x="7215" y="2111"/>
                  </a:moveTo>
                  <a:cubicBezTo>
                    <a:pt x="7404" y="2111"/>
                    <a:pt x="7561" y="2269"/>
                    <a:pt x="7561" y="2458"/>
                  </a:cubicBezTo>
                  <a:cubicBezTo>
                    <a:pt x="7561" y="2678"/>
                    <a:pt x="7404" y="2836"/>
                    <a:pt x="7215" y="2836"/>
                  </a:cubicBezTo>
                  <a:lnTo>
                    <a:pt x="4474" y="2836"/>
                  </a:lnTo>
                  <a:cubicBezTo>
                    <a:pt x="4253" y="2836"/>
                    <a:pt x="4096" y="2678"/>
                    <a:pt x="4096" y="2458"/>
                  </a:cubicBezTo>
                  <a:cubicBezTo>
                    <a:pt x="4096" y="2269"/>
                    <a:pt x="4316" y="2111"/>
                    <a:pt x="4474" y="2111"/>
                  </a:cubicBezTo>
                  <a:close/>
                  <a:moveTo>
                    <a:pt x="6900" y="3497"/>
                  </a:moveTo>
                  <a:lnTo>
                    <a:pt x="6900" y="4568"/>
                  </a:lnTo>
                  <a:cubicBezTo>
                    <a:pt x="6900" y="4757"/>
                    <a:pt x="6742" y="4915"/>
                    <a:pt x="6553" y="4915"/>
                  </a:cubicBezTo>
                  <a:lnTo>
                    <a:pt x="5167" y="4915"/>
                  </a:lnTo>
                  <a:cubicBezTo>
                    <a:pt x="4978" y="4915"/>
                    <a:pt x="4820" y="4757"/>
                    <a:pt x="4820" y="4568"/>
                  </a:cubicBezTo>
                  <a:lnTo>
                    <a:pt x="4820" y="3497"/>
                  </a:lnTo>
                  <a:close/>
                  <a:moveTo>
                    <a:pt x="10775" y="4883"/>
                  </a:moveTo>
                  <a:cubicBezTo>
                    <a:pt x="10964" y="4883"/>
                    <a:pt x="11121" y="5041"/>
                    <a:pt x="11121" y="5230"/>
                  </a:cubicBezTo>
                  <a:lnTo>
                    <a:pt x="11121" y="10775"/>
                  </a:lnTo>
                  <a:cubicBezTo>
                    <a:pt x="11121" y="10964"/>
                    <a:pt x="10964" y="11121"/>
                    <a:pt x="10775" y="11121"/>
                  </a:cubicBezTo>
                  <a:lnTo>
                    <a:pt x="1008" y="11121"/>
                  </a:lnTo>
                  <a:cubicBezTo>
                    <a:pt x="788" y="11121"/>
                    <a:pt x="630" y="10964"/>
                    <a:pt x="630" y="10775"/>
                  </a:cubicBezTo>
                  <a:lnTo>
                    <a:pt x="630" y="5230"/>
                  </a:lnTo>
                  <a:cubicBezTo>
                    <a:pt x="630" y="5041"/>
                    <a:pt x="788" y="4883"/>
                    <a:pt x="1008" y="4883"/>
                  </a:cubicBezTo>
                  <a:lnTo>
                    <a:pt x="4190" y="4883"/>
                  </a:lnTo>
                  <a:cubicBezTo>
                    <a:pt x="4348" y="5261"/>
                    <a:pt x="4694" y="5577"/>
                    <a:pt x="5167" y="5577"/>
                  </a:cubicBezTo>
                  <a:lnTo>
                    <a:pt x="6553" y="5577"/>
                  </a:lnTo>
                  <a:cubicBezTo>
                    <a:pt x="6994" y="5577"/>
                    <a:pt x="7372" y="5293"/>
                    <a:pt x="7530" y="4883"/>
                  </a:cubicBezTo>
                  <a:close/>
                  <a:moveTo>
                    <a:pt x="4505" y="0"/>
                  </a:moveTo>
                  <a:cubicBezTo>
                    <a:pt x="4316" y="0"/>
                    <a:pt x="4159" y="158"/>
                    <a:pt x="4159" y="347"/>
                  </a:cubicBezTo>
                  <a:lnTo>
                    <a:pt x="4159" y="1449"/>
                  </a:lnTo>
                  <a:cubicBezTo>
                    <a:pt x="3749" y="1607"/>
                    <a:pt x="3434" y="1953"/>
                    <a:pt x="3434" y="2426"/>
                  </a:cubicBezTo>
                  <a:cubicBezTo>
                    <a:pt x="3434" y="2867"/>
                    <a:pt x="3718" y="3245"/>
                    <a:pt x="4159" y="3403"/>
                  </a:cubicBezTo>
                  <a:lnTo>
                    <a:pt x="4159" y="4190"/>
                  </a:lnTo>
                  <a:lnTo>
                    <a:pt x="1040" y="4190"/>
                  </a:lnTo>
                  <a:cubicBezTo>
                    <a:pt x="441" y="4190"/>
                    <a:pt x="0" y="4663"/>
                    <a:pt x="0" y="5230"/>
                  </a:cubicBezTo>
                  <a:lnTo>
                    <a:pt x="0" y="10775"/>
                  </a:lnTo>
                  <a:cubicBezTo>
                    <a:pt x="0" y="11373"/>
                    <a:pt x="473" y="11783"/>
                    <a:pt x="1040" y="11783"/>
                  </a:cubicBezTo>
                  <a:lnTo>
                    <a:pt x="10775" y="11783"/>
                  </a:lnTo>
                  <a:cubicBezTo>
                    <a:pt x="11342" y="11783"/>
                    <a:pt x="11783" y="11310"/>
                    <a:pt x="11783" y="10775"/>
                  </a:cubicBezTo>
                  <a:lnTo>
                    <a:pt x="11783" y="5230"/>
                  </a:lnTo>
                  <a:cubicBezTo>
                    <a:pt x="11783" y="4663"/>
                    <a:pt x="11342" y="4190"/>
                    <a:pt x="10775" y="4190"/>
                  </a:cubicBezTo>
                  <a:lnTo>
                    <a:pt x="7624" y="4190"/>
                  </a:lnTo>
                  <a:lnTo>
                    <a:pt x="7624" y="3403"/>
                  </a:lnTo>
                  <a:cubicBezTo>
                    <a:pt x="8002" y="3245"/>
                    <a:pt x="8317" y="2899"/>
                    <a:pt x="8317" y="2426"/>
                  </a:cubicBezTo>
                  <a:cubicBezTo>
                    <a:pt x="8317" y="1985"/>
                    <a:pt x="8034" y="1607"/>
                    <a:pt x="7624" y="1449"/>
                  </a:cubicBezTo>
                  <a:lnTo>
                    <a:pt x="7624" y="347"/>
                  </a:lnTo>
                  <a:cubicBezTo>
                    <a:pt x="7624" y="158"/>
                    <a:pt x="7467" y="0"/>
                    <a:pt x="72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452;p58">
              <a:extLst>
                <a:ext uri="{FF2B5EF4-FFF2-40B4-BE49-F238E27FC236}">
                  <a16:creationId xmlns:a16="http://schemas.microsoft.com/office/drawing/2014/main" id="{27C508B2-F04D-3A0F-ACBC-EA90F9E85419}"/>
                </a:ext>
              </a:extLst>
            </p:cNvPr>
            <p:cNvSpPr/>
            <p:nvPr/>
          </p:nvSpPr>
          <p:spPr>
            <a:xfrm>
              <a:off x="4840200" y="2103350"/>
              <a:ext cx="104775" cy="17350"/>
            </a:xfrm>
            <a:custGeom>
              <a:avLst/>
              <a:gdLst/>
              <a:ahLst/>
              <a:cxnLst/>
              <a:rect l="l" t="t" r="r" b="b"/>
              <a:pathLst>
                <a:path w="4191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3844" y="693"/>
                  </a:lnTo>
                  <a:cubicBezTo>
                    <a:pt x="4033" y="693"/>
                    <a:pt x="4191" y="536"/>
                    <a:pt x="4191" y="347"/>
                  </a:cubicBezTo>
                  <a:cubicBezTo>
                    <a:pt x="4191" y="158"/>
                    <a:pt x="4033" y="0"/>
                    <a:pt x="38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453;p58">
              <a:extLst>
                <a:ext uri="{FF2B5EF4-FFF2-40B4-BE49-F238E27FC236}">
                  <a16:creationId xmlns:a16="http://schemas.microsoft.com/office/drawing/2014/main" id="{B1B3BA00-0B8F-C9F2-9F1E-4D41ABBDF908}"/>
                </a:ext>
              </a:extLst>
            </p:cNvPr>
            <p:cNvSpPr/>
            <p:nvPr/>
          </p:nvSpPr>
          <p:spPr>
            <a:xfrm>
              <a:off x="4840200" y="2137200"/>
              <a:ext cx="104775" cy="18150"/>
            </a:xfrm>
            <a:custGeom>
              <a:avLst/>
              <a:gdLst/>
              <a:ahLst/>
              <a:cxnLst/>
              <a:rect l="l" t="t" r="r" b="b"/>
              <a:pathLst>
                <a:path w="4191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3844" y="725"/>
                  </a:lnTo>
                  <a:cubicBezTo>
                    <a:pt x="4033" y="725"/>
                    <a:pt x="4191" y="568"/>
                    <a:pt x="4191" y="379"/>
                  </a:cubicBezTo>
                  <a:cubicBezTo>
                    <a:pt x="4191" y="158"/>
                    <a:pt x="4033" y="1"/>
                    <a:pt x="38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8454;p58">
              <a:extLst>
                <a:ext uri="{FF2B5EF4-FFF2-40B4-BE49-F238E27FC236}">
                  <a16:creationId xmlns:a16="http://schemas.microsoft.com/office/drawing/2014/main" id="{42D85138-717D-8E75-5C62-FB5F14DCE3FD}"/>
                </a:ext>
              </a:extLst>
            </p:cNvPr>
            <p:cNvSpPr/>
            <p:nvPr/>
          </p:nvSpPr>
          <p:spPr>
            <a:xfrm>
              <a:off x="4840200" y="2171875"/>
              <a:ext cx="104775" cy="18125"/>
            </a:xfrm>
            <a:custGeom>
              <a:avLst/>
              <a:gdLst/>
              <a:ahLst/>
              <a:cxnLst/>
              <a:rect l="l" t="t" r="r" b="b"/>
              <a:pathLst>
                <a:path w="4191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3844" y="725"/>
                  </a:lnTo>
                  <a:cubicBezTo>
                    <a:pt x="4033" y="725"/>
                    <a:pt x="4191" y="567"/>
                    <a:pt x="4191" y="347"/>
                  </a:cubicBezTo>
                  <a:cubicBezTo>
                    <a:pt x="4191" y="158"/>
                    <a:pt x="4033" y="0"/>
                    <a:pt x="38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" name="Google Shape;8455;p58">
            <a:extLst>
              <a:ext uri="{FF2B5EF4-FFF2-40B4-BE49-F238E27FC236}">
                <a16:creationId xmlns:a16="http://schemas.microsoft.com/office/drawing/2014/main" id="{2077D98F-1BCD-E3EA-D546-A75F889FDE6B}"/>
              </a:ext>
            </a:extLst>
          </p:cNvPr>
          <p:cNvSpPr/>
          <p:nvPr/>
        </p:nvSpPr>
        <p:spPr>
          <a:xfrm>
            <a:off x="7829479" y="2984776"/>
            <a:ext cx="525275" cy="523896"/>
          </a:xfrm>
          <a:custGeom>
            <a:avLst/>
            <a:gdLst/>
            <a:ahLst/>
            <a:cxnLst/>
            <a:rect l="l" t="t" r="r" b="b"/>
            <a:pathLst>
              <a:path w="11815" h="11784" extrusionOk="0">
                <a:moveTo>
                  <a:pt x="5923" y="2080"/>
                </a:moveTo>
                <a:cubicBezTo>
                  <a:pt x="6459" y="2080"/>
                  <a:pt x="6932" y="2552"/>
                  <a:pt x="6932" y="3119"/>
                </a:cubicBezTo>
                <a:lnTo>
                  <a:pt x="6932" y="3466"/>
                </a:lnTo>
                <a:lnTo>
                  <a:pt x="4884" y="3466"/>
                </a:lnTo>
                <a:lnTo>
                  <a:pt x="4884" y="3119"/>
                </a:lnTo>
                <a:cubicBezTo>
                  <a:pt x="4884" y="2521"/>
                  <a:pt x="5356" y="2080"/>
                  <a:pt x="5923" y="2080"/>
                </a:cubicBezTo>
                <a:close/>
                <a:moveTo>
                  <a:pt x="5923" y="662"/>
                </a:moveTo>
                <a:cubicBezTo>
                  <a:pt x="7247" y="662"/>
                  <a:pt x="8349" y="1765"/>
                  <a:pt x="8349" y="3119"/>
                </a:cubicBezTo>
                <a:lnTo>
                  <a:pt x="8349" y="3466"/>
                </a:lnTo>
                <a:lnTo>
                  <a:pt x="7656" y="3466"/>
                </a:lnTo>
                <a:lnTo>
                  <a:pt x="7656" y="3119"/>
                </a:lnTo>
                <a:cubicBezTo>
                  <a:pt x="7656" y="2174"/>
                  <a:pt x="6869" y="1387"/>
                  <a:pt x="5923" y="1387"/>
                </a:cubicBezTo>
                <a:cubicBezTo>
                  <a:pt x="4978" y="1387"/>
                  <a:pt x="4191" y="2174"/>
                  <a:pt x="4191" y="3119"/>
                </a:cubicBezTo>
                <a:lnTo>
                  <a:pt x="4191" y="3466"/>
                </a:lnTo>
                <a:lnTo>
                  <a:pt x="3466" y="3466"/>
                </a:lnTo>
                <a:lnTo>
                  <a:pt x="3466" y="3119"/>
                </a:lnTo>
                <a:cubicBezTo>
                  <a:pt x="3466" y="1765"/>
                  <a:pt x="4569" y="662"/>
                  <a:pt x="5923" y="662"/>
                </a:cubicBezTo>
                <a:close/>
                <a:moveTo>
                  <a:pt x="1387" y="4191"/>
                </a:moveTo>
                <a:lnTo>
                  <a:pt x="1387" y="6742"/>
                </a:lnTo>
                <a:cubicBezTo>
                  <a:pt x="946" y="6490"/>
                  <a:pt x="662" y="6018"/>
                  <a:pt x="662" y="5545"/>
                </a:cubicBezTo>
                <a:lnTo>
                  <a:pt x="662" y="4537"/>
                </a:lnTo>
                <a:cubicBezTo>
                  <a:pt x="662" y="4348"/>
                  <a:pt x="820" y="4191"/>
                  <a:pt x="1040" y="4191"/>
                </a:cubicBezTo>
                <a:close/>
                <a:moveTo>
                  <a:pt x="10775" y="4128"/>
                </a:moveTo>
                <a:cubicBezTo>
                  <a:pt x="10996" y="4128"/>
                  <a:pt x="11153" y="4285"/>
                  <a:pt x="11153" y="4506"/>
                </a:cubicBezTo>
                <a:lnTo>
                  <a:pt x="11153" y="5545"/>
                </a:lnTo>
                <a:cubicBezTo>
                  <a:pt x="11153" y="6081"/>
                  <a:pt x="10870" y="6490"/>
                  <a:pt x="10429" y="6742"/>
                </a:cubicBezTo>
                <a:lnTo>
                  <a:pt x="10429" y="4128"/>
                </a:lnTo>
                <a:close/>
                <a:moveTo>
                  <a:pt x="8349" y="4191"/>
                </a:moveTo>
                <a:lnTo>
                  <a:pt x="8349" y="6931"/>
                </a:lnTo>
                <a:lnTo>
                  <a:pt x="3498" y="6931"/>
                </a:lnTo>
                <a:lnTo>
                  <a:pt x="3498" y="4191"/>
                </a:lnTo>
                <a:close/>
                <a:moveTo>
                  <a:pt x="6270" y="7593"/>
                </a:moveTo>
                <a:lnTo>
                  <a:pt x="6270" y="7971"/>
                </a:lnTo>
                <a:cubicBezTo>
                  <a:pt x="6270" y="8160"/>
                  <a:pt x="6112" y="8318"/>
                  <a:pt x="5923" y="8318"/>
                </a:cubicBezTo>
                <a:cubicBezTo>
                  <a:pt x="5703" y="8318"/>
                  <a:pt x="5545" y="8160"/>
                  <a:pt x="5545" y="7971"/>
                </a:cubicBezTo>
                <a:lnTo>
                  <a:pt x="5545" y="7593"/>
                </a:lnTo>
                <a:close/>
                <a:moveTo>
                  <a:pt x="662" y="7089"/>
                </a:moveTo>
                <a:cubicBezTo>
                  <a:pt x="883" y="7278"/>
                  <a:pt x="1103" y="7404"/>
                  <a:pt x="1387" y="7467"/>
                </a:cubicBezTo>
                <a:lnTo>
                  <a:pt x="1387" y="11153"/>
                </a:lnTo>
                <a:lnTo>
                  <a:pt x="1040" y="11153"/>
                </a:lnTo>
                <a:cubicBezTo>
                  <a:pt x="820" y="11153"/>
                  <a:pt x="662" y="10996"/>
                  <a:pt x="662" y="10807"/>
                </a:cubicBezTo>
                <a:lnTo>
                  <a:pt x="662" y="7089"/>
                </a:lnTo>
                <a:close/>
                <a:moveTo>
                  <a:pt x="2804" y="4191"/>
                </a:moveTo>
                <a:lnTo>
                  <a:pt x="2804" y="11153"/>
                </a:lnTo>
                <a:lnTo>
                  <a:pt x="2080" y="11153"/>
                </a:lnTo>
                <a:lnTo>
                  <a:pt x="2080" y="4191"/>
                </a:lnTo>
                <a:close/>
                <a:moveTo>
                  <a:pt x="8318" y="7656"/>
                </a:moveTo>
                <a:lnTo>
                  <a:pt x="8318" y="11153"/>
                </a:lnTo>
                <a:lnTo>
                  <a:pt x="3498" y="11153"/>
                </a:lnTo>
                <a:lnTo>
                  <a:pt x="3498" y="7656"/>
                </a:lnTo>
                <a:lnTo>
                  <a:pt x="4884" y="7656"/>
                </a:lnTo>
                <a:lnTo>
                  <a:pt x="4884" y="8003"/>
                </a:lnTo>
                <a:cubicBezTo>
                  <a:pt x="4884" y="8601"/>
                  <a:pt x="5356" y="9011"/>
                  <a:pt x="5923" y="9011"/>
                </a:cubicBezTo>
                <a:cubicBezTo>
                  <a:pt x="6459" y="9011"/>
                  <a:pt x="6932" y="8538"/>
                  <a:pt x="6932" y="8003"/>
                </a:cubicBezTo>
                <a:lnTo>
                  <a:pt x="6932" y="7656"/>
                </a:lnTo>
                <a:close/>
                <a:moveTo>
                  <a:pt x="9767" y="4191"/>
                </a:moveTo>
                <a:lnTo>
                  <a:pt x="9767" y="11153"/>
                </a:lnTo>
                <a:lnTo>
                  <a:pt x="9074" y="11153"/>
                </a:lnTo>
                <a:lnTo>
                  <a:pt x="9074" y="4191"/>
                </a:lnTo>
                <a:close/>
                <a:moveTo>
                  <a:pt x="11153" y="7120"/>
                </a:moveTo>
                <a:lnTo>
                  <a:pt x="11153" y="10807"/>
                </a:lnTo>
                <a:cubicBezTo>
                  <a:pt x="11153" y="10996"/>
                  <a:pt x="10996" y="11153"/>
                  <a:pt x="10807" y="11153"/>
                </a:cubicBezTo>
                <a:lnTo>
                  <a:pt x="10429" y="11153"/>
                </a:lnTo>
                <a:lnTo>
                  <a:pt x="10429" y="7530"/>
                </a:lnTo>
                <a:cubicBezTo>
                  <a:pt x="10712" y="7436"/>
                  <a:pt x="10964" y="7278"/>
                  <a:pt x="11153" y="7120"/>
                </a:cubicBezTo>
                <a:close/>
                <a:moveTo>
                  <a:pt x="5923" y="0"/>
                </a:moveTo>
                <a:cubicBezTo>
                  <a:pt x="4191" y="0"/>
                  <a:pt x="2804" y="1418"/>
                  <a:pt x="2804" y="3119"/>
                </a:cubicBezTo>
                <a:lnTo>
                  <a:pt x="2804" y="3466"/>
                </a:lnTo>
                <a:lnTo>
                  <a:pt x="1040" y="3466"/>
                </a:lnTo>
                <a:cubicBezTo>
                  <a:pt x="442" y="3466"/>
                  <a:pt x="1" y="3939"/>
                  <a:pt x="1" y="4474"/>
                </a:cubicBezTo>
                <a:lnTo>
                  <a:pt x="1" y="5514"/>
                </a:lnTo>
                <a:lnTo>
                  <a:pt x="1" y="10744"/>
                </a:lnTo>
                <a:cubicBezTo>
                  <a:pt x="1" y="11342"/>
                  <a:pt x="473" y="11783"/>
                  <a:pt x="1040" y="11783"/>
                </a:cubicBezTo>
                <a:lnTo>
                  <a:pt x="10807" y="11783"/>
                </a:lnTo>
                <a:cubicBezTo>
                  <a:pt x="11374" y="11783"/>
                  <a:pt x="11815" y="11311"/>
                  <a:pt x="11815" y="10744"/>
                </a:cubicBezTo>
                <a:lnTo>
                  <a:pt x="11815" y="5514"/>
                </a:lnTo>
                <a:lnTo>
                  <a:pt x="11815" y="4474"/>
                </a:lnTo>
                <a:cubicBezTo>
                  <a:pt x="11815" y="3939"/>
                  <a:pt x="11374" y="3466"/>
                  <a:pt x="10807" y="3466"/>
                </a:cubicBezTo>
                <a:lnTo>
                  <a:pt x="9011" y="3466"/>
                </a:lnTo>
                <a:lnTo>
                  <a:pt x="9011" y="3119"/>
                </a:lnTo>
                <a:cubicBezTo>
                  <a:pt x="9011" y="1387"/>
                  <a:pt x="7593" y="0"/>
                  <a:pt x="5923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8456;p58">
            <a:extLst>
              <a:ext uri="{FF2B5EF4-FFF2-40B4-BE49-F238E27FC236}">
                <a16:creationId xmlns:a16="http://schemas.microsoft.com/office/drawing/2014/main" id="{B222C0FA-DDE9-1667-0E66-D7822846AE62}"/>
              </a:ext>
            </a:extLst>
          </p:cNvPr>
          <p:cNvSpPr/>
          <p:nvPr/>
        </p:nvSpPr>
        <p:spPr>
          <a:xfrm>
            <a:off x="7861001" y="3659895"/>
            <a:ext cx="462232" cy="528075"/>
          </a:xfrm>
          <a:custGeom>
            <a:avLst/>
            <a:gdLst/>
            <a:ahLst/>
            <a:cxnLst/>
            <a:rect l="l" t="t" r="r" b="b"/>
            <a:pathLst>
              <a:path w="10397" h="11878" extrusionOk="0">
                <a:moveTo>
                  <a:pt x="5135" y="725"/>
                </a:moveTo>
                <a:cubicBezTo>
                  <a:pt x="6868" y="725"/>
                  <a:pt x="8254" y="2142"/>
                  <a:pt x="8254" y="3844"/>
                </a:cubicBezTo>
                <a:lnTo>
                  <a:pt x="8254" y="5923"/>
                </a:lnTo>
                <a:cubicBezTo>
                  <a:pt x="8254" y="6112"/>
                  <a:pt x="8097" y="6270"/>
                  <a:pt x="7908" y="6270"/>
                </a:cubicBezTo>
                <a:lnTo>
                  <a:pt x="7498" y="6270"/>
                </a:lnTo>
                <a:cubicBezTo>
                  <a:pt x="7561" y="6144"/>
                  <a:pt x="7561" y="6049"/>
                  <a:pt x="7561" y="5923"/>
                </a:cubicBezTo>
                <a:lnTo>
                  <a:pt x="7561" y="3844"/>
                </a:lnTo>
                <a:cubicBezTo>
                  <a:pt x="7561" y="3623"/>
                  <a:pt x="7404" y="3466"/>
                  <a:pt x="7183" y="3466"/>
                </a:cubicBezTo>
                <a:lnTo>
                  <a:pt x="6490" y="3466"/>
                </a:lnTo>
                <a:cubicBezTo>
                  <a:pt x="5892" y="3466"/>
                  <a:pt x="5450" y="2993"/>
                  <a:pt x="5450" y="2458"/>
                </a:cubicBezTo>
                <a:lnTo>
                  <a:pt x="5450" y="1733"/>
                </a:lnTo>
                <a:cubicBezTo>
                  <a:pt x="5450" y="1544"/>
                  <a:pt x="5293" y="1386"/>
                  <a:pt x="5104" y="1386"/>
                </a:cubicBezTo>
                <a:cubicBezTo>
                  <a:pt x="4915" y="1386"/>
                  <a:pt x="4757" y="1544"/>
                  <a:pt x="4757" y="1733"/>
                </a:cubicBezTo>
                <a:lnTo>
                  <a:pt x="4757" y="2458"/>
                </a:lnTo>
                <a:cubicBezTo>
                  <a:pt x="4757" y="3056"/>
                  <a:pt x="4285" y="3466"/>
                  <a:pt x="3718" y="3466"/>
                </a:cubicBezTo>
                <a:lnTo>
                  <a:pt x="3088" y="3466"/>
                </a:lnTo>
                <a:cubicBezTo>
                  <a:pt x="2899" y="3466"/>
                  <a:pt x="2741" y="3623"/>
                  <a:pt x="2741" y="3844"/>
                </a:cubicBezTo>
                <a:lnTo>
                  <a:pt x="2741" y="5923"/>
                </a:lnTo>
                <a:cubicBezTo>
                  <a:pt x="2741" y="6049"/>
                  <a:pt x="2741" y="6144"/>
                  <a:pt x="2773" y="6270"/>
                </a:cubicBezTo>
                <a:lnTo>
                  <a:pt x="2395" y="6270"/>
                </a:lnTo>
                <a:cubicBezTo>
                  <a:pt x="2205" y="6270"/>
                  <a:pt x="2048" y="6112"/>
                  <a:pt x="2048" y="5923"/>
                </a:cubicBezTo>
                <a:lnTo>
                  <a:pt x="2048" y="3844"/>
                </a:lnTo>
                <a:cubicBezTo>
                  <a:pt x="2048" y="2111"/>
                  <a:pt x="3466" y="725"/>
                  <a:pt x="5135" y="725"/>
                </a:cubicBezTo>
                <a:close/>
                <a:moveTo>
                  <a:pt x="5230" y="3466"/>
                </a:moveTo>
                <a:cubicBezTo>
                  <a:pt x="5545" y="3907"/>
                  <a:pt x="6049" y="4190"/>
                  <a:pt x="6585" y="4190"/>
                </a:cubicBezTo>
                <a:lnTo>
                  <a:pt x="6963" y="4190"/>
                </a:lnTo>
                <a:lnTo>
                  <a:pt x="6963" y="5955"/>
                </a:lnTo>
                <a:lnTo>
                  <a:pt x="6931" y="5955"/>
                </a:lnTo>
                <a:cubicBezTo>
                  <a:pt x="6931" y="6553"/>
                  <a:pt x="6459" y="6994"/>
                  <a:pt x="5892" y="6994"/>
                </a:cubicBezTo>
                <a:lnTo>
                  <a:pt x="4505" y="6994"/>
                </a:lnTo>
                <a:cubicBezTo>
                  <a:pt x="3938" y="6994"/>
                  <a:pt x="3497" y="6522"/>
                  <a:pt x="3497" y="5955"/>
                </a:cubicBezTo>
                <a:lnTo>
                  <a:pt x="3497" y="4190"/>
                </a:lnTo>
                <a:lnTo>
                  <a:pt x="3844" y="4190"/>
                </a:lnTo>
                <a:cubicBezTo>
                  <a:pt x="4379" y="4190"/>
                  <a:pt x="4915" y="3907"/>
                  <a:pt x="5230" y="3466"/>
                </a:cubicBezTo>
                <a:close/>
                <a:moveTo>
                  <a:pt x="6301" y="7624"/>
                </a:moveTo>
                <a:cubicBezTo>
                  <a:pt x="6396" y="8034"/>
                  <a:pt x="6805" y="8349"/>
                  <a:pt x="7278" y="8349"/>
                </a:cubicBezTo>
                <a:lnTo>
                  <a:pt x="7624" y="8349"/>
                </a:lnTo>
                <a:lnTo>
                  <a:pt x="7624" y="9200"/>
                </a:lnTo>
                <a:cubicBezTo>
                  <a:pt x="6852" y="9546"/>
                  <a:pt x="6025" y="9719"/>
                  <a:pt x="5198" y="9719"/>
                </a:cubicBezTo>
                <a:cubicBezTo>
                  <a:pt x="4371" y="9719"/>
                  <a:pt x="3544" y="9546"/>
                  <a:pt x="2773" y="9200"/>
                </a:cubicBezTo>
                <a:lnTo>
                  <a:pt x="2773" y="8349"/>
                </a:lnTo>
                <a:lnTo>
                  <a:pt x="3119" y="8349"/>
                </a:lnTo>
                <a:cubicBezTo>
                  <a:pt x="3560" y="8349"/>
                  <a:pt x="3970" y="8034"/>
                  <a:pt x="4127" y="7624"/>
                </a:cubicBezTo>
                <a:cubicBezTo>
                  <a:pt x="4253" y="7656"/>
                  <a:pt x="4411" y="7656"/>
                  <a:pt x="4505" y="7656"/>
                </a:cubicBezTo>
                <a:lnTo>
                  <a:pt x="5892" y="7656"/>
                </a:lnTo>
                <a:cubicBezTo>
                  <a:pt x="6018" y="7656"/>
                  <a:pt x="6175" y="7656"/>
                  <a:pt x="6301" y="7624"/>
                </a:cubicBezTo>
                <a:close/>
                <a:moveTo>
                  <a:pt x="2079" y="8349"/>
                </a:moveTo>
                <a:lnTo>
                  <a:pt x="2079" y="11153"/>
                </a:lnTo>
                <a:lnTo>
                  <a:pt x="693" y="11153"/>
                </a:lnTo>
                <a:lnTo>
                  <a:pt x="693" y="9389"/>
                </a:lnTo>
                <a:cubicBezTo>
                  <a:pt x="693" y="8790"/>
                  <a:pt x="1166" y="8349"/>
                  <a:pt x="1733" y="8349"/>
                </a:cubicBezTo>
                <a:close/>
                <a:moveTo>
                  <a:pt x="7656" y="9924"/>
                </a:moveTo>
                <a:lnTo>
                  <a:pt x="7656" y="11153"/>
                </a:lnTo>
                <a:lnTo>
                  <a:pt x="2773" y="11153"/>
                </a:lnTo>
                <a:lnTo>
                  <a:pt x="2773" y="9924"/>
                </a:lnTo>
                <a:cubicBezTo>
                  <a:pt x="3560" y="10239"/>
                  <a:pt x="4411" y="10397"/>
                  <a:pt x="5230" y="10397"/>
                </a:cubicBezTo>
                <a:cubicBezTo>
                  <a:pt x="6049" y="10397"/>
                  <a:pt x="6868" y="10239"/>
                  <a:pt x="7656" y="9924"/>
                </a:cubicBezTo>
                <a:close/>
                <a:moveTo>
                  <a:pt x="8664" y="8349"/>
                </a:moveTo>
                <a:cubicBezTo>
                  <a:pt x="9231" y="8349"/>
                  <a:pt x="9672" y="8821"/>
                  <a:pt x="9672" y="9389"/>
                </a:cubicBezTo>
                <a:lnTo>
                  <a:pt x="9672" y="11153"/>
                </a:lnTo>
                <a:lnTo>
                  <a:pt x="8286" y="11153"/>
                </a:lnTo>
                <a:lnTo>
                  <a:pt x="8286" y="8349"/>
                </a:lnTo>
                <a:close/>
                <a:moveTo>
                  <a:pt x="5198" y="0"/>
                </a:moveTo>
                <a:cubicBezTo>
                  <a:pt x="3088" y="0"/>
                  <a:pt x="1355" y="1701"/>
                  <a:pt x="1355" y="3844"/>
                </a:cubicBezTo>
                <a:lnTo>
                  <a:pt x="1355" y="5923"/>
                </a:lnTo>
                <a:cubicBezTo>
                  <a:pt x="1355" y="6522"/>
                  <a:pt x="1827" y="6931"/>
                  <a:pt x="2395" y="6931"/>
                </a:cubicBezTo>
                <a:lnTo>
                  <a:pt x="3088" y="6931"/>
                </a:lnTo>
                <a:cubicBezTo>
                  <a:pt x="3182" y="7057"/>
                  <a:pt x="3308" y="7183"/>
                  <a:pt x="3466" y="7309"/>
                </a:cubicBezTo>
                <a:cubicBezTo>
                  <a:pt x="3466" y="7530"/>
                  <a:pt x="3308" y="7687"/>
                  <a:pt x="3088" y="7687"/>
                </a:cubicBezTo>
                <a:lnTo>
                  <a:pt x="1733" y="7687"/>
                </a:lnTo>
                <a:cubicBezTo>
                  <a:pt x="788" y="7687"/>
                  <a:pt x="0" y="8475"/>
                  <a:pt x="0" y="9420"/>
                </a:cubicBezTo>
                <a:lnTo>
                  <a:pt x="0" y="11499"/>
                </a:lnTo>
                <a:cubicBezTo>
                  <a:pt x="0" y="11720"/>
                  <a:pt x="158" y="11877"/>
                  <a:pt x="347" y="11877"/>
                </a:cubicBezTo>
                <a:lnTo>
                  <a:pt x="10019" y="11877"/>
                </a:lnTo>
                <a:cubicBezTo>
                  <a:pt x="10239" y="11877"/>
                  <a:pt x="10397" y="11720"/>
                  <a:pt x="10397" y="11499"/>
                </a:cubicBezTo>
                <a:lnTo>
                  <a:pt x="10397" y="9420"/>
                </a:lnTo>
                <a:cubicBezTo>
                  <a:pt x="10397" y="8475"/>
                  <a:pt x="9609" y="7687"/>
                  <a:pt x="8664" y="7687"/>
                </a:cubicBezTo>
                <a:lnTo>
                  <a:pt x="7278" y="7687"/>
                </a:lnTo>
                <a:cubicBezTo>
                  <a:pt x="7089" y="7687"/>
                  <a:pt x="6931" y="7530"/>
                  <a:pt x="6931" y="7341"/>
                </a:cubicBezTo>
                <a:cubicBezTo>
                  <a:pt x="7026" y="7246"/>
                  <a:pt x="7152" y="7152"/>
                  <a:pt x="7278" y="6994"/>
                </a:cubicBezTo>
                <a:lnTo>
                  <a:pt x="7971" y="6994"/>
                </a:lnTo>
                <a:cubicBezTo>
                  <a:pt x="8569" y="6994"/>
                  <a:pt x="9011" y="6522"/>
                  <a:pt x="9011" y="5955"/>
                </a:cubicBezTo>
                <a:lnTo>
                  <a:pt x="9011" y="3844"/>
                </a:lnTo>
                <a:cubicBezTo>
                  <a:pt x="9011" y="1733"/>
                  <a:pt x="7309" y="0"/>
                  <a:pt x="5198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" name="Google Shape;8457;p58">
            <a:extLst>
              <a:ext uri="{FF2B5EF4-FFF2-40B4-BE49-F238E27FC236}">
                <a16:creationId xmlns:a16="http://schemas.microsoft.com/office/drawing/2014/main" id="{B0321576-C02F-61F2-5A79-71316E8A838B}"/>
              </a:ext>
            </a:extLst>
          </p:cNvPr>
          <p:cNvGrpSpPr/>
          <p:nvPr/>
        </p:nvGrpSpPr>
        <p:grpSpPr>
          <a:xfrm>
            <a:off x="10498392" y="2984782"/>
            <a:ext cx="525275" cy="523896"/>
            <a:chOff x="6131900" y="2301825"/>
            <a:chExt cx="295375" cy="294600"/>
          </a:xfrm>
          <a:solidFill>
            <a:srgbClr val="054B99"/>
          </a:solidFill>
        </p:grpSpPr>
        <p:sp>
          <p:nvSpPr>
            <p:cNvPr id="53" name="Google Shape;8458;p58">
              <a:extLst>
                <a:ext uri="{FF2B5EF4-FFF2-40B4-BE49-F238E27FC236}">
                  <a16:creationId xmlns:a16="http://schemas.microsoft.com/office/drawing/2014/main" id="{4F38C276-99E4-DE6F-5D8D-59A6116F420F}"/>
                </a:ext>
              </a:extLst>
            </p:cNvPr>
            <p:cNvSpPr/>
            <p:nvPr/>
          </p:nvSpPr>
          <p:spPr>
            <a:xfrm>
              <a:off x="6131900" y="2301825"/>
              <a:ext cx="295375" cy="294600"/>
            </a:xfrm>
            <a:custGeom>
              <a:avLst/>
              <a:gdLst/>
              <a:ahLst/>
              <a:cxnLst/>
              <a:rect l="l" t="t" r="r" b="b"/>
              <a:pathLst>
                <a:path w="11815" h="11784" extrusionOk="0">
                  <a:moveTo>
                    <a:pt x="3813" y="630"/>
                  </a:moveTo>
                  <a:cubicBezTo>
                    <a:pt x="4002" y="630"/>
                    <a:pt x="4159" y="788"/>
                    <a:pt x="4159" y="977"/>
                  </a:cubicBezTo>
                  <a:lnTo>
                    <a:pt x="4159" y="1355"/>
                  </a:lnTo>
                  <a:lnTo>
                    <a:pt x="1387" y="1355"/>
                  </a:lnTo>
                  <a:lnTo>
                    <a:pt x="1387" y="977"/>
                  </a:lnTo>
                  <a:lnTo>
                    <a:pt x="1355" y="977"/>
                  </a:lnTo>
                  <a:cubicBezTo>
                    <a:pt x="1355" y="788"/>
                    <a:pt x="1513" y="630"/>
                    <a:pt x="1733" y="630"/>
                  </a:cubicBezTo>
                  <a:close/>
                  <a:moveTo>
                    <a:pt x="10114" y="1355"/>
                  </a:moveTo>
                  <a:cubicBezTo>
                    <a:pt x="10303" y="1355"/>
                    <a:pt x="10460" y="1513"/>
                    <a:pt x="10460" y="1702"/>
                  </a:cubicBezTo>
                  <a:lnTo>
                    <a:pt x="10460" y="3434"/>
                  </a:lnTo>
                  <a:lnTo>
                    <a:pt x="7688" y="3434"/>
                  </a:lnTo>
                  <a:cubicBezTo>
                    <a:pt x="7656" y="3277"/>
                    <a:pt x="7656" y="1859"/>
                    <a:pt x="7656" y="1702"/>
                  </a:cubicBezTo>
                  <a:cubicBezTo>
                    <a:pt x="7656" y="1513"/>
                    <a:pt x="7814" y="1355"/>
                    <a:pt x="8034" y="1355"/>
                  </a:cubicBezTo>
                  <a:close/>
                  <a:moveTo>
                    <a:pt x="4128" y="2048"/>
                  </a:moveTo>
                  <a:lnTo>
                    <a:pt x="4128" y="4821"/>
                  </a:lnTo>
                  <a:lnTo>
                    <a:pt x="1355" y="4821"/>
                  </a:lnTo>
                  <a:lnTo>
                    <a:pt x="1355" y="2048"/>
                  </a:lnTo>
                  <a:close/>
                  <a:moveTo>
                    <a:pt x="6617" y="2048"/>
                  </a:moveTo>
                  <a:cubicBezTo>
                    <a:pt x="6806" y="2048"/>
                    <a:pt x="6963" y="2206"/>
                    <a:pt x="6963" y="2395"/>
                  </a:cubicBezTo>
                  <a:lnTo>
                    <a:pt x="6963" y="4852"/>
                  </a:lnTo>
                  <a:lnTo>
                    <a:pt x="4821" y="4852"/>
                  </a:lnTo>
                  <a:lnTo>
                    <a:pt x="4821" y="2395"/>
                  </a:lnTo>
                  <a:cubicBezTo>
                    <a:pt x="4821" y="2206"/>
                    <a:pt x="4978" y="2048"/>
                    <a:pt x="5167" y="2048"/>
                  </a:cubicBezTo>
                  <a:close/>
                  <a:moveTo>
                    <a:pt x="10429" y="4127"/>
                  </a:moveTo>
                  <a:lnTo>
                    <a:pt x="10429" y="4852"/>
                  </a:lnTo>
                  <a:lnTo>
                    <a:pt x="7656" y="4852"/>
                  </a:lnTo>
                  <a:lnTo>
                    <a:pt x="7656" y="4127"/>
                  </a:lnTo>
                  <a:close/>
                  <a:moveTo>
                    <a:pt x="10775" y="5514"/>
                  </a:moveTo>
                  <a:cubicBezTo>
                    <a:pt x="10964" y="5514"/>
                    <a:pt x="11122" y="5671"/>
                    <a:pt x="11122" y="5860"/>
                  </a:cubicBezTo>
                  <a:lnTo>
                    <a:pt x="11122" y="10744"/>
                  </a:lnTo>
                  <a:cubicBezTo>
                    <a:pt x="11122" y="10964"/>
                    <a:pt x="10964" y="11122"/>
                    <a:pt x="10775" y="11122"/>
                  </a:cubicBezTo>
                  <a:lnTo>
                    <a:pt x="1009" y="11122"/>
                  </a:lnTo>
                  <a:cubicBezTo>
                    <a:pt x="820" y="11122"/>
                    <a:pt x="662" y="10964"/>
                    <a:pt x="662" y="10744"/>
                  </a:cubicBezTo>
                  <a:lnTo>
                    <a:pt x="662" y="5860"/>
                  </a:lnTo>
                  <a:cubicBezTo>
                    <a:pt x="662" y="5671"/>
                    <a:pt x="820" y="5514"/>
                    <a:pt x="1009" y="5514"/>
                  </a:cubicBezTo>
                  <a:close/>
                  <a:moveTo>
                    <a:pt x="1733" y="0"/>
                  </a:moveTo>
                  <a:cubicBezTo>
                    <a:pt x="1135" y="0"/>
                    <a:pt x="694" y="473"/>
                    <a:pt x="694" y="1040"/>
                  </a:cubicBezTo>
                  <a:lnTo>
                    <a:pt x="694" y="4884"/>
                  </a:lnTo>
                  <a:cubicBezTo>
                    <a:pt x="316" y="5041"/>
                    <a:pt x="1" y="5388"/>
                    <a:pt x="1" y="5860"/>
                  </a:cubicBezTo>
                  <a:lnTo>
                    <a:pt x="1" y="10744"/>
                  </a:lnTo>
                  <a:cubicBezTo>
                    <a:pt x="1" y="11342"/>
                    <a:pt x="473" y="11783"/>
                    <a:pt x="1009" y="11783"/>
                  </a:cubicBezTo>
                  <a:lnTo>
                    <a:pt x="10775" y="11783"/>
                  </a:lnTo>
                  <a:cubicBezTo>
                    <a:pt x="11374" y="11783"/>
                    <a:pt x="11815" y="11311"/>
                    <a:pt x="11815" y="10744"/>
                  </a:cubicBezTo>
                  <a:lnTo>
                    <a:pt x="11815" y="5860"/>
                  </a:lnTo>
                  <a:cubicBezTo>
                    <a:pt x="11815" y="5388"/>
                    <a:pt x="11531" y="5010"/>
                    <a:pt x="11122" y="4884"/>
                  </a:cubicBezTo>
                  <a:lnTo>
                    <a:pt x="11122" y="1702"/>
                  </a:lnTo>
                  <a:cubicBezTo>
                    <a:pt x="11122" y="1103"/>
                    <a:pt x="10649" y="662"/>
                    <a:pt x="10114" y="662"/>
                  </a:cubicBezTo>
                  <a:lnTo>
                    <a:pt x="8034" y="662"/>
                  </a:lnTo>
                  <a:cubicBezTo>
                    <a:pt x="7530" y="662"/>
                    <a:pt x="7152" y="977"/>
                    <a:pt x="7026" y="1418"/>
                  </a:cubicBezTo>
                  <a:cubicBezTo>
                    <a:pt x="6932" y="1387"/>
                    <a:pt x="6806" y="1355"/>
                    <a:pt x="6648" y="1355"/>
                  </a:cubicBezTo>
                  <a:lnTo>
                    <a:pt x="5230" y="1355"/>
                  </a:lnTo>
                  <a:cubicBezTo>
                    <a:pt x="5104" y="1355"/>
                    <a:pt x="4978" y="1387"/>
                    <a:pt x="4884" y="1418"/>
                  </a:cubicBezTo>
                  <a:lnTo>
                    <a:pt x="4884" y="1040"/>
                  </a:lnTo>
                  <a:cubicBezTo>
                    <a:pt x="4884" y="441"/>
                    <a:pt x="4380" y="0"/>
                    <a:pt x="38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459;p58">
              <a:extLst>
                <a:ext uri="{FF2B5EF4-FFF2-40B4-BE49-F238E27FC236}">
                  <a16:creationId xmlns:a16="http://schemas.microsoft.com/office/drawing/2014/main" id="{F660FF4C-9FE6-3ABC-675E-4CFCB77CE070}"/>
                </a:ext>
              </a:extLst>
            </p:cNvPr>
            <p:cNvSpPr/>
            <p:nvPr/>
          </p:nvSpPr>
          <p:spPr>
            <a:xfrm>
              <a:off x="6218550" y="2456200"/>
              <a:ext cx="122100" cy="51225"/>
            </a:xfrm>
            <a:custGeom>
              <a:avLst/>
              <a:gdLst/>
              <a:ahLst/>
              <a:cxnLst/>
              <a:rect l="l" t="t" r="r" b="b"/>
              <a:pathLst>
                <a:path w="4884" h="2049" extrusionOk="0">
                  <a:moveTo>
                    <a:pt x="3844" y="725"/>
                  </a:moveTo>
                  <a:cubicBezTo>
                    <a:pt x="4033" y="725"/>
                    <a:pt x="4190" y="882"/>
                    <a:pt x="4190" y="1071"/>
                  </a:cubicBezTo>
                  <a:cubicBezTo>
                    <a:pt x="4190" y="1260"/>
                    <a:pt x="4033" y="1418"/>
                    <a:pt x="3844" y="1418"/>
                  </a:cubicBezTo>
                  <a:lnTo>
                    <a:pt x="1008" y="1418"/>
                  </a:lnTo>
                  <a:cubicBezTo>
                    <a:pt x="819" y="1418"/>
                    <a:pt x="662" y="1260"/>
                    <a:pt x="662" y="1071"/>
                  </a:cubicBezTo>
                  <a:cubicBezTo>
                    <a:pt x="662" y="882"/>
                    <a:pt x="819" y="725"/>
                    <a:pt x="1008" y="725"/>
                  </a:cubicBezTo>
                  <a:close/>
                  <a:moveTo>
                    <a:pt x="1008" y="0"/>
                  </a:moveTo>
                  <a:cubicBezTo>
                    <a:pt x="410" y="0"/>
                    <a:pt x="0" y="473"/>
                    <a:pt x="0" y="1040"/>
                  </a:cubicBezTo>
                  <a:cubicBezTo>
                    <a:pt x="0" y="1639"/>
                    <a:pt x="473" y="2048"/>
                    <a:pt x="1008" y="2048"/>
                  </a:cubicBezTo>
                  <a:lnTo>
                    <a:pt x="3844" y="2048"/>
                  </a:lnTo>
                  <a:cubicBezTo>
                    <a:pt x="4442" y="2048"/>
                    <a:pt x="4883" y="1576"/>
                    <a:pt x="4883" y="1040"/>
                  </a:cubicBezTo>
                  <a:cubicBezTo>
                    <a:pt x="4852" y="473"/>
                    <a:pt x="4411" y="0"/>
                    <a:pt x="38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460;p58">
              <a:extLst>
                <a:ext uri="{FF2B5EF4-FFF2-40B4-BE49-F238E27FC236}">
                  <a16:creationId xmlns:a16="http://schemas.microsoft.com/office/drawing/2014/main" id="{28A5F371-B518-24E2-8003-866035144845}"/>
                </a:ext>
              </a:extLst>
            </p:cNvPr>
            <p:cNvSpPr/>
            <p:nvPr/>
          </p:nvSpPr>
          <p:spPr>
            <a:xfrm>
              <a:off x="6340625" y="2353025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355" y="158"/>
                    <a:pt x="1198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8461;p58">
              <a:extLst>
                <a:ext uri="{FF2B5EF4-FFF2-40B4-BE49-F238E27FC236}">
                  <a16:creationId xmlns:a16="http://schemas.microsoft.com/office/drawing/2014/main" id="{61E66881-4F16-3C83-6142-FDC1808EB0D1}"/>
                </a:ext>
              </a:extLst>
            </p:cNvPr>
            <p:cNvSpPr/>
            <p:nvPr/>
          </p:nvSpPr>
          <p:spPr>
            <a:xfrm>
              <a:off x="6183100" y="2369550"/>
              <a:ext cx="35475" cy="18150"/>
            </a:xfrm>
            <a:custGeom>
              <a:avLst/>
              <a:gdLst/>
              <a:ahLst/>
              <a:cxnLst/>
              <a:rect l="l" t="t" r="r" b="b"/>
              <a:pathLst>
                <a:path w="1419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" name="Google Shape;8462;p58">
            <a:extLst>
              <a:ext uri="{FF2B5EF4-FFF2-40B4-BE49-F238E27FC236}">
                <a16:creationId xmlns:a16="http://schemas.microsoft.com/office/drawing/2014/main" id="{EFC1A36D-E982-7697-E3DD-85DE79047368}"/>
              </a:ext>
            </a:extLst>
          </p:cNvPr>
          <p:cNvGrpSpPr/>
          <p:nvPr/>
        </p:nvGrpSpPr>
        <p:grpSpPr>
          <a:xfrm>
            <a:off x="1825058" y="2359387"/>
            <a:ext cx="529499" cy="526697"/>
            <a:chOff x="1412450" y="1954475"/>
            <a:chExt cx="297750" cy="296175"/>
          </a:xfrm>
          <a:solidFill>
            <a:srgbClr val="054B99"/>
          </a:solidFill>
        </p:grpSpPr>
        <p:sp>
          <p:nvSpPr>
            <p:cNvPr id="58" name="Google Shape;8463;p58">
              <a:extLst>
                <a:ext uri="{FF2B5EF4-FFF2-40B4-BE49-F238E27FC236}">
                  <a16:creationId xmlns:a16="http://schemas.microsoft.com/office/drawing/2014/main" id="{94A32A4C-D095-32C8-0E31-CBA221FC2192}"/>
                </a:ext>
              </a:extLst>
            </p:cNvPr>
            <p:cNvSpPr/>
            <p:nvPr/>
          </p:nvSpPr>
          <p:spPr>
            <a:xfrm>
              <a:off x="1483350" y="2023800"/>
              <a:ext cx="155975" cy="155975"/>
            </a:xfrm>
            <a:custGeom>
              <a:avLst/>
              <a:gdLst/>
              <a:ahLst/>
              <a:cxnLst/>
              <a:rect l="l" t="t" r="r" b="b"/>
              <a:pathLst>
                <a:path w="6239" h="6239" extrusionOk="0">
                  <a:moveTo>
                    <a:pt x="3119" y="2079"/>
                  </a:moveTo>
                  <a:cubicBezTo>
                    <a:pt x="3529" y="2079"/>
                    <a:pt x="3844" y="2395"/>
                    <a:pt x="3844" y="2773"/>
                  </a:cubicBezTo>
                  <a:cubicBezTo>
                    <a:pt x="3844" y="3182"/>
                    <a:pt x="3529" y="3497"/>
                    <a:pt x="3119" y="3497"/>
                  </a:cubicBezTo>
                  <a:cubicBezTo>
                    <a:pt x="2741" y="3497"/>
                    <a:pt x="2426" y="3182"/>
                    <a:pt x="2426" y="2773"/>
                  </a:cubicBezTo>
                  <a:cubicBezTo>
                    <a:pt x="2426" y="2395"/>
                    <a:pt x="2741" y="2079"/>
                    <a:pt x="3119" y="2079"/>
                  </a:cubicBezTo>
                  <a:close/>
                  <a:moveTo>
                    <a:pt x="3119" y="725"/>
                  </a:moveTo>
                  <a:cubicBezTo>
                    <a:pt x="4474" y="725"/>
                    <a:pt x="5577" y="1827"/>
                    <a:pt x="5577" y="3182"/>
                  </a:cubicBezTo>
                  <a:cubicBezTo>
                    <a:pt x="5577" y="3686"/>
                    <a:pt x="5388" y="4159"/>
                    <a:pt x="5136" y="4537"/>
                  </a:cubicBezTo>
                  <a:cubicBezTo>
                    <a:pt x="4884" y="4190"/>
                    <a:pt x="4537" y="3907"/>
                    <a:pt x="4191" y="3718"/>
                  </a:cubicBezTo>
                  <a:cubicBezTo>
                    <a:pt x="4411" y="3497"/>
                    <a:pt x="4537" y="3182"/>
                    <a:pt x="4537" y="2804"/>
                  </a:cubicBezTo>
                  <a:cubicBezTo>
                    <a:pt x="4537" y="2079"/>
                    <a:pt x="3907" y="1449"/>
                    <a:pt x="3151" y="1449"/>
                  </a:cubicBezTo>
                  <a:cubicBezTo>
                    <a:pt x="2426" y="1449"/>
                    <a:pt x="1796" y="2079"/>
                    <a:pt x="1796" y="2804"/>
                  </a:cubicBezTo>
                  <a:cubicBezTo>
                    <a:pt x="1796" y="3182"/>
                    <a:pt x="1891" y="3497"/>
                    <a:pt x="2143" y="3718"/>
                  </a:cubicBezTo>
                  <a:cubicBezTo>
                    <a:pt x="1733" y="3907"/>
                    <a:pt x="1418" y="4190"/>
                    <a:pt x="1198" y="4537"/>
                  </a:cubicBezTo>
                  <a:cubicBezTo>
                    <a:pt x="914" y="4159"/>
                    <a:pt x="756" y="3686"/>
                    <a:pt x="756" y="3182"/>
                  </a:cubicBezTo>
                  <a:cubicBezTo>
                    <a:pt x="662" y="1796"/>
                    <a:pt x="1796" y="725"/>
                    <a:pt x="3119" y="725"/>
                  </a:cubicBezTo>
                  <a:close/>
                  <a:moveTo>
                    <a:pt x="3119" y="4190"/>
                  </a:moveTo>
                  <a:cubicBezTo>
                    <a:pt x="3749" y="4190"/>
                    <a:pt x="4317" y="4505"/>
                    <a:pt x="4632" y="5041"/>
                  </a:cubicBezTo>
                  <a:cubicBezTo>
                    <a:pt x="4222" y="5387"/>
                    <a:pt x="3686" y="5577"/>
                    <a:pt x="3119" y="5577"/>
                  </a:cubicBezTo>
                  <a:cubicBezTo>
                    <a:pt x="2584" y="5577"/>
                    <a:pt x="2017" y="5387"/>
                    <a:pt x="1639" y="5041"/>
                  </a:cubicBezTo>
                  <a:cubicBezTo>
                    <a:pt x="1954" y="4505"/>
                    <a:pt x="2489" y="4190"/>
                    <a:pt x="3119" y="4190"/>
                  </a:cubicBezTo>
                  <a:close/>
                  <a:moveTo>
                    <a:pt x="3119" y="0"/>
                  </a:moveTo>
                  <a:cubicBezTo>
                    <a:pt x="1387" y="0"/>
                    <a:pt x="0" y="1418"/>
                    <a:pt x="0" y="3119"/>
                  </a:cubicBezTo>
                  <a:cubicBezTo>
                    <a:pt x="0" y="4852"/>
                    <a:pt x="1387" y="6238"/>
                    <a:pt x="3119" y="6238"/>
                  </a:cubicBezTo>
                  <a:cubicBezTo>
                    <a:pt x="4852" y="6238"/>
                    <a:pt x="6238" y="4820"/>
                    <a:pt x="6238" y="3119"/>
                  </a:cubicBezTo>
                  <a:cubicBezTo>
                    <a:pt x="6238" y="1386"/>
                    <a:pt x="4821" y="0"/>
                    <a:pt x="3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8464;p58">
              <a:extLst>
                <a:ext uri="{FF2B5EF4-FFF2-40B4-BE49-F238E27FC236}">
                  <a16:creationId xmlns:a16="http://schemas.microsoft.com/office/drawing/2014/main" id="{A50515CC-F430-6279-07FC-3C795B4D0727}"/>
                </a:ext>
              </a:extLst>
            </p:cNvPr>
            <p:cNvSpPr/>
            <p:nvPr/>
          </p:nvSpPr>
          <p:spPr>
            <a:xfrm>
              <a:off x="1412450" y="1954475"/>
              <a:ext cx="297750" cy="296175"/>
            </a:xfrm>
            <a:custGeom>
              <a:avLst/>
              <a:gdLst/>
              <a:ahLst/>
              <a:cxnLst/>
              <a:rect l="l" t="t" r="r" b="b"/>
              <a:pathLst>
                <a:path w="11910" h="11847" extrusionOk="0">
                  <a:moveTo>
                    <a:pt x="6365" y="662"/>
                  </a:moveTo>
                  <a:lnTo>
                    <a:pt x="6522" y="1513"/>
                  </a:lnTo>
                  <a:cubicBezTo>
                    <a:pt x="6554" y="1702"/>
                    <a:pt x="6617" y="1765"/>
                    <a:pt x="6774" y="1797"/>
                  </a:cubicBezTo>
                  <a:cubicBezTo>
                    <a:pt x="7342" y="1923"/>
                    <a:pt x="7814" y="2112"/>
                    <a:pt x="8287" y="2427"/>
                  </a:cubicBezTo>
                  <a:cubicBezTo>
                    <a:pt x="8350" y="2474"/>
                    <a:pt x="8421" y="2498"/>
                    <a:pt x="8488" y="2498"/>
                  </a:cubicBezTo>
                  <a:cubicBezTo>
                    <a:pt x="8554" y="2498"/>
                    <a:pt x="8618" y="2474"/>
                    <a:pt x="8665" y="2427"/>
                  </a:cubicBezTo>
                  <a:lnTo>
                    <a:pt x="9389" y="1923"/>
                  </a:lnTo>
                  <a:lnTo>
                    <a:pt x="9925" y="2490"/>
                  </a:lnTo>
                  <a:lnTo>
                    <a:pt x="9421" y="3183"/>
                  </a:lnTo>
                  <a:cubicBezTo>
                    <a:pt x="9358" y="3309"/>
                    <a:pt x="9358" y="3466"/>
                    <a:pt x="9421" y="3592"/>
                  </a:cubicBezTo>
                  <a:cubicBezTo>
                    <a:pt x="9736" y="4065"/>
                    <a:pt x="9925" y="4537"/>
                    <a:pt x="10051" y="5073"/>
                  </a:cubicBezTo>
                  <a:cubicBezTo>
                    <a:pt x="10082" y="5231"/>
                    <a:pt x="10209" y="5294"/>
                    <a:pt x="10335" y="5357"/>
                  </a:cubicBezTo>
                  <a:lnTo>
                    <a:pt x="11185" y="5514"/>
                  </a:lnTo>
                  <a:lnTo>
                    <a:pt x="11185" y="6302"/>
                  </a:lnTo>
                  <a:lnTo>
                    <a:pt x="10335" y="6459"/>
                  </a:lnTo>
                  <a:cubicBezTo>
                    <a:pt x="10177" y="6491"/>
                    <a:pt x="10082" y="6585"/>
                    <a:pt x="10051" y="6743"/>
                  </a:cubicBezTo>
                  <a:cubicBezTo>
                    <a:pt x="9925" y="7278"/>
                    <a:pt x="9736" y="7751"/>
                    <a:pt x="9421" y="8224"/>
                  </a:cubicBezTo>
                  <a:cubicBezTo>
                    <a:pt x="9358" y="8350"/>
                    <a:pt x="9358" y="8507"/>
                    <a:pt x="9421" y="8633"/>
                  </a:cubicBezTo>
                  <a:lnTo>
                    <a:pt x="9925" y="9326"/>
                  </a:lnTo>
                  <a:lnTo>
                    <a:pt x="9389" y="9893"/>
                  </a:lnTo>
                  <a:lnTo>
                    <a:pt x="8665" y="9358"/>
                  </a:lnTo>
                  <a:cubicBezTo>
                    <a:pt x="8618" y="9326"/>
                    <a:pt x="8554" y="9310"/>
                    <a:pt x="8488" y="9310"/>
                  </a:cubicBezTo>
                  <a:cubicBezTo>
                    <a:pt x="8421" y="9310"/>
                    <a:pt x="8350" y="9326"/>
                    <a:pt x="8287" y="9358"/>
                  </a:cubicBezTo>
                  <a:cubicBezTo>
                    <a:pt x="7814" y="9673"/>
                    <a:pt x="7342" y="9893"/>
                    <a:pt x="6774" y="9988"/>
                  </a:cubicBezTo>
                  <a:cubicBezTo>
                    <a:pt x="6617" y="10051"/>
                    <a:pt x="6554" y="10145"/>
                    <a:pt x="6522" y="10271"/>
                  </a:cubicBezTo>
                  <a:lnTo>
                    <a:pt x="6365" y="11153"/>
                  </a:lnTo>
                  <a:lnTo>
                    <a:pt x="5577" y="11153"/>
                  </a:lnTo>
                  <a:lnTo>
                    <a:pt x="5420" y="10271"/>
                  </a:lnTo>
                  <a:cubicBezTo>
                    <a:pt x="5357" y="10114"/>
                    <a:pt x="5294" y="10051"/>
                    <a:pt x="5136" y="9988"/>
                  </a:cubicBezTo>
                  <a:cubicBezTo>
                    <a:pt x="4569" y="9893"/>
                    <a:pt x="4097" y="9673"/>
                    <a:pt x="3624" y="9358"/>
                  </a:cubicBezTo>
                  <a:cubicBezTo>
                    <a:pt x="3561" y="9326"/>
                    <a:pt x="3498" y="9310"/>
                    <a:pt x="3435" y="9310"/>
                  </a:cubicBezTo>
                  <a:cubicBezTo>
                    <a:pt x="3372" y="9310"/>
                    <a:pt x="3309" y="9326"/>
                    <a:pt x="3246" y="9358"/>
                  </a:cubicBezTo>
                  <a:lnTo>
                    <a:pt x="2521" y="9893"/>
                  </a:lnTo>
                  <a:lnTo>
                    <a:pt x="1986" y="9326"/>
                  </a:lnTo>
                  <a:lnTo>
                    <a:pt x="2490" y="8633"/>
                  </a:lnTo>
                  <a:cubicBezTo>
                    <a:pt x="2584" y="8507"/>
                    <a:pt x="2584" y="8350"/>
                    <a:pt x="2490" y="8224"/>
                  </a:cubicBezTo>
                  <a:cubicBezTo>
                    <a:pt x="2175" y="7751"/>
                    <a:pt x="1986" y="7278"/>
                    <a:pt x="1860" y="6743"/>
                  </a:cubicBezTo>
                  <a:cubicBezTo>
                    <a:pt x="1828" y="6585"/>
                    <a:pt x="1702" y="6491"/>
                    <a:pt x="1576" y="6459"/>
                  </a:cubicBezTo>
                  <a:lnTo>
                    <a:pt x="726" y="6302"/>
                  </a:lnTo>
                  <a:lnTo>
                    <a:pt x="726" y="5514"/>
                  </a:lnTo>
                  <a:lnTo>
                    <a:pt x="1576" y="5357"/>
                  </a:lnTo>
                  <a:cubicBezTo>
                    <a:pt x="1734" y="5325"/>
                    <a:pt x="1828" y="5231"/>
                    <a:pt x="1860" y="5073"/>
                  </a:cubicBezTo>
                  <a:cubicBezTo>
                    <a:pt x="1986" y="4506"/>
                    <a:pt x="2175" y="4065"/>
                    <a:pt x="2490" y="3592"/>
                  </a:cubicBezTo>
                  <a:cubicBezTo>
                    <a:pt x="2584" y="3466"/>
                    <a:pt x="2584" y="3309"/>
                    <a:pt x="2490" y="3183"/>
                  </a:cubicBezTo>
                  <a:lnTo>
                    <a:pt x="1986" y="2490"/>
                  </a:lnTo>
                  <a:lnTo>
                    <a:pt x="2521" y="1923"/>
                  </a:lnTo>
                  <a:lnTo>
                    <a:pt x="3246" y="2427"/>
                  </a:lnTo>
                  <a:cubicBezTo>
                    <a:pt x="3309" y="2474"/>
                    <a:pt x="3372" y="2498"/>
                    <a:pt x="3435" y="2498"/>
                  </a:cubicBezTo>
                  <a:cubicBezTo>
                    <a:pt x="3498" y="2498"/>
                    <a:pt x="3561" y="2474"/>
                    <a:pt x="3624" y="2427"/>
                  </a:cubicBezTo>
                  <a:cubicBezTo>
                    <a:pt x="4097" y="2112"/>
                    <a:pt x="4569" y="1923"/>
                    <a:pt x="5136" y="1797"/>
                  </a:cubicBezTo>
                  <a:cubicBezTo>
                    <a:pt x="5294" y="1765"/>
                    <a:pt x="5357" y="1639"/>
                    <a:pt x="5420" y="1513"/>
                  </a:cubicBezTo>
                  <a:lnTo>
                    <a:pt x="5577" y="662"/>
                  </a:lnTo>
                  <a:close/>
                  <a:moveTo>
                    <a:pt x="5262" y="1"/>
                  </a:moveTo>
                  <a:cubicBezTo>
                    <a:pt x="5073" y="1"/>
                    <a:pt x="4916" y="127"/>
                    <a:pt x="4884" y="284"/>
                  </a:cubicBezTo>
                  <a:lnTo>
                    <a:pt x="4727" y="1166"/>
                  </a:lnTo>
                  <a:cubicBezTo>
                    <a:pt x="4254" y="1292"/>
                    <a:pt x="3813" y="1481"/>
                    <a:pt x="3435" y="1734"/>
                  </a:cubicBezTo>
                  <a:lnTo>
                    <a:pt x="2679" y="1229"/>
                  </a:lnTo>
                  <a:cubicBezTo>
                    <a:pt x="2610" y="1174"/>
                    <a:pt x="2541" y="1149"/>
                    <a:pt x="2474" y="1149"/>
                  </a:cubicBezTo>
                  <a:cubicBezTo>
                    <a:pt x="2389" y="1149"/>
                    <a:pt x="2309" y="1190"/>
                    <a:pt x="2238" y="1261"/>
                  </a:cubicBezTo>
                  <a:lnTo>
                    <a:pt x="1261" y="2238"/>
                  </a:lnTo>
                  <a:cubicBezTo>
                    <a:pt x="1135" y="2364"/>
                    <a:pt x="1135" y="2553"/>
                    <a:pt x="1230" y="2679"/>
                  </a:cubicBezTo>
                  <a:lnTo>
                    <a:pt x="1734" y="3435"/>
                  </a:lnTo>
                  <a:cubicBezTo>
                    <a:pt x="1513" y="3813"/>
                    <a:pt x="1324" y="4254"/>
                    <a:pt x="1198" y="4726"/>
                  </a:cubicBezTo>
                  <a:lnTo>
                    <a:pt x="284" y="4884"/>
                  </a:lnTo>
                  <a:cubicBezTo>
                    <a:pt x="127" y="4915"/>
                    <a:pt x="1" y="5042"/>
                    <a:pt x="1" y="5231"/>
                  </a:cubicBezTo>
                  <a:lnTo>
                    <a:pt x="1" y="6617"/>
                  </a:lnTo>
                  <a:cubicBezTo>
                    <a:pt x="64" y="6774"/>
                    <a:pt x="158" y="6932"/>
                    <a:pt x="316" y="6963"/>
                  </a:cubicBezTo>
                  <a:lnTo>
                    <a:pt x="1230" y="7121"/>
                  </a:lnTo>
                  <a:cubicBezTo>
                    <a:pt x="1356" y="7593"/>
                    <a:pt x="1545" y="8034"/>
                    <a:pt x="1797" y="8413"/>
                  </a:cubicBezTo>
                  <a:lnTo>
                    <a:pt x="1261" y="9169"/>
                  </a:lnTo>
                  <a:cubicBezTo>
                    <a:pt x="1167" y="9295"/>
                    <a:pt x="1198" y="9484"/>
                    <a:pt x="1324" y="9610"/>
                  </a:cubicBezTo>
                  <a:lnTo>
                    <a:pt x="2301" y="10586"/>
                  </a:lnTo>
                  <a:cubicBezTo>
                    <a:pt x="2368" y="10654"/>
                    <a:pt x="2454" y="10685"/>
                    <a:pt x="2533" y="10685"/>
                  </a:cubicBezTo>
                  <a:cubicBezTo>
                    <a:pt x="2602" y="10685"/>
                    <a:pt x="2666" y="10662"/>
                    <a:pt x="2710" y="10618"/>
                  </a:cubicBezTo>
                  <a:lnTo>
                    <a:pt x="3466" y="10114"/>
                  </a:lnTo>
                  <a:cubicBezTo>
                    <a:pt x="3876" y="10366"/>
                    <a:pt x="4286" y="10555"/>
                    <a:pt x="4790" y="10681"/>
                  </a:cubicBezTo>
                  <a:lnTo>
                    <a:pt x="4947" y="11563"/>
                  </a:lnTo>
                  <a:cubicBezTo>
                    <a:pt x="4979" y="11721"/>
                    <a:pt x="5105" y="11847"/>
                    <a:pt x="5294" y="11847"/>
                  </a:cubicBezTo>
                  <a:lnTo>
                    <a:pt x="6680" y="11847"/>
                  </a:lnTo>
                  <a:cubicBezTo>
                    <a:pt x="6837" y="11847"/>
                    <a:pt x="6995" y="11721"/>
                    <a:pt x="7027" y="11563"/>
                  </a:cubicBezTo>
                  <a:lnTo>
                    <a:pt x="7184" y="10681"/>
                  </a:lnTo>
                  <a:cubicBezTo>
                    <a:pt x="7657" y="10555"/>
                    <a:pt x="8098" y="10366"/>
                    <a:pt x="8476" y="10114"/>
                  </a:cubicBezTo>
                  <a:lnTo>
                    <a:pt x="9232" y="10618"/>
                  </a:lnTo>
                  <a:cubicBezTo>
                    <a:pt x="9301" y="10673"/>
                    <a:pt x="9370" y="10698"/>
                    <a:pt x="9436" y="10698"/>
                  </a:cubicBezTo>
                  <a:cubicBezTo>
                    <a:pt x="9521" y="10698"/>
                    <a:pt x="9602" y="10657"/>
                    <a:pt x="9673" y="10586"/>
                  </a:cubicBezTo>
                  <a:lnTo>
                    <a:pt x="10650" y="9610"/>
                  </a:lnTo>
                  <a:cubicBezTo>
                    <a:pt x="10776" y="9484"/>
                    <a:pt x="10776" y="9295"/>
                    <a:pt x="10681" y="9169"/>
                  </a:cubicBezTo>
                  <a:lnTo>
                    <a:pt x="10177" y="8413"/>
                  </a:lnTo>
                  <a:cubicBezTo>
                    <a:pt x="10398" y="8034"/>
                    <a:pt x="10618" y="7593"/>
                    <a:pt x="10713" y="7121"/>
                  </a:cubicBezTo>
                  <a:lnTo>
                    <a:pt x="11626" y="6963"/>
                  </a:lnTo>
                  <a:cubicBezTo>
                    <a:pt x="11784" y="6932"/>
                    <a:pt x="11910" y="6806"/>
                    <a:pt x="11910" y="6617"/>
                  </a:cubicBezTo>
                  <a:lnTo>
                    <a:pt x="11910" y="5231"/>
                  </a:lnTo>
                  <a:cubicBezTo>
                    <a:pt x="11910" y="5073"/>
                    <a:pt x="11784" y="4915"/>
                    <a:pt x="11626" y="4884"/>
                  </a:cubicBezTo>
                  <a:lnTo>
                    <a:pt x="10713" y="4726"/>
                  </a:lnTo>
                  <a:cubicBezTo>
                    <a:pt x="10618" y="4254"/>
                    <a:pt x="10398" y="3813"/>
                    <a:pt x="10177" y="3403"/>
                  </a:cubicBezTo>
                  <a:lnTo>
                    <a:pt x="10681" y="2679"/>
                  </a:lnTo>
                  <a:cubicBezTo>
                    <a:pt x="10807" y="2553"/>
                    <a:pt x="10776" y="2364"/>
                    <a:pt x="10650" y="2238"/>
                  </a:cubicBezTo>
                  <a:lnTo>
                    <a:pt x="9673" y="1261"/>
                  </a:lnTo>
                  <a:cubicBezTo>
                    <a:pt x="9605" y="1193"/>
                    <a:pt x="9520" y="1162"/>
                    <a:pt x="9435" y="1162"/>
                  </a:cubicBezTo>
                  <a:cubicBezTo>
                    <a:pt x="9362" y="1162"/>
                    <a:pt x="9290" y="1186"/>
                    <a:pt x="9232" y="1229"/>
                  </a:cubicBezTo>
                  <a:lnTo>
                    <a:pt x="8476" y="1734"/>
                  </a:lnTo>
                  <a:cubicBezTo>
                    <a:pt x="8098" y="1481"/>
                    <a:pt x="7657" y="1292"/>
                    <a:pt x="7184" y="1166"/>
                  </a:cubicBezTo>
                  <a:lnTo>
                    <a:pt x="6995" y="284"/>
                  </a:lnTo>
                  <a:cubicBezTo>
                    <a:pt x="6932" y="127"/>
                    <a:pt x="6837" y="1"/>
                    <a:pt x="66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Google Shape;8465;p58">
            <a:extLst>
              <a:ext uri="{FF2B5EF4-FFF2-40B4-BE49-F238E27FC236}">
                <a16:creationId xmlns:a16="http://schemas.microsoft.com/office/drawing/2014/main" id="{C714F6AB-C3DF-9DE2-3B85-43EBD6947067}"/>
              </a:ext>
            </a:extLst>
          </p:cNvPr>
          <p:cNvSpPr/>
          <p:nvPr/>
        </p:nvSpPr>
        <p:spPr>
          <a:xfrm>
            <a:off x="1827128" y="2986177"/>
            <a:ext cx="525319" cy="521096"/>
          </a:xfrm>
          <a:custGeom>
            <a:avLst/>
            <a:gdLst/>
            <a:ahLst/>
            <a:cxnLst/>
            <a:rect l="l" t="t" r="r" b="b"/>
            <a:pathLst>
              <a:path w="11816" h="11721" extrusionOk="0">
                <a:moveTo>
                  <a:pt x="2395" y="631"/>
                </a:moveTo>
                <a:cubicBezTo>
                  <a:pt x="2584" y="631"/>
                  <a:pt x="2742" y="789"/>
                  <a:pt x="2742" y="978"/>
                </a:cubicBezTo>
                <a:cubicBezTo>
                  <a:pt x="2742" y="1167"/>
                  <a:pt x="2584" y="1324"/>
                  <a:pt x="2395" y="1324"/>
                </a:cubicBezTo>
                <a:lnTo>
                  <a:pt x="1009" y="1324"/>
                </a:lnTo>
                <a:cubicBezTo>
                  <a:pt x="820" y="1324"/>
                  <a:pt x="663" y="1167"/>
                  <a:pt x="663" y="978"/>
                </a:cubicBezTo>
                <a:cubicBezTo>
                  <a:pt x="663" y="789"/>
                  <a:pt x="820" y="631"/>
                  <a:pt x="1009" y="631"/>
                </a:cubicBezTo>
                <a:close/>
                <a:moveTo>
                  <a:pt x="6554" y="631"/>
                </a:moveTo>
                <a:cubicBezTo>
                  <a:pt x="6774" y="631"/>
                  <a:pt x="6932" y="789"/>
                  <a:pt x="6932" y="978"/>
                </a:cubicBezTo>
                <a:cubicBezTo>
                  <a:pt x="6932" y="1167"/>
                  <a:pt x="6774" y="1324"/>
                  <a:pt x="6554" y="1324"/>
                </a:cubicBezTo>
                <a:lnTo>
                  <a:pt x="5199" y="1324"/>
                </a:lnTo>
                <a:cubicBezTo>
                  <a:pt x="4979" y="1324"/>
                  <a:pt x="4821" y="1167"/>
                  <a:pt x="4821" y="978"/>
                </a:cubicBezTo>
                <a:cubicBezTo>
                  <a:pt x="4821" y="789"/>
                  <a:pt x="4979" y="631"/>
                  <a:pt x="5199" y="631"/>
                </a:cubicBezTo>
                <a:close/>
                <a:moveTo>
                  <a:pt x="10776" y="631"/>
                </a:moveTo>
                <a:cubicBezTo>
                  <a:pt x="10965" y="631"/>
                  <a:pt x="11122" y="789"/>
                  <a:pt x="11122" y="978"/>
                </a:cubicBezTo>
                <a:cubicBezTo>
                  <a:pt x="11122" y="1167"/>
                  <a:pt x="10965" y="1324"/>
                  <a:pt x="10776" y="1324"/>
                </a:cubicBezTo>
                <a:lnTo>
                  <a:pt x="9389" y="1324"/>
                </a:lnTo>
                <a:cubicBezTo>
                  <a:pt x="9200" y="1324"/>
                  <a:pt x="9043" y="1167"/>
                  <a:pt x="9043" y="978"/>
                </a:cubicBezTo>
                <a:cubicBezTo>
                  <a:pt x="9043" y="789"/>
                  <a:pt x="9200" y="631"/>
                  <a:pt x="9389" y="631"/>
                </a:cubicBezTo>
                <a:close/>
                <a:moveTo>
                  <a:pt x="7279" y="4790"/>
                </a:moveTo>
                <a:cubicBezTo>
                  <a:pt x="7468" y="4790"/>
                  <a:pt x="7625" y="4947"/>
                  <a:pt x="7625" y="5136"/>
                </a:cubicBezTo>
                <a:lnTo>
                  <a:pt x="7625" y="6554"/>
                </a:lnTo>
                <a:cubicBezTo>
                  <a:pt x="7625" y="6775"/>
                  <a:pt x="7468" y="6932"/>
                  <a:pt x="7279" y="6932"/>
                </a:cubicBezTo>
                <a:lnTo>
                  <a:pt x="4506" y="6932"/>
                </a:lnTo>
                <a:cubicBezTo>
                  <a:pt x="4317" y="6932"/>
                  <a:pt x="4160" y="6775"/>
                  <a:pt x="4160" y="6554"/>
                </a:cubicBezTo>
                <a:lnTo>
                  <a:pt x="4160" y="5136"/>
                </a:lnTo>
                <a:cubicBezTo>
                  <a:pt x="4160" y="4947"/>
                  <a:pt x="4317" y="4790"/>
                  <a:pt x="4506" y="4790"/>
                </a:cubicBezTo>
                <a:close/>
                <a:moveTo>
                  <a:pt x="2395" y="10398"/>
                </a:moveTo>
                <a:cubicBezTo>
                  <a:pt x="2584" y="10398"/>
                  <a:pt x="2742" y="10555"/>
                  <a:pt x="2742" y="10744"/>
                </a:cubicBezTo>
                <a:cubicBezTo>
                  <a:pt x="2742" y="10933"/>
                  <a:pt x="2584" y="11091"/>
                  <a:pt x="2395" y="11091"/>
                </a:cubicBezTo>
                <a:lnTo>
                  <a:pt x="1009" y="11091"/>
                </a:lnTo>
                <a:cubicBezTo>
                  <a:pt x="820" y="11091"/>
                  <a:pt x="663" y="10933"/>
                  <a:pt x="663" y="10744"/>
                </a:cubicBezTo>
                <a:cubicBezTo>
                  <a:pt x="663" y="10555"/>
                  <a:pt x="820" y="10398"/>
                  <a:pt x="1009" y="10398"/>
                </a:cubicBezTo>
                <a:close/>
                <a:moveTo>
                  <a:pt x="6585" y="10398"/>
                </a:moveTo>
                <a:cubicBezTo>
                  <a:pt x="6806" y="10398"/>
                  <a:pt x="6964" y="10555"/>
                  <a:pt x="6964" y="10744"/>
                </a:cubicBezTo>
                <a:cubicBezTo>
                  <a:pt x="6964" y="10933"/>
                  <a:pt x="6806" y="11091"/>
                  <a:pt x="6585" y="11091"/>
                </a:cubicBezTo>
                <a:lnTo>
                  <a:pt x="5231" y="11091"/>
                </a:lnTo>
                <a:cubicBezTo>
                  <a:pt x="5010" y="11091"/>
                  <a:pt x="4853" y="10933"/>
                  <a:pt x="4853" y="10744"/>
                </a:cubicBezTo>
                <a:cubicBezTo>
                  <a:pt x="4853" y="10555"/>
                  <a:pt x="5010" y="10398"/>
                  <a:pt x="5231" y="10398"/>
                </a:cubicBezTo>
                <a:close/>
                <a:moveTo>
                  <a:pt x="10776" y="10398"/>
                </a:moveTo>
                <a:cubicBezTo>
                  <a:pt x="10965" y="10398"/>
                  <a:pt x="11122" y="10555"/>
                  <a:pt x="11122" y="10744"/>
                </a:cubicBezTo>
                <a:cubicBezTo>
                  <a:pt x="11122" y="10933"/>
                  <a:pt x="10965" y="11091"/>
                  <a:pt x="10776" y="11091"/>
                </a:cubicBezTo>
                <a:lnTo>
                  <a:pt x="9389" y="11091"/>
                </a:lnTo>
                <a:cubicBezTo>
                  <a:pt x="9200" y="11091"/>
                  <a:pt x="9043" y="10933"/>
                  <a:pt x="9043" y="10744"/>
                </a:cubicBezTo>
                <a:cubicBezTo>
                  <a:pt x="9043" y="10555"/>
                  <a:pt x="9200" y="10398"/>
                  <a:pt x="9389" y="10398"/>
                </a:cubicBezTo>
                <a:close/>
                <a:moveTo>
                  <a:pt x="1009" y="1"/>
                </a:moveTo>
                <a:cubicBezTo>
                  <a:pt x="410" y="1"/>
                  <a:pt x="1" y="474"/>
                  <a:pt x="1" y="1009"/>
                </a:cubicBezTo>
                <a:cubicBezTo>
                  <a:pt x="1" y="1608"/>
                  <a:pt x="473" y="2049"/>
                  <a:pt x="1009" y="2049"/>
                </a:cubicBezTo>
                <a:lnTo>
                  <a:pt x="1356" y="2049"/>
                </a:lnTo>
                <a:lnTo>
                  <a:pt x="1356" y="2395"/>
                </a:lnTo>
                <a:cubicBezTo>
                  <a:pt x="1356" y="2994"/>
                  <a:pt x="1828" y="3403"/>
                  <a:pt x="2395" y="3403"/>
                </a:cubicBezTo>
                <a:lnTo>
                  <a:pt x="5546" y="3403"/>
                </a:lnTo>
                <a:lnTo>
                  <a:pt x="5546" y="4128"/>
                </a:lnTo>
                <a:lnTo>
                  <a:pt x="4506" y="4128"/>
                </a:lnTo>
                <a:cubicBezTo>
                  <a:pt x="3939" y="4128"/>
                  <a:pt x="3466" y="4601"/>
                  <a:pt x="3466" y="5136"/>
                </a:cubicBezTo>
                <a:lnTo>
                  <a:pt x="3466" y="6554"/>
                </a:lnTo>
                <a:cubicBezTo>
                  <a:pt x="3466" y="7153"/>
                  <a:pt x="3939" y="7594"/>
                  <a:pt x="4506" y="7594"/>
                </a:cubicBezTo>
                <a:lnTo>
                  <a:pt x="5546" y="7594"/>
                </a:lnTo>
                <a:lnTo>
                  <a:pt x="5546" y="8287"/>
                </a:lnTo>
                <a:lnTo>
                  <a:pt x="2395" y="8287"/>
                </a:lnTo>
                <a:cubicBezTo>
                  <a:pt x="1797" y="8287"/>
                  <a:pt x="1356" y="8759"/>
                  <a:pt x="1356" y="9326"/>
                </a:cubicBezTo>
                <a:lnTo>
                  <a:pt x="1356" y="9673"/>
                </a:lnTo>
                <a:lnTo>
                  <a:pt x="1009" y="9673"/>
                </a:lnTo>
                <a:cubicBezTo>
                  <a:pt x="410" y="9673"/>
                  <a:pt x="1" y="10146"/>
                  <a:pt x="1" y="10713"/>
                </a:cubicBezTo>
                <a:cubicBezTo>
                  <a:pt x="1" y="11280"/>
                  <a:pt x="473" y="11721"/>
                  <a:pt x="1009" y="11721"/>
                </a:cubicBezTo>
                <a:lnTo>
                  <a:pt x="2395" y="11721"/>
                </a:lnTo>
                <a:cubicBezTo>
                  <a:pt x="2994" y="11721"/>
                  <a:pt x="3403" y="11248"/>
                  <a:pt x="3403" y="10713"/>
                </a:cubicBezTo>
                <a:cubicBezTo>
                  <a:pt x="3403" y="10114"/>
                  <a:pt x="2931" y="9673"/>
                  <a:pt x="2395" y="9673"/>
                </a:cubicBezTo>
                <a:lnTo>
                  <a:pt x="2049" y="9673"/>
                </a:lnTo>
                <a:lnTo>
                  <a:pt x="2049" y="9326"/>
                </a:lnTo>
                <a:cubicBezTo>
                  <a:pt x="2049" y="9137"/>
                  <a:pt x="2206" y="8980"/>
                  <a:pt x="2395" y="8980"/>
                </a:cubicBezTo>
                <a:lnTo>
                  <a:pt x="5546" y="8980"/>
                </a:lnTo>
                <a:lnTo>
                  <a:pt x="5546" y="9673"/>
                </a:lnTo>
                <a:lnTo>
                  <a:pt x="5199" y="9673"/>
                </a:lnTo>
                <a:cubicBezTo>
                  <a:pt x="4601" y="9673"/>
                  <a:pt x="4160" y="10146"/>
                  <a:pt x="4160" y="10713"/>
                </a:cubicBezTo>
                <a:cubicBezTo>
                  <a:pt x="4160" y="11280"/>
                  <a:pt x="4632" y="11721"/>
                  <a:pt x="5199" y="11721"/>
                </a:cubicBezTo>
                <a:lnTo>
                  <a:pt x="6554" y="11721"/>
                </a:lnTo>
                <a:cubicBezTo>
                  <a:pt x="7153" y="11721"/>
                  <a:pt x="7594" y="11248"/>
                  <a:pt x="7594" y="10713"/>
                </a:cubicBezTo>
                <a:cubicBezTo>
                  <a:pt x="7594" y="10114"/>
                  <a:pt x="7121" y="9673"/>
                  <a:pt x="6554" y="9673"/>
                </a:cubicBezTo>
                <a:lnTo>
                  <a:pt x="6207" y="9673"/>
                </a:lnTo>
                <a:lnTo>
                  <a:pt x="6207" y="8980"/>
                </a:lnTo>
                <a:lnTo>
                  <a:pt x="9358" y="8980"/>
                </a:lnTo>
                <a:cubicBezTo>
                  <a:pt x="9547" y="8980"/>
                  <a:pt x="9704" y="9137"/>
                  <a:pt x="9704" y="9326"/>
                </a:cubicBezTo>
                <a:lnTo>
                  <a:pt x="9704" y="9673"/>
                </a:lnTo>
                <a:lnTo>
                  <a:pt x="9358" y="9673"/>
                </a:lnTo>
                <a:cubicBezTo>
                  <a:pt x="8759" y="9673"/>
                  <a:pt x="8350" y="10146"/>
                  <a:pt x="8350" y="10713"/>
                </a:cubicBezTo>
                <a:cubicBezTo>
                  <a:pt x="8350" y="11280"/>
                  <a:pt x="8791" y="11721"/>
                  <a:pt x="9358" y="11721"/>
                </a:cubicBezTo>
                <a:lnTo>
                  <a:pt x="10744" y="11721"/>
                </a:lnTo>
                <a:cubicBezTo>
                  <a:pt x="11311" y="11721"/>
                  <a:pt x="11752" y="11248"/>
                  <a:pt x="11752" y="10713"/>
                </a:cubicBezTo>
                <a:cubicBezTo>
                  <a:pt x="11752" y="10114"/>
                  <a:pt x="11280" y="9673"/>
                  <a:pt x="10744" y="9673"/>
                </a:cubicBezTo>
                <a:lnTo>
                  <a:pt x="10366" y="9673"/>
                </a:lnTo>
                <a:lnTo>
                  <a:pt x="10366" y="9326"/>
                </a:lnTo>
                <a:cubicBezTo>
                  <a:pt x="10366" y="8728"/>
                  <a:pt x="9925" y="8287"/>
                  <a:pt x="9358" y="8287"/>
                </a:cubicBezTo>
                <a:lnTo>
                  <a:pt x="6207" y="8287"/>
                </a:lnTo>
                <a:lnTo>
                  <a:pt x="6207" y="7594"/>
                </a:lnTo>
                <a:lnTo>
                  <a:pt x="7216" y="7594"/>
                </a:lnTo>
                <a:cubicBezTo>
                  <a:pt x="7814" y="7594"/>
                  <a:pt x="8287" y="7121"/>
                  <a:pt x="8287" y="6554"/>
                </a:cubicBezTo>
                <a:lnTo>
                  <a:pt x="8287" y="5136"/>
                </a:lnTo>
                <a:cubicBezTo>
                  <a:pt x="8287" y="4569"/>
                  <a:pt x="7814" y="4128"/>
                  <a:pt x="7216" y="4128"/>
                </a:cubicBezTo>
                <a:lnTo>
                  <a:pt x="6207" y="4128"/>
                </a:lnTo>
                <a:lnTo>
                  <a:pt x="6207" y="3403"/>
                </a:lnTo>
                <a:lnTo>
                  <a:pt x="9389" y="3403"/>
                </a:lnTo>
                <a:cubicBezTo>
                  <a:pt x="9988" y="3403"/>
                  <a:pt x="10429" y="2931"/>
                  <a:pt x="10429" y="2395"/>
                </a:cubicBezTo>
                <a:lnTo>
                  <a:pt x="10429" y="2049"/>
                </a:lnTo>
                <a:lnTo>
                  <a:pt x="10776" y="2049"/>
                </a:lnTo>
                <a:cubicBezTo>
                  <a:pt x="11374" y="2049"/>
                  <a:pt x="11815" y="1576"/>
                  <a:pt x="11815" y="1009"/>
                </a:cubicBezTo>
                <a:cubicBezTo>
                  <a:pt x="11815" y="411"/>
                  <a:pt x="11343" y="1"/>
                  <a:pt x="10776" y="1"/>
                </a:cubicBezTo>
                <a:lnTo>
                  <a:pt x="9389" y="1"/>
                </a:lnTo>
                <a:cubicBezTo>
                  <a:pt x="8822" y="1"/>
                  <a:pt x="8381" y="474"/>
                  <a:pt x="8381" y="1009"/>
                </a:cubicBezTo>
                <a:cubicBezTo>
                  <a:pt x="8381" y="1608"/>
                  <a:pt x="8854" y="2049"/>
                  <a:pt x="9389" y="2049"/>
                </a:cubicBezTo>
                <a:lnTo>
                  <a:pt x="9767" y="2049"/>
                </a:lnTo>
                <a:lnTo>
                  <a:pt x="9767" y="2395"/>
                </a:lnTo>
                <a:cubicBezTo>
                  <a:pt x="9767" y="2584"/>
                  <a:pt x="9610" y="2742"/>
                  <a:pt x="9389" y="2742"/>
                </a:cubicBezTo>
                <a:lnTo>
                  <a:pt x="6239" y="2742"/>
                </a:lnTo>
                <a:lnTo>
                  <a:pt x="6239" y="2049"/>
                </a:lnTo>
                <a:lnTo>
                  <a:pt x="6617" y="2049"/>
                </a:lnTo>
                <a:cubicBezTo>
                  <a:pt x="7184" y="2049"/>
                  <a:pt x="7625" y="1576"/>
                  <a:pt x="7625" y="1009"/>
                </a:cubicBezTo>
                <a:cubicBezTo>
                  <a:pt x="7625" y="411"/>
                  <a:pt x="7153" y="1"/>
                  <a:pt x="6617" y="1"/>
                </a:cubicBezTo>
                <a:lnTo>
                  <a:pt x="5231" y="1"/>
                </a:lnTo>
                <a:cubicBezTo>
                  <a:pt x="4632" y="1"/>
                  <a:pt x="4191" y="474"/>
                  <a:pt x="4191" y="1009"/>
                </a:cubicBezTo>
                <a:cubicBezTo>
                  <a:pt x="4191" y="1608"/>
                  <a:pt x="4664" y="2049"/>
                  <a:pt x="5231" y="2049"/>
                </a:cubicBezTo>
                <a:lnTo>
                  <a:pt x="5577" y="2049"/>
                </a:lnTo>
                <a:lnTo>
                  <a:pt x="5577" y="2742"/>
                </a:lnTo>
                <a:lnTo>
                  <a:pt x="2427" y="2742"/>
                </a:lnTo>
                <a:cubicBezTo>
                  <a:pt x="2238" y="2742"/>
                  <a:pt x="2080" y="2584"/>
                  <a:pt x="2080" y="2395"/>
                </a:cubicBezTo>
                <a:lnTo>
                  <a:pt x="2080" y="2049"/>
                </a:lnTo>
                <a:lnTo>
                  <a:pt x="2427" y="2049"/>
                </a:lnTo>
                <a:cubicBezTo>
                  <a:pt x="3025" y="2049"/>
                  <a:pt x="3466" y="1576"/>
                  <a:pt x="3466" y="1009"/>
                </a:cubicBezTo>
                <a:cubicBezTo>
                  <a:pt x="3466" y="411"/>
                  <a:pt x="2994" y="1"/>
                  <a:pt x="2427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" name="Google Shape;8466;p58">
            <a:extLst>
              <a:ext uri="{FF2B5EF4-FFF2-40B4-BE49-F238E27FC236}">
                <a16:creationId xmlns:a16="http://schemas.microsoft.com/office/drawing/2014/main" id="{6126CEE6-E3F7-E00E-B345-6DF7E0413C34}"/>
              </a:ext>
            </a:extLst>
          </p:cNvPr>
          <p:cNvGrpSpPr/>
          <p:nvPr/>
        </p:nvGrpSpPr>
        <p:grpSpPr>
          <a:xfrm>
            <a:off x="1825058" y="3659392"/>
            <a:ext cx="529499" cy="529097"/>
            <a:chOff x="1413250" y="2680675"/>
            <a:chExt cx="297750" cy="297525"/>
          </a:xfrm>
          <a:solidFill>
            <a:srgbClr val="054B99"/>
          </a:solidFill>
        </p:grpSpPr>
        <p:sp>
          <p:nvSpPr>
            <p:cNvPr id="62" name="Google Shape;8467;p58">
              <a:extLst>
                <a:ext uri="{FF2B5EF4-FFF2-40B4-BE49-F238E27FC236}">
                  <a16:creationId xmlns:a16="http://schemas.microsoft.com/office/drawing/2014/main" id="{103ADE6F-4A7F-0948-B668-B6DF7B288C96}"/>
                </a:ext>
              </a:extLst>
            </p:cNvPr>
            <p:cNvSpPr/>
            <p:nvPr/>
          </p:nvSpPr>
          <p:spPr>
            <a:xfrm>
              <a:off x="1413250" y="2680675"/>
              <a:ext cx="297750" cy="297525"/>
            </a:xfrm>
            <a:custGeom>
              <a:avLst/>
              <a:gdLst/>
              <a:ahLst/>
              <a:cxnLst/>
              <a:rect l="l" t="t" r="r" b="b"/>
              <a:pathLst>
                <a:path w="11910" h="11901" extrusionOk="0">
                  <a:moveTo>
                    <a:pt x="10460" y="1418"/>
                  </a:moveTo>
                  <a:lnTo>
                    <a:pt x="10460" y="7719"/>
                  </a:lnTo>
                  <a:lnTo>
                    <a:pt x="1387" y="7719"/>
                  </a:lnTo>
                  <a:lnTo>
                    <a:pt x="1387" y="1418"/>
                  </a:lnTo>
                  <a:close/>
                  <a:moveTo>
                    <a:pt x="5577" y="8380"/>
                  </a:moveTo>
                  <a:lnTo>
                    <a:pt x="5577" y="9105"/>
                  </a:lnTo>
                  <a:lnTo>
                    <a:pt x="5167" y="9105"/>
                  </a:lnTo>
                  <a:lnTo>
                    <a:pt x="5451" y="8380"/>
                  </a:lnTo>
                  <a:close/>
                  <a:moveTo>
                    <a:pt x="6396" y="8380"/>
                  </a:moveTo>
                  <a:lnTo>
                    <a:pt x="6679" y="9105"/>
                  </a:lnTo>
                  <a:lnTo>
                    <a:pt x="6270" y="9105"/>
                  </a:lnTo>
                  <a:lnTo>
                    <a:pt x="6270" y="8380"/>
                  </a:lnTo>
                  <a:close/>
                  <a:moveTo>
                    <a:pt x="5955" y="0"/>
                  </a:moveTo>
                  <a:cubicBezTo>
                    <a:pt x="5766" y="0"/>
                    <a:pt x="5608" y="158"/>
                    <a:pt x="5608" y="347"/>
                  </a:cubicBezTo>
                  <a:lnTo>
                    <a:pt x="5608" y="725"/>
                  </a:lnTo>
                  <a:lnTo>
                    <a:pt x="378" y="725"/>
                  </a:lnTo>
                  <a:cubicBezTo>
                    <a:pt x="158" y="725"/>
                    <a:pt x="0" y="882"/>
                    <a:pt x="0" y="1071"/>
                  </a:cubicBezTo>
                  <a:cubicBezTo>
                    <a:pt x="0" y="1260"/>
                    <a:pt x="158" y="1418"/>
                    <a:pt x="378" y="1418"/>
                  </a:cubicBezTo>
                  <a:lnTo>
                    <a:pt x="725" y="1418"/>
                  </a:lnTo>
                  <a:lnTo>
                    <a:pt x="725" y="7719"/>
                  </a:lnTo>
                  <a:lnTo>
                    <a:pt x="378" y="7719"/>
                  </a:lnTo>
                  <a:cubicBezTo>
                    <a:pt x="189" y="7719"/>
                    <a:pt x="32" y="7876"/>
                    <a:pt x="32" y="8097"/>
                  </a:cubicBezTo>
                  <a:cubicBezTo>
                    <a:pt x="32" y="8286"/>
                    <a:pt x="189" y="8443"/>
                    <a:pt x="378" y="8443"/>
                  </a:cubicBezTo>
                  <a:lnTo>
                    <a:pt x="4758" y="8443"/>
                  </a:lnTo>
                  <a:lnTo>
                    <a:pt x="3560" y="11436"/>
                  </a:lnTo>
                  <a:cubicBezTo>
                    <a:pt x="3497" y="11625"/>
                    <a:pt x="3560" y="11814"/>
                    <a:pt x="3749" y="11877"/>
                  </a:cubicBezTo>
                  <a:cubicBezTo>
                    <a:pt x="3803" y="11893"/>
                    <a:pt x="3855" y="11901"/>
                    <a:pt x="3903" y="11901"/>
                  </a:cubicBezTo>
                  <a:cubicBezTo>
                    <a:pt x="4052" y="11901"/>
                    <a:pt x="4167" y="11824"/>
                    <a:pt x="4191" y="11657"/>
                  </a:cubicBezTo>
                  <a:lnTo>
                    <a:pt x="4947" y="9830"/>
                  </a:lnTo>
                  <a:lnTo>
                    <a:pt x="5608" y="9830"/>
                  </a:lnTo>
                  <a:lnTo>
                    <a:pt x="5608" y="10838"/>
                  </a:lnTo>
                  <a:cubicBezTo>
                    <a:pt x="5608" y="11027"/>
                    <a:pt x="5766" y="11184"/>
                    <a:pt x="5955" y="11184"/>
                  </a:cubicBezTo>
                  <a:cubicBezTo>
                    <a:pt x="6175" y="11184"/>
                    <a:pt x="6333" y="11027"/>
                    <a:pt x="6333" y="10838"/>
                  </a:cubicBezTo>
                  <a:lnTo>
                    <a:pt x="6333" y="9830"/>
                  </a:lnTo>
                  <a:lnTo>
                    <a:pt x="6995" y="9830"/>
                  </a:lnTo>
                  <a:lnTo>
                    <a:pt x="7751" y="11657"/>
                  </a:lnTo>
                  <a:cubicBezTo>
                    <a:pt x="7798" y="11824"/>
                    <a:pt x="7918" y="11901"/>
                    <a:pt x="8042" y="11901"/>
                  </a:cubicBezTo>
                  <a:cubicBezTo>
                    <a:pt x="8082" y="11901"/>
                    <a:pt x="8122" y="11893"/>
                    <a:pt x="8160" y="11877"/>
                  </a:cubicBezTo>
                  <a:cubicBezTo>
                    <a:pt x="8381" y="11783"/>
                    <a:pt x="8444" y="11594"/>
                    <a:pt x="8381" y="11436"/>
                  </a:cubicBezTo>
                  <a:lnTo>
                    <a:pt x="7184" y="8443"/>
                  </a:lnTo>
                  <a:lnTo>
                    <a:pt x="11563" y="8443"/>
                  </a:lnTo>
                  <a:cubicBezTo>
                    <a:pt x="11752" y="8443"/>
                    <a:pt x="11909" y="8286"/>
                    <a:pt x="11909" y="8097"/>
                  </a:cubicBezTo>
                  <a:cubicBezTo>
                    <a:pt x="11909" y="7876"/>
                    <a:pt x="11752" y="7719"/>
                    <a:pt x="11563" y="7719"/>
                  </a:cubicBezTo>
                  <a:lnTo>
                    <a:pt x="11185" y="7719"/>
                  </a:lnTo>
                  <a:lnTo>
                    <a:pt x="11185" y="1418"/>
                  </a:lnTo>
                  <a:lnTo>
                    <a:pt x="11563" y="1418"/>
                  </a:lnTo>
                  <a:cubicBezTo>
                    <a:pt x="11752" y="1418"/>
                    <a:pt x="11909" y="1260"/>
                    <a:pt x="11909" y="1071"/>
                  </a:cubicBezTo>
                  <a:cubicBezTo>
                    <a:pt x="11909" y="882"/>
                    <a:pt x="11752" y="725"/>
                    <a:pt x="11563" y="725"/>
                  </a:cubicBezTo>
                  <a:lnTo>
                    <a:pt x="6301" y="725"/>
                  </a:lnTo>
                  <a:lnTo>
                    <a:pt x="6301" y="347"/>
                  </a:lnTo>
                  <a:cubicBezTo>
                    <a:pt x="6301" y="158"/>
                    <a:pt x="6144" y="0"/>
                    <a:pt x="59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8468;p58">
              <a:extLst>
                <a:ext uri="{FF2B5EF4-FFF2-40B4-BE49-F238E27FC236}">
                  <a16:creationId xmlns:a16="http://schemas.microsoft.com/office/drawing/2014/main" id="{8C6D4AB1-685C-F52B-37EE-6761B0873094}"/>
                </a:ext>
              </a:extLst>
            </p:cNvPr>
            <p:cNvSpPr/>
            <p:nvPr/>
          </p:nvSpPr>
          <p:spPr>
            <a:xfrm>
              <a:off x="1465225" y="2805100"/>
              <a:ext cx="52800" cy="52025"/>
            </a:xfrm>
            <a:custGeom>
              <a:avLst/>
              <a:gdLst/>
              <a:ahLst/>
              <a:cxnLst/>
              <a:rect l="l" t="t" r="r" b="b"/>
              <a:pathLst>
                <a:path w="2112" h="2081" extrusionOk="0">
                  <a:moveTo>
                    <a:pt x="1387" y="663"/>
                  </a:moveTo>
                  <a:lnTo>
                    <a:pt x="1387" y="1387"/>
                  </a:lnTo>
                  <a:lnTo>
                    <a:pt x="694" y="1387"/>
                  </a:lnTo>
                  <a:lnTo>
                    <a:pt x="694" y="663"/>
                  </a:ln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734"/>
                  </a:lnTo>
                  <a:cubicBezTo>
                    <a:pt x="1" y="1923"/>
                    <a:pt x="158" y="2080"/>
                    <a:pt x="347" y="2080"/>
                  </a:cubicBezTo>
                  <a:lnTo>
                    <a:pt x="1765" y="2080"/>
                  </a:lnTo>
                  <a:cubicBezTo>
                    <a:pt x="1954" y="2080"/>
                    <a:pt x="2112" y="1923"/>
                    <a:pt x="2112" y="1734"/>
                  </a:cubicBezTo>
                  <a:lnTo>
                    <a:pt x="2112" y="347"/>
                  </a:lnTo>
                  <a:cubicBezTo>
                    <a:pt x="2112" y="158"/>
                    <a:pt x="1954" y="1"/>
                    <a:pt x="17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8469;p58">
              <a:extLst>
                <a:ext uri="{FF2B5EF4-FFF2-40B4-BE49-F238E27FC236}">
                  <a16:creationId xmlns:a16="http://schemas.microsoft.com/office/drawing/2014/main" id="{38515F42-A166-022F-6376-36E1EF0647B4}"/>
                </a:ext>
              </a:extLst>
            </p:cNvPr>
            <p:cNvSpPr/>
            <p:nvPr/>
          </p:nvSpPr>
          <p:spPr>
            <a:xfrm>
              <a:off x="1535325" y="2769675"/>
              <a:ext cx="52800" cy="87450"/>
            </a:xfrm>
            <a:custGeom>
              <a:avLst/>
              <a:gdLst/>
              <a:ahLst/>
              <a:cxnLst/>
              <a:rect l="l" t="t" r="r" b="b"/>
              <a:pathLst>
                <a:path w="2112" h="3498" extrusionOk="0">
                  <a:moveTo>
                    <a:pt x="1387" y="662"/>
                  </a:moveTo>
                  <a:lnTo>
                    <a:pt x="1387" y="2741"/>
                  </a:lnTo>
                  <a:lnTo>
                    <a:pt x="694" y="2741"/>
                  </a:lnTo>
                  <a:lnTo>
                    <a:pt x="694" y="662"/>
                  </a:lnTo>
                  <a:close/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3151"/>
                  </a:lnTo>
                  <a:cubicBezTo>
                    <a:pt x="1" y="3340"/>
                    <a:pt x="158" y="3497"/>
                    <a:pt x="379" y="3497"/>
                  </a:cubicBezTo>
                  <a:lnTo>
                    <a:pt x="1733" y="3497"/>
                  </a:lnTo>
                  <a:lnTo>
                    <a:pt x="1733" y="3466"/>
                  </a:lnTo>
                  <a:cubicBezTo>
                    <a:pt x="1954" y="3466"/>
                    <a:pt x="2112" y="3308"/>
                    <a:pt x="2112" y="3119"/>
                  </a:cubicBezTo>
                  <a:lnTo>
                    <a:pt x="2112" y="347"/>
                  </a:lnTo>
                  <a:cubicBezTo>
                    <a:pt x="2112" y="158"/>
                    <a:pt x="1954" y="0"/>
                    <a:pt x="1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8470;p58">
              <a:extLst>
                <a:ext uri="{FF2B5EF4-FFF2-40B4-BE49-F238E27FC236}">
                  <a16:creationId xmlns:a16="http://schemas.microsoft.com/office/drawing/2014/main" id="{A72C7E48-EC16-D8B2-2CE4-8A005360E916}"/>
                </a:ext>
              </a:extLst>
            </p:cNvPr>
            <p:cNvSpPr/>
            <p:nvPr/>
          </p:nvSpPr>
          <p:spPr>
            <a:xfrm>
              <a:off x="1604650" y="2733425"/>
              <a:ext cx="52775" cy="122900"/>
            </a:xfrm>
            <a:custGeom>
              <a:avLst/>
              <a:gdLst/>
              <a:ahLst/>
              <a:cxnLst/>
              <a:rect l="l" t="t" r="r" b="b"/>
              <a:pathLst>
                <a:path w="2111" h="4916" extrusionOk="0">
                  <a:moveTo>
                    <a:pt x="1418" y="726"/>
                  </a:moveTo>
                  <a:lnTo>
                    <a:pt x="1418" y="4254"/>
                  </a:lnTo>
                  <a:lnTo>
                    <a:pt x="725" y="4254"/>
                  </a:lnTo>
                  <a:lnTo>
                    <a:pt x="725" y="726"/>
                  </a:lnTo>
                  <a:close/>
                  <a:moveTo>
                    <a:pt x="347" y="1"/>
                  </a:moveTo>
                  <a:cubicBezTo>
                    <a:pt x="158" y="1"/>
                    <a:pt x="0" y="159"/>
                    <a:pt x="0" y="348"/>
                  </a:cubicBezTo>
                  <a:lnTo>
                    <a:pt x="0" y="4569"/>
                  </a:lnTo>
                  <a:cubicBezTo>
                    <a:pt x="0" y="4758"/>
                    <a:pt x="158" y="4916"/>
                    <a:pt x="347" y="4916"/>
                  </a:cubicBezTo>
                  <a:lnTo>
                    <a:pt x="1764" y="4916"/>
                  </a:lnTo>
                  <a:cubicBezTo>
                    <a:pt x="1953" y="4916"/>
                    <a:pt x="2111" y="4758"/>
                    <a:pt x="2111" y="4569"/>
                  </a:cubicBezTo>
                  <a:lnTo>
                    <a:pt x="2111" y="348"/>
                  </a:lnTo>
                  <a:cubicBezTo>
                    <a:pt x="2111" y="159"/>
                    <a:pt x="1953" y="1"/>
                    <a:pt x="17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8471;p58">
            <a:extLst>
              <a:ext uri="{FF2B5EF4-FFF2-40B4-BE49-F238E27FC236}">
                <a16:creationId xmlns:a16="http://schemas.microsoft.com/office/drawing/2014/main" id="{8CDB6FA7-41C3-9D91-A65F-9E63FE1787B1}"/>
              </a:ext>
            </a:extLst>
          </p:cNvPr>
          <p:cNvSpPr/>
          <p:nvPr/>
        </p:nvSpPr>
        <p:spPr>
          <a:xfrm>
            <a:off x="5228917" y="2359403"/>
            <a:ext cx="407638" cy="526654"/>
          </a:xfrm>
          <a:custGeom>
            <a:avLst/>
            <a:gdLst/>
            <a:ahLst/>
            <a:cxnLst/>
            <a:rect l="l" t="t" r="r" b="b"/>
            <a:pathLst>
              <a:path w="9169" h="11846" extrusionOk="0">
                <a:moveTo>
                  <a:pt x="4695" y="2079"/>
                </a:moveTo>
                <a:cubicBezTo>
                  <a:pt x="5073" y="2079"/>
                  <a:pt x="5388" y="2394"/>
                  <a:pt x="5388" y="2772"/>
                </a:cubicBezTo>
                <a:cubicBezTo>
                  <a:pt x="5388" y="3181"/>
                  <a:pt x="5073" y="3496"/>
                  <a:pt x="4695" y="3496"/>
                </a:cubicBezTo>
                <a:cubicBezTo>
                  <a:pt x="4285" y="3496"/>
                  <a:pt x="3970" y="3181"/>
                  <a:pt x="3970" y="2772"/>
                </a:cubicBezTo>
                <a:cubicBezTo>
                  <a:pt x="3970" y="2394"/>
                  <a:pt x="4285" y="2079"/>
                  <a:pt x="4695" y="2079"/>
                </a:cubicBezTo>
                <a:close/>
                <a:moveTo>
                  <a:pt x="4695" y="4189"/>
                </a:moveTo>
                <a:cubicBezTo>
                  <a:pt x="5640" y="4189"/>
                  <a:pt x="6428" y="4977"/>
                  <a:pt x="6428" y="5922"/>
                </a:cubicBezTo>
                <a:lnTo>
                  <a:pt x="6428" y="6300"/>
                </a:lnTo>
                <a:lnTo>
                  <a:pt x="2962" y="6300"/>
                </a:lnTo>
                <a:lnTo>
                  <a:pt x="2962" y="5922"/>
                </a:lnTo>
                <a:cubicBezTo>
                  <a:pt x="2962" y="4945"/>
                  <a:pt x="3750" y="4189"/>
                  <a:pt x="4695" y="4189"/>
                </a:cubicBezTo>
                <a:close/>
                <a:moveTo>
                  <a:pt x="4730" y="664"/>
                </a:moveTo>
                <a:cubicBezTo>
                  <a:pt x="6870" y="664"/>
                  <a:pt x="8538" y="2418"/>
                  <a:pt x="8538" y="4473"/>
                </a:cubicBezTo>
                <a:cubicBezTo>
                  <a:pt x="8538" y="5544"/>
                  <a:pt x="8097" y="6552"/>
                  <a:pt x="7310" y="7277"/>
                </a:cubicBezTo>
                <a:cubicBezTo>
                  <a:pt x="7215" y="7403"/>
                  <a:pt x="7121" y="7466"/>
                  <a:pt x="6995" y="7497"/>
                </a:cubicBezTo>
                <a:cubicBezTo>
                  <a:pt x="6774" y="7718"/>
                  <a:pt x="6522" y="7907"/>
                  <a:pt x="6459" y="8285"/>
                </a:cubicBezTo>
                <a:lnTo>
                  <a:pt x="5041" y="8285"/>
                </a:lnTo>
                <a:lnTo>
                  <a:pt x="5041" y="6993"/>
                </a:lnTo>
                <a:lnTo>
                  <a:pt x="6774" y="6993"/>
                </a:lnTo>
                <a:cubicBezTo>
                  <a:pt x="6963" y="6993"/>
                  <a:pt x="7121" y="6836"/>
                  <a:pt x="7121" y="6647"/>
                </a:cubicBezTo>
                <a:lnTo>
                  <a:pt x="7121" y="5922"/>
                </a:lnTo>
                <a:cubicBezTo>
                  <a:pt x="7121" y="4945"/>
                  <a:pt x="6585" y="4126"/>
                  <a:pt x="5734" y="3717"/>
                </a:cubicBezTo>
                <a:cubicBezTo>
                  <a:pt x="5987" y="3496"/>
                  <a:pt x="6113" y="3181"/>
                  <a:pt x="6113" y="2835"/>
                </a:cubicBezTo>
                <a:cubicBezTo>
                  <a:pt x="6113" y="2079"/>
                  <a:pt x="5482" y="1448"/>
                  <a:pt x="4726" y="1448"/>
                </a:cubicBezTo>
                <a:cubicBezTo>
                  <a:pt x="3970" y="1448"/>
                  <a:pt x="3340" y="2079"/>
                  <a:pt x="3340" y="2835"/>
                </a:cubicBezTo>
                <a:cubicBezTo>
                  <a:pt x="3340" y="3181"/>
                  <a:pt x="3466" y="3496"/>
                  <a:pt x="3687" y="3717"/>
                </a:cubicBezTo>
                <a:cubicBezTo>
                  <a:pt x="2868" y="4126"/>
                  <a:pt x="2332" y="4945"/>
                  <a:pt x="2332" y="5922"/>
                </a:cubicBezTo>
                <a:lnTo>
                  <a:pt x="2332" y="6647"/>
                </a:lnTo>
                <a:cubicBezTo>
                  <a:pt x="2332" y="6836"/>
                  <a:pt x="2489" y="6993"/>
                  <a:pt x="2679" y="6993"/>
                </a:cubicBezTo>
                <a:lnTo>
                  <a:pt x="4411" y="6993"/>
                </a:lnTo>
                <a:lnTo>
                  <a:pt x="4411" y="8411"/>
                </a:lnTo>
                <a:lnTo>
                  <a:pt x="2931" y="8411"/>
                </a:lnTo>
                <a:lnTo>
                  <a:pt x="2931" y="8380"/>
                </a:lnTo>
                <a:cubicBezTo>
                  <a:pt x="2836" y="7938"/>
                  <a:pt x="2615" y="7749"/>
                  <a:pt x="2363" y="7560"/>
                </a:cubicBezTo>
                <a:cubicBezTo>
                  <a:pt x="2300" y="7466"/>
                  <a:pt x="2174" y="7403"/>
                  <a:pt x="2048" y="7277"/>
                </a:cubicBezTo>
                <a:cubicBezTo>
                  <a:pt x="1135" y="6395"/>
                  <a:pt x="757" y="5135"/>
                  <a:pt x="946" y="3874"/>
                </a:cubicBezTo>
                <a:cubicBezTo>
                  <a:pt x="1198" y="2236"/>
                  <a:pt x="2615" y="881"/>
                  <a:pt x="4254" y="692"/>
                </a:cubicBezTo>
                <a:cubicBezTo>
                  <a:pt x="4415" y="673"/>
                  <a:pt x="4574" y="664"/>
                  <a:pt x="4730" y="664"/>
                </a:cubicBezTo>
                <a:close/>
                <a:moveTo>
                  <a:pt x="6428" y="9073"/>
                </a:moveTo>
                <a:lnTo>
                  <a:pt x="6428" y="9419"/>
                </a:lnTo>
                <a:cubicBezTo>
                  <a:pt x="6428" y="9640"/>
                  <a:pt x="6270" y="9797"/>
                  <a:pt x="6081" y="9797"/>
                </a:cubicBezTo>
                <a:lnTo>
                  <a:pt x="3309" y="9797"/>
                </a:lnTo>
                <a:cubicBezTo>
                  <a:pt x="3120" y="9797"/>
                  <a:pt x="2962" y="9640"/>
                  <a:pt x="2962" y="9419"/>
                </a:cubicBezTo>
                <a:lnTo>
                  <a:pt x="2962" y="9073"/>
                </a:lnTo>
                <a:close/>
                <a:moveTo>
                  <a:pt x="5703" y="10459"/>
                </a:moveTo>
                <a:lnTo>
                  <a:pt x="5703" y="10805"/>
                </a:lnTo>
                <a:cubicBezTo>
                  <a:pt x="5703" y="10994"/>
                  <a:pt x="5545" y="11183"/>
                  <a:pt x="5356" y="11183"/>
                </a:cubicBezTo>
                <a:lnTo>
                  <a:pt x="3970" y="11183"/>
                </a:lnTo>
                <a:cubicBezTo>
                  <a:pt x="3781" y="11183"/>
                  <a:pt x="3624" y="10994"/>
                  <a:pt x="3624" y="10805"/>
                </a:cubicBezTo>
                <a:lnTo>
                  <a:pt x="3624" y="10459"/>
                </a:lnTo>
                <a:close/>
                <a:moveTo>
                  <a:pt x="4662" y="0"/>
                </a:moveTo>
                <a:cubicBezTo>
                  <a:pt x="4486" y="0"/>
                  <a:pt x="4308" y="10"/>
                  <a:pt x="4128" y="31"/>
                </a:cubicBezTo>
                <a:cubicBezTo>
                  <a:pt x="2174" y="251"/>
                  <a:pt x="568" y="1827"/>
                  <a:pt x="253" y="3780"/>
                </a:cubicBezTo>
                <a:cubicBezTo>
                  <a:pt x="1" y="5229"/>
                  <a:pt x="505" y="6710"/>
                  <a:pt x="1576" y="7749"/>
                </a:cubicBezTo>
                <a:cubicBezTo>
                  <a:pt x="1733" y="7875"/>
                  <a:pt x="1859" y="7970"/>
                  <a:pt x="1922" y="8064"/>
                </a:cubicBezTo>
                <a:cubicBezTo>
                  <a:pt x="2206" y="8285"/>
                  <a:pt x="2237" y="8348"/>
                  <a:pt x="2237" y="8695"/>
                </a:cubicBezTo>
                <a:lnTo>
                  <a:pt x="2237" y="9388"/>
                </a:lnTo>
                <a:cubicBezTo>
                  <a:pt x="2237" y="9829"/>
                  <a:pt x="2521" y="10238"/>
                  <a:pt x="2962" y="10396"/>
                </a:cubicBezTo>
                <a:lnTo>
                  <a:pt x="2962" y="10774"/>
                </a:lnTo>
                <a:cubicBezTo>
                  <a:pt x="2962" y="11404"/>
                  <a:pt x="3435" y="11845"/>
                  <a:pt x="3970" y="11845"/>
                </a:cubicBezTo>
                <a:lnTo>
                  <a:pt x="5356" y="11845"/>
                </a:lnTo>
                <a:cubicBezTo>
                  <a:pt x="5955" y="11845"/>
                  <a:pt x="6396" y="11372"/>
                  <a:pt x="6396" y="10805"/>
                </a:cubicBezTo>
                <a:lnTo>
                  <a:pt x="6396" y="10427"/>
                </a:lnTo>
                <a:cubicBezTo>
                  <a:pt x="6774" y="10270"/>
                  <a:pt x="7089" y="9923"/>
                  <a:pt x="7089" y="9451"/>
                </a:cubicBezTo>
                <a:lnTo>
                  <a:pt x="7089" y="8726"/>
                </a:lnTo>
                <a:cubicBezTo>
                  <a:pt x="7089" y="8380"/>
                  <a:pt x="7121" y="8348"/>
                  <a:pt x="7404" y="8096"/>
                </a:cubicBezTo>
                <a:cubicBezTo>
                  <a:pt x="7499" y="8033"/>
                  <a:pt x="7593" y="7938"/>
                  <a:pt x="7751" y="7812"/>
                </a:cubicBezTo>
                <a:cubicBezTo>
                  <a:pt x="8664" y="6962"/>
                  <a:pt x="9169" y="5765"/>
                  <a:pt x="9169" y="4504"/>
                </a:cubicBezTo>
                <a:cubicBezTo>
                  <a:pt x="9169" y="2060"/>
                  <a:pt x="7186" y="0"/>
                  <a:pt x="4662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8472;p58">
            <a:extLst>
              <a:ext uri="{FF2B5EF4-FFF2-40B4-BE49-F238E27FC236}">
                <a16:creationId xmlns:a16="http://schemas.microsoft.com/office/drawing/2014/main" id="{E823FFA1-B704-4814-D390-CF799AD7A4DA}"/>
              </a:ext>
            </a:extLst>
          </p:cNvPr>
          <p:cNvSpPr/>
          <p:nvPr/>
        </p:nvSpPr>
        <p:spPr>
          <a:xfrm>
            <a:off x="5156784" y="2984441"/>
            <a:ext cx="551905" cy="524563"/>
          </a:xfrm>
          <a:custGeom>
            <a:avLst/>
            <a:gdLst/>
            <a:ahLst/>
            <a:cxnLst/>
            <a:rect l="l" t="t" r="r" b="b"/>
            <a:pathLst>
              <a:path w="12414" h="11799" extrusionOk="0">
                <a:moveTo>
                  <a:pt x="8979" y="2127"/>
                </a:moveTo>
                <a:cubicBezTo>
                  <a:pt x="9247" y="2127"/>
                  <a:pt x="9515" y="2229"/>
                  <a:pt x="9704" y="2434"/>
                </a:cubicBezTo>
                <a:cubicBezTo>
                  <a:pt x="10113" y="2812"/>
                  <a:pt x="10113" y="3473"/>
                  <a:pt x="9704" y="3883"/>
                </a:cubicBezTo>
                <a:lnTo>
                  <a:pt x="8885" y="4702"/>
                </a:lnTo>
                <a:cubicBezTo>
                  <a:pt x="8790" y="4765"/>
                  <a:pt x="8696" y="4860"/>
                  <a:pt x="8601" y="4891"/>
                </a:cubicBezTo>
                <a:cubicBezTo>
                  <a:pt x="8790" y="4513"/>
                  <a:pt x="8727" y="4041"/>
                  <a:pt x="8412" y="3726"/>
                </a:cubicBezTo>
                <a:cubicBezTo>
                  <a:pt x="8206" y="3520"/>
                  <a:pt x="7933" y="3408"/>
                  <a:pt x="7654" y="3408"/>
                </a:cubicBezTo>
                <a:cubicBezTo>
                  <a:pt x="7507" y="3408"/>
                  <a:pt x="7357" y="3439"/>
                  <a:pt x="7215" y="3505"/>
                </a:cubicBezTo>
                <a:cubicBezTo>
                  <a:pt x="7278" y="3410"/>
                  <a:pt x="7341" y="3316"/>
                  <a:pt x="7436" y="3253"/>
                </a:cubicBezTo>
                <a:lnTo>
                  <a:pt x="8255" y="2434"/>
                </a:lnTo>
                <a:cubicBezTo>
                  <a:pt x="8444" y="2229"/>
                  <a:pt x="8711" y="2127"/>
                  <a:pt x="8979" y="2127"/>
                </a:cubicBezTo>
                <a:close/>
                <a:moveTo>
                  <a:pt x="9027" y="685"/>
                </a:moveTo>
                <a:cubicBezTo>
                  <a:pt x="9649" y="685"/>
                  <a:pt x="10271" y="922"/>
                  <a:pt x="10744" y="1394"/>
                </a:cubicBezTo>
                <a:cubicBezTo>
                  <a:pt x="11689" y="2339"/>
                  <a:pt x="11689" y="3883"/>
                  <a:pt x="10744" y="4828"/>
                </a:cubicBezTo>
                <a:lnTo>
                  <a:pt x="9893" y="5647"/>
                </a:lnTo>
                <a:cubicBezTo>
                  <a:pt x="9431" y="6109"/>
                  <a:pt x="8816" y="6356"/>
                  <a:pt x="8187" y="6356"/>
                </a:cubicBezTo>
                <a:cubicBezTo>
                  <a:pt x="7914" y="6356"/>
                  <a:pt x="7639" y="6310"/>
                  <a:pt x="7373" y="6214"/>
                </a:cubicBezTo>
                <a:lnTo>
                  <a:pt x="7940" y="5647"/>
                </a:lnTo>
                <a:cubicBezTo>
                  <a:pt x="8008" y="5655"/>
                  <a:pt x="8077" y="5659"/>
                  <a:pt x="8146" y="5659"/>
                </a:cubicBezTo>
                <a:cubicBezTo>
                  <a:pt x="8617" y="5659"/>
                  <a:pt x="9087" y="5477"/>
                  <a:pt x="9389" y="5175"/>
                </a:cubicBezTo>
                <a:lnTo>
                  <a:pt x="10208" y="4356"/>
                </a:lnTo>
                <a:cubicBezTo>
                  <a:pt x="10901" y="3694"/>
                  <a:pt x="10901" y="2591"/>
                  <a:pt x="10208" y="1898"/>
                </a:cubicBezTo>
                <a:cubicBezTo>
                  <a:pt x="9877" y="1567"/>
                  <a:pt x="9436" y="1402"/>
                  <a:pt x="8995" y="1402"/>
                </a:cubicBezTo>
                <a:cubicBezTo>
                  <a:pt x="8554" y="1402"/>
                  <a:pt x="8113" y="1567"/>
                  <a:pt x="7782" y="1898"/>
                </a:cubicBezTo>
                <a:lnTo>
                  <a:pt x="6931" y="2749"/>
                </a:lnTo>
                <a:cubicBezTo>
                  <a:pt x="6553" y="3127"/>
                  <a:pt x="6396" y="3694"/>
                  <a:pt x="6490" y="4198"/>
                </a:cubicBezTo>
                <a:lnTo>
                  <a:pt x="5923" y="4734"/>
                </a:lnTo>
                <a:cubicBezTo>
                  <a:pt x="5608" y="3883"/>
                  <a:pt x="5797" y="2906"/>
                  <a:pt x="6490" y="2213"/>
                </a:cubicBezTo>
                <a:lnTo>
                  <a:pt x="7309" y="1394"/>
                </a:lnTo>
                <a:cubicBezTo>
                  <a:pt x="7782" y="922"/>
                  <a:pt x="8404" y="685"/>
                  <a:pt x="9027" y="685"/>
                </a:cubicBezTo>
                <a:close/>
                <a:moveTo>
                  <a:pt x="7703" y="4104"/>
                </a:moveTo>
                <a:cubicBezTo>
                  <a:pt x="7790" y="4104"/>
                  <a:pt x="7877" y="4135"/>
                  <a:pt x="7940" y="4198"/>
                </a:cubicBezTo>
                <a:cubicBezTo>
                  <a:pt x="8066" y="4324"/>
                  <a:pt x="8066" y="4545"/>
                  <a:pt x="7940" y="4671"/>
                </a:cubicBezTo>
                <a:lnTo>
                  <a:pt x="4978" y="7632"/>
                </a:lnTo>
                <a:cubicBezTo>
                  <a:pt x="4915" y="7679"/>
                  <a:pt x="4828" y="7703"/>
                  <a:pt x="4742" y="7703"/>
                </a:cubicBezTo>
                <a:cubicBezTo>
                  <a:pt x="4655" y="7703"/>
                  <a:pt x="4569" y="7679"/>
                  <a:pt x="4506" y="7632"/>
                </a:cubicBezTo>
                <a:cubicBezTo>
                  <a:pt x="4380" y="7506"/>
                  <a:pt x="4380" y="7254"/>
                  <a:pt x="4506" y="7160"/>
                </a:cubicBezTo>
                <a:lnTo>
                  <a:pt x="7467" y="4198"/>
                </a:lnTo>
                <a:cubicBezTo>
                  <a:pt x="7530" y="4135"/>
                  <a:pt x="7617" y="4104"/>
                  <a:pt x="7703" y="4104"/>
                </a:cubicBezTo>
                <a:close/>
                <a:moveTo>
                  <a:pt x="3781" y="6939"/>
                </a:moveTo>
                <a:lnTo>
                  <a:pt x="3781" y="6939"/>
                </a:lnTo>
                <a:cubicBezTo>
                  <a:pt x="3592" y="7349"/>
                  <a:pt x="3686" y="7821"/>
                  <a:pt x="4001" y="8136"/>
                </a:cubicBezTo>
                <a:cubicBezTo>
                  <a:pt x="4198" y="8333"/>
                  <a:pt x="4457" y="8432"/>
                  <a:pt x="4715" y="8432"/>
                </a:cubicBezTo>
                <a:cubicBezTo>
                  <a:pt x="4870" y="8432"/>
                  <a:pt x="5025" y="8396"/>
                  <a:pt x="5167" y="8325"/>
                </a:cubicBezTo>
                <a:lnTo>
                  <a:pt x="5167" y="8325"/>
                </a:lnTo>
                <a:cubicBezTo>
                  <a:pt x="5136" y="8451"/>
                  <a:pt x="5041" y="8514"/>
                  <a:pt x="4978" y="8609"/>
                </a:cubicBezTo>
                <a:lnTo>
                  <a:pt x="4159" y="9428"/>
                </a:lnTo>
                <a:cubicBezTo>
                  <a:pt x="3954" y="9633"/>
                  <a:pt x="3686" y="9735"/>
                  <a:pt x="3419" y="9735"/>
                </a:cubicBezTo>
                <a:cubicBezTo>
                  <a:pt x="3151" y="9735"/>
                  <a:pt x="2883" y="9633"/>
                  <a:pt x="2678" y="9428"/>
                </a:cubicBezTo>
                <a:cubicBezTo>
                  <a:pt x="2300" y="9050"/>
                  <a:pt x="2300" y="8357"/>
                  <a:pt x="2678" y="7979"/>
                </a:cubicBezTo>
                <a:lnTo>
                  <a:pt x="3529" y="7160"/>
                </a:lnTo>
                <a:cubicBezTo>
                  <a:pt x="3592" y="7065"/>
                  <a:pt x="3718" y="7002"/>
                  <a:pt x="3781" y="6939"/>
                </a:cubicBezTo>
                <a:close/>
                <a:moveTo>
                  <a:pt x="4212" y="5467"/>
                </a:moveTo>
                <a:cubicBezTo>
                  <a:pt x="4492" y="5467"/>
                  <a:pt x="4773" y="5516"/>
                  <a:pt x="5041" y="5616"/>
                </a:cubicBezTo>
                <a:lnTo>
                  <a:pt x="4506" y="6151"/>
                </a:lnTo>
                <a:cubicBezTo>
                  <a:pt x="4437" y="6143"/>
                  <a:pt x="4368" y="6139"/>
                  <a:pt x="4299" y="6139"/>
                </a:cubicBezTo>
                <a:cubicBezTo>
                  <a:pt x="3828" y="6139"/>
                  <a:pt x="3358" y="6322"/>
                  <a:pt x="3056" y="6624"/>
                </a:cubicBezTo>
                <a:lnTo>
                  <a:pt x="2206" y="7475"/>
                </a:lnTo>
                <a:cubicBezTo>
                  <a:pt x="1544" y="8136"/>
                  <a:pt x="1544" y="9239"/>
                  <a:pt x="2206" y="9900"/>
                </a:cubicBezTo>
                <a:cubicBezTo>
                  <a:pt x="2552" y="10231"/>
                  <a:pt x="3001" y="10397"/>
                  <a:pt x="3446" y="10397"/>
                </a:cubicBezTo>
                <a:cubicBezTo>
                  <a:pt x="3891" y="10397"/>
                  <a:pt x="4332" y="10231"/>
                  <a:pt x="4663" y="9900"/>
                </a:cubicBezTo>
                <a:lnTo>
                  <a:pt x="5482" y="9081"/>
                </a:lnTo>
                <a:cubicBezTo>
                  <a:pt x="5892" y="8672"/>
                  <a:pt x="6049" y="8136"/>
                  <a:pt x="5955" y="7632"/>
                </a:cubicBezTo>
                <a:lnTo>
                  <a:pt x="6522" y="7065"/>
                </a:lnTo>
                <a:lnTo>
                  <a:pt x="6522" y="7065"/>
                </a:lnTo>
                <a:cubicBezTo>
                  <a:pt x="6837" y="7947"/>
                  <a:pt x="6648" y="8924"/>
                  <a:pt x="5955" y="9585"/>
                </a:cubicBezTo>
                <a:lnTo>
                  <a:pt x="5136" y="10405"/>
                </a:lnTo>
                <a:cubicBezTo>
                  <a:pt x="4663" y="10877"/>
                  <a:pt x="4041" y="11113"/>
                  <a:pt x="3419" y="11113"/>
                </a:cubicBezTo>
                <a:cubicBezTo>
                  <a:pt x="2796" y="11113"/>
                  <a:pt x="2174" y="10877"/>
                  <a:pt x="1702" y="10405"/>
                </a:cubicBezTo>
                <a:cubicBezTo>
                  <a:pt x="756" y="9459"/>
                  <a:pt x="756" y="7916"/>
                  <a:pt x="1702" y="7002"/>
                </a:cubicBezTo>
                <a:lnTo>
                  <a:pt x="2552" y="6151"/>
                </a:lnTo>
                <a:cubicBezTo>
                  <a:pt x="3005" y="5699"/>
                  <a:pt x="3605" y="5467"/>
                  <a:pt x="4212" y="5467"/>
                </a:cubicBezTo>
                <a:close/>
                <a:moveTo>
                  <a:pt x="8999" y="0"/>
                </a:moveTo>
                <a:cubicBezTo>
                  <a:pt x="8200" y="0"/>
                  <a:pt x="7404" y="307"/>
                  <a:pt x="6805" y="922"/>
                </a:cubicBezTo>
                <a:lnTo>
                  <a:pt x="5955" y="1741"/>
                </a:lnTo>
                <a:cubicBezTo>
                  <a:pt x="5136" y="2560"/>
                  <a:pt x="4852" y="3789"/>
                  <a:pt x="5230" y="4891"/>
                </a:cubicBezTo>
                <a:cubicBezTo>
                  <a:pt x="4920" y="4794"/>
                  <a:pt x="4601" y="4746"/>
                  <a:pt x="4283" y="4746"/>
                </a:cubicBezTo>
                <a:cubicBezTo>
                  <a:pt x="3469" y="4746"/>
                  <a:pt x="2669" y="5058"/>
                  <a:pt x="2080" y="5647"/>
                </a:cubicBezTo>
                <a:lnTo>
                  <a:pt x="1229" y="6466"/>
                </a:lnTo>
                <a:cubicBezTo>
                  <a:pt x="0" y="7695"/>
                  <a:pt x="0" y="9680"/>
                  <a:pt x="1229" y="10877"/>
                </a:cubicBezTo>
                <a:cubicBezTo>
                  <a:pt x="1843" y="11491"/>
                  <a:pt x="2647" y="11799"/>
                  <a:pt x="3446" y="11799"/>
                </a:cubicBezTo>
                <a:cubicBezTo>
                  <a:pt x="4246" y="11799"/>
                  <a:pt x="5041" y="11491"/>
                  <a:pt x="5640" y="10877"/>
                </a:cubicBezTo>
                <a:lnTo>
                  <a:pt x="6490" y="10058"/>
                </a:lnTo>
                <a:cubicBezTo>
                  <a:pt x="7309" y="9239"/>
                  <a:pt x="7593" y="8010"/>
                  <a:pt x="7215" y="6908"/>
                </a:cubicBezTo>
                <a:lnTo>
                  <a:pt x="7215" y="6908"/>
                </a:lnTo>
                <a:cubicBezTo>
                  <a:pt x="7525" y="7005"/>
                  <a:pt x="7844" y="7053"/>
                  <a:pt x="8162" y="7053"/>
                </a:cubicBezTo>
                <a:cubicBezTo>
                  <a:pt x="8976" y="7053"/>
                  <a:pt x="9776" y="6740"/>
                  <a:pt x="10365" y="6151"/>
                </a:cubicBezTo>
                <a:lnTo>
                  <a:pt x="11216" y="5332"/>
                </a:lnTo>
                <a:cubicBezTo>
                  <a:pt x="12413" y="4104"/>
                  <a:pt x="12413" y="2150"/>
                  <a:pt x="11216" y="922"/>
                </a:cubicBezTo>
                <a:cubicBezTo>
                  <a:pt x="10602" y="307"/>
                  <a:pt x="9798" y="0"/>
                  <a:pt x="8999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8473;p58">
            <a:extLst>
              <a:ext uri="{FF2B5EF4-FFF2-40B4-BE49-F238E27FC236}">
                <a16:creationId xmlns:a16="http://schemas.microsoft.com/office/drawing/2014/main" id="{5406CB64-13B5-5D01-0967-3A05E416E2B3}"/>
              </a:ext>
            </a:extLst>
          </p:cNvPr>
          <p:cNvSpPr/>
          <p:nvPr/>
        </p:nvSpPr>
        <p:spPr>
          <a:xfrm>
            <a:off x="5167987" y="3660607"/>
            <a:ext cx="529499" cy="526654"/>
          </a:xfrm>
          <a:custGeom>
            <a:avLst/>
            <a:gdLst/>
            <a:ahLst/>
            <a:cxnLst/>
            <a:rect l="l" t="t" r="r" b="b"/>
            <a:pathLst>
              <a:path w="11910" h="11846" extrusionOk="0">
                <a:moveTo>
                  <a:pt x="5924" y="2080"/>
                </a:moveTo>
                <a:cubicBezTo>
                  <a:pt x="6302" y="2080"/>
                  <a:pt x="6617" y="2395"/>
                  <a:pt x="6617" y="2773"/>
                </a:cubicBezTo>
                <a:cubicBezTo>
                  <a:pt x="6617" y="3182"/>
                  <a:pt x="6302" y="3497"/>
                  <a:pt x="5924" y="3497"/>
                </a:cubicBezTo>
                <a:cubicBezTo>
                  <a:pt x="5514" y="3497"/>
                  <a:pt x="5199" y="3182"/>
                  <a:pt x="5199" y="2773"/>
                </a:cubicBezTo>
                <a:cubicBezTo>
                  <a:pt x="5199" y="2395"/>
                  <a:pt x="5514" y="2080"/>
                  <a:pt x="5924" y="2080"/>
                </a:cubicBezTo>
                <a:close/>
                <a:moveTo>
                  <a:pt x="5924" y="662"/>
                </a:moveTo>
                <a:cubicBezTo>
                  <a:pt x="7247" y="662"/>
                  <a:pt x="8318" y="1764"/>
                  <a:pt x="8318" y="3088"/>
                </a:cubicBezTo>
                <a:cubicBezTo>
                  <a:pt x="8318" y="3655"/>
                  <a:pt x="8129" y="4190"/>
                  <a:pt x="7783" y="4631"/>
                </a:cubicBezTo>
                <a:cubicBezTo>
                  <a:pt x="7562" y="4222"/>
                  <a:pt x="7310" y="3907"/>
                  <a:pt x="6900" y="3686"/>
                </a:cubicBezTo>
                <a:cubicBezTo>
                  <a:pt x="7153" y="3434"/>
                  <a:pt x="7310" y="3088"/>
                  <a:pt x="7310" y="2741"/>
                </a:cubicBezTo>
                <a:cubicBezTo>
                  <a:pt x="7310" y="1985"/>
                  <a:pt x="6680" y="1355"/>
                  <a:pt x="5924" y="1355"/>
                </a:cubicBezTo>
                <a:cubicBezTo>
                  <a:pt x="5168" y="1355"/>
                  <a:pt x="4538" y="1985"/>
                  <a:pt x="4538" y="2741"/>
                </a:cubicBezTo>
                <a:cubicBezTo>
                  <a:pt x="4538" y="3088"/>
                  <a:pt x="4695" y="3434"/>
                  <a:pt x="4947" y="3686"/>
                </a:cubicBezTo>
                <a:cubicBezTo>
                  <a:pt x="4538" y="3938"/>
                  <a:pt x="4223" y="4285"/>
                  <a:pt x="4034" y="4631"/>
                </a:cubicBezTo>
                <a:cubicBezTo>
                  <a:pt x="3592" y="4096"/>
                  <a:pt x="3403" y="3403"/>
                  <a:pt x="3498" y="2741"/>
                </a:cubicBezTo>
                <a:cubicBezTo>
                  <a:pt x="3655" y="1638"/>
                  <a:pt x="4664" y="662"/>
                  <a:pt x="5924" y="662"/>
                </a:cubicBezTo>
                <a:close/>
                <a:moveTo>
                  <a:pt x="5924" y="4159"/>
                </a:moveTo>
                <a:cubicBezTo>
                  <a:pt x="6554" y="4159"/>
                  <a:pt x="7058" y="4600"/>
                  <a:pt x="7247" y="5135"/>
                </a:cubicBezTo>
                <a:cubicBezTo>
                  <a:pt x="6869" y="5388"/>
                  <a:pt x="6428" y="5545"/>
                  <a:pt x="5924" y="5545"/>
                </a:cubicBezTo>
                <a:cubicBezTo>
                  <a:pt x="5451" y="5545"/>
                  <a:pt x="4979" y="5388"/>
                  <a:pt x="4569" y="5135"/>
                </a:cubicBezTo>
                <a:cubicBezTo>
                  <a:pt x="4727" y="4568"/>
                  <a:pt x="5294" y="4159"/>
                  <a:pt x="5924" y="4159"/>
                </a:cubicBezTo>
                <a:close/>
                <a:moveTo>
                  <a:pt x="1734" y="9042"/>
                </a:moveTo>
                <a:cubicBezTo>
                  <a:pt x="2301" y="9042"/>
                  <a:pt x="2773" y="9483"/>
                  <a:pt x="2773" y="10082"/>
                </a:cubicBezTo>
                <a:cubicBezTo>
                  <a:pt x="2773" y="10649"/>
                  <a:pt x="2301" y="11121"/>
                  <a:pt x="1734" y="11121"/>
                </a:cubicBezTo>
                <a:cubicBezTo>
                  <a:pt x="1198" y="11121"/>
                  <a:pt x="726" y="10649"/>
                  <a:pt x="726" y="10082"/>
                </a:cubicBezTo>
                <a:cubicBezTo>
                  <a:pt x="726" y="9483"/>
                  <a:pt x="1198" y="9042"/>
                  <a:pt x="1734" y="9042"/>
                </a:cubicBezTo>
                <a:close/>
                <a:moveTo>
                  <a:pt x="5924" y="9042"/>
                </a:moveTo>
                <a:cubicBezTo>
                  <a:pt x="6522" y="9042"/>
                  <a:pt x="6932" y="9515"/>
                  <a:pt x="6932" y="10082"/>
                </a:cubicBezTo>
                <a:cubicBezTo>
                  <a:pt x="6932" y="10649"/>
                  <a:pt x="6459" y="11121"/>
                  <a:pt x="5924" y="11121"/>
                </a:cubicBezTo>
                <a:cubicBezTo>
                  <a:pt x="5357" y="11121"/>
                  <a:pt x="4884" y="10649"/>
                  <a:pt x="4884" y="10082"/>
                </a:cubicBezTo>
                <a:cubicBezTo>
                  <a:pt x="4884" y="9483"/>
                  <a:pt x="5325" y="9042"/>
                  <a:pt x="5924" y="9042"/>
                </a:cubicBezTo>
                <a:close/>
                <a:moveTo>
                  <a:pt x="10145" y="9042"/>
                </a:moveTo>
                <a:cubicBezTo>
                  <a:pt x="10681" y="9042"/>
                  <a:pt x="11154" y="9483"/>
                  <a:pt x="11154" y="10082"/>
                </a:cubicBezTo>
                <a:cubicBezTo>
                  <a:pt x="11154" y="10649"/>
                  <a:pt x="10681" y="11121"/>
                  <a:pt x="10145" y="11121"/>
                </a:cubicBezTo>
                <a:cubicBezTo>
                  <a:pt x="9578" y="11121"/>
                  <a:pt x="9106" y="10649"/>
                  <a:pt x="9106" y="10082"/>
                </a:cubicBezTo>
                <a:cubicBezTo>
                  <a:pt x="9106" y="9483"/>
                  <a:pt x="9578" y="9042"/>
                  <a:pt x="10145" y="9042"/>
                </a:cubicBezTo>
                <a:close/>
                <a:moveTo>
                  <a:pt x="5955" y="0"/>
                </a:moveTo>
                <a:cubicBezTo>
                  <a:pt x="4349" y="0"/>
                  <a:pt x="3088" y="1197"/>
                  <a:pt x="2868" y="2678"/>
                </a:cubicBezTo>
                <a:cubicBezTo>
                  <a:pt x="2647" y="4442"/>
                  <a:pt x="3908" y="6018"/>
                  <a:pt x="5640" y="6207"/>
                </a:cubicBezTo>
                <a:lnTo>
                  <a:pt x="5640" y="6963"/>
                </a:lnTo>
                <a:lnTo>
                  <a:pt x="2427" y="6963"/>
                </a:lnTo>
                <a:cubicBezTo>
                  <a:pt x="1828" y="6963"/>
                  <a:pt x="1387" y="7435"/>
                  <a:pt x="1387" y="7971"/>
                </a:cubicBezTo>
                <a:lnTo>
                  <a:pt x="1387" y="8380"/>
                </a:lnTo>
                <a:cubicBezTo>
                  <a:pt x="599" y="8538"/>
                  <a:pt x="1" y="9231"/>
                  <a:pt x="1" y="10082"/>
                </a:cubicBezTo>
                <a:cubicBezTo>
                  <a:pt x="1" y="11027"/>
                  <a:pt x="789" y="11846"/>
                  <a:pt x="1734" y="11846"/>
                </a:cubicBezTo>
                <a:cubicBezTo>
                  <a:pt x="2679" y="11846"/>
                  <a:pt x="3466" y="11058"/>
                  <a:pt x="3466" y="10082"/>
                </a:cubicBezTo>
                <a:cubicBezTo>
                  <a:pt x="3466" y="9231"/>
                  <a:pt x="2868" y="8538"/>
                  <a:pt x="2080" y="8380"/>
                </a:cubicBezTo>
                <a:lnTo>
                  <a:pt x="2080" y="7971"/>
                </a:lnTo>
                <a:cubicBezTo>
                  <a:pt x="2080" y="7782"/>
                  <a:pt x="2238" y="7624"/>
                  <a:pt x="2458" y="7624"/>
                </a:cubicBezTo>
                <a:lnTo>
                  <a:pt x="5609" y="7624"/>
                </a:lnTo>
                <a:lnTo>
                  <a:pt x="5609" y="8349"/>
                </a:lnTo>
                <a:cubicBezTo>
                  <a:pt x="4821" y="8506"/>
                  <a:pt x="4223" y="9200"/>
                  <a:pt x="4223" y="10019"/>
                </a:cubicBezTo>
                <a:cubicBezTo>
                  <a:pt x="4223" y="10964"/>
                  <a:pt x="5010" y="11814"/>
                  <a:pt x="5955" y="11814"/>
                </a:cubicBezTo>
                <a:cubicBezTo>
                  <a:pt x="6900" y="11814"/>
                  <a:pt x="7688" y="11027"/>
                  <a:pt x="7688" y="10019"/>
                </a:cubicBezTo>
                <a:cubicBezTo>
                  <a:pt x="7688" y="9200"/>
                  <a:pt x="7090" y="8506"/>
                  <a:pt x="6302" y="8349"/>
                </a:cubicBezTo>
                <a:lnTo>
                  <a:pt x="6302" y="7624"/>
                </a:lnTo>
                <a:lnTo>
                  <a:pt x="9452" y="7624"/>
                </a:lnTo>
                <a:cubicBezTo>
                  <a:pt x="9641" y="7624"/>
                  <a:pt x="9799" y="7782"/>
                  <a:pt x="9799" y="7971"/>
                </a:cubicBezTo>
                <a:lnTo>
                  <a:pt x="9799" y="8380"/>
                </a:lnTo>
                <a:cubicBezTo>
                  <a:pt x="9011" y="8538"/>
                  <a:pt x="8444" y="9231"/>
                  <a:pt x="8444" y="10082"/>
                </a:cubicBezTo>
                <a:cubicBezTo>
                  <a:pt x="8444" y="11027"/>
                  <a:pt x="9232" y="11846"/>
                  <a:pt x="10177" y="11846"/>
                </a:cubicBezTo>
                <a:cubicBezTo>
                  <a:pt x="11122" y="11846"/>
                  <a:pt x="11910" y="11058"/>
                  <a:pt x="11910" y="10082"/>
                </a:cubicBezTo>
                <a:cubicBezTo>
                  <a:pt x="11910" y="9231"/>
                  <a:pt x="11311" y="8538"/>
                  <a:pt x="10524" y="8380"/>
                </a:cubicBezTo>
                <a:lnTo>
                  <a:pt x="10524" y="7971"/>
                </a:lnTo>
                <a:cubicBezTo>
                  <a:pt x="10524" y="7404"/>
                  <a:pt x="10051" y="6963"/>
                  <a:pt x="9484" y="6963"/>
                </a:cubicBezTo>
                <a:lnTo>
                  <a:pt x="6333" y="6963"/>
                </a:lnTo>
                <a:lnTo>
                  <a:pt x="6333" y="6207"/>
                </a:lnTo>
                <a:cubicBezTo>
                  <a:pt x="7909" y="6049"/>
                  <a:pt x="9106" y="4726"/>
                  <a:pt x="9106" y="3088"/>
                </a:cubicBezTo>
                <a:cubicBezTo>
                  <a:pt x="9106" y="1355"/>
                  <a:pt x="7688" y="0"/>
                  <a:pt x="5955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" name="Google Shape;8474;p58">
            <a:extLst>
              <a:ext uri="{FF2B5EF4-FFF2-40B4-BE49-F238E27FC236}">
                <a16:creationId xmlns:a16="http://schemas.microsoft.com/office/drawing/2014/main" id="{9C11345C-5949-4AB7-2538-5CD1DFAB2FD3}"/>
              </a:ext>
            </a:extLst>
          </p:cNvPr>
          <p:cNvGrpSpPr/>
          <p:nvPr/>
        </p:nvGrpSpPr>
        <p:grpSpPr>
          <a:xfrm>
            <a:off x="8497451" y="2360298"/>
            <a:ext cx="528075" cy="524875"/>
            <a:chOff x="5045775" y="1946400"/>
            <a:chExt cx="296950" cy="295150"/>
          </a:xfrm>
          <a:solidFill>
            <a:srgbClr val="054B99"/>
          </a:solidFill>
        </p:grpSpPr>
        <p:sp>
          <p:nvSpPr>
            <p:cNvPr id="70" name="Google Shape;8475;p58">
              <a:extLst>
                <a:ext uri="{FF2B5EF4-FFF2-40B4-BE49-F238E27FC236}">
                  <a16:creationId xmlns:a16="http://schemas.microsoft.com/office/drawing/2014/main" id="{45CD02EC-E816-68F2-2AE4-FAE906D05038}"/>
                </a:ext>
              </a:extLst>
            </p:cNvPr>
            <p:cNvSpPr/>
            <p:nvPr/>
          </p:nvSpPr>
          <p:spPr>
            <a:xfrm>
              <a:off x="5113500" y="1998600"/>
              <a:ext cx="160700" cy="155950"/>
            </a:xfrm>
            <a:custGeom>
              <a:avLst/>
              <a:gdLst/>
              <a:ahLst/>
              <a:cxnLst/>
              <a:rect l="l" t="t" r="r" b="b"/>
              <a:pathLst>
                <a:path w="6428" h="6238" extrusionOk="0">
                  <a:moveTo>
                    <a:pt x="3309" y="2079"/>
                  </a:moveTo>
                  <a:cubicBezTo>
                    <a:pt x="3718" y="2079"/>
                    <a:pt x="4033" y="2394"/>
                    <a:pt x="4033" y="2804"/>
                  </a:cubicBezTo>
                  <a:cubicBezTo>
                    <a:pt x="4033" y="3182"/>
                    <a:pt x="3718" y="3497"/>
                    <a:pt x="3309" y="3497"/>
                  </a:cubicBezTo>
                  <a:cubicBezTo>
                    <a:pt x="2931" y="3497"/>
                    <a:pt x="2616" y="3150"/>
                    <a:pt x="2616" y="2804"/>
                  </a:cubicBezTo>
                  <a:cubicBezTo>
                    <a:pt x="2616" y="2394"/>
                    <a:pt x="2931" y="2079"/>
                    <a:pt x="3309" y="2079"/>
                  </a:cubicBezTo>
                  <a:close/>
                  <a:moveTo>
                    <a:pt x="3403" y="662"/>
                  </a:moveTo>
                  <a:cubicBezTo>
                    <a:pt x="4726" y="662"/>
                    <a:pt x="5798" y="1764"/>
                    <a:pt x="5798" y="3119"/>
                  </a:cubicBezTo>
                  <a:cubicBezTo>
                    <a:pt x="5703" y="3655"/>
                    <a:pt x="5546" y="4222"/>
                    <a:pt x="5199" y="4663"/>
                  </a:cubicBezTo>
                  <a:cubicBezTo>
                    <a:pt x="5010" y="4253"/>
                    <a:pt x="4726" y="3938"/>
                    <a:pt x="4348" y="3686"/>
                  </a:cubicBezTo>
                  <a:cubicBezTo>
                    <a:pt x="4569" y="3466"/>
                    <a:pt x="4726" y="3119"/>
                    <a:pt x="4726" y="2741"/>
                  </a:cubicBezTo>
                  <a:cubicBezTo>
                    <a:pt x="4726" y="2016"/>
                    <a:pt x="4096" y="1386"/>
                    <a:pt x="3340" y="1386"/>
                  </a:cubicBezTo>
                  <a:cubicBezTo>
                    <a:pt x="2616" y="1386"/>
                    <a:pt x="1986" y="2016"/>
                    <a:pt x="1986" y="2741"/>
                  </a:cubicBezTo>
                  <a:cubicBezTo>
                    <a:pt x="1986" y="3119"/>
                    <a:pt x="2143" y="3466"/>
                    <a:pt x="2364" y="3686"/>
                  </a:cubicBezTo>
                  <a:cubicBezTo>
                    <a:pt x="1986" y="3907"/>
                    <a:pt x="1702" y="4253"/>
                    <a:pt x="1513" y="4663"/>
                  </a:cubicBezTo>
                  <a:cubicBezTo>
                    <a:pt x="1072" y="4096"/>
                    <a:pt x="883" y="3434"/>
                    <a:pt x="977" y="2772"/>
                  </a:cubicBezTo>
                  <a:cubicBezTo>
                    <a:pt x="1135" y="1670"/>
                    <a:pt x="2143" y="662"/>
                    <a:pt x="3403" y="662"/>
                  </a:cubicBezTo>
                  <a:close/>
                  <a:moveTo>
                    <a:pt x="3309" y="4190"/>
                  </a:moveTo>
                  <a:cubicBezTo>
                    <a:pt x="3939" y="4190"/>
                    <a:pt x="4443" y="4600"/>
                    <a:pt x="4663" y="5167"/>
                  </a:cubicBezTo>
                  <a:cubicBezTo>
                    <a:pt x="4254" y="5450"/>
                    <a:pt x="3781" y="5545"/>
                    <a:pt x="3309" y="5545"/>
                  </a:cubicBezTo>
                  <a:cubicBezTo>
                    <a:pt x="2836" y="5545"/>
                    <a:pt x="2364" y="5387"/>
                    <a:pt x="1986" y="5167"/>
                  </a:cubicBezTo>
                  <a:cubicBezTo>
                    <a:pt x="2143" y="4568"/>
                    <a:pt x="2679" y="4190"/>
                    <a:pt x="3309" y="4190"/>
                  </a:cubicBezTo>
                  <a:close/>
                  <a:moveTo>
                    <a:pt x="3309" y="0"/>
                  </a:moveTo>
                  <a:cubicBezTo>
                    <a:pt x="1733" y="0"/>
                    <a:pt x="410" y="1229"/>
                    <a:pt x="253" y="2678"/>
                  </a:cubicBezTo>
                  <a:cubicBezTo>
                    <a:pt x="1" y="4600"/>
                    <a:pt x="1450" y="6238"/>
                    <a:pt x="3309" y="6238"/>
                  </a:cubicBezTo>
                  <a:cubicBezTo>
                    <a:pt x="5042" y="6238"/>
                    <a:pt x="6428" y="4820"/>
                    <a:pt x="6428" y="3119"/>
                  </a:cubicBezTo>
                  <a:cubicBezTo>
                    <a:pt x="6428" y="1418"/>
                    <a:pt x="5042" y="0"/>
                    <a:pt x="33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8476;p58">
              <a:extLst>
                <a:ext uri="{FF2B5EF4-FFF2-40B4-BE49-F238E27FC236}">
                  <a16:creationId xmlns:a16="http://schemas.microsoft.com/office/drawing/2014/main" id="{F3843E66-5DA9-C95D-B005-BD0EE78CD4AD}"/>
                </a:ext>
              </a:extLst>
            </p:cNvPr>
            <p:cNvSpPr/>
            <p:nvPr/>
          </p:nvSpPr>
          <p:spPr>
            <a:xfrm>
              <a:off x="5045775" y="1946400"/>
              <a:ext cx="296950" cy="295150"/>
            </a:xfrm>
            <a:custGeom>
              <a:avLst/>
              <a:gdLst/>
              <a:ahLst/>
              <a:cxnLst/>
              <a:rect l="l" t="t" r="r" b="b"/>
              <a:pathLst>
                <a:path w="11878" h="11806" extrusionOk="0">
                  <a:moveTo>
                    <a:pt x="6018" y="765"/>
                  </a:moveTo>
                  <a:lnTo>
                    <a:pt x="6868" y="1426"/>
                  </a:lnTo>
                  <a:cubicBezTo>
                    <a:pt x="6963" y="1458"/>
                    <a:pt x="7026" y="1489"/>
                    <a:pt x="7152" y="1489"/>
                  </a:cubicBezTo>
                  <a:lnTo>
                    <a:pt x="8223" y="1332"/>
                  </a:lnTo>
                  <a:lnTo>
                    <a:pt x="8664" y="2372"/>
                  </a:lnTo>
                  <a:cubicBezTo>
                    <a:pt x="8696" y="2435"/>
                    <a:pt x="8790" y="2529"/>
                    <a:pt x="8853" y="2561"/>
                  </a:cubicBezTo>
                  <a:lnTo>
                    <a:pt x="9893" y="2970"/>
                  </a:lnTo>
                  <a:lnTo>
                    <a:pt x="9735" y="4073"/>
                  </a:lnTo>
                  <a:cubicBezTo>
                    <a:pt x="9735" y="4136"/>
                    <a:pt x="9735" y="4262"/>
                    <a:pt x="9798" y="4325"/>
                  </a:cubicBezTo>
                  <a:lnTo>
                    <a:pt x="10460" y="5207"/>
                  </a:lnTo>
                  <a:lnTo>
                    <a:pt x="9798" y="6058"/>
                  </a:lnTo>
                  <a:cubicBezTo>
                    <a:pt x="9767" y="6152"/>
                    <a:pt x="9735" y="6215"/>
                    <a:pt x="9735" y="6341"/>
                  </a:cubicBezTo>
                  <a:lnTo>
                    <a:pt x="9893" y="7444"/>
                  </a:lnTo>
                  <a:lnTo>
                    <a:pt x="8853" y="7853"/>
                  </a:lnTo>
                  <a:cubicBezTo>
                    <a:pt x="8790" y="7885"/>
                    <a:pt x="8696" y="7948"/>
                    <a:pt x="8664" y="8042"/>
                  </a:cubicBezTo>
                  <a:lnTo>
                    <a:pt x="8255" y="9051"/>
                  </a:lnTo>
                  <a:lnTo>
                    <a:pt x="7120" y="8893"/>
                  </a:lnTo>
                  <a:cubicBezTo>
                    <a:pt x="7057" y="8893"/>
                    <a:pt x="6931" y="8893"/>
                    <a:pt x="6837" y="8988"/>
                  </a:cubicBezTo>
                  <a:lnTo>
                    <a:pt x="5986" y="9649"/>
                  </a:lnTo>
                  <a:lnTo>
                    <a:pt x="5104" y="8988"/>
                  </a:lnTo>
                  <a:cubicBezTo>
                    <a:pt x="5041" y="8925"/>
                    <a:pt x="5010" y="8893"/>
                    <a:pt x="4915" y="8893"/>
                  </a:cubicBezTo>
                  <a:lnTo>
                    <a:pt x="4884" y="8893"/>
                  </a:lnTo>
                  <a:lnTo>
                    <a:pt x="3781" y="9051"/>
                  </a:lnTo>
                  <a:lnTo>
                    <a:pt x="3371" y="8042"/>
                  </a:lnTo>
                  <a:cubicBezTo>
                    <a:pt x="3340" y="7948"/>
                    <a:pt x="3277" y="7885"/>
                    <a:pt x="3182" y="7853"/>
                  </a:cubicBezTo>
                  <a:lnTo>
                    <a:pt x="2143" y="7444"/>
                  </a:lnTo>
                  <a:lnTo>
                    <a:pt x="2300" y="6341"/>
                  </a:lnTo>
                  <a:cubicBezTo>
                    <a:pt x="2300" y="6278"/>
                    <a:pt x="2300" y="6152"/>
                    <a:pt x="2237" y="6058"/>
                  </a:cubicBezTo>
                  <a:lnTo>
                    <a:pt x="1576" y="5207"/>
                  </a:lnTo>
                  <a:lnTo>
                    <a:pt x="2237" y="4325"/>
                  </a:lnTo>
                  <a:cubicBezTo>
                    <a:pt x="2269" y="4262"/>
                    <a:pt x="2300" y="4167"/>
                    <a:pt x="2300" y="4073"/>
                  </a:cubicBezTo>
                  <a:lnTo>
                    <a:pt x="2143" y="2970"/>
                  </a:lnTo>
                  <a:lnTo>
                    <a:pt x="3182" y="2561"/>
                  </a:lnTo>
                  <a:cubicBezTo>
                    <a:pt x="3277" y="2529"/>
                    <a:pt x="3340" y="2435"/>
                    <a:pt x="3371" y="2372"/>
                  </a:cubicBezTo>
                  <a:lnTo>
                    <a:pt x="3812" y="1332"/>
                  </a:lnTo>
                  <a:lnTo>
                    <a:pt x="4884" y="1489"/>
                  </a:lnTo>
                  <a:cubicBezTo>
                    <a:pt x="4947" y="1489"/>
                    <a:pt x="5073" y="1489"/>
                    <a:pt x="5167" y="1426"/>
                  </a:cubicBezTo>
                  <a:lnTo>
                    <a:pt x="6018" y="765"/>
                  </a:lnTo>
                  <a:close/>
                  <a:moveTo>
                    <a:pt x="2174" y="8168"/>
                  </a:moveTo>
                  <a:lnTo>
                    <a:pt x="2804" y="8420"/>
                  </a:lnTo>
                  <a:lnTo>
                    <a:pt x="3277" y="9586"/>
                  </a:lnTo>
                  <a:cubicBezTo>
                    <a:pt x="3308" y="9681"/>
                    <a:pt x="3434" y="9775"/>
                    <a:pt x="3529" y="9775"/>
                  </a:cubicBezTo>
                  <a:lnTo>
                    <a:pt x="2647" y="10720"/>
                  </a:lnTo>
                  <a:lnTo>
                    <a:pt x="2426" y="9649"/>
                  </a:lnTo>
                  <a:cubicBezTo>
                    <a:pt x="2395" y="9523"/>
                    <a:pt x="2332" y="9429"/>
                    <a:pt x="2174" y="9366"/>
                  </a:cubicBezTo>
                  <a:lnTo>
                    <a:pt x="1134" y="9177"/>
                  </a:lnTo>
                  <a:lnTo>
                    <a:pt x="2174" y="8168"/>
                  </a:lnTo>
                  <a:close/>
                  <a:moveTo>
                    <a:pt x="9861" y="8105"/>
                  </a:moveTo>
                  <a:lnTo>
                    <a:pt x="10901" y="9145"/>
                  </a:lnTo>
                  <a:lnTo>
                    <a:pt x="9893" y="9366"/>
                  </a:lnTo>
                  <a:cubicBezTo>
                    <a:pt x="9767" y="9429"/>
                    <a:pt x="9641" y="9492"/>
                    <a:pt x="9609" y="9649"/>
                  </a:cubicBezTo>
                  <a:lnTo>
                    <a:pt x="9389" y="10720"/>
                  </a:lnTo>
                  <a:lnTo>
                    <a:pt x="8507" y="9712"/>
                  </a:lnTo>
                  <a:cubicBezTo>
                    <a:pt x="8601" y="9712"/>
                    <a:pt x="8727" y="9649"/>
                    <a:pt x="8759" y="9523"/>
                  </a:cubicBezTo>
                  <a:lnTo>
                    <a:pt x="9231" y="8389"/>
                  </a:lnTo>
                  <a:lnTo>
                    <a:pt x="9861" y="8105"/>
                  </a:lnTo>
                  <a:close/>
                  <a:moveTo>
                    <a:pt x="6002" y="1"/>
                  </a:moveTo>
                  <a:cubicBezTo>
                    <a:pt x="5923" y="1"/>
                    <a:pt x="5844" y="24"/>
                    <a:pt x="5797" y="72"/>
                  </a:cubicBezTo>
                  <a:lnTo>
                    <a:pt x="4852" y="828"/>
                  </a:lnTo>
                  <a:lnTo>
                    <a:pt x="3623" y="670"/>
                  </a:lnTo>
                  <a:cubicBezTo>
                    <a:pt x="3607" y="667"/>
                    <a:pt x="3590" y="665"/>
                    <a:pt x="3573" y="665"/>
                  </a:cubicBezTo>
                  <a:cubicBezTo>
                    <a:pt x="3434" y="665"/>
                    <a:pt x="3305" y="775"/>
                    <a:pt x="3277" y="859"/>
                  </a:cubicBezTo>
                  <a:lnTo>
                    <a:pt x="2804" y="2025"/>
                  </a:lnTo>
                  <a:lnTo>
                    <a:pt x="1639" y="2498"/>
                  </a:lnTo>
                  <a:cubicBezTo>
                    <a:pt x="1481" y="2561"/>
                    <a:pt x="1418" y="2687"/>
                    <a:pt x="1450" y="2844"/>
                  </a:cubicBezTo>
                  <a:lnTo>
                    <a:pt x="1607" y="4073"/>
                  </a:lnTo>
                  <a:lnTo>
                    <a:pt x="851" y="5018"/>
                  </a:lnTo>
                  <a:cubicBezTo>
                    <a:pt x="788" y="5112"/>
                    <a:pt x="788" y="5333"/>
                    <a:pt x="851" y="5428"/>
                  </a:cubicBezTo>
                  <a:lnTo>
                    <a:pt x="1607" y="6373"/>
                  </a:lnTo>
                  <a:lnTo>
                    <a:pt x="1450" y="7601"/>
                  </a:lnTo>
                  <a:cubicBezTo>
                    <a:pt x="1450" y="7696"/>
                    <a:pt x="1450" y="7759"/>
                    <a:pt x="1481" y="7853"/>
                  </a:cubicBezTo>
                  <a:lnTo>
                    <a:pt x="189" y="9145"/>
                  </a:lnTo>
                  <a:cubicBezTo>
                    <a:pt x="0" y="9334"/>
                    <a:pt x="126" y="9649"/>
                    <a:pt x="347" y="9744"/>
                  </a:cubicBezTo>
                  <a:lnTo>
                    <a:pt x="1765" y="10059"/>
                  </a:lnTo>
                  <a:lnTo>
                    <a:pt x="2080" y="11539"/>
                  </a:lnTo>
                  <a:cubicBezTo>
                    <a:pt x="2099" y="11714"/>
                    <a:pt x="2250" y="11805"/>
                    <a:pt x="2407" y="11805"/>
                  </a:cubicBezTo>
                  <a:cubicBezTo>
                    <a:pt x="2505" y="11805"/>
                    <a:pt x="2606" y="11770"/>
                    <a:pt x="2678" y="11697"/>
                  </a:cubicBezTo>
                  <a:cubicBezTo>
                    <a:pt x="4410" y="9858"/>
                    <a:pt x="4587" y="9665"/>
                    <a:pt x="4601" y="9649"/>
                  </a:cubicBezTo>
                  <a:lnTo>
                    <a:pt x="4601" y="9649"/>
                  </a:lnTo>
                  <a:lnTo>
                    <a:pt x="4789" y="9618"/>
                  </a:lnTo>
                  <a:lnTo>
                    <a:pt x="5734" y="10374"/>
                  </a:lnTo>
                  <a:cubicBezTo>
                    <a:pt x="5829" y="10405"/>
                    <a:pt x="5860" y="10437"/>
                    <a:pt x="5955" y="10437"/>
                  </a:cubicBezTo>
                  <a:cubicBezTo>
                    <a:pt x="6018" y="10437"/>
                    <a:pt x="6112" y="10405"/>
                    <a:pt x="6144" y="10374"/>
                  </a:cubicBezTo>
                  <a:lnTo>
                    <a:pt x="7089" y="9618"/>
                  </a:lnTo>
                  <a:lnTo>
                    <a:pt x="7278" y="9649"/>
                  </a:lnTo>
                  <a:lnTo>
                    <a:pt x="9200" y="11697"/>
                  </a:lnTo>
                  <a:cubicBezTo>
                    <a:pt x="9284" y="11770"/>
                    <a:pt x="9388" y="11805"/>
                    <a:pt x="9485" y="11805"/>
                  </a:cubicBezTo>
                  <a:cubicBezTo>
                    <a:pt x="9640" y="11805"/>
                    <a:pt x="9779" y="11714"/>
                    <a:pt x="9798" y="11539"/>
                  </a:cubicBezTo>
                  <a:lnTo>
                    <a:pt x="10113" y="10059"/>
                  </a:lnTo>
                  <a:lnTo>
                    <a:pt x="11531" y="9744"/>
                  </a:lnTo>
                  <a:cubicBezTo>
                    <a:pt x="11815" y="9681"/>
                    <a:pt x="11878" y="9334"/>
                    <a:pt x="11689" y="9145"/>
                  </a:cubicBezTo>
                  <a:lnTo>
                    <a:pt x="10523" y="7853"/>
                  </a:lnTo>
                  <a:cubicBezTo>
                    <a:pt x="10554" y="7759"/>
                    <a:pt x="10586" y="7696"/>
                    <a:pt x="10554" y="7601"/>
                  </a:cubicBezTo>
                  <a:lnTo>
                    <a:pt x="10397" y="6373"/>
                  </a:lnTo>
                  <a:lnTo>
                    <a:pt x="11153" y="5428"/>
                  </a:lnTo>
                  <a:cubicBezTo>
                    <a:pt x="11216" y="5333"/>
                    <a:pt x="11216" y="5112"/>
                    <a:pt x="11153" y="5018"/>
                  </a:cubicBezTo>
                  <a:lnTo>
                    <a:pt x="10397" y="4073"/>
                  </a:lnTo>
                  <a:lnTo>
                    <a:pt x="10554" y="2844"/>
                  </a:lnTo>
                  <a:cubicBezTo>
                    <a:pt x="10586" y="2687"/>
                    <a:pt x="10460" y="2529"/>
                    <a:pt x="10365" y="2498"/>
                  </a:cubicBezTo>
                  <a:lnTo>
                    <a:pt x="9200" y="2025"/>
                  </a:lnTo>
                  <a:lnTo>
                    <a:pt x="8727" y="859"/>
                  </a:lnTo>
                  <a:cubicBezTo>
                    <a:pt x="8675" y="728"/>
                    <a:pt x="8578" y="662"/>
                    <a:pt x="8457" y="662"/>
                  </a:cubicBezTo>
                  <a:cubicBezTo>
                    <a:pt x="8432" y="662"/>
                    <a:pt x="8407" y="665"/>
                    <a:pt x="8381" y="670"/>
                  </a:cubicBezTo>
                  <a:lnTo>
                    <a:pt x="7152" y="828"/>
                  </a:lnTo>
                  <a:lnTo>
                    <a:pt x="6207" y="72"/>
                  </a:lnTo>
                  <a:cubicBezTo>
                    <a:pt x="6160" y="24"/>
                    <a:pt x="6081" y="1"/>
                    <a:pt x="60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" name="Google Shape;8477;p58">
            <a:extLst>
              <a:ext uri="{FF2B5EF4-FFF2-40B4-BE49-F238E27FC236}">
                <a16:creationId xmlns:a16="http://schemas.microsoft.com/office/drawing/2014/main" id="{4C93867A-BE4F-FC4B-D6C8-09611CB6C7F0}"/>
              </a:ext>
            </a:extLst>
          </p:cNvPr>
          <p:cNvGrpSpPr/>
          <p:nvPr/>
        </p:nvGrpSpPr>
        <p:grpSpPr>
          <a:xfrm>
            <a:off x="8495340" y="3014191"/>
            <a:ext cx="532299" cy="465077"/>
            <a:chOff x="5046550" y="2327025"/>
            <a:chExt cx="299325" cy="261525"/>
          </a:xfrm>
          <a:solidFill>
            <a:srgbClr val="054B99"/>
          </a:solidFill>
        </p:grpSpPr>
        <p:sp>
          <p:nvSpPr>
            <p:cNvPr id="73" name="Google Shape;8478;p58">
              <a:extLst>
                <a:ext uri="{FF2B5EF4-FFF2-40B4-BE49-F238E27FC236}">
                  <a16:creationId xmlns:a16="http://schemas.microsoft.com/office/drawing/2014/main" id="{ADE71997-BCA1-D8B0-0CD2-05B9550D35A2}"/>
                </a:ext>
              </a:extLst>
            </p:cNvPr>
            <p:cNvSpPr/>
            <p:nvPr/>
          </p:nvSpPr>
          <p:spPr>
            <a:xfrm>
              <a:off x="5046550" y="2448325"/>
              <a:ext cx="297750" cy="140225"/>
            </a:xfrm>
            <a:custGeom>
              <a:avLst/>
              <a:gdLst/>
              <a:ahLst/>
              <a:cxnLst/>
              <a:rect l="l" t="t" r="r" b="b"/>
              <a:pathLst>
                <a:path w="11910" h="5609" extrusionOk="0">
                  <a:moveTo>
                    <a:pt x="4569" y="1386"/>
                  </a:moveTo>
                  <a:cubicBezTo>
                    <a:pt x="4538" y="1575"/>
                    <a:pt x="4506" y="1828"/>
                    <a:pt x="4443" y="2111"/>
                  </a:cubicBezTo>
                  <a:lnTo>
                    <a:pt x="757" y="2111"/>
                  </a:lnTo>
                  <a:lnTo>
                    <a:pt x="757" y="1386"/>
                  </a:lnTo>
                  <a:close/>
                  <a:moveTo>
                    <a:pt x="11185" y="1386"/>
                  </a:moveTo>
                  <a:lnTo>
                    <a:pt x="11185" y="2111"/>
                  </a:lnTo>
                  <a:lnTo>
                    <a:pt x="7530" y="2111"/>
                  </a:lnTo>
                  <a:cubicBezTo>
                    <a:pt x="7467" y="1828"/>
                    <a:pt x="7436" y="1575"/>
                    <a:pt x="7373" y="1386"/>
                  </a:cubicBezTo>
                  <a:close/>
                  <a:moveTo>
                    <a:pt x="5955" y="725"/>
                  </a:moveTo>
                  <a:cubicBezTo>
                    <a:pt x="6270" y="725"/>
                    <a:pt x="6396" y="788"/>
                    <a:pt x="6491" y="1071"/>
                  </a:cubicBezTo>
                  <a:cubicBezTo>
                    <a:pt x="6743" y="1639"/>
                    <a:pt x="6900" y="2804"/>
                    <a:pt x="7247" y="4852"/>
                  </a:cubicBezTo>
                  <a:lnTo>
                    <a:pt x="4664" y="4852"/>
                  </a:lnTo>
                  <a:cubicBezTo>
                    <a:pt x="5010" y="2804"/>
                    <a:pt x="5168" y="1639"/>
                    <a:pt x="5388" y="1071"/>
                  </a:cubicBezTo>
                  <a:cubicBezTo>
                    <a:pt x="5514" y="788"/>
                    <a:pt x="5640" y="725"/>
                    <a:pt x="5955" y="725"/>
                  </a:cubicBezTo>
                  <a:close/>
                  <a:moveTo>
                    <a:pt x="5955" y="0"/>
                  </a:moveTo>
                  <a:cubicBezTo>
                    <a:pt x="5357" y="0"/>
                    <a:pt x="5010" y="221"/>
                    <a:pt x="4758" y="725"/>
                  </a:cubicBezTo>
                  <a:lnTo>
                    <a:pt x="347" y="725"/>
                  </a:lnTo>
                  <a:cubicBezTo>
                    <a:pt x="158" y="725"/>
                    <a:pt x="1" y="882"/>
                    <a:pt x="1" y="1071"/>
                  </a:cubicBezTo>
                  <a:lnTo>
                    <a:pt x="1" y="2458"/>
                  </a:lnTo>
                  <a:cubicBezTo>
                    <a:pt x="1" y="2647"/>
                    <a:pt x="158" y="2804"/>
                    <a:pt x="347" y="2804"/>
                  </a:cubicBezTo>
                  <a:lnTo>
                    <a:pt x="4254" y="2804"/>
                  </a:lnTo>
                  <a:cubicBezTo>
                    <a:pt x="4191" y="3371"/>
                    <a:pt x="4065" y="4064"/>
                    <a:pt x="3907" y="4884"/>
                  </a:cubicBezTo>
                  <a:lnTo>
                    <a:pt x="3498" y="4884"/>
                  </a:lnTo>
                  <a:cubicBezTo>
                    <a:pt x="3309" y="4884"/>
                    <a:pt x="3151" y="5041"/>
                    <a:pt x="3151" y="5262"/>
                  </a:cubicBezTo>
                  <a:cubicBezTo>
                    <a:pt x="3151" y="5451"/>
                    <a:pt x="3309" y="5608"/>
                    <a:pt x="3498" y="5608"/>
                  </a:cubicBezTo>
                  <a:lnTo>
                    <a:pt x="8350" y="5608"/>
                  </a:lnTo>
                  <a:cubicBezTo>
                    <a:pt x="8539" y="5608"/>
                    <a:pt x="8696" y="5451"/>
                    <a:pt x="8696" y="5262"/>
                  </a:cubicBezTo>
                  <a:cubicBezTo>
                    <a:pt x="8696" y="5041"/>
                    <a:pt x="8539" y="4884"/>
                    <a:pt x="8350" y="4884"/>
                  </a:cubicBezTo>
                  <a:lnTo>
                    <a:pt x="7972" y="4884"/>
                  </a:lnTo>
                  <a:cubicBezTo>
                    <a:pt x="7814" y="4064"/>
                    <a:pt x="7688" y="3403"/>
                    <a:pt x="7593" y="2804"/>
                  </a:cubicBezTo>
                  <a:lnTo>
                    <a:pt x="11500" y="2804"/>
                  </a:lnTo>
                  <a:cubicBezTo>
                    <a:pt x="11689" y="2804"/>
                    <a:pt x="11847" y="2647"/>
                    <a:pt x="11847" y="2458"/>
                  </a:cubicBezTo>
                  <a:lnTo>
                    <a:pt x="11847" y="1071"/>
                  </a:lnTo>
                  <a:cubicBezTo>
                    <a:pt x="11910" y="882"/>
                    <a:pt x="11752" y="725"/>
                    <a:pt x="11532" y="725"/>
                  </a:cubicBezTo>
                  <a:lnTo>
                    <a:pt x="7121" y="725"/>
                  </a:lnTo>
                  <a:cubicBezTo>
                    <a:pt x="6900" y="252"/>
                    <a:pt x="6554" y="0"/>
                    <a:pt x="59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8479;p58">
              <a:extLst>
                <a:ext uri="{FF2B5EF4-FFF2-40B4-BE49-F238E27FC236}">
                  <a16:creationId xmlns:a16="http://schemas.microsoft.com/office/drawing/2014/main" id="{0C550268-4543-96FD-BC0C-DA3AF4E4AB76}"/>
                </a:ext>
              </a:extLst>
            </p:cNvPr>
            <p:cNvSpPr/>
            <p:nvPr/>
          </p:nvSpPr>
          <p:spPr>
            <a:xfrm>
              <a:off x="5241900" y="2327025"/>
              <a:ext cx="103975" cy="121325"/>
            </a:xfrm>
            <a:custGeom>
              <a:avLst/>
              <a:gdLst/>
              <a:ahLst/>
              <a:cxnLst/>
              <a:rect l="l" t="t" r="r" b="b"/>
              <a:pathLst>
                <a:path w="4159" h="4853" extrusionOk="0">
                  <a:moveTo>
                    <a:pt x="1985" y="725"/>
                  </a:moveTo>
                  <a:cubicBezTo>
                    <a:pt x="2394" y="725"/>
                    <a:pt x="2709" y="1040"/>
                    <a:pt x="2709" y="1450"/>
                  </a:cubicBezTo>
                  <a:cubicBezTo>
                    <a:pt x="2709" y="1828"/>
                    <a:pt x="2394" y="2143"/>
                    <a:pt x="1985" y="2143"/>
                  </a:cubicBezTo>
                  <a:cubicBezTo>
                    <a:pt x="1607" y="2143"/>
                    <a:pt x="1292" y="1828"/>
                    <a:pt x="1292" y="1450"/>
                  </a:cubicBezTo>
                  <a:cubicBezTo>
                    <a:pt x="1292" y="1040"/>
                    <a:pt x="1638" y="725"/>
                    <a:pt x="1985" y="725"/>
                  </a:cubicBezTo>
                  <a:close/>
                  <a:moveTo>
                    <a:pt x="1985" y="2804"/>
                  </a:moveTo>
                  <a:cubicBezTo>
                    <a:pt x="2741" y="2804"/>
                    <a:pt x="3371" y="3435"/>
                    <a:pt x="3371" y="4191"/>
                  </a:cubicBezTo>
                  <a:lnTo>
                    <a:pt x="630" y="4191"/>
                  </a:lnTo>
                  <a:cubicBezTo>
                    <a:pt x="630" y="3435"/>
                    <a:pt x="1260" y="2804"/>
                    <a:pt x="1985" y="2804"/>
                  </a:cubicBezTo>
                  <a:close/>
                  <a:moveTo>
                    <a:pt x="2048" y="1"/>
                  </a:moveTo>
                  <a:cubicBezTo>
                    <a:pt x="1292" y="1"/>
                    <a:pt x="662" y="631"/>
                    <a:pt x="662" y="1387"/>
                  </a:cubicBezTo>
                  <a:cubicBezTo>
                    <a:pt x="662" y="1765"/>
                    <a:pt x="819" y="2111"/>
                    <a:pt x="1040" y="2332"/>
                  </a:cubicBezTo>
                  <a:cubicBezTo>
                    <a:pt x="410" y="2710"/>
                    <a:pt x="0" y="3372"/>
                    <a:pt x="0" y="4159"/>
                  </a:cubicBezTo>
                  <a:lnTo>
                    <a:pt x="0" y="4506"/>
                  </a:lnTo>
                  <a:cubicBezTo>
                    <a:pt x="0" y="4695"/>
                    <a:pt x="158" y="4852"/>
                    <a:pt x="347" y="4852"/>
                  </a:cubicBezTo>
                  <a:lnTo>
                    <a:pt x="3812" y="4852"/>
                  </a:lnTo>
                  <a:cubicBezTo>
                    <a:pt x="4001" y="4852"/>
                    <a:pt x="4159" y="4695"/>
                    <a:pt x="4159" y="4506"/>
                  </a:cubicBezTo>
                  <a:lnTo>
                    <a:pt x="4159" y="4159"/>
                  </a:lnTo>
                  <a:cubicBezTo>
                    <a:pt x="4096" y="3403"/>
                    <a:pt x="3655" y="2710"/>
                    <a:pt x="3025" y="2332"/>
                  </a:cubicBezTo>
                  <a:cubicBezTo>
                    <a:pt x="3245" y="2111"/>
                    <a:pt x="3403" y="1765"/>
                    <a:pt x="3403" y="1387"/>
                  </a:cubicBezTo>
                  <a:cubicBezTo>
                    <a:pt x="3403" y="631"/>
                    <a:pt x="2772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8480;p58">
              <a:extLst>
                <a:ext uri="{FF2B5EF4-FFF2-40B4-BE49-F238E27FC236}">
                  <a16:creationId xmlns:a16="http://schemas.microsoft.com/office/drawing/2014/main" id="{1389B38F-EFEC-2054-FC97-E3EEE86D8CD3}"/>
                </a:ext>
              </a:extLst>
            </p:cNvPr>
            <p:cNvSpPr/>
            <p:nvPr/>
          </p:nvSpPr>
          <p:spPr>
            <a:xfrm>
              <a:off x="5048925" y="2328600"/>
              <a:ext cx="103975" cy="121325"/>
            </a:xfrm>
            <a:custGeom>
              <a:avLst/>
              <a:gdLst/>
              <a:ahLst/>
              <a:cxnLst/>
              <a:rect l="l" t="t" r="r" b="b"/>
              <a:pathLst>
                <a:path w="4159" h="4853" extrusionOk="0">
                  <a:moveTo>
                    <a:pt x="2048" y="662"/>
                  </a:moveTo>
                  <a:cubicBezTo>
                    <a:pt x="2426" y="662"/>
                    <a:pt x="2741" y="977"/>
                    <a:pt x="2741" y="1387"/>
                  </a:cubicBezTo>
                  <a:cubicBezTo>
                    <a:pt x="2741" y="1765"/>
                    <a:pt x="2426" y="2080"/>
                    <a:pt x="2048" y="2080"/>
                  </a:cubicBezTo>
                  <a:cubicBezTo>
                    <a:pt x="1639" y="2080"/>
                    <a:pt x="1324" y="1765"/>
                    <a:pt x="1324" y="1387"/>
                  </a:cubicBezTo>
                  <a:cubicBezTo>
                    <a:pt x="1324" y="977"/>
                    <a:pt x="1670" y="662"/>
                    <a:pt x="2048" y="662"/>
                  </a:cubicBezTo>
                  <a:close/>
                  <a:moveTo>
                    <a:pt x="2048" y="2710"/>
                  </a:moveTo>
                  <a:cubicBezTo>
                    <a:pt x="2773" y="2710"/>
                    <a:pt x="3403" y="3340"/>
                    <a:pt x="3403" y="4096"/>
                  </a:cubicBezTo>
                  <a:lnTo>
                    <a:pt x="662" y="4096"/>
                  </a:lnTo>
                  <a:cubicBezTo>
                    <a:pt x="662" y="3340"/>
                    <a:pt x="1292" y="2710"/>
                    <a:pt x="2048" y="2710"/>
                  </a:cubicBezTo>
                  <a:close/>
                  <a:moveTo>
                    <a:pt x="2111" y="1"/>
                  </a:moveTo>
                  <a:cubicBezTo>
                    <a:pt x="1355" y="1"/>
                    <a:pt x="725" y="631"/>
                    <a:pt x="725" y="1387"/>
                  </a:cubicBezTo>
                  <a:cubicBezTo>
                    <a:pt x="725" y="1733"/>
                    <a:pt x="882" y="2080"/>
                    <a:pt x="1134" y="2332"/>
                  </a:cubicBezTo>
                  <a:cubicBezTo>
                    <a:pt x="410" y="2647"/>
                    <a:pt x="0" y="3340"/>
                    <a:pt x="0" y="4128"/>
                  </a:cubicBezTo>
                  <a:lnTo>
                    <a:pt x="0" y="4474"/>
                  </a:lnTo>
                  <a:cubicBezTo>
                    <a:pt x="0" y="4695"/>
                    <a:pt x="158" y="4852"/>
                    <a:pt x="347" y="4852"/>
                  </a:cubicBezTo>
                  <a:lnTo>
                    <a:pt x="3812" y="4852"/>
                  </a:lnTo>
                  <a:cubicBezTo>
                    <a:pt x="4001" y="4852"/>
                    <a:pt x="4159" y="4695"/>
                    <a:pt x="4159" y="4474"/>
                  </a:cubicBezTo>
                  <a:lnTo>
                    <a:pt x="4159" y="4128"/>
                  </a:lnTo>
                  <a:cubicBezTo>
                    <a:pt x="4159" y="3340"/>
                    <a:pt x="3718" y="2678"/>
                    <a:pt x="3088" y="2332"/>
                  </a:cubicBezTo>
                  <a:cubicBezTo>
                    <a:pt x="3340" y="2080"/>
                    <a:pt x="3497" y="1733"/>
                    <a:pt x="3497" y="1387"/>
                  </a:cubicBezTo>
                  <a:cubicBezTo>
                    <a:pt x="3497" y="631"/>
                    <a:pt x="2867" y="1"/>
                    <a:pt x="21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Google Shape;8481;p58">
            <a:extLst>
              <a:ext uri="{FF2B5EF4-FFF2-40B4-BE49-F238E27FC236}">
                <a16:creationId xmlns:a16="http://schemas.microsoft.com/office/drawing/2014/main" id="{247B92B1-3B6B-4C60-99A5-F4FC6C11B073}"/>
              </a:ext>
            </a:extLst>
          </p:cNvPr>
          <p:cNvSpPr/>
          <p:nvPr/>
        </p:nvSpPr>
        <p:spPr>
          <a:xfrm>
            <a:off x="8614327" y="3659895"/>
            <a:ext cx="294181" cy="528075"/>
          </a:xfrm>
          <a:custGeom>
            <a:avLst/>
            <a:gdLst/>
            <a:ahLst/>
            <a:cxnLst/>
            <a:rect l="l" t="t" r="r" b="b"/>
            <a:pathLst>
              <a:path w="6617" h="11878" extrusionOk="0">
                <a:moveTo>
                  <a:pt x="2962" y="725"/>
                </a:moveTo>
                <a:lnTo>
                  <a:pt x="2489" y="2111"/>
                </a:lnTo>
                <a:lnTo>
                  <a:pt x="1575" y="2111"/>
                </a:lnTo>
                <a:lnTo>
                  <a:pt x="1103" y="725"/>
                </a:lnTo>
                <a:close/>
                <a:moveTo>
                  <a:pt x="3277" y="3529"/>
                </a:moveTo>
                <a:lnTo>
                  <a:pt x="5892" y="6144"/>
                </a:lnTo>
                <a:lnTo>
                  <a:pt x="5892" y="6616"/>
                </a:lnTo>
                <a:lnTo>
                  <a:pt x="5419" y="6616"/>
                </a:lnTo>
                <a:lnTo>
                  <a:pt x="3434" y="4663"/>
                </a:lnTo>
                <a:lnTo>
                  <a:pt x="3277" y="3529"/>
                </a:lnTo>
                <a:close/>
                <a:moveTo>
                  <a:pt x="2458" y="2804"/>
                </a:moveTo>
                <a:lnTo>
                  <a:pt x="3434" y="9357"/>
                </a:lnTo>
                <a:lnTo>
                  <a:pt x="2048" y="10964"/>
                </a:lnTo>
                <a:lnTo>
                  <a:pt x="693" y="9357"/>
                </a:lnTo>
                <a:lnTo>
                  <a:pt x="1670" y="2804"/>
                </a:lnTo>
                <a:close/>
                <a:moveTo>
                  <a:pt x="693" y="0"/>
                </a:moveTo>
                <a:cubicBezTo>
                  <a:pt x="567" y="0"/>
                  <a:pt x="473" y="32"/>
                  <a:pt x="410" y="158"/>
                </a:cubicBezTo>
                <a:cubicBezTo>
                  <a:pt x="315" y="252"/>
                  <a:pt x="315" y="378"/>
                  <a:pt x="378" y="473"/>
                </a:cubicBezTo>
                <a:lnTo>
                  <a:pt x="1040" y="2489"/>
                </a:lnTo>
                <a:lnTo>
                  <a:pt x="0" y="9389"/>
                </a:lnTo>
                <a:cubicBezTo>
                  <a:pt x="0" y="9452"/>
                  <a:pt x="0" y="9578"/>
                  <a:pt x="95" y="9672"/>
                </a:cubicBezTo>
                <a:lnTo>
                  <a:pt x="1828" y="11751"/>
                </a:lnTo>
                <a:cubicBezTo>
                  <a:pt x="1891" y="11814"/>
                  <a:pt x="1985" y="11877"/>
                  <a:pt x="2080" y="11877"/>
                </a:cubicBezTo>
                <a:cubicBezTo>
                  <a:pt x="2206" y="11877"/>
                  <a:pt x="2300" y="11814"/>
                  <a:pt x="2363" y="11751"/>
                </a:cubicBezTo>
                <a:lnTo>
                  <a:pt x="4096" y="9672"/>
                </a:lnTo>
                <a:cubicBezTo>
                  <a:pt x="4190" y="9578"/>
                  <a:pt x="4190" y="9483"/>
                  <a:pt x="4190" y="9389"/>
                </a:cubicBezTo>
                <a:lnTo>
                  <a:pt x="3623" y="5797"/>
                </a:lnTo>
                <a:lnTo>
                  <a:pt x="5041" y="7183"/>
                </a:lnTo>
                <a:cubicBezTo>
                  <a:pt x="5136" y="7246"/>
                  <a:pt x="5199" y="7309"/>
                  <a:pt x="5293" y="7309"/>
                </a:cubicBezTo>
                <a:lnTo>
                  <a:pt x="6270" y="7309"/>
                </a:lnTo>
                <a:cubicBezTo>
                  <a:pt x="6459" y="7309"/>
                  <a:pt x="6616" y="7152"/>
                  <a:pt x="6616" y="6931"/>
                </a:cubicBezTo>
                <a:lnTo>
                  <a:pt x="6616" y="5955"/>
                </a:lnTo>
                <a:cubicBezTo>
                  <a:pt x="6616" y="5892"/>
                  <a:pt x="6585" y="5766"/>
                  <a:pt x="6490" y="5734"/>
                </a:cubicBezTo>
                <a:lnTo>
                  <a:pt x="3119" y="2426"/>
                </a:lnTo>
                <a:lnTo>
                  <a:pt x="3749" y="473"/>
                </a:lnTo>
                <a:cubicBezTo>
                  <a:pt x="3781" y="378"/>
                  <a:pt x="3749" y="252"/>
                  <a:pt x="3718" y="158"/>
                </a:cubicBezTo>
                <a:cubicBezTo>
                  <a:pt x="3623" y="95"/>
                  <a:pt x="3560" y="0"/>
                  <a:pt x="3434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7" name="Google Shape;8482;p58">
            <a:extLst>
              <a:ext uri="{FF2B5EF4-FFF2-40B4-BE49-F238E27FC236}">
                <a16:creationId xmlns:a16="http://schemas.microsoft.com/office/drawing/2014/main" id="{9269B8E6-D013-78E7-6C7F-CD754C5C2198}"/>
              </a:ext>
            </a:extLst>
          </p:cNvPr>
          <p:cNvGrpSpPr/>
          <p:nvPr/>
        </p:nvGrpSpPr>
        <p:grpSpPr>
          <a:xfrm>
            <a:off x="10496281" y="3661303"/>
            <a:ext cx="529499" cy="525275"/>
            <a:chOff x="6167350" y="2672800"/>
            <a:chExt cx="297750" cy="295375"/>
          </a:xfrm>
          <a:solidFill>
            <a:srgbClr val="054B99"/>
          </a:solidFill>
        </p:grpSpPr>
        <p:sp>
          <p:nvSpPr>
            <p:cNvPr id="78" name="Google Shape;8483;p58">
              <a:extLst>
                <a:ext uri="{FF2B5EF4-FFF2-40B4-BE49-F238E27FC236}">
                  <a16:creationId xmlns:a16="http://schemas.microsoft.com/office/drawing/2014/main" id="{DE78F958-7428-4652-EBB9-830F68C19BDB}"/>
                </a:ext>
              </a:extLst>
            </p:cNvPr>
            <p:cNvSpPr/>
            <p:nvPr/>
          </p:nvSpPr>
          <p:spPr>
            <a:xfrm>
              <a:off x="6167350" y="2672800"/>
              <a:ext cx="226850" cy="295375"/>
            </a:xfrm>
            <a:custGeom>
              <a:avLst/>
              <a:gdLst/>
              <a:ahLst/>
              <a:cxnLst/>
              <a:rect l="l" t="t" r="r" b="b"/>
              <a:pathLst>
                <a:path w="9074" h="11815" extrusionOk="0">
                  <a:moveTo>
                    <a:pt x="4537" y="725"/>
                  </a:moveTo>
                  <a:cubicBezTo>
                    <a:pt x="4758" y="725"/>
                    <a:pt x="4915" y="882"/>
                    <a:pt x="4915" y="1071"/>
                  </a:cubicBezTo>
                  <a:cubicBezTo>
                    <a:pt x="4915" y="1260"/>
                    <a:pt x="5073" y="1418"/>
                    <a:pt x="5262" y="1418"/>
                  </a:cubicBezTo>
                  <a:lnTo>
                    <a:pt x="5955" y="1418"/>
                  </a:lnTo>
                  <a:cubicBezTo>
                    <a:pt x="6175" y="1418"/>
                    <a:pt x="6333" y="1575"/>
                    <a:pt x="6333" y="1796"/>
                  </a:cubicBezTo>
                  <a:cubicBezTo>
                    <a:pt x="6333" y="1985"/>
                    <a:pt x="6175" y="2142"/>
                    <a:pt x="5955" y="2142"/>
                  </a:cubicBezTo>
                  <a:lnTo>
                    <a:pt x="3119" y="2142"/>
                  </a:lnTo>
                  <a:cubicBezTo>
                    <a:pt x="2930" y="2142"/>
                    <a:pt x="2773" y="1985"/>
                    <a:pt x="2773" y="1796"/>
                  </a:cubicBezTo>
                  <a:cubicBezTo>
                    <a:pt x="2773" y="1575"/>
                    <a:pt x="2930" y="1418"/>
                    <a:pt x="3151" y="1418"/>
                  </a:cubicBezTo>
                  <a:lnTo>
                    <a:pt x="3844" y="1418"/>
                  </a:lnTo>
                  <a:cubicBezTo>
                    <a:pt x="4033" y="1418"/>
                    <a:pt x="4191" y="1260"/>
                    <a:pt x="4191" y="1071"/>
                  </a:cubicBezTo>
                  <a:cubicBezTo>
                    <a:pt x="4191" y="882"/>
                    <a:pt x="4348" y="725"/>
                    <a:pt x="4537" y="725"/>
                  </a:cubicBezTo>
                  <a:close/>
                  <a:moveTo>
                    <a:pt x="8066" y="2111"/>
                  </a:moveTo>
                  <a:cubicBezTo>
                    <a:pt x="8255" y="2111"/>
                    <a:pt x="8412" y="2268"/>
                    <a:pt x="8412" y="2458"/>
                  </a:cubicBezTo>
                  <a:lnTo>
                    <a:pt x="8412" y="10806"/>
                  </a:lnTo>
                  <a:lnTo>
                    <a:pt x="8381" y="10806"/>
                  </a:lnTo>
                  <a:cubicBezTo>
                    <a:pt x="8381" y="10995"/>
                    <a:pt x="8223" y="11153"/>
                    <a:pt x="8034" y="11153"/>
                  </a:cubicBezTo>
                  <a:lnTo>
                    <a:pt x="1040" y="11153"/>
                  </a:lnTo>
                  <a:cubicBezTo>
                    <a:pt x="851" y="11153"/>
                    <a:pt x="693" y="10995"/>
                    <a:pt x="693" y="10806"/>
                  </a:cubicBezTo>
                  <a:lnTo>
                    <a:pt x="693" y="2458"/>
                  </a:lnTo>
                  <a:cubicBezTo>
                    <a:pt x="693" y="2268"/>
                    <a:pt x="851" y="2111"/>
                    <a:pt x="1040" y="2111"/>
                  </a:cubicBezTo>
                  <a:lnTo>
                    <a:pt x="2143" y="2111"/>
                  </a:lnTo>
                  <a:cubicBezTo>
                    <a:pt x="2300" y="2489"/>
                    <a:pt x="2647" y="2804"/>
                    <a:pt x="3119" y="2804"/>
                  </a:cubicBezTo>
                  <a:lnTo>
                    <a:pt x="5986" y="2804"/>
                  </a:lnTo>
                  <a:cubicBezTo>
                    <a:pt x="6396" y="2804"/>
                    <a:pt x="6805" y="2521"/>
                    <a:pt x="6963" y="2111"/>
                  </a:cubicBezTo>
                  <a:close/>
                  <a:moveTo>
                    <a:pt x="4506" y="0"/>
                  </a:moveTo>
                  <a:cubicBezTo>
                    <a:pt x="4096" y="0"/>
                    <a:pt x="3686" y="284"/>
                    <a:pt x="3529" y="725"/>
                  </a:cubicBezTo>
                  <a:lnTo>
                    <a:pt x="3088" y="725"/>
                  </a:lnTo>
                  <a:cubicBezTo>
                    <a:pt x="2678" y="725"/>
                    <a:pt x="2269" y="1008"/>
                    <a:pt x="2111" y="1418"/>
                  </a:cubicBezTo>
                  <a:lnTo>
                    <a:pt x="1009" y="1418"/>
                  </a:lnTo>
                  <a:cubicBezTo>
                    <a:pt x="410" y="1418"/>
                    <a:pt x="0" y="1890"/>
                    <a:pt x="0" y="2458"/>
                  </a:cubicBezTo>
                  <a:lnTo>
                    <a:pt x="0" y="10806"/>
                  </a:lnTo>
                  <a:cubicBezTo>
                    <a:pt x="0" y="11405"/>
                    <a:pt x="473" y="11814"/>
                    <a:pt x="1009" y="11814"/>
                  </a:cubicBezTo>
                  <a:lnTo>
                    <a:pt x="7971" y="11814"/>
                  </a:lnTo>
                  <a:cubicBezTo>
                    <a:pt x="8570" y="11814"/>
                    <a:pt x="9011" y="11342"/>
                    <a:pt x="9011" y="10806"/>
                  </a:cubicBezTo>
                  <a:lnTo>
                    <a:pt x="9011" y="2458"/>
                  </a:lnTo>
                  <a:cubicBezTo>
                    <a:pt x="9074" y="1859"/>
                    <a:pt x="8601" y="1418"/>
                    <a:pt x="8034" y="1418"/>
                  </a:cubicBezTo>
                  <a:lnTo>
                    <a:pt x="6931" y="1418"/>
                  </a:lnTo>
                  <a:cubicBezTo>
                    <a:pt x="6774" y="1040"/>
                    <a:pt x="6396" y="725"/>
                    <a:pt x="5923" y="725"/>
                  </a:cubicBezTo>
                  <a:lnTo>
                    <a:pt x="5545" y="725"/>
                  </a:lnTo>
                  <a:cubicBezTo>
                    <a:pt x="5514" y="567"/>
                    <a:pt x="5388" y="441"/>
                    <a:pt x="5262" y="315"/>
                  </a:cubicBezTo>
                  <a:cubicBezTo>
                    <a:pt x="5073" y="126"/>
                    <a:pt x="4789" y="0"/>
                    <a:pt x="45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484;p58">
              <a:extLst>
                <a:ext uri="{FF2B5EF4-FFF2-40B4-BE49-F238E27FC236}">
                  <a16:creationId xmlns:a16="http://schemas.microsoft.com/office/drawing/2014/main" id="{232B80A0-D3F9-E629-E6B8-FB6EBFF6B662}"/>
                </a:ext>
              </a:extLst>
            </p:cNvPr>
            <p:cNvSpPr/>
            <p:nvPr/>
          </p:nvSpPr>
          <p:spPr>
            <a:xfrm>
              <a:off x="6201225" y="2762575"/>
              <a:ext cx="52775" cy="49650"/>
            </a:xfrm>
            <a:custGeom>
              <a:avLst/>
              <a:gdLst/>
              <a:ahLst/>
              <a:cxnLst/>
              <a:rect l="l" t="t" r="r" b="b"/>
              <a:pathLst>
                <a:path w="2111" h="1986" extrusionOk="0">
                  <a:moveTo>
                    <a:pt x="406" y="1"/>
                  </a:moveTo>
                  <a:cubicBezTo>
                    <a:pt x="315" y="1"/>
                    <a:pt x="221" y="32"/>
                    <a:pt x="158" y="95"/>
                  </a:cubicBezTo>
                  <a:cubicBezTo>
                    <a:pt x="63" y="190"/>
                    <a:pt x="63" y="442"/>
                    <a:pt x="158" y="568"/>
                  </a:cubicBezTo>
                  <a:lnTo>
                    <a:pt x="599" y="977"/>
                  </a:lnTo>
                  <a:lnTo>
                    <a:pt x="158" y="1418"/>
                  </a:lnTo>
                  <a:cubicBezTo>
                    <a:pt x="0" y="1544"/>
                    <a:pt x="0" y="1733"/>
                    <a:pt x="158" y="1891"/>
                  </a:cubicBezTo>
                  <a:cubicBezTo>
                    <a:pt x="221" y="1954"/>
                    <a:pt x="315" y="1985"/>
                    <a:pt x="406" y="1985"/>
                  </a:cubicBezTo>
                  <a:cubicBezTo>
                    <a:pt x="496" y="1985"/>
                    <a:pt x="583" y="1954"/>
                    <a:pt x="630" y="1891"/>
                  </a:cubicBezTo>
                  <a:lnTo>
                    <a:pt x="1071" y="1450"/>
                  </a:lnTo>
                  <a:lnTo>
                    <a:pt x="1512" y="1891"/>
                  </a:lnTo>
                  <a:cubicBezTo>
                    <a:pt x="1575" y="1954"/>
                    <a:pt x="1662" y="1985"/>
                    <a:pt x="1749" y="1985"/>
                  </a:cubicBezTo>
                  <a:cubicBezTo>
                    <a:pt x="1835" y="1985"/>
                    <a:pt x="1922" y="1954"/>
                    <a:pt x="1985" y="1891"/>
                  </a:cubicBezTo>
                  <a:cubicBezTo>
                    <a:pt x="2111" y="1765"/>
                    <a:pt x="2111" y="1544"/>
                    <a:pt x="1985" y="1418"/>
                  </a:cubicBezTo>
                  <a:lnTo>
                    <a:pt x="1544" y="977"/>
                  </a:lnTo>
                  <a:lnTo>
                    <a:pt x="1985" y="568"/>
                  </a:lnTo>
                  <a:cubicBezTo>
                    <a:pt x="2111" y="442"/>
                    <a:pt x="2111" y="190"/>
                    <a:pt x="1985" y="95"/>
                  </a:cubicBezTo>
                  <a:cubicBezTo>
                    <a:pt x="1922" y="32"/>
                    <a:pt x="1835" y="1"/>
                    <a:pt x="1749" y="1"/>
                  </a:cubicBezTo>
                  <a:cubicBezTo>
                    <a:pt x="1662" y="1"/>
                    <a:pt x="1575" y="32"/>
                    <a:pt x="1512" y="95"/>
                  </a:cubicBezTo>
                  <a:lnTo>
                    <a:pt x="1071" y="505"/>
                  </a:lnTo>
                  <a:lnTo>
                    <a:pt x="630" y="95"/>
                  </a:lnTo>
                  <a:cubicBezTo>
                    <a:pt x="583" y="32"/>
                    <a:pt x="496" y="1"/>
                    <a:pt x="4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485;p58">
              <a:extLst>
                <a:ext uri="{FF2B5EF4-FFF2-40B4-BE49-F238E27FC236}">
                  <a16:creationId xmlns:a16="http://schemas.microsoft.com/office/drawing/2014/main" id="{5363AEDA-ACBD-0FA0-4888-0F77E682C52C}"/>
                </a:ext>
              </a:extLst>
            </p:cNvPr>
            <p:cNvSpPr/>
            <p:nvPr/>
          </p:nvSpPr>
          <p:spPr>
            <a:xfrm>
              <a:off x="6308325" y="2882300"/>
              <a:ext cx="51225" cy="49650"/>
            </a:xfrm>
            <a:custGeom>
              <a:avLst/>
              <a:gdLst/>
              <a:ahLst/>
              <a:cxnLst/>
              <a:rect l="l" t="t" r="r" b="b"/>
              <a:pathLst>
                <a:path w="2049" h="1986" extrusionOk="0">
                  <a:moveTo>
                    <a:pt x="363" y="0"/>
                  </a:moveTo>
                  <a:cubicBezTo>
                    <a:pt x="276" y="0"/>
                    <a:pt x="190" y="32"/>
                    <a:pt x="127" y="95"/>
                  </a:cubicBezTo>
                  <a:cubicBezTo>
                    <a:pt x="1" y="221"/>
                    <a:pt x="1" y="441"/>
                    <a:pt x="127" y="567"/>
                  </a:cubicBezTo>
                  <a:lnTo>
                    <a:pt x="568" y="1009"/>
                  </a:lnTo>
                  <a:lnTo>
                    <a:pt x="127" y="1450"/>
                  </a:lnTo>
                  <a:cubicBezTo>
                    <a:pt x="1" y="1544"/>
                    <a:pt x="1" y="1796"/>
                    <a:pt x="127" y="1891"/>
                  </a:cubicBezTo>
                  <a:cubicBezTo>
                    <a:pt x="190" y="1954"/>
                    <a:pt x="276" y="1985"/>
                    <a:pt x="363" y="1985"/>
                  </a:cubicBezTo>
                  <a:cubicBezTo>
                    <a:pt x="450" y="1985"/>
                    <a:pt x="536" y="1954"/>
                    <a:pt x="599" y="1891"/>
                  </a:cubicBezTo>
                  <a:lnTo>
                    <a:pt x="1040" y="1481"/>
                  </a:lnTo>
                  <a:lnTo>
                    <a:pt x="1481" y="1891"/>
                  </a:lnTo>
                  <a:cubicBezTo>
                    <a:pt x="1529" y="1954"/>
                    <a:pt x="1615" y="1985"/>
                    <a:pt x="1706" y="1985"/>
                  </a:cubicBezTo>
                  <a:cubicBezTo>
                    <a:pt x="1797" y="1985"/>
                    <a:pt x="1891" y="1954"/>
                    <a:pt x="1954" y="1891"/>
                  </a:cubicBezTo>
                  <a:cubicBezTo>
                    <a:pt x="2049" y="1796"/>
                    <a:pt x="2049" y="1544"/>
                    <a:pt x="1954" y="1450"/>
                  </a:cubicBezTo>
                  <a:lnTo>
                    <a:pt x="1513" y="1009"/>
                  </a:lnTo>
                  <a:lnTo>
                    <a:pt x="1954" y="567"/>
                  </a:lnTo>
                  <a:cubicBezTo>
                    <a:pt x="2049" y="441"/>
                    <a:pt x="2049" y="252"/>
                    <a:pt x="1954" y="95"/>
                  </a:cubicBezTo>
                  <a:cubicBezTo>
                    <a:pt x="1891" y="32"/>
                    <a:pt x="1804" y="0"/>
                    <a:pt x="1718" y="0"/>
                  </a:cubicBezTo>
                  <a:cubicBezTo>
                    <a:pt x="1631" y="0"/>
                    <a:pt x="1544" y="32"/>
                    <a:pt x="1481" y="95"/>
                  </a:cubicBezTo>
                  <a:lnTo>
                    <a:pt x="1040" y="536"/>
                  </a:lnTo>
                  <a:lnTo>
                    <a:pt x="599" y="95"/>
                  </a:lnTo>
                  <a:cubicBezTo>
                    <a:pt x="536" y="32"/>
                    <a:pt x="450" y="0"/>
                    <a:pt x="3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486;p58">
              <a:extLst>
                <a:ext uri="{FF2B5EF4-FFF2-40B4-BE49-F238E27FC236}">
                  <a16:creationId xmlns:a16="http://schemas.microsoft.com/office/drawing/2014/main" id="{4389EB5D-4A25-545F-5505-20D1A0FDECA7}"/>
                </a:ext>
              </a:extLst>
            </p:cNvPr>
            <p:cNvSpPr/>
            <p:nvPr/>
          </p:nvSpPr>
          <p:spPr>
            <a:xfrm>
              <a:off x="6200425" y="2759425"/>
              <a:ext cx="156775" cy="174875"/>
            </a:xfrm>
            <a:custGeom>
              <a:avLst/>
              <a:gdLst/>
              <a:ahLst/>
              <a:cxnLst/>
              <a:rect l="l" t="t" r="r" b="b"/>
              <a:pathLst>
                <a:path w="6271" h="6995" extrusionOk="0">
                  <a:moveTo>
                    <a:pt x="1103" y="5609"/>
                  </a:moveTo>
                  <a:cubicBezTo>
                    <a:pt x="1292" y="5609"/>
                    <a:pt x="1450" y="5766"/>
                    <a:pt x="1450" y="5955"/>
                  </a:cubicBezTo>
                  <a:cubicBezTo>
                    <a:pt x="1450" y="6144"/>
                    <a:pt x="1292" y="6302"/>
                    <a:pt x="1103" y="6302"/>
                  </a:cubicBezTo>
                  <a:cubicBezTo>
                    <a:pt x="914" y="6302"/>
                    <a:pt x="757" y="6144"/>
                    <a:pt x="757" y="5955"/>
                  </a:cubicBezTo>
                  <a:cubicBezTo>
                    <a:pt x="757" y="5766"/>
                    <a:pt x="914" y="5609"/>
                    <a:pt x="1103" y="5609"/>
                  </a:cubicBezTo>
                  <a:close/>
                  <a:moveTo>
                    <a:pt x="5325" y="1"/>
                  </a:moveTo>
                  <a:cubicBezTo>
                    <a:pt x="5230" y="1"/>
                    <a:pt x="5136" y="64"/>
                    <a:pt x="5073" y="127"/>
                  </a:cubicBezTo>
                  <a:lnTo>
                    <a:pt x="4380" y="851"/>
                  </a:lnTo>
                  <a:cubicBezTo>
                    <a:pt x="4254" y="946"/>
                    <a:pt x="4254" y="1198"/>
                    <a:pt x="4380" y="1324"/>
                  </a:cubicBezTo>
                  <a:cubicBezTo>
                    <a:pt x="4443" y="1371"/>
                    <a:pt x="4529" y="1395"/>
                    <a:pt x="4616" y="1395"/>
                  </a:cubicBezTo>
                  <a:cubicBezTo>
                    <a:pt x="4703" y="1395"/>
                    <a:pt x="4789" y="1371"/>
                    <a:pt x="4852" y="1324"/>
                  </a:cubicBezTo>
                  <a:lnTo>
                    <a:pt x="4978" y="1198"/>
                  </a:lnTo>
                  <a:lnTo>
                    <a:pt x="4978" y="2458"/>
                  </a:lnTo>
                  <a:cubicBezTo>
                    <a:pt x="4978" y="2647"/>
                    <a:pt x="4821" y="2805"/>
                    <a:pt x="4600" y="2805"/>
                  </a:cubicBezTo>
                  <a:lnTo>
                    <a:pt x="1765" y="2805"/>
                  </a:lnTo>
                  <a:cubicBezTo>
                    <a:pt x="1513" y="2805"/>
                    <a:pt x="1229" y="2931"/>
                    <a:pt x="1040" y="3120"/>
                  </a:cubicBezTo>
                  <a:cubicBezTo>
                    <a:pt x="820" y="3309"/>
                    <a:pt x="725" y="3592"/>
                    <a:pt x="725" y="3876"/>
                  </a:cubicBezTo>
                  <a:lnTo>
                    <a:pt x="725" y="4978"/>
                  </a:lnTo>
                  <a:cubicBezTo>
                    <a:pt x="316" y="5136"/>
                    <a:pt x="1" y="5482"/>
                    <a:pt x="1" y="5955"/>
                  </a:cubicBezTo>
                  <a:cubicBezTo>
                    <a:pt x="1" y="6554"/>
                    <a:pt x="473" y="6995"/>
                    <a:pt x="1040" y="6995"/>
                  </a:cubicBezTo>
                  <a:cubicBezTo>
                    <a:pt x="1607" y="6995"/>
                    <a:pt x="2048" y="6522"/>
                    <a:pt x="2048" y="5955"/>
                  </a:cubicBezTo>
                  <a:cubicBezTo>
                    <a:pt x="2048" y="5514"/>
                    <a:pt x="1765" y="5136"/>
                    <a:pt x="1355" y="4978"/>
                  </a:cubicBezTo>
                  <a:lnTo>
                    <a:pt x="1355" y="3876"/>
                  </a:lnTo>
                  <a:cubicBezTo>
                    <a:pt x="1355" y="3687"/>
                    <a:pt x="1513" y="3529"/>
                    <a:pt x="1702" y="3529"/>
                  </a:cubicBezTo>
                  <a:lnTo>
                    <a:pt x="4537" y="3529"/>
                  </a:lnTo>
                  <a:cubicBezTo>
                    <a:pt x="5136" y="3529"/>
                    <a:pt x="5545" y="3057"/>
                    <a:pt x="5545" y="2490"/>
                  </a:cubicBezTo>
                  <a:lnTo>
                    <a:pt x="5545" y="1229"/>
                  </a:lnTo>
                  <a:lnTo>
                    <a:pt x="5671" y="1355"/>
                  </a:lnTo>
                  <a:cubicBezTo>
                    <a:pt x="5734" y="1418"/>
                    <a:pt x="5821" y="1450"/>
                    <a:pt x="5908" y="1450"/>
                  </a:cubicBezTo>
                  <a:cubicBezTo>
                    <a:pt x="5994" y="1450"/>
                    <a:pt x="6081" y="1418"/>
                    <a:pt x="6144" y="1355"/>
                  </a:cubicBezTo>
                  <a:cubicBezTo>
                    <a:pt x="6270" y="1229"/>
                    <a:pt x="6270" y="1009"/>
                    <a:pt x="6144" y="883"/>
                  </a:cubicBezTo>
                  <a:lnTo>
                    <a:pt x="5545" y="127"/>
                  </a:lnTo>
                  <a:cubicBezTo>
                    <a:pt x="5482" y="64"/>
                    <a:pt x="5388" y="1"/>
                    <a:pt x="53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487;p58">
              <a:extLst>
                <a:ext uri="{FF2B5EF4-FFF2-40B4-BE49-F238E27FC236}">
                  <a16:creationId xmlns:a16="http://schemas.microsoft.com/office/drawing/2014/main" id="{77AB0F92-205D-2E08-F0A2-96D0548E565A}"/>
                </a:ext>
              </a:extLst>
            </p:cNvPr>
            <p:cNvSpPr/>
            <p:nvPr/>
          </p:nvSpPr>
          <p:spPr>
            <a:xfrm>
              <a:off x="6412300" y="2742900"/>
              <a:ext cx="52800" cy="208725"/>
            </a:xfrm>
            <a:custGeom>
              <a:avLst/>
              <a:gdLst/>
              <a:ahLst/>
              <a:cxnLst/>
              <a:rect l="l" t="t" r="r" b="b"/>
              <a:pathLst>
                <a:path w="2112" h="8349" extrusionOk="0">
                  <a:moveTo>
                    <a:pt x="1009" y="662"/>
                  </a:moveTo>
                  <a:cubicBezTo>
                    <a:pt x="1229" y="662"/>
                    <a:pt x="1387" y="819"/>
                    <a:pt x="1387" y="1040"/>
                  </a:cubicBezTo>
                  <a:lnTo>
                    <a:pt x="1387" y="1386"/>
                  </a:lnTo>
                  <a:lnTo>
                    <a:pt x="662" y="1386"/>
                  </a:lnTo>
                  <a:lnTo>
                    <a:pt x="662" y="1040"/>
                  </a:lnTo>
                  <a:cubicBezTo>
                    <a:pt x="662" y="819"/>
                    <a:pt x="820" y="662"/>
                    <a:pt x="1009" y="662"/>
                  </a:cubicBezTo>
                  <a:close/>
                  <a:moveTo>
                    <a:pt x="1387" y="2048"/>
                  </a:moveTo>
                  <a:lnTo>
                    <a:pt x="1387" y="6017"/>
                  </a:lnTo>
                  <a:cubicBezTo>
                    <a:pt x="1261" y="5986"/>
                    <a:pt x="1142" y="5970"/>
                    <a:pt x="1024" y="5970"/>
                  </a:cubicBezTo>
                  <a:cubicBezTo>
                    <a:pt x="906" y="5970"/>
                    <a:pt x="788" y="5986"/>
                    <a:pt x="662" y="6017"/>
                  </a:cubicBezTo>
                  <a:lnTo>
                    <a:pt x="662" y="2048"/>
                  </a:lnTo>
                  <a:close/>
                  <a:moveTo>
                    <a:pt x="1009" y="6711"/>
                  </a:moveTo>
                  <a:cubicBezTo>
                    <a:pt x="1103" y="6711"/>
                    <a:pt x="1166" y="6711"/>
                    <a:pt x="1261" y="6742"/>
                  </a:cubicBezTo>
                  <a:lnTo>
                    <a:pt x="1009" y="7246"/>
                  </a:lnTo>
                  <a:lnTo>
                    <a:pt x="788" y="6742"/>
                  </a:lnTo>
                  <a:cubicBezTo>
                    <a:pt x="851" y="6711"/>
                    <a:pt x="946" y="6711"/>
                    <a:pt x="1009" y="6711"/>
                  </a:cubicBezTo>
                  <a:close/>
                  <a:moveTo>
                    <a:pt x="1009" y="0"/>
                  </a:moveTo>
                  <a:cubicBezTo>
                    <a:pt x="441" y="0"/>
                    <a:pt x="0" y="473"/>
                    <a:pt x="0" y="1040"/>
                  </a:cubicBezTo>
                  <a:lnTo>
                    <a:pt x="0" y="6616"/>
                  </a:lnTo>
                  <a:cubicBezTo>
                    <a:pt x="0" y="6648"/>
                    <a:pt x="0" y="6742"/>
                    <a:pt x="32" y="6774"/>
                  </a:cubicBezTo>
                  <a:lnTo>
                    <a:pt x="757" y="8160"/>
                  </a:lnTo>
                  <a:cubicBezTo>
                    <a:pt x="788" y="8286"/>
                    <a:pt x="946" y="8349"/>
                    <a:pt x="1040" y="8349"/>
                  </a:cubicBezTo>
                  <a:cubicBezTo>
                    <a:pt x="1166" y="8349"/>
                    <a:pt x="1292" y="8286"/>
                    <a:pt x="1355" y="8160"/>
                  </a:cubicBezTo>
                  <a:lnTo>
                    <a:pt x="2080" y="6774"/>
                  </a:lnTo>
                  <a:cubicBezTo>
                    <a:pt x="2111" y="6742"/>
                    <a:pt x="2111" y="6648"/>
                    <a:pt x="2111" y="6616"/>
                  </a:cubicBezTo>
                  <a:lnTo>
                    <a:pt x="2111" y="1040"/>
                  </a:lnTo>
                  <a:cubicBezTo>
                    <a:pt x="2048" y="473"/>
                    <a:pt x="1576" y="0"/>
                    <a:pt x="1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" name="Google Shape;8488;p58">
            <a:extLst>
              <a:ext uri="{FF2B5EF4-FFF2-40B4-BE49-F238E27FC236}">
                <a16:creationId xmlns:a16="http://schemas.microsoft.com/office/drawing/2014/main" id="{CA17274A-3058-04F1-543F-40E492370D0E}"/>
              </a:ext>
            </a:extLst>
          </p:cNvPr>
          <p:cNvGrpSpPr/>
          <p:nvPr/>
        </p:nvGrpSpPr>
        <p:grpSpPr>
          <a:xfrm>
            <a:off x="2493652" y="2358698"/>
            <a:ext cx="523896" cy="528075"/>
            <a:chOff x="1777925" y="1953700"/>
            <a:chExt cx="294600" cy="296950"/>
          </a:xfrm>
          <a:solidFill>
            <a:srgbClr val="054B99"/>
          </a:solidFill>
        </p:grpSpPr>
        <p:sp>
          <p:nvSpPr>
            <p:cNvPr id="84" name="Google Shape;8489;p58">
              <a:extLst>
                <a:ext uri="{FF2B5EF4-FFF2-40B4-BE49-F238E27FC236}">
                  <a16:creationId xmlns:a16="http://schemas.microsoft.com/office/drawing/2014/main" id="{C9248738-2A2F-127A-B116-90F38ECB248E}"/>
                </a:ext>
              </a:extLst>
            </p:cNvPr>
            <p:cNvSpPr/>
            <p:nvPr/>
          </p:nvSpPr>
          <p:spPr>
            <a:xfrm>
              <a:off x="1794450" y="2052125"/>
              <a:ext cx="278075" cy="198525"/>
            </a:xfrm>
            <a:custGeom>
              <a:avLst/>
              <a:gdLst/>
              <a:ahLst/>
              <a:cxnLst/>
              <a:rect l="l" t="t" r="r" b="b"/>
              <a:pathLst>
                <a:path w="11123" h="7941" extrusionOk="0">
                  <a:moveTo>
                    <a:pt x="10545" y="1"/>
                  </a:moveTo>
                  <a:cubicBezTo>
                    <a:pt x="10499" y="1"/>
                    <a:pt x="10449" y="11"/>
                    <a:pt x="10397" y="33"/>
                  </a:cubicBezTo>
                  <a:cubicBezTo>
                    <a:pt x="10208" y="64"/>
                    <a:pt x="10145" y="253"/>
                    <a:pt x="10177" y="474"/>
                  </a:cubicBezTo>
                  <a:cubicBezTo>
                    <a:pt x="10334" y="1009"/>
                    <a:pt x="10460" y="1514"/>
                    <a:pt x="10460" y="1986"/>
                  </a:cubicBezTo>
                  <a:cubicBezTo>
                    <a:pt x="10460" y="4885"/>
                    <a:pt x="8129" y="7247"/>
                    <a:pt x="5199" y="7247"/>
                  </a:cubicBezTo>
                  <a:cubicBezTo>
                    <a:pt x="3561" y="7247"/>
                    <a:pt x="2017" y="6460"/>
                    <a:pt x="1040" y="5137"/>
                  </a:cubicBezTo>
                  <a:lnTo>
                    <a:pt x="1734" y="5137"/>
                  </a:lnTo>
                  <a:cubicBezTo>
                    <a:pt x="1954" y="5137"/>
                    <a:pt x="2112" y="4979"/>
                    <a:pt x="2112" y="4790"/>
                  </a:cubicBezTo>
                  <a:cubicBezTo>
                    <a:pt x="2112" y="4601"/>
                    <a:pt x="1954" y="4444"/>
                    <a:pt x="1734" y="4444"/>
                  </a:cubicBezTo>
                  <a:lnTo>
                    <a:pt x="379" y="4444"/>
                  </a:lnTo>
                  <a:cubicBezTo>
                    <a:pt x="158" y="4444"/>
                    <a:pt x="1" y="4601"/>
                    <a:pt x="1" y="4790"/>
                  </a:cubicBezTo>
                  <a:lnTo>
                    <a:pt x="1" y="6176"/>
                  </a:lnTo>
                  <a:cubicBezTo>
                    <a:pt x="1" y="6365"/>
                    <a:pt x="158" y="6523"/>
                    <a:pt x="379" y="6523"/>
                  </a:cubicBezTo>
                  <a:cubicBezTo>
                    <a:pt x="568" y="6523"/>
                    <a:pt x="725" y="6365"/>
                    <a:pt x="725" y="6176"/>
                  </a:cubicBezTo>
                  <a:lnTo>
                    <a:pt x="725" y="5830"/>
                  </a:lnTo>
                  <a:cubicBezTo>
                    <a:pt x="1860" y="7184"/>
                    <a:pt x="3529" y="7941"/>
                    <a:pt x="5199" y="7941"/>
                  </a:cubicBezTo>
                  <a:cubicBezTo>
                    <a:pt x="8476" y="7941"/>
                    <a:pt x="11122" y="5294"/>
                    <a:pt x="11122" y="2049"/>
                  </a:cubicBezTo>
                  <a:cubicBezTo>
                    <a:pt x="11122" y="1482"/>
                    <a:pt x="11028" y="883"/>
                    <a:pt x="10839" y="253"/>
                  </a:cubicBezTo>
                  <a:cubicBezTo>
                    <a:pt x="10814" y="109"/>
                    <a:pt x="10698" y="1"/>
                    <a:pt x="105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490;p58">
              <a:extLst>
                <a:ext uri="{FF2B5EF4-FFF2-40B4-BE49-F238E27FC236}">
                  <a16:creationId xmlns:a16="http://schemas.microsoft.com/office/drawing/2014/main" id="{632E5D36-C919-C8C5-AD6A-3888F29B57D6}"/>
                </a:ext>
              </a:extLst>
            </p:cNvPr>
            <p:cNvSpPr/>
            <p:nvPr/>
          </p:nvSpPr>
          <p:spPr>
            <a:xfrm>
              <a:off x="1777925" y="1953700"/>
              <a:ext cx="278050" cy="198675"/>
            </a:xfrm>
            <a:custGeom>
              <a:avLst/>
              <a:gdLst/>
              <a:ahLst/>
              <a:cxnLst/>
              <a:rect l="l" t="t" r="r" b="b"/>
              <a:pathLst>
                <a:path w="11122" h="7947" extrusionOk="0">
                  <a:moveTo>
                    <a:pt x="5892" y="0"/>
                  </a:moveTo>
                  <a:cubicBezTo>
                    <a:pt x="2647" y="0"/>
                    <a:pt x="0" y="2615"/>
                    <a:pt x="0" y="5892"/>
                  </a:cubicBezTo>
                  <a:cubicBezTo>
                    <a:pt x="0" y="6459"/>
                    <a:pt x="63" y="7026"/>
                    <a:pt x="284" y="7656"/>
                  </a:cubicBezTo>
                  <a:cubicBezTo>
                    <a:pt x="310" y="7869"/>
                    <a:pt x="450" y="7947"/>
                    <a:pt x="606" y="7947"/>
                  </a:cubicBezTo>
                  <a:cubicBezTo>
                    <a:pt x="635" y="7947"/>
                    <a:pt x="664" y="7944"/>
                    <a:pt x="693" y="7939"/>
                  </a:cubicBezTo>
                  <a:cubicBezTo>
                    <a:pt x="914" y="7908"/>
                    <a:pt x="977" y="7719"/>
                    <a:pt x="945" y="7498"/>
                  </a:cubicBezTo>
                  <a:cubicBezTo>
                    <a:pt x="788" y="6963"/>
                    <a:pt x="662" y="6459"/>
                    <a:pt x="662" y="5923"/>
                  </a:cubicBezTo>
                  <a:cubicBezTo>
                    <a:pt x="662" y="3056"/>
                    <a:pt x="2993" y="693"/>
                    <a:pt x="5923" y="693"/>
                  </a:cubicBezTo>
                  <a:cubicBezTo>
                    <a:pt x="7561" y="693"/>
                    <a:pt x="9105" y="1481"/>
                    <a:pt x="10082" y="2773"/>
                  </a:cubicBezTo>
                  <a:lnTo>
                    <a:pt x="9389" y="2773"/>
                  </a:lnTo>
                  <a:cubicBezTo>
                    <a:pt x="9168" y="2773"/>
                    <a:pt x="9011" y="2930"/>
                    <a:pt x="9011" y="3151"/>
                  </a:cubicBezTo>
                  <a:cubicBezTo>
                    <a:pt x="9011" y="3340"/>
                    <a:pt x="9168" y="3497"/>
                    <a:pt x="9389" y="3497"/>
                  </a:cubicBezTo>
                  <a:lnTo>
                    <a:pt x="10743" y="3497"/>
                  </a:lnTo>
                  <a:cubicBezTo>
                    <a:pt x="10964" y="3497"/>
                    <a:pt x="11121" y="3340"/>
                    <a:pt x="11121" y="3151"/>
                  </a:cubicBezTo>
                  <a:lnTo>
                    <a:pt x="11121" y="1765"/>
                  </a:lnTo>
                  <a:cubicBezTo>
                    <a:pt x="11121" y="1575"/>
                    <a:pt x="10964" y="1418"/>
                    <a:pt x="10743" y="1418"/>
                  </a:cubicBezTo>
                  <a:cubicBezTo>
                    <a:pt x="10554" y="1418"/>
                    <a:pt x="10397" y="1575"/>
                    <a:pt x="10397" y="1765"/>
                  </a:cubicBezTo>
                  <a:lnTo>
                    <a:pt x="10397" y="2111"/>
                  </a:lnTo>
                  <a:cubicBezTo>
                    <a:pt x="9263" y="725"/>
                    <a:pt x="7593" y="0"/>
                    <a:pt x="58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491;p58">
              <a:extLst>
                <a:ext uri="{FF2B5EF4-FFF2-40B4-BE49-F238E27FC236}">
                  <a16:creationId xmlns:a16="http://schemas.microsoft.com/office/drawing/2014/main" id="{99989A69-4C61-35DF-EC72-0E7467DB6E80}"/>
                </a:ext>
              </a:extLst>
            </p:cNvPr>
            <p:cNvSpPr/>
            <p:nvPr/>
          </p:nvSpPr>
          <p:spPr>
            <a:xfrm>
              <a:off x="1829125" y="2006475"/>
              <a:ext cx="191400" cy="191400"/>
            </a:xfrm>
            <a:custGeom>
              <a:avLst/>
              <a:gdLst/>
              <a:ahLst/>
              <a:cxnLst/>
              <a:rect l="l" t="t" r="r" b="b"/>
              <a:pathLst>
                <a:path w="7656" h="7656" extrusionOk="0">
                  <a:moveTo>
                    <a:pt x="4190" y="693"/>
                  </a:moveTo>
                  <a:cubicBezTo>
                    <a:pt x="4757" y="788"/>
                    <a:pt x="5324" y="1008"/>
                    <a:pt x="5797" y="1386"/>
                  </a:cubicBezTo>
                  <a:lnTo>
                    <a:pt x="5545" y="1607"/>
                  </a:lnTo>
                  <a:cubicBezTo>
                    <a:pt x="5450" y="1733"/>
                    <a:pt x="5450" y="1953"/>
                    <a:pt x="5545" y="2079"/>
                  </a:cubicBezTo>
                  <a:cubicBezTo>
                    <a:pt x="5608" y="2142"/>
                    <a:pt x="5702" y="2174"/>
                    <a:pt x="5793" y="2174"/>
                  </a:cubicBezTo>
                  <a:cubicBezTo>
                    <a:pt x="5884" y="2174"/>
                    <a:pt x="5970" y="2142"/>
                    <a:pt x="6017" y="2079"/>
                  </a:cubicBezTo>
                  <a:lnTo>
                    <a:pt x="6270" y="1859"/>
                  </a:lnTo>
                  <a:cubicBezTo>
                    <a:pt x="6616" y="2268"/>
                    <a:pt x="6868" y="2835"/>
                    <a:pt x="6931" y="3466"/>
                  </a:cubicBezTo>
                  <a:lnTo>
                    <a:pt x="6616" y="3466"/>
                  </a:lnTo>
                  <a:cubicBezTo>
                    <a:pt x="6427" y="3466"/>
                    <a:pt x="6270" y="3623"/>
                    <a:pt x="6270" y="3812"/>
                  </a:cubicBezTo>
                  <a:cubicBezTo>
                    <a:pt x="6270" y="4001"/>
                    <a:pt x="6427" y="4159"/>
                    <a:pt x="6616" y="4159"/>
                  </a:cubicBezTo>
                  <a:lnTo>
                    <a:pt x="6931" y="4159"/>
                  </a:lnTo>
                  <a:cubicBezTo>
                    <a:pt x="6868" y="4757"/>
                    <a:pt x="6616" y="5324"/>
                    <a:pt x="6270" y="5797"/>
                  </a:cubicBezTo>
                  <a:lnTo>
                    <a:pt x="6017" y="5545"/>
                  </a:lnTo>
                  <a:cubicBezTo>
                    <a:pt x="5970" y="5482"/>
                    <a:pt x="5884" y="5450"/>
                    <a:pt x="5793" y="5450"/>
                  </a:cubicBezTo>
                  <a:cubicBezTo>
                    <a:pt x="5702" y="5450"/>
                    <a:pt x="5608" y="5482"/>
                    <a:pt x="5545" y="5545"/>
                  </a:cubicBezTo>
                  <a:cubicBezTo>
                    <a:pt x="5450" y="5671"/>
                    <a:pt x="5450" y="5923"/>
                    <a:pt x="5545" y="6017"/>
                  </a:cubicBezTo>
                  <a:lnTo>
                    <a:pt x="5797" y="6270"/>
                  </a:lnTo>
                  <a:cubicBezTo>
                    <a:pt x="5356" y="6616"/>
                    <a:pt x="4820" y="6837"/>
                    <a:pt x="4190" y="6931"/>
                  </a:cubicBezTo>
                  <a:lnTo>
                    <a:pt x="4190" y="6616"/>
                  </a:lnTo>
                  <a:cubicBezTo>
                    <a:pt x="4190" y="6427"/>
                    <a:pt x="4033" y="6270"/>
                    <a:pt x="3812" y="6270"/>
                  </a:cubicBezTo>
                  <a:cubicBezTo>
                    <a:pt x="3623" y="6270"/>
                    <a:pt x="3466" y="6427"/>
                    <a:pt x="3466" y="6616"/>
                  </a:cubicBezTo>
                  <a:lnTo>
                    <a:pt x="3466" y="6931"/>
                  </a:lnTo>
                  <a:cubicBezTo>
                    <a:pt x="2867" y="6837"/>
                    <a:pt x="2331" y="6616"/>
                    <a:pt x="1859" y="6270"/>
                  </a:cubicBezTo>
                  <a:lnTo>
                    <a:pt x="2079" y="6017"/>
                  </a:lnTo>
                  <a:cubicBezTo>
                    <a:pt x="2205" y="5891"/>
                    <a:pt x="2205" y="5671"/>
                    <a:pt x="2079" y="5545"/>
                  </a:cubicBezTo>
                  <a:cubicBezTo>
                    <a:pt x="2032" y="5482"/>
                    <a:pt x="1945" y="5450"/>
                    <a:pt x="1855" y="5450"/>
                  </a:cubicBezTo>
                  <a:cubicBezTo>
                    <a:pt x="1764" y="5450"/>
                    <a:pt x="1670" y="5482"/>
                    <a:pt x="1607" y="5545"/>
                  </a:cubicBezTo>
                  <a:lnTo>
                    <a:pt x="1386" y="5797"/>
                  </a:lnTo>
                  <a:cubicBezTo>
                    <a:pt x="1040" y="5356"/>
                    <a:pt x="788" y="4789"/>
                    <a:pt x="725" y="4159"/>
                  </a:cubicBezTo>
                  <a:lnTo>
                    <a:pt x="1040" y="4159"/>
                  </a:lnTo>
                  <a:cubicBezTo>
                    <a:pt x="1229" y="4159"/>
                    <a:pt x="1386" y="4001"/>
                    <a:pt x="1386" y="3812"/>
                  </a:cubicBezTo>
                  <a:cubicBezTo>
                    <a:pt x="1386" y="3623"/>
                    <a:pt x="1229" y="3466"/>
                    <a:pt x="1040" y="3466"/>
                  </a:cubicBezTo>
                  <a:lnTo>
                    <a:pt x="725" y="3466"/>
                  </a:lnTo>
                  <a:cubicBezTo>
                    <a:pt x="788" y="2867"/>
                    <a:pt x="1040" y="2331"/>
                    <a:pt x="1386" y="1859"/>
                  </a:cubicBezTo>
                  <a:lnTo>
                    <a:pt x="1607" y="2079"/>
                  </a:lnTo>
                  <a:cubicBezTo>
                    <a:pt x="1701" y="2174"/>
                    <a:pt x="1764" y="2205"/>
                    <a:pt x="1859" y="2205"/>
                  </a:cubicBezTo>
                  <a:cubicBezTo>
                    <a:pt x="1922" y="2205"/>
                    <a:pt x="2048" y="2174"/>
                    <a:pt x="2079" y="2079"/>
                  </a:cubicBezTo>
                  <a:cubicBezTo>
                    <a:pt x="2205" y="1953"/>
                    <a:pt x="2205" y="1733"/>
                    <a:pt x="2079" y="1607"/>
                  </a:cubicBezTo>
                  <a:lnTo>
                    <a:pt x="1859" y="1386"/>
                  </a:lnTo>
                  <a:cubicBezTo>
                    <a:pt x="2300" y="1008"/>
                    <a:pt x="2835" y="788"/>
                    <a:pt x="3466" y="693"/>
                  </a:cubicBezTo>
                  <a:lnTo>
                    <a:pt x="3466" y="1008"/>
                  </a:lnTo>
                  <a:cubicBezTo>
                    <a:pt x="3466" y="1229"/>
                    <a:pt x="3623" y="1386"/>
                    <a:pt x="3812" y="1386"/>
                  </a:cubicBezTo>
                  <a:cubicBezTo>
                    <a:pt x="4033" y="1386"/>
                    <a:pt x="4190" y="1229"/>
                    <a:pt x="4190" y="1008"/>
                  </a:cubicBezTo>
                  <a:lnTo>
                    <a:pt x="4190" y="693"/>
                  </a:lnTo>
                  <a:close/>
                  <a:moveTo>
                    <a:pt x="3812" y="0"/>
                  </a:moveTo>
                  <a:cubicBezTo>
                    <a:pt x="1733" y="0"/>
                    <a:pt x="0" y="1701"/>
                    <a:pt x="0" y="3812"/>
                  </a:cubicBezTo>
                  <a:cubicBezTo>
                    <a:pt x="0" y="5923"/>
                    <a:pt x="1701" y="7656"/>
                    <a:pt x="3812" y="7656"/>
                  </a:cubicBezTo>
                  <a:cubicBezTo>
                    <a:pt x="5923" y="7656"/>
                    <a:pt x="7656" y="5954"/>
                    <a:pt x="7656" y="3812"/>
                  </a:cubicBezTo>
                  <a:cubicBezTo>
                    <a:pt x="7656" y="1733"/>
                    <a:pt x="5954" y="0"/>
                    <a:pt x="38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492;p58">
              <a:extLst>
                <a:ext uri="{FF2B5EF4-FFF2-40B4-BE49-F238E27FC236}">
                  <a16:creationId xmlns:a16="http://schemas.microsoft.com/office/drawing/2014/main" id="{F1EA0266-5EAE-2452-F897-B3C25204F01C}"/>
                </a:ext>
              </a:extLst>
            </p:cNvPr>
            <p:cNvSpPr/>
            <p:nvPr/>
          </p:nvSpPr>
          <p:spPr>
            <a:xfrm>
              <a:off x="1915750" y="2058450"/>
              <a:ext cx="35475" cy="52800"/>
            </a:xfrm>
            <a:custGeom>
              <a:avLst/>
              <a:gdLst/>
              <a:ahLst/>
              <a:cxnLst/>
              <a:rect l="l" t="t" r="r" b="b"/>
              <a:pathLst>
                <a:path w="1419" h="2112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733"/>
                  </a:lnTo>
                  <a:cubicBezTo>
                    <a:pt x="1" y="1954"/>
                    <a:pt x="158" y="2111"/>
                    <a:pt x="347" y="2111"/>
                  </a:cubicBezTo>
                  <a:lnTo>
                    <a:pt x="1072" y="2111"/>
                  </a:lnTo>
                  <a:cubicBezTo>
                    <a:pt x="1261" y="2111"/>
                    <a:pt x="1418" y="1954"/>
                    <a:pt x="1418" y="1733"/>
                  </a:cubicBezTo>
                  <a:cubicBezTo>
                    <a:pt x="1418" y="1544"/>
                    <a:pt x="1261" y="1387"/>
                    <a:pt x="1072" y="1387"/>
                  </a:cubicBezTo>
                  <a:lnTo>
                    <a:pt x="725" y="1387"/>
                  </a:lnTo>
                  <a:lnTo>
                    <a:pt x="725" y="378"/>
                  </a:ln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" name="Google Shape;8493;p58">
            <a:extLst>
              <a:ext uri="{FF2B5EF4-FFF2-40B4-BE49-F238E27FC236}">
                <a16:creationId xmlns:a16="http://schemas.microsoft.com/office/drawing/2014/main" id="{94E170BC-A80F-EFB6-98CD-D5FC02E90745}"/>
              </a:ext>
            </a:extLst>
          </p:cNvPr>
          <p:cNvGrpSpPr/>
          <p:nvPr/>
        </p:nvGrpSpPr>
        <p:grpSpPr>
          <a:xfrm>
            <a:off x="2517482" y="2984782"/>
            <a:ext cx="476238" cy="523896"/>
            <a:chOff x="1790525" y="2319150"/>
            <a:chExt cx="267800" cy="294600"/>
          </a:xfrm>
          <a:solidFill>
            <a:srgbClr val="054B99"/>
          </a:solidFill>
        </p:grpSpPr>
        <p:sp>
          <p:nvSpPr>
            <p:cNvPr id="89" name="Google Shape;8494;p58">
              <a:extLst>
                <a:ext uri="{FF2B5EF4-FFF2-40B4-BE49-F238E27FC236}">
                  <a16:creationId xmlns:a16="http://schemas.microsoft.com/office/drawing/2014/main" id="{664CF59B-F9FB-4D01-4AB3-E3E14C830C41}"/>
                </a:ext>
              </a:extLst>
            </p:cNvPr>
            <p:cNvSpPr/>
            <p:nvPr/>
          </p:nvSpPr>
          <p:spPr>
            <a:xfrm>
              <a:off x="1881100" y="2423125"/>
              <a:ext cx="88225" cy="155175"/>
            </a:xfrm>
            <a:custGeom>
              <a:avLst/>
              <a:gdLst/>
              <a:ahLst/>
              <a:cxnLst/>
              <a:rect l="l" t="t" r="r" b="b"/>
              <a:pathLst>
                <a:path w="3529" h="6207" extrusionOk="0">
                  <a:moveTo>
                    <a:pt x="1418" y="1323"/>
                  </a:moveTo>
                  <a:lnTo>
                    <a:pt x="1418" y="2741"/>
                  </a:lnTo>
                  <a:lnTo>
                    <a:pt x="1072" y="2741"/>
                  </a:lnTo>
                  <a:cubicBezTo>
                    <a:pt x="882" y="2741"/>
                    <a:pt x="725" y="2583"/>
                    <a:pt x="725" y="2394"/>
                  </a:cubicBezTo>
                  <a:lnTo>
                    <a:pt x="725" y="1701"/>
                  </a:lnTo>
                  <a:cubicBezTo>
                    <a:pt x="725" y="1481"/>
                    <a:pt x="882" y="1323"/>
                    <a:pt x="1072" y="1323"/>
                  </a:cubicBezTo>
                  <a:close/>
                  <a:moveTo>
                    <a:pt x="2458" y="3466"/>
                  </a:moveTo>
                  <a:cubicBezTo>
                    <a:pt x="2647" y="3466"/>
                    <a:pt x="2804" y="3623"/>
                    <a:pt x="2804" y="3812"/>
                  </a:cubicBezTo>
                  <a:lnTo>
                    <a:pt x="2804" y="4537"/>
                  </a:lnTo>
                  <a:cubicBezTo>
                    <a:pt x="2804" y="4726"/>
                    <a:pt x="2647" y="4883"/>
                    <a:pt x="2458" y="4883"/>
                  </a:cubicBezTo>
                  <a:lnTo>
                    <a:pt x="2111" y="4883"/>
                  </a:lnTo>
                  <a:lnTo>
                    <a:pt x="2111" y="3466"/>
                  </a:lnTo>
                  <a:close/>
                  <a:moveTo>
                    <a:pt x="1796" y="0"/>
                  </a:moveTo>
                  <a:cubicBezTo>
                    <a:pt x="1576" y="0"/>
                    <a:pt x="1418" y="158"/>
                    <a:pt x="1418" y="347"/>
                  </a:cubicBezTo>
                  <a:lnTo>
                    <a:pt x="1418" y="693"/>
                  </a:lnTo>
                  <a:lnTo>
                    <a:pt x="1072" y="693"/>
                  </a:lnTo>
                  <a:cubicBezTo>
                    <a:pt x="473" y="693"/>
                    <a:pt x="63" y="1166"/>
                    <a:pt x="63" y="1733"/>
                  </a:cubicBezTo>
                  <a:lnTo>
                    <a:pt x="63" y="2426"/>
                  </a:lnTo>
                  <a:cubicBezTo>
                    <a:pt x="63" y="3025"/>
                    <a:pt x="536" y="3466"/>
                    <a:pt x="1072" y="3466"/>
                  </a:cubicBezTo>
                  <a:lnTo>
                    <a:pt x="1418" y="3466"/>
                  </a:lnTo>
                  <a:lnTo>
                    <a:pt x="1418" y="4852"/>
                  </a:lnTo>
                  <a:lnTo>
                    <a:pt x="1072" y="4852"/>
                  </a:lnTo>
                  <a:cubicBezTo>
                    <a:pt x="882" y="4852"/>
                    <a:pt x="725" y="4694"/>
                    <a:pt x="725" y="4474"/>
                  </a:cubicBezTo>
                  <a:cubicBezTo>
                    <a:pt x="725" y="4285"/>
                    <a:pt x="567" y="4127"/>
                    <a:pt x="378" y="4127"/>
                  </a:cubicBezTo>
                  <a:cubicBezTo>
                    <a:pt x="158" y="4127"/>
                    <a:pt x="0" y="4285"/>
                    <a:pt x="0" y="4474"/>
                  </a:cubicBezTo>
                  <a:cubicBezTo>
                    <a:pt x="0" y="5072"/>
                    <a:pt x="473" y="5513"/>
                    <a:pt x="1040" y="5513"/>
                  </a:cubicBezTo>
                  <a:lnTo>
                    <a:pt x="1387" y="5513"/>
                  </a:lnTo>
                  <a:lnTo>
                    <a:pt x="1387" y="5860"/>
                  </a:lnTo>
                  <a:cubicBezTo>
                    <a:pt x="1387" y="6049"/>
                    <a:pt x="1544" y="6207"/>
                    <a:pt x="1733" y="6207"/>
                  </a:cubicBezTo>
                  <a:cubicBezTo>
                    <a:pt x="1954" y="6207"/>
                    <a:pt x="2111" y="6049"/>
                    <a:pt x="2111" y="5860"/>
                  </a:cubicBezTo>
                  <a:lnTo>
                    <a:pt x="2111" y="5545"/>
                  </a:lnTo>
                  <a:lnTo>
                    <a:pt x="2458" y="5545"/>
                  </a:lnTo>
                  <a:cubicBezTo>
                    <a:pt x="3056" y="5545"/>
                    <a:pt x="3466" y="5072"/>
                    <a:pt x="3466" y="4537"/>
                  </a:cubicBezTo>
                  <a:lnTo>
                    <a:pt x="3466" y="3812"/>
                  </a:lnTo>
                  <a:cubicBezTo>
                    <a:pt x="3466" y="3214"/>
                    <a:pt x="2993" y="2804"/>
                    <a:pt x="2458" y="2804"/>
                  </a:cubicBezTo>
                  <a:lnTo>
                    <a:pt x="2111" y="2804"/>
                  </a:lnTo>
                  <a:lnTo>
                    <a:pt x="2111" y="1386"/>
                  </a:lnTo>
                  <a:lnTo>
                    <a:pt x="2458" y="1386"/>
                  </a:lnTo>
                  <a:cubicBezTo>
                    <a:pt x="2647" y="1386"/>
                    <a:pt x="2804" y="1544"/>
                    <a:pt x="2804" y="1733"/>
                  </a:cubicBezTo>
                  <a:cubicBezTo>
                    <a:pt x="2804" y="1922"/>
                    <a:pt x="2962" y="2079"/>
                    <a:pt x="3151" y="2079"/>
                  </a:cubicBezTo>
                  <a:cubicBezTo>
                    <a:pt x="3371" y="2079"/>
                    <a:pt x="3529" y="1922"/>
                    <a:pt x="3529" y="1733"/>
                  </a:cubicBezTo>
                  <a:cubicBezTo>
                    <a:pt x="3529" y="1134"/>
                    <a:pt x="3056" y="693"/>
                    <a:pt x="2489" y="693"/>
                  </a:cubicBezTo>
                  <a:lnTo>
                    <a:pt x="2143" y="693"/>
                  </a:lnTo>
                  <a:lnTo>
                    <a:pt x="2143" y="347"/>
                  </a:lnTo>
                  <a:cubicBezTo>
                    <a:pt x="2143" y="158"/>
                    <a:pt x="1985" y="0"/>
                    <a:pt x="17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8495;p58">
              <a:extLst>
                <a:ext uri="{FF2B5EF4-FFF2-40B4-BE49-F238E27FC236}">
                  <a16:creationId xmlns:a16="http://schemas.microsoft.com/office/drawing/2014/main" id="{BA2F00C7-A550-4B0A-4B79-6FB43892C531}"/>
                </a:ext>
              </a:extLst>
            </p:cNvPr>
            <p:cNvSpPr/>
            <p:nvPr/>
          </p:nvSpPr>
          <p:spPr>
            <a:xfrm>
              <a:off x="1790525" y="2319150"/>
              <a:ext cx="267800" cy="294600"/>
            </a:xfrm>
            <a:custGeom>
              <a:avLst/>
              <a:gdLst/>
              <a:ahLst/>
              <a:cxnLst/>
              <a:rect l="l" t="t" r="r" b="b"/>
              <a:pathLst>
                <a:path w="10712" h="11784" extrusionOk="0">
                  <a:moveTo>
                    <a:pt x="6427" y="662"/>
                  </a:moveTo>
                  <a:cubicBezTo>
                    <a:pt x="6837" y="662"/>
                    <a:pt x="7152" y="977"/>
                    <a:pt x="7152" y="1355"/>
                  </a:cubicBezTo>
                  <a:cubicBezTo>
                    <a:pt x="7152" y="1765"/>
                    <a:pt x="6837" y="2080"/>
                    <a:pt x="6427" y="2080"/>
                  </a:cubicBezTo>
                  <a:lnTo>
                    <a:pt x="6427" y="1702"/>
                  </a:lnTo>
                  <a:cubicBezTo>
                    <a:pt x="6427" y="1513"/>
                    <a:pt x="6270" y="1355"/>
                    <a:pt x="6081" y="1355"/>
                  </a:cubicBezTo>
                  <a:lnTo>
                    <a:pt x="4695" y="1355"/>
                  </a:lnTo>
                  <a:cubicBezTo>
                    <a:pt x="4505" y="1355"/>
                    <a:pt x="4348" y="1513"/>
                    <a:pt x="4348" y="1702"/>
                  </a:cubicBezTo>
                  <a:lnTo>
                    <a:pt x="4348" y="2080"/>
                  </a:lnTo>
                  <a:cubicBezTo>
                    <a:pt x="3938" y="2017"/>
                    <a:pt x="3623" y="1765"/>
                    <a:pt x="3623" y="1355"/>
                  </a:cubicBezTo>
                  <a:cubicBezTo>
                    <a:pt x="3623" y="977"/>
                    <a:pt x="3938" y="662"/>
                    <a:pt x="4348" y="662"/>
                  </a:cubicBezTo>
                  <a:close/>
                  <a:moveTo>
                    <a:pt x="5734" y="2017"/>
                  </a:moveTo>
                  <a:lnTo>
                    <a:pt x="5734" y="2741"/>
                  </a:lnTo>
                  <a:lnTo>
                    <a:pt x="5010" y="2741"/>
                  </a:lnTo>
                  <a:lnTo>
                    <a:pt x="5010" y="2017"/>
                  </a:lnTo>
                  <a:close/>
                  <a:moveTo>
                    <a:pt x="1418" y="1985"/>
                  </a:moveTo>
                  <a:lnTo>
                    <a:pt x="1859" y="2489"/>
                  </a:lnTo>
                  <a:lnTo>
                    <a:pt x="1355" y="2930"/>
                  </a:lnTo>
                  <a:lnTo>
                    <a:pt x="914" y="2426"/>
                  </a:lnTo>
                  <a:lnTo>
                    <a:pt x="1418" y="1985"/>
                  </a:lnTo>
                  <a:close/>
                  <a:moveTo>
                    <a:pt x="9357" y="1985"/>
                  </a:moveTo>
                  <a:lnTo>
                    <a:pt x="9861" y="2426"/>
                  </a:lnTo>
                  <a:lnTo>
                    <a:pt x="9420" y="2930"/>
                  </a:lnTo>
                  <a:lnTo>
                    <a:pt x="8916" y="2489"/>
                  </a:lnTo>
                  <a:lnTo>
                    <a:pt x="9357" y="1985"/>
                  </a:lnTo>
                  <a:close/>
                  <a:moveTo>
                    <a:pt x="5356" y="3434"/>
                  </a:moveTo>
                  <a:cubicBezTo>
                    <a:pt x="7467" y="3434"/>
                    <a:pt x="9200" y="5167"/>
                    <a:pt x="9200" y="7278"/>
                  </a:cubicBezTo>
                  <a:cubicBezTo>
                    <a:pt x="9200" y="9389"/>
                    <a:pt x="7498" y="11090"/>
                    <a:pt x="5356" y="11090"/>
                  </a:cubicBezTo>
                  <a:cubicBezTo>
                    <a:pt x="3277" y="11090"/>
                    <a:pt x="1544" y="9357"/>
                    <a:pt x="1544" y="7278"/>
                  </a:cubicBezTo>
                  <a:cubicBezTo>
                    <a:pt x="1576" y="5136"/>
                    <a:pt x="3277" y="3434"/>
                    <a:pt x="5356" y="3434"/>
                  </a:cubicBezTo>
                  <a:close/>
                  <a:moveTo>
                    <a:pt x="4316" y="0"/>
                  </a:moveTo>
                  <a:cubicBezTo>
                    <a:pt x="3560" y="0"/>
                    <a:pt x="2930" y="631"/>
                    <a:pt x="2930" y="1387"/>
                  </a:cubicBezTo>
                  <a:cubicBezTo>
                    <a:pt x="2930" y="2143"/>
                    <a:pt x="3560" y="2773"/>
                    <a:pt x="4316" y="2773"/>
                  </a:cubicBezTo>
                  <a:lnTo>
                    <a:pt x="4316" y="2899"/>
                  </a:lnTo>
                  <a:cubicBezTo>
                    <a:pt x="3749" y="3025"/>
                    <a:pt x="3214" y="3277"/>
                    <a:pt x="2741" y="3592"/>
                  </a:cubicBezTo>
                  <a:lnTo>
                    <a:pt x="2269" y="3056"/>
                  </a:lnTo>
                  <a:lnTo>
                    <a:pt x="2521" y="2804"/>
                  </a:lnTo>
                  <a:cubicBezTo>
                    <a:pt x="2741" y="2678"/>
                    <a:pt x="2741" y="2458"/>
                    <a:pt x="2615" y="2332"/>
                  </a:cubicBezTo>
                  <a:lnTo>
                    <a:pt x="1702" y="1292"/>
                  </a:lnTo>
                  <a:cubicBezTo>
                    <a:pt x="1631" y="1203"/>
                    <a:pt x="1530" y="1165"/>
                    <a:pt x="1432" y="1165"/>
                  </a:cubicBezTo>
                  <a:cubicBezTo>
                    <a:pt x="1357" y="1165"/>
                    <a:pt x="1284" y="1188"/>
                    <a:pt x="1229" y="1229"/>
                  </a:cubicBezTo>
                  <a:lnTo>
                    <a:pt x="158" y="2143"/>
                  </a:lnTo>
                  <a:cubicBezTo>
                    <a:pt x="0" y="2269"/>
                    <a:pt x="0" y="2489"/>
                    <a:pt x="126" y="2615"/>
                  </a:cubicBezTo>
                  <a:lnTo>
                    <a:pt x="1040" y="3687"/>
                  </a:lnTo>
                  <a:cubicBezTo>
                    <a:pt x="1106" y="3770"/>
                    <a:pt x="1199" y="3809"/>
                    <a:pt x="1291" y="3809"/>
                  </a:cubicBezTo>
                  <a:cubicBezTo>
                    <a:pt x="1372" y="3809"/>
                    <a:pt x="1453" y="3778"/>
                    <a:pt x="1513" y="3718"/>
                  </a:cubicBezTo>
                  <a:lnTo>
                    <a:pt x="1796" y="3498"/>
                  </a:lnTo>
                  <a:lnTo>
                    <a:pt x="2269" y="4033"/>
                  </a:lnTo>
                  <a:cubicBezTo>
                    <a:pt x="1387" y="4852"/>
                    <a:pt x="882" y="6018"/>
                    <a:pt x="882" y="7278"/>
                  </a:cubicBezTo>
                  <a:cubicBezTo>
                    <a:pt x="882" y="9735"/>
                    <a:pt x="2899" y="11783"/>
                    <a:pt x="5356" y="11783"/>
                  </a:cubicBezTo>
                  <a:cubicBezTo>
                    <a:pt x="7845" y="11783"/>
                    <a:pt x="9861" y="9735"/>
                    <a:pt x="9861" y="7278"/>
                  </a:cubicBezTo>
                  <a:cubicBezTo>
                    <a:pt x="9861" y="6081"/>
                    <a:pt x="9389" y="4915"/>
                    <a:pt x="8475" y="4033"/>
                  </a:cubicBezTo>
                  <a:lnTo>
                    <a:pt x="8948" y="3498"/>
                  </a:lnTo>
                  <a:lnTo>
                    <a:pt x="9231" y="3718"/>
                  </a:lnTo>
                  <a:cubicBezTo>
                    <a:pt x="9306" y="3778"/>
                    <a:pt x="9387" y="3809"/>
                    <a:pt x="9465" y="3809"/>
                  </a:cubicBezTo>
                  <a:cubicBezTo>
                    <a:pt x="9553" y="3809"/>
                    <a:pt x="9637" y="3770"/>
                    <a:pt x="9704" y="3687"/>
                  </a:cubicBezTo>
                  <a:lnTo>
                    <a:pt x="10617" y="2615"/>
                  </a:lnTo>
                  <a:cubicBezTo>
                    <a:pt x="10712" y="2458"/>
                    <a:pt x="10712" y="2269"/>
                    <a:pt x="10554" y="2143"/>
                  </a:cubicBezTo>
                  <a:lnTo>
                    <a:pt x="9515" y="1229"/>
                  </a:lnTo>
                  <a:cubicBezTo>
                    <a:pt x="9446" y="1188"/>
                    <a:pt x="9365" y="1165"/>
                    <a:pt x="9288" y="1165"/>
                  </a:cubicBezTo>
                  <a:cubicBezTo>
                    <a:pt x="9189" y="1165"/>
                    <a:pt x="9095" y="1203"/>
                    <a:pt x="9042" y="1292"/>
                  </a:cubicBezTo>
                  <a:lnTo>
                    <a:pt x="8129" y="2332"/>
                  </a:lnTo>
                  <a:cubicBezTo>
                    <a:pt x="8003" y="2489"/>
                    <a:pt x="8003" y="2710"/>
                    <a:pt x="8160" y="2804"/>
                  </a:cubicBezTo>
                  <a:lnTo>
                    <a:pt x="8444" y="3056"/>
                  </a:lnTo>
                  <a:lnTo>
                    <a:pt x="7971" y="3592"/>
                  </a:lnTo>
                  <a:cubicBezTo>
                    <a:pt x="7498" y="3245"/>
                    <a:pt x="6931" y="3025"/>
                    <a:pt x="6396" y="2899"/>
                  </a:cubicBezTo>
                  <a:lnTo>
                    <a:pt x="6396" y="2773"/>
                  </a:lnTo>
                  <a:cubicBezTo>
                    <a:pt x="7152" y="2773"/>
                    <a:pt x="7782" y="2143"/>
                    <a:pt x="7782" y="1387"/>
                  </a:cubicBezTo>
                  <a:cubicBezTo>
                    <a:pt x="7782" y="631"/>
                    <a:pt x="7152" y="0"/>
                    <a:pt x="63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1" name="Google Shape;8496;p58">
            <a:extLst>
              <a:ext uri="{FF2B5EF4-FFF2-40B4-BE49-F238E27FC236}">
                <a16:creationId xmlns:a16="http://schemas.microsoft.com/office/drawing/2014/main" id="{726E3E19-8D4D-1A54-76A2-9E0D19D763BE}"/>
              </a:ext>
            </a:extLst>
          </p:cNvPr>
          <p:cNvSpPr/>
          <p:nvPr/>
        </p:nvSpPr>
        <p:spPr>
          <a:xfrm>
            <a:off x="2491515" y="3659895"/>
            <a:ext cx="528120" cy="528075"/>
          </a:xfrm>
          <a:custGeom>
            <a:avLst/>
            <a:gdLst/>
            <a:ahLst/>
            <a:cxnLst/>
            <a:rect l="l" t="t" r="r" b="b"/>
            <a:pathLst>
              <a:path w="11879" h="11878" extrusionOk="0">
                <a:moveTo>
                  <a:pt x="5892" y="693"/>
                </a:moveTo>
                <a:cubicBezTo>
                  <a:pt x="6302" y="693"/>
                  <a:pt x="6617" y="1008"/>
                  <a:pt x="6617" y="1418"/>
                </a:cubicBezTo>
                <a:cubicBezTo>
                  <a:pt x="6617" y="1796"/>
                  <a:pt x="6302" y="2111"/>
                  <a:pt x="5892" y="2111"/>
                </a:cubicBezTo>
                <a:cubicBezTo>
                  <a:pt x="5514" y="2111"/>
                  <a:pt x="5199" y="1796"/>
                  <a:pt x="5199" y="1418"/>
                </a:cubicBezTo>
                <a:cubicBezTo>
                  <a:pt x="5231" y="1008"/>
                  <a:pt x="5546" y="693"/>
                  <a:pt x="5892" y="693"/>
                </a:cubicBezTo>
                <a:close/>
                <a:moveTo>
                  <a:pt x="5892" y="2741"/>
                </a:moveTo>
                <a:cubicBezTo>
                  <a:pt x="6837" y="2741"/>
                  <a:pt x="7625" y="3529"/>
                  <a:pt x="7625" y="4505"/>
                </a:cubicBezTo>
                <a:lnTo>
                  <a:pt x="7625" y="5545"/>
                </a:lnTo>
                <a:lnTo>
                  <a:pt x="4159" y="5545"/>
                </a:lnTo>
                <a:lnTo>
                  <a:pt x="4159" y="4505"/>
                </a:lnTo>
                <a:cubicBezTo>
                  <a:pt x="4159" y="3529"/>
                  <a:pt x="4947" y="2741"/>
                  <a:pt x="5892" y="2741"/>
                </a:cubicBezTo>
                <a:close/>
                <a:moveTo>
                  <a:pt x="8381" y="5104"/>
                </a:moveTo>
                <a:cubicBezTo>
                  <a:pt x="9326" y="5356"/>
                  <a:pt x="9767" y="5703"/>
                  <a:pt x="9767" y="5892"/>
                </a:cubicBezTo>
                <a:cubicBezTo>
                  <a:pt x="9767" y="6238"/>
                  <a:pt x="8381" y="6931"/>
                  <a:pt x="5955" y="6931"/>
                </a:cubicBezTo>
                <a:cubicBezTo>
                  <a:pt x="5898" y="6932"/>
                  <a:pt x="5842" y="6932"/>
                  <a:pt x="5787" y="6932"/>
                </a:cubicBezTo>
                <a:cubicBezTo>
                  <a:pt x="3434" y="6932"/>
                  <a:pt x="2112" y="6292"/>
                  <a:pt x="2112" y="5892"/>
                </a:cubicBezTo>
                <a:cubicBezTo>
                  <a:pt x="2112" y="5703"/>
                  <a:pt x="2553" y="5388"/>
                  <a:pt x="3498" y="5104"/>
                </a:cubicBezTo>
                <a:lnTo>
                  <a:pt x="3498" y="5892"/>
                </a:lnTo>
                <a:cubicBezTo>
                  <a:pt x="3498" y="6081"/>
                  <a:pt x="3655" y="6238"/>
                  <a:pt x="3844" y="6238"/>
                </a:cubicBezTo>
                <a:lnTo>
                  <a:pt x="8034" y="6238"/>
                </a:lnTo>
                <a:cubicBezTo>
                  <a:pt x="8223" y="6238"/>
                  <a:pt x="8381" y="6081"/>
                  <a:pt x="8381" y="5892"/>
                </a:cubicBezTo>
                <a:lnTo>
                  <a:pt x="8381" y="5104"/>
                </a:lnTo>
                <a:close/>
                <a:moveTo>
                  <a:pt x="1765" y="10428"/>
                </a:moveTo>
                <a:cubicBezTo>
                  <a:pt x="2427" y="10428"/>
                  <a:pt x="2805" y="10680"/>
                  <a:pt x="2805" y="10775"/>
                </a:cubicBezTo>
                <a:cubicBezTo>
                  <a:pt x="2805" y="10869"/>
                  <a:pt x="2427" y="11121"/>
                  <a:pt x="1765" y="11121"/>
                </a:cubicBezTo>
                <a:cubicBezTo>
                  <a:pt x="1072" y="11121"/>
                  <a:pt x="694" y="10869"/>
                  <a:pt x="694" y="10775"/>
                </a:cubicBezTo>
                <a:cubicBezTo>
                  <a:pt x="694" y="10712"/>
                  <a:pt x="1072" y="10428"/>
                  <a:pt x="1765" y="10428"/>
                </a:cubicBezTo>
                <a:close/>
                <a:moveTo>
                  <a:pt x="5955" y="10428"/>
                </a:moveTo>
                <a:cubicBezTo>
                  <a:pt x="6617" y="10428"/>
                  <a:pt x="6963" y="10712"/>
                  <a:pt x="6963" y="10775"/>
                </a:cubicBezTo>
                <a:cubicBezTo>
                  <a:pt x="6963" y="10869"/>
                  <a:pt x="6617" y="11121"/>
                  <a:pt x="5955" y="11121"/>
                </a:cubicBezTo>
                <a:cubicBezTo>
                  <a:pt x="5262" y="11121"/>
                  <a:pt x="4915" y="10869"/>
                  <a:pt x="4915" y="10775"/>
                </a:cubicBezTo>
                <a:cubicBezTo>
                  <a:pt x="4915" y="10712"/>
                  <a:pt x="5262" y="10428"/>
                  <a:pt x="5955" y="10428"/>
                </a:cubicBezTo>
                <a:close/>
                <a:moveTo>
                  <a:pt x="10082" y="10428"/>
                </a:moveTo>
                <a:cubicBezTo>
                  <a:pt x="10775" y="10428"/>
                  <a:pt x="11153" y="10680"/>
                  <a:pt x="11153" y="10775"/>
                </a:cubicBezTo>
                <a:cubicBezTo>
                  <a:pt x="11153" y="10869"/>
                  <a:pt x="10775" y="11121"/>
                  <a:pt x="10082" y="11121"/>
                </a:cubicBezTo>
                <a:cubicBezTo>
                  <a:pt x="9421" y="11121"/>
                  <a:pt x="9043" y="10869"/>
                  <a:pt x="9043" y="10775"/>
                </a:cubicBezTo>
                <a:cubicBezTo>
                  <a:pt x="9043" y="10712"/>
                  <a:pt x="9421" y="10428"/>
                  <a:pt x="10082" y="10428"/>
                </a:cubicBezTo>
                <a:close/>
                <a:moveTo>
                  <a:pt x="5987" y="0"/>
                </a:moveTo>
                <a:cubicBezTo>
                  <a:pt x="5231" y="0"/>
                  <a:pt x="4600" y="630"/>
                  <a:pt x="4600" y="1355"/>
                </a:cubicBezTo>
                <a:cubicBezTo>
                  <a:pt x="4600" y="1733"/>
                  <a:pt x="4726" y="2016"/>
                  <a:pt x="4947" y="2300"/>
                </a:cubicBezTo>
                <a:cubicBezTo>
                  <a:pt x="4159" y="2710"/>
                  <a:pt x="3624" y="3497"/>
                  <a:pt x="3561" y="4442"/>
                </a:cubicBezTo>
                <a:cubicBezTo>
                  <a:pt x="2742" y="4631"/>
                  <a:pt x="1481" y="5072"/>
                  <a:pt x="1481" y="5923"/>
                </a:cubicBezTo>
                <a:cubicBezTo>
                  <a:pt x="1481" y="6679"/>
                  <a:pt x="2427" y="7120"/>
                  <a:pt x="3151" y="7309"/>
                </a:cubicBezTo>
                <a:lnTo>
                  <a:pt x="1954" y="9798"/>
                </a:lnTo>
                <a:lnTo>
                  <a:pt x="1828" y="9798"/>
                </a:lnTo>
                <a:cubicBezTo>
                  <a:pt x="851" y="9798"/>
                  <a:pt x="64" y="10239"/>
                  <a:pt x="64" y="10806"/>
                </a:cubicBezTo>
                <a:cubicBezTo>
                  <a:pt x="1" y="11373"/>
                  <a:pt x="725" y="11846"/>
                  <a:pt x="1765" y="11846"/>
                </a:cubicBezTo>
                <a:cubicBezTo>
                  <a:pt x="2679" y="11846"/>
                  <a:pt x="3498" y="11436"/>
                  <a:pt x="3498" y="10806"/>
                </a:cubicBezTo>
                <a:cubicBezTo>
                  <a:pt x="3498" y="10334"/>
                  <a:pt x="3057" y="10019"/>
                  <a:pt x="2584" y="9924"/>
                </a:cubicBezTo>
                <a:lnTo>
                  <a:pt x="3781" y="7498"/>
                </a:lnTo>
                <a:cubicBezTo>
                  <a:pt x="4317" y="7624"/>
                  <a:pt x="4947" y="7656"/>
                  <a:pt x="5577" y="7719"/>
                </a:cubicBezTo>
                <a:lnTo>
                  <a:pt x="5577" y="9830"/>
                </a:lnTo>
                <a:cubicBezTo>
                  <a:pt x="4947" y="9924"/>
                  <a:pt x="4222" y="10239"/>
                  <a:pt x="4222" y="10869"/>
                </a:cubicBezTo>
                <a:cubicBezTo>
                  <a:pt x="4222" y="11499"/>
                  <a:pt x="5041" y="11877"/>
                  <a:pt x="5955" y="11877"/>
                </a:cubicBezTo>
                <a:cubicBezTo>
                  <a:pt x="6837" y="11877"/>
                  <a:pt x="7688" y="11499"/>
                  <a:pt x="7688" y="10869"/>
                </a:cubicBezTo>
                <a:cubicBezTo>
                  <a:pt x="7688" y="10239"/>
                  <a:pt x="6932" y="9924"/>
                  <a:pt x="6302" y="9830"/>
                </a:cubicBezTo>
                <a:lnTo>
                  <a:pt x="6302" y="7719"/>
                </a:lnTo>
                <a:cubicBezTo>
                  <a:pt x="6932" y="7719"/>
                  <a:pt x="7562" y="7624"/>
                  <a:pt x="8097" y="7498"/>
                </a:cubicBezTo>
                <a:lnTo>
                  <a:pt x="9295" y="9924"/>
                </a:lnTo>
                <a:cubicBezTo>
                  <a:pt x="8822" y="10082"/>
                  <a:pt x="8381" y="10334"/>
                  <a:pt x="8381" y="10806"/>
                </a:cubicBezTo>
                <a:cubicBezTo>
                  <a:pt x="8381" y="11436"/>
                  <a:pt x="9200" y="11846"/>
                  <a:pt x="10114" y="11846"/>
                </a:cubicBezTo>
                <a:cubicBezTo>
                  <a:pt x="11090" y="11846"/>
                  <a:pt x="11878" y="11405"/>
                  <a:pt x="11878" y="10806"/>
                </a:cubicBezTo>
                <a:cubicBezTo>
                  <a:pt x="11878" y="10239"/>
                  <a:pt x="11153" y="9798"/>
                  <a:pt x="10114" y="9798"/>
                </a:cubicBezTo>
                <a:lnTo>
                  <a:pt x="9988" y="9798"/>
                </a:lnTo>
                <a:lnTo>
                  <a:pt x="8822" y="7309"/>
                </a:lnTo>
                <a:cubicBezTo>
                  <a:pt x="9515" y="7120"/>
                  <a:pt x="10460" y="6679"/>
                  <a:pt x="10460" y="5923"/>
                </a:cubicBezTo>
                <a:cubicBezTo>
                  <a:pt x="10460" y="5072"/>
                  <a:pt x="9200" y="4631"/>
                  <a:pt x="8381" y="4442"/>
                </a:cubicBezTo>
                <a:cubicBezTo>
                  <a:pt x="8350" y="3497"/>
                  <a:pt x="7782" y="2710"/>
                  <a:pt x="6995" y="2300"/>
                </a:cubicBezTo>
                <a:cubicBezTo>
                  <a:pt x="7247" y="2080"/>
                  <a:pt x="7341" y="1764"/>
                  <a:pt x="7341" y="1355"/>
                </a:cubicBezTo>
                <a:cubicBezTo>
                  <a:pt x="7341" y="630"/>
                  <a:pt x="6711" y="0"/>
                  <a:pt x="5987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2" name="Google Shape;8497;p58">
            <a:extLst>
              <a:ext uri="{FF2B5EF4-FFF2-40B4-BE49-F238E27FC236}">
                <a16:creationId xmlns:a16="http://schemas.microsoft.com/office/drawing/2014/main" id="{2692E1D5-5339-5458-545E-82C9313D8FDD}"/>
              </a:ext>
            </a:extLst>
          </p:cNvPr>
          <p:cNvGrpSpPr/>
          <p:nvPr/>
        </p:nvGrpSpPr>
        <p:grpSpPr>
          <a:xfrm>
            <a:off x="5838740" y="2360077"/>
            <a:ext cx="526697" cy="525319"/>
            <a:chOff x="3599700" y="1954475"/>
            <a:chExt cx="296175" cy="295400"/>
          </a:xfrm>
          <a:solidFill>
            <a:srgbClr val="054B99"/>
          </a:solidFill>
        </p:grpSpPr>
        <p:sp>
          <p:nvSpPr>
            <p:cNvPr id="93" name="Google Shape;8498;p58">
              <a:extLst>
                <a:ext uri="{FF2B5EF4-FFF2-40B4-BE49-F238E27FC236}">
                  <a16:creationId xmlns:a16="http://schemas.microsoft.com/office/drawing/2014/main" id="{BFBB367B-D050-EBEC-27F3-9052184EB67F}"/>
                </a:ext>
              </a:extLst>
            </p:cNvPr>
            <p:cNvSpPr/>
            <p:nvPr/>
          </p:nvSpPr>
          <p:spPr>
            <a:xfrm>
              <a:off x="3599700" y="1954475"/>
              <a:ext cx="296175" cy="295400"/>
            </a:xfrm>
            <a:custGeom>
              <a:avLst/>
              <a:gdLst/>
              <a:ahLst/>
              <a:cxnLst/>
              <a:rect l="l" t="t" r="r" b="b"/>
              <a:pathLst>
                <a:path w="11847" h="11816" extrusionOk="0">
                  <a:moveTo>
                    <a:pt x="3151" y="694"/>
                  </a:moveTo>
                  <a:cubicBezTo>
                    <a:pt x="3718" y="694"/>
                    <a:pt x="4159" y="1166"/>
                    <a:pt x="4159" y="1734"/>
                  </a:cubicBezTo>
                  <a:cubicBezTo>
                    <a:pt x="4159" y="2301"/>
                    <a:pt x="3686" y="2742"/>
                    <a:pt x="3151" y="2742"/>
                  </a:cubicBezTo>
                  <a:cubicBezTo>
                    <a:pt x="2584" y="2742"/>
                    <a:pt x="2111" y="2269"/>
                    <a:pt x="2111" y="1734"/>
                  </a:cubicBezTo>
                  <a:cubicBezTo>
                    <a:pt x="2080" y="1166"/>
                    <a:pt x="2552" y="694"/>
                    <a:pt x="3151" y="694"/>
                  </a:cubicBezTo>
                  <a:close/>
                  <a:moveTo>
                    <a:pt x="8727" y="694"/>
                  </a:moveTo>
                  <a:cubicBezTo>
                    <a:pt x="9326" y="694"/>
                    <a:pt x="9767" y="1166"/>
                    <a:pt x="9767" y="1734"/>
                  </a:cubicBezTo>
                  <a:cubicBezTo>
                    <a:pt x="9767" y="2301"/>
                    <a:pt x="9294" y="2742"/>
                    <a:pt x="8727" y="2742"/>
                  </a:cubicBezTo>
                  <a:cubicBezTo>
                    <a:pt x="8128" y="2742"/>
                    <a:pt x="7719" y="2269"/>
                    <a:pt x="7719" y="1734"/>
                  </a:cubicBezTo>
                  <a:cubicBezTo>
                    <a:pt x="7656" y="1166"/>
                    <a:pt x="8128" y="694"/>
                    <a:pt x="8727" y="694"/>
                  </a:cubicBezTo>
                  <a:close/>
                  <a:moveTo>
                    <a:pt x="5923" y="4852"/>
                  </a:moveTo>
                  <a:cubicBezTo>
                    <a:pt x="6522" y="4852"/>
                    <a:pt x="6994" y="5325"/>
                    <a:pt x="6994" y="5861"/>
                  </a:cubicBezTo>
                  <a:cubicBezTo>
                    <a:pt x="6994" y="6396"/>
                    <a:pt x="6522" y="6869"/>
                    <a:pt x="5923" y="6869"/>
                  </a:cubicBezTo>
                  <a:cubicBezTo>
                    <a:pt x="5356" y="6869"/>
                    <a:pt x="4883" y="6428"/>
                    <a:pt x="4883" y="5861"/>
                  </a:cubicBezTo>
                  <a:cubicBezTo>
                    <a:pt x="4883" y="5294"/>
                    <a:pt x="5356" y="4852"/>
                    <a:pt x="5923" y="4852"/>
                  </a:cubicBezTo>
                  <a:close/>
                  <a:moveTo>
                    <a:pt x="3151" y="3466"/>
                  </a:moveTo>
                  <a:cubicBezTo>
                    <a:pt x="3875" y="3466"/>
                    <a:pt x="4600" y="3813"/>
                    <a:pt x="5072" y="4380"/>
                  </a:cubicBezTo>
                  <a:cubicBezTo>
                    <a:pt x="4537" y="4695"/>
                    <a:pt x="4159" y="5231"/>
                    <a:pt x="4159" y="5861"/>
                  </a:cubicBezTo>
                  <a:cubicBezTo>
                    <a:pt x="4159" y="6239"/>
                    <a:pt x="4285" y="6617"/>
                    <a:pt x="4505" y="6900"/>
                  </a:cubicBezTo>
                  <a:lnTo>
                    <a:pt x="693" y="6900"/>
                  </a:lnTo>
                  <a:lnTo>
                    <a:pt x="693" y="5892"/>
                  </a:lnTo>
                  <a:cubicBezTo>
                    <a:pt x="693" y="4569"/>
                    <a:pt x="1796" y="3466"/>
                    <a:pt x="3151" y="3466"/>
                  </a:cubicBezTo>
                  <a:close/>
                  <a:moveTo>
                    <a:pt x="8696" y="3498"/>
                  </a:moveTo>
                  <a:cubicBezTo>
                    <a:pt x="10019" y="3498"/>
                    <a:pt x="11121" y="4600"/>
                    <a:pt x="11121" y="5955"/>
                  </a:cubicBezTo>
                  <a:lnTo>
                    <a:pt x="11121" y="6932"/>
                  </a:lnTo>
                  <a:lnTo>
                    <a:pt x="7309" y="6932"/>
                  </a:lnTo>
                  <a:cubicBezTo>
                    <a:pt x="7561" y="6617"/>
                    <a:pt x="7656" y="6270"/>
                    <a:pt x="7656" y="5892"/>
                  </a:cubicBezTo>
                  <a:cubicBezTo>
                    <a:pt x="7656" y="5262"/>
                    <a:pt x="7309" y="4726"/>
                    <a:pt x="6774" y="4411"/>
                  </a:cubicBezTo>
                  <a:cubicBezTo>
                    <a:pt x="7215" y="3813"/>
                    <a:pt x="7939" y="3498"/>
                    <a:pt x="8696" y="3498"/>
                  </a:cubicBezTo>
                  <a:close/>
                  <a:moveTo>
                    <a:pt x="5923" y="7625"/>
                  </a:moveTo>
                  <a:cubicBezTo>
                    <a:pt x="6207" y="7625"/>
                    <a:pt x="6490" y="7656"/>
                    <a:pt x="6711" y="7751"/>
                  </a:cubicBezTo>
                  <a:lnTo>
                    <a:pt x="5923" y="8791"/>
                  </a:lnTo>
                  <a:lnTo>
                    <a:pt x="5135" y="7751"/>
                  </a:lnTo>
                  <a:cubicBezTo>
                    <a:pt x="5388" y="7688"/>
                    <a:pt x="5671" y="7625"/>
                    <a:pt x="5923" y="7625"/>
                  </a:cubicBezTo>
                  <a:close/>
                  <a:moveTo>
                    <a:pt x="4505" y="8066"/>
                  </a:moveTo>
                  <a:lnTo>
                    <a:pt x="5577" y="9484"/>
                  </a:lnTo>
                  <a:lnTo>
                    <a:pt x="5577" y="11153"/>
                  </a:lnTo>
                  <a:lnTo>
                    <a:pt x="3497" y="11153"/>
                  </a:lnTo>
                  <a:lnTo>
                    <a:pt x="3497" y="10019"/>
                  </a:lnTo>
                  <a:cubicBezTo>
                    <a:pt x="3497" y="9200"/>
                    <a:pt x="3875" y="8507"/>
                    <a:pt x="4505" y="8066"/>
                  </a:cubicBezTo>
                  <a:close/>
                  <a:moveTo>
                    <a:pt x="7341" y="8066"/>
                  </a:moveTo>
                  <a:cubicBezTo>
                    <a:pt x="7939" y="8507"/>
                    <a:pt x="8381" y="9263"/>
                    <a:pt x="8381" y="10051"/>
                  </a:cubicBezTo>
                  <a:lnTo>
                    <a:pt x="8381" y="11153"/>
                  </a:lnTo>
                  <a:lnTo>
                    <a:pt x="6301" y="11153"/>
                  </a:lnTo>
                  <a:lnTo>
                    <a:pt x="6301" y="9484"/>
                  </a:lnTo>
                  <a:lnTo>
                    <a:pt x="7341" y="8066"/>
                  </a:lnTo>
                  <a:close/>
                  <a:moveTo>
                    <a:pt x="3088" y="1"/>
                  </a:moveTo>
                  <a:cubicBezTo>
                    <a:pt x="2143" y="1"/>
                    <a:pt x="1355" y="788"/>
                    <a:pt x="1355" y="1734"/>
                  </a:cubicBezTo>
                  <a:cubicBezTo>
                    <a:pt x="1355" y="2238"/>
                    <a:pt x="1575" y="2679"/>
                    <a:pt x="1922" y="2994"/>
                  </a:cubicBezTo>
                  <a:cubicBezTo>
                    <a:pt x="788" y="3466"/>
                    <a:pt x="0" y="4569"/>
                    <a:pt x="0" y="5861"/>
                  </a:cubicBezTo>
                  <a:lnTo>
                    <a:pt x="0" y="7247"/>
                  </a:lnTo>
                  <a:cubicBezTo>
                    <a:pt x="0" y="7436"/>
                    <a:pt x="158" y="7593"/>
                    <a:pt x="347" y="7593"/>
                  </a:cubicBezTo>
                  <a:lnTo>
                    <a:pt x="3938" y="7593"/>
                  </a:lnTo>
                  <a:cubicBezTo>
                    <a:pt x="3214" y="8192"/>
                    <a:pt x="2741" y="9043"/>
                    <a:pt x="2741" y="10019"/>
                  </a:cubicBezTo>
                  <a:lnTo>
                    <a:pt x="2741" y="11437"/>
                  </a:lnTo>
                  <a:cubicBezTo>
                    <a:pt x="2741" y="11658"/>
                    <a:pt x="2899" y="11815"/>
                    <a:pt x="3088" y="11815"/>
                  </a:cubicBezTo>
                  <a:lnTo>
                    <a:pt x="8696" y="11815"/>
                  </a:lnTo>
                  <a:cubicBezTo>
                    <a:pt x="8885" y="11815"/>
                    <a:pt x="9042" y="11658"/>
                    <a:pt x="9042" y="11437"/>
                  </a:cubicBezTo>
                  <a:lnTo>
                    <a:pt x="9042" y="10019"/>
                  </a:lnTo>
                  <a:cubicBezTo>
                    <a:pt x="9042" y="9043"/>
                    <a:pt x="8570" y="8192"/>
                    <a:pt x="7876" y="7593"/>
                  </a:cubicBezTo>
                  <a:lnTo>
                    <a:pt x="11436" y="7593"/>
                  </a:lnTo>
                  <a:cubicBezTo>
                    <a:pt x="11657" y="7593"/>
                    <a:pt x="11815" y="7436"/>
                    <a:pt x="11815" y="7247"/>
                  </a:cubicBezTo>
                  <a:lnTo>
                    <a:pt x="11815" y="5861"/>
                  </a:lnTo>
                  <a:cubicBezTo>
                    <a:pt x="11846" y="4600"/>
                    <a:pt x="11027" y="3466"/>
                    <a:pt x="9861" y="2994"/>
                  </a:cubicBezTo>
                  <a:cubicBezTo>
                    <a:pt x="10239" y="2679"/>
                    <a:pt x="10428" y="2206"/>
                    <a:pt x="10428" y="1734"/>
                  </a:cubicBezTo>
                  <a:cubicBezTo>
                    <a:pt x="10428" y="788"/>
                    <a:pt x="9641" y="1"/>
                    <a:pt x="8696" y="1"/>
                  </a:cubicBezTo>
                  <a:cubicBezTo>
                    <a:pt x="7750" y="1"/>
                    <a:pt x="6963" y="788"/>
                    <a:pt x="6963" y="1734"/>
                  </a:cubicBezTo>
                  <a:cubicBezTo>
                    <a:pt x="6963" y="2238"/>
                    <a:pt x="7152" y="2679"/>
                    <a:pt x="7498" y="2994"/>
                  </a:cubicBezTo>
                  <a:cubicBezTo>
                    <a:pt x="6931" y="3214"/>
                    <a:pt x="6396" y="3624"/>
                    <a:pt x="6049" y="4159"/>
                  </a:cubicBezTo>
                  <a:lnTo>
                    <a:pt x="5734" y="4159"/>
                  </a:lnTo>
                  <a:cubicBezTo>
                    <a:pt x="5388" y="3655"/>
                    <a:pt x="4883" y="3214"/>
                    <a:pt x="4285" y="2994"/>
                  </a:cubicBezTo>
                  <a:cubicBezTo>
                    <a:pt x="4631" y="2679"/>
                    <a:pt x="4820" y="2238"/>
                    <a:pt x="4820" y="1734"/>
                  </a:cubicBezTo>
                  <a:cubicBezTo>
                    <a:pt x="4820" y="788"/>
                    <a:pt x="4033" y="1"/>
                    <a:pt x="30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8499;p58">
              <a:extLst>
                <a:ext uri="{FF2B5EF4-FFF2-40B4-BE49-F238E27FC236}">
                  <a16:creationId xmlns:a16="http://schemas.microsoft.com/office/drawing/2014/main" id="{394FE0A5-F6F9-04B8-4E24-CCF903DC08B2}"/>
                </a:ext>
              </a:extLst>
            </p:cNvPr>
            <p:cNvSpPr/>
            <p:nvPr/>
          </p:nvSpPr>
          <p:spPr>
            <a:xfrm>
              <a:off x="3825750" y="2075775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71" y="694"/>
                  </a:lnTo>
                  <a:cubicBezTo>
                    <a:pt x="1260" y="694"/>
                    <a:pt x="1418" y="536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8500;p58">
              <a:extLst>
                <a:ext uri="{FF2B5EF4-FFF2-40B4-BE49-F238E27FC236}">
                  <a16:creationId xmlns:a16="http://schemas.microsoft.com/office/drawing/2014/main" id="{10E1EB25-CAA7-3E38-BE1B-004EDD082B5F}"/>
                </a:ext>
              </a:extLst>
            </p:cNvPr>
            <p:cNvSpPr/>
            <p:nvPr/>
          </p:nvSpPr>
          <p:spPr>
            <a:xfrm>
              <a:off x="3633550" y="2075775"/>
              <a:ext cx="35475" cy="17350"/>
            </a:xfrm>
            <a:custGeom>
              <a:avLst/>
              <a:gdLst/>
              <a:ahLst/>
              <a:cxnLst/>
              <a:rect l="l" t="t" r="r" b="b"/>
              <a:pathLst>
                <a:path w="1419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lnTo>
                    <a:pt x="1072" y="694"/>
                  </a:lnTo>
                  <a:cubicBezTo>
                    <a:pt x="1261" y="694"/>
                    <a:pt x="1419" y="536"/>
                    <a:pt x="1419" y="347"/>
                  </a:cubicBezTo>
                  <a:cubicBezTo>
                    <a:pt x="1419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" name="Google Shape;8501;p58">
            <a:extLst>
              <a:ext uri="{FF2B5EF4-FFF2-40B4-BE49-F238E27FC236}">
                <a16:creationId xmlns:a16="http://schemas.microsoft.com/office/drawing/2014/main" id="{65484B42-1363-01CF-C978-366182B63E28}"/>
              </a:ext>
            </a:extLst>
          </p:cNvPr>
          <p:cNvGrpSpPr/>
          <p:nvPr/>
        </p:nvGrpSpPr>
        <p:grpSpPr>
          <a:xfrm>
            <a:off x="5840139" y="2984782"/>
            <a:ext cx="523896" cy="523896"/>
            <a:chOff x="3601275" y="2319150"/>
            <a:chExt cx="294600" cy="294600"/>
          </a:xfrm>
          <a:solidFill>
            <a:srgbClr val="054B99"/>
          </a:solidFill>
        </p:grpSpPr>
        <p:sp>
          <p:nvSpPr>
            <p:cNvPr id="97" name="Google Shape;8502;p58">
              <a:extLst>
                <a:ext uri="{FF2B5EF4-FFF2-40B4-BE49-F238E27FC236}">
                  <a16:creationId xmlns:a16="http://schemas.microsoft.com/office/drawing/2014/main" id="{E382A144-5C13-CB4F-1645-AFF2AD6A5BEE}"/>
                </a:ext>
              </a:extLst>
            </p:cNvPr>
            <p:cNvSpPr/>
            <p:nvPr/>
          </p:nvSpPr>
          <p:spPr>
            <a:xfrm>
              <a:off x="3601275" y="2319150"/>
              <a:ext cx="294600" cy="294600"/>
            </a:xfrm>
            <a:custGeom>
              <a:avLst/>
              <a:gdLst/>
              <a:ahLst/>
              <a:cxnLst/>
              <a:rect l="l" t="t" r="r" b="b"/>
              <a:pathLst>
                <a:path w="11784" h="11784" extrusionOk="0">
                  <a:moveTo>
                    <a:pt x="8223" y="694"/>
                  </a:moveTo>
                  <a:cubicBezTo>
                    <a:pt x="8696" y="725"/>
                    <a:pt x="9168" y="914"/>
                    <a:pt x="9546" y="1198"/>
                  </a:cubicBezTo>
                  <a:lnTo>
                    <a:pt x="7057" y="3687"/>
                  </a:lnTo>
                  <a:cubicBezTo>
                    <a:pt x="6774" y="3498"/>
                    <a:pt x="6459" y="3340"/>
                    <a:pt x="6144" y="3245"/>
                  </a:cubicBezTo>
                  <a:lnTo>
                    <a:pt x="8223" y="694"/>
                  </a:lnTo>
                  <a:close/>
                  <a:moveTo>
                    <a:pt x="10523" y="1198"/>
                  </a:moveTo>
                  <a:cubicBezTo>
                    <a:pt x="10838" y="1576"/>
                    <a:pt x="11027" y="2111"/>
                    <a:pt x="11027" y="2615"/>
                  </a:cubicBezTo>
                  <a:lnTo>
                    <a:pt x="8286" y="4852"/>
                  </a:lnTo>
                  <a:lnTo>
                    <a:pt x="7561" y="4159"/>
                  </a:lnTo>
                  <a:lnTo>
                    <a:pt x="10523" y="1198"/>
                  </a:lnTo>
                  <a:close/>
                  <a:moveTo>
                    <a:pt x="5592" y="3923"/>
                  </a:moveTo>
                  <a:cubicBezTo>
                    <a:pt x="6033" y="3923"/>
                    <a:pt x="6474" y="4096"/>
                    <a:pt x="6805" y="4443"/>
                  </a:cubicBezTo>
                  <a:cubicBezTo>
                    <a:pt x="7498" y="5104"/>
                    <a:pt x="7498" y="6207"/>
                    <a:pt x="6805" y="6869"/>
                  </a:cubicBezTo>
                  <a:cubicBezTo>
                    <a:pt x="6474" y="7199"/>
                    <a:pt x="6033" y="7365"/>
                    <a:pt x="5592" y="7365"/>
                  </a:cubicBezTo>
                  <a:cubicBezTo>
                    <a:pt x="5151" y="7365"/>
                    <a:pt x="4710" y="7199"/>
                    <a:pt x="4379" y="6869"/>
                  </a:cubicBezTo>
                  <a:cubicBezTo>
                    <a:pt x="3718" y="6207"/>
                    <a:pt x="3718" y="5104"/>
                    <a:pt x="4379" y="4443"/>
                  </a:cubicBezTo>
                  <a:cubicBezTo>
                    <a:pt x="4710" y="4096"/>
                    <a:pt x="5151" y="3923"/>
                    <a:pt x="5592" y="3923"/>
                  </a:cubicBezTo>
                  <a:close/>
                  <a:moveTo>
                    <a:pt x="8034" y="5577"/>
                  </a:moveTo>
                  <a:lnTo>
                    <a:pt x="8191" y="5734"/>
                  </a:lnTo>
                  <a:cubicBezTo>
                    <a:pt x="8696" y="6270"/>
                    <a:pt x="9326" y="6742"/>
                    <a:pt x="10019" y="7058"/>
                  </a:cubicBezTo>
                  <a:lnTo>
                    <a:pt x="9420" y="7278"/>
                  </a:lnTo>
                  <a:cubicBezTo>
                    <a:pt x="9263" y="7310"/>
                    <a:pt x="9168" y="7467"/>
                    <a:pt x="9168" y="7593"/>
                  </a:cubicBezTo>
                  <a:lnTo>
                    <a:pt x="9168" y="8066"/>
                  </a:lnTo>
                  <a:cubicBezTo>
                    <a:pt x="8601" y="7814"/>
                    <a:pt x="8034" y="7467"/>
                    <a:pt x="7561" y="7058"/>
                  </a:cubicBezTo>
                  <a:cubicBezTo>
                    <a:pt x="7876" y="6648"/>
                    <a:pt x="8034" y="6175"/>
                    <a:pt x="8034" y="5608"/>
                  </a:cubicBezTo>
                  <a:lnTo>
                    <a:pt x="8034" y="5577"/>
                  </a:lnTo>
                  <a:close/>
                  <a:moveTo>
                    <a:pt x="3245" y="6081"/>
                  </a:moveTo>
                  <a:cubicBezTo>
                    <a:pt x="3308" y="6427"/>
                    <a:pt x="3466" y="6806"/>
                    <a:pt x="3655" y="7058"/>
                  </a:cubicBezTo>
                  <a:lnTo>
                    <a:pt x="1197" y="9546"/>
                  </a:lnTo>
                  <a:cubicBezTo>
                    <a:pt x="882" y="9200"/>
                    <a:pt x="662" y="8696"/>
                    <a:pt x="630" y="8160"/>
                  </a:cubicBezTo>
                  <a:lnTo>
                    <a:pt x="3245" y="6081"/>
                  </a:lnTo>
                  <a:close/>
                  <a:moveTo>
                    <a:pt x="7057" y="7593"/>
                  </a:moveTo>
                  <a:cubicBezTo>
                    <a:pt x="7435" y="8066"/>
                    <a:pt x="7813" y="8601"/>
                    <a:pt x="8034" y="9200"/>
                  </a:cubicBezTo>
                  <a:lnTo>
                    <a:pt x="7561" y="9200"/>
                  </a:lnTo>
                  <a:cubicBezTo>
                    <a:pt x="7404" y="9200"/>
                    <a:pt x="7278" y="9263"/>
                    <a:pt x="7246" y="9420"/>
                  </a:cubicBezTo>
                  <a:lnTo>
                    <a:pt x="7057" y="10019"/>
                  </a:lnTo>
                  <a:cubicBezTo>
                    <a:pt x="6742" y="9357"/>
                    <a:pt x="6270" y="8727"/>
                    <a:pt x="5766" y="8223"/>
                  </a:cubicBezTo>
                  <a:lnTo>
                    <a:pt x="5608" y="8066"/>
                  </a:lnTo>
                  <a:lnTo>
                    <a:pt x="5640" y="8066"/>
                  </a:lnTo>
                  <a:cubicBezTo>
                    <a:pt x="6144" y="8066"/>
                    <a:pt x="6648" y="7877"/>
                    <a:pt x="7057" y="7593"/>
                  </a:cubicBezTo>
                  <a:close/>
                  <a:moveTo>
                    <a:pt x="4096" y="7625"/>
                  </a:moveTo>
                  <a:lnTo>
                    <a:pt x="4820" y="8318"/>
                  </a:lnTo>
                  <a:lnTo>
                    <a:pt x="2552" y="11090"/>
                  </a:lnTo>
                  <a:cubicBezTo>
                    <a:pt x="2048" y="11059"/>
                    <a:pt x="1575" y="10901"/>
                    <a:pt x="1134" y="10586"/>
                  </a:cubicBezTo>
                  <a:lnTo>
                    <a:pt x="4096" y="7625"/>
                  </a:lnTo>
                  <a:close/>
                  <a:moveTo>
                    <a:pt x="8160" y="0"/>
                  </a:moveTo>
                  <a:cubicBezTo>
                    <a:pt x="8034" y="0"/>
                    <a:pt x="7971" y="63"/>
                    <a:pt x="7876" y="126"/>
                  </a:cubicBezTo>
                  <a:lnTo>
                    <a:pt x="5356" y="3245"/>
                  </a:lnTo>
                  <a:cubicBezTo>
                    <a:pt x="4852" y="3308"/>
                    <a:pt x="4348" y="3529"/>
                    <a:pt x="3938" y="3970"/>
                  </a:cubicBezTo>
                  <a:cubicBezTo>
                    <a:pt x="3592" y="4317"/>
                    <a:pt x="3340" y="4758"/>
                    <a:pt x="3277" y="5262"/>
                  </a:cubicBezTo>
                  <a:lnTo>
                    <a:pt x="126" y="7782"/>
                  </a:lnTo>
                  <a:cubicBezTo>
                    <a:pt x="32" y="7845"/>
                    <a:pt x="0" y="7940"/>
                    <a:pt x="0" y="8066"/>
                  </a:cubicBezTo>
                  <a:cubicBezTo>
                    <a:pt x="0" y="8790"/>
                    <a:pt x="284" y="9546"/>
                    <a:pt x="756" y="10114"/>
                  </a:cubicBezTo>
                  <a:lnTo>
                    <a:pt x="473" y="10366"/>
                  </a:lnTo>
                  <a:cubicBezTo>
                    <a:pt x="410" y="10460"/>
                    <a:pt x="347" y="10523"/>
                    <a:pt x="347" y="10618"/>
                  </a:cubicBezTo>
                  <a:cubicBezTo>
                    <a:pt x="347" y="10681"/>
                    <a:pt x="410" y="10807"/>
                    <a:pt x="473" y="10838"/>
                  </a:cubicBezTo>
                  <a:cubicBezTo>
                    <a:pt x="1103" y="11468"/>
                    <a:pt x="1922" y="11783"/>
                    <a:pt x="2804" y="11783"/>
                  </a:cubicBezTo>
                  <a:cubicBezTo>
                    <a:pt x="2930" y="11783"/>
                    <a:pt x="2993" y="11752"/>
                    <a:pt x="3088" y="11657"/>
                  </a:cubicBezTo>
                  <a:lnTo>
                    <a:pt x="5388" y="8790"/>
                  </a:lnTo>
                  <a:cubicBezTo>
                    <a:pt x="6018" y="9452"/>
                    <a:pt x="6553" y="10303"/>
                    <a:pt x="6805" y="11153"/>
                  </a:cubicBezTo>
                  <a:cubicBezTo>
                    <a:pt x="6868" y="11311"/>
                    <a:pt x="7026" y="11405"/>
                    <a:pt x="7120" y="11405"/>
                  </a:cubicBezTo>
                  <a:cubicBezTo>
                    <a:pt x="7278" y="11405"/>
                    <a:pt x="7404" y="11311"/>
                    <a:pt x="7435" y="11153"/>
                  </a:cubicBezTo>
                  <a:lnTo>
                    <a:pt x="7845" y="9924"/>
                  </a:lnTo>
                  <a:lnTo>
                    <a:pt x="8601" y="9924"/>
                  </a:lnTo>
                  <a:cubicBezTo>
                    <a:pt x="8696" y="9924"/>
                    <a:pt x="8790" y="9893"/>
                    <a:pt x="8853" y="9767"/>
                  </a:cubicBezTo>
                  <a:cubicBezTo>
                    <a:pt x="8948" y="9704"/>
                    <a:pt x="8948" y="9578"/>
                    <a:pt x="8916" y="9452"/>
                  </a:cubicBezTo>
                  <a:cubicBezTo>
                    <a:pt x="8790" y="9137"/>
                    <a:pt x="8664" y="8822"/>
                    <a:pt x="8507" y="8507"/>
                  </a:cubicBezTo>
                  <a:lnTo>
                    <a:pt x="8507" y="8507"/>
                  </a:lnTo>
                  <a:cubicBezTo>
                    <a:pt x="8822" y="8664"/>
                    <a:pt x="9137" y="8790"/>
                    <a:pt x="9452" y="8916"/>
                  </a:cubicBezTo>
                  <a:cubicBezTo>
                    <a:pt x="9489" y="8926"/>
                    <a:pt x="9526" y="8929"/>
                    <a:pt x="9561" y="8929"/>
                  </a:cubicBezTo>
                  <a:cubicBezTo>
                    <a:pt x="9646" y="8929"/>
                    <a:pt x="9722" y="8907"/>
                    <a:pt x="9767" y="8885"/>
                  </a:cubicBezTo>
                  <a:cubicBezTo>
                    <a:pt x="9861" y="8790"/>
                    <a:pt x="9924" y="8727"/>
                    <a:pt x="9924" y="8601"/>
                  </a:cubicBezTo>
                  <a:lnTo>
                    <a:pt x="9924" y="7845"/>
                  </a:lnTo>
                  <a:lnTo>
                    <a:pt x="11153" y="7467"/>
                  </a:lnTo>
                  <a:cubicBezTo>
                    <a:pt x="11310" y="7404"/>
                    <a:pt x="11373" y="7247"/>
                    <a:pt x="11373" y="7152"/>
                  </a:cubicBezTo>
                  <a:cubicBezTo>
                    <a:pt x="11373" y="6995"/>
                    <a:pt x="11310" y="6869"/>
                    <a:pt x="11153" y="6837"/>
                  </a:cubicBezTo>
                  <a:cubicBezTo>
                    <a:pt x="10271" y="6553"/>
                    <a:pt x="9452" y="6049"/>
                    <a:pt x="8790" y="5419"/>
                  </a:cubicBezTo>
                  <a:lnTo>
                    <a:pt x="11657" y="3088"/>
                  </a:lnTo>
                  <a:cubicBezTo>
                    <a:pt x="11689" y="2962"/>
                    <a:pt x="11783" y="2867"/>
                    <a:pt x="11783" y="2773"/>
                  </a:cubicBezTo>
                  <a:cubicBezTo>
                    <a:pt x="11783" y="1922"/>
                    <a:pt x="11436" y="1072"/>
                    <a:pt x="10838" y="442"/>
                  </a:cubicBezTo>
                  <a:cubicBezTo>
                    <a:pt x="10775" y="379"/>
                    <a:pt x="10688" y="347"/>
                    <a:pt x="10602" y="347"/>
                  </a:cubicBezTo>
                  <a:cubicBezTo>
                    <a:pt x="10515" y="347"/>
                    <a:pt x="10428" y="379"/>
                    <a:pt x="10365" y="442"/>
                  </a:cubicBezTo>
                  <a:lnTo>
                    <a:pt x="10082" y="725"/>
                  </a:lnTo>
                  <a:cubicBezTo>
                    <a:pt x="9546" y="284"/>
                    <a:pt x="8853" y="0"/>
                    <a:pt x="81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8503;p58">
              <a:extLst>
                <a:ext uri="{FF2B5EF4-FFF2-40B4-BE49-F238E27FC236}">
                  <a16:creationId xmlns:a16="http://schemas.microsoft.com/office/drawing/2014/main" id="{E5100ED1-077F-C03C-396F-E13A9DD74A3E}"/>
                </a:ext>
              </a:extLst>
            </p:cNvPr>
            <p:cNvSpPr/>
            <p:nvPr/>
          </p:nvSpPr>
          <p:spPr>
            <a:xfrm>
              <a:off x="3713900" y="2434350"/>
              <a:ext cx="55950" cy="52200"/>
            </a:xfrm>
            <a:custGeom>
              <a:avLst/>
              <a:gdLst/>
              <a:ahLst/>
              <a:cxnLst/>
              <a:rect l="l" t="t" r="r" b="b"/>
              <a:pathLst>
                <a:path w="2238" h="2088" extrusionOk="0">
                  <a:moveTo>
                    <a:pt x="1087" y="685"/>
                  </a:moveTo>
                  <a:cubicBezTo>
                    <a:pt x="1174" y="685"/>
                    <a:pt x="1261" y="717"/>
                    <a:pt x="1324" y="780"/>
                  </a:cubicBezTo>
                  <a:cubicBezTo>
                    <a:pt x="1450" y="874"/>
                    <a:pt x="1450" y="1126"/>
                    <a:pt x="1324" y="1252"/>
                  </a:cubicBezTo>
                  <a:cubicBezTo>
                    <a:pt x="1261" y="1300"/>
                    <a:pt x="1174" y="1323"/>
                    <a:pt x="1087" y="1323"/>
                  </a:cubicBezTo>
                  <a:cubicBezTo>
                    <a:pt x="1001" y="1323"/>
                    <a:pt x="914" y="1300"/>
                    <a:pt x="851" y="1252"/>
                  </a:cubicBezTo>
                  <a:cubicBezTo>
                    <a:pt x="725" y="1126"/>
                    <a:pt x="725" y="937"/>
                    <a:pt x="851" y="780"/>
                  </a:cubicBezTo>
                  <a:cubicBezTo>
                    <a:pt x="914" y="717"/>
                    <a:pt x="1001" y="685"/>
                    <a:pt x="1087" y="685"/>
                  </a:cubicBezTo>
                  <a:close/>
                  <a:moveTo>
                    <a:pt x="1115" y="0"/>
                  </a:moveTo>
                  <a:cubicBezTo>
                    <a:pt x="851" y="0"/>
                    <a:pt x="583" y="102"/>
                    <a:pt x="378" y="307"/>
                  </a:cubicBezTo>
                  <a:cubicBezTo>
                    <a:pt x="0" y="685"/>
                    <a:pt x="0" y="1347"/>
                    <a:pt x="378" y="1756"/>
                  </a:cubicBezTo>
                  <a:cubicBezTo>
                    <a:pt x="583" y="1977"/>
                    <a:pt x="851" y="2087"/>
                    <a:pt x="1115" y="2087"/>
                  </a:cubicBezTo>
                  <a:cubicBezTo>
                    <a:pt x="1379" y="2087"/>
                    <a:pt x="1639" y="1977"/>
                    <a:pt x="1828" y="1756"/>
                  </a:cubicBezTo>
                  <a:cubicBezTo>
                    <a:pt x="2237" y="1347"/>
                    <a:pt x="2237" y="685"/>
                    <a:pt x="1828" y="307"/>
                  </a:cubicBezTo>
                  <a:cubicBezTo>
                    <a:pt x="1639" y="102"/>
                    <a:pt x="1379" y="0"/>
                    <a:pt x="11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9" name="Google Shape;8504;p58">
            <a:extLst>
              <a:ext uri="{FF2B5EF4-FFF2-40B4-BE49-F238E27FC236}">
                <a16:creationId xmlns:a16="http://schemas.microsoft.com/office/drawing/2014/main" id="{ED1677AE-BA95-35E4-F19C-CA32F654C5E8}"/>
              </a:ext>
            </a:extLst>
          </p:cNvPr>
          <p:cNvSpPr/>
          <p:nvPr/>
        </p:nvSpPr>
        <p:spPr>
          <a:xfrm>
            <a:off x="5839377" y="3661296"/>
            <a:ext cx="525319" cy="525275"/>
          </a:xfrm>
          <a:custGeom>
            <a:avLst/>
            <a:gdLst/>
            <a:ahLst/>
            <a:cxnLst/>
            <a:rect l="l" t="t" r="r" b="b"/>
            <a:pathLst>
              <a:path w="11816" h="11815" extrusionOk="0">
                <a:moveTo>
                  <a:pt x="6207" y="693"/>
                </a:moveTo>
                <a:cubicBezTo>
                  <a:pt x="7877" y="819"/>
                  <a:pt x="9326" y="1670"/>
                  <a:pt x="10208" y="2993"/>
                </a:cubicBezTo>
                <a:lnTo>
                  <a:pt x="6207" y="5293"/>
                </a:lnTo>
                <a:lnTo>
                  <a:pt x="6207" y="693"/>
                </a:lnTo>
                <a:close/>
                <a:moveTo>
                  <a:pt x="10555" y="3623"/>
                </a:moveTo>
                <a:cubicBezTo>
                  <a:pt x="10901" y="4316"/>
                  <a:pt x="11090" y="5104"/>
                  <a:pt x="11090" y="5923"/>
                </a:cubicBezTo>
                <a:cubicBezTo>
                  <a:pt x="11090" y="7026"/>
                  <a:pt x="10744" y="8097"/>
                  <a:pt x="10114" y="8979"/>
                </a:cubicBezTo>
                <a:lnTo>
                  <a:pt x="6491" y="5986"/>
                </a:lnTo>
                <a:lnTo>
                  <a:pt x="10555" y="3623"/>
                </a:lnTo>
                <a:close/>
                <a:moveTo>
                  <a:pt x="5546" y="693"/>
                </a:moveTo>
                <a:lnTo>
                  <a:pt x="5546" y="5892"/>
                </a:lnTo>
                <a:cubicBezTo>
                  <a:pt x="5546" y="6018"/>
                  <a:pt x="5577" y="6081"/>
                  <a:pt x="5672" y="6175"/>
                </a:cubicBezTo>
                <a:lnTo>
                  <a:pt x="9673" y="9483"/>
                </a:lnTo>
                <a:cubicBezTo>
                  <a:pt x="8728" y="10491"/>
                  <a:pt x="7373" y="11121"/>
                  <a:pt x="5892" y="11121"/>
                </a:cubicBezTo>
                <a:cubicBezTo>
                  <a:pt x="3025" y="11121"/>
                  <a:pt x="662" y="8822"/>
                  <a:pt x="662" y="5892"/>
                </a:cubicBezTo>
                <a:cubicBezTo>
                  <a:pt x="662" y="3151"/>
                  <a:pt x="2836" y="851"/>
                  <a:pt x="5546" y="693"/>
                </a:cubicBezTo>
                <a:close/>
                <a:moveTo>
                  <a:pt x="5892" y="0"/>
                </a:moveTo>
                <a:cubicBezTo>
                  <a:pt x="2647" y="0"/>
                  <a:pt x="1" y="2615"/>
                  <a:pt x="1" y="5892"/>
                </a:cubicBezTo>
                <a:cubicBezTo>
                  <a:pt x="1" y="9168"/>
                  <a:pt x="2647" y="11814"/>
                  <a:pt x="5892" y="11814"/>
                </a:cubicBezTo>
                <a:cubicBezTo>
                  <a:pt x="9169" y="11814"/>
                  <a:pt x="11815" y="9168"/>
                  <a:pt x="11815" y="5892"/>
                </a:cubicBezTo>
                <a:cubicBezTo>
                  <a:pt x="11815" y="2678"/>
                  <a:pt x="9137" y="0"/>
                  <a:pt x="5892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0" name="Google Shape;8505;p58">
            <a:extLst>
              <a:ext uri="{FF2B5EF4-FFF2-40B4-BE49-F238E27FC236}">
                <a16:creationId xmlns:a16="http://schemas.microsoft.com/office/drawing/2014/main" id="{2E0D55A8-8C06-ABCA-8D77-1E8F658E0DDE}"/>
              </a:ext>
            </a:extLst>
          </p:cNvPr>
          <p:cNvGrpSpPr/>
          <p:nvPr/>
        </p:nvGrpSpPr>
        <p:grpSpPr>
          <a:xfrm>
            <a:off x="9185652" y="2359410"/>
            <a:ext cx="494465" cy="526654"/>
            <a:chOff x="5421475" y="1945825"/>
            <a:chExt cx="278050" cy="296150"/>
          </a:xfrm>
          <a:solidFill>
            <a:srgbClr val="054B99"/>
          </a:solidFill>
        </p:grpSpPr>
        <p:sp>
          <p:nvSpPr>
            <p:cNvPr id="101" name="Google Shape;8506;p58">
              <a:extLst>
                <a:ext uri="{FF2B5EF4-FFF2-40B4-BE49-F238E27FC236}">
                  <a16:creationId xmlns:a16="http://schemas.microsoft.com/office/drawing/2014/main" id="{4DEA4E3B-B80F-80A9-73B0-C9A0FBF01DCE}"/>
                </a:ext>
              </a:extLst>
            </p:cNvPr>
            <p:cNvSpPr/>
            <p:nvPr/>
          </p:nvSpPr>
          <p:spPr>
            <a:xfrm>
              <a:off x="5472650" y="1999375"/>
              <a:ext cx="172525" cy="242600"/>
            </a:xfrm>
            <a:custGeom>
              <a:avLst/>
              <a:gdLst/>
              <a:ahLst/>
              <a:cxnLst/>
              <a:rect l="l" t="t" r="r" b="b"/>
              <a:pathLst>
                <a:path w="6901" h="9704" extrusionOk="0">
                  <a:moveTo>
                    <a:pt x="1765" y="1355"/>
                  </a:moveTo>
                  <a:cubicBezTo>
                    <a:pt x="1986" y="1355"/>
                    <a:pt x="2143" y="1513"/>
                    <a:pt x="2143" y="1702"/>
                  </a:cubicBezTo>
                  <a:lnTo>
                    <a:pt x="2143" y="2048"/>
                  </a:lnTo>
                  <a:lnTo>
                    <a:pt x="1765" y="2048"/>
                  </a:lnTo>
                  <a:cubicBezTo>
                    <a:pt x="1671" y="2048"/>
                    <a:pt x="1545" y="2048"/>
                    <a:pt x="1419" y="2111"/>
                  </a:cubicBezTo>
                  <a:lnTo>
                    <a:pt x="1419" y="1702"/>
                  </a:lnTo>
                  <a:cubicBezTo>
                    <a:pt x="1419" y="1513"/>
                    <a:pt x="1576" y="1355"/>
                    <a:pt x="1765" y="1355"/>
                  </a:cubicBezTo>
                  <a:close/>
                  <a:moveTo>
                    <a:pt x="3151" y="631"/>
                  </a:moveTo>
                  <a:cubicBezTo>
                    <a:pt x="3341" y="631"/>
                    <a:pt x="3498" y="788"/>
                    <a:pt x="3498" y="1009"/>
                  </a:cubicBezTo>
                  <a:lnTo>
                    <a:pt x="3498" y="2111"/>
                  </a:lnTo>
                  <a:cubicBezTo>
                    <a:pt x="3404" y="2048"/>
                    <a:pt x="3277" y="2017"/>
                    <a:pt x="3151" y="2017"/>
                  </a:cubicBezTo>
                  <a:lnTo>
                    <a:pt x="2805" y="2017"/>
                  </a:lnTo>
                  <a:lnTo>
                    <a:pt x="2805" y="1009"/>
                  </a:lnTo>
                  <a:cubicBezTo>
                    <a:pt x="2805" y="788"/>
                    <a:pt x="2962" y="631"/>
                    <a:pt x="3151" y="631"/>
                  </a:cubicBezTo>
                  <a:close/>
                  <a:moveTo>
                    <a:pt x="4538" y="1355"/>
                  </a:moveTo>
                  <a:cubicBezTo>
                    <a:pt x="4727" y="1355"/>
                    <a:pt x="4884" y="1513"/>
                    <a:pt x="4884" y="1702"/>
                  </a:cubicBezTo>
                  <a:lnTo>
                    <a:pt x="4884" y="3088"/>
                  </a:lnTo>
                  <a:cubicBezTo>
                    <a:pt x="4884" y="3277"/>
                    <a:pt x="4727" y="3435"/>
                    <a:pt x="4538" y="3435"/>
                  </a:cubicBezTo>
                  <a:cubicBezTo>
                    <a:pt x="4349" y="3435"/>
                    <a:pt x="4191" y="3277"/>
                    <a:pt x="4191" y="3088"/>
                  </a:cubicBezTo>
                  <a:lnTo>
                    <a:pt x="4191" y="1702"/>
                  </a:lnTo>
                  <a:cubicBezTo>
                    <a:pt x="4191" y="1513"/>
                    <a:pt x="4349" y="1355"/>
                    <a:pt x="4538" y="1355"/>
                  </a:cubicBezTo>
                  <a:close/>
                  <a:moveTo>
                    <a:pt x="5924" y="2017"/>
                  </a:moveTo>
                  <a:cubicBezTo>
                    <a:pt x="6113" y="2017"/>
                    <a:pt x="6270" y="2174"/>
                    <a:pt x="6270" y="2363"/>
                  </a:cubicBezTo>
                  <a:lnTo>
                    <a:pt x="6270" y="3088"/>
                  </a:lnTo>
                  <a:cubicBezTo>
                    <a:pt x="6270" y="3277"/>
                    <a:pt x="6113" y="3435"/>
                    <a:pt x="5924" y="3435"/>
                  </a:cubicBezTo>
                  <a:cubicBezTo>
                    <a:pt x="5703" y="3435"/>
                    <a:pt x="5546" y="3277"/>
                    <a:pt x="5546" y="3088"/>
                  </a:cubicBezTo>
                  <a:lnTo>
                    <a:pt x="5546" y="2363"/>
                  </a:lnTo>
                  <a:cubicBezTo>
                    <a:pt x="5546" y="2174"/>
                    <a:pt x="5703" y="2017"/>
                    <a:pt x="5924" y="2017"/>
                  </a:cubicBezTo>
                  <a:close/>
                  <a:moveTo>
                    <a:pt x="3120" y="2741"/>
                  </a:moveTo>
                  <a:cubicBezTo>
                    <a:pt x="3309" y="2741"/>
                    <a:pt x="3467" y="2899"/>
                    <a:pt x="3467" y="3088"/>
                  </a:cubicBezTo>
                  <a:cubicBezTo>
                    <a:pt x="3467" y="3277"/>
                    <a:pt x="3309" y="3435"/>
                    <a:pt x="3120" y="3435"/>
                  </a:cubicBezTo>
                  <a:lnTo>
                    <a:pt x="1734" y="3435"/>
                  </a:lnTo>
                  <a:cubicBezTo>
                    <a:pt x="1545" y="3435"/>
                    <a:pt x="1387" y="3592"/>
                    <a:pt x="1387" y="3781"/>
                  </a:cubicBezTo>
                  <a:cubicBezTo>
                    <a:pt x="1387" y="4002"/>
                    <a:pt x="1545" y="4159"/>
                    <a:pt x="1734" y="4159"/>
                  </a:cubicBezTo>
                  <a:cubicBezTo>
                    <a:pt x="2679" y="4159"/>
                    <a:pt x="3467" y="4947"/>
                    <a:pt x="3467" y="5892"/>
                  </a:cubicBezTo>
                  <a:cubicBezTo>
                    <a:pt x="3467" y="6081"/>
                    <a:pt x="3624" y="6238"/>
                    <a:pt x="3845" y="6238"/>
                  </a:cubicBezTo>
                  <a:cubicBezTo>
                    <a:pt x="4034" y="6238"/>
                    <a:pt x="4191" y="6081"/>
                    <a:pt x="4191" y="5892"/>
                  </a:cubicBezTo>
                  <a:cubicBezTo>
                    <a:pt x="4191" y="5167"/>
                    <a:pt x="3876" y="4537"/>
                    <a:pt x="3435" y="4096"/>
                  </a:cubicBezTo>
                  <a:cubicBezTo>
                    <a:pt x="3593" y="4065"/>
                    <a:pt x="3750" y="4002"/>
                    <a:pt x="3876" y="3876"/>
                  </a:cubicBezTo>
                  <a:cubicBezTo>
                    <a:pt x="4065" y="4033"/>
                    <a:pt x="4317" y="4159"/>
                    <a:pt x="4569" y="4159"/>
                  </a:cubicBezTo>
                  <a:cubicBezTo>
                    <a:pt x="4853" y="4159"/>
                    <a:pt x="5073" y="4033"/>
                    <a:pt x="5294" y="3876"/>
                  </a:cubicBezTo>
                  <a:cubicBezTo>
                    <a:pt x="5483" y="4033"/>
                    <a:pt x="5703" y="4159"/>
                    <a:pt x="5987" y="4159"/>
                  </a:cubicBezTo>
                  <a:cubicBezTo>
                    <a:pt x="6113" y="4159"/>
                    <a:pt x="6239" y="4096"/>
                    <a:pt x="6333" y="4065"/>
                  </a:cubicBezTo>
                  <a:lnTo>
                    <a:pt x="6333" y="5167"/>
                  </a:lnTo>
                  <a:cubicBezTo>
                    <a:pt x="6333" y="5923"/>
                    <a:pt x="5861" y="6554"/>
                    <a:pt x="5199" y="6774"/>
                  </a:cubicBezTo>
                  <a:cubicBezTo>
                    <a:pt x="5042" y="6837"/>
                    <a:pt x="4979" y="6995"/>
                    <a:pt x="4979" y="7089"/>
                  </a:cubicBezTo>
                  <a:lnTo>
                    <a:pt x="4979" y="7562"/>
                  </a:lnTo>
                  <a:lnTo>
                    <a:pt x="2206" y="7562"/>
                  </a:lnTo>
                  <a:lnTo>
                    <a:pt x="2206" y="7089"/>
                  </a:lnTo>
                  <a:cubicBezTo>
                    <a:pt x="2206" y="6932"/>
                    <a:pt x="2143" y="6837"/>
                    <a:pt x="1986" y="6774"/>
                  </a:cubicBezTo>
                  <a:cubicBezTo>
                    <a:pt x="1261" y="6554"/>
                    <a:pt x="820" y="5892"/>
                    <a:pt x="820" y="5167"/>
                  </a:cubicBezTo>
                  <a:lnTo>
                    <a:pt x="820" y="3750"/>
                  </a:lnTo>
                  <a:lnTo>
                    <a:pt x="726" y="3750"/>
                  </a:lnTo>
                  <a:cubicBezTo>
                    <a:pt x="726" y="3151"/>
                    <a:pt x="1198" y="2741"/>
                    <a:pt x="1734" y="2741"/>
                  </a:cubicBezTo>
                  <a:close/>
                  <a:moveTo>
                    <a:pt x="5199" y="8286"/>
                  </a:moveTo>
                  <a:cubicBezTo>
                    <a:pt x="5388" y="8286"/>
                    <a:pt x="5546" y="8444"/>
                    <a:pt x="5546" y="8633"/>
                  </a:cubicBezTo>
                  <a:lnTo>
                    <a:pt x="5546" y="8979"/>
                  </a:lnTo>
                  <a:lnTo>
                    <a:pt x="1387" y="8979"/>
                  </a:lnTo>
                  <a:lnTo>
                    <a:pt x="1387" y="8633"/>
                  </a:lnTo>
                  <a:cubicBezTo>
                    <a:pt x="1387" y="8444"/>
                    <a:pt x="1545" y="8286"/>
                    <a:pt x="1734" y="8286"/>
                  </a:cubicBezTo>
                  <a:close/>
                  <a:moveTo>
                    <a:pt x="3120" y="1"/>
                  </a:moveTo>
                  <a:cubicBezTo>
                    <a:pt x="2647" y="1"/>
                    <a:pt x="2269" y="316"/>
                    <a:pt x="2143" y="757"/>
                  </a:cubicBezTo>
                  <a:cubicBezTo>
                    <a:pt x="2017" y="725"/>
                    <a:pt x="1891" y="694"/>
                    <a:pt x="1734" y="694"/>
                  </a:cubicBezTo>
                  <a:cubicBezTo>
                    <a:pt x="1167" y="694"/>
                    <a:pt x="726" y="1166"/>
                    <a:pt x="726" y="1702"/>
                  </a:cubicBezTo>
                  <a:lnTo>
                    <a:pt x="726" y="2426"/>
                  </a:lnTo>
                  <a:cubicBezTo>
                    <a:pt x="285" y="2678"/>
                    <a:pt x="1" y="3214"/>
                    <a:pt x="1" y="3750"/>
                  </a:cubicBezTo>
                  <a:lnTo>
                    <a:pt x="1" y="5136"/>
                  </a:lnTo>
                  <a:cubicBezTo>
                    <a:pt x="1" y="6081"/>
                    <a:pt x="568" y="6932"/>
                    <a:pt x="1387" y="7341"/>
                  </a:cubicBezTo>
                  <a:lnTo>
                    <a:pt x="1387" y="7656"/>
                  </a:lnTo>
                  <a:cubicBezTo>
                    <a:pt x="1009" y="7814"/>
                    <a:pt x="694" y="8160"/>
                    <a:pt x="694" y="8633"/>
                  </a:cubicBezTo>
                  <a:lnTo>
                    <a:pt x="694" y="9357"/>
                  </a:lnTo>
                  <a:cubicBezTo>
                    <a:pt x="694" y="9546"/>
                    <a:pt x="852" y="9704"/>
                    <a:pt x="1041" y="9704"/>
                  </a:cubicBezTo>
                  <a:lnTo>
                    <a:pt x="5892" y="9704"/>
                  </a:lnTo>
                  <a:cubicBezTo>
                    <a:pt x="6081" y="9704"/>
                    <a:pt x="6239" y="9546"/>
                    <a:pt x="6239" y="9357"/>
                  </a:cubicBezTo>
                  <a:lnTo>
                    <a:pt x="6239" y="8633"/>
                  </a:lnTo>
                  <a:cubicBezTo>
                    <a:pt x="6239" y="8192"/>
                    <a:pt x="5955" y="7814"/>
                    <a:pt x="5514" y="7656"/>
                  </a:cubicBezTo>
                  <a:lnTo>
                    <a:pt x="5514" y="7341"/>
                  </a:lnTo>
                  <a:cubicBezTo>
                    <a:pt x="6365" y="6932"/>
                    <a:pt x="6901" y="6081"/>
                    <a:pt x="6901" y="5136"/>
                  </a:cubicBezTo>
                  <a:lnTo>
                    <a:pt x="6901" y="2363"/>
                  </a:lnTo>
                  <a:cubicBezTo>
                    <a:pt x="6901" y="1796"/>
                    <a:pt x="6428" y="1355"/>
                    <a:pt x="5892" y="1355"/>
                  </a:cubicBezTo>
                  <a:cubicBezTo>
                    <a:pt x="5766" y="1355"/>
                    <a:pt x="5609" y="1387"/>
                    <a:pt x="5483" y="1418"/>
                  </a:cubicBezTo>
                  <a:cubicBezTo>
                    <a:pt x="5357" y="1009"/>
                    <a:pt x="4979" y="694"/>
                    <a:pt x="4506" y="694"/>
                  </a:cubicBezTo>
                  <a:cubicBezTo>
                    <a:pt x="4380" y="694"/>
                    <a:pt x="4223" y="725"/>
                    <a:pt x="4097" y="757"/>
                  </a:cubicBezTo>
                  <a:cubicBezTo>
                    <a:pt x="4002" y="316"/>
                    <a:pt x="3593" y="1"/>
                    <a:pt x="3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8507;p58">
              <a:extLst>
                <a:ext uri="{FF2B5EF4-FFF2-40B4-BE49-F238E27FC236}">
                  <a16:creationId xmlns:a16="http://schemas.microsoft.com/office/drawing/2014/main" id="{F9A291DD-54FC-2EEE-9F4B-9ACF77F67879}"/>
                </a:ext>
              </a:extLst>
            </p:cNvPr>
            <p:cNvSpPr/>
            <p:nvPr/>
          </p:nvSpPr>
          <p:spPr>
            <a:xfrm>
              <a:off x="5559300" y="1945825"/>
              <a:ext cx="18150" cy="44125"/>
            </a:xfrm>
            <a:custGeom>
              <a:avLst/>
              <a:gdLst/>
              <a:ahLst/>
              <a:cxnLst/>
              <a:rect l="l" t="t" r="r" b="b"/>
              <a:pathLst>
                <a:path w="726" h="1765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418"/>
                  </a:lnTo>
                  <a:cubicBezTo>
                    <a:pt x="1" y="1607"/>
                    <a:pt x="158" y="1764"/>
                    <a:pt x="379" y="1764"/>
                  </a:cubicBezTo>
                  <a:cubicBezTo>
                    <a:pt x="568" y="1764"/>
                    <a:pt x="725" y="1607"/>
                    <a:pt x="725" y="1418"/>
                  </a:cubicBezTo>
                  <a:lnTo>
                    <a:pt x="725" y="347"/>
                  </a:ln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8508;p58">
              <a:extLst>
                <a:ext uri="{FF2B5EF4-FFF2-40B4-BE49-F238E27FC236}">
                  <a16:creationId xmlns:a16="http://schemas.microsoft.com/office/drawing/2014/main" id="{36934A7F-7E6F-A80F-61C8-726B402F78C9}"/>
                </a:ext>
              </a:extLst>
            </p:cNvPr>
            <p:cNvSpPr/>
            <p:nvPr/>
          </p:nvSpPr>
          <p:spPr>
            <a:xfrm>
              <a:off x="5611275" y="1963925"/>
              <a:ext cx="35475" cy="34500"/>
            </a:xfrm>
            <a:custGeom>
              <a:avLst/>
              <a:gdLst/>
              <a:ahLst/>
              <a:cxnLst/>
              <a:rect l="l" t="t" r="r" b="b"/>
              <a:pathLst>
                <a:path w="1419" h="1380" extrusionOk="0">
                  <a:moveTo>
                    <a:pt x="1076" y="1"/>
                  </a:moveTo>
                  <a:cubicBezTo>
                    <a:pt x="985" y="1"/>
                    <a:pt x="899" y="32"/>
                    <a:pt x="851" y="95"/>
                  </a:cubicBezTo>
                  <a:lnTo>
                    <a:pt x="127" y="788"/>
                  </a:lnTo>
                  <a:cubicBezTo>
                    <a:pt x="1" y="914"/>
                    <a:pt x="1" y="1166"/>
                    <a:pt x="127" y="1261"/>
                  </a:cubicBezTo>
                  <a:cubicBezTo>
                    <a:pt x="190" y="1340"/>
                    <a:pt x="284" y="1379"/>
                    <a:pt x="375" y="1379"/>
                  </a:cubicBezTo>
                  <a:cubicBezTo>
                    <a:pt x="466" y="1379"/>
                    <a:pt x="552" y="1340"/>
                    <a:pt x="599" y="1261"/>
                  </a:cubicBezTo>
                  <a:lnTo>
                    <a:pt x="1324" y="568"/>
                  </a:lnTo>
                  <a:cubicBezTo>
                    <a:pt x="1419" y="442"/>
                    <a:pt x="1419" y="221"/>
                    <a:pt x="1324" y="95"/>
                  </a:cubicBezTo>
                  <a:cubicBezTo>
                    <a:pt x="1261" y="32"/>
                    <a:pt x="1167" y="1"/>
                    <a:pt x="10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8509;p58">
              <a:extLst>
                <a:ext uri="{FF2B5EF4-FFF2-40B4-BE49-F238E27FC236}">
                  <a16:creationId xmlns:a16="http://schemas.microsoft.com/office/drawing/2014/main" id="{A53B724B-D2CD-8E0A-354E-11B16355C6CA}"/>
                </a:ext>
              </a:extLst>
            </p:cNvPr>
            <p:cNvSpPr/>
            <p:nvPr/>
          </p:nvSpPr>
          <p:spPr>
            <a:xfrm>
              <a:off x="5664050" y="2067900"/>
              <a:ext cx="35475" cy="17350"/>
            </a:xfrm>
            <a:custGeom>
              <a:avLst/>
              <a:gdLst/>
              <a:ahLst/>
              <a:cxnLst/>
              <a:rect l="l" t="t" r="r" b="b"/>
              <a:pathLst>
                <a:path w="1419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1040" y="694"/>
                  </a:lnTo>
                  <a:cubicBezTo>
                    <a:pt x="1261" y="694"/>
                    <a:pt x="1418" y="536"/>
                    <a:pt x="1418" y="347"/>
                  </a:cubicBezTo>
                  <a:cubicBezTo>
                    <a:pt x="1418" y="158"/>
                    <a:pt x="1261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8510;p58">
              <a:extLst>
                <a:ext uri="{FF2B5EF4-FFF2-40B4-BE49-F238E27FC236}">
                  <a16:creationId xmlns:a16="http://schemas.microsoft.com/office/drawing/2014/main" id="{BAEC076C-2ED2-8287-9CFB-F118D8316B6E}"/>
                </a:ext>
              </a:extLst>
            </p:cNvPr>
            <p:cNvSpPr/>
            <p:nvPr/>
          </p:nvSpPr>
          <p:spPr>
            <a:xfrm>
              <a:off x="5421475" y="2067900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78" y="694"/>
                  </a:cubicBezTo>
                  <a:lnTo>
                    <a:pt x="1071" y="694"/>
                  </a:lnTo>
                  <a:cubicBezTo>
                    <a:pt x="1260" y="694"/>
                    <a:pt x="1418" y="536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8511;p58">
              <a:extLst>
                <a:ext uri="{FF2B5EF4-FFF2-40B4-BE49-F238E27FC236}">
                  <a16:creationId xmlns:a16="http://schemas.microsoft.com/office/drawing/2014/main" id="{228C82BB-F5C7-4DDE-90FD-D94D81ACDA9C}"/>
                </a:ext>
              </a:extLst>
            </p:cNvPr>
            <p:cNvSpPr/>
            <p:nvPr/>
          </p:nvSpPr>
          <p:spPr>
            <a:xfrm>
              <a:off x="5490000" y="1963925"/>
              <a:ext cx="35450" cy="33900"/>
            </a:xfrm>
            <a:custGeom>
              <a:avLst/>
              <a:gdLst/>
              <a:ahLst/>
              <a:cxnLst/>
              <a:rect l="l" t="t" r="r" b="b"/>
              <a:pathLst>
                <a:path w="1418" h="1356" extrusionOk="0">
                  <a:moveTo>
                    <a:pt x="343" y="1"/>
                  </a:moveTo>
                  <a:cubicBezTo>
                    <a:pt x="252" y="1"/>
                    <a:pt x="158" y="32"/>
                    <a:pt x="95" y="95"/>
                  </a:cubicBezTo>
                  <a:cubicBezTo>
                    <a:pt x="0" y="221"/>
                    <a:pt x="0" y="442"/>
                    <a:pt x="95" y="568"/>
                  </a:cubicBezTo>
                  <a:lnTo>
                    <a:pt x="819" y="1261"/>
                  </a:lnTo>
                  <a:cubicBezTo>
                    <a:pt x="866" y="1324"/>
                    <a:pt x="953" y="1356"/>
                    <a:pt x="1044" y="1356"/>
                  </a:cubicBezTo>
                  <a:cubicBezTo>
                    <a:pt x="1134" y="1356"/>
                    <a:pt x="1229" y="1324"/>
                    <a:pt x="1292" y="1261"/>
                  </a:cubicBezTo>
                  <a:cubicBezTo>
                    <a:pt x="1418" y="1166"/>
                    <a:pt x="1418" y="914"/>
                    <a:pt x="1292" y="788"/>
                  </a:cubicBezTo>
                  <a:lnTo>
                    <a:pt x="567" y="95"/>
                  </a:lnTo>
                  <a:cubicBezTo>
                    <a:pt x="520" y="32"/>
                    <a:pt x="433" y="1"/>
                    <a:pt x="3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8512;p58">
              <a:extLst>
                <a:ext uri="{FF2B5EF4-FFF2-40B4-BE49-F238E27FC236}">
                  <a16:creationId xmlns:a16="http://schemas.microsoft.com/office/drawing/2014/main" id="{80894F26-1465-38D3-69AB-C7965EE14BF5}"/>
                </a:ext>
              </a:extLst>
            </p:cNvPr>
            <p:cNvSpPr/>
            <p:nvPr/>
          </p:nvSpPr>
          <p:spPr>
            <a:xfrm>
              <a:off x="5437225" y="1997650"/>
              <a:ext cx="37825" cy="26325"/>
            </a:xfrm>
            <a:custGeom>
              <a:avLst/>
              <a:gdLst/>
              <a:ahLst/>
              <a:cxnLst/>
              <a:rect l="l" t="t" r="r" b="b"/>
              <a:pathLst>
                <a:path w="1513" h="1053" extrusionOk="0">
                  <a:moveTo>
                    <a:pt x="422" y="0"/>
                  </a:moveTo>
                  <a:cubicBezTo>
                    <a:pt x="285" y="0"/>
                    <a:pt x="140" y="81"/>
                    <a:pt x="95" y="196"/>
                  </a:cubicBezTo>
                  <a:cubicBezTo>
                    <a:pt x="0" y="353"/>
                    <a:pt x="95" y="574"/>
                    <a:pt x="252" y="668"/>
                  </a:cubicBezTo>
                  <a:lnTo>
                    <a:pt x="945" y="1015"/>
                  </a:lnTo>
                  <a:cubicBezTo>
                    <a:pt x="989" y="1041"/>
                    <a:pt x="1039" y="1052"/>
                    <a:pt x="1091" y="1052"/>
                  </a:cubicBezTo>
                  <a:cubicBezTo>
                    <a:pt x="1227" y="1052"/>
                    <a:pt x="1372" y="971"/>
                    <a:pt x="1418" y="857"/>
                  </a:cubicBezTo>
                  <a:cubicBezTo>
                    <a:pt x="1512" y="700"/>
                    <a:pt x="1418" y="479"/>
                    <a:pt x="1260" y="385"/>
                  </a:cubicBezTo>
                  <a:lnTo>
                    <a:pt x="567" y="38"/>
                  </a:lnTo>
                  <a:cubicBezTo>
                    <a:pt x="524" y="12"/>
                    <a:pt x="473" y="0"/>
                    <a:pt x="4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8513;p58">
              <a:extLst>
                <a:ext uri="{FF2B5EF4-FFF2-40B4-BE49-F238E27FC236}">
                  <a16:creationId xmlns:a16="http://schemas.microsoft.com/office/drawing/2014/main" id="{454F1003-905D-DF52-CBB8-578E954E0380}"/>
                </a:ext>
              </a:extLst>
            </p:cNvPr>
            <p:cNvSpPr/>
            <p:nvPr/>
          </p:nvSpPr>
          <p:spPr>
            <a:xfrm>
              <a:off x="5645150" y="1998300"/>
              <a:ext cx="37825" cy="26900"/>
            </a:xfrm>
            <a:custGeom>
              <a:avLst/>
              <a:gdLst/>
              <a:ahLst/>
              <a:cxnLst/>
              <a:rect l="l" t="t" r="r" b="b"/>
              <a:pathLst>
                <a:path w="1513" h="1076" extrusionOk="0">
                  <a:moveTo>
                    <a:pt x="1098" y="0"/>
                  </a:moveTo>
                  <a:cubicBezTo>
                    <a:pt x="1046" y="0"/>
                    <a:pt x="994" y="14"/>
                    <a:pt x="946" y="44"/>
                  </a:cubicBezTo>
                  <a:lnTo>
                    <a:pt x="253" y="422"/>
                  </a:lnTo>
                  <a:cubicBezTo>
                    <a:pt x="95" y="485"/>
                    <a:pt x="1" y="674"/>
                    <a:pt x="95" y="894"/>
                  </a:cubicBezTo>
                  <a:cubicBezTo>
                    <a:pt x="142" y="1011"/>
                    <a:pt x="258" y="1076"/>
                    <a:pt x="405" y="1076"/>
                  </a:cubicBezTo>
                  <a:cubicBezTo>
                    <a:pt x="456" y="1076"/>
                    <a:pt x="511" y="1068"/>
                    <a:pt x="568" y="1052"/>
                  </a:cubicBezTo>
                  <a:lnTo>
                    <a:pt x="1261" y="674"/>
                  </a:lnTo>
                  <a:cubicBezTo>
                    <a:pt x="1418" y="611"/>
                    <a:pt x="1513" y="422"/>
                    <a:pt x="1418" y="201"/>
                  </a:cubicBezTo>
                  <a:cubicBezTo>
                    <a:pt x="1331" y="71"/>
                    <a:pt x="1214" y="0"/>
                    <a:pt x="10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" name="Google Shape;8514;p58">
            <a:extLst>
              <a:ext uri="{FF2B5EF4-FFF2-40B4-BE49-F238E27FC236}">
                <a16:creationId xmlns:a16="http://schemas.microsoft.com/office/drawing/2014/main" id="{BFC1FE8A-62BD-59DA-5893-3F26BD03CF0C}"/>
              </a:ext>
            </a:extLst>
          </p:cNvPr>
          <p:cNvSpPr/>
          <p:nvPr/>
        </p:nvSpPr>
        <p:spPr>
          <a:xfrm>
            <a:off x="9166659" y="2981975"/>
            <a:ext cx="532299" cy="529499"/>
          </a:xfrm>
          <a:custGeom>
            <a:avLst/>
            <a:gdLst/>
            <a:ahLst/>
            <a:cxnLst/>
            <a:rect l="l" t="t" r="r" b="b"/>
            <a:pathLst>
              <a:path w="11973" h="11910" extrusionOk="0">
                <a:moveTo>
                  <a:pt x="11027" y="662"/>
                </a:moveTo>
                <a:lnTo>
                  <a:pt x="11027" y="1387"/>
                </a:lnTo>
                <a:lnTo>
                  <a:pt x="8601" y="1387"/>
                </a:lnTo>
                <a:cubicBezTo>
                  <a:pt x="8412" y="1387"/>
                  <a:pt x="8255" y="1229"/>
                  <a:pt x="8255" y="1040"/>
                </a:cubicBezTo>
                <a:cubicBezTo>
                  <a:pt x="8255" y="820"/>
                  <a:pt x="8412" y="662"/>
                  <a:pt x="8601" y="662"/>
                </a:cubicBezTo>
                <a:close/>
                <a:moveTo>
                  <a:pt x="10366" y="2048"/>
                </a:moveTo>
                <a:lnTo>
                  <a:pt x="10366" y="2773"/>
                </a:lnTo>
                <a:lnTo>
                  <a:pt x="7940" y="2773"/>
                </a:lnTo>
                <a:cubicBezTo>
                  <a:pt x="7926" y="2775"/>
                  <a:pt x="7912" y="2776"/>
                  <a:pt x="7899" y="2776"/>
                </a:cubicBezTo>
                <a:cubicBezTo>
                  <a:pt x="7728" y="2776"/>
                  <a:pt x="7593" y="2599"/>
                  <a:pt x="7593" y="2395"/>
                </a:cubicBezTo>
                <a:cubicBezTo>
                  <a:pt x="7593" y="2206"/>
                  <a:pt x="7751" y="2048"/>
                  <a:pt x="7940" y="2048"/>
                </a:cubicBezTo>
                <a:close/>
                <a:moveTo>
                  <a:pt x="11027" y="3466"/>
                </a:moveTo>
                <a:lnTo>
                  <a:pt x="11027" y="4191"/>
                </a:lnTo>
                <a:lnTo>
                  <a:pt x="8601" y="4191"/>
                </a:lnTo>
                <a:cubicBezTo>
                  <a:pt x="8412" y="4191"/>
                  <a:pt x="8255" y="4033"/>
                  <a:pt x="8255" y="3812"/>
                </a:cubicBezTo>
                <a:cubicBezTo>
                  <a:pt x="8255" y="3623"/>
                  <a:pt x="8412" y="3466"/>
                  <a:pt x="8601" y="3466"/>
                </a:cubicBezTo>
                <a:close/>
                <a:moveTo>
                  <a:pt x="1292" y="4884"/>
                </a:moveTo>
                <a:lnTo>
                  <a:pt x="1292" y="5608"/>
                </a:lnTo>
                <a:lnTo>
                  <a:pt x="568" y="5608"/>
                </a:lnTo>
                <a:lnTo>
                  <a:pt x="568" y="4884"/>
                </a:lnTo>
                <a:close/>
                <a:moveTo>
                  <a:pt x="11027" y="4884"/>
                </a:moveTo>
                <a:lnTo>
                  <a:pt x="11027" y="5608"/>
                </a:lnTo>
                <a:lnTo>
                  <a:pt x="6207" y="5608"/>
                </a:lnTo>
                <a:lnTo>
                  <a:pt x="6207" y="4884"/>
                </a:lnTo>
                <a:close/>
                <a:moveTo>
                  <a:pt x="3718" y="2080"/>
                </a:moveTo>
                <a:cubicBezTo>
                  <a:pt x="4663" y="2080"/>
                  <a:pt x="5482" y="2867"/>
                  <a:pt x="5482" y="3844"/>
                </a:cubicBezTo>
                <a:lnTo>
                  <a:pt x="5482" y="5955"/>
                </a:lnTo>
                <a:cubicBezTo>
                  <a:pt x="5482" y="6144"/>
                  <a:pt x="5325" y="6301"/>
                  <a:pt x="5136" y="6301"/>
                </a:cubicBezTo>
                <a:lnTo>
                  <a:pt x="2300" y="6301"/>
                </a:lnTo>
                <a:cubicBezTo>
                  <a:pt x="2111" y="6301"/>
                  <a:pt x="1954" y="6144"/>
                  <a:pt x="1954" y="5955"/>
                </a:cubicBezTo>
                <a:lnTo>
                  <a:pt x="1954" y="3844"/>
                </a:lnTo>
                <a:cubicBezTo>
                  <a:pt x="1954" y="2899"/>
                  <a:pt x="2742" y="2080"/>
                  <a:pt x="3718" y="2080"/>
                </a:cubicBezTo>
                <a:close/>
                <a:moveTo>
                  <a:pt x="11027" y="6301"/>
                </a:moveTo>
                <a:lnTo>
                  <a:pt x="11027" y="7688"/>
                </a:lnTo>
                <a:lnTo>
                  <a:pt x="7593" y="7688"/>
                </a:lnTo>
                <a:lnTo>
                  <a:pt x="7593" y="6301"/>
                </a:lnTo>
                <a:lnTo>
                  <a:pt x="8948" y="6301"/>
                </a:lnTo>
                <a:lnTo>
                  <a:pt x="8948" y="6648"/>
                </a:lnTo>
                <a:cubicBezTo>
                  <a:pt x="8948" y="6868"/>
                  <a:pt x="9106" y="7026"/>
                  <a:pt x="9326" y="7026"/>
                </a:cubicBezTo>
                <a:cubicBezTo>
                  <a:pt x="9515" y="7026"/>
                  <a:pt x="9673" y="6868"/>
                  <a:pt x="9673" y="6648"/>
                </a:cubicBezTo>
                <a:lnTo>
                  <a:pt x="9673" y="6301"/>
                </a:lnTo>
                <a:close/>
                <a:moveTo>
                  <a:pt x="4443" y="8349"/>
                </a:moveTo>
                <a:cubicBezTo>
                  <a:pt x="4852" y="8349"/>
                  <a:pt x="5293" y="8633"/>
                  <a:pt x="5419" y="9074"/>
                </a:cubicBezTo>
                <a:lnTo>
                  <a:pt x="2080" y="9074"/>
                </a:lnTo>
                <a:cubicBezTo>
                  <a:pt x="2237" y="8664"/>
                  <a:pt x="2616" y="8349"/>
                  <a:pt x="3057" y="8349"/>
                </a:cubicBezTo>
                <a:close/>
                <a:moveTo>
                  <a:pt x="11027" y="8349"/>
                </a:moveTo>
                <a:lnTo>
                  <a:pt x="11027" y="9735"/>
                </a:lnTo>
                <a:lnTo>
                  <a:pt x="7593" y="9735"/>
                </a:lnTo>
                <a:lnTo>
                  <a:pt x="7593" y="8349"/>
                </a:lnTo>
                <a:lnTo>
                  <a:pt x="8948" y="8349"/>
                </a:lnTo>
                <a:lnTo>
                  <a:pt x="8948" y="8696"/>
                </a:lnTo>
                <a:cubicBezTo>
                  <a:pt x="8948" y="8916"/>
                  <a:pt x="9106" y="9074"/>
                  <a:pt x="9326" y="9074"/>
                </a:cubicBezTo>
                <a:cubicBezTo>
                  <a:pt x="9515" y="9074"/>
                  <a:pt x="9673" y="8916"/>
                  <a:pt x="9673" y="8696"/>
                </a:cubicBezTo>
                <a:lnTo>
                  <a:pt x="9673" y="8349"/>
                </a:lnTo>
                <a:close/>
                <a:moveTo>
                  <a:pt x="8633" y="0"/>
                </a:moveTo>
                <a:cubicBezTo>
                  <a:pt x="8066" y="0"/>
                  <a:pt x="7625" y="473"/>
                  <a:pt x="7625" y="1040"/>
                </a:cubicBezTo>
                <a:cubicBezTo>
                  <a:pt x="7625" y="1135"/>
                  <a:pt x="7656" y="1292"/>
                  <a:pt x="7688" y="1418"/>
                </a:cubicBezTo>
                <a:cubicBezTo>
                  <a:pt x="7278" y="1544"/>
                  <a:pt x="6963" y="1922"/>
                  <a:pt x="6963" y="2395"/>
                </a:cubicBezTo>
                <a:cubicBezTo>
                  <a:pt x="6963" y="2678"/>
                  <a:pt x="7058" y="2962"/>
                  <a:pt x="7278" y="3151"/>
                </a:cubicBezTo>
                <a:cubicBezTo>
                  <a:pt x="7373" y="3308"/>
                  <a:pt x="7530" y="3403"/>
                  <a:pt x="7751" y="3434"/>
                </a:cubicBezTo>
                <a:cubicBezTo>
                  <a:pt x="7688" y="3560"/>
                  <a:pt x="7656" y="3655"/>
                  <a:pt x="7656" y="3812"/>
                </a:cubicBezTo>
                <a:cubicBezTo>
                  <a:pt x="7656" y="3939"/>
                  <a:pt x="7688" y="4065"/>
                  <a:pt x="7751" y="4191"/>
                </a:cubicBezTo>
                <a:lnTo>
                  <a:pt x="6270" y="4191"/>
                </a:lnTo>
                <a:lnTo>
                  <a:pt x="6270" y="3812"/>
                </a:lnTo>
                <a:cubicBezTo>
                  <a:pt x="6270" y="2489"/>
                  <a:pt x="5167" y="1387"/>
                  <a:pt x="3844" y="1387"/>
                </a:cubicBezTo>
                <a:cubicBezTo>
                  <a:pt x="2490" y="1387"/>
                  <a:pt x="1387" y="2489"/>
                  <a:pt x="1387" y="3812"/>
                </a:cubicBezTo>
                <a:lnTo>
                  <a:pt x="1387" y="4191"/>
                </a:lnTo>
                <a:lnTo>
                  <a:pt x="379" y="4191"/>
                </a:lnTo>
                <a:cubicBezTo>
                  <a:pt x="158" y="4191"/>
                  <a:pt x="1" y="4348"/>
                  <a:pt x="1" y="4537"/>
                </a:cubicBezTo>
                <a:lnTo>
                  <a:pt x="1" y="11500"/>
                </a:lnTo>
                <a:cubicBezTo>
                  <a:pt x="1" y="11689"/>
                  <a:pt x="158" y="11846"/>
                  <a:pt x="379" y="11846"/>
                </a:cubicBezTo>
                <a:cubicBezTo>
                  <a:pt x="568" y="11846"/>
                  <a:pt x="725" y="11689"/>
                  <a:pt x="725" y="11500"/>
                </a:cubicBezTo>
                <a:lnTo>
                  <a:pt x="725" y="6301"/>
                </a:lnTo>
                <a:lnTo>
                  <a:pt x="1481" y="6301"/>
                </a:lnTo>
                <a:cubicBezTo>
                  <a:pt x="1639" y="6711"/>
                  <a:pt x="1985" y="7026"/>
                  <a:pt x="2458" y="7026"/>
                </a:cubicBezTo>
                <a:lnTo>
                  <a:pt x="3529" y="7026"/>
                </a:lnTo>
                <a:lnTo>
                  <a:pt x="3529" y="7719"/>
                </a:lnTo>
                <a:lnTo>
                  <a:pt x="3151" y="7719"/>
                </a:lnTo>
                <a:cubicBezTo>
                  <a:pt x="2237" y="7719"/>
                  <a:pt x="1387" y="8507"/>
                  <a:pt x="1387" y="9452"/>
                </a:cubicBezTo>
                <a:cubicBezTo>
                  <a:pt x="1387" y="9641"/>
                  <a:pt x="1544" y="9798"/>
                  <a:pt x="1733" y="9798"/>
                </a:cubicBezTo>
                <a:lnTo>
                  <a:pt x="3529" y="9798"/>
                </a:lnTo>
                <a:lnTo>
                  <a:pt x="3529" y="10523"/>
                </a:lnTo>
                <a:lnTo>
                  <a:pt x="2458" y="10523"/>
                </a:lnTo>
                <a:cubicBezTo>
                  <a:pt x="1859" y="10523"/>
                  <a:pt x="1418" y="10996"/>
                  <a:pt x="1418" y="11531"/>
                </a:cubicBezTo>
                <a:cubicBezTo>
                  <a:pt x="1418" y="11752"/>
                  <a:pt x="1576" y="11909"/>
                  <a:pt x="1796" y="11909"/>
                </a:cubicBezTo>
                <a:cubicBezTo>
                  <a:pt x="1985" y="11909"/>
                  <a:pt x="2143" y="11752"/>
                  <a:pt x="2143" y="11531"/>
                </a:cubicBezTo>
                <a:cubicBezTo>
                  <a:pt x="2143" y="11342"/>
                  <a:pt x="2300" y="11185"/>
                  <a:pt x="2490" y="11185"/>
                </a:cubicBezTo>
                <a:lnTo>
                  <a:pt x="3561" y="11185"/>
                </a:lnTo>
                <a:lnTo>
                  <a:pt x="3561" y="11531"/>
                </a:lnTo>
                <a:cubicBezTo>
                  <a:pt x="3561" y="11752"/>
                  <a:pt x="3718" y="11909"/>
                  <a:pt x="3907" y="11909"/>
                </a:cubicBezTo>
                <a:cubicBezTo>
                  <a:pt x="4096" y="11909"/>
                  <a:pt x="4254" y="11752"/>
                  <a:pt x="4254" y="11531"/>
                </a:cubicBezTo>
                <a:lnTo>
                  <a:pt x="4254" y="11185"/>
                </a:lnTo>
                <a:lnTo>
                  <a:pt x="5325" y="11185"/>
                </a:lnTo>
                <a:cubicBezTo>
                  <a:pt x="5514" y="11185"/>
                  <a:pt x="5672" y="11342"/>
                  <a:pt x="5672" y="11531"/>
                </a:cubicBezTo>
                <a:cubicBezTo>
                  <a:pt x="5672" y="11752"/>
                  <a:pt x="5829" y="11909"/>
                  <a:pt x="6050" y="11909"/>
                </a:cubicBezTo>
                <a:cubicBezTo>
                  <a:pt x="6239" y="11909"/>
                  <a:pt x="6396" y="11752"/>
                  <a:pt x="6396" y="11531"/>
                </a:cubicBezTo>
                <a:cubicBezTo>
                  <a:pt x="6396" y="10964"/>
                  <a:pt x="5924" y="10523"/>
                  <a:pt x="5356" y="10523"/>
                </a:cubicBezTo>
                <a:lnTo>
                  <a:pt x="4317" y="10523"/>
                </a:lnTo>
                <a:lnTo>
                  <a:pt x="4317" y="9798"/>
                </a:lnTo>
                <a:lnTo>
                  <a:pt x="6081" y="9798"/>
                </a:lnTo>
                <a:cubicBezTo>
                  <a:pt x="6270" y="9798"/>
                  <a:pt x="6428" y="9641"/>
                  <a:pt x="6428" y="9452"/>
                </a:cubicBezTo>
                <a:cubicBezTo>
                  <a:pt x="6428" y="8507"/>
                  <a:pt x="5640" y="7719"/>
                  <a:pt x="4663" y="7719"/>
                </a:cubicBezTo>
                <a:lnTo>
                  <a:pt x="4317" y="7719"/>
                </a:lnTo>
                <a:lnTo>
                  <a:pt x="4317" y="7026"/>
                </a:lnTo>
                <a:lnTo>
                  <a:pt x="5356" y="7026"/>
                </a:lnTo>
                <a:cubicBezTo>
                  <a:pt x="5798" y="7026"/>
                  <a:pt x="6207" y="6742"/>
                  <a:pt x="6365" y="6301"/>
                </a:cubicBezTo>
                <a:lnTo>
                  <a:pt x="7089" y="6301"/>
                </a:lnTo>
                <a:lnTo>
                  <a:pt x="7089" y="11500"/>
                </a:lnTo>
                <a:cubicBezTo>
                  <a:pt x="7089" y="11689"/>
                  <a:pt x="7247" y="11846"/>
                  <a:pt x="7467" y="11846"/>
                </a:cubicBezTo>
                <a:cubicBezTo>
                  <a:pt x="7656" y="11846"/>
                  <a:pt x="7814" y="11689"/>
                  <a:pt x="7814" y="11500"/>
                </a:cubicBezTo>
                <a:lnTo>
                  <a:pt x="7814" y="10492"/>
                </a:lnTo>
                <a:lnTo>
                  <a:pt x="11279" y="10492"/>
                </a:lnTo>
                <a:lnTo>
                  <a:pt x="11279" y="11500"/>
                </a:lnTo>
                <a:cubicBezTo>
                  <a:pt x="11279" y="11689"/>
                  <a:pt x="11437" y="11846"/>
                  <a:pt x="11626" y="11846"/>
                </a:cubicBezTo>
                <a:cubicBezTo>
                  <a:pt x="11815" y="11846"/>
                  <a:pt x="11972" y="11689"/>
                  <a:pt x="11972" y="11500"/>
                </a:cubicBezTo>
                <a:lnTo>
                  <a:pt x="11972" y="3151"/>
                </a:lnTo>
                <a:cubicBezTo>
                  <a:pt x="11972" y="2962"/>
                  <a:pt x="11815" y="2804"/>
                  <a:pt x="11626" y="2804"/>
                </a:cubicBezTo>
                <a:lnTo>
                  <a:pt x="11279" y="2804"/>
                </a:lnTo>
                <a:lnTo>
                  <a:pt x="11279" y="2080"/>
                </a:lnTo>
                <a:lnTo>
                  <a:pt x="11626" y="2080"/>
                </a:lnTo>
                <a:cubicBezTo>
                  <a:pt x="11815" y="2080"/>
                  <a:pt x="11972" y="1922"/>
                  <a:pt x="11972" y="1733"/>
                </a:cubicBezTo>
                <a:lnTo>
                  <a:pt x="11972" y="347"/>
                </a:lnTo>
                <a:cubicBezTo>
                  <a:pt x="11752" y="158"/>
                  <a:pt x="11594" y="0"/>
                  <a:pt x="11405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0" name="Google Shape;8515;p58">
            <a:extLst>
              <a:ext uri="{FF2B5EF4-FFF2-40B4-BE49-F238E27FC236}">
                <a16:creationId xmlns:a16="http://schemas.microsoft.com/office/drawing/2014/main" id="{57ECD08C-4FDA-DDEE-5F68-C56D7C47D253}"/>
              </a:ext>
            </a:extLst>
          </p:cNvPr>
          <p:cNvGrpSpPr/>
          <p:nvPr/>
        </p:nvGrpSpPr>
        <p:grpSpPr>
          <a:xfrm>
            <a:off x="9168846" y="3754443"/>
            <a:ext cx="528075" cy="338994"/>
            <a:chOff x="5411225" y="2726350"/>
            <a:chExt cx="296950" cy="190625"/>
          </a:xfrm>
          <a:solidFill>
            <a:srgbClr val="054B99"/>
          </a:solidFill>
        </p:grpSpPr>
        <p:sp>
          <p:nvSpPr>
            <p:cNvPr id="111" name="Google Shape;8516;p58">
              <a:extLst>
                <a:ext uri="{FF2B5EF4-FFF2-40B4-BE49-F238E27FC236}">
                  <a16:creationId xmlns:a16="http://schemas.microsoft.com/office/drawing/2014/main" id="{962900E9-9A31-7324-0ACD-C2DDCFEDC5B0}"/>
                </a:ext>
              </a:extLst>
            </p:cNvPr>
            <p:cNvSpPr/>
            <p:nvPr/>
          </p:nvSpPr>
          <p:spPr>
            <a:xfrm>
              <a:off x="5534100" y="2794875"/>
              <a:ext cx="52000" cy="51225"/>
            </a:xfrm>
            <a:custGeom>
              <a:avLst/>
              <a:gdLst/>
              <a:ahLst/>
              <a:cxnLst/>
              <a:rect l="l" t="t" r="r" b="b"/>
              <a:pathLst>
                <a:path w="2080" h="2049" extrusionOk="0">
                  <a:moveTo>
                    <a:pt x="1009" y="662"/>
                  </a:moveTo>
                  <a:cubicBezTo>
                    <a:pt x="1229" y="662"/>
                    <a:pt x="1387" y="851"/>
                    <a:pt x="1387" y="1040"/>
                  </a:cubicBezTo>
                  <a:cubicBezTo>
                    <a:pt x="1387" y="1229"/>
                    <a:pt x="1229" y="1387"/>
                    <a:pt x="1009" y="1387"/>
                  </a:cubicBezTo>
                  <a:cubicBezTo>
                    <a:pt x="819" y="1387"/>
                    <a:pt x="662" y="1229"/>
                    <a:pt x="662" y="1040"/>
                  </a:cubicBezTo>
                  <a:cubicBezTo>
                    <a:pt x="662" y="851"/>
                    <a:pt x="819" y="662"/>
                    <a:pt x="1009" y="662"/>
                  </a:cubicBezTo>
                  <a:close/>
                  <a:moveTo>
                    <a:pt x="1009" y="0"/>
                  </a:moveTo>
                  <a:cubicBezTo>
                    <a:pt x="441" y="0"/>
                    <a:pt x="0" y="473"/>
                    <a:pt x="0" y="1040"/>
                  </a:cubicBezTo>
                  <a:cubicBezTo>
                    <a:pt x="0" y="1639"/>
                    <a:pt x="473" y="2048"/>
                    <a:pt x="1009" y="2048"/>
                  </a:cubicBezTo>
                  <a:cubicBezTo>
                    <a:pt x="1607" y="2048"/>
                    <a:pt x="2048" y="1576"/>
                    <a:pt x="2048" y="1040"/>
                  </a:cubicBezTo>
                  <a:cubicBezTo>
                    <a:pt x="2080" y="473"/>
                    <a:pt x="1607" y="0"/>
                    <a:pt x="1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8517;p58">
              <a:extLst>
                <a:ext uri="{FF2B5EF4-FFF2-40B4-BE49-F238E27FC236}">
                  <a16:creationId xmlns:a16="http://schemas.microsoft.com/office/drawing/2014/main" id="{280E0AD3-638E-FA92-3F9B-346C45DE156C}"/>
                </a:ext>
              </a:extLst>
            </p:cNvPr>
            <p:cNvSpPr/>
            <p:nvPr/>
          </p:nvSpPr>
          <p:spPr>
            <a:xfrm>
              <a:off x="5411225" y="2726350"/>
              <a:ext cx="296950" cy="190625"/>
            </a:xfrm>
            <a:custGeom>
              <a:avLst/>
              <a:gdLst/>
              <a:ahLst/>
              <a:cxnLst/>
              <a:rect l="l" t="t" r="r" b="b"/>
              <a:pathLst>
                <a:path w="11878" h="7625" extrusionOk="0">
                  <a:moveTo>
                    <a:pt x="5924" y="662"/>
                  </a:moveTo>
                  <a:cubicBezTo>
                    <a:pt x="7404" y="662"/>
                    <a:pt x="8759" y="1576"/>
                    <a:pt x="9641" y="2332"/>
                  </a:cubicBezTo>
                  <a:cubicBezTo>
                    <a:pt x="9736" y="2395"/>
                    <a:pt x="9830" y="2489"/>
                    <a:pt x="9925" y="2584"/>
                  </a:cubicBezTo>
                  <a:cubicBezTo>
                    <a:pt x="8696" y="2080"/>
                    <a:pt x="7278" y="1733"/>
                    <a:pt x="5924" y="1733"/>
                  </a:cubicBezTo>
                  <a:cubicBezTo>
                    <a:pt x="4569" y="1733"/>
                    <a:pt x="3183" y="2080"/>
                    <a:pt x="1954" y="2584"/>
                  </a:cubicBezTo>
                  <a:cubicBezTo>
                    <a:pt x="2048" y="2521"/>
                    <a:pt x="2111" y="2458"/>
                    <a:pt x="2206" y="2395"/>
                  </a:cubicBezTo>
                  <a:cubicBezTo>
                    <a:pt x="3151" y="1544"/>
                    <a:pt x="4474" y="662"/>
                    <a:pt x="5924" y="662"/>
                  </a:cubicBezTo>
                  <a:close/>
                  <a:moveTo>
                    <a:pt x="5924" y="2426"/>
                  </a:moveTo>
                  <a:cubicBezTo>
                    <a:pt x="6333" y="2426"/>
                    <a:pt x="6711" y="2489"/>
                    <a:pt x="7089" y="2521"/>
                  </a:cubicBezTo>
                  <a:cubicBezTo>
                    <a:pt x="7467" y="2836"/>
                    <a:pt x="7656" y="3308"/>
                    <a:pt x="7656" y="3813"/>
                  </a:cubicBezTo>
                  <a:cubicBezTo>
                    <a:pt x="7656" y="4758"/>
                    <a:pt x="6869" y="5545"/>
                    <a:pt x="5924" y="5545"/>
                  </a:cubicBezTo>
                  <a:cubicBezTo>
                    <a:pt x="4978" y="5545"/>
                    <a:pt x="4191" y="4758"/>
                    <a:pt x="4191" y="3813"/>
                  </a:cubicBezTo>
                  <a:cubicBezTo>
                    <a:pt x="4191" y="3308"/>
                    <a:pt x="4411" y="2836"/>
                    <a:pt x="4789" y="2521"/>
                  </a:cubicBezTo>
                  <a:cubicBezTo>
                    <a:pt x="5136" y="2489"/>
                    <a:pt x="5545" y="2426"/>
                    <a:pt x="5924" y="2426"/>
                  </a:cubicBezTo>
                  <a:close/>
                  <a:moveTo>
                    <a:pt x="3781" y="2710"/>
                  </a:moveTo>
                  <a:lnTo>
                    <a:pt x="3781" y="2710"/>
                  </a:lnTo>
                  <a:cubicBezTo>
                    <a:pt x="3624" y="3056"/>
                    <a:pt x="3498" y="3434"/>
                    <a:pt x="3498" y="3813"/>
                  </a:cubicBezTo>
                  <a:cubicBezTo>
                    <a:pt x="3498" y="5167"/>
                    <a:pt x="4600" y="6270"/>
                    <a:pt x="5924" y="6270"/>
                  </a:cubicBezTo>
                  <a:cubicBezTo>
                    <a:pt x="7278" y="6270"/>
                    <a:pt x="8381" y="5167"/>
                    <a:pt x="8381" y="3813"/>
                  </a:cubicBezTo>
                  <a:cubicBezTo>
                    <a:pt x="8381" y="3434"/>
                    <a:pt x="8286" y="3056"/>
                    <a:pt x="8097" y="2710"/>
                  </a:cubicBezTo>
                  <a:lnTo>
                    <a:pt x="8097" y="2710"/>
                  </a:lnTo>
                  <a:cubicBezTo>
                    <a:pt x="9137" y="2993"/>
                    <a:pt x="10145" y="3434"/>
                    <a:pt x="11027" y="3907"/>
                  </a:cubicBezTo>
                  <a:cubicBezTo>
                    <a:pt x="10744" y="4222"/>
                    <a:pt x="10240" y="4789"/>
                    <a:pt x="9547" y="5356"/>
                  </a:cubicBezTo>
                  <a:cubicBezTo>
                    <a:pt x="8601" y="6144"/>
                    <a:pt x="7310" y="6932"/>
                    <a:pt x="5924" y="6932"/>
                  </a:cubicBezTo>
                  <a:cubicBezTo>
                    <a:pt x="4474" y="6932"/>
                    <a:pt x="3088" y="6018"/>
                    <a:pt x="2237" y="5262"/>
                  </a:cubicBezTo>
                  <a:cubicBezTo>
                    <a:pt x="1607" y="4726"/>
                    <a:pt x="1135" y="4222"/>
                    <a:pt x="851" y="3907"/>
                  </a:cubicBezTo>
                  <a:cubicBezTo>
                    <a:pt x="1733" y="3371"/>
                    <a:pt x="2710" y="2962"/>
                    <a:pt x="3781" y="2710"/>
                  </a:cubicBezTo>
                  <a:close/>
                  <a:moveTo>
                    <a:pt x="5924" y="0"/>
                  </a:moveTo>
                  <a:cubicBezTo>
                    <a:pt x="4411" y="0"/>
                    <a:pt x="2931" y="820"/>
                    <a:pt x="1765" y="1796"/>
                  </a:cubicBezTo>
                  <a:cubicBezTo>
                    <a:pt x="725" y="2678"/>
                    <a:pt x="95" y="3592"/>
                    <a:pt x="64" y="3624"/>
                  </a:cubicBezTo>
                  <a:cubicBezTo>
                    <a:pt x="1" y="3750"/>
                    <a:pt x="1" y="3907"/>
                    <a:pt x="64" y="4002"/>
                  </a:cubicBezTo>
                  <a:cubicBezTo>
                    <a:pt x="95" y="4065"/>
                    <a:pt x="725" y="4915"/>
                    <a:pt x="1765" y="5829"/>
                  </a:cubicBezTo>
                  <a:cubicBezTo>
                    <a:pt x="2931" y="6805"/>
                    <a:pt x="4348" y="7625"/>
                    <a:pt x="5924" y="7625"/>
                  </a:cubicBezTo>
                  <a:cubicBezTo>
                    <a:pt x="7436" y="7625"/>
                    <a:pt x="8759" y="6900"/>
                    <a:pt x="9925" y="5955"/>
                  </a:cubicBezTo>
                  <a:cubicBezTo>
                    <a:pt x="10712" y="5325"/>
                    <a:pt x="11374" y="4600"/>
                    <a:pt x="11815" y="4002"/>
                  </a:cubicBezTo>
                  <a:cubicBezTo>
                    <a:pt x="11878" y="3907"/>
                    <a:pt x="11878" y="3750"/>
                    <a:pt x="11815" y="3624"/>
                  </a:cubicBezTo>
                  <a:cubicBezTo>
                    <a:pt x="11752" y="3592"/>
                    <a:pt x="11122" y="2710"/>
                    <a:pt x="10114" y="1796"/>
                  </a:cubicBezTo>
                  <a:cubicBezTo>
                    <a:pt x="8916" y="820"/>
                    <a:pt x="7499" y="0"/>
                    <a:pt x="59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" name="Google Shape;8518;p58">
            <a:extLst>
              <a:ext uri="{FF2B5EF4-FFF2-40B4-BE49-F238E27FC236}">
                <a16:creationId xmlns:a16="http://schemas.microsoft.com/office/drawing/2014/main" id="{E8AB1A8A-0F61-EC33-4E98-52CD88A60701}"/>
              </a:ext>
            </a:extLst>
          </p:cNvPr>
          <p:cNvGrpSpPr/>
          <p:nvPr/>
        </p:nvGrpSpPr>
        <p:grpSpPr>
          <a:xfrm>
            <a:off x="11176454" y="2376769"/>
            <a:ext cx="529454" cy="491931"/>
            <a:chOff x="6524150" y="1938725"/>
            <a:chExt cx="297725" cy="276625"/>
          </a:xfrm>
          <a:solidFill>
            <a:srgbClr val="054B99"/>
          </a:solidFill>
        </p:grpSpPr>
        <p:sp>
          <p:nvSpPr>
            <p:cNvPr id="114" name="Google Shape;8519;p58">
              <a:extLst>
                <a:ext uri="{FF2B5EF4-FFF2-40B4-BE49-F238E27FC236}">
                  <a16:creationId xmlns:a16="http://schemas.microsoft.com/office/drawing/2014/main" id="{B43854DD-F3F8-26ED-FA2C-2D8FCB4C3335}"/>
                </a:ext>
              </a:extLst>
            </p:cNvPr>
            <p:cNvSpPr/>
            <p:nvPr/>
          </p:nvSpPr>
          <p:spPr>
            <a:xfrm>
              <a:off x="6524150" y="2025375"/>
              <a:ext cx="297725" cy="189975"/>
            </a:xfrm>
            <a:custGeom>
              <a:avLst/>
              <a:gdLst/>
              <a:ahLst/>
              <a:cxnLst/>
              <a:rect l="l" t="t" r="r" b="b"/>
              <a:pathLst>
                <a:path w="11909" h="7599" extrusionOk="0">
                  <a:moveTo>
                    <a:pt x="9767" y="2079"/>
                  </a:moveTo>
                  <a:lnTo>
                    <a:pt x="9767" y="5198"/>
                  </a:lnTo>
                  <a:cubicBezTo>
                    <a:pt x="9735" y="5041"/>
                    <a:pt x="9672" y="4915"/>
                    <a:pt x="9546" y="4789"/>
                  </a:cubicBezTo>
                  <a:lnTo>
                    <a:pt x="7813" y="3056"/>
                  </a:lnTo>
                  <a:cubicBezTo>
                    <a:pt x="7624" y="2867"/>
                    <a:pt x="7341" y="2741"/>
                    <a:pt x="7057" y="2741"/>
                  </a:cubicBezTo>
                  <a:lnTo>
                    <a:pt x="6018" y="2741"/>
                  </a:lnTo>
                  <a:cubicBezTo>
                    <a:pt x="5923" y="2741"/>
                    <a:pt x="5797" y="2836"/>
                    <a:pt x="5734" y="2930"/>
                  </a:cubicBezTo>
                  <a:lnTo>
                    <a:pt x="5482" y="3403"/>
                  </a:lnTo>
                  <a:cubicBezTo>
                    <a:pt x="5293" y="3812"/>
                    <a:pt x="4883" y="4001"/>
                    <a:pt x="4505" y="4001"/>
                  </a:cubicBezTo>
                  <a:lnTo>
                    <a:pt x="5356" y="2269"/>
                  </a:lnTo>
                  <a:cubicBezTo>
                    <a:pt x="5419" y="2143"/>
                    <a:pt x="5576" y="2079"/>
                    <a:pt x="5671" y="2079"/>
                  </a:cubicBezTo>
                  <a:close/>
                  <a:moveTo>
                    <a:pt x="1418" y="2079"/>
                  </a:moveTo>
                  <a:lnTo>
                    <a:pt x="1418" y="5545"/>
                  </a:lnTo>
                  <a:lnTo>
                    <a:pt x="725" y="5545"/>
                  </a:lnTo>
                  <a:lnTo>
                    <a:pt x="725" y="2079"/>
                  </a:lnTo>
                  <a:close/>
                  <a:moveTo>
                    <a:pt x="11153" y="2079"/>
                  </a:moveTo>
                  <a:lnTo>
                    <a:pt x="11153" y="5545"/>
                  </a:lnTo>
                  <a:lnTo>
                    <a:pt x="10460" y="5545"/>
                  </a:lnTo>
                  <a:lnTo>
                    <a:pt x="10460" y="2079"/>
                  </a:lnTo>
                  <a:close/>
                  <a:moveTo>
                    <a:pt x="6931" y="630"/>
                  </a:moveTo>
                  <a:cubicBezTo>
                    <a:pt x="6774" y="1008"/>
                    <a:pt x="6427" y="1323"/>
                    <a:pt x="5955" y="1323"/>
                  </a:cubicBezTo>
                  <a:lnTo>
                    <a:pt x="5671" y="1323"/>
                  </a:lnTo>
                  <a:cubicBezTo>
                    <a:pt x="5293" y="1323"/>
                    <a:pt x="4946" y="1575"/>
                    <a:pt x="4726" y="1922"/>
                  </a:cubicBezTo>
                  <a:lnTo>
                    <a:pt x="3655" y="4064"/>
                  </a:lnTo>
                  <a:cubicBezTo>
                    <a:pt x="3623" y="4127"/>
                    <a:pt x="3623" y="4253"/>
                    <a:pt x="3655" y="4316"/>
                  </a:cubicBezTo>
                  <a:cubicBezTo>
                    <a:pt x="3718" y="4411"/>
                    <a:pt x="3781" y="4474"/>
                    <a:pt x="3875" y="4537"/>
                  </a:cubicBezTo>
                  <a:cubicBezTo>
                    <a:pt x="4088" y="4627"/>
                    <a:pt x="4310" y="4670"/>
                    <a:pt x="4532" y="4670"/>
                  </a:cubicBezTo>
                  <a:cubicBezTo>
                    <a:pt x="5165" y="4670"/>
                    <a:pt x="5785" y="4316"/>
                    <a:pt x="6112" y="3686"/>
                  </a:cubicBezTo>
                  <a:lnTo>
                    <a:pt x="6238" y="3434"/>
                  </a:lnTo>
                  <a:lnTo>
                    <a:pt x="7026" y="3434"/>
                  </a:lnTo>
                  <a:cubicBezTo>
                    <a:pt x="7089" y="3434"/>
                    <a:pt x="7215" y="3466"/>
                    <a:pt x="7246" y="3529"/>
                  </a:cubicBezTo>
                  <a:lnTo>
                    <a:pt x="8979" y="5261"/>
                  </a:lnTo>
                  <a:cubicBezTo>
                    <a:pt x="9137" y="5419"/>
                    <a:pt x="9137" y="5545"/>
                    <a:pt x="9105" y="5640"/>
                  </a:cubicBezTo>
                  <a:cubicBezTo>
                    <a:pt x="9105" y="5671"/>
                    <a:pt x="9042" y="5829"/>
                    <a:pt x="8885" y="5860"/>
                  </a:cubicBezTo>
                  <a:lnTo>
                    <a:pt x="5576" y="6805"/>
                  </a:lnTo>
                  <a:cubicBezTo>
                    <a:pt x="5543" y="6814"/>
                    <a:pt x="5507" y="6818"/>
                    <a:pt x="5470" y="6818"/>
                  </a:cubicBezTo>
                  <a:cubicBezTo>
                    <a:pt x="5371" y="6818"/>
                    <a:pt x="5268" y="6788"/>
                    <a:pt x="5198" y="6742"/>
                  </a:cubicBezTo>
                  <a:lnTo>
                    <a:pt x="4096" y="5640"/>
                  </a:lnTo>
                  <a:cubicBezTo>
                    <a:pt x="4033" y="5545"/>
                    <a:pt x="3938" y="5514"/>
                    <a:pt x="3875" y="5514"/>
                  </a:cubicBezTo>
                  <a:lnTo>
                    <a:pt x="2111" y="5514"/>
                  </a:lnTo>
                  <a:lnTo>
                    <a:pt x="2111" y="2048"/>
                  </a:lnTo>
                  <a:lnTo>
                    <a:pt x="2741" y="2048"/>
                  </a:lnTo>
                  <a:cubicBezTo>
                    <a:pt x="3119" y="2048"/>
                    <a:pt x="3466" y="1796"/>
                    <a:pt x="3686" y="1449"/>
                  </a:cubicBezTo>
                  <a:lnTo>
                    <a:pt x="4001" y="819"/>
                  </a:lnTo>
                  <a:cubicBezTo>
                    <a:pt x="4064" y="693"/>
                    <a:pt x="4190" y="630"/>
                    <a:pt x="4316" y="630"/>
                  </a:cubicBezTo>
                  <a:close/>
                  <a:moveTo>
                    <a:pt x="4316" y="0"/>
                  </a:moveTo>
                  <a:cubicBezTo>
                    <a:pt x="3907" y="0"/>
                    <a:pt x="3560" y="221"/>
                    <a:pt x="3371" y="599"/>
                  </a:cubicBezTo>
                  <a:lnTo>
                    <a:pt x="3056" y="1229"/>
                  </a:lnTo>
                  <a:cubicBezTo>
                    <a:pt x="2962" y="1323"/>
                    <a:pt x="2836" y="1418"/>
                    <a:pt x="2741" y="1418"/>
                  </a:cubicBezTo>
                  <a:lnTo>
                    <a:pt x="378" y="1418"/>
                  </a:lnTo>
                  <a:cubicBezTo>
                    <a:pt x="158" y="1418"/>
                    <a:pt x="0" y="1575"/>
                    <a:pt x="0" y="1764"/>
                  </a:cubicBezTo>
                  <a:lnTo>
                    <a:pt x="0" y="5955"/>
                  </a:lnTo>
                  <a:cubicBezTo>
                    <a:pt x="0" y="6144"/>
                    <a:pt x="158" y="6301"/>
                    <a:pt x="378" y="6301"/>
                  </a:cubicBezTo>
                  <a:lnTo>
                    <a:pt x="3718" y="6301"/>
                  </a:lnTo>
                  <a:lnTo>
                    <a:pt x="4694" y="7278"/>
                  </a:lnTo>
                  <a:cubicBezTo>
                    <a:pt x="4894" y="7477"/>
                    <a:pt x="5139" y="7598"/>
                    <a:pt x="5410" y="7598"/>
                  </a:cubicBezTo>
                  <a:cubicBezTo>
                    <a:pt x="5525" y="7598"/>
                    <a:pt x="5644" y="7577"/>
                    <a:pt x="5766" y="7530"/>
                  </a:cubicBezTo>
                  <a:lnTo>
                    <a:pt x="9074" y="6553"/>
                  </a:lnTo>
                  <a:cubicBezTo>
                    <a:pt x="9263" y="6522"/>
                    <a:pt x="9420" y="6396"/>
                    <a:pt x="9578" y="6238"/>
                  </a:cubicBezTo>
                  <a:lnTo>
                    <a:pt x="11562" y="6238"/>
                  </a:lnTo>
                  <a:cubicBezTo>
                    <a:pt x="11751" y="6238"/>
                    <a:pt x="11909" y="6081"/>
                    <a:pt x="11909" y="5892"/>
                  </a:cubicBezTo>
                  <a:lnTo>
                    <a:pt x="11909" y="1733"/>
                  </a:lnTo>
                  <a:cubicBezTo>
                    <a:pt x="11877" y="1544"/>
                    <a:pt x="11720" y="1386"/>
                    <a:pt x="11499" y="1386"/>
                  </a:cubicBezTo>
                  <a:lnTo>
                    <a:pt x="7341" y="1386"/>
                  </a:lnTo>
                  <a:cubicBezTo>
                    <a:pt x="7561" y="1103"/>
                    <a:pt x="7687" y="693"/>
                    <a:pt x="7687" y="347"/>
                  </a:cubicBezTo>
                  <a:cubicBezTo>
                    <a:pt x="7687" y="158"/>
                    <a:pt x="7530" y="0"/>
                    <a:pt x="73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8520;p58">
              <a:extLst>
                <a:ext uri="{FF2B5EF4-FFF2-40B4-BE49-F238E27FC236}">
                  <a16:creationId xmlns:a16="http://schemas.microsoft.com/office/drawing/2014/main" id="{45EAE944-DA0D-DEA9-134C-F01F1642BB84}"/>
                </a:ext>
              </a:extLst>
            </p:cNvPr>
            <p:cNvSpPr/>
            <p:nvPr/>
          </p:nvSpPr>
          <p:spPr>
            <a:xfrm>
              <a:off x="6664325" y="1938725"/>
              <a:ext cx="17375" cy="43350"/>
            </a:xfrm>
            <a:custGeom>
              <a:avLst/>
              <a:gdLst/>
              <a:ahLst/>
              <a:cxnLst/>
              <a:rect l="l" t="t" r="r" b="b"/>
              <a:pathLst>
                <a:path w="695" h="1734" extrusionOk="0">
                  <a:moveTo>
                    <a:pt x="348" y="1"/>
                  </a:moveTo>
                  <a:cubicBezTo>
                    <a:pt x="159" y="1"/>
                    <a:pt x="1" y="158"/>
                    <a:pt x="1" y="347"/>
                  </a:cubicBezTo>
                  <a:lnTo>
                    <a:pt x="1" y="1355"/>
                  </a:lnTo>
                  <a:cubicBezTo>
                    <a:pt x="1" y="1576"/>
                    <a:pt x="159" y="1733"/>
                    <a:pt x="348" y="1733"/>
                  </a:cubicBezTo>
                  <a:cubicBezTo>
                    <a:pt x="537" y="1733"/>
                    <a:pt x="694" y="1576"/>
                    <a:pt x="694" y="1355"/>
                  </a:cubicBezTo>
                  <a:lnTo>
                    <a:pt x="694" y="347"/>
                  </a:lnTo>
                  <a:cubicBezTo>
                    <a:pt x="694" y="158"/>
                    <a:pt x="537" y="1"/>
                    <a:pt x="3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8521;p58">
              <a:extLst>
                <a:ext uri="{FF2B5EF4-FFF2-40B4-BE49-F238E27FC236}">
                  <a16:creationId xmlns:a16="http://schemas.microsoft.com/office/drawing/2014/main" id="{13A5DE00-ED98-AF69-FC5A-1D0FC44B956C}"/>
                </a:ext>
              </a:extLst>
            </p:cNvPr>
            <p:cNvSpPr/>
            <p:nvPr/>
          </p:nvSpPr>
          <p:spPr>
            <a:xfrm>
              <a:off x="6594250" y="1972800"/>
              <a:ext cx="35450" cy="35275"/>
            </a:xfrm>
            <a:custGeom>
              <a:avLst/>
              <a:gdLst/>
              <a:ahLst/>
              <a:cxnLst/>
              <a:rect l="l" t="t" r="r" b="b"/>
              <a:pathLst>
                <a:path w="1418" h="1411" extrusionOk="0">
                  <a:moveTo>
                    <a:pt x="374" y="0"/>
                  </a:moveTo>
                  <a:cubicBezTo>
                    <a:pt x="291" y="0"/>
                    <a:pt x="205" y="40"/>
                    <a:pt x="126" y="118"/>
                  </a:cubicBezTo>
                  <a:cubicBezTo>
                    <a:pt x="0" y="244"/>
                    <a:pt x="0" y="496"/>
                    <a:pt x="126" y="591"/>
                  </a:cubicBezTo>
                  <a:lnTo>
                    <a:pt x="819" y="1316"/>
                  </a:lnTo>
                  <a:cubicBezTo>
                    <a:pt x="882" y="1379"/>
                    <a:pt x="969" y="1410"/>
                    <a:pt x="1055" y="1410"/>
                  </a:cubicBezTo>
                  <a:cubicBezTo>
                    <a:pt x="1142" y="1410"/>
                    <a:pt x="1229" y="1379"/>
                    <a:pt x="1292" y="1316"/>
                  </a:cubicBezTo>
                  <a:cubicBezTo>
                    <a:pt x="1418" y="1190"/>
                    <a:pt x="1418" y="969"/>
                    <a:pt x="1292" y="843"/>
                  </a:cubicBezTo>
                  <a:lnTo>
                    <a:pt x="599" y="118"/>
                  </a:lnTo>
                  <a:cubicBezTo>
                    <a:pt x="536" y="40"/>
                    <a:pt x="457" y="0"/>
                    <a:pt x="3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8522;p58">
              <a:extLst>
                <a:ext uri="{FF2B5EF4-FFF2-40B4-BE49-F238E27FC236}">
                  <a16:creationId xmlns:a16="http://schemas.microsoft.com/office/drawing/2014/main" id="{D33088C9-D59E-42F9-8C09-7429A88BCD68}"/>
                </a:ext>
              </a:extLst>
            </p:cNvPr>
            <p:cNvSpPr/>
            <p:nvPr/>
          </p:nvSpPr>
          <p:spPr>
            <a:xfrm>
              <a:off x="6715525" y="1972800"/>
              <a:ext cx="35475" cy="35275"/>
            </a:xfrm>
            <a:custGeom>
              <a:avLst/>
              <a:gdLst/>
              <a:ahLst/>
              <a:cxnLst/>
              <a:rect l="l" t="t" r="r" b="b"/>
              <a:pathLst>
                <a:path w="1419" h="1411" extrusionOk="0">
                  <a:moveTo>
                    <a:pt x="1056" y="0"/>
                  </a:moveTo>
                  <a:cubicBezTo>
                    <a:pt x="970" y="0"/>
                    <a:pt x="883" y="40"/>
                    <a:pt x="820" y="118"/>
                  </a:cubicBezTo>
                  <a:lnTo>
                    <a:pt x="127" y="843"/>
                  </a:lnTo>
                  <a:cubicBezTo>
                    <a:pt x="1" y="969"/>
                    <a:pt x="1" y="1190"/>
                    <a:pt x="127" y="1316"/>
                  </a:cubicBezTo>
                  <a:cubicBezTo>
                    <a:pt x="174" y="1379"/>
                    <a:pt x="261" y="1410"/>
                    <a:pt x="351" y="1410"/>
                  </a:cubicBezTo>
                  <a:cubicBezTo>
                    <a:pt x="442" y="1410"/>
                    <a:pt x="536" y="1379"/>
                    <a:pt x="599" y="1316"/>
                  </a:cubicBezTo>
                  <a:lnTo>
                    <a:pt x="1293" y="591"/>
                  </a:lnTo>
                  <a:cubicBezTo>
                    <a:pt x="1419" y="496"/>
                    <a:pt x="1419" y="244"/>
                    <a:pt x="1293" y="118"/>
                  </a:cubicBezTo>
                  <a:cubicBezTo>
                    <a:pt x="1230" y="40"/>
                    <a:pt x="1143" y="0"/>
                    <a:pt x="10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" name="Google Shape;8523;p58">
            <a:extLst>
              <a:ext uri="{FF2B5EF4-FFF2-40B4-BE49-F238E27FC236}">
                <a16:creationId xmlns:a16="http://schemas.microsoft.com/office/drawing/2014/main" id="{A8144238-3F0C-6E2C-5196-61C4E973742C}"/>
              </a:ext>
            </a:extLst>
          </p:cNvPr>
          <p:cNvGrpSpPr/>
          <p:nvPr/>
        </p:nvGrpSpPr>
        <p:grpSpPr>
          <a:xfrm>
            <a:off x="3156719" y="2359387"/>
            <a:ext cx="528120" cy="526697"/>
            <a:chOff x="2141000" y="1954475"/>
            <a:chExt cx="296975" cy="296175"/>
          </a:xfrm>
          <a:solidFill>
            <a:srgbClr val="054B99"/>
          </a:solidFill>
        </p:grpSpPr>
        <p:sp>
          <p:nvSpPr>
            <p:cNvPr id="119" name="Google Shape;8524;p58">
              <a:extLst>
                <a:ext uri="{FF2B5EF4-FFF2-40B4-BE49-F238E27FC236}">
                  <a16:creationId xmlns:a16="http://schemas.microsoft.com/office/drawing/2014/main" id="{8BBA23F3-A688-2AD8-4BA6-D2E850D9DDA1}"/>
                </a:ext>
              </a:extLst>
            </p:cNvPr>
            <p:cNvSpPr/>
            <p:nvPr/>
          </p:nvSpPr>
          <p:spPr>
            <a:xfrm>
              <a:off x="2280425" y="1989925"/>
              <a:ext cx="104775" cy="68550"/>
            </a:xfrm>
            <a:custGeom>
              <a:avLst/>
              <a:gdLst/>
              <a:ahLst/>
              <a:cxnLst/>
              <a:rect l="l" t="t" r="r" b="b"/>
              <a:pathLst>
                <a:path w="4191" h="2742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05"/>
                    <a:pt x="158" y="662"/>
                    <a:pt x="315" y="662"/>
                  </a:cubicBezTo>
                  <a:lnTo>
                    <a:pt x="2426" y="662"/>
                  </a:lnTo>
                  <a:cubicBezTo>
                    <a:pt x="2615" y="662"/>
                    <a:pt x="2773" y="820"/>
                    <a:pt x="2773" y="1009"/>
                  </a:cubicBezTo>
                  <a:lnTo>
                    <a:pt x="2773" y="1576"/>
                  </a:lnTo>
                  <a:lnTo>
                    <a:pt x="2678" y="1450"/>
                  </a:lnTo>
                  <a:cubicBezTo>
                    <a:pt x="2615" y="1387"/>
                    <a:pt x="2521" y="1355"/>
                    <a:pt x="2430" y="1355"/>
                  </a:cubicBezTo>
                  <a:cubicBezTo>
                    <a:pt x="2340" y="1355"/>
                    <a:pt x="2253" y="1387"/>
                    <a:pt x="2206" y="1450"/>
                  </a:cubicBezTo>
                  <a:cubicBezTo>
                    <a:pt x="2080" y="1576"/>
                    <a:pt x="2080" y="1796"/>
                    <a:pt x="2206" y="1922"/>
                  </a:cubicBezTo>
                  <a:lnTo>
                    <a:pt x="2899" y="2647"/>
                  </a:lnTo>
                  <a:cubicBezTo>
                    <a:pt x="2993" y="2710"/>
                    <a:pt x="3056" y="2741"/>
                    <a:pt x="3151" y="2741"/>
                  </a:cubicBezTo>
                  <a:cubicBezTo>
                    <a:pt x="3214" y="2741"/>
                    <a:pt x="3340" y="2710"/>
                    <a:pt x="3371" y="2647"/>
                  </a:cubicBezTo>
                  <a:lnTo>
                    <a:pt x="4096" y="1922"/>
                  </a:lnTo>
                  <a:cubicBezTo>
                    <a:pt x="4191" y="1796"/>
                    <a:pt x="4191" y="1576"/>
                    <a:pt x="4096" y="1450"/>
                  </a:cubicBezTo>
                  <a:cubicBezTo>
                    <a:pt x="4033" y="1387"/>
                    <a:pt x="3938" y="1355"/>
                    <a:pt x="3848" y="1355"/>
                  </a:cubicBezTo>
                  <a:cubicBezTo>
                    <a:pt x="3757" y="1355"/>
                    <a:pt x="3671" y="1387"/>
                    <a:pt x="3623" y="1450"/>
                  </a:cubicBezTo>
                  <a:lnTo>
                    <a:pt x="3497" y="1576"/>
                  </a:lnTo>
                  <a:lnTo>
                    <a:pt x="3497" y="1009"/>
                  </a:lnTo>
                  <a:cubicBezTo>
                    <a:pt x="3497" y="442"/>
                    <a:pt x="3025" y="0"/>
                    <a:pt x="24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8525;p58">
              <a:extLst>
                <a:ext uri="{FF2B5EF4-FFF2-40B4-BE49-F238E27FC236}">
                  <a16:creationId xmlns:a16="http://schemas.microsoft.com/office/drawing/2014/main" id="{FBE66B75-2B1E-1187-76F3-896B980641CE}"/>
                </a:ext>
              </a:extLst>
            </p:cNvPr>
            <p:cNvSpPr/>
            <p:nvPr/>
          </p:nvSpPr>
          <p:spPr>
            <a:xfrm>
              <a:off x="2174875" y="2145875"/>
              <a:ext cx="105575" cy="69325"/>
            </a:xfrm>
            <a:custGeom>
              <a:avLst/>
              <a:gdLst/>
              <a:ahLst/>
              <a:cxnLst/>
              <a:rect l="l" t="t" r="r" b="b"/>
              <a:pathLst>
                <a:path w="4223" h="2773" extrusionOk="0">
                  <a:moveTo>
                    <a:pt x="1056" y="0"/>
                  </a:moveTo>
                  <a:cubicBezTo>
                    <a:pt x="969" y="0"/>
                    <a:pt x="883" y="32"/>
                    <a:pt x="820" y="95"/>
                  </a:cubicBezTo>
                  <a:lnTo>
                    <a:pt x="95" y="820"/>
                  </a:lnTo>
                  <a:cubicBezTo>
                    <a:pt x="1" y="914"/>
                    <a:pt x="1" y="1166"/>
                    <a:pt x="95" y="1292"/>
                  </a:cubicBezTo>
                  <a:cubicBezTo>
                    <a:pt x="158" y="1339"/>
                    <a:pt x="253" y="1363"/>
                    <a:pt x="343" y="1363"/>
                  </a:cubicBezTo>
                  <a:cubicBezTo>
                    <a:pt x="434" y="1363"/>
                    <a:pt x="521" y="1339"/>
                    <a:pt x="568" y="1292"/>
                  </a:cubicBezTo>
                  <a:lnTo>
                    <a:pt x="694" y="1166"/>
                  </a:lnTo>
                  <a:lnTo>
                    <a:pt x="694" y="1702"/>
                  </a:lnTo>
                  <a:cubicBezTo>
                    <a:pt x="757" y="2300"/>
                    <a:pt x="1229" y="2773"/>
                    <a:pt x="1765" y="2773"/>
                  </a:cubicBezTo>
                  <a:lnTo>
                    <a:pt x="3844" y="2773"/>
                  </a:lnTo>
                  <a:cubicBezTo>
                    <a:pt x="4065" y="2773"/>
                    <a:pt x="4222" y="2615"/>
                    <a:pt x="4222" y="2426"/>
                  </a:cubicBezTo>
                  <a:cubicBezTo>
                    <a:pt x="4222" y="2237"/>
                    <a:pt x="4065" y="2080"/>
                    <a:pt x="3844" y="2080"/>
                  </a:cubicBezTo>
                  <a:lnTo>
                    <a:pt x="1765" y="2080"/>
                  </a:lnTo>
                  <a:cubicBezTo>
                    <a:pt x="1576" y="2080"/>
                    <a:pt x="1418" y="1922"/>
                    <a:pt x="1418" y="1702"/>
                  </a:cubicBezTo>
                  <a:lnTo>
                    <a:pt x="1418" y="1166"/>
                  </a:lnTo>
                  <a:lnTo>
                    <a:pt x="1544" y="1292"/>
                  </a:lnTo>
                  <a:cubicBezTo>
                    <a:pt x="1592" y="1339"/>
                    <a:pt x="1678" y="1363"/>
                    <a:pt x="1769" y="1363"/>
                  </a:cubicBezTo>
                  <a:cubicBezTo>
                    <a:pt x="1859" y="1363"/>
                    <a:pt x="1954" y="1339"/>
                    <a:pt x="2017" y="1292"/>
                  </a:cubicBezTo>
                  <a:cubicBezTo>
                    <a:pt x="2112" y="1166"/>
                    <a:pt x="2112" y="914"/>
                    <a:pt x="2017" y="820"/>
                  </a:cubicBezTo>
                  <a:lnTo>
                    <a:pt x="1292" y="95"/>
                  </a:lnTo>
                  <a:cubicBezTo>
                    <a:pt x="1229" y="32"/>
                    <a:pt x="1143" y="0"/>
                    <a:pt x="10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8526;p58">
              <a:extLst>
                <a:ext uri="{FF2B5EF4-FFF2-40B4-BE49-F238E27FC236}">
                  <a16:creationId xmlns:a16="http://schemas.microsoft.com/office/drawing/2014/main" id="{3771ECEC-1FB4-DA58-C58E-D2BECFFDCCFB}"/>
                </a:ext>
              </a:extLst>
            </p:cNvPr>
            <p:cNvSpPr/>
            <p:nvPr/>
          </p:nvSpPr>
          <p:spPr>
            <a:xfrm>
              <a:off x="2141000" y="1954475"/>
              <a:ext cx="139450" cy="174100"/>
            </a:xfrm>
            <a:custGeom>
              <a:avLst/>
              <a:gdLst/>
              <a:ahLst/>
              <a:cxnLst/>
              <a:rect l="l" t="t" r="r" b="b"/>
              <a:pathLst>
                <a:path w="5578" h="6964" extrusionOk="0">
                  <a:moveTo>
                    <a:pt x="2773" y="694"/>
                  </a:moveTo>
                  <a:cubicBezTo>
                    <a:pt x="3372" y="694"/>
                    <a:pt x="3782" y="1166"/>
                    <a:pt x="3782" y="1734"/>
                  </a:cubicBezTo>
                  <a:cubicBezTo>
                    <a:pt x="3782" y="2301"/>
                    <a:pt x="3309" y="2742"/>
                    <a:pt x="2773" y="2742"/>
                  </a:cubicBezTo>
                  <a:cubicBezTo>
                    <a:pt x="2175" y="2742"/>
                    <a:pt x="1734" y="2269"/>
                    <a:pt x="1734" y="1734"/>
                  </a:cubicBezTo>
                  <a:cubicBezTo>
                    <a:pt x="1734" y="1166"/>
                    <a:pt x="2206" y="694"/>
                    <a:pt x="2773" y="694"/>
                  </a:cubicBezTo>
                  <a:close/>
                  <a:moveTo>
                    <a:pt x="2773" y="3466"/>
                  </a:moveTo>
                  <a:cubicBezTo>
                    <a:pt x="3908" y="3466"/>
                    <a:pt x="4853" y="4411"/>
                    <a:pt x="4853" y="5546"/>
                  </a:cubicBezTo>
                  <a:lnTo>
                    <a:pt x="4853" y="6270"/>
                  </a:lnTo>
                  <a:lnTo>
                    <a:pt x="694" y="6270"/>
                  </a:lnTo>
                  <a:lnTo>
                    <a:pt x="694" y="5546"/>
                  </a:lnTo>
                  <a:cubicBezTo>
                    <a:pt x="694" y="4411"/>
                    <a:pt x="1639" y="3466"/>
                    <a:pt x="2773" y="3466"/>
                  </a:cubicBezTo>
                  <a:close/>
                  <a:moveTo>
                    <a:pt x="2805" y="1"/>
                  </a:moveTo>
                  <a:cubicBezTo>
                    <a:pt x="1860" y="1"/>
                    <a:pt x="1072" y="788"/>
                    <a:pt x="1072" y="1734"/>
                  </a:cubicBezTo>
                  <a:cubicBezTo>
                    <a:pt x="1072" y="2238"/>
                    <a:pt x="1324" y="2710"/>
                    <a:pt x="1671" y="3025"/>
                  </a:cubicBezTo>
                  <a:cubicBezTo>
                    <a:pt x="726" y="3466"/>
                    <a:pt x="64" y="4443"/>
                    <a:pt x="64" y="5577"/>
                  </a:cubicBezTo>
                  <a:lnTo>
                    <a:pt x="64" y="6617"/>
                  </a:lnTo>
                  <a:cubicBezTo>
                    <a:pt x="1" y="6806"/>
                    <a:pt x="159" y="6963"/>
                    <a:pt x="379" y="6963"/>
                  </a:cubicBezTo>
                  <a:lnTo>
                    <a:pt x="5199" y="6963"/>
                  </a:lnTo>
                  <a:cubicBezTo>
                    <a:pt x="5420" y="6963"/>
                    <a:pt x="5577" y="6806"/>
                    <a:pt x="5577" y="6617"/>
                  </a:cubicBezTo>
                  <a:lnTo>
                    <a:pt x="5577" y="5577"/>
                  </a:lnTo>
                  <a:cubicBezTo>
                    <a:pt x="5577" y="4443"/>
                    <a:pt x="4884" y="3498"/>
                    <a:pt x="3939" y="3025"/>
                  </a:cubicBezTo>
                  <a:cubicBezTo>
                    <a:pt x="4317" y="2710"/>
                    <a:pt x="4538" y="2238"/>
                    <a:pt x="4538" y="1734"/>
                  </a:cubicBezTo>
                  <a:cubicBezTo>
                    <a:pt x="4538" y="788"/>
                    <a:pt x="3750" y="1"/>
                    <a:pt x="28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8527;p58">
              <a:extLst>
                <a:ext uri="{FF2B5EF4-FFF2-40B4-BE49-F238E27FC236}">
                  <a16:creationId xmlns:a16="http://schemas.microsoft.com/office/drawing/2014/main" id="{2EBF8C42-08B2-5C60-1A6A-DFB084130526}"/>
                </a:ext>
              </a:extLst>
            </p:cNvPr>
            <p:cNvSpPr/>
            <p:nvPr/>
          </p:nvSpPr>
          <p:spPr>
            <a:xfrm>
              <a:off x="2298525" y="2076550"/>
              <a:ext cx="139450" cy="174100"/>
            </a:xfrm>
            <a:custGeom>
              <a:avLst/>
              <a:gdLst/>
              <a:ahLst/>
              <a:cxnLst/>
              <a:rect l="l" t="t" r="r" b="b"/>
              <a:pathLst>
                <a:path w="5578" h="6964" extrusionOk="0">
                  <a:moveTo>
                    <a:pt x="2773" y="663"/>
                  </a:moveTo>
                  <a:cubicBezTo>
                    <a:pt x="3372" y="663"/>
                    <a:pt x="3782" y="1135"/>
                    <a:pt x="3782" y="1702"/>
                  </a:cubicBezTo>
                  <a:cubicBezTo>
                    <a:pt x="3782" y="2238"/>
                    <a:pt x="3309" y="2710"/>
                    <a:pt x="2773" y="2710"/>
                  </a:cubicBezTo>
                  <a:cubicBezTo>
                    <a:pt x="2175" y="2710"/>
                    <a:pt x="1734" y="2238"/>
                    <a:pt x="1734" y="1702"/>
                  </a:cubicBezTo>
                  <a:cubicBezTo>
                    <a:pt x="1734" y="1135"/>
                    <a:pt x="2175" y="663"/>
                    <a:pt x="2773" y="663"/>
                  </a:cubicBezTo>
                  <a:close/>
                  <a:moveTo>
                    <a:pt x="2773" y="3467"/>
                  </a:moveTo>
                  <a:cubicBezTo>
                    <a:pt x="3908" y="3467"/>
                    <a:pt x="4853" y="4412"/>
                    <a:pt x="4853" y="5546"/>
                  </a:cubicBezTo>
                  <a:lnTo>
                    <a:pt x="4853" y="6270"/>
                  </a:lnTo>
                  <a:lnTo>
                    <a:pt x="694" y="6270"/>
                  </a:lnTo>
                  <a:lnTo>
                    <a:pt x="694" y="5546"/>
                  </a:lnTo>
                  <a:cubicBezTo>
                    <a:pt x="694" y="4412"/>
                    <a:pt x="1639" y="3467"/>
                    <a:pt x="2773" y="3467"/>
                  </a:cubicBezTo>
                  <a:close/>
                  <a:moveTo>
                    <a:pt x="2773" y="1"/>
                  </a:moveTo>
                  <a:cubicBezTo>
                    <a:pt x="1828" y="1"/>
                    <a:pt x="1041" y="789"/>
                    <a:pt x="1041" y="1734"/>
                  </a:cubicBezTo>
                  <a:cubicBezTo>
                    <a:pt x="1041" y="2238"/>
                    <a:pt x="1261" y="2710"/>
                    <a:pt x="1608" y="3025"/>
                  </a:cubicBezTo>
                  <a:cubicBezTo>
                    <a:pt x="663" y="3467"/>
                    <a:pt x="1" y="4443"/>
                    <a:pt x="1" y="5546"/>
                  </a:cubicBezTo>
                  <a:lnTo>
                    <a:pt x="1" y="6617"/>
                  </a:lnTo>
                  <a:cubicBezTo>
                    <a:pt x="1" y="6806"/>
                    <a:pt x="159" y="6964"/>
                    <a:pt x="379" y="6964"/>
                  </a:cubicBezTo>
                  <a:lnTo>
                    <a:pt x="5199" y="6964"/>
                  </a:lnTo>
                  <a:cubicBezTo>
                    <a:pt x="5420" y="6964"/>
                    <a:pt x="5577" y="6806"/>
                    <a:pt x="5577" y="6617"/>
                  </a:cubicBezTo>
                  <a:lnTo>
                    <a:pt x="5577" y="5546"/>
                  </a:lnTo>
                  <a:cubicBezTo>
                    <a:pt x="5514" y="4412"/>
                    <a:pt x="4853" y="3467"/>
                    <a:pt x="3908" y="3025"/>
                  </a:cubicBezTo>
                  <a:cubicBezTo>
                    <a:pt x="4254" y="2710"/>
                    <a:pt x="4506" y="2238"/>
                    <a:pt x="4506" y="1734"/>
                  </a:cubicBezTo>
                  <a:cubicBezTo>
                    <a:pt x="4506" y="789"/>
                    <a:pt x="3719" y="1"/>
                    <a:pt x="27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" name="Google Shape;8528;p58">
            <a:extLst>
              <a:ext uri="{FF2B5EF4-FFF2-40B4-BE49-F238E27FC236}">
                <a16:creationId xmlns:a16="http://schemas.microsoft.com/office/drawing/2014/main" id="{506B2921-E118-CF9E-2112-A3FBB150212E}"/>
              </a:ext>
            </a:extLst>
          </p:cNvPr>
          <p:cNvGrpSpPr/>
          <p:nvPr/>
        </p:nvGrpSpPr>
        <p:grpSpPr>
          <a:xfrm>
            <a:off x="3146938" y="2983892"/>
            <a:ext cx="547682" cy="525674"/>
            <a:chOff x="2140225" y="2318650"/>
            <a:chExt cx="307975" cy="295600"/>
          </a:xfrm>
          <a:solidFill>
            <a:srgbClr val="054B99"/>
          </a:solidFill>
        </p:grpSpPr>
        <p:sp>
          <p:nvSpPr>
            <p:cNvPr id="124" name="Google Shape;8529;p58">
              <a:extLst>
                <a:ext uri="{FF2B5EF4-FFF2-40B4-BE49-F238E27FC236}">
                  <a16:creationId xmlns:a16="http://schemas.microsoft.com/office/drawing/2014/main" id="{030702D2-6D0C-ABB5-F236-DBFB91DD68E0}"/>
                </a:ext>
              </a:extLst>
            </p:cNvPr>
            <p:cNvSpPr/>
            <p:nvPr/>
          </p:nvSpPr>
          <p:spPr>
            <a:xfrm>
              <a:off x="2281200" y="2353025"/>
              <a:ext cx="104000" cy="121300"/>
            </a:xfrm>
            <a:custGeom>
              <a:avLst/>
              <a:gdLst/>
              <a:ahLst/>
              <a:cxnLst/>
              <a:rect l="l" t="t" r="r" b="b"/>
              <a:pathLst>
                <a:path w="4160" h="4852" extrusionOk="0">
                  <a:moveTo>
                    <a:pt x="2080" y="662"/>
                  </a:moveTo>
                  <a:cubicBezTo>
                    <a:pt x="2490" y="662"/>
                    <a:pt x="2805" y="977"/>
                    <a:pt x="2805" y="1386"/>
                  </a:cubicBezTo>
                  <a:cubicBezTo>
                    <a:pt x="2805" y="1764"/>
                    <a:pt x="2490" y="2079"/>
                    <a:pt x="2080" y="2079"/>
                  </a:cubicBezTo>
                  <a:cubicBezTo>
                    <a:pt x="1702" y="2079"/>
                    <a:pt x="1387" y="1764"/>
                    <a:pt x="1387" y="1386"/>
                  </a:cubicBezTo>
                  <a:cubicBezTo>
                    <a:pt x="1387" y="977"/>
                    <a:pt x="1702" y="662"/>
                    <a:pt x="2080" y="662"/>
                  </a:cubicBezTo>
                  <a:close/>
                  <a:moveTo>
                    <a:pt x="2080" y="2773"/>
                  </a:moveTo>
                  <a:cubicBezTo>
                    <a:pt x="2836" y="2773"/>
                    <a:pt x="3466" y="3403"/>
                    <a:pt x="3466" y="4127"/>
                  </a:cubicBezTo>
                  <a:lnTo>
                    <a:pt x="662" y="4127"/>
                  </a:lnTo>
                  <a:cubicBezTo>
                    <a:pt x="662" y="3403"/>
                    <a:pt x="1293" y="2773"/>
                    <a:pt x="2080" y="2773"/>
                  </a:cubicBezTo>
                  <a:close/>
                  <a:moveTo>
                    <a:pt x="2112" y="0"/>
                  </a:moveTo>
                  <a:cubicBezTo>
                    <a:pt x="1387" y="0"/>
                    <a:pt x="757" y="630"/>
                    <a:pt x="757" y="1386"/>
                  </a:cubicBezTo>
                  <a:cubicBezTo>
                    <a:pt x="757" y="1733"/>
                    <a:pt x="915" y="2079"/>
                    <a:pt x="1135" y="2332"/>
                  </a:cubicBezTo>
                  <a:cubicBezTo>
                    <a:pt x="505" y="2678"/>
                    <a:pt x="64" y="3340"/>
                    <a:pt x="64" y="4127"/>
                  </a:cubicBezTo>
                  <a:lnTo>
                    <a:pt x="64" y="4505"/>
                  </a:lnTo>
                  <a:cubicBezTo>
                    <a:pt x="1" y="4694"/>
                    <a:pt x="158" y="4852"/>
                    <a:pt x="347" y="4852"/>
                  </a:cubicBezTo>
                  <a:lnTo>
                    <a:pt x="3813" y="4852"/>
                  </a:lnTo>
                  <a:cubicBezTo>
                    <a:pt x="4002" y="4852"/>
                    <a:pt x="4160" y="4694"/>
                    <a:pt x="4160" y="4505"/>
                  </a:cubicBezTo>
                  <a:lnTo>
                    <a:pt x="4160" y="4127"/>
                  </a:lnTo>
                  <a:cubicBezTo>
                    <a:pt x="4160" y="3340"/>
                    <a:pt x="3750" y="2678"/>
                    <a:pt x="3120" y="2332"/>
                  </a:cubicBezTo>
                  <a:cubicBezTo>
                    <a:pt x="3340" y="2079"/>
                    <a:pt x="3498" y="1733"/>
                    <a:pt x="3498" y="1386"/>
                  </a:cubicBezTo>
                  <a:cubicBezTo>
                    <a:pt x="3498" y="630"/>
                    <a:pt x="2868" y="0"/>
                    <a:pt x="21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8530;p58">
              <a:extLst>
                <a:ext uri="{FF2B5EF4-FFF2-40B4-BE49-F238E27FC236}">
                  <a16:creationId xmlns:a16="http://schemas.microsoft.com/office/drawing/2014/main" id="{73CB0E96-562A-D6FD-617A-303EB003B99F}"/>
                </a:ext>
              </a:extLst>
            </p:cNvPr>
            <p:cNvSpPr/>
            <p:nvPr/>
          </p:nvSpPr>
          <p:spPr>
            <a:xfrm>
              <a:off x="2140225" y="2318650"/>
              <a:ext cx="307975" cy="295600"/>
            </a:xfrm>
            <a:custGeom>
              <a:avLst/>
              <a:gdLst/>
              <a:ahLst/>
              <a:cxnLst/>
              <a:rect l="l" t="t" r="r" b="b"/>
              <a:pathLst>
                <a:path w="12319" h="11824" extrusionOk="0">
                  <a:moveTo>
                    <a:pt x="7712" y="682"/>
                  </a:moveTo>
                  <a:cubicBezTo>
                    <a:pt x="8607" y="682"/>
                    <a:pt x="9499" y="1029"/>
                    <a:pt x="10177" y="1690"/>
                  </a:cubicBezTo>
                  <a:cubicBezTo>
                    <a:pt x="11468" y="2982"/>
                    <a:pt x="11531" y="5187"/>
                    <a:pt x="10177" y="6573"/>
                  </a:cubicBezTo>
                  <a:cubicBezTo>
                    <a:pt x="9500" y="7266"/>
                    <a:pt x="8627" y="7590"/>
                    <a:pt x="7754" y="7590"/>
                  </a:cubicBezTo>
                  <a:cubicBezTo>
                    <a:pt x="6839" y="7590"/>
                    <a:pt x="5923" y="7234"/>
                    <a:pt x="5230" y="6573"/>
                  </a:cubicBezTo>
                  <a:cubicBezTo>
                    <a:pt x="3939" y="5282"/>
                    <a:pt x="3876" y="3045"/>
                    <a:pt x="5325" y="1659"/>
                  </a:cubicBezTo>
                  <a:cubicBezTo>
                    <a:pt x="6001" y="997"/>
                    <a:pt x="6858" y="682"/>
                    <a:pt x="7712" y="682"/>
                  </a:cubicBezTo>
                  <a:close/>
                  <a:moveTo>
                    <a:pt x="4128" y="6258"/>
                  </a:moveTo>
                  <a:cubicBezTo>
                    <a:pt x="4285" y="6573"/>
                    <a:pt x="4537" y="6857"/>
                    <a:pt x="4758" y="7078"/>
                  </a:cubicBezTo>
                  <a:cubicBezTo>
                    <a:pt x="5010" y="7330"/>
                    <a:pt x="5293" y="7550"/>
                    <a:pt x="5577" y="7708"/>
                  </a:cubicBezTo>
                  <a:lnTo>
                    <a:pt x="5136" y="8180"/>
                  </a:lnTo>
                  <a:cubicBezTo>
                    <a:pt x="5073" y="8243"/>
                    <a:pt x="4978" y="8275"/>
                    <a:pt x="4888" y="8275"/>
                  </a:cubicBezTo>
                  <a:cubicBezTo>
                    <a:pt x="4797" y="8275"/>
                    <a:pt x="4710" y="8243"/>
                    <a:pt x="4663" y="8180"/>
                  </a:cubicBezTo>
                  <a:lnTo>
                    <a:pt x="3655" y="7204"/>
                  </a:lnTo>
                  <a:cubicBezTo>
                    <a:pt x="3498" y="7078"/>
                    <a:pt x="3498" y="6857"/>
                    <a:pt x="3655" y="6731"/>
                  </a:cubicBezTo>
                  <a:lnTo>
                    <a:pt x="4128" y="6258"/>
                  </a:lnTo>
                  <a:close/>
                  <a:moveTo>
                    <a:pt x="3403" y="7960"/>
                  </a:moveTo>
                  <a:lnTo>
                    <a:pt x="3876" y="8432"/>
                  </a:lnTo>
                  <a:lnTo>
                    <a:pt x="3309" y="8968"/>
                  </a:lnTo>
                  <a:lnTo>
                    <a:pt x="2836" y="8495"/>
                  </a:lnTo>
                  <a:lnTo>
                    <a:pt x="3403" y="7960"/>
                  </a:lnTo>
                  <a:close/>
                  <a:moveTo>
                    <a:pt x="2363" y="8968"/>
                  </a:moveTo>
                  <a:lnTo>
                    <a:pt x="2836" y="9440"/>
                  </a:lnTo>
                  <a:lnTo>
                    <a:pt x="1292" y="10984"/>
                  </a:lnTo>
                  <a:cubicBezTo>
                    <a:pt x="1245" y="11047"/>
                    <a:pt x="1158" y="11079"/>
                    <a:pt x="1068" y="11079"/>
                  </a:cubicBezTo>
                  <a:cubicBezTo>
                    <a:pt x="977" y="11079"/>
                    <a:pt x="883" y="11047"/>
                    <a:pt x="820" y="10984"/>
                  </a:cubicBezTo>
                  <a:cubicBezTo>
                    <a:pt x="725" y="10858"/>
                    <a:pt x="725" y="10669"/>
                    <a:pt x="820" y="10512"/>
                  </a:cubicBezTo>
                  <a:lnTo>
                    <a:pt x="2363" y="8968"/>
                  </a:lnTo>
                  <a:close/>
                  <a:moveTo>
                    <a:pt x="7731" y="1"/>
                  </a:moveTo>
                  <a:cubicBezTo>
                    <a:pt x="6669" y="1"/>
                    <a:pt x="5604" y="403"/>
                    <a:pt x="4789" y="1218"/>
                  </a:cubicBezTo>
                  <a:cubicBezTo>
                    <a:pt x="3592" y="2446"/>
                    <a:pt x="3309" y="4179"/>
                    <a:pt x="3844" y="5628"/>
                  </a:cubicBezTo>
                  <a:lnTo>
                    <a:pt x="3182" y="6290"/>
                  </a:lnTo>
                  <a:cubicBezTo>
                    <a:pt x="2867" y="6605"/>
                    <a:pt x="2804" y="7078"/>
                    <a:pt x="2993" y="7487"/>
                  </a:cubicBezTo>
                  <a:lnTo>
                    <a:pt x="410" y="10071"/>
                  </a:lnTo>
                  <a:cubicBezTo>
                    <a:pt x="0" y="10480"/>
                    <a:pt x="0" y="11142"/>
                    <a:pt x="410" y="11520"/>
                  </a:cubicBezTo>
                  <a:cubicBezTo>
                    <a:pt x="580" y="11721"/>
                    <a:pt x="826" y="11823"/>
                    <a:pt x="1081" y="11823"/>
                  </a:cubicBezTo>
                  <a:cubicBezTo>
                    <a:pt x="1345" y="11823"/>
                    <a:pt x="1619" y="11713"/>
                    <a:pt x="1828" y="11488"/>
                  </a:cubicBezTo>
                  <a:lnTo>
                    <a:pt x="4411" y="8905"/>
                  </a:lnTo>
                  <a:cubicBezTo>
                    <a:pt x="4565" y="8976"/>
                    <a:pt x="4727" y="9011"/>
                    <a:pt x="4887" y="9011"/>
                  </a:cubicBezTo>
                  <a:cubicBezTo>
                    <a:pt x="5153" y="9011"/>
                    <a:pt x="5411" y="8913"/>
                    <a:pt x="5608" y="8716"/>
                  </a:cubicBezTo>
                  <a:lnTo>
                    <a:pt x="6270" y="8023"/>
                  </a:lnTo>
                  <a:cubicBezTo>
                    <a:pt x="6736" y="8205"/>
                    <a:pt x="7231" y="8296"/>
                    <a:pt x="7729" y="8296"/>
                  </a:cubicBezTo>
                  <a:cubicBezTo>
                    <a:pt x="8781" y="8296"/>
                    <a:pt x="9847" y="7890"/>
                    <a:pt x="10681" y="7078"/>
                  </a:cubicBezTo>
                  <a:cubicBezTo>
                    <a:pt x="12319" y="5439"/>
                    <a:pt x="12287" y="2793"/>
                    <a:pt x="10681" y="1218"/>
                  </a:cubicBezTo>
                  <a:cubicBezTo>
                    <a:pt x="9873" y="410"/>
                    <a:pt x="8804" y="1"/>
                    <a:pt x="77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" name="Google Shape;8531;p58">
            <a:extLst>
              <a:ext uri="{FF2B5EF4-FFF2-40B4-BE49-F238E27FC236}">
                <a16:creationId xmlns:a16="http://schemas.microsoft.com/office/drawing/2014/main" id="{D1EE32E5-EF4E-1518-6A9E-601A7615CFE7}"/>
              </a:ext>
            </a:extLst>
          </p:cNvPr>
          <p:cNvGrpSpPr/>
          <p:nvPr/>
        </p:nvGrpSpPr>
        <p:grpSpPr>
          <a:xfrm>
            <a:off x="3155318" y="3660615"/>
            <a:ext cx="530920" cy="526654"/>
            <a:chOff x="2139425" y="2682250"/>
            <a:chExt cx="298550" cy="296150"/>
          </a:xfrm>
          <a:solidFill>
            <a:srgbClr val="054B99"/>
          </a:solidFill>
        </p:grpSpPr>
        <p:sp>
          <p:nvSpPr>
            <p:cNvPr id="127" name="Google Shape;8532;p58">
              <a:extLst>
                <a:ext uri="{FF2B5EF4-FFF2-40B4-BE49-F238E27FC236}">
                  <a16:creationId xmlns:a16="http://schemas.microsoft.com/office/drawing/2014/main" id="{AC4BE19B-8203-7DAA-DE50-8788EA932FB1}"/>
                </a:ext>
              </a:extLst>
            </p:cNvPr>
            <p:cNvSpPr/>
            <p:nvPr/>
          </p:nvSpPr>
          <p:spPr>
            <a:xfrm>
              <a:off x="2139425" y="2787000"/>
              <a:ext cx="159125" cy="191400"/>
            </a:xfrm>
            <a:custGeom>
              <a:avLst/>
              <a:gdLst/>
              <a:ahLst/>
              <a:cxnLst/>
              <a:rect l="l" t="t" r="r" b="b"/>
              <a:pathLst>
                <a:path w="6365" h="7656" extrusionOk="0">
                  <a:moveTo>
                    <a:pt x="3214" y="630"/>
                  </a:moveTo>
                  <a:cubicBezTo>
                    <a:pt x="3813" y="630"/>
                    <a:pt x="4286" y="1103"/>
                    <a:pt x="4286" y="1670"/>
                  </a:cubicBezTo>
                  <a:cubicBezTo>
                    <a:pt x="4286" y="2206"/>
                    <a:pt x="3813" y="2678"/>
                    <a:pt x="3214" y="2678"/>
                  </a:cubicBezTo>
                  <a:cubicBezTo>
                    <a:pt x="2647" y="2678"/>
                    <a:pt x="2175" y="2206"/>
                    <a:pt x="2175" y="1670"/>
                  </a:cubicBezTo>
                  <a:cubicBezTo>
                    <a:pt x="2175" y="1166"/>
                    <a:pt x="2647" y="630"/>
                    <a:pt x="3214" y="630"/>
                  </a:cubicBezTo>
                  <a:close/>
                  <a:moveTo>
                    <a:pt x="3183" y="3403"/>
                  </a:moveTo>
                  <a:cubicBezTo>
                    <a:pt x="4538" y="3403"/>
                    <a:pt x="5609" y="4506"/>
                    <a:pt x="5609" y="5829"/>
                  </a:cubicBezTo>
                  <a:lnTo>
                    <a:pt x="5609" y="6931"/>
                  </a:lnTo>
                  <a:lnTo>
                    <a:pt x="757" y="6931"/>
                  </a:lnTo>
                  <a:lnTo>
                    <a:pt x="757" y="5829"/>
                  </a:lnTo>
                  <a:cubicBezTo>
                    <a:pt x="757" y="4506"/>
                    <a:pt x="1860" y="3403"/>
                    <a:pt x="3183" y="3403"/>
                  </a:cubicBezTo>
                  <a:close/>
                  <a:moveTo>
                    <a:pt x="3183" y="0"/>
                  </a:moveTo>
                  <a:cubicBezTo>
                    <a:pt x="2238" y="0"/>
                    <a:pt x="1419" y="788"/>
                    <a:pt x="1419" y="1733"/>
                  </a:cubicBezTo>
                  <a:cubicBezTo>
                    <a:pt x="1419" y="2206"/>
                    <a:pt x="1608" y="2678"/>
                    <a:pt x="1954" y="2993"/>
                  </a:cubicBezTo>
                  <a:cubicBezTo>
                    <a:pt x="820" y="3466"/>
                    <a:pt x="1" y="4569"/>
                    <a:pt x="1" y="5892"/>
                  </a:cubicBezTo>
                  <a:lnTo>
                    <a:pt x="1" y="7309"/>
                  </a:lnTo>
                  <a:cubicBezTo>
                    <a:pt x="64" y="7498"/>
                    <a:pt x="222" y="7656"/>
                    <a:pt x="442" y="7656"/>
                  </a:cubicBezTo>
                  <a:lnTo>
                    <a:pt x="6018" y="7656"/>
                  </a:lnTo>
                  <a:cubicBezTo>
                    <a:pt x="6207" y="7656"/>
                    <a:pt x="6365" y="7498"/>
                    <a:pt x="6365" y="7309"/>
                  </a:cubicBezTo>
                  <a:lnTo>
                    <a:pt x="6365" y="5892"/>
                  </a:lnTo>
                  <a:cubicBezTo>
                    <a:pt x="6365" y="4569"/>
                    <a:pt x="5546" y="3466"/>
                    <a:pt x="4412" y="2993"/>
                  </a:cubicBezTo>
                  <a:cubicBezTo>
                    <a:pt x="4758" y="2647"/>
                    <a:pt x="4947" y="2206"/>
                    <a:pt x="4947" y="1733"/>
                  </a:cubicBezTo>
                  <a:cubicBezTo>
                    <a:pt x="4947" y="788"/>
                    <a:pt x="4160" y="0"/>
                    <a:pt x="31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533;p58">
              <a:extLst>
                <a:ext uri="{FF2B5EF4-FFF2-40B4-BE49-F238E27FC236}">
                  <a16:creationId xmlns:a16="http://schemas.microsoft.com/office/drawing/2014/main" id="{68B00B38-81A1-7B22-F20E-9BAB7239F9A8}"/>
                </a:ext>
              </a:extLst>
            </p:cNvPr>
            <p:cNvSpPr/>
            <p:nvPr/>
          </p:nvSpPr>
          <p:spPr>
            <a:xfrm>
              <a:off x="2280425" y="2682250"/>
              <a:ext cx="157550" cy="155975"/>
            </a:xfrm>
            <a:custGeom>
              <a:avLst/>
              <a:gdLst/>
              <a:ahLst/>
              <a:cxnLst/>
              <a:rect l="l" t="t" r="r" b="b"/>
              <a:pathLst>
                <a:path w="6302" h="6239" extrusionOk="0">
                  <a:moveTo>
                    <a:pt x="3182" y="662"/>
                  </a:moveTo>
                  <a:cubicBezTo>
                    <a:pt x="4506" y="662"/>
                    <a:pt x="5608" y="1764"/>
                    <a:pt x="5608" y="3088"/>
                  </a:cubicBezTo>
                  <a:cubicBezTo>
                    <a:pt x="5577" y="4442"/>
                    <a:pt x="4474" y="5545"/>
                    <a:pt x="3151" y="5545"/>
                  </a:cubicBezTo>
                  <a:cubicBezTo>
                    <a:pt x="2710" y="5545"/>
                    <a:pt x="2300" y="5419"/>
                    <a:pt x="1954" y="5230"/>
                  </a:cubicBezTo>
                  <a:cubicBezTo>
                    <a:pt x="1891" y="5198"/>
                    <a:pt x="1796" y="5198"/>
                    <a:pt x="1733" y="5198"/>
                  </a:cubicBezTo>
                  <a:lnTo>
                    <a:pt x="946" y="5388"/>
                  </a:lnTo>
                  <a:lnTo>
                    <a:pt x="1166" y="4663"/>
                  </a:lnTo>
                  <a:cubicBezTo>
                    <a:pt x="1198" y="4568"/>
                    <a:pt x="1166" y="4474"/>
                    <a:pt x="1135" y="4411"/>
                  </a:cubicBezTo>
                  <a:cubicBezTo>
                    <a:pt x="883" y="4001"/>
                    <a:pt x="725" y="3560"/>
                    <a:pt x="725" y="3088"/>
                  </a:cubicBezTo>
                  <a:cubicBezTo>
                    <a:pt x="725" y="1764"/>
                    <a:pt x="1828" y="662"/>
                    <a:pt x="3182" y="662"/>
                  </a:cubicBezTo>
                  <a:close/>
                  <a:moveTo>
                    <a:pt x="3151" y="0"/>
                  </a:moveTo>
                  <a:cubicBezTo>
                    <a:pt x="1418" y="0"/>
                    <a:pt x="32" y="1418"/>
                    <a:pt x="32" y="3088"/>
                  </a:cubicBezTo>
                  <a:cubicBezTo>
                    <a:pt x="32" y="3655"/>
                    <a:pt x="158" y="4159"/>
                    <a:pt x="410" y="4631"/>
                  </a:cubicBezTo>
                  <a:lnTo>
                    <a:pt x="32" y="5766"/>
                  </a:lnTo>
                  <a:cubicBezTo>
                    <a:pt x="0" y="5892"/>
                    <a:pt x="32" y="6018"/>
                    <a:pt x="95" y="6144"/>
                  </a:cubicBezTo>
                  <a:cubicBezTo>
                    <a:pt x="189" y="6207"/>
                    <a:pt x="315" y="6238"/>
                    <a:pt x="473" y="6238"/>
                  </a:cubicBezTo>
                  <a:lnTo>
                    <a:pt x="1765" y="5923"/>
                  </a:lnTo>
                  <a:cubicBezTo>
                    <a:pt x="2206" y="6175"/>
                    <a:pt x="2678" y="6238"/>
                    <a:pt x="3182" y="6238"/>
                  </a:cubicBezTo>
                  <a:cubicBezTo>
                    <a:pt x="4915" y="6238"/>
                    <a:pt x="6301" y="4820"/>
                    <a:pt x="6301" y="3151"/>
                  </a:cubicBezTo>
                  <a:cubicBezTo>
                    <a:pt x="6238" y="1418"/>
                    <a:pt x="4884" y="0"/>
                    <a:pt x="31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534;p58">
              <a:extLst>
                <a:ext uri="{FF2B5EF4-FFF2-40B4-BE49-F238E27FC236}">
                  <a16:creationId xmlns:a16="http://schemas.microsoft.com/office/drawing/2014/main" id="{7646B0D3-9C59-A761-E92C-996BAA65A18B}"/>
                </a:ext>
              </a:extLst>
            </p:cNvPr>
            <p:cNvSpPr/>
            <p:nvPr/>
          </p:nvSpPr>
          <p:spPr>
            <a:xfrm>
              <a:off x="2349725" y="2725550"/>
              <a:ext cx="18150" cy="17375"/>
            </a:xfrm>
            <a:custGeom>
              <a:avLst/>
              <a:gdLst/>
              <a:ahLst/>
              <a:cxnLst/>
              <a:rect l="l" t="t" r="r" b="b"/>
              <a:pathLst>
                <a:path w="726" h="695" extrusionOk="0">
                  <a:moveTo>
                    <a:pt x="379" y="1"/>
                  </a:moveTo>
                  <a:cubicBezTo>
                    <a:pt x="158" y="1"/>
                    <a:pt x="1" y="158"/>
                    <a:pt x="1" y="348"/>
                  </a:cubicBezTo>
                  <a:cubicBezTo>
                    <a:pt x="1" y="537"/>
                    <a:pt x="158" y="694"/>
                    <a:pt x="379" y="694"/>
                  </a:cubicBezTo>
                  <a:cubicBezTo>
                    <a:pt x="568" y="694"/>
                    <a:pt x="725" y="537"/>
                    <a:pt x="725" y="348"/>
                  </a:cubicBez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535;p58">
              <a:extLst>
                <a:ext uri="{FF2B5EF4-FFF2-40B4-BE49-F238E27FC236}">
                  <a16:creationId xmlns:a16="http://schemas.microsoft.com/office/drawing/2014/main" id="{4D34E5AE-5369-2175-126B-564EFD8E49A7}"/>
                </a:ext>
              </a:extLst>
            </p:cNvPr>
            <p:cNvSpPr/>
            <p:nvPr/>
          </p:nvSpPr>
          <p:spPr>
            <a:xfrm>
              <a:off x="2349725" y="2751550"/>
              <a:ext cx="18150" cy="52800"/>
            </a:xfrm>
            <a:custGeom>
              <a:avLst/>
              <a:gdLst/>
              <a:ahLst/>
              <a:cxnLst/>
              <a:rect l="l" t="t" r="r" b="b"/>
              <a:pathLst>
                <a:path w="726" h="2112" extrusionOk="0">
                  <a:moveTo>
                    <a:pt x="379" y="1"/>
                  </a:moveTo>
                  <a:cubicBezTo>
                    <a:pt x="158" y="1"/>
                    <a:pt x="1" y="158"/>
                    <a:pt x="1" y="379"/>
                  </a:cubicBezTo>
                  <a:lnTo>
                    <a:pt x="1" y="1733"/>
                  </a:lnTo>
                  <a:cubicBezTo>
                    <a:pt x="1" y="1954"/>
                    <a:pt x="158" y="2111"/>
                    <a:pt x="379" y="2111"/>
                  </a:cubicBezTo>
                  <a:cubicBezTo>
                    <a:pt x="568" y="2111"/>
                    <a:pt x="725" y="1954"/>
                    <a:pt x="725" y="1733"/>
                  </a:cubicBezTo>
                  <a:lnTo>
                    <a:pt x="725" y="379"/>
                  </a:ln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" name="Google Shape;8536;p58">
            <a:extLst>
              <a:ext uri="{FF2B5EF4-FFF2-40B4-BE49-F238E27FC236}">
                <a16:creationId xmlns:a16="http://schemas.microsoft.com/office/drawing/2014/main" id="{273D0E00-F794-41A3-83C7-6D209A638E4F}"/>
              </a:ext>
            </a:extLst>
          </p:cNvPr>
          <p:cNvGrpSpPr/>
          <p:nvPr/>
        </p:nvGrpSpPr>
        <p:grpSpPr>
          <a:xfrm>
            <a:off x="6494115" y="2423118"/>
            <a:ext cx="528120" cy="399236"/>
            <a:chOff x="3962775" y="1990700"/>
            <a:chExt cx="296975" cy="224500"/>
          </a:xfrm>
          <a:solidFill>
            <a:srgbClr val="054B99"/>
          </a:solidFill>
        </p:grpSpPr>
        <p:sp>
          <p:nvSpPr>
            <p:cNvPr id="132" name="Google Shape;8537;p58">
              <a:extLst>
                <a:ext uri="{FF2B5EF4-FFF2-40B4-BE49-F238E27FC236}">
                  <a16:creationId xmlns:a16="http://schemas.microsoft.com/office/drawing/2014/main" id="{6030463F-DCAE-D7CA-CDFB-6F9FA81A0C47}"/>
                </a:ext>
              </a:extLst>
            </p:cNvPr>
            <p:cNvSpPr/>
            <p:nvPr/>
          </p:nvSpPr>
          <p:spPr>
            <a:xfrm>
              <a:off x="4216400" y="2093100"/>
              <a:ext cx="43350" cy="18150"/>
            </a:xfrm>
            <a:custGeom>
              <a:avLst/>
              <a:gdLst/>
              <a:ahLst/>
              <a:cxnLst/>
              <a:rect l="l" t="t" r="r" b="b"/>
              <a:pathLst>
                <a:path w="1734" h="726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79" y="725"/>
                  </a:cubicBezTo>
                  <a:lnTo>
                    <a:pt x="1387" y="725"/>
                  </a:lnTo>
                  <a:cubicBezTo>
                    <a:pt x="1576" y="725"/>
                    <a:pt x="1733" y="568"/>
                    <a:pt x="1733" y="347"/>
                  </a:cubicBezTo>
                  <a:cubicBezTo>
                    <a:pt x="1702" y="158"/>
                    <a:pt x="1544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538;p58">
              <a:extLst>
                <a:ext uri="{FF2B5EF4-FFF2-40B4-BE49-F238E27FC236}">
                  <a16:creationId xmlns:a16="http://schemas.microsoft.com/office/drawing/2014/main" id="{6586AA36-2F02-C77C-7FE9-B2F54E59B89F}"/>
                </a:ext>
              </a:extLst>
            </p:cNvPr>
            <p:cNvSpPr/>
            <p:nvPr/>
          </p:nvSpPr>
          <p:spPr>
            <a:xfrm>
              <a:off x="4206950" y="2129325"/>
              <a:ext cx="35475" cy="33900"/>
            </a:xfrm>
            <a:custGeom>
              <a:avLst/>
              <a:gdLst/>
              <a:ahLst/>
              <a:cxnLst/>
              <a:rect l="l" t="t" r="r" b="b"/>
              <a:pathLst>
                <a:path w="1419" h="1356" extrusionOk="0">
                  <a:moveTo>
                    <a:pt x="351" y="1"/>
                  </a:moveTo>
                  <a:cubicBezTo>
                    <a:pt x="260" y="1"/>
                    <a:pt x="174" y="32"/>
                    <a:pt x="127" y="95"/>
                  </a:cubicBezTo>
                  <a:cubicBezTo>
                    <a:pt x="1" y="221"/>
                    <a:pt x="1" y="410"/>
                    <a:pt x="127" y="568"/>
                  </a:cubicBezTo>
                  <a:lnTo>
                    <a:pt x="820" y="1261"/>
                  </a:lnTo>
                  <a:cubicBezTo>
                    <a:pt x="883" y="1324"/>
                    <a:pt x="969" y="1356"/>
                    <a:pt x="1056" y="1356"/>
                  </a:cubicBezTo>
                  <a:cubicBezTo>
                    <a:pt x="1143" y="1356"/>
                    <a:pt x="1229" y="1324"/>
                    <a:pt x="1292" y="1261"/>
                  </a:cubicBezTo>
                  <a:cubicBezTo>
                    <a:pt x="1418" y="1166"/>
                    <a:pt x="1418" y="914"/>
                    <a:pt x="1292" y="788"/>
                  </a:cubicBezTo>
                  <a:lnTo>
                    <a:pt x="599" y="95"/>
                  </a:lnTo>
                  <a:cubicBezTo>
                    <a:pt x="536" y="32"/>
                    <a:pt x="442" y="1"/>
                    <a:pt x="3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539;p58">
              <a:extLst>
                <a:ext uri="{FF2B5EF4-FFF2-40B4-BE49-F238E27FC236}">
                  <a16:creationId xmlns:a16="http://schemas.microsoft.com/office/drawing/2014/main" id="{A8A808F2-7916-7405-C5AF-60977B700755}"/>
                </a:ext>
              </a:extLst>
            </p:cNvPr>
            <p:cNvSpPr/>
            <p:nvPr/>
          </p:nvSpPr>
          <p:spPr>
            <a:xfrm>
              <a:off x="4207750" y="2041900"/>
              <a:ext cx="35450" cy="34500"/>
            </a:xfrm>
            <a:custGeom>
              <a:avLst/>
              <a:gdLst/>
              <a:ahLst/>
              <a:cxnLst/>
              <a:rect l="l" t="t" r="r" b="b"/>
              <a:pathLst>
                <a:path w="1418" h="1380" extrusionOk="0">
                  <a:moveTo>
                    <a:pt x="1067" y="1"/>
                  </a:moveTo>
                  <a:cubicBezTo>
                    <a:pt x="977" y="1"/>
                    <a:pt x="882" y="32"/>
                    <a:pt x="819" y="95"/>
                  </a:cubicBezTo>
                  <a:lnTo>
                    <a:pt x="126" y="788"/>
                  </a:lnTo>
                  <a:cubicBezTo>
                    <a:pt x="0" y="914"/>
                    <a:pt x="0" y="1135"/>
                    <a:pt x="126" y="1261"/>
                  </a:cubicBezTo>
                  <a:cubicBezTo>
                    <a:pt x="189" y="1340"/>
                    <a:pt x="268" y="1379"/>
                    <a:pt x="351" y="1379"/>
                  </a:cubicBezTo>
                  <a:cubicBezTo>
                    <a:pt x="433" y="1379"/>
                    <a:pt x="520" y="1340"/>
                    <a:pt x="599" y="1261"/>
                  </a:cubicBezTo>
                  <a:lnTo>
                    <a:pt x="1292" y="568"/>
                  </a:lnTo>
                  <a:cubicBezTo>
                    <a:pt x="1418" y="442"/>
                    <a:pt x="1418" y="190"/>
                    <a:pt x="1292" y="95"/>
                  </a:cubicBezTo>
                  <a:cubicBezTo>
                    <a:pt x="1244" y="32"/>
                    <a:pt x="1158" y="1"/>
                    <a:pt x="10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540;p58">
              <a:extLst>
                <a:ext uri="{FF2B5EF4-FFF2-40B4-BE49-F238E27FC236}">
                  <a16:creationId xmlns:a16="http://schemas.microsoft.com/office/drawing/2014/main" id="{DCADF1ED-3D30-4B06-FA3A-BD3FF9FDFD57}"/>
                </a:ext>
              </a:extLst>
            </p:cNvPr>
            <p:cNvSpPr/>
            <p:nvPr/>
          </p:nvSpPr>
          <p:spPr>
            <a:xfrm>
              <a:off x="3962775" y="1990700"/>
              <a:ext cx="226075" cy="224500"/>
            </a:xfrm>
            <a:custGeom>
              <a:avLst/>
              <a:gdLst/>
              <a:ahLst/>
              <a:cxnLst/>
              <a:rect l="l" t="t" r="r" b="b"/>
              <a:pathLst>
                <a:path w="9043" h="8980" extrusionOk="0">
                  <a:moveTo>
                    <a:pt x="1419" y="3403"/>
                  </a:moveTo>
                  <a:lnTo>
                    <a:pt x="1419" y="4790"/>
                  </a:lnTo>
                  <a:cubicBezTo>
                    <a:pt x="1009" y="4790"/>
                    <a:pt x="694" y="4506"/>
                    <a:pt x="694" y="4097"/>
                  </a:cubicBezTo>
                  <a:cubicBezTo>
                    <a:pt x="694" y="3719"/>
                    <a:pt x="1009" y="3403"/>
                    <a:pt x="1419" y="3403"/>
                  </a:cubicBezTo>
                  <a:close/>
                  <a:moveTo>
                    <a:pt x="4191" y="2710"/>
                  </a:moveTo>
                  <a:lnTo>
                    <a:pt x="4191" y="5483"/>
                  </a:lnTo>
                  <a:lnTo>
                    <a:pt x="2490" y="5483"/>
                  </a:lnTo>
                  <a:cubicBezTo>
                    <a:pt x="2269" y="5483"/>
                    <a:pt x="2112" y="5325"/>
                    <a:pt x="2112" y="5105"/>
                  </a:cubicBezTo>
                  <a:lnTo>
                    <a:pt x="2112" y="3088"/>
                  </a:lnTo>
                  <a:cubicBezTo>
                    <a:pt x="2112" y="2868"/>
                    <a:pt x="2269" y="2710"/>
                    <a:pt x="2490" y="2710"/>
                  </a:cubicBezTo>
                  <a:close/>
                  <a:moveTo>
                    <a:pt x="6995" y="1828"/>
                  </a:moveTo>
                  <a:lnTo>
                    <a:pt x="6995" y="6428"/>
                  </a:lnTo>
                  <a:cubicBezTo>
                    <a:pt x="6428" y="5924"/>
                    <a:pt x="5672" y="5609"/>
                    <a:pt x="4884" y="5514"/>
                  </a:cubicBezTo>
                  <a:lnTo>
                    <a:pt x="4884" y="2710"/>
                  </a:lnTo>
                  <a:cubicBezTo>
                    <a:pt x="5672" y="2647"/>
                    <a:pt x="6428" y="2332"/>
                    <a:pt x="6995" y="1828"/>
                  </a:cubicBezTo>
                  <a:close/>
                  <a:moveTo>
                    <a:pt x="8066" y="631"/>
                  </a:moveTo>
                  <a:cubicBezTo>
                    <a:pt x="8255" y="631"/>
                    <a:pt x="8413" y="789"/>
                    <a:pt x="8413" y="978"/>
                  </a:cubicBezTo>
                  <a:lnTo>
                    <a:pt x="8413" y="7216"/>
                  </a:lnTo>
                  <a:cubicBezTo>
                    <a:pt x="8413" y="7405"/>
                    <a:pt x="8255" y="7562"/>
                    <a:pt x="8066" y="7562"/>
                  </a:cubicBezTo>
                  <a:cubicBezTo>
                    <a:pt x="7877" y="7562"/>
                    <a:pt x="7720" y="7405"/>
                    <a:pt x="7720" y="7216"/>
                  </a:cubicBezTo>
                  <a:lnTo>
                    <a:pt x="7720" y="978"/>
                  </a:lnTo>
                  <a:cubicBezTo>
                    <a:pt x="7720" y="789"/>
                    <a:pt x="7877" y="631"/>
                    <a:pt x="8066" y="631"/>
                  </a:cubicBezTo>
                  <a:close/>
                  <a:moveTo>
                    <a:pt x="3498" y="6176"/>
                  </a:moveTo>
                  <a:lnTo>
                    <a:pt x="3498" y="7909"/>
                  </a:lnTo>
                  <a:cubicBezTo>
                    <a:pt x="3498" y="8129"/>
                    <a:pt x="3340" y="8287"/>
                    <a:pt x="3151" y="8287"/>
                  </a:cubicBezTo>
                  <a:cubicBezTo>
                    <a:pt x="2962" y="8287"/>
                    <a:pt x="2805" y="8129"/>
                    <a:pt x="2805" y="7909"/>
                  </a:cubicBezTo>
                  <a:lnTo>
                    <a:pt x="2805" y="6176"/>
                  </a:lnTo>
                  <a:close/>
                  <a:moveTo>
                    <a:pt x="8035" y="1"/>
                  </a:moveTo>
                  <a:cubicBezTo>
                    <a:pt x="7531" y="1"/>
                    <a:pt x="7090" y="411"/>
                    <a:pt x="6995" y="883"/>
                  </a:cubicBezTo>
                  <a:lnTo>
                    <a:pt x="6680" y="1198"/>
                  </a:lnTo>
                  <a:cubicBezTo>
                    <a:pt x="6144" y="1734"/>
                    <a:pt x="5325" y="2049"/>
                    <a:pt x="4538" y="2049"/>
                  </a:cubicBezTo>
                  <a:lnTo>
                    <a:pt x="2427" y="2049"/>
                  </a:lnTo>
                  <a:cubicBezTo>
                    <a:pt x="2017" y="2049"/>
                    <a:pt x="1608" y="2332"/>
                    <a:pt x="1450" y="2773"/>
                  </a:cubicBezTo>
                  <a:lnTo>
                    <a:pt x="1387" y="2773"/>
                  </a:lnTo>
                  <a:cubicBezTo>
                    <a:pt x="631" y="2773"/>
                    <a:pt x="1" y="3403"/>
                    <a:pt x="1" y="4128"/>
                  </a:cubicBezTo>
                  <a:cubicBezTo>
                    <a:pt x="1" y="4884"/>
                    <a:pt x="631" y="5514"/>
                    <a:pt x="1387" y="5514"/>
                  </a:cubicBezTo>
                  <a:lnTo>
                    <a:pt x="1450" y="5514"/>
                  </a:lnTo>
                  <a:cubicBezTo>
                    <a:pt x="1576" y="5798"/>
                    <a:pt x="1797" y="6018"/>
                    <a:pt x="2080" y="6144"/>
                  </a:cubicBezTo>
                  <a:lnTo>
                    <a:pt x="2080" y="7940"/>
                  </a:lnTo>
                  <a:cubicBezTo>
                    <a:pt x="2112" y="8507"/>
                    <a:pt x="2584" y="8980"/>
                    <a:pt x="3151" y="8980"/>
                  </a:cubicBezTo>
                  <a:cubicBezTo>
                    <a:pt x="3750" y="8980"/>
                    <a:pt x="4160" y="8507"/>
                    <a:pt x="4160" y="7972"/>
                  </a:cubicBezTo>
                  <a:lnTo>
                    <a:pt x="4160" y="6239"/>
                  </a:lnTo>
                  <a:lnTo>
                    <a:pt x="4538" y="6239"/>
                  </a:lnTo>
                  <a:cubicBezTo>
                    <a:pt x="5325" y="6239"/>
                    <a:pt x="6144" y="6554"/>
                    <a:pt x="6680" y="7090"/>
                  </a:cubicBezTo>
                  <a:lnTo>
                    <a:pt x="6995" y="7405"/>
                  </a:lnTo>
                  <a:cubicBezTo>
                    <a:pt x="7090" y="7909"/>
                    <a:pt x="7531" y="8287"/>
                    <a:pt x="8035" y="8287"/>
                  </a:cubicBezTo>
                  <a:cubicBezTo>
                    <a:pt x="8633" y="8287"/>
                    <a:pt x="9043" y="7814"/>
                    <a:pt x="9043" y="7247"/>
                  </a:cubicBezTo>
                  <a:lnTo>
                    <a:pt x="9043" y="1041"/>
                  </a:lnTo>
                  <a:cubicBezTo>
                    <a:pt x="9043" y="442"/>
                    <a:pt x="8570" y="1"/>
                    <a:pt x="80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" name="Google Shape;8541;p58">
            <a:extLst>
              <a:ext uri="{FF2B5EF4-FFF2-40B4-BE49-F238E27FC236}">
                <a16:creationId xmlns:a16="http://schemas.microsoft.com/office/drawing/2014/main" id="{4E86C200-C3F3-F7B2-C5DE-9526461267FA}"/>
              </a:ext>
            </a:extLst>
          </p:cNvPr>
          <p:cNvGrpSpPr/>
          <p:nvPr/>
        </p:nvGrpSpPr>
        <p:grpSpPr>
          <a:xfrm>
            <a:off x="6494826" y="2983381"/>
            <a:ext cx="526697" cy="526697"/>
            <a:chOff x="3963575" y="2317575"/>
            <a:chExt cx="296175" cy="296175"/>
          </a:xfrm>
          <a:solidFill>
            <a:srgbClr val="054B99"/>
          </a:solidFill>
        </p:grpSpPr>
        <p:sp>
          <p:nvSpPr>
            <p:cNvPr id="137" name="Google Shape;8542;p58">
              <a:extLst>
                <a:ext uri="{FF2B5EF4-FFF2-40B4-BE49-F238E27FC236}">
                  <a16:creationId xmlns:a16="http://schemas.microsoft.com/office/drawing/2014/main" id="{B88258D4-F77D-403E-48F8-72EB52685D53}"/>
                </a:ext>
              </a:extLst>
            </p:cNvPr>
            <p:cNvSpPr/>
            <p:nvPr/>
          </p:nvSpPr>
          <p:spPr>
            <a:xfrm>
              <a:off x="3963575" y="2317575"/>
              <a:ext cx="296175" cy="296175"/>
            </a:xfrm>
            <a:custGeom>
              <a:avLst/>
              <a:gdLst/>
              <a:ahLst/>
              <a:cxnLst/>
              <a:rect l="l" t="t" r="r" b="b"/>
              <a:pathLst>
                <a:path w="11847" h="11847" extrusionOk="0">
                  <a:moveTo>
                    <a:pt x="9483" y="1418"/>
                  </a:moveTo>
                  <a:cubicBezTo>
                    <a:pt x="9672" y="1418"/>
                    <a:pt x="9830" y="1576"/>
                    <a:pt x="9830" y="1765"/>
                  </a:cubicBezTo>
                  <a:lnTo>
                    <a:pt x="9830" y="2836"/>
                  </a:lnTo>
                  <a:lnTo>
                    <a:pt x="788" y="2836"/>
                  </a:lnTo>
                  <a:lnTo>
                    <a:pt x="788" y="1765"/>
                  </a:lnTo>
                  <a:lnTo>
                    <a:pt x="725" y="1765"/>
                  </a:lnTo>
                  <a:cubicBezTo>
                    <a:pt x="725" y="1576"/>
                    <a:pt x="883" y="1418"/>
                    <a:pt x="1072" y="1418"/>
                  </a:cubicBezTo>
                  <a:lnTo>
                    <a:pt x="1418" y="1418"/>
                  </a:lnTo>
                  <a:lnTo>
                    <a:pt x="1418" y="1765"/>
                  </a:lnTo>
                  <a:cubicBezTo>
                    <a:pt x="1418" y="1954"/>
                    <a:pt x="1576" y="2143"/>
                    <a:pt x="1765" y="2143"/>
                  </a:cubicBezTo>
                  <a:cubicBezTo>
                    <a:pt x="1954" y="2143"/>
                    <a:pt x="2111" y="1954"/>
                    <a:pt x="2111" y="1765"/>
                  </a:cubicBezTo>
                  <a:lnTo>
                    <a:pt x="2111" y="1418"/>
                  </a:lnTo>
                  <a:lnTo>
                    <a:pt x="3498" y="1418"/>
                  </a:lnTo>
                  <a:lnTo>
                    <a:pt x="3498" y="1765"/>
                  </a:lnTo>
                  <a:cubicBezTo>
                    <a:pt x="3498" y="1954"/>
                    <a:pt x="3655" y="2143"/>
                    <a:pt x="3844" y="2143"/>
                  </a:cubicBezTo>
                  <a:cubicBezTo>
                    <a:pt x="4065" y="2143"/>
                    <a:pt x="4222" y="1954"/>
                    <a:pt x="4222" y="1765"/>
                  </a:cubicBezTo>
                  <a:lnTo>
                    <a:pt x="4222" y="1418"/>
                  </a:lnTo>
                  <a:lnTo>
                    <a:pt x="6333" y="1418"/>
                  </a:lnTo>
                  <a:lnTo>
                    <a:pt x="6333" y="1765"/>
                  </a:lnTo>
                  <a:cubicBezTo>
                    <a:pt x="6333" y="1954"/>
                    <a:pt x="6490" y="2143"/>
                    <a:pt x="6680" y="2143"/>
                  </a:cubicBezTo>
                  <a:cubicBezTo>
                    <a:pt x="6900" y="2143"/>
                    <a:pt x="7058" y="1954"/>
                    <a:pt x="7058" y="1765"/>
                  </a:cubicBezTo>
                  <a:lnTo>
                    <a:pt x="7058" y="1418"/>
                  </a:lnTo>
                  <a:lnTo>
                    <a:pt x="8412" y="1418"/>
                  </a:lnTo>
                  <a:lnTo>
                    <a:pt x="8412" y="1765"/>
                  </a:lnTo>
                  <a:cubicBezTo>
                    <a:pt x="8412" y="1954"/>
                    <a:pt x="8570" y="2143"/>
                    <a:pt x="8790" y="2143"/>
                  </a:cubicBezTo>
                  <a:cubicBezTo>
                    <a:pt x="8979" y="2143"/>
                    <a:pt x="9137" y="1954"/>
                    <a:pt x="9137" y="1765"/>
                  </a:cubicBezTo>
                  <a:lnTo>
                    <a:pt x="9137" y="1418"/>
                  </a:lnTo>
                  <a:close/>
                  <a:moveTo>
                    <a:pt x="9767" y="3497"/>
                  </a:moveTo>
                  <a:lnTo>
                    <a:pt x="9767" y="7026"/>
                  </a:lnTo>
                  <a:cubicBezTo>
                    <a:pt x="9641" y="7026"/>
                    <a:pt x="9546" y="6963"/>
                    <a:pt x="9420" y="6963"/>
                  </a:cubicBezTo>
                  <a:cubicBezTo>
                    <a:pt x="8066" y="6963"/>
                    <a:pt x="6963" y="8066"/>
                    <a:pt x="6963" y="9420"/>
                  </a:cubicBezTo>
                  <a:cubicBezTo>
                    <a:pt x="6963" y="9546"/>
                    <a:pt x="6963" y="9641"/>
                    <a:pt x="7026" y="9767"/>
                  </a:cubicBezTo>
                  <a:lnTo>
                    <a:pt x="1040" y="9767"/>
                  </a:lnTo>
                  <a:cubicBezTo>
                    <a:pt x="820" y="9767"/>
                    <a:pt x="662" y="9609"/>
                    <a:pt x="662" y="9420"/>
                  </a:cubicBezTo>
                  <a:lnTo>
                    <a:pt x="662" y="3497"/>
                  </a:lnTo>
                  <a:close/>
                  <a:moveTo>
                    <a:pt x="9420" y="7688"/>
                  </a:moveTo>
                  <a:cubicBezTo>
                    <a:pt x="10366" y="7688"/>
                    <a:pt x="11153" y="8475"/>
                    <a:pt x="11153" y="9420"/>
                  </a:cubicBezTo>
                  <a:cubicBezTo>
                    <a:pt x="11153" y="10397"/>
                    <a:pt x="10366" y="11185"/>
                    <a:pt x="9420" y="11185"/>
                  </a:cubicBezTo>
                  <a:cubicBezTo>
                    <a:pt x="8475" y="11185"/>
                    <a:pt x="7688" y="10397"/>
                    <a:pt x="7688" y="9420"/>
                  </a:cubicBezTo>
                  <a:cubicBezTo>
                    <a:pt x="7688" y="8475"/>
                    <a:pt x="8475" y="7688"/>
                    <a:pt x="9420" y="7688"/>
                  </a:cubicBezTo>
                  <a:close/>
                  <a:moveTo>
                    <a:pt x="1733" y="0"/>
                  </a:moveTo>
                  <a:cubicBezTo>
                    <a:pt x="1544" y="0"/>
                    <a:pt x="1387" y="158"/>
                    <a:pt x="1387" y="347"/>
                  </a:cubicBezTo>
                  <a:lnTo>
                    <a:pt x="1387" y="725"/>
                  </a:lnTo>
                  <a:lnTo>
                    <a:pt x="1040" y="725"/>
                  </a:lnTo>
                  <a:cubicBezTo>
                    <a:pt x="442" y="725"/>
                    <a:pt x="0" y="1166"/>
                    <a:pt x="0" y="1733"/>
                  </a:cubicBezTo>
                  <a:lnTo>
                    <a:pt x="0" y="9389"/>
                  </a:lnTo>
                  <a:cubicBezTo>
                    <a:pt x="0" y="9956"/>
                    <a:pt x="473" y="10429"/>
                    <a:pt x="1040" y="10429"/>
                  </a:cubicBezTo>
                  <a:lnTo>
                    <a:pt x="7215" y="10429"/>
                  </a:lnTo>
                  <a:cubicBezTo>
                    <a:pt x="7593" y="11279"/>
                    <a:pt x="8444" y="11846"/>
                    <a:pt x="9420" y="11846"/>
                  </a:cubicBezTo>
                  <a:cubicBezTo>
                    <a:pt x="10744" y="11846"/>
                    <a:pt x="11846" y="10744"/>
                    <a:pt x="11846" y="9420"/>
                  </a:cubicBezTo>
                  <a:cubicBezTo>
                    <a:pt x="11846" y="8444"/>
                    <a:pt x="11311" y="7593"/>
                    <a:pt x="10492" y="7215"/>
                  </a:cubicBezTo>
                  <a:lnTo>
                    <a:pt x="10492" y="1733"/>
                  </a:lnTo>
                  <a:cubicBezTo>
                    <a:pt x="10492" y="1135"/>
                    <a:pt x="10019" y="725"/>
                    <a:pt x="9452" y="725"/>
                  </a:cubicBezTo>
                  <a:lnTo>
                    <a:pt x="9105" y="725"/>
                  </a:lnTo>
                  <a:lnTo>
                    <a:pt x="9105" y="347"/>
                  </a:lnTo>
                  <a:cubicBezTo>
                    <a:pt x="9105" y="158"/>
                    <a:pt x="8948" y="0"/>
                    <a:pt x="8759" y="0"/>
                  </a:cubicBezTo>
                  <a:cubicBezTo>
                    <a:pt x="8538" y="0"/>
                    <a:pt x="8381" y="158"/>
                    <a:pt x="8381" y="347"/>
                  </a:cubicBezTo>
                  <a:lnTo>
                    <a:pt x="8381" y="725"/>
                  </a:lnTo>
                  <a:lnTo>
                    <a:pt x="7026" y="725"/>
                  </a:lnTo>
                  <a:lnTo>
                    <a:pt x="7026" y="347"/>
                  </a:lnTo>
                  <a:cubicBezTo>
                    <a:pt x="7026" y="158"/>
                    <a:pt x="6869" y="0"/>
                    <a:pt x="6648" y="0"/>
                  </a:cubicBezTo>
                  <a:cubicBezTo>
                    <a:pt x="6459" y="0"/>
                    <a:pt x="6301" y="158"/>
                    <a:pt x="6301" y="347"/>
                  </a:cubicBezTo>
                  <a:lnTo>
                    <a:pt x="6301" y="725"/>
                  </a:lnTo>
                  <a:lnTo>
                    <a:pt x="4191" y="725"/>
                  </a:lnTo>
                  <a:lnTo>
                    <a:pt x="4191" y="347"/>
                  </a:lnTo>
                  <a:cubicBezTo>
                    <a:pt x="4191" y="158"/>
                    <a:pt x="4033" y="0"/>
                    <a:pt x="3813" y="0"/>
                  </a:cubicBezTo>
                  <a:cubicBezTo>
                    <a:pt x="3624" y="0"/>
                    <a:pt x="3466" y="158"/>
                    <a:pt x="3466" y="347"/>
                  </a:cubicBezTo>
                  <a:lnTo>
                    <a:pt x="3466" y="725"/>
                  </a:lnTo>
                  <a:lnTo>
                    <a:pt x="2080" y="725"/>
                  </a:lnTo>
                  <a:lnTo>
                    <a:pt x="2080" y="347"/>
                  </a:lnTo>
                  <a:cubicBezTo>
                    <a:pt x="2080" y="158"/>
                    <a:pt x="1922" y="0"/>
                    <a:pt x="1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543;p58">
              <a:extLst>
                <a:ext uri="{FF2B5EF4-FFF2-40B4-BE49-F238E27FC236}">
                  <a16:creationId xmlns:a16="http://schemas.microsoft.com/office/drawing/2014/main" id="{1716E0AC-3046-0806-E866-5BEF3DE1C6ED}"/>
                </a:ext>
              </a:extLst>
            </p:cNvPr>
            <p:cNvSpPr/>
            <p:nvPr/>
          </p:nvSpPr>
          <p:spPr>
            <a:xfrm>
              <a:off x="4190400" y="2526300"/>
              <a:ext cx="34700" cy="35450"/>
            </a:xfrm>
            <a:custGeom>
              <a:avLst/>
              <a:gdLst/>
              <a:ahLst/>
              <a:cxnLst/>
              <a:rect l="l" t="t" r="r" b="b"/>
              <a:pathLst>
                <a:path w="1388" h="1418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071"/>
                  </a:lnTo>
                  <a:cubicBezTo>
                    <a:pt x="1" y="1260"/>
                    <a:pt x="127" y="1418"/>
                    <a:pt x="347" y="1418"/>
                  </a:cubicBezTo>
                  <a:lnTo>
                    <a:pt x="1041" y="1418"/>
                  </a:lnTo>
                  <a:cubicBezTo>
                    <a:pt x="1261" y="1418"/>
                    <a:pt x="1387" y="1260"/>
                    <a:pt x="1387" y="1071"/>
                  </a:cubicBezTo>
                  <a:cubicBezTo>
                    <a:pt x="1387" y="882"/>
                    <a:pt x="1261" y="725"/>
                    <a:pt x="1041" y="725"/>
                  </a:cubicBezTo>
                  <a:lnTo>
                    <a:pt x="694" y="725"/>
                  </a:lnTo>
                  <a:lnTo>
                    <a:pt x="694" y="347"/>
                  </a:ln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544;p58">
              <a:extLst>
                <a:ext uri="{FF2B5EF4-FFF2-40B4-BE49-F238E27FC236}">
                  <a16:creationId xmlns:a16="http://schemas.microsoft.com/office/drawing/2014/main" id="{F9FC36A4-3291-A578-B24A-FE46D03EF98A}"/>
                </a:ext>
              </a:extLst>
            </p:cNvPr>
            <p:cNvSpPr/>
            <p:nvPr/>
          </p:nvSpPr>
          <p:spPr>
            <a:xfrm>
              <a:off x="3998225" y="24215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545;p58">
              <a:extLst>
                <a:ext uri="{FF2B5EF4-FFF2-40B4-BE49-F238E27FC236}">
                  <a16:creationId xmlns:a16="http://schemas.microsoft.com/office/drawing/2014/main" id="{2124B2E1-FEF1-7112-A7AF-DDB80B5728B4}"/>
                </a:ext>
              </a:extLst>
            </p:cNvPr>
            <p:cNvSpPr/>
            <p:nvPr/>
          </p:nvSpPr>
          <p:spPr>
            <a:xfrm>
              <a:off x="4050225" y="2421550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546;p58">
              <a:extLst>
                <a:ext uri="{FF2B5EF4-FFF2-40B4-BE49-F238E27FC236}">
                  <a16:creationId xmlns:a16="http://schemas.microsoft.com/office/drawing/2014/main" id="{5A29E0AF-6E31-CF19-2CD5-61F7F81C4826}"/>
                </a:ext>
              </a:extLst>
            </p:cNvPr>
            <p:cNvSpPr/>
            <p:nvPr/>
          </p:nvSpPr>
          <p:spPr>
            <a:xfrm>
              <a:off x="4102200" y="24215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547;p58">
              <a:extLst>
                <a:ext uri="{FF2B5EF4-FFF2-40B4-BE49-F238E27FC236}">
                  <a16:creationId xmlns:a16="http://schemas.microsoft.com/office/drawing/2014/main" id="{91E556D9-EC85-3B19-7E71-1F2BBBEE67AA}"/>
                </a:ext>
              </a:extLst>
            </p:cNvPr>
            <p:cNvSpPr/>
            <p:nvPr/>
          </p:nvSpPr>
          <p:spPr>
            <a:xfrm>
              <a:off x="4155750" y="24215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548;p58">
              <a:extLst>
                <a:ext uri="{FF2B5EF4-FFF2-40B4-BE49-F238E27FC236}">
                  <a16:creationId xmlns:a16="http://schemas.microsoft.com/office/drawing/2014/main" id="{244495F3-A0AF-18B8-5686-0A1A075C7641}"/>
                </a:ext>
              </a:extLst>
            </p:cNvPr>
            <p:cNvSpPr/>
            <p:nvPr/>
          </p:nvSpPr>
          <p:spPr>
            <a:xfrm>
              <a:off x="3998225" y="2456975"/>
              <a:ext cx="35475" cy="18150"/>
            </a:xfrm>
            <a:custGeom>
              <a:avLst/>
              <a:gdLst/>
              <a:ahLst/>
              <a:cxnLst/>
              <a:rect l="l" t="t" r="r" b="b"/>
              <a:pathLst>
                <a:path w="1419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549;p58">
              <a:extLst>
                <a:ext uri="{FF2B5EF4-FFF2-40B4-BE49-F238E27FC236}">
                  <a16:creationId xmlns:a16="http://schemas.microsoft.com/office/drawing/2014/main" id="{991B14EC-34BE-5B61-FD9F-1C23EEE49055}"/>
                </a:ext>
              </a:extLst>
            </p:cNvPr>
            <p:cNvSpPr/>
            <p:nvPr/>
          </p:nvSpPr>
          <p:spPr>
            <a:xfrm>
              <a:off x="4050225" y="2456975"/>
              <a:ext cx="35450" cy="18150"/>
            </a:xfrm>
            <a:custGeom>
              <a:avLst/>
              <a:gdLst/>
              <a:ahLst/>
              <a:cxnLst/>
              <a:rect l="l" t="t" r="r" b="b"/>
              <a:pathLst>
                <a:path w="1418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8"/>
                    <a:pt x="1418" y="379"/>
                  </a:cubicBezTo>
                  <a:cubicBezTo>
                    <a:pt x="1418" y="158"/>
                    <a:pt x="1260" y="1"/>
                    <a:pt x="10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550;p58">
              <a:extLst>
                <a:ext uri="{FF2B5EF4-FFF2-40B4-BE49-F238E27FC236}">
                  <a16:creationId xmlns:a16="http://schemas.microsoft.com/office/drawing/2014/main" id="{F2368A08-9638-9F34-3302-787B7272E8FB}"/>
                </a:ext>
              </a:extLst>
            </p:cNvPr>
            <p:cNvSpPr/>
            <p:nvPr/>
          </p:nvSpPr>
          <p:spPr>
            <a:xfrm>
              <a:off x="4102200" y="2456975"/>
              <a:ext cx="35475" cy="18150"/>
            </a:xfrm>
            <a:custGeom>
              <a:avLst/>
              <a:gdLst/>
              <a:ahLst/>
              <a:cxnLst/>
              <a:rect l="l" t="t" r="r" b="b"/>
              <a:pathLst>
                <a:path w="1419" h="726" extrusionOk="0">
                  <a:moveTo>
                    <a:pt x="378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551;p58">
              <a:extLst>
                <a:ext uri="{FF2B5EF4-FFF2-40B4-BE49-F238E27FC236}">
                  <a16:creationId xmlns:a16="http://schemas.microsoft.com/office/drawing/2014/main" id="{698EE264-1E21-0995-9DD3-33820F6EBF11}"/>
                </a:ext>
              </a:extLst>
            </p:cNvPr>
            <p:cNvSpPr/>
            <p:nvPr/>
          </p:nvSpPr>
          <p:spPr>
            <a:xfrm>
              <a:off x="4155750" y="2456975"/>
              <a:ext cx="35475" cy="18150"/>
            </a:xfrm>
            <a:custGeom>
              <a:avLst/>
              <a:gdLst/>
              <a:ahLst/>
              <a:cxnLst/>
              <a:rect l="l" t="t" r="r" b="b"/>
              <a:pathLst>
                <a:path w="1419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552;p58">
              <a:extLst>
                <a:ext uri="{FF2B5EF4-FFF2-40B4-BE49-F238E27FC236}">
                  <a16:creationId xmlns:a16="http://schemas.microsoft.com/office/drawing/2014/main" id="{370DEAEF-FB7D-6AC8-0701-27E1AB694498}"/>
                </a:ext>
              </a:extLst>
            </p:cNvPr>
            <p:cNvSpPr/>
            <p:nvPr/>
          </p:nvSpPr>
          <p:spPr>
            <a:xfrm>
              <a:off x="3998225" y="24916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553;p58">
              <a:extLst>
                <a:ext uri="{FF2B5EF4-FFF2-40B4-BE49-F238E27FC236}">
                  <a16:creationId xmlns:a16="http://schemas.microsoft.com/office/drawing/2014/main" id="{736BFA3F-62EB-BBFD-1160-FDBF686B1A22}"/>
                </a:ext>
              </a:extLst>
            </p:cNvPr>
            <p:cNvSpPr/>
            <p:nvPr/>
          </p:nvSpPr>
          <p:spPr>
            <a:xfrm>
              <a:off x="4050225" y="2491650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554;p58">
              <a:extLst>
                <a:ext uri="{FF2B5EF4-FFF2-40B4-BE49-F238E27FC236}">
                  <a16:creationId xmlns:a16="http://schemas.microsoft.com/office/drawing/2014/main" id="{6F6F5670-FDA5-DA5F-4F17-53B6A5052F77}"/>
                </a:ext>
              </a:extLst>
            </p:cNvPr>
            <p:cNvSpPr/>
            <p:nvPr/>
          </p:nvSpPr>
          <p:spPr>
            <a:xfrm>
              <a:off x="4102200" y="24916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555;p58">
              <a:extLst>
                <a:ext uri="{FF2B5EF4-FFF2-40B4-BE49-F238E27FC236}">
                  <a16:creationId xmlns:a16="http://schemas.microsoft.com/office/drawing/2014/main" id="{E33644EB-37FD-F4A2-D437-F6F51CE28937}"/>
                </a:ext>
              </a:extLst>
            </p:cNvPr>
            <p:cNvSpPr/>
            <p:nvPr/>
          </p:nvSpPr>
          <p:spPr>
            <a:xfrm>
              <a:off x="3998225" y="252630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556;p58">
              <a:extLst>
                <a:ext uri="{FF2B5EF4-FFF2-40B4-BE49-F238E27FC236}">
                  <a16:creationId xmlns:a16="http://schemas.microsoft.com/office/drawing/2014/main" id="{3B41A2C3-3D5C-AF2C-4C2D-56A2AFA1A729}"/>
                </a:ext>
              </a:extLst>
            </p:cNvPr>
            <p:cNvSpPr/>
            <p:nvPr/>
          </p:nvSpPr>
          <p:spPr>
            <a:xfrm>
              <a:off x="4050225" y="2526300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557;p58">
              <a:extLst>
                <a:ext uri="{FF2B5EF4-FFF2-40B4-BE49-F238E27FC236}">
                  <a16:creationId xmlns:a16="http://schemas.microsoft.com/office/drawing/2014/main" id="{8EED06E6-0BDC-4FA0-ADFC-17C2150F9E5F}"/>
                </a:ext>
              </a:extLst>
            </p:cNvPr>
            <p:cNvSpPr/>
            <p:nvPr/>
          </p:nvSpPr>
          <p:spPr>
            <a:xfrm>
              <a:off x="4102200" y="252630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3" name="Google Shape;8558;p58">
            <a:extLst>
              <a:ext uri="{FF2B5EF4-FFF2-40B4-BE49-F238E27FC236}">
                <a16:creationId xmlns:a16="http://schemas.microsoft.com/office/drawing/2014/main" id="{D7EBF950-3171-F446-8102-F5554B6275EF}"/>
              </a:ext>
            </a:extLst>
          </p:cNvPr>
          <p:cNvGrpSpPr/>
          <p:nvPr/>
        </p:nvGrpSpPr>
        <p:grpSpPr>
          <a:xfrm>
            <a:off x="6494826" y="3661303"/>
            <a:ext cx="526697" cy="525275"/>
            <a:chOff x="3962775" y="2683025"/>
            <a:chExt cx="296175" cy="295375"/>
          </a:xfrm>
          <a:solidFill>
            <a:srgbClr val="054B99"/>
          </a:solidFill>
        </p:grpSpPr>
        <p:sp>
          <p:nvSpPr>
            <p:cNvPr id="154" name="Google Shape;8559;p58">
              <a:extLst>
                <a:ext uri="{FF2B5EF4-FFF2-40B4-BE49-F238E27FC236}">
                  <a16:creationId xmlns:a16="http://schemas.microsoft.com/office/drawing/2014/main" id="{64D67129-3889-7BAE-C3BB-AE58F11F68D6}"/>
                </a:ext>
              </a:extLst>
            </p:cNvPr>
            <p:cNvSpPr/>
            <p:nvPr/>
          </p:nvSpPr>
          <p:spPr>
            <a:xfrm>
              <a:off x="3962775" y="2838200"/>
              <a:ext cx="296175" cy="140200"/>
            </a:xfrm>
            <a:custGeom>
              <a:avLst/>
              <a:gdLst/>
              <a:ahLst/>
              <a:cxnLst/>
              <a:rect l="l" t="t" r="r" b="b"/>
              <a:pathLst>
                <a:path w="11847" h="5608" extrusionOk="0">
                  <a:moveTo>
                    <a:pt x="3530" y="3466"/>
                  </a:moveTo>
                  <a:lnTo>
                    <a:pt x="3530" y="4883"/>
                  </a:lnTo>
                  <a:lnTo>
                    <a:pt x="757" y="4883"/>
                  </a:lnTo>
                  <a:lnTo>
                    <a:pt x="757" y="3466"/>
                  </a:lnTo>
                  <a:close/>
                  <a:moveTo>
                    <a:pt x="7688" y="725"/>
                  </a:moveTo>
                  <a:lnTo>
                    <a:pt x="7688" y="4883"/>
                  </a:lnTo>
                  <a:lnTo>
                    <a:pt x="4223" y="4883"/>
                  </a:lnTo>
                  <a:lnTo>
                    <a:pt x="4223" y="725"/>
                  </a:lnTo>
                  <a:close/>
                  <a:moveTo>
                    <a:pt x="11185" y="2111"/>
                  </a:moveTo>
                  <a:lnTo>
                    <a:pt x="11185" y="4883"/>
                  </a:lnTo>
                  <a:lnTo>
                    <a:pt x="8381" y="4883"/>
                  </a:lnTo>
                  <a:lnTo>
                    <a:pt x="8381" y="2111"/>
                  </a:lnTo>
                  <a:close/>
                  <a:moveTo>
                    <a:pt x="3845" y="0"/>
                  </a:moveTo>
                  <a:cubicBezTo>
                    <a:pt x="3656" y="0"/>
                    <a:pt x="3498" y="158"/>
                    <a:pt x="3498" y="378"/>
                  </a:cubicBezTo>
                  <a:lnTo>
                    <a:pt x="3498" y="2804"/>
                  </a:lnTo>
                  <a:lnTo>
                    <a:pt x="348" y="2804"/>
                  </a:lnTo>
                  <a:cubicBezTo>
                    <a:pt x="158" y="2804"/>
                    <a:pt x="1" y="2962"/>
                    <a:pt x="1" y="3151"/>
                  </a:cubicBezTo>
                  <a:lnTo>
                    <a:pt x="1" y="5261"/>
                  </a:lnTo>
                  <a:cubicBezTo>
                    <a:pt x="1" y="5450"/>
                    <a:pt x="158" y="5608"/>
                    <a:pt x="348" y="5608"/>
                  </a:cubicBezTo>
                  <a:lnTo>
                    <a:pt x="11500" y="5608"/>
                  </a:lnTo>
                  <a:cubicBezTo>
                    <a:pt x="11689" y="5608"/>
                    <a:pt x="11847" y="5450"/>
                    <a:pt x="11847" y="5261"/>
                  </a:cubicBezTo>
                  <a:lnTo>
                    <a:pt x="11847" y="1733"/>
                  </a:lnTo>
                  <a:cubicBezTo>
                    <a:pt x="11847" y="1544"/>
                    <a:pt x="11689" y="1386"/>
                    <a:pt x="11532" y="1386"/>
                  </a:cubicBezTo>
                  <a:lnTo>
                    <a:pt x="8381" y="1386"/>
                  </a:lnTo>
                  <a:lnTo>
                    <a:pt x="8381" y="378"/>
                  </a:lnTo>
                  <a:cubicBezTo>
                    <a:pt x="8381" y="158"/>
                    <a:pt x="8224" y="0"/>
                    <a:pt x="80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60;p58">
              <a:extLst>
                <a:ext uri="{FF2B5EF4-FFF2-40B4-BE49-F238E27FC236}">
                  <a16:creationId xmlns:a16="http://schemas.microsoft.com/office/drawing/2014/main" id="{43793B1D-6E06-5F74-B5D5-9EDBADBD8D16}"/>
                </a:ext>
              </a:extLst>
            </p:cNvPr>
            <p:cNvSpPr/>
            <p:nvPr/>
          </p:nvSpPr>
          <p:spPr>
            <a:xfrm>
              <a:off x="4051000" y="2683025"/>
              <a:ext cx="122100" cy="138650"/>
            </a:xfrm>
            <a:custGeom>
              <a:avLst/>
              <a:gdLst/>
              <a:ahLst/>
              <a:cxnLst/>
              <a:rect l="l" t="t" r="r" b="b"/>
              <a:pathLst>
                <a:path w="4884" h="5546" extrusionOk="0">
                  <a:moveTo>
                    <a:pt x="2426" y="662"/>
                  </a:moveTo>
                  <a:cubicBezTo>
                    <a:pt x="2804" y="662"/>
                    <a:pt x="3120" y="977"/>
                    <a:pt x="3120" y="1387"/>
                  </a:cubicBezTo>
                  <a:cubicBezTo>
                    <a:pt x="3120" y="1765"/>
                    <a:pt x="2804" y="2080"/>
                    <a:pt x="2426" y="2080"/>
                  </a:cubicBezTo>
                  <a:cubicBezTo>
                    <a:pt x="2017" y="2080"/>
                    <a:pt x="1702" y="1765"/>
                    <a:pt x="1702" y="1387"/>
                  </a:cubicBezTo>
                  <a:cubicBezTo>
                    <a:pt x="1702" y="977"/>
                    <a:pt x="2017" y="662"/>
                    <a:pt x="2426" y="662"/>
                  </a:cubicBezTo>
                  <a:close/>
                  <a:moveTo>
                    <a:pt x="2426" y="2742"/>
                  </a:moveTo>
                  <a:cubicBezTo>
                    <a:pt x="3340" y="2742"/>
                    <a:pt x="4128" y="3529"/>
                    <a:pt x="4128" y="4474"/>
                  </a:cubicBezTo>
                  <a:lnTo>
                    <a:pt x="4128" y="4852"/>
                  </a:lnTo>
                  <a:lnTo>
                    <a:pt x="694" y="4852"/>
                  </a:lnTo>
                  <a:lnTo>
                    <a:pt x="694" y="4474"/>
                  </a:lnTo>
                  <a:cubicBezTo>
                    <a:pt x="694" y="3498"/>
                    <a:pt x="1481" y="2742"/>
                    <a:pt x="2426" y="2742"/>
                  </a:cubicBezTo>
                  <a:close/>
                  <a:moveTo>
                    <a:pt x="2489" y="1"/>
                  </a:moveTo>
                  <a:cubicBezTo>
                    <a:pt x="1733" y="1"/>
                    <a:pt x="1103" y="631"/>
                    <a:pt x="1103" y="1387"/>
                  </a:cubicBezTo>
                  <a:cubicBezTo>
                    <a:pt x="1103" y="1733"/>
                    <a:pt x="1229" y="2049"/>
                    <a:pt x="1450" y="2269"/>
                  </a:cubicBezTo>
                  <a:cubicBezTo>
                    <a:pt x="568" y="2679"/>
                    <a:pt x="1" y="3498"/>
                    <a:pt x="1" y="4474"/>
                  </a:cubicBezTo>
                  <a:lnTo>
                    <a:pt x="1" y="5199"/>
                  </a:lnTo>
                  <a:cubicBezTo>
                    <a:pt x="1" y="5388"/>
                    <a:pt x="158" y="5546"/>
                    <a:pt x="379" y="5546"/>
                  </a:cubicBezTo>
                  <a:lnTo>
                    <a:pt x="4537" y="5546"/>
                  </a:lnTo>
                  <a:cubicBezTo>
                    <a:pt x="4726" y="5546"/>
                    <a:pt x="4884" y="5388"/>
                    <a:pt x="4884" y="5199"/>
                  </a:cubicBezTo>
                  <a:lnTo>
                    <a:pt x="4884" y="4474"/>
                  </a:lnTo>
                  <a:cubicBezTo>
                    <a:pt x="4884" y="3498"/>
                    <a:pt x="4348" y="2679"/>
                    <a:pt x="3529" y="2269"/>
                  </a:cubicBezTo>
                  <a:cubicBezTo>
                    <a:pt x="3750" y="2049"/>
                    <a:pt x="3876" y="1733"/>
                    <a:pt x="3876" y="1387"/>
                  </a:cubicBezTo>
                  <a:cubicBezTo>
                    <a:pt x="3876" y="631"/>
                    <a:pt x="3246" y="1"/>
                    <a:pt x="2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61;p58">
              <a:extLst>
                <a:ext uri="{FF2B5EF4-FFF2-40B4-BE49-F238E27FC236}">
                  <a16:creationId xmlns:a16="http://schemas.microsoft.com/office/drawing/2014/main" id="{E0AE9E64-4BA2-027F-CCED-25BA54704275}"/>
                </a:ext>
              </a:extLst>
            </p:cNvPr>
            <p:cNvSpPr/>
            <p:nvPr/>
          </p:nvSpPr>
          <p:spPr>
            <a:xfrm>
              <a:off x="4084875" y="2873200"/>
              <a:ext cx="52800" cy="69775"/>
            </a:xfrm>
            <a:custGeom>
              <a:avLst/>
              <a:gdLst/>
              <a:ahLst/>
              <a:cxnLst/>
              <a:rect l="l" t="t" r="r" b="b"/>
              <a:pathLst>
                <a:path w="2112" h="2791" extrusionOk="0">
                  <a:moveTo>
                    <a:pt x="1095" y="0"/>
                  </a:moveTo>
                  <a:cubicBezTo>
                    <a:pt x="1001" y="0"/>
                    <a:pt x="903" y="28"/>
                    <a:pt x="819" y="112"/>
                  </a:cubicBezTo>
                  <a:lnTo>
                    <a:pt x="126" y="805"/>
                  </a:lnTo>
                  <a:cubicBezTo>
                    <a:pt x="0" y="931"/>
                    <a:pt x="0" y="1184"/>
                    <a:pt x="126" y="1278"/>
                  </a:cubicBezTo>
                  <a:cubicBezTo>
                    <a:pt x="205" y="1341"/>
                    <a:pt x="292" y="1373"/>
                    <a:pt x="378" y="1373"/>
                  </a:cubicBezTo>
                  <a:cubicBezTo>
                    <a:pt x="465" y="1373"/>
                    <a:pt x="552" y="1341"/>
                    <a:pt x="630" y="1278"/>
                  </a:cubicBezTo>
                  <a:lnTo>
                    <a:pt x="756" y="1184"/>
                  </a:lnTo>
                  <a:lnTo>
                    <a:pt x="756" y="2066"/>
                  </a:lnTo>
                  <a:lnTo>
                    <a:pt x="378" y="2066"/>
                  </a:lnTo>
                  <a:cubicBezTo>
                    <a:pt x="189" y="2066"/>
                    <a:pt x="32" y="2223"/>
                    <a:pt x="32" y="2444"/>
                  </a:cubicBezTo>
                  <a:cubicBezTo>
                    <a:pt x="32" y="2633"/>
                    <a:pt x="189" y="2790"/>
                    <a:pt x="378" y="2790"/>
                  </a:cubicBezTo>
                  <a:lnTo>
                    <a:pt x="1765" y="2790"/>
                  </a:lnTo>
                  <a:cubicBezTo>
                    <a:pt x="1954" y="2790"/>
                    <a:pt x="2111" y="2633"/>
                    <a:pt x="2111" y="2444"/>
                  </a:cubicBezTo>
                  <a:cubicBezTo>
                    <a:pt x="2111" y="2223"/>
                    <a:pt x="1954" y="2066"/>
                    <a:pt x="1765" y="2066"/>
                  </a:cubicBezTo>
                  <a:lnTo>
                    <a:pt x="1418" y="2066"/>
                  </a:lnTo>
                  <a:lnTo>
                    <a:pt x="1418" y="333"/>
                  </a:lnTo>
                  <a:cubicBezTo>
                    <a:pt x="1418" y="175"/>
                    <a:pt x="1323" y="81"/>
                    <a:pt x="1229" y="18"/>
                  </a:cubicBezTo>
                  <a:cubicBezTo>
                    <a:pt x="1187" y="7"/>
                    <a:pt x="1141" y="0"/>
                    <a:pt x="10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7" name="Google Shape;8562;p58">
            <a:extLst>
              <a:ext uri="{FF2B5EF4-FFF2-40B4-BE49-F238E27FC236}">
                <a16:creationId xmlns:a16="http://schemas.microsoft.com/office/drawing/2014/main" id="{CDB1FE58-DBDD-0D83-DEA5-DD78E6052FB9}"/>
              </a:ext>
            </a:extLst>
          </p:cNvPr>
          <p:cNvSpPr/>
          <p:nvPr/>
        </p:nvSpPr>
        <p:spPr>
          <a:xfrm>
            <a:off x="9828246" y="2360093"/>
            <a:ext cx="533722" cy="525275"/>
          </a:xfrm>
          <a:custGeom>
            <a:avLst/>
            <a:gdLst/>
            <a:ahLst/>
            <a:cxnLst/>
            <a:rect l="l" t="t" r="r" b="b"/>
            <a:pathLst>
              <a:path w="12005" h="11815" extrusionOk="0">
                <a:moveTo>
                  <a:pt x="6003" y="693"/>
                </a:moveTo>
                <a:cubicBezTo>
                  <a:pt x="6089" y="693"/>
                  <a:pt x="6176" y="725"/>
                  <a:pt x="6239" y="788"/>
                </a:cubicBezTo>
                <a:lnTo>
                  <a:pt x="8444" y="2993"/>
                </a:lnTo>
                <a:lnTo>
                  <a:pt x="7972" y="3466"/>
                </a:lnTo>
                <a:lnTo>
                  <a:pt x="7751" y="3214"/>
                </a:lnTo>
                <a:cubicBezTo>
                  <a:pt x="7562" y="3025"/>
                  <a:pt x="7279" y="2899"/>
                  <a:pt x="6995" y="2899"/>
                </a:cubicBezTo>
                <a:cubicBezTo>
                  <a:pt x="6711" y="2899"/>
                  <a:pt x="6459" y="3025"/>
                  <a:pt x="6239" y="3214"/>
                </a:cubicBezTo>
                <a:cubicBezTo>
                  <a:pt x="5861" y="3623"/>
                  <a:pt x="5861" y="4285"/>
                  <a:pt x="6239" y="4663"/>
                </a:cubicBezTo>
                <a:lnTo>
                  <a:pt x="6491" y="4915"/>
                </a:lnTo>
                <a:lnTo>
                  <a:pt x="6018" y="5388"/>
                </a:lnTo>
                <a:lnTo>
                  <a:pt x="5262" y="4631"/>
                </a:lnTo>
                <a:cubicBezTo>
                  <a:pt x="5199" y="4568"/>
                  <a:pt x="5113" y="4537"/>
                  <a:pt x="5026" y="4537"/>
                </a:cubicBezTo>
                <a:cubicBezTo>
                  <a:pt x="4939" y="4537"/>
                  <a:pt x="4853" y="4568"/>
                  <a:pt x="4790" y="4631"/>
                </a:cubicBezTo>
                <a:lnTo>
                  <a:pt x="4317" y="5104"/>
                </a:lnTo>
                <a:cubicBezTo>
                  <a:pt x="4254" y="5167"/>
                  <a:pt x="4167" y="5198"/>
                  <a:pt x="4081" y="5198"/>
                </a:cubicBezTo>
                <a:cubicBezTo>
                  <a:pt x="3994" y="5198"/>
                  <a:pt x="3907" y="5167"/>
                  <a:pt x="3844" y="5104"/>
                </a:cubicBezTo>
                <a:cubicBezTo>
                  <a:pt x="3718" y="4978"/>
                  <a:pt x="3718" y="4757"/>
                  <a:pt x="3844" y="4631"/>
                </a:cubicBezTo>
                <a:lnTo>
                  <a:pt x="4317" y="4159"/>
                </a:lnTo>
                <a:cubicBezTo>
                  <a:pt x="4443" y="4033"/>
                  <a:pt x="4443" y="3812"/>
                  <a:pt x="4317" y="3686"/>
                </a:cubicBezTo>
                <a:lnTo>
                  <a:pt x="3624" y="2993"/>
                </a:lnTo>
                <a:lnTo>
                  <a:pt x="5766" y="788"/>
                </a:lnTo>
                <a:cubicBezTo>
                  <a:pt x="5829" y="725"/>
                  <a:pt x="5916" y="693"/>
                  <a:pt x="6003" y="693"/>
                </a:cubicBezTo>
                <a:close/>
                <a:moveTo>
                  <a:pt x="3088" y="3466"/>
                </a:moveTo>
                <a:lnTo>
                  <a:pt x="3561" y="3938"/>
                </a:lnTo>
                <a:lnTo>
                  <a:pt x="3340" y="4159"/>
                </a:lnTo>
                <a:cubicBezTo>
                  <a:pt x="2931" y="4568"/>
                  <a:pt x="2931" y="5230"/>
                  <a:pt x="3340" y="5608"/>
                </a:cubicBezTo>
                <a:cubicBezTo>
                  <a:pt x="3529" y="5813"/>
                  <a:pt x="3797" y="5915"/>
                  <a:pt x="4065" y="5915"/>
                </a:cubicBezTo>
                <a:cubicBezTo>
                  <a:pt x="4333" y="5915"/>
                  <a:pt x="4601" y="5813"/>
                  <a:pt x="4790" y="5608"/>
                </a:cubicBezTo>
                <a:lnTo>
                  <a:pt x="5042" y="5388"/>
                </a:lnTo>
                <a:lnTo>
                  <a:pt x="5514" y="5860"/>
                </a:lnTo>
                <a:lnTo>
                  <a:pt x="4758" y="6616"/>
                </a:lnTo>
                <a:cubicBezTo>
                  <a:pt x="4632" y="6711"/>
                  <a:pt x="4632" y="6963"/>
                  <a:pt x="4758" y="7089"/>
                </a:cubicBezTo>
                <a:lnTo>
                  <a:pt x="5231" y="7561"/>
                </a:lnTo>
                <a:cubicBezTo>
                  <a:pt x="5357" y="7656"/>
                  <a:pt x="5357" y="7908"/>
                  <a:pt x="5231" y="8002"/>
                </a:cubicBezTo>
                <a:cubicBezTo>
                  <a:pt x="5168" y="8065"/>
                  <a:pt x="5081" y="8097"/>
                  <a:pt x="4994" y="8097"/>
                </a:cubicBezTo>
                <a:cubicBezTo>
                  <a:pt x="4908" y="8097"/>
                  <a:pt x="4821" y="8065"/>
                  <a:pt x="4758" y="8002"/>
                </a:cubicBezTo>
                <a:lnTo>
                  <a:pt x="4286" y="7561"/>
                </a:lnTo>
                <a:cubicBezTo>
                  <a:pt x="4223" y="7498"/>
                  <a:pt x="4136" y="7467"/>
                  <a:pt x="4049" y="7467"/>
                </a:cubicBezTo>
                <a:cubicBezTo>
                  <a:pt x="3963" y="7467"/>
                  <a:pt x="3876" y="7498"/>
                  <a:pt x="3813" y="7561"/>
                </a:cubicBezTo>
                <a:lnTo>
                  <a:pt x="3088" y="8254"/>
                </a:lnTo>
                <a:lnTo>
                  <a:pt x="883" y="6049"/>
                </a:lnTo>
                <a:cubicBezTo>
                  <a:pt x="789" y="6018"/>
                  <a:pt x="789" y="5829"/>
                  <a:pt x="883" y="5671"/>
                </a:cubicBezTo>
                <a:lnTo>
                  <a:pt x="3088" y="3466"/>
                </a:lnTo>
                <a:close/>
                <a:moveTo>
                  <a:pt x="8917" y="3529"/>
                </a:moveTo>
                <a:lnTo>
                  <a:pt x="11122" y="5671"/>
                </a:lnTo>
                <a:cubicBezTo>
                  <a:pt x="11248" y="5766"/>
                  <a:pt x="11248" y="6018"/>
                  <a:pt x="11122" y="6144"/>
                </a:cubicBezTo>
                <a:lnTo>
                  <a:pt x="8917" y="8349"/>
                </a:lnTo>
                <a:lnTo>
                  <a:pt x="8444" y="7876"/>
                </a:lnTo>
                <a:lnTo>
                  <a:pt x="8696" y="7624"/>
                </a:lnTo>
                <a:cubicBezTo>
                  <a:pt x="9074" y="7246"/>
                  <a:pt x="9074" y="6553"/>
                  <a:pt x="8696" y="6175"/>
                </a:cubicBezTo>
                <a:cubicBezTo>
                  <a:pt x="8491" y="5970"/>
                  <a:pt x="8224" y="5868"/>
                  <a:pt x="7956" y="5868"/>
                </a:cubicBezTo>
                <a:cubicBezTo>
                  <a:pt x="7688" y="5868"/>
                  <a:pt x="7420" y="5970"/>
                  <a:pt x="7216" y="6175"/>
                </a:cubicBezTo>
                <a:lnTo>
                  <a:pt x="6995" y="6396"/>
                </a:lnTo>
                <a:lnTo>
                  <a:pt x="6522" y="5923"/>
                </a:lnTo>
                <a:lnTo>
                  <a:pt x="7279" y="5198"/>
                </a:lnTo>
                <a:cubicBezTo>
                  <a:pt x="7373" y="5072"/>
                  <a:pt x="7373" y="4820"/>
                  <a:pt x="7279" y="4726"/>
                </a:cubicBezTo>
                <a:lnTo>
                  <a:pt x="6806" y="4222"/>
                </a:lnTo>
                <a:cubicBezTo>
                  <a:pt x="6680" y="4127"/>
                  <a:pt x="6680" y="3875"/>
                  <a:pt x="6806" y="3749"/>
                </a:cubicBezTo>
                <a:cubicBezTo>
                  <a:pt x="6869" y="3686"/>
                  <a:pt x="6963" y="3655"/>
                  <a:pt x="7026" y="3655"/>
                </a:cubicBezTo>
                <a:cubicBezTo>
                  <a:pt x="7121" y="3655"/>
                  <a:pt x="7216" y="3686"/>
                  <a:pt x="7279" y="3749"/>
                </a:cubicBezTo>
                <a:lnTo>
                  <a:pt x="7751" y="4222"/>
                </a:lnTo>
                <a:cubicBezTo>
                  <a:pt x="7798" y="4285"/>
                  <a:pt x="7885" y="4316"/>
                  <a:pt x="7976" y="4316"/>
                </a:cubicBezTo>
                <a:cubicBezTo>
                  <a:pt x="8066" y="4316"/>
                  <a:pt x="8161" y="4285"/>
                  <a:pt x="8224" y="4222"/>
                </a:cubicBezTo>
                <a:lnTo>
                  <a:pt x="8917" y="3529"/>
                </a:lnTo>
                <a:close/>
                <a:moveTo>
                  <a:pt x="5987" y="6396"/>
                </a:moveTo>
                <a:lnTo>
                  <a:pt x="6711" y="7152"/>
                </a:lnTo>
                <a:cubicBezTo>
                  <a:pt x="6774" y="7215"/>
                  <a:pt x="6869" y="7246"/>
                  <a:pt x="6960" y="7246"/>
                </a:cubicBezTo>
                <a:cubicBezTo>
                  <a:pt x="7050" y="7246"/>
                  <a:pt x="7137" y="7215"/>
                  <a:pt x="7184" y="7152"/>
                </a:cubicBezTo>
                <a:lnTo>
                  <a:pt x="7657" y="6679"/>
                </a:lnTo>
                <a:cubicBezTo>
                  <a:pt x="7720" y="6616"/>
                  <a:pt x="7814" y="6585"/>
                  <a:pt x="7905" y="6585"/>
                </a:cubicBezTo>
                <a:cubicBezTo>
                  <a:pt x="7995" y="6585"/>
                  <a:pt x="8082" y="6616"/>
                  <a:pt x="8129" y="6679"/>
                </a:cubicBezTo>
                <a:cubicBezTo>
                  <a:pt x="8255" y="6805"/>
                  <a:pt x="8255" y="7026"/>
                  <a:pt x="8129" y="7152"/>
                </a:cubicBezTo>
                <a:lnTo>
                  <a:pt x="7657" y="7624"/>
                </a:lnTo>
                <a:cubicBezTo>
                  <a:pt x="7562" y="7750"/>
                  <a:pt x="7562" y="7971"/>
                  <a:pt x="7657" y="8097"/>
                </a:cubicBezTo>
                <a:lnTo>
                  <a:pt x="8381" y="8822"/>
                </a:lnTo>
                <a:lnTo>
                  <a:pt x="6239" y="11027"/>
                </a:lnTo>
                <a:cubicBezTo>
                  <a:pt x="6192" y="11074"/>
                  <a:pt x="6105" y="11098"/>
                  <a:pt x="6014" y="11098"/>
                </a:cubicBezTo>
                <a:cubicBezTo>
                  <a:pt x="5924" y="11098"/>
                  <a:pt x="5829" y="11074"/>
                  <a:pt x="5766" y="11027"/>
                </a:cubicBezTo>
                <a:lnTo>
                  <a:pt x="3561" y="8822"/>
                </a:lnTo>
                <a:lnTo>
                  <a:pt x="4034" y="8349"/>
                </a:lnTo>
                <a:lnTo>
                  <a:pt x="4286" y="8570"/>
                </a:lnTo>
                <a:cubicBezTo>
                  <a:pt x="4475" y="8774"/>
                  <a:pt x="4742" y="8877"/>
                  <a:pt x="5010" y="8877"/>
                </a:cubicBezTo>
                <a:cubicBezTo>
                  <a:pt x="5278" y="8877"/>
                  <a:pt x="5546" y="8774"/>
                  <a:pt x="5735" y="8570"/>
                </a:cubicBezTo>
                <a:cubicBezTo>
                  <a:pt x="6144" y="8191"/>
                  <a:pt x="6144" y="7498"/>
                  <a:pt x="5735" y="7120"/>
                </a:cubicBezTo>
                <a:lnTo>
                  <a:pt x="5514" y="6868"/>
                </a:lnTo>
                <a:lnTo>
                  <a:pt x="5987" y="6396"/>
                </a:lnTo>
                <a:close/>
                <a:moveTo>
                  <a:pt x="5999" y="0"/>
                </a:moveTo>
                <a:cubicBezTo>
                  <a:pt x="5735" y="0"/>
                  <a:pt x="5467" y="95"/>
                  <a:pt x="5262" y="284"/>
                </a:cubicBezTo>
                <a:lnTo>
                  <a:pt x="379" y="5167"/>
                </a:lnTo>
                <a:cubicBezTo>
                  <a:pt x="1" y="5577"/>
                  <a:pt x="1" y="6238"/>
                  <a:pt x="379" y="6648"/>
                </a:cubicBezTo>
                <a:lnTo>
                  <a:pt x="5262" y="11531"/>
                </a:lnTo>
                <a:cubicBezTo>
                  <a:pt x="5467" y="11720"/>
                  <a:pt x="5735" y="11814"/>
                  <a:pt x="5999" y="11814"/>
                </a:cubicBezTo>
                <a:cubicBezTo>
                  <a:pt x="6262" y="11814"/>
                  <a:pt x="6522" y="11720"/>
                  <a:pt x="6711" y="11531"/>
                </a:cubicBezTo>
                <a:lnTo>
                  <a:pt x="11595" y="6648"/>
                </a:lnTo>
                <a:cubicBezTo>
                  <a:pt x="12004" y="6238"/>
                  <a:pt x="12004" y="5577"/>
                  <a:pt x="11595" y="5167"/>
                </a:cubicBezTo>
                <a:lnTo>
                  <a:pt x="6711" y="284"/>
                </a:lnTo>
                <a:cubicBezTo>
                  <a:pt x="6522" y="95"/>
                  <a:pt x="6262" y="0"/>
                  <a:pt x="5999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8" name="Google Shape;8563;p58">
            <a:extLst>
              <a:ext uri="{FF2B5EF4-FFF2-40B4-BE49-F238E27FC236}">
                <a16:creationId xmlns:a16="http://schemas.microsoft.com/office/drawing/2014/main" id="{F2712744-A7AF-9F69-352C-83C25C896102}"/>
              </a:ext>
            </a:extLst>
          </p:cNvPr>
          <p:cNvGrpSpPr/>
          <p:nvPr/>
        </p:nvGrpSpPr>
        <p:grpSpPr>
          <a:xfrm>
            <a:off x="9832551" y="2984093"/>
            <a:ext cx="525275" cy="525275"/>
            <a:chOff x="5775900" y="2308125"/>
            <a:chExt cx="295375" cy="295375"/>
          </a:xfrm>
          <a:solidFill>
            <a:srgbClr val="054B99"/>
          </a:solidFill>
        </p:grpSpPr>
        <p:sp>
          <p:nvSpPr>
            <p:cNvPr id="159" name="Google Shape;8564;p58">
              <a:extLst>
                <a:ext uri="{FF2B5EF4-FFF2-40B4-BE49-F238E27FC236}">
                  <a16:creationId xmlns:a16="http://schemas.microsoft.com/office/drawing/2014/main" id="{8F0743BA-738B-BCCF-1648-0E3CA54FB4A7}"/>
                </a:ext>
              </a:extLst>
            </p:cNvPr>
            <p:cNvSpPr/>
            <p:nvPr/>
          </p:nvSpPr>
          <p:spPr>
            <a:xfrm>
              <a:off x="5984625" y="2482975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8"/>
                    <a:pt x="158" y="725"/>
                    <a:pt x="378" y="725"/>
                  </a:cubicBezTo>
                  <a:cubicBezTo>
                    <a:pt x="567" y="725"/>
                    <a:pt x="725" y="568"/>
                    <a:pt x="725" y="347"/>
                  </a:cubicBezTo>
                  <a:cubicBezTo>
                    <a:pt x="725" y="158"/>
                    <a:pt x="567" y="0"/>
                    <a:pt x="3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565;p58">
              <a:extLst>
                <a:ext uri="{FF2B5EF4-FFF2-40B4-BE49-F238E27FC236}">
                  <a16:creationId xmlns:a16="http://schemas.microsoft.com/office/drawing/2014/main" id="{A0E3853C-D0B0-9F8D-315F-9046184AAB22}"/>
                </a:ext>
              </a:extLst>
            </p:cNvPr>
            <p:cNvSpPr/>
            <p:nvPr/>
          </p:nvSpPr>
          <p:spPr>
            <a:xfrm>
              <a:off x="5775900" y="2308125"/>
              <a:ext cx="295375" cy="295375"/>
            </a:xfrm>
            <a:custGeom>
              <a:avLst/>
              <a:gdLst/>
              <a:ahLst/>
              <a:cxnLst/>
              <a:rect l="l" t="t" r="r" b="b"/>
              <a:pathLst>
                <a:path w="11815" h="11815" extrusionOk="0">
                  <a:moveTo>
                    <a:pt x="7845" y="725"/>
                  </a:moveTo>
                  <a:cubicBezTo>
                    <a:pt x="7719" y="914"/>
                    <a:pt x="7656" y="1166"/>
                    <a:pt x="7656" y="1450"/>
                  </a:cubicBezTo>
                  <a:cubicBezTo>
                    <a:pt x="7656" y="1670"/>
                    <a:pt x="7719" y="1922"/>
                    <a:pt x="7845" y="2143"/>
                  </a:cubicBezTo>
                  <a:lnTo>
                    <a:pt x="1387" y="2143"/>
                  </a:lnTo>
                  <a:cubicBezTo>
                    <a:pt x="1009" y="2143"/>
                    <a:pt x="694" y="1828"/>
                    <a:pt x="694" y="1450"/>
                  </a:cubicBezTo>
                  <a:cubicBezTo>
                    <a:pt x="694" y="1040"/>
                    <a:pt x="1009" y="725"/>
                    <a:pt x="1387" y="725"/>
                  </a:cubicBezTo>
                  <a:close/>
                  <a:moveTo>
                    <a:pt x="6112" y="6994"/>
                  </a:moveTo>
                  <a:cubicBezTo>
                    <a:pt x="5955" y="7183"/>
                    <a:pt x="5829" y="7436"/>
                    <a:pt x="5766" y="7719"/>
                  </a:cubicBezTo>
                  <a:lnTo>
                    <a:pt x="3466" y="7719"/>
                  </a:lnTo>
                  <a:lnTo>
                    <a:pt x="3466" y="6994"/>
                  </a:lnTo>
                  <a:close/>
                  <a:moveTo>
                    <a:pt x="694" y="2678"/>
                  </a:moveTo>
                  <a:cubicBezTo>
                    <a:pt x="883" y="2773"/>
                    <a:pt x="1103" y="2867"/>
                    <a:pt x="1387" y="2867"/>
                  </a:cubicBezTo>
                  <a:lnTo>
                    <a:pt x="1387" y="10460"/>
                  </a:lnTo>
                  <a:cubicBezTo>
                    <a:pt x="1009" y="10460"/>
                    <a:pt x="694" y="10145"/>
                    <a:pt x="694" y="9767"/>
                  </a:cubicBezTo>
                  <a:lnTo>
                    <a:pt x="694" y="2678"/>
                  </a:lnTo>
                  <a:close/>
                  <a:moveTo>
                    <a:pt x="8381" y="2836"/>
                  </a:moveTo>
                  <a:lnTo>
                    <a:pt x="8381" y="5608"/>
                  </a:lnTo>
                  <a:cubicBezTo>
                    <a:pt x="7814" y="5703"/>
                    <a:pt x="7247" y="5923"/>
                    <a:pt x="6774" y="6301"/>
                  </a:cubicBezTo>
                  <a:lnTo>
                    <a:pt x="3151" y="6301"/>
                  </a:lnTo>
                  <a:cubicBezTo>
                    <a:pt x="2962" y="6301"/>
                    <a:pt x="2804" y="6459"/>
                    <a:pt x="2804" y="6648"/>
                  </a:cubicBezTo>
                  <a:lnTo>
                    <a:pt x="2804" y="8034"/>
                  </a:lnTo>
                  <a:cubicBezTo>
                    <a:pt x="2804" y="8223"/>
                    <a:pt x="2962" y="8381"/>
                    <a:pt x="3151" y="8381"/>
                  </a:cubicBezTo>
                  <a:lnTo>
                    <a:pt x="5640" y="8381"/>
                  </a:lnTo>
                  <a:lnTo>
                    <a:pt x="5640" y="8727"/>
                  </a:lnTo>
                  <a:cubicBezTo>
                    <a:pt x="5640" y="9357"/>
                    <a:pt x="5829" y="9956"/>
                    <a:pt x="6144" y="10492"/>
                  </a:cubicBezTo>
                  <a:lnTo>
                    <a:pt x="2080" y="10492"/>
                  </a:lnTo>
                  <a:lnTo>
                    <a:pt x="2080" y="10460"/>
                  </a:lnTo>
                  <a:lnTo>
                    <a:pt x="2080" y="2836"/>
                  </a:lnTo>
                  <a:close/>
                  <a:moveTo>
                    <a:pt x="8727" y="6301"/>
                  </a:moveTo>
                  <a:cubicBezTo>
                    <a:pt x="10050" y="6301"/>
                    <a:pt x="11153" y="7404"/>
                    <a:pt x="11153" y="8727"/>
                  </a:cubicBezTo>
                  <a:cubicBezTo>
                    <a:pt x="11153" y="10082"/>
                    <a:pt x="10050" y="11216"/>
                    <a:pt x="8727" y="11216"/>
                  </a:cubicBezTo>
                  <a:cubicBezTo>
                    <a:pt x="7373" y="11216"/>
                    <a:pt x="6270" y="10113"/>
                    <a:pt x="6270" y="8727"/>
                  </a:cubicBezTo>
                  <a:cubicBezTo>
                    <a:pt x="6270" y="7373"/>
                    <a:pt x="7373" y="6301"/>
                    <a:pt x="8727" y="6301"/>
                  </a:cubicBezTo>
                  <a:close/>
                  <a:moveTo>
                    <a:pt x="1387" y="0"/>
                  </a:moveTo>
                  <a:cubicBezTo>
                    <a:pt x="630" y="0"/>
                    <a:pt x="0" y="630"/>
                    <a:pt x="0" y="1355"/>
                  </a:cubicBezTo>
                  <a:lnTo>
                    <a:pt x="0" y="9704"/>
                  </a:lnTo>
                  <a:cubicBezTo>
                    <a:pt x="0" y="10460"/>
                    <a:pt x="630" y="11090"/>
                    <a:pt x="1387" y="11090"/>
                  </a:cubicBezTo>
                  <a:lnTo>
                    <a:pt x="6742" y="11090"/>
                  </a:lnTo>
                  <a:cubicBezTo>
                    <a:pt x="7310" y="11563"/>
                    <a:pt x="8003" y="11815"/>
                    <a:pt x="8727" y="11815"/>
                  </a:cubicBezTo>
                  <a:cubicBezTo>
                    <a:pt x="10460" y="11815"/>
                    <a:pt x="11815" y="10334"/>
                    <a:pt x="11815" y="8664"/>
                  </a:cubicBezTo>
                  <a:cubicBezTo>
                    <a:pt x="11815" y="7120"/>
                    <a:pt x="10618" y="5829"/>
                    <a:pt x="9074" y="5608"/>
                  </a:cubicBezTo>
                  <a:lnTo>
                    <a:pt x="9074" y="2458"/>
                  </a:lnTo>
                  <a:cubicBezTo>
                    <a:pt x="9074" y="2269"/>
                    <a:pt x="9042" y="2143"/>
                    <a:pt x="8822" y="2080"/>
                  </a:cubicBezTo>
                  <a:cubicBezTo>
                    <a:pt x="8538" y="1985"/>
                    <a:pt x="8349" y="1733"/>
                    <a:pt x="8349" y="1418"/>
                  </a:cubicBezTo>
                  <a:cubicBezTo>
                    <a:pt x="8349" y="1135"/>
                    <a:pt x="8538" y="851"/>
                    <a:pt x="8822" y="725"/>
                  </a:cubicBezTo>
                  <a:cubicBezTo>
                    <a:pt x="8979" y="694"/>
                    <a:pt x="9074" y="536"/>
                    <a:pt x="9074" y="410"/>
                  </a:cubicBezTo>
                  <a:lnTo>
                    <a:pt x="9074" y="347"/>
                  </a:lnTo>
                  <a:cubicBezTo>
                    <a:pt x="9074" y="158"/>
                    <a:pt x="8916" y="0"/>
                    <a:pt x="87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566;p58">
              <a:extLst>
                <a:ext uri="{FF2B5EF4-FFF2-40B4-BE49-F238E27FC236}">
                  <a16:creationId xmlns:a16="http://schemas.microsoft.com/office/drawing/2014/main" id="{EE73CB44-DF20-7ECC-81C2-AE0EE7EEDF90}"/>
                </a:ext>
              </a:extLst>
            </p:cNvPr>
            <p:cNvSpPr/>
            <p:nvPr/>
          </p:nvSpPr>
          <p:spPr>
            <a:xfrm>
              <a:off x="5984625" y="2508975"/>
              <a:ext cx="18125" cy="61450"/>
            </a:xfrm>
            <a:custGeom>
              <a:avLst/>
              <a:gdLst/>
              <a:ahLst/>
              <a:cxnLst/>
              <a:rect l="l" t="t" r="r" b="b"/>
              <a:pathLst>
                <a:path w="725" h="2458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2111"/>
                  </a:lnTo>
                  <a:cubicBezTo>
                    <a:pt x="0" y="2300"/>
                    <a:pt x="158" y="2458"/>
                    <a:pt x="378" y="2458"/>
                  </a:cubicBezTo>
                  <a:cubicBezTo>
                    <a:pt x="567" y="2458"/>
                    <a:pt x="725" y="2300"/>
                    <a:pt x="725" y="2111"/>
                  </a:cubicBezTo>
                  <a:lnTo>
                    <a:pt x="725" y="347"/>
                  </a:lnTo>
                  <a:cubicBezTo>
                    <a:pt x="725" y="158"/>
                    <a:pt x="567" y="0"/>
                    <a:pt x="3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567;p58">
              <a:extLst>
                <a:ext uri="{FF2B5EF4-FFF2-40B4-BE49-F238E27FC236}">
                  <a16:creationId xmlns:a16="http://schemas.microsoft.com/office/drawing/2014/main" id="{BF8B5342-B3AB-1D47-2009-BC2ED08BC9C0}"/>
                </a:ext>
              </a:extLst>
            </p:cNvPr>
            <p:cNvSpPr/>
            <p:nvPr/>
          </p:nvSpPr>
          <p:spPr>
            <a:xfrm>
              <a:off x="5845200" y="2395550"/>
              <a:ext cx="122900" cy="17350"/>
            </a:xfrm>
            <a:custGeom>
              <a:avLst/>
              <a:gdLst/>
              <a:ahLst/>
              <a:cxnLst/>
              <a:rect l="l" t="t" r="r" b="b"/>
              <a:pathLst>
                <a:path w="4916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99"/>
                    <a:pt x="158" y="694"/>
                    <a:pt x="347" y="694"/>
                  </a:cubicBezTo>
                  <a:lnTo>
                    <a:pt x="4569" y="694"/>
                  </a:lnTo>
                  <a:cubicBezTo>
                    <a:pt x="4758" y="694"/>
                    <a:pt x="4916" y="536"/>
                    <a:pt x="4916" y="347"/>
                  </a:cubicBezTo>
                  <a:cubicBezTo>
                    <a:pt x="4916" y="158"/>
                    <a:pt x="4758" y="0"/>
                    <a:pt x="45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568;p58">
              <a:extLst>
                <a:ext uri="{FF2B5EF4-FFF2-40B4-BE49-F238E27FC236}">
                  <a16:creationId xmlns:a16="http://schemas.microsoft.com/office/drawing/2014/main" id="{3DA347B3-8705-1F8D-E5D6-64D4C2E4BC65}"/>
                </a:ext>
              </a:extLst>
            </p:cNvPr>
            <p:cNvSpPr/>
            <p:nvPr/>
          </p:nvSpPr>
          <p:spPr>
            <a:xfrm>
              <a:off x="5845200" y="2431000"/>
              <a:ext cx="122900" cy="17350"/>
            </a:xfrm>
            <a:custGeom>
              <a:avLst/>
              <a:gdLst/>
              <a:ahLst/>
              <a:cxnLst/>
              <a:rect l="l" t="t" r="r" b="b"/>
              <a:pathLst>
                <a:path w="4916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lnTo>
                    <a:pt x="4569" y="693"/>
                  </a:lnTo>
                  <a:cubicBezTo>
                    <a:pt x="4758" y="693"/>
                    <a:pt x="4916" y="536"/>
                    <a:pt x="4916" y="347"/>
                  </a:cubicBezTo>
                  <a:cubicBezTo>
                    <a:pt x="4916" y="158"/>
                    <a:pt x="4758" y="0"/>
                    <a:pt x="45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" name="Google Shape;8569;p58">
            <a:extLst>
              <a:ext uri="{FF2B5EF4-FFF2-40B4-BE49-F238E27FC236}">
                <a16:creationId xmlns:a16="http://schemas.microsoft.com/office/drawing/2014/main" id="{62B41F8F-212B-6907-D3D9-2A041A587DE2}"/>
              </a:ext>
            </a:extLst>
          </p:cNvPr>
          <p:cNvGrpSpPr/>
          <p:nvPr/>
        </p:nvGrpSpPr>
        <p:grpSpPr>
          <a:xfrm>
            <a:off x="9864072" y="3660593"/>
            <a:ext cx="462232" cy="526697"/>
            <a:chOff x="5794025" y="2673575"/>
            <a:chExt cx="259925" cy="296175"/>
          </a:xfrm>
          <a:solidFill>
            <a:srgbClr val="054B99"/>
          </a:solidFill>
        </p:grpSpPr>
        <p:sp>
          <p:nvSpPr>
            <p:cNvPr id="165" name="Google Shape;8570;p58">
              <a:extLst>
                <a:ext uri="{FF2B5EF4-FFF2-40B4-BE49-F238E27FC236}">
                  <a16:creationId xmlns:a16="http://schemas.microsoft.com/office/drawing/2014/main" id="{DCCBEDC9-DBC7-03DC-F20A-4E7A46FFAE17}"/>
                </a:ext>
              </a:extLst>
            </p:cNvPr>
            <p:cNvSpPr/>
            <p:nvPr/>
          </p:nvSpPr>
          <p:spPr>
            <a:xfrm>
              <a:off x="5794025" y="2673575"/>
              <a:ext cx="259925" cy="296175"/>
            </a:xfrm>
            <a:custGeom>
              <a:avLst/>
              <a:gdLst/>
              <a:ahLst/>
              <a:cxnLst/>
              <a:rect l="l" t="t" r="r" b="b"/>
              <a:pathLst>
                <a:path w="10397" h="11847" extrusionOk="0">
                  <a:moveTo>
                    <a:pt x="5860" y="694"/>
                  </a:moveTo>
                  <a:cubicBezTo>
                    <a:pt x="7089" y="694"/>
                    <a:pt x="8097" y="1639"/>
                    <a:pt x="8254" y="2805"/>
                  </a:cubicBezTo>
                  <a:cubicBezTo>
                    <a:pt x="8160" y="2773"/>
                    <a:pt x="8065" y="2773"/>
                    <a:pt x="7939" y="2773"/>
                  </a:cubicBezTo>
                  <a:lnTo>
                    <a:pt x="7561" y="2773"/>
                  </a:lnTo>
                  <a:cubicBezTo>
                    <a:pt x="7404" y="1985"/>
                    <a:pt x="6679" y="1387"/>
                    <a:pt x="5860" y="1387"/>
                  </a:cubicBezTo>
                  <a:lnTo>
                    <a:pt x="4474" y="1387"/>
                  </a:lnTo>
                  <a:cubicBezTo>
                    <a:pt x="3655" y="1387"/>
                    <a:pt x="2930" y="1985"/>
                    <a:pt x="2804" y="2773"/>
                  </a:cubicBezTo>
                  <a:lnTo>
                    <a:pt x="2394" y="2773"/>
                  </a:lnTo>
                  <a:cubicBezTo>
                    <a:pt x="2268" y="2773"/>
                    <a:pt x="2142" y="2773"/>
                    <a:pt x="2079" y="2805"/>
                  </a:cubicBezTo>
                  <a:cubicBezTo>
                    <a:pt x="2237" y="1639"/>
                    <a:pt x="3277" y="694"/>
                    <a:pt x="4474" y="694"/>
                  </a:cubicBezTo>
                  <a:close/>
                  <a:moveTo>
                    <a:pt x="6206" y="2143"/>
                  </a:moveTo>
                  <a:cubicBezTo>
                    <a:pt x="6616" y="2300"/>
                    <a:pt x="6931" y="2647"/>
                    <a:pt x="6931" y="3120"/>
                  </a:cubicBezTo>
                  <a:lnTo>
                    <a:pt x="6931" y="3403"/>
                  </a:lnTo>
                  <a:cubicBezTo>
                    <a:pt x="6522" y="3246"/>
                    <a:pt x="6206" y="2899"/>
                    <a:pt x="6206" y="2427"/>
                  </a:cubicBezTo>
                  <a:lnTo>
                    <a:pt x="6206" y="2143"/>
                  </a:lnTo>
                  <a:close/>
                  <a:moveTo>
                    <a:pt x="5513" y="2080"/>
                  </a:moveTo>
                  <a:lnTo>
                    <a:pt x="5513" y="2427"/>
                  </a:lnTo>
                  <a:cubicBezTo>
                    <a:pt x="5513" y="3025"/>
                    <a:pt x="5041" y="3435"/>
                    <a:pt x="4474" y="3435"/>
                  </a:cubicBezTo>
                  <a:lnTo>
                    <a:pt x="3466" y="3435"/>
                  </a:lnTo>
                  <a:lnTo>
                    <a:pt x="3466" y="3088"/>
                  </a:lnTo>
                  <a:cubicBezTo>
                    <a:pt x="3466" y="2490"/>
                    <a:pt x="3938" y="2080"/>
                    <a:pt x="4474" y="2080"/>
                  </a:cubicBezTo>
                  <a:close/>
                  <a:moveTo>
                    <a:pt x="2741" y="3435"/>
                  </a:moveTo>
                  <a:lnTo>
                    <a:pt x="2741" y="5451"/>
                  </a:lnTo>
                  <a:cubicBezTo>
                    <a:pt x="2363" y="5293"/>
                    <a:pt x="2048" y="4947"/>
                    <a:pt x="2048" y="4474"/>
                  </a:cubicBezTo>
                  <a:lnTo>
                    <a:pt x="2048" y="3813"/>
                  </a:lnTo>
                  <a:cubicBezTo>
                    <a:pt x="2048" y="3592"/>
                    <a:pt x="2205" y="3435"/>
                    <a:pt x="2394" y="3435"/>
                  </a:cubicBezTo>
                  <a:close/>
                  <a:moveTo>
                    <a:pt x="7939" y="3498"/>
                  </a:moveTo>
                  <a:cubicBezTo>
                    <a:pt x="8160" y="3498"/>
                    <a:pt x="8317" y="3655"/>
                    <a:pt x="8317" y="3844"/>
                  </a:cubicBezTo>
                  <a:lnTo>
                    <a:pt x="8317" y="4506"/>
                  </a:lnTo>
                  <a:cubicBezTo>
                    <a:pt x="8317" y="4947"/>
                    <a:pt x="8034" y="5325"/>
                    <a:pt x="7593" y="5482"/>
                  </a:cubicBezTo>
                  <a:lnTo>
                    <a:pt x="7593" y="3498"/>
                  </a:lnTo>
                  <a:close/>
                  <a:moveTo>
                    <a:pt x="5891" y="3435"/>
                  </a:moveTo>
                  <a:cubicBezTo>
                    <a:pt x="6143" y="3750"/>
                    <a:pt x="6522" y="4033"/>
                    <a:pt x="6931" y="4128"/>
                  </a:cubicBezTo>
                  <a:lnTo>
                    <a:pt x="6931" y="5892"/>
                  </a:lnTo>
                  <a:cubicBezTo>
                    <a:pt x="6931" y="6491"/>
                    <a:pt x="6459" y="6900"/>
                    <a:pt x="5891" y="6900"/>
                  </a:cubicBezTo>
                  <a:lnTo>
                    <a:pt x="4505" y="6900"/>
                  </a:lnTo>
                  <a:cubicBezTo>
                    <a:pt x="3938" y="6900"/>
                    <a:pt x="3497" y="6428"/>
                    <a:pt x="3497" y="5892"/>
                  </a:cubicBezTo>
                  <a:lnTo>
                    <a:pt x="3497" y="4159"/>
                  </a:lnTo>
                  <a:lnTo>
                    <a:pt x="4505" y="4159"/>
                  </a:lnTo>
                  <a:cubicBezTo>
                    <a:pt x="5072" y="4159"/>
                    <a:pt x="5576" y="3876"/>
                    <a:pt x="5891" y="3435"/>
                  </a:cubicBezTo>
                  <a:close/>
                  <a:moveTo>
                    <a:pt x="6238" y="7593"/>
                  </a:moveTo>
                  <a:cubicBezTo>
                    <a:pt x="6333" y="7782"/>
                    <a:pt x="6459" y="7971"/>
                    <a:pt x="6616" y="8097"/>
                  </a:cubicBezTo>
                  <a:lnTo>
                    <a:pt x="5198" y="9547"/>
                  </a:lnTo>
                  <a:lnTo>
                    <a:pt x="3718" y="8097"/>
                  </a:lnTo>
                  <a:cubicBezTo>
                    <a:pt x="3875" y="7971"/>
                    <a:pt x="4033" y="7782"/>
                    <a:pt x="4096" y="7593"/>
                  </a:cubicBezTo>
                  <a:cubicBezTo>
                    <a:pt x="4190" y="7625"/>
                    <a:pt x="4379" y="7625"/>
                    <a:pt x="4474" y="7625"/>
                  </a:cubicBezTo>
                  <a:lnTo>
                    <a:pt x="5860" y="7625"/>
                  </a:lnTo>
                  <a:cubicBezTo>
                    <a:pt x="5986" y="7625"/>
                    <a:pt x="6143" y="7625"/>
                    <a:pt x="6238" y="7593"/>
                  </a:cubicBezTo>
                  <a:close/>
                  <a:moveTo>
                    <a:pt x="2961" y="8318"/>
                  </a:moveTo>
                  <a:lnTo>
                    <a:pt x="4852" y="10177"/>
                  </a:lnTo>
                  <a:lnTo>
                    <a:pt x="4852" y="11122"/>
                  </a:lnTo>
                  <a:lnTo>
                    <a:pt x="662" y="11122"/>
                  </a:lnTo>
                  <a:lnTo>
                    <a:pt x="662" y="9358"/>
                  </a:lnTo>
                  <a:cubicBezTo>
                    <a:pt x="662" y="8759"/>
                    <a:pt x="1134" y="8318"/>
                    <a:pt x="1701" y="8318"/>
                  </a:cubicBezTo>
                  <a:close/>
                  <a:moveTo>
                    <a:pt x="8664" y="8318"/>
                  </a:moveTo>
                  <a:cubicBezTo>
                    <a:pt x="9262" y="8318"/>
                    <a:pt x="9672" y="8790"/>
                    <a:pt x="9672" y="9358"/>
                  </a:cubicBezTo>
                  <a:lnTo>
                    <a:pt x="9672" y="11122"/>
                  </a:lnTo>
                  <a:lnTo>
                    <a:pt x="5513" y="11122"/>
                  </a:lnTo>
                  <a:lnTo>
                    <a:pt x="5513" y="10177"/>
                  </a:lnTo>
                  <a:lnTo>
                    <a:pt x="7404" y="8318"/>
                  </a:lnTo>
                  <a:close/>
                  <a:moveTo>
                    <a:pt x="4537" y="1"/>
                  </a:moveTo>
                  <a:cubicBezTo>
                    <a:pt x="2804" y="1"/>
                    <a:pt x="1418" y="1418"/>
                    <a:pt x="1418" y="3120"/>
                  </a:cubicBezTo>
                  <a:lnTo>
                    <a:pt x="1418" y="4506"/>
                  </a:lnTo>
                  <a:cubicBezTo>
                    <a:pt x="1418" y="5356"/>
                    <a:pt x="2048" y="6050"/>
                    <a:pt x="2835" y="6207"/>
                  </a:cubicBezTo>
                  <a:cubicBezTo>
                    <a:pt x="2898" y="6648"/>
                    <a:pt x="3151" y="7026"/>
                    <a:pt x="3497" y="7278"/>
                  </a:cubicBezTo>
                  <a:cubicBezTo>
                    <a:pt x="3466" y="7467"/>
                    <a:pt x="3308" y="7625"/>
                    <a:pt x="3119" y="7625"/>
                  </a:cubicBezTo>
                  <a:lnTo>
                    <a:pt x="1733" y="7625"/>
                  </a:lnTo>
                  <a:cubicBezTo>
                    <a:pt x="788" y="7625"/>
                    <a:pt x="0" y="8412"/>
                    <a:pt x="0" y="9358"/>
                  </a:cubicBezTo>
                  <a:lnTo>
                    <a:pt x="0" y="11468"/>
                  </a:lnTo>
                  <a:cubicBezTo>
                    <a:pt x="0" y="11689"/>
                    <a:pt x="158" y="11846"/>
                    <a:pt x="347" y="11846"/>
                  </a:cubicBezTo>
                  <a:lnTo>
                    <a:pt x="10050" y="11846"/>
                  </a:lnTo>
                  <a:cubicBezTo>
                    <a:pt x="10239" y="11846"/>
                    <a:pt x="10397" y="11689"/>
                    <a:pt x="10397" y="11468"/>
                  </a:cubicBezTo>
                  <a:lnTo>
                    <a:pt x="10397" y="9358"/>
                  </a:lnTo>
                  <a:cubicBezTo>
                    <a:pt x="10397" y="8412"/>
                    <a:pt x="9609" y="7625"/>
                    <a:pt x="8664" y="7625"/>
                  </a:cubicBezTo>
                  <a:lnTo>
                    <a:pt x="7278" y="7625"/>
                  </a:lnTo>
                  <a:cubicBezTo>
                    <a:pt x="7089" y="7625"/>
                    <a:pt x="6931" y="7467"/>
                    <a:pt x="6931" y="7278"/>
                  </a:cubicBezTo>
                  <a:cubicBezTo>
                    <a:pt x="7278" y="7026"/>
                    <a:pt x="7530" y="6648"/>
                    <a:pt x="7593" y="6207"/>
                  </a:cubicBezTo>
                  <a:cubicBezTo>
                    <a:pt x="8380" y="6050"/>
                    <a:pt x="9010" y="5325"/>
                    <a:pt x="9010" y="4506"/>
                  </a:cubicBezTo>
                  <a:lnTo>
                    <a:pt x="9010" y="3120"/>
                  </a:lnTo>
                  <a:cubicBezTo>
                    <a:pt x="9010" y="1387"/>
                    <a:pt x="7593" y="1"/>
                    <a:pt x="58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571;p58">
              <a:extLst>
                <a:ext uri="{FF2B5EF4-FFF2-40B4-BE49-F238E27FC236}">
                  <a16:creationId xmlns:a16="http://schemas.microsoft.com/office/drawing/2014/main" id="{75FE6F23-F9B0-676C-E66C-DBDDCCF09789}"/>
                </a:ext>
              </a:extLst>
            </p:cNvPr>
            <p:cNvSpPr/>
            <p:nvPr/>
          </p:nvSpPr>
          <p:spPr>
            <a:xfrm>
              <a:off x="5967300" y="2915375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40" y="694"/>
                  </a:lnTo>
                  <a:cubicBezTo>
                    <a:pt x="1260" y="694"/>
                    <a:pt x="1418" y="536"/>
                    <a:pt x="1418" y="347"/>
                  </a:cubicBezTo>
                  <a:cubicBezTo>
                    <a:pt x="1418" y="158"/>
                    <a:pt x="1260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7" name="Google Shape;8572;p58">
            <a:extLst>
              <a:ext uri="{FF2B5EF4-FFF2-40B4-BE49-F238E27FC236}">
                <a16:creationId xmlns:a16="http://schemas.microsoft.com/office/drawing/2014/main" id="{031EA833-4545-9BC8-4348-4DDCEDF5D15F}"/>
              </a:ext>
            </a:extLst>
          </p:cNvPr>
          <p:cNvSpPr/>
          <p:nvPr/>
        </p:nvSpPr>
        <p:spPr>
          <a:xfrm>
            <a:off x="11177740" y="2984086"/>
            <a:ext cx="526697" cy="525275"/>
          </a:xfrm>
          <a:custGeom>
            <a:avLst/>
            <a:gdLst/>
            <a:ahLst/>
            <a:cxnLst/>
            <a:rect l="l" t="t" r="r" b="b"/>
            <a:pathLst>
              <a:path w="11847" h="11815" extrusionOk="0">
                <a:moveTo>
                  <a:pt x="5892" y="693"/>
                </a:moveTo>
                <a:cubicBezTo>
                  <a:pt x="6491" y="693"/>
                  <a:pt x="6932" y="1134"/>
                  <a:pt x="6932" y="1701"/>
                </a:cubicBezTo>
                <a:cubicBezTo>
                  <a:pt x="6932" y="2269"/>
                  <a:pt x="6459" y="2710"/>
                  <a:pt x="5892" y="2710"/>
                </a:cubicBezTo>
                <a:cubicBezTo>
                  <a:pt x="5325" y="2710"/>
                  <a:pt x="4884" y="2269"/>
                  <a:pt x="4884" y="1701"/>
                </a:cubicBezTo>
                <a:cubicBezTo>
                  <a:pt x="4884" y="1134"/>
                  <a:pt x="5325" y="693"/>
                  <a:pt x="5892" y="693"/>
                </a:cubicBezTo>
                <a:close/>
                <a:moveTo>
                  <a:pt x="5892" y="3466"/>
                </a:moveTo>
                <a:cubicBezTo>
                  <a:pt x="6176" y="3466"/>
                  <a:pt x="6428" y="3497"/>
                  <a:pt x="6680" y="3592"/>
                </a:cubicBezTo>
                <a:lnTo>
                  <a:pt x="5892" y="4631"/>
                </a:lnTo>
                <a:lnTo>
                  <a:pt x="5104" y="3592"/>
                </a:lnTo>
                <a:cubicBezTo>
                  <a:pt x="5357" y="3529"/>
                  <a:pt x="5609" y="3466"/>
                  <a:pt x="5892" y="3466"/>
                </a:cubicBezTo>
                <a:close/>
                <a:moveTo>
                  <a:pt x="4222" y="2048"/>
                </a:moveTo>
                <a:cubicBezTo>
                  <a:pt x="4285" y="2426"/>
                  <a:pt x="4474" y="2710"/>
                  <a:pt x="4726" y="2962"/>
                </a:cubicBezTo>
                <a:cubicBezTo>
                  <a:pt x="4632" y="2993"/>
                  <a:pt x="4537" y="3056"/>
                  <a:pt x="4443" y="3088"/>
                </a:cubicBezTo>
                <a:cubicBezTo>
                  <a:pt x="4443" y="3088"/>
                  <a:pt x="4411" y="3088"/>
                  <a:pt x="4411" y="3119"/>
                </a:cubicBezTo>
                <a:cubicBezTo>
                  <a:pt x="3403" y="3623"/>
                  <a:pt x="2773" y="4694"/>
                  <a:pt x="2773" y="5829"/>
                </a:cubicBezTo>
                <a:lnTo>
                  <a:pt x="2773" y="6207"/>
                </a:lnTo>
                <a:lnTo>
                  <a:pt x="2143" y="6207"/>
                </a:lnTo>
                <a:lnTo>
                  <a:pt x="2647" y="2300"/>
                </a:lnTo>
                <a:cubicBezTo>
                  <a:pt x="2679" y="2174"/>
                  <a:pt x="2836" y="2048"/>
                  <a:pt x="2962" y="2048"/>
                </a:cubicBezTo>
                <a:close/>
                <a:moveTo>
                  <a:pt x="4474" y="3907"/>
                </a:moveTo>
                <a:lnTo>
                  <a:pt x="5546" y="5325"/>
                </a:lnTo>
                <a:lnTo>
                  <a:pt x="5546" y="6238"/>
                </a:lnTo>
                <a:lnTo>
                  <a:pt x="3466" y="6238"/>
                </a:lnTo>
                <a:lnTo>
                  <a:pt x="3466" y="5892"/>
                </a:lnTo>
                <a:cubicBezTo>
                  <a:pt x="3466" y="5041"/>
                  <a:pt x="3844" y="4348"/>
                  <a:pt x="4474" y="3907"/>
                </a:cubicBezTo>
                <a:close/>
                <a:moveTo>
                  <a:pt x="7278" y="3907"/>
                </a:moveTo>
                <a:cubicBezTo>
                  <a:pt x="7908" y="4348"/>
                  <a:pt x="8318" y="5104"/>
                  <a:pt x="8318" y="5892"/>
                </a:cubicBezTo>
                <a:lnTo>
                  <a:pt x="8318" y="6238"/>
                </a:lnTo>
                <a:lnTo>
                  <a:pt x="6207" y="6238"/>
                </a:lnTo>
                <a:lnTo>
                  <a:pt x="6207" y="5325"/>
                </a:lnTo>
                <a:lnTo>
                  <a:pt x="7278" y="3907"/>
                </a:lnTo>
                <a:close/>
                <a:moveTo>
                  <a:pt x="8854" y="2048"/>
                </a:moveTo>
                <a:cubicBezTo>
                  <a:pt x="9011" y="2048"/>
                  <a:pt x="9137" y="2143"/>
                  <a:pt x="9169" y="2300"/>
                </a:cubicBezTo>
                <a:lnTo>
                  <a:pt x="9673" y="6238"/>
                </a:lnTo>
                <a:lnTo>
                  <a:pt x="9043" y="6238"/>
                </a:lnTo>
                <a:lnTo>
                  <a:pt x="9043" y="5860"/>
                </a:lnTo>
                <a:cubicBezTo>
                  <a:pt x="9043" y="4694"/>
                  <a:pt x="8381" y="3655"/>
                  <a:pt x="7436" y="3151"/>
                </a:cubicBezTo>
                <a:cubicBezTo>
                  <a:pt x="7436" y="3151"/>
                  <a:pt x="7404" y="3151"/>
                  <a:pt x="7404" y="3119"/>
                </a:cubicBezTo>
                <a:cubicBezTo>
                  <a:pt x="7310" y="3088"/>
                  <a:pt x="7184" y="3056"/>
                  <a:pt x="7121" y="2993"/>
                </a:cubicBezTo>
                <a:cubicBezTo>
                  <a:pt x="7310" y="2773"/>
                  <a:pt x="7530" y="2458"/>
                  <a:pt x="7593" y="2048"/>
                </a:cubicBezTo>
                <a:close/>
                <a:moveTo>
                  <a:pt x="10744" y="6900"/>
                </a:moveTo>
                <a:cubicBezTo>
                  <a:pt x="10933" y="6900"/>
                  <a:pt x="11090" y="7057"/>
                  <a:pt x="11090" y="7246"/>
                </a:cubicBezTo>
                <a:cubicBezTo>
                  <a:pt x="11090" y="7435"/>
                  <a:pt x="10933" y="7624"/>
                  <a:pt x="10744" y="7624"/>
                </a:cubicBezTo>
                <a:lnTo>
                  <a:pt x="1009" y="7624"/>
                </a:lnTo>
                <a:cubicBezTo>
                  <a:pt x="820" y="7624"/>
                  <a:pt x="662" y="7435"/>
                  <a:pt x="662" y="7246"/>
                </a:cubicBezTo>
                <a:cubicBezTo>
                  <a:pt x="662" y="7057"/>
                  <a:pt x="820" y="6900"/>
                  <a:pt x="1009" y="6900"/>
                </a:cubicBezTo>
                <a:close/>
                <a:moveTo>
                  <a:pt x="10397" y="8317"/>
                </a:moveTo>
                <a:lnTo>
                  <a:pt x="10397" y="11121"/>
                </a:lnTo>
                <a:lnTo>
                  <a:pt x="1387" y="11121"/>
                </a:lnTo>
                <a:lnTo>
                  <a:pt x="1387" y="8317"/>
                </a:lnTo>
                <a:close/>
                <a:moveTo>
                  <a:pt x="5892" y="0"/>
                </a:moveTo>
                <a:cubicBezTo>
                  <a:pt x="5073" y="0"/>
                  <a:pt x="4380" y="599"/>
                  <a:pt x="4222" y="1386"/>
                </a:cubicBezTo>
                <a:lnTo>
                  <a:pt x="2962" y="1386"/>
                </a:lnTo>
                <a:cubicBezTo>
                  <a:pt x="2458" y="1386"/>
                  <a:pt x="2080" y="1701"/>
                  <a:pt x="1954" y="2143"/>
                </a:cubicBezTo>
                <a:lnTo>
                  <a:pt x="1954" y="2174"/>
                </a:lnTo>
                <a:lnTo>
                  <a:pt x="1450" y="6238"/>
                </a:lnTo>
                <a:lnTo>
                  <a:pt x="1072" y="6238"/>
                </a:lnTo>
                <a:cubicBezTo>
                  <a:pt x="473" y="6238"/>
                  <a:pt x="1" y="6711"/>
                  <a:pt x="1" y="7246"/>
                </a:cubicBezTo>
                <a:cubicBezTo>
                  <a:pt x="1" y="7719"/>
                  <a:pt x="316" y="8065"/>
                  <a:pt x="694" y="8254"/>
                </a:cubicBezTo>
                <a:lnTo>
                  <a:pt x="694" y="11468"/>
                </a:lnTo>
                <a:cubicBezTo>
                  <a:pt x="694" y="11657"/>
                  <a:pt x="851" y="11815"/>
                  <a:pt x="1040" y="11815"/>
                </a:cubicBezTo>
                <a:lnTo>
                  <a:pt x="10775" y="11815"/>
                </a:lnTo>
                <a:cubicBezTo>
                  <a:pt x="10996" y="11815"/>
                  <a:pt x="11153" y="11657"/>
                  <a:pt x="11153" y="11468"/>
                </a:cubicBezTo>
                <a:lnTo>
                  <a:pt x="11153" y="8254"/>
                </a:lnTo>
                <a:cubicBezTo>
                  <a:pt x="11531" y="8065"/>
                  <a:pt x="11847" y="7719"/>
                  <a:pt x="11847" y="7246"/>
                </a:cubicBezTo>
                <a:cubicBezTo>
                  <a:pt x="11815" y="6711"/>
                  <a:pt x="11342" y="6238"/>
                  <a:pt x="10744" y="6238"/>
                </a:cubicBezTo>
                <a:lnTo>
                  <a:pt x="10366" y="6238"/>
                </a:lnTo>
                <a:lnTo>
                  <a:pt x="9830" y="2174"/>
                </a:lnTo>
                <a:lnTo>
                  <a:pt x="9830" y="2143"/>
                </a:lnTo>
                <a:cubicBezTo>
                  <a:pt x="9736" y="1701"/>
                  <a:pt x="9295" y="1386"/>
                  <a:pt x="8854" y="1386"/>
                </a:cubicBezTo>
                <a:lnTo>
                  <a:pt x="7593" y="1386"/>
                </a:lnTo>
                <a:cubicBezTo>
                  <a:pt x="7436" y="599"/>
                  <a:pt x="6711" y="0"/>
                  <a:pt x="5892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8" name="Google Shape;8573;p58">
            <a:extLst>
              <a:ext uri="{FF2B5EF4-FFF2-40B4-BE49-F238E27FC236}">
                <a16:creationId xmlns:a16="http://schemas.microsoft.com/office/drawing/2014/main" id="{C307B0B0-AD7C-4D12-4087-C8E3C80F7A50}"/>
              </a:ext>
            </a:extLst>
          </p:cNvPr>
          <p:cNvGrpSpPr/>
          <p:nvPr/>
        </p:nvGrpSpPr>
        <p:grpSpPr>
          <a:xfrm>
            <a:off x="487491" y="4528149"/>
            <a:ext cx="529499" cy="523852"/>
            <a:chOff x="581525" y="3254850"/>
            <a:chExt cx="297750" cy="294575"/>
          </a:xfrm>
          <a:solidFill>
            <a:srgbClr val="054B99"/>
          </a:solidFill>
        </p:grpSpPr>
        <p:sp>
          <p:nvSpPr>
            <p:cNvPr id="169" name="Google Shape;8574;p58">
              <a:extLst>
                <a:ext uri="{FF2B5EF4-FFF2-40B4-BE49-F238E27FC236}">
                  <a16:creationId xmlns:a16="http://schemas.microsoft.com/office/drawing/2014/main" id="{70D361AB-04E8-360B-1DB2-F8F600FD2D45}"/>
                </a:ext>
              </a:extLst>
            </p:cNvPr>
            <p:cNvSpPr/>
            <p:nvPr/>
          </p:nvSpPr>
          <p:spPr>
            <a:xfrm>
              <a:off x="616950" y="3358025"/>
              <a:ext cx="89025" cy="86650"/>
            </a:xfrm>
            <a:custGeom>
              <a:avLst/>
              <a:gdLst/>
              <a:ahLst/>
              <a:cxnLst/>
              <a:rect l="l" t="t" r="r" b="b"/>
              <a:pathLst>
                <a:path w="3561" h="3466" extrusionOk="0">
                  <a:moveTo>
                    <a:pt x="1797" y="0"/>
                  </a:moveTo>
                  <a:cubicBezTo>
                    <a:pt x="789" y="0"/>
                    <a:pt x="1" y="788"/>
                    <a:pt x="1" y="1733"/>
                  </a:cubicBezTo>
                  <a:cubicBezTo>
                    <a:pt x="1" y="2710"/>
                    <a:pt x="789" y="3466"/>
                    <a:pt x="1797" y="3466"/>
                  </a:cubicBezTo>
                  <a:cubicBezTo>
                    <a:pt x="2773" y="3466"/>
                    <a:pt x="3561" y="2710"/>
                    <a:pt x="3561" y="1733"/>
                  </a:cubicBezTo>
                  <a:cubicBezTo>
                    <a:pt x="3561" y="788"/>
                    <a:pt x="2773" y="0"/>
                    <a:pt x="17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575;p58">
              <a:extLst>
                <a:ext uri="{FF2B5EF4-FFF2-40B4-BE49-F238E27FC236}">
                  <a16:creationId xmlns:a16="http://schemas.microsoft.com/office/drawing/2014/main" id="{952101F6-9B96-55A6-C3FC-2A78F0F08F8E}"/>
                </a:ext>
              </a:extLst>
            </p:cNvPr>
            <p:cNvSpPr/>
            <p:nvPr/>
          </p:nvSpPr>
          <p:spPr>
            <a:xfrm>
              <a:off x="721725" y="3254850"/>
              <a:ext cx="157550" cy="155975"/>
            </a:xfrm>
            <a:custGeom>
              <a:avLst/>
              <a:gdLst/>
              <a:ahLst/>
              <a:cxnLst/>
              <a:rect l="l" t="t" r="r" b="b"/>
              <a:pathLst>
                <a:path w="6302" h="6239" extrusionOk="0">
                  <a:moveTo>
                    <a:pt x="3151" y="1355"/>
                  </a:moveTo>
                  <a:cubicBezTo>
                    <a:pt x="3749" y="1355"/>
                    <a:pt x="4159" y="1827"/>
                    <a:pt x="4159" y="2363"/>
                  </a:cubicBezTo>
                  <a:cubicBezTo>
                    <a:pt x="4159" y="2773"/>
                    <a:pt x="3970" y="3119"/>
                    <a:pt x="3623" y="3277"/>
                  </a:cubicBezTo>
                  <a:cubicBezTo>
                    <a:pt x="3529" y="3308"/>
                    <a:pt x="3497" y="3434"/>
                    <a:pt x="3497" y="3560"/>
                  </a:cubicBezTo>
                  <a:cubicBezTo>
                    <a:pt x="3497" y="3749"/>
                    <a:pt x="3340" y="3907"/>
                    <a:pt x="3151" y="3907"/>
                  </a:cubicBezTo>
                  <a:cubicBezTo>
                    <a:pt x="2962" y="3907"/>
                    <a:pt x="2804" y="3749"/>
                    <a:pt x="2804" y="3560"/>
                  </a:cubicBezTo>
                  <a:cubicBezTo>
                    <a:pt x="2804" y="3151"/>
                    <a:pt x="2993" y="2836"/>
                    <a:pt x="3308" y="2647"/>
                  </a:cubicBezTo>
                  <a:cubicBezTo>
                    <a:pt x="3434" y="2552"/>
                    <a:pt x="3497" y="2458"/>
                    <a:pt x="3497" y="2332"/>
                  </a:cubicBezTo>
                  <a:cubicBezTo>
                    <a:pt x="3497" y="2143"/>
                    <a:pt x="3340" y="1953"/>
                    <a:pt x="3151" y="1953"/>
                  </a:cubicBezTo>
                  <a:cubicBezTo>
                    <a:pt x="2962" y="1953"/>
                    <a:pt x="2804" y="2143"/>
                    <a:pt x="2804" y="2332"/>
                  </a:cubicBezTo>
                  <a:cubicBezTo>
                    <a:pt x="2804" y="2521"/>
                    <a:pt x="2646" y="2678"/>
                    <a:pt x="2426" y="2678"/>
                  </a:cubicBezTo>
                  <a:cubicBezTo>
                    <a:pt x="2237" y="2678"/>
                    <a:pt x="2079" y="2521"/>
                    <a:pt x="2079" y="2332"/>
                  </a:cubicBezTo>
                  <a:cubicBezTo>
                    <a:pt x="2079" y="1827"/>
                    <a:pt x="2552" y="1355"/>
                    <a:pt x="3151" y="1355"/>
                  </a:cubicBezTo>
                  <a:close/>
                  <a:moveTo>
                    <a:pt x="3151" y="4096"/>
                  </a:moveTo>
                  <a:cubicBezTo>
                    <a:pt x="3340" y="4096"/>
                    <a:pt x="3497" y="4253"/>
                    <a:pt x="3497" y="4442"/>
                  </a:cubicBezTo>
                  <a:cubicBezTo>
                    <a:pt x="3497" y="4663"/>
                    <a:pt x="3340" y="4820"/>
                    <a:pt x="3151" y="4820"/>
                  </a:cubicBezTo>
                  <a:cubicBezTo>
                    <a:pt x="2962" y="4820"/>
                    <a:pt x="2804" y="4663"/>
                    <a:pt x="2804" y="4442"/>
                  </a:cubicBezTo>
                  <a:cubicBezTo>
                    <a:pt x="2804" y="4253"/>
                    <a:pt x="2962" y="4096"/>
                    <a:pt x="3151" y="4096"/>
                  </a:cubicBezTo>
                  <a:close/>
                  <a:moveTo>
                    <a:pt x="3182" y="0"/>
                  </a:moveTo>
                  <a:cubicBezTo>
                    <a:pt x="1481" y="0"/>
                    <a:pt x="63" y="1418"/>
                    <a:pt x="63" y="3119"/>
                  </a:cubicBezTo>
                  <a:cubicBezTo>
                    <a:pt x="63" y="3655"/>
                    <a:pt x="189" y="4159"/>
                    <a:pt x="473" y="4663"/>
                  </a:cubicBezTo>
                  <a:lnTo>
                    <a:pt x="32" y="5766"/>
                  </a:lnTo>
                  <a:cubicBezTo>
                    <a:pt x="0" y="5860"/>
                    <a:pt x="32" y="5986"/>
                    <a:pt x="126" y="6112"/>
                  </a:cubicBezTo>
                  <a:cubicBezTo>
                    <a:pt x="189" y="6175"/>
                    <a:pt x="347" y="6238"/>
                    <a:pt x="473" y="6238"/>
                  </a:cubicBezTo>
                  <a:lnTo>
                    <a:pt x="1764" y="5892"/>
                  </a:lnTo>
                  <a:cubicBezTo>
                    <a:pt x="2205" y="6144"/>
                    <a:pt x="2678" y="6238"/>
                    <a:pt x="3182" y="6238"/>
                  </a:cubicBezTo>
                  <a:cubicBezTo>
                    <a:pt x="4915" y="6238"/>
                    <a:pt x="6301" y="4789"/>
                    <a:pt x="6301" y="3119"/>
                  </a:cubicBezTo>
                  <a:cubicBezTo>
                    <a:pt x="6301" y="1386"/>
                    <a:pt x="4883" y="0"/>
                    <a:pt x="3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576;p58">
              <a:extLst>
                <a:ext uri="{FF2B5EF4-FFF2-40B4-BE49-F238E27FC236}">
                  <a16:creationId xmlns:a16="http://schemas.microsoft.com/office/drawing/2014/main" id="{33FE2AA8-91C0-00E9-5A67-AB86FC8A941F}"/>
                </a:ext>
              </a:extLst>
            </p:cNvPr>
            <p:cNvSpPr/>
            <p:nvPr/>
          </p:nvSpPr>
          <p:spPr>
            <a:xfrm>
              <a:off x="581525" y="3440725"/>
              <a:ext cx="157550" cy="108700"/>
            </a:xfrm>
            <a:custGeom>
              <a:avLst/>
              <a:gdLst/>
              <a:ahLst/>
              <a:cxnLst/>
              <a:rect l="l" t="t" r="r" b="b"/>
              <a:pathLst>
                <a:path w="6302" h="4348" extrusionOk="0">
                  <a:moveTo>
                    <a:pt x="1355" y="0"/>
                  </a:moveTo>
                  <a:cubicBezTo>
                    <a:pt x="567" y="567"/>
                    <a:pt x="0" y="1513"/>
                    <a:pt x="0" y="2584"/>
                  </a:cubicBezTo>
                  <a:lnTo>
                    <a:pt x="0" y="4001"/>
                  </a:lnTo>
                  <a:cubicBezTo>
                    <a:pt x="63" y="4190"/>
                    <a:pt x="221" y="4348"/>
                    <a:pt x="410" y="4348"/>
                  </a:cubicBezTo>
                  <a:lnTo>
                    <a:pt x="5955" y="4348"/>
                  </a:lnTo>
                  <a:cubicBezTo>
                    <a:pt x="6144" y="4348"/>
                    <a:pt x="6301" y="4190"/>
                    <a:pt x="6301" y="4001"/>
                  </a:cubicBezTo>
                  <a:lnTo>
                    <a:pt x="6301" y="2584"/>
                  </a:lnTo>
                  <a:cubicBezTo>
                    <a:pt x="6301" y="1513"/>
                    <a:pt x="5797" y="599"/>
                    <a:pt x="4978" y="0"/>
                  </a:cubicBezTo>
                  <a:cubicBezTo>
                    <a:pt x="4537" y="536"/>
                    <a:pt x="3875" y="851"/>
                    <a:pt x="3151" y="851"/>
                  </a:cubicBezTo>
                  <a:cubicBezTo>
                    <a:pt x="2458" y="851"/>
                    <a:pt x="1796" y="536"/>
                    <a:pt x="1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2" name="Google Shape;8577;p58">
            <a:extLst>
              <a:ext uri="{FF2B5EF4-FFF2-40B4-BE49-F238E27FC236}">
                <a16:creationId xmlns:a16="http://schemas.microsoft.com/office/drawing/2014/main" id="{8F92CF5E-C5E8-DEF7-D3FF-AAB3D309B900}"/>
              </a:ext>
            </a:extLst>
          </p:cNvPr>
          <p:cNvGrpSpPr/>
          <p:nvPr/>
        </p:nvGrpSpPr>
        <p:grpSpPr>
          <a:xfrm>
            <a:off x="486092" y="5188533"/>
            <a:ext cx="532299" cy="528832"/>
            <a:chOff x="580725" y="3617925"/>
            <a:chExt cx="299325" cy="297375"/>
          </a:xfrm>
          <a:solidFill>
            <a:srgbClr val="054B99"/>
          </a:solidFill>
        </p:grpSpPr>
        <p:sp>
          <p:nvSpPr>
            <p:cNvPr id="173" name="Google Shape;8578;p58">
              <a:extLst>
                <a:ext uri="{FF2B5EF4-FFF2-40B4-BE49-F238E27FC236}">
                  <a16:creationId xmlns:a16="http://schemas.microsoft.com/office/drawing/2014/main" id="{F1FAD95F-CF3F-9BB2-5FC3-4E39C43E0649}"/>
                </a:ext>
              </a:extLst>
            </p:cNvPr>
            <p:cNvSpPr/>
            <p:nvPr/>
          </p:nvSpPr>
          <p:spPr>
            <a:xfrm>
              <a:off x="609075" y="3662050"/>
              <a:ext cx="51225" cy="51200"/>
            </a:xfrm>
            <a:custGeom>
              <a:avLst/>
              <a:gdLst/>
              <a:ahLst/>
              <a:cxnLst/>
              <a:rect l="l" t="t" r="r" b="b"/>
              <a:pathLst>
                <a:path w="2049" h="2048" extrusionOk="0">
                  <a:moveTo>
                    <a:pt x="1041" y="0"/>
                  </a:moveTo>
                  <a:cubicBezTo>
                    <a:pt x="473" y="0"/>
                    <a:pt x="1" y="473"/>
                    <a:pt x="1" y="1040"/>
                  </a:cubicBezTo>
                  <a:cubicBezTo>
                    <a:pt x="1" y="1607"/>
                    <a:pt x="473" y="2048"/>
                    <a:pt x="1041" y="2048"/>
                  </a:cubicBezTo>
                  <a:cubicBezTo>
                    <a:pt x="1608" y="2048"/>
                    <a:pt x="2049" y="1607"/>
                    <a:pt x="2049" y="1040"/>
                  </a:cubicBezTo>
                  <a:cubicBezTo>
                    <a:pt x="2049" y="473"/>
                    <a:pt x="1608" y="0"/>
                    <a:pt x="10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579;p58">
              <a:extLst>
                <a:ext uri="{FF2B5EF4-FFF2-40B4-BE49-F238E27FC236}">
                  <a16:creationId xmlns:a16="http://schemas.microsoft.com/office/drawing/2014/main" id="{16DC1B20-6D3E-BF18-71DE-28DCDC2ACE43}"/>
                </a:ext>
              </a:extLst>
            </p:cNvPr>
            <p:cNvSpPr/>
            <p:nvPr/>
          </p:nvSpPr>
          <p:spPr>
            <a:xfrm>
              <a:off x="668950" y="3617925"/>
              <a:ext cx="122875" cy="104475"/>
            </a:xfrm>
            <a:custGeom>
              <a:avLst/>
              <a:gdLst/>
              <a:ahLst/>
              <a:cxnLst/>
              <a:rect l="l" t="t" r="r" b="b"/>
              <a:pathLst>
                <a:path w="4915" h="4179" extrusionOk="0">
                  <a:moveTo>
                    <a:pt x="1040" y="1"/>
                  </a:moveTo>
                  <a:cubicBezTo>
                    <a:pt x="441" y="1"/>
                    <a:pt x="0" y="473"/>
                    <a:pt x="0" y="1072"/>
                  </a:cubicBezTo>
                  <a:lnTo>
                    <a:pt x="0" y="1797"/>
                  </a:lnTo>
                  <a:cubicBezTo>
                    <a:pt x="0" y="2364"/>
                    <a:pt x="473" y="2805"/>
                    <a:pt x="1040" y="2805"/>
                  </a:cubicBezTo>
                  <a:lnTo>
                    <a:pt x="2300" y="2805"/>
                  </a:lnTo>
                  <a:lnTo>
                    <a:pt x="3592" y="4097"/>
                  </a:lnTo>
                  <a:cubicBezTo>
                    <a:pt x="3672" y="4156"/>
                    <a:pt x="3764" y="4178"/>
                    <a:pt x="3853" y="4178"/>
                  </a:cubicBezTo>
                  <a:cubicBezTo>
                    <a:pt x="3905" y="4178"/>
                    <a:pt x="3955" y="4171"/>
                    <a:pt x="4001" y="4160"/>
                  </a:cubicBezTo>
                  <a:cubicBezTo>
                    <a:pt x="4127" y="4097"/>
                    <a:pt x="4190" y="3939"/>
                    <a:pt x="4190" y="3844"/>
                  </a:cubicBezTo>
                  <a:lnTo>
                    <a:pt x="4190" y="2742"/>
                  </a:lnTo>
                  <a:cubicBezTo>
                    <a:pt x="4600" y="2584"/>
                    <a:pt x="4915" y="2206"/>
                    <a:pt x="4915" y="1734"/>
                  </a:cubicBezTo>
                  <a:lnTo>
                    <a:pt x="4915" y="1072"/>
                  </a:lnTo>
                  <a:cubicBezTo>
                    <a:pt x="4915" y="473"/>
                    <a:pt x="4411" y="1"/>
                    <a:pt x="38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580;p58">
              <a:extLst>
                <a:ext uri="{FF2B5EF4-FFF2-40B4-BE49-F238E27FC236}">
                  <a16:creationId xmlns:a16="http://schemas.microsoft.com/office/drawing/2014/main" id="{561CA71E-717E-E0CC-1417-33ADB200F96F}"/>
                </a:ext>
              </a:extLst>
            </p:cNvPr>
            <p:cNvSpPr/>
            <p:nvPr/>
          </p:nvSpPr>
          <p:spPr>
            <a:xfrm>
              <a:off x="580725" y="3721900"/>
              <a:ext cx="141800" cy="192025"/>
            </a:xfrm>
            <a:custGeom>
              <a:avLst/>
              <a:gdLst/>
              <a:ahLst/>
              <a:cxnLst/>
              <a:rect l="l" t="t" r="r" b="b"/>
              <a:pathLst>
                <a:path w="5672" h="7681" extrusionOk="0">
                  <a:moveTo>
                    <a:pt x="3340" y="4506"/>
                  </a:moveTo>
                  <a:lnTo>
                    <a:pt x="3718" y="5577"/>
                  </a:lnTo>
                  <a:lnTo>
                    <a:pt x="1229" y="5577"/>
                  </a:lnTo>
                  <a:lnTo>
                    <a:pt x="1450" y="4600"/>
                  </a:lnTo>
                  <a:lnTo>
                    <a:pt x="1450" y="4506"/>
                  </a:lnTo>
                  <a:close/>
                  <a:moveTo>
                    <a:pt x="1450" y="1"/>
                  </a:moveTo>
                  <a:cubicBezTo>
                    <a:pt x="1135" y="1"/>
                    <a:pt x="883" y="221"/>
                    <a:pt x="788" y="505"/>
                  </a:cubicBezTo>
                  <a:lnTo>
                    <a:pt x="95" y="3624"/>
                  </a:lnTo>
                  <a:cubicBezTo>
                    <a:pt x="1" y="4096"/>
                    <a:pt x="316" y="4506"/>
                    <a:pt x="757" y="4506"/>
                  </a:cubicBezTo>
                  <a:lnTo>
                    <a:pt x="95" y="7247"/>
                  </a:lnTo>
                  <a:cubicBezTo>
                    <a:pt x="32" y="7436"/>
                    <a:pt x="158" y="7593"/>
                    <a:pt x="316" y="7656"/>
                  </a:cubicBezTo>
                  <a:cubicBezTo>
                    <a:pt x="350" y="7668"/>
                    <a:pt x="383" y="7673"/>
                    <a:pt x="415" y="7673"/>
                  </a:cubicBezTo>
                  <a:cubicBezTo>
                    <a:pt x="559" y="7673"/>
                    <a:pt x="679" y="7565"/>
                    <a:pt x="757" y="7436"/>
                  </a:cubicBezTo>
                  <a:lnTo>
                    <a:pt x="1040" y="6301"/>
                  </a:lnTo>
                  <a:lnTo>
                    <a:pt x="3939" y="6301"/>
                  </a:lnTo>
                  <a:lnTo>
                    <a:pt x="4254" y="7152"/>
                  </a:lnTo>
                  <a:cubicBezTo>
                    <a:pt x="4358" y="7492"/>
                    <a:pt x="4637" y="7680"/>
                    <a:pt x="4908" y="7680"/>
                  </a:cubicBezTo>
                  <a:cubicBezTo>
                    <a:pt x="4964" y="7680"/>
                    <a:pt x="5019" y="7672"/>
                    <a:pt x="5073" y="7656"/>
                  </a:cubicBezTo>
                  <a:cubicBezTo>
                    <a:pt x="5451" y="7593"/>
                    <a:pt x="5672" y="7184"/>
                    <a:pt x="5609" y="6837"/>
                  </a:cubicBezTo>
                  <a:lnTo>
                    <a:pt x="4569" y="3687"/>
                  </a:lnTo>
                  <a:cubicBezTo>
                    <a:pt x="4506" y="3372"/>
                    <a:pt x="4222" y="3183"/>
                    <a:pt x="3907" y="3183"/>
                  </a:cubicBezTo>
                  <a:lnTo>
                    <a:pt x="3183" y="3183"/>
                  </a:lnTo>
                  <a:cubicBezTo>
                    <a:pt x="2994" y="3183"/>
                    <a:pt x="2836" y="3025"/>
                    <a:pt x="2836" y="2836"/>
                  </a:cubicBezTo>
                  <a:cubicBezTo>
                    <a:pt x="2836" y="2615"/>
                    <a:pt x="2994" y="2458"/>
                    <a:pt x="3183" y="2458"/>
                  </a:cubicBezTo>
                  <a:lnTo>
                    <a:pt x="4222" y="2458"/>
                  </a:lnTo>
                  <a:cubicBezTo>
                    <a:pt x="4600" y="2458"/>
                    <a:pt x="4915" y="2143"/>
                    <a:pt x="4915" y="1765"/>
                  </a:cubicBezTo>
                  <a:cubicBezTo>
                    <a:pt x="4915" y="1355"/>
                    <a:pt x="4600" y="1040"/>
                    <a:pt x="4222" y="1040"/>
                  </a:cubicBezTo>
                  <a:lnTo>
                    <a:pt x="2332" y="1040"/>
                  </a:lnTo>
                  <a:lnTo>
                    <a:pt x="2080" y="379"/>
                  </a:lnTo>
                  <a:cubicBezTo>
                    <a:pt x="1985" y="158"/>
                    <a:pt x="1733" y="1"/>
                    <a:pt x="14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581;p58">
              <a:extLst>
                <a:ext uri="{FF2B5EF4-FFF2-40B4-BE49-F238E27FC236}">
                  <a16:creationId xmlns:a16="http://schemas.microsoft.com/office/drawing/2014/main" id="{71442236-471B-FF2D-956C-CCC4D4D34EDC}"/>
                </a:ext>
              </a:extLst>
            </p:cNvPr>
            <p:cNvSpPr/>
            <p:nvPr/>
          </p:nvSpPr>
          <p:spPr>
            <a:xfrm>
              <a:off x="800475" y="3662050"/>
              <a:ext cx="51225" cy="51200"/>
            </a:xfrm>
            <a:custGeom>
              <a:avLst/>
              <a:gdLst/>
              <a:ahLst/>
              <a:cxnLst/>
              <a:rect l="l" t="t" r="r" b="b"/>
              <a:pathLst>
                <a:path w="2049" h="2048" extrusionOk="0">
                  <a:moveTo>
                    <a:pt x="1009" y="0"/>
                  </a:moveTo>
                  <a:cubicBezTo>
                    <a:pt x="442" y="0"/>
                    <a:pt x="1" y="473"/>
                    <a:pt x="1" y="1040"/>
                  </a:cubicBezTo>
                  <a:cubicBezTo>
                    <a:pt x="1" y="1607"/>
                    <a:pt x="442" y="2048"/>
                    <a:pt x="1009" y="2048"/>
                  </a:cubicBezTo>
                  <a:cubicBezTo>
                    <a:pt x="1576" y="2048"/>
                    <a:pt x="2048" y="1607"/>
                    <a:pt x="2048" y="1040"/>
                  </a:cubicBezTo>
                  <a:cubicBezTo>
                    <a:pt x="2048" y="473"/>
                    <a:pt x="1576" y="0"/>
                    <a:pt x="1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582;p58">
              <a:extLst>
                <a:ext uri="{FF2B5EF4-FFF2-40B4-BE49-F238E27FC236}">
                  <a16:creationId xmlns:a16="http://schemas.microsoft.com/office/drawing/2014/main" id="{6DBB9EDA-42D5-E89F-6700-E5CD49842440}"/>
                </a:ext>
              </a:extLst>
            </p:cNvPr>
            <p:cNvSpPr/>
            <p:nvPr/>
          </p:nvSpPr>
          <p:spPr>
            <a:xfrm>
              <a:off x="738250" y="3722700"/>
              <a:ext cx="141800" cy="192600"/>
            </a:xfrm>
            <a:custGeom>
              <a:avLst/>
              <a:gdLst/>
              <a:ahLst/>
              <a:cxnLst/>
              <a:rect l="l" t="t" r="r" b="b"/>
              <a:pathLst>
                <a:path w="5672" h="7704" extrusionOk="0">
                  <a:moveTo>
                    <a:pt x="4222" y="4474"/>
                  </a:moveTo>
                  <a:lnTo>
                    <a:pt x="4222" y="4568"/>
                  </a:lnTo>
                  <a:lnTo>
                    <a:pt x="4443" y="5545"/>
                  </a:lnTo>
                  <a:lnTo>
                    <a:pt x="1985" y="5545"/>
                  </a:lnTo>
                  <a:lnTo>
                    <a:pt x="2332" y="4474"/>
                  </a:lnTo>
                  <a:close/>
                  <a:moveTo>
                    <a:pt x="4222" y="0"/>
                  </a:moveTo>
                  <a:cubicBezTo>
                    <a:pt x="3939" y="0"/>
                    <a:pt x="3718" y="158"/>
                    <a:pt x="3592" y="378"/>
                  </a:cubicBezTo>
                  <a:lnTo>
                    <a:pt x="3340" y="1071"/>
                  </a:lnTo>
                  <a:lnTo>
                    <a:pt x="1450" y="1071"/>
                  </a:lnTo>
                  <a:cubicBezTo>
                    <a:pt x="1072" y="1071"/>
                    <a:pt x="757" y="1386"/>
                    <a:pt x="757" y="1764"/>
                  </a:cubicBezTo>
                  <a:cubicBezTo>
                    <a:pt x="757" y="2174"/>
                    <a:pt x="1072" y="2489"/>
                    <a:pt x="1450" y="2489"/>
                  </a:cubicBezTo>
                  <a:lnTo>
                    <a:pt x="2490" y="2489"/>
                  </a:lnTo>
                  <a:cubicBezTo>
                    <a:pt x="2679" y="2489"/>
                    <a:pt x="2836" y="2646"/>
                    <a:pt x="2836" y="2835"/>
                  </a:cubicBezTo>
                  <a:cubicBezTo>
                    <a:pt x="2836" y="3024"/>
                    <a:pt x="2679" y="3182"/>
                    <a:pt x="2490" y="3182"/>
                  </a:cubicBezTo>
                  <a:lnTo>
                    <a:pt x="1765" y="3182"/>
                  </a:lnTo>
                  <a:cubicBezTo>
                    <a:pt x="1450" y="3182"/>
                    <a:pt x="1198" y="3371"/>
                    <a:pt x="1103" y="3686"/>
                  </a:cubicBezTo>
                  <a:lnTo>
                    <a:pt x="95" y="6837"/>
                  </a:lnTo>
                  <a:cubicBezTo>
                    <a:pt x="1" y="7215"/>
                    <a:pt x="190" y="7593"/>
                    <a:pt x="599" y="7687"/>
                  </a:cubicBezTo>
                  <a:cubicBezTo>
                    <a:pt x="643" y="7696"/>
                    <a:pt x="690" y="7701"/>
                    <a:pt x="738" y="7701"/>
                  </a:cubicBezTo>
                  <a:cubicBezTo>
                    <a:pt x="1030" y="7701"/>
                    <a:pt x="1364" y="7531"/>
                    <a:pt x="1418" y="7152"/>
                  </a:cubicBezTo>
                  <a:lnTo>
                    <a:pt x="1733" y="6301"/>
                  </a:lnTo>
                  <a:lnTo>
                    <a:pt x="4632" y="6301"/>
                  </a:lnTo>
                  <a:lnTo>
                    <a:pt x="4915" y="7435"/>
                  </a:lnTo>
                  <a:cubicBezTo>
                    <a:pt x="4967" y="7591"/>
                    <a:pt x="5104" y="7704"/>
                    <a:pt x="5257" y="7704"/>
                  </a:cubicBezTo>
                  <a:cubicBezTo>
                    <a:pt x="5290" y="7704"/>
                    <a:pt x="5323" y="7698"/>
                    <a:pt x="5356" y="7687"/>
                  </a:cubicBezTo>
                  <a:cubicBezTo>
                    <a:pt x="5546" y="7624"/>
                    <a:pt x="5672" y="7435"/>
                    <a:pt x="5577" y="7246"/>
                  </a:cubicBezTo>
                  <a:lnTo>
                    <a:pt x="4915" y="4537"/>
                  </a:lnTo>
                  <a:cubicBezTo>
                    <a:pt x="5356" y="4474"/>
                    <a:pt x="5672" y="4064"/>
                    <a:pt x="5609" y="3623"/>
                  </a:cubicBezTo>
                  <a:lnTo>
                    <a:pt x="4884" y="504"/>
                  </a:lnTo>
                  <a:cubicBezTo>
                    <a:pt x="4821" y="189"/>
                    <a:pt x="4537" y="0"/>
                    <a:pt x="42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" name="Google Shape;8583;p58">
            <a:extLst>
              <a:ext uri="{FF2B5EF4-FFF2-40B4-BE49-F238E27FC236}">
                <a16:creationId xmlns:a16="http://schemas.microsoft.com/office/drawing/2014/main" id="{C253736F-8C13-6B9C-A77A-7B92F558F7C9}"/>
              </a:ext>
            </a:extLst>
          </p:cNvPr>
          <p:cNvGrpSpPr/>
          <p:nvPr/>
        </p:nvGrpSpPr>
        <p:grpSpPr>
          <a:xfrm>
            <a:off x="488892" y="5827933"/>
            <a:ext cx="526697" cy="526697"/>
            <a:chOff x="583100" y="3982600"/>
            <a:chExt cx="296175" cy="296175"/>
          </a:xfrm>
          <a:solidFill>
            <a:srgbClr val="054B99"/>
          </a:solidFill>
        </p:grpSpPr>
        <p:sp>
          <p:nvSpPr>
            <p:cNvPr id="179" name="Google Shape;8584;p58">
              <a:extLst>
                <a:ext uri="{FF2B5EF4-FFF2-40B4-BE49-F238E27FC236}">
                  <a16:creationId xmlns:a16="http://schemas.microsoft.com/office/drawing/2014/main" id="{BA49A913-00A3-AB23-C189-C79E8CFACF19}"/>
                </a:ext>
              </a:extLst>
            </p:cNvPr>
            <p:cNvSpPr/>
            <p:nvPr/>
          </p:nvSpPr>
          <p:spPr>
            <a:xfrm>
              <a:off x="694925" y="3982600"/>
              <a:ext cx="70925" cy="68550"/>
            </a:xfrm>
            <a:custGeom>
              <a:avLst/>
              <a:gdLst/>
              <a:ahLst/>
              <a:cxnLst/>
              <a:rect l="l" t="t" r="r" b="b"/>
              <a:pathLst>
                <a:path w="2837" h="2742" extrusionOk="0">
                  <a:moveTo>
                    <a:pt x="1419" y="1"/>
                  </a:moveTo>
                  <a:cubicBezTo>
                    <a:pt x="631" y="1"/>
                    <a:pt x="1" y="599"/>
                    <a:pt x="1" y="1355"/>
                  </a:cubicBezTo>
                  <a:cubicBezTo>
                    <a:pt x="1" y="2143"/>
                    <a:pt x="631" y="2742"/>
                    <a:pt x="1419" y="2742"/>
                  </a:cubicBezTo>
                  <a:cubicBezTo>
                    <a:pt x="2206" y="2742"/>
                    <a:pt x="2836" y="2143"/>
                    <a:pt x="2836" y="1355"/>
                  </a:cubicBezTo>
                  <a:cubicBezTo>
                    <a:pt x="2836" y="599"/>
                    <a:pt x="2206" y="1"/>
                    <a:pt x="14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8585;p58">
              <a:extLst>
                <a:ext uri="{FF2B5EF4-FFF2-40B4-BE49-F238E27FC236}">
                  <a16:creationId xmlns:a16="http://schemas.microsoft.com/office/drawing/2014/main" id="{B1847232-8F96-E51B-32BF-CD6A6224DBF8}"/>
                </a:ext>
              </a:extLst>
            </p:cNvPr>
            <p:cNvSpPr/>
            <p:nvPr/>
          </p:nvSpPr>
          <p:spPr>
            <a:xfrm>
              <a:off x="609075" y="4139350"/>
              <a:ext cx="69350" cy="68525"/>
            </a:xfrm>
            <a:custGeom>
              <a:avLst/>
              <a:gdLst/>
              <a:ahLst/>
              <a:cxnLst/>
              <a:rect l="l" t="t" r="r" b="b"/>
              <a:pathLst>
                <a:path w="2774" h="2741" extrusionOk="0">
                  <a:moveTo>
                    <a:pt x="1387" y="0"/>
                  </a:moveTo>
                  <a:cubicBezTo>
                    <a:pt x="631" y="0"/>
                    <a:pt x="1" y="630"/>
                    <a:pt x="1" y="1355"/>
                  </a:cubicBezTo>
                  <a:cubicBezTo>
                    <a:pt x="1" y="2111"/>
                    <a:pt x="631" y="2741"/>
                    <a:pt x="1387" y="2741"/>
                  </a:cubicBezTo>
                  <a:cubicBezTo>
                    <a:pt x="2143" y="2741"/>
                    <a:pt x="2773" y="2111"/>
                    <a:pt x="2773" y="1355"/>
                  </a:cubicBezTo>
                  <a:cubicBezTo>
                    <a:pt x="2773" y="630"/>
                    <a:pt x="2143" y="0"/>
                    <a:pt x="1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8586;p58">
              <a:extLst>
                <a:ext uri="{FF2B5EF4-FFF2-40B4-BE49-F238E27FC236}">
                  <a16:creationId xmlns:a16="http://schemas.microsoft.com/office/drawing/2014/main" id="{C34EC478-4E7F-264A-3C66-D6629893DC95}"/>
                </a:ext>
              </a:extLst>
            </p:cNvPr>
            <p:cNvSpPr/>
            <p:nvPr/>
          </p:nvSpPr>
          <p:spPr>
            <a:xfrm>
              <a:off x="783925" y="4140125"/>
              <a:ext cx="68550" cy="68550"/>
            </a:xfrm>
            <a:custGeom>
              <a:avLst/>
              <a:gdLst/>
              <a:ahLst/>
              <a:cxnLst/>
              <a:rect l="l" t="t" r="r" b="b"/>
              <a:pathLst>
                <a:path w="2742" h="2742" extrusionOk="0">
                  <a:moveTo>
                    <a:pt x="1356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1" y="2111"/>
                    <a:pt x="631" y="2741"/>
                    <a:pt x="1356" y="2741"/>
                  </a:cubicBezTo>
                  <a:cubicBezTo>
                    <a:pt x="2112" y="2741"/>
                    <a:pt x="2742" y="2111"/>
                    <a:pt x="2742" y="1387"/>
                  </a:cubicBezTo>
                  <a:cubicBezTo>
                    <a:pt x="2742" y="631"/>
                    <a:pt x="2112" y="1"/>
                    <a:pt x="13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8587;p58">
              <a:extLst>
                <a:ext uri="{FF2B5EF4-FFF2-40B4-BE49-F238E27FC236}">
                  <a16:creationId xmlns:a16="http://schemas.microsoft.com/office/drawing/2014/main" id="{45B81C2D-75A1-B704-8762-31756C9C73FC}"/>
                </a:ext>
              </a:extLst>
            </p:cNvPr>
            <p:cNvSpPr/>
            <p:nvPr/>
          </p:nvSpPr>
          <p:spPr>
            <a:xfrm>
              <a:off x="583100" y="4207075"/>
              <a:ext cx="122100" cy="71700"/>
            </a:xfrm>
            <a:custGeom>
              <a:avLst/>
              <a:gdLst/>
              <a:ahLst/>
              <a:cxnLst/>
              <a:rect l="l" t="t" r="r" b="b"/>
              <a:pathLst>
                <a:path w="4884" h="2868" extrusionOk="0">
                  <a:moveTo>
                    <a:pt x="819" y="0"/>
                  </a:moveTo>
                  <a:cubicBezTo>
                    <a:pt x="347" y="442"/>
                    <a:pt x="0" y="1072"/>
                    <a:pt x="0" y="1796"/>
                  </a:cubicBezTo>
                  <a:lnTo>
                    <a:pt x="0" y="2521"/>
                  </a:lnTo>
                  <a:cubicBezTo>
                    <a:pt x="0" y="2710"/>
                    <a:pt x="158" y="2867"/>
                    <a:pt x="347" y="2867"/>
                  </a:cubicBezTo>
                  <a:lnTo>
                    <a:pt x="4505" y="2867"/>
                  </a:lnTo>
                  <a:cubicBezTo>
                    <a:pt x="4726" y="2867"/>
                    <a:pt x="4883" y="2710"/>
                    <a:pt x="4883" y="2521"/>
                  </a:cubicBezTo>
                  <a:lnTo>
                    <a:pt x="4883" y="1796"/>
                  </a:lnTo>
                  <a:cubicBezTo>
                    <a:pt x="4883" y="1103"/>
                    <a:pt x="4568" y="442"/>
                    <a:pt x="4033" y="0"/>
                  </a:cubicBezTo>
                  <a:cubicBezTo>
                    <a:pt x="3655" y="473"/>
                    <a:pt x="3088" y="788"/>
                    <a:pt x="2426" y="788"/>
                  </a:cubicBezTo>
                  <a:cubicBezTo>
                    <a:pt x="1796" y="788"/>
                    <a:pt x="1197" y="473"/>
                    <a:pt x="8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8588;p58">
              <a:extLst>
                <a:ext uri="{FF2B5EF4-FFF2-40B4-BE49-F238E27FC236}">
                  <a16:creationId xmlns:a16="http://schemas.microsoft.com/office/drawing/2014/main" id="{A516BFB3-44CA-839C-FE16-F52F98409A66}"/>
                </a:ext>
              </a:extLst>
            </p:cNvPr>
            <p:cNvSpPr/>
            <p:nvPr/>
          </p:nvSpPr>
          <p:spPr>
            <a:xfrm>
              <a:off x="669725" y="4049550"/>
              <a:ext cx="122900" cy="72475"/>
            </a:xfrm>
            <a:custGeom>
              <a:avLst/>
              <a:gdLst/>
              <a:ahLst/>
              <a:cxnLst/>
              <a:rect l="l" t="t" r="r" b="b"/>
              <a:pathLst>
                <a:path w="4916" h="2899" extrusionOk="0">
                  <a:moveTo>
                    <a:pt x="851" y="1"/>
                  </a:moveTo>
                  <a:cubicBezTo>
                    <a:pt x="347" y="442"/>
                    <a:pt x="1" y="1103"/>
                    <a:pt x="1" y="1796"/>
                  </a:cubicBezTo>
                  <a:lnTo>
                    <a:pt x="1" y="2552"/>
                  </a:lnTo>
                  <a:cubicBezTo>
                    <a:pt x="1" y="2741"/>
                    <a:pt x="158" y="2899"/>
                    <a:pt x="347" y="2899"/>
                  </a:cubicBezTo>
                  <a:lnTo>
                    <a:pt x="4537" y="2899"/>
                  </a:lnTo>
                  <a:cubicBezTo>
                    <a:pt x="4758" y="2899"/>
                    <a:pt x="4915" y="2741"/>
                    <a:pt x="4915" y="2552"/>
                  </a:cubicBezTo>
                  <a:lnTo>
                    <a:pt x="4915" y="1796"/>
                  </a:lnTo>
                  <a:cubicBezTo>
                    <a:pt x="4915" y="1103"/>
                    <a:pt x="4600" y="442"/>
                    <a:pt x="4065" y="1"/>
                  </a:cubicBezTo>
                  <a:cubicBezTo>
                    <a:pt x="3687" y="473"/>
                    <a:pt x="3088" y="788"/>
                    <a:pt x="2458" y="788"/>
                  </a:cubicBezTo>
                  <a:cubicBezTo>
                    <a:pt x="1828" y="788"/>
                    <a:pt x="1198" y="473"/>
                    <a:pt x="8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8589;p58">
              <a:extLst>
                <a:ext uri="{FF2B5EF4-FFF2-40B4-BE49-F238E27FC236}">
                  <a16:creationId xmlns:a16="http://schemas.microsoft.com/office/drawing/2014/main" id="{090EED33-99DB-5F8C-CAF8-58F031B63A17}"/>
                </a:ext>
              </a:extLst>
            </p:cNvPr>
            <p:cNvSpPr/>
            <p:nvPr/>
          </p:nvSpPr>
          <p:spPr>
            <a:xfrm>
              <a:off x="757150" y="4207075"/>
              <a:ext cx="122125" cy="71700"/>
            </a:xfrm>
            <a:custGeom>
              <a:avLst/>
              <a:gdLst/>
              <a:ahLst/>
              <a:cxnLst/>
              <a:rect l="l" t="t" r="r" b="b"/>
              <a:pathLst>
                <a:path w="4885" h="2868" extrusionOk="0">
                  <a:moveTo>
                    <a:pt x="820" y="0"/>
                  </a:moveTo>
                  <a:cubicBezTo>
                    <a:pt x="316" y="442"/>
                    <a:pt x="1" y="1103"/>
                    <a:pt x="1" y="1796"/>
                  </a:cubicBezTo>
                  <a:lnTo>
                    <a:pt x="1" y="2521"/>
                  </a:lnTo>
                  <a:cubicBezTo>
                    <a:pt x="1" y="2710"/>
                    <a:pt x="158" y="2867"/>
                    <a:pt x="347" y="2867"/>
                  </a:cubicBezTo>
                  <a:lnTo>
                    <a:pt x="4506" y="2867"/>
                  </a:lnTo>
                  <a:cubicBezTo>
                    <a:pt x="4727" y="2867"/>
                    <a:pt x="4884" y="2710"/>
                    <a:pt x="4884" y="2521"/>
                  </a:cubicBezTo>
                  <a:lnTo>
                    <a:pt x="4884" y="1796"/>
                  </a:lnTo>
                  <a:cubicBezTo>
                    <a:pt x="4884" y="1103"/>
                    <a:pt x="4569" y="442"/>
                    <a:pt x="4033" y="0"/>
                  </a:cubicBezTo>
                  <a:cubicBezTo>
                    <a:pt x="3655" y="473"/>
                    <a:pt x="3088" y="788"/>
                    <a:pt x="2427" y="788"/>
                  </a:cubicBezTo>
                  <a:cubicBezTo>
                    <a:pt x="1797" y="788"/>
                    <a:pt x="1198" y="473"/>
                    <a:pt x="8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8590;p58">
              <a:extLst>
                <a:ext uri="{FF2B5EF4-FFF2-40B4-BE49-F238E27FC236}">
                  <a16:creationId xmlns:a16="http://schemas.microsoft.com/office/drawing/2014/main" id="{1AED07FC-159C-F1C8-58D3-C67BCE5D32DA}"/>
                </a:ext>
              </a:extLst>
            </p:cNvPr>
            <p:cNvSpPr/>
            <p:nvPr/>
          </p:nvSpPr>
          <p:spPr>
            <a:xfrm>
              <a:off x="691775" y="4139350"/>
              <a:ext cx="77225" cy="64600"/>
            </a:xfrm>
            <a:custGeom>
              <a:avLst/>
              <a:gdLst/>
              <a:ahLst/>
              <a:cxnLst/>
              <a:rect l="l" t="t" r="r" b="b"/>
              <a:pathLst>
                <a:path w="3089" h="2584" extrusionOk="0">
                  <a:moveTo>
                    <a:pt x="1198" y="0"/>
                  </a:moveTo>
                  <a:lnTo>
                    <a:pt x="1198" y="882"/>
                  </a:lnTo>
                  <a:lnTo>
                    <a:pt x="1" y="2079"/>
                  </a:lnTo>
                  <a:cubicBezTo>
                    <a:pt x="221" y="2237"/>
                    <a:pt x="284" y="2300"/>
                    <a:pt x="473" y="2583"/>
                  </a:cubicBezTo>
                  <a:lnTo>
                    <a:pt x="1545" y="1575"/>
                  </a:lnTo>
                  <a:lnTo>
                    <a:pt x="2616" y="2583"/>
                  </a:lnTo>
                  <a:cubicBezTo>
                    <a:pt x="2773" y="2394"/>
                    <a:pt x="2931" y="2237"/>
                    <a:pt x="3088" y="2111"/>
                  </a:cubicBezTo>
                  <a:lnTo>
                    <a:pt x="1891" y="882"/>
                  </a:lnTo>
                  <a:lnTo>
                    <a:pt x="18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6" name="Google Shape;8591;p58">
            <a:extLst>
              <a:ext uri="{FF2B5EF4-FFF2-40B4-BE49-F238E27FC236}">
                <a16:creationId xmlns:a16="http://schemas.microsoft.com/office/drawing/2014/main" id="{CF50AD84-BD62-8011-FA8F-6D56511FB1C9}"/>
              </a:ext>
            </a:extLst>
          </p:cNvPr>
          <p:cNvGrpSpPr/>
          <p:nvPr/>
        </p:nvGrpSpPr>
        <p:grpSpPr>
          <a:xfrm>
            <a:off x="3847882" y="4527772"/>
            <a:ext cx="462232" cy="524608"/>
            <a:chOff x="2423775" y="3226875"/>
            <a:chExt cx="259925" cy="295000"/>
          </a:xfrm>
          <a:solidFill>
            <a:srgbClr val="054B99"/>
          </a:solidFill>
        </p:grpSpPr>
        <p:sp>
          <p:nvSpPr>
            <p:cNvPr id="187" name="Google Shape;8592;p58">
              <a:extLst>
                <a:ext uri="{FF2B5EF4-FFF2-40B4-BE49-F238E27FC236}">
                  <a16:creationId xmlns:a16="http://schemas.microsoft.com/office/drawing/2014/main" id="{BB197EC9-B570-BC58-A65B-F5FAD8EB0F20}"/>
                </a:ext>
              </a:extLst>
            </p:cNvPr>
            <p:cNvSpPr/>
            <p:nvPr/>
          </p:nvSpPr>
          <p:spPr>
            <a:xfrm>
              <a:off x="2509625" y="3365900"/>
              <a:ext cx="86650" cy="52000"/>
            </a:xfrm>
            <a:custGeom>
              <a:avLst/>
              <a:gdLst/>
              <a:ahLst/>
              <a:cxnLst/>
              <a:rect l="l" t="t" r="r" b="b"/>
              <a:pathLst>
                <a:path w="3466" h="2080" extrusionOk="0">
                  <a:moveTo>
                    <a:pt x="1733" y="0"/>
                  </a:moveTo>
                  <a:cubicBezTo>
                    <a:pt x="788" y="0"/>
                    <a:pt x="0" y="788"/>
                    <a:pt x="0" y="1733"/>
                  </a:cubicBezTo>
                  <a:lnTo>
                    <a:pt x="0" y="2080"/>
                  </a:lnTo>
                  <a:lnTo>
                    <a:pt x="3466" y="2080"/>
                  </a:lnTo>
                  <a:lnTo>
                    <a:pt x="3466" y="1733"/>
                  </a:lnTo>
                  <a:cubicBezTo>
                    <a:pt x="3466" y="788"/>
                    <a:pt x="2678" y="0"/>
                    <a:pt x="1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8593;p58">
              <a:extLst>
                <a:ext uri="{FF2B5EF4-FFF2-40B4-BE49-F238E27FC236}">
                  <a16:creationId xmlns:a16="http://schemas.microsoft.com/office/drawing/2014/main" id="{D2F3C5D1-3D0E-E084-13B1-2F6329DF9B39}"/>
                </a:ext>
              </a:extLst>
            </p:cNvPr>
            <p:cNvSpPr/>
            <p:nvPr/>
          </p:nvSpPr>
          <p:spPr>
            <a:xfrm>
              <a:off x="2534825" y="3313925"/>
              <a:ext cx="35475" cy="35450"/>
            </a:xfrm>
            <a:custGeom>
              <a:avLst/>
              <a:gdLst/>
              <a:ahLst/>
              <a:cxnLst/>
              <a:rect l="l" t="t" r="r" b="b"/>
              <a:pathLst>
                <a:path w="1419" h="1418" extrusionOk="0">
                  <a:moveTo>
                    <a:pt x="725" y="0"/>
                  </a:moveTo>
                  <a:cubicBezTo>
                    <a:pt x="316" y="0"/>
                    <a:pt x="0" y="315"/>
                    <a:pt x="0" y="725"/>
                  </a:cubicBezTo>
                  <a:cubicBezTo>
                    <a:pt x="0" y="1103"/>
                    <a:pt x="316" y="1418"/>
                    <a:pt x="725" y="1418"/>
                  </a:cubicBezTo>
                  <a:cubicBezTo>
                    <a:pt x="1103" y="1418"/>
                    <a:pt x="1418" y="1103"/>
                    <a:pt x="1418" y="725"/>
                  </a:cubicBezTo>
                  <a:cubicBezTo>
                    <a:pt x="1418" y="315"/>
                    <a:pt x="1103" y="0"/>
                    <a:pt x="7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8594;p58">
              <a:extLst>
                <a:ext uri="{FF2B5EF4-FFF2-40B4-BE49-F238E27FC236}">
                  <a16:creationId xmlns:a16="http://schemas.microsoft.com/office/drawing/2014/main" id="{61B95DD6-3F3A-D6A2-FAFB-BE5B70CACB70}"/>
                </a:ext>
              </a:extLst>
            </p:cNvPr>
            <p:cNvSpPr/>
            <p:nvPr/>
          </p:nvSpPr>
          <p:spPr>
            <a:xfrm>
              <a:off x="2423775" y="3226875"/>
              <a:ext cx="259925" cy="295000"/>
            </a:xfrm>
            <a:custGeom>
              <a:avLst/>
              <a:gdLst/>
              <a:ahLst/>
              <a:cxnLst/>
              <a:rect l="l" t="t" r="r" b="b"/>
              <a:pathLst>
                <a:path w="10397" h="11800" extrusionOk="0">
                  <a:moveTo>
                    <a:pt x="5167" y="2757"/>
                  </a:moveTo>
                  <a:cubicBezTo>
                    <a:pt x="5923" y="2757"/>
                    <a:pt x="6553" y="3388"/>
                    <a:pt x="6553" y="4144"/>
                  </a:cubicBezTo>
                  <a:cubicBezTo>
                    <a:pt x="6553" y="4490"/>
                    <a:pt x="6396" y="4805"/>
                    <a:pt x="6175" y="5089"/>
                  </a:cubicBezTo>
                  <a:cubicBezTo>
                    <a:pt x="7026" y="5498"/>
                    <a:pt x="7593" y="6317"/>
                    <a:pt x="7593" y="7294"/>
                  </a:cubicBezTo>
                  <a:lnTo>
                    <a:pt x="7593" y="8019"/>
                  </a:lnTo>
                  <a:cubicBezTo>
                    <a:pt x="7593" y="8208"/>
                    <a:pt x="7435" y="8365"/>
                    <a:pt x="7246" y="8365"/>
                  </a:cubicBezTo>
                  <a:lnTo>
                    <a:pt x="3088" y="8365"/>
                  </a:lnTo>
                  <a:cubicBezTo>
                    <a:pt x="2867" y="8365"/>
                    <a:pt x="2710" y="8208"/>
                    <a:pt x="2710" y="8019"/>
                  </a:cubicBezTo>
                  <a:lnTo>
                    <a:pt x="2710" y="7294"/>
                  </a:lnTo>
                  <a:cubicBezTo>
                    <a:pt x="2710" y="6317"/>
                    <a:pt x="3308" y="5498"/>
                    <a:pt x="4127" y="5089"/>
                  </a:cubicBezTo>
                  <a:cubicBezTo>
                    <a:pt x="3907" y="4868"/>
                    <a:pt x="3781" y="4553"/>
                    <a:pt x="3781" y="4144"/>
                  </a:cubicBezTo>
                  <a:cubicBezTo>
                    <a:pt x="3781" y="3388"/>
                    <a:pt x="4411" y="2757"/>
                    <a:pt x="5167" y="2757"/>
                  </a:cubicBezTo>
                  <a:close/>
                  <a:moveTo>
                    <a:pt x="5183" y="1"/>
                  </a:moveTo>
                  <a:cubicBezTo>
                    <a:pt x="5128" y="1"/>
                    <a:pt x="5073" y="17"/>
                    <a:pt x="5010" y="48"/>
                  </a:cubicBezTo>
                  <a:cubicBezTo>
                    <a:pt x="3964" y="646"/>
                    <a:pt x="2946" y="940"/>
                    <a:pt x="1919" y="940"/>
                  </a:cubicBezTo>
                  <a:cubicBezTo>
                    <a:pt x="1430" y="940"/>
                    <a:pt x="939" y="873"/>
                    <a:pt x="441" y="741"/>
                  </a:cubicBezTo>
                  <a:cubicBezTo>
                    <a:pt x="402" y="722"/>
                    <a:pt x="363" y="714"/>
                    <a:pt x="326" y="714"/>
                  </a:cubicBezTo>
                  <a:cubicBezTo>
                    <a:pt x="243" y="714"/>
                    <a:pt x="170" y="751"/>
                    <a:pt x="126" y="773"/>
                  </a:cubicBezTo>
                  <a:cubicBezTo>
                    <a:pt x="32" y="836"/>
                    <a:pt x="0" y="930"/>
                    <a:pt x="0" y="1056"/>
                  </a:cubicBezTo>
                  <a:lnTo>
                    <a:pt x="0" y="5026"/>
                  </a:lnTo>
                  <a:cubicBezTo>
                    <a:pt x="0" y="8145"/>
                    <a:pt x="2080" y="10949"/>
                    <a:pt x="5104" y="11799"/>
                  </a:cubicBezTo>
                  <a:lnTo>
                    <a:pt x="5262" y="11799"/>
                  </a:lnTo>
                  <a:cubicBezTo>
                    <a:pt x="8255" y="10917"/>
                    <a:pt x="10397" y="8145"/>
                    <a:pt x="10397" y="5026"/>
                  </a:cubicBezTo>
                  <a:lnTo>
                    <a:pt x="10397" y="1056"/>
                  </a:lnTo>
                  <a:cubicBezTo>
                    <a:pt x="10397" y="930"/>
                    <a:pt x="10365" y="836"/>
                    <a:pt x="10271" y="773"/>
                  </a:cubicBezTo>
                  <a:cubicBezTo>
                    <a:pt x="10162" y="751"/>
                    <a:pt x="10084" y="714"/>
                    <a:pt x="10014" y="714"/>
                  </a:cubicBezTo>
                  <a:cubicBezTo>
                    <a:pt x="9983" y="714"/>
                    <a:pt x="9954" y="722"/>
                    <a:pt x="9924" y="741"/>
                  </a:cubicBezTo>
                  <a:cubicBezTo>
                    <a:pt x="9414" y="877"/>
                    <a:pt x="8910" y="946"/>
                    <a:pt x="8409" y="946"/>
                  </a:cubicBezTo>
                  <a:cubicBezTo>
                    <a:pt x="7395" y="946"/>
                    <a:pt x="6389" y="660"/>
                    <a:pt x="5356" y="48"/>
                  </a:cubicBezTo>
                  <a:cubicBezTo>
                    <a:pt x="5293" y="17"/>
                    <a:pt x="5238" y="1"/>
                    <a:pt x="51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0" name="Google Shape;8595;p58">
            <a:extLst>
              <a:ext uri="{FF2B5EF4-FFF2-40B4-BE49-F238E27FC236}">
                <a16:creationId xmlns:a16="http://schemas.microsoft.com/office/drawing/2014/main" id="{C7BBB8BA-6C27-FC67-0343-4F1C17E98064}"/>
              </a:ext>
            </a:extLst>
          </p:cNvPr>
          <p:cNvGrpSpPr/>
          <p:nvPr/>
        </p:nvGrpSpPr>
        <p:grpSpPr>
          <a:xfrm>
            <a:off x="3813559" y="5191690"/>
            <a:ext cx="530876" cy="522519"/>
            <a:chOff x="2404875" y="3592725"/>
            <a:chExt cx="298525" cy="293825"/>
          </a:xfrm>
          <a:solidFill>
            <a:srgbClr val="054B99"/>
          </a:solidFill>
        </p:grpSpPr>
        <p:sp>
          <p:nvSpPr>
            <p:cNvPr id="191" name="Google Shape;8596;p58">
              <a:extLst>
                <a:ext uri="{FF2B5EF4-FFF2-40B4-BE49-F238E27FC236}">
                  <a16:creationId xmlns:a16="http://schemas.microsoft.com/office/drawing/2014/main" id="{52A4B732-0982-D558-8247-D3300025FEC2}"/>
                </a:ext>
              </a:extLst>
            </p:cNvPr>
            <p:cNvSpPr/>
            <p:nvPr/>
          </p:nvSpPr>
          <p:spPr>
            <a:xfrm>
              <a:off x="2404875" y="3747900"/>
              <a:ext cx="52775" cy="138650"/>
            </a:xfrm>
            <a:custGeom>
              <a:avLst/>
              <a:gdLst/>
              <a:ahLst/>
              <a:cxnLst/>
              <a:rect l="l" t="t" r="r" b="b"/>
              <a:pathLst>
                <a:path w="2111" h="5546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5198"/>
                  </a:lnTo>
                  <a:cubicBezTo>
                    <a:pt x="0" y="5419"/>
                    <a:pt x="158" y="5545"/>
                    <a:pt x="378" y="5545"/>
                  </a:cubicBezTo>
                  <a:lnTo>
                    <a:pt x="1071" y="5545"/>
                  </a:lnTo>
                  <a:cubicBezTo>
                    <a:pt x="1670" y="5545"/>
                    <a:pt x="2111" y="5072"/>
                    <a:pt x="2111" y="4537"/>
                  </a:cubicBezTo>
                  <a:lnTo>
                    <a:pt x="2111" y="1040"/>
                  </a:lnTo>
                  <a:cubicBezTo>
                    <a:pt x="2111" y="441"/>
                    <a:pt x="1638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8597;p58">
              <a:extLst>
                <a:ext uri="{FF2B5EF4-FFF2-40B4-BE49-F238E27FC236}">
                  <a16:creationId xmlns:a16="http://schemas.microsoft.com/office/drawing/2014/main" id="{46B599AA-DA43-5416-97B4-97A8280F0698}"/>
                </a:ext>
              </a:extLst>
            </p:cNvPr>
            <p:cNvSpPr/>
            <p:nvPr/>
          </p:nvSpPr>
          <p:spPr>
            <a:xfrm>
              <a:off x="2458425" y="3592725"/>
              <a:ext cx="190625" cy="160700"/>
            </a:xfrm>
            <a:custGeom>
              <a:avLst/>
              <a:gdLst/>
              <a:ahLst/>
              <a:cxnLst/>
              <a:rect l="l" t="t" r="r" b="b"/>
              <a:pathLst>
                <a:path w="7625" h="6428" extrusionOk="0">
                  <a:moveTo>
                    <a:pt x="3781" y="631"/>
                  </a:moveTo>
                  <a:cubicBezTo>
                    <a:pt x="3970" y="631"/>
                    <a:pt x="4128" y="788"/>
                    <a:pt x="4128" y="977"/>
                  </a:cubicBezTo>
                  <a:lnTo>
                    <a:pt x="4128" y="1418"/>
                  </a:lnTo>
                  <a:cubicBezTo>
                    <a:pt x="4380" y="1481"/>
                    <a:pt x="4569" y="1639"/>
                    <a:pt x="4758" y="1860"/>
                  </a:cubicBezTo>
                  <a:cubicBezTo>
                    <a:pt x="4884" y="2017"/>
                    <a:pt x="4884" y="2206"/>
                    <a:pt x="4726" y="2332"/>
                  </a:cubicBezTo>
                  <a:cubicBezTo>
                    <a:pt x="4657" y="2373"/>
                    <a:pt x="4583" y="2397"/>
                    <a:pt x="4510" y="2397"/>
                  </a:cubicBezTo>
                  <a:cubicBezTo>
                    <a:pt x="4416" y="2397"/>
                    <a:pt x="4325" y="2358"/>
                    <a:pt x="4254" y="2269"/>
                  </a:cubicBezTo>
                  <a:cubicBezTo>
                    <a:pt x="4114" y="2106"/>
                    <a:pt x="3957" y="2012"/>
                    <a:pt x="3821" y="2012"/>
                  </a:cubicBezTo>
                  <a:cubicBezTo>
                    <a:pt x="3773" y="2012"/>
                    <a:pt x="3728" y="2024"/>
                    <a:pt x="3687" y="2049"/>
                  </a:cubicBezTo>
                  <a:cubicBezTo>
                    <a:pt x="3592" y="2080"/>
                    <a:pt x="3466" y="2238"/>
                    <a:pt x="3466" y="2364"/>
                  </a:cubicBezTo>
                  <a:cubicBezTo>
                    <a:pt x="3466" y="2553"/>
                    <a:pt x="3624" y="2710"/>
                    <a:pt x="3813" y="2710"/>
                  </a:cubicBezTo>
                  <a:cubicBezTo>
                    <a:pt x="4411" y="2710"/>
                    <a:pt x="4852" y="3183"/>
                    <a:pt x="4852" y="3750"/>
                  </a:cubicBezTo>
                  <a:cubicBezTo>
                    <a:pt x="4852" y="4159"/>
                    <a:pt x="4600" y="4537"/>
                    <a:pt x="4222" y="4663"/>
                  </a:cubicBezTo>
                  <a:lnTo>
                    <a:pt x="4159" y="4663"/>
                  </a:lnTo>
                  <a:lnTo>
                    <a:pt x="4159" y="5073"/>
                  </a:lnTo>
                  <a:cubicBezTo>
                    <a:pt x="4159" y="5262"/>
                    <a:pt x="4002" y="5420"/>
                    <a:pt x="3813" y="5420"/>
                  </a:cubicBezTo>
                  <a:cubicBezTo>
                    <a:pt x="3624" y="5420"/>
                    <a:pt x="3466" y="5262"/>
                    <a:pt x="3466" y="5073"/>
                  </a:cubicBezTo>
                  <a:lnTo>
                    <a:pt x="3466" y="4663"/>
                  </a:lnTo>
                  <a:cubicBezTo>
                    <a:pt x="3277" y="4600"/>
                    <a:pt x="3119" y="4537"/>
                    <a:pt x="2962" y="4348"/>
                  </a:cubicBezTo>
                  <a:cubicBezTo>
                    <a:pt x="2836" y="4254"/>
                    <a:pt x="2804" y="4002"/>
                    <a:pt x="2962" y="3876"/>
                  </a:cubicBezTo>
                  <a:cubicBezTo>
                    <a:pt x="3013" y="3825"/>
                    <a:pt x="3108" y="3793"/>
                    <a:pt x="3206" y="3793"/>
                  </a:cubicBezTo>
                  <a:cubicBezTo>
                    <a:pt x="3290" y="3793"/>
                    <a:pt x="3376" y="3817"/>
                    <a:pt x="3435" y="3876"/>
                  </a:cubicBezTo>
                  <a:cubicBezTo>
                    <a:pt x="3549" y="3990"/>
                    <a:pt x="3679" y="4071"/>
                    <a:pt x="3803" y="4071"/>
                  </a:cubicBezTo>
                  <a:cubicBezTo>
                    <a:pt x="3850" y="4071"/>
                    <a:pt x="3895" y="4059"/>
                    <a:pt x="3939" y="4033"/>
                  </a:cubicBezTo>
                  <a:cubicBezTo>
                    <a:pt x="4065" y="4002"/>
                    <a:pt x="4128" y="3844"/>
                    <a:pt x="4128" y="3718"/>
                  </a:cubicBezTo>
                  <a:cubicBezTo>
                    <a:pt x="4128" y="3529"/>
                    <a:pt x="3970" y="3372"/>
                    <a:pt x="3781" y="3372"/>
                  </a:cubicBezTo>
                  <a:cubicBezTo>
                    <a:pt x="3182" y="3372"/>
                    <a:pt x="2741" y="2899"/>
                    <a:pt x="2741" y="2364"/>
                  </a:cubicBezTo>
                  <a:cubicBezTo>
                    <a:pt x="2741" y="1954"/>
                    <a:pt x="3025" y="1576"/>
                    <a:pt x="3435" y="1418"/>
                  </a:cubicBezTo>
                  <a:lnTo>
                    <a:pt x="3435" y="977"/>
                  </a:lnTo>
                  <a:cubicBezTo>
                    <a:pt x="3435" y="788"/>
                    <a:pt x="3592" y="631"/>
                    <a:pt x="3781" y="631"/>
                  </a:cubicBezTo>
                  <a:close/>
                  <a:moveTo>
                    <a:pt x="3813" y="1"/>
                  </a:moveTo>
                  <a:cubicBezTo>
                    <a:pt x="1733" y="1"/>
                    <a:pt x="0" y="1734"/>
                    <a:pt x="0" y="3813"/>
                  </a:cubicBezTo>
                  <a:cubicBezTo>
                    <a:pt x="0" y="4537"/>
                    <a:pt x="190" y="5231"/>
                    <a:pt x="536" y="5829"/>
                  </a:cubicBezTo>
                  <a:cubicBezTo>
                    <a:pt x="1009" y="5546"/>
                    <a:pt x="1544" y="5420"/>
                    <a:pt x="2080" y="5420"/>
                  </a:cubicBezTo>
                  <a:cubicBezTo>
                    <a:pt x="2146" y="5414"/>
                    <a:pt x="2213" y="5411"/>
                    <a:pt x="2279" y="5411"/>
                  </a:cubicBezTo>
                  <a:cubicBezTo>
                    <a:pt x="2936" y="5411"/>
                    <a:pt x="3587" y="5692"/>
                    <a:pt x="4159" y="6207"/>
                  </a:cubicBezTo>
                  <a:lnTo>
                    <a:pt x="5892" y="6207"/>
                  </a:lnTo>
                  <a:cubicBezTo>
                    <a:pt x="6144" y="6207"/>
                    <a:pt x="6364" y="6302"/>
                    <a:pt x="6585" y="6428"/>
                  </a:cubicBezTo>
                  <a:cubicBezTo>
                    <a:pt x="7215" y="5735"/>
                    <a:pt x="7625" y="4789"/>
                    <a:pt x="7625" y="3813"/>
                  </a:cubicBezTo>
                  <a:cubicBezTo>
                    <a:pt x="7625" y="1734"/>
                    <a:pt x="5892" y="1"/>
                    <a:pt x="38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8598;p58">
              <a:extLst>
                <a:ext uri="{FF2B5EF4-FFF2-40B4-BE49-F238E27FC236}">
                  <a16:creationId xmlns:a16="http://schemas.microsoft.com/office/drawing/2014/main" id="{AD224009-7976-965F-6E25-3DA00366CA91}"/>
                </a:ext>
              </a:extLst>
            </p:cNvPr>
            <p:cNvSpPr/>
            <p:nvPr/>
          </p:nvSpPr>
          <p:spPr>
            <a:xfrm>
              <a:off x="2474975" y="3742775"/>
              <a:ext cx="228425" cy="125650"/>
            </a:xfrm>
            <a:custGeom>
              <a:avLst/>
              <a:gdLst/>
              <a:ahLst/>
              <a:cxnLst/>
              <a:rect l="l" t="t" r="r" b="b"/>
              <a:pathLst>
                <a:path w="9137" h="5026" extrusionOk="0">
                  <a:moveTo>
                    <a:pt x="1422" y="0"/>
                  </a:moveTo>
                  <a:cubicBezTo>
                    <a:pt x="918" y="0"/>
                    <a:pt x="416" y="160"/>
                    <a:pt x="0" y="457"/>
                  </a:cubicBezTo>
                  <a:lnTo>
                    <a:pt x="0" y="5025"/>
                  </a:lnTo>
                  <a:lnTo>
                    <a:pt x="5230" y="5025"/>
                  </a:lnTo>
                  <a:cubicBezTo>
                    <a:pt x="5923" y="5025"/>
                    <a:pt x="6490" y="4679"/>
                    <a:pt x="6900" y="4143"/>
                  </a:cubicBezTo>
                  <a:lnTo>
                    <a:pt x="8916" y="1245"/>
                  </a:lnTo>
                  <a:cubicBezTo>
                    <a:pt x="9137" y="930"/>
                    <a:pt x="9074" y="489"/>
                    <a:pt x="8727" y="268"/>
                  </a:cubicBezTo>
                  <a:cubicBezTo>
                    <a:pt x="8633" y="221"/>
                    <a:pt x="8517" y="196"/>
                    <a:pt x="8398" y="196"/>
                  </a:cubicBezTo>
                  <a:cubicBezTo>
                    <a:pt x="8196" y="196"/>
                    <a:pt x="7983" y="268"/>
                    <a:pt x="7845" y="426"/>
                  </a:cubicBezTo>
                  <a:lnTo>
                    <a:pt x="5955" y="2726"/>
                  </a:lnTo>
                  <a:cubicBezTo>
                    <a:pt x="5829" y="2883"/>
                    <a:pt x="5545" y="2978"/>
                    <a:pt x="5419" y="2978"/>
                  </a:cubicBezTo>
                  <a:lnTo>
                    <a:pt x="3119" y="2978"/>
                  </a:lnTo>
                  <a:cubicBezTo>
                    <a:pt x="2899" y="2978"/>
                    <a:pt x="2741" y="2820"/>
                    <a:pt x="2741" y="2631"/>
                  </a:cubicBezTo>
                  <a:cubicBezTo>
                    <a:pt x="2741" y="2411"/>
                    <a:pt x="2899" y="2253"/>
                    <a:pt x="3119" y="2253"/>
                  </a:cubicBezTo>
                  <a:lnTo>
                    <a:pt x="5198" y="2253"/>
                  </a:lnTo>
                  <a:cubicBezTo>
                    <a:pt x="5576" y="2253"/>
                    <a:pt x="5923" y="1938"/>
                    <a:pt x="5923" y="1560"/>
                  </a:cubicBezTo>
                  <a:cubicBezTo>
                    <a:pt x="5923" y="1150"/>
                    <a:pt x="5576" y="835"/>
                    <a:pt x="5198" y="835"/>
                  </a:cubicBezTo>
                  <a:lnTo>
                    <a:pt x="3340" y="835"/>
                  </a:lnTo>
                  <a:cubicBezTo>
                    <a:pt x="3182" y="835"/>
                    <a:pt x="3088" y="741"/>
                    <a:pt x="2962" y="615"/>
                  </a:cubicBezTo>
                  <a:cubicBezTo>
                    <a:pt x="2773" y="426"/>
                    <a:pt x="2520" y="300"/>
                    <a:pt x="2300" y="174"/>
                  </a:cubicBezTo>
                  <a:cubicBezTo>
                    <a:pt x="2019" y="56"/>
                    <a:pt x="1720" y="0"/>
                    <a:pt x="14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" name="Google Shape;8599;p58">
            <a:extLst>
              <a:ext uri="{FF2B5EF4-FFF2-40B4-BE49-F238E27FC236}">
                <a16:creationId xmlns:a16="http://schemas.microsoft.com/office/drawing/2014/main" id="{2196AAFD-E3BE-D34D-183E-564763507E8E}"/>
              </a:ext>
            </a:extLst>
          </p:cNvPr>
          <p:cNvGrpSpPr/>
          <p:nvPr/>
        </p:nvGrpSpPr>
        <p:grpSpPr>
          <a:xfrm>
            <a:off x="3814960" y="5828643"/>
            <a:ext cx="528075" cy="525275"/>
            <a:chOff x="2404875" y="3955825"/>
            <a:chExt cx="296950" cy="295375"/>
          </a:xfrm>
          <a:solidFill>
            <a:srgbClr val="054B99"/>
          </a:solidFill>
        </p:grpSpPr>
        <p:sp>
          <p:nvSpPr>
            <p:cNvPr id="195" name="Google Shape;8600;p58">
              <a:extLst>
                <a:ext uri="{FF2B5EF4-FFF2-40B4-BE49-F238E27FC236}">
                  <a16:creationId xmlns:a16="http://schemas.microsoft.com/office/drawing/2014/main" id="{187E6884-7258-6BB6-A28C-E45322789EEF}"/>
                </a:ext>
              </a:extLst>
            </p:cNvPr>
            <p:cNvSpPr/>
            <p:nvPr/>
          </p:nvSpPr>
          <p:spPr>
            <a:xfrm>
              <a:off x="2404875" y="3955825"/>
              <a:ext cx="219775" cy="224500"/>
            </a:xfrm>
            <a:custGeom>
              <a:avLst/>
              <a:gdLst/>
              <a:ahLst/>
              <a:cxnLst/>
              <a:rect l="l" t="t" r="r" b="b"/>
              <a:pathLst>
                <a:path w="8791" h="8980" extrusionOk="0">
                  <a:moveTo>
                    <a:pt x="4537" y="0"/>
                  </a:moveTo>
                  <a:cubicBezTo>
                    <a:pt x="2048" y="0"/>
                    <a:pt x="0" y="2017"/>
                    <a:pt x="0" y="4506"/>
                  </a:cubicBezTo>
                  <a:cubicBezTo>
                    <a:pt x="0" y="6963"/>
                    <a:pt x="2048" y="8979"/>
                    <a:pt x="4537" y="8979"/>
                  </a:cubicBezTo>
                  <a:cubicBezTo>
                    <a:pt x="6459" y="8979"/>
                    <a:pt x="8160" y="7719"/>
                    <a:pt x="8790" y="5986"/>
                  </a:cubicBezTo>
                  <a:cubicBezTo>
                    <a:pt x="8633" y="5860"/>
                    <a:pt x="8443" y="5640"/>
                    <a:pt x="8286" y="5514"/>
                  </a:cubicBezTo>
                  <a:lnTo>
                    <a:pt x="7498" y="5514"/>
                  </a:lnTo>
                  <a:cubicBezTo>
                    <a:pt x="7057" y="6742"/>
                    <a:pt x="5923" y="7593"/>
                    <a:pt x="4568" y="7593"/>
                  </a:cubicBezTo>
                  <a:cubicBezTo>
                    <a:pt x="2836" y="7593"/>
                    <a:pt x="1481" y="6175"/>
                    <a:pt x="1481" y="4506"/>
                  </a:cubicBezTo>
                  <a:cubicBezTo>
                    <a:pt x="1481" y="2804"/>
                    <a:pt x="2867" y="1387"/>
                    <a:pt x="4568" y="1387"/>
                  </a:cubicBezTo>
                  <a:cubicBezTo>
                    <a:pt x="5923" y="1387"/>
                    <a:pt x="7057" y="2237"/>
                    <a:pt x="7498" y="3466"/>
                  </a:cubicBezTo>
                  <a:lnTo>
                    <a:pt x="8286" y="3466"/>
                  </a:lnTo>
                  <a:cubicBezTo>
                    <a:pt x="8443" y="3308"/>
                    <a:pt x="8633" y="3088"/>
                    <a:pt x="8790" y="2993"/>
                  </a:cubicBezTo>
                  <a:cubicBezTo>
                    <a:pt x="8160" y="1261"/>
                    <a:pt x="6522" y="0"/>
                    <a:pt x="45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8601;p58">
              <a:extLst>
                <a:ext uri="{FF2B5EF4-FFF2-40B4-BE49-F238E27FC236}">
                  <a16:creationId xmlns:a16="http://schemas.microsoft.com/office/drawing/2014/main" id="{29F515EF-E0F5-FE08-93D6-F8F23604731D}"/>
                </a:ext>
              </a:extLst>
            </p:cNvPr>
            <p:cNvSpPr/>
            <p:nvPr/>
          </p:nvSpPr>
          <p:spPr>
            <a:xfrm>
              <a:off x="2510400" y="4024075"/>
              <a:ext cx="191425" cy="87575"/>
            </a:xfrm>
            <a:custGeom>
              <a:avLst/>
              <a:gdLst/>
              <a:ahLst/>
              <a:cxnLst/>
              <a:rect l="l" t="t" r="r" b="b"/>
              <a:pathLst>
                <a:path w="7657" h="3503" extrusionOk="0">
                  <a:moveTo>
                    <a:pt x="7260" y="0"/>
                  </a:moveTo>
                  <a:cubicBezTo>
                    <a:pt x="7232" y="0"/>
                    <a:pt x="7206" y="4"/>
                    <a:pt x="7184" y="11"/>
                  </a:cubicBezTo>
                  <a:lnTo>
                    <a:pt x="5073" y="736"/>
                  </a:lnTo>
                  <a:cubicBezTo>
                    <a:pt x="5042" y="736"/>
                    <a:pt x="5010" y="767"/>
                    <a:pt x="4947" y="799"/>
                  </a:cubicBezTo>
                  <a:lnTo>
                    <a:pt x="4380" y="1398"/>
                  </a:lnTo>
                  <a:lnTo>
                    <a:pt x="347" y="1398"/>
                  </a:lnTo>
                  <a:cubicBezTo>
                    <a:pt x="158" y="1398"/>
                    <a:pt x="1" y="1555"/>
                    <a:pt x="1" y="1744"/>
                  </a:cubicBezTo>
                  <a:cubicBezTo>
                    <a:pt x="1" y="1965"/>
                    <a:pt x="158" y="2122"/>
                    <a:pt x="347" y="2122"/>
                  </a:cubicBezTo>
                  <a:lnTo>
                    <a:pt x="4380" y="2122"/>
                  </a:lnTo>
                  <a:lnTo>
                    <a:pt x="4947" y="2689"/>
                  </a:lnTo>
                  <a:cubicBezTo>
                    <a:pt x="5010" y="2752"/>
                    <a:pt x="5042" y="2784"/>
                    <a:pt x="5073" y="2784"/>
                  </a:cubicBezTo>
                  <a:lnTo>
                    <a:pt x="7184" y="3477"/>
                  </a:lnTo>
                  <a:cubicBezTo>
                    <a:pt x="7210" y="3494"/>
                    <a:pt x="7242" y="3502"/>
                    <a:pt x="7275" y="3502"/>
                  </a:cubicBezTo>
                  <a:cubicBezTo>
                    <a:pt x="7362" y="3502"/>
                    <a:pt x="7462" y="3451"/>
                    <a:pt x="7531" y="3382"/>
                  </a:cubicBezTo>
                  <a:cubicBezTo>
                    <a:pt x="7594" y="3256"/>
                    <a:pt x="7657" y="3099"/>
                    <a:pt x="7562" y="2973"/>
                  </a:cubicBezTo>
                  <a:lnTo>
                    <a:pt x="6932" y="1744"/>
                  </a:lnTo>
                  <a:lnTo>
                    <a:pt x="7562" y="547"/>
                  </a:lnTo>
                  <a:cubicBezTo>
                    <a:pt x="7657" y="389"/>
                    <a:pt x="7594" y="232"/>
                    <a:pt x="7531" y="137"/>
                  </a:cubicBezTo>
                  <a:cubicBezTo>
                    <a:pt x="7458" y="41"/>
                    <a:pt x="7349" y="0"/>
                    <a:pt x="72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8602;p58">
              <a:extLst>
                <a:ext uri="{FF2B5EF4-FFF2-40B4-BE49-F238E27FC236}">
                  <a16:creationId xmlns:a16="http://schemas.microsoft.com/office/drawing/2014/main" id="{58AF4D2F-7A66-148E-2588-9DB9F4C638B8}"/>
                </a:ext>
              </a:extLst>
            </p:cNvPr>
            <p:cNvSpPr/>
            <p:nvPr/>
          </p:nvSpPr>
          <p:spPr>
            <a:xfrm>
              <a:off x="2424550" y="4188175"/>
              <a:ext cx="189050" cy="63025"/>
            </a:xfrm>
            <a:custGeom>
              <a:avLst/>
              <a:gdLst/>
              <a:ahLst/>
              <a:cxnLst/>
              <a:rect l="l" t="t" r="r" b="b"/>
              <a:pathLst>
                <a:path w="7562" h="2521" extrusionOk="0">
                  <a:moveTo>
                    <a:pt x="1828" y="0"/>
                  </a:moveTo>
                  <a:lnTo>
                    <a:pt x="1482" y="1135"/>
                  </a:lnTo>
                  <a:lnTo>
                    <a:pt x="1040" y="1135"/>
                  </a:lnTo>
                  <a:cubicBezTo>
                    <a:pt x="442" y="1135"/>
                    <a:pt x="1" y="1607"/>
                    <a:pt x="1" y="2174"/>
                  </a:cubicBezTo>
                  <a:cubicBezTo>
                    <a:pt x="1" y="2363"/>
                    <a:pt x="158" y="2521"/>
                    <a:pt x="379" y="2521"/>
                  </a:cubicBezTo>
                  <a:lnTo>
                    <a:pt x="7310" y="2521"/>
                  </a:lnTo>
                  <a:cubicBezTo>
                    <a:pt x="7404" y="2489"/>
                    <a:pt x="7562" y="2363"/>
                    <a:pt x="7562" y="2174"/>
                  </a:cubicBezTo>
                  <a:cubicBezTo>
                    <a:pt x="7562" y="1576"/>
                    <a:pt x="7089" y="1135"/>
                    <a:pt x="6554" y="1135"/>
                  </a:cubicBezTo>
                  <a:lnTo>
                    <a:pt x="6113" y="1135"/>
                  </a:lnTo>
                  <a:lnTo>
                    <a:pt x="5766" y="0"/>
                  </a:lnTo>
                  <a:cubicBezTo>
                    <a:pt x="5168" y="252"/>
                    <a:pt x="4506" y="410"/>
                    <a:pt x="3781" y="410"/>
                  </a:cubicBezTo>
                  <a:cubicBezTo>
                    <a:pt x="3088" y="410"/>
                    <a:pt x="2427" y="252"/>
                    <a:pt x="18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8603;p58">
              <a:extLst>
                <a:ext uri="{FF2B5EF4-FFF2-40B4-BE49-F238E27FC236}">
                  <a16:creationId xmlns:a16="http://schemas.microsoft.com/office/drawing/2014/main" id="{8FDFC0EC-AF7B-89A2-DFD4-19ABF1AFF7B4}"/>
                </a:ext>
              </a:extLst>
            </p:cNvPr>
            <p:cNvSpPr/>
            <p:nvPr/>
          </p:nvSpPr>
          <p:spPr>
            <a:xfrm>
              <a:off x="2457625" y="4007025"/>
              <a:ext cx="115025" cy="122100"/>
            </a:xfrm>
            <a:custGeom>
              <a:avLst/>
              <a:gdLst/>
              <a:ahLst/>
              <a:cxnLst/>
              <a:rect l="l" t="t" r="r" b="b"/>
              <a:pathLst>
                <a:path w="4601" h="4884" extrusionOk="0">
                  <a:moveTo>
                    <a:pt x="2427" y="0"/>
                  </a:moveTo>
                  <a:cubicBezTo>
                    <a:pt x="1104" y="0"/>
                    <a:pt x="1" y="1103"/>
                    <a:pt x="1" y="2458"/>
                  </a:cubicBezTo>
                  <a:cubicBezTo>
                    <a:pt x="1" y="3781"/>
                    <a:pt x="1104" y="4884"/>
                    <a:pt x="2427" y="4884"/>
                  </a:cubicBezTo>
                  <a:cubicBezTo>
                    <a:pt x="3404" y="4884"/>
                    <a:pt x="4254" y="4348"/>
                    <a:pt x="4601" y="3497"/>
                  </a:cubicBezTo>
                  <a:lnTo>
                    <a:pt x="2427" y="3497"/>
                  </a:lnTo>
                  <a:cubicBezTo>
                    <a:pt x="1828" y="3497"/>
                    <a:pt x="1419" y="3025"/>
                    <a:pt x="1419" y="2489"/>
                  </a:cubicBezTo>
                  <a:cubicBezTo>
                    <a:pt x="1356" y="1859"/>
                    <a:pt x="1828" y="1386"/>
                    <a:pt x="2427" y="1386"/>
                  </a:cubicBezTo>
                  <a:lnTo>
                    <a:pt x="4601" y="1386"/>
                  </a:lnTo>
                  <a:cubicBezTo>
                    <a:pt x="4191" y="567"/>
                    <a:pt x="3372" y="0"/>
                    <a:pt x="24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" name="Google Shape;8604;p58">
            <a:extLst>
              <a:ext uri="{FF2B5EF4-FFF2-40B4-BE49-F238E27FC236}">
                <a16:creationId xmlns:a16="http://schemas.microsoft.com/office/drawing/2014/main" id="{79E0F36E-4192-5A8C-C193-F8917B281E72}"/>
              </a:ext>
            </a:extLst>
          </p:cNvPr>
          <p:cNvGrpSpPr/>
          <p:nvPr/>
        </p:nvGrpSpPr>
        <p:grpSpPr>
          <a:xfrm>
            <a:off x="7165840" y="4526728"/>
            <a:ext cx="525319" cy="526697"/>
            <a:chOff x="4263650" y="3235150"/>
            <a:chExt cx="295400" cy="296175"/>
          </a:xfrm>
          <a:solidFill>
            <a:srgbClr val="054B99"/>
          </a:solidFill>
        </p:grpSpPr>
        <p:sp>
          <p:nvSpPr>
            <p:cNvPr id="200" name="Google Shape;8605;p58">
              <a:extLst>
                <a:ext uri="{FF2B5EF4-FFF2-40B4-BE49-F238E27FC236}">
                  <a16:creationId xmlns:a16="http://schemas.microsoft.com/office/drawing/2014/main" id="{A6AC9CE2-892D-91AC-E087-E2669943C15A}"/>
                </a:ext>
              </a:extLst>
            </p:cNvPr>
            <p:cNvSpPr/>
            <p:nvPr/>
          </p:nvSpPr>
          <p:spPr>
            <a:xfrm>
              <a:off x="4393625" y="3391100"/>
              <a:ext cx="35450" cy="35475"/>
            </a:xfrm>
            <a:custGeom>
              <a:avLst/>
              <a:gdLst/>
              <a:ahLst/>
              <a:cxnLst/>
              <a:rect l="l" t="t" r="r" b="b"/>
              <a:pathLst>
                <a:path w="1418" h="1419" extrusionOk="0">
                  <a:moveTo>
                    <a:pt x="725" y="1"/>
                  </a:moveTo>
                  <a:cubicBezTo>
                    <a:pt x="315" y="1"/>
                    <a:pt x="0" y="316"/>
                    <a:pt x="0" y="694"/>
                  </a:cubicBezTo>
                  <a:cubicBezTo>
                    <a:pt x="63" y="1103"/>
                    <a:pt x="315" y="1418"/>
                    <a:pt x="725" y="1418"/>
                  </a:cubicBezTo>
                  <a:cubicBezTo>
                    <a:pt x="1103" y="1418"/>
                    <a:pt x="1418" y="1103"/>
                    <a:pt x="1418" y="694"/>
                  </a:cubicBez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8606;p58">
              <a:extLst>
                <a:ext uri="{FF2B5EF4-FFF2-40B4-BE49-F238E27FC236}">
                  <a16:creationId xmlns:a16="http://schemas.microsoft.com/office/drawing/2014/main" id="{16024D67-AA9E-4144-AB46-35E0767163FA}"/>
                </a:ext>
              </a:extLst>
            </p:cNvPr>
            <p:cNvSpPr/>
            <p:nvPr/>
          </p:nvSpPr>
          <p:spPr>
            <a:xfrm>
              <a:off x="4377075" y="3443875"/>
              <a:ext cx="70125" cy="34675"/>
            </a:xfrm>
            <a:custGeom>
              <a:avLst/>
              <a:gdLst/>
              <a:ahLst/>
              <a:cxnLst/>
              <a:rect l="l" t="t" r="r" b="b"/>
              <a:pathLst>
                <a:path w="2805" h="1387" extrusionOk="0">
                  <a:moveTo>
                    <a:pt x="1387" y="0"/>
                  </a:moveTo>
                  <a:cubicBezTo>
                    <a:pt x="631" y="0"/>
                    <a:pt x="1" y="630"/>
                    <a:pt x="1" y="1387"/>
                  </a:cubicBezTo>
                  <a:lnTo>
                    <a:pt x="2805" y="1387"/>
                  </a:lnTo>
                  <a:cubicBezTo>
                    <a:pt x="2805" y="630"/>
                    <a:pt x="2174" y="0"/>
                    <a:pt x="1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8607;p58">
              <a:extLst>
                <a:ext uri="{FF2B5EF4-FFF2-40B4-BE49-F238E27FC236}">
                  <a16:creationId xmlns:a16="http://schemas.microsoft.com/office/drawing/2014/main" id="{689DE763-1D27-D183-9B22-2469AFB0DDBC}"/>
                </a:ext>
              </a:extLst>
            </p:cNvPr>
            <p:cNvSpPr/>
            <p:nvPr/>
          </p:nvSpPr>
          <p:spPr>
            <a:xfrm>
              <a:off x="4333750" y="3357225"/>
              <a:ext cx="156775" cy="174100"/>
            </a:xfrm>
            <a:custGeom>
              <a:avLst/>
              <a:gdLst/>
              <a:ahLst/>
              <a:cxnLst/>
              <a:rect l="l" t="t" r="r" b="b"/>
              <a:pathLst>
                <a:path w="6271" h="6964" extrusionOk="0">
                  <a:moveTo>
                    <a:pt x="3088" y="725"/>
                  </a:moveTo>
                  <a:cubicBezTo>
                    <a:pt x="3813" y="725"/>
                    <a:pt x="4506" y="1356"/>
                    <a:pt x="4506" y="2080"/>
                  </a:cubicBezTo>
                  <a:cubicBezTo>
                    <a:pt x="4506" y="2458"/>
                    <a:pt x="4348" y="2805"/>
                    <a:pt x="4096" y="3025"/>
                  </a:cubicBezTo>
                  <a:cubicBezTo>
                    <a:pt x="4727" y="3372"/>
                    <a:pt x="5168" y="4065"/>
                    <a:pt x="5168" y="4853"/>
                  </a:cubicBezTo>
                  <a:lnTo>
                    <a:pt x="5168" y="5199"/>
                  </a:lnTo>
                  <a:cubicBezTo>
                    <a:pt x="5168" y="5388"/>
                    <a:pt x="5010" y="5546"/>
                    <a:pt x="4821" y="5546"/>
                  </a:cubicBezTo>
                  <a:lnTo>
                    <a:pt x="1293" y="5546"/>
                  </a:lnTo>
                  <a:cubicBezTo>
                    <a:pt x="1103" y="5546"/>
                    <a:pt x="946" y="5388"/>
                    <a:pt x="946" y="5199"/>
                  </a:cubicBezTo>
                  <a:lnTo>
                    <a:pt x="946" y="4853"/>
                  </a:lnTo>
                  <a:lnTo>
                    <a:pt x="1040" y="4853"/>
                  </a:lnTo>
                  <a:cubicBezTo>
                    <a:pt x="1040" y="4065"/>
                    <a:pt x="1450" y="3403"/>
                    <a:pt x="2080" y="3025"/>
                  </a:cubicBezTo>
                  <a:cubicBezTo>
                    <a:pt x="1860" y="2805"/>
                    <a:pt x="1702" y="2458"/>
                    <a:pt x="1702" y="2080"/>
                  </a:cubicBezTo>
                  <a:cubicBezTo>
                    <a:pt x="1702" y="1356"/>
                    <a:pt x="2332" y="725"/>
                    <a:pt x="3088" y="725"/>
                  </a:cubicBezTo>
                  <a:close/>
                  <a:moveTo>
                    <a:pt x="1" y="1"/>
                  </a:moveTo>
                  <a:lnTo>
                    <a:pt x="1" y="6617"/>
                  </a:lnTo>
                  <a:cubicBezTo>
                    <a:pt x="1" y="6806"/>
                    <a:pt x="158" y="6963"/>
                    <a:pt x="347" y="6963"/>
                  </a:cubicBezTo>
                  <a:lnTo>
                    <a:pt x="5924" y="6963"/>
                  </a:lnTo>
                  <a:cubicBezTo>
                    <a:pt x="6113" y="6963"/>
                    <a:pt x="6270" y="6806"/>
                    <a:pt x="6270" y="6617"/>
                  </a:cubicBezTo>
                  <a:lnTo>
                    <a:pt x="627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8608;p58">
              <a:extLst>
                <a:ext uri="{FF2B5EF4-FFF2-40B4-BE49-F238E27FC236}">
                  <a16:creationId xmlns:a16="http://schemas.microsoft.com/office/drawing/2014/main" id="{2F0A564F-84C2-BA86-4162-4790934F8080}"/>
                </a:ext>
              </a:extLst>
            </p:cNvPr>
            <p:cNvSpPr/>
            <p:nvPr/>
          </p:nvSpPr>
          <p:spPr>
            <a:xfrm>
              <a:off x="4316425" y="3235150"/>
              <a:ext cx="191425" cy="35475"/>
            </a:xfrm>
            <a:custGeom>
              <a:avLst/>
              <a:gdLst/>
              <a:ahLst/>
              <a:cxnLst/>
              <a:rect l="l" t="t" r="r" b="b"/>
              <a:pathLst>
                <a:path w="7657" h="1419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418"/>
                  </a:lnTo>
                  <a:lnTo>
                    <a:pt x="7625" y="1418"/>
                  </a:lnTo>
                  <a:lnTo>
                    <a:pt x="7625" y="347"/>
                  </a:lnTo>
                  <a:lnTo>
                    <a:pt x="7656" y="347"/>
                  </a:lnTo>
                  <a:cubicBezTo>
                    <a:pt x="7656" y="158"/>
                    <a:pt x="7499" y="1"/>
                    <a:pt x="73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8609;p58">
              <a:extLst>
                <a:ext uri="{FF2B5EF4-FFF2-40B4-BE49-F238E27FC236}">
                  <a16:creationId xmlns:a16="http://schemas.microsoft.com/office/drawing/2014/main" id="{44BCE349-AAE6-4892-75C9-9D6060826BC3}"/>
                </a:ext>
              </a:extLst>
            </p:cNvPr>
            <p:cNvSpPr/>
            <p:nvPr/>
          </p:nvSpPr>
          <p:spPr>
            <a:xfrm>
              <a:off x="4263650" y="3288700"/>
              <a:ext cx="295400" cy="137875"/>
            </a:xfrm>
            <a:custGeom>
              <a:avLst/>
              <a:gdLst/>
              <a:ahLst/>
              <a:cxnLst/>
              <a:rect l="l" t="t" r="r" b="b"/>
              <a:pathLst>
                <a:path w="11816" h="5515" extrusionOk="0">
                  <a:moveTo>
                    <a:pt x="10082" y="662"/>
                  </a:moveTo>
                  <a:cubicBezTo>
                    <a:pt x="10303" y="662"/>
                    <a:pt x="10461" y="820"/>
                    <a:pt x="10461" y="1009"/>
                  </a:cubicBezTo>
                  <a:cubicBezTo>
                    <a:pt x="10461" y="1198"/>
                    <a:pt x="10303" y="1356"/>
                    <a:pt x="10082" y="1356"/>
                  </a:cubicBezTo>
                  <a:cubicBezTo>
                    <a:pt x="9893" y="1356"/>
                    <a:pt x="9736" y="1198"/>
                    <a:pt x="9736" y="1009"/>
                  </a:cubicBezTo>
                  <a:cubicBezTo>
                    <a:pt x="9767" y="820"/>
                    <a:pt x="9893" y="662"/>
                    <a:pt x="10082" y="662"/>
                  </a:cubicBezTo>
                  <a:close/>
                  <a:moveTo>
                    <a:pt x="1041" y="1"/>
                  </a:moveTo>
                  <a:cubicBezTo>
                    <a:pt x="442" y="1"/>
                    <a:pt x="1" y="442"/>
                    <a:pt x="1" y="1009"/>
                  </a:cubicBezTo>
                  <a:lnTo>
                    <a:pt x="1" y="4475"/>
                  </a:lnTo>
                  <a:cubicBezTo>
                    <a:pt x="1" y="5073"/>
                    <a:pt x="473" y="5514"/>
                    <a:pt x="1041" y="5514"/>
                  </a:cubicBezTo>
                  <a:lnTo>
                    <a:pt x="2112" y="5514"/>
                  </a:lnTo>
                  <a:lnTo>
                    <a:pt x="2112" y="2395"/>
                  </a:lnTo>
                  <a:cubicBezTo>
                    <a:pt x="2112" y="2206"/>
                    <a:pt x="2269" y="2049"/>
                    <a:pt x="2458" y="2049"/>
                  </a:cubicBezTo>
                  <a:lnTo>
                    <a:pt x="9421" y="2049"/>
                  </a:lnTo>
                  <a:cubicBezTo>
                    <a:pt x="9610" y="2049"/>
                    <a:pt x="9767" y="2206"/>
                    <a:pt x="9767" y="2395"/>
                  </a:cubicBezTo>
                  <a:lnTo>
                    <a:pt x="9767" y="5514"/>
                  </a:lnTo>
                  <a:lnTo>
                    <a:pt x="10807" y="5514"/>
                  </a:lnTo>
                  <a:cubicBezTo>
                    <a:pt x="11406" y="5514"/>
                    <a:pt x="11815" y="5042"/>
                    <a:pt x="11815" y="4475"/>
                  </a:cubicBezTo>
                  <a:lnTo>
                    <a:pt x="11815" y="1009"/>
                  </a:lnTo>
                  <a:cubicBezTo>
                    <a:pt x="11815" y="410"/>
                    <a:pt x="11343" y="1"/>
                    <a:pt x="108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8610;p58">
            <a:extLst>
              <a:ext uri="{FF2B5EF4-FFF2-40B4-BE49-F238E27FC236}">
                <a16:creationId xmlns:a16="http://schemas.microsoft.com/office/drawing/2014/main" id="{C22BD196-F54F-A859-24EC-7A27DDC6F4B8}"/>
              </a:ext>
            </a:extLst>
          </p:cNvPr>
          <p:cNvGrpSpPr/>
          <p:nvPr/>
        </p:nvGrpSpPr>
        <p:grpSpPr>
          <a:xfrm>
            <a:off x="7162350" y="5206405"/>
            <a:ext cx="532299" cy="493087"/>
            <a:chOff x="4266025" y="3609275"/>
            <a:chExt cx="299325" cy="277275"/>
          </a:xfrm>
          <a:solidFill>
            <a:srgbClr val="054B99"/>
          </a:solidFill>
        </p:grpSpPr>
        <p:sp>
          <p:nvSpPr>
            <p:cNvPr id="206" name="Google Shape;8611;p58">
              <a:extLst>
                <a:ext uri="{FF2B5EF4-FFF2-40B4-BE49-F238E27FC236}">
                  <a16:creationId xmlns:a16="http://schemas.microsoft.com/office/drawing/2014/main" id="{5267BBCD-8211-2476-D506-6E91D3A92D11}"/>
                </a:ext>
              </a:extLst>
            </p:cNvPr>
            <p:cNvSpPr/>
            <p:nvPr/>
          </p:nvSpPr>
          <p:spPr>
            <a:xfrm>
              <a:off x="4266025" y="3609275"/>
              <a:ext cx="299325" cy="224500"/>
            </a:xfrm>
            <a:custGeom>
              <a:avLst/>
              <a:gdLst/>
              <a:ahLst/>
              <a:cxnLst/>
              <a:rect l="l" t="t" r="r" b="b"/>
              <a:pathLst>
                <a:path w="11973" h="8980" extrusionOk="0">
                  <a:moveTo>
                    <a:pt x="2017" y="3749"/>
                  </a:moveTo>
                  <a:lnTo>
                    <a:pt x="3119" y="5514"/>
                  </a:lnTo>
                  <a:lnTo>
                    <a:pt x="914" y="5514"/>
                  </a:lnTo>
                  <a:lnTo>
                    <a:pt x="2017" y="3749"/>
                  </a:lnTo>
                  <a:close/>
                  <a:moveTo>
                    <a:pt x="9641" y="3749"/>
                  </a:moveTo>
                  <a:lnTo>
                    <a:pt x="10744" y="5514"/>
                  </a:lnTo>
                  <a:lnTo>
                    <a:pt x="8538" y="5514"/>
                  </a:lnTo>
                  <a:lnTo>
                    <a:pt x="9641" y="3749"/>
                  </a:lnTo>
                  <a:close/>
                  <a:moveTo>
                    <a:pt x="5892" y="0"/>
                  </a:moveTo>
                  <a:cubicBezTo>
                    <a:pt x="5325" y="0"/>
                    <a:pt x="4852" y="473"/>
                    <a:pt x="4852" y="1040"/>
                  </a:cubicBezTo>
                  <a:lnTo>
                    <a:pt x="4852" y="1166"/>
                  </a:lnTo>
                  <a:lnTo>
                    <a:pt x="4537" y="1324"/>
                  </a:lnTo>
                  <a:cubicBezTo>
                    <a:pt x="3812" y="1733"/>
                    <a:pt x="3529" y="1891"/>
                    <a:pt x="3025" y="1954"/>
                  </a:cubicBezTo>
                  <a:cubicBezTo>
                    <a:pt x="2867" y="1607"/>
                    <a:pt x="2521" y="1324"/>
                    <a:pt x="2080" y="1324"/>
                  </a:cubicBezTo>
                  <a:cubicBezTo>
                    <a:pt x="1702" y="1324"/>
                    <a:pt x="1324" y="1576"/>
                    <a:pt x="1166" y="1922"/>
                  </a:cubicBezTo>
                  <a:cubicBezTo>
                    <a:pt x="946" y="1891"/>
                    <a:pt x="693" y="1796"/>
                    <a:pt x="504" y="1733"/>
                  </a:cubicBezTo>
                  <a:cubicBezTo>
                    <a:pt x="454" y="1708"/>
                    <a:pt x="403" y="1696"/>
                    <a:pt x="355" y="1696"/>
                  </a:cubicBezTo>
                  <a:cubicBezTo>
                    <a:pt x="223" y="1696"/>
                    <a:pt x="110" y="1784"/>
                    <a:pt x="63" y="1922"/>
                  </a:cubicBezTo>
                  <a:cubicBezTo>
                    <a:pt x="0" y="2111"/>
                    <a:pt x="63" y="2332"/>
                    <a:pt x="252" y="2363"/>
                  </a:cubicBezTo>
                  <a:cubicBezTo>
                    <a:pt x="536" y="2489"/>
                    <a:pt x="820" y="2552"/>
                    <a:pt x="1135" y="2615"/>
                  </a:cubicBezTo>
                  <a:cubicBezTo>
                    <a:pt x="1198" y="2867"/>
                    <a:pt x="1387" y="3119"/>
                    <a:pt x="1607" y="3277"/>
                  </a:cubicBezTo>
                  <a:lnTo>
                    <a:pt x="95" y="5671"/>
                  </a:lnTo>
                  <a:cubicBezTo>
                    <a:pt x="95" y="5703"/>
                    <a:pt x="63" y="5829"/>
                    <a:pt x="63" y="5860"/>
                  </a:cubicBezTo>
                  <a:lnTo>
                    <a:pt x="63" y="6238"/>
                  </a:lnTo>
                  <a:cubicBezTo>
                    <a:pt x="63" y="7372"/>
                    <a:pt x="1009" y="8318"/>
                    <a:pt x="2143" y="8318"/>
                  </a:cubicBezTo>
                  <a:cubicBezTo>
                    <a:pt x="3308" y="8318"/>
                    <a:pt x="4254" y="7372"/>
                    <a:pt x="4254" y="6238"/>
                  </a:cubicBezTo>
                  <a:lnTo>
                    <a:pt x="4254" y="5860"/>
                  </a:lnTo>
                  <a:cubicBezTo>
                    <a:pt x="4254" y="5829"/>
                    <a:pt x="4191" y="5703"/>
                    <a:pt x="4191" y="5671"/>
                  </a:cubicBezTo>
                  <a:lnTo>
                    <a:pt x="2710" y="3277"/>
                  </a:lnTo>
                  <a:cubicBezTo>
                    <a:pt x="2930" y="3151"/>
                    <a:pt x="3088" y="2930"/>
                    <a:pt x="3182" y="2647"/>
                  </a:cubicBezTo>
                  <a:cubicBezTo>
                    <a:pt x="3844" y="2521"/>
                    <a:pt x="4191" y="2363"/>
                    <a:pt x="4947" y="1922"/>
                  </a:cubicBezTo>
                  <a:lnTo>
                    <a:pt x="4947" y="8979"/>
                  </a:lnTo>
                  <a:lnTo>
                    <a:pt x="7089" y="8979"/>
                  </a:lnTo>
                  <a:lnTo>
                    <a:pt x="7089" y="1922"/>
                  </a:lnTo>
                  <a:cubicBezTo>
                    <a:pt x="7814" y="2332"/>
                    <a:pt x="8192" y="2521"/>
                    <a:pt x="8853" y="2647"/>
                  </a:cubicBezTo>
                  <a:cubicBezTo>
                    <a:pt x="8916" y="2899"/>
                    <a:pt x="9074" y="3119"/>
                    <a:pt x="9326" y="3277"/>
                  </a:cubicBezTo>
                  <a:lnTo>
                    <a:pt x="7814" y="5671"/>
                  </a:lnTo>
                  <a:cubicBezTo>
                    <a:pt x="7814" y="5703"/>
                    <a:pt x="7782" y="5829"/>
                    <a:pt x="7782" y="5860"/>
                  </a:cubicBezTo>
                  <a:lnTo>
                    <a:pt x="7782" y="6238"/>
                  </a:lnTo>
                  <a:cubicBezTo>
                    <a:pt x="7782" y="7372"/>
                    <a:pt x="8727" y="8318"/>
                    <a:pt x="9861" y="8318"/>
                  </a:cubicBezTo>
                  <a:cubicBezTo>
                    <a:pt x="11027" y="8318"/>
                    <a:pt x="11972" y="7372"/>
                    <a:pt x="11972" y="6238"/>
                  </a:cubicBezTo>
                  <a:lnTo>
                    <a:pt x="11972" y="5860"/>
                  </a:lnTo>
                  <a:cubicBezTo>
                    <a:pt x="11972" y="5829"/>
                    <a:pt x="11909" y="5703"/>
                    <a:pt x="11909" y="5671"/>
                  </a:cubicBezTo>
                  <a:lnTo>
                    <a:pt x="10429" y="3277"/>
                  </a:lnTo>
                  <a:cubicBezTo>
                    <a:pt x="10429" y="3151"/>
                    <a:pt x="10618" y="2930"/>
                    <a:pt x="10681" y="2615"/>
                  </a:cubicBezTo>
                  <a:cubicBezTo>
                    <a:pt x="10933" y="2521"/>
                    <a:pt x="11248" y="2458"/>
                    <a:pt x="11531" y="2363"/>
                  </a:cubicBezTo>
                  <a:cubicBezTo>
                    <a:pt x="11720" y="2300"/>
                    <a:pt x="11815" y="2080"/>
                    <a:pt x="11720" y="1922"/>
                  </a:cubicBezTo>
                  <a:cubicBezTo>
                    <a:pt x="11674" y="1784"/>
                    <a:pt x="11560" y="1696"/>
                    <a:pt x="11429" y="1696"/>
                  </a:cubicBezTo>
                  <a:cubicBezTo>
                    <a:pt x="11380" y="1696"/>
                    <a:pt x="11330" y="1708"/>
                    <a:pt x="11279" y="1733"/>
                  </a:cubicBezTo>
                  <a:cubicBezTo>
                    <a:pt x="11059" y="1796"/>
                    <a:pt x="10870" y="1891"/>
                    <a:pt x="10618" y="1922"/>
                  </a:cubicBezTo>
                  <a:cubicBezTo>
                    <a:pt x="10460" y="1576"/>
                    <a:pt x="10113" y="1324"/>
                    <a:pt x="9704" y="1324"/>
                  </a:cubicBezTo>
                  <a:cubicBezTo>
                    <a:pt x="9294" y="1324"/>
                    <a:pt x="8916" y="1576"/>
                    <a:pt x="8790" y="1954"/>
                  </a:cubicBezTo>
                  <a:cubicBezTo>
                    <a:pt x="8255" y="1891"/>
                    <a:pt x="8003" y="1733"/>
                    <a:pt x="7278" y="1324"/>
                  </a:cubicBezTo>
                  <a:lnTo>
                    <a:pt x="6963" y="1166"/>
                  </a:lnTo>
                  <a:lnTo>
                    <a:pt x="6963" y="1040"/>
                  </a:lnTo>
                  <a:cubicBezTo>
                    <a:pt x="6963" y="441"/>
                    <a:pt x="6490" y="0"/>
                    <a:pt x="58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8612;p58">
              <a:extLst>
                <a:ext uri="{FF2B5EF4-FFF2-40B4-BE49-F238E27FC236}">
                  <a16:creationId xmlns:a16="http://schemas.microsoft.com/office/drawing/2014/main" id="{6212D612-FF9D-B3CD-AAC3-4ECF0ABBC26A}"/>
                </a:ext>
              </a:extLst>
            </p:cNvPr>
            <p:cNvSpPr/>
            <p:nvPr/>
          </p:nvSpPr>
          <p:spPr>
            <a:xfrm>
              <a:off x="4332975" y="3851850"/>
              <a:ext cx="157550" cy="34700"/>
            </a:xfrm>
            <a:custGeom>
              <a:avLst/>
              <a:gdLst/>
              <a:ahLst/>
              <a:cxnLst/>
              <a:rect l="l" t="t" r="r" b="b"/>
              <a:pathLst>
                <a:path w="6302" h="1388" extrusionOk="0">
                  <a:moveTo>
                    <a:pt x="693" y="1"/>
                  </a:moveTo>
                  <a:cubicBezTo>
                    <a:pt x="315" y="1"/>
                    <a:pt x="0" y="316"/>
                    <a:pt x="0" y="694"/>
                  </a:cubicBezTo>
                  <a:lnTo>
                    <a:pt x="0" y="1040"/>
                  </a:lnTo>
                  <a:cubicBezTo>
                    <a:pt x="0" y="1261"/>
                    <a:pt x="158" y="1387"/>
                    <a:pt x="347" y="1387"/>
                  </a:cubicBezTo>
                  <a:lnTo>
                    <a:pt x="5955" y="1387"/>
                  </a:lnTo>
                  <a:cubicBezTo>
                    <a:pt x="6144" y="1356"/>
                    <a:pt x="6301" y="1198"/>
                    <a:pt x="6301" y="1040"/>
                  </a:cubicBezTo>
                  <a:lnTo>
                    <a:pt x="6301" y="694"/>
                  </a:lnTo>
                  <a:cubicBezTo>
                    <a:pt x="6301" y="316"/>
                    <a:pt x="5986" y="1"/>
                    <a:pt x="5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" name="Google Shape;8613;p58">
            <a:extLst>
              <a:ext uri="{FF2B5EF4-FFF2-40B4-BE49-F238E27FC236}">
                <a16:creationId xmlns:a16="http://schemas.microsoft.com/office/drawing/2014/main" id="{DB809B23-8B97-EC2C-B612-17055C774598}"/>
              </a:ext>
            </a:extLst>
          </p:cNvPr>
          <p:cNvGrpSpPr/>
          <p:nvPr/>
        </p:nvGrpSpPr>
        <p:grpSpPr>
          <a:xfrm>
            <a:off x="7163040" y="5828643"/>
            <a:ext cx="530920" cy="525275"/>
            <a:chOff x="4263650" y="3963700"/>
            <a:chExt cx="298550" cy="295375"/>
          </a:xfrm>
          <a:solidFill>
            <a:srgbClr val="054B99"/>
          </a:solidFill>
        </p:grpSpPr>
        <p:sp>
          <p:nvSpPr>
            <p:cNvPr id="209" name="Google Shape;8614;p58">
              <a:extLst>
                <a:ext uri="{FF2B5EF4-FFF2-40B4-BE49-F238E27FC236}">
                  <a16:creationId xmlns:a16="http://schemas.microsoft.com/office/drawing/2014/main" id="{A6E9ACFC-81E4-A01B-069F-DAA6AFC5C834}"/>
                </a:ext>
              </a:extLst>
            </p:cNvPr>
            <p:cNvSpPr/>
            <p:nvPr/>
          </p:nvSpPr>
          <p:spPr>
            <a:xfrm>
              <a:off x="4384950" y="3963700"/>
              <a:ext cx="53575" cy="51225"/>
            </a:xfrm>
            <a:custGeom>
              <a:avLst/>
              <a:gdLst/>
              <a:ahLst/>
              <a:cxnLst/>
              <a:rect l="l" t="t" r="r" b="b"/>
              <a:pathLst>
                <a:path w="2143" h="2049" extrusionOk="0">
                  <a:moveTo>
                    <a:pt x="1072" y="1"/>
                  </a:moveTo>
                  <a:cubicBezTo>
                    <a:pt x="473" y="1"/>
                    <a:pt x="1" y="473"/>
                    <a:pt x="1" y="1040"/>
                  </a:cubicBezTo>
                  <a:cubicBezTo>
                    <a:pt x="1" y="1607"/>
                    <a:pt x="473" y="2048"/>
                    <a:pt x="1072" y="2048"/>
                  </a:cubicBezTo>
                  <a:cubicBezTo>
                    <a:pt x="1670" y="2048"/>
                    <a:pt x="2143" y="1576"/>
                    <a:pt x="2143" y="1040"/>
                  </a:cubicBezTo>
                  <a:cubicBezTo>
                    <a:pt x="2143" y="442"/>
                    <a:pt x="1670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8615;p58">
              <a:extLst>
                <a:ext uri="{FF2B5EF4-FFF2-40B4-BE49-F238E27FC236}">
                  <a16:creationId xmlns:a16="http://schemas.microsoft.com/office/drawing/2014/main" id="{3B282BC9-3DB3-D006-CB7C-71F4DF8F48F7}"/>
                </a:ext>
              </a:extLst>
            </p:cNvPr>
            <p:cNvSpPr/>
            <p:nvPr/>
          </p:nvSpPr>
          <p:spPr>
            <a:xfrm>
              <a:off x="4315650" y="4136975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40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576"/>
                    <a:pt x="473" y="2048"/>
                    <a:pt x="1040" y="2048"/>
                  </a:cubicBezTo>
                  <a:cubicBezTo>
                    <a:pt x="1607" y="2048"/>
                    <a:pt x="2048" y="1576"/>
                    <a:pt x="2048" y="1040"/>
                  </a:cubicBezTo>
                  <a:cubicBezTo>
                    <a:pt x="2048" y="473"/>
                    <a:pt x="1607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8616;p58">
              <a:extLst>
                <a:ext uri="{FF2B5EF4-FFF2-40B4-BE49-F238E27FC236}">
                  <a16:creationId xmlns:a16="http://schemas.microsoft.com/office/drawing/2014/main" id="{D65653BF-34AF-D834-30C4-8F5AF098E7EC}"/>
                </a:ext>
              </a:extLst>
            </p:cNvPr>
            <p:cNvSpPr/>
            <p:nvPr/>
          </p:nvSpPr>
          <p:spPr>
            <a:xfrm>
              <a:off x="4455850" y="4136975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40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576"/>
                    <a:pt x="473" y="2048"/>
                    <a:pt x="1040" y="2048"/>
                  </a:cubicBezTo>
                  <a:cubicBezTo>
                    <a:pt x="1575" y="2048"/>
                    <a:pt x="2048" y="1576"/>
                    <a:pt x="2048" y="1040"/>
                  </a:cubicBezTo>
                  <a:cubicBezTo>
                    <a:pt x="2048" y="473"/>
                    <a:pt x="1575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8617;p58">
              <a:extLst>
                <a:ext uri="{FF2B5EF4-FFF2-40B4-BE49-F238E27FC236}">
                  <a16:creationId xmlns:a16="http://schemas.microsoft.com/office/drawing/2014/main" id="{26D51B34-B147-EB1A-E589-06A4F862D120}"/>
                </a:ext>
              </a:extLst>
            </p:cNvPr>
            <p:cNvSpPr/>
            <p:nvPr/>
          </p:nvSpPr>
          <p:spPr>
            <a:xfrm>
              <a:off x="4263650" y="4085000"/>
              <a:ext cx="298550" cy="122100"/>
            </a:xfrm>
            <a:custGeom>
              <a:avLst/>
              <a:gdLst/>
              <a:ahLst/>
              <a:cxnLst/>
              <a:rect l="l" t="t" r="r" b="b"/>
              <a:pathLst>
                <a:path w="11942" h="4884" extrusionOk="0">
                  <a:moveTo>
                    <a:pt x="1545" y="0"/>
                  </a:moveTo>
                  <a:cubicBezTo>
                    <a:pt x="1041" y="0"/>
                    <a:pt x="599" y="347"/>
                    <a:pt x="505" y="851"/>
                  </a:cubicBezTo>
                  <a:lnTo>
                    <a:pt x="64" y="3655"/>
                  </a:lnTo>
                  <a:cubicBezTo>
                    <a:pt x="1" y="3970"/>
                    <a:pt x="95" y="4253"/>
                    <a:pt x="284" y="4474"/>
                  </a:cubicBezTo>
                  <a:cubicBezTo>
                    <a:pt x="410" y="4631"/>
                    <a:pt x="599" y="4757"/>
                    <a:pt x="788" y="4789"/>
                  </a:cubicBezTo>
                  <a:cubicBezTo>
                    <a:pt x="1009" y="4442"/>
                    <a:pt x="1324" y="4127"/>
                    <a:pt x="1639" y="3938"/>
                  </a:cubicBezTo>
                  <a:cubicBezTo>
                    <a:pt x="1513" y="3686"/>
                    <a:pt x="1419" y="3434"/>
                    <a:pt x="1419" y="3151"/>
                  </a:cubicBezTo>
                  <a:cubicBezTo>
                    <a:pt x="1419" y="2206"/>
                    <a:pt x="2206" y="1418"/>
                    <a:pt x="3151" y="1418"/>
                  </a:cubicBezTo>
                  <a:cubicBezTo>
                    <a:pt x="4097" y="1418"/>
                    <a:pt x="4884" y="2206"/>
                    <a:pt x="4884" y="3151"/>
                  </a:cubicBezTo>
                  <a:cubicBezTo>
                    <a:pt x="4884" y="3434"/>
                    <a:pt x="4821" y="3686"/>
                    <a:pt x="4695" y="3938"/>
                  </a:cubicBezTo>
                  <a:cubicBezTo>
                    <a:pt x="5042" y="4159"/>
                    <a:pt x="5325" y="4474"/>
                    <a:pt x="5577" y="4883"/>
                  </a:cubicBezTo>
                  <a:lnTo>
                    <a:pt x="6396" y="4883"/>
                  </a:lnTo>
                  <a:cubicBezTo>
                    <a:pt x="6585" y="4537"/>
                    <a:pt x="6900" y="4159"/>
                    <a:pt x="7247" y="3938"/>
                  </a:cubicBezTo>
                  <a:cubicBezTo>
                    <a:pt x="7152" y="3686"/>
                    <a:pt x="7058" y="3434"/>
                    <a:pt x="7058" y="3151"/>
                  </a:cubicBezTo>
                  <a:cubicBezTo>
                    <a:pt x="7058" y="2206"/>
                    <a:pt x="7846" y="1418"/>
                    <a:pt x="8791" y="1418"/>
                  </a:cubicBezTo>
                  <a:cubicBezTo>
                    <a:pt x="9736" y="1418"/>
                    <a:pt x="10524" y="2206"/>
                    <a:pt x="10524" y="3151"/>
                  </a:cubicBezTo>
                  <a:cubicBezTo>
                    <a:pt x="10524" y="3434"/>
                    <a:pt x="10461" y="3686"/>
                    <a:pt x="10334" y="3938"/>
                  </a:cubicBezTo>
                  <a:cubicBezTo>
                    <a:pt x="10681" y="4159"/>
                    <a:pt x="10965" y="4442"/>
                    <a:pt x="11154" y="4789"/>
                  </a:cubicBezTo>
                  <a:cubicBezTo>
                    <a:pt x="11343" y="4757"/>
                    <a:pt x="11563" y="4631"/>
                    <a:pt x="11658" y="4474"/>
                  </a:cubicBezTo>
                  <a:cubicBezTo>
                    <a:pt x="11878" y="4253"/>
                    <a:pt x="11941" y="3938"/>
                    <a:pt x="11910" y="3655"/>
                  </a:cubicBezTo>
                  <a:lnTo>
                    <a:pt x="11343" y="851"/>
                  </a:lnTo>
                  <a:cubicBezTo>
                    <a:pt x="11280" y="347"/>
                    <a:pt x="10839" y="0"/>
                    <a:pt x="103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8618;p58">
              <a:extLst>
                <a:ext uri="{FF2B5EF4-FFF2-40B4-BE49-F238E27FC236}">
                  <a16:creationId xmlns:a16="http://schemas.microsoft.com/office/drawing/2014/main" id="{5BBAAFD4-C5A9-C0E7-E03E-C5F779228AAE}"/>
                </a:ext>
              </a:extLst>
            </p:cNvPr>
            <p:cNvSpPr/>
            <p:nvPr/>
          </p:nvSpPr>
          <p:spPr>
            <a:xfrm>
              <a:off x="4431425" y="4196825"/>
              <a:ext cx="104000" cy="62250"/>
            </a:xfrm>
            <a:custGeom>
              <a:avLst/>
              <a:gdLst/>
              <a:ahLst/>
              <a:cxnLst/>
              <a:rect l="l" t="t" r="r" b="b"/>
              <a:pathLst>
                <a:path w="4160" h="2490" extrusionOk="0">
                  <a:moveTo>
                    <a:pt x="977" y="1"/>
                  </a:moveTo>
                  <a:cubicBezTo>
                    <a:pt x="536" y="284"/>
                    <a:pt x="189" y="694"/>
                    <a:pt x="63" y="1198"/>
                  </a:cubicBezTo>
                  <a:cubicBezTo>
                    <a:pt x="32" y="1387"/>
                    <a:pt x="0" y="1576"/>
                    <a:pt x="0" y="1797"/>
                  </a:cubicBezTo>
                  <a:lnTo>
                    <a:pt x="0" y="2143"/>
                  </a:lnTo>
                  <a:cubicBezTo>
                    <a:pt x="0" y="2332"/>
                    <a:pt x="158" y="2490"/>
                    <a:pt x="347" y="2490"/>
                  </a:cubicBezTo>
                  <a:lnTo>
                    <a:pt x="3813" y="2490"/>
                  </a:lnTo>
                  <a:cubicBezTo>
                    <a:pt x="4002" y="2490"/>
                    <a:pt x="4159" y="2332"/>
                    <a:pt x="4159" y="2143"/>
                  </a:cubicBezTo>
                  <a:lnTo>
                    <a:pt x="4159" y="1797"/>
                  </a:lnTo>
                  <a:cubicBezTo>
                    <a:pt x="4096" y="1576"/>
                    <a:pt x="4065" y="1356"/>
                    <a:pt x="4002" y="1198"/>
                  </a:cubicBezTo>
                  <a:cubicBezTo>
                    <a:pt x="3844" y="694"/>
                    <a:pt x="3529" y="284"/>
                    <a:pt x="3119" y="1"/>
                  </a:cubicBezTo>
                  <a:cubicBezTo>
                    <a:pt x="2804" y="253"/>
                    <a:pt x="2426" y="410"/>
                    <a:pt x="2048" y="410"/>
                  </a:cubicBezTo>
                  <a:cubicBezTo>
                    <a:pt x="1639" y="410"/>
                    <a:pt x="1261" y="253"/>
                    <a:pt x="9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8619;p58">
              <a:extLst>
                <a:ext uri="{FF2B5EF4-FFF2-40B4-BE49-F238E27FC236}">
                  <a16:creationId xmlns:a16="http://schemas.microsoft.com/office/drawing/2014/main" id="{F976CDE8-6991-47D9-E324-A927EFAF828C}"/>
                </a:ext>
              </a:extLst>
            </p:cNvPr>
            <p:cNvSpPr/>
            <p:nvPr/>
          </p:nvSpPr>
          <p:spPr>
            <a:xfrm>
              <a:off x="4359750" y="4022775"/>
              <a:ext cx="104775" cy="44125"/>
            </a:xfrm>
            <a:custGeom>
              <a:avLst/>
              <a:gdLst/>
              <a:ahLst/>
              <a:cxnLst/>
              <a:rect l="l" t="t" r="r" b="b"/>
              <a:pathLst>
                <a:path w="4191" h="1765" extrusionOk="0">
                  <a:moveTo>
                    <a:pt x="1009" y="0"/>
                  </a:moveTo>
                  <a:cubicBezTo>
                    <a:pt x="379" y="347"/>
                    <a:pt x="0" y="1040"/>
                    <a:pt x="0" y="1765"/>
                  </a:cubicBezTo>
                  <a:lnTo>
                    <a:pt x="4191" y="1765"/>
                  </a:lnTo>
                  <a:cubicBezTo>
                    <a:pt x="4191" y="1040"/>
                    <a:pt x="3813" y="347"/>
                    <a:pt x="3214" y="0"/>
                  </a:cubicBezTo>
                  <a:cubicBezTo>
                    <a:pt x="2899" y="252"/>
                    <a:pt x="2521" y="378"/>
                    <a:pt x="2111" y="378"/>
                  </a:cubicBezTo>
                  <a:cubicBezTo>
                    <a:pt x="1733" y="378"/>
                    <a:pt x="1324" y="252"/>
                    <a:pt x="1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8620;p58">
              <a:extLst>
                <a:ext uri="{FF2B5EF4-FFF2-40B4-BE49-F238E27FC236}">
                  <a16:creationId xmlns:a16="http://schemas.microsoft.com/office/drawing/2014/main" id="{70A0F4C3-45F7-C880-BD0F-9E0CEF2295EE}"/>
                </a:ext>
              </a:extLst>
            </p:cNvPr>
            <p:cNvSpPr/>
            <p:nvPr/>
          </p:nvSpPr>
          <p:spPr>
            <a:xfrm>
              <a:off x="4291225" y="4196825"/>
              <a:ext cx="102425" cy="62250"/>
            </a:xfrm>
            <a:custGeom>
              <a:avLst/>
              <a:gdLst/>
              <a:ahLst/>
              <a:cxnLst/>
              <a:rect l="l" t="t" r="r" b="b"/>
              <a:pathLst>
                <a:path w="4097" h="2490" extrusionOk="0">
                  <a:moveTo>
                    <a:pt x="1009" y="1"/>
                  </a:moveTo>
                  <a:cubicBezTo>
                    <a:pt x="568" y="284"/>
                    <a:pt x="221" y="694"/>
                    <a:pt x="95" y="1198"/>
                  </a:cubicBezTo>
                  <a:cubicBezTo>
                    <a:pt x="64" y="1387"/>
                    <a:pt x="1" y="1576"/>
                    <a:pt x="1" y="1797"/>
                  </a:cubicBezTo>
                  <a:lnTo>
                    <a:pt x="1" y="2143"/>
                  </a:lnTo>
                  <a:cubicBezTo>
                    <a:pt x="1" y="2332"/>
                    <a:pt x="158" y="2490"/>
                    <a:pt x="379" y="2490"/>
                  </a:cubicBezTo>
                  <a:lnTo>
                    <a:pt x="3844" y="2490"/>
                  </a:lnTo>
                  <a:cubicBezTo>
                    <a:pt x="3939" y="2490"/>
                    <a:pt x="4096" y="2332"/>
                    <a:pt x="4096" y="2143"/>
                  </a:cubicBezTo>
                  <a:lnTo>
                    <a:pt x="4096" y="1797"/>
                  </a:lnTo>
                  <a:cubicBezTo>
                    <a:pt x="4096" y="1576"/>
                    <a:pt x="4065" y="1356"/>
                    <a:pt x="4033" y="1198"/>
                  </a:cubicBezTo>
                  <a:cubicBezTo>
                    <a:pt x="3876" y="694"/>
                    <a:pt x="3561" y="284"/>
                    <a:pt x="3120" y="1"/>
                  </a:cubicBezTo>
                  <a:cubicBezTo>
                    <a:pt x="2804" y="253"/>
                    <a:pt x="2458" y="410"/>
                    <a:pt x="2048" y="410"/>
                  </a:cubicBezTo>
                  <a:cubicBezTo>
                    <a:pt x="1670" y="410"/>
                    <a:pt x="1261" y="253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8621;p58">
            <a:extLst>
              <a:ext uri="{FF2B5EF4-FFF2-40B4-BE49-F238E27FC236}">
                <a16:creationId xmlns:a16="http://schemas.microsoft.com/office/drawing/2014/main" id="{7D231410-4A6A-3EFE-CF20-C3DEBC1363FE}"/>
              </a:ext>
            </a:extLst>
          </p:cNvPr>
          <p:cNvGrpSpPr/>
          <p:nvPr/>
        </p:nvGrpSpPr>
        <p:grpSpPr>
          <a:xfrm>
            <a:off x="10590821" y="4526728"/>
            <a:ext cx="340418" cy="526697"/>
            <a:chOff x="6164975" y="3211525"/>
            <a:chExt cx="191425" cy="296175"/>
          </a:xfrm>
          <a:solidFill>
            <a:srgbClr val="054B99"/>
          </a:solidFill>
        </p:grpSpPr>
        <p:sp>
          <p:nvSpPr>
            <p:cNvPr id="217" name="Google Shape;8622;p58">
              <a:extLst>
                <a:ext uri="{FF2B5EF4-FFF2-40B4-BE49-F238E27FC236}">
                  <a16:creationId xmlns:a16="http://schemas.microsoft.com/office/drawing/2014/main" id="{59744178-B5C2-D83A-3ACC-B88E117336B5}"/>
                </a:ext>
              </a:extLst>
            </p:cNvPr>
            <p:cNvSpPr/>
            <p:nvPr/>
          </p:nvSpPr>
          <p:spPr>
            <a:xfrm>
              <a:off x="6269750" y="3371400"/>
              <a:ext cx="68525" cy="84300"/>
            </a:xfrm>
            <a:custGeom>
              <a:avLst/>
              <a:gdLst/>
              <a:ahLst/>
              <a:cxnLst/>
              <a:rect l="l" t="t" r="r" b="b"/>
              <a:pathLst>
                <a:path w="2741" h="3372" extrusionOk="0">
                  <a:moveTo>
                    <a:pt x="1670" y="1"/>
                  </a:moveTo>
                  <a:cubicBezTo>
                    <a:pt x="1166" y="316"/>
                    <a:pt x="599" y="505"/>
                    <a:pt x="0" y="568"/>
                  </a:cubicBezTo>
                  <a:lnTo>
                    <a:pt x="0" y="1482"/>
                  </a:lnTo>
                  <a:lnTo>
                    <a:pt x="1890" y="3372"/>
                  </a:lnTo>
                  <a:lnTo>
                    <a:pt x="2741" y="3372"/>
                  </a:lnTo>
                  <a:lnTo>
                    <a:pt x="2741" y="3340"/>
                  </a:lnTo>
                  <a:lnTo>
                    <a:pt x="2741" y="2301"/>
                  </a:lnTo>
                  <a:cubicBezTo>
                    <a:pt x="2741" y="1356"/>
                    <a:pt x="2300" y="536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8623;p58">
              <a:extLst>
                <a:ext uri="{FF2B5EF4-FFF2-40B4-BE49-F238E27FC236}">
                  <a16:creationId xmlns:a16="http://schemas.microsoft.com/office/drawing/2014/main" id="{20E9D6AC-6D6B-1402-4A8E-10D97EAEDD42}"/>
                </a:ext>
              </a:extLst>
            </p:cNvPr>
            <p:cNvSpPr/>
            <p:nvPr/>
          </p:nvSpPr>
          <p:spPr>
            <a:xfrm>
              <a:off x="6228775" y="3424175"/>
              <a:ext cx="62250" cy="30750"/>
            </a:xfrm>
            <a:custGeom>
              <a:avLst/>
              <a:gdLst/>
              <a:ahLst/>
              <a:cxnLst/>
              <a:rect l="l" t="t" r="r" b="b"/>
              <a:pathLst>
                <a:path w="2490" h="1230" extrusionOk="0">
                  <a:moveTo>
                    <a:pt x="1229" y="1"/>
                  </a:moveTo>
                  <a:lnTo>
                    <a:pt x="1" y="1229"/>
                  </a:lnTo>
                  <a:lnTo>
                    <a:pt x="2490" y="1229"/>
                  </a:lnTo>
                  <a:lnTo>
                    <a:pt x="122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8624;p58">
              <a:extLst>
                <a:ext uri="{FF2B5EF4-FFF2-40B4-BE49-F238E27FC236}">
                  <a16:creationId xmlns:a16="http://schemas.microsoft.com/office/drawing/2014/main" id="{F2751914-9C91-A7C0-CB15-4C895C63C55E}"/>
                </a:ext>
              </a:extLst>
            </p:cNvPr>
            <p:cNvSpPr/>
            <p:nvPr/>
          </p:nvSpPr>
          <p:spPr>
            <a:xfrm>
              <a:off x="6182300" y="3369825"/>
              <a:ext cx="69350" cy="85100"/>
            </a:xfrm>
            <a:custGeom>
              <a:avLst/>
              <a:gdLst/>
              <a:ahLst/>
              <a:cxnLst/>
              <a:rect l="l" t="t" r="r" b="b"/>
              <a:pathLst>
                <a:path w="2774" h="3404" extrusionOk="0">
                  <a:moveTo>
                    <a:pt x="1072" y="1"/>
                  </a:moveTo>
                  <a:cubicBezTo>
                    <a:pt x="411" y="599"/>
                    <a:pt x="1" y="1419"/>
                    <a:pt x="1" y="2332"/>
                  </a:cubicBezTo>
                  <a:lnTo>
                    <a:pt x="1" y="3403"/>
                  </a:lnTo>
                  <a:lnTo>
                    <a:pt x="883" y="3403"/>
                  </a:lnTo>
                  <a:lnTo>
                    <a:pt x="2773" y="1513"/>
                  </a:lnTo>
                  <a:lnTo>
                    <a:pt x="2773" y="599"/>
                  </a:lnTo>
                  <a:cubicBezTo>
                    <a:pt x="2143" y="568"/>
                    <a:pt x="1576" y="316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8625;p58">
              <a:extLst>
                <a:ext uri="{FF2B5EF4-FFF2-40B4-BE49-F238E27FC236}">
                  <a16:creationId xmlns:a16="http://schemas.microsoft.com/office/drawing/2014/main" id="{22AB8EAD-E914-885A-059B-65440FDC5FE2}"/>
                </a:ext>
              </a:extLst>
            </p:cNvPr>
            <p:cNvSpPr/>
            <p:nvPr/>
          </p:nvSpPr>
          <p:spPr>
            <a:xfrm>
              <a:off x="6164975" y="3472225"/>
              <a:ext cx="191425" cy="35475"/>
            </a:xfrm>
            <a:custGeom>
              <a:avLst/>
              <a:gdLst/>
              <a:ahLst/>
              <a:cxnLst/>
              <a:rect l="l" t="t" r="r" b="b"/>
              <a:pathLst>
                <a:path w="7657" h="1419" extrusionOk="0">
                  <a:moveTo>
                    <a:pt x="725" y="1"/>
                  </a:moveTo>
                  <a:cubicBezTo>
                    <a:pt x="316" y="1"/>
                    <a:pt x="1" y="316"/>
                    <a:pt x="1" y="725"/>
                  </a:cubicBezTo>
                  <a:cubicBezTo>
                    <a:pt x="1" y="1103"/>
                    <a:pt x="316" y="1418"/>
                    <a:pt x="725" y="1418"/>
                  </a:cubicBezTo>
                  <a:lnTo>
                    <a:pt x="6932" y="1418"/>
                  </a:lnTo>
                  <a:cubicBezTo>
                    <a:pt x="7341" y="1418"/>
                    <a:pt x="7657" y="1103"/>
                    <a:pt x="7657" y="725"/>
                  </a:cubicBezTo>
                  <a:cubicBezTo>
                    <a:pt x="7594" y="316"/>
                    <a:pt x="7278" y="1"/>
                    <a:pt x="69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8626;p58">
              <a:extLst>
                <a:ext uri="{FF2B5EF4-FFF2-40B4-BE49-F238E27FC236}">
                  <a16:creationId xmlns:a16="http://schemas.microsoft.com/office/drawing/2014/main" id="{75A597F9-4C49-07B1-897B-1A947343398D}"/>
                </a:ext>
              </a:extLst>
            </p:cNvPr>
            <p:cNvSpPr/>
            <p:nvPr/>
          </p:nvSpPr>
          <p:spPr>
            <a:xfrm>
              <a:off x="6164975" y="3211525"/>
              <a:ext cx="191425" cy="35475"/>
            </a:xfrm>
            <a:custGeom>
              <a:avLst/>
              <a:gdLst/>
              <a:ahLst/>
              <a:cxnLst/>
              <a:rect l="l" t="t" r="r" b="b"/>
              <a:pathLst>
                <a:path w="7657" h="1419" extrusionOk="0">
                  <a:moveTo>
                    <a:pt x="725" y="0"/>
                  </a:moveTo>
                  <a:cubicBezTo>
                    <a:pt x="316" y="0"/>
                    <a:pt x="1" y="315"/>
                    <a:pt x="1" y="725"/>
                  </a:cubicBezTo>
                  <a:cubicBezTo>
                    <a:pt x="1" y="1103"/>
                    <a:pt x="316" y="1418"/>
                    <a:pt x="725" y="1418"/>
                  </a:cubicBezTo>
                  <a:lnTo>
                    <a:pt x="6932" y="1418"/>
                  </a:lnTo>
                  <a:cubicBezTo>
                    <a:pt x="7341" y="1418"/>
                    <a:pt x="7657" y="1103"/>
                    <a:pt x="7657" y="725"/>
                  </a:cubicBezTo>
                  <a:cubicBezTo>
                    <a:pt x="7594" y="284"/>
                    <a:pt x="7278" y="0"/>
                    <a:pt x="69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8627;p58">
              <a:extLst>
                <a:ext uri="{FF2B5EF4-FFF2-40B4-BE49-F238E27FC236}">
                  <a16:creationId xmlns:a16="http://schemas.microsoft.com/office/drawing/2014/main" id="{46C57CBB-E721-058C-7829-5723EA600A86}"/>
                </a:ext>
              </a:extLst>
            </p:cNvPr>
            <p:cNvSpPr/>
            <p:nvPr/>
          </p:nvSpPr>
          <p:spPr>
            <a:xfrm>
              <a:off x="6183100" y="3262725"/>
              <a:ext cx="155175" cy="35650"/>
            </a:xfrm>
            <a:custGeom>
              <a:avLst/>
              <a:gdLst/>
              <a:ahLst/>
              <a:cxnLst/>
              <a:rect l="l" t="t" r="r" b="b"/>
              <a:pathLst>
                <a:path w="6207" h="1426" extrusionOk="0">
                  <a:moveTo>
                    <a:pt x="0" y="0"/>
                  </a:moveTo>
                  <a:lnTo>
                    <a:pt x="0" y="441"/>
                  </a:lnTo>
                  <a:lnTo>
                    <a:pt x="568" y="788"/>
                  </a:lnTo>
                  <a:cubicBezTo>
                    <a:pt x="1355" y="1213"/>
                    <a:pt x="2237" y="1426"/>
                    <a:pt x="3112" y="1426"/>
                  </a:cubicBezTo>
                  <a:cubicBezTo>
                    <a:pt x="3986" y="1426"/>
                    <a:pt x="4852" y="1213"/>
                    <a:pt x="5608" y="788"/>
                  </a:cubicBezTo>
                  <a:lnTo>
                    <a:pt x="6207" y="441"/>
                  </a:lnTo>
                  <a:lnTo>
                    <a:pt x="62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8628;p58">
              <a:extLst>
                <a:ext uri="{FF2B5EF4-FFF2-40B4-BE49-F238E27FC236}">
                  <a16:creationId xmlns:a16="http://schemas.microsoft.com/office/drawing/2014/main" id="{DFC256E1-C822-CAB8-80FE-739053EA9D5E}"/>
                </a:ext>
              </a:extLst>
            </p:cNvPr>
            <p:cNvSpPr/>
            <p:nvPr/>
          </p:nvSpPr>
          <p:spPr>
            <a:xfrm>
              <a:off x="6181525" y="3294225"/>
              <a:ext cx="155975" cy="74050"/>
            </a:xfrm>
            <a:custGeom>
              <a:avLst/>
              <a:gdLst/>
              <a:ahLst/>
              <a:cxnLst/>
              <a:rect l="l" t="t" r="r" b="b"/>
              <a:pathLst>
                <a:path w="6239" h="2962" extrusionOk="0">
                  <a:moveTo>
                    <a:pt x="0" y="0"/>
                  </a:moveTo>
                  <a:cubicBezTo>
                    <a:pt x="126" y="1607"/>
                    <a:pt x="1481" y="2962"/>
                    <a:pt x="3119" y="2962"/>
                  </a:cubicBezTo>
                  <a:cubicBezTo>
                    <a:pt x="4758" y="2962"/>
                    <a:pt x="6112" y="1607"/>
                    <a:pt x="6238" y="0"/>
                  </a:cubicBezTo>
                  <a:lnTo>
                    <a:pt x="6238" y="0"/>
                  </a:lnTo>
                  <a:lnTo>
                    <a:pt x="5986" y="126"/>
                  </a:lnTo>
                  <a:cubicBezTo>
                    <a:pt x="5136" y="631"/>
                    <a:pt x="4096" y="883"/>
                    <a:pt x="3119" y="883"/>
                  </a:cubicBezTo>
                  <a:cubicBezTo>
                    <a:pt x="2143" y="883"/>
                    <a:pt x="1166" y="631"/>
                    <a:pt x="252" y="12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4" name="Google Shape;8629;p58">
            <a:extLst>
              <a:ext uri="{FF2B5EF4-FFF2-40B4-BE49-F238E27FC236}">
                <a16:creationId xmlns:a16="http://schemas.microsoft.com/office/drawing/2014/main" id="{C7962097-57A8-9875-2132-3AD5D96AD2C0}"/>
              </a:ext>
            </a:extLst>
          </p:cNvPr>
          <p:cNvGrpSpPr/>
          <p:nvPr/>
        </p:nvGrpSpPr>
        <p:grpSpPr>
          <a:xfrm>
            <a:off x="1155727" y="4526750"/>
            <a:ext cx="530920" cy="526654"/>
            <a:chOff x="946175" y="3253275"/>
            <a:chExt cx="298550" cy="296150"/>
          </a:xfrm>
          <a:solidFill>
            <a:srgbClr val="054B99"/>
          </a:solidFill>
        </p:grpSpPr>
        <p:sp>
          <p:nvSpPr>
            <p:cNvPr id="225" name="Google Shape;8630;p58">
              <a:extLst>
                <a:ext uri="{FF2B5EF4-FFF2-40B4-BE49-F238E27FC236}">
                  <a16:creationId xmlns:a16="http://schemas.microsoft.com/office/drawing/2014/main" id="{5DEB88BB-A157-C386-194F-2B98300C4A03}"/>
                </a:ext>
              </a:extLst>
            </p:cNvPr>
            <p:cNvSpPr/>
            <p:nvPr/>
          </p:nvSpPr>
          <p:spPr>
            <a:xfrm>
              <a:off x="946175" y="3253275"/>
              <a:ext cx="209550" cy="261500"/>
            </a:xfrm>
            <a:custGeom>
              <a:avLst/>
              <a:gdLst/>
              <a:ahLst/>
              <a:cxnLst/>
              <a:rect l="l" t="t" r="r" b="b"/>
              <a:pathLst>
                <a:path w="8382" h="10460" extrusionOk="0">
                  <a:moveTo>
                    <a:pt x="348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0113"/>
                  </a:lnTo>
                  <a:cubicBezTo>
                    <a:pt x="1" y="10302"/>
                    <a:pt x="158" y="10460"/>
                    <a:pt x="348" y="10460"/>
                  </a:cubicBezTo>
                  <a:lnTo>
                    <a:pt x="694" y="10460"/>
                  </a:lnTo>
                  <a:lnTo>
                    <a:pt x="694" y="3875"/>
                  </a:lnTo>
                  <a:cubicBezTo>
                    <a:pt x="694" y="3623"/>
                    <a:pt x="820" y="3340"/>
                    <a:pt x="1009" y="3151"/>
                  </a:cubicBezTo>
                  <a:lnTo>
                    <a:pt x="3151" y="1008"/>
                  </a:lnTo>
                  <a:cubicBezTo>
                    <a:pt x="3340" y="819"/>
                    <a:pt x="3624" y="693"/>
                    <a:pt x="3908" y="693"/>
                  </a:cubicBezTo>
                  <a:lnTo>
                    <a:pt x="8381" y="693"/>
                  </a:lnTo>
                  <a:lnTo>
                    <a:pt x="8381" y="347"/>
                  </a:lnTo>
                  <a:cubicBezTo>
                    <a:pt x="8381" y="158"/>
                    <a:pt x="8224" y="0"/>
                    <a:pt x="80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8631;p58">
              <a:extLst>
                <a:ext uri="{FF2B5EF4-FFF2-40B4-BE49-F238E27FC236}">
                  <a16:creationId xmlns:a16="http://schemas.microsoft.com/office/drawing/2014/main" id="{0AD70F67-1203-F91F-1C88-5A8BA51276CB}"/>
                </a:ext>
              </a:extLst>
            </p:cNvPr>
            <p:cNvSpPr/>
            <p:nvPr/>
          </p:nvSpPr>
          <p:spPr>
            <a:xfrm>
              <a:off x="986350" y="3293425"/>
              <a:ext cx="47300" cy="48075"/>
            </a:xfrm>
            <a:custGeom>
              <a:avLst/>
              <a:gdLst/>
              <a:ahLst/>
              <a:cxnLst/>
              <a:rect l="l" t="t" r="r" b="b"/>
              <a:pathLst>
                <a:path w="1892" h="1923" extrusionOk="0">
                  <a:moveTo>
                    <a:pt x="1891" y="1"/>
                  </a:moveTo>
                  <a:lnTo>
                    <a:pt x="1" y="1923"/>
                  </a:lnTo>
                  <a:lnTo>
                    <a:pt x="1891" y="1923"/>
                  </a:lnTo>
                  <a:lnTo>
                    <a:pt x="189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8632;p58">
              <a:extLst>
                <a:ext uri="{FF2B5EF4-FFF2-40B4-BE49-F238E27FC236}">
                  <a16:creationId xmlns:a16="http://schemas.microsoft.com/office/drawing/2014/main" id="{3BE96044-3461-6F80-403D-5DE6F7E16783}"/>
                </a:ext>
              </a:extLst>
            </p:cNvPr>
            <p:cNvSpPr/>
            <p:nvPr/>
          </p:nvSpPr>
          <p:spPr>
            <a:xfrm>
              <a:off x="1051725" y="3359600"/>
              <a:ext cx="122100" cy="121325"/>
            </a:xfrm>
            <a:custGeom>
              <a:avLst/>
              <a:gdLst/>
              <a:ahLst/>
              <a:cxnLst/>
              <a:rect l="l" t="t" r="r" b="b"/>
              <a:pathLst>
                <a:path w="4884" h="4853" extrusionOk="0">
                  <a:moveTo>
                    <a:pt x="2427" y="0"/>
                  </a:moveTo>
                  <a:cubicBezTo>
                    <a:pt x="1103" y="0"/>
                    <a:pt x="1" y="1103"/>
                    <a:pt x="1" y="2426"/>
                  </a:cubicBezTo>
                  <a:cubicBezTo>
                    <a:pt x="1" y="3749"/>
                    <a:pt x="1103" y="4852"/>
                    <a:pt x="2427" y="4852"/>
                  </a:cubicBezTo>
                  <a:cubicBezTo>
                    <a:pt x="3781" y="4852"/>
                    <a:pt x="4884" y="3749"/>
                    <a:pt x="4884" y="2426"/>
                  </a:cubicBezTo>
                  <a:cubicBezTo>
                    <a:pt x="4884" y="1103"/>
                    <a:pt x="3781" y="0"/>
                    <a:pt x="24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8633;p58">
              <a:extLst>
                <a:ext uri="{FF2B5EF4-FFF2-40B4-BE49-F238E27FC236}">
                  <a16:creationId xmlns:a16="http://schemas.microsoft.com/office/drawing/2014/main" id="{0F4FB56A-96FC-C183-0C48-83257AD62FB4}"/>
                </a:ext>
              </a:extLst>
            </p:cNvPr>
            <p:cNvSpPr/>
            <p:nvPr/>
          </p:nvSpPr>
          <p:spPr>
            <a:xfrm>
              <a:off x="980050" y="3289500"/>
              <a:ext cx="192200" cy="242600"/>
            </a:xfrm>
            <a:custGeom>
              <a:avLst/>
              <a:gdLst/>
              <a:ahLst/>
              <a:cxnLst/>
              <a:rect l="l" t="t" r="r" b="b"/>
              <a:pathLst>
                <a:path w="7688" h="9704" extrusionOk="0">
                  <a:moveTo>
                    <a:pt x="2868" y="0"/>
                  </a:moveTo>
                  <a:lnTo>
                    <a:pt x="2868" y="2426"/>
                  </a:lnTo>
                  <a:cubicBezTo>
                    <a:pt x="2868" y="2647"/>
                    <a:pt x="2679" y="2804"/>
                    <a:pt x="2490" y="2804"/>
                  </a:cubicBezTo>
                  <a:lnTo>
                    <a:pt x="1" y="2804"/>
                  </a:lnTo>
                  <a:lnTo>
                    <a:pt x="1" y="9357"/>
                  </a:lnTo>
                  <a:cubicBezTo>
                    <a:pt x="1" y="9578"/>
                    <a:pt x="190" y="9704"/>
                    <a:pt x="379" y="9704"/>
                  </a:cubicBezTo>
                  <a:lnTo>
                    <a:pt x="7341" y="9704"/>
                  </a:lnTo>
                  <a:cubicBezTo>
                    <a:pt x="7467" y="9704"/>
                    <a:pt x="7593" y="9641"/>
                    <a:pt x="7625" y="9578"/>
                  </a:cubicBezTo>
                  <a:lnTo>
                    <a:pt x="6239" y="8192"/>
                  </a:lnTo>
                  <a:cubicBezTo>
                    <a:pt x="5924" y="8318"/>
                    <a:pt x="5609" y="8349"/>
                    <a:pt x="5262" y="8349"/>
                  </a:cubicBezTo>
                  <a:cubicBezTo>
                    <a:pt x="3529" y="8349"/>
                    <a:pt x="2143" y="6931"/>
                    <a:pt x="2143" y="5230"/>
                  </a:cubicBezTo>
                  <a:cubicBezTo>
                    <a:pt x="2143" y="3529"/>
                    <a:pt x="3561" y="2111"/>
                    <a:pt x="5262" y="2111"/>
                  </a:cubicBezTo>
                  <a:cubicBezTo>
                    <a:pt x="6239" y="2111"/>
                    <a:pt x="7121" y="2584"/>
                    <a:pt x="7688" y="3308"/>
                  </a:cubicBezTo>
                  <a:lnTo>
                    <a:pt x="7688" y="347"/>
                  </a:lnTo>
                  <a:cubicBezTo>
                    <a:pt x="7688" y="158"/>
                    <a:pt x="7530" y="0"/>
                    <a:pt x="73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8634;p58">
              <a:extLst>
                <a:ext uri="{FF2B5EF4-FFF2-40B4-BE49-F238E27FC236}">
                  <a16:creationId xmlns:a16="http://schemas.microsoft.com/office/drawing/2014/main" id="{7A8C40FF-A90E-8912-D3E5-B711827623F0}"/>
                </a:ext>
              </a:extLst>
            </p:cNvPr>
            <p:cNvSpPr/>
            <p:nvPr/>
          </p:nvSpPr>
          <p:spPr>
            <a:xfrm>
              <a:off x="1154125" y="3460400"/>
              <a:ext cx="90600" cy="89025"/>
            </a:xfrm>
            <a:custGeom>
              <a:avLst/>
              <a:gdLst/>
              <a:ahLst/>
              <a:cxnLst/>
              <a:rect l="l" t="t" r="r" b="b"/>
              <a:pathLst>
                <a:path w="3624" h="3561" extrusionOk="0">
                  <a:moveTo>
                    <a:pt x="977" y="1"/>
                  </a:moveTo>
                  <a:cubicBezTo>
                    <a:pt x="693" y="410"/>
                    <a:pt x="378" y="757"/>
                    <a:pt x="0" y="1009"/>
                  </a:cubicBezTo>
                  <a:lnTo>
                    <a:pt x="2363" y="3372"/>
                  </a:lnTo>
                  <a:cubicBezTo>
                    <a:pt x="2489" y="3498"/>
                    <a:pt x="2662" y="3561"/>
                    <a:pt x="2840" y="3561"/>
                  </a:cubicBezTo>
                  <a:cubicBezTo>
                    <a:pt x="3017" y="3561"/>
                    <a:pt x="3198" y="3498"/>
                    <a:pt x="3340" y="3372"/>
                  </a:cubicBezTo>
                  <a:cubicBezTo>
                    <a:pt x="3623" y="3088"/>
                    <a:pt x="3623" y="2647"/>
                    <a:pt x="3340" y="2364"/>
                  </a:cubicBezTo>
                  <a:lnTo>
                    <a:pt x="97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0" name="Google Shape;8635;p58">
            <a:extLst>
              <a:ext uri="{FF2B5EF4-FFF2-40B4-BE49-F238E27FC236}">
                <a16:creationId xmlns:a16="http://schemas.microsoft.com/office/drawing/2014/main" id="{6C78126D-C57F-7A03-2D85-A9AA08F72BBC}"/>
              </a:ext>
            </a:extLst>
          </p:cNvPr>
          <p:cNvGrpSpPr/>
          <p:nvPr/>
        </p:nvGrpSpPr>
        <p:grpSpPr>
          <a:xfrm>
            <a:off x="1157128" y="5191690"/>
            <a:ext cx="528120" cy="522519"/>
            <a:chOff x="946175" y="3619500"/>
            <a:chExt cx="296975" cy="293825"/>
          </a:xfrm>
          <a:solidFill>
            <a:srgbClr val="054B99"/>
          </a:solidFill>
        </p:grpSpPr>
        <p:sp>
          <p:nvSpPr>
            <p:cNvPr id="231" name="Google Shape;8636;p58">
              <a:extLst>
                <a:ext uri="{FF2B5EF4-FFF2-40B4-BE49-F238E27FC236}">
                  <a16:creationId xmlns:a16="http://schemas.microsoft.com/office/drawing/2014/main" id="{CD0F0EC5-7D49-63EB-A393-480A3F21C936}"/>
                </a:ext>
              </a:extLst>
            </p:cNvPr>
            <p:cNvSpPr/>
            <p:nvPr/>
          </p:nvSpPr>
          <p:spPr>
            <a:xfrm>
              <a:off x="963525" y="3619500"/>
              <a:ext cx="207950" cy="293825"/>
            </a:xfrm>
            <a:custGeom>
              <a:avLst/>
              <a:gdLst/>
              <a:ahLst/>
              <a:cxnLst/>
              <a:rect l="l" t="t" r="r" b="b"/>
              <a:pathLst>
                <a:path w="8318" h="11753" extrusionOk="0">
                  <a:moveTo>
                    <a:pt x="3828" y="2742"/>
                  </a:moveTo>
                  <a:cubicBezTo>
                    <a:pt x="3915" y="2742"/>
                    <a:pt x="4001" y="2773"/>
                    <a:pt x="4064" y="2836"/>
                  </a:cubicBezTo>
                  <a:cubicBezTo>
                    <a:pt x="4253" y="2994"/>
                    <a:pt x="4253" y="3183"/>
                    <a:pt x="4096" y="3340"/>
                  </a:cubicBezTo>
                  <a:lnTo>
                    <a:pt x="2678" y="4695"/>
                  </a:lnTo>
                  <a:cubicBezTo>
                    <a:pt x="2615" y="4790"/>
                    <a:pt x="2520" y="4821"/>
                    <a:pt x="2457" y="4821"/>
                  </a:cubicBezTo>
                  <a:cubicBezTo>
                    <a:pt x="2363" y="4821"/>
                    <a:pt x="2268" y="4790"/>
                    <a:pt x="2205" y="4695"/>
                  </a:cubicBezTo>
                  <a:lnTo>
                    <a:pt x="1512" y="4002"/>
                  </a:lnTo>
                  <a:cubicBezTo>
                    <a:pt x="1386" y="3876"/>
                    <a:pt x="1386" y="3655"/>
                    <a:pt x="1512" y="3529"/>
                  </a:cubicBezTo>
                  <a:cubicBezTo>
                    <a:pt x="1575" y="3466"/>
                    <a:pt x="1662" y="3435"/>
                    <a:pt x="1749" y="3435"/>
                  </a:cubicBezTo>
                  <a:cubicBezTo>
                    <a:pt x="1835" y="3435"/>
                    <a:pt x="1922" y="3466"/>
                    <a:pt x="1985" y="3529"/>
                  </a:cubicBezTo>
                  <a:lnTo>
                    <a:pt x="2426" y="3971"/>
                  </a:lnTo>
                  <a:lnTo>
                    <a:pt x="3592" y="2836"/>
                  </a:lnTo>
                  <a:cubicBezTo>
                    <a:pt x="3655" y="2773"/>
                    <a:pt x="3741" y="2742"/>
                    <a:pt x="3828" y="2742"/>
                  </a:cubicBezTo>
                  <a:close/>
                  <a:moveTo>
                    <a:pt x="3828" y="4790"/>
                  </a:moveTo>
                  <a:cubicBezTo>
                    <a:pt x="3915" y="4790"/>
                    <a:pt x="4001" y="4821"/>
                    <a:pt x="4064" y="4884"/>
                  </a:cubicBezTo>
                  <a:cubicBezTo>
                    <a:pt x="4253" y="5042"/>
                    <a:pt x="4253" y="5262"/>
                    <a:pt x="4096" y="5388"/>
                  </a:cubicBezTo>
                  <a:lnTo>
                    <a:pt x="2678" y="6774"/>
                  </a:lnTo>
                  <a:cubicBezTo>
                    <a:pt x="2615" y="6837"/>
                    <a:pt x="2520" y="6869"/>
                    <a:pt x="2457" y="6869"/>
                  </a:cubicBezTo>
                  <a:cubicBezTo>
                    <a:pt x="2363" y="6869"/>
                    <a:pt x="2268" y="6837"/>
                    <a:pt x="2205" y="6774"/>
                  </a:cubicBezTo>
                  <a:lnTo>
                    <a:pt x="1512" y="6050"/>
                  </a:lnTo>
                  <a:cubicBezTo>
                    <a:pt x="1386" y="5924"/>
                    <a:pt x="1386" y="5703"/>
                    <a:pt x="1512" y="5577"/>
                  </a:cubicBezTo>
                  <a:cubicBezTo>
                    <a:pt x="1575" y="5514"/>
                    <a:pt x="1662" y="5483"/>
                    <a:pt x="1749" y="5483"/>
                  </a:cubicBezTo>
                  <a:cubicBezTo>
                    <a:pt x="1835" y="5483"/>
                    <a:pt x="1922" y="5514"/>
                    <a:pt x="1985" y="5577"/>
                  </a:cubicBezTo>
                  <a:lnTo>
                    <a:pt x="2426" y="6018"/>
                  </a:lnTo>
                  <a:lnTo>
                    <a:pt x="3592" y="4884"/>
                  </a:lnTo>
                  <a:cubicBezTo>
                    <a:pt x="3655" y="4821"/>
                    <a:pt x="3741" y="4790"/>
                    <a:pt x="3828" y="4790"/>
                  </a:cubicBezTo>
                  <a:close/>
                  <a:moveTo>
                    <a:pt x="3828" y="6869"/>
                  </a:moveTo>
                  <a:cubicBezTo>
                    <a:pt x="3915" y="6869"/>
                    <a:pt x="4001" y="6900"/>
                    <a:pt x="4064" y="6963"/>
                  </a:cubicBezTo>
                  <a:cubicBezTo>
                    <a:pt x="4253" y="7121"/>
                    <a:pt x="4253" y="7342"/>
                    <a:pt x="4096" y="7468"/>
                  </a:cubicBezTo>
                  <a:lnTo>
                    <a:pt x="2678" y="8854"/>
                  </a:lnTo>
                  <a:cubicBezTo>
                    <a:pt x="2615" y="8917"/>
                    <a:pt x="2520" y="8980"/>
                    <a:pt x="2457" y="8980"/>
                  </a:cubicBezTo>
                  <a:cubicBezTo>
                    <a:pt x="2363" y="8980"/>
                    <a:pt x="2268" y="8917"/>
                    <a:pt x="2205" y="8854"/>
                  </a:cubicBezTo>
                  <a:lnTo>
                    <a:pt x="1512" y="8129"/>
                  </a:lnTo>
                  <a:cubicBezTo>
                    <a:pt x="1386" y="8003"/>
                    <a:pt x="1386" y="7783"/>
                    <a:pt x="1512" y="7657"/>
                  </a:cubicBezTo>
                  <a:cubicBezTo>
                    <a:pt x="1575" y="7594"/>
                    <a:pt x="1662" y="7562"/>
                    <a:pt x="1749" y="7562"/>
                  </a:cubicBezTo>
                  <a:cubicBezTo>
                    <a:pt x="1835" y="7562"/>
                    <a:pt x="1922" y="7594"/>
                    <a:pt x="1985" y="7657"/>
                  </a:cubicBezTo>
                  <a:lnTo>
                    <a:pt x="2426" y="8098"/>
                  </a:lnTo>
                  <a:lnTo>
                    <a:pt x="3592" y="6963"/>
                  </a:lnTo>
                  <a:cubicBezTo>
                    <a:pt x="3655" y="6900"/>
                    <a:pt x="3741" y="6869"/>
                    <a:pt x="3828" y="6869"/>
                  </a:cubicBez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9673"/>
                  </a:lnTo>
                  <a:lnTo>
                    <a:pt x="6301" y="9673"/>
                  </a:lnTo>
                  <a:lnTo>
                    <a:pt x="6301" y="10397"/>
                  </a:lnTo>
                  <a:lnTo>
                    <a:pt x="6301" y="10744"/>
                  </a:lnTo>
                  <a:lnTo>
                    <a:pt x="6270" y="10744"/>
                  </a:lnTo>
                  <a:cubicBezTo>
                    <a:pt x="6270" y="11343"/>
                    <a:pt x="6742" y="11752"/>
                    <a:pt x="7278" y="11752"/>
                  </a:cubicBezTo>
                  <a:cubicBezTo>
                    <a:pt x="7876" y="11752"/>
                    <a:pt x="8317" y="11280"/>
                    <a:pt x="8317" y="10744"/>
                  </a:cubicBezTo>
                  <a:lnTo>
                    <a:pt x="8317" y="7972"/>
                  </a:lnTo>
                  <a:lnTo>
                    <a:pt x="7498" y="8822"/>
                  </a:lnTo>
                  <a:lnTo>
                    <a:pt x="5608" y="9547"/>
                  </a:lnTo>
                  <a:cubicBezTo>
                    <a:pt x="5497" y="9576"/>
                    <a:pt x="5390" y="9590"/>
                    <a:pt x="5288" y="9590"/>
                  </a:cubicBezTo>
                  <a:cubicBezTo>
                    <a:pt x="4954" y="9590"/>
                    <a:pt x="4674" y="9441"/>
                    <a:pt x="4505" y="9200"/>
                  </a:cubicBezTo>
                  <a:cubicBezTo>
                    <a:pt x="4316" y="8980"/>
                    <a:pt x="4222" y="8665"/>
                    <a:pt x="4316" y="8255"/>
                  </a:cubicBezTo>
                  <a:lnTo>
                    <a:pt x="5041" y="6365"/>
                  </a:lnTo>
                  <a:lnTo>
                    <a:pt x="8317" y="3088"/>
                  </a:lnTo>
                  <a:lnTo>
                    <a:pt x="8317" y="2773"/>
                  </a:lnTo>
                  <a:lnTo>
                    <a:pt x="5891" y="2773"/>
                  </a:lnTo>
                  <a:cubicBezTo>
                    <a:pt x="5671" y="2773"/>
                    <a:pt x="5513" y="2616"/>
                    <a:pt x="5513" y="2427"/>
                  </a:cubicBezTo>
                  <a:lnTo>
                    <a:pt x="551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8637;p58">
              <a:extLst>
                <a:ext uri="{FF2B5EF4-FFF2-40B4-BE49-F238E27FC236}">
                  <a16:creationId xmlns:a16="http://schemas.microsoft.com/office/drawing/2014/main" id="{1E1E21B9-6246-14F6-ADE2-B2640B1F7A49}"/>
                </a:ext>
              </a:extLst>
            </p:cNvPr>
            <p:cNvSpPr/>
            <p:nvPr/>
          </p:nvSpPr>
          <p:spPr>
            <a:xfrm>
              <a:off x="1185625" y="3688025"/>
              <a:ext cx="57525" cy="55950"/>
            </a:xfrm>
            <a:custGeom>
              <a:avLst/>
              <a:gdLst/>
              <a:ahLst/>
              <a:cxnLst/>
              <a:rect l="l" t="t" r="r" b="b"/>
              <a:pathLst>
                <a:path w="2301" h="2238" extrusionOk="0">
                  <a:moveTo>
                    <a:pt x="1072" y="1"/>
                  </a:moveTo>
                  <a:cubicBezTo>
                    <a:pt x="890" y="1"/>
                    <a:pt x="709" y="64"/>
                    <a:pt x="568" y="190"/>
                  </a:cubicBezTo>
                  <a:lnTo>
                    <a:pt x="0" y="788"/>
                  </a:lnTo>
                  <a:lnTo>
                    <a:pt x="1450" y="2238"/>
                  </a:lnTo>
                  <a:lnTo>
                    <a:pt x="2048" y="1639"/>
                  </a:lnTo>
                  <a:cubicBezTo>
                    <a:pt x="2300" y="1387"/>
                    <a:pt x="2300" y="946"/>
                    <a:pt x="2048" y="662"/>
                  </a:cubicBezTo>
                  <a:lnTo>
                    <a:pt x="1576" y="190"/>
                  </a:lnTo>
                  <a:cubicBezTo>
                    <a:pt x="1434" y="64"/>
                    <a:pt x="1253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8638;p58">
              <a:extLst>
                <a:ext uri="{FF2B5EF4-FFF2-40B4-BE49-F238E27FC236}">
                  <a16:creationId xmlns:a16="http://schemas.microsoft.com/office/drawing/2014/main" id="{11BF0C41-852C-40BD-192A-5ACDA256F5EC}"/>
                </a:ext>
              </a:extLst>
            </p:cNvPr>
            <p:cNvSpPr/>
            <p:nvPr/>
          </p:nvSpPr>
          <p:spPr>
            <a:xfrm>
              <a:off x="1088075" y="3795925"/>
              <a:ext cx="46375" cy="45025"/>
            </a:xfrm>
            <a:custGeom>
              <a:avLst/>
              <a:gdLst/>
              <a:ahLst/>
              <a:cxnLst/>
              <a:rect l="l" t="t" r="r" b="b"/>
              <a:pathLst>
                <a:path w="1855" h="1801" extrusionOk="0">
                  <a:moveTo>
                    <a:pt x="594" y="1"/>
                  </a:moveTo>
                  <a:lnTo>
                    <a:pt x="59" y="1387"/>
                  </a:lnTo>
                  <a:cubicBezTo>
                    <a:pt x="0" y="1621"/>
                    <a:pt x="186" y="1800"/>
                    <a:pt x="414" y="1800"/>
                  </a:cubicBezTo>
                  <a:cubicBezTo>
                    <a:pt x="432" y="1800"/>
                    <a:pt x="450" y="1799"/>
                    <a:pt x="468" y="1797"/>
                  </a:cubicBezTo>
                  <a:lnTo>
                    <a:pt x="1855" y="1261"/>
                  </a:lnTo>
                  <a:lnTo>
                    <a:pt x="59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8639;p58">
              <a:extLst>
                <a:ext uri="{FF2B5EF4-FFF2-40B4-BE49-F238E27FC236}">
                  <a16:creationId xmlns:a16="http://schemas.microsoft.com/office/drawing/2014/main" id="{4C52D0AB-D708-A7E5-8D85-16EB238C5D08}"/>
                </a:ext>
              </a:extLst>
            </p:cNvPr>
            <p:cNvSpPr/>
            <p:nvPr/>
          </p:nvSpPr>
          <p:spPr>
            <a:xfrm>
              <a:off x="1112375" y="3720325"/>
              <a:ext cx="97700" cy="97700"/>
            </a:xfrm>
            <a:custGeom>
              <a:avLst/>
              <a:gdLst/>
              <a:ahLst/>
              <a:cxnLst/>
              <a:rect l="l" t="t" r="r" b="b"/>
              <a:pathLst>
                <a:path w="3908" h="3908" extrusionOk="0">
                  <a:moveTo>
                    <a:pt x="2426" y="1"/>
                  </a:moveTo>
                  <a:lnTo>
                    <a:pt x="1" y="2458"/>
                  </a:lnTo>
                  <a:lnTo>
                    <a:pt x="1450" y="3907"/>
                  </a:lnTo>
                  <a:lnTo>
                    <a:pt x="3907" y="1481"/>
                  </a:lnTo>
                  <a:lnTo>
                    <a:pt x="24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8640;p58">
              <a:extLst>
                <a:ext uri="{FF2B5EF4-FFF2-40B4-BE49-F238E27FC236}">
                  <a16:creationId xmlns:a16="http://schemas.microsoft.com/office/drawing/2014/main" id="{19D29F69-1C44-C3C6-50CE-928509373CA5}"/>
                </a:ext>
              </a:extLst>
            </p:cNvPr>
            <p:cNvSpPr/>
            <p:nvPr/>
          </p:nvSpPr>
          <p:spPr>
            <a:xfrm>
              <a:off x="1120250" y="3623450"/>
              <a:ext cx="47275" cy="47275"/>
            </a:xfrm>
            <a:custGeom>
              <a:avLst/>
              <a:gdLst/>
              <a:ahLst/>
              <a:cxnLst/>
              <a:rect l="l" t="t" r="r" b="b"/>
              <a:pathLst>
                <a:path w="1891" h="1891" extrusionOk="0">
                  <a:moveTo>
                    <a:pt x="1" y="0"/>
                  </a:moveTo>
                  <a:lnTo>
                    <a:pt x="1" y="1891"/>
                  </a:lnTo>
                  <a:lnTo>
                    <a:pt x="1891" y="1891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8641;p58">
              <a:extLst>
                <a:ext uri="{FF2B5EF4-FFF2-40B4-BE49-F238E27FC236}">
                  <a16:creationId xmlns:a16="http://schemas.microsoft.com/office/drawing/2014/main" id="{6624A1CB-677E-2B80-0D23-2D864D16DAB7}"/>
                </a:ext>
              </a:extLst>
            </p:cNvPr>
            <p:cNvSpPr/>
            <p:nvPr/>
          </p:nvSpPr>
          <p:spPr>
            <a:xfrm>
              <a:off x="946175" y="3879425"/>
              <a:ext cx="166225" cy="33900"/>
            </a:xfrm>
            <a:custGeom>
              <a:avLst/>
              <a:gdLst/>
              <a:ahLst/>
              <a:cxnLst/>
              <a:rect l="l" t="t" r="r" b="b"/>
              <a:pathLst>
                <a:path w="6649" h="1356" extrusionOk="0">
                  <a:moveTo>
                    <a:pt x="348" y="0"/>
                  </a:moveTo>
                  <a:cubicBezTo>
                    <a:pt x="158" y="0"/>
                    <a:pt x="1" y="190"/>
                    <a:pt x="1" y="347"/>
                  </a:cubicBezTo>
                  <a:lnTo>
                    <a:pt x="1" y="694"/>
                  </a:lnTo>
                  <a:cubicBezTo>
                    <a:pt x="1" y="1040"/>
                    <a:pt x="316" y="1355"/>
                    <a:pt x="694" y="1355"/>
                  </a:cubicBezTo>
                  <a:lnTo>
                    <a:pt x="6649" y="1355"/>
                  </a:lnTo>
                  <a:cubicBezTo>
                    <a:pt x="6428" y="1103"/>
                    <a:pt x="6302" y="725"/>
                    <a:pt x="6302" y="347"/>
                  </a:cubicBezTo>
                  <a:lnTo>
                    <a:pt x="630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7" name="Google Shape;8642;p58">
            <a:extLst>
              <a:ext uri="{FF2B5EF4-FFF2-40B4-BE49-F238E27FC236}">
                <a16:creationId xmlns:a16="http://schemas.microsoft.com/office/drawing/2014/main" id="{89C81DB5-A695-84F7-C228-ACFFF2F5D43F}"/>
              </a:ext>
            </a:extLst>
          </p:cNvPr>
          <p:cNvGrpSpPr/>
          <p:nvPr/>
        </p:nvGrpSpPr>
        <p:grpSpPr>
          <a:xfrm>
            <a:off x="1156439" y="5827244"/>
            <a:ext cx="529499" cy="528075"/>
            <a:chOff x="944600" y="3981825"/>
            <a:chExt cx="297750" cy="296950"/>
          </a:xfrm>
          <a:solidFill>
            <a:srgbClr val="054B99"/>
          </a:solidFill>
        </p:grpSpPr>
        <p:sp>
          <p:nvSpPr>
            <p:cNvPr id="238" name="Google Shape;8643;p58">
              <a:extLst>
                <a:ext uri="{FF2B5EF4-FFF2-40B4-BE49-F238E27FC236}">
                  <a16:creationId xmlns:a16="http://schemas.microsoft.com/office/drawing/2014/main" id="{14E6DF61-A0EF-8AF8-F4CF-D327CFDB07A1}"/>
                </a:ext>
              </a:extLst>
            </p:cNvPr>
            <p:cNvSpPr/>
            <p:nvPr/>
          </p:nvSpPr>
          <p:spPr>
            <a:xfrm>
              <a:off x="944600" y="3981825"/>
              <a:ext cx="297750" cy="296950"/>
            </a:xfrm>
            <a:custGeom>
              <a:avLst/>
              <a:gdLst/>
              <a:ahLst/>
              <a:cxnLst/>
              <a:rect l="l" t="t" r="r" b="b"/>
              <a:pathLst>
                <a:path w="11910" h="11878" extrusionOk="0">
                  <a:moveTo>
                    <a:pt x="6333" y="1418"/>
                  </a:moveTo>
                  <a:cubicBezTo>
                    <a:pt x="8539" y="1575"/>
                    <a:pt x="10303" y="3340"/>
                    <a:pt x="10461" y="5545"/>
                  </a:cubicBezTo>
                  <a:lnTo>
                    <a:pt x="10146" y="5545"/>
                  </a:lnTo>
                  <a:cubicBezTo>
                    <a:pt x="9957" y="5545"/>
                    <a:pt x="9799" y="5702"/>
                    <a:pt x="9799" y="5892"/>
                  </a:cubicBezTo>
                  <a:cubicBezTo>
                    <a:pt x="9799" y="6081"/>
                    <a:pt x="9957" y="6238"/>
                    <a:pt x="10146" y="6238"/>
                  </a:cubicBezTo>
                  <a:lnTo>
                    <a:pt x="10461" y="6238"/>
                  </a:lnTo>
                  <a:cubicBezTo>
                    <a:pt x="10303" y="8443"/>
                    <a:pt x="8539" y="10239"/>
                    <a:pt x="6333" y="10397"/>
                  </a:cubicBezTo>
                  <a:lnTo>
                    <a:pt x="6333" y="10082"/>
                  </a:lnTo>
                  <a:cubicBezTo>
                    <a:pt x="6333" y="9861"/>
                    <a:pt x="6176" y="9704"/>
                    <a:pt x="5955" y="9704"/>
                  </a:cubicBezTo>
                  <a:cubicBezTo>
                    <a:pt x="5766" y="9704"/>
                    <a:pt x="5609" y="9861"/>
                    <a:pt x="5609" y="10082"/>
                  </a:cubicBezTo>
                  <a:lnTo>
                    <a:pt x="5609" y="10397"/>
                  </a:lnTo>
                  <a:cubicBezTo>
                    <a:pt x="3403" y="10239"/>
                    <a:pt x="1639" y="8443"/>
                    <a:pt x="1482" y="6238"/>
                  </a:cubicBezTo>
                  <a:lnTo>
                    <a:pt x="1797" y="6238"/>
                  </a:lnTo>
                  <a:cubicBezTo>
                    <a:pt x="1986" y="6238"/>
                    <a:pt x="2143" y="6081"/>
                    <a:pt x="2143" y="5892"/>
                  </a:cubicBezTo>
                  <a:cubicBezTo>
                    <a:pt x="2143" y="5702"/>
                    <a:pt x="1986" y="5545"/>
                    <a:pt x="1797" y="5545"/>
                  </a:cubicBezTo>
                  <a:lnTo>
                    <a:pt x="1482" y="5545"/>
                  </a:lnTo>
                  <a:cubicBezTo>
                    <a:pt x="1639" y="3340"/>
                    <a:pt x="3403" y="1575"/>
                    <a:pt x="5609" y="1418"/>
                  </a:cubicBezTo>
                  <a:lnTo>
                    <a:pt x="5609" y="1733"/>
                  </a:lnTo>
                  <a:cubicBezTo>
                    <a:pt x="5609" y="1922"/>
                    <a:pt x="5766" y="2079"/>
                    <a:pt x="5955" y="2079"/>
                  </a:cubicBezTo>
                  <a:cubicBezTo>
                    <a:pt x="6176" y="2079"/>
                    <a:pt x="6333" y="1922"/>
                    <a:pt x="6333" y="1733"/>
                  </a:cubicBezTo>
                  <a:lnTo>
                    <a:pt x="6333" y="1418"/>
                  </a:lnTo>
                  <a:close/>
                  <a:moveTo>
                    <a:pt x="5955" y="0"/>
                  </a:moveTo>
                  <a:cubicBezTo>
                    <a:pt x="5766" y="0"/>
                    <a:pt x="5609" y="126"/>
                    <a:pt x="5609" y="347"/>
                  </a:cubicBezTo>
                  <a:lnTo>
                    <a:pt x="5609" y="725"/>
                  </a:lnTo>
                  <a:cubicBezTo>
                    <a:pt x="2994" y="882"/>
                    <a:pt x="946" y="2962"/>
                    <a:pt x="757" y="5576"/>
                  </a:cubicBezTo>
                  <a:lnTo>
                    <a:pt x="379" y="5576"/>
                  </a:lnTo>
                  <a:cubicBezTo>
                    <a:pt x="158" y="5576"/>
                    <a:pt x="1" y="5734"/>
                    <a:pt x="1" y="5923"/>
                  </a:cubicBezTo>
                  <a:cubicBezTo>
                    <a:pt x="1" y="6112"/>
                    <a:pt x="158" y="6270"/>
                    <a:pt x="379" y="6270"/>
                  </a:cubicBezTo>
                  <a:lnTo>
                    <a:pt x="757" y="6270"/>
                  </a:lnTo>
                  <a:cubicBezTo>
                    <a:pt x="915" y="8884"/>
                    <a:pt x="2994" y="10932"/>
                    <a:pt x="5609" y="11121"/>
                  </a:cubicBezTo>
                  <a:lnTo>
                    <a:pt x="5609" y="11531"/>
                  </a:lnTo>
                  <a:cubicBezTo>
                    <a:pt x="5609" y="11720"/>
                    <a:pt x="5766" y="11877"/>
                    <a:pt x="5955" y="11877"/>
                  </a:cubicBezTo>
                  <a:cubicBezTo>
                    <a:pt x="6176" y="11877"/>
                    <a:pt x="6333" y="11720"/>
                    <a:pt x="6333" y="11531"/>
                  </a:cubicBezTo>
                  <a:lnTo>
                    <a:pt x="6333" y="11121"/>
                  </a:lnTo>
                  <a:cubicBezTo>
                    <a:pt x="8917" y="10964"/>
                    <a:pt x="10965" y="8884"/>
                    <a:pt x="11154" y="6270"/>
                  </a:cubicBezTo>
                  <a:lnTo>
                    <a:pt x="11563" y="6270"/>
                  </a:lnTo>
                  <a:cubicBezTo>
                    <a:pt x="11752" y="6270"/>
                    <a:pt x="11910" y="6112"/>
                    <a:pt x="11910" y="5923"/>
                  </a:cubicBezTo>
                  <a:cubicBezTo>
                    <a:pt x="11910" y="5734"/>
                    <a:pt x="11752" y="5576"/>
                    <a:pt x="11563" y="5576"/>
                  </a:cubicBezTo>
                  <a:lnTo>
                    <a:pt x="11154" y="5576"/>
                  </a:lnTo>
                  <a:cubicBezTo>
                    <a:pt x="10996" y="2962"/>
                    <a:pt x="8917" y="914"/>
                    <a:pt x="6333" y="725"/>
                  </a:cubicBezTo>
                  <a:lnTo>
                    <a:pt x="6333" y="347"/>
                  </a:lnTo>
                  <a:cubicBezTo>
                    <a:pt x="6333" y="126"/>
                    <a:pt x="6176" y="0"/>
                    <a:pt x="59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8644;p58">
              <a:extLst>
                <a:ext uri="{FF2B5EF4-FFF2-40B4-BE49-F238E27FC236}">
                  <a16:creationId xmlns:a16="http://schemas.microsoft.com/office/drawing/2014/main" id="{14A93FD4-54B3-E018-7B97-E54E206F844D}"/>
                </a:ext>
              </a:extLst>
            </p:cNvPr>
            <p:cNvSpPr/>
            <p:nvPr/>
          </p:nvSpPr>
          <p:spPr>
            <a:xfrm>
              <a:off x="1058025" y="4155875"/>
              <a:ext cx="72500" cy="52000"/>
            </a:xfrm>
            <a:custGeom>
              <a:avLst/>
              <a:gdLst/>
              <a:ahLst/>
              <a:cxnLst/>
              <a:rect l="l" t="t" r="r" b="b"/>
              <a:pathLst>
                <a:path w="2900" h="2080" extrusionOk="0">
                  <a:moveTo>
                    <a:pt x="1418" y="1"/>
                  </a:moveTo>
                  <a:cubicBezTo>
                    <a:pt x="851" y="1"/>
                    <a:pt x="316" y="347"/>
                    <a:pt x="127" y="914"/>
                  </a:cubicBezTo>
                  <a:cubicBezTo>
                    <a:pt x="1" y="1166"/>
                    <a:pt x="1" y="1450"/>
                    <a:pt x="95" y="1765"/>
                  </a:cubicBezTo>
                  <a:cubicBezTo>
                    <a:pt x="473" y="1954"/>
                    <a:pt x="946" y="2080"/>
                    <a:pt x="1418" y="2080"/>
                  </a:cubicBezTo>
                  <a:cubicBezTo>
                    <a:pt x="1891" y="2080"/>
                    <a:pt x="2332" y="1954"/>
                    <a:pt x="2773" y="1765"/>
                  </a:cubicBezTo>
                  <a:cubicBezTo>
                    <a:pt x="2899" y="1387"/>
                    <a:pt x="2805" y="946"/>
                    <a:pt x="2616" y="599"/>
                  </a:cubicBezTo>
                  <a:cubicBezTo>
                    <a:pt x="2332" y="221"/>
                    <a:pt x="1891" y="1"/>
                    <a:pt x="1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8645;p58">
              <a:extLst>
                <a:ext uri="{FF2B5EF4-FFF2-40B4-BE49-F238E27FC236}">
                  <a16:creationId xmlns:a16="http://schemas.microsoft.com/office/drawing/2014/main" id="{457EA721-F2C3-3196-E771-CBDD01BAB9A9}"/>
                </a:ext>
              </a:extLst>
            </p:cNvPr>
            <p:cNvSpPr/>
            <p:nvPr/>
          </p:nvSpPr>
          <p:spPr>
            <a:xfrm>
              <a:off x="1076150" y="4103900"/>
              <a:ext cx="35475" cy="35475"/>
            </a:xfrm>
            <a:custGeom>
              <a:avLst/>
              <a:gdLst/>
              <a:ahLst/>
              <a:cxnLst/>
              <a:rect l="l" t="t" r="r" b="b"/>
              <a:pathLst>
                <a:path w="1419" h="1419" extrusionOk="0">
                  <a:moveTo>
                    <a:pt x="693" y="0"/>
                  </a:moveTo>
                  <a:cubicBezTo>
                    <a:pt x="315" y="0"/>
                    <a:pt x="0" y="315"/>
                    <a:pt x="0" y="693"/>
                  </a:cubicBezTo>
                  <a:cubicBezTo>
                    <a:pt x="0" y="1103"/>
                    <a:pt x="315" y="1418"/>
                    <a:pt x="693" y="1418"/>
                  </a:cubicBezTo>
                  <a:cubicBezTo>
                    <a:pt x="1103" y="1355"/>
                    <a:pt x="1418" y="1040"/>
                    <a:pt x="1418" y="693"/>
                  </a:cubicBezTo>
                  <a:cubicBezTo>
                    <a:pt x="1418" y="315"/>
                    <a:pt x="1103" y="0"/>
                    <a:pt x="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8646;p58">
              <a:extLst>
                <a:ext uri="{FF2B5EF4-FFF2-40B4-BE49-F238E27FC236}">
                  <a16:creationId xmlns:a16="http://schemas.microsoft.com/office/drawing/2014/main" id="{6EF7045F-3A2D-7C1B-200A-88C4E218012D}"/>
                </a:ext>
              </a:extLst>
            </p:cNvPr>
            <p:cNvSpPr/>
            <p:nvPr/>
          </p:nvSpPr>
          <p:spPr>
            <a:xfrm>
              <a:off x="1016275" y="4051125"/>
              <a:ext cx="155975" cy="137075"/>
            </a:xfrm>
            <a:custGeom>
              <a:avLst/>
              <a:gdLst/>
              <a:ahLst/>
              <a:cxnLst/>
              <a:rect l="l" t="t" r="r" b="b"/>
              <a:pathLst>
                <a:path w="6239" h="5483" extrusionOk="0">
                  <a:moveTo>
                    <a:pt x="3088" y="1"/>
                  </a:moveTo>
                  <a:cubicBezTo>
                    <a:pt x="1356" y="1"/>
                    <a:pt x="1" y="1387"/>
                    <a:pt x="1" y="3120"/>
                  </a:cubicBezTo>
                  <a:cubicBezTo>
                    <a:pt x="1" y="4033"/>
                    <a:pt x="379" y="4852"/>
                    <a:pt x="1041" y="5451"/>
                  </a:cubicBezTo>
                  <a:cubicBezTo>
                    <a:pt x="1041" y="5262"/>
                    <a:pt x="1104" y="5041"/>
                    <a:pt x="1167" y="4852"/>
                  </a:cubicBezTo>
                  <a:cubicBezTo>
                    <a:pt x="1324" y="4380"/>
                    <a:pt x="1671" y="4002"/>
                    <a:pt x="2112" y="3750"/>
                  </a:cubicBezTo>
                  <a:cubicBezTo>
                    <a:pt x="1891" y="3498"/>
                    <a:pt x="1734" y="3151"/>
                    <a:pt x="1734" y="2804"/>
                  </a:cubicBezTo>
                  <a:cubicBezTo>
                    <a:pt x="1734" y="2048"/>
                    <a:pt x="2364" y="1418"/>
                    <a:pt x="3088" y="1418"/>
                  </a:cubicBezTo>
                  <a:cubicBezTo>
                    <a:pt x="3845" y="1418"/>
                    <a:pt x="4475" y="2048"/>
                    <a:pt x="4475" y="2804"/>
                  </a:cubicBezTo>
                  <a:cubicBezTo>
                    <a:pt x="4475" y="3151"/>
                    <a:pt x="4317" y="3529"/>
                    <a:pt x="4097" y="3750"/>
                  </a:cubicBezTo>
                  <a:cubicBezTo>
                    <a:pt x="4349" y="3907"/>
                    <a:pt x="4632" y="4128"/>
                    <a:pt x="4790" y="4411"/>
                  </a:cubicBezTo>
                  <a:cubicBezTo>
                    <a:pt x="4979" y="4726"/>
                    <a:pt x="5105" y="5073"/>
                    <a:pt x="5136" y="5482"/>
                  </a:cubicBezTo>
                  <a:cubicBezTo>
                    <a:pt x="5766" y="4884"/>
                    <a:pt x="6207" y="4096"/>
                    <a:pt x="6207" y="3151"/>
                  </a:cubicBezTo>
                  <a:cubicBezTo>
                    <a:pt x="6239" y="1418"/>
                    <a:pt x="4821" y="1"/>
                    <a:pt x="30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2" name="Google Shape;8647;p58">
            <a:extLst>
              <a:ext uri="{FF2B5EF4-FFF2-40B4-BE49-F238E27FC236}">
                <a16:creationId xmlns:a16="http://schemas.microsoft.com/office/drawing/2014/main" id="{9A1D42A9-E4A8-F103-5831-E6DCEB35FD56}"/>
              </a:ext>
            </a:extLst>
          </p:cNvPr>
          <p:cNvGrpSpPr/>
          <p:nvPr/>
        </p:nvGrpSpPr>
        <p:grpSpPr>
          <a:xfrm>
            <a:off x="4491841" y="4527438"/>
            <a:ext cx="526697" cy="525275"/>
            <a:chOff x="2768750" y="3227275"/>
            <a:chExt cx="296175" cy="295375"/>
          </a:xfrm>
          <a:solidFill>
            <a:srgbClr val="054B99"/>
          </a:solidFill>
        </p:grpSpPr>
        <p:sp>
          <p:nvSpPr>
            <p:cNvPr id="243" name="Google Shape;8648;p58">
              <a:extLst>
                <a:ext uri="{FF2B5EF4-FFF2-40B4-BE49-F238E27FC236}">
                  <a16:creationId xmlns:a16="http://schemas.microsoft.com/office/drawing/2014/main" id="{D0D30D69-C352-AFAB-F284-0EC69C48AB6C}"/>
                </a:ext>
              </a:extLst>
            </p:cNvPr>
            <p:cNvSpPr/>
            <p:nvPr/>
          </p:nvSpPr>
          <p:spPr>
            <a:xfrm>
              <a:off x="2882950" y="3227275"/>
              <a:ext cx="68550" cy="69325"/>
            </a:xfrm>
            <a:custGeom>
              <a:avLst/>
              <a:gdLst/>
              <a:ahLst/>
              <a:cxnLst/>
              <a:rect l="l" t="t" r="r" b="b"/>
              <a:pathLst>
                <a:path w="2742" h="2773" extrusionOk="0">
                  <a:moveTo>
                    <a:pt x="1355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1" y="2143"/>
                    <a:pt x="631" y="2773"/>
                    <a:pt x="1355" y="2773"/>
                  </a:cubicBezTo>
                  <a:cubicBezTo>
                    <a:pt x="2111" y="2773"/>
                    <a:pt x="2742" y="2174"/>
                    <a:pt x="2742" y="1387"/>
                  </a:cubicBezTo>
                  <a:cubicBezTo>
                    <a:pt x="2742" y="631"/>
                    <a:pt x="2111" y="1"/>
                    <a:pt x="13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8649;p58">
              <a:extLst>
                <a:ext uri="{FF2B5EF4-FFF2-40B4-BE49-F238E27FC236}">
                  <a16:creationId xmlns:a16="http://schemas.microsoft.com/office/drawing/2014/main" id="{9A6C2C2E-BF29-BD87-AACB-F2418BDED2E6}"/>
                </a:ext>
              </a:extLst>
            </p:cNvPr>
            <p:cNvSpPr/>
            <p:nvPr/>
          </p:nvSpPr>
          <p:spPr>
            <a:xfrm>
              <a:off x="2856175" y="3436000"/>
              <a:ext cx="17350" cy="34675"/>
            </a:xfrm>
            <a:custGeom>
              <a:avLst/>
              <a:gdLst/>
              <a:ahLst/>
              <a:cxnLst/>
              <a:rect l="l" t="t" r="r" b="b"/>
              <a:pathLst>
                <a:path w="694" h="1387" extrusionOk="0">
                  <a:moveTo>
                    <a:pt x="0" y="0"/>
                  </a:moveTo>
                  <a:lnTo>
                    <a:pt x="0" y="1386"/>
                  </a:lnTo>
                  <a:lnTo>
                    <a:pt x="694" y="1386"/>
                  </a:lnTo>
                  <a:lnTo>
                    <a:pt x="6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8650;p58">
              <a:extLst>
                <a:ext uri="{FF2B5EF4-FFF2-40B4-BE49-F238E27FC236}">
                  <a16:creationId xmlns:a16="http://schemas.microsoft.com/office/drawing/2014/main" id="{B95CFFF7-F1FF-6616-E8C9-92221C72DD8B}"/>
                </a:ext>
              </a:extLst>
            </p:cNvPr>
            <p:cNvSpPr/>
            <p:nvPr/>
          </p:nvSpPr>
          <p:spPr>
            <a:xfrm>
              <a:off x="2890050" y="3436000"/>
              <a:ext cx="18125" cy="34675"/>
            </a:xfrm>
            <a:custGeom>
              <a:avLst/>
              <a:gdLst/>
              <a:ahLst/>
              <a:cxnLst/>
              <a:rect l="l" t="t" r="r" b="b"/>
              <a:pathLst>
                <a:path w="725" h="1387" extrusionOk="0">
                  <a:moveTo>
                    <a:pt x="0" y="0"/>
                  </a:moveTo>
                  <a:lnTo>
                    <a:pt x="0" y="1386"/>
                  </a:lnTo>
                  <a:lnTo>
                    <a:pt x="725" y="1386"/>
                  </a:lnTo>
                  <a:lnTo>
                    <a:pt x="7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8651;p58">
              <a:extLst>
                <a:ext uri="{FF2B5EF4-FFF2-40B4-BE49-F238E27FC236}">
                  <a16:creationId xmlns:a16="http://schemas.microsoft.com/office/drawing/2014/main" id="{F0C1F5D8-7300-4C58-7D5F-E33B3C254140}"/>
                </a:ext>
              </a:extLst>
            </p:cNvPr>
            <p:cNvSpPr/>
            <p:nvPr/>
          </p:nvSpPr>
          <p:spPr>
            <a:xfrm>
              <a:off x="2821525" y="3436000"/>
              <a:ext cx="17350" cy="34675"/>
            </a:xfrm>
            <a:custGeom>
              <a:avLst/>
              <a:gdLst/>
              <a:ahLst/>
              <a:cxnLst/>
              <a:rect l="l" t="t" r="r" b="b"/>
              <a:pathLst>
                <a:path w="694" h="1387" extrusionOk="0">
                  <a:moveTo>
                    <a:pt x="0" y="0"/>
                  </a:moveTo>
                  <a:lnTo>
                    <a:pt x="0" y="1386"/>
                  </a:lnTo>
                  <a:lnTo>
                    <a:pt x="693" y="1386"/>
                  </a:lnTo>
                  <a:lnTo>
                    <a:pt x="69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8652;p58">
              <a:extLst>
                <a:ext uri="{FF2B5EF4-FFF2-40B4-BE49-F238E27FC236}">
                  <a16:creationId xmlns:a16="http://schemas.microsoft.com/office/drawing/2014/main" id="{CBBE4AEC-58E5-F956-2BA0-D1008DF0E3CD}"/>
                </a:ext>
              </a:extLst>
            </p:cNvPr>
            <p:cNvSpPr/>
            <p:nvPr/>
          </p:nvSpPr>
          <p:spPr>
            <a:xfrm>
              <a:off x="2924700" y="3436000"/>
              <a:ext cx="34675" cy="34675"/>
            </a:xfrm>
            <a:custGeom>
              <a:avLst/>
              <a:gdLst/>
              <a:ahLst/>
              <a:cxnLst/>
              <a:rect l="l" t="t" r="r" b="b"/>
              <a:pathLst>
                <a:path w="1387" h="1387" extrusionOk="0">
                  <a:moveTo>
                    <a:pt x="0" y="0"/>
                  </a:moveTo>
                  <a:lnTo>
                    <a:pt x="0" y="1386"/>
                  </a:lnTo>
                  <a:lnTo>
                    <a:pt x="1387" y="1386"/>
                  </a:lnTo>
                  <a:lnTo>
                    <a:pt x="138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8653;p58">
              <a:extLst>
                <a:ext uri="{FF2B5EF4-FFF2-40B4-BE49-F238E27FC236}">
                  <a16:creationId xmlns:a16="http://schemas.microsoft.com/office/drawing/2014/main" id="{18C6A5A3-ED63-2B7B-E334-D1E9522DCB2A}"/>
                </a:ext>
              </a:extLst>
            </p:cNvPr>
            <p:cNvSpPr/>
            <p:nvPr/>
          </p:nvSpPr>
          <p:spPr>
            <a:xfrm>
              <a:off x="2768750" y="3384800"/>
              <a:ext cx="244175" cy="137850"/>
            </a:xfrm>
            <a:custGeom>
              <a:avLst/>
              <a:gdLst/>
              <a:ahLst/>
              <a:cxnLst/>
              <a:rect l="l" t="t" r="r" b="b"/>
              <a:pathLst>
                <a:path w="9767" h="5514" extrusionOk="0">
                  <a:moveTo>
                    <a:pt x="7971" y="1387"/>
                  </a:moveTo>
                  <a:cubicBezTo>
                    <a:pt x="8192" y="1387"/>
                    <a:pt x="8349" y="1544"/>
                    <a:pt x="8349" y="1733"/>
                  </a:cubicBezTo>
                  <a:lnTo>
                    <a:pt x="8349" y="3813"/>
                  </a:lnTo>
                  <a:cubicBezTo>
                    <a:pt x="8349" y="4033"/>
                    <a:pt x="8192" y="4191"/>
                    <a:pt x="7971" y="4191"/>
                  </a:cubicBezTo>
                  <a:lnTo>
                    <a:pt x="1765" y="4191"/>
                  </a:lnTo>
                  <a:cubicBezTo>
                    <a:pt x="1576" y="4191"/>
                    <a:pt x="1418" y="4033"/>
                    <a:pt x="1418" y="3813"/>
                  </a:cubicBezTo>
                  <a:lnTo>
                    <a:pt x="1418" y="1733"/>
                  </a:lnTo>
                  <a:cubicBezTo>
                    <a:pt x="1418" y="1544"/>
                    <a:pt x="1576" y="1387"/>
                    <a:pt x="1765" y="1387"/>
                  </a:cubicBezTo>
                  <a:close/>
                  <a:moveTo>
                    <a:pt x="1040" y="0"/>
                  </a:moveTo>
                  <a:cubicBezTo>
                    <a:pt x="473" y="0"/>
                    <a:pt x="32" y="473"/>
                    <a:pt x="32" y="1040"/>
                  </a:cubicBezTo>
                  <a:lnTo>
                    <a:pt x="32" y="4506"/>
                  </a:lnTo>
                  <a:cubicBezTo>
                    <a:pt x="0" y="5073"/>
                    <a:pt x="473" y="5514"/>
                    <a:pt x="1040" y="5514"/>
                  </a:cubicBezTo>
                  <a:lnTo>
                    <a:pt x="8727" y="5514"/>
                  </a:lnTo>
                  <a:cubicBezTo>
                    <a:pt x="9326" y="5514"/>
                    <a:pt x="9767" y="5041"/>
                    <a:pt x="9767" y="4506"/>
                  </a:cubicBezTo>
                  <a:lnTo>
                    <a:pt x="9767" y="1040"/>
                  </a:lnTo>
                  <a:cubicBezTo>
                    <a:pt x="9767" y="442"/>
                    <a:pt x="9294" y="0"/>
                    <a:pt x="87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8654;p58">
              <a:extLst>
                <a:ext uri="{FF2B5EF4-FFF2-40B4-BE49-F238E27FC236}">
                  <a16:creationId xmlns:a16="http://schemas.microsoft.com/office/drawing/2014/main" id="{67D562C9-863A-115C-0F08-51E56918DE74}"/>
                </a:ext>
              </a:extLst>
            </p:cNvPr>
            <p:cNvSpPr/>
            <p:nvPr/>
          </p:nvSpPr>
          <p:spPr>
            <a:xfrm>
              <a:off x="3030250" y="3419450"/>
              <a:ext cx="34675" cy="68550"/>
            </a:xfrm>
            <a:custGeom>
              <a:avLst/>
              <a:gdLst/>
              <a:ahLst/>
              <a:cxnLst/>
              <a:rect l="l" t="t" r="r" b="b"/>
              <a:pathLst>
                <a:path w="1387" h="2742" extrusionOk="0">
                  <a:moveTo>
                    <a:pt x="0" y="1"/>
                  </a:moveTo>
                  <a:lnTo>
                    <a:pt x="0" y="2742"/>
                  </a:lnTo>
                  <a:lnTo>
                    <a:pt x="1040" y="2742"/>
                  </a:lnTo>
                  <a:cubicBezTo>
                    <a:pt x="1229" y="2742"/>
                    <a:pt x="1386" y="2584"/>
                    <a:pt x="1386" y="2395"/>
                  </a:cubicBezTo>
                  <a:lnTo>
                    <a:pt x="1386" y="347"/>
                  </a:lnTo>
                  <a:cubicBezTo>
                    <a:pt x="1386" y="158"/>
                    <a:pt x="1229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8655;p58">
              <a:extLst>
                <a:ext uri="{FF2B5EF4-FFF2-40B4-BE49-F238E27FC236}">
                  <a16:creationId xmlns:a16="http://schemas.microsoft.com/office/drawing/2014/main" id="{5EE45AC5-7790-E238-BC57-58D49FF9FFA8}"/>
                </a:ext>
              </a:extLst>
            </p:cNvPr>
            <p:cNvSpPr/>
            <p:nvPr/>
          </p:nvSpPr>
          <p:spPr>
            <a:xfrm>
              <a:off x="2856175" y="3294225"/>
              <a:ext cx="122100" cy="73275"/>
            </a:xfrm>
            <a:custGeom>
              <a:avLst/>
              <a:gdLst/>
              <a:ahLst/>
              <a:cxnLst/>
              <a:rect l="l" t="t" r="r" b="b"/>
              <a:pathLst>
                <a:path w="4884" h="2931" extrusionOk="0">
                  <a:moveTo>
                    <a:pt x="820" y="0"/>
                  </a:moveTo>
                  <a:cubicBezTo>
                    <a:pt x="316" y="473"/>
                    <a:pt x="0" y="1103"/>
                    <a:pt x="0" y="1828"/>
                  </a:cubicBezTo>
                  <a:lnTo>
                    <a:pt x="0" y="2552"/>
                  </a:lnTo>
                  <a:cubicBezTo>
                    <a:pt x="0" y="2773"/>
                    <a:pt x="158" y="2930"/>
                    <a:pt x="347" y="2930"/>
                  </a:cubicBezTo>
                  <a:lnTo>
                    <a:pt x="4506" y="2930"/>
                  </a:lnTo>
                  <a:cubicBezTo>
                    <a:pt x="4726" y="2930"/>
                    <a:pt x="4884" y="2773"/>
                    <a:pt x="4884" y="2552"/>
                  </a:cubicBezTo>
                  <a:lnTo>
                    <a:pt x="4884" y="1828"/>
                  </a:lnTo>
                  <a:cubicBezTo>
                    <a:pt x="4884" y="1103"/>
                    <a:pt x="4569" y="441"/>
                    <a:pt x="4033" y="0"/>
                  </a:cubicBezTo>
                  <a:cubicBezTo>
                    <a:pt x="3655" y="473"/>
                    <a:pt x="3088" y="788"/>
                    <a:pt x="2426" y="788"/>
                  </a:cubicBezTo>
                  <a:cubicBezTo>
                    <a:pt x="1765" y="788"/>
                    <a:pt x="1198" y="473"/>
                    <a:pt x="8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" name="Google Shape;8656;p58">
            <a:extLst>
              <a:ext uri="{FF2B5EF4-FFF2-40B4-BE49-F238E27FC236}">
                <a16:creationId xmlns:a16="http://schemas.microsoft.com/office/drawing/2014/main" id="{82BEED14-D4FD-1991-A3F8-D6ADE6E8E8B2}"/>
              </a:ext>
            </a:extLst>
          </p:cNvPr>
          <p:cNvGrpSpPr/>
          <p:nvPr/>
        </p:nvGrpSpPr>
        <p:grpSpPr>
          <a:xfrm>
            <a:off x="4523360" y="5190733"/>
            <a:ext cx="463656" cy="524429"/>
            <a:chOff x="2786075" y="3591800"/>
            <a:chExt cx="260725" cy="294900"/>
          </a:xfrm>
          <a:solidFill>
            <a:srgbClr val="054B99"/>
          </a:solidFill>
        </p:grpSpPr>
        <p:sp>
          <p:nvSpPr>
            <p:cNvPr id="252" name="Google Shape;8657;p58">
              <a:extLst>
                <a:ext uri="{FF2B5EF4-FFF2-40B4-BE49-F238E27FC236}">
                  <a16:creationId xmlns:a16="http://schemas.microsoft.com/office/drawing/2014/main" id="{A86298A1-6722-DE24-A018-450E4233553C}"/>
                </a:ext>
              </a:extLst>
            </p:cNvPr>
            <p:cNvSpPr/>
            <p:nvPr/>
          </p:nvSpPr>
          <p:spPr>
            <a:xfrm>
              <a:off x="2898700" y="3677000"/>
              <a:ext cx="35475" cy="35475"/>
            </a:xfrm>
            <a:custGeom>
              <a:avLst/>
              <a:gdLst/>
              <a:ahLst/>
              <a:cxnLst/>
              <a:rect l="l" t="t" r="r" b="b"/>
              <a:pathLst>
                <a:path w="1419" h="1419" extrusionOk="0">
                  <a:moveTo>
                    <a:pt x="694" y="1"/>
                  </a:moveTo>
                  <a:cubicBezTo>
                    <a:pt x="316" y="1"/>
                    <a:pt x="1" y="316"/>
                    <a:pt x="1" y="725"/>
                  </a:cubicBezTo>
                  <a:cubicBezTo>
                    <a:pt x="1" y="1103"/>
                    <a:pt x="316" y="1418"/>
                    <a:pt x="694" y="1418"/>
                  </a:cubicBezTo>
                  <a:cubicBezTo>
                    <a:pt x="1103" y="1418"/>
                    <a:pt x="1418" y="1103"/>
                    <a:pt x="1418" y="725"/>
                  </a:cubicBezTo>
                  <a:cubicBezTo>
                    <a:pt x="1418" y="316"/>
                    <a:pt x="1103" y="1"/>
                    <a:pt x="6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8658;p58">
              <a:extLst>
                <a:ext uri="{FF2B5EF4-FFF2-40B4-BE49-F238E27FC236}">
                  <a16:creationId xmlns:a16="http://schemas.microsoft.com/office/drawing/2014/main" id="{DDE09854-6D70-BF46-730E-4FA20EB4A04B}"/>
                </a:ext>
              </a:extLst>
            </p:cNvPr>
            <p:cNvSpPr/>
            <p:nvPr/>
          </p:nvSpPr>
          <p:spPr>
            <a:xfrm>
              <a:off x="2883750" y="3729775"/>
              <a:ext cx="66975" cy="33900"/>
            </a:xfrm>
            <a:custGeom>
              <a:avLst/>
              <a:gdLst/>
              <a:ahLst/>
              <a:cxnLst/>
              <a:rect l="l" t="t" r="r" b="b"/>
              <a:pathLst>
                <a:path w="2679" h="1356" extrusionOk="0">
                  <a:moveTo>
                    <a:pt x="1323" y="1"/>
                  </a:moveTo>
                  <a:cubicBezTo>
                    <a:pt x="693" y="1"/>
                    <a:pt x="189" y="379"/>
                    <a:pt x="0" y="977"/>
                  </a:cubicBezTo>
                  <a:cubicBezTo>
                    <a:pt x="378" y="1198"/>
                    <a:pt x="819" y="1355"/>
                    <a:pt x="1323" y="1355"/>
                  </a:cubicBezTo>
                  <a:cubicBezTo>
                    <a:pt x="1796" y="1355"/>
                    <a:pt x="2269" y="1198"/>
                    <a:pt x="2678" y="977"/>
                  </a:cubicBezTo>
                  <a:cubicBezTo>
                    <a:pt x="2489" y="410"/>
                    <a:pt x="1922" y="1"/>
                    <a:pt x="13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8659;p58">
              <a:extLst>
                <a:ext uri="{FF2B5EF4-FFF2-40B4-BE49-F238E27FC236}">
                  <a16:creationId xmlns:a16="http://schemas.microsoft.com/office/drawing/2014/main" id="{F1250CA4-543F-72A5-5090-28F33FD7D912}"/>
                </a:ext>
              </a:extLst>
            </p:cNvPr>
            <p:cNvSpPr/>
            <p:nvPr/>
          </p:nvSpPr>
          <p:spPr>
            <a:xfrm>
              <a:off x="2855375" y="3643150"/>
              <a:ext cx="122125" cy="98475"/>
            </a:xfrm>
            <a:custGeom>
              <a:avLst/>
              <a:gdLst/>
              <a:ahLst/>
              <a:cxnLst/>
              <a:rect l="l" t="t" r="r" b="b"/>
              <a:pathLst>
                <a:path w="4885" h="3939" extrusionOk="0">
                  <a:moveTo>
                    <a:pt x="2458" y="0"/>
                  </a:moveTo>
                  <a:cubicBezTo>
                    <a:pt x="1198" y="0"/>
                    <a:pt x="222" y="977"/>
                    <a:pt x="64" y="2079"/>
                  </a:cubicBezTo>
                  <a:cubicBezTo>
                    <a:pt x="1" y="2741"/>
                    <a:pt x="159" y="3371"/>
                    <a:pt x="600" y="3938"/>
                  </a:cubicBezTo>
                  <a:cubicBezTo>
                    <a:pt x="820" y="3529"/>
                    <a:pt x="1135" y="3214"/>
                    <a:pt x="1482" y="3025"/>
                  </a:cubicBezTo>
                  <a:cubicBezTo>
                    <a:pt x="1230" y="2772"/>
                    <a:pt x="1072" y="2426"/>
                    <a:pt x="1072" y="2079"/>
                  </a:cubicBezTo>
                  <a:cubicBezTo>
                    <a:pt x="1072" y="1323"/>
                    <a:pt x="1734" y="693"/>
                    <a:pt x="2458" y="693"/>
                  </a:cubicBezTo>
                  <a:cubicBezTo>
                    <a:pt x="3214" y="693"/>
                    <a:pt x="3845" y="1323"/>
                    <a:pt x="3845" y="2079"/>
                  </a:cubicBezTo>
                  <a:cubicBezTo>
                    <a:pt x="3845" y="2426"/>
                    <a:pt x="3687" y="2772"/>
                    <a:pt x="3435" y="3025"/>
                  </a:cubicBezTo>
                  <a:cubicBezTo>
                    <a:pt x="3845" y="3214"/>
                    <a:pt x="4128" y="3529"/>
                    <a:pt x="4317" y="3938"/>
                  </a:cubicBezTo>
                  <a:cubicBezTo>
                    <a:pt x="4695" y="3466"/>
                    <a:pt x="4853" y="2930"/>
                    <a:pt x="4853" y="2394"/>
                  </a:cubicBezTo>
                  <a:cubicBezTo>
                    <a:pt x="4884" y="1103"/>
                    <a:pt x="3813" y="0"/>
                    <a:pt x="24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8660;p58">
              <a:extLst>
                <a:ext uri="{FF2B5EF4-FFF2-40B4-BE49-F238E27FC236}">
                  <a16:creationId xmlns:a16="http://schemas.microsoft.com/office/drawing/2014/main" id="{BEBE8901-E2EB-796E-3DE1-26523D18D5C4}"/>
                </a:ext>
              </a:extLst>
            </p:cNvPr>
            <p:cNvSpPr/>
            <p:nvPr/>
          </p:nvSpPr>
          <p:spPr>
            <a:xfrm>
              <a:off x="2801050" y="3591800"/>
              <a:ext cx="229225" cy="258500"/>
            </a:xfrm>
            <a:custGeom>
              <a:avLst/>
              <a:gdLst/>
              <a:ahLst/>
              <a:cxnLst/>
              <a:rect l="l" t="t" r="r" b="b"/>
              <a:pathLst>
                <a:path w="9169" h="10340" extrusionOk="0">
                  <a:moveTo>
                    <a:pt x="4679" y="1327"/>
                  </a:moveTo>
                  <a:cubicBezTo>
                    <a:pt x="6369" y="1327"/>
                    <a:pt x="7750" y="2741"/>
                    <a:pt x="7750" y="4448"/>
                  </a:cubicBezTo>
                  <a:cubicBezTo>
                    <a:pt x="7750" y="6244"/>
                    <a:pt x="6301" y="7599"/>
                    <a:pt x="4631" y="7599"/>
                  </a:cubicBezTo>
                  <a:cubicBezTo>
                    <a:pt x="2836" y="7599"/>
                    <a:pt x="1292" y="5961"/>
                    <a:pt x="1575" y="4039"/>
                  </a:cubicBezTo>
                  <a:cubicBezTo>
                    <a:pt x="1764" y="2716"/>
                    <a:pt x="2867" y="1550"/>
                    <a:pt x="4222" y="1361"/>
                  </a:cubicBezTo>
                  <a:cubicBezTo>
                    <a:pt x="4376" y="1338"/>
                    <a:pt x="4529" y="1327"/>
                    <a:pt x="4679" y="1327"/>
                  </a:cubicBezTo>
                  <a:close/>
                  <a:moveTo>
                    <a:pt x="4597" y="0"/>
                  </a:moveTo>
                  <a:cubicBezTo>
                    <a:pt x="4401" y="0"/>
                    <a:pt x="4202" y="13"/>
                    <a:pt x="4001" y="38"/>
                  </a:cubicBezTo>
                  <a:cubicBezTo>
                    <a:pt x="1985" y="290"/>
                    <a:pt x="378" y="1928"/>
                    <a:pt x="158" y="3913"/>
                  </a:cubicBezTo>
                  <a:cubicBezTo>
                    <a:pt x="0" y="5110"/>
                    <a:pt x="315" y="6244"/>
                    <a:pt x="1008" y="7189"/>
                  </a:cubicBezTo>
                  <a:cubicBezTo>
                    <a:pt x="1197" y="7473"/>
                    <a:pt x="1449" y="7756"/>
                    <a:pt x="1670" y="7945"/>
                  </a:cubicBezTo>
                  <a:lnTo>
                    <a:pt x="4411" y="10277"/>
                  </a:lnTo>
                  <a:cubicBezTo>
                    <a:pt x="4474" y="10308"/>
                    <a:pt x="4568" y="10340"/>
                    <a:pt x="4631" y="10340"/>
                  </a:cubicBezTo>
                  <a:cubicBezTo>
                    <a:pt x="4726" y="10340"/>
                    <a:pt x="4789" y="10308"/>
                    <a:pt x="4883" y="10277"/>
                  </a:cubicBezTo>
                  <a:lnTo>
                    <a:pt x="7593" y="7945"/>
                  </a:lnTo>
                  <a:cubicBezTo>
                    <a:pt x="7845" y="7756"/>
                    <a:pt x="8065" y="7473"/>
                    <a:pt x="8254" y="7189"/>
                  </a:cubicBezTo>
                  <a:cubicBezTo>
                    <a:pt x="8853" y="6402"/>
                    <a:pt x="9168" y="5457"/>
                    <a:pt x="9168" y="4480"/>
                  </a:cubicBezTo>
                  <a:cubicBezTo>
                    <a:pt x="9139" y="1996"/>
                    <a:pt x="7104" y="0"/>
                    <a:pt x="45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8661;p58">
              <a:extLst>
                <a:ext uri="{FF2B5EF4-FFF2-40B4-BE49-F238E27FC236}">
                  <a16:creationId xmlns:a16="http://schemas.microsoft.com/office/drawing/2014/main" id="{878650C9-944A-82DD-3D3B-071CCB7651FC}"/>
                </a:ext>
              </a:extLst>
            </p:cNvPr>
            <p:cNvSpPr/>
            <p:nvPr/>
          </p:nvSpPr>
          <p:spPr>
            <a:xfrm>
              <a:off x="2786075" y="3800675"/>
              <a:ext cx="260725" cy="86025"/>
            </a:xfrm>
            <a:custGeom>
              <a:avLst/>
              <a:gdLst/>
              <a:ahLst/>
              <a:cxnLst/>
              <a:rect l="l" t="t" r="r" b="b"/>
              <a:pathLst>
                <a:path w="10429" h="3441" extrusionOk="0">
                  <a:moveTo>
                    <a:pt x="1702" y="0"/>
                  </a:moveTo>
                  <a:cubicBezTo>
                    <a:pt x="1576" y="0"/>
                    <a:pt x="1513" y="63"/>
                    <a:pt x="1418" y="189"/>
                  </a:cubicBezTo>
                  <a:lnTo>
                    <a:pt x="32" y="2930"/>
                  </a:lnTo>
                  <a:cubicBezTo>
                    <a:pt x="1" y="3056"/>
                    <a:pt x="1" y="3213"/>
                    <a:pt x="32" y="3308"/>
                  </a:cubicBezTo>
                  <a:cubicBezTo>
                    <a:pt x="95" y="3371"/>
                    <a:pt x="190" y="3434"/>
                    <a:pt x="316" y="3434"/>
                  </a:cubicBezTo>
                  <a:lnTo>
                    <a:pt x="10019" y="3434"/>
                  </a:lnTo>
                  <a:cubicBezTo>
                    <a:pt x="10045" y="3438"/>
                    <a:pt x="10070" y="3440"/>
                    <a:pt x="10093" y="3440"/>
                  </a:cubicBezTo>
                  <a:cubicBezTo>
                    <a:pt x="10241" y="3440"/>
                    <a:pt x="10338" y="3362"/>
                    <a:pt x="10366" y="3308"/>
                  </a:cubicBezTo>
                  <a:cubicBezTo>
                    <a:pt x="10429" y="3182"/>
                    <a:pt x="10429" y="3056"/>
                    <a:pt x="10366" y="2930"/>
                  </a:cubicBezTo>
                  <a:lnTo>
                    <a:pt x="8979" y="189"/>
                  </a:lnTo>
                  <a:cubicBezTo>
                    <a:pt x="8948" y="63"/>
                    <a:pt x="8822" y="32"/>
                    <a:pt x="8696" y="0"/>
                  </a:cubicBezTo>
                  <a:lnTo>
                    <a:pt x="8601" y="95"/>
                  </a:lnTo>
                  <a:lnTo>
                    <a:pt x="5860" y="2426"/>
                  </a:lnTo>
                  <a:cubicBezTo>
                    <a:pt x="5671" y="2583"/>
                    <a:pt x="5451" y="2678"/>
                    <a:pt x="5199" y="2678"/>
                  </a:cubicBezTo>
                  <a:cubicBezTo>
                    <a:pt x="4978" y="2678"/>
                    <a:pt x="4726" y="2583"/>
                    <a:pt x="4537" y="2426"/>
                  </a:cubicBezTo>
                  <a:lnTo>
                    <a:pt x="1828" y="95"/>
                  </a:lnTo>
                  <a:lnTo>
                    <a:pt x="170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7" name="Google Shape;8662;p58">
            <a:extLst>
              <a:ext uri="{FF2B5EF4-FFF2-40B4-BE49-F238E27FC236}">
                <a16:creationId xmlns:a16="http://schemas.microsoft.com/office/drawing/2014/main" id="{AF57253E-59AA-A1FA-5710-145B2BB6A10A}"/>
              </a:ext>
            </a:extLst>
          </p:cNvPr>
          <p:cNvGrpSpPr/>
          <p:nvPr/>
        </p:nvGrpSpPr>
        <p:grpSpPr>
          <a:xfrm>
            <a:off x="4584292" y="5827933"/>
            <a:ext cx="341795" cy="526697"/>
            <a:chOff x="2819150" y="3955025"/>
            <a:chExt cx="192200" cy="296175"/>
          </a:xfrm>
          <a:solidFill>
            <a:srgbClr val="054B99"/>
          </a:solidFill>
        </p:grpSpPr>
        <p:sp>
          <p:nvSpPr>
            <p:cNvPr id="258" name="Google Shape;8663;p58">
              <a:extLst>
                <a:ext uri="{FF2B5EF4-FFF2-40B4-BE49-F238E27FC236}">
                  <a16:creationId xmlns:a16="http://schemas.microsoft.com/office/drawing/2014/main" id="{A3508172-82EF-2123-3E1B-66E3AF881F9F}"/>
                </a:ext>
              </a:extLst>
            </p:cNvPr>
            <p:cNvSpPr/>
            <p:nvPr/>
          </p:nvSpPr>
          <p:spPr>
            <a:xfrm>
              <a:off x="2856175" y="4007025"/>
              <a:ext cx="122100" cy="70125"/>
            </a:xfrm>
            <a:custGeom>
              <a:avLst/>
              <a:gdLst/>
              <a:ahLst/>
              <a:cxnLst/>
              <a:rect l="l" t="t" r="r" b="b"/>
              <a:pathLst>
                <a:path w="4884" h="2805" extrusionOk="0">
                  <a:moveTo>
                    <a:pt x="1324" y="0"/>
                  </a:moveTo>
                  <a:cubicBezTo>
                    <a:pt x="631" y="0"/>
                    <a:pt x="127" y="725"/>
                    <a:pt x="347" y="1386"/>
                  </a:cubicBezTo>
                  <a:lnTo>
                    <a:pt x="599" y="2080"/>
                  </a:lnTo>
                  <a:lnTo>
                    <a:pt x="379" y="2080"/>
                  </a:lnTo>
                  <a:cubicBezTo>
                    <a:pt x="158" y="2080"/>
                    <a:pt x="0" y="2237"/>
                    <a:pt x="0" y="2458"/>
                  </a:cubicBezTo>
                  <a:cubicBezTo>
                    <a:pt x="0" y="2647"/>
                    <a:pt x="158" y="2804"/>
                    <a:pt x="347" y="2804"/>
                  </a:cubicBezTo>
                  <a:lnTo>
                    <a:pt x="4506" y="2804"/>
                  </a:lnTo>
                  <a:cubicBezTo>
                    <a:pt x="4726" y="2804"/>
                    <a:pt x="4884" y="2647"/>
                    <a:pt x="4884" y="2458"/>
                  </a:cubicBezTo>
                  <a:cubicBezTo>
                    <a:pt x="4884" y="2237"/>
                    <a:pt x="4726" y="2080"/>
                    <a:pt x="4506" y="2080"/>
                  </a:cubicBezTo>
                  <a:lnTo>
                    <a:pt x="4317" y="2080"/>
                  </a:lnTo>
                  <a:lnTo>
                    <a:pt x="4569" y="1386"/>
                  </a:lnTo>
                  <a:cubicBezTo>
                    <a:pt x="4789" y="725"/>
                    <a:pt x="4285" y="0"/>
                    <a:pt x="35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8664;p58">
              <a:extLst>
                <a:ext uri="{FF2B5EF4-FFF2-40B4-BE49-F238E27FC236}">
                  <a16:creationId xmlns:a16="http://schemas.microsoft.com/office/drawing/2014/main" id="{FA5EE628-E995-E40E-8EA7-14AC0427287D}"/>
                </a:ext>
              </a:extLst>
            </p:cNvPr>
            <p:cNvSpPr/>
            <p:nvPr/>
          </p:nvSpPr>
          <p:spPr>
            <a:xfrm>
              <a:off x="2819150" y="4180300"/>
              <a:ext cx="192200" cy="70900"/>
            </a:xfrm>
            <a:custGeom>
              <a:avLst/>
              <a:gdLst/>
              <a:ahLst/>
              <a:cxnLst/>
              <a:rect l="l" t="t" r="r" b="b"/>
              <a:pathLst>
                <a:path w="7688" h="2836" extrusionOk="0">
                  <a:moveTo>
                    <a:pt x="1418" y="0"/>
                  </a:moveTo>
                  <a:cubicBezTo>
                    <a:pt x="1040" y="0"/>
                    <a:pt x="725" y="315"/>
                    <a:pt x="725" y="725"/>
                  </a:cubicBezTo>
                  <a:lnTo>
                    <a:pt x="725" y="1418"/>
                  </a:lnTo>
                  <a:cubicBezTo>
                    <a:pt x="316" y="1418"/>
                    <a:pt x="1" y="1733"/>
                    <a:pt x="1" y="2143"/>
                  </a:cubicBezTo>
                  <a:lnTo>
                    <a:pt x="1" y="2489"/>
                  </a:lnTo>
                  <a:cubicBezTo>
                    <a:pt x="1" y="2678"/>
                    <a:pt x="158" y="2836"/>
                    <a:pt x="379" y="2836"/>
                  </a:cubicBezTo>
                  <a:lnTo>
                    <a:pt x="7310" y="2836"/>
                  </a:lnTo>
                  <a:cubicBezTo>
                    <a:pt x="7530" y="2804"/>
                    <a:pt x="7688" y="2678"/>
                    <a:pt x="7688" y="2489"/>
                  </a:cubicBezTo>
                  <a:lnTo>
                    <a:pt x="7688" y="2143"/>
                  </a:lnTo>
                  <a:cubicBezTo>
                    <a:pt x="7688" y="1733"/>
                    <a:pt x="7373" y="1418"/>
                    <a:pt x="6995" y="1418"/>
                  </a:cubicBezTo>
                  <a:lnTo>
                    <a:pt x="6995" y="725"/>
                  </a:lnTo>
                  <a:cubicBezTo>
                    <a:pt x="6995" y="315"/>
                    <a:pt x="6680" y="0"/>
                    <a:pt x="62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8665;p58">
              <a:extLst>
                <a:ext uri="{FF2B5EF4-FFF2-40B4-BE49-F238E27FC236}">
                  <a16:creationId xmlns:a16="http://schemas.microsoft.com/office/drawing/2014/main" id="{D27B2200-84C8-7391-267A-5FBA0614DECB}"/>
                </a:ext>
              </a:extLst>
            </p:cNvPr>
            <p:cNvSpPr/>
            <p:nvPr/>
          </p:nvSpPr>
          <p:spPr>
            <a:xfrm>
              <a:off x="2882950" y="3955025"/>
              <a:ext cx="68550" cy="35475"/>
            </a:xfrm>
            <a:custGeom>
              <a:avLst/>
              <a:gdLst/>
              <a:ahLst/>
              <a:cxnLst/>
              <a:rect l="l" t="t" r="r" b="b"/>
              <a:pathLst>
                <a:path w="2742" h="1419" extrusionOk="0">
                  <a:moveTo>
                    <a:pt x="1355" y="1"/>
                  </a:moveTo>
                  <a:cubicBezTo>
                    <a:pt x="1166" y="1"/>
                    <a:pt x="1009" y="158"/>
                    <a:pt x="1009" y="348"/>
                  </a:cubicBezTo>
                  <a:lnTo>
                    <a:pt x="1009" y="726"/>
                  </a:lnTo>
                  <a:cubicBezTo>
                    <a:pt x="568" y="820"/>
                    <a:pt x="221" y="1072"/>
                    <a:pt x="1" y="1419"/>
                  </a:cubicBezTo>
                  <a:lnTo>
                    <a:pt x="2742" y="1419"/>
                  </a:lnTo>
                  <a:cubicBezTo>
                    <a:pt x="2521" y="1104"/>
                    <a:pt x="2111" y="852"/>
                    <a:pt x="1733" y="726"/>
                  </a:cubicBezTo>
                  <a:lnTo>
                    <a:pt x="1733" y="348"/>
                  </a:lnTo>
                  <a:cubicBezTo>
                    <a:pt x="1670" y="158"/>
                    <a:pt x="1513" y="1"/>
                    <a:pt x="13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8666;p58">
              <a:extLst>
                <a:ext uri="{FF2B5EF4-FFF2-40B4-BE49-F238E27FC236}">
                  <a16:creationId xmlns:a16="http://schemas.microsoft.com/office/drawing/2014/main" id="{A06264C9-63E7-2F60-0D72-623D58C86475}"/>
                </a:ext>
              </a:extLst>
            </p:cNvPr>
            <p:cNvSpPr/>
            <p:nvPr/>
          </p:nvSpPr>
          <p:spPr>
            <a:xfrm>
              <a:off x="2856975" y="4093650"/>
              <a:ext cx="118950" cy="70125"/>
            </a:xfrm>
            <a:custGeom>
              <a:avLst/>
              <a:gdLst/>
              <a:ahLst/>
              <a:cxnLst/>
              <a:rect l="l" t="t" r="r" b="b"/>
              <a:pathLst>
                <a:path w="4758" h="2805" extrusionOk="0">
                  <a:moveTo>
                    <a:pt x="473" y="1"/>
                  </a:moveTo>
                  <a:lnTo>
                    <a:pt x="0" y="2805"/>
                  </a:lnTo>
                  <a:lnTo>
                    <a:pt x="4757" y="2805"/>
                  </a:lnTo>
                  <a:lnTo>
                    <a:pt x="428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2" name="Google Shape;8667;p58">
            <a:extLst>
              <a:ext uri="{FF2B5EF4-FFF2-40B4-BE49-F238E27FC236}">
                <a16:creationId xmlns:a16="http://schemas.microsoft.com/office/drawing/2014/main" id="{1F23DC4C-890B-6DFF-1791-B67AF581261D}"/>
              </a:ext>
            </a:extLst>
          </p:cNvPr>
          <p:cNvGrpSpPr/>
          <p:nvPr/>
        </p:nvGrpSpPr>
        <p:grpSpPr>
          <a:xfrm>
            <a:off x="7829545" y="4528127"/>
            <a:ext cx="525275" cy="523896"/>
            <a:chOff x="4629125" y="3235150"/>
            <a:chExt cx="295375" cy="294600"/>
          </a:xfrm>
          <a:solidFill>
            <a:srgbClr val="054B99"/>
          </a:solidFill>
        </p:grpSpPr>
        <p:sp>
          <p:nvSpPr>
            <p:cNvPr id="263" name="Google Shape;8668;p58">
              <a:extLst>
                <a:ext uri="{FF2B5EF4-FFF2-40B4-BE49-F238E27FC236}">
                  <a16:creationId xmlns:a16="http://schemas.microsoft.com/office/drawing/2014/main" id="{87349248-8499-4C34-890B-378CBB78F3AE}"/>
                </a:ext>
              </a:extLst>
            </p:cNvPr>
            <p:cNvSpPr/>
            <p:nvPr/>
          </p:nvSpPr>
          <p:spPr>
            <a:xfrm>
              <a:off x="4696850" y="3391100"/>
              <a:ext cx="35475" cy="35475"/>
            </a:xfrm>
            <a:custGeom>
              <a:avLst/>
              <a:gdLst/>
              <a:ahLst/>
              <a:cxnLst/>
              <a:rect l="l" t="t" r="r" b="b"/>
              <a:pathLst>
                <a:path w="1419" h="1419" extrusionOk="0">
                  <a:moveTo>
                    <a:pt x="725" y="1"/>
                  </a:moveTo>
                  <a:cubicBezTo>
                    <a:pt x="316" y="1"/>
                    <a:pt x="1" y="316"/>
                    <a:pt x="1" y="694"/>
                  </a:cubicBezTo>
                  <a:cubicBezTo>
                    <a:pt x="64" y="1103"/>
                    <a:pt x="316" y="1418"/>
                    <a:pt x="725" y="1418"/>
                  </a:cubicBezTo>
                  <a:cubicBezTo>
                    <a:pt x="1103" y="1418"/>
                    <a:pt x="1418" y="1103"/>
                    <a:pt x="1418" y="694"/>
                  </a:cubicBez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8669;p58">
              <a:extLst>
                <a:ext uri="{FF2B5EF4-FFF2-40B4-BE49-F238E27FC236}">
                  <a16:creationId xmlns:a16="http://schemas.microsoft.com/office/drawing/2014/main" id="{6A46FF69-E094-4E65-5120-893E2F68BD87}"/>
                </a:ext>
              </a:extLst>
            </p:cNvPr>
            <p:cNvSpPr/>
            <p:nvPr/>
          </p:nvSpPr>
          <p:spPr>
            <a:xfrm>
              <a:off x="4680300" y="3443875"/>
              <a:ext cx="69350" cy="34675"/>
            </a:xfrm>
            <a:custGeom>
              <a:avLst/>
              <a:gdLst/>
              <a:ahLst/>
              <a:cxnLst/>
              <a:rect l="l" t="t" r="r" b="b"/>
              <a:pathLst>
                <a:path w="2774" h="1387" extrusionOk="0">
                  <a:moveTo>
                    <a:pt x="1387" y="0"/>
                  </a:moveTo>
                  <a:cubicBezTo>
                    <a:pt x="631" y="0"/>
                    <a:pt x="1" y="630"/>
                    <a:pt x="1" y="1387"/>
                  </a:cubicBezTo>
                  <a:lnTo>
                    <a:pt x="2773" y="1387"/>
                  </a:lnTo>
                  <a:cubicBezTo>
                    <a:pt x="2773" y="630"/>
                    <a:pt x="2175" y="0"/>
                    <a:pt x="1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8670;p58">
              <a:extLst>
                <a:ext uri="{FF2B5EF4-FFF2-40B4-BE49-F238E27FC236}">
                  <a16:creationId xmlns:a16="http://schemas.microsoft.com/office/drawing/2014/main" id="{E5B0D640-5FA9-4E2F-09B3-A460129DE8AC}"/>
                </a:ext>
              </a:extLst>
            </p:cNvPr>
            <p:cNvSpPr/>
            <p:nvPr/>
          </p:nvSpPr>
          <p:spPr>
            <a:xfrm>
              <a:off x="4629125" y="3339900"/>
              <a:ext cx="295375" cy="189850"/>
            </a:xfrm>
            <a:custGeom>
              <a:avLst/>
              <a:gdLst/>
              <a:ahLst/>
              <a:cxnLst/>
              <a:rect l="l" t="t" r="r" b="b"/>
              <a:pathLst>
                <a:path w="11815" h="7594" extrusionOk="0">
                  <a:moveTo>
                    <a:pt x="10050" y="2080"/>
                  </a:moveTo>
                  <a:cubicBezTo>
                    <a:pt x="10239" y="2080"/>
                    <a:pt x="10397" y="2238"/>
                    <a:pt x="10397" y="2427"/>
                  </a:cubicBezTo>
                  <a:cubicBezTo>
                    <a:pt x="10397" y="2616"/>
                    <a:pt x="10239" y="2773"/>
                    <a:pt x="10050" y="2773"/>
                  </a:cubicBezTo>
                  <a:lnTo>
                    <a:pt x="6553" y="2773"/>
                  </a:lnTo>
                  <a:cubicBezTo>
                    <a:pt x="6333" y="2773"/>
                    <a:pt x="6175" y="2616"/>
                    <a:pt x="6175" y="2427"/>
                  </a:cubicBezTo>
                  <a:cubicBezTo>
                    <a:pt x="6175" y="2238"/>
                    <a:pt x="6333" y="2080"/>
                    <a:pt x="6553" y="2080"/>
                  </a:cubicBezTo>
                  <a:close/>
                  <a:moveTo>
                    <a:pt x="10050" y="3466"/>
                  </a:moveTo>
                  <a:cubicBezTo>
                    <a:pt x="10239" y="3466"/>
                    <a:pt x="10397" y="3624"/>
                    <a:pt x="10397" y="3813"/>
                  </a:cubicBezTo>
                  <a:cubicBezTo>
                    <a:pt x="10397" y="4002"/>
                    <a:pt x="10239" y="4159"/>
                    <a:pt x="10050" y="4159"/>
                  </a:cubicBezTo>
                  <a:lnTo>
                    <a:pt x="6553" y="4159"/>
                  </a:lnTo>
                  <a:cubicBezTo>
                    <a:pt x="6333" y="4159"/>
                    <a:pt x="6175" y="4002"/>
                    <a:pt x="6175" y="3813"/>
                  </a:cubicBezTo>
                  <a:cubicBezTo>
                    <a:pt x="6175" y="3624"/>
                    <a:pt x="6333" y="3466"/>
                    <a:pt x="6553" y="3466"/>
                  </a:cubicBezTo>
                  <a:close/>
                  <a:moveTo>
                    <a:pt x="10050" y="4821"/>
                  </a:moveTo>
                  <a:cubicBezTo>
                    <a:pt x="10239" y="4821"/>
                    <a:pt x="10397" y="4978"/>
                    <a:pt x="10397" y="5199"/>
                  </a:cubicBezTo>
                  <a:cubicBezTo>
                    <a:pt x="10397" y="5388"/>
                    <a:pt x="10239" y="5546"/>
                    <a:pt x="10050" y="5546"/>
                  </a:cubicBezTo>
                  <a:lnTo>
                    <a:pt x="6553" y="5546"/>
                  </a:lnTo>
                  <a:cubicBezTo>
                    <a:pt x="6333" y="5546"/>
                    <a:pt x="6175" y="5388"/>
                    <a:pt x="6175" y="5199"/>
                  </a:cubicBezTo>
                  <a:cubicBezTo>
                    <a:pt x="6175" y="4978"/>
                    <a:pt x="6333" y="4821"/>
                    <a:pt x="6553" y="4821"/>
                  </a:cubicBezTo>
                  <a:close/>
                  <a:moveTo>
                    <a:pt x="3403" y="1418"/>
                  </a:moveTo>
                  <a:cubicBezTo>
                    <a:pt x="4127" y="1418"/>
                    <a:pt x="4757" y="2049"/>
                    <a:pt x="4757" y="2773"/>
                  </a:cubicBezTo>
                  <a:cubicBezTo>
                    <a:pt x="4757" y="3151"/>
                    <a:pt x="4600" y="3498"/>
                    <a:pt x="4379" y="3718"/>
                  </a:cubicBezTo>
                  <a:cubicBezTo>
                    <a:pt x="5009" y="4065"/>
                    <a:pt x="5451" y="4758"/>
                    <a:pt x="5451" y="5546"/>
                  </a:cubicBezTo>
                  <a:lnTo>
                    <a:pt x="5451" y="5892"/>
                  </a:lnTo>
                  <a:lnTo>
                    <a:pt x="5514" y="5892"/>
                  </a:lnTo>
                  <a:cubicBezTo>
                    <a:pt x="5514" y="6081"/>
                    <a:pt x="5356" y="6239"/>
                    <a:pt x="5167" y="6239"/>
                  </a:cubicBezTo>
                  <a:lnTo>
                    <a:pt x="1701" y="6239"/>
                  </a:lnTo>
                  <a:cubicBezTo>
                    <a:pt x="1512" y="6239"/>
                    <a:pt x="1355" y="6081"/>
                    <a:pt x="1355" y="5892"/>
                  </a:cubicBezTo>
                  <a:lnTo>
                    <a:pt x="1355" y="5546"/>
                  </a:lnTo>
                  <a:cubicBezTo>
                    <a:pt x="1355" y="4758"/>
                    <a:pt x="1764" y="4096"/>
                    <a:pt x="2395" y="3718"/>
                  </a:cubicBezTo>
                  <a:cubicBezTo>
                    <a:pt x="2174" y="3498"/>
                    <a:pt x="2016" y="3151"/>
                    <a:pt x="2016" y="2773"/>
                  </a:cubicBezTo>
                  <a:cubicBezTo>
                    <a:pt x="2016" y="2049"/>
                    <a:pt x="2647" y="1418"/>
                    <a:pt x="3403" y="1418"/>
                  </a:cubicBezTo>
                  <a:close/>
                  <a:moveTo>
                    <a:pt x="1040" y="1"/>
                  </a:moveTo>
                  <a:cubicBezTo>
                    <a:pt x="441" y="1"/>
                    <a:pt x="0" y="473"/>
                    <a:pt x="0" y="1009"/>
                  </a:cubicBezTo>
                  <a:lnTo>
                    <a:pt x="0" y="6554"/>
                  </a:lnTo>
                  <a:cubicBezTo>
                    <a:pt x="0" y="7152"/>
                    <a:pt x="473" y="7593"/>
                    <a:pt x="1040" y="7593"/>
                  </a:cubicBezTo>
                  <a:lnTo>
                    <a:pt x="10806" y="7593"/>
                  </a:lnTo>
                  <a:cubicBezTo>
                    <a:pt x="11373" y="7593"/>
                    <a:pt x="11815" y="7121"/>
                    <a:pt x="11815" y="6554"/>
                  </a:cubicBezTo>
                  <a:lnTo>
                    <a:pt x="11815" y="1009"/>
                  </a:lnTo>
                  <a:cubicBezTo>
                    <a:pt x="11783" y="473"/>
                    <a:pt x="11310" y="1"/>
                    <a:pt x="10743" y="1"/>
                  </a:cubicBezTo>
                  <a:lnTo>
                    <a:pt x="7593" y="1"/>
                  </a:lnTo>
                  <a:lnTo>
                    <a:pt x="7593" y="347"/>
                  </a:lnTo>
                  <a:cubicBezTo>
                    <a:pt x="7593" y="946"/>
                    <a:pt x="7120" y="1355"/>
                    <a:pt x="6585" y="1355"/>
                  </a:cubicBezTo>
                  <a:lnTo>
                    <a:pt x="5198" y="1355"/>
                  </a:lnTo>
                  <a:cubicBezTo>
                    <a:pt x="4600" y="1355"/>
                    <a:pt x="4190" y="883"/>
                    <a:pt x="4190" y="347"/>
                  </a:cubicBezTo>
                  <a:lnTo>
                    <a:pt x="419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8671;p58">
              <a:extLst>
                <a:ext uri="{FF2B5EF4-FFF2-40B4-BE49-F238E27FC236}">
                  <a16:creationId xmlns:a16="http://schemas.microsoft.com/office/drawing/2014/main" id="{A78FEDD0-049C-E0AD-5C1B-8FC5646D43EC}"/>
                </a:ext>
              </a:extLst>
            </p:cNvPr>
            <p:cNvSpPr/>
            <p:nvPr/>
          </p:nvSpPr>
          <p:spPr>
            <a:xfrm>
              <a:off x="4714975" y="3287125"/>
              <a:ext cx="122100" cy="70125"/>
            </a:xfrm>
            <a:custGeom>
              <a:avLst/>
              <a:gdLst/>
              <a:ahLst/>
              <a:cxnLst/>
              <a:rect l="l" t="t" r="r" b="b"/>
              <a:pathLst>
                <a:path w="4884" h="2805" extrusionOk="0">
                  <a:moveTo>
                    <a:pt x="693" y="1"/>
                  </a:moveTo>
                  <a:cubicBezTo>
                    <a:pt x="315" y="1"/>
                    <a:pt x="0" y="316"/>
                    <a:pt x="0" y="725"/>
                  </a:cubicBezTo>
                  <a:cubicBezTo>
                    <a:pt x="0" y="1104"/>
                    <a:pt x="315" y="1419"/>
                    <a:pt x="693" y="1419"/>
                  </a:cubicBezTo>
                  <a:lnTo>
                    <a:pt x="1418" y="1419"/>
                  </a:lnTo>
                  <a:lnTo>
                    <a:pt x="1418" y="2458"/>
                  </a:lnTo>
                  <a:cubicBezTo>
                    <a:pt x="1386" y="2647"/>
                    <a:pt x="1544" y="2805"/>
                    <a:pt x="1733" y="2805"/>
                  </a:cubicBezTo>
                  <a:lnTo>
                    <a:pt x="3119" y="2805"/>
                  </a:lnTo>
                  <a:cubicBezTo>
                    <a:pt x="3308" y="2805"/>
                    <a:pt x="3466" y="2647"/>
                    <a:pt x="3466" y="2458"/>
                  </a:cubicBezTo>
                  <a:lnTo>
                    <a:pt x="3466" y="1419"/>
                  </a:lnTo>
                  <a:lnTo>
                    <a:pt x="4159" y="1419"/>
                  </a:lnTo>
                  <a:cubicBezTo>
                    <a:pt x="4568" y="1419"/>
                    <a:pt x="4883" y="1104"/>
                    <a:pt x="4883" y="725"/>
                  </a:cubicBezTo>
                  <a:cubicBezTo>
                    <a:pt x="4883" y="316"/>
                    <a:pt x="4568" y="1"/>
                    <a:pt x="41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8672;p58">
              <a:extLst>
                <a:ext uri="{FF2B5EF4-FFF2-40B4-BE49-F238E27FC236}">
                  <a16:creationId xmlns:a16="http://schemas.microsoft.com/office/drawing/2014/main" id="{A7B60678-D98C-1CAE-B60B-96F1EF046717}"/>
                </a:ext>
              </a:extLst>
            </p:cNvPr>
            <p:cNvSpPr/>
            <p:nvPr/>
          </p:nvSpPr>
          <p:spPr>
            <a:xfrm>
              <a:off x="4732300" y="3235150"/>
              <a:ext cx="86650" cy="35475"/>
            </a:xfrm>
            <a:custGeom>
              <a:avLst/>
              <a:gdLst/>
              <a:ahLst/>
              <a:cxnLst/>
              <a:rect l="l" t="t" r="r" b="b"/>
              <a:pathLst>
                <a:path w="3466" h="1419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418"/>
                  </a:lnTo>
                  <a:lnTo>
                    <a:pt x="3466" y="1418"/>
                  </a:lnTo>
                  <a:lnTo>
                    <a:pt x="3466" y="347"/>
                  </a:lnTo>
                  <a:cubicBezTo>
                    <a:pt x="3466" y="158"/>
                    <a:pt x="3308" y="1"/>
                    <a:pt x="3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8" name="Google Shape;8673;p58">
            <a:extLst>
              <a:ext uri="{FF2B5EF4-FFF2-40B4-BE49-F238E27FC236}">
                <a16:creationId xmlns:a16="http://schemas.microsoft.com/office/drawing/2014/main" id="{5F77457B-C007-64D3-39E3-65E10E213D27}"/>
              </a:ext>
            </a:extLst>
          </p:cNvPr>
          <p:cNvGrpSpPr/>
          <p:nvPr/>
        </p:nvGrpSpPr>
        <p:grpSpPr>
          <a:xfrm>
            <a:off x="7829522" y="5190311"/>
            <a:ext cx="525319" cy="525275"/>
            <a:chOff x="4628325" y="3599825"/>
            <a:chExt cx="295400" cy="295375"/>
          </a:xfrm>
          <a:solidFill>
            <a:srgbClr val="054B99"/>
          </a:solidFill>
        </p:grpSpPr>
        <p:sp>
          <p:nvSpPr>
            <p:cNvPr id="269" name="Google Shape;8674;p58">
              <a:extLst>
                <a:ext uri="{FF2B5EF4-FFF2-40B4-BE49-F238E27FC236}">
                  <a16:creationId xmlns:a16="http://schemas.microsoft.com/office/drawing/2014/main" id="{E7457D51-E71F-B8C1-8F27-9330D85BF623}"/>
                </a:ext>
              </a:extLst>
            </p:cNvPr>
            <p:cNvSpPr/>
            <p:nvPr/>
          </p:nvSpPr>
          <p:spPr>
            <a:xfrm>
              <a:off x="4679525" y="3686450"/>
              <a:ext cx="17350" cy="86675"/>
            </a:xfrm>
            <a:custGeom>
              <a:avLst/>
              <a:gdLst/>
              <a:ahLst/>
              <a:cxnLst/>
              <a:rect l="l" t="t" r="r" b="b"/>
              <a:pathLst>
                <a:path w="694" h="3467" extrusionOk="0">
                  <a:moveTo>
                    <a:pt x="0" y="1"/>
                  </a:moveTo>
                  <a:lnTo>
                    <a:pt x="0" y="3466"/>
                  </a:lnTo>
                  <a:lnTo>
                    <a:pt x="694" y="3466"/>
                  </a:lnTo>
                  <a:lnTo>
                    <a:pt x="69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8675;p58">
              <a:extLst>
                <a:ext uri="{FF2B5EF4-FFF2-40B4-BE49-F238E27FC236}">
                  <a16:creationId xmlns:a16="http://schemas.microsoft.com/office/drawing/2014/main" id="{AA2FC5D4-5F76-43A2-FB2B-EC6382A00F64}"/>
                </a:ext>
              </a:extLst>
            </p:cNvPr>
            <p:cNvSpPr/>
            <p:nvPr/>
          </p:nvSpPr>
          <p:spPr>
            <a:xfrm>
              <a:off x="4854375" y="3686450"/>
              <a:ext cx="18150" cy="86675"/>
            </a:xfrm>
            <a:custGeom>
              <a:avLst/>
              <a:gdLst/>
              <a:ahLst/>
              <a:cxnLst/>
              <a:rect l="l" t="t" r="r" b="b"/>
              <a:pathLst>
                <a:path w="726" h="3467" extrusionOk="0">
                  <a:moveTo>
                    <a:pt x="1" y="1"/>
                  </a:moveTo>
                  <a:lnTo>
                    <a:pt x="1" y="3466"/>
                  </a:lnTo>
                  <a:lnTo>
                    <a:pt x="725" y="3466"/>
                  </a:ln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8676;p58">
              <a:extLst>
                <a:ext uri="{FF2B5EF4-FFF2-40B4-BE49-F238E27FC236}">
                  <a16:creationId xmlns:a16="http://schemas.microsoft.com/office/drawing/2014/main" id="{E705C30C-89AC-C6FF-9FC4-216AECF27D40}"/>
                </a:ext>
              </a:extLst>
            </p:cNvPr>
            <p:cNvSpPr/>
            <p:nvPr/>
          </p:nvSpPr>
          <p:spPr>
            <a:xfrm>
              <a:off x="4679525" y="3790425"/>
              <a:ext cx="17350" cy="104000"/>
            </a:xfrm>
            <a:custGeom>
              <a:avLst/>
              <a:gdLst/>
              <a:ahLst/>
              <a:cxnLst/>
              <a:rect l="l" t="t" r="r" b="b"/>
              <a:pathLst>
                <a:path w="694" h="4160" extrusionOk="0">
                  <a:moveTo>
                    <a:pt x="0" y="0"/>
                  </a:moveTo>
                  <a:lnTo>
                    <a:pt x="0" y="4159"/>
                  </a:lnTo>
                  <a:lnTo>
                    <a:pt x="694" y="4159"/>
                  </a:lnTo>
                  <a:lnTo>
                    <a:pt x="6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8677;p58">
              <a:extLst>
                <a:ext uri="{FF2B5EF4-FFF2-40B4-BE49-F238E27FC236}">
                  <a16:creationId xmlns:a16="http://schemas.microsoft.com/office/drawing/2014/main" id="{F1F64053-8734-F24C-320D-C05B5DA00A2A}"/>
                </a:ext>
              </a:extLst>
            </p:cNvPr>
            <p:cNvSpPr/>
            <p:nvPr/>
          </p:nvSpPr>
          <p:spPr>
            <a:xfrm>
              <a:off x="4854375" y="3790425"/>
              <a:ext cx="18150" cy="104000"/>
            </a:xfrm>
            <a:custGeom>
              <a:avLst/>
              <a:gdLst/>
              <a:ahLst/>
              <a:cxnLst/>
              <a:rect l="l" t="t" r="r" b="b"/>
              <a:pathLst>
                <a:path w="726" h="4160" extrusionOk="0">
                  <a:moveTo>
                    <a:pt x="1" y="0"/>
                  </a:moveTo>
                  <a:lnTo>
                    <a:pt x="1" y="4159"/>
                  </a:lnTo>
                  <a:lnTo>
                    <a:pt x="725" y="4159"/>
                  </a:lnTo>
                  <a:lnTo>
                    <a:pt x="7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8678;p58">
              <a:extLst>
                <a:ext uri="{FF2B5EF4-FFF2-40B4-BE49-F238E27FC236}">
                  <a16:creationId xmlns:a16="http://schemas.microsoft.com/office/drawing/2014/main" id="{DDE4FBAE-4891-A355-369D-74EB13042DF1}"/>
                </a:ext>
              </a:extLst>
            </p:cNvPr>
            <p:cNvSpPr/>
            <p:nvPr/>
          </p:nvSpPr>
          <p:spPr>
            <a:xfrm>
              <a:off x="4628325" y="3686450"/>
              <a:ext cx="34675" cy="86675"/>
            </a:xfrm>
            <a:custGeom>
              <a:avLst/>
              <a:gdLst/>
              <a:ahLst/>
              <a:cxnLst/>
              <a:rect l="l" t="t" r="r" b="b"/>
              <a:pathLst>
                <a:path w="1387" h="3467" extrusionOk="0">
                  <a:moveTo>
                    <a:pt x="1009" y="1"/>
                  </a:moveTo>
                  <a:cubicBezTo>
                    <a:pt x="442" y="1"/>
                    <a:pt x="1" y="442"/>
                    <a:pt x="1" y="1009"/>
                  </a:cubicBezTo>
                  <a:lnTo>
                    <a:pt x="1" y="2049"/>
                  </a:lnTo>
                  <a:cubicBezTo>
                    <a:pt x="1" y="2427"/>
                    <a:pt x="158" y="2773"/>
                    <a:pt x="442" y="3025"/>
                  </a:cubicBezTo>
                  <a:cubicBezTo>
                    <a:pt x="662" y="3340"/>
                    <a:pt x="1009" y="3466"/>
                    <a:pt x="1387" y="3466"/>
                  </a:cubicBezTo>
                  <a:lnTo>
                    <a:pt x="138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8679;p58">
              <a:extLst>
                <a:ext uri="{FF2B5EF4-FFF2-40B4-BE49-F238E27FC236}">
                  <a16:creationId xmlns:a16="http://schemas.microsoft.com/office/drawing/2014/main" id="{35B4307C-9CBD-636D-BC78-C9C2EF65BF9B}"/>
                </a:ext>
              </a:extLst>
            </p:cNvPr>
            <p:cNvSpPr/>
            <p:nvPr/>
          </p:nvSpPr>
          <p:spPr>
            <a:xfrm>
              <a:off x="4714975" y="3686450"/>
              <a:ext cx="122100" cy="86675"/>
            </a:xfrm>
            <a:custGeom>
              <a:avLst/>
              <a:gdLst/>
              <a:ahLst/>
              <a:cxnLst/>
              <a:rect l="l" t="t" r="r" b="b"/>
              <a:pathLst>
                <a:path w="4884" h="3467" extrusionOk="0">
                  <a:moveTo>
                    <a:pt x="0" y="1"/>
                  </a:moveTo>
                  <a:lnTo>
                    <a:pt x="0" y="3466"/>
                  </a:lnTo>
                  <a:lnTo>
                    <a:pt x="4883" y="3466"/>
                  </a:lnTo>
                  <a:lnTo>
                    <a:pt x="488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8680;p58">
              <a:extLst>
                <a:ext uri="{FF2B5EF4-FFF2-40B4-BE49-F238E27FC236}">
                  <a16:creationId xmlns:a16="http://schemas.microsoft.com/office/drawing/2014/main" id="{40DBB79E-01EE-916E-FA63-6D9425AD3A30}"/>
                </a:ext>
              </a:extLst>
            </p:cNvPr>
            <p:cNvSpPr/>
            <p:nvPr/>
          </p:nvSpPr>
          <p:spPr>
            <a:xfrm>
              <a:off x="4889025" y="3777825"/>
              <a:ext cx="34700" cy="117375"/>
            </a:xfrm>
            <a:custGeom>
              <a:avLst/>
              <a:gdLst/>
              <a:ahLst/>
              <a:cxnLst/>
              <a:rect l="l" t="t" r="r" b="b"/>
              <a:pathLst>
                <a:path w="1388" h="4695" extrusionOk="0">
                  <a:moveTo>
                    <a:pt x="1387" y="0"/>
                  </a:moveTo>
                  <a:cubicBezTo>
                    <a:pt x="977" y="315"/>
                    <a:pt x="505" y="504"/>
                    <a:pt x="1" y="504"/>
                  </a:cubicBezTo>
                  <a:lnTo>
                    <a:pt x="1" y="4695"/>
                  </a:lnTo>
                  <a:lnTo>
                    <a:pt x="347" y="4695"/>
                  </a:lnTo>
                  <a:cubicBezTo>
                    <a:pt x="946" y="4695"/>
                    <a:pt x="1387" y="4222"/>
                    <a:pt x="1387" y="3655"/>
                  </a:cubicBezTo>
                  <a:lnTo>
                    <a:pt x="138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8681;p58">
              <a:extLst>
                <a:ext uri="{FF2B5EF4-FFF2-40B4-BE49-F238E27FC236}">
                  <a16:creationId xmlns:a16="http://schemas.microsoft.com/office/drawing/2014/main" id="{C0D50E4B-AB32-2972-BAF9-52BC6E02424F}"/>
                </a:ext>
              </a:extLst>
            </p:cNvPr>
            <p:cNvSpPr/>
            <p:nvPr/>
          </p:nvSpPr>
          <p:spPr>
            <a:xfrm>
              <a:off x="4628325" y="3777825"/>
              <a:ext cx="34675" cy="116600"/>
            </a:xfrm>
            <a:custGeom>
              <a:avLst/>
              <a:gdLst/>
              <a:ahLst/>
              <a:cxnLst/>
              <a:rect l="l" t="t" r="r" b="b"/>
              <a:pathLst>
                <a:path w="1387" h="4664" extrusionOk="0">
                  <a:moveTo>
                    <a:pt x="1" y="0"/>
                  </a:moveTo>
                  <a:lnTo>
                    <a:pt x="1" y="3655"/>
                  </a:lnTo>
                  <a:cubicBezTo>
                    <a:pt x="1" y="4222"/>
                    <a:pt x="442" y="4663"/>
                    <a:pt x="1009" y="4663"/>
                  </a:cubicBezTo>
                  <a:lnTo>
                    <a:pt x="1387" y="4663"/>
                  </a:lnTo>
                  <a:lnTo>
                    <a:pt x="1387" y="504"/>
                  </a:lnTo>
                  <a:cubicBezTo>
                    <a:pt x="851" y="504"/>
                    <a:pt x="379" y="315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8682;p58">
              <a:extLst>
                <a:ext uri="{FF2B5EF4-FFF2-40B4-BE49-F238E27FC236}">
                  <a16:creationId xmlns:a16="http://schemas.microsoft.com/office/drawing/2014/main" id="{552016BD-E91F-CA36-8B8F-812599A9DB04}"/>
                </a:ext>
              </a:extLst>
            </p:cNvPr>
            <p:cNvSpPr/>
            <p:nvPr/>
          </p:nvSpPr>
          <p:spPr>
            <a:xfrm>
              <a:off x="4766950" y="37904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1" y="0"/>
                  </a:moveTo>
                  <a:lnTo>
                    <a:pt x="1" y="347"/>
                  </a:lnTo>
                  <a:cubicBezTo>
                    <a:pt x="1" y="568"/>
                    <a:pt x="158" y="725"/>
                    <a:pt x="347" y="725"/>
                  </a:cubicBezTo>
                  <a:cubicBezTo>
                    <a:pt x="568" y="725"/>
                    <a:pt x="694" y="568"/>
                    <a:pt x="694" y="347"/>
                  </a:cubicBezTo>
                  <a:lnTo>
                    <a:pt x="6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8683;p58">
              <a:extLst>
                <a:ext uri="{FF2B5EF4-FFF2-40B4-BE49-F238E27FC236}">
                  <a16:creationId xmlns:a16="http://schemas.microsoft.com/office/drawing/2014/main" id="{A54885B8-3B58-74ED-4D5F-F49CBD7EF0AE}"/>
                </a:ext>
              </a:extLst>
            </p:cNvPr>
            <p:cNvSpPr/>
            <p:nvPr/>
          </p:nvSpPr>
          <p:spPr>
            <a:xfrm>
              <a:off x="4889025" y="3686450"/>
              <a:ext cx="34700" cy="86675"/>
            </a:xfrm>
            <a:custGeom>
              <a:avLst/>
              <a:gdLst/>
              <a:ahLst/>
              <a:cxnLst/>
              <a:rect l="l" t="t" r="r" b="b"/>
              <a:pathLst>
                <a:path w="1388" h="3467" extrusionOk="0">
                  <a:moveTo>
                    <a:pt x="1" y="1"/>
                  </a:moveTo>
                  <a:lnTo>
                    <a:pt x="1" y="3466"/>
                  </a:lnTo>
                  <a:cubicBezTo>
                    <a:pt x="347" y="3466"/>
                    <a:pt x="662" y="3340"/>
                    <a:pt x="946" y="3088"/>
                  </a:cubicBezTo>
                  <a:cubicBezTo>
                    <a:pt x="1229" y="2836"/>
                    <a:pt x="1387" y="2458"/>
                    <a:pt x="1387" y="2080"/>
                  </a:cubicBezTo>
                  <a:lnTo>
                    <a:pt x="1387" y="1040"/>
                  </a:lnTo>
                  <a:cubicBezTo>
                    <a:pt x="1387" y="442"/>
                    <a:pt x="914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8684;p58">
              <a:extLst>
                <a:ext uri="{FF2B5EF4-FFF2-40B4-BE49-F238E27FC236}">
                  <a16:creationId xmlns:a16="http://schemas.microsoft.com/office/drawing/2014/main" id="{623B90E7-AB53-C081-03FD-75E757CF3A3B}"/>
                </a:ext>
              </a:extLst>
            </p:cNvPr>
            <p:cNvSpPr/>
            <p:nvPr/>
          </p:nvSpPr>
          <p:spPr>
            <a:xfrm>
              <a:off x="4714975" y="3790425"/>
              <a:ext cx="122100" cy="104000"/>
            </a:xfrm>
            <a:custGeom>
              <a:avLst/>
              <a:gdLst/>
              <a:ahLst/>
              <a:cxnLst/>
              <a:rect l="l" t="t" r="r" b="b"/>
              <a:pathLst>
                <a:path w="4884" h="4160" extrusionOk="0">
                  <a:moveTo>
                    <a:pt x="0" y="0"/>
                  </a:moveTo>
                  <a:lnTo>
                    <a:pt x="0" y="4159"/>
                  </a:lnTo>
                  <a:lnTo>
                    <a:pt x="4883" y="4159"/>
                  </a:lnTo>
                  <a:lnTo>
                    <a:pt x="4883" y="0"/>
                  </a:lnTo>
                  <a:lnTo>
                    <a:pt x="3466" y="0"/>
                  </a:lnTo>
                  <a:lnTo>
                    <a:pt x="3466" y="347"/>
                  </a:lnTo>
                  <a:cubicBezTo>
                    <a:pt x="3466" y="946"/>
                    <a:pt x="2993" y="1387"/>
                    <a:pt x="2426" y="1387"/>
                  </a:cubicBezTo>
                  <a:cubicBezTo>
                    <a:pt x="1827" y="1387"/>
                    <a:pt x="1418" y="914"/>
                    <a:pt x="1418" y="347"/>
                  </a:cubicBezTo>
                  <a:lnTo>
                    <a:pt x="14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8685;p58">
              <a:extLst>
                <a:ext uri="{FF2B5EF4-FFF2-40B4-BE49-F238E27FC236}">
                  <a16:creationId xmlns:a16="http://schemas.microsoft.com/office/drawing/2014/main" id="{6DE64CAC-65BE-C7FE-0577-3D62BC6764EF}"/>
                </a:ext>
              </a:extLst>
            </p:cNvPr>
            <p:cNvSpPr/>
            <p:nvPr/>
          </p:nvSpPr>
          <p:spPr>
            <a:xfrm>
              <a:off x="4714175" y="3599825"/>
              <a:ext cx="122100" cy="69325"/>
            </a:xfrm>
            <a:custGeom>
              <a:avLst/>
              <a:gdLst/>
              <a:ahLst/>
              <a:cxnLst/>
              <a:rect l="l" t="t" r="r" b="b"/>
              <a:pathLst>
                <a:path w="4884" h="2773" extrusionOk="0">
                  <a:moveTo>
                    <a:pt x="2427" y="0"/>
                  </a:moveTo>
                  <a:cubicBezTo>
                    <a:pt x="1103" y="0"/>
                    <a:pt x="1" y="1103"/>
                    <a:pt x="1" y="2426"/>
                  </a:cubicBezTo>
                  <a:lnTo>
                    <a:pt x="1" y="2773"/>
                  </a:lnTo>
                  <a:lnTo>
                    <a:pt x="1355" y="2773"/>
                  </a:lnTo>
                  <a:lnTo>
                    <a:pt x="1355" y="2426"/>
                  </a:lnTo>
                  <a:cubicBezTo>
                    <a:pt x="1355" y="1828"/>
                    <a:pt x="1828" y="1418"/>
                    <a:pt x="2395" y="1418"/>
                  </a:cubicBezTo>
                  <a:cubicBezTo>
                    <a:pt x="2994" y="1418"/>
                    <a:pt x="3403" y="1891"/>
                    <a:pt x="3403" y="2426"/>
                  </a:cubicBezTo>
                  <a:lnTo>
                    <a:pt x="3403" y="2773"/>
                  </a:lnTo>
                  <a:lnTo>
                    <a:pt x="4884" y="2773"/>
                  </a:lnTo>
                  <a:lnTo>
                    <a:pt x="4884" y="2426"/>
                  </a:lnTo>
                  <a:cubicBezTo>
                    <a:pt x="4884" y="1103"/>
                    <a:pt x="3781" y="0"/>
                    <a:pt x="24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8686;p58">
            <a:extLst>
              <a:ext uri="{FF2B5EF4-FFF2-40B4-BE49-F238E27FC236}">
                <a16:creationId xmlns:a16="http://schemas.microsoft.com/office/drawing/2014/main" id="{804B90C7-518A-6924-4FA2-EF1D2C2F03B4}"/>
              </a:ext>
            </a:extLst>
          </p:cNvPr>
          <p:cNvGrpSpPr/>
          <p:nvPr/>
        </p:nvGrpSpPr>
        <p:grpSpPr>
          <a:xfrm>
            <a:off x="7861044" y="5827933"/>
            <a:ext cx="462277" cy="526697"/>
            <a:chOff x="4645650" y="3962900"/>
            <a:chExt cx="259950" cy="296175"/>
          </a:xfrm>
          <a:solidFill>
            <a:srgbClr val="054B99"/>
          </a:solidFill>
        </p:grpSpPr>
        <p:sp>
          <p:nvSpPr>
            <p:cNvPr id="282" name="Google Shape;8687;p58">
              <a:extLst>
                <a:ext uri="{FF2B5EF4-FFF2-40B4-BE49-F238E27FC236}">
                  <a16:creationId xmlns:a16="http://schemas.microsoft.com/office/drawing/2014/main" id="{5C39A250-5EC5-68BF-4C00-39226F834D6B}"/>
                </a:ext>
              </a:extLst>
            </p:cNvPr>
            <p:cNvSpPr/>
            <p:nvPr/>
          </p:nvSpPr>
          <p:spPr>
            <a:xfrm>
              <a:off x="4853600" y="4155100"/>
              <a:ext cx="52000" cy="103975"/>
            </a:xfrm>
            <a:custGeom>
              <a:avLst/>
              <a:gdLst/>
              <a:ahLst/>
              <a:cxnLst/>
              <a:rect l="l" t="t" r="r" b="b"/>
              <a:pathLst>
                <a:path w="2080" h="4159" extrusionOk="0">
                  <a:moveTo>
                    <a:pt x="0" y="0"/>
                  </a:moveTo>
                  <a:lnTo>
                    <a:pt x="0" y="4159"/>
                  </a:lnTo>
                  <a:lnTo>
                    <a:pt x="1733" y="4159"/>
                  </a:lnTo>
                  <a:cubicBezTo>
                    <a:pt x="1922" y="4159"/>
                    <a:pt x="2079" y="4001"/>
                    <a:pt x="2079" y="3812"/>
                  </a:cubicBezTo>
                  <a:lnTo>
                    <a:pt x="2079" y="1733"/>
                  </a:lnTo>
                  <a:cubicBezTo>
                    <a:pt x="2079" y="788"/>
                    <a:pt x="1292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8688;p58">
              <a:extLst>
                <a:ext uri="{FF2B5EF4-FFF2-40B4-BE49-F238E27FC236}">
                  <a16:creationId xmlns:a16="http://schemas.microsoft.com/office/drawing/2014/main" id="{C422D4F7-3784-8516-BE37-CC2BAC5F47CE}"/>
                </a:ext>
              </a:extLst>
            </p:cNvPr>
            <p:cNvSpPr/>
            <p:nvPr/>
          </p:nvSpPr>
          <p:spPr>
            <a:xfrm>
              <a:off x="4714975" y="4155100"/>
              <a:ext cx="121300" cy="50625"/>
            </a:xfrm>
            <a:custGeom>
              <a:avLst/>
              <a:gdLst/>
              <a:ahLst/>
              <a:cxnLst/>
              <a:rect l="l" t="t" r="r" b="b"/>
              <a:pathLst>
                <a:path w="4852" h="2025" extrusionOk="0">
                  <a:moveTo>
                    <a:pt x="0" y="0"/>
                  </a:moveTo>
                  <a:lnTo>
                    <a:pt x="0" y="1481"/>
                  </a:lnTo>
                  <a:cubicBezTo>
                    <a:pt x="772" y="1843"/>
                    <a:pt x="1599" y="2024"/>
                    <a:pt x="2426" y="2024"/>
                  </a:cubicBezTo>
                  <a:cubicBezTo>
                    <a:pt x="3253" y="2024"/>
                    <a:pt x="4080" y="1843"/>
                    <a:pt x="4852" y="1481"/>
                  </a:cubicBezTo>
                  <a:lnTo>
                    <a:pt x="4852" y="0"/>
                  </a:lnTo>
                  <a:lnTo>
                    <a:pt x="4789" y="0"/>
                  </a:lnTo>
                  <a:cubicBezTo>
                    <a:pt x="4348" y="410"/>
                    <a:pt x="3781" y="693"/>
                    <a:pt x="3119" y="693"/>
                  </a:cubicBezTo>
                  <a:lnTo>
                    <a:pt x="1733" y="693"/>
                  </a:lnTo>
                  <a:cubicBezTo>
                    <a:pt x="1071" y="693"/>
                    <a:pt x="473" y="41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8689;p58">
              <a:extLst>
                <a:ext uri="{FF2B5EF4-FFF2-40B4-BE49-F238E27FC236}">
                  <a16:creationId xmlns:a16="http://schemas.microsoft.com/office/drawing/2014/main" id="{50F9B813-0BDF-0540-E8E7-B9DBFA199160}"/>
                </a:ext>
              </a:extLst>
            </p:cNvPr>
            <p:cNvSpPr/>
            <p:nvPr/>
          </p:nvSpPr>
          <p:spPr>
            <a:xfrm>
              <a:off x="4714975" y="4211025"/>
              <a:ext cx="121300" cy="48050"/>
            </a:xfrm>
            <a:custGeom>
              <a:avLst/>
              <a:gdLst/>
              <a:ahLst/>
              <a:cxnLst/>
              <a:rect l="l" t="t" r="r" b="b"/>
              <a:pathLst>
                <a:path w="4852" h="1922" extrusionOk="0">
                  <a:moveTo>
                    <a:pt x="0" y="0"/>
                  </a:moveTo>
                  <a:lnTo>
                    <a:pt x="0" y="1922"/>
                  </a:lnTo>
                  <a:lnTo>
                    <a:pt x="4852" y="1922"/>
                  </a:lnTo>
                  <a:lnTo>
                    <a:pt x="4852" y="0"/>
                  </a:lnTo>
                  <a:cubicBezTo>
                    <a:pt x="4080" y="315"/>
                    <a:pt x="3253" y="473"/>
                    <a:pt x="2426" y="473"/>
                  </a:cubicBezTo>
                  <a:cubicBezTo>
                    <a:pt x="1599" y="473"/>
                    <a:pt x="772" y="31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8690;p58">
              <a:extLst>
                <a:ext uri="{FF2B5EF4-FFF2-40B4-BE49-F238E27FC236}">
                  <a16:creationId xmlns:a16="http://schemas.microsoft.com/office/drawing/2014/main" id="{FA6F5E83-650D-3030-86DC-52D131B1699F}"/>
                </a:ext>
              </a:extLst>
            </p:cNvPr>
            <p:cNvSpPr/>
            <p:nvPr/>
          </p:nvSpPr>
          <p:spPr>
            <a:xfrm>
              <a:off x="4645650" y="4154300"/>
              <a:ext cx="52025" cy="104775"/>
            </a:xfrm>
            <a:custGeom>
              <a:avLst/>
              <a:gdLst/>
              <a:ahLst/>
              <a:cxnLst/>
              <a:rect l="l" t="t" r="r" b="b"/>
              <a:pathLst>
                <a:path w="2081" h="4191" extrusionOk="0">
                  <a:moveTo>
                    <a:pt x="1734" y="1"/>
                  </a:moveTo>
                  <a:cubicBezTo>
                    <a:pt x="757" y="32"/>
                    <a:pt x="1" y="757"/>
                    <a:pt x="1" y="1765"/>
                  </a:cubicBezTo>
                  <a:lnTo>
                    <a:pt x="1" y="3844"/>
                  </a:lnTo>
                  <a:cubicBezTo>
                    <a:pt x="1" y="4033"/>
                    <a:pt x="158" y="4191"/>
                    <a:pt x="379" y="4191"/>
                  </a:cubicBezTo>
                  <a:lnTo>
                    <a:pt x="2080" y="4191"/>
                  </a:lnTo>
                  <a:lnTo>
                    <a:pt x="208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8691;p58">
              <a:extLst>
                <a:ext uri="{FF2B5EF4-FFF2-40B4-BE49-F238E27FC236}">
                  <a16:creationId xmlns:a16="http://schemas.microsoft.com/office/drawing/2014/main" id="{E8BDE336-FDCF-48B2-EAB9-A520EDA9A1F8}"/>
                </a:ext>
              </a:extLst>
            </p:cNvPr>
            <p:cNvSpPr/>
            <p:nvPr/>
          </p:nvSpPr>
          <p:spPr>
            <a:xfrm>
              <a:off x="4722850" y="4049550"/>
              <a:ext cx="103975" cy="105575"/>
            </a:xfrm>
            <a:custGeom>
              <a:avLst/>
              <a:gdLst/>
              <a:ahLst/>
              <a:cxnLst/>
              <a:rect l="l" t="t" r="r" b="b"/>
              <a:pathLst>
                <a:path w="4159" h="4223" extrusionOk="0">
                  <a:moveTo>
                    <a:pt x="2080" y="1"/>
                  </a:moveTo>
                  <a:cubicBezTo>
                    <a:pt x="1765" y="442"/>
                    <a:pt x="1260" y="694"/>
                    <a:pt x="693" y="694"/>
                  </a:cubicBezTo>
                  <a:lnTo>
                    <a:pt x="0" y="694"/>
                  </a:lnTo>
                  <a:lnTo>
                    <a:pt x="0" y="3498"/>
                  </a:lnTo>
                  <a:cubicBezTo>
                    <a:pt x="347" y="3939"/>
                    <a:pt x="851" y="4222"/>
                    <a:pt x="1418" y="4222"/>
                  </a:cubicBezTo>
                  <a:lnTo>
                    <a:pt x="2804" y="4222"/>
                  </a:lnTo>
                  <a:cubicBezTo>
                    <a:pt x="3340" y="4222"/>
                    <a:pt x="3844" y="3939"/>
                    <a:pt x="4159" y="3498"/>
                  </a:cubicBezTo>
                  <a:lnTo>
                    <a:pt x="4159" y="694"/>
                  </a:lnTo>
                  <a:lnTo>
                    <a:pt x="3466" y="694"/>
                  </a:lnTo>
                  <a:cubicBezTo>
                    <a:pt x="2899" y="694"/>
                    <a:pt x="2395" y="442"/>
                    <a:pt x="20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8692;p58">
              <a:extLst>
                <a:ext uri="{FF2B5EF4-FFF2-40B4-BE49-F238E27FC236}">
                  <a16:creationId xmlns:a16="http://schemas.microsoft.com/office/drawing/2014/main" id="{14855444-FC0D-DAA8-2F12-37C138458EDD}"/>
                </a:ext>
              </a:extLst>
            </p:cNvPr>
            <p:cNvSpPr/>
            <p:nvPr/>
          </p:nvSpPr>
          <p:spPr>
            <a:xfrm>
              <a:off x="4678725" y="3962900"/>
              <a:ext cx="190650" cy="174100"/>
            </a:xfrm>
            <a:custGeom>
              <a:avLst/>
              <a:gdLst/>
              <a:ahLst/>
              <a:cxnLst/>
              <a:rect l="l" t="t" r="r" b="b"/>
              <a:pathLst>
                <a:path w="7626" h="6964" extrusionOk="0">
                  <a:moveTo>
                    <a:pt x="3813" y="1"/>
                  </a:moveTo>
                  <a:cubicBezTo>
                    <a:pt x="1734" y="1"/>
                    <a:pt x="1" y="1702"/>
                    <a:pt x="1" y="3813"/>
                  </a:cubicBezTo>
                  <a:lnTo>
                    <a:pt x="1" y="5955"/>
                  </a:lnTo>
                  <a:lnTo>
                    <a:pt x="64" y="5955"/>
                  </a:lnTo>
                  <a:cubicBezTo>
                    <a:pt x="64" y="6522"/>
                    <a:pt x="537" y="6964"/>
                    <a:pt x="1104" y="6964"/>
                  </a:cubicBezTo>
                  <a:lnTo>
                    <a:pt x="1104" y="3813"/>
                  </a:lnTo>
                  <a:cubicBezTo>
                    <a:pt x="1104" y="3624"/>
                    <a:pt x="1261" y="3467"/>
                    <a:pt x="1450" y="3467"/>
                  </a:cubicBezTo>
                  <a:lnTo>
                    <a:pt x="2458" y="3467"/>
                  </a:lnTo>
                  <a:cubicBezTo>
                    <a:pt x="3057" y="3467"/>
                    <a:pt x="3498" y="2994"/>
                    <a:pt x="3498" y="2427"/>
                  </a:cubicBezTo>
                  <a:lnTo>
                    <a:pt x="3498" y="1734"/>
                  </a:lnTo>
                  <a:cubicBezTo>
                    <a:pt x="3498" y="1545"/>
                    <a:pt x="3656" y="1387"/>
                    <a:pt x="3845" y="1387"/>
                  </a:cubicBezTo>
                  <a:cubicBezTo>
                    <a:pt x="4034" y="1387"/>
                    <a:pt x="4191" y="1545"/>
                    <a:pt x="4191" y="1734"/>
                  </a:cubicBezTo>
                  <a:lnTo>
                    <a:pt x="4191" y="2427"/>
                  </a:lnTo>
                  <a:cubicBezTo>
                    <a:pt x="4191" y="3025"/>
                    <a:pt x="4664" y="3467"/>
                    <a:pt x="5231" y="3467"/>
                  </a:cubicBezTo>
                  <a:lnTo>
                    <a:pt x="6239" y="3467"/>
                  </a:lnTo>
                  <a:cubicBezTo>
                    <a:pt x="6459" y="3467"/>
                    <a:pt x="6617" y="3624"/>
                    <a:pt x="6617" y="3813"/>
                  </a:cubicBezTo>
                  <a:lnTo>
                    <a:pt x="6617" y="6964"/>
                  </a:lnTo>
                  <a:cubicBezTo>
                    <a:pt x="7184" y="6964"/>
                    <a:pt x="7625" y="6491"/>
                    <a:pt x="7625" y="5955"/>
                  </a:cubicBezTo>
                  <a:lnTo>
                    <a:pt x="7625" y="3813"/>
                  </a:lnTo>
                  <a:cubicBezTo>
                    <a:pt x="7625" y="1734"/>
                    <a:pt x="5924" y="1"/>
                    <a:pt x="38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8" name="Google Shape;8693;p58">
            <a:extLst>
              <a:ext uri="{FF2B5EF4-FFF2-40B4-BE49-F238E27FC236}">
                <a16:creationId xmlns:a16="http://schemas.microsoft.com/office/drawing/2014/main" id="{4590546D-DEAA-C3FC-392B-77933033B850}"/>
              </a:ext>
            </a:extLst>
          </p:cNvPr>
          <p:cNvGrpSpPr/>
          <p:nvPr/>
        </p:nvGrpSpPr>
        <p:grpSpPr>
          <a:xfrm>
            <a:off x="10498392" y="5191023"/>
            <a:ext cx="525275" cy="523852"/>
            <a:chOff x="6143725" y="3582500"/>
            <a:chExt cx="295375" cy="294575"/>
          </a:xfrm>
          <a:solidFill>
            <a:srgbClr val="054B99"/>
          </a:solidFill>
        </p:grpSpPr>
        <p:sp>
          <p:nvSpPr>
            <p:cNvPr id="289" name="Google Shape;8694;p58">
              <a:extLst>
                <a:ext uri="{FF2B5EF4-FFF2-40B4-BE49-F238E27FC236}">
                  <a16:creationId xmlns:a16="http://schemas.microsoft.com/office/drawing/2014/main" id="{40FA4217-02EE-40E1-DBC1-876A978DC850}"/>
                </a:ext>
              </a:extLst>
            </p:cNvPr>
            <p:cNvSpPr/>
            <p:nvPr/>
          </p:nvSpPr>
          <p:spPr>
            <a:xfrm>
              <a:off x="6143725" y="3720325"/>
              <a:ext cx="295375" cy="156750"/>
            </a:xfrm>
            <a:custGeom>
              <a:avLst/>
              <a:gdLst/>
              <a:ahLst/>
              <a:cxnLst/>
              <a:rect l="l" t="t" r="r" b="b"/>
              <a:pathLst>
                <a:path w="11815" h="6270" extrusionOk="0">
                  <a:moveTo>
                    <a:pt x="7309" y="1418"/>
                  </a:moveTo>
                  <a:cubicBezTo>
                    <a:pt x="7908" y="1418"/>
                    <a:pt x="8349" y="1891"/>
                    <a:pt x="8349" y="2458"/>
                  </a:cubicBezTo>
                  <a:cubicBezTo>
                    <a:pt x="8349" y="2993"/>
                    <a:pt x="7845" y="3466"/>
                    <a:pt x="7309" y="3466"/>
                  </a:cubicBezTo>
                  <a:lnTo>
                    <a:pt x="4474" y="3466"/>
                  </a:lnTo>
                  <a:cubicBezTo>
                    <a:pt x="3875" y="3466"/>
                    <a:pt x="3434" y="2993"/>
                    <a:pt x="3434" y="2458"/>
                  </a:cubicBezTo>
                  <a:cubicBezTo>
                    <a:pt x="3434" y="1859"/>
                    <a:pt x="3907" y="1418"/>
                    <a:pt x="4474" y="1418"/>
                  </a:cubicBezTo>
                  <a:close/>
                  <a:moveTo>
                    <a:pt x="1008" y="1"/>
                  </a:moveTo>
                  <a:cubicBezTo>
                    <a:pt x="410" y="1"/>
                    <a:pt x="0" y="473"/>
                    <a:pt x="0" y="1040"/>
                  </a:cubicBezTo>
                  <a:lnTo>
                    <a:pt x="0" y="5262"/>
                  </a:lnTo>
                  <a:cubicBezTo>
                    <a:pt x="0" y="5829"/>
                    <a:pt x="473" y="6270"/>
                    <a:pt x="1008" y="6270"/>
                  </a:cubicBezTo>
                  <a:lnTo>
                    <a:pt x="10775" y="6270"/>
                  </a:lnTo>
                  <a:cubicBezTo>
                    <a:pt x="11373" y="6270"/>
                    <a:pt x="11815" y="5797"/>
                    <a:pt x="11815" y="5262"/>
                  </a:cubicBezTo>
                  <a:lnTo>
                    <a:pt x="11815" y="1040"/>
                  </a:lnTo>
                  <a:cubicBezTo>
                    <a:pt x="11783" y="473"/>
                    <a:pt x="11342" y="1"/>
                    <a:pt x="107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8695;p58">
              <a:extLst>
                <a:ext uri="{FF2B5EF4-FFF2-40B4-BE49-F238E27FC236}">
                  <a16:creationId xmlns:a16="http://schemas.microsoft.com/office/drawing/2014/main" id="{6E116567-0DF1-562D-361F-67667DBC478B}"/>
                </a:ext>
              </a:extLst>
            </p:cNvPr>
            <p:cNvSpPr/>
            <p:nvPr/>
          </p:nvSpPr>
          <p:spPr>
            <a:xfrm>
              <a:off x="6246900" y="3773100"/>
              <a:ext cx="88225" cy="17350"/>
            </a:xfrm>
            <a:custGeom>
              <a:avLst/>
              <a:gdLst/>
              <a:ahLst/>
              <a:cxnLst/>
              <a:rect l="l" t="t" r="r" b="b"/>
              <a:pathLst>
                <a:path w="3529" h="694" extrusionOk="0">
                  <a:moveTo>
                    <a:pt x="347" y="0"/>
                  </a:moveTo>
                  <a:cubicBezTo>
                    <a:pt x="158" y="0"/>
                    <a:pt x="0" y="126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3182" y="693"/>
                  </a:lnTo>
                  <a:cubicBezTo>
                    <a:pt x="3371" y="693"/>
                    <a:pt x="3529" y="536"/>
                    <a:pt x="3529" y="347"/>
                  </a:cubicBezTo>
                  <a:cubicBezTo>
                    <a:pt x="3529" y="126"/>
                    <a:pt x="3371" y="0"/>
                    <a:pt x="3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8696;p58">
              <a:extLst>
                <a:ext uri="{FF2B5EF4-FFF2-40B4-BE49-F238E27FC236}">
                  <a16:creationId xmlns:a16="http://schemas.microsoft.com/office/drawing/2014/main" id="{2E54E812-0A97-17AD-55B6-FF522E7E8B99}"/>
                </a:ext>
              </a:extLst>
            </p:cNvPr>
            <p:cNvSpPr/>
            <p:nvPr/>
          </p:nvSpPr>
          <p:spPr>
            <a:xfrm>
              <a:off x="6161050" y="3582500"/>
              <a:ext cx="86650" cy="34675"/>
            </a:xfrm>
            <a:custGeom>
              <a:avLst/>
              <a:gdLst/>
              <a:ahLst/>
              <a:cxnLst/>
              <a:rect l="l" t="t" r="r" b="b"/>
              <a:pathLst>
                <a:path w="3466" h="1387" extrusionOk="0">
                  <a:moveTo>
                    <a:pt x="1008" y="0"/>
                  </a:moveTo>
                  <a:cubicBezTo>
                    <a:pt x="441" y="0"/>
                    <a:pt x="0" y="473"/>
                    <a:pt x="0" y="1040"/>
                  </a:cubicBezTo>
                  <a:lnTo>
                    <a:pt x="0" y="1386"/>
                  </a:lnTo>
                  <a:lnTo>
                    <a:pt x="3466" y="1386"/>
                  </a:lnTo>
                  <a:lnTo>
                    <a:pt x="3466" y="1040"/>
                  </a:lnTo>
                  <a:lnTo>
                    <a:pt x="3434" y="1040"/>
                  </a:lnTo>
                  <a:cubicBezTo>
                    <a:pt x="3434" y="441"/>
                    <a:pt x="2962" y="0"/>
                    <a:pt x="2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8697;p58">
              <a:extLst>
                <a:ext uri="{FF2B5EF4-FFF2-40B4-BE49-F238E27FC236}">
                  <a16:creationId xmlns:a16="http://schemas.microsoft.com/office/drawing/2014/main" id="{9BD52EFB-1040-F1FD-D02F-DBA0FD10970E}"/>
                </a:ext>
              </a:extLst>
            </p:cNvPr>
            <p:cNvSpPr/>
            <p:nvPr/>
          </p:nvSpPr>
          <p:spPr>
            <a:xfrm>
              <a:off x="6160250" y="3633675"/>
              <a:ext cx="86675" cy="69350"/>
            </a:xfrm>
            <a:custGeom>
              <a:avLst/>
              <a:gdLst/>
              <a:ahLst/>
              <a:cxnLst/>
              <a:rect l="l" t="t" r="r" b="b"/>
              <a:pathLst>
                <a:path w="3467" h="2774" extrusionOk="0">
                  <a:moveTo>
                    <a:pt x="2112" y="726"/>
                  </a:moveTo>
                  <a:cubicBezTo>
                    <a:pt x="2332" y="726"/>
                    <a:pt x="2458" y="883"/>
                    <a:pt x="2458" y="1072"/>
                  </a:cubicBezTo>
                  <a:cubicBezTo>
                    <a:pt x="2458" y="1261"/>
                    <a:pt x="2332" y="1419"/>
                    <a:pt x="2112" y="1419"/>
                  </a:cubicBezTo>
                  <a:lnTo>
                    <a:pt x="1419" y="1419"/>
                  </a:lnTo>
                  <a:cubicBezTo>
                    <a:pt x="1230" y="1419"/>
                    <a:pt x="1072" y="1261"/>
                    <a:pt x="1072" y="1072"/>
                  </a:cubicBezTo>
                  <a:cubicBezTo>
                    <a:pt x="1072" y="883"/>
                    <a:pt x="1230" y="726"/>
                    <a:pt x="1419" y="726"/>
                  </a:cubicBezTo>
                  <a:close/>
                  <a:moveTo>
                    <a:pt x="1" y="1"/>
                  </a:moveTo>
                  <a:lnTo>
                    <a:pt x="1" y="2773"/>
                  </a:lnTo>
                  <a:lnTo>
                    <a:pt x="3466" y="2773"/>
                  </a:lnTo>
                  <a:lnTo>
                    <a:pt x="34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8698;p58">
              <a:extLst>
                <a:ext uri="{FF2B5EF4-FFF2-40B4-BE49-F238E27FC236}">
                  <a16:creationId xmlns:a16="http://schemas.microsoft.com/office/drawing/2014/main" id="{EC682270-893C-9ADF-C1C1-E861CA34E83B}"/>
                </a:ext>
              </a:extLst>
            </p:cNvPr>
            <p:cNvSpPr/>
            <p:nvPr/>
          </p:nvSpPr>
          <p:spPr>
            <a:xfrm>
              <a:off x="6336675" y="3599025"/>
              <a:ext cx="85875" cy="69350"/>
            </a:xfrm>
            <a:custGeom>
              <a:avLst/>
              <a:gdLst/>
              <a:ahLst/>
              <a:cxnLst/>
              <a:rect l="l" t="t" r="r" b="b"/>
              <a:pathLst>
                <a:path w="3435" h="2774" extrusionOk="0">
                  <a:moveTo>
                    <a:pt x="1986" y="1387"/>
                  </a:moveTo>
                  <a:cubicBezTo>
                    <a:pt x="2206" y="1387"/>
                    <a:pt x="2364" y="1545"/>
                    <a:pt x="2364" y="1765"/>
                  </a:cubicBezTo>
                  <a:cubicBezTo>
                    <a:pt x="2364" y="1954"/>
                    <a:pt x="2206" y="2112"/>
                    <a:pt x="1986" y="2112"/>
                  </a:cubicBezTo>
                  <a:lnTo>
                    <a:pt x="1293" y="2112"/>
                  </a:lnTo>
                  <a:cubicBezTo>
                    <a:pt x="1104" y="2112"/>
                    <a:pt x="946" y="1954"/>
                    <a:pt x="946" y="1765"/>
                  </a:cubicBezTo>
                  <a:cubicBezTo>
                    <a:pt x="946" y="1545"/>
                    <a:pt x="1104" y="1387"/>
                    <a:pt x="1293" y="1387"/>
                  </a:cubicBezTo>
                  <a:close/>
                  <a:moveTo>
                    <a:pt x="1009" y="1"/>
                  </a:moveTo>
                  <a:cubicBezTo>
                    <a:pt x="410" y="1"/>
                    <a:pt x="1" y="473"/>
                    <a:pt x="1" y="1040"/>
                  </a:cubicBezTo>
                  <a:lnTo>
                    <a:pt x="1" y="2773"/>
                  </a:lnTo>
                  <a:lnTo>
                    <a:pt x="3435" y="2773"/>
                  </a:lnTo>
                  <a:lnTo>
                    <a:pt x="3435" y="1040"/>
                  </a:lnTo>
                  <a:lnTo>
                    <a:pt x="3403" y="1040"/>
                  </a:lnTo>
                  <a:cubicBezTo>
                    <a:pt x="3403" y="442"/>
                    <a:pt x="2931" y="1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8699;p58">
              <a:extLst>
                <a:ext uri="{FF2B5EF4-FFF2-40B4-BE49-F238E27FC236}">
                  <a16:creationId xmlns:a16="http://schemas.microsoft.com/office/drawing/2014/main" id="{D80B8B0B-9373-13F9-C48D-63B3A98E1464}"/>
                </a:ext>
              </a:extLst>
            </p:cNvPr>
            <p:cNvSpPr/>
            <p:nvPr/>
          </p:nvSpPr>
          <p:spPr>
            <a:xfrm>
              <a:off x="6335100" y="3686450"/>
              <a:ext cx="86675" cy="17350"/>
            </a:xfrm>
            <a:custGeom>
              <a:avLst/>
              <a:gdLst/>
              <a:ahLst/>
              <a:cxnLst/>
              <a:rect l="l" t="t" r="r" b="b"/>
              <a:pathLst>
                <a:path w="3467" h="694" extrusionOk="0">
                  <a:moveTo>
                    <a:pt x="1" y="1"/>
                  </a:moveTo>
                  <a:lnTo>
                    <a:pt x="1" y="694"/>
                  </a:lnTo>
                  <a:lnTo>
                    <a:pt x="3466" y="694"/>
                  </a:lnTo>
                  <a:lnTo>
                    <a:pt x="34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8700;p58">
              <a:extLst>
                <a:ext uri="{FF2B5EF4-FFF2-40B4-BE49-F238E27FC236}">
                  <a16:creationId xmlns:a16="http://schemas.microsoft.com/office/drawing/2014/main" id="{9DCAE952-C8A8-37F6-4ECC-8F4189F12FCE}"/>
                </a:ext>
              </a:extLst>
            </p:cNvPr>
            <p:cNvSpPr/>
            <p:nvPr/>
          </p:nvSpPr>
          <p:spPr>
            <a:xfrm>
              <a:off x="6264225" y="3617150"/>
              <a:ext cx="53575" cy="86650"/>
            </a:xfrm>
            <a:custGeom>
              <a:avLst/>
              <a:gdLst/>
              <a:ahLst/>
              <a:cxnLst/>
              <a:rect l="l" t="t" r="r" b="b"/>
              <a:pathLst>
                <a:path w="2143" h="3466" extrusionOk="0">
                  <a:moveTo>
                    <a:pt x="1072" y="0"/>
                  </a:moveTo>
                  <a:cubicBezTo>
                    <a:pt x="473" y="0"/>
                    <a:pt x="0" y="441"/>
                    <a:pt x="0" y="1040"/>
                  </a:cubicBezTo>
                  <a:lnTo>
                    <a:pt x="0" y="3466"/>
                  </a:lnTo>
                  <a:lnTo>
                    <a:pt x="2143" y="3466"/>
                  </a:lnTo>
                  <a:lnTo>
                    <a:pt x="2143" y="1040"/>
                  </a:lnTo>
                  <a:cubicBezTo>
                    <a:pt x="2143" y="441"/>
                    <a:pt x="1670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6" name="Google Shape;8701;p58">
            <a:extLst>
              <a:ext uri="{FF2B5EF4-FFF2-40B4-BE49-F238E27FC236}">
                <a16:creationId xmlns:a16="http://schemas.microsoft.com/office/drawing/2014/main" id="{B81C0E49-21B0-5DBF-A741-4A166F05653F}"/>
              </a:ext>
            </a:extLst>
          </p:cNvPr>
          <p:cNvGrpSpPr/>
          <p:nvPr/>
        </p:nvGrpSpPr>
        <p:grpSpPr>
          <a:xfrm>
            <a:off x="1825766" y="4526750"/>
            <a:ext cx="528075" cy="526654"/>
            <a:chOff x="1310075" y="3253275"/>
            <a:chExt cx="296950" cy="296150"/>
          </a:xfrm>
          <a:solidFill>
            <a:srgbClr val="054B99"/>
          </a:solidFill>
        </p:grpSpPr>
        <p:sp>
          <p:nvSpPr>
            <p:cNvPr id="297" name="Google Shape;8702;p58">
              <a:extLst>
                <a:ext uri="{FF2B5EF4-FFF2-40B4-BE49-F238E27FC236}">
                  <a16:creationId xmlns:a16="http://schemas.microsoft.com/office/drawing/2014/main" id="{CDD9438C-1E4C-30EE-4AB3-8C3CC646E6D2}"/>
                </a:ext>
              </a:extLst>
            </p:cNvPr>
            <p:cNvSpPr/>
            <p:nvPr/>
          </p:nvSpPr>
          <p:spPr>
            <a:xfrm>
              <a:off x="1423475" y="3359600"/>
              <a:ext cx="69350" cy="68550"/>
            </a:xfrm>
            <a:custGeom>
              <a:avLst/>
              <a:gdLst/>
              <a:ahLst/>
              <a:cxnLst/>
              <a:rect l="l" t="t" r="r" b="b"/>
              <a:pathLst>
                <a:path w="2774" h="2742" extrusionOk="0">
                  <a:moveTo>
                    <a:pt x="1387" y="0"/>
                  </a:moveTo>
                  <a:cubicBezTo>
                    <a:pt x="631" y="0"/>
                    <a:pt x="1" y="630"/>
                    <a:pt x="1" y="1355"/>
                  </a:cubicBezTo>
                  <a:cubicBezTo>
                    <a:pt x="1" y="2111"/>
                    <a:pt x="631" y="2741"/>
                    <a:pt x="1387" y="2741"/>
                  </a:cubicBezTo>
                  <a:cubicBezTo>
                    <a:pt x="2143" y="2741"/>
                    <a:pt x="2773" y="2111"/>
                    <a:pt x="2773" y="1355"/>
                  </a:cubicBezTo>
                  <a:cubicBezTo>
                    <a:pt x="2773" y="630"/>
                    <a:pt x="2143" y="0"/>
                    <a:pt x="1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8703;p58">
              <a:extLst>
                <a:ext uri="{FF2B5EF4-FFF2-40B4-BE49-F238E27FC236}">
                  <a16:creationId xmlns:a16="http://schemas.microsoft.com/office/drawing/2014/main" id="{C745D3BA-C6B3-D5FE-7365-B38FED902C54}"/>
                </a:ext>
              </a:extLst>
            </p:cNvPr>
            <p:cNvSpPr/>
            <p:nvPr/>
          </p:nvSpPr>
          <p:spPr>
            <a:xfrm>
              <a:off x="1310075" y="3253275"/>
              <a:ext cx="296950" cy="296150"/>
            </a:xfrm>
            <a:custGeom>
              <a:avLst/>
              <a:gdLst/>
              <a:ahLst/>
              <a:cxnLst/>
              <a:rect l="l" t="t" r="r" b="b"/>
              <a:pathLst>
                <a:path w="11878" h="11846" extrusionOk="0">
                  <a:moveTo>
                    <a:pt x="5923" y="2111"/>
                  </a:moveTo>
                  <a:cubicBezTo>
                    <a:pt x="8003" y="2111"/>
                    <a:pt x="9735" y="3812"/>
                    <a:pt x="9735" y="5923"/>
                  </a:cubicBezTo>
                  <a:cubicBezTo>
                    <a:pt x="9735" y="8034"/>
                    <a:pt x="8034" y="9767"/>
                    <a:pt x="5923" y="9767"/>
                  </a:cubicBezTo>
                  <a:cubicBezTo>
                    <a:pt x="3844" y="9767"/>
                    <a:pt x="2080" y="8065"/>
                    <a:pt x="2080" y="5923"/>
                  </a:cubicBezTo>
                  <a:cubicBezTo>
                    <a:pt x="2111" y="3844"/>
                    <a:pt x="3844" y="2111"/>
                    <a:pt x="5923" y="2111"/>
                  </a:cubicBezTo>
                  <a:close/>
                  <a:moveTo>
                    <a:pt x="5262" y="0"/>
                  </a:moveTo>
                  <a:cubicBezTo>
                    <a:pt x="5104" y="0"/>
                    <a:pt x="4947" y="95"/>
                    <a:pt x="4884" y="252"/>
                  </a:cubicBezTo>
                  <a:lnTo>
                    <a:pt x="4726" y="1166"/>
                  </a:lnTo>
                  <a:cubicBezTo>
                    <a:pt x="4253" y="1292"/>
                    <a:pt x="3844" y="1481"/>
                    <a:pt x="3434" y="1733"/>
                  </a:cubicBezTo>
                  <a:lnTo>
                    <a:pt x="2678" y="1197"/>
                  </a:lnTo>
                  <a:cubicBezTo>
                    <a:pt x="2641" y="1160"/>
                    <a:pt x="2584" y="1142"/>
                    <a:pt x="2523" y="1142"/>
                  </a:cubicBezTo>
                  <a:cubicBezTo>
                    <a:pt x="2429" y="1142"/>
                    <a:pt x="2326" y="1184"/>
                    <a:pt x="2269" y="1260"/>
                  </a:cubicBezTo>
                  <a:lnTo>
                    <a:pt x="1260" y="2237"/>
                  </a:lnTo>
                  <a:cubicBezTo>
                    <a:pt x="1166" y="2363"/>
                    <a:pt x="1166" y="2552"/>
                    <a:pt x="1229" y="2678"/>
                  </a:cubicBezTo>
                  <a:lnTo>
                    <a:pt x="1733" y="3403"/>
                  </a:lnTo>
                  <a:cubicBezTo>
                    <a:pt x="1512" y="3812"/>
                    <a:pt x="1323" y="4253"/>
                    <a:pt x="1197" y="4726"/>
                  </a:cubicBezTo>
                  <a:lnTo>
                    <a:pt x="284" y="4883"/>
                  </a:lnTo>
                  <a:cubicBezTo>
                    <a:pt x="126" y="4915"/>
                    <a:pt x="0" y="5041"/>
                    <a:pt x="0" y="5230"/>
                  </a:cubicBezTo>
                  <a:lnTo>
                    <a:pt x="0" y="6616"/>
                  </a:lnTo>
                  <a:cubicBezTo>
                    <a:pt x="0" y="6805"/>
                    <a:pt x="126" y="6963"/>
                    <a:pt x="284" y="6963"/>
                  </a:cubicBezTo>
                  <a:lnTo>
                    <a:pt x="1197" y="7120"/>
                  </a:lnTo>
                  <a:cubicBezTo>
                    <a:pt x="1292" y="7593"/>
                    <a:pt x="1512" y="8002"/>
                    <a:pt x="1733" y="8412"/>
                  </a:cubicBezTo>
                  <a:lnTo>
                    <a:pt x="1229" y="9168"/>
                  </a:lnTo>
                  <a:cubicBezTo>
                    <a:pt x="1103" y="9263"/>
                    <a:pt x="1166" y="9483"/>
                    <a:pt x="1260" y="9578"/>
                  </a:cubicBezTo>
                  <a:lnTo>
                    <a:pt x="2269" y="10586"/>
                  </a:lnTo>
                  <a:cubicBezTo>
                    <a:pt x="2321" y="10638"/>
                    <a:pt x="2411" y="10661"/>
                    <a:pt x="2497" y="10661"/>
                  </a:cubicBezTo>
                  <a:cubicBezTo>
                    <a:pt x="2568" y="10661"/>
                    <a:pt x="2636" y="10646"/>
                    <a:pt x="2678" y="10617"/>
                  </a:cubicBezTo>
                  <a:lnTo>
                    <a:pt x="3434" y="10113"/>
                  </a:lnTo>
                  <a:cubicBezTo>
                    <a:pt x="3844" y="10334"/>
                    <a:pt x="4253" y="10554"/>
                    <a:pt x="4726" y="10649"/>
                  </a:cubicBezTo>
                  <a:lnTo>
                    <a:pt x="4884" y="11562"/>
                  </a:lnTo>
                  <a:cubicBezTo>
                    <a:pt x="4947" y="11720"/>
                    <a:pt x="5041" y="11846"/>
                    <a:pt x="5262" y="11846"/>
                  </a:cubicBezTo>
                  <a:lnTo>
                    <a:pt x="6616" y="11846"/>
                  </a:lnTo>
                  <a:cubicBezTo>
                    <a:pt x="6774" y="11846"/>
                    <a:pt x="6931" y="11720"/>
                    <a:pt x="6994" y="11562"/>
                  </a:cubicBezTo>
                  <a:lnTo>
                    <a:pt x="7152" y="10649"/>
                  </a:lnTo>
                  <a:cubicBezTo>
                    <a:pt x="7624" y="10523"/>
                    <a:pt x="8034" y="10334"/>
                    <a:pt x="8444" y="10113"/>
                  </a:cubicBezTo>
                  <a:lnTo>
                    <a:pt x="9200" y="10617"/>
                  </a:lnTo>
                  <a:cubicBezTo>
                    <a:pt x="9242" y="10646"/>
                    <a:pt x="9310" y="10661"/>
                    <a:pt x="9381" y="10661"/>
                  </a:cubicBezTo>
                  <a:cubicBezTo>
                    <a:pt x="9467" y="10661"/>
                    <a:pt x="9557" y="10638"/>
                    <a:pt x="9609" y="10586"/>
                  </a:cubicBezTo>
                  <a:lnTo>
                    <a:pt x="10617" y="9578"/>
                  </a:lnTo>
                  <a:cubicBezTo>
                    <a:pt x="10712" y="9483"/>
                    <a:pt x="10712" y="9263"/>
                    <a:pt x="10649" y="9168"/>
                  </a:cubicBezTo>
                  <a:lnTo>
                    <a:pt x="10145" y="8412"/>
                  </a:lnTo>
                  <a:cubicBezTo>
                    <a:pt x="10365" y="8002"/>
                    <a:pt x="10554" y="7593"/>
                    <a:pt x="10680" y="7120"/>
                  </a:cubicBezTo>
                  <a:lnTo>
                    <a:pt x="11594" y="6963"/>
                  </a:lnTo>
                  <a:cubicBezTo>
                    <a:pt x="11752" y="6900"/>
                    <a:pt x="11878" y="6805"/>
                    <a:pt x="11878" y="6616"/>
                  </a:cubicBezTo>
                  <a:lnTo>
                    <a:pt x="11878" y="5230"/>
                  </a:lnTo>
                  <a:cubicBezTo>
                    <a:pt x="11878" y="5072"/>
                    <a:pt x="11752" y="4915"/>
                    <a:pt x="11594" y="4883"/>
                  </a:cubicBezTo>
                  <a:lnTo>
                    <a:pt x="10680" y="4726"/>
                  </a:lnTo>
                  <a:cubicBezTo>
                    <a:pt x="10554" y="4253"/>
                    <a:pt x="10365" y="3812"/>
                    <a:pt x="10145" y="3403"/>
                  </a:cubicBezTo>
                  <a:lnTo>
                    <a:pt x="10649" y="2678"/>
                  </a:lnTo>
                  <a:cubicBezTo>
                    <a:pt x="10775" y="2552"/>
                    <a:pt x="10712" y="2363"/>
                    <a:pt x="10617" y="2237"/>
                  </a:cubicBezTo>
                  <a:lnTo>
                    <a:pt x="9609" y="1260"/>
                  </a:lnTo>
                  <a:cubicBezTo>
                    <a:pt x="9554" y="1187"/>
                    <a:pt x="9455" y="1156"/>
                    <a:pt x="9364" y="1156"/>
                  </a:cubicBezTo>
                  <a:cubicBezTo>
                    <a:pt x="9300" y="1156"/>
                    <a:pt x="9239" y="1171"/>
                    <a:pt x="9200" y="1197"/>
                  </a:cubicBezTo>
                  <a:lnTo>
                    <a:pt x="8444" y="1733"/>
                  </a:lnTo>
                  <a:cubicBezTo>
                    <a:pt x="8034" y="1481"/>
                    <a:pt x="7624" y="1292"/>
                    <a:pt x="7152" y="1166"/>
                  </a:cubicBezTo>
                  <a:lnTo>
                    <a:pt x="6994" y="252"/>
                  </a:lnTo>
                  <a:cubicBezTo>
                    <a:pt x="6931" y="95"/>
                    <a:pt x="6837" y="0"/>
                    <a:pt x="66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8704;p58">
              <a:extLst>
                <a:ext uri="{FF2B5EF4-FFF2-40B4-BE49-F238E27FC236}">
                  <a16:creationId xmlns:a16="http://schemas.microsoft.com/office/drawing/2014/main" id="{CD02B6A6-282B-8074-D35A-4F4061ACDDD4}"/>
                </a:ext>
              </a:extLst>
            </p:cNvPr>
            <p:cNvSpPr/>
            <p:nvPr/>
          </p:nvSpPr>
          <p:spPr>
            <a:xfrm>
              <a:off x="1399850" y="3426550"/>
              <a:ext cx="116600" cy="52800"/>
            </a:xfrm>
            <a:custGeom>
              <a:avLst/>
              <a:gdLst/>
              <a:ahLst/>
              <a:cxnLst/>
              <a:rect l="l" t="t" r="r" b="b"/>
              <a:pathLst>
                <a:path w="4664" h="2112" extrusionOk="0">
                  <a:moveTo>
                    <a:pt x="725" y="0"/>
                  </a:moveTo>
                  <a:cubicBezTo>
                    <a:pt x="410" y="252"/>
                    <a:pt x="127" y="662"/>
                    <a:pt x="1" y="1103"/>
                  </a:cubicBezTo>
                  <a:cubicBezTo>
                    <a:pt x="599" y="1733"/>
                    <a:pt x="1387" y="2111"/>
                    <a:pt x="2332" y="2111"/>
                  </a:cubicBezTo>
                  <a:cubicBezTo>
                    <a:pt x="3246" y="2111"/>
                    <a:pt x="4065" y="1733"/>
                    <a:pt x="4664" y="1103"/>
                  </a:cubicBezTo>
                  <a:cubicBezTo>
                    <a:pt x="4538" y="662"/>
                    <a:pt x="4254" y="252"/>
                    <a:pt x="3939" y="0"/>
                  </a:cubicBezTo>
                  <a:cubicBezTo>
                    <a:pt x="3561" y="473"/>
                    <a:pt x="2994" y="788"/>
                    <a:pt x="2332" y="788"/>
                  </a:cubicBezTo>
                  <a:cubicBezTo>
                    <a:pt x="1702" y="788"/>
                    <a:pt x="1103" y="473"/>
                    <a:pt x="7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0" name="Google Shape;8705;p58">
            <a:extLst>
              <a:ext uri="{FF2B5EF4-FFF2-40B4-BE49-F238E27FC236}">
                <a16:creationId xmlns:a16="http://schemas.microsoft.com/office/drawing/2014/main" id="{7F95E4F9-A9D1-B509-C4C6-F05F5CA69E2D}"/>
              </a:ext>
            </a:extLst>
          </p:cNvPr>
          <p:cNvSpPr/>
          <p:nvPr/>
        </p:nvSpPr>
        <p:spPr>
          <a:xfrm>
            <a:off x="1827838" y="5191703"/>
            <a:ext cx="523896" cy="522474"/>
          </a:xfrm>
          <a:custGeom>
            <a:avLst/>
            <a:gdLst/>
            <a:ahLst/>
            <a:cxnLst/>
            <a:rect l="l" t="t" r="r" b="b"/>
            <a:pathLst>
              <a:path w="11784" h="11752" extrusionOk="0">
                <a:moveTo>
                  <a:pt x="1040" y="0"/>
                </a:moveTo>
                <a:cubicBezTo>
                  <a:pt x="441" y="0"/>
                  <a:pt x="0" y="473"/>
                  <a:pt x="0" y="1040"/>
                </a:cubicBezTo>
                <a:cubicBezTo>
                  <a:pt x="0" y="1639"/>
                  <a:pt x="473" y="2048"/>
                  <a:pt x="1040" y="2048"/>
                </a:cubicBezTo>
                <a:lnTo>
                  <a:pt x="1386" y="2048"/>
                </a:lnTo>
                <a:lnTo>
                  <a:pt x="1386" y="2426"/>
                </a:lnTo>
                <a:cubicBezTo>
                  <a:pt x="1386" y="2993"/>
                  <a:pt x="1859" y="3434"/>
                  <a:pt x="2426" y="3434"/>
                </a:cubicBezTo>
                <a:lnTo>
                  <a:pt x="5577" y="3434"/>
                </a:lnTo>
                <a:lnTo>
                  <a:pt x="5577" y="4159"/>
                </a:lnTo>
                <a:lnTo>
                  <a:pt x="4537" y="4159"/>
                </a:lnTo>
                <a:cubicBezTo>
                  <a:pt x="3938" y="4159"/>
                  <a:pt x="3466" y="4632"/>
                  <a:pt x="3466" y="5167"/>
                </a:cubicBezTo>
                <a:lnTo>
                  <a:pt x="3466" y="6585"/>
                </a:lnTo>
                <a:cubicBezTo>
                  <a:pt x="3466" y="7183"/>
                  <a:pt x="3938" y="7625"/>
                  <a:pt x="4537" y="7625"/>
                </a:cubicBezTo>
                <a:lnTo>
                  <a:pt x="5577" y="7625"/>
                </a:lnTo>
                <a:lnTo>
                  <a:pt x="5577" y="8318"/>
                </a:lnTo>
                <a:lnTo>
                  <a:pt x="2426" y="8318"/>
                </a:lnTo>
                <a:cubicBezTo>
                  <a:pt x="1828" y="8318"/>
                  <a:pt x="1386" y="8790"/>
                  <a:pt x="1386" y="9357"/>
                </a:cubicBezTo>
                <a:lnTo>
                  <a:pt x="1386" y="9704"/>
                </a:lnTo>
                <a:lnTo>
                  <a:pt x="1040" y="9704"/>
                </a:lnTo>
                <a:cubicBezTo>
                  <a:pt x="441" y="9704"/>
                  <a:pt x="0" y="10176"/>
                  <a:pt x="0" y="10744"/>
                </a:cubicBezTo>
                <a:cubicBezTo>
                  <a:pt x="0" y="11311"/>
                  <a:pt x="473" y="11752"/>
                  <a:pt x="1040" y="11752"/>
                </a:cubicBezTo>
                <a:lnTo>
                  <a:pt x="2426" y="11752"/>
                </a:lnTo>
                <a:cubicBezTo>
                  <a:pt x="2993" y="11752"/>
                  <a:pt x="3434" y="11279"/>
                  <a:pt x="3434" y="10744"/>
                </a:cubicBezTo>
                <a:cubicBezTo>
                  <a:pt x="3434" y="10145"/>
                  <a:pt x="2962" y="9704"/>
                  <a:pt x="2426" y="9704"/>
                </a:cubicBezTo>
                <a:lnTo>
                  <a:pt x="2048" y="9704"/>
                </a:lnTo>
                <a:lnTo>
                  <a:pt x="2048" y="9357"/>
                </a:lnTo>
                <a:cubicBezTo>
                  <a:pt x="2048" y="9168"/>
                  <a:pt x="2206" y="9011"/>
                  <a:pt x="2426" y="9011"/>
                </a:cubicBezTo>
                <a:lnTo>
                  <a:pt x="5577" y="9011"/>
                </a:lnTo>
                <a:lnTo>
                  <a:pt x="5577" y="9704"/>
                </a:lnTo>
                <a:lnTo>
                  <a:pt x="5199" y="9704"/>
                </a:lnTo>
                <a:cubicBezTo>
                  <a:pt x="4631" y="9704"/>
                  <a:pt x="4190" y="10176"/>
                  <a:pt x="4190" y="10744"/>
                </a:cubicBezTo>
                <a:cubicBezTo>
                  <a:pt x="4190" y="11311"/>
                  <a:pt x="4663" y="11752"/>
                  <a:pt x="5199" y="11752"/>
                </a:cubicBezTo>
                <a:lnTo>
                  <a:pt x="6585" y="11752"/>
                </a:lnTo>
                <a:cubicBezTo>
                  <a:pt x="7183" y="11752"/>
                  <a:pt x="7593" y="11279"/>
                  <a:pt x="7593" y="10744"/>
                </a:cubicBezTo>
                <a:cubicBezTo>
                  <a:pt x="7593" y="10145"/>
                  <a:pt x="7120" y="9704"/>
                  <a:pt x="6585" y="9704"/>
                </a:cubicBezTo>
                <a:lnTo>
                  <a:pt x="6238" y="9704"/>
                </a:lnTo>
                <a:lnTo>
                  <a:pt x="6238" y="9011"/>
                </a:lnTo>
                <a:lnTo>
                  <a:pt x="9389" y="9011"/>
                </a:lnTo>
                <a:cubicBezTo>
                  <a:pt x="9578" y="9011"/>
                  <a:pt x="9735" y="9168"/>
                  <a:pt x="9735" y="9357"/>
                </a:cubicBezTo>
                <a:lnTo>
                  <a:pt x="9735" y="9704"/>
                </a:lnTo>
                <a:lnTo>
                  <a:pt x="9389" y="9704"/>
                </a:lnTo>
                <a:cubicBezTo>
                  <a:pt x="8790" y="9704"/>
                  <a:pt x="8349" y="10176"/>
                  <a:pt x="8349" y="10744"/>
                </a:cubicBezTo>
                <a:cubicBezTo>
                  <a:pt x="8349" y="11311"/>
                  <a:pt x="8822" y="11752"/>
                  <a:pt x="9389" y="11752"/>
                </a:cubicBezTo>
                <a:lnTo>
                  <a:pt x="10743" y="11752"/>
                </a:lnTo>
                <a:cubicBezTo>
                  <a:pt x="11342" y="11752"/>
                  <a:pt x="11783" y="11279"/>
                  <a:pt x="11783" y="10744"/>
                </a:cubicBezTo>
                <a:cubicBezTo>
                  <a:pt x="11783" y="10145"/>
                  <a:pt x="11311" y="9704"/>
                  <a:pt x="10743" y="9704"/>
                </a:cubicBezTo>
                <a:lnTo>
                  <a:pt x="10397" y="9704"/>
                </a:lnTo>
                <a:lnTo>
                  <a:pt x="10397" y="9357"/>
                </a:lnTo>
                <a:cubicBezTo>
                  <a:pt x="10397" y="8759"/>
                  <a:pt x="9924" y="8318"/>
                  <a:pt x="9389" y="8318"/>
                </a:cubicBezTo>
                <a:lnTo>
                  <a:pt x="6238" y="8318"/>
                </a:lnTo>
                <a:lnTo>
                  <a:pt x="6238" y="7625"/>
                </a:lnTo>
                <a:lnTo>
                  <a:pt x="7246" y="7625"/>
                </a:lnTo>
                <a:cubicBezTo>
                  <a:pt x="7845" y="7625"/>
                  <a:pt x="8318" y="7152"/>
                  <a:pt x="8318" y="6585"/>
                </a:cubicBezTo>
                <a:lnTo>
                  <a:pt x="8318" y="5167"/>
                </a:lnTo>
                <a:cubicBezTo>
                  <a:pt x="8318" y="4569"/>
                  <a:pt x="7845" y="4159"/>
                  <a:pt x="7246" y="4159"/>
                </a:cubicBezTo>
                <a:lnTo>
                  <a:pt x="6238" y="4159"/>
                </a:lnTo>
                <a:lnTo>
                  <a:pt x="6238" y="3434"/>
                </a:lnTo>
                <a:lnTo>
                  <a:pt x="9389" y="3434"/>
                </a:lnTo>
                <a:cubicBezTo>
                  <a:pt x="9956" y="3434"/>
                  <a:pt x="10397" y="2962"/>
                  <a:pt x="10397" y="2426"/>
                </a:cubicBezTo>
                <a:lnTo>
                  <a:pt x="10397" y="2048"/>
                </a:lnTo>
                <a:lnTo>
                  <a:pt x="10743" y="2048"/>
                </a:lnTo>
                <a:cubicBezTo>
                  <a:pt x="11342" y="2048"/>
                  <a:pt x="11783" y="1576"/>
                  <a:pt x="11783" y="1040"/>
                </a:cubicBezTo>
                <a:cubicBezTo>
                  <a:pt x="11783" y="441"/>
                  <a:pt x="11311" y="0"/>
                  <a:pt x="10743" y="0"/>
                </a:cubicBezTo>
                <a:lnTo>
                  <a:pt x="9389" y="0"/>
                </a:lnTo>
                <a:cubicBezTo>
                  <a:pt x="8790" y="0"/>
                  <a:pt x="8349" y="473"/>
                  <a:pt x="8349" y="1040"/>
                </a:cubicBezTo>
                <a:cubicBezTo>
                  <a:pt x="8349" y="1639"/>
                  <a:pt x="8822" y="2048"/>
                  <a:pt x="9389" y="2048"/>
                </a:cubicBezTo>
                <a:lnTo>
                  <a:pt x="9735" y="2048"/>
                </a:lnTo>
                <a:lnTo>
                  <a:pt x="9735" y="2426"/>
                </a:lnTo>
                <a:cubicBezTo>
                  <a:pt x="9735" y="2615"/>
                  <a:pt x="9578" y="2773"/>
                  <a:pt x="9389" y="2773"/>
                </a:cubicBezTo>
                <a:lnTo>
                  <a:pt x="6238" y="2773"/>
                </a:lnTo>
                <a:lnTo>
                  <a:pt x="6238" y="2048"/>
                </a:lnTo>
                <a:lnTo>
                  <a:pt x="6585" y="2048"/>
                </a:lnTo>
                <a:cubicBezTo>
                  <a:pt x="7183" y="2048"/>
                  <a:pt x="7593" y="1576"/>
                  <a:pt x="7593" y="1040"/>
                </a:cubicBezTo>
                <a:cubicBezTo>
                  <a:pt x="7593" y="441"/>
                  <a:pt x="7120" y="0"/>
                  <a:pt x="6585" y="0"/>
                </a:cubicBezTo>
                <a:lnTo>
                  <a:pt x="5199" y="0"/>
                </a:lnTo>
                <a:cubicBezTo>
                  <a:pt x="4631" y="0"/>
                  <a:pt x="4190" y="473"/>
                  <a:pt x="4190" y="1040"/>
                </a:cubicBezTo>
                <a:cubicBezTo>
                  <a:pt x="4190" y="1639"/>
                  <a:pt x="4663" y="2048"/>
                  <a:pt x="5199" y="2048"/>
                </a:cubicBezTo>
                <a:lnTo>
                  <a:pt x="5577" y="2048"/>
                </a:lnTo>
                <a:lnTo>
                  <a:pt x="5577" y="2773"/>
                </a:lnTo>
                <a:lnTo>
                  <a:pt x="2426" y="2773"/>
                </a:lnTo>
                <a:cubicBezTo>
                  <a:pt x="2206" y="2773"/>
                  <a:pt x="2048" y="2615"/>
                  <a:pt x="2048" y="2426"/>
                </a:cubicBezTo>
                <a:lnTo>
                  <a:pt x="2048" y="2048"/>
                </a:lnTo>
                <a:lnTo>
                  <a:pt x="2426" y="2048"/>
                </a:lnTo>
                <a:cubicBezTo>
                  <a:pt x="2993" y="2048"/>
                  <a:pt x="3434" y="1576"/>
                  <a:pt x="3434" y="1040"/>
                </a:cubicBezTo>
                <a:cubicBezTo>
                  <a:pt x="3434" y="441"/>
                  <a:pt x="2962" y="0"/>
                  <a:pt x="2426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1" name="Google Shape;8706;p58">
            <a:extLst>
              <a:ext uri="{FF2B5EF4-FFF2-40B4-BE49-F238E27FC236}">
                <a16:creationId xmlns:a16="http://schemas.microsoft.com/office/drawing/2014/main" id="{EC504129-F08A-546C-ED01-86D93DFAA63E}"/>
              </a:ext>
            </a:extLst>
          </p:cNvPr>
          <p:cNvGrpSpPr/>
          <p:nvPr/>
        </p:nvGrpSpPr>
        <p:grpSpPr>
          <a:xfrm>
            <a:off x="1825056" y="5826733"/>
            <a:ext cx="529499" cy="529097"/>
            <a:chOff x="1310075" y="3980250"/>
            <a:chExt cx="297750" cy="297525"/>
          </a:xfrm>
          <a:solidFill>
            <a:srgbClr val="054B99"/>
          </a:solidFill>
        </p:grpSpPr>
        <p:sp>
          <p:nvSpPr>
            <p:cNvPr id="302" name="Google Shape;8707;p58">
              <a:extLst>
                <a:ext uri="{FF2B5EF4-FFF2-40B4-BE49-F238E27FC236}">
                  <a16:creationId xmlns:a16="http://schemas.microsoft.com/office/drawing/2014/main" id="{8DE4CC92-A537-D210-ACAE-8E81206B9DE5}"/>
                </a:ext>
              </a:extLst>
            </p:cNvPr>
            <p:cNvSpPr/>
            <p:nvPr/>
          </p:nvSpPr>
          <p:spPr>
            <a:xfrm>
              <a:off x="1310075" y="3980250"/>
              <a:ext cx="297750" cy="297525"/>
            </a:xfrm>
            <a:custGeom>
              <a:avLst/>
              <a:gdLst/>
              <a:ahLst/>
              <a:cxnLst/>
              <a:rect l="l" t="t" r="r" b="b"/>
              <a:pathLst>
                <a:path w="11910" h="11901" extrusionOk="0">
                  <a:moveTo>
                    <a:pt x="3844" y="4946"/>
                  </a:moveTo>
                  <a:cubicBezTo>
                    <a:pt x="4033" y="4946"/>
                    <a:pt x="4190" y="5104"/>
                    <a:pt x="4190" y="5293"/>
                  </a:cubicBezTo>
                  <a:lnTo>
                    <a:pt x="4190" y="6679"/>
                  </a:lnTo>
                  <a:cubicBezTo>
                    <a:pt x="4190" y="6868"/>
                    <a:pt x="4033" y="7026"/>
                    <a:pt x="3844" y="7026"/>
                  </a:cubicBezTo>
                  <a:lnTo>
                    <a:pt x="2458" y="7026"/>
                  </a:lnTo>
                  <a:cubicBezTo>
                    <a:pt x="2269" y="7026"/>
                    <a:pt x="2111" y="6868"/>
                    <a:pt x="2111" y="6679"/>
                  </a:cubicBezTo>
                  <a:lnTo>
                    <a:pt x="2111" y="5293"/>
                  </a:lnTo>
                  <a:cubicBezTo>
                    <a:pt x="2111" y="5104"/>
                    <a:pt x="2269" y="4946"/>
                    <a:pt x="2458" y="4946"/>
                  </a:cubicBezTo>
                  <a:close/>
                  <a:moveTo>
                    <a:pt x="6616" y="3560"/>
                  </a:moveTo>
                  <a:cubicBezTo>
                    <a:pt x="6837" y="3560"/>
                    <a:pt x="6994" y="3718"/>
                    <a:pt x="6994" y="3907"/>
                  </a:cubicBezTo>
                  <a:lnTo>
                    <a:pt x="6994" y="6679"/>
                  </a:lnTo>
                  <a:cubicBezTo>
                    <a:pt x="6994" y="6868"/>
                    <a:pt x="6837" y="7026"/>
                    <a:pt x="6616" y="7026"/>
                  </a:cubicBezTo>
                  <a:lnTo>
                    <a:pt x="5262" y="7026"/>
                  </a:lnTo>
                  <a:cubicBezTo>
                    <a:pt x="5041" y="7026"/>
                    <a:pt x="4884" y="6868"/>
                    <a:pt x="4884" y="6679"/>
                  </a:cubicBezTo>
                  <a:lnTo>
                    <a:pt x="4884" y="3907"/>
                  </a:lnTo>
                  <a:cubicBezTo>
                    <a:pt x="4884" y="3718"/>
                    <a:pt x="5041" y="3560"/>
                    <a:pt x="5262" y="3560"/>
                  </a:cubicBezTo>
                  <a:close/>
                  <a:moveTo>
                    <a:pt x="9389" y="2174"/>
                  </a:moveTo>
                  <a:cubicBezTo>
                    <a:pt x="9578" y="2174"/>
                    <a:pt x="9735" y="2331"/>
                    <a:pt x="9735" y="2520"/>
                  </a:cubicBezTo>
                  <a:lnTo>
                    <a:pt x="9735" y="6679"/>
                  </a:lnTo>
                  <a:cubicBezTo>
                    <a:pt x="9735" y="6868"/>
                    <a:pt x="9578" y="7026"/>
                    <a:pt x="9389" y="7026"/>
                  </a:cubicBezTo>
                  <a:lnTo>
                    <a:pt x="8003" y="7026"/>
                  </a:lnTo>
                  <a:cubicBezTo>
                    <a:pt x="7813" y="7026"/>
                    <a:pt x="7656" y="6868"/>
                    <a:pt x="7656" y="6679"/>
                  </a:cubicBezTo>
                  <a:lnTo>
                    <a:pt x="7656" y="2520"/>
                  </a:lnTo>
                  <a:cubicBezTo>
                    <a:pt x="7656" y="2331"/>
                    <a:pt x="7813" y="2174"/>
                    <a:pt x="8003" y="2174"/>
                  </a:cubicBezTo>
                  <a:close/>
                  <a:moveTo>
                    <a:pt x="5577" y="8412"/>
                  </a:moveTo>
                  <a:lnTo>
                    <a:pt x="5577" y="9105"/>
                  </a:lnTo>
                  <a:lnTo>
                    <a:pt x="5167" y="9105"/>
                  </a:lnTo>
                  <a:lnTo>
                    <a:pt x="5451" y="8412"/>
                  </a:lnTo>
                  <a:close/>
                  <a:moveTo>
                    <a:pt x="6396" y="8412"/>
                  </a:moveTo>
                  <a:lnTo>
                    <a:pt x="6679" y="9105"/>
                  </a:lnTo>
                  <a:lnTo>
                    <a:pt x="6270" y="9105"/>
                  </a:lnTo>
                  <a:lnTo>
                    <a:pt x="6270" y="8412"/>
                  </a:lnTo>
                  <a:close/>
                  <a:moveTo>
                    <a:pt x="5955" y="0"/>
                  </a:moveTo>
                  <a:cubicBezTo>
                    <a:pt x="5766" y="0"/>
                    <a:pt x="5608" y="158"/>
                    <a:pt x="5608" y="378"/>
                  </a:cubicBezTo>
                  <a:lnTo>
                    <a:pt x="5608" y="725"/>
                  </a:lnTo>
                  <a:lnTo>
                    <a:pt x="347" y="725"/>
                  </a:lnTo>
                  <a:cubicBezTo>
                    <a:pt x="158" y="725"/>
                    <a:pt x="0" y="882"/>
                    <a:pt x="0" y="1071"/>
                  </a:cubicBezTo>
                  <a:cubicBezTo>
                    <a:pt x="0" y="1260"/>
                    <a:pt x="158" y="1418"/>
                    <a:pt x="347" y="1418"/>
                  </a:cubicBezTo>
                  <a:lnTo>
                    <a:pt x="725" y="1418"/>
                  </a:lnTo>
                  <a:lnTo>
                    <a:pt x="725" y="7719"/>
                  </a:lnTo>
                  <a:lnTo>
                    <a:pt x="378" y="7719"/>
                  </a:lnTo>
                  <a:cubicBezTo>
                    <a:pt x="158" y="7719"/>
                    <a:pt x="0" y="7876"/>
                    <a:pt x="0" y="8097"/>
                  </a:cubicBezTo>
                  <a:cubicBezTo>
                    <a:pt x="0" y="8286"/>
                    <a:pt x="158" y="8443"/>
                    <a:pt x="378" y="8443"/>
                  </a:cubicBezTo>
                  <a:lnTo>
                    <a:pt x="4726" y="8443"/>
                  </a:lnTo>
                  <a:lnTo>
                    <a:pt x="3560" y="11436"/>
                  </a:lnTo>
                  <a:cubicBezTo>
                    <a:pt x="3466" y="11625"/>
                    <a:pt x="3560" y="11814"/>
                    <a:pt x="3749" y="11877"/>
                  </a:cubicBezTo>
                  <a:cubicBezTo>
                    <a:pt x="3788" y="11893"/>
                    <a:pt x="3831" y="11901"/>
                    <a:pt x="3876" y="11901"/>
                  </a:cubicBezTo>
                  <a:cubicBezTo>
                    <a:pt x="4016" y="11901"/>
                    <a:pt x="4167" y="11824"/>
                    <a:pt x="4190" y="11657"/>
                  </a:cubicBezTo>
                  <a:lnTo>
                    <a:pt x="4947" y="9830"/>
                  </a:lnTo>
                  <a:lnTo>
                    <a:pt x="5608" y="9830"/>
                  </a:lnTo>
                  <a:lnTo>
                    <a:pt x="5608" y="10838"/>
                  </a:lnTo>
                  <a:cubicBezTo>
                    <a:pt x="5608" y="11027"/>
                    <a:pt x="5766" y="11184"/>
                    <a:pt x="5955" y="11184"/>
                  </a:cubicBezTo>
                  <a:cubicBezTo>
                    <a:pt x="6144" y="11184"/>
                    <a:pt x="6301" y="11027"/>
                    <a:pt x="6301" y="10838"/>
                  </a:cubicBezTo>
                  <a:lnTo>
                    <a:pt x="6301" y="9830"/>
                  </a:lnTo>
                  <a:lnTo>
                    <a:pt x="6994" y="9830"/>
                  </a:lnTo>
                  <a:lnTo>
                    <a:pt x="7719" y="11657"/>
                  </a:lnTo>
                  <a:cubicBezTo>
                    <a:pt x="7791" y="11824"/>
                    <a:pt x="7916" y="11901"/>
                    <a:pt x="8042" y="11901"/>
                  </a:cubicBezTo>
                  <a:cubicBezTo>
                    <a:pt x="8082" y="11901"/>
                    <a:pt x="8122" y="11893"/>
                    <a:pt x="8160" y="11877"/>
                  </a:cubicBezTo>
                  <a:cubicBezTo>
                    <a:pt x="8349" y="11783"/>
                    <a:pt x="8444" y="11594"/>
                    <a:pt x="8349" y="11436"/>
                  </a:cubicBezTo>
                  <a:lnTo>
                    <a:pt x="7183" y="8443"/>
                  </a:lnTo>
                  <a:lnTo>
                    <a:pt x="11531" y="8443"/>
                  </a:lnTo>
                  <a:cubicBezTo>
                    <a:pt x="11752" y="8443"/>
                    <a:pt x="11909" y="8286"/>
                    <a:pt x="11909" y="8097"/>
                  </a:cubicBezTo>
                  <a:cubicBezTo>
                    <a:pt x="11909" y="7876"/>
                    <a:pt x="11752" y="7719"/>
                    <a:pt x="11531" y="7719"/>
                  </a:cubicBezTo>
                  <a:lnTo>
                    <a:pt x="11185" y="7719"/>
                  </a:lnTo>
                  <a:lnTo>
                    <a:pt x="11185" y="1418"/>
                  </a:lnTo>
                  <a:lnTo>
                    <a:pt x="11531" y="1418"/>
                  </a:lnTo>
                  <a:cubicBezTo>
                    <a:pt x="11752" y="1418"/>
                    <a:pt x="11909" y="1260"/>
                    <a:pt x="11909" y="1071"/>
                  </a:cubicBezTo>
                  <a:cubicBezTo>
                    <a:pt x="11909" y="882"/>
                    <a:pt x="11752" y="725"/>
                    <a:pt x="11531" y="725"/>
                  </a:cubicBezTo>
                  <a:lnTo>
                    <a:pt x="6301" y="725"/>
                  </a:lnTo>
                  <a:lnTo>
                    <a:pt x="6301" y="378"/>
                  </a:lnTo>
                  <a:cubicBezTo>
                    <a:pt x="6301" y="158"/>
                    <a:pt x="6144" y="0"/>
                    <a:pt x="59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8708;p58">
              <a:extLst>
                <a:ext uri="{FF2B5EF4-FFF2-40B4-BE49-F238E27FC236}">
                  <a16:creationId xmlns:a16="http://schemas.microsoft.com/office/drawing/2014/main" id="{F61A28F8-97A7-9869-81D1-E7BBA71957A0}"/>
                </a:ext>
              </a:extLst>
            </p:cNvPr>
            <p:cNvSpPr/>
            <p:nvPr/>
          </p:nvSpPr>
          <p:spPr>
            <a:xfrm>
              <a:off x="1449475" y="4086575"/>
              <a:ext cx="17350" cy="52000"/>
            </a:xfrm>
            <a:custGeom>
              <a:avLst/>
              <a:gdLst/>
              <a:ahLst/>
              <a:cxnLst/>
              <a:rect l="l" t="t" r="r" b="b"/>
              <a:pathLst>
                <a:path w="694" h="2080" extrusionOk="0">
                  <a:moveTo>
                    <a:pt x="1" y="0"/>
                  </a:moveTo>
                  <a:lnTo>
                    <a:pt x="1" y="2080"/>
                  </a:lnTo>
                  <a:lnTo>
                    <a:pt x="694" y="2080"/>
                  </a:lnTo>
                  <a:lnTo>
                    <a:pt x="6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8709;p58">
              <a:extLst>
                <a:ext uri="{FF2B5EF4-FFF2-40B4-BE49-F238E27FC236}">
                  <a16:creationId xmlns:a16="http://schemas.microsoft.com/office/drawing/2014/main" id="{D8839EAA-70C1-4D25-169A-08B69C5687F9}"/>
                </a:ext>
              </a:extLst>
            </p:cNvPr>
            <p:cNvSpPr/>
            <p:nvPr/>
          </p:nvSpPr>
          <p:spPr>
            <a:xfrm>
              <a:off x="1380175" y="412122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0" y="0"/>
                  </a:moveTo>
                  <a:lnTo>
                    <a:pt x="0" y="694"/>
                  </a:lnTo>
                  <a:lnTo>
                    <a:pt x="693" y="694"/>
                  </a:lnTo>
                  <a:lnTo>
                    <a:pt x="69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8710;p58">
              <a:extLst>
                <a:ext uri="{FF2B5EF4-FFF2-40B4-BE49-F238E27FC236}">
                  <a16:creationId xmlns:a16="http://schemas.microsoft.com/office/drawing/2014/main" id="{4C3F4B22-45FB-8D0D-69A8-0B0B49661004}"/>
                </a:ext>
              </a:extLst>
            </p:cNvPr>
            <p:cNvSpPr/>
            <p:nvPr/>
          </p:nvSpPr>
          <p:spPr>
            <a:xfrm>
              <a:off x="1518800" y="4051925"/>
              <a:ext cx="18125" cy="86650"/>
            </a:xfrm>
            <a:custGeom>
              <a:avLst/>
              <a:gdLst/>
              <a:ahLst/>
              <a:cxnLst/>
              <a:rect l="l" t="t" r="r" b="b"/>
              <a:pathLst>
                <a:path w="725" h="3466" extrusionOk="0">
                  <a:moveTo>
                    <a:pt x="0" y="0"/>
                  </a:moveTo>
                  <a:lnTo>
                    <a:pt x="0" y="3466"/>
                  </a:lnTo>
                  <a:lnTo>
                    <a:pt x="725" y="3466"/>
                  </a:lnTo>
                  <a:lnTo>
                    <a:pt x="7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6" name="Google Shape;8711;p58">
            <a:extLst>
              <a:ext uri="{FF2B5EF4-FFF2-40B4-BE49-F238E27FC236}">
                <a16:creationId xmlns:a16="http://schemas.microsoft.com/office/drawing/2014/main" id="{252C1CE9-3C4A-B590-8A5E-30A814071F92}"/>
              </a:ext>
            </a:extLst>
          </p:cNvPr>
          <p:cNvGrpSpPr/>
          <p:nvPr/>
        </p:nvGrpSpPr>
        <p:grpSpPr>
          <a:xfrm>
            <a:off x="5232451" y="4527438"/>
            <a:ext cx="400658" cy="525275"/>
            <a:chOff x="3167275" y="3227275"/>
            <a:chExt cx="225300" cy="295375"/>
          </a:xfrm>
          <a:solidFill>
            <a:srgbClr val="054B99"/>
          </a:solidFill>
        </p:grpSpPr>
        <p:sp>
          <p:nvSpPr>
            <p:cNvPr id="307" name="Google Shape;8712;p58">
              <a:extLst>
                <a:ext uri="{FF2B5EF4-FFF2-40B4-BE49-F238E27FC236}">
                  <a16:creationId xmlns:a16="http://schemas.microsoft.com/office/drawing/2014/main" id="{0C5CBD3F-3709-CBE0-0B9C-1D0EB7F3FEC9}"/>
                </a:ext>
              </a:extLst>
            </p:cNvPr>
            <p:cNvSpPr/>
            <p:nvPr/>
          </p:nvSpPr>
          <p:spPr>
            <a:xfrm>
              <a:off x="3167275" y="3227275"/>
              <a:ext cx="225300" cy="207950"/>
            </a:xfrm>
            <a:custGeom>
              <a:avLst/>
              <a:gdLst/>
              <a:ahLst/>
              <a:cxnLst/>
              <a:rect l="l" t="t" r="r" b="b"/>
              <a:pathLst>
                <a:path w="9012" h="8318" extrusionOk="0">
                  <a:moveTo>
                    <a:pt x="4538" y="1"/>
                  </a:moveTo>
                  <a:cubicBezTo>
                    <a:pt x="2112" y="1"/>
                    <a:pt x="1" y="1985"/>
                    <a:pt x="32" y="4537"/>
                  </a:cubicBezTo>
                  <a:cubicBezTo>
                    <a:pt x="32" y="5860"/>
                    <a:pt x="631" y="7184"/>
                    <a:pt x="1797" y="8066"/>
                  </a:cubicBezTo>
                  <a:cubicBezTo>
                    <a:pt x="1923" y="8192"/>
                    <a:pt x="2017" y="8223"/>
                    <a:pt x="2049" y="8318"/>
                  </a:cubicBezTo>
                  <a:lnTo>
                    <a:pt x="4160" y="8318"/>
                  </a:lnTo>
                  <a:lnTo>
                    <a:pt x="4160" y="6900"/>
                  </a:lnTo>
                  <a:lnTo>
                    <a:pt x="2427" y="6900"/>
                  </a:lnTo>
                  <a:cubicBezTo>
                    <a:pt x="2238" y="6900"/>
                    <a:pt x="2080" y="6743"/>
                    <a:pt x="2080" y="6554"/>
                  </a:cubicBezTo>
                  <a:lnTo>
                    <a:pt x="2080" y="5829"/>
                  </a:lnTo>
                  <a:cubicBezTo>
                    <a:pt x="2080" y="4852"/>
                    <a:pt x="2679" y="4033"/>
                    <a:pt x="3498" y="3624"/>
                  </a:cubicBezTo>
                  <a:cubicBezTo>
                    <a:pt x="3277" y="3403"/>
                    <a:pt x="3151" y="3088"/>
                    <a:pt x="3151" y="2678"/>
                  </a:cubicBezTo>
                  <a:cubicBezTo>
                    <a:pt x="3151" y="1922"/>
                    <a:pt x="3782" y="1292"/>
                    <a:pt x="4538" y="1292"/>
                  </a:cubicBezTo>
                  <a:cubicBezTo>
                    <a:pt x="5262" y="1292"/>
                    <a:pt x="5892" y="1922"/>
                    <a:pt x="5892" y="2678"/>
                  </a:cubicBezTo>
                  <a:cubicBezTo>
                    <a:pt x="5892" y="3025"/>
                    <a:pt x="5735" y="3340"/>
                    <a:pt x="5546" y="3624"/>
                  </a:cubicBezTo>
                  <a:cubicBezTo>
                    <a:pt x="6365" y="4033"/>
                    <a:pt x="6964" y="4852"/>
                    <a:pt x="6964" y="5829"/>
                  </a:cubicBezTo>
                  <a:lnTo>
                    <a:pt x="6964" y="6554"/>
                  </a:lnTo>
                  <a:cubicBezTo>
                    <a:pt x="6964" y="6743"/>
                    <a:pt x="6806" y="6900"/>
                    <a:pt x="6617" y="6900"/>
                  </a:cubicBezTo>
                  <a:lnTo>
                    <a:pt x="4884" y="6900"/>
                  </a:lnTo>
                  <a:lnTo>
                    <a:pt x="4884" y="8318"/>
                  </a:lnTo>
                  <a:lnTo>
                    <a:pt x="6995" y="8318"/>
                  </a:lnTo>
                  <a:cubicBezTo>
                    <a:pt x="7027" y="8286"/>
                    <a:pt x="7121" y="8192"/>
                    <a:pt x="7247" y="8129"/>
                  </a:cubicBezTo>
                  <a:cubicBezTo>
                    <a:pt x="8413" y="7184"/>
                    <a:pt x="9011" y="5829"/>
                    <a:pt x="9011" y="4506"/>
                  </a:cubicBezTo>
                  <a:cubicBezTo>
                    <a:pt x="9011" y="2017"/>
                    <a:pt x="6995" y="1"/>
                    <a:pt x="45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8713;p58">
              <a:extLst>
                <a:ext uri="{FF2B5EF4-FFF2-40B4-BE49-F238E27FC236}">
                  <a16:creationId xmlns:a16="http://schemas.microsoft.com/office/drawing/2014/main" id="{C77A764E-7EB1-DAA6-6057-0FD9B9F57EA5}"/>
                </a:ext>
              </a:extLst>
            </p:cNvPr>
            <p:cNvSpPr/>
            <p:nvPr/>
          </p:nvSpPr>
          <p:spPr>
            <a:xfrm>
              <a:off x="3262600" y="3278475"/>
              <a:ext cx="35450" cy="35475"/>
            </a:xfrm>
            <a:custGeom>
              <a:avLst/>
              <a:gdLst/>
              <a:ahLst/>
              <a:cxnLst/>
              <a:rect l="l" t="t" r="r" b="b"/>
              <a:pathLst>
                <a:path w="1418" h="1419" extrusionOk="0">
                  <a:moveTo>
                    <a:pt x="725" y="0"/>
                  </a:moveTo>
                  <a:cubicBezTo>
                    <a:pt x="315" y="0"/>
                    <a:pt x="0" y="315"/>
                    <a:pt x="0" y="725"/>
                  </a:cubicBezTo>
                  <a:cubicBezTo>
                    <a:pt x="0" y="1103"/>
                    <a:pt x="315" y="1418"/>
                    <a:pt x="725" y="1418"/>
                  </a:cubicBezTo>
                  <a:cubicBezTo>
                    <a:pt x="1103" y="1418"/>
                    <a:pt x="1418" y="1103"/>
                    <a:pt x="1418" y="725"/>
                  </a:cubicBezTo>
                  <a:cubicBezTo>
                    <a:pt x="1418" y="315"/>
                    <a:pt x="1103" y="0"/>
                    <a:pt x="7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8714;p58">
              <a:extLst>
                <a:ext uri="{FF2B5EF4-FFF2-40B4-BE49-F238E27FC236}">
                  <a16:creationId xmlns:a16="http://schemas.microsoft.com/office/drawing/2014/main" id="{A17F62A0-FFEE-3A43-18E7-C9D36996F5F8}"/>
                </a:ext>
              </a:extLst>
            </p:cNvPr>
            <p:cNvSpPr/>
            <p:nvPr/>
          </p:nvSpPr>
          <p:spPr>
            <a:xfrm>
              <a:off x="3220050" y="3452525"/>
              <a:ext cx="121325" cy="35475"/>
            </a:xfrm>
            <a:custGeom>
              <a:avLst/>
              <a:gdLst/>
              <a:ahLst/>
              <a:cxnLst/>
              <a:rect l="l" t="t" r="r" b="b"/>
              <a:pathLst>
                <a:path w="4853" h="1419" extrusionOk="0">
                  <a:moveTo>
                    <a:pt x="1" y="1"/>
                  </a:moveTo>
                  <a:lnTo>
                    <a:pt x="1" y="347"/>
                  </a:lnTo>
                  <a:cubicBezTo>
                    <a:pt x="1" y="946"/>
                    <a:pt x="473" y="1419"/>
                    <a:pt x="1040" y="1419"/>
                  </a:cubicBezTo>
                  <a:lnTo>
                    <a:pt x="3781" y="1419"/>
                  </a:lnTo>
                  <a:cubicBezTo>
                    <a:pt x="4380" y="1419"/>
                    <a:pt x="4853" y="946"/>
                    <a:pt x="4853" y="347"/>
                  </a:cubicBezTo>
                  <a:lnTo>
                    <a:pt x="485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8715;p58">
              <a:extLst>
                <a:ext uri="{FF2B5EF4-FFF2-40B4-BE49-F238E27FC236}">
                  <a16:creationId xmlns:a16="http://schemas.microsoft.com/office/drawing/2014/main" id="{FF338114-F744-7272-CB89-5B4AB34392A5}"/>
                </a:ext>
              </a:extLst>
            </p:cNvPr>
            <p:cNvSpPr/>
            <p:nvPr/>
          </p:nvSpPr>
          <p:spPr>
            <a:xfrm>
              <a:off x="3237375" y="3332025"/>
              <a:ext cx="86675" cy="52000"/>
            </a:xfrm>
            <a:custGeom>
              <a:avLst/>
              <a:gdLst/>
              <a:ahLst/>
              <a:cxnLst/>
              <a:rect l="l" t="t" r="r" b="b"/>
              <a:pathLst>
                <a:path w="3467" h="2080" extrusionOk="0">
                  <a:moveTo>
                    <a:pt x="1734" y="1"/>
                  </a:moveTo>
                  <a:cubicBezTo>
                    <a:pt x="789" y="1"/>
                    <a:pt x="1" y="725"/>
                    <a:pt x="1" y="1733"/>
                  </a:cubicBezTo>
                  <a:lnTo>
                    <a:pt x="1" y="2080"/>
                  </a:lnTo>
                  <a:lnTo>
                    <a:pt x="3466" y="2080"/>
                  </a:lnTo>
                  <a:lnTo>
                    <a:pt x="3466" y="1733"/>
                  </a:lnTo>
                  <a:cubicBezTo>
                    <a:pt x="3466" y="788"/>
                    <a:pt x="2679" y="1"/>
                    <a:pt x="17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8716;p58">
              <a:extLst>
                <a:ext uri="{FF2B5EF4-FFF2-40B4-BE49-F238E27FC236}">
                  <a16:creationId xmlns:a16="http://schemas.microsoft.com/office/drawing/2014/main" id="{E7C3C741-9283-4469-E09D-68E0A45EC1E7}"/>
                </a:ext>
              </a:extLst>
            </p:cNvPr>
            <p:cNvSpPr/>
            <p:nvPr/>
          </p:nvSpPr>
          <p:spPr>
            <a:xfrm>
              <a:off x="3237375" y="3505300"/>
              <a:ext cx="87450" cy="17350"/>
            </a:xfrm>
            <a:custGeom>
              <a:avLst/>
              <a:gdLst/>
              <a:ahLst/>
              <a:cxnLst/>
              <a:rect l="l" t="t" r="r" b="b"/>
              <a:pathLst>
                <a:path w="3498" h="694" extrusionOk="0">
                  <a:moveTo>
                    <a:pt x="32" y="1"/>
                  </a:moveTo>
                  <a:cubicBezTo>
                    <a:pt x="1" y="379"/>
                    <a:pt x="284" y="694"/>
                    <a:pt x="694" y="694"/>
                  </a:cubicBezTo>
                  <a:lnTo>
                    <a:pt x="2773" y="694"/>
                  </a:lnTo>
                  <a:cubicBezTo>
                    <a:pt x="3183" y="694"/>
                    <a:pt x="3498" y="379"/>
                    <a:pt x="34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2" name="Google Shape;8717;p58">
            <a:extLst>
              <a:ext uri="{FF2B5EF4-FFF2-40B4-BE49-F238E27FC236}">
                <a16:creationId xmlns:a16="http://schemas.microsoft.com/office/drawing/2014/main" id="{690579ED-BC01-D632-68AD-7888EF7B49E9}"/>
              </a:ext>
            </a:extLst>
          </p:cNvPr>
          <p:cNvSpPr/>
          <p:nvPr/>
        </p:nvSpPr>
        <p:spPr>
          <a:xfrm>
            <a:off x="5156072" y="5189079"/>
            <a:ext cx="553329" cy="527720"/>
          </a:xfrm>
          <a:custGeom>
            <a:avLst/>
            <a:gdLst/>
            <a:ahLst/>
            <a:cxnLst/>
            <a:rect l="l" t="t" r="r" b="b"/>
            <a:pathLst>
              <a:path w="12446" h="11870" extrusionOk="0">
                <a:moveTo>
                  <a:pt x="9421" y="1410"/>
                </a:moveTo>
                <a:cubicBezTo>
                  <a:pt x="9775" y="1410"/>
                  <a:pt x="10130" y="1544"/>
                  <a:pt x="10397" y="1812"/>
                </a:cubicBezTo>
                <a:cubicBezTo>
                  <a:pt x="10901" y="2316"/>
                  <a:pt x="10901" y="3198"/>
                  <a:pt x="10366" y="3734"/>
                </a:cubicBezTo>
                <a:lnTo>
                  <a:pt x="9169" y="4931"/>
                </a:lnTo>
                <a:cubicBezTo>
                  <a:pt x="8948" y="5152"/>
                  <a:pt x="8633" y="5278"/>
                  <a:pt x="8318" y="5309"/>
                </a:cubicBezTo>
                <a:lnTo>
                  <a:pt x="8476" y="5152"/>
                </a:lnTo>
                <a:cubicBezTo>
                  <a:pt x="8854" y="4773"/>
                  <a:pt x="8854" y="4112"/>
                  <a:pt x="8476" y="3702"/>
                </a:cubicBezTo>
                <a:cubicBezTo>
                  <a:pt x="8271" y="3513"/>
                  <a:pt x="8003" y="3419"/>
                  <a:pt x="7739" y="3419"/>
                </a:cubicBezTo>
                <a:cubicBezTo>
                  <a:pt x="7475" y="3419"/>
                  <a:pt x="7215" y="3513"/>
                  <a:pt x="7026" y="3702"/>
                </a:cubicBezTo>
                <a:lnTo>
                  <a:pt x="6869" y="3860"/>
                </a:lnTo>
                <a:cubicBezTo>
                  <a:pt x="6900" y="3545"/>
                  <a:pt x="7026" y="3230"/>
                  <a:pt x="7247" y="3009"/>
                </a:cubicBezTo>
                <a:lnTo>
                  <a:pt x="8444" y="1812"/>
                </a:lnTo>
                <a:cubicBezTo>
                  <a:pt x="8712" y="1544"/>
                  <a:pt x="9066" y="1410"/>
                  <a:pt x="9421" y="1410"/>
                </a:cubicBezTo>
                <a:close/>
                <a:moveTo>
                  <a:pt x="4128" y="6475"/>
                </a:moveTo>
                <a:lnTo>
                  <a:pt x="3970" y="6601"/>
                </a:lnTo>
                <a:cubicBezTo>
                  <a:pt x="3592" y="7010"/>
                  <a:pt x="3592" y="7672"/>
                  <a:pt x="3970" y="8081"/>
                </a:cubicBezTo>
                <a:cubicBezTo>
                  <a:pt x="4175" y="8270"/>
                  <a:pt x="4443" y="8365"/>
                  <a:pt x="4711" y="8365"/>
                </a:cubicBezTo>
                <a:cubicBezTo>
                  <a:pt x="4978" y="8365"/>
                  <a:pt x="5246" y="8270"/>
                  <a:pt x="5451" y="8081"/>
                </a:cubicBezTo>
                <a:lnTo>
                  <a:pt x="5577" y="7924"/>
                </a:lnTo>
                <a:lnTo>
                  <a:pt x="5577" y="7924"/>
                </a:lnTo>
                <a:cubicBezTo>
                  <a:pt x="5640" y="8270"/>
                  <a:pt x="5483" y="8586"/>
                  <a:pt x="5231" y="8838"/>
                </a:cubicBezTo>
                <a:lnTo>
                  <a:pt x="4065" y="10003"/>
                </a:lnTo>
                <a:cubicBezTo>
                  <a:pt x="3781" y="10271"/>
                  <a:pt x="3427" y="10405"/>
                  <a:pt x="3072" y="10405"/>
                </a:cubicBezTo>
                <a:cubicBezTo>
                  <a:pt x="2718" y="10405"/>
                  <a:pt x="2364" y="10271"/>
                  <a:pt x="2080" y="10003"/>
                </a:cubicBezTo>
                <a:cubicBezTo>
                  <a:pt x="1544" y="9468"/>
                  <a:pt x="1544" y="8586"/>
                  <a:pt x="2080" y="8050"/>
                </a:cubicBezTo>
                <a:lnTo>
                  <a:pt x="3277" y="6853"/>
                </a:lnTo>
                <a:cubicBezTo>
                  <a:pt x="3498" y="6601"/>
                  <a:pt x="3813" y="6506"/>
                  <a:pt x="4128" y="6475"/>
                </a:cubicBezTo>
                <a:close/>
                <a:moveTo>
                  <a:pt x="9373" y="0"/>
                </a:moveTo>
                <a:cubicBezTo>
                  <a:pt x="8665" y="0"/>
                  <a:pt x="7956" y="268"/>
                  <a:pt x="7404" y="804"/>
                </a:cubicBezTo>
                <a:lnTo>
                  <a:pt x="6239" y="1970"/>
                </a:lnTo>
                <a:cubicBezTo>
                  <a:pt x="5451" y="2757"/>
                  <a:pt x="5199" y="3986"/>
                  <a:pt x="5640" y="4994"/>
                </a:cubicBezTo>
                <a:lnTo>
                  <a:pt x="5325" y="5309"/>
                </a:lnTo>
                <a:cubicBezTo>
                  <a:pt x="4994" y="5170"/>
                  <a:pt x="4634" y="5100"/>
                  <a:pt x="4270" y="5100"/>
                </a:cubicBezTo>
                <a:cubicBezTo>
                  <a:pt x="3562" y="5100"/>
                  <a:pt x="2842" y="5366"/>
                  <a:pt x="2301" y="5908"/>
                </a:cubicBezTo>
                <a:lnTo>
                  <a:pt x="1103" y="7105"/>
                </a:lnTo>
                <a:cubicBezTo>
                  <a:pt x="1" y="8144"/>
                  <a:pt x="1" y="9940"/>
                  <a:pt x="1103" y="11043"/>
                </a:cubicBezTo>
                <a:cubicBezTo>
                  <a:pt x="1655" y="11594"/>
                  <a:pt x="2364" y="11870"/>
                  <a:pt x="3072" y="11870"/>
                </a:cubicBezTo>
                <a:cubicBezTo>
                  <a:pt x="3781" y="11870"/>
                  <a:pt x="4490" y="11594"/>
                  <a:pt x="5041" y="11043"/>
                </a:cubicBezTo>
                <a:lnTo>
                  <a:pt x="6239" y="9846"/>
                </a:lnTo>
                <a:cubicBezTo>
                  <a:pt x="7026" y="9058"/>
                  <a:pt x="7247" y="7829"/>
                  <a:pt x="6806" y="6821"/>
                </a:cubicBezTo>
                <a:lnTo>
                  <a:pt x="7121" y="6506"/>
                </a:lnTo>
                <a:cubicBezTo>
                  <a:pt x="7473" y="6656"/>
                  <a:pt x="7840" y="6729"/>
                  <a:pt x="8204" y="6729"/>
                </a:cubicBezTo>
                <a:cubicBezTo>
                  <a:pt x="8914" y="6729"/>
                  <a:pt x="9614" y="6449"/>
                  <a:pt x="10177" y="5908"/>
                </a:cubicBezTo>
                <a:lnTo>
                  <a:pt x="11342" y="4742"/>
                </a:lnTo>
                <a:cubicBezTo>
                  <a:pt x="12445" y="3639"/>
                  <a:pt x="12445" y="1907"/>
                  <a:pt x="11342" y="804"/>
                </a:cubicBezTo>
                <a:cubicBezTo>
                  <a:pt x="10791" y="268"/>
                  <a:pt x="10082" y="0"/>
                  <a:pt x="9373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3" name="Google Shape;8718;p58">
            <a:extLst>
              <a:ext uri="{FF2B5EF4-FFF2-40B4-BE49-F238E27FC236}">
                <a16:creationId xmlns:a16="http://schemas.microsoft.com/office/drawing/2014/main" id="{8069C2B6-75C3-5517-E503-0243BA754331}"/>
              </a:ext>
            </a:extLst>
          </p:cNvPr>
          <p:cNvGrpSpPr/>
          <p:nvPr/>
        </p:nvGrpSpPr>
        <p:grpSpPr>
          <a:xfrm>
            <a:off x="5168030" y="5828621"/>
            <a:ext cx="529499" cy="525319"/>
            <a:chOff x="3133425" y="3955025"/>
            <a:chExt cx="297750" cy="295400"/>
          </a:xfrm>
          <a:solidFill>
            <a:srgbClr val="054B99"/>
          </a:solidFill>
        </p:grpSpPr>
        <p:sp>
          <p:nvSpPr>
            <p:cNvPr id="314" name="Google Shape;8719;p58">
              <a:extLst>
                <a:ext uri="{FF2B5EF4-FFF2-40B4-BE49-F238E27FC236}">
                  <a16:creationId xmlns:a16="http://schemas.microsoft.com/office/drawing/2014/main" id="{B4FC52BD-031E-DE6B-9656-1ED8B8712410}"/>
                </a:ext>
              </a:extLst>
            </p:cNvPr>
            <p:cNvSpPr/>
            <p:nvPr/>
          </p:nvSpPr>
          <p:spPr>
            <a:xfrm>
              <a:off x="3133425" y="4058225"/>
              <a:ext cx="297750" cy="192200"/>
            </a:xfrm>
            <a:custGeom>
              <a:avLst/>
              <a:gdLst/>
              <a:ahLst/>
              <a:cxnLst/>
              <a:rect l="l" t="t" r="r" b="b"/>
              <a:pathLst>
                <a:path w="11910" h="7688" extrusionOk="0">
                  <a:moveTo>
                    <a:pt x="5923" y="0"/>
                  </a:moveTo>
                  <a:cubicBezTo>
                    <a:pt x="5325" y="0"/>
                    <a:pt x="4821" y="347"/>
                    <a:pt x="4631" y="914"/>
                  </a:cubicBezTo>
                  <a:cubicBezTo>
                    <a:pt x="4505" y="1166"/>
                    <a:pt x="4505" y="1449"/>
                    <a:pt x="4568" y="1764"/>
                  </a:cubicBezTo>
                  <a:cubicBezTo>
                    <a:pt x="4884" y="1922"/>
                    <a:pt x="5199" y="2016"/>
                    <a:pt x="5577" y="2048"/>
                  </a:cubicBezTo>
                  <a:lnTo>
                    <a:pt x="5577" y="2741"/>
                  </a:lnTo>
                  <a:lnTo>
                    <a:pt x="2458" y="2741"/>
                  </a:lnTo>
                  <a:cubicBezTo>
                    <a:pt x="1859" y="2741"/>
                    <a:pt x="1418" y="3214"/>
                    <a:pt x="1418" y="3781"/>
                  </a:cubicBezTo>
                  <a:lnTo>
                    <a:pt x="1418" y="4190"/>
                  </a:lnTo>
                  <a:cubicBezTo>
                    <a:pt x="630" y="4316"/>
                    <a:pt x="0" y="5041"/>
                    <a:pt x="0" y="5891"/>
                  </a:cubicBezTo>
                  <a:cubicBezTo>
                    <a:pt x="0" y="6837"/>
                    <a:pt x="788" y="7687"/>
                    <a:pt x="1765" y="7687"/>
                  </a:cubicBezTo>
                  <a:cubicBezTo>
                    <a:pt x="2710" y="7687"/>
                    <a:pt x="3497" y="6900"/>
                    <a:pt x="3497" y="5891"/>
                  </a:cubicBezTo>
                  <a:cubicBezTo>
                    <a:pt x="3497" y="5072"/>
                    <a:pt x="2930" y="4316"/>
                    <a:pt x="2143" y="4190"/>
                  </a:cubicBezTo>
                  <a:lnTo>
                    <a:pt x="2143" y="3781"/>
                  </a:lnTo>
                  <a:cubicBezTo>
                    <a:pt x="2143" y="3592"/>
                    <a:pt x="2300" y="3434"/>
                    <a:pt x="2489" y="3434"/>
                  </a:cubicBezTo>
                  <a:lnTo>
                    <a:pt x="5608" y="3434"/>
                  </a:lnTo>
                  <a:lnTo>
                    <a:pt x="5608" y="4127"/>
                  </a:lnTo>
                  <a:cubicBezTo>
                    <a:pt x="4821" y="4285"/>
                    <a:pt x="4222" y="5009"/>
                    <a:pt x="4222" y="5860"/>
                  </a:cubicBezTo>
                  <a:cubicBezTo>
                    <a:pt x="4222" y="6805"/>
                    <a:pt x="5010" y="7656"/>
                    <a:pt x="5955" y="7656"/>
                  </a:cubicBezTo>
                  <a:cubicBezTo>
                    <a:pt x="6900" y="7656"/>
                    <a:pt x="7687" y="6868"/>
                    <a:pt x="7687" y="5860"/>
                  </a:cubicBezTo>
                  <a:cubicBezTo>
                    <a:pt x="7687" y="5041"/>
                    <a:pt x="7089" y="4285"/>
                    <a:pt x="6301" y="4127"/>
                  </a:cubicBezTo>
                  <a:lnTo>
                    <a:pt x="6301" y="3434"/>
                  </a:lnTo>
                  <a:lnTo>
                    <a:pt x="9452" y="3434"/>
                  </a:lnTo>
                  <a:cubicBezTo>
                    <a:pt x="9641" y="3434"/>
                    <a:pt x="9798" y="3592"/>
                    <a:pt x="9798" y="3781"/>
                  </a:cubicBezTo>
                  <a:lnTo>
                    <a:pt x="9798" y="4190"/>
                  </a:lnTo>
                  <a:cubicBezTo>
                    <a:pt x="9011" y="4316"/>
                    <a:pt x="8444" y="5041"/>
                    <a:pt x="8444" y="5891"/>
                  </a:cubicBezTo>
                  <a:cubicBezTo>
                    <a:pt x="8444" y="6837"/>
                    <a:pt x="9231" y="7687"/>
                    <a:pt x="10176" y="7687"/>
                  </a:cubicBezTo>
                  <a:cubicBezTo>
                    <a:pt x="11121" y="7687"/>
                    <a:pt x="11909" y="6900"/>
                    <a:pt x="11909" y="5891"/>
                  </a:cubicBezTo>
                  <a:cubicBezTo>
                    <a:pt x="11783" y="5135"/>
                    <a:pt x="11185" y="4379"/>
                    <a:pt x="10397" y="4222"/>
                  </a:cubicBezTo>
                  <a:lnTo>
                    <a:pt x="10397" y="3812"/>
                  </a:lnTo>
                  <a:cubicBezTo>
                    <a:pt x="10397" y="3245"/>
                    <a:pt x="9924" y="2804"/>
                    <a:pt x="9389" y="2804"/>
                  </a:cubicBezTo>
                  <a:lnTo>
                    <a:pt x="6238" y="2804"/>
                  </a:lnTo>
                  <a:lnTo>
                    <a:pt x="6238" y="2079"/>
                  </a:lnTo>
                  <a:cubicBezTo>
                    <a:pt x="6585" y="2048"/>
                    <a:pt x="6900" y="1922"/>
                    <a:pt x="7215" y="1827"/>
                  </a:cubicBezTo>
                  <a:cubicBezTo>
                    <a:pt x="7341" y="1418"/>
                    <a:pt x="7246" y="977"/>
                    <a:pt x="7057" y="630"/>
                  </a:cubicBezTo>
                  <a:cubicBezTo>
                    <a:pt x="6774" y="221"/>
                    <a:pt x="6396" y="0"/>
                    <a:pt x="59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8720;p58">
              <a:extLst>
                <a:ext uri="{FF2B5EF4-FFF2-40B4-BE49-F238E27FC236}">
                  <a16:creationId xmlns:a16="http://schemas.microsoft.com/office/drawing/2014/main" id="{B6BFEF33-ED09-78E2-DAFC-7B9A05015C04}"/>
                </a:ext>
              </a:extLst>
            </p:cNvPr>
            <p:cNvSpPr/>
            <p:nvPr/>
          </p:nvSpPr>
          <p:spPr>
            <a:xfrm>
              <a:off x="3263375" y="4007025"/>
              <a:ext cx="35475" cy="35450"/>
            </a:xfrm>
            <a:custGeom>
              <a:avLst/>
              <a:gdLst/>
              <a:ahLst/>
              <a:cxnLst/>
              <a:rect l="l" t="t" r="r" b="b"/>
              <a:pathLst>
                <a:path w="1419" h="1418" extrusionOk="0">
                  <a:moveTo>
                    <a:pt x="725" y="0"/>
                  </a:moveTo>
                  <a:cubicBezTo>
                    <a:pt x="284" y="0"/>
                    <a:pt x="1" y="315"/>
                    <a:pt x="1" y="725"/>
                  </a:cubicBezTo>
                  <a:cubicBezTo>
                    <a:pt x="1" y="1103"/>
                    <a:pt x="316" y="1418"/>
                    <a:pt x="725" y="1418"/>
                  </a:cubicBezTo>
                  <a:cubicBezTo>
                    <a:pt x="1103" y="1418"/>
                    <a:pt x="1418" y="1103"/>
                    <a:pt x="1418" y="725"/>
                  </a:cubicBezTo>
                  <a:cubicBezTo>
                    <a:pt x="1418" y="315"/>
                    <a:pt x="1103" y="0"/>
                    <a:pt x="7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8721;p58">
              <a:extLst>
                <a:ext uri="{FF2B5EF4-FFF2-40B4-BE49-F238E27FC236}">
                  <a16:creationId xmlns:a16="http://schemas.microsoft.com/office/drawing/2014/main" id="{F1DE0076-772B-3432-8313-FCBAE94BFF45}"/>
                </a:ext>
              </a:extLst>
            </p:cNvPr>
            <p:cNvSpPr/>
            <p:nvPr/>
          </p:nvSpPr>
          <p:spPr>
            <a:xfrm>
              <a:off x="3203525" y="3955025"/>
              <a:ext cx="155175" cy="135500"/>
            </a:xfrm>
            <a:custGeom>
              <a:avLst/>
              <a:gdLst/>
              <a:ahLst/>
              <a:cxnLst/>
              <a:rect l="l" t="t" r="r" b="b"/>
              <a:pathLst>
                <a:path w="6207" h="5420" extrusionOk="0">
                  <a:moveTo>
                    <a:pt x="3119" y="1"/>
                  </a:moveTo>
                  <a:cubicBezTo>
                    <a:pt x="1386" y="1"/>
                    <a:pt x="0" y="1387"/>
                    <a:pt x="0" y="3120"/>
                  </a:cubicBezTo>
                  <a:cubicBezTo>
                    <a:pt x="0" y="4002"/>
                    <a:pt x="410" y="4853"/>
                    <a:pt x="1071" y="5420"/>
                  </a:cubicBezTo>
                  <a:cubicBezTo>
                    <a:pt x="1071" y="5231"/>
                    <a:pt x="1103" y="5042"/>
                    <a:pt x="1197" y="4853"/>
                  </a:cubicBezTo>
                  <a:cubicBezTo>
                    <a:pt x="1323" y="4380"/>
                    <a:pt x="1701" y="3971"/>
                    <a:pt x="2111" y="3750"/>
                  </a:cubicBezTo>
                  <a:cubicBezTo>
                    <a:pt x="1890" y="3498"/>
                    <a:pt x="1733" y="3151"/>
                    <a:pt x="1733" y="2805"/>
                  </a:cubicBezTo>
                  <a:cubicBezTo>
                    <a:pt x="1733" y="2049"/>
                    <a:pt x="2363" y="1419"/>
                    <a:pt x="3119" y="1419"/>
                  </a:cubicBezTo>
                  <a:cubicBezTo>
                    <a:pt x="3844" y="1419"/>
                    <a:pt x="4474" y="2049"/>
                    <a:pt x="4474" y="2805"/>
                  </a:cubicBezTo>
                  <a:cubicBezTo>
                    <a:pt x="4474" y="3151"/>
                    <a:pt x="4348" y="3498"/>
                    <a:pt x="4096" y="3750"/>
                  </a:cubicBezTo>
                  <a:cubicBezTo>
                    <a:pt x="4379" y="3876"/>
                    <a:pt x="4600" y="4097"/>
                    <a:pt x="4789" y="4380"/>
                  </a:cubicBezTo>
                  <a:cubicBezTo>
                    <a:pt x="5009" y="4695"/>
                    <a:pt x="5135" y="5042"/>
                    <a:pt x="5167" y="5420"/>
                  </a:cubicBezTo>
                  <a:cubicBezTo>
                    <a:pt x="5797" y="4853"/>
                    <a:pt x="6207" y="4065"/>
                    <a:pt x="6207" y="3120"/>
                  </a:cubicBezTo>
                  <a:cubicBezTo>
                    <a:pt x="6207" y="1387"/>
                    <a:pt x="4852" y="1"/>
                    <a:pt x="3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7" name="Google Shape;8722;p58">
            <a:extLst>
              <a:ext uri="{FF2B5EF4-FFF2-40B4-BE49-F238E27FC236}">
                <a16:creationId xmlns:a16="http://schemas.microsoft.com/office/drawing/2014/main" id="{CD65328E-2953-F7F4-BFD8-FA905ADA3919}"/>
              </a:ext>
            </a:extLst>
          </p:cNvPr>
          <p:cNvGrpSpPr/>
          <p:nvPr/>
        </p:nvGrpSpPr>
        <p:grpSpPr>
          <a:xfrm>
            <a:off x="8498140" y="4525793"/>
            <a:ext cx="526697" cy="528564"/>
            <a:chOff x="4991425" y="3234750"/>
            <a:chExt cx="296175" cy="297225"/>
          </a:xfrm>
          <a:solidFill>
            <a:srgbClr val="054B99"/>
          </a:solidFill>
        </p:grpSpPr>
        <p:sp>
          <p:nvSpPr>
            <p:cNvPr id="318" name="Google Shape;8723;p58">
              <a:extLst>
                <a:ext uri="{FF2B5EF4-FFF2-40B4-BE49-F238E27FC236}">
                  <a16:creationId xmlns:a16="http://schemas.microsoft.com/office/drawing/2014/main" id="{C4C8FF96-BC1C-D182-DC2E-1CAD5E1F57A4}"/>
                </a:ext>
              </a:extLst>
            </p:cNvPr>
            <p:cNvSpPr/>
            <p:nvPr/>
          </p:nvSpPr>
          <p:spPr>
            <a:xfrm>
              <a:off x="5077275" y="3304450"/>
              <a:ext cx="122100" cy="99275"/>
            </a:xfrm>
            <a:custGeom>
              <a:avLst/>
              <a:gdLst/>
              <a:ahLst/>
              <a:cxnLst/>
              <a:rect l="l" t="t" r="r" b="b"/>
              <a:pathLst>
                <a:path w="4884" h="3971" extrusionOk="0">
                  <a:moveTo>
                    <a:pt x="2426" y="1"/>
                  </a:moveTo>
                  <a:cubicBezTo>
                    <a:pt x="1103" y="1"/>
                    <a:pt x="0" y="1104"/>
                    <a:pt x="0" y="2427"/>
                  </a:cubicBezTo>
                  <a:cubicBezTo>
                    <a:pt x="0" y="3025"/>
                    <a:pt x="190" y="3530"/>
                    <a:pt x="536" y="3971"/>
                  </a:cubicBezTo>
                  <a:cubicBezTo>
                    <a:pt x="820" y="3624"/>
                    <a:pt x="1103" y="3309"/>
                    <a:pt x="1481" y="3057"/>
                  </a:cubicBezTo>
                  <a:cubicBezTo>
                    <a:pt x="1261" y="2805"/>
                    <a:pt x="1103" y="2458"/>
                    <a:pt x="1103" y="2112"/>
                  </a:cubicBezTo>
                  <a:cubicBezTo>
                    <a:pt x="1103" y="1356"/>
                    <a:pt x="1733" y="726"/>
                    <a:pt x="2489" y="726"/>
                  </a:cubicBezTo>
                  <a:cubicBezTo>
                    <a:pt x="3214" y="726"/>
                    <a:pt x="3844" y="1356"/>
                    <a:pt x="3844" y="2112"/>
                  </a:cubicBezTo>
                  <a:cubicBezTo>
                    <a:pt x="3844" y="2458"/>
                    <a:pt x="3687" y="2805"/>
                    <a:pt x="3466" y="3057"/>
                  </a:cubicBezTo>
                  <a:cubicBezTo>
                    <a:pt x="3844" y="3246"/>
                    <a:pt x="4128" y="3561"/>
                    <a:pt x="4317" y="3971"/>
                  </a:cubicBezTo>
                  <a:cubicBezTo>
                    <a:pt x="4695" y="3530"/>
                    <a:pt x="4884" y="3025"/>
                    <a:pt x="4884" y="2427"/>
                  </a:cubicBezTo>
                  <a:cubicBezTo>
                    <a:pt x="4884" y="1104"/>
                    <a:pt x="3781" y="1"/>
                    <a:pt x="24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8724;p58">
              <a:extLst>
                <a:ext uri="{FF2B5EF4-FFF2-40B4-BE49-F238E27FC236}">
                  <a16:creationId xmlns:a16="http://schemas.microsoft.com/office/drawing/2014/main" id="{0297B5B1-AC24-5D32-971E-111FCCB5A765}"/>
                </a:ext>
              </a:extLst>
            </p:cNvPr>
            <p:cNvSpPr/>
            <p:nvPr/>
          </p:nvSpPr>
          <p:spPr>
            <a:xfrm>
              <a:off x="5121375" y="3339900"/>
              <a:ext cx="35475" cy="35475"/>
            </a:xfrm>
            <a:custGeom>
              <a:avLst/>
              <a:gdLst/>
              <a:ahLst/>
              <a:cxnLst/>
              <a:rect l="l" t="t" r="r" b="b"/>
              <a:pathLst>
                <a:path w="1419" h="1419" extrusionOk="0">
                  <a:moveTo>
                    <a:pt x="725" y="1"/>
                  </a:moveTo>
                  <a:cubicBezTo>
                    <a:pt x="316" y="1"/>
                    <a:pt x="1" y="316"/>
                    <a:pt x="1" y="694"/>
                  </a:cubicBezTo>
                  <a:cubicBezTo>
                    <a:pt x="1" y="1103"/>
                    <a:pt x="316" y="1418"/>
                    <a:pt x="725" y="1418"/>
                  </a:cubicBezTo>
                  <a:cubicBezTo>
                    <a:pt x="1103" y="1418"/>
                    <a:pt x="1418" y="1103"/>
                    <a:pt x="1418" y="694"/>
                  </a:cubicBez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8725;p58">
              <a:extLst>
                <a:ext uri="{FF2B5EF4-FFF2-40B4-BE49-F238E27FC236}">
                  <a16:creationId xmlns:a16="http://schemas.microsoft.com/office/drawing/2014/main" id="{52182529-7D7F-D792-6DFA-0800B6FCD796}"/>
                </a:ext>
              </a:extLst>
            </p:cNvPr>
            <p:cNvSpPr/>
            <p:nvPr/>
          </p:nvSpPr>
          <p:spPr>
            <a:xfrm>
              <a:off x="5009550" y="3234750"/>
              <a:ext cx="259150" cy="261125"/>
            </a:xfrm>
            <a:custGeom>
              <a:avLst/>
              <a:gdLst/>
              <a:ahLst/>
              <a:cxnLst/>
              <a:rect l="l" t="t" r="r" b="b"/>
              <a:pathLst>
                <a:path w="10366" h="10445" extrusionOk="0">
                  <a:moveTo>
                    <a:pt x="5198" y="2159"/>
                  </a:moveTo>
                  <a:cubicBezTo>
                    <a:pt x="6931" y="2159"/>
                    <a:pt x="8286" y="3514"/>
                    <a:pt x="8286" y="5246"/>
                  </a:cubicBezTo>
                  <a:cubicBezTo>
                    <a:pt x="8286" y="6916"/>
                    <a:pt x="6931" y="8365"/>
                    <a:pt x="5198" y="8365"/>
                  </a:cubicBezTo>
                  <a:cubicBezTo>
                    <a:pt x="3340" y="8365"/>
                    <a:pt x="2079" y="6822"/>
                    <a:pt x="2079" y="5246"/>
                  </a:cubicBezTo>
                  <a:cubicBezTo>
                    <a:pt x="2079" y="3514"/>
                    <a:pt x="3497" y="2159"/>
                    <a:pt x="5198" y="2159"/>
                  </a:cubicBezTo>
                  <a:close/>
                  <a:moveTo>
                    <a:pt x="5167" y="1"/>
                  </a:moveTo>
                  <a:cubicBezTo>
                    <a:pt x="5088" y="1"/>
                    <a:pt x="5009" y="17"/>
                    <a:pt x="4946" y="48"/>
                  </a:cubicBezTo>
                  <a:lnTo>
                    <a:pt x="4001" y="836"/>
                  </a:lnTo>
                  <a:lnTo>
                    <a:pt x="2773" y="678"/>
                  </a:lnTo>
                  <a:cubicBezTo>
                    <a:pt x="2756" y="675"/>
                    <a:pt x="2739" y="673"/>
                    <a:pt x="2723" y="673"/>
                  </a:cubicBezTo>
                  <a:cubicBezTo>
                    <a:pt x="2583" y="673"/>
                    <a:pt x="2454" y="786"/>
                    <a:pt x="2426" y="899"/>
                  </a:cubicBezTo>
                  <a:lnTo>
                    <a:pt x="1953" y="2033"/>
                  </a:lnTo>
                  <a:lnTo>
                    <a:pt x="819" y="2505"/>
                  </a:lnTo>
                  <a:cubicBezTo>
                    <a:pt x="662" y="2568"/>
                    <a:pt x="567" y="2694"/>
                    <a:pt x="630" y="2852"/>
                  </a:cubicBezTo>
                  <a:lnTo>
                    <a:pt x="788" y="4081"/>
                  </a:lnTo>
                  <a:lnTo>
                    <a:pt x="32" y="5026"/>
                  </a:lnTo>
                  <a:cubicBezTo>
                    <a:pt x="0" y="5183"/>
                    <a:pt x="0" y="5341"/>
                    <a:pt x="63" y="5467"/>
                  </a:cubicBezTo>
                  <a:lnTo>
                    <a:pt x="819" y="6381"/>
                  </a:lnTo>
                  <a:lnTo>
                    <a:pt x="662" y="7609"/>
                  </a:lnTo>
                  <a:cubicBezTo>
                    <a:pt x="630" y="7767"/>
                    <a:pt x="725" y="7924"/>
                    <a:pt x="851" y="7956"/>
                  </a:cubicBezTo>
                  <a:lnTo>
                    <a:pt x="1985" y="8428"/>
                  </a:lnTo>
                  <a:lnTo>
                    <a:pt x="2457" y="9594"/>
                  </a:lnTo>
                  <a:cubicBezTo>
                    <a:pt x="2536" y="9725"/>
                    <a:pt x="2637" y="9791"/>
                    <a:pt x="2741" y="9791"/>
                  </a:cubicBezTo>
                  <a:cubicBezTo>
                    <a:pt x="2762" y="9791"/>
                    <a:pt x="2783" y="9788"/>
                    <a:pt x="2804" y="9783"/>
                  </a:cubicBezTo>
                  <a:lnTo>
                    <a:pt x="4033" y="9626"/>
                  </a:lnTo>
                  <a:lnTo>
                    <a:pt x="4978" y="10382"/>
                  </a:lnTo>
                  <a:cubicBezTo>
                    <a:pt x="5072" y="10413"/>
                    <a:pt x="5104" y="10445"/>
                    <a:pt x="5167" y="10445"/>
                  </a:cubicBezTo>
                  <a:cubicBezTo>
                    <a:pt x="5261" y="10445"/>
                    <a:pt x="5324" y="10413"/>
                    <a:pt x="5387" y="10382"/>
                  </a:cubicBezTo>
                  <a:lnTo>
                    <a:pt x="6333" y="9626"/>
                  </a:lnTo>
                  <a:lnTo>
                    <a:pt x="7530" y="9783"/>
                  </a:lnTo>
                  <a:cubicBezTo>
                    <a:pt x="7687" y="9783"/>
                    <a:pt x="7876" y="9689"/>
                    <a:pt x="7908" y="9594"/>
                  </a:cubicBezTo>
                  <a:lnTo>
                    <a:pt x="8380" y="8428"/>
                  </a:lnTo>
                  <a:lnTo>
                    <a:pt x="9515" y="7956"/>
                  </a:lnTo>
                  <a:cubicBezTo>
                    <a:pt x="9672" y="7893"/>
                    <a:pt x="9735" y="7767"/>
                    <a:pt x="9704" y="7609"/>
                  </a:cubicBezTo>
                  <a:lnTo>
                    <a:pt x="9546" y="6381"/>
                  </a:lnTo>
                  <a:lnTo>
                    <a:pt x="10302" y="5467"/>
                  </a:lnTo>
                  <a:cubicBezTo>
                    <a:pt x="10365" y="5341"/>
                    <a:pt x="10365" y="5120"/>
                    <a:pt x="10302" y="5026"/>
                  </a:cubicBezTo>
                  <a:lnTo>
                    <a:pt x="9546" y="4081"/>
                  </a:lnTo>
                  <a:lnTo>
                    <a:pt x="9704" y="2852"/>
                  </a:lnTo>
                  <a:cubicBezTo>
                    <a:pt x="9735" y="2694"/>
                    <a:pt x="9641" y="2537"/>
                    <a:pt x="9515" y="2505"/>
                  </a:cubicBezTo>
                  <a:lnTo>
                    <a:pt x="8380" y="2033"/>
                  </a:lnTo>
                  <a:lnTo>
                    <a:pt x="7908" y="899"/>
                  </a:lnTo>
                  <a:cubicBezTo>
                    <a:pt x="7826" y="762"/>
                    <a:pt x="7719" y="672"/>
                    <a:pt x="7589" y="672"/>
                  </a:cubicBezTo>
                  <a:cubicBezTo>
                    <a:pt x="7570" y="672"/>
                    <a:pt x="7550" y="674"/>
                    <a:pt x="7530" y="678"/>
                  </a:cubicBezTo>
                  <a:lnTo>
                    <a:pt x="6333" y="836"/>
                  </a:lnTo>
                  <a:lnTo>
                    <a:pt x="5387" y="48"/>
                  </a:lnTo>
                  <a:cubicBezTo>
                    <a:pt x="5324" y="17"/>
                    <a:pt x="5246" y="1"/>
                    <a:pt x="5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8726;p58">
              <a:extLst>
                <a:ext uri="{FF2B5EF4-FFF2-40B4-BE49-F238E27FC236}">
                  <a16:creationId xmlns:a16="http://schemas.microsoft.com/office/drawing/2014/main" id="{E5A57294-BCE7-A68E-D120-EBCC19E7EA1E}"/>
                </a:ext>
              </a:extLst>
            </p:cNvPr>
            <p:cNvSpPr/>
            <p:nvPr/>
          </p:nvSpPr>
          <p:spPr>
            <a:xfrm>
              <a:off x="5105625" y="3391900"/>
              <a:ext cx="66975" cy="34675"/>
            </a:xfrm>
            <a:custGeom>
              <a:avLst/>
              <a:gdLst/>
              <a:ahLst/>
              <a:cxnLst/>
              <a:rect l="l" t="t" r="r" b="b"/>
              <a:pathLst>
                <a:path w="2679" h="1387" extrusionOk="0">
                  <a:moveTo>
                    <a:pt x="1355" y="0"/>
                  </a:moveTo>
                  <a:cubicBezTo>
                    <a:pt x="725" y="0"/>
                    <a:pt x="190" y="441"/>
                    <a:pt x="1" y="977"/>
                  </a:cubicBezTo>
                  <a:cubicBezTo>
                    <a:pt x="410" y="1229"/>
                    <a:pt x="820" y="1386"/>
                    <a:pt x="1355" y="1386"/>
                  </a:cubicBezTo>
                  <a:cubicBezTo>
                    <a:pt x="1859" y="1386"/>
                    <a:pt x="2301" y="1229"/>
                    <a:pt x="2679" y="977"/>
                  </a:cubicBezTo>
                  <a:cubicBezTo>
                    <a:pt x="2521" y="410"/>
                    <a:pt x="1985" y="0"/>
                    <a:pt x="1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8727;p58">
              <a:extLst>
                <a:ext uri="{FF2B5EF4-FFF2-40B4-BE49-F238E27FC236}">
                  <a16:creationId xmlns:a16="http://schemas.microsoft.com/office/drawing/2014/main" id="{4BFD629C-5892-DFB6-A11F-C099EB410283}"/>
                </a:ext>
              </a:extLst>
            </p:cNvPr>
            <p:cNvSpPr/>
            <p:nvPr/>
          </p:nvSpPr>
          <p:spPr>
            <a:xfrm>
              <a:off x="5192275" y="3443075"/>
              <a:ext cx="95325" cy="86975"/>
            </a:xfrm>
            <a:custGeom>
              <a:avLst/>
              <a:gdLst/>
              <a:ahLst/>
              <a:cxnLst/>
              <a:rect l="l" t="t" r="r" b="b"/>
              <a:pathLst>
                <a:path w="3813" h="3479" extrusionOk="0">
                  <a:moveTo>
                    <a:pt x="2867" y="1"/>
                  </a:moveTo>
                  <a:cubicBezTo>
                    <a:pt x="2741" y="127"/>
                    <a:pt x="2647" y="221"/>
                    <a:pt x="2489" y="284"/>
                  </a:cubicBezTo>
                  <a:lnTo>
                    <a:pt x="1607" y="631"/>
                  </a:lnTo>
                  <a:lnTo>
                    <a:pt x="1260" y="1482"/>
                  </a:lnTo>
                  <a:cubicBezTo>
                    <a:pt x="1103" y="1891"/>
                    <a:pt x="693" y="2112"/>
                    <a:pt x="284" y="2112"/>
                  </a:cubicBezTo>
                  <a:lnTo>
                    <a:pt x="158" y="2112"/>
                  </a:lnTo>
                  <a:lnTo>
                    <a:pt x="0" y="2080"/>
                  </a:lnTo>
                  <a:lnTo>
                    <a:pt x="1166" y="3372"/>
                  </a:lnTo>
                  <a:cubicBezTo>
                    <a:pt x="1237" y="3443"/>
                    <a:pt x="1343" y="3478"/>
                    <a:pt x="1445" y="3478"/>
                  </a:cubicBezTo>
                  <a:cubicBezTo>
                    <a:pt x="1479" y="3478"/>
                    <a:pt x="1512" y="3474"/>
                    <a:pt x="1544" y="3466"/>
                  </a:cubicBezTo>
                  <a:cubicBezTo>
                    <a:pt x="1638" y="3403"/>
                    <a:pt x="1764" y="3340"/>
                    <a:pt x="1764" y="3183"/>
                  </a:cubicBezTo>
                  <a:lnTo>
                    <a:pt x="2080" y="1639"/>
                  </a:lnTo>
                  <a:lnTo>
                    <a:pt x="3497" y="1324"/>
                  </a:lnTo>
                  <a:cubicBezTo>
                    <a:pt x="3532" y="1338"/>
                    <a:pt x="3563" y="1344"/>
                    <a:pt x="3592" y="1344"/>
                  </a:cubicBezTo>
                  <a:cubicBezTo>
                    <a:pt x="3693" y="1344"/>
                    <a:pt x="3756" y="1265"/>
                    <a:pt x="3781" y="1167"/>
                  </a:cubicBezTo>
                  <a:cubicBezTo>
                    <a:pt x="3812" y="1072"/>
                    <a:pt x="3781" y="946"/>
                    <a:pt x="3686" y="820"/>
                  </a:cubicBezTo>
                  <a:lnTo>
                    <a:pt x="286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8728;p58">
              <a:extLst>
                <a:ext uri="{FF2B5EF4-FFF2-40B4-BE49-F238E27FC236}">
                  <a16:creationId xmlns:a16="http://schemas.microsoft.com/office/drawing/2014/main" id="{884627C9-83A7-6470-4F70-D07932C9D871}"/>
                </a:ext>
              </a:extLst>
            </p:cNvPr>
            <p:cNvSpPr/>
            <p:nvPr/>
          </p:nvSpPr>
          <p:spPr>
            <a:xfrm>
              <a:off x="4991425" y="3444650"/>
              <a:ext cx="95325" cy="87325"/>
            </a:xfrm>
            <a:custGeom>
              <a:avLst/>
              <a:gdLst/>
              <a:ahLst/>
              <a:cxnLst/>
              <a:rect l="l" t="t" r="r" b="b"/>
              <a:pathLst>
                <a:path w="3813" h="3493" extrusionOk="0">
                  <a:moveTo>
                    <a:pt x="946" y="1"/>
                  </a:moveTo>
                  <a:lnTo>
                    <a:pt x="126" y="851"/>
                  </a:lnTo>
                  <a:cubicBezTo>
                    <a:pt x="0" y="851"/>
                    <a:pt x="0" y="1009"/>
                    <a:pt x="32" y="1104"/>
                  </a:cubicBezTo>
                  <a:cubicBezTo>
                    <a:pt x="95" y="1230"/>
                    <a:pt x="158" y="1324"/>
                    <a:pt x="315" y="1356"/>
                  </a:cubicBezTo>
                  <a:lnTo>
                    <a:pt x="1733" y="1671"/>
                  </a:lnTo>
                  <a:lnTo>
                    <a:pt x="2048" y="3214"/>
                  </a:lnTo>
                  <a:cubicBezTo>
                    <a:pt x="2080" y="3309"/>
                    <a:pt x="2174" y="3435"/>
                    <a:pt x="2300" y="3466"/>
                  </a:cubicBezTo>
                  <a:cubicBezTo>
                    <a:pt x="2328" y="3485"/>
                    <a:pt x="2361" y="3492"/>
                    <a:pt x="2396" y="3492"/>
                  </a:cubicBezTo>
                  <a:cubicBezTo>
                    <a:pt x="2482" y="3492"/>
                    <a:pt x="2580" y="3448"/>
                    <a:pt x="2647" y="3403"/>
                  </a:cubicBezTo>
                  <a:lnTo>
                    <a:pt x="3813" y="2112"/>
                  </a:lnTo>
                  <a:lnTo>
                    <a:pt x="3813" y="2112"/>
                  </a:lnTo>
                  <a:lnTo>
                    <a:pt x="3624" y="2143"/>
                  </a:lnTo>
                  <a:lnTo>
                    <a:pt x="3561" y="2143"/>
                  </a:lnTo>
                  <a:cubicBezTo>
                    <a:pt x="3119" y="2143"/>
                    <a:pt x="2773" y="1891"/>
                    <a:pt x="2552" y="1513"/>
                  </a:cubicBezTo>
                  <a:lnTo>
                    <a:pt x="2206" y="631"/>
                  </a:lnTo>
                  <a:lnTo>
                    <a:pt x="1355" y="284"/>
                  </a:lnTo>
                  <a:cubicBezTo>
                    <a:pt x="1198" y="221"/>
                    <a:pt x="1072" y="127"/>
                    <a:pt x="9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4" name="Google Shape;8729;p58">
            <a:extLst>
              <a:ext uri="{FF2B5EF4-FFF2-40B4-BE49-F238E27FC236}">
                <a16:creationId xmlns:a16="http://schemas.microsoft.com/office/drawing/2014/main" id="{38E3FDBF-198F-B1D3-1C1F-B35B4398CCF7}"/>
              </a:ext>
            </a:extLst>
          </p:cNvPr>
          <p:cNvGrpSpPr/>
          <p:nvPr/>
        </p:nvGrpSpPr>
        <p:grpSpPr>
          <a:xfrm>
            <a:off x="8498140" y="5221121"/>
            <a:ext cx="526697" cy="463656"/>
            <a:chOff x="4991425" y="3617150"/>
            <a:chExt cx="296175" cy="260725"/>
          </a:xfrm>
          <a:solidFill>
            <a:srgbClr val="054B99"/>
          </a:solidFill>
        </p:grpSpPr>
        <p:sp>
          <p:nvSpPr>
            <p:cNvPr id="325" name="Google Shape;8730;p58">
              <a:extLst>
                <a:ext uri="{FF2B5EF4-FFF2-40B4-BE49-F238E27FC236}">
                  <a16:creationId xmlns:a16="http://schemas.microsoft.com/office/drawing/2014/main" id="{D1F76C99-4FD7-5EA4-D091-64264ABE7087}"/>
                </a:ext>
              </a:extLst>
            </p:cNvPr>
            <p:cNvSpPr/>
            <p:nvPr/>
          </p:nvSpPr>
          <p:spPr>
            <a:xfrm>
              <a:off x="5069400" y="3738450"/>
              <a:ext cx="139425" cy="139425"/>
            </a:xfrm>
            <a:custGeom>
              <a:avLst/>
              <a:gdLst/>
              <a:ahLst/>
              <a:cxnLst/>
              <a:rect l="l" t="t" r="r" b="b"/>
              <a:pathLst>
                <a:path w="5577" h="5577" extrusionOk="0">
                  <a:moveTo>
                    <a:pt x="2804" y="0"/>
                  </a:moveTo>
                  <a:cubicBezTo>
                    <a:pt x="1607" y="0"/>
                    <a:pt x="1450" y="725"/>
                    <a:pt x="1009" y="3308"/>
                  </a:cubicBezTo>
                  <a:cubicBezTo>
                    <a:pt x="946" y="3749"/>
                    <a:pt x="851" y="4285"/>
                    <a:pt x="757" y="4883"/>
                  </a:cubicBezTo>
                  <a:lnTo>
                    <a:pt x="347" y="4883"/>
                  </a:lnTo>
                  <a:cubicBezTo>
                    <a:pt x="158" y="4883"/>
                    <a:pt x="0" y="5041"/>
                    <a:pt x="0" y="5230"/>
                  </a:cubicBezTo>
                  <a:cubicBezTo>
                    <a:pt x="0" y="5419"/>
                    <a:pt x="158" y="5576"/>
                    <a:pt x="347" y="5576"/>
                  </a:cubicBezTo>
                  <a:lnTo>
                    <a:pt x="5230" y="5576"/>
                  </a:lnTo>
                  <a:cubicBezTo>
                    <a:pt x="5419" y="5545"/>
                    <a:pt x="5577" y="5387"/>
                    <a:pt x="5577" y="5198"/>
                  </a:cubicBezTo>
                  <a:cubicBezTo>
                    <a:pt x="5577" y="5009"/>
                    <a:pt x="5419" y="4852"/>
                    <a:pt x="5230" y="4852"/>
                  </a:cubicBezTo>
                  <a:lnTo>
                    <a:pt x="4852" y="4852"/>
                  </a:lnTo>
                  <a:cubicBezTo>
                    <a:pt x="4726" y="4253"/>
                    <a:pt x="4632" y="3749"/>
                    <a:pt x="4569" y="3277"/>
                  </a:cubicBezTo>
                  <a:cubicBezTo>
                    <a:pt x="4128" y="756"/>
                    <a:pt x="3970" y="0"/>
                    <a:pt x="28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8731;p58">
              <a:extLst>
                <a:ext uri="{FF2B5EF4-FFF2-40B4-BE49-F238E27FC236}">
                  <a16:creationId xmlns:a16="http://schemas.microsoft.com/office/drawing/2014/main" id="{FDE9CC29-6B14-38E8-5619-843975F3FD64}"/>
                </a:ext>
              </a:extLst>
            </p:cNvPr>
            <p:cNvSpPr/>
            <p:nvPr/>
          </p:nvSpPr>
          <p:spPr>
            <a:xfrm>
              <a:off x="5200150" y="3617150"/>
              <a:ext cx="69325" cy="69325"/>
            </a:xfrm>
            <a:custGeom>
              <a:avLst/>
              <a:gdLst/>
              <a:ahLst/>
              <a:cxnLst/>
              <a:rect l="l" t="t" r="r" b="b"/>
              <a:pathLst>
                <a:path w="2773" h="2773" extrusionOk="0">
                  <a:moveTo>
                    <a:pt x="1386" y="0"/>
                  </a:moveTo>
                  <a:cubicBezTo>
                    <a:pt x="630" y="0"/>
                    <a:pt x="0" y="630"/>
                    <a:pt x="0" y="1387"/>
                  </a:cubicBezTo>
                  <a:cubicBezTo>
                    <a:pt x="0" y="2111"/>
                    <a:pt x="630" y="2773"/>
                    <a:pt x="1386" y="2773"/>
                  </a:cubicBezTo>
                  <a:cubicBezTo>
                    <a:pt x="2143" y="2773"/>
                    <a:pt x="2773" y="2111"/>
                    <a:pt x="2773" y="1387"/>
                  </a:cubicBezTo>
                  <a:cubicBezTo>
                    <a:pt x="2773" y="630"/>
                    <a:pt x="2143" y="0"/>
                    <a:pt x="13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8732;p58">
              <a:extLst>
                <a:ext uri="{FF2B5EF4-FFF2-40B4-BE49-F238E27FC236}">
                  <a16:creationId xmlns:a16="http://schemas.microsoft.com/office/drawing/2014/main" id="{55AEE794-7E8C-EFCA-58B6-832AD5DD2BB7}"/>
                </a:ext>
              </a:extLst>
            </p:cNvPr>
            <p:cNvSpPr/>
            <p:nvPr/>
          </p:nvSpPr>
          <p:spPr>
            <a:xfrm>
              <a:off x="5009550" y="3617150"/>
              <a:ext cx="68525" cy="69325"/>
            </a:xfrm>
            <a:custGeom>
              <a:avLst/>
              <a:gdLst/>
              <a:ahLst/>
              <a:cxnLst/>
              <a:rect l="l" t="t" r="r" b="b"/>
              <a:pathLst>
                <a:path w="2741" h="2773" extrusionOk="0">
                  <a:moveTo>
                    <a:pt x="1355" y="0"/>
                  </a:moveTo>
                  <a:cubicBezTo>
                    <a:pt x="599" y="0"/>
                    <a:pt x="0" y="630"/>
                    <a:pt x="0" y="1387"/>
                  </a:cubicBezTo>
                  <a:cubicBezTo>
                    <a:pt x="0" y="2143"/>
                    <a:pt x="599" y="2773"/>
                    <a:pt x="1355" y="2773"/>
                  </a:cubicBezTo>
                  <a:cubicBezTo>
                    <a:pt x="2111" y="2773"/>
                    <a:pt x="2741" y="2143"/>
                    <a:pt x="2741" y="1387"/>
                  </a:cubicBezTo>
                  <a:cubicBezTo>
                    <a:pt x="2741" y="630"/>
                    <a:pt x="2111" y="0"/>
                    <a:pt x="1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8733;p58">
              <a:extLst>
                <a:ext uri="{FF2B5EF4-FFF2-40B4-BE49-F238E27FC236}">
                  <a16:creationId xmlns:a16="http://schemas.microsoft.com/office/drawing/2014/main" id="{11D28940-90FA-714B-EB26-71BF7AB0B017}"/>
                </a:ext>
              </a:extLst>
            </p:cNvPr>
            <p:cNvSpPr/>
            <p:nvPr/>
          </p:nvSpPr>
          <p:spPr>
            <a:xfrm>
              <a:off x="4991425" y="3686450"/>
              <a:ext cx="104775" cy="52025"/>
            </a:xfrm>
            <a:custGeom>
              <a:avLst/>
              <a:gdLst/>
              <a:ahLst/>
              <a:cxnLst/>
              <a:rect l="l" t="t" r="r" b="b"/>
              <a:pathLst>
                <a:path w="4191" h="2081" extrusionOk="0">
                  <a:moveTo>
                    <a:pt x="568" y="1"/>
                  </a:moveTo>
                  <a:cubicBezTo>
                    <a:pt x="252" y="347"/>
                    <a:pt x="0" y="851"/>
                    <a:pt x="0" y="1356"/>
                  </a:cubicBezTo>
                  <a:lnTo>
                    <a:pt x="0" y="1734"/>
                  </a:lnTo>
                  <a:cubicBezTo>
                    <a:pt x="0" y="1923"/>
                    <a:pt x="158" y="2080"/>
                    <a:pt x="347" y="2080"/>
                  </a:cubicBezTo>
                  <a:lnTo>
                    <a:pt x="3813" y="2080"/>
                  </a:lnTo>
                  <a:cubicBezTo>
                    <a:pt x="4033" y="2080"/>
                    <a:pt x="4191" y="1923"/>
                    <a:pt x="4191" y="1734"/>
                  </a:cubicBezTo>
                  <a:lnTo>
                    <a:pt x="4191" y="1356"/>
                  </a:lnTo>
                  <a:cubicBezTo>
                    <a:pt x="4191" y="820"/>
                    <a:pt x="3970" y="347"/>
                    <a:pt x="3624" y="1"/>
                  </a:cubicBezTo>
                  <a:cubicBezTo>
                    <a:pt x="3245" y="410"/>
                    <a:pt x="2678" y="694"/>
                    <a:pt x="2080" y="694"/>
                  </a:cubicBezTo>
                  <a:cubicBezTo>
                    <a:pt x="1513" y="694"/>
                    <a:pt x="946" y="410"/>
                    <a:pt x="5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8734;p58">
              <a:extLst>
                <a:ext uri="{FF2B5EF4-FFF2-40B4-BE49-F238E27FC236}">
                  <a16:creationId xmlns:a16="http://schemas.microsoft.com/office/drawing/2014/main" id="{49ABDBCC-C225-1D9A-A65E-F9373F18FCD1}"/>
                </a:ext>
              </a:extLst>
            </p:cNvPr>
            <p:cNvSpPr/>
            <p:nvPr/>
          </p:nvSpPr>
          <p:spPr>
            <a:xfrm>
              <a:off x="5183600" y="3686450"/>
              <a:ext cx="104000" cy="52025"/>
            </a:xfrm>
            <a:custGeom>
              <a:avLst/>
              <a:gdLst/>
              <a:ahLst/>
              <a:cxnLst/>
              <a:rect l="l" t="t" r="r" b="b"/>
              <a:pathLst>
                <a:path w="4160" h="2081" extrusionOk="0">
                  <a:moveTo>
                    <a:pt x="536" y="1"/>
                  </a:moveTo>
                  <a:cubicBezTo>
                    <a:pt x="221" y="347"/>
                    <a:pt x="1" y="851"/>
                    <a:pt x="1" y="1356"/>
                  </a:cubicBezTo>
                  <a:lnTo>
                    <a:pt x="1" y="1702"/>
                  </a:lnTo>
                  <a:cubicBezTo>
                    <a:pt x="1" y="1923"/>
                    <a:pt x="158" y="2080"/>
                    <a:pt x="347" y="2080"/>
                  </a:cubicBezTo>
                  <a:lnTo>
                    <a:pt x="3813" y="2080"/>
                  </a:lnTo>
                  <a:cubicBezTo>
                    <a:pt x="4002" y="2080"/>
                    <a:pt x="4159" y="1923"/>
                    <a:pt x="4159" y="1702"/>
                  </a:cubicBezTo>
                  <a:lnTo>
                    <a:pt x="4159" y="1356"/>
                  </a:lnTo>
                  <a:cubicBezTo>
                    <a:pt x="4159" y="820"/>
                    <a:pt x="3970" y="347"/>
                    <a:pt x="3624" y="1"/>
                  </a:cubicBezTo>
                  <a:cubicBezTo>
                    <a:pt x="3214" y="410"/>
                    <a:pt x="2679" y="694"/>
                    <a:pt x="2080" y="694"/>
                  </a:cubicBezTo>
                  <a:cubicBezTo>
                    <a:pt x="1450" y="694"/>
                    <a:pt x="946" y="410"/>
                    <a:pt x="5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8735;p58">
              <a:extLst>
                <a:ext uri="{FF2B5EF4-FFF2-40B4-BE49-F238E27FC236}">
                  <a16:creationId xmlns:a16="http://schemas.microsoft.com/office/drawing/2014/main" id="{BC623518-98DC-CC00-4428-65F3BD6B4D47}"/>
                </a:ext>
              </a:extLst>
            </p:cNvPr>
            <p:cNvSpPr/>
            <p:nvPr/>
          </p:nvSpPr>
          <p:spPr>
            <a:xfrm>
              <a:off x="5187550" y="3755775"/>
              <a:ext cx="100050" cy="52800"/>
            </a:xfrm>
            <a:custGeom>
              <a:avLst/>
              <a:gdLst/>
              <a:ahLst/>
              <a:cxnLst/>
              <a:rect l="l" t="t" r="r" b="b"/>
              <a:pathLst>
                <a:path w="4002" h="2112" extrusionOk="0">
                  <a:moveTo>
                    <a:pt x="0" y="0"/>
                  </a:moveTo>
                  <a:cubicBezTo>
                    <a:pt x="189" y="567"/>
                    <a:pt x="315" y="1229"/>
                    <a:pt x="473" y="2111"/>
                  </a:cubicBezTo>
                  <a:lnTo>
                    <a:pt x="3655" y="2111"/>
                  </a:lnTo>
                  <a:cubicBezTo>
                    <a:pt x="3844" y="2111"/>
                    <a:pt x="4001" y="1954"/>
                    <a:pt x="4001" y="1733"/>
                  </a:cubicBezTo>
                  <a:lnTo>
                    <a:pt x="4001" y="378"/>
                  </a:lnTo>
                  <a:cubicBezTo>
                    <a:pt x="3970" y="158"/>
                    <a:pt x="3844" y="0"/>
                    <a:pt x="36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8736;p58">
              <a:extLst>
                <a:ext uri="{FF2B5EF4-FFF2-40B4-BE49-F238E27FC236}">
                  <a16:creationId xmlns:a16="http://schemas.microsoft.com/office/drawing/2014/main" id="{D362BF08-6275-74F6-228F-72CBC5B6AE74}"/>
                </a:ext>
              </a:extLst>
            </p:cNvPr>
            <p:cNvSpPr/>
            <p:nvPr/>
          </p:nvSpPr>
          <p:spPr>
            <a:xfrm>
              <a:off x="4991425" y="3755775"/>
              <a:ext cx="100850" cy="52000"/>
            </a:xfrm>
            <a:custGeom>
              <a:avLst/>
              <a:gdLst/>
              <a:ahLst/>
              <a:cxnLst/>
              <a:rect l="l" t="t" r="r" b="b"/>
              <a:pathLst>
                <a:path w="4034" h="2080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733"/>
                  </a:lnTo>
                  <a:cubicBezTo>
                    <a:pt x="0" y="1954"/>
                    <a:pt x="158" y="2080"/>
                    <a:pt x="347" y="2080"/>
                  </a:cubicBezTo>
                  <a:lnTo>
                    <a:pt x="3561" y="2080"/>
                  </a:lnTo>
                  <a:cubicBezTo>
                    <a:pt x="3718" y="1229"/>
                    <a:pt x="3813" y="567"/>
                    <a:pt x="40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2" name="Google Shape;8737;p58">
            <a:extLst>
              <a:ext uri="{FF2B5EF4-FFF2-40B4-BE49-F238E27FC236}">
                <a16:creationId xmlns:a16="http://schemas.microsoft.com/office/drawing/2014/main" id="{28DD335D-18D2-FDDA-5050-5D1A180E6703}"/>
              </a:ext>
            </a:extLst>
          </p:cNvPr>
          <p:cNvGrpSpPr/>
          <p:nvPr/>
        </p:nvGrpSpPr>
        <p:grpSpPr>
          <a:xfrm>
            <a:off x="8614399" y="5828621"/>
            <a:ext cx="294181" cy="525319"/>
            <a:chOff x="5056800" y="3962900"/>
            <a:chExt cx="165425" cy="295400"/>
          </a:xfrm>
          <a:solidFill>
            <a:srgbClr val="054B99"/>
          </a:solidFill>
        </p:grpSpPr>
        <p:sp>
          <p:nvSpPr>
            <p:cNvPr id="333" name="Google Shape;8738;p58">
              <a:extLst>
                <a:ext uri="{FF2B5EF4-FFF2-40B4-BE49-F238E27FC236}">
                  <a16:creationId xmlns:a16="http://schemas.microsoft.com/office/drawing/2014/main" id="{6C1DF9D4-0DCD-0799-166D-8C4286018F03}"/>
                </a:ext>
              </a:extLst>
            </p:cNvPr>
            <p:cNvSpPr/>
            <p:nvPr/>
          </p:nvSpPr>
          <p:spPr>
            <a:xfrm>
              <a:off x="5155250" y="4042450"/>
              <a:ext cx="66975" cy="104800"/>
            </a:xfrm>
            <a:custGeom>
              <a:avLst/>
              <a:gdLst/>
              <a:ahLst/>
              <a:cxnLst/>
              <a:rect l="l" t="t" r="r" b="b"/>
              <a:pathLst>
                <a:path w="2679" h="4192" extrusionOk="0">
                  <a:moveTo>
                    <a:pt x="0" y="1"/>
                  </a:moveTo>
                  <a:lnTo>
                    <a:pt x="505" y="3467"/>
                  </a:lnTo>
                  <a:lnTo>
                    <a:pt x="1103" y="4065"/>
                  </a:lnTo>
                  <a:cubicBezTo>
                    <a:pt x="1166" y="4128"/>
                    <a:pt x="1261" y="4191"/>
                    <a:pt x="1324" y="4191"/>
                  </a:cubicBezTo>
                  <a:lnTo>
                    <a:pt x="2300" y="4191"/>
                  </a:lnTo>
                  <a:cubicBezTo>
                    <a:pt x="2521" y="4191"/>
                    <a:pt x="2678" y="4034"/>
                    <a:pt x="2678" y="3813"/>
                  </a:cubicBezTo>
                  <a:lnTo>
                    <a:pt x="2678" y="2805"/>
                  </a:lnTo>
                  <a:cubicBezTo>
                    <a:pt x="2678" y="2710"/>
                    <a:pt x="2615" y="2616"/>
                    <a:pt x="2552" y="2553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8739;p58">
              <a:extLst>
                <a:ext uri="{FF2B5EF4-FFF2-40B4-BE49-F238E27FC236}">
                  <a16:creationId xmlns:a16="http://schemas.microsoft.com/office/drawing/2014/main" id="{DF82E499-BB2F-EDC1-7BBF-EA5D7D25F3A6}"/>
                </a:ext>
              </a:extLst>
            </p:cNvPr>
            <p:cNvSpPr/>
            <p:nvPr/>
          </p:nvSpPr>
          <p:spPr>
            <a:xfrm>
              <a:off x="5065450" y="3962900"/>
              <a:ext cx="88250" cy="52025"/>
            </a:xfrm>
            <a:custGeom>
              <a:avLst/>
              <a:gdLst/>
              <a:ahLst/>
              <a:cxnLst/>
              <a:rect l="l" t="t" r="r" b="b"/>
              <a:pathLst>
                <a:path w="3530" h="2081" extrusionOk="0">
                  <a:moveTo>
                    <a:pt x="347" y="1"/>
                  </a:moveTo>
                  <a:cubicBezTo>
                    <a:pt x="221" y="1"/>
                    <a:pt x="158" y="33"/>
                    <a:pt x="64" y="159"/>
                  </a:cubicBezTo>
                  <a:cubicBezTo>
                    <a:pt x="1" y="222"/>
                    <a:pt x="1" y="348"/>
                    <a:pt x="32" y="474"/>
                  </a:cubicBezTo>
                  <a:lnTo>
                    <a:pt x="568" y="2080"/>
                  </a:lnTo>
                  <a:lnTo>
                    <a:pt x="2931" y="2080"/>
                  </a:lnTo>
                  <a:lnTo>
                    <a:pt x="3498" y="474"/>
                  </a:lnTo>
                  <a:cubicBezTo>
                    <a:pt x="3529" y="348"/>
                    <a:pt x="3498" y="222"/>
                    <a:pt x="3466" y="159"/>
                  </a:cubicBezTo>
                  <a:cubicBezTo>
                    <a:pt x="3340" y="64"/>
                    <a:pt x="3214" y="1"/>
                    <a:pt x="3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8740;p58">
              <a:extLst>
                <a:ext uri="{FF2B5EF4-FFF2-40B4-BE49-F238E27FC236}">
                  <a16:creationId xmlns:a16="http://schemas.microsoft.com/office/drawing/2014/main" id="{A8EA287C-4856-2BD0-A1D0-9713690BD1D8}"/>
                </a:ext>
              </a:extLst>
            </p:cNvPr>
            <p:cNvSpPr/>
            <p:nvPr/>
          </p:nvSpPr>
          <p:spPr>
            <a:xfrm>
              <a:off x="5056800" y="4032225"/>
              <a:ext cx="104000" cy="226075"/>
            </a:xfrm>
            <a:custGeom>
              <a:avLst/>
              <a:gdLst/>
              <a:ahLst/>
              <a:cxnLst/>
              <a:rect l="l" t="t" r="r" b="b"/>
              <a:pathLst>
                <a:path w="4160" h="9043" extrusionOk="0">
                  <a:moveTo>
                    <a:pt x="977" y="0"/>
                  </a:moveTo>
                  <a:lnTo>
                    <a:pt x="0" y="6553"/>
                  </a:lnTo>
                  <a:cubicBezTo>
                    <a:pt x="0" y="6648"/>
                    <a:pt x="0" y="6742"/>
                    <a:pt x="63" y="6837"/>
                  </a:cubicBezTo>
                  <a:lnTo>
                    <a:pt x="1796" y="8916"/>
                  </a:lnTo>
                  <a:cubicBezTo>
                    <a:pt x="1859" y="9011"/>
                    <a:pt x="1954" y="9042"/>
                    <a:pt x="2080" y="9042"/>
                  </a:cubicBezTo>
                  <a:cubicBezTo>
                    <a:pt x="2174" y="9042"/>
                    <a:pt x="2269" y="9011"/>
                    <a:pt x="2332" y="8916"/>
                  </a:cubicBezTo>
                  <a:lnTo>
                    <a:pt x="4065" y="6837"/>
                  </a:lnTo>
                  <a:cubicBezTo>
                    <a:pt x="4159" y="6742"/>
                    <a:pt x="4159" y="6679"/>
                    <a:pt x="4159" y="6553"/>
                  </a:cubicBezTo>
                  <a:lnTo>
                    <a:pt x="31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6" name="Google Shape;8741;p58">
            <a:extLst>
              <a:ext uri="{FF2B5EF4-FFF2-40B4-BE49-F238E27FC236}">
                <a16:creationId xmlns:a16="http://schemas.microsoft.com/office/drawing/2014/main" id="{8C1E54B6-EDE7-315C-2E4D-C3B74946C9C9}"/>
              </a:ext>
            </a:extLst>
          </p:cNvPr>
          <p:cNvGrpSpPr/>
          <p:nvPr/>
        </p:nvGrpSpPr>
        <p:grpSpPr>
          <a:xfrm>
            <a:off x="10496991" y="5828643"/>
            <a:ext cx="528075" cy="525275"/>
            <a:chOff x="6168925" y="3936925"/>
            <a:chExt cx="296950" cy="295375"/>
          </a:xfrm>
          <a:solidFill>
            <a:srgbClr val="054B99"/>
          </a:solidFill>
        </p:grpSpPr>
        <p:sp>
          <p:nvSpPr>
            <p:cNvPr id="337" name="Google Shape;8742;p58">
              <a:extLst>
                <a:ext uri="{FF2B5EF4-FFF2-40B4-BE49-F238E27FC236}">
                  <a16:creationId xmlns:a16="http://schemas.microsoft.com/office/drawing/2014/main" id="{B2694F44-2C6E-C8D8-2BB9-516812B270DF}"/>
                </a:ext>
              </a:extLst>
            </p:cNvPr>
            <p:cNvSpPr/>
            <p:nvPr/>
          </p:nvSpPr>
          <p:spPr>
            <a:xfrm>
              <a:off x="6220900" y="4164550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79" y="725"/>
                  </a:cubicBezTo>
                  <a:cubicBezTo>
                    <a:pt x="568" y="725"/>
                    <a:pt x="725" y="567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8743;p58">
              <a:extLst>
                <a:ext uri="{FF2B5EF4-FFF2-40B4-BE49-F238E27FC236}">
                  <a16:creationId xmlns:a16="http://schemas.microsoft.com/office/drawing/2014/main" id="{359B1506-E1B8-9F32-BAC8-8F1255DAC5C9}"/>
                </a:ext>
              </a:extLst>
            </p:cNvPr>
            <p:cNvSpPr/>
            <p:nvPr/>
          </p:nvSpPr>
          <p:spPr>
            <a:xfrm>
              <a:off x="6168925" y="3972375"/>
              <a:ext cx="227650" cy="259925"/>
            </a:xfrm>
            <a:custGeom>
              <a:avLst/>
              <a:gdLst/>
              <a:ahLst/>
              <a:cxnLst/>
              <a:rect l="l" t="t" r="r" b="b"/>
              <a:pathLst>
                <a:path w="9106" h="10397" extrusionOk="0">
                  <a:moveTo>
                    <a:pt x="3115" y="2135"/>
                  </a:moveTo>
                  <a:cubicBezTo>
                    <a:pt x="3206" y="2135"/>
                    <a:pt x="3293" y="2158"/>
                    <a:pt x="3340" y="2205"/>
                  </a:cubicBezTo>
                  <a:cubicBezTo>
                    <a:pt x="3466" y="2331"/>
                    <a:pt x="3466" y="2583"/>
                    <a:pt x="3340" y="2678"/>
                  </a:cubicBezTo>
                  <a:lnTo>
                    <a:pt x="2930" y="3119"/>
                  </a:lnTo>
                  <a:lnTo>
                    <a:pt x="3340" y="3560"/>
                  </a:lnTo>
                  <a:cubicBezTo>
                    <a:pt x="3466" y="3686"/>
                    <a:pt x="3466" y="3907"/>
                    <a:pt x="3340" y="4033"/>
                  </a:cubicBezTo>
                  <a:cubicBezTo>
                    <a:pt x="3293" y="4096"/>
                    <a:pt x="3206" y="4127"/>
                    <a:pt x="3115" y="4127"/>
                  </a:cubicBezTo>
                  <a:cubicBezTo>
                    <a:pt x="3025" y="4127"/>
                    <a:pt x="2930" y="4096"/>
                    <a:pt x="2867" y="4033"/>
                  </a:cubicBezTo>
                  <a:lnTo>
                    <a:pt x="2458" y="3592"/>
                  </a:lnTo>
                  <a:lnTo>
                    <a:pt x="2017" y="4033"/>
                  </a:lnTo>
                  <a:cubicBezTo>
                    <a:pt x="1954" y="4096"/>
                    <a:pt x="1867" y="4127"/>
                    <a:pt x="1780" y="4127"/>
                  </a:cubicBezTo>
                  <a:cubicBezTo>
                    <a:pt x="1694" y="4127"/>
                    <a:pt x="1607" y="4096"/>
                    <a:pt x="1544" y="4033"/>
                  </a:cubicBezTo>
                  <a:cubicBezTo>
                    <a:pt x="1418" y="3907"/>
                    <a:pt x="1418" y="3686"/>
                    <a:pt x="1544" y="3560"/>
                  </a:cubicBezTo>
                  <a:lnTo>
                    <a:pt x="1985" y="3119"/>
                  </a:lnTo>
                  <a:lnTo>
                    <a:pt x="1544" y="2678"/>
                  </a:lnTo>
                  <a:cubicBezTo>
                    <a:pt x="1418" y="2583"/>
                    <a:pt x="1418" y="2331"/>
                    <a:pt x="1544" y="2205"/>
                  </a:cubicBezTo>
                  <a:cubicBezTo>
                    <a:pt x="1591" y="2158"/>
                    <a:pt x="1678" y="2135"/>
                    <a:pt x="1769" y="2135"/>
                  </a:cubicBezTo>
                  <a:cubicBezTo>
                    <a:pt x="1859" y="2135"/>
                    <a:pt x="1954" y="2158"/>
                    <a:pt x="2017" y="2205"/>
                  </a:cubicBezTo>
                  <a:lnTo>
                    <a:pt x="2458" y="2646"/>
                  </a:lnTo>
                  <a:lnTo>
                    <a:pt x="2867" y="2205"/>
                  </a:lnTo>
                  <a:cubicBezTo>
                    <a:pt x="2930" y="2158"/>
                    <a:pt x="3025" y="2135"/>
                    <a:pt x="3115" y="2135"/>
                  </a:cubicBezTo>
                  <a:close/>
                  <a:moveTo>
                    <a:pt x="6727" y="2079"/>
                  </a:moveTo>
                  <a:cubicBezTo>
                    <a:pt x="6813" y="2079"/>
                    <a:pt x="6900" y="2111"/>
                    <a:pt x="6963" y="2174"/>
                  </a:cubicBezTo>
                  <a:lnTo>
                    <a:pt x="7688" y="2898"/>
                  </a:lnTo>
                  <a:cubicBezTo>
                    <a:pt x="7719" y="2993"/>
                    <a:pt x="7719" y="3245"/>
                    <a:pt x="7593" y="3371"/>
                  </a:cubicBezTo>
                  <a:cubicBezTo>
                    <a:pt x="7546" y="3418"/>
                    <a:pt x="7459" y="3442"/>
                    <a:pt x="7369" y="3442"/>
                  </a:cubicBezTo>
                  <a:cubicBezTo>
                    <a:pt x="7278" y="3442"/>
                    <a:pt x="7183" y="3418"/>
                    <a:pt x="7120" y="3371"/>
                  </a:cubicBezTo>
                  <a:lnTo>
                    <a:pt x="7026" y="3245"/>
                  </a:lnTo>
                  <a:lnTo>
                    <a:pt x="7026" y="4505"/>
                  </a:lnTo>
                  <a:cubicBezTo>
                    <a:pt x="7026" y="5104"/>
                    <a:pt x="6553" y="5513"/>
                    <a:pt x="5986" y="5513"/>
                  </a:cubicBezTo>
                  <a:lnTo>
                    <a:pt x="3151" y="5513"/>
                  </a:lnTo>
                  <a:cubicBezTo>
                    <a:pt x="2962" y="5513"/>
                    <a:pt x="2804" y="5671"/>
                    <a:pt x="2804" y="5891"/>
                  </a:cubicBezTo>
                  <a:lnTo>
                    <a:pt x="2804" y="7026"/>
                  </a:lnTo>
                  <a:cubicBezTo>
                    <a:pt x="3182" y="7183"/>
                    <a:pt x="3497" y="7530"/>
                    <a:pt x="3497" y="8002"/>
                  </a:cubicBezTo>
                  <a:cubicBezTo>
                    <a:pt x="3497" y="8601"/>
                    <a:pt x="3025" y="9042"/>
                    <a:pt x="2489" y="9042"/>
                  </a:cubicBezTo>
                  <a:cubicBezTo>
                    <a:pt x="1922" y="9042"/>
                    <a:pt x="1450" y="8569"/>
                    <a:pt x="1450" y="8002"/>
                  </a:cubicBezTo>
                  <a:cubicBezTo>
                    <a:pt x="1450" y="7561"/>
                    <a:pt x="1733" y="7183"/>
                    <a:pt x="2174" y="7026"/>
                  </a:cubicBezTo>
                  <a:lnTo>
                    <a:pt x="2174" y="5891"/>
                  </a:lnTo>
                  <a:cubicBezTo>
                    <a:pt x="2174" y="5293"/>
                    <a:pt x="2647" y="4852"/>
                    <a:pt x="3182" y="4852"/>
                  </a:cubicBezTo>
                  <a:lnTo>
                    <a:pt x="6018" y="4852"/>
                  </a:lnTo>
                  <a:cubicBezTo>
                    <a:pt x="6207" y="4852"/>
                    <a:pt x="6364" y="4694"/>
                    <a:pt x="6364" y="4505"/>
                  </a:cubicBezTo>
                  <a:lnTo>
                    <a:pt x="6364" y="3245"/>
                  </a:lnTo>
                  <a:lnTo>
                    <a:pt x="6270" y="3371"/>
                  </a:lnTo>
                  <a:cubicBezTo>
                    <a:pt x="6207" y="3418"/>
                    <a:pt x="6120" y="3442"/>
                    <a:pt x="6034" y="3442"/>
                  </a:cubicBezTo>
                  <a:cubicBezTo>
                    <a:pt x="5947" y="3442"/>
                    <a:pt x="5860" y="3418"/>
                    <a:pt x="5797" y="3371"/>
                  </a:cubicBezTo>
                  <a:cubicBezTo>
                    <a:pt x="5671" y="3245"/>
                    <a:pt x="5671" y="2993"/>
                    <a:pt x="5797" y="2898"/>
                  </a:cubicBezTo>
                  <a:lnTo>
                    <a:pt x="6490" y="2174"/>
                  </a:lnTo>
                  <a:cubicBezTo>
                    <a:pt x="6553" y="2111"/>
                    <a:pt x="6640" y="2079"/>
                    <a:pt x="6727" y="2079"/>
                  </a:cubicBezTo>
                  <a:close/>
                  <a:moveTo>
                    <a:pt x="7369" y="7057"/>
                  </a:moveTo>
                  <a:cubicBezTo>
                    <a:pt x="7459" y="7057"/>
                    <a:pt x="7546" y="7089"/>
                    <a:pt x="7593" y="7152"/>
                  </a:cubicBezTo>
                  <a:cubicBezTo>
                    <a:pt x="7719" y="7246"/>
                    <a:pt x="7719" y="7498"/>
                    <a:pt x="7593" y="7624"/>
                  </a:cubicBezTo>
                  <a:lnTo>
                    <a:pt x="7183" y="8034"/>
                  </a:lnTo>
                  <a:lnTo>
                    <a:pt x="7593" y="8475"/>
                  </a:lnTo>
                  <a:cubicBezTo>
                    <a:pt x="7719" y="8601"/>
                    <a:pt x="7719" y="8821"/>
                    <a:pt x="7593" y="8947"/>
                  </a:cubicBezTo>
                  <a:cubicBezTo>
                    <a:pt x="7546" y="9010"/>
                    <a:pt x="7459" y="9042"/>
                    <a:pt x="7369" y="9042"/>
                  </a:cubicBezTo>
                  <a:cubicBezTo>
                    <a:pt x="7278" y="9042"/>
                    <a:pt x="7183" y="9010"/>
                    <a:pt x="7120" y="8947"/>
                  </a:cubicBezTo>
                  <a:lnTo>
                    <a:pt x="6711" y="8506"/>
                  </a:lnTo>
                  <a:lnTo>
                    <a:pt x="6270" y="8947"/>
                  </a:lnTo>
                  <a:cubicBezTo>
                    <a:pt x="6207" y="9010"/>
                    <a:pt x="6120" y="9042"/>
                    <a:pt x="6034" y="9042"/>
                  </a:cubicBezTo>
                  <a:cubicBezTo>
                    <a:pt x="5947" y="9042"/>
                    <a:pt x="5860" y="9010"/>
                    <a:pt x="5797" y="8947"/>
                  </a:cubicBezTo>
                  <a:cubicBezTo>
                    <a:pt x="5671" y="8821"/>
                    <a:pt x="5671" y="8601"/>
                    <a:pt x="5797" y="8475"/>
                  </a:cubicBezTo>
                  <a:lnTo>
                    <a:pt x="6207" y="8034"/>
                  </a:lnTo>
                  <a:lnTo>
                    <a:pt x="5797" y="7624"/>
                  </a:lnTo>
                  <a:cubicBezTo>
                    <a:pt x="5671" y="7498"/>
                    <a:pt x="5671" y="7246"/>
                    <a:pt x="5797" y="7152"/>
                  </a:cubicBezTo>
                  <a:cubicBezTo>
                    <a:pt x="5845" y="7089"/>
                    <a:pt x="5931" y="7057"/>
                    <a:pt x="6022" y="7057"/>
                  </a:cubicBezTo>
                  <a:cubicBezTo>
                    <a:pt x="6112" y="7057"/>
                    <a:pt x="6207" y="7089"/>
                    <a:pt x="6270" y="7152"/>
                  </a:cubicBezTo>
                  <a:lnTo>
                    <a:pt x="6711" y="7561"/>
                  </a:lnTo>
                  <a:lnTo>
                    <a:pt x="7120" y="7152"/>
                  </a:lnTo>
                  <a:cubicBezTo>
                    <a:pt x="7183" y="7089"/>
                    <a:pt x="7278" y="7057"/>
                    <a:pt x="7369" y="7057"/>
                  </a:cubicBezTo>
                  <a:close/>
                  <a:moveTo>
                    <a:pt x="1040" y="0"/>
                  </a:moveTo>
                  <a:cubicBezTo>
                    <a:pt x="441" y="0"/>
                    <a:pt x="0" y="473"/>
                    <a:pt x="0" y="1040"/>
                  </a:cubicBezTo>
                  <a:lnTo>
                    <a:pt x="0" y="9388"/>
                  </a:lnTo>
                  <a:cubicBezTo>
                    <a:pt x="0" y="9987"/>
                    <a:pt x="473" y="10397"/>
                    <a:pt x="1040" y="10397"/>
                  </a:cubicBezTo>
                  <a:lnTo>
                    <a:pt x="8003" y="10397"/>
                  </a:lnTo>
                  <a:cubicBezTo>
                    <a:pt x="8601" y="10397"/>
                    <a:pt x="9011" y="9924"/>
                    <a:pt x="9011" y="9388"/>
                  </a:cubicBezTo>
                  <a:lnTo>
                    <a:pt x="9011" y="1040"/>
                  </a:lnTo>
                  <a:cubicBezTo>
                    <a:pt x="9105" y="473"/>
                    <a:pt x="8633" y="0"/>
                    <a:pt x="8034" y="0"/>
                  </a:cubicBezTo>
                  <a:lnTo>
                    <a:pt x="7341" y="0"/>
                  </a:lnTo>
                  <a:cubicBezTo>
                    <a:pt x="7341" y="756"/>
                    <a:pt x="6711" y="1386"/>
                    <a:pt x="5955" y="1386"/>
                  </a:cubicBezTo>
                  <a:lnTo>
                    <a:pt x="3119" y="1386"/>
                  </a:lnTo>
                  <a:cubicBezTo>
                    <a:pt x="2363" y="1386"/>
                    <a:pt x="1733" y="756"/>
                    <a:pt x="1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8744;p58">
              <a:extLst>
                <a:ext uri="{FF2B5EF4-FFF2-40B4-BE49-F238E27FC236}">
                  <a16:creationId xmlns:a16="http://schemas.microsoft.com/office/drawing/2014/main" id="{54949ABE-8DCB-5DC9-573A-3D17A81DBECF}"/>
                </a:ext>
              </a:extLst>
            </p:cNvPr>
            <p:cNvSpPr/>
            <p:nvPr/>
          </p:nvSpPr>
          <p:spPr>
            <a:xfrm>
              <a:off x="6228775" y="3936925"/>
              <a:ext cx="106350" cy="53575"/>
            </a:xfrm>
            <a:custGeom>
              <a:avLst/>
              <a:gdLst/>
              <a:ahLst/>
              <a:cxnLst/>
              <a:rect l="l" t="t" r="r" b="b"/>
              <a:pathLst>
                <a:path w="4254" h="2143" extrusionOk="0">
                  <a:moveTo>
                    <a:pt x="2143" y="0"/>
                  </a:moveTo>
                  <a:cubicBezTo>
                    <a:pt x="1860" y="0"/>
                    <a:pt x="1576" y="221"/>
                    <a:pt x="1450" y="473"/>
                  </a:cubicBezTo>
                  <a:lnTo>
                    <a:pt x="1387" y="725"/>
                  </a:lnTo>
                  <a:lnTo>
                    <a:pt x="725" y="725"/>
                  </a:lnTo>
                  <a:cubicBezTo>
                    <a:pt x="316" y="725"/>
                    <a:pt x="1" y="1040"/>
                    <a:pt x="1" y="1418"/>
                  </a:cubicBezTo>
                  <a:cubicBezTo>
                    <a:pt x="1" y="1828"/>
                    <a:pt x="316" y="2143"/>
                    <a:pt x="725" y="2143"/>
                  </a:cubicBezTo>
                  <a:lnTo>
                    <a:pt x="3561" y="2143"/>
                  </a:lnTo>
                  <a:cubicBezTo>
                    <a:pt x="3939" y="2143"/>
                    <a:pt x="4254" y="1828"/>
                    <a:pt x="4254" y="1418"/>
                  </a:cubicBezTo>
                  <a:cubicBezTo>
                    <a:pt x="4254" y="1040"/>
                    <a:pt x="3939" y="725"/>
                    <a:pt x="3561" y="725"/>
                  </a:cubicBezTo>
                  <a:lnTo>
                    <a:pt x="2868" y="725"/>
                  </a:lnTo>
                  <a:lnTo>
                    <a:pt x="2805" y="473"/>
                  </a:lnTo>
                  <a:cubicBezTo>
                    <a:pt x="2710" y="221"/>
                    <a:pt x="2458" y="0"/>
                    <a:pt x="21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8745;p58">
              <a:extLst>
                <a:ext uri="{FF2B5EF4-FFF2-40B4-BE49-F238E27FC236}">
                  <a16:creationId xmlns:a16="http://schemas.microsoft.com/office/drawing/2014/main" id="{D5E3B7C4-0635-BF5A-6FEF-A111ACE92CD0}"/>
                </a:ext>
              </a:extLst>
            </p:cNvPr>
            <p:cNvSpPr/>
            <p:nvPr/>
          </p:nvSpPr>
          <p:spPr>
            <a:xfrm>
              <a:off x="6412300" y="4059000"/>
              <a:ext cx="52000" cy="105575"/>
            </a:xfrm>
            <a:custGeom>
              <a:avLst/>
              <a:gdLst/>
              <a:ahLst/>
              <a:cxnLst/>
              <a:rect l="l" t="t" r="r" b="b"/>
              <a:pathLst>
                <a:path w="2080" h="4223" extrusionOk="0">
                  <a:moveTo>
                    <a:pt x="0" y="1"/>
                  </a:moveTo>
                  <a:lnTo>
                    <a:pt x="0" y="4222"/>
                  </a:lnTo>
                  <a:lnTo>
                    <a:pt x="32" y="4222"/>
                  </a:lnTo>
                  <a:cubicBezTo>
                    <a:pt x="315" y="4002"/>
                    <a:pt x="662" y="3876"/>
                    <a:pt x="1072" y="3876"/>
                  </a:cubicBezTo>
                  <a:cubicBezTo>
                    <a:pt x="1450" y="3876"/>
                    <a:pt x="1796" y="4002"/>
                    <a:pt x="2080" y="4222"/>
                  </a:cubicBezTo>
                  <a:lnTo>
                    <a:pt x="208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8746;p58">
              <a:extLst>
                <a:ext uri="{FF2B5EF4-FFF2-40B4-BE49-F238E27FC236}">
                  <a16:creationId xmlns:a16="http://schemas.microsoft.com/office/drawing/2014/main" id="{5104B500-8F2C-1D83-91AE-D6466162C665}"/>
                </a:ext>
              </a:extLst>
            </p:cNvPr>
            <p:cNvSpPr/>
            <p:nvPr/>
          </p:nvSpPr>
          <p:spPr>
            <a:xfrm>
              <a:off x="6413875" y="4007025"/>
              <a:ext cx="52000" cy="34675"/>
            </a:xfrm>
            <a:custGeom>
              <a:avLst/>
              <a:gdLst/>
              <a:ahLst/>
              <a:cxnLst/>
              <a:rect l="l" t="t" r="r" b="b"/>
              <a:pathLst>
                <a:path w="2080" h="1387" extrusionOk="0">
                  <a:moveTo>
                    <a:pt x="1040" y="0"/>
                  </a:moveTo>
                  <a:cubicBezTo>
                    <a:pt x="441" y="0"/>
                    <a:pt x="0" y="473"/>
                    <a:pt x="0" y="1040"/>
                  </a:cubicBezTo>
                  <a:lnTo>
                    <a:pt x="0" y="1386"/>
                  </a:lnTo>
                  <a:lnTo>
                    <a:pt x="2080" y="1386"/>
                  </a:lnTo>
                  <a:lnTo>
                    <a:pt x="2080" y="1040"/>
                  </a:lnTo>
                  <a:cubicBezTo>
                    <a:pt x="2048" y="473"/>
                    <a:pt x="1576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8747;p58">
              <a:extLst>
                <a:ext uri="{FF2B5EF4-FFF2-40B4-BE49-F238E27FC236}">
                  <a16:creationId xmlns:a16="http://schemas.microsoft.com/office/drawing/2014/main" id="{53D15ABB-102B-44D8-B612-76A6E852D7F5}"/>
                </a:ext>
              </a:extLst>
            </p:cNvPr>
            <p:cNvSpPr/>
            <p:nvPr/>
          </p:nvSpPr>
          <p:spPr>
            <a:xfrm>
              <a:off x="6417800" y="4173200"/>
              <a:ext cx="43350" cy="43350"/>
            </a:xfrm>
            <a:custGeom>
              <a:avLst/>
              <a:gdLst/>
              <a:ahLst/>
              <a:cxnLst/>
              <a:rect l="l" t="t" r="r" b="b"/>
              <a:pathLst>
                <a:path w="1734" h="1734" extrusionOk="0">
                  <a:moveTo>
                    <a:pt x="883" y="1"/>
                  </a:moveTo>
                  <a:cubicBezTo>
                    <a:pt x="537" y="1"/>
                    <a:pt x="190" y="221"/>
                    <a:pt x="1" y="442"/>
                  </a:cubicBezTo>
                  <a:lnTo>
                    <a:pt x="568" y="1545"/>
                  </a:lnTo>
                  <a:cubicBezTo>
                    <a:pt x="600" y="1671"/>
                    <a:pt x="757" y="1734"/>
                    <a:pt x="883" y="1734"/>
                  </a:cubicBezTo>
                  <a:cubicBezTo>
                    <a:pt x="978" y="1734"/>
                    <a:pt x="1104" y="1671"/>
                    <a:pt x="1198" y="1545"/>
                  </a:cubicBezTo>
                  <a:lnTo>
                    <a:pt x="1734" y="442"/>
                  </a:lnTo>
                  <a:cubicBezTo>
                    <a:pt x="1545" y="158"/>
                    <a:pt x="1230" y="1"/>
                    <a:pt x="8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3" name="Google Shape;8748;p58">
            <a:extLst>
              <a:ext uri="{FF2B5EF4-FFF2-40B4-BE49-F238E27FC236}">
                <a16:creationId xmlns:a16="http://schemas.microsoft.com/office/drawing/2014/main" id="{6B1C9A8D-0A18-C009-C6D7-27ABFF3EA88E}"/>
              </a:ext>
            </a:extLst>
          </p:cNvPr>
          <p:cNvGrpSpPr/>
          <p:nvPr/>
        </p:nvGrpSpPr>
        <p:grpSpPr>
          <a:xfrm>
            <a:off x="2493672" y="4527439"/>
            <a:ext cx="523852" cy="525275"/>
            <a:chOff x="1674750" y="3254050"/>
            <a:chExt cx="294575" cy="295375"/>
          </a:xfrm>
          <a:solidFill>
            <a:srgbClr val="054B99"/>
          </a:solidFill>
        </p:grpSpPr>
        <p:sp>
          <p:nvSpPr>
            <p:cNvPr id="344" name="Google Shape;8749;p58">
              <a:extLst>
                <a:ext uri="{FF2B5EF4-FFF2-40B4-BE49-F238E27FC236}">
                  <a16:creationId xmlns:a16="http://schemas.microsoft.com/office/drawing/2014/main" id="{BA3C7541-526C-629A-7F3A-431A456476F3}"/>
                </a:ext>
              </a:extLst>
            </p:cNvPr>
            <p:cNvSpPr/>
            <p:nvPr/>
          </p:nvSpPr>
          <p:spPr>
            <a:xfrm>
              <a:off x="1691275" y="3351700"/>
              <a:ext cx="278050" cy="197725"/>
            </a:xfrm>
            <a:custGeom>
              <a:avLst/>
              <a:gdLst/>
              <a:ahLst/>
              <a:cxnLst/>
              <a:rect l="l" t="t" r="r" b="b"/>
              <a:pathLst>
                <a:path w="11122" h="7909" extrusionOk="0">
                  <a:moveTo>
                    <a:pt x="10535" y="0"/>
                  </a:moveTo>
                  <a:cubicBezTo>
                    <a:pt x="10489" y="0"/>
                    <a:pt x="10442" y="10"/>
                    <a:pt x="10397" y="33"/>
                  </a:cubicBezTo>
                  <a:cubicBezTo>
                    <a:pt x="10208" y="64"/>
                    <a:pt x="10114" y="253"/>
                    <a:pt x="10177" y="474"/>
                  </a:cubicBezTo>
                  <a:cubicBezTo>
                    <a:pt x="10334" y="978"/>
                    <a:pt x="10429" y="1482"/>
                    <a:pt x="10429" y="1986"/>
                  </a:cubicBezTo>
                  <a:cubicBezTo>
                    <a:pt x="10429" y="4885"/>
                    <a:pt x="8066" y="7247"/>
                    <a:pt x="5199" y="7247"/>
                  </a:cubicBezTo>
                  <a:cubicBezTo>
                    <a:pt x="3561" y="7247"/>
                    <a:pt x="2017" y="6397"/>
                    <a:pt x="1072" y="5137"/>
                  </a:cubicBezTo>
                  <a:lnTo>
                    <a:pt x="1733" y="5137"/>
                  </a:lnTo>
                  <a:cubicBezTo>
                    <a:pt x="1922" y="5137"/>
                    <a:pt x="2080" y="4979"/>
                    <a:pt x="2080" y="4790"/>
                  </a:cubicBezTo>
                  <a:cubicBezTo>
                    <a:pt x="2080" y="4601"/>
                    <a:pt x="1922" y="4443"/>
                    <a:pt x="1733" y="4443"/>
                  </a:cubicBezTo>
                  <a:lnTo>
                    <a:pt x="347" y="4443"/>
                  </a:lnTo>
                  <a:cubicBezTo>
                    <a:pt x="158" y="4443"/>
                    <a:pt x="1" y="4601"/>
                    <a:pt x="1" y="4790"/>
                  </a:cubicBezTo>
                  <a:lnTo>
                    <a:pt x="1" y="6176"/>
                  </a:lnTo>
                  <a:cubicBezTo>
                    <a:pt x="1" y="6365"/>
                    <a:pt x="158" y="6523"/>
                    <a:pt x="347" y="6523"/>
                  </a:cubicBezTo>
                  <a:cubicBezTo>
                    <a:pt x="536" y="6523"/>
                    <a:pt x="694" y="6365"/>
                    <a:pt x="694" y="6176"/>
                  </a:cubicBezTo>
                  <a:lnTo>
                    <a:pt x="694" y="5767"/>
                  </a:lnTo>
                  <a:cubicBezTo>
                    <a:pt x="1796" y="7090"/>
                    <a:pt x="3466" y="7909"/>
                    <a:pt x="5199" y="7909"/>
                  </a:cubicBezTo>
                  <a:cubicBezTo>
                    <a:pt x="8412" y="7909"/>
                    <a:pt x="11122" y="5231"/>
                    <a:pt x="11122" y="1986"/>
                  </a:cubicBezTo>
                  <a:cubicBezTo>
                    <a:pt x="11122" y="1419"/>
                    <a:pt x="10996" y="820"/>
                    <a:pt x="10838" y="222"/>
                  </a:cubicBezTo>
                  <a:cubicBezTo>
                    <a:pt x="10814" y="102"/>
                    <a:pt x="10681" y="0"/>
                    <a:pt x="105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8750;p58">
              <a:extLst>
                <a:ext uri="{FF2B5EF4-FFF2-40B4-BE49-F238E27FC236}">
                  <a16:creationId xmlns:a16="http://schemas.microsoft.com/office/drawing/2014/main" id="{4ADB429D-BEE5-FF43-C2EF-093BD1DE1679}"/>
                </a:ext>
              </a:extLst>
            </p:cNvPr>
            <p:cNvSpPr/>
            <p:nvPr/>
          </p:nvSpPr>
          <p:spPr>
            <a:xfrm>
              <a:off x="1674750" y="3254050"/>
              <a:ext cx="277250" cy="197900"/>
            </a:xfrm>
            <a:custGeom>
              <a:avLst/>
              <a:gdLst/>
              <a:ahLst/>
              <a:cxnLst/>
              <a:rect l="l" t="t" r="r" b="b"/>
              <a:pathLst>
                <a:path w="11090" h="7916" extrusionOk="0">
                  <a:moveTo>
                    <a:pt x="5891" y="1"/>
                  </a:moveTo>
                  <a:cubicBezTo>
                    <a:pt x="2678" y="1"/>
                    <a:pt x="0" y="2679"/>
                    <a:pt x="0" y="5892"/>
                  </a:cubicBezTo>
                  <a:cubicBezTo>
                    <a:pt x="0" y="6491"/>
                    <a:pt x="126" y="7089"/>
                    <a:pt x="284" y="7656"/>
                  </a:cubicBezTo>
                  <a:cubicBezTo>
                    <a:pt x="310" y="7842"/>
                    <a:pt x="448" y="7916"/>
                    <a:pt x="604" y="7916"/>
                  </a:cubicBezTo>
                  <a:cubicBezTo>
                    <a:pt x="633" y="7916"/>
                    <a:pt x="663" y="7913"/>
                    <a:pt x="693" y="7908"/>
                  </a:cubicBezTo>
                  <a:cubicBezTo>
                    <a:pt x="882" y="7877"/>
                    <a:pt x="977" y="7656"/>
                    <a:pt x="945" y="7467"/>
                  </a:cubicBezTo>
                  <a:cubicBezTo>
                    <a:pt x="788" y="6963"/>
                    <a:pt x="662" y="6459"/>
                    <a:pt x="662" y="5892"/>
                  </a:cubicBezTo>
                  <a:cubicBezTo>
                    <a:pt x="662" y="3025"/>
                    <a:pt x="3025" y="662"/>
                    <a:pt x="5891" y="662"/>
                  </a:cubicBezTo>
                  <a:cubicBezTo>
                    <a:pt x="7561" y="662"/>
                    <a:pt x="9105" y="1481"/>
                    <a:pt x="10050" y="2742"/>
                  </a:cubicBezTo>
                  <a:lnTo>
                    <a:pt x="9357" y="2742"/>
                  </a:lnTo>
                  <a:cubicBezTo>
                    <a:pt x="9168" y="2742"/>
                    <a:pt x="9010" y="2899"/>
                    <a:pt x="9010" y="3088"/>
                  </a:cubicBezTo>
                  <a:cubicBezTo>
                    <a:pt x="9010" y="3309"/>
                    <a:pt x="9168" y="3466"/>
                    <a:pt x="9357" y="3466"/>
                  </a:cubicBezTo>
                  <a:lnTo>
                    <a:pt x="10743" y="3466"/>
                  </a:lnTo>
                  <a:cubicBezTo>
                    <a:pt x="10932" y="3466"/>
                    <a:pt x="11090" y="3309"/>
                    <a:pt x="11090" y="3088"/>
                  </a:cubicBezTo>
                  <a:lnTo>
                    <a:pt x="11090" y="1733"/>
                  </a:lnTo>
                  <a:cubicBezTo>
                    <a:pt x="11090" y="1513"/>
                    <a:pt x="10932" y="1355"/>
                    <a:pt x="10743" y="1355"/>
                  </a:cubicBezTo>
                  <a:cubicBezTo>
                    <a:pt x="10554" y="1355"/>
                    <a:pt x="10397" y="1513"/>
                    <a:pt x="10397" y="1733"/>
                  </a:cubicBezTo>
                  <a:lnTo>
                    <a:pt x="10397" y="2111"/>
                  </a:lnTo>
                  <a:cubicBezTo>
                    <a:pt x="9294" y="820"/>
                    <a:pt x="7624" y="1"/>
                    <a:pt x="58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8751;p58">
              <a:extLst>
                <a:ext uri="{FF2B5EF4-FFF2-40B4-BE49-F238E27FC236}">
                  <a16:creationId xmlns:a16="http://schemas.microsoft.com/office/drawing/2014/main" id="{976B48FD-1411-FF69-50FD-6379B4A76AFE}"/>
                </a:ext>
              </a:extLst>
            </p:cNvPr>
            <p:cNvSpPr/>
            <p:nvPr/>
          </p:nvSpPr>
          <p:spPr>
            <a:xfrm>
              <a:off x="1727500" y="3306825"/>
              <a:ext cx="189075" cy="189050"/>
            </a:xfrm>
            <a:custGeom>
              <a:avLst/>
              <a:gdLst/>
              <a:ahLst/>
              <a:cxnLst/>
              <a:rect l="l" t="t" r="r" b="b"/>
              <a:pathLst>
                <a:path w="7563" h="7562" extrusionOk="0">
                  <a:moveTo>
                    <a:pt x="3750" y="2048"/>
                  </a:moveTo>
                  <a:cubicBezTo>
                    <a:pt x="3939" y="2048"/>
                    <a:pt x="4097" y="2206"/>
                    <a:pt x="4097" y="2426"/>
                  </a:cubicBezTo>
                  <a:lnTo>
                    <a:pt x="4097" y="3435"/>
                  </a:lnTo>
                  <a:lnTo>
                    <a:pt x="4475" y="3435"/>
                  </a:lnTo>
                  <a:cubicBezTo>
                    <a:pt x="4664" y="3435"/>
                    <a:pt x="4821" y="3592"/>
                    <a:pt x="4821" y="3781"/>
                  </a:cubicBezTo>
                  <a:cubicBezTo>
                    <a:pt x="4821" y="4002"/>
                    <a:pt x="4664" y="4159"/>
                    <a:pt x="4475" y="4159"/>
                  </a:cubicBezTo>
                  <a:lnTo>
                    <a:pt x="3750" y="4159"/>
                  </a:lnTo>
                  <a:cubicBezTo>
                    <a:pt x="3561" y="4159"/>
                    <a:pt x="3403" y="4002"/>
                    <a:pt x="3403" y="3781"/>
                  </a:cubicBezTo>
                  <a:lnTo>
                    <a:pt x="3403" y="2426"/>
                  </a:lnTo>
                  <a:cubicBezTo>
                    <a:pt x="3403" y="2206"/>
                    <a:pt x="3561" y="2048"/>
                    <a:pt x="3750" y="2048"/>
                  </a:cubicBezTo>
                  <a:close/>
                  <a:moveTo>
                    <a:pt x="3435" y="0"/>
                  </a:moveTo>
                  <a:cubicBezTo>
                    <a:pt x="2647" y="95"/>
                    <a:pt x="1923" y="410"/>
                    <a:pt x="1356" y="883"/>
                  </a:cubicBezTo>
                  <a:lnTo>
                    <a:pt x="2049" y="1576"/>
                  </a:lnTo>
                  <a:cubicBezTo>
                    <a:pt x="2175" y="1702"/>
                    <a:pt x="2175" y="1954"/>
                    <a:pt x="2049" y="2048"/>
                  </a:cubicBezTo>
                  <a:cubicBezTo>
                    <a:pt x="1986" y="2111"/>
                    <a:pt x="1899" y="2143"/>
                    <a:pt x="1812" y="2143"/>
                  </a:cubicBezTo>
                  <a:cubicBezTo>
                    <a:pt x="1726" y="2143"/>
                    <a:pt x="1639" y="2111"/>
                    <a:pt x="1576" y="2048"/>
                  </a:cubicBezTo>
                  <a:lnTo>
                    <a:pt x="883" y="1355"/>
                  </a:lnTo>
                  <a:cubicBezTo>
                    <a:pt x="410" y="1922"/>
                    <a:pt x="95" y="2647"/>
                    <a:pt x="1" y="3435"/>
                  </a:cubicBezTo>
                  <a:lnTo>
                    <a:pt x="1041" y="3435"/>
                  </a:lnTo>
                  <a:cubicBezTo>
                    <a:pt x="1230" y="3435"/>
                    <a:pt x="1387" y="3592"/>
                    <a:pt x="1387" y="3781"/>
                  </a:cubicBezTo>
                  <a:cubicBezTo>
                    <a:pt x="1387" y="3970"/>
                    <a:pt x="1230" y="4128"/>
                    <a:pt x="1041" y="4128"/>
                  </a:cubicBezTo>
                  <a:lnTo>
                    <a:pt x="1" y="4128"/>
                  </a:lnTo>
                  <a:cubicBezTo>
                    <a:pt x="95" y="4915"/>
                    <a:pt x="410" y="5640"/>
                    <a:pt x="883" y="6238"/>
                  </a:cubicBezTo>
                  <a:lnTo>
                    <a:pt x="1576" y="5514"/>
                  </a:lnTo>
                  <a:cubicBezTo>
                    <a:pt x="1639" y="5451"/>
                    <a:pt x="1734" y="5419"/>
                    <a:pt x="1824" y="5419"/>
                  </a:cubicBezTo>
                  <a:cubicBezTo>
                    <a:pt x="1915" y="5419"/>
                    <a:pt x="2001" y="5451"/>
                    <a:pt x="2049" y="5514"/>
                  </a:cubicBezTo>
                  <a:cubicBezTo>
                    <a:pt x="2175" y="5640"/>
                    <a:pt x="2175" y="5860"/>
                    <a:pt x="2049" y="5986"/>
                  </a:cubicBezTo>
                  <a:lnTo>
                    <a:pt x="1356" y="6711"/>
                  </a:lnTo>
                  <a:cubicBezTo>
                    <a:pt x="1923" y="7184"/>
                    <a:pt x="2647" y="7499"/>
                    <a:pt x="3435" y="7562"/>
                  </a:cubicBezTo>
                  <a:lnTo>
                    <a:pt x="3435" y="6553"/>
                  </a:lnTo>
                  <a:cubicBezTo>
                    <a:pt x="3435" y="6333"/>
                    <a:pt x="3592" y="6175"/>
                    <a:pt x="3781" y="6175"/>
                  </a:cubicBezTo>
                  <a:cubicBezTo>
                    <a:pt x="4002" y="6175"/>
                    <a:pt x="4160" y="6333"/>
                    <a:pt x="4160" y="6553"/>
                  </a:cubicBezTo>
                  <a:lnTo>
                    <a:pt x="4160" y="7562"/>
                  </a:lnTo>
                  <a:cubicBezTo>
                    <a:pt x="4947" y="7499"/>
                    <a:pt x="5640" y="7184"/>
                    <a:pt x="6239" y="6711"/>
                  </a:cubicBezTo>
                  <a:lnTo>
                    <a:pt x="5514" y="5986"/>
                  </a:lnTo>
                  <a:cubicBezTo>
                    <a:pt x="5420" y="5860"/>
                    <a:pt x="5420" y="5640"/>
                    <a:pt x="5514" y="5514"/>
                  </a:cubicBezTo>
                  <a:cubicBezTo>
                    <a:pt x="5577" y="5451"/>
                    <a:pt x="5672" y="5419"/>
                    <a:pt x="5762" y="5419"/>
                  </a:cubicBezTo>
                  <a:cubicBezTo>
                    <a:pt x="5853" y="5419"/>
                    <a:pt x="5940" y="5451"/>
                    <a:pt x="5987" y="5514"/>
                  </a:cubicBezTo>
                  <a:lnTo>
                    <a:pt x="6711" y="6238"/>
                  </a:lnTo>
                  <a:cubicBezTo>
                    <a:pt x="7184" y="5640"/>
                    <a:pt x="7499" y="4915"/>
                    <a:pt x="7562" y="4128"/>
                  </a:cubicBezTo>
                  <a:lnTo>
                    <a:pt x="6554" y="4128"/>
                  </a:lnTo>
                  <a:cubicBezTo>
                    <a:pt x="6365" y="4128"/>
                    <a:pt x="6207" y="3970"/>
                    <a:pt x="6207" y="3781"/>
                  </a:cubicBezTo>
                  <a:cubicBezTo>
                    <a:pt x="6207" y="3592"/>
                    <a:pt x="6365" y="3435"/>
                    <a:pt x="6554" y="3435"/>
                  </a:cubicBezTo>
                  <a:lnTo>
                    <a:pt x="7562" y="3435"/>
                  </a:lnTo>
                  <a:cubicBezTo>
                    <a:pt x="7499" y="2647"/>
                    <a:pt x="7184" y="1922"/>
                    <a:pt x="6711" y="1355"/>
                  </a:cubicBezTo>
                  <a:lnTo>
                    <a:pt x="5987" y="2048"/>
                  </a:lnTo>
                  <a:cubicBezTo>
                    <a:pt x="5940" y="2111"/>
                    <a:pt x="5853" y="2143"/>
                    <a:pt x="5762" y="2143"/>
                  </a:cubicBezTo>
                  <a:cubicBezTo>
                    <a:pt x="5672" y="2143"/>
                    <a:pt x="5577" y="2111"/>
                    <a:pt x="5514" y="2048"/>
                  </a:cubicBezTo>
                  <a:cubicBezTo>
                    <a:pt x="5420" y="1922"/>
                    <a:pt x="5420" y="1702"/>
                    <a:pt x="5514" y="1576"/>
                  </a:cubicBezTo>
                  <a:lnTo>
                    <a:pt x="6239" y="883"/>
                  </a:lnTo>
                  <a:cubicBezTo>
                    <a:pt x="5640" y="410"/>
                    <a:pt x="4947" y="95"/>
                    <a:pt x="4160" y="0"/>
                  </a:cubicBezTo>
                  <a:lnTo>
                    <a:pt x="4160" y="1040"/>
                  </a:lnTo>
                  <a:cubicBezTo>
                    <a:pt x="4160" y="1229"/>
                    <a:pt x="4002" y="1387"/>
                    <a:pt x="3781" y="1387"/>
                  </a:cubicBezTo>
                  <a:cubicBezTo>
                    <a:pt x="3592" y="1387"/>
                    <a:pt x="3435" y="1229"/>
                    <a:pt x="3435" y="1040"/>
                  </a:cubicBezTo>
                  <a:lnTo>
                    <a:pt x="343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7" name="Google Shape;8752;p58">
            <a:extLst>
              <a:ext uri="{FF2B5EF4-FFF2-40B4-BE49-F238E27FC236}">
                <a16:creationId xmlns:a16="http://schemas.microsoft.com/office/drawing/2014/main" id="{3A858A37-E815-4617-4468-8ABDC598C711}"/>
              </a:ext>
            </a:extLst>
          </p:cNvPr>
          <p:cNvGrpSpPr/>
          <p:nvPr/>
        </p:nvGrpSpPr>
        <p:grpSpPr>
          <a:xfrm>
            <a:off x="2515369" y="5190311"/>
            <a:ext cx="480460" cy="525275"/>
            <a:chOff x="1687350" y="3618725"/>
            <a:chExt cx="270175" cy="295375"/>
          </a:xfrm>
          <a:solidFill>
            <a:srgbClr val="054B99"/>
          </a:solidFill>
        </p:grpSpPr>
        <p:sp>
          <p:nvSpPr>
            <p:cNvPr id="348" name="Google Shape;8753;p58">
              <a:extLst>
                <a:ext uri="{FF2B5EF4-FFF2-40B4-BE49-F238E27FC236}">
                  <a16:creationId xmlns:a16="http://schemas.microsoft.com/office/drawing/2014/main" id="{6D87AB99-87BC-E40C-411C-7E096AB95745}"/>
                </a:ext>
              </a:extLst>
            </p:cNvPr>
            <p:cNvSpPr/>
            <p:nvPr/>
          </p:nvSpPr>
          <p:spPr>
            <a:xfrm>
              <a:off x="1829900" y="3808550"/>
              <a:ext cx="18150" cy="35450"/>
            </a:xfrm>
            <a:custGeom>
              <a:avLst/>
              <a:gdLst/>
              <a:ahLst/>
              <a:cxnLst/>
              <a:rect l="l" t="t" r="r" b="b"/>
              <a:pathLst>
                <a:path w="726" h="1418" extrusionOk="0">
                  <a:moveTo>
                    <a:pt x="1" y="0"/>
                  </a:moveTo>
                  <a:lnTo>
                    <a:pt x="1" y="1418"/>
                  </a:lnTo>
                  <a:lnTo>
                    <a:pt x="379" y="1418"/>
                  </a:lnTo>
                  <a:cubicBezTo>
                    <a:pt x="568" y="1418"/>
                    <a:pt x="725" y="1260"/>
                    <a:pt x="725" y="1040"/>
                  </a:cubicBezTo>
                  <a:lnTo>
                    <a:pt x="725" y="347"/>
                  </a:ln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8754;p58">
              <a:extLst>
                <a:ext uri="{FF2B5EF4-FFF2-40B4-BE49-F238E27FC236}">
                  <a16:creationId xmlns:a16="http://schemas.microsoft.com/office/drawing/2014/main" id="{F2810409-386B-BEEA-894A-979A9693EC25}"/>
                </a:ext>
              </a:extLst>
            </p:cNvPr>
            <p:cNvSpPr/>
            <p:nvPr/>
          </p:nvSpPr>
          <p:spPr>
            <a:xfrm>
              <a:off x="1795250" y="3755775"/>
              <a:ext cx="18125" cy="35450"/>
            </a:xfrm>
            <a:custGeom>
              <a:avLst/>
              <a:gdLst/>
              <a:ahLst/>
              <a:cxnLst/>
              <a:rect l="l" t="t" r="r" b="b"/>
              <a:pathLst>
                <a:path w="725" h="1418" extrusionOk="0">
                  <a:moveTo>
                    <a:pt x="378" y="0"/>
                  </a:moveTo>
                  <a:cubicBezTo>
                    <a:pt x="189" y="0"/>
                    <a:pt x="0" y="158"/>
                    <a:pt x="0" y="378"/>
                  </a:cubicBezTo>
                  <a:lnTo>
                    <a:pt x="0" y="1071"/>
                  </a:lnTo>
                  <a:cubicBezTo>
                    <a:pt x="0" y="1260"/>
                    <a:pt x="189" y="1418"/>
                    <a:pt x="378" y="1418"/>
                  </a:cubicBezTo>
                  <a:lnTo>
                    <a:pt x="725" y="1418"/>
                  </a:lnTo>
                  <a:lnTo>
                    <a:pt x="7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8755;p58">
              <a:extLst>
                <a:ext uri="{FF2B5EF4-FFF2-40B4-BE49-F238E27FC236}">
                  <a16:creationId xmlns:a16="http://schemas.microsoft.com/office/drawing/2014/main" id="{235B5487-24E0-020A-A1A6-268FE95CEE84}"/>
                </a:ext>
              </a:extLst>
            </p:cNvPr>
            <p:cNvSpPr/>
            <p:nvPr/>
          </p:nvSpPr>
          <p:spPr>
            <a:xfrm>
              <a:off x="1687350" y="3618725"/>
              <a:ext cx="270175" cy="295375"/>
            </a:xfrm>
            <a:custGeom>
              <a:avLst/>
              <a:gdLst/>
              <a:ahLst/>
              <a:cxnLst/>
              <a:rect l="l" t="t" r="r" b="b"/>
              <a:pathLst>
                <a:path w="10807" h="11815" extrusionOk="0">
                  <a:moveTo>
                    <a:pt x="6459" y="662"/>
                  </a:moveTo>
                  <a:cubicBezTo>
                    <a:pt x="6868" y="662"/>
                    <a:pt x="7183" y="977"/>
                    <a:pt x="7183" y="1355"/>
                  </a:cubicBezTo>
                  <a:cubicBezTo>
                    <a:pt x="7183" y="1765"/>
                    <a:pt x="6868" y="2080"/>
                    <a:pt x="6459" y="2080"/>
                  </a:cubicBezTo>
                  <a:lnTo>
                    <a:pt x="6459" y="1702"/>
                  </a:lnTo>
                  <a:cubicBezTo>
                    <a:pt x="6459" y="1513"/>
                    <a:pt x="6301" y="1355"/>
                    <a:pt x="6112" y="1355"/>
                  </a:cubicBezTo>
                  <a:lnTo>
                    <a:pt x="4726" y="1355"/>
                  </a:lnTo>
                  <a:cubicBezTo>
                    <a:pt x="4537" y="1355"/>
                    <a:pt x="4379" y="1513"/>
                    <a:pt x="4379" y="1702"/>
                  </a:cubicBezTo>
                  <a:lnTo>
                    <a:pt x="4379" y="2080"/>
                  </a:lnTo>
                  <a:cubicBezTo>
                    <a:pt x="3970" y="2017"/>
                    <a:pt x="3655" y="1702"/>
                    <a:pt x="3655" y="1355"/>
                  </a:cubicBezTo>
                  <a:cubicBezTo>
                    <a:pt x="3655" y="977"/>
                    <a:pt x="3970" y="662"/>
                    <a:pt x="4379" y="662"/>
                  </a:cubicBezTo>
                  <a:close/>
                  <a:moveTo>
                    <a:pt x="5387" y="4128"/>
                  </a:moveTo>
                  <a:cubicBezTo>
                    <a:pt x="5608" y="4128"/>
                    <a:pt x="5766" y="4285"/>
                    <a:pt x="5766" y="4474"/>
                  </a:cubicBezTo>
                  <a:lnTo>
                    <a:pt x="5766" y="4821"/>
                  </a:lnTo>
                  <a:lnTo>
                    <a:pt x="6112" y="4821"/>
                  </a:lnTo>
                  <a:cubicBezTo>
                    <a:pt x="6711" y="4821"/>
                    <a:pt x="7120" y="5293"/>
                    <a:pt x="7120" y="5860"/>
                  </a:cubicBezTo>
                  <a:cubicBezTo>
                    <a:pt x="7120" y="6049"/>
                    <a:pt x="6963" y="6207"/>
                    <a:pt x="6774" y="6207"/>
                  </a:cubicBezTo>
                  <a:cubicBezTo>
                    <a:pt x="6585" y="6207"/>
                    <a:pt x="6427" y="6049"/>
                    <a:pt x="6427" y="5860"/>
                  </a:cubicBezTo>
                  <a:cubicBezTo>
                    <a:pt x="6427" y="5640"/>
                    <a:pt x="6270" y="5482"/>
                    <a:pt x="6081" y="5482"/>
                  </a:cubicBezTo>
                  <a:lnTo>
                    <a:pt x="5703" y="5482"/>
                  </a:lnTo>
                  <a:lnTo>
                    <a:pt x="5703" y="6868"/>
                  </a:lnTo>
                  <a:lnTo>
                    <a:pt x="6081" y="6868"/>
                  </a:lnTo>
                  <a:cubicBezTo>
                    <a:pt x="6648" y="6868"/>
                    <a:pt x="7089" y="7341"/>
                    <a:pt x="7089" y="7908"/>
                  </a:cubicBezTo>
                  <a:lnTo>
                    <a:pt x="7089" y="8601"/>
                  </a:lnTo>
                  <a:cubicBezTo>
                    <a:pt x="7089" y="9200"/>
                    <a:pt x="6616" y="9641"/>
                    <a:pt x="6081" y="9641"/>
                  </a:cubicBezTo>
                  <a:lnTo>
                    <a:pt x="5703" y="9641"/>
                  </a:lnTo>
                  <a:lnTo>
                    <a:pt x="5703" y="9987"/>
                  </a:lnTo>
                  <a:cubicBezTo>
                    <a:pt x="5703" y="10176"/>
                    <a:pt x="5545" y="10334"/>
                    <a:pt x="5356" y="10334"/>
                  </a:cubicBezTo>
                  <a:cubicBezTo>
                    <a:pt x="5167" y="10334"/>
                    <a:pt x="5009" y="10176"/>
                    <a:pt x="5009" y="9987"/>
                  </a:cubicBezTo>
                  <a:lnTo>
                    <a:pt x="5009" y="9704"/>
                  </a:lnTo>
                  <a:lnTo>
                    <a:pt x="4631" y="9704"/>
                  </a:lnTo>
                  <a:cubicBezTo>
                    <a:pt x="4064" y="9704"/>
                    <a:pt x="3623" y="9231"/>
                    <a:pt x="3623" y="8664"/>
                  </a:cubicBezTo>
                  <a:cubicBezTo>
                    <a:pt x="3623" y="8475"/>
                    <a:pt x="3781" y="8318"/>
                    <a:pt x="3970" y="8318"/>
                  </a:cubicBezTo>
                  <a:cubicBezTo>
                    <a:pt x="4159" y="8318"/>
                    <a:pt x="4316" y="8475"/>
                    <a:pt x="4316" y="8664"/>
                  </a:cubicBezTo>
                  <a:cubicBezTo>
                    <a:pt x="4316" y="8885"/>
                    <a:pt x="4505" y="9042"/>
                    <a:pt x="4694" y="9042"/>
                  </a:cubicBezTo>
                  <a:lnTo>
                    <a:pt x="5041" y="9042"/>
                  </a:lnTo>
                  <a:lnTo>
                    <a:pt x="5041" y="7625"/>
                  </a:lnTo>
                  <a:lnTo>
                    <a:pt x="4694" y="7625"/>
                  </a:lnTo>
                  <a:lnTo>
                    <a:pt x="4694" y="7593"/>
                  </a:lnTo>
                  <a:cubicBezTo>
                    <a:pt x="4096" y="7593"/>
                    <a:pt x="3655" y="7120"/>
                    <a:pt x="3655" y="6553"/>
                  </a:cubicBezTo>
                  <a:lnTo>
                    <a:pt x="3655" y="5860"/>
                  </a:lnTo>
                  <a:cubicBezTo>
                    <a:pt x="3655" y="5262"/>
                    <a:pt x="4127" y="4821"/>
                    <a:pt x="4694" y="4821"/>
                  </a:cubicBezTo>
                  <a:lnTo>
                    <a:pt x="5041" y="4821"/>
                  </a:lnTo>
                  <a:lnTo>
                    <a:pt x="5041" y="4474"/>
                  </a:lnTo>
                  <a:cubicBezTo>
                    <a:pt x="5041" y="4285"/>
                    <a:pt x="5198" y="4128"/>
                    <a:pt x="5387" y="4128"/>
                  </a:cubicBezTo>
                  <a:close/>
                  <a:moveTo>
                    <a:pt x="4379" y="0"/>
                  </a:moveTo>
                  <a:cubicBezTo>
                    <a:pt x="3623" y="0"/>
                    <a:pt x="2993" y="662"/>
                    <a:pt x="2993" y="1387"/>
                  </a:cubicBezTo>
                  <a:cubicBezTo>
                    <a:pt x="2993" y="2143"/>
                    <a:pt x="3623" y="2773"/>
                    <a:pt x="4379" y="2773"/>
                  </a:cubicBezTo>
                  <a:lnTo>
                    <a:pt x="4379" y="2899"/>
                  </a:lnTo>
                  <a:cubicBezTo>
                    <a:pt x="3781" y="3025"/>
                    <a:pt x="3277" y="3277"/>
                    <a:pt x="2804" y="3592"/>
                  </a:cubicBezTo>
                  <a:lnTo>
                    <a:pt x="2332" y="3056"/>
                  </a:lnTo>
                  <a:lnTo>
                    <a:pt x="2584" y="2804"/>
                  </a:lnTo>
                  <a:cubicBezTo>
                    <a:pt x="2710" y="2710"/>
                    <a:pt x="2710" y="2458"/>
                    <a:pt x="2615" y="2332"/>
                  </a:cubicBezTo>
                  <a:lnTo>
                    <a:pt x="1701" y="1292"/>
                  </a:lnTo>
                  <a:cubicBezTo>
                    <a:pt x="1630" y="1203"/>
                    <a:pt x="1529" y="1165"/>
                    <a:pt x="1432" y="1165"/>
                  </a:cubicBezTo>
                  <a:cubicBezTo>
                    <a:pt x="1357" y="1165"/>
                    <a:pt x="1284" y="1188"/>
                    <a:pt x="1229" y="1229"/>
                  </a:cubicBezTo>
                  <a:lnTo>
                    <a:pt x="158" y="2143"/>
                  </a:lnTo>
                  <a:cubicBezTo>
                    <a:pt x="0" y="2269"/>
                    <a:pt x="0" y="2489"/>
                    <a:pt x="126" y="2615"/>
                  </a:cubicBezTo>
                  <a:lnTo>
                    <a:pt x="1040" y="3686"/>
                  </a:lnTo>
                  <a:cubicBezTo>
                    <a:pt x="1090" y="3770"/>
                    <a:pt x="1183" y="3809"/>
                    <a:pt x="1279" y="3809"/>
                  </a:cubicBezTo>
                  <a:cubicBezTo>
                    <a:pt x="1365" y="3809"/>
                    <a:pt x="1453" y="3777"/>
                    <a:pt x="1512" y="3718"/>
                  </a:cubicBezTo>
                  <a:lnTo>
                    <a:pt x="1764" y="3497"/>
                  </a:lnTo>
                  <a:lnTo>
                    <a:pt x="2237" y="4033"/>
                  </a:lnTo>
                  <a:cubicBezTo>
                    <a:pt x="1418" y="4852"/>
                    <a:pt x="914" y="5986"/>
                    <a:pt x="914" y="7247"/>
                  </a:cubicBezTo>
                  <a:cubicBezTo>
                    <a:pt x="914" y="9735"/>
                    <a:pt x="2930" y="11815"/>
                    <a:pt x="5387" y="11815"/>
                  </a:cubicBezTo>
                  <a:cubicBezTo>
                    <a:pt x="7876" y="11815"/>
                    <a:pt x="9893" y="9798"/>
                    <a:pt x="9893" y="7247"/>
                  </a:cubicBezTo>
                  <a:cubicBezTo>
                    <a:pt x="9893" y="5986"/>
                    <a:pt x="9389" y="4852"/>
                    <a:pt x="8538" y="4033"/>
                  </a:cubicBezTo>
                  <a:lnTo>
                    <a:pt x="9011" y="3497"/>
                  </a:lnTo>
                  <a:lnTo>
                    <a:pt x="9294" y="3718"/>
                  </a:lnTo>
                  <a:cubicBezTo>
                    <a:pt x="9368" y="3777"/>
                    <a:pt x="9450" y="3809"/>
                    <a:pt x="9528" y="3809"/>
                  </a:cubicBezTo>
                  <a:cubicBezTo>
                    <a:pt x="9616" y="3809"/>
                    <a:pt x="9700" y="3770"/>
                    <a:pt x="9767" y="3686"/>
                  </a:cubicBezTo>
                  <a:lnTo>
                    <a:pt x="10680" y="2615"/>
                  </a:lnTo>
                  <a:cubicBezTo>
                    <a:pt x="10806" y="2458"/>
                    <a:pt x="10806" y="2269"/>
                    <a:pt x="10649" y="2143"/>
                  </a:cubicBezTo>
                  <a:lnTo>
                    <a:pt x="9578" y="1229"/>
                  </a:lnTo>
                  <a:cubicBezTo>
                    <a:pt x="9509" y="1188"/>
                    <a:pt x="9434" y="1165"/>
                    <a:pt x="9361" y="1165"/>
                  </a:cubicBezTo>
                  <a:cubicBezTo>
                    <a:pt x="9267" y="1165"/>
                    <a:pt x="9176" y="1203"/>
                    <a:pt x="9105" y="1292"/>
                  </a:cubicBezTo>
                  <a:lnTo>
                    <a:pt x="8191" y="2332"/>
                  </a:lnTo>
                  <a:cubicBezTo>
                    <a:pt x="8065" y="2489"/>
                    <a:pt x="8065" y="2710"/>
                    <a:pt x="8223" y="2804"/>
                  </a:cubicBezTo>
                  <a:lnTo>
                    <a:pt x="8506" y="3056"/>
                  </a:lnTo>
                  <a:lnTo>
                    <a:pt x="8034" y="3592"/>
                  </a:lnTo>
                  <a:cubicBezTo>
                    <a:pt x="7561" y="3245"/>
                    <a:pt x="7057" y="3025"/>
                    <a:pt x="6459" y="2899"/>
                  </a:cubicBezTo>
                  <a:lnTo>
                    <a:pt x="6459" y="2773"/>
                  </a:lnTo>
                  <a:cubicBezTo>
                    <a:pt x="7215" y="2773"/>
                    <a:pt x="7845" y="2143"/>
                    <a:pt x="7845" y="1387"/>
                  </a:cubicBezTo>
                  <a:cubicBezTo>
                    <a:pt x="7845" y="662"/>
                    <a:pt x="7215" y="0"/>
                    <a:pt x="64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1" name="Google Shape;8756;p58">
            <a:extLst>
              <a:ext uri="{FF2B5EF4-FFF2-40B4-BE49-F238E27FC236}">
                <a16:creationId xmlns:a16="http://schemas.microsoft.com/office/drawing/2014/main" id="{8673D00D-AFE0-41C9-DDC2-5ADA71F40F31}"/>
              </a:ext>
            </a:extLst>
          </p:cNvPr>
          <p:cNvGrpSpPr/>
          <p:nvPr/>
        </p:nvGrpSpPr>
        <p:grpSpPr>
          <a:xfrm>
            <a:off x="2490850" y="5828643"/>
            <a:ext cx="529499" cy="525275"/>
            <a:chOff x="1672375" y="3982600"/>
            <a:chExt cx="297750" cy="295375"/>
          </a:xfrm>
          <a:solidFill>
            <a:srgbClr val="054B99"/>
          </a:solidFill>
        </p:grpSpPr>
        <p:sp>
          <p:nvSpPr>
            <p:cNvPr id="352" name="Google Shape;8757;p58">
              <a:extLst>
                <a:ext uri="{FF2B5EF4-FFF2-40B4-BE49-F238E27FC236}">
                  <a16:creationId xmlns:a16="http://schemas.microsoft.com/office/drawing/2014/main" id="{B768EFA1-9D0B-E807-9CAB-666B2812BE5C}"/>
                </a:ext>
              </a:extLst>
            </p:cNvPr>
            <p:cNvSpPr/>
            <p:nvPr/>
          </p:nvSpPr>
          <p:spPr>
            <a:xfrm>
              <a:off x="1796825" y="3982600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8" y="1"/>
                  </a:moveTo>
                  <a:cubicBezTo>
                    <a:pt x="441" y="1"/>
                    <a:pt x="0" y="442"/>
                    <a:pt x="0" y="1009"/>
                  </a:cubicBezTo>
                  <a:cubicBezTo>
                    <a:pt x="0" y="1576"/>
                    <a:pt x="441" y="2048"/>
                    <a:pt x="1008" y="2048"/>
                  </a:cubicBezTo>
                  <a:cubicBezTo>
                    <a:pt x="1576" y="2048"/>
                    <a:pt x="2048" y="1576"/>
                    <a:pt x="2048" y="1009"/>
                  </a:cubicBezTo>
                  <a:cubicBezTo>
                    <a:pt x="2048" y="442"/>
                    <a:pt x="1576" y="1"/>
                    <a:pt x="10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8758;p58">
              <a:extLst>
                <a:ext uri="{FF2B5EF4-FFF2-40B4-BE49-F238E27FC236}">
                  <a16:creationId xmlns:a16="http://schemas.microsoft.com/office/drawing/2014/main" id="{A18C66F7-B760-A72C-23BA-43F0641122D6}"/>
                </a:ext>
              </a:extLst>
            </p:cNvPr>
            <p:cNvSpPr/>
            <p:nvPr/>
          </p:nvSpPr>
          <p:spPr>
            <a:xfrm>
              <a:off x="1672375" y="4092075"/>
              <a:ext cx="297750" cy="185900"/>
            </a:xfrm>
            <a:custGeom>
              <a:avLst/>
              <a:gdLst/>
              <a:ahLst/>
              <a:cxnLst/>
              <a:rect l="l" t="t" r="r" b="b"/>
              <a:pathLst>
                <a:path w="11910" h="7436" extrusionOk="0">
                  <a:moveTo>
                    <a:pt x="3498" y="1"/>
                  </a:moveTo>
                  <a:cubicBezTo>
                    <a:pt x="2174" y="316"/>
                    <a:pt x="1418" y="820"/>
                    <a:pt x="1418" y="1482"/>
                  </a:cubicBezTo>
                  <a:cubicBezTo>
                    <a:pt x="1418" y="2112"/>
                    <a:pt x="2080" y="2553"/>
                    <a:pt x="3088" y="2868"/>
                  </a:cubicBezTo>
                  <a:lnTo>
                    <a:pt x="1891" y="5357"/>
                  </a:lnTo>
                  <a:lnTo>
                    <a:pt x="1765" y="5357"/>
                  </a:lnTo>
                  <a:cubicBezTo>
                    <a:pt x="788" y="5357"/>
                    <a:pt x="1" y="5766"/>
                    <a:pt x="1" y="6365"/>
                  </a:cubicBezTo>
                  <a:cubicBezTo>
                    <a:pt x="1" y="6963"/>
                    <a:pt x="757" y="7404"/>
                    <a:pt x="1765" y="7404"/>
                  </a:cubicBezTo>
                  <a:cubicBezTo>
                    <a:pt x="2804" y="7404"/>
                    <a:pt x="3498" y="6963"/>
                    <a:pt x="3498" y="6365"/>
                  </a:cubicBezTo>
                  <a:cubicBezTo>
                    <a:pt x="3498" y="5987"/>
                    <a:pt x="3151" y="5609"/>
                    <a:pt x="2615" y="5451"/>
                  </a:cubicBezTo>
                  <a:lnTo>
                    <a:pt x="3781" y="3025"/>
                  </a:lnTo>
                  <a:cubicBezTo>
                    <a:pt x="4348" y="3151"/>
                    <a:pt x="4978" y="3183"/>
                    <a:pt x="5608" y="3214"/>
                  </a:cubicBezTo>
                  <a:lnTo>
                    <a:pt x="5608" y="5388"/>
                  </a:lnTo>
                  <a:cubicBezTo>
                    <a:pt x="4758" y="5451"/>
                    <a:pt x="4222" y="5892"/>
                    <a:pt x="4222" y="6396"/>
                  </a:cubicBezTo>
                  <a:cubicBezTo>
                    <a:pt x="4222" y="6995"/>
                    <a:pt x="4978" y="7436"/>
                    <a:pt x="5955" y="7436"/>
                  </a:cubicBezTo>
                  <a:cubicBezTo>
                    <a:pt x="6932" y="7436"/>
                    <a:pt x="7688" y="6995"/>
                    <a:pt x="7688" y="6396"/>
                  </a:cubicBezTo>
                  <a:cubicBezTo>
                    <a:pt x="7688" y="5892"/>
                    <a:pt x="7089" y="5451"/>
                    <a:pt x="6302" y="5388"/>
                  </a:cubicBezTo>
                  <a:lnTo>
                    <a:pt x="6302" y="3214"/>
                  </a:lnTo>
                  <a:cubicBezTo>
                    <a:pt x="6932" y="3214"/>
                    <a:pt x="7562" y="3151"/>
                    <a:pt x="8129" y="3025"/>
                  </a:cubicBezTo>
                  <a:lnTo>
                    <a:pt x="9295" y="5451"/>
                  </a:lnTo>
                  <a:cubicBezTo>
                    <a:pt x="8759" y="5609"/>
                    <a:pt x="8381" y="5987"/>
                    <a:pt x="8381" y="6365"/>
                  </a:cubicBezTo>
                  <a:cubicBezTo>
                    <a:pt x="8381" y="6963"/>
                    <a:pt x="9137" y="7404"/>
                    <a:pt x="10114" y="7404"/>
                  </a:cubicBezTo>
                  <a:cubicBezTo>
                    <a:pt x="11122" y="7404"/>
                    <a:pt x="11909" y="6963"/>
                    <a:pt x="11909" y="6365"/>
                  </a:cubicBezTo>
                  <a:cubicBezTo>
                    <a:pt x="11909" y="5766"/>
                    <a:pt x="11122" y="5357"/>
                    <a:pt x="10145" y="5357"/>
                  </a:cubicBezTo>
                  <a:lnTo>
                    <a:pt x="10019" y="5357"/>
                  </a:lnTo>
                  <a:lnTo>
                    <a:pt x="8822" y="2868"/>
                  </a:lnTo>
                  <a:cubicBezTo>
                    <a:pt x="9830" y="2584"/>
                    <a:pt x="10492" y="2112"/>
                    <a:pt x="10492" y="1482"/>
                  </a:cubicBezTo>
                  <a:cubicBezTo>
                    <a:pt x="10492" y="820"/>
                    <a:pt x="9736" y="316"/>
                    <a:pt x="8381" y="1"/>
                  </a:cubicBezTo>
                  <a:lnTo>
                    <a:pt x="8381" y="64"/>
                  </a:lnTo>
                  <a:lnTo>
                    <a:pt x="8381" y="1450"/>
                  </a:lnTo>
                  <a:cubicBezTo>
                    <a:pt x="8381" y="1639"/>
                    <a:pt x="8223" y="1797"/>
                    <a:pt x="8034" y="1797"/>
                  </a:cubicBezTo>
                  <a:lnTo>
                    <a:pt x="3876" y="1797"/>
                  </a:lnTo>
                  <a:cubicBezTo>
                    <a:pt x="3655" y="1797"/>
                    <a:pt x="3498" y="1639"/>
                    <a:pt x="3498" y="1450"/>
                  </a:cubicBezTo>
                  <a:lnTo>
                    <a:pt x="3498" y="64"/>
                  </a:lnTo>
                  <a:lnTo>
                    <a:pt x="349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8759;p58">
              <a:extLst>
                <a:ext uri="{FF2B5EF4-FFF2-40B4-BE49-F238E27FC236}">
                  <a16:creationId xmlns:a16="http://schemas.microsoft.com/office/drawing/2014/main" id="{04F47D55-8144-1900-9DDC-D6BAD0EA5847}"/>
                </a:ext>
              </a:extLst>
            </p:cNvPr>
            <p:cNvSpPr/>
            <p:nvPr/>
          </p:nvSpPr>
          <p:spPr>
            <a:xfrm>
              <a:off x="1778700" y="4051125"/>
              <a:ext cx="86675" cy="69325"/>
            </a:xfrm>
            <a:custGeom>
              <a:avLst/>
              <a:gdLst/>
              <a:ahLst/>
              <a:cxnLst/>
              <a:rect l="l" t="t" r="r" b="b"/>
              <a:pathLst>
                <a:path w="3467" h="2773" extrusionOk="0">
                  <a:moveTo>
                    <a:pt x="1733" y="1"/>
                  </a:moveTo>
                  <a:cubicBezTo>
                    <a:pt x="788" y="1"/>
                    <a:pt x="1" y="757"/>
                    <a:pt x="1" y="1733"/>
                  </a:cubicBezTo>
                  <a:lnTo>
                    <a:pt x="1" y="2773"/>
                  </a:lnTo>
                  <a:lnTo>
                    <a:pt x="3466" y="2773"/>
                  </a:lnTo>
                  <a:lnTo>
                    <a:pt x="3466" y="1733"/>
                  </a:lnTo>
                  <a:cubicBezTo>
                    <a:pt x="3466" y="788"/>
                    <a:pt x="2679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5" name="Google Shape;8760;p58">
            <a:extLst>
              <a:ext uri="{FF2B5EF4-FFF2-40B4-BE49-F238E27FC236}">
                <a16:creationId xmlns:a16="http://schemas.microsoft.com/office/drawing/2014/main" id="{D961E058-DBCF-7E3D-B689-D1D5377A206E}"/>
              </a:ext>
            </a:extLst>
          </p:cNvPr>
          <p:cNvGrpSpPr/>
          <p:nvPr/>
        </p:nvGrpSpPr>
        <p:grpSpPr>
          <a:xfrm>
            <a:off x="5838738" y="4526728"/>
            <a:ext cx="526697" cy="526697"/>
            <a:chOff x="3497300" y="3227275"/>
            <a:chExt cx="296175" cy="296175"/>
          </a:xfrm>
          <a:solidFill>
            <a:srgbClr val="054B99"/>
          </a:solidFill>
        </p:grpSpPr>
        <p:sp>
          <p:nvSpPr>
            <p:cNvPr id="356" name="Google Shape;8761;p58">
              <a:extLst>
                <a:ext uri="{FF2B5EF4-FFF2-40B4-BE49-F238E27FC236}">
                  <a16:creationId xmlns:a16="http://schemas.microsoft.com/office/drawing/2014/main" id="{406D2AB0-923A-E8A5-A6BA-15DE32EFF195}"/>
                </a:ext>
              </a:extLst>
            </p:cNvPr>
            <p:cNvSpPr/>
            <p:nvPr/>
          </p:nvSpPr>
          <p:spPr>
            <a:xfrm>
              <a:off x="3609925" y="3339900"/>
              <a:ext cx="69350" cy="68550"/>
            </a:xfrm>
            <a:custGeom>
              <a:avLst/>
              <a:gdLst/>
              <a:ahLst/>
              <a:cxnLst/>
              <a:rect l="l" t="t" r="r" b="b"/>
              <a:pathLst>
                <a:path w="2774" h="2742" extrusionOk="0">
                  <a:moveTo>
                    <a:pt x="1387" y="1"/>
                  </a:moveTo>
                  <a:cubicBezTo>
                    <a:pt x="631" y="1"/>
                    <a:pt x="1" y="631"/>
                    <a:pt x="1" y="1355"/>
                  </a:cubicBezTo>
                  <a:cubicBezTo>
                    <a:pt x="1" y="2112"/>
                    <a:pt x="631" y="2742"/>
                    <a:pt x="1387" y="2742"/>
                  </a:cubicBezTo>
                  <a:cubicBezTo>
                    <a:pt x="2143" y="2742"/>
                    <a:pt x="2773" y="2112"/>
                    <a:pt x="2773" y="1355"/>
                  </a:cubicBezTo>
                  <a:cubicBezTo>
                    <a:pt x="2773" y="631"/>
                    <a:pt x="2143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8762;p58">
              <a:extLst>
                <a:ext uri="{FF2B5EF4-FFF2-40B4-BE49-F238E27FC236}">
                  <a16:creationId xmlns:a16="http://schemas.microsoft.com/office/drawing/2014/main" id="{1433D202-D72C-4440-8575-6F784190FB2B}"/>
                </a:ext>
              </a:extLst>
            </p:cNvPr>
            <p:cNvSpPr/>
            <p:nvPr/>
          </p:nvSpPr>
          <p:spPr>
            <a:xfrm>
              <a:off x="3531175" y="3227275"/>
              <a:ext cx="86650" cy="86675"/>
            </a:xfrm>
            <a:custGeom>
              <a:avLst/>
              <a:gdLst/>
              <a:ahLst/>
              <a:cxnLst/>
              <a:rect l="l" t="t" r="r" b="b"/>
              <a:pathLst>
                <a:path w="3466" h="3467" extrusionOk="0">
                  <a:moveTo>
                    <a:pt x="1733" y="1"/>
                  </a:moveTo>
                  <a:cubicBezTo>
                    <a:pt x="788" y="1"/>
                    <a:pt x="0" y="788"/>
                    <a:pt x="0" y="1733"/>
                  </a:cubicBezTo>
                  <a:cubicBezTo>
                    <a:pt x="0" y="2678"/>
                    <a:pt x="788" y="3466"/>
                    <a:pt x="1733" y="3466"/>
                  </a:cubicBezTo>
                  <a:cubicBezTo>
                    <a:pt x="2741" y="3466"/>
                    <a:pt x="3466" y="2678"/>
                    <a:pt x="3466" y="1733"/>
                  </a:cubicBezTo>
                  <a:cubicBezTo>
                    <a:pt x="3466" y="788"/>
                    <a:pt x="2678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8763;p58">
              <a:extLst>
                <a:ext uri="{FF2B5EF4-FFF2-40B4-BE49-F238E27FC236}">
                  <a16:creationId xmlns:a16="http://schemas.microsoft.com/office/drawing/2014/main" id="{B465FD81-DC2A-B4CD-BC41-82D2F960A648}"/>
                </a:ext>
              </a:extLst>
            </p:cNvPr>
            <p:cNvSpPr/>
            <p:nvPr/>
          </p:nvSpPr>
          <p:spPr>
            <a:xfrm>
              <a:off x="3670575" y="3227275"/>
              <a:ext cx="86675" cy="86675"/>
            </a:xfrm>
            <a:custGeom>
              <a:avLst/>
              <a:gdLst/>
              <a:ahLst/>
              <a:cxnLst/>
              <a:rect l="l" t="t" r="r" b="b"/>
              <a:pathLst>
                <a:path w="3467" h="3467" extrusionOk="0">
                  <a:moveTo>
                    <a:pt x="1733" y="1"/>
                  </a:moveTo>
                  <a:cubicBezTo>
                    <a:pt x="788" y="1"/>
                    <a:pt x="1" y="788"/>
                    <a:pt x="1" y="1733"/>
                  </a:cubicBezTo>
                  <a:cubicBezTo>
                    <a:pt x="1" y="2678"/>
                    <a:pt x="788" y="3466"/>
                    <a:pt x="1733" y="3466"/>
                  </a:cubicBezTo>
                  <a:cubicBezTo>
                    <a:pt x="2679" y="3466"/>
                    <a:pt x="3466" y="2678"/>
                    <a:pt x="3466" y="1733"/>
                  </a:cubicBezTo>
                  <a:cubicBezTo>
                    <a:pt x="3466" y="788"/>
                    <a:pt x="2679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8764;p58">
              <a:extLst>
                <a:ext uri="{FF2B5EF4-FFF2-40B4-BE49-F238E27FC236}">
                  <a16:creationId xmlns:a16="http://schemas.microsoft.com/office/drawing/2014/main" id="{BF792DAF-4510-5DD4-DB42-D6487BF8029F}"/>
                </a:ext>
              </a:extLst>
            </p:cNvPr>
            <p:cNvSpPr/>
            <p:nvPr/>
          </p:nvSpPr>
          <p:spPr>
            <a:xfrm>
              <a:off x="3622525" y="3421825"/>
              <a:ext cx="41775" cy="25225"/>
            </a:xfrm>
            <a:custGeom>
              <a:avLst/>
              <a:gdLst/>
              <a:ahLst/>
              <a:cxnLst/>
              <a:rect l="l" t="t" r="r" b="b"/>
              <a:pathLst>
                <a:path w="1671" h="1009" extrusionOk="0">
                  <a:moveTo>
                    <a:pt x="1" y="0"/>
                  </a:moveTo>
                  <a:lnTo>
                    <a:pt x="851" y="1008"/>
                  </a:lnTo>
                  <a:lnTo>
                    <a:pt x="1671" y="0"/>
                  </a:lnTo>
                  <a:lnTo>
                    <a:pt x="1671" y="0"/>
                  </a:lnTo>
                  <a:cubicBezTo>
                    <a:pt x="1450" y="126"/>
                    <a:pt x="1167" y="158"/>
                    <a:pt x="851" y="158"/>
                  </a:cubicBezTo>
                  <a:cubicBezTo>
                    <a:pt x="568" y="158"/>
                    <a:pt x="284" y="95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8765;p58">
              <a:extLst>
                <a:ext uri="{FF2B5EF4-FFF2-40B4-BE49-F238E27FC236}">
                  <a16:creationId xmlns:a16="http://schemas.microsoft.com/office/drawing/2014/main" id="{022629B4-53EF-76A4-D1FF-86C58AA192B0}"/>
                </a:ext>
              </a:extLst>
            </p:cNvPr>
            <p:cNvSpPr/>
            <p:nvPr/>
          </p:nvSpPr>
          <p:spPr>
            <a:xfrm>
              <a:off x="3566600" y="3416300"/>
              <a:ext cx="70125" cy="106350"/>
            </a:xfrm>
            <a:custGeom>
              <a:avLst/>
              <a:gdLst/>
              <a:ahLst/>
              <a:cxnLst/>
              <a:rect l="l" t="t" r="r" b="b"/>
              <a:pathLst>
                <a:path w="2805" h="4254" extrusionOk="0">
                  <a:moveTo>
                    <a:pt x="1261" y="1"/>
                  </a:moveTo>
                  <a:cubicBezTo>
                    <a:pt x="474" y="599"/>
                    <a:pt x="1" y="1513"/>
                    <a:pt x="1" y="2490"/>
                  </a:cubicBezTo>
                  <a:lnTo>
                    <a:pt x="1" y="3907"/>
                  </a:lnTo>
                  <a:cubicBezTo>
                    <a:pt x="1" y="4096"/>
                    <a:pt x="158" y="4254"/>
                    <a:pt x="379" y="4254"/>
                  </a:cubicBezTo>
                  <a:lnTo>
                    <a:pt x="2805" y="4254"/>
                  </a:lnTo>
                  <a:lnTo>
                    <a:pt x="2805" y="1891"/>
                  </a:lnTo>
                  <a:lnTo>
                    <a:pt x="126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8766;p58">
              <a:extLst>
                <a:ext uri="{FF2B5EF4-FFF2-40B4-BE49-F238E27FC236}">
                  <a16:creationId xmlns:a16="http://schemas.microsoft.com/office/drawing/2014/main" id="{C8521954-6C87-6C9B-C8E7-0CFC1AE9D42B}"/>
                </a:ext>
              </a:extLst>
            </p:cNvPr>
            <p:cNvSpPr/>
            <p:nvPr/>
          </p:nvSpPr>
          <p:spPr>
            <a:xfrm>
              <a:off x="3653250" y="3417100"/>
              <a:ext cx="70125" cy="106350"/>
            </a:xfrm>
            <a:custGeom>
              <a:avLst/>
              <a:gdLst/>
              <a:ahLst/>
              <a:cxnLst/>
              <a:rect l="l" t="t" r="r" b="b"/>
              <a:pathLst>
                <a:path w="2805" h="4254" extrusionOk="0">
                  <a:moveTo>
                    <a:pt x="1544" y="0"/>
                  </a:moveTo>
                  <a:lnTo>
                    <a:pt x="1" y="1890"/>
                  </a:lnTo>
                  <a:lnTo>
                    <a:pt x="1" y="4253"/>
                  </a:lnTo>
                  <a:lnTo>
                    <a:pt x="2458" y="4253"/>
                  </a:lnTo>
                  <a:cubicBezTo>
                    <a:pt x="2647" y="4253"/>
                    <a:pt x="2804" y="4096"/>
                    <a:pt x="2804" y="3907"/>
                  </a:cubicBezTo>
                  <a:lnTo>
                    <a:pt x="2804" y="2489"/>
                  </a:lnTo>
                  <a:cubicBezTo>
                    <a:pt x="2773" y="1481"/>
                    <a:pt x="2300" y="567"/>
                    <a:pt x="15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8767;p58">
              <a:extLst>
                <a:ext uri="{FF2B5EF4-FFF2-40B4-BE49-F238E27FC236}">
                  <a16:creationId xmlns:a16="http://schemas.microsoft.com/office/drawing/2014/main" id="{AE5EBEC5-B38A-60B1-C8AC-C6DDCBD937B4}"/>
                </a:ext>
              </a:extLst>
            </p:cNvPr>
            <p:cNvSpPr/>
            <p:nvPr/>
          </p:nvSpPr>
          <p:spPr>
            <a:xfrm>
              <a:off x="3655625" y="3310775"/>
              <a:ext cx="137850" cy="108700"/>
            </a:xfrm>
            <a:custGeom>
              <a:avLst/>
              <a:gdLst/>
              <a:ahLst/>
              <a:cxnLst/>
              <a:rect l="l" t="t" r="r" b="b"/>
              <a:pathLst>
                <a:path w="5514" h="4348" extrusionOk="0">
                  <a:moveTo>
                    <a:pt x="3686" y="1512"/>
                  </a:moveTo>
                  <a:cubicBezTo>
                    <a:pt x="3907" y="1512"/>
                    <a:pt x="4064" y="1670"/>
                    <a:pt x="4064" y="1859"/>
                  </a:cubicBezTo>
                  <a:cubicBezTo>
                    <a:pt x="4064" y="2048"/>
                    <a:pt x="3907" y="2205"/>
                    <a:pt x="3686" y="2205"/>
                  </a:cubicBezTo>
                  <a:lnTo>
                    <a:pt x="2993" y="2205"/>
                  </a:lnTo>
                  <a:cubicBezTo>
                    <a:pt x="2804" y="2205"/>
                    <a:pt x="2646" y="2048"/>
                    <a:pt x="2646" y="1859"/>
                  </a:cubicBezTo>
                  <a:cubicBezTo>
                    <a:pt x="2646" y="1670"/>
                    <a:pt x="2804" y="1512"/>
                    <a:pt x="2993" y="1512"/>
                  </a:cubicBezTo>
                  <a:close/>
                  <a:moveTo>
                    <a:pt x="4127" y="0"/>
                  </a:moveTo>
                  <a:cubicBezTo>
                    <a:pt x="3686" y="536"/>
                    <a:pt x="3056" y="851"/>
                    <a:pt x="2331" y="851"/>
                  </a:cubicBezTo>
                  <a:cubicBezTo>
                    <a:pt x="1607" y="851"/>
                    <a:pt x="977" y="504"/>
                    <a:pt x="536" y="63"/>
                  </a:cubicBezTo>
                  <a:cubicBezTo>
                    <a:pt x="347" y="221"/>
                    <a:pt x="158" y="378"/>
                    <a:pt x="0" y="567"/>
                  </a:cubicBezTo>
                  <a:cubicBezTo>
                    <a:pt x="945" y="756"/>
                    <a:pt x="1638" y="1575"/>
                    <a:pt x="1638" y="2615"/>
                  </a:cubicBezTo>
                  <a:cubicBezTo>
                    <a:pt x="1638" y="2930"/>
                    <a:pt x="1575" y="3214"/>
                    <a:pt x="1449" y="3466"/>
                  </a:cubicBezTo>
                  <a:cubicBezTo>
                    <a:pt x="1859" y="3718"/>
                    <a:pt x="2205" y="4001"/>
                    <a:pt x="2520" y="4348"/>
                  </a:cubicBezTo>
                  <a:lnTo>
                    <a:pt x="5167" y="4348"/>
                  </a:lnTo>
                  <a:cubicBezTo>
                    <a:pt x="5356" y="4348"/>
                    <a:pt x="5513" y="4190"/>
                    <a:pt x="5513" y="4001"/>
                  </a:cubicBezTo>
                  <a:lnTo>
                    <a:pt x="5513" y="2615"/>
                  </a:lnTo>
                  <a:cubicBezTo>
                    <a:pt x="5482" y="1512"/>
                    <a:pt x="4915" y="567"/>
                    <a:pt x="41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8768;p58">
              <a:extLst>
                <a:ext uri="{FF2B5EF4-FFF2-40B4-BE49-F238E27FC236}">
                  <a16:creationId xmlns:a16="http://schemas.microsoft.com/office/drawing/2014/main" id="{F8AD4434-374B-9B50-E2E8-AB2A1FC2F7D9}"/>
                </a:ext>
              </a:extLst>
            </p:cNvPr>
            <p:cNvSpPr/>
            <p:nvPr/>
          </p:nvSpPr>
          <p:spPr>
            <a:xfrm>
              <a:off x="3497300" y="3309975"/>
              <a:ext cx="136275" cy="108725"/>
            </a:xfrm>
            <a:custGeom>
              <a:avLst/>
              <a:gdLst/>
              <a:ahLst/>
              <a:cxnLst/>
              <a:rect l="l" t="t" r="r" b="b"/>
              <a:pathLst>
                <a:path w="5451" h="4349" extrusionOk="0">
                  <a:moveTo>
                    <a:pt x="2426" y="1544"/>
                  </a:moveTo>
                  <a:cubicBezTo>
                    <a:pt x="2615" y="1544"/>
                    <a:pt x="2773" y="1702"/>
                    <a:pt x="2773" y="1891"/>
                  </a:cubicBezTo>
                  <a:cubicBezTo>
                    <a:pt x="2773" y="2080"/>
                    <a:pt x="2615" y="2237"/>
                    <a:pt x="2426" y="2237"/>
                  </a:cubicBezTo>
                  <a:lnTo>
                    <a:pt x="1733" y="2237"/>
                  </a:lnTo>
                  <a:cubicBezTo>
                    <a:pt x="1513" y="2237"/>
                    <a:pt x="1355" y="2080"/>
                    <a:pt x="1355" y="1891"/>
                  </a:cubicBezTo>
                  <a:cubicBezTo>
                    <a:pt x="1355" y="1702"/>
                    <a:pt x="1513" y="1544"/>
                    <a:pt x="1733" y="1544"/>
                  </a:cubicBezTo>
                  <a:close/>
                  <a:moveTo>
                    <a:pt x="1324" y="1"/>
                  </a:moveTo>
                  <a:cubicBezTo>
                    <a:pt x="536" y="568"/>
                    <a:pt x="1" y="1513"/>
                    <a:pt x="1" y="2552"/>
                  </a:cubicBezTo>
                  <a:lnTo>
                    <a:pt x="1" y="3939"/>
                  </a:lnTo>
                  <a:cubicBezTo>
                    <a:pt x="1" y="4191"/>
                    <a:pt x="95" y="4348"/>
                    <a:pt x="316" y="4348"/>
                  </a:cubicBezTo>
                  <a:lnTo>
                    <a:pt x="2930" y="4348"/>
                  </a:lnTo>
                  <a:cubicBezTo>
                    <a:pt x="3214" y="3970"/>
                    <a:pt x="3561" y="3655"/>
                    <a:pt x="4002" y="3466"/>
                  </a:cubicBezTo>
                  <a:cubicBezTo>
                    <a:pt x="3876" y="3183"/>
                    <a:pt x="3813" y="2930"/>
                    <a:pt x="3813" y="2615"/>
                  </a:cubicBezTo>
                  <a:cubicBezTo>
                    <a:pt x="3813" y="1607"/>
                    <a:pt x="4506" y="757"/>
                    <a:pt x="5451" y="568"/>
                  </a:cubicBezTo>
                  <a:cubicBezTo>
                    <a:pt x="5293" y="347"/>
                    <a:pt x="5104" y="190"/>
                    <a:pt x="4915" y="32"/>
                  </a:cubicBezTo>
                  <a:cubicBezTo>
                    <a:pt x="4474" y="505"/>
                    <a:pt x="3844" y="820"/>
                    <a:pt x="3151" y="820"/>
                  </a:cubicBezTo>
                  <a:cubicBezTo>
                    <a:pt x="2426" y="820"/>
                    <a:pt x="1796" y="505"/>
                    <a:pt x="13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4" name="Google Shape;8769;p58">
            <a:extLst>
              <a:ext uri="{FF2B5EF4-FFF2-40B4-BE49-F238E27FC236}">
                <a16:creationId xmlns:a16="http://schemas.microsoft.com/office/drawing/2014/main" id="{46049813-4574-43EC-C8E2-A30ABDB1294F}"/>
              </a:ext>
            </a:extLst>
          </p:cNvPr>
          <p:cNvGrpSpPr/>
          <p:nvPr/>
        </p:nvGrpSpPr>
        <p:grpSpPr>
          <a:xfrm>
            <a:off x="5839448" y="5191712"/>
            <a:ext cx="525275" cy="522474"/>
            <a:chOff x="3497300" y="3591950"/>
            <a:chExt cx="295375" cy="293800"/>
          </a:xfrm>
          <a:solidFill>
            <a:srgbClr val="054B99"/>
          </a:solidFill>
        </p:grpSpPr>
        <p:sp>
          <p:nvSpPr>
            <p:cNvPr id="365" name="Google Shape;8770;p58">
              <a:extLst>
                <a:ext uri="{FF2B5EF4-FFF2-40B4-BE49-F238E27FC236}">
                  <a16:creationId xmlns:a16="http://schemas.microsoft.com/office/drawing/2014/main" id="{1740E4D6-1A7D-9B12-5563-42884E14C81C}"/>
                </a:ext>
              </a:extLst>
            </p:cNvPr>
            <p:cNvSpPr/>
            <p:nvPr/>
          </p:nvSpPr>
          <p:spPr>
            <a:xfrm>
              <a:off x="3628825" y="3724275"/>
              <a:ext cx="18150" cy="16550"/>
            </a:xfrm>
            <a:custGeom>
              <a:avLst/>
              <a:gdLst/>
              <a:ahLst/>
              <a:cxnLst/>
              <a:rect l="l" t="t" r="r" b="b"/>
              <a:pathLst>
                <a:path w="726" h="662" extrusionOk="0">
                  <a:moveTo>
                    <a:pt x="375" y="0"/>
                  </a:moveTo>
                  <a:cubicBezTo>
                    <a:pt x="292" y="0"/>
                    <a:pt x="206" y="32"/>
                    <a:pt x="127" y="95"/>
                  </a:cubicBezTo>
                  <a:cubicBezTo>
                    <a:pt x="1" y="221"/>
                    <a:pt x="1" y="441"/>
                    <a:pt x="127" y="567"/>
                  </a:cubicBezTo>
                  <a:cubicBezTo>
                    <a:pt x="190" y="630"/>
                    <a:pt x="277" y="662"/>
                    <a:pt x="363" y="662"/>
                  </a:cubicBezTo>
                  <a:cubicBezTo>
                    <a:pt x="450" y="662"/>
                    <a:pt x="536" y="630"/>
                    <a:pt x="599" y="567"/>
                  </a:cubicBezTo>
                  <a:cubicBezTo>
                    <a:pt x="725" y="441"/>
                    <a:pt x="725" y="221"/>
                    <a:pt x="599" y="95"/>
                  </a:cubicBezTo>
                  <a:cubicBezTo>
                    <a:pt x="536" y="32"/>
                    <a:pt x="458" y="0"/>
                    <a:pt x="3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8771;p58">
              <a:extLst>
                <a:ext uri="{FF2B5EF4-FFF2-40B4-BE49-F238E27FC236}">
                  <a16:creationId xmlns:a16="http://schemas.microsoft.com/office/drawing/2014/main" id="{29A625F8-89EE-263A-B825-D5786CA5C5F5}"/>
                </a:ext>
              </a:extLst>
            </p:cNvPr>
            <p:cNvSpPr/>
            <p:nvPr/>
          </p:nvSpPr>
          <p:spPr>
            <a:xfrm>
              <a:off x="3590250" y="3689400"/>
              <a:ext cx="94525" cy="86675"/>
            </a:xfrm>
            <a:custGeom>
              <a:avLst/>
              <a:gdLst/>
              <a:ahLst/>
              <a:cxnLst/>
              <a:rect l="l" t="t" r="r" b="b"/>
              <a:pathLst>
                <a:path w="3781" h="3467" extrusionOk="0">
                  <a:moveTo>
                    <a:pt x="1922" y="710"/>
                  </a:moveTo>
                  <a:cubicBezTo>
                    <a:pt x="2190" y="710"/>
                    <a:pt x="2458" y="812"/>
                    <a:pt x="2647" y="1017"/>
                  </a:cubicBezTo>
                  <a:cubicBezTo>
                    <a:pt x="3088" y="1395"/>
                    <a:pt x="3088" y="2088"/>
                    <a:pt x="2647" y="2466"/>
                  </a:cubicBezTo>
                  <a:cubicBezTo>
                    <a:pt x="2458" y="2671"/>
                    <a:pt x="2190" y="2773"/>
                    <a:pt x="1922" y="2773"/>
                  </a:cubicBezTo>
                  <a:cubicBezTo>
                    <a:pt x="1654" y="2773"/>
                    <a:pt x="1386" y="2671"/>
                    <a:pt x="1197" y="2466"/>
                  </a:cubicBezTo>
                  <a:cubicBezTo>
                    <a:pt x="788" y="2088"/>
                    <a:pt x="788" y="1395"/>
                    <a:pt x="1197" y="1017"/>
                  </a:cubicBezTo>
                  <a:cubicBezTo>
                    <a:pt x="1386" y="812"/>
                    <a:pt x="1654" y="710"/>
                    <a:pt x="1922" y="710"/>
                  </a:cubicBezTo>
                  <a:close/>
                  <a:moveTo>
                    <a:pt x="1930" y="1"/>
                  </a:moveTo>
                  <a:cubicBezTo>
                    <a:pt x="1489" y="1"/>
                    <a:pt x="1040" y="182"/>
                    <a:pt x="693" y="544"/>
                  </a:cubicBezTo>
                  <a:cubicBezTo>
                    <a:pt x="0" y="1206"/>
                    <a:pt x="0" y="2309"/>
                    <a:pt x="693" y="2970"/>
                  </a:cubicBezTo>
                  <a:cubicBezTo>
                    <a:pt x="1024" y="3301"/>
                    <a:pt x="1473" y="3466"/>
                    <a:pt x="1918" y="3466"/>
                  </a:cubicBezTo>
                  <a:cubicBezTo>
                    <a:pt x="2363" y="3466"/>
                    <a:pt x="2804" y="3301"/>
                    <a:pt x="3119" y="2970"/>
                  </a:cubicBezTo>
                  <a:cubicBezTo>
                    <a:pt x="3781" y="2309"/>
                    <a:pt x="3781" y="1206"/>
                    <a:pt x="3119" y="544"/>
                  </a:cubicBezTo>
                  <a:cubicBezTo>
                    <a:pt x="2804" y="182"/>
                    <a:pt x="2371" y="1"/>
                    <a:pt x="19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8772;p58">
              <a:extLst>
                <a:ext uri="{FF2B5EF4-FFF2-40B4-BE49-F238E27FC236}">
                  <a16:creationId xmlns:a16="http://schemas.microsoft.com/office/drawing/2014/main" id="{7AE0BC88-F8C3-0C55-259A-D7268F7EB684}"/>
                </a:ext>
              </a:extLst>
            </p:cNvPr>
            <p:cNvSpPr/>
            <p:nvPr/>
          </p:nvSpPr>
          <p:spPr>
            <a:xfrm>
              <a:off x="3674525" y="3601400"/>
              <a:ext cx="118150" cy="118950"/>
            </a:xfrm>
            <a:custGeom>
              <a:avLst/>
              <a:gdLst/>
              <a:ahLst/>
              <a:cxnLst/>
              <a:rect l="l" t="t" r="r" b="b"/>
              <a:pathLst>
                <a:path w="4726" h="4758" extrusionOk="0">
                  <a:moveTo>
                    <a:pt x="3533" y="0"/>
                  </a:moveTo>
                  <a:cubicBezTo>
                    <a:pt x="3442" y="0"/>
                    <a:pt x="3355" y="32"/>
                    <a:pt x="3308" y="95"/>
                  </a:cubicBezTo>
                  <a:lnTo>
                    <a:pt x="0" y="3308"/>
                  </a:lnTo>
                  <a:cubicBezTo>
                    <a:pt x="410" y="3623"/>
                    <a:pt x="788" y="4127"/>
                    <a:pt x="1953" y="4758"/>
                  </a:cubicBezTo>
                  <a:lnTo>
                    <a:pt x="4600" y="2678"/>
                  </a:lnTo>
                  <a:cubicBezTo>
                    <a:pt x="4663" y="2615"/>
                    <a:pt x="4726" y="2521"/>
                    <a:pt x="4726" y="2395"/>
                  </a:cubicBezTo>
                  <a:cubicBezTo>
                    <a:pt x="4726" y="1544"/>
                    <a:pt x="4348" y="693"/>
                    <a:pt x="3781" y="95"/>
                  </a:cubicBezTo>
                  <a:cubicBezTo>
                    <a:pt x="3718" y="32"/>
                    <a:pt x="3623" y="0"/>
                    <a:pt x="35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8773;p58">
              <a:extLst>
                <a:ext uri="{FF2B5EF4-FFF2-40B4-BE49-F238E27FC236}">
                  <a16:creationId xmlns:a16="http://schemas.microsoft.com/office/drawing/2014/main" id="{01108AF1-B6A6-2647-D43D-4EAD66A706F8}"/>
                </a:ext>
              </a:extLst>
            </p:cNvPr>
            <p:cNvSpPr/>
            <p:nvPr/>
          </p:nvSpPr>
          <p:spPr>
            <a:xfrm>
              <a:off x="3631200" y="3774675"/>
              <a:ext cx="103200" cy="102400"/>
            </a:xfrm>
            <a:custGeom>
              <a:avLst/>
              <a:gdLst/>
              <a:ahLst/>
              <a:cxnLst/>
              <a:rect l="l" t="t" r="r" b="b"/>
              <a:pathLst>
                <a:path w="4128" h="4096" extrusionOk="0">
                  <a:moveTo>
                    <a:pt x="2048" y="0"/>
                  </a:moveTo>
                  <a:cubicBezTo>
                    <a:pt x="1985" y="32"/>
                    <a:pt x="1985" y="63"/>
                    <a:pt x="1954" y="126"/>
                  </a:cubicBezTo>
                  <a:cubicBezTo>
                    <a:pt x="1506" y="546"/>
                    <a:pt x="859" y="767"/>
                    <a:pt x="235" y="767"/>
                  </a:cubicBezTo>
                  <a:cubicBezTo>
                    <a:pt x="156" y="767"/>
                    <a:pt x="78" y="764"/>
                    <a:pt x="0" y="756"/>
                  </a:cubicBezTo>
                  <a:lnTo>
                    <a:pt x="0" y="756"/>
                  </a:lnTo>
                  <a:cubicBezTo>
                    <a:pt x="567" y="1670"/>
                    <a:pt x="1355" y="3749"/>
                    <a:pt x="1418" y="3875"/>
                  </a:cubicBezTo>
                  <a:cubicBezTo>
                    <a:pt x="1450" y="4001"/>
                    <a:pt x="1607" y="4096"/>
                    <a:pt x="1733" y="4096"/>
                  </a:cubicBezTo>
                  <a:cubicBezTo>
                    <a:pt x="1891" y="4096"/>
                    <a:pt x="1985" y="4033"/>
                    <a:pt x="2048" y="3875"/>
                  </a:cubicBezTo>
                  <a:lnTo>
                    <a:pt x="2426" y="2647"/>
                  </a:lnTo>
                  <a:lnTo>
                    <a:pt x="3182" y="2647"/>
                  </a:lnTo>
                  <a:cubicBezTo>
                    <a:pt x="4128" y="2647"/>
                    <a:pt x="2710" y="630"/>
                    <a:pt x="2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8774;p58">
              <a:extLst>
                <a:ext uri="{FF2B5EF4-FFF2-40B4-BE49-F238E27FC236}">
                  <a16:creationId xmlns:a16="http://schemas.microsoft.com/office/drawing/2014/main" id="{7D45D1B2-BF77-1435-E7EE-7C20A888534F}"/>
                </a:ext>
              </a:extLst>
            </p:cNvPr>
            <p:cNvSpPr/>
            <p:nvPr/>
          </p:nvSpPr>
          <p:spPr>
            <a:xfrm>
              <a:off x="3691850" y="3726625"/>
              <a:ext cx="89800" cy="89050"/>
            </a:xfrm>
            <a:custGeom>
              <a:avLst/>
              <a:gdLst/>
              <a:ahLst/>
              <a:cxnLst/>
              <a:rect l="l" t="t" r="r" b="b"/>
              <a:pathLst>
                <a:path w="3592" h="3562" extrusionOk="0">
                  <a:moveTo>
                    <a:pt x="252" y="1"/>
                  </a:moveTo>
                  <a:cubicBezTo>
                    <a:pt x="284" y="410"/>
                    <a:pt x="189" y="883"/>
                    <a:pt x="0" y="1292"/>
                  </a:cubicBezTo>
                  <a:cubicBezTo>
                    <a:pt x="630" y="1922"/>
                    <a:pt x="1134" y="2615"/>
                    <a:pt x="1544" y="3466"/>
                  </a:cubicBezTo>
                  <a:cubicBezTo>
                    <a:pt x="1565" y="3530"/>
                    <a:pt x="1634" y="3562"/>
                    <a:pt x="1715" y="3562"/>
                  </a:cubicBezTo>
                  <a:cubicBezTo>
                    <a:pt x="1874" y="3562"/>
                    <a:pt x="2080" y="3443"/>
                    <a:pt x="2080" y="3214"/>
                  </a:cubicBezTo>
                  <a:lnTo>
                    <a:pt x="2080" y="2458"/>
                  </a:lnTo>
                  <a:lnTo>
                    <a:pt x="3308" y="2080"/>
                  </a:lnTo>
                  <a:cubicBezTo>
                    <a:pt x="3497" y="1985"/>
                    <a:pt x="3592" y="1891"/>
                    <a:pt x="3592" y="1733"/>
                  </a:cubicBezTo>
                  <a:cubicBezTo>
                    <a:pt x="3592" y="1576"/>
                    <a:pt x="3497" y="1450"/>
                    <a:pt x="3340" y="1418"/>
                  </a:cubicBezTo>
                  <a:cubicBezTo>
                    <a:pt x="3182" y="1355"/>
                    <a:pt x="1134" y="568"/>
                    <a:pt x="25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8775;p58">
              <a:extLst>
                <a:ext uri="{FF2B5EF4-FFF2-40B4-BE49-F238E27FC236}">
                  <a16:creationId xmlns:a16="http://schemas.microsoft.com/office/drawing/2014/main" id="{B71CAC00-3119-411A-3874-07E0D705B99C}"/>
                </a:ext>
              </a:extLst>
            </p:cNvPr>
            <p:cNvSpPr/>
            <p:nvPr/>
          </p:nvSpPr>
          <p:spPr>
            <a:xfrm>
              <a:off x="3505175" y="3767575"/>
              <a:ext cx="120525" cy="118175"/>
            </a:xfrm>
            <a:custGeom>
              <a:avLst/>
              <a:gdLst/>
              <a:ahLst/>
              <a:cxnLst/>
              <a:rect l="l" t="t" r="r" b="b"/>
              <a:pathLst>
                <a:path w="4821" h="4727" extrusionOk="0">
                  <a:moveTo>
                    <a:pt x="3372" y="1"/>
                  </a:moveTo>
                  <a:lnTo>
                    <a:pt x="95" y="3277"/>
                  </a:lnTo>
                  <a:cubicBezTo>
                    <a:pt x="1" y="3435"/>
                    <a:pt x="1" y="3687"/>
                    <a:pt x="158" y="3781"/>
                  </a:cubicBezTo>
                  <a:cubicBezTo>
                    <a:pt x="788" y="4411"/>
                    <a:pt x="1607" y="4727"/>
                    <a:pt x="2458" y="4727"/>
                  </a:cubicBezTo>
                  <a:cubicBezTo>
                    <a:pt x="2584" y="4727"/>
                    <a:pt x="2679" y="4695"/>
                    <a:pt x="2742" y="4632"/>
                  </a:cubicBezTo>
                  <a:lnTo>
                    <a:pt x="4821" y="1986"/>
                  </a:lnTo>
                  <a:cubicBezTo>
                    <a:pt x="4254" y="851"/>
                    <a:pt x="3718" y="442"/>
                    <a:pt x="33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8776;p58">
              <a:extLst>
                <a:ext uri="{FF2B5EF4-FFF2-40B4-BE49-F238E27FC236}">
                  <a16:creationId xmlns:a16="http://schemas.microsoft.com/office/drawing/2014/main" id="{8D1806B3-B0C8-7121-3CC8-60C820142E83}"/>
                </a:ext>
              </a:extLst>
            </p:cNvPr>
            <p:cNvSpPr/>
            <p:nvPr/>
          </p:nvSpPr>
          <p:spPr>
            <a:xfrm>
              <a:off x="3631200" y="3591950"/>
              <a:ext cx="104000" cy="84300"/>
            </a:xfrm>
            <a:custGeom>
              <a:avLst/>
              <a:gdLst/>
              <a:ahLst/>
              <a:cxnLst/>
              <a:rect l="l" t="t" r="r" b="b"/>
              <a:pathLst>
                <a:path w="4160" h="3372" extrusionOk="0">
                  <a:moveTo>
                    <a:pt x="2836" y="0"/>
                  </a:moveTo>
                  <a:cubicBezTo>
                    <a:pt x="2678" y="0"/>
                    <a:pt x="2584" y="32"/>
                    <a:pt x="2521" y="95"/>
                  </a:cubicBezTo>
                  <a:lnTo>
                    <a:pt x="0" y="3245"/>
                  </a:lnTo>
                  <a:cubicBezTo>
                    <a:pt x="90" y="3238"/>
                    <a:pt x="181" y="3234"/>
                    <a:pt x="272" y="3234"/>
                  </a:cubicBezTo>
                  <a:cubicBezTo>
                    <a:pt x="568" y="3234"/>
                    <a:pt x="870" y="3275"/>
                    <a:pt x="1135" y="3371"/>
                  </a:cubicBezTo>
                  <a:cubicBezTo>
                    <a:pt x="1324" y="3119"/>
                    <a:pt x="3939" y="567"/>
                    <a:pt x="4159" y="347"/>
                  </a:cubicBezTo>
                  <a:cubicBezTo>
                    <a:pt x="3718" y="158"/>
                    <a:pt x="3308" y="0"/>
                    <a:pt x="28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8777;p58">
              <a:extLst>
                <a:ext uri="{FF2B5EF4-FFF2-40B4-BE49-F238E27FC236}">
                  <a16:creationId xmlns:a16="http://schemas.microsoft.com/office/drawing/2014/main" id="{277FC704-50D7-D2BE-0E70-391AC540577D}"/>
                </a:ext>
              </a:extLst>
            </p:cNvPr>
            <p:cNvSpPr/>
            <p:nvPr/>
          </p:nvSpPr>
          <p:spPr>
            <a:xfrm>
              <a:off x="3497300" y="3721900"/>
              <a:ext cx="84300" cy="107150"/>
            </a:xfrm>
            <a:custGeom>
              <a:avLst/>
              <a:gdLst/>
              <a:ahLst/>
              <a:cxnLst/>
              <a:rect l="l" t="t" r="r" b="b"/>
              <a:pathLst>
                <a:path w="3372" h="4286" extrusionOk="0">
                  <a:moveTo>
                    <a:pt x="3246" y="1"/>
                  </a:moveTo>
                  <a:lnTo>
                    <a:pt x="95" y="2552"/>
                  </a:lnTo>
                  <a:cubicBezTo>
                    <a:pt x="32" y="2615"/>
                    <a:pt x="1" y="2710"/>
                    <a:pt x="1" y="2836"/>
                  </a:cubicBezTo>
                  <a:cubicBezTo>
                    <a:pt x="1" y="3340"/>
                    <a:pt x="95" y="3844"/>
                    <a:pt x="347" y="4285"/>
                  </a:cubicBezTo>
                  <a:lnTo>
                    <a:pt x="3372" y="1261"/>
                  </a:lnTo>
                  <a:cubicBezTo>
                    <a:pt x="3214" y="851"/>
                    <a:pt x="3183" y="410"/>
                    <a:pt x="32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3" name="Google Shape;8778;p58">
            <a:extLst>
              <a:ext uri="{FF2B5EF4-FFF2-40B4-BE49-F238E27FC236}">
                <a16:creationId xmlns:a16="http://schemas.microsoft.com/office/drawing/2014/main" id="{6D984359-F412-2808-9E37-D95E971E53C4}"/>
              </a:ext>
            </a:extLst>
          </p:cNvPr>
          <p:cNvGrpSpPr/>
          <p:nvPr/>
        </p:nvGrpSpPr>
        <p:grpSpPr>
          <a:xfrm>
            <a:off x="5839448" y="5828621"/>
            <a:ext cx="525275" cy="525319"/>
            <a:chOff x="3497300" y="3955025"/>
            <a:chExt cx="295375" cy="295400"/>
          </a:xfrm>
          <a:solidFill>
            <a:srgbClr val="054B99"/>
          </a:solidFill>
        </p:grpSpPr>
        <p:sp>
          <p:nvSpPr>
            <p:cNvPr id="374" name="Google Shape;8779;p58">
              <a:extLst>
                <a:ext uri="{FF2B5EF4-FFF2-40B4-BE49-F238E27FC236}">
                  <a16:creationId xmlns:a16="http://schemas.microsoft.com/office/drawing/2014/main" id="{E420A55B-19D8-1643-50A5-3B768C4E4226}"/>
                </a:ext>
              </a:extLst>
            </p:cNvPr>
            <p:cNvSpPr/>
            <p:nvPr/>
          </p:nvSpPr>
          <p:spPr>
            <a:xfrm>
              <a:off x="3660350" y="4035375"/>
              <a:ext cx="132325" cy="155175"/>
            </a:xfrm>
            <a:custGeom>
              <a:avLst/>
              <a:gdLst/>
              <a:ahLst/>
              <a:cxnLst/>
              <a:rect l="l" t="t" r="r" b="b"/>
              <a:pathLst>
                <a:path w="5293" h="6207" extrusionOk="0">
                  <a:moveTo>
                    <a:pt x="4663" y="0"/>
                  </a:moveTo>
                  <a:lnTo>
                    <a:pt x="0" y="2773"/>
                  </a:lnTo>
                  <a:lnTo>
                    <a:pt x="4127" y="6207"/>
                  </a:lnTo>
                  <a:cubicBezTo>
                    <a:pt x="4852" y="5199"/>
                    <a:pt x="5293" y="4033"/>
                    <a:pt x="5293" y="2678"/>
                  </a:cubicBezTo>
                  <a:cubicBezTo>
                    <a:pt x="5293" y="1733"/>
                    <a:pt x="5041" y="851"/>
                    <a:pt x="4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8780;p58">
              <a:extLst>
                <a:ext uri="{FF2B5EF4-FFF2-40B4-BE49-F238E27FC236}">
                  <a16:creationId xmlns:a16="http://schemas.microsoft.com/office/drawing/2014/main" id="{82455B01-FD33-089D-DA61-97D09D93CBC6}"/>
                </a:ext>
              </a:extLst>
            </p:cNvPr>
            <p:cNvSpPr/>
            <p:nvPr/>
          </p:nvSpPr>
          <p:spPr>
            <a:xfrm>
              <a:off x="3653250" y="3955025"/>
              <a:ext cx="114225" cy="133150"/>
            </a:xfrm>
            <a:custGeom>
              <a:avLst/>
              <a:gdLst/>
              <a:ahLst/>
              <a:cxnLst/>
              <a:rect l="l" t="t" r="r" b="b"/>
              <a:pathLst>
                <a:path w="4569" h="5326" extrusionOk="0">
                  <a:moveTo>
                    <a:pt x="1" y="1"/>
                  </a:moveTo>
                  <a:lnTo>
                    <a:pt x="1" y="5325"/>
                  </a:lnTo>
                  <a:lnTo>
                    <a:pt x="4569" y="2679"/>
                  </a:lnTo>
                  <a:cubicBezTo>
                    <a:pt x="3561" y="1167"/>
                    <a:pt x="1891" y="127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8781;p58">
              <a:extLst>
                <a:ext uri="{FF2B5EF4-FFF2-40B4-BE49-F238E27FC236}">
                  <a16:creationId xmlns:a16="http://schemas.microsoft.com/office/drawing/2014/main" id="{882001A6-49F4-375C-DF6D-78B59B8E8D99}"/>
                </a:ext>
              </a:extLst>
            </p:cNvPr>
            <p:cNvSpPr/>
            <p:nvPr/>
          </p:nvSpPr>
          <p:spPr>
            <a:xfrm>
              <a:off x="3497300" y="3955025"/>
              <a:ext cx="256000" cy="295400"/>
            </a:xfrm>
            <a:custGeom>
              <a:avLst/>
              <a:gdLst/>
              <a:ahLst/>
              <a:cxnLst/>
              <a:rect l="l" t="t" r="r" b="b"/>
              <a:pathLst>
                <a:path w="10240" h="11816" extrusionOk="0">
                  <a:moveTo>
                    <a:pt x="5577" y="1"/>
                  </a:moveTo>
                  <a:cubicBezTo>
                    <a:pt x="2521" y="190"/>
                    <a:pt x="1" y="2805"/>
                    <a:pt x="1" y="5892"/>
                  </a:cubicBezTo>
                  <a:cubicBezTo>
                    <a:pt x="1" y="9137"/>
                    <a:pt x="2678" y="11815"/>
                    <a:pt x="5923" y="11815"/>
                  </a:cubicBezTo>
                  <a:cubicBezTo>
                    <a:pt x="7625" y="11815"/>
                    <a:pt x="9168" y="11059"/>
                    <a:pt x="10240" y="9925"/>
                  </a:cubicBezTo>
                  <a:lnTo>
                    <a:pt x="5703" y="6176"/>
                  </a:lnTo>
                  <a:cubicBezTo>
                    <a:pt x="5608" y="6144"/>
                    <a:pt x="5577" y="5987"/>
                    <a:pt x="5577" y="5892"/>
                  </a:cubicBezTo>
                  <a:lnTo>
                    <a:pt x="557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7" name="Google Shape;8782;p58">
            <a:extLst>
              <a:ext uri="{FF2B5EF4-FFF2-40B4-BE49-F238E27FC236}">
                <a16:creationId xmlns:a16="http://schemas.microsoft.com/office/drawing/2014/main" id="{76C573FB-F7BA-D207-BB2F-F783268AD096}"/>
              </a:ext>
            </a:extLst>
          </p:cNvPr>
          <p:cNvGrpSpPr/>
          <p:nvPr/>
        </p:nvGrpSpPr>
        <p:grpSpPr>
          <a:xfrm>
            <a:off x="9186340" y="4527817"/>
            <a:ext cx="493087" cy="524519"/>
            <a:chOff x="5364750" y="3235150"/>
            <a:chExt cx="277275" cy="294950"/>
          </a:xfrm>
          <a:solidFill>
            <a:srgbClr val="054B99"/>
          </a:solidFill>
        </p:grpSpPr>
        <p:sp>
          <p:nvSpPr>
            <p:cNvPr id="378" name="Google Shape;8783;p58">
              <a:extLst>
                <a:ext uri="{FF2B5EF4-FFF2-40B4-BE49-F238E27FC236}">
                  <a16:creationId xmlns:a16="http://schemas.microsoft.com/office/drawing/2014/main" id="{C2665003-4A00-69DC-162F-F5FBFDF258F8}"/>
                </a:ext>
              </a:extLst>
            </p:cNvPr>
            <p:cNvSpPr/>
            <p:nvPr/>
          </p:nvSpPr>
          <p:spPr>
            <a:xfrm>
              <a:off x="5502600" y="3235150"/>
              <a:ext cx="17350" cy="44125"/>
            </a:xfrm>
            <a:custGeom>
              <a:avLst/>
              <a:gdLst/>
              <a:ahLst/>
              <a:cxnLst/>
              <a:rect l="l" t="t" r="r" b="b"/>
              <a:pathLst>
                <a:path w="694" h="1765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418"/>
                  </a:lnTo>
                  <a:cubicBezTo>
                    <a:pt x="0" y="1607"/>
                    <a:pt x="158" y="1765"/>
                    <a:pt x="347" y="1765"/>
                  </a:cubicBezTo>
                  <a:cubicBezTo>
                    <a:pt x="536" y="1765"/>
                    <a:pt x="693" y="1607"/>
                    <a:pt x="693" y="1418"/>
                  </a:cubicBezTo>
                  <a:lnTo>
                    <a:pt x="693" y="347"/>
                  </a:ln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8784;p58">
              <a:extLst>
                <a:ext uri="{FF2B5EF4-FFF2-40B4-BE49-F238E27FC236}">
                  <a16:creationId xmlns:a16="http://schemas.microsoft.com/office/drawing/2014/main" id="{EA7C9E1A-733C-9AD1-7D44-84E1D21756F5}"/>
                </a:ext>
              </a:extLst>
            </p:cNvPr>
            <p:cNvSpPr/>
            <p:nvPr/>
          </p:nvSpPr>
          <p:spPr>
            <a:xfrm>
              <a:off x="5555375" y="3253850"/>
              <a:ext cx="35450" cy="34100"/>
            </a:xfrm>
            <a:custGeom>
              <a:avLst/>
              <a:gdLst/>
              <a:ahLst/>
              <a:cxnLst/>
              <a:rect l="l" t="t" r="r" b="b"/>
              <a:pathLst>
                <a:path w="1418" h="1364" extrusionOk="0">
                  <a:moveTo>
                    <a:pt x="1071" y="1"/>
                  </a:moveTo>
                  <a:cubicBezTo>
                    <a:pt x="977" y="1"/>
                    <a:pt x="882" y="24"/>
                    <a:pt x="819" y="72"/>
                  </a:cubicBezTo>
                  <a:lnTo>
                    <a:pt x="126" y="796"/>
                  </a:lnTo>
                  <a:cubicBezTo>
                    <a:pt x="0" y="922"/>
                    <a:pt x="0" y="1143"/>
                    <a:pt x="126" y="1269"/>
                  </a:cubicBezTo>
                  <a:cubicBezTo>
                    <a:pt x="189" y="1332"/>
                    <a:pt x="268" y="1363"/>
                    <a:pt x="350" y="1363"/>
                  </a:cubicBezTo>
                  <a:cubicBezTo>
                    <a:pt x="433" y="1363"/>
                    <a:pt x="520" y="1332"/>
                    <a:pt x="599" y="1269"/>
                  </a:cubicBezTo>
                  <a:lnTo>
                    <a:pt x="1323" y="544"/>
                  </a:lnTo>
                  <a:cubicBezTo>
                    <a:pt x="1418" y="418"/>
                    <a:pt x="1418" y="198"/>
                    <a:pt x="1323" y="72"/>
                  </a:cubicBezTo>
                  <a:cubicBezTo>
                    <a:pt x="1260" y="24"/>
                    <a:pt x="1166" y="1"/>
                    <a:pt x="10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8785;p58">
              <a:extLst>
                <a:ext uri="{FF2B5EF4-FFF2-40B4-BE49-F238E27FC236}">
                  <a16:creationId xmlns:a16="http://schemas.microsoft.com/office/drawing/2014/main" id="{D88C05AD-329B-8038-08A4-A4F524CCE04E}"/>
                </a:ext>
              </a:extLst>
            </p:cNvPr>
            <p:cNvSpPr/>
            <p:nvPr/>
          </p:nvSpPr>
          <p:spPr>
            <a:xfrm>
              <a:off x="5606550" y="3357225"/>
              <a:ext cx="35475" cy="18150"/>
            </a:xfrm>
            <a:custGeom>
              <a:avLst/>
              <a:gdLst/>
              <a:ahLst/>
              <a:cxnLst/>
              <a:rect l="l" t="t" r="r" b="b"/>
              <a:pathLst>
                <a:path w="1419" h="726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79" y="725"/>
                  </a:cubicBezTo>
                  <a:lnTo>
                    <a:pt x="1072" y="725"/>
                  </a:lnTo>
                  <a:cubicBezTo>
                    <a:pt x="1261" y="725"/>
                    <a:pt x="1419" y="568"/>
                    <a:pt x="1419" y="347"/>
                  </a:cubicBezTo>
                  <a:cubicBezTo>
                    <a:pt x="1419" y="158"/>
                    <a:pt x="1261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8786;p58">
              <a:extLst>
                <a:ext uri="{FF2B5EF4-FFF2-40B4-BE49-F238E27FC236}">
                  <a16:creationId xmlns:a16="http://schemas.microsoft.com/office/drawing/2014/main" id="{914BA9BA-B7D3-9062-CA68-F7E03919FCE1}"/>
                </a:ext>
              </a:extLst>
            </p:cNvPr>
            <p:cNvSpPr/>
            <p:nvPr/>
          </p:nvSpPr>
          <p:spPr>
            <a:xfrm>
              <a:off x="5364750" y="3357225"/>
              <a:ext cx="35475" cy="17350"/>
            </a:xfrm>
            <a:custGeom>
              <a:avLst/>
              <a:gdLst/>
              <a:ahLst/>
              <a:cxnLst/>
              <a:rect l="l" t="t" r="r" b="b"/>
              <a:pathLst>
                <a:path w="1419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694"/>
                    <a:pt x="347" y="694"/>
                  </a:cubicBezTo>
                  <a:lnTo>
                    <a:pt x="1072" y="694"/>
                  </a:lnTo>
                  <a:cubicBezTo>
                    <a:pt x="1261" y="694"/>
                    <a:pt x="1419" y="568"/>
                    <a:pt x="1419" y="347"/>
                  </a:cubicBezTo>
                  <a:cubicBezTo>
                    <a:pt x="1419" y="158"/>
                    <a:pt x="1261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8787;p58">
              <a:extLst>
                <a:ext uri="{FF2B5EF4-FFF2-40B4-BE49-F238E27FC236}">
                  <a16:creationId xmlns:a16="http://schemas.microsoft.com/office/drawing/2014/main" id="{E86CAD10-31E5-0E29-ABF4-35080C226AD2}"/>
                </a:ext>
              </a:extLst>
            </p:cNvPr>
            <p:cNvSpPr/>
            <p:nvPr/>
          </p:nvSpPr>
          <p:spPr>
            <a:xfrm>
              <a:off x="5433275" y="3253850"/>
              <a:ext cx="35475" cy="34100"/>
            </a:xfrm>
            <a:custGeom>
              <a:avLst/>
              <a:gdLst/>
              <a:ahLst/>
              <a:cxnLst/>
              <a:rect l="l" t="t" r="r" b="b"/>
              <a:pathLst>
                <a:path w="1419" h="1364" extrusionOk="0">
                  <a:moveTo>
                    <a:pt x="363" y="1"/>
                  </a:moveTo>
                  <a:cubicBezTo>
                    <a:pt x="276" y="1"/>
                    <a:pt x="190" y="24"/>
                    <a:pt x="127" y="72"/>
                  </a:cubicBezTo>
                  <a:cubicBezTo>
                    <a:pt x="1" y="198"/>
                    <a:pt x="1" y="450"/>
                    <a:pt x="127" y="544"/>
                  </a:cubicBezTo>
                  <a:lnTo>
                    <a:pt x="820" y="1269"/>
                  </a:lnTo>
                  <a:cubicBezTo>
                    <a:pt x="883" y="1332"/>
                    <a:pt x="977" y="1363"/>
                    <a:pt x="1072" y="1363"/>
                  </a:cubicBezTo>
                  <a:cubicBezTo>
                    <a:pt x="1166" y="1363"/>
                    <a:pt x="1261" y="1332"/>
                    <a:pt x="1324" y="1269"/>
                  </a:cubicBezTo>
                  <a:cubicBezTo>
                    <a:pt x="1418" y="1143"/>
                    <a:pt x="1418" y="922"/>
                    <a:pt x="1324" y="796"/>
                  </a:cubicBezTo>
                  <a:lnTo>
                    <a:pt x="599" y="72"/>
                  </a:lnTo>
                  <a:cubicBezTo>
                    <a:pt x="536" y="24"/>
                    <a:pt x="450" y="1"/>
                    <a:pt x="3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8788;p58">
              <a:extLst>
                <a:ext uri="{FF2B5EF4-FFF2-40B4-BE49-F238E27FC236}">
                  <a16:creationId xmlns:a16="http://schemas.microsoft.com/office/drawing/2014/main" id="{08FF9437-C98D-49EB-CB4D-7F50C804E38A}"/>
                </a:ext>
              </a:extLst>
            </p:cNvPr>
            <p:cNvSpPr/>
            <p:nvPr/>
          </p:nvSpPr>
          <p:spPr>
            <a:xfrm>
              <a:off x="5380500" y="3287775"/>
              <a:ext cx="37050" cy="25975"/>
            </a:xfrm>
            <a:custGeom>
              <a:avLst/>
              <a:gdLst/>
              <a:ahLst/>
              <a:cxnLst/>
              <a:rect l="l" t="t" r="r" b="b"/>
              <a:pathLst>
                <a:path w="1482" h="1039" extrusionOk="0">
                  <a:moveTo>
                    <a:pt x="396" y="0"/>
                  </a:moveTo>
                  <a:cubicBezTo>
                    <a:pt x="267" y="0"/>
                    <a:pt x="132" y="81"/>
                    <a:pt x="64" y="195"/>
                  </a:cubicBezTo>
                  <a:cubicBezTo>
                    <a:pt x="1" y="353"/>
                    <a:pt x="64" y="573"/>
                    <a:pt x="221" y="668"/>
                  </a:cubicBezTo>
                  <a:lnTo>
                    <a:pt x="946" y="1015"/>
                  </a:lnTo>
                  <a:cubicBezTo>
                    <a:pt x="987" y="1031"/>
                    <a:pt x="1032" y="1039"/>
                    <a:pt x="1077" y="1039"/>
                  </a:cubicBezTo>
                  <a:cubicBezTo>
                    <a:pt x="1209" y="1039"/>
                    <a:pt x="1349" y="974"/>
                    <a:pt x="1419" y="857"/>
                  </a:cubicBezTo>
                  <a:cubicBezTo>
                    <a:pt x="1482" y="699"/>
                    <a:pt x="1419" y="447"/>
                    <a:pt x="1261" y="384"/>
                  </a:cubicBezTo>
                  <a:lnTo>
                    <a:pt x="536" y="38"/>
                  </a:lnTo>
                  <a:cubicBezTo>
                    <a:pt x="493" y="12"/>
                    <a:pt x="445" y="0"/>
                    <a:pt x="3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8789;p58">
              <a:extLst>
                <a:ext uri="{FF2B5EF4-FFF2-40B4-BE49-F238E27FC236}">
                  <a16:creationId xmlns:a16="http://schemas.microsoft.com/office/drawing/2014/main" id="{3927EFD5-B9F5-8860-ECE6-B02D0AC1DC12}"/>
                </a:ext>
              </a:extLst>
            </p:cNvPr>
            <p:cNvSpPr/>
            <p:nvPr/>
          </p:nvSpPr>
          <p:spPr>
            <a:xfrm>
              <a:off x="5588450" y="3288075"/>
              <a:ext cx="37025" cy="26800"/>
            </a:xfrm>
            <a:custGeom>
              <a:avLst/>
              <a:gdLst/>
              <a:ahLst/>
              <a:cxnLst/>
              <a:rect l="l" t="t" r="r" b="b"/>
              <a:pathLst>
                <a:path w="1481" h="1072" extrusionOk="0">
                  <a:moveTo>
                    <a:pt x="1110" y="0"/>
                  </a:moveTo>
                  <a:cubicBezTo>
                    <a:pt x="1049" y="0"/>
                    <a:pt x="983" y="18"/>
                    <a:pt x="914" y="57"/>
                  </a:cubicBezTo>
                  <a:lnTo>
                    <a:pt x="221" y="404"/>
                  </a:lnTo>
                  <a:cubicBezTo>
                    <a:pt x="63" y="498"/>
                    <a:pt x="0" y="687"/>
                    <a:pt x="63" y="877"/>
                  </a:cubicBezTo>
                  <a:cubicBezTo>
                    <a:pt x="132" y="991"/>
                    <a:pt x="250" y="1072"/>
                    <a:pt x="382" y="1072"/>
                  </a:cubicBezTo>
                  <a:cubicBezTo>
                    <a:pt x="432" y="1072"/>
                    <a:pt x="484" y="1060"/>
                    <a:pt x="536" y="1034"/>
                  </a:cubicBezTo>
                  <a:lnTo>
                    <a:pt x="1260" y="687"/>
                  </a:lnTo>
                  <a:cubicBezTo>
                    <a:pt x="1418" y="593"/>
                    <a:pt x="1481" y="404"/>
                    <a:pt x="1418" y="215"/>
                  </a:cubicBezTo>
                  <a:cubicBezTo>
                    <a:pt x="1353" y="85"/>
                    <a:pt x="1244" y="0"/>
                    <a:pt x="11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8790;p58">
              <a:extLst>
                <a:ext uri="{FF2B5EF4-FFF2-40B4-BE49-F238E27FC236}">
                  <a16:creationId xmlns:a16="http://schemas.microsoft.com/office/drawing/2014/main" id="{1F858A53-2F42-2DDA-3458-923595174AD6}"/>
                </a:ext>
              </a:extLst>
            </p:cNvPr>
            <p:cNvSpPr/>
            <p:nvPr/>
          </p:nvSpPr>
          <p:spPr>
            <a:xfrm>
              <a:off x="5412025" y="3286350"/>
              <a:ext cx="177225" cy="243750"/>
            </a:xfrm>
            <a:custGeom>
              <a:avLst/>
              <a:gdLst/>
              <a:ahLst/>
              <a:cxnLst/>
              <a:rect l="l" t="t" r="r" b="b"/>
              <a:pathLst>
                <a:path w="7089" h="9750" extrusionOk="0">
                  <a:moveTo>
                    <a:pt x="3529" y="0"/>
                  </a:moveTo>
                  <a:cubicBezTo>
                    <a:pt x="3151" y="0"/>
                    <a:pt x="2836" y="315"/>
                    <a:pt x="2836" y="725"/>
                  </a:cubicBezTo>
                  <a:lnTo>
                    <a:pt x="2836" y="1418"/>
                  </a:lnTo>
                  <a:cubicBezTo>
                    <a:pt x="2836" y="1040"/>
                    <a:pt x="2520" y="725"/>
                    <a:pt x="2111" y="725"/>
                  </a:cubicBezTo>
                  <a:cubicBezTo>
                    <a:pt x="1733" y="725"/>
                    <a:pt x="1418" y="1040"/>
                    <a:pt x="1418" y="1418"/>
                  </a:cubicBezTo>
                  <a:lnTo>
                    <a:pt x="1418" y="2143"/>
                  </a:lnTo>
                  <a:cubicBezTo>
                    <a:pt x="1544" y="2143"/>
                    <a:pt x="1638" y="2080"/>
                    <a:pt x="1764" y="2080"/>
                  </a:cubicBezTo>
                  <a:lnTo>
                    <a:pt x="3497" y="2080"/>
                  </a:lnTo>
                  <a:cubicBezTo>
                    <a:pt x="4253" y="2080"/>
                    <a:pt x="4883" y="2710"/>
                    <a:pt x="4883" y="3466"/>
                  </a:cubicBezTo>
                  <a:cubicBezTo>
                    <a:pt x="4883" y="4096"/>
                    <a:pt x="4474" y="4600"/>
                    <a:pt x="3907" y="4758"/>
                  </a:cubicBezTo>
                  <a:cubicBezTo>
                    <a:pt x="4064" y="5073"/>
                    <a:pt x="4159" y="5482"/>
                    <a:pt x="4159" y="5860"/>
                  </a:cubicBezTo>
                  <a:cubicBezTo>
                    <a:pt x="4159" y="6081"/>
                    <a:pt x="4001" y="6238"/>
                    <a:pt x="3812" y="6238"/>
                  </a:cubicBezTo>
                  <a:cubicBezTo>
                    <a:pt x="3623" y="6238"/>
                    <a:pt x="3466" y="6081"/>
                    <a:pt x="3466" y="5860"/>
                  </a:cubicBezTo>
                  <a:cubicBezTo>
                    <a:pt x="3466" y="4915"/>
                    <a:pt x="2678" y="4128"/>
                    <a:pt x="1733" y="4128"/>
                  </a:cubicBezTo>
                  <a:lnTo>
                    <a:pt x="3466" y="4128"/>
                  </a:lnTo>
                  <a:cubicBezTo>
                    <a:pt x="3844" y="4128"/>
                    <a:pt x="4159" y="3812"/>
                    <a:pt x="4159" y="3434"/>
                  </a:cubicBezTo>
                  <a:cubicBezTo>
                    <a:pt x="4159" y="3025"/>
                    <a:pt x="3844" y="2710"/>
                    <a:pt x="3466" y="2710"/>
                  </a:cubicBezTo>
                  <a:lnTo>
                    <a:pt x="1733" y="2710"/>
                  </a:lnTo>
                  <a:cubicBezTo>
                    <a:pt x="788" y="2710"/>
                    <a:pt x="0" y="3497"/>
                    <a:pt x="0" y="4443"/>
                  </a:cubicBezTo>
                  <a:lnTo>
                    <a:pt x="0" y="5167"/>
                  </a:lnTo>
                  <a:cubicBezTo>
                    <a:pt x="0" y="6112"/>
                    <a:pt x="536" y="6963"/>
                    <a:pt x="1386" y="7372"/>
                  </a:cubicBezTo>
                  <a:lnTo>
                    <a:pt x="1386" y="8318"/>
                  </a:lnTo>
                  <a:cubicBezTo>
                    <a:pt x="977" y="8318"/>
                    <a:pt x="662" y="8633"/>
                    <a:pt x="662" y="9011"/>
                  </a:cubicBezTo>
                  <a:lnTo>
                    <a:pt x="662" y="9389"/>
                  </a:lnTo>
                  <a:cubicBezTo>
                    <a:pt x="662" y="9578"/>
                    <a:pt x="819" y="9735"/>
                    <a:pt x="1008" y="9735"/>
                  </a:cubicBezTo>
                  <a:lnTo>
                    <a:pt x="5860" y="9735"/>
                  </a:lnTo>
                  <a:cubicBezTo>
                    <a:pt x="5923" y="9745"/>
                    <a:pt x="5979" y="9749"/>
                    <a:pt x="6029" y="9749"/>
                  </a:cubicBezTo>
                  <a:cubicBezTo>
                    <a:pt x="6305" y="9749"/>
                    <a:pt x="6396" y="9612"/>
                    <a:pt x="6396" y="9452"/>
                  </a:cubicBezTo>
                  <a:lnTo>
                    <a:pt x="6396" y="9105"/>
                  </a:lnTo>
                  <a:cubicBezTo>
                    <a:pt x="6396" y="8696"/>
                    <a:pt x="6112" y="8381"/>
                    <a:pt x="5702" y="8381"/>
                  </a:cubicBezTo>
                  <a:lnTo>
                    <a:pt x="5702" y="7436"/>
                  </a:lnTo>
                  <a:cubicBezTo>
                    <a:pt x="6522" y="7057"/>
                    <a:pt x="7089" y="6175"/>
                    <a:pt x="7089" y="5230"/>
                  </a:cubicBezTo>
                  <a:lnTo>
                    <a:pt x="7089" y="2143"/>
                  </a:lnTo>
                  <a:cubicBezTo>
                    <a:pt x="7089" y="1733"/>
                    <a:pt x="6774" y="1418"/>
                    <a:pt x="6364" y="1418"/>
                  </a:cubicBezTo>
                  <a:cubicBezTo>
                    <a:pt x="5986" y="1418"/>
                    <a:pt x="5671" y="1733"/>
                    <a:pt x="5671" y="2143"/>
                  </a:cubicBezTo>
                  <a:lnTo>
                    <a:pt x="5671" y="1418"/>
                  </a:lnTo>
                  <a:cubicBezTo>
                    <a:pt x="5671" y="1040"/>
                    <a:pt x="5356" y="725"/>
                    <a:pt x="4946" y="725"/>
                  </a:cubicBezTo>
                  <a:cubicBezTo>
                    <a:pt x="4568" y="725"/>
                    <a:pt x="4253" y="1040"/>
                    <a:pt x="4253" y="1418"/>
                  </a:cubicBezTo>
                  <a:lnTo>
                    <a:pt x="4253" y="725"/>
                  </a:lnTo>
                  <a:cubicBezTo>
                    <a:pt x="4253" y="315"/>
                    <a:pt x="3938" y="0"/>
                    <a:pt x="35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6" name="Google Shape;8791;p58">
            <a:extLst>
              <a:ext uri="{FF2B5EF4-FFF2-40B4-BE49-F238E27FC236}">
                <a16:creationId xmlns:a16="http://schemas.microsoft.com/office/drawing/2014/main" id="{C9F7A527-7C45-73B8-053F-7DBFA9F1F4DB}"/>
              </a:ext>
            </a:extLst>
          </p:cNvPr>
          <p:cNvGrpSpPr/>
          <p:nvPr/>
        </p:nvGrpSpPr>
        <p:grpSpPr>
          <a:xfrm>
            <a:off x="9168824" y="5188200"/>
            <a:ext cx="528120" cy="529499"/>
            <a:chOff x="5355300" y="3598250"/>
            <a:chExt cx="296975" cy="297750"/>
          </a:xfrm>
          <a:solidFill>
            <a:srgbClr val="054B99"/>
          </a:solidFill>
        </p:grpSpPr>
        <p:sp>
          <p:nvSpPr>
            <p:cNvPr id="387" name="Google Shape;8792;p58">
              <a:extLst>
                <a:ext uri="{FF2B5EF4-FFF2-40B4-BE49-F238E27FC236}">
                  <a16:creationId xmlns:a16="http://schemas.microsoft.com/office/drawing/2014/main" id="{E2C02BB2-C989-23F6-4F78-07EFB581C9E9}"/>
                </a:ext>
              </a:extLst>
            </p:cNvPr>
            <p:cNvSpPr/>
            <p:nvPr/>
          </p:nvSpPr>
          <p:spPr>
            <a:xfrm>
              <a:off x="5355300" y="3703000"/>
              <a:ext cx="35475" cy="191425"/>
            </a:xfrm>
            <a:custGeom>
              <a:avLst/>
              <a:gdLst/>
              <a:ahLst/>
              <a:cxnLst/>
              <a:rect l="l" t="t" r="r" b="b"/>
              <a:pathLst>
                <a:path w="1419" h="7657" extrusionOk="0">
                  <a:moveTo>
                    <a:pt x="410" y="0"/>
                  </a:moveTo>
                  <a:cubicBezTo>
                    <a:pt x="221" y="0"/>
                    <a:pt x="64" y="158"/>
                    <a:pt x="64" y="347"/>
                  </a:cubicBezTo>
                  <a:cubicBezTo>
                    <a:pt x="1" y="2867"/>
                    <a:pt x="1" y="4789"/>
                    <a:pt x="1" y="7310"/>
                  </a:cubicBezTo>
                  <a:cubicBezTo>
                    <a:pt x="1" y="7530"/>
                    <a:pt x="158" y="7656"/>
                    <a:pt x="379" y="7656"/>
                  </a:cubicBezTo>
                  <a:cubicBezTo>
                    <a:pt x="568" y="7656"/>
                    <a:pt x="725" y="7530"/>
                    <a:pt x="725" y="7310"/>
                  </a:cubicBezTo>
                  <a:lnTo>
                    <a:pt x="725" y="1355"/>
                  </a:lnTo>
                  <a:lnTo>
                    <a:pt x="1418" y="1355"/>
                  </a:lnTo>
                  <a:lnTo>
                    <a:pt x="14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8793;p58">
              <a:extLst>
                <a:ext uri="{FF2B5EF4-FFF2-40B4-BE49-F238E27FC236}">
                  <a16:creationId xmlns:a16="http://schemas.microsoft.com/office/drawing/2014/main" id="{95648CA2-8797-FC66-EF25-6F5513C338F8}"/>
                </a:ext>
              </a:extLst>
            </p:cNvPr>
            <p:cNvSpPr/>
            <p:nvPr/>
          </p:nvSpPr>
          <p:spPr>
            <a:xfrm>
              <a:off x="5389175" y="3773100"/>
              <a:ext cx="122900" cy="122900"/>
            </a:xfrm>
            <a:custGeom>
              <a:avLst/>
              <a:gdLst/>
              <a:ahLst/>
              <a:cxnLst/>
              <a:rect l="l" t="t" r="r" b="b"/>
              <a:pathLst>
                <a:path w="4916" h="4916" extrusionOk="0">
                  <a:moveTo>
                    <a:pt x="2080" y="0"/>
                  </a:moveTo>
                  <a:lnTo>
                    <a:pt x="2080" y="693"/>
                  </a:lnTo>
                  <a:lnTo>
                    <a:pt x="1733" y="693"/>
                  </a:lnTo>
                  <a:cubicBezTo>
                    <a:pt x="788" y="693"/>
                    <a:pt x="0" y="1481"/>
                    <a:pt x="0" y="2458"/>
                  </a:cubicBezTo>
                  <a:cubicBezTo>
                    <a:pt x="0" y="2678"/>
                    <a:pt x="158" y="2836"/>
                    <a:pt x="347" y="2836"/>
                  </a:cubicBezTo>
                  <a:lnTo>
                    <a:pt x="2080" y="2836"/>
                  </a:lnTo>
                  <a:lnTo>
                    <a:pt x="2080" y="3529"/>
                  </a:lnTo>
                  <a:lnTo>
                    <a:pt x="1072" y="3529"/>
                  </a:lnTo>
                  <a:cubicBezTo>
                    <a:pt x="473" y="3529"/>
                    <a:pt x="32" y="4001"/>
                    <a:pt x="32" y="4569"/>
                  </a:cubicBezTo>
                  <a:cubicBezTo>
                    <a:pt x="32" y="4758"/>
                    <a:pt x="189" y="4915"/>
                    <a:pt x="410" y="4915"/>
                  </a:cubicBezTo>
                  <a:cubicBezTo>
                    <a:pt x="599" y="4915"/>
                    <a:pt x="757" y="4758"/>
                    <a:pt x="757" y="4569"/>
                  </a:cubicBezTo>
                  <a:cubicBezTo>
                    <a:pt x="757" y="4348"/>
                    <a:pt x="914" y="4190"/>
                    <a:pt x="1103" y="4190"/>
                  </a:cubicBezTo>
                  <a:lnTo>
                    <a:pt x="2143" y="4190"/>
                  </a:lnTo>
                  <a:lnTo>
                    <a:pt x="2143" y="4569"/>
                  </a:lnTo>
                  <a:cubicBezTo>
                    <a:pt x="2143" y="4758"/>
                    <a:pt x="2300" y="4915"/>
                    <a:pt x="2489" y="4915"/>
                  </a:cubicBezTo>
                  <a:cubicBezTo>
                    <a:pt x="2678" y="4915"/>
                    <a:pt x="2836" y="4758"/>
                    <a:pt x="2836" y="4569"/>
                  </a:cubicBezTo>
                  <a:lnTo>
                    <a:pt x="2836" y="4190"/>
                  </a:lnTo>
                  <a:lnTo>
                    <a:pt x="3876" y="4190"/>
                  </a:lnTo>
                  <a:cubicBezTo>
                    <a:pt x="4065" y="4190"/>
                    <a:pt x="4222" y="4348"/>
                    <a:pt x="4222" y="4569"/>
                  </a:cubicBezTo>
                  <a:cubicBezTo>
                    <a:pt x="4222" y="4758"/>
                    <a:pt x="4380" y="4915"/>
                    <a:pt x="4569" y="4915"/>
                  </a:cubicBezTo>
                  <a:cubicBezTo>
                    <a:pt x="4758" y="4915"/>
                    <a:pt x="4915" y="4758"/>
                    <a:pt x="4915" y="4569"/>
                  </a:cubicBezTo>
                  <a:cubicBezTo>
                    <a:pt x="4915" y="3970"/>
                    <a:pt x="4443" y="3529"/>
                    <a:pt x="3907" y="3529"/>
                  </a:cubicBezTo>
                  <a:lnTo>
                    <a:pt x="2867" y="3529"/>
                  </a:lnTo>
                  <a:lnTo>
                    <a:pt x="2867" y="2836"/>
                  </a:lnTo>
                  <a:lnTo>
                    <a:pt x="4537" y="2836"/>
                  </a:lnTo>
                  <a:lnTo>
                    <a:pt x="4537" y="2773"/>
                  </a:lnTo>
                  <a:cubicBezTo>
                    <a:pt x="4726" y="2773"/>
                    <a:pt x="4884" y="2615"/>
                    <a:pt x="4884" y="2426"/>
                  </a:cubicBezTo>
                  <a:cubicBezTo>
                    <a:pt x="4884" y="1481"/>
                    <a:pt x="4096" y="662"/>
                    <a:pt x="3151" y="662"/>
                  </a:cubicBezTo>
                  <a:lnTo>
                    <a:pt x="2804" y="662"/>
                  </a:lnTo>
                  <a:lnTo>
                    <a:pt x="28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8794;p58">
              <a:extLst>
                <a:ext uri="{FF2B5EF4-FFF2-40B4-BE49-F238E27FC236}">
                  <a16:creationId xmlns:a16="http://schemas.microsoft.com/office/drawing/2014/main" id="{A69D8C6E-7587-1283-8BA6-D4680B3E4227}"/>
                </a:ext>
              </a:extLst>
            </p:cNvPr>
            <p:cNvSpPr/>
            <p:nvPr/>
          </p:nvSpPr>
          <p:spPr>
            <a:xfrm>
              <a:off x="5527800" y="3598250"/>
              <a:ext cx="105550" cy="35450"/>
            </a:xfrm>
            <a:custGeom>
              <a:avLst/>
              <a:gdLst/>
              <a:ahLst/>
              <a:cxnLst/>
              <a:rect l="l" t="t" r="r" b="b"/>
              <a:pathLst>
                <a:path w="4222" h="1418" extrusionOk="0">
                  <a:moveTo>
                    <a:pt x="725" y="0"/>
                  </a:moveTo>
                  <a:cubicBezTo>
                    <a:pt x="315" y="0"/>
                    <a:pt x="0" y="315"/>
                    <a:pt x="0" y="725"/>
                  </a:cubicBezTo>
                  <a:cubicBezTo>
                    <a:pt x="63" y="1103"/>
                    <a:pt x="378" y="1418"/>
                    <a:pt x="725" y="1418"/>
                  </a:cubicBezTo>
                  <a:lnTo>
                    <a:pt x="3875" y="1418"/>
                  </a:lnTo>
                  <a:cubicBezTo>
                    <a:pt x="4064" y="1418"/>
                    <a:pt x="4222" y="1260"/>
                    <a:pt x="4222" y="1071"/>
                  </a:cubicBezTo>
                  <a:lnTo>
                    <a:pt x="4222" y="378"/>
                  </a:lnTo>
                  <a:cubicBezTo>
                    <a:pt x="4222" y="158"/>
                    <a:pt x="4064" y="0"/>
                    <a:pt x="38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8795;p58">
              <a:extLst>
                <a:ext uri="{FF2B5EF4-FFF2-40B4-BE49-F238E27FC236}">
                  <a16:creationId xmlns:a16="http://schemas.microsoft.com/office/drawing/2014/main" id="{5B7B0737-BA75-F818-7E68-CE79BC5BDF64}"/>
                </a:ext>
              </a:extLst>
            </p:cNvPr>
            <p:cNvSpPr/>
            <p:nvPr/>
          </p:nvSpPr>
          <p:spPr>
            <a:xfrm>
              <a:off x="5545900" y="3651800"/>
              <a:ext cx="104800" cy="35475"/>
            </a:xfrm>
            <a:custGeom>
              <a:avLst/>
              <a:gdLst/>
              <a:ahLst/>
              <a:cxnLst/>
              <a:rect l="l" t="t" r="r" b="b"/>
              <a:pathLst>
                <a:path w="4192" h="1419" extrusionOk="0">
                  <a:moveTo>
                    <a:pt x="694" y="1"/>
                  </a:moveTo>
                  <a:cubicBezTo>
                    <a:pt x="316" y="1"/>
                    <a:pt x="1" y="316"/>
                    <a:pt x="1" y="694"/>
                  </a:cubicBezTo>
                  <a:cubicBezTo>
                    <a:pt x="1" y="1103"/>
                    <a:pt x="316" y="1418"/>
                    <a:pt x="694" y="1418"/>
                  </a:cubicBezTo>
                  <a:lnTo>
                    <a:pt x="3845" y="1418"/>
                  </a:lnTo>
                  <a:cubicBezTo>
                    <a:pt x="4065" y="1418"/>
                    <a:pt x="4191" y="1261"/>
                    <a:pt x="4191" y="1072"/>
                  </a:cubicBezTo>
                  <a:lnTo>
                    <a:pt x="4191" y="347"/>
                  </a:lnTo>
                  <a:cubicBezTo>
                    <a:pt x="4191" y="158"/>
                    <a:pt x="4065" y="1"/>
                    <a:pt x="38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8796;p58">
              <a:extLst>
                <a:ext uri="{FF2B5EF4-FFF2-40B4-BE49-F238E27FC236}">
                  <a16:creationId xmlns:a16="http://schemas.microsoft.com/office/drawing/2014/main" id="{DE7F5A06-F61D-8EC1-E5E8-87BC75AD1360}"/>
                </a:ext>
              </a:extLst>
            </p:cNvPr>
            <p:cNvSpPr/>
            <p:nvPr/>
          </p:nvSpPr>
          <p:spPr>
            <a:xfrm>
              <a:off x="5529375" y="3754975"/>
              <a:ext cx="122100" cy="35475"/>
            </a:xfrm>
            <a:custGeom>
              <a:avLst/>
              <a:gdLst/>
              <a:ahLst/>
              <a:cxnLst/>
              <a:rect l="l" t="t" r="r" b="b"/>
              <a:pathLst>
                <a:path w="4884" h="1419" extrusionOk="0">
                  <a:moveTo>
                    <a:pt x="0" y="1"/>
                  </a:moveTo>
                  <a:lnTo>
                    <a:pt x="0" y="1418"/>
                  </a:lnTo>
                  <a:lnTo>
                    <a:pt x="4884" y="1418"/>
                  </a:lnTo>
                  <a:lnTo>
                    <a:pt x="4884" y="1"/>
                  </a:lnTo>
                  <a:lnTo>
                    <a:pt x="2773" y="1"/>
                  </a:lnTo>
                  <a:lnTo>
                    <a:pt x="2773" y="347"/>
                  </a:lnTo>
                  <a:cubicBezTo>
                    <a:pt x="2773" y="568"/>
                    <a:pt x="2615" y="725"/>
                    <a:pt x="2426" y="725"/>
                  </a:cubicBezTo>
                  <a:cubicBezTo>
                    <a:pt x="2237" y="725"/>
                    <a:pt x="2080" y="568"/>
                    <a:pt x="2080" y="347"/>
                  </a:cubicBezTo>
                  <a:lnTo>
                    <a:pt x="208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8797;p58">
              <a:extLst>
                <a:ext uri="{FF2B5EF4-FFF2-40B4-BE49-F238E27FC236}">
                  <a16:creationId xmlns:a16="http://schemas.microsoft.com/office/drawing/2014/main" id="{B05047E1-B51C-C133-EF3D-8CD4F1ABE256}"/>
                </a:ext>
              </a:extLst>
            </p:cNvPr>
            <p:cNvSpPr/>
            <p:nvPr/>
          </p:nvSpPr>
          <p:spPr>
            <a:xfrm>
              <a:off x="5511250" y="3703000"/>
              <a:ext cx="140225" cy="33900"/>
            </a:xfrm>
            <a:custGeom>
              <a:avLst/>
              <a:gdLst/>
              <a:ahLst/>
              <a:cxnLst/>
              <a:rect l="l" t="t" r="r" b="b"/>
              <a:pathLst>
                <a:path w="5609" h="1356" extrusionOk="0">
                  <a:moveTo>
                    <a:pt x="1" y="0"/>
                  </a:moveTo>
                  <a:lnTo>
                    <a:pt x="1" y="1355"/>
                  </a:lnTo>
                  <a:lnTo>
                    <a:pt x="5609" y="1355"/>
                  </a:lnTo>
                  <a:lnTo>
                    <a:pt x="5609" y="347"/>
                  </a:lnTo>
                  <a:cubicBezTo>
                    <a:pt x="5577" y="158"/>
                    <a:pt x="5451" y="0"/>
                    <a:pt x="52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8798;p58">
              <a:extLst>
                <a:ext uri="{FF2B5EF4-FFF2-40B4-BE49-F238E27FC236}">
                  <a16:creationId xmlns:a16="http://schemas.microsoft.com/office/drawing/2014/main" id="{98A15FFA-FDAC-D076-6945-1A38038A5A28}"/>
                </a:ext>
              </a:extLst>
            </p:cNvPr>
            <p:cNvSpPr/>
            <p:nvPr/>
          </p:nvSpPr>
          <p:spPr>
            <a:xfrm>
              <a:off x="5529375" y="3808550"/>
              <a:ext cx="122900" cy="87450"/>
            </a:xfrm>
            <a:custGeom>
              <a:avLst/>
              <a:gdLst/>
              <a:ahLst/>
              <a:cxnLst/>
              <a:rect l="l" t="t" r="r" b="b"/>
              <a:pathLst>
                <a:path w="4916" h="3498" extrusionOk="0">
                  <a:moveTo>
                    <a:pt x="0" y="0"/>
                  </a:moveTo>
                  <a:lnTo>
                    <a:pt x="0" y="3151"/>
                  </a:lnTo>
                  <a:cubicBezTo>
                    <a:pt x="0" y="3340"/>
                    <a:pt x="158" y="3497"/>
                    <a:pt x="347" y="3497"/>
                  </a:cubicBezTo>
                  <a:cubicBezTo>
                    <a:pt x="536" y="3497"/>
                    <a:pt x="693" y="3340"/>
                    <a:pt x="693" y="3151"/>
                  </a:cubicBezTo>
                  <a:lnTo>
                    <a:pt x="693" y="1418"/>
                  </a:lnTo>
                  <a:lnTo>
                    <a:pt x="4190" y="1418"/>
                  </a:lnTo>
                  <a:lnTo>
                    <a:pt x="4190" y="3151"/>
                  </a:lnTo>
                  <a:cubicBezTo>
                    <a:pt x="4190" y="3340"/>
                    <a:pt x="4348" y="3497"/>
                    <a:pt x="4569" y="3497"/>
                  </a:cubicBezTo>
                  <a:cubicBezTo>
                    <a:pt x="4758" y="3497"/>
                    <a:pt x="4915" y="3340"/>
                    <a:pt x="4915" y="3151"/>
                  </a:cubicBezTo>
                  <a:lnTo>
                    <a:pt x="4915" y="0"/>
                  </a:lnTo>
                  <a:lnTo>
                    <a:pt x="2773" y="0"/>
                  </a:lnTo>
                  <a:lnTo>
                    <a:pt x="2773" y="347"/>
                  </a:lnTo>
                  <a:cubicBezTo>
                    <a:pt x="2773" y="536"/>
                    <a:pt x="2615" y="693"/>
                    <a:pt x="2426" y="693"/>
                  </a:cubicBezTo>
                  <a:cubicBezTo>
                    <a:pt x="2237" y="693"/>
                    <a:pt x="2080" y="536"/>
                    <a:pt x="2080" y="347"/>
                  </a:cubicBezTo>
                  <a:lnTo>
                    <a:pt x="20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8799;p58">
              <a:extLst>
                <a:ext uri="{FF2B5EF4-FFF2-40B4-BE49-F238E27FC236}">
                  <a16:creationId xmlns:a16="http://schemas.microsoft.com/office/drawing/2014/main" id="{6F2770D8-1602-8539-5E29-A25746F6000A}"/>
                </a:ext>
              </a:extLst>
            </p:cNvPr>
            <p:cNvSpPr/>
            <p:nvPr/>
          </p:nvSpPr>
          <p:spPr>
            <a:xfrm>
              <a:off x="5408075" y="3651025"/>
              <a:ext cx="86675" cy="103975"/>
            </a:xfrm>
            <a:custGeom>
              <a:avLst/>
              <a:gdLst/>
              <a:ahLst/>
              <a:cxnLst/>
              <a:rect l="l" t="t" r="r" b="b"/>
              <a:pathLst>
                <a:path w="3467" h="4159" extrusionOk="0">
                  <a:moveTo>
                    <a:pt x="1733" y="0"/>
                  </a:moveTo>
                  <a:cubicBezTo>
                    <a:pt x="788" y="0"/>
                    <a:pt x="1" y="788"/>
                    <a:pt x="1" y="1733"/>
                  </a:cubicBezTo>
                  <a:lnTo>
                    <a:pt x="1" y="3812"/>
                  </a:lnTo>
                  <a:cubicBezTo>
                    <a:pt x="1" y="4001"/>
                    <a:pt x="158" y="4159"/>
                    <a:pt x="347" y="4159"/>
                  </a:cubicBezTo>
                  <a:lnTo>
                    <a:pt x="3120" y="4159"/>
                  </a:lnTo>
                  <a:cubicBezTo>
                    <a:pt x="3309" y="4159"/>
                    <a:pt x="3466" y="4001"/>
                    <a:pt x="3466" y="3812"/>
                  </a:cubicBezTo>
                  <a:lnTo>
                    <a:pt x="3466" y="1733"/>
                  </a:lnTo>
                  <a:cubicBezTo>
                    <a:pt x="3466" y="788"/>
                    <a:pt x="2678" y="0"/>
                    <a:pt x="1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5" name="Google Shape;8800;p58">
            <a:extLst>
              <a:ext uri="{FF2B5EF4-FFF2-40B4-BE49-F238E27FC236}">
                <a16:creationId xmlns:a16="http://schemas.microsoft.com/office/drawing/2014/main" id="{C949A5CF-3FA7-FC04-778A-187919F0AE10}"/>
              </a:ext>
            </a:extLst>
          </p:cNvPr>
          <p:cNvGrpSpPr/>
          <p:nvPr/>
        </p:nvGrpSpPr>
        <p:grpSpPr>
          <a:xfrm>
            <a:off x="9175137" y="5921072"/>
            <a:ext cx="515493" cy="340418"/>
            <a:chOff x="5358450" y="4015675"/>
            <a:chExt cx="289875" cy="191425"/>
          </a:xfrm>
          <a:solidFill>
            <a:srgbClr val="054B99"/>
          </a:solidFill>
        </p:grpSpPr>
        <p:sp>
          <p:nvSpPr>
            <p:cNvPr id="396" name="Google Shape;8801;p58">
              <a:extLst>
                <a:ext uri="{FF2B5EF4-FFF2-40B4-BE49-F238E27FC236}">
                  <a16:creationId xmlns:a16="http://schemas.microsoft.com/office/drawing/2014/main" id="{F18C7B48-2458-EBEA-46F4-BA3530DBF124}"/>
                </a:ext>
              </a:extLst>
            </p:cNvPr>
            <p:cNvSpPr/>
            <p:nvPr/>
          </p:nvSpPr>
          <p:spPr>
            <a:xfrm>
              <a:off x="5358450" y="4015675"/>
              <a:ext cx="289875" cy="89025"/>
            </a:xfrm>
            <a:custGeom>
              <a:avLst/>
              <a:gdLst/>
              <a:ahLst/>
              <a:cxnLst/>
              <a:rect l="l" t="t" r="r" b="b"/>
              <a:pathLst>
                <a:path w="11595" h="3561" extrusionOk="0">
                  <a:moveTo>
                    <a:pt x="5798" y="1"/>
                  </a:moveTo>
                  <a:cubicBezTo>
                    <a:pt x="2773" y="1"/>
                    <a:pt x="316" y="3120"/>
                    <a:pt x="1" y="3561"/>
                  </a:cubicBezTo>
                  <a:cubicBezTo>
                    <a:pt x="1229" y="2679"/>
                    <a:pt x="3561" y="1734"/>
                    <a:pt x="5798" y="1734"/>
                  </a:cubicBezTo>
                  <a:cubicBezTo>
                    <a:pt x="7751" y="1734"/>
                    <a:pt x="10051" y="2490"/>
                    <a:pt x="11595" y="3561"/>
                  </a:cubicBezTo>
                  <a:cubicBezTo>
                    <a:pt x="11280" y="3120"/>
                    <a:pt x="8822" y="1"/>
                    <a:pt x="57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8802;p58">
              <a:extLst>
                <a:ext uri="{FF2B5EF4-FFF2-40B4-BE49-F238E27FC236}">
                  <a16:creationId xmlns:a16="http://schemas.microsoft.com/office/drawing/2014/main" id="{9F12AFF4-5DAC-DB2A-AC4B-E17511AAEEB5}"/>
                </a:ext>
              </a:extLst>
            </p:cNvPr>
            <p:cNvSpPr/>
            <p:nvPr/>
          </p:nvSpPr>
          <p:spPr>
            <a:xfrm>
              <a:off x="5494725" y="41015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8803;p58">
              <a:extLst>
                <a:ext uri="{FF2B5EF4-FFF2-40B4-BE49-F238E27FC236}">
                  <a16:creationId xmlns:a16="http://schemas.microsoft.com/office/drawing/2014/main" id="{3932C68A-E417-5201-0863-1C4F4183400F}"/>
                </a:ext>
              </a:extLst>
            </p:cNvPr>
            <p:cNvSpPr/>
            <p:nvPr/>
          </p:nvSpPr>
          <p:spPr>
            <a:xfrm>
              <a:off x="5460050" y="4077125"/>
              <a:ext cx="86675" cy="78000"/>
            </a:xfrm>
            <a:custGeom>
              <a:avLst/>
              <a:gdLst/>
              <a:ahLst/>
              <a:cxnLst/>
              <a:rect l="l" t="t" r="r" b="b"/>
              <a:pathLst>
                <a:path w="3467" h="3120" extrusionOk="0">
                  <a:moveTo>
                    <a:pt x="1734" y="315"/>
                  </a:moveTo>
                  <a:cubicBezTo>
                    <a:pt x="2332" y="315"/>
                    <a:pt x="2773" y="788"/>
                    <a:pt x="2773" y="1323"/>
                  </a:cubicBezTo>
                  <a:cubicBezTo>
                    <a:pt x="2773" y="1922"/>
                    <a:pt x="2269" y="2363"/>
                    <a:pt x="1734" y="2363"/>
                  </a:cubicBezTo>
                  <a:cubicBezTo>
                    <a:pt x="1135" y="2363"/>
                    <a:pt x="694" y="1890"/>
                    <a:pt x="694" y="1323"/>
                  </a:cubicBezTo>
                  <a:cubicBezTo>
                    <a:pt x="663" y="788"/>
                    <a:pt x="1135" y="315"/>
                    <a:pt x="1734" y="315"/>
                  </a:cubicBezTo>
                  <a:close/>
                  <a:moveTo>
                    <a:pt x="1734" y="0"/>
                  </a:moveTo>
                  <a:cubicBezTo>
                    <a:pt x="1324" y="0"/>
                    <a:pt x="978" y="32"/>
                    <a:pt x="599" y="63"/>
                  </a:cubicBezTo>
                  <a:cubicBezTo>
                    <a:pt x="190" y="378"/>
                    <a:pt x="1" y="851"/>
                    <a:pt x="1" y="1386"/>
                  </a:cubicBezTo>
                  <a:cubicBezTo>
                    <a:pt x="1" y="2332"/>
                    <a:pt x="789" y="3119"/>
                    <a:pt x="1734" y="3119"/>
                  </a:cubicBezTo>
                  <a:cubicBezTo>
                    <a:pt x="2679" y="3119"/>
                    <a:pt x="3466" y="2332"/>
                    <a:pt x="3466" y="1386"/>
                  </a:cubicBezTo>
                  <a:cubicBezTo>
                    <a:pt x="3466" y="851"/>
                    <a:pt x="3214" y="378"/>
                    <a:pt x="2868" y="63"/>
                  </a:cubicBezTo>
                  <a:cubicBezTo>
                    <a:pt x="2521" y="32"/>
                    <a:pt x="2112" y="0"/>
                    <a:pt x="17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8804;p58">
              <a:extLst>
                <a:ext uri="{FF2B5EF4-FFF2-40B4-BE49-F238E27FC236}">
                  <a16:creationId xmlns:a16="http://schemas.microsoft.com/office/drawing/2014/main" id="{732D8C25-0038-97DC-8D44-292D4B2A5414}"/>
                </a:ext>
              </a:extLst>
            </p:cNvPr>
            <p:cNvSpPr/>
            <p:nvPr/>
          </p:nvSpPr>
          <p:spPr>
            <a:xfrm>
              <a:off x="5362400" y="4084200"/>
              <a:ext cx="282000" cy="122900"/>
            </a:xfrm>
            <a:custGeom>
              <a:avLst/>
              <a:gdLst/>
              <a:ahLst/>
              <a:cxnLst/>
              <a:rect l="l" t="t" r="r" b="b"/>
              <a:pathLst>
                <a:path w="11280" h="4916" extrusionOk="0">
                  <a:moveTo>
                    <a:pt x="3466" y="1"/>
                  </a:moveTo>
                  <a:lnTo>
                    <a:pt x="3466" y="1"/>
                  </a:lnTo>
                  <a:cubicBezTo>
                    <a:pt x="2332" y="253"/>
                    <a:pt x="1103" y="820"/>
                    <a:pt x="0" y="1576"/>
                  </a:cubicBezTo>
                  <a:cubicBezTo>
                    <a:pt x="693" y="2395"/>
                    <a:pt x="2899" y="4915"/>
                    <a:pt x="5640" y="4915"/>
                  </a:cubicBezTo>
                  <a:cubicBezTo>
                    <a:pt x="8349" y="4884"/>
                    <a:pt x="10617" y="2395"/>
                    <a:pt x="11279" y="1576"/>
                  </a:cubicBezTo>
                  <a:cubicBezTo>
                    <a:pt x="10176" y="820"/>
                    <a:pt x="8948" y="253"/>
                    <a:pt x="7814" y="1"/>
                  </a:cubicBezTo>
                  <a:lnTo>
                    <a:pt x="7814" y="1"/>
                  </a:lnTo>
                  <a:cubicBezTo>
                    <a:pt x="7971" y="347"/>
                    <a:pt x="8097" y="694"/>
                    <a:pt x="8097" y="1103"/>
                  </a:cubicBezTo>
                  <a:cubicBezTo>
                    <a:pt x="8097" y="2427"/>
                    <a:pt x="6994" y="3529"/>
                    <a:pt x="5640" y="3529"/>
                  </a:cubicBezTo>
                  <a:cubicBezTo>
                    <a:pt x="4316" y="3529"/>
                    <a:pt x="3214" y="2427"/>
                    <a:pt x="3214" y="1103"/>
                  </a:cubicBezTo>
                  <a:cubicBezTo>
                    <a:pt x="3214" y="694"/>
                    <a:pt x="3277" y="347"/>
                    <a:pt x="34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0" name="Google Shape;8805;p58">
            <a:extLst>
              <a:ext uri="{FF2B5EF4-FFF2-40B4-BE49-F238E27FC236}">
                <a16:creationId xmlns:a16="http://schemas.microsoft.com/office/drawing/2014/main" id="{16BB95C1-CFEB-5511-993F-B84B95753056}"/>
              </a:ext>
            </a:extLst>
          </p:cNvPr>
          <p:cNvGrpSpPr/>
          <p:nvPr/>
        </p:nvGrpSpPr>
        <p:grpSpPr>
          <a:xfrm>
            <a:off x="11177121" y="4545243"/>
            <a:ext cx="528120" cy="489664"/>
            <a:chOff x="6543825" y="3202075"/>
            <a:chExt cx="296975" cy="275350"/>
          </a:xfrm>
          <a:solidFill>
            <a:srgbClr val="054B99"/>
          </a:solidFill>
        </p:grpSpPr>
        <p:sp>
          <p:nvSpPr>
            <p:cNvPr id="401" name="Google Shape;8806;p58">
              <a:extLst>
                <a:ext uri="{FF2B5EF4-FFF2-40B4-BE49-F238E27FC236}">
                  <a16:creationId xmlns:a16="http://schemas.microsoft.com/office/drawing/2014/main" id="{5ED2B7A2-D852-71BE-9B18-5BA2EB80EEA6}"/>
                </a:ext>
              </a:extLst>
            </p:cNvPr>
            <p:cNvSpPr/>
            <p:nvPr/>
          </p:nvSpPr>
          <p:spPr>
            <a:xfrm>
              <a:off x="6683250" y="3202075"/>
              <a:ext cx="17350" cy="43350"/>
            </a:xfrm>
            <a:custGeom>
              <a:avLst/>
              <a:gdLst/>
              <a:ahLst/>
              <a:cxnLst/>
              <a:rect l="l" t="t" r="r" b="b"/>
              <a:pathLst>
                <a:path w="694" h="173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355"/>
                  </a:lnTo>
                  <a:cubicBezTo>
                    <a:pt x="0" y="1576"/>
                    <a:pt x="158" y="1733"/>
                    <a:pt x="347" y="1733"/>
                  </a:cubicBezTo>
                  <a:cubicBezTo>
                    <a:pt x="536" y="1733"/>
                    <a:pt x="693" y="1576"/>
                    <a:pt x="693" y="1355"/>
                  </a:cubicBez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8807;p58">
              <a:extLst>
                <a:ext uri="{FF2B5EF4-FFF2-40B4-BE49-F238E27FC236}">
                  <a16:creationId xmlns:a16="http://schemas.microsoft.com/office/drawing/2014/main" id="{E45AFF11-AAAB-6B03-897C-0C63C287C257}"/>
                </a:ext>
              </a:extLst>
            </p:cNvPr>
            <p:cNvSpPr/>
            <p:nvPr/>
          </p:nvSpPr>
          <p:spPr>
            <a:xfrm>
              <a:off x="6613925" y="3236125"/>
              <a:ext cx="35475" cy="34700"/>
            </a:xfrm>
            <a:custGeom>
              <a:avLst/>
              <a:gdLst/>
              <a:ahLst/>
              <a:cxnLst/>
              <a:rect l="l" t="t" r="r" b="b"/>
              <a:pathLst>
                <a:path w="1419" h="1388" extrusionOk="0">
                  <a:moveTo>
                    <a:pt x="363" y="1"/>
                  </a:moveTo>
                  <a:cubicBezTo>
                    <a:pt x="276" y="1"/>
                    <a:pt x="190" y="40"/>
                    <a:pt x="127" y="119"/>
                  </a:cubicBezTo>
                  <a:cubicBezTo>
                    <a:pt x="1" y="245"/>
                    <a:pt x="1" y="466"/>
                    <a:pt x="127" y="592"/>
                  </a:cubicBezTo>
                  <a:lnTo>
                    <a:pt x="820" y="1316"/>
                  </a:lnTo>
                  <a:cubicBezTo>
                    <a:pt x="883" y="1364"/>
                    <a:pt x="969" y="1387"/>
                    <a:pt x="1056" y="1387"/>
                  </a:cubicBezTo>
                  <a:cubicBezTo>
                    <a:pt x="1143" y="1387"/>
                    <a:pt x="1229" y="1364"/>
                    <a:pt x="1292" y="1316"/>
                  </a:cubicBezTo>
                  <a:cubicBezTo>
                    <a:pt x="1418" y="1190"/>
                    <a:pt x="1418" y="938"/>
                    <a:pt x="1292" y="844"/>
                  </a:cubicBezTo>
                  <a:lnTo>
                    <a:pt x="599" y="119"/>
                  </a:lnTo>
                  <a:cubicBezTo>
                    <a:pt x="536" y="40"/>
                    <a:pt x="450" y="1"/>
                    <a:pt x="3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8808;p58">
              <a:extLst>
                <a:ext uri="{FF2B5EF4-FFF2-40B4-BE49-F238E27FC236}">
                  <a16:creationId xmlns:a16="http://schemas.microsoft.com/office/drawing/2014/main" id="{26CD6212-F6F0-AC96-5837-0AC23BE6F167}"/>
                </a:ext>
              </a:extLst>
            </p:cNvPr>
            <p:cNvSpPr/>
            <p:nvPr/>
          </p:nvSpPr>
          <p:spPr>
            <a:xfrm>
              <a:off x="6734425" y="3236425"/>
              <a:ext cx="35475" cy="34400"/>
            </a:xfrm>
            <a:custGeom>
              <a:avLst/>
              <a:gdLst/>
              <a:ahLst/>
              <a:cxnLst/>
              <a:rect l="l" t="t" r="r" b="b"/>
              <a:pathLst>
                <a:path w="1419" h="1376" extrusionOk="0">
                  <a:moveTo>
                    <a:pt x="1054" y="0"/>
                  </a:moveTo>
                  <a:cubicBezTo>
                    <a:pt x="976" y="0"/>
                    <a:pt x="894" y="33"/>
                    <a:pt x="820" y="107"/>
                  </a:cubicBezTo>
                  <a:lnTo>
                    <a:pt x="95" y="832"/>
                  </a:lnTo>
                  <a:cubicBezTo>
                    <a:pt x="1" y="926"/>
                    <a:pt x="1" y="1178"/>
                    <a:pt x="95" y="1304"/>
                  </a:cubicBezTo>
                  <a:cubicBezTo>
                    <a:pt x="158" y="1352"/>
                    <a:pt x="253" y="1375"/>
                    <a:pt x="344" y="1375"/>
                  </a:cubicBezTo>
                  <a:cubicBezTo>
                    <a:pt x="434" y="1375"/>
                    <a:pt x="521" y="1352"/>
                    <a:pt x="568" y="1304"/>
                  </a:cubicBezTo>
                  <a:lnTo>
                    <a:pt x="1293" y="580"/>
                  </a:lnTo>
                  <a:cubicBezTo>
                    <a:pt x="1419" y="454"/>
                    <a:pt x="1419" y="233"/>
                    <a:pt x="1293" y="107"/>
                  </a:cubicBezTo>
                  <a:cubicBezTo>
                    <a:pt x="1226" y="41"/>
                    <a:pt x="1142" y="0"/>
                    <a:pt x="10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8809;p58">
              <a:extLst>
                <a:ext uri="{FF2B5EF4-FFF2-40B4-BE49-F238E27FC236}">
                  <a16:creationId xmlns:a16="http://schemas.microsoft.com/office/drawing/2014/main" id="{567A2CED-1134-7C67-F8B4-E5C201492294}"/>
                </a:ext>
              </a:extLst>
            </p:cNvPr>
            <p:cNvSpPr/>
            <p:nvPr/>
          </p:nvSpPr>
          <p:spPr>
            <a:xfrm>
              <a:off x="6805325" y="3322575"/>
              <a:ext cx="35475" cy="121325"/>
            </a:xfrm>
            <a:custGeom>
              <a:avLst/>
              <a:gdLst/>
              <a:ahLst/>
              <a:cxnLst/>
              <a:rect l="l" t="t" r="r" b="b"/>
              <a:pathLst>
                <a:path w="1419" h="4853" extrusionOk="0">
                  <a:moveTo>
                    <a:pt x="0" y="1"/>
                  </a:moveTo>
                  <a:lnTo>
                    <a:pt x="0" y="4852"/>
                  </a:lnTo>
                  <a:lnTo>
                    <a:pt x="1040" y="4852"/>
                  </a:lnTo>
                  <a:cubicBezTo>
                    <a:pt x="1261" y="4852"/>
                    <a:pt x="1418" y="4695"/>
                    <a:pt x="1418" y="4506"/>
                  </a:cubicBezTo>
                  <a:lnTo>
                    <a:pt x="1418" y="316"/>
                  </a:lnTo>
                  <a:cubicBezTo>
                    <a:pt x="1355" y="158"/>
                    <a:pt x="1198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8810;p58">
              <a:extLst>
                <a:ext uri="{FF2B5EF4-FFF2-40B4-BE49-F238E27FC236}">
                  <a16:creationId xmlns:a16="http://schemas.microsoft.com/office/drawing/2014/main" id="{5C91547F-C88B-1D99-9D75-109D2A7A61A3}"/>
                </a:ext>
              </a:extLst>
            </p:cNvPr>
            <p:cNvSpPr/>
            <p:nvPr/>
          </p:nvSpPr>
          <p:spPr>
            <a:xfrm>
              <a:off x="6543825" y="3323275"/>
              <a:ext cx="35475" cy="121400"/>
            </a:xfrm>
            <a:custGeom>
              <a:avLst/>
              <a:gdLst/>
              <a:ahLst/>
              <a:cxnLst/>
              <a:rect l="l" t="t" r="r" b="b"/>
              <a:pathLst>
                <a:path w="1419" h="4856" extrusionOk="0">
                  <a:moveTo>
                    <a:pt x="323" y="0"/>
                  </a:moveTo>
                  <a:cubicBezTo>
                    <a:pt x="132" y="0"/>
                    <a:pt x="1" y="149"/>
                    <a:pt x="1" y="351"/>
                  </a:cubicBezTo>
                  <a:lnTo>
                    <a:pt x="1" y="4509"/>
                  </a:lnTo>
                  <a:cubicBezTo>
                    <a:pt x="1" y="4698"/>
                    <a:pt x="158" y="4856"/>
                    <a:pt x="379" y="4856"/>
                  </a:cubicBezTo>
                  <a:lnTo>
                    <a:pt x="1418" y="4856"/>
                  </a:lnTo>
                  <a:lnTo>
                    <a:pt x="1418" y="4"/>
                  </a:lnTo>
                  <a:lnTo>
                    <a:pt x="379" y="4"/>
                  </a:lnTo>
                  <a:cubicBezTo>
                    <a:pt x="360" y="1"/>
                    <a:pt x="341" y="0"/>
                    <a:pt x="3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8811;p58">
              <a:extLst>
                <a:ext uri="{FF2B5EF4-FFF2-40B4-BE49-F238E27FC236}">
                  <a16:creationId xmlns:a16="http://schemas.microsoft.com/office/drawing/2014/main" id="{A26E676D-083F-1A1B-2920-FD36776F5A3A}"/>
                </a:ext>
              </a:extLst>
            </p:cNvPr>
            <p:cNvSpPr/>
            <p:nvPr/>
          </p:nvSpPr>
          <p:spPr>
            <a:xfrm>
              <a:off x="6643075" y="3332025"/>
              <a:ext cx="143375" cy="104000"/>
            </a:xfrm>
            <a:custGeom>
              <a:avLst/>
              <a:gdLst/>
              <a:ahLst/>
              <a:cxnLst/>
              <a:rect l="l" t="t" r="r" b="b"/>
              <a:pathLst>
                <a:path w="5735" h="4160" extrusionOk="0">
                  <a:moveTo>
                    <a:pt x="1639" y="1"/>
                  </a:moveTo>
                  <a:cubicBezTo>
                    <a:pt x="1450" y="1"/>
                    <a:pt x="1198" y="158"/>
                    <a:pt x="1072" y="379"/>
                  </a:cubicBezTo>
                  <a:lnTo>
                    <a:pt x="0" y="2490"/>
                  </a:lnTo>
                  <a:cubicBezTo>
                    <a:pt x="158" y="2584"/>
                    <a:pt x="378" y="2616"/>
                    <a:pt x="567" y="2616"/>
                  </a:cubicBezTo>
                  <a:cubicBezTo>
                    <a:pt x="1072" y="2616"/>
                    <a:pt x="1544" y="2364"/>
                    <a:pt x="1796" y="1891"/>
                  </a:cubicBezTo>
                  <a:lnTo>
                    <a:pt x="2017" y="1418"/>
                  </a:lnTo>
                  <a:lnTo>
                    <a:pt x="2710" y="1418"/>
                  </a:lnTo>
                  <a:cubicBezTo>
                    <a:pt x="2899" y="1418"/>
                    <a:pt x="3056" y="1481"/>
                    <a:pt x="3182" y="1607"/>
                  </a:cubicBezTo>
                  <a:lnTo>
                    <a:pt x="5734" y="4159"/>
                  </a:lnTo>
                  <a:lnTo>
                    <a:pt x="573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8812;p58">
              <a:extLst>
                <a:ext uri="{FF2B5EF4-FFF2-40B4-BE49-F238E27FC236}">
                  <a16:creationId xmlns:a16="http://schemas.microsoft.com/office/drawing/2014/main" id="{FCA8E049-BF40-504A-224E-AF4AC943DDDA}"/>
                </a:ext>
              </a:extLst>
            </p:cNvPr>
            <p:cNvSpPr/>
            <p:nvPr/>
          </p:nvSpPr>
          <p:spPr>
            <a:xfrm>
              <a:off x="6595025" y="3288700"/>
              <a:ext cx="175675" cy="188725"/>
            </a:xfrm>
            <a:custGeom>
              <a:avLst/>
              <a:gdLst/>
              <a:ahLst/>
              <a:cxnLst/>
              <a:rect l="l" t="t" r="r" b="b"/>
              <a:pathLst>
                <a:path w="7027" h="7549" extrusionOk="0">
                  <a:moveTo>
                    <a:pt x="2206" y="1"/>
                  </a:moveTo>
                  <a:cubicBezTo>
                    <a:pt x="1828" y="1"/>
                    <a:pt x="1481" y="221"/>
                    <a:pt x="1261" y="568"/>
                  </a:cubicBezTo>
                  <a:lnTo>
                    <a:pt x="946" y="1198"/>
                  </a:lnTo>
                  <a:cubicBezTo>
                    <a:pt x="914" y="1324"/>
                    <a:pt x="757" y="1419"/>
                    <a:pt x="631" y="1419"/>
                  </a:cubicBezTo>
                  <a:lnTo>
                    <a:pt x="1" y="1419"/>
                  </a:lnTo>
                  <a:lnTo>
                    <a:pt x="1" y="6239"/>
                  </a:lnTo>
                  <a:lnTo>
                    <a:pt x="1576" y="6239"/>
                  </a:lnTo>
                  <a:lnTo>
                    <a:pt x="2584" y="7247"/>
                  </a:lnTo>
                  <a:cubicBezTo>
                    <a:pt x="2768" y="7431"/>
                    <a:pt x="3054" y="7548"/>
                    <a:pt x="3330" y="7548"/>
                  </a:cubicBezTo>
                  <a:cubicBezTo>
                    <a:pt x="3431" y="7548"/>
                    <a:pt x="3531" y="7533"/>
                    <a:pt x="3624" y="7499"/>
                  </a:cubicBezTo>
                  <a:lnTo>
                    <a:pt x="6585" y="6554"/>
                  </a:lnTo>
                  <a:cubicBezTo>
                    <a:pt x="6743" y="6522"/>
                    <a:pt x="6900" y="6396"/>
                    <a:pt x="7026" y="6302"/>
                  </a:cubicBezTo>
                  <a:lnTo>
                    <a:pt x="4537" y="3813"/>
                  </a:lnTo>
                  <a:lnTo>
                    <a:pt x="4380" y="3813"/>
                  </a:lnTo>
                  <a:lnTo>
                    <a:pt x="4348" y="3844"/>
                  </a:lnTo>
                  <a:cubicBezTo>
                    <a:pt x="4033" y="4506"/>
                    <a:pt x="3340" y="4947"/>
                    <a:pt x="2647" y="5042"/>
                  </a:cubicBezTo>
                  <a:cubicBezTo>
                    <a:pt x="2601" y="5044"/>
                    <a:pt x="2556" y="5046"/>
                    <a:pt x="2511" y="5046"/>
                  </a:cubicBezTo>
                  <a:cubicBezTo>
                    <a:pt x="2046" y="5046"/>
                    <a:pt x="1698" y="4899"/>
                    <a:pt x="1324" y="4727"/>
                  </a:cubicBezTo>
                  <a:cubicBezTo>
                    <a:pt x="1103" y="4632"/>
                    <a:pt x="1040" y="4412"/>
                    <a:pt x="1166" y="4254"/>
                  </a:cubicBezTo>
                  <a:lnTo>
                    <a:pt x="2363" y="1797"/>
                  </a:lnTo>
                  <a:cubicBezTo>
                    <a:pt x="2615" y="1324"/>
                    <a:pt x="3088" y="1041"/>
                    <a:pt x="3592" y="1041"/>
                  </a:cubicBezTo>
                  <a:lnTo>
                    <a:pt x="5104" y="1041"/>
                  </a:lnTo>
                  <a:cubicBezTo>
                    <a:pt x="5167" y="852"/>
                    <a:pt x="5262" y="631"/>
                    <a:pt x="5262" y="347"/>
                  </a:cubicBezTo>
                  <a:cubicBezTo>
                    <a:pt x="5262" y="158"/>
                    <a:pt x="5104" y="1"/>
                    <a:pt x="48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8" name="Google Shape;8813;p58">
            <a:extLst>
              <a:ext uri="{FF2B5EF4-FFF2-40B4-BE49-F238E27FC236}">
                <a16:creationId xmlns:a16="http://schemas.microsoft.com/office/drawing/2014/main" id="{65BCF295-8403-34FF-B2C2-06804C5C95E3}"/>
              </a:ext>
            </a:extLst>
          </p:cNvPr>
          <p:cNvGrpSpPr/>
          <p:nvPr/>
        </p:nvGrpSpPr>
        <p:grpSpPr>
          <a:xfrm>
            <a:off x="3157428" y="4526728"/>
            <a:ext cx="526697" cy="526697"/>
            <a:chOff x="2037825" y="3254050"/>
            <a:chExt cx="296175" cy="296175"/>
          </a:xfrm>
          <a:solidFill>
            <a:srgbClr val="054B99"/>
          </a:solidFill>
        </p:grpSpPr>
        <p:sp>
          <p:nvSpPr>
            <p:cNvPr id="409" name="Google Shape;8814;p58">
              <a:extLst>
                <a:ext uri="{FF2B5EF4-FFF2-40B4-BE49-F238E27FC236}">
                  <a16:creationId xmlns:a16="http://schemas.microsoft.com/office/drawing/2014/main" id="{734E1C68-9FC5-E793-2A67-2B5374F1055A}"/>
                </a:ext>
              </a:extLst>
            </p:cNvPr>
            <p:cNvSpPr/>
            <p:nvPr/>
          </p:nvSpPr>
          <p:spPr>
            <a:xfrm>
              <a:off x="2063825" y="3254050"/>
              <a:ext cx="86675" cy="86675"/>
            </a:xfrm>
            <a:custGeom>
              <a:avLst/>
              <a:gdLst/>
              <a:ahLst/>
              <a:cxnLst/>
              <a:rect l="l" t="t" r="r" b="b"/>
              <a:pathLst>
                <a:path w="3467" h="3467" extrusionOk="0">
                  <a:moveTo>
                    <a:pt x="1733" y="1"/>
                  </a:moveTo>
                  <a:cubicBezTo>
                    <a:pt x="788" y="1"/>
                    <a:pt x="1" y="788"/>
                    <a:pt x="1" y="1733"/>
                  </a:cubicBezTo>
                  <a:cubicBezTo>
                    <a:pt x="1" y="2679"/>
                    <a:pt x="788" y="3466"/>
                    <a:pt x="1733" y="3466"/>
                  </a:cubicBezTo>
                  <a:cubicBezTo>
                    <a:pt x="2678" y="3466"/>
                    <a:pt x="3466" y="2679"/>
                    <a:pt x="3466" y="1733"/>
                  </a:cubicBezTo>
                  <a:cubicBezTo>
                    <a:pt x="3466" y="788"/>
                    <a:pt x="2678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8815;p58">
              <a:extLst>
                <a:ext uri="{FF2B5EF4-FFF2-40B4-BE49-F238E27FC236}">
                  <a16:creationId xmlns:a16="http://schemas.microsoft.com/office/drawing/2014/main" id="{8E25D9F8-D654-9AED-2FF7-3BE41D7A1A2E}"/>
                </a:ext>
              </a:extLst>
            </p:cNvPr>
            <p:cNvSpPr/>
            <p:nvPr/>
          </p:nvSpPr>
          <p:spPr>
            <a:xfrm>
              <a:off x="2178025" y="3289500"/>
              <a:ext cx="104000" cy="67950"/>
            </a:xfrm>
            <a:custGeom>
              <a:avLst/>
              <a:gdLst/>
              <a:ahLst/>
              <a:cxnLst/>
              <a:rect l="l" t="t" r="r" b="b"/>
              <a:pathLst>
                <a:path w="4160" h="2718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95" y="662"/>
                    <a:pt x="316" y="662"/>
                  </a:cubicBezTo>
                  <a:lnTo>
                    <a:pt x="2395" y="662"/>
                  </a:lnTo>
                  <a:cubicBezTo>
                    <a:pt x="2584" y="662"/>
                    <a:pt x="2742" y="820"/>
                    <a:pt x="2742" y="1009"/>
                  </a:cubicBezTo>
                  <a:lnTo>
                    <a:pt x="2742" y="1576"/>
                  </a:lnTo>
                  <a:lnTo>
                    <a:pt x="2616" y="1450"/>
                  </a:lnTo>
                  <a:cubicBezTo>
                    <a:pt x="2568" y="1387"/>
                    <a:pt x="2482" y="1355"/>
                    <a:pt x="2391" y="1355"/>
                  </a:cubicBezTo>
                  <a:cubicBezTo>
                    <a:pt x="2301" y="1355"/>
                    <a:pt x="2206" y="1387"/>
                    <a:pt x="2143" y="1450"/>
                  </a:cubicBezTo>
                  <a:cubicBezTo>
                    <a:pt x="2049" y="1576"/>
                    <a:pt x="2049" y="1796"/>
                    <a:pt x="2143" y="1922"/>
                  </a:cubicBezTo>
                  <a:lnTo>
                    <a:pt x="2868" y="2647"/>
                  </a:lnTo>
                  <a:cubicBezTo>
                    <a:pt x="2931" y="2694"/>
                    <a:pt x="3017" y="2718"/>
                    <a:pt x="3104" y="2718"/>
                  </a:cubicBezTo>
                  <a:cubicBezTo>
                    <a:pt x="3191" y="2718"/>
                    <a:pt x="3277" y="2694"/>
                    <a:pt x="3340" y="2647"/>
                  </a:cubicBezTo>
                  <a:lnTo>
                    <a:pt x="4033" y="1922"/>
                  </a:lnTo>
                  <a:cubicBezTo>
                    <a:pt x="4159" y="1796"/>
                    <a:pt x="4159" y="1576"/>
                    <a:pt x="4033" y="1450"/>
                  </a:cubicBezTo>
                  <a:cubicBezTo>
                    <a:pt x="3986" y="1387"/>
                    <a:pt x="3899" y="1355"/>
                    <a:pt x="3809" y="1355"/>
                  </a:cubicBezTo>
                  <a:cubicBezTo>
                    <a:pt x="3718" y="1355"/>
                    <a:pt x="3624" y="1387"/>
                    <a:pt x="3561" y="1450"/>
                  </a:cubicBezTo>
                  <a:lnTo>
                    <a:pt x="3466" y="1576"/>
                  </a:lnTo>
                  <a:lnTo>
                    <a:pt x="3466" y="1009"/>
                  </a:lnTo>
                  <a:cubicBezTo>
                    <a:pt x="3466" y="441"/>
                    <a:pt x="2994" y="0"/>
                    <a:pt x="24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8816;p58">
              <a:extLst>
                <a:ext uri="{FF2B5EF4-FFF2-40B4-BE49-F238E27FC236}">
                  <a16:creationId xmlns:a16="http://schemas.microsoft.com/office/drawing/2014/main" id="{532DA373-A642-BB0F-2896-EA2F396EAF10}"/>
                </a:ext>
              </a:extLst>
            </p:cNvPr>
            <p:cNvSpPr/>
            <p:nvPr/>
          </p:nvSpPr>
          <p:spPr>
            <a:xfrm>
              <a:off x="2070125" y="3444225"/>
              <a:ext cx="106350" cy="69075"/>
            </a:xfrm>
            <a:custGeom>
              <a:avLst/>
              <a:gdLst/>
              <a:ahLst/>
              <a:cxnLst/>
              <a:rect l="l" t="t" r="r" b="b"/>
              <a:pathLst>
                <a:path w="4254" h="2763" extrusionOk="0">
                  <a:moveTo>
                    <a:pt x="1095" y="0"/>
                  </a:moveTo>
                  <a:cubicBezTo>
                    <a:pt x="1002" y="0"/>
                    <a:pt x="904" y="28"/>
                    <a:pt x="820" y="112"/>
                  </a:cubicBezTo>
                  <a:lnTo>
                    <a:pt x="127" y="805"/>
                  </a:lnTo>
                  <a:cubicBezTo>
                    <a:pt x="1" y="931"/>
                    <a:pt x="1" y="1184"/>
                    <a:pt x="127" y="1278"/>
                  </a:cubicBezTo>
                  <a:cubicBezTo>
                    <a:pt x="190" y="1341"/>
                    <a:pt x="276" y="1373"/>
                    <a:pt x="363" y="1373"/>
                  </a:cubicBezTo>
                  <a:cubicBezTo>
                    <a:pt x="449" y="1373"/>
                    <a:pt x="536" y="1341"/>
                    <a:pt x="599" y="1278"/>
                  </a:cubicBezTo>
                  <a:lnTo>
                    <a:pt x="725" y="1184"/>
                  </a:lnTo>
                  <a:lnTo>
                    <a:pt x="725" y="1719"/>
                  </a:lnTo>
                  <a:cubicBezTo>
                    <a:pt x="725" y="2318"/>
                    <a:pt x="1198" y="2759"/>
                    <a:pt x="1733" y="2759"/>
                  </a:cubicBezTo>
                  <a:lnTo>
                    <a:pt x="3813" y="2759"/>
                  </a:lnTo>
                  <a:cubicBezTo>
                    <a:pt x="3837" y="2761"/>
                    <a:pt x="3861" y="2763"/>
                    <a:pt x="3883" y="2763"/>
                  </a:cubicBezTo>
                  <a:cubicBezTo>
                    <a:pt x="4122" y="2763"/>
                    <a:pt x="4254" y="2616"/>
                    <a:pt x="4254" y="2444"/>
                  </a:cubicBezTo>
                  <a:cubicBezTo>
                    <a:pt x="4254" y="2223"/>
                    <a:pt x="4096" y="2066"/>
                    <a:pt x="3907" y="2066"/>
                  </a:cubicBezTo>
                  <a:lnTo>
                    <a:pt x="1828" y="2066"/>
                  </a:lnTo>
                  <a:cubicBezTo>
                    <a:pt x="1639" y="2066"/>
                    <a:pt x="1481" y="1908"/>
                    <a:pt x="1481" y="1719"/>
                  </a:cubicBezTo>
                  <a:lnTo>
                    <a:pt x="1481" y="1184"/>
                  </a:lnTo>
                  <a:lnTo>
                    <a:pt x="1576" y="1278"/>
                  </a:lnTo>
                  <a:cubicBezTo>
                    <a:pt x="1639" y="1341"/>
                    <a:pt x="1733" y="1373"/>
                    <a:pt x="1824" y="1373"/>
                  </a:cubicBezTo>
                  <a:cubicBezTo>
                    <a:pt x="1914" y="1373"/>
                    <a:pt x="2001" y="1341"/>
                    <a:pt x="2048" y="1278"/>
                  </a:cubicBezTo>
                  <a:cubicBezTo>
                    <a:pt x="2174" y="1184"/>
                    <a:pt x="2174" y="931"/>
                    <a:pt x="2048" y="805"/>
                  </a:cubicBezTo>
                  <a:lnTo>
                    <a:pt x="1355" y="112"/>
                  </a:lnTo>
                  <a:cubicBezTo>
                    <a:pt x="1292" y="81"/>
                    <a:pt x="1261" y="81"/>
                    <a:pt x="1229" y="18"/>
                  </a:cubicBezTo>
                  <a:cubicBezTo>
                    <a:pt x="1187" y="7"/>
                    <a:pt x="1142" y="0"/>
                    <a:pt x="10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8817;p58">
              <a:extLst>
                <a:ext uri="{FF2B5EF4-FFF2-40B4-BE49-F238E27FC236}">
                  <a16:creationId xmlns:a16="http://schemas.microsoft.com/office/drawing/2014/main" id="{0D149A5E-ADD7-7DC2-419C-CA5CD492327E}"/>
                </a:ext>
              </a:extLst>
            </p:cNvPr>
            <p:cNvSpPr/>
            <p:nvPr/>
          </p:nvSpPr>
          <p:spPr>
            <a:xfrm>
              <a:off x="2219775" y="3375350"/>
              <a:ext cx="89025" cy="85875"/>
            </a:xfrm>
            <a:custGeom>
              <a:avLst/>
              <a:gdLst/>
              <a:ahLst/>
              <a:cxnLst/>
              <a:rect l="l" t="t" r="r" b="b"/>
              <a:pathLst>
                <a:path w="3561" h="3435" extrusionOk="0">
                  <a:moveTo>
                    <a:pt x="1796" y="0"/>
                  </a:moveTo>
                  <a:cubicBezTo>
                    <a:pt x="788" y="0"/>
                    <a:pt x="0" y="788"/>
                    <a:pt x="0" y="1733"/>
                  </a:cubicBezTo>
                  <a:cubicBezTo>
                    <a:pt x="0" y="2647"/>
                    <a:pt x="788" y="3434"/>
                    <a:pt x="1796" y="3434"/>
                  </a:cubicBezTo>
                  <a:cubicBezTo>
                    <a:pt x="2741" y="3434"/>
                    <a:pt x="3561" y="2647"/>
                    <a:pt x="3561" y="1733"/>
                  </a:cubicBezTo>
                  <a:cubicBezTo>
                    <a:pt x="3561" y="788"/>
                    <a:pt x="2773" y="0"/>
                    <a:pt x="17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8818;p58">
              <a:extLst>
                <a:ext uri="{FF2B5EF4-FFF2-40B4-BE49-F238E27FC236}">
                  <a16:creationId xmlns:a16="http://schemas.microsoft.com/office/drawing/2014/main" id="{878ED5B9-D99F-B5F8-1786-54B7294F4D3A}"/>
                </a:ext>
              </a:extLst>
            </p:cNvPr>
            <p:cNvSpPr/>
            <p:nvPr/>
          </p:nvSpPr>
          <p:spPr>
            <a:xfrm>
              <a:off x="2037825" y="3339125"/>
              <a:ext cx="138650" cy="88225"/>
            </a:xfrm>
            <a:custGeom>
              <a:avLst/>
              <a:gdLst/>
              <a:ahLst/>
              <a:cxnLst/>
              <a:rect l="l" t="t" r="r" b="b"/>
              <a:pathLst>
                <a:path w="5546" h="3529" extrusionOk="0">
                  <a:moveTo>
                    <a:pt x="1072" y="0"/>
                  </a:moveTo>
                  <a:cubicBezTo>
                    <a:pt x="442" y="536"/>
                    <a:pt x="32" y="1292"/>
                    <a:pt x="32" y="2143"/>
                  </a:cubicBezTo>
                  <a:lnTo>
                    <a:pt x="32" y="3182"/>
                  </a:lnTo>
                  <a:cubicBezTo>
                    <a:pt x="1" y="3371"/>
                    <a:pt x="158" y="3529"/>
                    <a:pt x="347" y="3529"/>
                  </a:cubicBezTo>
                  <a:lnTo>
                    <a:pt x="5199" y="3529"/>
                  </a:lnTo>
                  <a:cubicBezTo>
                    <a:pt x="5388" y="3529"/>
                    <a:pt x="5546" y="3371"/>
                    <a:pt x="5546" y="3182"/>
                  </a:cubicBezTo>
                  <a:lnTo>
                    <a:pt x="5546" y="2143"/>
                  </a:lnTo>
                  <a:cubicBezTo>
                    <a:pt x="5546" y="1292"/>
                    <a:pt x="5168" y="536"/>
                    <a:pt x="4538" y="0"/>
                  </a:cubicBezTo>
                  <a:cubicBezTo>
                    <a:pt x="4096" y="473"/>
                    <a:pt x="3466" y="756"/>
                    <a:pt x="2805" y="756"/>
                  </a:cubicBezTo>
                  <a:cubicBezTo>
                    <a:pt x="2143" y="756"/>
                    <a:pt x="1513" y="504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8819;p58">
              <a:extLst>
                <a:ext uri="{FF2B5EF4-FFF2-40B4-BE49-F238E27FC236}">
                  <a16:creationId xmlns:a16="http://schemas.microsoft.com/office/drawing/2014/main" id="{EDF19F7F-2A23-7C70-EE9C-2668440DBA3C}"/>
                </a:ext>
              </a:extLst>
            </p:cNvPr>
            <p:cNvSpPr/>
            <p:nvPr/>
          </p:nvSpPr>
          <p:spPr>
            <a:xfrm>
              <a:off x="2193775" y="3460400"/>
              <a:ext cx="140225" cy="89825"/>
            </a:xfrm>
            <a:custGeom>
              <a:avLst/>
              <a:gdLst/>
              <a:ahLst/>
              <a:cxnLst/>
              <a:rect l="l" t="t" r="r" b="b"/>
              <a:pathLst>
                <a:path w="5609" h="3593" extrusionOk="0">
                  <a:moveTo>
                    <a:pt x="1009" y="1"/>
                  </a:moveTo>
                  <a:cubicBezTo>
                    <a:pt x="379" y="537"/>
                    <a:pt x="1" y="1261"/>
                    <a:pt x="1" y="2143"/>
                  </a:cubicBezTo>
                  <a:lnTo>
                    <a:pt x="1" y="3246"/>
                  </a:lnTo>
                  <a:cubicBezTo>
                    <a:pt x="1" y="3435"/>
                    <a:pt x="158" y="3592"/>
                    <a:pt x="347" y="3592"/>
                  </a:cubicBezTo>
                  <a:lnTo>
                    <a:pt x="5262" y="3592"/>
                  </a:lnTo>
                  <a:cubicBezTo>
                    <a:pt x="5451" y="3592"/>
                    <a:pt x="5609" y="3435"/>
                    <a:pt x="5609" y="3246"/>
                  </a:cubicBezTo>
                  <a:lnTo>
                    <a:pt x="5609" y="2143"/>
                  </a:lnTo>
                  <a:cubicBezTo>
                    <a:pt x="5577" y="1261"/>
                    <a:pt x="5199" y="537"/>
                    <a:pt x="4569" y="1"/>
                  </a:cubicBezTo>
                  <a:cubicBezTo>
                    <a:pt x="4128" y="474"/>
                    <a:pt x="3498" y="757"/>
                    <a:pt x="2773" y="757"/>
                  </a:cubicBezTo>
                  <a:cubicBezTo>
                    <a:pt x="2080" y="757"/>
                    <a:pt x="1450" y="474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" name="Google Shape;8820;p58">
            <a:extLst>
              <a:ext uri="{FF2B5EF4-FFF2-40B4-BE49-F238E27FC236}">
                <a16:creationId xmlns:a16="http://schemas.microsoft.com/office/drawing/2014/main" id="{3AF83D88-B79D-69DC-69B2-9E5DACB67C30}"/>
              </a:ext>
            </a:extLst>
          </p:cNvPr>
          <p:cNvGrpSpPr/>
          <p:nvPr/>
        </p:nvGrpSpPr>
        <p:grpSpPr>
          <a:xfrm>
            <a:off x="3154628" y="5190467"/>
            <a:ext cx="532299" cy="524963"/>
            <a:chOff x="2034675" y="3617925"/>
            <a:chExt cx="299325" cy="295200"/>
          </a:xfrm>
          <a:solidFill>
            <a:srgbClr val="054B99"/>
          </a:solidFill>
        </p:grpSpPr>
        <p:sp>
          <p:nvSpPr>
            <p:cNvPr id="416" name="Google Shape;8821;p58">
              <a:extLst>
                <a:ext uri="{FF2B5EF4-FFF2-40B4-BE49-F238E27FC236}">
                  <a16:creationId xmlns:a16="http://schemas.microsoft.com/office/drawing/2014/main" id="{284BD8CA-171B-DD4A-F604-36DF8FBC4896}"/>
                </a:ext>
              </a:extLst>
            </p:cNvPr>
            <p:cNvSpPr/>
            <p:nvPr/>
          </p:nvSpPr>
          <p:spPr>
            <a:xfrm>
              <a:off x="2195350" y="372190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387" y="1"/>
                  </a:moveTo>
                  <a:cubicBezTo>
                    <a:pt x="631" y="1"/>
                    <a:pt x="1" y="631"/>
                    <a:pt x="1" y="1355"/>
                  </a:cubicBezTo>
                  <a:lnTo>
                    <a:pt x="2773" y="1355"/>
                  </a:lnTo>
                  <a:cubicBezTo>
                    <a:pt x="2773" y="599"/>
                    <a:pt x="2143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8822;p58">
              <a:extLst>
                <a:ext uri="{FF2B5EF4-FFF2-40B4-BE49-F238E27FC236}">
                  <a16:creationId xmlns:a16="http://schemas.microsoft.com/office/drawing/2014/main" id="{5B65A0AD-F94B-7387-8BA8-B598CC6E840D}"/>
                </a:ext>
              </a:extLst>
            </p:cNvPr>
            <p:cNvSpPr/>
            <p:nvPr/>
          </p:nvSpPr>
          <p:spPr>
            <a:xfrm>
              <a:off x="2211900" y="3669125"/>
              <a:ext cx="35475" cy="35475"/>
            </a:xfrm>
            <a:custGeom>
              <a:avLst/>
              <a:gdLst/>
              <a:ahLst/>
              <a:cxnLst/>
              <a:rect l="l" t="t" r="r" b="b"/>
              <a:pathLst>
                <a:path w="1419" h="1419" extrusionOk="0">
                  <a:moveTo>
                    <a:pt x="725" y="1"/>
                  </a:moveTo>
                  <a:cubicBezTo>
                    <a:pt x="315" y="1"/>
                    <a:pt x="0" y="316"/>
                    <a:pt x="0" y="725"/>
                  </a:cubicBezTo>
                  <a:cubicBezTo>
                    <a:pt x="0" y="1103"/>
                    <a:pt x="315" y="1418"/>
                    <a:pt x="725" y="1418"/>
                  </a:cubicBezTo>
                  <a:cubicBezTo>
                    <a:pt x="1103" y="1418"/>
                    <a:pt x="1418" y="1103"/>
                    <a:pt x="1418" y="725"/>
                  </a:cubicBez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8823;p58">
              <a:extLst>
                <a:ext uri="{FF2B5EF4-FFF2-40B4-BE49-F238E27FC236}">
                  <a16:creationId xmlns:a16="http://schemas.microsoft.com/office/drawing/2014/main" id="{3AADAFF6-CB8B-FFA7-7DE6-35EFCB90C5D1}"/>
                </a:ext>
              </a:extLst>
            </p:cNvPr>
            <p:cNvSpPr/>
            <p:nvPr/>
          </p:nvSpPr>
          <p:spPr>
            <a:xfrm>
              <a:off x="2125250" y="3617925"/>
              <a:ext cx="208750" cy="208750"/>
            </a:xfrm>
            <a:custGeom>
              <a:avLst/>
              <a:gdLst/>
              <a:ahLst/>
              <a:cxnLst/>
              <a:rect l="l" t="t" r="r" b="b"/>
              <a:pathLst>
                <a:path w="8350" h="8350" extrusionOk="0">
                  <a:moveTo>
                    <a:pt x="4128" y="1387"/>
                  </a:moveTo>
                  <a:cubicBezTo>
                    <a:pt x="4884" y="1387"/>
                    <a:pt x="5514" y="2017"/>
                    <a:pt x="5514" y="2773"/>
                  </a:cubicBezTo>
                  <a:cubicBezTo>
                    <a:pt x="5514" y="3120"/>
                    <a:pt x="5357" y="3466"/>
                    <a:pt x="5136" y="3718"/>
                  </a:cubicBezTo>
                  <a:cubicBezTo>
                    <a:pt x="5766" y="4065"/>
                    <a:pt x="6176" y="4727"/>
                    <a:pt x="6176" y="5514"/>
                  </a:cubicBezTo>
                  <a:lnTo>
                    <a:pt x="6176" y="5892"/>
                  </a:lnTo>
                  <a:lnTo>
                    <a:pt x="6270" y="5892"/>
                  </a:lnTo>
                  <a:cubicBezTo>
                    <a:pt x="6270" y="6081"/>
                    <a:pt x="6113" y="6239"/>
                    <a:pt x="5924" y="6239"/>
                  </a:cubicBezTo>
                  <a:lnTo>
                    <a:pt x="2458" y="6239"/>
                  </a:lnTo>
                  <a:cubicBezTo>
                    <a:pt x="2238" y="6239"/>
                    <a:pt x="2080" y="6081"/>
                    <a:pt x="2080" y="5892"/>
                  </a:cubicBezTo>
                  <a:lnTo>
                    <a:pt x="2080" y="5514"/>
                  </a:lnTo>
                  <a:cubicBezTo>
                    <a:pt x="2080" y="4727"/>
                    <a:pt x="2521" y="4065"/>
                    <a:pt x="3151" y="3718"/>
                  </a:cubicBezTo>
                  <a:cubicBezTo>
                    <a:pt x="2931" y="3466"/>
                    <a:pt x="2773" y="3120"/>
                    <a:pt x="2773" y="2773"/>
                  </a:cubicBezTo>
                  <a:cubicBezTo>
                    <a:pt x="2773" y="2017"/>
                    <a:pt x="3403" y="1387"/>
                    <a:pt x="4128" y="1387"/>
                  </a:cubicBezTo>
                  <a:close/>
                  <a:moveTo>
                    <a:pt x="4191" y="1"/>
                  </a:moveTo>
                  <a:cubicBezTo>
                    <a:pt x="1891" y="1"/>
                    <a:pt x="1" y="1860"/>
                    <a:pt x="1" y="4191"/>
                  </a:cubicBezTo>
                  <a:cubicBezTo>
                    <a:pt x="1" y="6522"/>
                    <a:pt x="1860" y="8350"/>
                    <a:pt x="4191" y="8350"/>
                  </a:cubicBezTo>
                  <a:cubicBezTo>
                    <a:pt x="6459" y="8350"/>
                    <a:pt x="8350" y="6522"/>
                    <a:pt x="8350" y="4191"/>
                  </a:cubicBezTo>
                  <a:cubicBezTo>
                    <a:pt x="8350" y="1860"/>
                    <a:pt x="6459" y="1"/>
                    <a:pt x="4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8824;p58">
              <a:extLst>
                <a:ext uri="{FF2B5EF4-FFF2-40B4-BE49-F238E27FC236}">
                  <a16:creationId xmlns:a16="http://schemas.microsoft.com/office/drawing/2014/main" id="{DD819C47-4A30-C299-74E8-41B0E4C6A257}"/>
                </a:ext>
              </a:extLst>
            </p:cNvPr>
            <p:cNvSpPr/>
            <p:nvPr/>
          </p:nvSpPr>
          <p:spPr>
            <a:xfrm>
              <a:off x="2107150" y="3771525"/>
              <a:ext cx="73275" cy="72475"/>
            </a:xfrm>
            <a:custGeom>
              <a:avLst/>
              <a:gdLst/>
              <a:ahLst/>
              <a:cxnLst/>
              <a:rect l="l" t="t" r="r" b="b"/>
              <a:pathLst>
                <a:path w="2931" h="2899" extrusionOk="0">
                  <a:moveTo>
                    <a:pt x="504" y="0"/>
                  </a:moveTo>
                  <a:lnTo>
                    <a:pt x="378" y="126"/>
                  </a:lnTo>
                  <a:cubicBezTo>
                    <a:pt x="0" y="536"/>
                    <a:pt x="0" y="1198"/>
                    <a:pt x="378" y="1576"/>
                  </a:cubicBezTo>
                  <a:lnTo>
                    <a:pt x="1355" y="2584"/>
                  </a:lnTo>
                  <a:cubicBezTo>
                    <a:pt x="1576" y="2773"/>
                    <a:pt x="1828" y="2899"/>
                    <a:pt x="2111" y="2899"/>
                  </a:cubicBezTo>
                  <a:cubicBezTo>
                    <a:pt x="2395" y="2899"/>
                    <a:pt x="2678" y="2773"/>
                    <a:pt x="2867" y="2584"/>
                  </a:cubicBezTo>
                  <a:lnTo>
                    <a:pt x="2930" y="2458"/>
                  </a:lnTo>
                  <a:cubicBezTo>
                    <a:pt x="1828" y="1985"/>
                    <a:pt x="977" y="1071"/>
                    <a:pt x="5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8825;p58">
              <a:extLst>
                <a:ext uri="{FF2B5EF4-FFF2-40B4-BE49-F238E27FC236}">
                  <a16:creationId xmlns:a16="http://schemas.microsoft.com/office/drawing/2014/main" id="{C4F7B1D3-6E30-71EC-560C-11221DA468CA}"/>
                </a:ext>
              </a:extLst>
            </p:cNvPr>
            <p:cNvSpPr/>
            <p:nvPr/>
          </p:nvSpPr>
          <p:spPr>
            <a:xfrm>
              <a:off x="2034675" y="3816425"/>
              <a:ext cx="100050" cy="96700"/>
            </a:xfrm>
            <a:custGeom>
              <a:avLst/>
              <a:gdLst/>
              <a:ahLst/>
              <a:cxnLst/>
              <a:rect l="l" t="t" r="r" b="b"/>
              <a:pathLst>
                <a:path w="4002" h="3868" extrusionOk="0">
                  <a:moveTo>
                    <a:pt x="2521" y="0"/>
                  </a:moveTo>
                  <a:lnTo>
                    <a:pt x="410" y="2111"/>
                  </a:lnTo>
                  <a:cubicBezTo>
                    <a:pt x="1" y="2520"/>
                    <a:pt x="1" y="3182"/>
                    <a:pt x="410" y="3560"/>
                  </a:cubicBezTo>
                  <a:cubicBezTo>
                    <a:pt x="599" y="3765"/>
                    <a:pt x="867" y="3867"/>
                    <a:pt x="1135" y="3867"/>
                  </a:cubicBezTo>
                  <a:cubicBezTo>
                    <a:pt x="1403" y="3867"/>
                    <a:pt x="1671" y="3765"/>
                    <a:pt x="1860" y="3560"/>
                  </a:cubicBezTo>
                  <a:lnTo>
                    <a:pt x="4002" y="1449"/>
                  </a:lnTo>
                  <a:cubicBezTo>
                    <a:pt x="3907" y="1418"/>
                    <a:pt x="3844" y="1323"/>
                    <a:pt x="3750" y="1260"/>
                  </a:cubicBezTo>
                  <a:lnTo>
                    <a:pt x="2773" y="252"/>
                  </a:lnTo>
                  <a:cubicBezTo>
                    <a:pt x="2679" y="189"/>
                    <a:pt x="2616" y="95"/>
                    <a:pt x="25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1" name="Google Shape;8826;p58">
            <a:extLst>
              <a:ext uri="{FF2B5EF4-FFF2-40B4-BE49-F238E27FC236}">
                <a16:creationId xmlns:a16="http://schemas.microsoft.com/office/drawing/2014/main" id="{2D591431-F7E6-65C8-0928-1661CE1B3461}"/>
              </a:ext>
            </a:extLst>
          </p:cNvPr>
          <p:cNvGrpSpPr/>
          <p:nvPr/>
        </p:nvGrpSpPr>
        <p:grpSpPr>
          <a:xfrm>
            <a:off x="3157428" y="5828643"/>
            <a:ext cx="526697" cy="525275"/>
            <a:chOff x="2037825" y="3981825"/>
            <a:chExt cx="296175" cy="295375"/>
          </a:xfrm>
          <a:solidFill>
            <a:srgbClr val="054B99"/>
          </a:solidFill>
        </p:grpSpPr>
        <p:sp>
          <p:nvSpPr>
            <p:cNvPr id="422" name="Google Shape;8827;p58">
              <a:extLst>
                <a:ext uri="{FF2B5EF4-FFF2-40B4-BE49-F238E27FC236}">
                  <a16:creationId xmlns:a16="http://schemas.microsoft.com/office/drawing/2014/main" id="{63DDD535-EA1A-71A1-3D4D-6EEA7F77853E}"/>
                </a:ext>
              </a:extLst>
            </p:cNvPr>
            <p:cNvSpPr/>
            <p:nvPr/>
          </p:nvSpPr>
          <p:spPr>
            <a:xfrm>
              <a:off x="2072500" y="4085775"/>
              <a:ext cx="88225" cy="86675"/>
            </a:xfrm>
            <a:custGeom>
              <a:avLst/>
              <a:gdLst/>
              <a:ahLst/>
              <a:cxnLst/>
              <a:rect l="l" t="t" r="r" b="b"/>
              <a:pathLst>
                <a:path w="3529" h="3467" extrusionOk="0">
                  <a:moveTo>
                    <a:pt x="1764" y="1"/>
                  </a:moveTo>
                  <a:cubicBezTo>
                    <a:pt x="819" y="1"/>
                    <a:pt x="0" y="788"/>
                    <a:pt x="0" y="1734"/>
                  </a:cubicBezTo>
                  <a:cubicBezTo>
                    <a:pt x="0" y="2679"/>
                    <a:pt x="819" y="3466"/>
                    <a:pt x="1764" y="3466"/>
                  </a:cubicBezTo>
                  <a:cubicBezTo>
                    <a:pt x="2709" y="3466"/>
                    <a:pt x="3529" y="2679"/>
                    <a:pt x="3529" y="1734"/>
                  </a:cubicBezTo>
                  <a:cubicBezTo>
                    <a:pt x="3529" y="788"/>
                    <a:pt x="2741" y="1"/>
                    <a:pt x="17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8828;p58">
              <a:extLst>
                <a:ext uri="{FF2B5EF4-FFF2-40B4-BE49-F238E27FC236}">
                  <a16:creationId xmlns:a16="http://schemas.microsoft.com/office/drawing/2014/main" id="{9827E5ED-DD96-DCC0-FD04-F8D2FA4FC44A}"/>
                </a:ext>
              </a:extLst>
            </p:cNvPr>
            <p:cNvSpPr/>
            <p:nvPr/>
          </p:nvSpPr>
          <p:spPr>
            <a:xfrm>
              <a:off x="2176450" y="3981825"/>
              <a:ext cx="157550" cy="155975"/>
            </a:xfrm>
            <a:custGeom>
              <a:avLst/>
              <a:gdLst/>
              <a:ahLst/>
              <a:cxnLst/>
              <a:rect l="l" t="t" r="r" b="b"/>
              <a:pathLst>
                <a:path w="6302" h="6239" extrusionOk="0">
                  <a:moveTo>
                    <a:pt x="3151" y="1733"/>
                  </a:moveTo>
                  <a:cubicBezTo>
                    <a:pt x="3372" y="1733"/>
                    <a:pt x="3529" y="1890"/>
                    <a:pt x="3529" y="2079"/>
                  </a:cubicBezTo>
                  <a:cubicBezTo>
                    <a:pt x="3529" y="2268"/>
                    <a:pt x="3372" y="2426"/>
                    <a:pt x="3151" y="2426"/>
                  </a:cubicBezTo>
                  <a:cubicBezTo>
                    <a:pt x="2962" y="2426"/>
                    <a:pt x="2805" y="2268"/>
                    <a:pt x="2805" y="2079"/>
                  </a:cubicBezTo>
                  <a:cubicBezTo>
                    <a:pt x="2805" y="1890"/>
                    <a:pt x="2962" y="1733"/>
                    <a:pt x="3151" y="1733"/>
                  </a:cubicBezTo>
                  <a:close/>
                  <a:moveTo>
                    <a:pt x="3151" y="2773"/>
                  </a:moveTo>
                  <a:cubicBezTo>
                    <a:pt x="3372" y="2773"/>
                    <a:pt x="3529" y="2930"/>
                    <a:pt x="3529" y="3151"/>
                  </a:cubicBezTo>
                  <a:lnTo>
                    <a:pt x="3529" y="4505"/>
                  </a:lnTo>
                  <a:cubicBezTo>
                    <a:pt x="3529" y="4726"/>
                    <a:pt x="3372" y="4883"/>
                    <a:pt x="3151" y="4883"/>
                  </a:cubicBezTo>
                  <a:cubicBezTo>
                    <a:pt x="2962" y="4883"/>
                    <a:pt x="2805" y="4726"/>
                    <a:pt x="2805" y="4505"/>
                  </a:cubicBezTo>
                  <a:lnTo>
                    <a:pt x="2805" y="3151"/>
                  </a:lnTo>
                  <a:cubicBezTo>
                    <a:pt x="2805" y="2930"/>
                    <a:pt x="2962" y="2773"/>
                    <a:pt x="3151" y="2773"/>
                  </a:cubicBezTo>
                  <a:close/>
                  <a:moveTo>
                    <a:pt x="3151" y="0"/>
                  </a:moveTo>
                  <a:cubicBezTo>
                    <a:pt x="1418" y="0"/>
                    <a:pt x="64" y="1418"/>
                    <a:pt x="64" y="3088"/>
                  </a:cubicBezTo>
                  <a:cubicBezTo>
                    <a:pt x="64" y="3655"/>
                    <a:pt x="158" y="4159"/>
                    <a:pt x="442" y="4631"/>
                  </a:cubicBezTo>
                  <a:lnTo>
                    <a:pt x="64" y="5765"/>
                  </a:lnTo>
                  <a:cubicBezTo>
                    <a:pt x="1" y="5892"/>
                    <a:pt x="64" y="6018"/>
                    <a:pt x="127" y="6112"/>
                  </a:cubicBezTo>
                  <a:cubicBezTo>
                    <a:pt x="190" y="6207"/>
                    <a:pt x="379" y="6238"/>
                    <a:pt x="473" y="6238"/>
                  </a:cubicBezTo>
                  <a:lnTo>
                    <a:pt x="1796" y="5923"/>
                  </a:lnTo>
                  <a:cubicBezTo>
                    <a:pt x="2206" y="6175"/>
                    <a:pt x="2679" y="6238"/>
                    <a:pt x="3214" y="6238"/>
                  </a:cubicBezTo>
                  <a:cubicBezTo>
                    <a:pt x="4947" y="6238"/>
                    <a:pt x="6302" y="4820"/>
                    <a:pt x="6302" y="3119"/>
                  </a:cubicBezTo>
                  <a:cubicBezTo>
                    <a:pt x="6270" y="1418"/>
                    <a:pt x="4884" y="0"/>
                    <a:pt x="31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8829;p58">
              <a:extLst>
                <a:ext uri="{FF2B5EF4-FFF2-40B4-BE49-F238E27FC236}">
                  <a16:creationId xmlns:a16="http://schemas.microsoft.com/office/drawing/2014/main" id="{380101CA-0DDA-31B8-6AF5-1E189E1F9DA6}"/>
                </a:ext>
              </a:extLst>
            </p:cNvPr>
            <p:cNvSpPr/>
            <p:nvPr/>
          </p:nvSpPr>
          <p:spPr>
            <a:xfrm>
              <a:off x="2037825" y="4168475"/>
              <a:ext cx="157550" cy="108725"/>
            </a:xfrm>
            <a:custGeom>
              <a:avLst/>
              <a:gdLst/>
              <a:ahLst/>
              <a:cxnLst/>
              <a:rect l="l" t="t" r="r" b="b"/>
              <a:pathLst>
                <a:path w="6302" h="4349" extrusionOk="0">
                  <a:moveTo>
                    <a:pt x="1356" y="1"/>
                  </a:moveTo>
                  <a:cubicBezTo>
                    <a:pt x="568" y="568"/>
                    <a:pt x="1" y="1513"/>
                    <a:pt x="1" y="2553"/>
                  </a:cubicBezTo>
                  <a:lnTo>
                    <a:pt x="1" y="3970"/>
                  </a:lnTo>
                  <a:cubicBezTo>
                    <a:pt x="1" y="4222"/>
                    <a:pt x="158" y="4348"/>
                    <a:pt x="347" y="4348"/>
                  </a:cubicBezTo>
                  <a:lnTo>
                    <a:pt x="5955" y="4348"/>
                  </a:lnTo>
                  <a:cubicBezTo>
                    <a:pt x="6144" y="4348"/>
                    <a:pt x="6302" y="4191"/>
                    <a:pt x="6302" y="3970"/>
                  </a:cubicBezTo>
                  <a:lnTo>
                    <a:pt x="6302" y="2553"/>
                  </a:lnTo>
                  <a:cubicBezTo>
                    <a:pt x="6302" y="1513"/>
                    <a:pt x="5798" y="599"/>
                    <a:pt x="4947" y="1"/>
                  </a:cubicBezTo>
                  <a:cubicBezTo>
                    <a:pt x="4538" y="505"/>
                    <a:pt x="3844" y="820"/>
                    <a:pt x="3151" y="820"/>
                  </a:cubicBezTo>
                  <a:cubicBezTo>
                    <a:pt x="2427" y="820"/>
                    <a:pt x="1765" y="505"/>
                    <a:pt x="13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5" name="Google Shape;8830;p58">
            <a:extLst>
              <a:ext uri="{FF2B5EF4-FFF2-40B4-BE49-F238E27FC236}">
                <a16:creationId xmlns:a16="http://schemas.microsoft.com/office/drawing/2014/main" id="{7C5CC340-2ABD-B481-5ED7-76BE0051688D}"/>
              </a:ext>
            </a:extLst>
          </p:cNvPr>
          <p:cNvGrpSpPr/>
          <p:nvPr/>
        </p:nvGrpSpPr>
        <p:grpSpPr>
          <a:xfrm>
            <a:off x="6494825" y="4575053"/>
            <a:ext cx="526697" cy="430046"/>
            <a:chOff x="3860400" y="3254050"/>
            <a:chExt cx="296175" cy="241825"/>
          </a:xfrm>
          <a:solidFill>
            <a:srgbClr val="054B99"/>
          </a:solidFill>
        </p:grpSpPr>
        <p:sp>
          <p:nvSpPr>
            <p:cNvPr id="426" name="Google Shape;8831;p58">
              <a:extLst>
                <a:ext uri="{FF2B5EF4-FFF2-40B4-BE49-F238E27FC236}">
                  <a16:creationId xmlns:a16="http://schemas.microsoft.com/office/drawing/2014/main" id="{57A3F58E-0AAD-65CE-5559-85E071479947}"/>
                </a:ext>
              </a:extLst>
            </p:cNvPr>
            <p:cNvSpPr/>
            <p:nvPr/>
          </p:nvSpPr>
          <p:spPr>
            <a:xfrm>
              <a:off x="4112425" y="3358025"/>
              <a:ext cx="44150" cy="18125"/>
            </a:xfrm>
            <a:custGeom>
              <a:avLst/>
              <a:gdLst/>
              <a:ahLst/>
              <a:cxnLst/>
              <a:rect l="l" t="t" r="r" b="b"/>
              <a:pathLst>
                <a:path w="1766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419" y="725"/>
                  </a:lnTo>
                  <a:cubicBezTo>
                    <a:pt x="1608" y="725"/>
                    <a:pt x="1765" y="567"/>
                    <a:pt x="1765" y="378"/>
                  </a:cubicBezTo>
                  <a:cubicBezTo>
                    <a:pt x="1734" y="158"/>
                    <a:pt x="1608" y="0"/>
                    <a:pt x="14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8832;p58">
              <a:extLst>
                <a:ext uri="{FF2B5EF4-FFF2-40B4-BE49-F238E27FC236}">
                  <a16:creationId xmlns:a16="http://schemas.microsoft.com/office/drawing/2014/main" id="{D70ABD06-477F-5281-FDB1-7D0D3CC17F8C}"/>
                </a:ext>
              </a:extLst>
            </p:cNvPr>
            <p:cNvSpPr/>
            <p:nvPr/>
          </p:nvSpPr>
          <p:spPr>
            <a:xfrm>
              <a:off x="4102200" y="3393475"/>
              <a:ext cx="37050" cy="33875"/>
            </a:xfrm>
            <a:custGeom>
              <a:avLst/>
              <a:gdLst/>
              <a:ahLst/>
              <a:cxnLst/>
              <a:rect l="l" t="t" r="r" b="b"/>
              <a:pathLst>
                <a:path w="1482" h="1355" extrusionOk="0">
                  <a:moveTo>
                    <a:pt x="394" y="0"/>
                  </a:moveTo>
                  <a:cubicBezTo>
                    <a:pt x="308" y="0"/>
                    <a:pt x="221" y="32"/>
                    <a:pt x="158" y="95"/>
                  </a:cubicBezTo>
                  <a:cubicBezTo>
                    <a:pt x="0" y="221"/>
                    <a:pt x="0" y="410"/>
                    <a:pt x="158" y="567"/>
                  </a:cubicBezTo>
                  <a:lnTo>
                    <a:pt x="882" y="1260"/>
                  </a:lnTo>
                  <a:cubicBezTo>
                    <a:pt x="945" y="1323"/>
                    <a:pt x="1032" y="1355"/>
                    <a:pt x="1119" y="1355"/>
                  </a:cubicBezTo>
                  <a:cubicBezTo>
                    <a:pt x="1205" y="1355"/>
                    <a:pt x="1292" y="1323"/>
                    <a:pt x="1355" y="1260"/>
                  </a:cubicBezTo>
                  <a:cubicBezTo>
                    <a:pt x="1481" y="1134"/>
                    <a:pt x="1481" y="914"/>
                    <a:pt x="1355" y="788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8833;p58">
              <a:extLst>
                <a:ext uri="{FF2B5EF4-FFF2-40B4-BE49-F238E27FC236}">
                  <a16:creationId xmlns:a16="http://schemas.microsoft.com/office/drawing/2014/main" id="{C1723D07-6CF1-2877-0FBA-B4E064F401CB}"/>
                </a:ext>
              </a:extLst>
            </p:cNvPr>
            <p:cNvSpPr/>
            <p:nvPr/>
          </p:nvSpPr>
          <p:spPr>
            <a:xfrm>
              <a:off x="4103775" y="3306025"/>
              <a:ext cx="35475" cy="34500"/>
            </a:xfrm>
            <a:custGeom>
              <a:avLst/>
              <a:gdLst/>
              <a:ahLst/>
              <a:cxnLst/>
              <a:rect l="l" t="t" r="r" b="b"/>
              <a:pathLst>
                <a:path w="1419" h="1380" extrusionOk="0">
                  <a:moveTo>
                    <a:pt x="1056" y="1"/>
                  </a:moveTo>
                  <a:cubicBezTo>
                    <a:pt x="969" y="1"/>
                    <a:pt x="882" y="32"/>
                    <a:pt x="819" y="96"/>
                  </a:cubicBezTo>
                  <a:lnTo>
                    <a:pt x="95" y="789"/>
                  </a:lnTo>
                  <a:cubicBezTo>
                    <a:pt x="0" y="915"/>
                    <a:pt x="0" y="1135"/>
                    <a:pt x="95" y="1261"/>
                  </a:cubicBezTo>
                  <a:cubicBezTo>
                    <a:pt x="158" y="1340"/>
                    <a:pt x="252" y="1379"/>
                    <a:pt x="343" y="1379"/>
                  </a:cubicBezTo>
                  <a:cubicBezTo>
                    <a:pt x="434" y="1379"/>
                    <a:pt x="520" y="1340"/>
                    <a:pt x="567" y="1261"/>
                  </a:cubicBezTo>
                  <a:lnTo>
                    <a:pt x="1292" y="568"/>
                  </a:lnTo>
                  <a:cubicBezTo>
                    <a:pt x="1418" y="442"/>
                    <a:pt x="1418" y="190"/>
                    <a:pt x="1292" y="96"/>
                  </a:cubicBezTo>
                  <a:cubicBezTo>
                    <a:pt x="1229" y="32"/>
                    <a:pt x="1142" y="1"/>
                    <a:pt x="10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8834;p58">
              <a:extLst>
                <a:ext uri="{FF2B5EF4-FFF2-40B4-BE49-F238E27FC236}">
                  <a16:creationId xmlns:a16="http://schemas.microsoft.com/office/drawing/2014/main" id="{C088199C-378B-BEE4-A31D-BF0F2F2FCBF0}"/>
                </a:ext>
              </a:extLst>
            </p:cNvPr>
            <p:cNvSpPr/>
            <p:nvPr/>
          </p:nvSpPr>
          <p:spPr>
            <a:xfrm>
              <a:off x="3860400" y="3306025"/>
              <a:ext cx="105550" cy="104800"/>
            </a:xfrm>
            <a:custGeom>
              <a:avLst/>
              <a:gdLst/>
              <a:ahLst/>
              <a:cxnLst/>
              <a:rect l="l" t="t" r="r" b="b"/>
              <a:pathLst>
                <a:path w="4222" h="4192" extrusionOk="0">
                  <a:moveTo>
                    <a:pt x="2489" y="1"/>
                  </a:moveTo>
                  <a:cubicBezTo>
                    <a:pt x="2048" y="1"/>
                    <a:pt x="1639" y="285"/>
                    <a:pt x="1481" y="726"/>
                  </a:cubicBezTo>
                  <a:lnTo>
                    <a:pt x="1418" y="726"/>
                  </a:lnTo>
                  <a:cubicBezTo>
                    <a:pt x="662" y="726"/>
                    <a:pt x="0" y="1356"/>
                    <a:pt x="0" y="2080"/>
                  </a:cubicBezTo>
                  <a:cubicBezTo>
                    <a:pt x="0" y="2836"/>
                    <a:pt x="630" y="3467"/>
                    <a:pt x="1418" y="3467"/>
                  </a:cubicBezTo>
                  <a:lnTo>
                    <a:pt x="1481" y="3467"/>
                  </a:lnTo>
                  <a:cubicBezTo>
                    <a:pt x="1639" y="3845"/>
                    <a:pt x="2017" y="4191"/>
                    <a:pt x="2489" y="4191"/>
                  </a:cubicBezTo>
                  <a:lnTo>
                    <a:pt x="4222" y="4191"/>
                  </a:lnTo>
                  <a:lnTo>
                    <a:pt x="422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8835;p58">
              <a:extLst>
                <a:ext uri="{FF2B5EF4-FFF2-40B4-BE49-F238E27FC236}">
                  <a16:creationId xmlns:a16="http://schemas.microsoft.com/office/drawing/2014/main" id="{6559FA3A-6C9D-787D-2A26-53F9050869AC}"/>
                </a:ext>
              </a:extLst>
            </p:cNvPr>
            <p:cNvSpPr/>
            <p:nvPr/>
          </p:nvSpPr>
          <p:spPr>
            <a:xfrm>
              <a:off x="4050225" y="3254050"/>
              <a:ext cx="35450" cy="208750"/>
            </a:xfrm>
            <a:custGeom>
              <a:avLst/>
              <a:gdLst/>
              <a:ahLst/>
              <a:cxnLst/>
              <a:rect l="l" t="t" r="r" b="b"/>
              <a:pathLst>
                <a:path w="1418" h="8350" extrusionOk="0">
                  <a:moveTo>
                    <a:pt x="725" y="1"/>
                  </a:moveTo>
                  <a:cubicBezTo>
                    <a:pt x="315" y="1"/>
                    <a:pt x="0" y="316"/>
                    <a:pt x="0" y="694"/>
                  </a:cubicBezTo>
                  <a:lnTo>
                    <a:pt x="0" y="7625"/>
                  </a:lnTo>
                  <a:cubicBezTo>
                    <a:pt x="0" y="8034"/>
                    <a:pt x="315" y="8349"/>
                    <a:pt x="725" y="8349"/>
                  </a:cubicBezTo>
                  <a:cubicBezTo>
                    <a:pt x="1134" y="8286"/>
                    <a:pt x="1418" y="8003"/>
                    <a:pt x="1418" y="7625"/>
                  </a:cubicBezTo>
                  <a:lnTo>
                    <a:pt x="1418" y="694"/>
                  </a:ln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8836;p58">
              <a:extLst>
                <a:ext uri="{FF2B5EF4-FFF2-40B4-BE49-F238E27FC236}">
                  <a16:creationId xmlns:a16="http://schemas.microsoft.com/office/drawing/2014/main" id="{9E71AEBD-9AA3-E509-F650-295816CFC8E2}"/>
                </a:ext>
              </a:extLst>
            </p:cNvPr>
            <p:cNvSpPr/>
            <p:nvPr/>
          </p:nvSpPr>
          <p:spPr>
            <a:xfrm>
              <a:off x="3912375" y="3426550"/>
              <a:ext cx="51225" cy="69325"/>
            </a:xfrm>
            <a:custGeom>
              <a:avLst/>
              <a:gdLst/>
              <a:ahLst/>
              <a:cxnLst/>
              <a:rect l="l" t="t" r="r" b="b"/>
              <a:pathLst>
                <a:path w="2049" h="2773" extrusionOk="0">
                  <a:moveTo>
                    <a:pt x="1" y="0"/>
                  </a:moveTo>
                  <a:lnTo>
                    <a:pt x="1" y="1764"/>
                  </a:lnTo>
                  <a:cubicBezTo>
                    <a:pt x="1" y="2363"/>
                    <a:pt x="473" y="2773"/>
                    <a:pt x="1040" y="2773"/>
                  </a:cubicBezTo>
                  <a:cubicBezTo>
                    <a:pt x="1607" y="2773"/>
                    <a:pt x="2048" y="2300"/>
                    <a:pt x="2048" y="1764"/>
                  </a:cubicBezTo>
                  <a:lnTo>
                    <a:pt x="2048" y="32"/>
                  </a:lnTo>
                  <a:lnTo>
                    <a:pt x="316" y="32"/>
                  </a:lnTo>
                  <a:cubicBezTo>
                    <a:pt x="253" y="32"/>
                    <a:pt x="127" y="32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8837;p58">
              <a:extLst>
                <a:ext uri="{FF2B5EF4-FFF2-40B4-BE49-F238E27FC236}">
                  <a16:creationId xmlns:a16="http://schemas.microsoft.com/office/drawing/2014/main" id="{EC637A1B-955D-BCAE-DF56-78144ACA86DC}"/>
                </a:ext>
              </a:extLst>
            </p:cNvPr>
            <p:cNvSpPr/>
            <p:nvPr/>
          </p:nvSpPr>
          <p:spPr>
            <a:xfrm>
              <a:off x="3982475" y="3275325"/>
              <a:ext cx="52000" cy="163850"/>
            </a:xfrm>
            <a:custGeom>
              <a:avLst/>
              <a:gdLst/>
              <a:ahLst/>
              <a:cxnLst/>
              <a:rect l="l" t="t" r="r" b="b"/>
              <a:pathLst>
                <a:path w="2080" h="6554" extrusionOk="0">
                  <a:moveTo>
                    <a:pt x="2080" y="0"/>
                  </a:moveTo>
                  <a:lnTo>
                    <a:pt x="1765" y="315"/>
                  </a:lnTo>
                  <a:cubicBezTo>
                    <a:pt x="1292" y="788"/>
                    <a:pt x="662" y="1071"/>
                    <a:pt x="1" y="1166"/>
                  </a:cubicBezTo>
                  <a:lnTo>
                    <a:pt x="1" y="5419"/>
                  </a:lnTo>
                  <a:cubicBezTo>
                    <a:pt x="662" y="5482"/>
                    <a:pt x="1292" y="5766"/>
                    <a:pt x="1765" y="6238"/>
                  </a:cubicBezTo>
                  <a:lnTo>
                    <a:pt x="2080" y="6553"/>
                  </a:lnTo>
                  <a:lnTo>
                    <a:pt x="20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3" name="Google Shape;8838;p58">
            <a:extLst>
              <a:ext uri="{FF2B5EF4-FFF2-40B4-BE49-F238E27FC236}">
                <a16:creationId xmlns:a16="http://schemas.microsoft.com/office/drawing/2014/main" id="{72D4DB86-4BB9-8F98-93D3-5AA1D98A7428}"/>
              </a:ext>
            </a:extLst>
          </p:cNvPr>
          <p:cNvGrpSpPr/>
          <p:nvPr/>
        </p:nvGrpSpPr>
        <p:grpSpPr>
          <a:xfrm>
            <a:off x="6494113" y="5189600"/>
            <a:ext cx="528120" cy="526697"/>
            <a:chOff x="3859600" y="3591950"/>
            <a:chExt cx="296975" cy="296175"/>
          </a:xfrm>
          <a:solidFill>
            <a:srgbClr val="054B99"/>
          </a:solidFill>
        </p:grpSpPr>
        <p:sp>
          <p:nvSpPr>
            <p:cNvPr id="434" name="Google Shape;8839;p58">
              <a:extLst>
                <a:ext uri="{FF2B5EF4-FFF2-40B4-BE49-F238E27FC236}">
                  <a16:creationId xmlns:a16="http://schemas.microsoft.com/office/drawing/2014/main" id="{DB77AE63-AC6F-01FE-C909-72FE8E61124C}"/>
                </a:ext>
              </a:extLst>
            </p:cNvPr>
            <p:cNvSpPr/>
            <p:nvPr/>
          </p:nvSpPr>
          <p:spPr>
            <a:xfrm>
              <a:off x="4034450" y="3766000"/>
              <a:ext cx="122125" cy="122125"/>
            </a:xfrm>
            <a:custGeom>
              <a:avLst/>
              <a:gdLst/>
              <a:ahLst/>
              <a:cxnLst/>
              <a:rect l="l" t="t" r="r" b="b"/>
              <a:pathLst>
                <a:path w="4885" h="4885" extrusionOk="0">
                  <a:moveTo>
                    <a:pt x="2395" y="1324"/>
                  </a:moveTo>
                  <a:cubicBezTo>
                    <a:pt x="2616" y="1324"/>
                    <a:pt x="2773" y="1482"/>
                    <a:pt x="2773" y="1702"/>
                  </a:cubicBezTo>
                  <a:lnTo>
                    <a:pt x="2773" y="2049"/>
                  </a:lnTo>
                  <a:lnTo>
                    <a:pt x="3120" y="2049"/>
                  </a:lnTo>
                  <a:cubicBezTo>
                    <a:pt x="3309" y="2049"/>
                    <a:pt x="3466" y="2206"/>
                    <a:pt x="3466" y="2395"/>
                  </a:cubicBezTo>
                  <a:cubicBezTo>
                    <a:pt x="3466" y="2584"/>
                    <a:pt x="3309" y="2742"/>
                    <a:pt x="3120" y="2742"/>
                  </a:cubicBezTo>
                  <a:lnTo>
                    <a:pt x="2395" y="2742"/>
                  </a:lnTo>
                  <a:cubicBezTo>
                    <a:pt x="2206" y="2742"/>
                    <a:pt x="2049" y="2584"/>
                    <a:pt x="2049" y="2395"/>
                  </a:cubicBezTo>
                  <a:lnTo>
                    <a:pt x="2049" y="1702"/>
                  </a:lnTo>
                  <a:cubicBezTo>
                    <a:pt x="2049" y="1482"/>
                    <a:pt x="2206" y="1324"/>
                    <a:pt x="2395" y="1324"/>
                  </a:cubicBezTo>
                  <a:close/>
                  <a:moveTo>
                    <a:pt x="2458" y="1"/>
                  </a:moveTo>
                  <a:cubicBezTo>
                    <a:pt x="1104" y="1"/>
                    <a:pt x="1" y="1103"/>
                    <a:pt x="1" y="2427"/>
                  </a:cubicBezTo>
                  <a:cubicBezTo>
                    <a:pt x="1" y="3781"/>
                    <a:pt x="1104" y="4884"/>
                    <a:pt x="2458" y="4884"/>
                  </a:cubicBezTo>
                  <a:cubicBezTo>
                    <a:pt x="3782" y="4884"/>
                    <a:pt x="4884" y="3781"/>
                    <a:pt x="4884" y="2427"/>
                  </a:cubicBezTo>
                  <a:cubicBezTo>
                    <a:pt x="4853" y="1072"/>
                    <a:pt x="3782" y="1"/>
                    <a:pt x="2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8840;p58">
              <a:extLst>
                <a:ext uri="{FF2B5EF4-FFF2-40B4-BE49-F238E27FC236}">
                  <a16:creationId xmlns:a16="http://schemas.microsoft.com/office/drawing/2014/main" id="{1BEC602D-4A89-554D-AF07-81451D89E63A}"/>
                </a:ext>
              </a:extLst>
            </p:cNvPr>
            <p:cNvSpPr/>
            <p:nvPr/>
          </p:nvSpPr>
          <p:spPr>
            <a:xfrm>
              <a:off x="3860400" y="3679375"/>
              <a:ext cx="260725" cy="173300"/>
            </a:xfrm>
            <a:custGeom>
              <a:avLst/>
              <a:gdLst/>
              <a:ahLst/>
              <a:cxnLst/>
              <a:rect l="l" t="t" r="r" b="b"/>
              <a:pathLst>
                <a:path w="10429" h="6932" extrusionOk="0">
                  <a:moveTo>
                    <a:pt x="2426" y="662"/>
                  </a:moveTo>
                  <a:cubicBezTo>
                    <a:pt x="2647" y="662"/>
                    <a:pt x="2804" y="819"/>
                    <a:pt x="2804" y="1008"/>
                  </a:cubicBezTo>
                  <a:cubicBezTo>
                    <a:pt x="2804" y="1197"/>
                    <a:pt x="2647" y="1355"/>
                    <a:pt x="2426" y="1355"/>
                  </a:cubicBezTo>
                  <a:lnTo>
                    <a:pt x="1733" y="1355"/>
                  </a:lnTo>
                  <a:cubicBezTo>
                    <a:pt x="1544" y="1355"/>
                    <a:pt x="1387" y="1197"/>
                    <a:pt x="1387" y="1008"/>
                  </a:cubicBezTo>
                  <a:cubicBezTo>
                    <a:pt x="1387" y="819"/>
                    <a:pt x="1544" y="662"/>
                    <a:pt x="1733" y="662"/>
                  </a:cubicBezTo>
                  <a:close/>
                  <a:moveTo>
                    <a:pt x="4537" y="662"/>
                  </a:moveTo>
                  <a:cubicBezTo>
                    <a:pt x="4726" y="662"/>
                    <a:pt x="4884" y="819"/>
                    <a:pt x="4884" y="1008"/>
                  </a:cubicBezTo>
                  <a:cubicBezTo>
                    <a:pt x="4884" y="1197"/>
                    <a:pt x="4695" y="1355"/>
                    <a:pt x="4537" y="1355"/>
                  </a:cubicBezTo>
                  <a:lnTo>
                    <a:pt x="3812" y="1355"/>
                  </a:lnTo>
                  <a:cubicBezTo>
                    <a:pt x="3623" y="1355"/>
                    <a:pt x="3466" y="1197"/>
                    <a:pt x="3466" y="1008"/>
                  </a:cubicBezTo>
                  <a:cubicBezTo>
                    <a:pt x="3466" y="819"/>
                    <a:pt x="3623" y="662"/>
                    <a:pt x="3812" y="662"/>
                  </a:cubicBezTo>
                  <a:close/>
                  <a:moveTo>
                    <a:pt x="6648" y="662"/>
                  </a:moveTo>
                  <a:cubicBezTo>
                    <a:pt x="6837" y="662"/>
                    <a:pt x="6994" y="819"/>
                    <a:pt x="6994" y="1008"/>
                  </a:cubicBezTo>
                  <a:cubicBezTo>
                    <a:pt x="6994" y="1197"/>
                    <a:pt x="6837" y="1355"/>
                    <a:pt x="6648" y="1355"/>
                  </a:cubicBezTo>
                  <a:lnTo>
                    <a:pt x="5955" y="1355"/>
                  </a:lnTo>
                  <a:cubicBezTo>
                    <a:pt x="5734" y="1355"/>
                    <a:pt x="5577" y="1197"/>
                    <a:pt x="5577" y="1008"/>
                  </a:cubicBezTo>
                  <a:cubicBezTo>
                    <a:pt x="5577" y="819"/>
                    <a:pt x="5734" y="662"/>
                    <a:pt x="5955" y="662"/>
                  </a:cubicBezTo>
                  <a:close/>
                  <a:moveTo>
                    <a:pt x="8727" y="662"/>
                  </a:moveTo>
                  <a:cubicBezTo>
                    <a:pt x="8948" y="662"/>
                    <a:pt x="9105" y="819"/>
                    <a:pt x="9105" y="1008"/>
                  </a:cubicBezTo>
                  <a:cubicBezTo>
                    <a:pt x="9105" y="1197"/>
                    <a:pt x="8948" y="1355"/>
                    <a:pt x="8727" y="1355"/>
                  </a:cubicBezTo>
                  <a:lnTo>
                    <a:pt x="8034" y="1355"/>
                  </a:lnTo>
                  <a:cubicBezTo>
                    <a:pt x="7845" y="1355"/>
                    <a:pt x="7688" y="1197"/>
                    <a:pt x="7688" y="1008"/>
                  </a:cubicBezTo>
                  <a:cubicBezTo>
                    <a:pt x="7688" y="819"/>
                    <a:pt x="7845" y="662"/>
                    <a:pt x="8034" y="662"/>
                  </a:cubicBezTo>
                  <a:close/>
                  <a:moveTo>
                    <a:pt x="2426" y="2080"/>
                  </a:moveTo>
                  <a:cubicBezTo>
                    <a:pt x="2647" y="2080"/>
                    <a:pt x="2804" y="2237"/>
                    <a:pt x="2804" y="2426"/>
                  </a:cubicBezTo>
                  <a:cubicBezTo>
                    <a:pt x="2804" y="2647"/>
                    <a:pt x="2647" y="2773"/>
                    <a:pt x="2426" y="2773"/>
                  </a:cubicBezTo>
                  <a:lnTo>
                    <a:pt x="1733" y="2773"/>
                  </a:lnTo>
                  <a:cubicBezTo>
                    <a:pt x="1544" y="2773"/>
                    <a:pt x="1387" y="2647"/>
                    <a:pt x="1387" y="2426"/>
                  </a:cubicBezTo>
                  <a:cubicBezTo>
                    <a:pt x="1387" y="2206"/>
                    <a:pt x="1544" y="2080"/>
                    <a:pt x="1733" y="2080"/>
                  </a:cubicBezTo>
                  <a:close/>
                  <a:moveTo>
                    <a:pt x="4537" y="2080"/>
                  </a:moveTo>
                  <a:cubicBezTo>
                    <a:pt x="4726" y="2080"/>
                    <a:pt x="4884" y="2237"/>
                    <a:pt x="4884" y="2426"/>
                  </a:cubicBezTo>
                  <a:cubicBezTo>
                    <a:pt x="4884" y="2647"/>
                    <a:pt x="4695" y="2773"/>
                    <a:pt x="4537" y="2773"/>
                  </a:cubicBezTo>
                  <a:lnTo>
                    <a:pt x="3812" y="2773"/>
                  </a:lnTo>
                  <a:cubicBezTo>
                    <a:pt x="3623" y="2773"/>
                    <a:pt x="3466" y="2647"/>
                    <a:pt x="3466" y="2426"/>
                  </a:cubicBezTo>
                  <a:cubicBezTo>
                    <a:pt x="3466" y="2206"/>
                    <a:pt x="3623" y="2080"/>
                    <a:pt x="3812" y="2080"/>
                  </a:cubicBezTo>
                  <a:close/>
                  <a:moveTo>
                    <a:pt x="6648" y="2080"/>
                  </a:moveTo>
                  <a:cubicBezTo>
                    <a:pt x="6837" y="2080"/>
                    <a:pt x="6994" y="2237"/>
                    <a:pt x="6994" y="2426"/>
                  </a:cubicBezTo>
                  <a:cubicBezTo>
                    <a:pt x="6994" y="2647"/>
                    <a:pt x="6837" y="2773"/>
                    <a:pt x="6648" y="2773"/>
                  </a:cubicBezTo>
                  <a:lnTo>
                    <a:pt x="5955" y="2773"/>
                  </a:lnTo>
                  <a:cubicBezTo>
                    <a:pt x="5734" y="2773"/>
                    <a:pt x="5577" y="2647"/>
                    <a:pt x="5577" y="2426"/>
                  </a:cubicBezTo>
                  <a:cubicBezTo>
                    <a:pt x="5577" y="2206"/>
                    <a:pt x="5734" y="2080"/>
                    <a:pt x="5955" y="2080"/>
                  </a:cubicBezTo>
                  <a:close/>
                  <a:moveTo>
                    <a:pt x="8727" y="2080"/>
                  </a:moveTo>
                  <a:cubicBezTo>
                    <a:pt x="8948" y="2080"/>
                    <a:pt x="9105" y="2237"/>
                    <a:pt x="9105" y="2426"/>
                  </a:cubicBezTo>
                  <a:cubicBezTo>
                    <a:pt x="9105" y="2647"/>
                    <a:pt x="8948" y="2773"/>
                    <a:pt x="8727" y="2773"/>
                  </a:cubicBezTo>
                  <a:lnTo>
                    <a:pt x="8034" y="2773"/>
                  </a:lnTo>
                  <a:cubicBezTo>
                    <a:pt x="7845" y="2773"/>
                    <a:pt x="7688" y="2647"/>
                    <a:pt x="7688" y="2426"/>
                  </a:cubicBezTo>
                  <a:cubicBezTo>
                    <a:pt x="7688" y="2206"/>
                    <a:pt x="7845" y="2080"/>
                    <a:pt x="8034" y="2080"/>
                  </a:cubicBezTo>
                  <a:close/>
                  <a:moveTo>
                    <a:pt x="2426" y="3466"/>
                  </a:moveTo>
                  <a:cubicBezTo>
                    <a:pt x="2647" y="3466"/>
                    <a:pt x="2804" y="3623"/>
                    <a:pt x="2804" y="3812"/>
                  </a:cubicBezTo>
                  <a:cubicBezTo>
                    <a:pt x="2804" y="4001"/>
                    <a:pt x="2647" y="4159"/>
                    <a:pt x="2426" y="4159"/>
                  </a:cubicBezTo>
                  <a:lnTo>
                    <a:pt x="1733" y="4159"/>
                  </a:lnTo>
                  <a:cubicBezTo>
                    <a:pt x="1544" y="4159"/>
                    <a:pt x="1387" y="4001"/>
                    <a:pt x="1387" y="3812"/>
                  </a:cubicBezTo>
                  <a:cubicBezTo>
                    <a:pt x="1387" y="3623"/>
                    <a:pt x="1544" y="3466"/>
                    <a:pt x="1733" y="3466"/>
                  </a:cubicBezTo>
                  <a:close/>
                  <a:moveTo>
                    <a:pt x="4537" y="3466"/>
                  </a:moveTo>
                  <a:cubicBezTo>
                    <a:pt x="4726" y="3466"/>
                    <a:pt x="4884" y="3623"/>
                    <a:pt x="4884" y="3812"/>
                  </a:cubicBezTo>
                  <a:cubicBezTo>
                    <a:pt x="4884" y="4001"/>
                    <a:pt x="4695" y="4159"/>
                    <a:pt x="4537" y="4159"/>
                  </a:cubicBezTo>
                  <a:lnTo>
                    <a:pt x="3812" y="4159"/>
                  </a:lnTo>
                  <a:cubicBezTo>
                    <a:pt x="3623" y="4159"/>
                    <a:pt x="3466" y="4001"/>
                    <a:pt x="3466" y="3812"/>
                  </a:cubicBezTo>
                  <a:cubicBezTo>
                    <a:pt x="3466" y="3623"/>
                    <a:pt x="3623" y="3466"/>
                    <a:pt x="3812" y="3466"/>
                  </a:cubicBezTo>
                  <a:close/>
                  <a:moveTo>
                    <a:pt x="6648" y="3466"/>
                  </a:moveTo>
                  <a:cubicBezTo>
                    <a:pt x="6837" y="3466"/>
                    <a:pt x="6994" y="3623"/>
                    <a:pt x="6994" y="3812"/>
                  </a:cubicBezTo>
                  <a:cubicBezTo>
                    <a:pt x="6994" y="4001"/>
                    <a:pt x="6837" y="4159"/>
                    <a:pt x="6648" y="4159"/>
                  </a:cubicBezTo>
                  <a:lnTo>
                    <a:pt x="5955" y="4159"/>
                  </a:lnTo>
                  <a:cubicBezTo>
                    <a:pt x="5734" y="4159"/>
                    <a:pt x="5577" y="4001"/>
                    <a:pt x="5577" y="3812"/>
                  </a:cubicBezTo>
                  <a:cubicBezTo>
                    <a:pt x="5577" y="3623"/>
                    <a:pt x="5734" y="3466"/>
                    <a:pt x="5955" y="3466"/>
                  </a:cubicBezTo>
                  <a:close/>
                  <a:moveTo>
                    <a:pt x="2426" y="4852"/>
                  </a:moveTo>
                  <a:cubicBezTo>
                    <a:pt x="2647" y="4852"/>
                    <a:pt x="2804" y="5010"/>
                    <a:pt x="2804" y="5199"/>
                  </a:cubicBezTo>
                  <a:cubicBezTo>
                    <a:pt x="2804" y="5388"/>
                    <a:pt x="2647" y="5545"/>
                    <a:pt x="2426" y="5545"/>
                  </a:cubicBezTo>
                  <a:lnTo>
                    <a:pt x="1733" y="5545"/>
                  </a:lnTo>
                  <a:cubicBezTo>
                    <a:pt x="1544" y="5545"/>
                    <a:pt x="1387" y="5388"/>
                    <a:pt x="1387" y="5199"/>
                  </a:cubicBezTo>
                  <a:cubicBezTo>
                    <a:pt x="1387" y="5010"/>
                    <a:pt x="1544" y="4852"/>
                    <a:pt x="1733" y="4852"/>
                  </a:cubicBezTo>
                  <a:close/>
                  <a:moveTo>
                    <a:pt x="4537" y="4852"/>
                  </a:moveTo>
                  <a:cubicBezTo>
                    <a:pt x="4726" y="4852"/>
                    <a:pt x="4884" y="5010"/>
                    <a:pt x="4884" y="5199"/>
                  </a:cubicBezTo>
                  <a:cubicBezTo>
                    <a:pt x="4884" y="5388"/>
                    <a:pt x="4695" y="5545"/>
                    <a:pt x="4537" y="5545"/>
                  </a:cubicBezTo>
                  <a:lnTo>
                    <a:pt x="3812" y="5545"/>
                  </a:lnTo>
                  <a:cubicBezTo>
                    <a:pt x="3623" y="5545"/>
                    <a:pt x="3466" y="5388"/>
                    <a:pt x="3466" y="5199"/>
                  </a:cubicBezTo>
                  <a:cubicBezTo>
                    <a:pt x="3466" y="5010"/>
                    <a:pt x="3623" y="4852"/>
                    <a:pt x="3812" y="4852"/>
                  </a:cubicBezTo>
                  <a:close/>
                  <a:moveTo>
                    <a:pt x="0" y="0"/>
                  </a:moveTo>
                  <a:lnTo>
                    <a:pt x="0" y="5892"/>
                  </a:lnTo>
                  <a:cubicBezTo>
                    <a:pt x="0" y="6459"/>
                    <a:pt x="473" y="6931"/>
                    <a:pt x="1071" y="6931"/>
                  </a:cubicBezTo>
                  <a:lnTo>
                    <a:pt x="6490" y="6931"/>
                  </a:lnTo>
                  <a:cubicBezTo>
                    <a:pt x="6364" y="6616"/>
                    <a:pt x="6301" y="6270"/>
                    <a:pt x="6301" y="5892"/>
                  </a:cubicBezTo>
                  <a:cubicBezTo>
                    <a:pt x="6301" y="5797"/>
                    <a:pt x="6333" y="5671"/>
                    <a:pt x="6333" y="5545"/>
                  </a:cubicBezTo>
                  <a:lnTo>
                    <a:pt x="5955" y="5545"/>
                  </a:lnTo>
                  <a:cubicBezTo>
                    <a:pt x="5734" y="5545"/>
                    <a:pt x="5577" y="5388"/>
                    <a:pt x="5577" y="5199"/>
                  </a:cubicBezTo>
                  <a:cubicBezTo>
                    <a:pt x="5577" y="5010"/>
                    <a:pt x="5734" y="4852"/>
                    <a:pt x="5955" y="4852"/>
                  </a:cubicBezTo>
                  <a:lnTo>
                    <a:pt x="6490" y="4852"/>
                  </a:lnTo>
                  <a:cubicBezTo>
                    <a:pt x="6931" y="3623"/>
                    <a:pt x="8066" y="2741"/>
                    <a:pt x="9420" y="2741"/>
                  </a:cubicBezTo>
                  <a:cubicBezTo>
                    <a:pt x="9767" y="2741"/>
                    <a:pt x="10113" y="2836"/>
                    <a:pt x="10428" y="2962"/>
                  </a:cubicBezTo>
                  <a:lnTo>
                    <a:pt x="104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8841;p58">
              <a:extLst>
                <a:ext uri="{FF2B5EF4-FFF2-40B4-BE49-F238E27FC236}">
                  <a16:creationId xmlns:a16="http://schemas.microsoft.com/office/drawing/2014/main" id="{168BFC0C-ABF7-559B-A580-052FBF4D3AC6}"/>
                </a:ext>
              </a:extLst>
            </p:cNvPr>
            <p:cNvSpPr/>
            <p:nvPr/>
          </p:nvSpPr>
          <p:spPr>
            <a:xfrm>
              <a:off x="3859600" y="3591950"/>
              <a:ext cx="261525" cy="70900"/>
            </a:xfrm>
            <a:custGeom>
              <a:avLst/>
              <a:gdLst/>
              <a:ahLst/>
              <a:cxnLst/>
              <a:rect l="l" t="t" r="r" b="b"/>
              <a:pathLst>
                <a:path w="10461" h="2836" extrusionOk="0">
                  <a:moveTo>
                    <a:pt x="1734" y="0"/>
                  </a:moveTo>
                  <a:cubicBezTo>
                    <a:pt x="1513" y="0"/>
                    <a:pt x="1356" y="158"/>
                    <a:pt x="1356" y="347"/>
                  </a:cubicBezTo>
                  <a:lnTo>
                    <a:pt x="1356" y="693"/>
                  </a:lnTo>
                  <a:lnTo>
                    <a:pt x="1009" y="693"/>
                  </a:lnTo>
                  <a:cubicBezTo>
                    <a:pt x="410" y="693"/>
                    <a:pt x="1" y="1166"/>
                    <a:pt x="1" y="1733"/>
                  </a:cubicBezTo>
                  <a:lnTo>
                    <a:pt x="1" y="2836"/>
                  </a:lnTo>
                  <a:lnTo>
                    <a:pt x="10429" y="2836"/>
                  </a:lnTo>
                  <a:lnTo>
                    <a:pt x="10429" y="1733"/>
                  </a:lnTo>
                  <a:lnTo>
                    <a:pt x="10460" y="1733"/>
                  </a:lnTo>
                  <a:cubicBezTo>
                    <a:pt x="10460" y="1134"/>
                    <a:pt x="9988" y="693"/>
                    <a:pt x="9421" y="693"/>
                  </a:cubicBezTo>
                  <a:lnTo>
                    <a:pt x="9074" y="693"/>
                  </a:lnTo>
                  <a:lnTo>
                    <a:pt x="9074" y="347"/>
                  </a:lnTo>
                  <a:cubicBezTo>
                    <a:pt x="9074" y="158"/>
                    <a:pt x="8917" y="0"/>
                    <a:pt x="8728" y="0"/>
                  </a:cubicBezTo>
                  <a:cubicBezTo>
                    <a:pt x="8539" y="0"/>
                    <a:pt x="8381" y="158"/>
                    <a:pt x="8381" y="347"/>
                  </a:cubicBezTo>
                  <a:lnTo>
                    <a:pt x="8381" y="693"/>
                  </a:lnTo>
                  <a:lnTo>
                    <a:pt x="6995" y="693"/>
                  </a:lnTo>
                  <a:lnTo>
                    <a:pt x="6995" y="347"/>
                  </a:lnTo>
                  <a:cubicBezTo>
                    <a:pt x="6995" y="158"/>
                    <a:pt x="6837" y="0"/>
                    <a:pt x="6648" y="0"/>
                  </a:cubicBezTo>
                  <a:cubicBezTo>
                    <a:pt x="6459" y="0"/>
                    <a:pt x="6302" y="158"/>
                    <a:pt x="6302" y="347"/>
                  </a:cubicBezTo>
                  <a:lnTo>
                    <a:pt x="6302" y="693"/>
                  </a:lnTo>
                  <a:lnTo>
                    <a:pt x="4159" y="693"/>
                  </a:lnTo>
                  <a:lnTo>
                    <a:pt x="4159" y="347"/>
                  </a:lnTo>
                  <a:cubicBezTo>
                    <a:pt x="4159" y="158"/>
                    <a:pt x="4002" y="0"/>
                    <a:pt x="3813" y="0"/>
                  </a:cubicBezTo>
                  <a:cubicBezTo>
                    <a:pt x="3624" y="0"/>
                    <a:pt x="3466" y="158"/>
                    <a:pt x="3466" y="347"/>
                  </a:cubicBezTo>
                  <a:lnTo>
                    <a:pt x="3466" y="693"/>
                  </a:lnTo>
                  <a:lnTo>
                    <a:pt x="2080" y="693"/>
                  </a:lnTo>
                  <a:lnTo>
                    <a:pt x="2080" y="347"/>
                  </a:lnTo>
                  <a:cubicBezTo>
                    <a:pt x="2080" y="158"/>
                    <a:pt x="1923" y="0"/>
                    <a:pt x="17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7" name="Google Shape;8842;p58">
            <a:extLst>
              <a:ext uri="{FF2B5EF4-FFF2-40B4-BE49-F238E27FC236}">
                <a16:creationId xmlns:a16="http://schemas.microsoft.com/office/drawing/2014/main" id="{56EA26A2-3FB8-5726-C2F2-068F8C327139}"/>
              </a:ext>
            </a:extLst>
          </p:cNvPr>
          <p:cNvGrpSpPr/>
          <p:nvPr/>
        </p:nvGrpSpPr>
        <p:grpSpPr>
          <a:xfrm>
            <a:off x="6494825" y="5827933"/>
            <a:ext cx="526697" cy="526697"/>
            <a:chOff x="3860400" y="3955025"/>
            <a:chExt cx="296175" cy="296175"/>
          </a:xfrm>
          <a:solidFill>
            <a:srgbClr val="054B99"/>
          </a:solidFill>
        </p:grpSpPr>
        <p:sp>
          <p:nvSpPr>
            <p:cNvPr id="438" name="Google Shape;8843;p58">
              <a:extLst>
                <a:ext uri="{FF2B5EF4-FFF2-40B4-BE49-F238E27FC236}">
                  <a16:creationId xmlns:a16="http://schemas.microsoft.com/office/drawing/2014/main" id="{BDC12331-5B9E-304E-07FA-01B808B4AB6C}"/>
                </a:ext>
              </a:extLst>
            </p:cNvPr>
            <p:cNvSpPr/>
            <p:nvPr/>
          </p:nvSpPr>
          <p:spPr>
            <a:xfrm>
              <a:off x="3973825" y="3955025"/>
              <a:ext cx="68525" cy="68550"/>
            </a:xfrm>
            <a:custGeom>
              <a:avLst/>
              <a:gdLst/>
              <a:ahLst/>
              <a:cxnLst/>
              <a:rect l="l" t="t" r="r" b="b"/>
              <a:pathLst>
                <a:path w="2741" h="2742" extrusionOk="0">
                  <a:moveTo>
                    <a:pt x="1355" y="1"/>
                  </a:moveTo>
                  <a:cubicBezTo>
                    <a:pt x="630" y="1"/>
                    <a:pt x="0" y="631"/>
                    <a:pt x="0" y="1387"/>
                  </a:cubicBezTo>
                  <a:cubicBezTo>
                    <a:pt x="0" y="2112"/>
                    <a:pt x="630" y="2742"/>
                    <a:pt x="1355" y="2742"/>
                  </a:cubicBezTo>
                  <a:cubicBezTo>
                    <a:pt x="2111" y="2742"/>
                    <a:pt x="2741" y="2112"/>
                    <a:pt x="2741" y="1387"/>
                  </a:cubicBezTo>
                  <a:cubicBezTo>
                    <a:pt x="2741" y="631"/>
                    <a:pt x="2142" y="1"/>
                    <a:pt x="13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8844;p58">
              <a:extLst>
                <a:ext uri="{FF2B5EF4-FFF2-40B4-BE49-F238E27FC236}">
                  <a16:creationId xmlns:a16="http://schemas.microsoft.com/office/drawing/2014/main" id="{9507DE93-ECA5-4F42-9943-62986E109CF1}"/>
                </a:ext>
              </a:extLst>
            </p:cNvPr>
            <p:cNvSpPr/>
            <p:nvPr/>
          </p:nvSpPr>
          <p:spPr>
            <a:xfrm>
              <a:off x="3947025" y="4021975"/>
              <a:ext cx="122125" cy="71700"/>
            </a:xfrm>
            <a:custGeom>
              <a:avLst/>
              <a:gdLst/>
              <a:ahLst/>
              <a:cxnLst/>
              <a:rect l="l" t="t" r="r" b="b"/>
              <a:pathLst>
                <a:path w="4885" h="2868" extrusionOk="0">
                  <a:moveTo>
                    <a:pt x="820" y="1"/>
                  </a:moveTo>
                  <a:cubicBezTo>
                    <a:pt x="316" y="442"/>
                    <a:pt x="1" y="1104"/>
                    <a:pt x="1" y="1797"/>
                  </a:cubicBezTo>
                  <a:lnTo>
                    <a:pt x="1" y="2521"/>
                  </a:lnTo>
                  <a:cubicBezTo>
                    <a:pt x="1" y="2710"/>
                    <a:pt x="158" y="2868"/>
                    <a:pt x="347" y="2868"/>
                  </a:cubicBezTo>
                  <a:lnTo>
                    <a:pt x="4506" y="2868"/>
                  </a:lnTo>
                  <a:cubicBezTo>
                    <a:pt x="4727" y="2868"/>
                    <a:pt x="4884" y="2710"/>
                    <a:pt x="4884" y="2521"/>
                  </a:cubicBezTo>
                  <a:lnTo>
                    <a:pt x="4884" y="1860"/>
                  </a:lnTo>
                  <a:cubicBezTo>
                    <a:pt x="4884" y="1135"/>
                    <a:pt x="4569" y="473"/>
                    <a:pt x="4034" y="32"/>
                  </a:cubicBezTo>
                  <a:cubicBezTo>
                    <a:pt x="3655" y="473"/>
                    <a:pt x="3120" y="788"/>
                    <a:pt x="2427" y="788"/>
                  </a:cubicBezTo>
                  <a:cubicBezTo>
                    <a:pt x="1797" y="788"/>
                    <a:pt x="1198" y="473"/>
                    <a:pt x="8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8845;p58">
              <a:extLst>
                <a:ext uri="{FF2B5EF4-FFF2-40B4-BE49-F238E27FC236}">
                  <a16:creationId xmlns:a16="http://schemas.microsoft.com/office/drawing/2014/main" id="{6B6E0D9A-1990-D259-0900-D8701F88A30B}"/>
                </a:ext>
              </a:extLst>
            </p:cNvPr>
            <p:cNvSpPr/>
            <p:nvPr/>
          </p:nvSpPr>
          <p:spPr>
            <a:xfrm>
              <a:off x="4086450" y="4145650"/>
              <a:ext cx="70125" cy="104775"/>
            </a:xfrm>
            <a:custGeom>
              <a:avLst/>
              <a:gdLst/>
              <a:ahLst/>
              <a:cxnLst/>
              <a:rect l="l" t="t" r="r" b="b"/>
              <a:pathLst>
                <a:path w="2805" h="4191" extrusionOk="0">
                  <a:moveTo>
                    <a:pt x="0" y="0"/>
                  </a:moveTo>
                  <a:lnTo>
                    <a:pt x="0" y="4190"/>
                  </a:lnTo>
                  <a:lnTo>
                    <a:pt x="2458" y="4190"/>
                  </a:lnTo>
                  <a:cubicBezTo>
                    <a:pt x="2647" y="4190"/>
                    <a:pt x="2804" y="4033"/>
                    <a:pt x="2804" y="3844"/>
                  </a:cubicBezTo>
                  <a:lnTo>
                    <a:pt x="2804" y="315"/>
                  </a:lnTo>
                  <a:cubicBezTo>
                    <a:pt x="2773" y="158"/>
                    <a:pt x="2647" y="0"/>
                    <a:pt x="24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8846;p58">
              <a:extLst>
                <a:ext uri="{FF2B5EF4-FFF2-40B4-BE49-F238E27FC236}">
                  <a16:creationId xmlns:a16="http://schemas.microsoft.com/office/drawing/2014/main" id="{F0E95261-ED89-74AE-45E0-8E9C04EBE015}"/>
                </a:ext>
              </a:extLst>
            </p:cNvPr>
            <p:cNvSpPr/>
            <p:nvPr/>
          </p:nvSpPr>
          <p:spPr>
            <a:xfrm>
              <a:off x="3860400" y="4180300"/>
              <a:ext cx="70125" cy="70125"/>
            </a:xfrm>
            <a:custGeom>
              <a:avLst/>
              <a:gdLst/>
              <a:ahLst/>
              <a:cxnLst/>
              <a:rect l="l" t="t" r="r" b="b"/>
              <a:pathLst>
                <a:path w="2805" h="2805" extrusionOk="0">
                  <a:moveTo>
                    <a:pt x="347" y="0"/>
                  </a:moveTo>
                  <a:cubicBezTo>
                    <a:pt x="158" y="0"/>
                    <a:pt x="0" y="189"/>
                    <a:pt x="0" y="347"/>
                  </a:cubicBezTo>
                  <a:lnTo>
                    <a:pt x="0" y="2458"/>
                  </a:lnTo>
                  <a:cubicBezTo>
                    <a:pt x="0" y="2678"/>
                    <a:pt x="158" y="2804"/>
                    <a:pt x="347" y="2804"/>
                  </a:cubicBezTo>
                  <a:lnTo>
                    <a:pt x="2804" y="2804"/>
                  </a:lnTo>
                  <a:lnTo>
                    <a:pt x="28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8847;p58">
              <a:extLst>
                <a:ext uri="{FF2B5EF4-FFF2-40B4-BE49-F238E27FC236}">
                  <a16:creationId xmlns:a16="http://schemas.microsoft.com/office/drawing/2014/main" id="{1BB12967-1677-D442-04D0-5807A88CC55C}"/>
                </a:ext>
              </a:extLst>
            </p:cNvPr>
            <p:cNvSpPr/>
            <p:nvPr/>
          </p:nvSpPr>
          <p:spPr>
            <a:xfrm>
              <a:off x="3947025" y="4111775"/>
              <a:ext cx="122125" cy="139425"/>
            </a:xfrm>
            <a:custGeom>
              <a:avLst/>
              <a:gdLst/>
              <a:ahLst/>
              <a:cxnLst/>
              <a:rect l="l" t="t" r="r" b="b"/>
              <a:pathLst>
                <a:path w="4885" h="5577" extrusionOk="0">
                  <a:moveTo>
                    <a:pt x="2466" y="1377"/>
                  </a:moveTo>
                  <a:cubicBezTo>
                    <a:pt x="2522" y="1377"/>
                    <a:pt x="2582" y="1392"/>
                    <a:pt x="2647" y="1418"/>
                  </a:cubicBezTo>
                  <a:cubicBezTo>
                    <a:pt x="2742" y="1450"/>
                    <a:pt x="2836" y="1607"/>
                    <a:pt x="2836" y="1733"/>
                  </a:cubicBezTo>
                  <a:lnTo>
                    <a:pt x="2836" y="3497"/>
                  </a:lnTo>
                  <a:lnTo>
                    <a:pt x="3183" y="3497"/>
                  </a:lnTo>
                  <a:cubicBezTo>
                    <a:pt x="3372" y="3497"/>
                    <a:pt x="3529" y="3655"/>
                    <a:pt x="3529" y="3844"/>
                  </a:cubicBezTo>
                  <a:cubicBezTo>
                    <a:pt x="3529" y="4033"/>
                    <a:pt x="3340" y="4159"/>
                    <a:pt x="3151" y="4159"/>
                  </a:cubicBezTo>
                  <a:lnTo>
                    <a:pt x="1765" y="4159"/>
                  </a:lnTo>
                  <a:cubicBezTo>
                    <a:pt x="1576" y="4159"/>
                    <a:pt x="1419" y="4002"/>
                    <a:pt x="1419" y="3812"/>
                  </a:cubicBezTo>
                  <a:cubicBezTo>
                    <a:pt x="1419" y="3623"/>
                    <a:pt x="1576" y="3466"/>
                    <a:pt x="1765" y="3466"/>
                  </a:cubicBezTo>
                  <a:lnTo>
                    <a:pt x="2112" y="3466"/>
                  </a:lnTo>
                  <a:lnTo>
                    <a:pt x="2112" y="2552"/>
                  </a:lnTo>
                  <a:lnTo>
                    <a:pt x="1986" y="2678"/>
                  </a:lnTo>
                  <a:cubicBezTo>
                    <a:pt x="1938" y="2726"/>
                    <a:pt x="1852" y="2749"/>
                    <a:pt x="1765" y="2749"/>
                  </a:cubicBezTo>
                  <a:cubicBezTo>
                    <a:pt x="1679" y="2749"/>
                    <a:pt x="1592" y="2726"/>
                    <a:pt x="1545" y="2678"/>
                  </a:cubicBezTo>
                  <a:cubicBezTo>
                    <a:pt x="1419" y="2552"/>
                    <a:pt x="1419" y="2300"/>
                    <a:pt x="1545" y="2206"/>
                  </a:cubicBezTo>
                  <a:lnTo>
                    <a:pt x="2238" y="1481"/>
                  </a:lnTo>
                  <a:cubicBezTo>
                    <a:pt x="2312" y="1407"/>
                    <a:pt x="2385" y="1377"/>
                    <a:pt x="2466" y="1377"/>
                  </a:cubicBezTo>
                  <a:close/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5577"/>
                  </a:lnTo>
                  <a:lnTo>
                    <a:pt x="4853" y="5577"/>
                  </a:lnTo>
                  <a:cubicBezTo>
                    <a:pt x="4884" y="3245"/>
                    <a:pt x="4884" y="2678"/>
                    <a:pt x="4884" y="347"/>
                  </a:cubicBezTo>
                  <a:cubicBezTo>
                    <a:pt x="4884" y="158"/>
                    <a:pt x="4727" y="0"/>
                    <a:pt x="45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3" name="Google Shape;8848;p58">
            <a:extLst>
              <a:ext uri="{FF2B5EF4-FFF2-40B4-BE49-F238E27FC236}">
                <a16:creationId xmlns:a16="http://schemas.microsoft.com/office/drawing/2014/main" id="{94B4CAA6-920C-A222-5076-07D89D090D42}"/>
              </a:ext>
            </a:extLst>
          </p:cNvPr>
          <p:cNvGrpSpPr/>
          <p:nvPr/>
        </p:nvGrpSpPr>
        <p:grpSpPr>
          <a:xfrm>
            <a:off x="9827638" y="4527438"/>
            <a:ext cx="535100" cy="525275"/>
            <a:chOff x="5716825" y="3235950"/>
            <a:chExt cx="300900" cy="295375"/>
          </a:xfrm>
          <a:solidFill>
            <a:srgbClr val="054B99"/>
          </a:solidFill>
        </p:grpSpPr>
        <p:sp>
          <p:nvSpPr>
            <p:cNvPr id="444" name="Google Shape;8849;p58">
              <a:extLst>
                <a:ext uri="{FF2B5EF4-FFF2-40B4-BE49-F238E27FC236}">
                  <a16:creationId xmlns:a16="http://schemas.microsoft.com/office/drawing/2014/main" id="{94ACEE15-6122-7029-4140-B8F05CEFAD4C}"/>
                </a:ext>
              </a:extLst>
            </p:cNvPr>
            <p:cNvSpPr/>
            <p:nvPr/>
          </p:nvSpPr>
          <p:spPr>
            <a:xfrm>
              <a:off x="5716825" y="3309975"/>
              <a:ext cx="137075" cy="146525"/>
            </a:xfrm>
            <a:custGeom>
              <a:avLst/>
              <a:gdLst/>
              <a:ahLst/>
              <a:cxnLst/>
              <a:rect l="l" t="t" r="r" b="b"/>
              <a:pathLst>
                <a:path w="5483" h="5861" extrusionOk="0">
                  <a:moveTo>
                    <a:pt x="2584" y="1"/>
                  </a:moveTo>
                  <a:lnTo>
                    <a:pt x="410" y="2206"/>
                  </a:lnTo>
                  <a:cubicBezTo>
                    <a:pt x="1" y="2615"/>
                    <a:pt x="1" y="3277"/>
                    <a:pt x="410" y="3655"/>
                  </a:cubicBezTo>
                  <a:lnTo>
                    <a:pt x="2584" y="5860"/>
                  </a:lnTo>
                  <a:lnTo>
                    <a:pt x="3781" y="4632"/>
                  </a:lnTo>
                  <a:cubicBezTo>
                    <a:pt x="3844" y="4584"/>
                    <a:pt x="3939" y="4561"/>
                    <a:pt x="4029" y="4561"/>
                  </a:cubicBezTo>
                  <a:cubicBezTo>
                    <a:pt x="4120" y="4561"/>
                    <a:pt x="4206" y="4584"/>
                    <a:pt x="4254" y="4632"/>
                  </a:cubicBezTo>
                  <a:lnTo>
                    <a:pt x="4726" y="5104"/>
                  </a:lnTo>
                  <a:cubicBezTo>
                    <a:pt x="4789" y="5167"/>
                    <a:pt x="4884" y="5199"/>
                    <a:pt x="4974" y="5199"/>
                  </a:cubicBezTo>
                  <a:cubicBezTo>
                    <a:pt x="5065" y="5199"/>
                    <a:pt x="5152" y="5167"/>
                    <a:pt x="5199" y="5104"/>
                  </a:cubicBezTo>
                  <a:cubicBezTo>
                    <a:pt x="5325" y="5010"/>
                    <a:pt x="5325" y="4758"/>
                    <a:pt x="5199" y="4632"/>
                  </a:cubicBezTo>
                  <a:lnTo>
                    <a:pt x="4726" y="4159"/>
                  </a:lnTo>
                  <a:cubicBezTo>
                    <a:pt x="4632" y="4065"/>
                    <a:pt x="4632" y="3813"/>
                    <a:pt x="4726" y="3687"/>
                  </a:cubicBezTo>
                  <a:lnTo>
                    <a:pt x="5482" y="2962"/>
                  </a:lnTo>
                  <a:lnTo>
                    <a:pt x="5010" y="2489"/>
                  </a:lnTo>
                  <a:lnTo>
                    <a:pt x="4789" y="2710"/>
                  </a:lnTo>
                  <a:cubicBezTo>
                    <a:pt x="4584" y="2915"/>
                    <a:pt x="4317" y="3017"/>
                    <a:pt x="4049" y="3017"/>
                  </a:cubicBezTo>
                  <a:cubicBezTo>
                    <a:pt x="3781" y="3017"/>
                    <a:pt x="3513" y="2915"/>
                    <a:pt x="3309" y="2710"/>
                  </a:cubicBezTo>
                  <a:cubicBezTo>
                    <a:pt x="2930" y="2332"/>
                    <a:pt x="2930" y="1670"/>
                    <a:pt x="3309" y="1261"/>
                  </a:cubicBezTo>
                  <a:lnTo>
                    <a:pt x="3561" y="1040"/>
                  </a:lnTo>
                  <a:lnTo>
                    <a:pt x="258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8850;p58">
              <a:extLst>
                <a:ext uri="{FF2B5EF4-FFF2-40B4-BE49-F238E27FC236}">
                  <a16:creationId xmlns:a16="http://schemas.microsoft.com/office/drawing/2014/main" id="{D63569BA-CB03-A685-C8D3-81318BFFB4CA}"/>
                </a:ext>
              </a:extLst>
            </p:cNvPr>
            <p:cNvSpPr/>
            <p:nvPr/>
          </p:nvSpPr>
          <p:spPr>
            <a:xfrm>
              <a:off x="5794025" y="3235950"/>
              <a:ext cx="145725" cy="133900"/>
            </a:xfrm>
            <a:custGeom>
              <a:avLst/>
              <a:gdLst/>
              <a:ahLst/>
              <a:cxnLst/>
              <a:rect l="l" t="t" r="r" b="b"/>
              <a:pathLst>
                <a:path w="5829" h="5356" extrusionOk="0">
                  <a:moveTo>
                    <a:pt x="2926" y="0"/>
                  </a:moveTo>
                  <a:cubicBezTo>
                    <a:pt x="2662" y="0"/>
                    <a:pt x="2394" y="95"/>
                    <a:pt x="2205" y="284"/>
                  </a:cubicBezTo>
                  <a:lnTo>
                    <a:pt x="0" y="2457"/>
                  </a:lnTo>
                  <a:lnTo>
                    <a:pt x="1229" y="3686"/>
                  </a:lnTo>
                  <a:cubicBezTo>
                    <a:pt x="1323" y="3781"/>
                    <a:pt x="1323" y="4033"/>
                    <a:pt x="1229" y="4127"/>
                  </a:cubicBezTo>
                  <a:lnTo>
                    <a:pt x="725" y="4600"/>
                  </a:lnTo>
                  <a:cubicBezTo>
                    <a:pt x="630" y="4726"/>
                    <a:pt x="630" y="4978"/>
                    <a:pt x="725" y="5072"/>
                  </a:cubicBezTo>
                  <a:cubicBezTo>
                    <a:pt x="788" y="5135"/>
                    <a:pt x="882" y="5167"/>
                    <a:pt x="977" y="5167"/>
                  </a:cubicBezTo>
                  <a:cubicBezTo>
                    <a:pt x="1071" y="5167"/>
                    <a:pt x="1166" y="5135"/>
                    <a:pt x="1229" y="5072"/>
                  </a:cubicBezTo>
                  <a:lnTo>
                    <a:pt x="1701" y="4600"/>
                  </a:lnTo>
                  <a:cubicBezTo>
                    <a:pt x="1749" y="4553"/>
                    <a:pt x="1835" y="4529"/>
                    <a:pt x="1926" y="4529"/>
                  </a:cubicBezTo>
                  <a:cubicBezTo>
                    <a:pt x="2016" y="4529"/>
                    <a:pt x="2111" y="4553"/>
                    <a:pt x="2174" y="4600"/>
                  </a:cubicBezTo>
                  <a:lnTo>
                    <a:pt x="2898" y="5356"/>
                  </a:lnTo>
                  <a:lnTo>
                    <a:pt x="3371" y="4883"/>
                  </a:lnTo>
                  <a:lnTo>
                    <a:pt x="3151" y="4663"/>
                  </a:lnTo>
                  <a:cubicBezTo>
                    <a:pt x="2741" y="4253"/>
                    <a:pt x="2741" y="3592"/>
                    <a:pt x="3151" y="3214"/>
                  </a:cubicBezTo>
                  <a:cubicBezTo>
                    <a:pt x="3340" y="3009"/>
                    <a:pt x="3607" y="2906"/>
                    <a:pt x="3875" y="2906"/>
                  </a:cubicBezTo>
                  <a:cubicBezTo>
                    <a:pt x="4143" y="2906"/>
                    <a:pt x="4411" y="3009"/>
                    <a:pt x="4600" y="3214"/>
                  </a:cubicBezTo>
                  <a:lnTo>
                    <a:pt x="4852" y="3434"/>
                  </a:lnTo>
                  <a:lnTo>
                    <a:pt x="5828" y="2457"/>
                  </a:lnTo>
                  <a:lnTo>
                    <a:pt x="3623" y="284"/>
                  </a:lnTo>
                  <a:cubicBezTo>
                    <a:pt x="3450" y="95"/>
                    <a:pt x="3190" y="0"/>
                    <a:pt x="29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8851;p58">
              <a:extLst>
                <a:ext uri="{FF2B5EF4-FFF2-40B4-BE49-F238E27FC236}">
                  <a16:creationId xmlns:a16="http://schemas.microsoft.com/office/drawing/2014/main" id="{37527165-2FBF-5B88-DF47-BE5B1B5554F4}"/>
                </a:ext>
              </a:extLst>
            </p:cNvPr>
            <p:cNvSpPr/>
            <p:nvPr/>
          </p:nvSpPr>
          <p:spPr>
            <a:xfrm>
              <a:off x="5880650" y="3309975"/>
              <a:ext cx="137075" cy="145725"/>
            </a:xfrm>
            <a:custGeom>
              <a:avLst/>
              <a:gdLst/>
              <a:ahLst/>
              <a:cxnLst/>
              <a:rect l="l" t="t" r="r" b="b"/>
              <a:pathLst>
                <a:path w="5483" h="5829" extrusionOk="0">
                  <a:moveTo>
                    <a:pt x="2899" y="1"/>
                  </a:moveTo>
                  <a:lnTo>
                    <a:pt x="1702" y="1229"/>
                  </a:lnTo>
                  <a:cubicBezTo>
                    <a:pt x="1639" y="1292"/>
                    <a:pt x="1544" y="1324"/>
                    <a:pt x="1450" y="1324"/>
                  </a:cubicBezTo>
                  <a:cubicBezTo>
                    <a:pt x="1355" y="1324"/>
                    <a:pt x="1261" y="1292"/>
                    <a:pt x="1198" y="1229"/>
                  </a:cubicBezTo>
                  <a:lnTo>
                    <a:pt x="725" y="757"/>
                  </a:lnTo>
                  <a:cubicBezTo>
                    <a:pt x="678" y="694"/>
                    <a:pt x="591" y="662"/>
                    <a:pt x="501" y="662"/>
                  </a:cubicBezTo>
                  <a:cubicBezTo>
                    <a:pt x="410" y="662"/>
                    <a:pt x="316" y="694"/>
                    <a:pt x="253" y="757"/>
                  </a:cubicBezTo>
                  <a:cubicBezTo>
                    <a:pt x="158" y="883"/>
                    <a:pt x="158" y="1103"/>
                    <a:pt x="253" y="1229"/>
                  </a:cubicBezTo>
                  <a:lnTo>
                    <a:pt x="725" y="1702"/>
                  </a:lnTo>
                  <a:cubicBezTo>
                    <a:pt x="851" y="1828"/>
                    <a:pt x="851" y="2048"/>
                    <a:pt x="725" y="2174"/>
                  </a:cubicBezTo>
                  <a:lnTo>
                    <a:pt x="1" y="2899"/>
                  </a:lnTo>
                  <a:lnTo>
                    <a:pt x="473" y="3372"/>
                  </a:lnTo>
                  <a:lnTo>
                    <a:pt x="694" y="3151"/>
                  </a:lnTo>
                  <a:cubicBezTo>
                    <a:pt x="898" y="2946"/>
                    <a:pt x="1166" y="2844"/>
                    <a:pt x="1434" y="2844"/>
                  </a:cubicBezTo>
                  <a:cubicBezTo>
                    <a:pt x="1702" y="2844"/>
                    <a:pt x="1970" y="2946"/>
                    <a:pt x="2174" y="3151"/>
                  </a:cubicBezTo>
                  <a:cubicBezTo>
                    <a:pt x="2552" y="3529"/>
                    <a:pt x="2552" y="4222"/>
                    <a:pt x="2174" y="4600"/>
                  </a:cubicBezTo>
                  <a:lnTo>
                    <a:pt x="1922" y="4852"/>
                  </a:lnTo>
                  <a:lnTo>
                    <a:pt x="2899" y="5829"/>
                  </a:lnTo>
                  <a:lnTo>
                    <a:pt x="5073" y="3655"/>
                  </a:lnTo>
                  <a:cubicBezTo>
                    <a:pt x="5482" y="3277"/>
                    <a:pt x="5482" y="2615"/>
                    <a:pt x="5073" y="2206"/>
                  </a:cubicBezTo>
                  <a:lnTo>
                    <a:pt x="289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8852;p58">
              <a:extLst>
                <a:ext uri="{FF2B5EF4-FFF2-40B4-BE49-F238E27FC236}">
                  <a16:creationId xmlns:a16="http://schemas.microsoft.com/office/drawing/2014/main" id="{C0C7B696-8129-C0D5-D7DB-73921638B662}"/>
                </a:ext>
              </a:extLst>
            </p:cNvPr>
            <p:cNvSpPr/>
            <p:nvPr/>
          </p:nvSpPr>
          <p:spPr>
            <a:xfrm>
              <a:off x="5794025" y="3396625"/>
              <a:ext cx="147300" cy="134700"/>
            </a:xfrm>
            <a:custGeom>
              <a:avLst/>
              <a:gdLst/>
              <a:ahLst/>
              <a:cxnLst/>
              <a:rect l="l" t="t" r="r" b="b"/>
              <a:pathLst>
                <a:path w="5892" h="5388" extrusionOk="0">
                  <a:moveTo>
                    <a:pt x="2993" y="0"/>
                  </a:moveTo>
                  <a:lnTo>
                    <a:pt x="2520" y="473"/>
                  </a:lnTo>
                  <a:lnTo>
                    <a:pt x="2741" y="725"/>
                  </a:lnTo>
                  <a:cubicBezTo>
                    <a:pt x="3151" y="1103"/>
                    <a:pt x="3151" y="1764"/>
                    <a:pt x="2741" y="2174"/>
                  </a:cubicBezTo>
                  <a:cubicBezTo>
                    <a:pt x="2505" y="2363"/>
                    <a:pt x="2221" y="2457"/>
                    <a:pt x="1949" y="2457"/>
                  </a:cubicBezTo>
                  <a:cubicBezTo>
                    <a:pt x="1678" y="2457"/>
                    <a:pt x="1418" y="2363"/>
                    <a:pt x="1229" y="2174"/>
                  </a:cubicBezTo>
                  <a:lnTo>
                    <a:pt x="977" y="1922"/>
                  </a:lnTo>
                  <a:lnTo>
                    <a:pt x="0" y="2930"/>
                  </a:lnTo>
                  <a:lnTo>
                    <a:pt x="2205" y="5072"/>
                  </a:lnTo>
                  <a:cubicBezTo>
                    <a:pt x="2394" y="5293"/>
                    <a:pt x="2678" y="5387"/>
                    <a:pt x="2930" y="5387"/>
                  </a:cubicBezTo>
                  <a:cubicBezTo>
                    <a:pt x="3214" y="5387"/>
                    <a:pt x="3497" y="5293"/>
                    <a:pt x="3686" y="5072"/>
                  </a:cubicBezTo>
                  <a:lnTo>
                    <a:pt x="5891" y="2930"/>
                  </a:lnTo>
                  <a:lnTo>
                    <a:pt x="4663" y="1701"/>
                  </a:lnTo>
                  <a:cubicBezTo>
                    <a:pt x="4568" y="1575"/>
                    <a:pt x="4568" y="1355"/>
                    <a:pt x="4663" y="1229"/>
                  </a:cubicBezTo>
                  <a:lnTo>
                    <a:pt x="5167" y="756"/>
                  </a:lnTo>
                  <a:cubicBezTo>
                    <a:pt x="5261" y="630"/>
                    <a:pt x="5261" y="410"/>
                    <a:pt x="5167" y="284"/>
                  </a:cubicBezTo>
                  <a:cubicBezTo>
                    <a:pt x="5104" y="221"/>
                    <a:pt x="5009" y="189"/>
                    <a:pt x="4915" y="189"/>
                  </a:cubicBezTo>
                  <a:cubicBezTo>
                    <a:pt x="4820" y="189"/>
                    <a:pt x="4726" y="221"/>
                    <a:pt x="4663" y="284"/>
                  </a:cubicBezTo>
                  <a:lnTo>
                    <a:pt x="4190" y="756"/>
                  </a:lnTo>
                  <a:cubicBezTo>
                    <a:pt x="4143" y="819"/>
                    <a:pt x="4056" y="851"/>
                    <a:pt x="3966" y="851"/>
                  </a:cubicBezTo>
                  <a:cubicBezTo>
                    <a:pt x="3875" y="851"/>
                    <a:pt x="3781" y="819"/>
                    <a:pt x="3718" y="756"/>
                  </a:cubicBezTo>
                  <a:lnTo>
                    <a:pt x="299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8" name="Google Shape;8853;p58">
            <a:extLst>
              <a:ext uri="{FF2B5EF4-FFF2-40B4-BE49-F238E27FC236}">
                <a16:creationId xmlns:a16="http://schemas.microsoft.com/office/drawing/2014/main" id="{55590C37-D69E-2D87-907C-FE997F3CE129}"/>
              </a:ext>
            </a:extLst>
          </p:cNvPr>
          <p:cNvGrpSpPr/>
          <p:nvPr/>
        </p:nvGrpSpPr>
        <p:grpSpPr>
          <a:xfrm>
            <a:off x="9847244" y="5206405"/>
            <a:ext cx="495887" cy="493087"/>
            <a:chOff x="5727850" y="3609275"/>
            <a:chExt cx="278850" cy="277275"/>
          </a:xfrm>
          <a:solidFill>
            <a:srgbClr val="054B99"/>
          </a:solidFill>
        </p:grpSpPr>
        <p:sp>
          <p:nvSpPr>
            <p:cNvPr id="449" name="Google Shape;8854;p58">
              <a:extLst>
                <a:ext uri="{FF2B5EF4-FFF2-40B4-BE49-F238E27FC236}">
                  <a16:creationId xmlns:a16="http://schemas.microsoft.com/office/drawing/2014/main" id="{9952FB98-8D4E-46AE-BBE5-CF6C74DBA252}"/>
                </a:ext>
              </a:extLst>
            </p:cNvPr>
            <p:cNvSpPr/>
            <p:nvPr/>
          </p:nvSpPr>
          <p:spPr>
            <a:xfrm>
              <a:off x="5884600" y="3765225"/>
              <a:ext cx="122100" cy="121325"/>
            </a:xfrm>
            <a:custGeom>
              <a:avLst/>
              <a:gdLst/>
              <a:ahLst/>
              <a:cxnLst/>
              <a:rect l="l" t="t" r="r" b="b"/>
              <a:pathLst>
                <a:path w="4884" h="4853" extrusionOk="0">
                  <a:moveTo>
                    <a:pt x="2426" y="662"/>
                  </a:moveTo>
                  <a:cubicBezTo>
                    <a:pt x="2646" y="662"/>
                    <a:pt x="2804" y="819"/>
                    <a:pt x="2804" y="1008"/>
                  </a:cubicBezTo>
                  <a:cubicBezTo>
                    <a:pt x="2804" y="1197"/>
                    <a:pt x="2646" y="1355"/>
                    <a:pt x="2426" y="1355"/>
                  </a:cubicBezTo>
                  <a:cubicBezTo>
                    <a:pt x="2237" y="1355"/>
                    <a:pt x="2079" y="1197"/>
                    <a:pt x="2079" y="1008"/>
                  </a:cubicBezTo>
                  <a:cubicBezTo>
                    <a:pt x="2079" y="819"/>
                    <a:pt x="2237" y="662"/>
                    <a:pt x="2426" y="662"/>
                  </a:cubicBezTo>
                  <a:close/>
                  <a:moveTo>
                    <a:pt x="2426" y="1670"/>
                  </a:moveTo>
                  <a:cubicBezTo>
                    <a:pt x="2646" y="1670"/>
                    <a:pt x="2804" y="1828"/>
                    <a:pt x="2804" y="2048"/>
                  </a:cubicBezTo>
                  <a:lnTo>
                    <a:pt x="2804" y="3781"/>
                  </a:lnTo>
                  <a:cubicBezTo>
                    <a:pt x="2804" y="3970"/>
                    <a:pt x="2646" y="4127"/>
                    <a:pt x="2426" y="4127"/>
                  </a:cubicBezTo>
                  <a:cubicBezTo>
                    <a:pt x="2237" y="4127"/>
                    <a:pt x="2079" y="3970"/>
                    <a:pt x="2079" y="3781"/>
                  </a:cubicBezTo>
                  <a:lnTo>
                    <a:pt x="2079" y="2048"/>
                  </a:lnTo>
                  <a:cubicBezTo>
                    <a:pt x="2079" y="1828"/>
                    <a:pt x="2237" y="1670"/>
                    <a:pt x="2426" y="1670"/>
                  </a:cubicBezTo>
                  <a:close/>
                  <a:moveTo>
                    <a:pt x="2426" y="0"/>
                  </a:moveTo>
                  <a:cubicBezTo>
                    <a:pt x="1103" y="0"/>
                    <a:pt x="0" y="1103"/>
                    <a:pt x="0" y="2426"/>
                  </a:cubicBezTo>
                  <a:cubicBezTo>
                    <a:pt x="0" y="3749"/>
                    <a:pt x="1103" y="4852"/>
                    <a:pt x="2426" y="4852"/>
                  </a:cubicBezTo>
                  <a:cubicBezTo>
                    <a:pt x="3781" y="4852"/>
                    <a:pt x="4883" y="3749"/>
                    <a:pt x="4883" y="2426"/>
                  </a:cubicBezTo>
                  <a:cubicBezTo>
                    <a:pt x="4883" y="1040"/>
                    <a:pt x="3781" y="0"/>
                    <a:pt x="24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8855;p58">
              <a:extLst>
                <a:ext uri="{FF2B5EF4-FFF2-40B4-BE49-F238E27FC236}">
                  <a16:creationId xmlns:a16="http://schemas.microsoft.com/office/drawing/2014/main" id="{4396CA30-723D-06BB-E622-C4A1AABDACF3}"/>
                </a:ext>
              </a:extLst>
            </p:cNvPr>
            <p:cNvSpPr/>
            <p:nvPr/>
          </p:nvSpPr>
          <p:spPr>
            <a:xfrm>
              <a:off x="5727850" y="3669125"/>
              <a:ext cx="35475" cy="216625"/>
            </a:xfrm>
            <a:custGeom>
              <a:avLst/>
              <a:gdLst/>
              <a:ahLst/>
              <a:cxnLst/>
              <a:rect l="l" t="t" r="r" b="b"/>
              <a:pathLst>
                <a:path w="1419" h="8665" extrusionOk="0">
                  <a:moveTo>
                    <a:pt x="32" y="1"/>
                  </a:moveTo>
                  <a:lnTo>
                    <a:pt x="32" y="7310"/>
                  </a:lnTo>
                  <a:cubicBezTo>
                    <a:pt x="1" y="8034"/>
                    <a:pt x="631" y="8665"/>
                    <a:pt x="1418" y="8665"/>
                  </a:cubicBezTo>
                  <a:lnTo>
                    <a:pt x="1418" y="347"/>
                  </a:lnTo>
                  <a:lnTo>
                    <a:pt x="1072" y="347"/>
                  </a:lnTo>
                  <a:cubicBezTo>
                    <a:pt x="662" y="347"/>
                    <a:pt x="316" y="253"/>
                    <a:pt x="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8856;p58">
              <a:extLst>
                <a:ext uri="{FF2B5EF4-FFF2-40B4-BE49-F238E27FC236}">
                  <a16:creationId xmlns:a16="http://schemas.microsoft.com/office/drawing/2014/main" id="{EA3CB5F4-FA00-BF4C-C2B6-2BF8D3F913AE}"/>
                </a:ext>
              </a:extLst>
            </p:cNvPr>
            <p:cNvSpPr/>
            <p:nvPr/>
          </p:nvSpPr>
          <p:spPr>
            <a:xfrm>
              <a:off x="5779825" y="3677800"/>
              <a:ext cx="174900" cy="207950"/>
            </a:xfrm>
            <a:custGeom>
              <a:avLst/>
              <a:gdLst/>
              <a:ahLst/>
              <a:cxnLst/>
              <a:rect l="l" t="t" r="r" b="b"/>
              <a:pathLst>
                <a:path w="6996" h="8318" extrusionOk="0">
                  <a:moveTo>
                    <a:pt x="5262" y="693"/>
                  </a:moveTo>
                  <a:cubicBezTo>
                    <a:pt x="5451" y="693"/>
                    <a:pt x="5609" y="851"/>
                    <a:pt x="5609" y="1040"/>
                  </a:cubicBezTo>
                  <a:cubicBezTo>
                    <a:pt x="5609" y="1229"/>
                    <a:pt x="5451" y="1386"/>
                    <a:pt x="5262" y="1386"/>
                  </a:cubicBezTo>
                  <a:lnTo>
                    <a:pt x="1072" y="1386"/>
                  </a:lnTo>
                  <a:cubicBezTo>
                    <a:pt x="883" y="1386"/>
                    <a:pt x="726" y="1229"/>
                    <a:pt x="726" y="1040"/>
                  </a:cubicBezTo>
                  <a:cubicBezTo>
                    <a:pt x="726" y="851"/>
                    <a:pt x="883" y="693"/>
                    <a:pt x="1072" y="693"/>
                  </a:cubicBezTo>
                  <a:close/>
                  <a:moveTo>
                    <a:pt x="5262" y="2080"/>
                  </a:moveTo>
                  <a:cubicBezTo>
                    <a:pt x="5451" y="2080"/>
                    <a:pt x="5609" y="2237"/>
                    <a:pt x="5609" y="2426"/>
                  </a:cubicBezTo>
                  <a:cubicBezTo>
                    <a:pt x="5609" y="2615"/>
                    <a:pt x="5451" y="2773"/>
                    <a:pt x="5262" y="2773"/>
                  </a:cubicBezTo>
                  <a:lnTo>
                    <a:pt x="1072" y="2773"/>
                  </a:lnTo>
                  <a:cubicBezTo>
                    <a:pt x="883" y="2773"/>
                    <a:pt x="726" y="2615"/>
                    <a:pt x="726" y="2426"/>
                  </a:cubicBezTo>
                  <a:cubicBezTo>
                    <a:pt x="726" y="2237"/>
                    <a:pt x="883" y="2080"/>
                    <a:pt x="1072" y="2080"/>
                  </a:cubicBezTo>
                  <a:close/>
                  <a:moveTo>
                    <a:pt x="1" y="0"/>
                  </a:moveTo>
                  <a:lnTo>
                    <a:pt x="1" y="8318"/>
                  </a:lnTo>
                  <a:lnTo>
                    <a:pt x="4695" y="8318"/>
                  </a:lnTo>
                  <a:cubicBezTo>
                    <a:pt x="4002" y="7750"/>
                    <a:pt x="3498" y="6868"/>
                    <a:pt x="3498" y="5892"/>
                  </a:cubicBezTo>
                  <a:cubicBezTo>
                    <a:pt x="3498" y="5766"/>
                    <a:pt x="3561" y="5640"/>
                    <a:pt x="3561" y="5545"/>
                  </a:cubicBezTo>
                  <a:lnTo>
                    <a:pt x="1072" y="5545"/>
                  </a:lnTo>
                  <a:cubicBezTo>
                    <a:pt x="883" y="5545"/>
                    <a:pt x="726" y="5388"/>
                    <a:pt x="726" y="5167"/>
                  </a:cubicBezTo>
                  <a:lnTo>
                    <a:pt x="726" y="3812"/>
                  </a:lnTo>
                  <a:cubicBezTo>
                    <a:pt x="726" y="3592"/>
                    <a:pt x="883" y="3434"/>
                    <a:pt x="1072" y="3434"/>
                  </a:cubicBezTo>
                  <a:lnTo>
                    <a:pt x="4695" y="3434"/>
                  </a:lnTo>
                  <a:cubicBezTo>
                    <a:pt x="5199" y="3056"/>
                    <a:pt x="5861" y="2773"/>
                    <a:pt x="6617" y="2773"/>
                  </a:cubicBezTo>
                  <a:cubicBezTo>
                    <a:pt x="6743" y="2773"/>
                    <a:pt x="6869" y="2804"/>
                    <a:pt x="6995" y="2804"/>
                  </a:cubicBezTo>
                  <a:lnTo>
                    <a:pt x="699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8857;p58">
              <a:extLst>
                <a:ext uri="{FF2B5EF4-FFF2-40B4-BE49-F238E27FC236}">
                  <a16:creationId xmlns:a16="http://schemas.microsoft.com/office/drawing/2014/main" id="{A2B5A8E5-E634-8315-0E87-E51B414D6B4E}"/>
                </a:ext>
              </a:extLst>
            </p:cNvPr>
            <p:cNvSpPr/>
            <p:nvPr/>
          </p:nvSpPr>
          <p:spPr>
            <a:xfrm>
              <a:off x="5815275" y="3781750"/>
              <a:ext cx="66200" cy="17350"/>
            </a:xfrm>
            <a:custGeom>
              <a:avLst/>
              <a:gdLst/>
              <a:ahLst/>
              <a:cxnLst/>
              <a:rect l="l" t="t" r="r" b="b"/>
              <a:pathLst>
                <a:path w="2648" h="694" extrusionOk="0">
                  <a:moveTo>
                    <a:pt x="1" y="1"/>
                  </a:moveTo>
                  <a:lnTo>
                    <a:pt x="1" y="694"/>
                  </a:lnTo>
                  <a:lnTo>
                    <a:pt x="2301" y="694"/>
                  </a:lnTo>
                  <a:cubicBezTo>
                    <a:pt x="2364" y="473"/>
                    <a:pt x="2490" y="221"/>
                    <a:pt x="26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8858;p58">
              <a:extLst>
                <a:ext uri="{FF2B5EF4-FFF2-40B4-BE49-F238E27FC236}">
                  <a16:creationId xmlns:a16="http://schemas.microsoft.com/office/drawing/2014/main" id="{2121D0AC-A93B-AD5C-8846-3BB5F82214BF}"/>
                </a:ext>
              </a:extLst>
            </p:cNvPr>
            <p:cNvSpPr/>
            <p:nvPr/>
          </p:nvSpPr>
          <p:spPr>
            <a:xfrm>
              <a:off x="5727850" y="3609275"/>
              <a:ext cx="226075" cy="51225"/>
            </a:xfrm>
            <a:custGeom>
              <a:avLst/>
              <a:gdLst/>
              <a:ahLst/>
              <a:cxnLst/>
              <a:rect l="l" t="t" r="r" b="b"/>
              <a:pathLst>
                <a:path w="9043" h="2049" extrusionOk="0">
                  <a:moveTo>
                    <a:pt x="1072" y="0"/>
                  </a:moveTo>
                  <a:cubicBezTo>
                    <a:pt x="473" y="0"/>
                    <a:pt x="32" y="473"/>
                    <a:pt x="32" y="1040"/>
                  </a:cubicBezTo>
                  <a:cubicBezTo>
                    <a:pt x="1" y="1576"/>
                    <a:pt x="473" y="2048"/>
                    <a:pt x="1072" y="2048"/>
                  </a:cubicBezTo>
                  <a:lnTo>
                    <a:pt x="9043" y="2048"/>
                  </a:lnTo>
                  <a:cubicBezTo>
                    <a:pt x="8475" y="2048"/>
                    <a:pt x="8034" y="1576"/>
                    <a:pt x="8034" y="1040"/>
                  </a:cubicBezTo>
                  <a:cubicBezTo>
                    <a:pt x="8034" y="441"/>
                    <a:pt x="8507" y="0"/>
                    <a:pt x="90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4" name="Google Shape;8859;p58">
            <a:extLst>
              <a:ext uri="{FF2B5EF4-FFF2-40B4-BE49-F238E27FC236}">
                <a16:creationId xmlns:a16="http://schemas.microsoft.com/office/drawing/2014/main" id="{9B429564-1FE8-F402-CD88-31F164784215}"/>
              </a:ext>
            </a:extLst>
          </p:cNvPr>
          <p:cNvGrpSpPr/>
          <p:nvPr/>
        </p:nvGrpSpPr>
        <p:grpSpPr>
          <a:xfrm>
            <a:off x="9864072" y="5828643"/>
            <a:ext cx="462232" cy="525275"/>
            <a:chOff x="5736525" y="3963700"/>
            <a:chExt cx="259925" cy="295375"/>
          </a:xfrm>
          <a:solidFill>
            <a:srgbClr val="054B99"/>
          </a:solidFill>
        </p:grpSpPr>
        <p:sp>
          <p:nvSpPr>
            <p:cNvPr id="455" name="Google Shape;8860;p58">
              <a:extLst>
                <a:ext uri="{FF2B5EF4-FFF2-40B4-BE49-F238E27FC236}">
                  <a16:creationId xmlns:a16="http://schemas.microsoft.com/office/drawing/2014/main" id="{16116382-5405-E4E7-B2A6-29F71DD73D8E}"/>
                </a:ext>
              </a:extLst>
            </p:cNvPr>
            <p:cNvSpPr/>
            <p:nvPr/>
          </p:nvSpPr>
          <p:spPr>
            <a:xfrm>
              <a:off x="5736525" y="4153525"/>
              <a:ext cx="121300" cy="105550"/>
            </a:xfrm>
            <a:custGeom>
              <a:avLst/>
              <a:gdLst/>
              <a:ahLst/>
              <a:cxnLst/>
              <a:rect l="l" t="t" r="r" b="b"/>
              <a:pathLst>
                <a:path w="4852" h="4222" extrusionOk="0">
                  <a:moveTo>
                    <a:pt x="1733" y="0"/>
                  </a:moveTo>
                  <a:cubicBezTo>
                    <a:pt x="788" y="0"/>
                    <a:pt x="0" y="788"/>
                    <a:pt x="0" y="1733"/>
                  </a:cubicBezTo>
                  <a:lnTo>
                    <a:pt x="0" y="3875"/>
                  </a:lnTo>
                  <a:cubicBezTo>
                    <a:pt x="0" y="4064"/>
                    <a:pt x="158" y="4222"/>
                    <a:pt x="378" y="4222"/>
                  </a:cubicBezTo>
                  <a:lnTo>
                    <a:pt x="4852" y="4222"/>
                  </a:lnTo>
                  <a:lnTo>
                    <a:pt x="4852" y="2584"/>
                  </a:lnTo>
                  <a:lnTo>
                    <a:pt x="230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8861;p58">
              <a:extLst>
                <a:ext uri="{FF2B5EF4-FFF2-40B4-BE49-F238E27FC236}">
                  <a16:creationId xmlns:a16="http://schemas.microsoft.com/office/drawing/2014/main" id="{62C8F557-64A5-9A2F-4F43-FBD46048E97A}"/>
                </a:ext>
              </a:extLst>
            </p:cNvPr>
            <p:cNvSpPr/>
            <p:nvPr/>
          </p:nvSpPr>
          <p:spPr>
            <a:xfrm>
              <a:off x="5833400" y="4168475"/>
              <a:ext cx="66975" cy="33900"/>
            </a:xfrm>
            <a:custGeom>
              <a:avLst/>
              <a:gdLst/>
              <a:ahLst/>
              <a:cxnLst/>
              <a:rect l="l" t="t" r="r" b="b"/>
              <a:pathLst>
                <a:path w="2679" h="1356" extrusionOk="0">
                  <a:moveTo>
                    <a:pt x="2678" y="1"/>
                  </a:moveTo>
                  <a:lnTo>
                    <a:pt x="2678" y="1"/>
                  </a:lnTo>
                  <a:cubicBezTo>
                    <a:pt x="2458" y="32"/>
                    <a:pt x="2237" y="127"/>
                    <a:pt x="1985" y="127"/>
                  </a:cubicBezTo>
                  <a:lnTo>
                    <a:pt x="662" y="127"/>
                  </a:lnTo>
                  <a:cubicBezTo>
                    <a:pt x="441" y="127"/>
                    <a:pt x="221" y="95"/>
                    <a:pt x="0" y="1"/>
                  </a:cubicBezTo>
                  <a:lnTo>
                    <a:pt x="0" y="1"/>
                  </a:lnTo>
                  <a:lnTo>
                    <a:pt x="1323" y="1355"/>
                  </a:lnTo>
                  <a:lnTo>
                    <a:pt x="267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8862;p58">
              <a:extLst>
                <a:ext uri="{FF2B5EF4-FFF2-40B4-BE49-F238E27FC236}">
                  <a16:creationId xmlns:a16="http://schemas.microsoft.com/office/drawing/2014/main" id="{DC62932E-5EB2-066C-B909-A4D3C7627F1A}"/>
                </a:ext>
              </a:extLst>
            </p:cNvPr>
            <p:cNvSpPr/>
            <p:nvPr/>
          </p:nvSpPr>
          <p:spPr>
            <a:xfrm>
              <a:off x="5875925" y="4153525"/>
              <a:ext cx="120525" cy="105550"/>
            </a:xfrm>
            <a:custGeom>
              <a:avLst/>
              <a:gdLst/>
              <a:ahLst/>
              <a:cxnLst/>
              <a:rect l="l" t="t" r="r" b="b"/>
              <a:pathLst>
                <a:path w="4821" h="4222" extrusionOk="0">
                  <a:moveTo>
                    <a:pt x="2426" y="2048"/>
                  </a:moveTo>
                  <a:cubicBezTo>
                    <a:pt x="2615" y="2048"/>
                    <a:pt x="2773" y="2205"/>
                    <a:pt x="2773" y="2426"/>
                  </a:cubicBezTo>
                  <a:cubicBezTo>
                    <a:pt x="2773" y="2615"/>
                    <a:pt x="2615" y="2773"/>
                    <a:pt x="2426" y="2773"/>
                  </a:cubicBezTo>
                  <a:lnTo>
                    <a:pt x="1733" y="2773"/>
                  </a:lnTo>
                  <a:cubicBezTo>
                    <a:pt x="1513" y="2773"/>
                    <a:pt x="1355" y="2615"/>
                    <a:pt x="1355" y="2426"/>
                  </a:cubicBezTo>
                  <a:cubicBezTo>
                    <a:pt x="1355" y="2205"/>
                    <a:pt x="1513" y="2048"/>
                    <a:pt x="1733" y="2048"/>
                  </a:cubicBezTo>
                  <a:close/>
                  <a:moveTo>
                    <a:pt x="2552" y="0"/>
                  </a:moveTo>
                  <a:lnTo>
                    <a:pt x="1" y="2584"/>
                  </a:lnTo>
                  <a:lnTo>
                    <a:pt x="1" y="4222"/>
                  </a:lnTo>
                  <a:lnTo>
                    <a:pt x="4474" y="4222"/>
                  </a:lnTo>
                  <a:cubicBezTo>
                    <a:pt x="4663" y="4222"/>
                    <a:pt x="4821" y="4064"/>
                    <a:pt x="4821" y="3875"/>
                  </a:cubicBezTo>
                  <a:lnTo>
                    <a:pt x="4821" y="1733"/>
                  </a:lnTo>
                  <a:cubicBezTo>
                    <a:pt x="4821" y="788"/>
                    <a:pt x="4033" y="0"/>
                    <a:pt x="30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8863;p58">
              <a:extLst>
                <a:ext uri="{FF2B5EF4-FFF2-40B4-BE49-F238E27FC236}">
                  <a16:creationId xmlns:a16="http://schemas.microsoft.com/office/drawing/2014/main" id="{97659FFA-37B5-B169-B0DF-2805F542334D}"/>
                </a:ext>
              </a:extLst>
            </p:cNvPr>
            <p:cNvSpPr/>
            <p:nvPr/>
          </p:nvSpPr>
          <p:spPr>
            <a:xfrm>
              <a:off x="5754625" y="3963700"/>
              <a:ext cx="224500" cy="154400"/>
            </a:xfrm>
            <a:custGeom>
              <a:avLst/>
              <a:gdLst/>
              <a:ahLst/>
              <a:cxnLst/>
              <a:rect l="l" t="t" r="r" b="b"/>
              <a:pathLst>
                <a:path w="8980" h="6176" extrusionOk="0">
                  <a:moveTo>
                    <a:pt x="3120" y="1"/>
                  </a:moveTo>
                  <a:cubicBezTo>
                    <a:pt x="1387" y="1"/>
                    <a:pt x="1" y="1418"/>
                    <a:pt x="1" y="3119"/>
                  </a:cubicBezTo>
                  <a:lnTo>
                    <a:pt x="1" y="4506"/>
                  </a:lnTo>
                  <a:cubicBezTo>
                    <a:pt x="1" y="5325"/>
                    <a:pt x="568" y="6018"/>
                    <a:pt x="1355" y="6175"/>
                  </a:cubicBezTo>
                  <a:lnTo>
                    <a:pt x="1355" y="2773"/>
                  </a:lnTo>
                  <a:lnTo>
                    <a:pt x="1009" y="2773"/>
                  </a:lnTo>
                  <a:cubicBezTo>
                    <a:pt x="914" y="2773"/>
                    <a:pt x="820" y="2804"/>
                    <a:pt x="694" y="2804"/>
                  </a:cubicBezTo>
                  <a:cubicBezTo>
                    <a:pt x="851" y="1607"/>
                    <a:pt x="1860" y="662"/>
                    <a:pt x="3120" y="662"/>
                  </a:cubicBezTo>
                  <a:lnTo>
                    <a:pt x="5861" y="662"/>
                  </a:lnTo>
                  <a:cubicBezTo>
                    <a:pt x="7089" y="662"/>
                    <a:pt x="8098" y="1607"/>
                    <a:pt x="8255" y="2804"/>
                  </a:cubicBezTo>
                  <a:cubicBezTo>
                    <a:pt x="8161" y="2773"/>
                    <a:pt x="8066" y="2773"/>
                    <a:pt x="7940" y="2773"/>
                  </a:cubicBezTo>
                  <a:lnTo>
                    <a:pt x="7593" y="2773"/>
                  </a:lnTo>
                  <a:lnTo>
                    <a:pt x="7593" y="6175"/>
                  </a:lnTo>
                  <a:cubicBezTo>
                    <a:pt x="8381" y="6018"/>
                    <a:pt x="8980" y="5325"/>
                    <a:pt x="8980" y="4506"/>
                  </a:cubicBezTo>
                  <a:lnTo>
                    <a:pt x="8980" y="3119"/>
                  </a:lnTo>
                  <a:cubicBezTo>
                    <a:pt x="8980" y="1387"/>
                    <a:pt x="7562" y="1"/>
                    <a:pt x="58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8864;p58">
              <a:extLst>
                <a:ext uri="{FF2B5EF4-FFF2-40B4-BE49-F238E27FC236}">
                  <a16:creationId xmlns:a16="http://schemas.microsoft.com/office/drawing/2014/main" id="{33B29E65-C053-8AF9-F63D-F37DD3887C5A}"/>
                </a:ext>
              </a:extLst>
            </p:cNvPr>
            <p:cNvSpPr/>
            <p:nvPr/>
          </p:nvSpPr>
          <p:spPr>
            <a:xfrm>
              <a:off x="5806625" y="3998350"/>
              <a:ext cx="69325" cy="52025"/>
            </a:xfrm>
            <a:custGeom>
              <a:avLst/>
              <a:gdLst/>
              <a:ahLst/>
              <a:cxnLst/>
              <a:rect l="l" t="t" r="r" b="b"/>
              <a:pathLst>
                <a:path w="2773" h="2081" extrusionOk="0">
                  <a:moveTo>
                    <a:pt x="1733" y="1"/>
                  </a:moveTo>
                  <a:cubicBezTo>
                    <a:pt x="788" y="1"/>
                    <a:pt x="0" y="788"/>
                    <a:pt x="0" y="1733"/>
                  </a:cubicBezTo>
                  <a:lnTo>
                    <a:pt x="0" y="2080"/>
                  </a:lnTo>
                  <a:lnTo>
                    <a:pt x="1733" y="2080"/>
                  </a:lnTo>
                  <a:cubicBezTo>
                    <a:pt x="2300" y="2049"/>
                    <a:pt x="2773" y="1607"/>
                    <a:pt x="2773" y="1009"/>
                  </a:cubicBezTo>
                  <a:lnTo>
                    <a:pt x="277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8865;p58">
              <a:extLst>
                <a:ext uri="{FF2B5EF4-FFF2-40B4-BE49-F238E27FC236}">
                  <a16:creationId xmlns:a16="http://schemas.microsoft.com/office/drawing/2014/main" id="{6C75B2BA-4359-F9D6-7BAB-C725C683FE62}"/>
                </a:ext>
              </a:extLst>
            </p:cNvPr>
            <p:cNvSpPr/>
            <p:nvPr/>
          </p:nvSpPr>
          <p:spPr>
            <a:xfrm>
              <a:off x="5893250" y="3999150"/>
              <a:ext cx="34675" cy="51225"/>
            </a:xfrm>
            <a:custGeom>
              <a:avLst/>
              <a:gdLst/>
              <a:ahLst/>
              <a:cxnLst/>
              <a:rect l="l" t="t" r="r" b="b"/>
              <a:pathLst>
                <a:path w="1387" h="2049" extrusionOk="0">
                  <a:moveTo>
                    <a:pt x="1" y="0"/>
                  </a:moveTo>
                  <a:lnTo>
                    <a:pt x="1" y="1040"/>
                  </a:lnTo>
                  <a:cubicBezTo>
                    <a:pt x="1" y="1607"/>
                    <a:pt x="473" y="2048"/>
                    <a:pt x="1040" y="2048"/>
                  </a:cubicBezTo>
                  <a:lnTo>
                    <a:pt x="1387" y="2048"/>
                  </a:lnTo>
                  <a:lnTo>
                    <a:pt x="1387" y="1701"/>
                  </a:lnTo>
                  <a:cubicBezTo>
                    <a:pt x="1387" y="882"/>
                    <a:pt x="788" y="158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8866;p58">
              <a:extLst>
                <a:ext uri="{FF2B5EF4-FFF2-40B4-BE49-F238E27FC236}">
                  <a16:creationId xmlns:a16="http://schemas.microsoft.com/office/drawing/2014/main" id="{13DF3075-2BCE-3B4E-784D-B1F173EE204A}"/>
                </a:ext>
              </a:extLst>
            </p:cNvPr>
            <p:cNvSpPr/>
            <p:nvPr/>
          </p:nvSpPr>
          <p:spPr>
            <a:xfrm>
              <a:off x="5806625" y="4049550"/>
              <a:ext cx="121300" cy="104000"/>
            </a:xfrm>
            <a:custGeom>
              <a:avLst/>
              <a:gdLst/>
              <a:ahLst/>
              <a:cxnLst/>
              <a:rect l="l" t="t" r="r" b="b"/>
              <a:pathLst>
                <a:path w="4852" h="4160" extrusionOk="0">
                  <a:moveTo>
                    <a:pt x="3119" y="1"/>
                  </a:moveTo>
                  <a:cubicBezTo>
                    <a:pt x="2804" y="442"/>
                    <a:pt x="2300" y="694"/>
                    <a:pt x="1733" y="694"/>
                  </a:cubicBezTo>
                  <a:lnTo>
                    <a:pt x="0" y="694"/>
                  </a:lnTo>
                  <a:lnTo>
                    <a:pt x="0" y="2426"/>
                  </a:lnTo>
                  <a:cubicBezTo>
                    <a:pt x="0" y="3372"/>
                    <a:pt x="788" y="4159"/>
                    <a:pt x="1733" y="4159"/>
                  </a:cubicBezTo>
                  <a:lnTo>
                    <a:pt x="3119" y="4159"/>
                  </a:lnTo>
                  <a:cubicBezTo>
                    <a:pt x="4064" y="4159"/>
                    <a:pt x="4852" y="3372"/>
                    <a:pt x="4852" y="2426"/>
                  </a:cubicBezTo>
                  <a:lnTo>
                    <a:pt x="4852" y="694"/>
                  </a:lnTo>
                  <a:lnTo>
                    <a:pt x="4505" y="694"/>
                  </a:lnTo>
                  <a:cubicBezTo>
                    <a:pt x="3938" y="694"/>
                    <a:pt x="3434" y="442"/>
                    <a:pt x="3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2" name="Google Shape;8867;p58">
            <a:extLst>
              <a:ext uri="{FF2B5EF4-FFF2-40B4-BE49-F238E27FC236}">
                <a16:creationId xmlns:a16="http://schemas.microsoft.com/office/drawing/2014/main" id="{0641DD48-BFD8-E486-8A78-88615FBA9254}"/>
              </a:ext>
            </a:extLst>
          </p:cNvPr>
          <p:cNvGrpSpPr/>
          <p:nvPr/>
        </p:nvGrpSpPr>
        <p:grpSpPr>
          <a:xfrm>
            <a:off x="11177121" y="5189600"/>
            <a:ext cx="528120" cy="526697"/>
            <a:chOff x="6553275" y="3604550"/>
            <a:chExt cx="296975" cy="296175"/>
          </a:xfrm>
          <a:solidFill>
            <a:srgbClr val="054B99"/>
          </a:solidFill>
        </p:grpSpPr>
        <p:sp>
          <p:nvSpPr>
            <p:cNvPr id="463" name="Google Shape;8868;p58">
              <a:extLst>
                <a:ext uri="{FF2B5EF4-FFF2-40B4-BE49-F238E27FC236}">
                  <a16:creationId xmlns:a16="http://schemas.microsoft.com/office/drawing/2014/main" id="{9B0F08D9-A4BE-F77E-CAC5-68A1B28BFCE4}"/>
                </a:ext>
              </a:extLst>
            </p:cNvPr>
            <p:cNvSpPr/>
            <p:nvPr/>
          </p:nvSpPr>
          <p:spPr>
            <a:xfrm>
              <a:off x="6657250" y="3604550"/>
              <a:ext cx="86650" cy="86650"/>
            </a:xfrm>
            <a:custGeom>
              <a:avLst/>
              <a:gdLst/>
              <a:ahLst/>
              <a:cxnLst/>
              <a:rect l="l" t="t" r="r" b="b"/>
              <a:pathLst>
                <a:path w="3466" h="3466" extrusionOk="0">
                  <a:moveTo>
                    <a:pt x="1733" y="0"/>
                  </a:moveTo>
                  <a:cubicBezTo>
                    <a:pt x="788" y="0"/>
                    <a:pt x="0" y="788"/>
                    <a:pt x="0" y="1733"/>
                  </a:cubicBezTo>
                  <a:cubicBezTo>
                    <a:pt x="0" y="2678"/>
                    <a:pt x="788" y="3466"/>
                    <a:pt x="1733" y="3466"/>
                  </a:cubicBezTo>
                  <a:cubicBezTo>
                    <a:pt x="2678" y="3466"/>
                    <a:pt x="3466" y="2678"/>
                    <a:pt x="3466" y="1733"/>
                  </a:cubicBezTo>
                  <a:cubicBezTo>
                    <a:pt x="3466" y="788"/>
                    <a:pt x="2678" y="0"/>
                    <a:pt x="1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8869;p58">
              <a:extLst>
                <a:ext uri="{FF2B5EF4-FFF2-40B4-BE49-F238E27FC236}">
                  <a16:creationId xmlns:a16="http://schemas.microsoft.com/office/drawing/2014/main" id="{7B1563D7-3479-3DD4-B4D6-8CA5390488D8}"/>
                </a:ext>
              </a:extLst>
            </p:cNvPr>
            <p:cNvSpPr/>
            <p:nvPr/>
          </p:nvSpPr>
          <p:spPr>
            <a:xfrm>
              <a:off x="6553275" y="3777825"/>
              <a:ext cx="296975" cy="122900"/>
            </a:xfrm>
            <a:custGeom>
              <a:avLst/>
              <a:gdLst/>
              <a:ahLst/>
              <a:cxnLst/>
              <a:rect l="l" t="t" r="r" b="b"/>
              <a:pathLst>
                <a:path w="11879" h="4916" extrusionOk="0">
                  <a:moveTo>
                    <a:pt x="694" y="0"/>
                  </a:moveTo>
                  <a:cubicBezTo>
                    <a:pt x="316" y="0"/>
                    <a:pt x="1" y="315"/>
                    <a:pt x="1" y="693"/>
                  </a:cubicBezTo>
                  <a:cubicBezTo>
                    <a:pt x="1" y="1103"/>
                    <a:pt x="316" y="1418"/>
                    <a:pt x="694" y="1418"/>
                  </a:cubicBezTo>
                  <a:lnTo>
                    <a:pt x="694" y="4569"/>
                  </a:lnTo>
                  <a:cubicBezTo>
                    <a:pt x="694" y="4758"/>
                    <a:pt x="851" y="4915"/>
                    <a:pt x="1040" y="4915"/>
                  </a:cubicBezTo>
                  <a:lnTo>
                    <a:pt x="10807" y="4915"/>
                  </a:lnTo>
                  <a:cubicBezTo>
                    <a:pt x="11028" y="4915"/>
                    <a:pt x="11185" y="4758"/>
                    <a:pt x="11185" y="4569"/>
                  </a:cubicBezTo>
                  <a:lnTo>
                    <a:pt x="11185" y="1418"/>
                  </a:lnTo>
                  <a:cubicBezTo>
                    <a:pt x="11563" y="1418"/>
                    <a:pt x="11878" y="1103"/>
                    <a:pt x="11878" y="693"/>
                  </a:cubicBezTo>
                  <a:cubicBezTo>
                    <a:pt x="11815" y="315"/>
                    <a:pt x="11500" y="0"/>
                    <a:pt x="111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8870;p58">
              <a:extLst>
                <a:ext uri="{FF2B5EF4-FFF2-40B4-BE49-F238E27FC236}">
                  <a16:creationId xmlns:a16="http://schemas.microsoft.com/office/drawing/2014/main" id="{59419662-B6C5-846C-9C61-F12D1F0218B3}"/>
                </a:ext>
              </a:extLst>
            </p:cNvPr>
            <p:cNvSpPr/>
            <p:nvPr/>
          </p:nvSpPr>
          <p:spPr>
            <a:xfrm>
              <a:off x="6755700" y="3640000"/>
              <a:ext cx="74850" cy="121300"/>
            </a:xfrm>
            <a:custGeom>
              <a:avLst/>
              <a:gdLst/>
              <a:ahLst/>
              <a:cxnLst/>
              <a:rect l="l" t="t" r="r" b="b"/>
              <a:pathLst>
                <a:path w="2994" h="4852" extrusionOk="0">
                  <a:moveTo>
                    <a:pt x="190" y="0"/>
                  </a:moveTo>
                  <a:cubicBezTo>
                    <a:pt x="190" y="126"/>
                    <a:pt x="253" y="221"/>
                    <a:pt x="253" y="347"/>
                  </a:cubicBezTo>
                  <a:cubicBezTo>
                    <a:pt x="253" y="693"/>
                    <a:pt x="158" y="1071"/>
                    <a:pt x="1" y="1386"/>
                  </a:cubicBezTo>
                  <a:cubicBezTo>
                    <a:pt x="977" y="2079"/>
                    <a:pt x="1607" y="3182"/>
                    <a:pt x="1607" y="4474"/>
                  </a:cubicBezTo>
                  <a:lnTo>
                    <a:pt x="1607" y="4852"/>
                  </a:lnTo>
                  <a:lnTo>
                    <a:pt x="2994" y="4852"/>
                  </a:lnTo>
                  <a:lnTo>
                    <a:pt x="2489" y="756"/>
                  </a:lnTo>
                  <a:cubicBezTo>
                    <a:pt x="2363" y="315"/>
                    <a:pt x="1922" y="0"/>
                    <a:pt x="14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8871;p58">
              <a:extLst>
                <a:ext uri="{FF2B5EF4-FFF2-40B4-BE49-F238E27FC236}">
                  <a16:creationId xmlns:a16="http://schemas.microsoft.com/office/drawing/2014/main" id="{9F4D43BB-FBED-3B08-E088-623D4FEC07EF}"/>
                </a:ext>
              </a:extLst>
            </p:cNvPr>
            <p:cNvSpPr/>
            <p:nvPr/>
          </p:nvSpPr>
          <p:spPr>
            <a:xfrm>
              <a:off x="6570600" y="3640000"/>
              <a:ext cx="74850" cy="121300"/>
            </a:xfrm>
            <a:custGeom>
              <a:avLst/>
              <a:gdLst/>
              <a:ahLst/>
              <a:cxnLst/>
              <a:rect l="l" t="t" r="r" b="b"/>
              <a:pathLst>
                <a:path w="2994" h="4852" extrusionOk="0">
                  <a:moveTo>
                    <a:pt x="1545" y="0"/>
                  </a:moveTo>
                  <a:cubicBezTo>
                    <a:pt x="1072" y="0"/>
                    <a:pt x="663" y="315"/>
                    <a:pt x="505" y="788"/>
                  </a:cubicBezTo>
                  <a:lnTo>
                    <a:pt x="1" y="4852"/>
                  </a:lnTo>
                  <a:lnTo>
                    <a:pt x="1356" y="4852"/>
                  </a:lnTo>
                  <a:lnTo>
                    <a:pt x="1356" y="4474"/>
                  </a:lnTo>
                  <a:lnTo>
                    <a:pt x="1387" y="4474"/>
                  </a:lnTo>
                  <a:cubicBezTo>
                    <a:pt x="1387" y="3182"/>
                    <a:pt x="2017" y="2048"/>
                    <a:pt x="2994" y="1386"/>
                  </a:cubicBezTo>
                  <a:cubicBezTo>
                    <a:pt x="2836" y="1071"/>
                    <a:pt x="2773" y="693"/>
                    <a:pt x="2773" y="347"/>
                  </a:cubicBezTo>
                  <a:cubicBezTo>
                    <a:pt x="2773" y="221"/>
                    <a:pt x="2773" y="95"/>
                    <a:pt x="28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8872;p58">
              <a:extLst>
                <a:ext uri="{FF2B5EF4-FFF2-40B4-BE49-F238E27FC236}">
                  <a16:creationId xmlns:a16="http://schemas.microsoft.com/office/drawing/2014/main" id="{254ACCAF-533B-D96E-6918-279453303314}"/>
                </a:ext>
              </a:extLst>
            </p:cNvPr>
            <p:cNvSpPr/>
            <p:nvPr/>
          </p:nvSpPr>
          <p:spPr>
            <a:xfrm>
              <a:off x="6707650" y="3688025"/>
              <a:ext cx="70925" cy="70925"/>
            </a:xfrm>
            <a:custGeom>
              <a:avLst/>
              <a:gdLst/>
              <a:ahLst/>
              <a:cxnLst/>
              <a:rect l="l" t="t" r="r" b="b"/>
              <a:pathLst>
                <a:path w="2837" h="2837" extrusionOk="0">
                  <a:moveTo>
                    <a:pt x="1482" y="1"/>
                  </a:moveTo>
                  <a:cubicBezTo>
                    <a:pt x="1450" y="32"/>
                    <a:pt x="1418" y="64"/>
                    <a:pt x="1324" y="127"/>
                  </a:cubicBezTo>
                  <a:cubicBezTo>
                    <a:pt x="1324" y="190"/>
                    <a:pt x="1292" y="253"/>
                    <a:pt x="1261" y="284"/>
                  </a:cubicBezTo>
                  <a:lnTo>
                    <a:pt x="1" y="1923"/>
                  </a:lnTo>
                  <a:lnTo>
                    <a:pt x="1" y="2836"/>
                  </a:lnTo>
                  <a:lnTo>
                    <a:pt x="2742" y="2836"/>
                  </a:lnTo>
                  <a:lnTo>
                    <a:pt x="2742" y="2553"/>
                  </a:lnTo>
                  <a:lnTo>
                    <a:pt x="2836" y="2553"/>
                  </a:lnTo>
                  <a:cubicBezTo>
                    <a:pt x="2836" y="1513"/>
                    <a:pt x="2332" y="599"/>
                    <a:pt x="14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8873;p58">
              <a:extLst>
                <a:ext uri="{FF2B5EF4-FFF2-40B4-BE49-F238E27FC236}">
                  <a16:creationId xmlns:a16="http://schemas.microsoft.com/office/drawing/2014/main" id="{0D0A9670-B06E-4527-19B7-83DC5FA59311}"/>
                </a:ext>
              </a:extLst>
            </p:cNvPr>
            <p:cNvSpPr/>
            <p:nvPr/>
          </p:nvSpPr>
          <p:spPr>
            <a:xfrm>
              <a:off x="6621025" y="3688825"/>
              <a:ext cx="70900" cy="73275"/>
            </a:xfrm>
            <a:custGeom>
              <a:avLst/>
              <a:gdLst/>
              <a:ahLst/>
              <a:cxnLst/>
              <a:rect l="l" t="t" r="r" b="b"/>
              <a:pathLst>
                <a:path w="2836" h="2931" extrusionOk="0">
                  <a:moveTo>
                    <a:pt x="1323" y="0"/>
                  </a:moveTo>
                  <a:cubicBezTo>
                    <a:pt x="536" y="567"/>
                    <a:pt x="0" y="1513"/>
                    <a:pt x="0" y="2584"/>
                  </a:cubicBezTo>
                  <a:lnTo>
                    <a:pt x="0" y="2930"/>
                  </a:lnTo>
                  <a:lnTo>
                    <a:pt x="2741" y="2930"/>
                  </a:lnTo>
                  <a:lnTo>
                    <a:pt x="2741" y="1922"/>
                  </a:lnTo>
                  <a:lnTo>
                    <a:pt x="2836" y="1922"/>
                  </a:lnTo>
                  <a:lnTo>
                    <a:pt x="1575" y="284"/>
                  </a:lnTo>
                  <a:cubicBezTo>
                    <a:pt x="1512" y="252"/>
                    <a:pt x="1512" y="158"/>
                    <a:pt x="1481" y="126"/>
                  </a:cubicBezTo>
                  <a:cubicBezTo>
                    <a:pt x="1449" y="95"/>
                    <a:pt x="1355" y="63"/>
                    <a:pt x="13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7310AB9B-0E56-03A1-D8F0-4434D724F912}"/>
              </a:ext>
            </a:extLst>
          </p:cNvPr>
          <p:cNvSpPr txBox="1"/>
          <p:nvPr/>
        </p:nvSpPr>
        <p:spPr>
          <a:xfrm>
            <a:off x="292485" y="133553"/>
            <a:ext cx="301556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latin typeface="TT Norms Medium" panose="02000803030000020003" pitchFamily="50" charset="0"/>
            </a:endParaRPr>
          </a:p>
          <a:p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Material de apoio</a:t>
            </a:r>
          </a:p>
        </p:txBody>
      </p:sp>
      <p:sp>
        <p:nvSpPr>
          <p:cNvPr id="469" name="Google Shape;8407;p58">
            <a:extLst>
              <a:ext uri="{FF2B5EF4-FFF2-40B4-BE49-F238E27FC236}">
                <a16:creationId xmlns:a16="http://schemas.microsoft.com/office/drawing/2014/main" id="{50F4146D-900D-3658-B971-1B4CB9868447}"/>
              </a:ext>
            </a:extLst>
          </p:cNvPr>
          <p:cNvSpPr txBox="1">
            <a:spLocks/>
          </p:cNvSpPr>
          <p:nvPr/>
        </p:nvSpPr>
        <p:spPr>
          <a:xfrm>
            <a:off x="2511798" y="1185258"/>
            <a:ext cx="7047300" cy="7656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t-BR" sz="3600" dirty="0">
                <a:solidFill>
                  <a:srgbClr val="054B99"/>
                </a:solidFill>
                <a:latin typeface="TT Norms ExtraBold" panose="02000503040000020004" pitchFamily="50" charset="0"/>
                <a:ea typeface="Arial"/>
                <a:cs typeface="Arial"/>
                <a:sym typeface="Arial"/>
              </a:rPr>
              <a:t>Ícones Empresa, Time</a:t>
            </a:r>
            <a:endParaRPr lang="pt-BR" sz="3600" dirty="0">
              <a:solidFill>
                <a:srgbClr val="FFFFFF"/>
              </a:solidFill>
              <a:latin typeface="TT Norms ExtraBold" panose="02000503040000020004" pitchFamily="50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1234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B6385-C229-388F-E705-BBF8D1F5C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7862;p57">
            <a:extLst>
              <a:ext uri="{FF2B5EF4-FFF2-40B4-BE49-F238E27FC236}">
                <a16:creationId xmlns:a16="http://schemas.microsoft.com/office/drawing/2014/main" id="{CCB7926B-2DA6-449B-C83A-09721E21DAF1}"/>
              </a:ext>
            </a:extLst>
          </p:cNvPr>
          <p:cNvSpPr/>
          <p:nvPr/>
        </p:nvSpPr>
        <p:spPr>
          <a:xfrm>
            <a:off x="1190457" y="2039007"/>
            <a:ext cx="466362" cy="455057"/>
          </a:xfrm>
          <a:custGeom>
            <a:avLst/>
            <a:gdLst/>
            <a:ahLst/>
            <a:cxnLst/>
            <a:rect l="l" t="t" r="r" b="b"/>
            <a:pathLst>
              <a:path w="12004" h="11713" extrusionOk="0">
                <a:moveTo>
                  <a:pt x="8633" y="2088"/>
                </a:moveTo>
                <a:cubicBezTo>
                  <a:pt x="8900" y="2088"/>
                  <a:pt x="9168" y="2182"/>
                  <a:pt x="9357" y="2371"/>
                </a:cubicBezTo>
                <a:cubicBezTo>
                  <a:pt x="9767" y="2781"/>
                  <a:pt x="9767" y="3442"/>
                  <a:pt x="9357" y="3820"/>
                </a:cubicBezTo>
                <a:lnTo>
                  <a:pt x="8128" y="5018"/>
                </a:lnTo>
                <a:cubicBezTo>
                  <a:pt x="7939" y="4702"/>
                  <a:pt x="7750" y="4419"/>
                  <a:pt x="7498" y="4135"/>
                </a:cubicBezTo>
                <a:cubicBezTo>
                  <a:pt x="7278" y="3915"/>
                  <a:pt x="6994" y="3726"/>
                  <a:pt x="6679" y="3568"/>
                </a:cubicBezTo>
                <a:lnTo>
                  <a:pt x="7908" y="2371"/>
                </a:lnTo>
                <a:cubicBezTo>
                  <a:pt x="8097" y="2182"/>
                  <a:pt x="8365" y="2088"/>
                  <a:pt x="8633" y="2088"/>
                </a:cubicBezTo>
                <a:close/>
                <a:moveTo>
                  <a:pt x="5230" y="5333"/>
                </a:moveTo>
                <a:cubicBezTo>
                  <a:pt x="5514" y="5333"/>
                  <a:pt x="5829" y="5396"/>
                  <a:pt x="6018" y="5648"/>
                </a:cubicBezTo>
                <a:cubicBezTo>
                  <a:pt x="6207" y="5837"/>
                  <a:pt x="6333" y="6120"/>
                  <a:pt x="6333" y="6435"/>
                </a:cubicBezTo>
                <a:cubicBezTo>
                  <a:pt x="6049" y="6435"/>
                  <a:pt x="5766" y="6309"/>
                  <a:pt x="5545" y="6120"/>
                </a:cubicBezTo>
                <a:cubicBezTo>
                  <a:pt x="5356" y="5931"/>
                  <a:pt x="5230" y="5648"/>
                  <a:pt x="5230" y="5333"/>
                </a:cubicBezTo>
                <a:close/>
                <a:moveTo>
                  <a:pt x="8617" y="717"/>
                </a:moveTo>
                <a:cubicBezTo>
                  <a:pt x="9223" y="717"/>
                  <a:pt x="9830" y="953"/>
                  <a:pt x="10302" y="1426"/>
                </a:cubicBezTo>
                <a:cubicBezTo>
                  <a:pt x="11247" y="2340"/>
                  <a:pt x="11247" y="3883"/>
                  <a:pt x="10302" y="4828"/>
                </a:cubicBezTo>
                <a:lnTo>
                  <a:pt x="8381" y="6719"/>
                </a:lnTo>
                <a:cubicBezTo>
                  <a:pt x="8412" y="6404"/>
                  <a:pt x="8412" y="6089"/>
                  <a:pt x="8349" y="5774"/>
                </a:cubicBezTo>
                <a:lnTo>
                  <a:pt x="9798" y="4356"/>
                </a:lnTo>
                <a:cubicBezTo>
                  <a:pt x="10460" y="3663"/>
                  <a:pt x="10460" y="2560"/>
                  <a:pt x="9798" y="1930"/>
                </a:cubicBezTo>
                <a:cubicBezTo>
                  <a:pt x="9467" y="1599"/>
                  <a:pt x="9034" y="1434"/>
                  <a:pt x="8601" y="1434"/>
                </a:cubicBezTo>
                <a:cubicBezTo>
                  <a:pt x="8168" y="1434"/>
                  <a:pt x="7735" y="1599"/>
                  <a:pt x="7404" y="1930"/>
                </a:cubicBezTo>
                <a:cubicBezTo>
                  <a:pt x="7309" y="2025"/>
                  <a:pt x="5356" y="3946"/>
                  <a:pt x="5073" y="4230"/>
                </a:cubicBezTo>
                <a:cubicBezTo>
                  <a:pt x="4411" y="4892"/>
                  <a:pt x="4411" y="5963"/>
                  <a:pt x="5073" y="6624"/>
                </a:cubicBezTo>
                <a:cubicBezTo>
                  <a:pt x="5356" y="6908"/>
                  <a:pt x="5671" y="7065"/>
                  <a:pt x="6049" y="7097"/>
                </a:cubicBezTo>
                <a:lnTo>
                  <a:pt x="5514" y="7664"/>
                </a:lnTo>
                <a:cubicBezTo>
                  <a:pt x="5167" y="7538"/>
                  <a:pt x="4883" y="7349"/>
                  <a:pt x="4600" y="7097"/>
                </a:cubicBezTo>
                <a:cubicBezTo>
                  <a:pt x="3655" y="6152"/>
                  <a:pt x="3655" y="4671"/>
                  <a:pt x="4600" y="3726"/>
                </a:cubicBezTo>
                <a:lnTo>
                  <a:pt x="6931" y="1426"/>
                </a:lnTo>
                <a:cubicBezTo>
                  <a:pt x="7404" y="953"/>
                  <a:pt x="8010" y="717"/>
                  <a:pt x="8617" y="717"/>
                </a:cubicBezTo>
                <a:close/>
                <a:moveTo>
                  <a:pt x="3497" y="6719"/>
                </a:moveTo>
                <a:cubicBezTo>
                  <a:pt x="3655" y="7034"/>
                  <a:pt x="3844" y="7286"/>
                  <a:pt x="4127" y="7569"/>
                </a:cubicBezTo>
                <a:cubicBezTo>
                  <a:pt x="4348" y="7821"/>
                  <a:pt x="4663" y="8042"/>
                  <a:pt x="4978" y="8168"/>
                </a:cubicBezTo>
                <a:lnTo>
                  <a:pt x="3812" y="9334"/>
                </a:lnTo>
                <a:cubicBezTo>
                  <a:pt x="3608" y="9538"/>
                  <a:pt x="3340" y="9641"/>
                  <a:pt x="3076" y="9641"/>
                </a:cubicBezTo>
                <a:cubicBezTo>
                  <a:pt x="2812" y="9641"/>
                  <a:pt x="2552" y="9538"/>
                  <a:pt x="2363" y="9334"/>
                </a:cubicBezTo>
                <a:cubicBezTo>
                  <a:pt x="1954" y="8956"/>
                  <a:pt x="1954" y="8294"/>
                  <a:pt x="2363" y="7884"/>
                </a:cubicBezTo>
                <a:lnTo>
                  <a:pt x="3497" y="6719"/>
                </a:lnTo>
                <a:close/>
                <a:moveTo>
                  <a:pt x="6112" y="4135"/>
                </a:moveTo>
                <a:cubicBezTo>
                  <a:pt x="6396" y="4261"/>
                  <a:pt x="6742" y="4450"/>
                  <a:pt x="6963" y="4702"/>
                </a:cubicBezTo>
                <a:cubicBezTo>
                  <a:pt x="7908" y="5648"/>
                  <a:pt x="7908" y="7128"/>
                  <a:pt x="6963" y="8073"/>
                </a:cubicBezTo>
                <a:lnTo>
                  <a:pt x="4757" y="10342"/>
                </a:lnTo>
                <a:cubicBezTo>
                  <a:pt x="4285" y="10814"/>
                  <a:pt x="3671" y="11051"/>
                  <a:pt x="3056" y="11051"/>
                </a:cubicBezTo>
                <a:cubicBezTo>
                  <a:pt x="2442" y="11051"/>
                  <a:pt x="1828" y="10814"/>
                  <a:pt x="1355" y="10342"/>
                </a:cubicBezTo>
                <a:cubicBezTo>
                  <a:pt x="945" y="9901"/>
                  <a:pt x="662" y="9271"/>
                  <a:pt x="662" y="8641"/>
                </a:cubicBezTo>
                <a:cubicBezTo>
                  <a:pt x="662" y="8010"/>
                  <a:pt x="882" y="7380"/>
                  <a:pt x="1355" y="6939"/>
                </a:cubicBezTo>
                <a:lnTo>
                  <a:pt x="3214" y="5081"/>
                </a:lnTo>
                <a:lnTo>
                  <a:pt x="3214" y="5081"/>
                </a:lnTo>
                <a:cubicBezTo>
                  <a:pt x="3182" y="5396"/>
                  <a:pt x="3214" y="5679"/>
                  <a:pt x="3245" y="5994"/>
                </a:cubicBezTo>
                <a:lnTo>
                  <a:pt x="1828" y="7443"/>
                </a:lnTo>
                <a:cubicBezTo>
                  <a:pt x="1166" y="8105"/>
                  <a:pt x="1166" y="9176"/>
                  <a:pt x="1828" y="9838"/>
                </a:cubicBezTo>
                <a:cubicBezTo>
                  <a:pt x="2174" y="10184"/>
                  <a:pt x="2623" y="10358"/>
                  <a:pt x="3064" y="10358"/>
                </a:cubicBezTo>
                <a:cubicBezTo>
                  <a:pt x="3505" y="10358"/>
                  <a:pt x="3938" y="10184"/>
                  <a:pt x="4253" y="9838"/>
                </a:cubicBezTo>
                <a:lnTo>
                  <a:pt x="6490" y="7569"/>
                </a:lnTo>
                <a:cubicBezTo>
                  <a:pt x="7152" y="6908"/>
                  <a:pt x="7152" y="5837"/>
                  <a:pt x="6490" y="5175"/>
                </a:cubicBezTo>
                <a:cubicBezTo>
                  <a:pt x="6207" y="4892"/>
                  <a:pt x="5892" y="4734"/>
                  <a:pt x="5514" y="4702"/>
                </a:cubicBezTo>
                <a:lnTo>
                  <a:pt x="6112" y="4135"/>
                </a:lnTo>
                <a:close/>
                <a:moveTo>
                  <a:pt x="8585" y="0"/>
                </a:moveTo>
                <a:cubicBezTo>
                  <a:pt x="7798" y="0"/>
                  <a:pt x="7010" y="308"/>
                  <a:pt x="6396" y="922"/>
                </a:cubicBezTo>
                <a:lnTo>
                  <a:pt x="4096" y="3190"/>
                </a:lnTo>
                <a:lnTo>
                  <a:pt x="882" y="6467"/>
                </a:lnTo>
                <a:cubicBezTo>
                  <a:pt x="315" y="7065"/>
                  <a:pt x="0" y="7821"/>
                  <a:pt x="0" y="8641"/>
                </a:cubicBezTo>
                <a:cubicBezTo>
                  <a:pt x="0" y="9460"/>
                  <a:pt x="315" y="10247"/>
                  <a:pt x="882" y="10814"/>
                </a:cubicBezTo>
                <a:cubicBezTo>
                  <a:pt x="1497" y="11413"/>
                  <a:pt x="2284" y="11712"/>
                  <a:pt x="3072" y="11712"/>
                </a:cubicBezTo>
                <a:cubicBezTo>
                  <a:pt x="3860" y="11712"/>
                  <a:pt x="4647" y="11413"/>
                  <a:pt x="5262" y="10814"/>
                </a:cubicBezTo>
                <a:cubicBezTo>
                  <a:pt x="8034" y="8010"/>
                  <a:pt x="6837" y="9145"/>
                  <a:pt x="10775" y="5301"/>
                </a:cubicBezTo>
                <a:cubicBezTo>
                  <a:pt x="12004" y="4072"/>
                  <a:pt x="12004" y="2151"/>
                  <a:pt x="10775" y="922"/>
                </a:cubicBezTo>
                <a:cubicBezTo>
                  <a:pt x="10161" y="308"/>
                  <a:pt x="9373" y="0"/>
                  <a:pt x="8585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3" name="Google Shape;7863;p57">
            <a:extLst>
              <a:ext uri="{FF2B5EF4-FFF2-40B4-BE49-F238E27FC236}">
                <a16:creationId xmlns:a16="http://schemas.microsoft.com/office/drawing/2014/main" id="{576ADF21-3DF8-786E-D2F2-E47A5D17D6A8}"/>
              </a:ext>
            </a:extLst>
          </p:cNvPr>
          <p:cNvGrpSpPr/>
          <p:nvPr/>
        </p:nvGrpSpPr>
        <p:grpSpPr>
          <a:xfrm>
            <a:off x="1193594" y="2588274"/>
            <a:ext cx="459020" cy="452920"/>
            <a:chOff x="-6713450" y="2397900"/>
            <a:chExt cx="295375" cy="291450"/>
          </a:xfrm>
          <a:solidFill>
            <a:srgbClr val="054B99"/>
          </a:solidFill>
        </p:grpSpPr>
        <p:sp>
          <p:nvSpPr>
            <p:cNvPr id="474" name="Google Shape;7864;p57">
              <a:extLst>
                <a:ext uri="{FF2B5EF4-FFF2-40B4-BE49-F238E27FC236}">
                  <a16:creationId xmlns:a16="http://schemas.microsoft.com/office/drawing/2014/main" id="{0675A452-347B-A042-7BDD-C686B1B7B1A6}"/>
                </a:ext>
              </a:extLst>
            </p:cNvPr>
            <p:cNvSpPr/>
            <p:nvPr/>
          </p:nvSpPr>
          <p:spPr>
            <a:xfrm>
              <a:off x="-6628400" y="2465650"/>
              <a:ext cx="69350" cy="17350"/>
            </a:xfrm>
            <a:custGeom>
              <a:avLst/>
              <a:gdLst/>
              <a:ahLst/>
              <a:cxnLst/>
              <a:rect l="l" t="t" r="r" b="b"/>
              <a:pathLst>
                <a:path w="2774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lnTo>
                    <a:pt x="2427" y="693"/>
                  </a:lnTo>
                  <a:cubicBezTo>
                    <a:pt x="2616" y="693"/>
                    <a:pt x="2773" y="536"/>
                    <a:pt x="2773" y="347"/>
                  </a:cubicBezTo>
                  <a:cubicBezTo>
                    <a:pt x="2773" y="158"/>
                    <a:pt x="2616" y="0"/>
                    <a:pt x="24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7865;p57">
              <a:extLst>
                <a:ext uri="{FF2B5EF4-FFF2-40B4-BE49-F238E27FC236}">
                  <a16:creationId xmlns:a16="http://schemas.microsoft.com/office/drawing/2014/main" id="{9290DFCC-CA89-8BF8-5BD1-8CF1C89C8607}"/>
                </a:ext>
              </a:extLst>
            </p:cNvPr>
            <p:cNvSpPr/>
            <p:nvPr/>
          </p:nvSpPr>
          <p:spPr>
            <a:xfrm>
              <a:off x="-6713450" y="2397900"/>
              <a:ext cx="295375" cy="291450"/>
            </a:xfrm>
            <a:custGeom>
              <a:avLst/>
              <a:gdLst/>
              <a:ahLst/>
              <a:cxnLst/>
              <a:rect l="l" t="t" r="r" b="b"/>
              <a:pathLst>
                <a:path w="11815" h="11658" extrusionOk="0">
                  <a:moveTo>
                    <a:pt x="2048" y="1167"/>
                  </a:moveTo>
                  <a:lnTo>
                    <a:pt x="2048" y="2017"/>
                  </a:lnTo>
                  <a:lnTo>
                    <a:pt x="1166" y="2017"/>
                  </a:lnTo>
                  <a:lnTo>
                    <a:pt x="2048" y="1167"/>
                  </a:lnTo>
                  <a:close/>
                  <a:moveTo>
                    <a:pt x="10330" y="2773"/>
                  </a:moveTo>
                  <a:cubicBezTo>
                    <a:pt x="10507" y="2773"/>
                    <a:pt x="10680" y="2836"/>
                    <a:pt x="10806" y="2962"/>
                  </a:cubicBezTo>
                  <a:cubicBezTo>
                    <a:pt x="11058" y="3246"/>
                    <a:pt x="11058" y="3687"/>
                    <a:pt x="10775" y="3908"/>
                  </a:cubicBezTo>
                  <a:lnTo>
                    <a:pt x="10176" y="4506"/>
                  </a:lnTo>
                  <a:lnTo>
                    <a:pt x="9231" y="3561"/>
                  </a:lnTo>
                  <a:lnTo>
                    <a:pt x="9830" y="2962"/>
                  </a:lnTo>
                  <a:cubicBezTo>
                    <a:pt x="9972" y="2836"/>
                    <a:pt x="10153" y="2773"/>
                    <a:pt x="10330" y="2773"/>
                  </a:cubicBezTo>
                  <a:close/>
                  <a:moveTo>
                    <a:pt x="8727" y="4034"/>
                  </a:moveTo>
                  <a:lnTo>
                    <a:pt x="9672" y="4979"/>
                  </a:lnTo>
                  <a:cubicBezTo>
                    <a:pt x="8538" y="6207"/>
                    <a:pt x="7026" y="7688"/>
                    <a:pt x="5892" y="8854"/>
                  </a:cubicBezTo>
                  <a:lnTo>
                    <a:pt x="4915" y="7846"/>
                  </a:lnTo>
                  <a:lnTo>
                    <a:pt x="8727" y="4034"/>
                  </a:lnTo>
                  <a:close/>
                  <a:moveTo>
                    <a:pt x="4600" y="8539"/>
                  </a:moveTo>
                  <a:lnTo>
                    <a:pt x="5230" y="9169"/>
                  </a:lnTo>
                  <a:lnTo>
                    <a:pt x="4285" y="9421"/>
                  </a:lnTo>
                  <a:cubicBezTo>
                    <a:pt x="4348" y="9232"/>
                    <a:pt x="4505" y="8728"/>
                    <a:pt x="4600" y="8539"/>
                  </a:cubicBezTo>
                  <a:close/>
                  <a:moveTo>
                    <a:pt x="7908" y="694"/>
                  </a:moveTo>
                  <a:cubicBezTo>
                    <a:pt x="8097" y="694"/>
                    <a:pt x="8255" y="852"/>
                    <a:pt x="8255" y="1041"/>
                  </a:cubicBezTo>
                  <a:lnTo>
                    <a:pt x="8255" y="3592"/>
                  </a:lnTo>
                  <a:lnTo>
                    <a:pt x="7467" y="4380"/>
                  </a:lnTo>
                  <a:cubicBezTo>
                    <a:pt x="7435" y="4286"/>
                    <a:pt x="7309" y="4160"/>
                    <a:pt x="7152" y="4160"/>
                  </a:cubicBezTo>
                  <a:lnTo>
                    <a:pt x="1733" y="4160"/>
                  </a:lnTo>
                  <a:cubicBezTo>
                    <a:pt x="1512" y="4160"/>
                    <a:pt x="1386" y="4317"/>
                    <a:pt x="1386" y="4506"/>
                  </a:cubicBezTo>
                  <a:cubicBezTo>
                    <a:pt x="1386" y="4695"/>
                    <a:pt x="1512" y="4853"/>
                    <a:pt x="1733" y="4853"/>
                  </a:cubicBezTo>
                  <a:lnTo>
                    <a:pt x="6994" y="4853"/>
                  </a:lnTo>
                  <a:lnTo>
                    <a:pt x="6333" y="5546"/>
                  </a:lnTo>
                  <a:lnTo>
                    <a:pt x="1733" y="5546"/>
                  </a:lnTo>
                  <a:cubicBezTo>
                    <a:pt x="1512" y="5546"/>
                    <a:pt x="1355" y="5703"/>
                    <a:pt x="1355" y="5892"/>
                  </a:cubicBezTo>
                  <a:cubicBezTo>
                    <a:pt x="1355" y="6081"/>
                    <a:pt x="1512" y="6239"/>
                    <a:pt x="1733" y="6239"/>
                  </a:cubicBezTo>
                  <a:lnTo>
                    <a:pt x="5608" y="6239"/>
                  </a:lnTo>
                  <a:lnTo>
                    <a:pt x="4947" y="6901"/>
                  </a:lnTo>
                  <a:lnTo>
                    <a:pt x="1733" y="6901"/>
                  </a:lnTo>
                  <a:cubicBezTo>
                    <a:pt x="1512" y="6901"/>
                    <a:pt x="1355" y="7058"/>
                    <a:pt x="1355" y="7279"/>
                  </a:cubicBezTo>
                  <a:cubicBezTo>
                    <a:pt x="1355" y="7468"/>
                    <a:pt x="1512" y="7625"/>
                    <a:pt x="1733" y="7625"/>
                  </a:cubicBezTo>
                  <a:lnTo>
                    <a:pt x="4285" y="7625"/>
                  </a:lnTo>
                  <a:cubicBezTo>
                    <a:pt x="4190" y="7688"/>
                    <a:pt x="4159" y="7751"/>
                    <a:pt x="4127" y="7814"/>
                  </a:cubicBezTo>
                  <a:lnTo>
                    <a:pt x="3970" y="8287"/>
                  </a:lnTo>
                  <a:lnTo>
                    <a:pt x="1733" y="8287"/>
                  </a:lnTo>
                  <a:cubicBezTo>
                    <a:pt x="1512" y="8287"/>
                    <a:pt x="1355" y="8444"/>
                    <a:pt x="1355" y="8633"/>
                  </a:cubicBezTo>
                  <a:cubicBezTo>
                    <a:pt x="1355" y="8854"/>
                    <a:pt x="1512" y="9011"/>
                    <a:pt x="1733" y="9011"/>
                  </a:cubicBezTo>
                  <a:lnTo>
                    <a:pt x="3718" y="9011"/>
                  </a:lnTo>
                  <a:lnTo>
                    <a:pt x="3466" y="9893"/>
                  </a:lnTo>
                  <a:cubicBezTo>
                    <a:pt x="3385" y="10136"/>
                    <a:pt x="3557" y="10355"/>
                    <a:pt x="3766" y="10355"/>
                  </a:cubicBezTo>
                  <a:cubicBezTo>
                    <a:pt x="3802" y="10355"/>
                    <a:pt x="3839" y="10348"/>
                    <a:pt x="3875" y="10335"/>
                  </a:cubicBezTo>
                  <a:lnTo>
                    <a:pt x="6018" y="9704"/>
                  </a:lnTo>
                  <a:cubicBezTo>
                    <a:pt x="6049" y="9704"/>
                    <a:pt x="6144" y="9673"/>
                    <a:pt x="6175" y="9641"/>
                  </a:cubicBezTo>
                  <a:lnTo>
                    <a:pt x="8286" y="7499"/>
                  </a:lnTo>
                  <a:lnTo>
                    <a:pt x="8286" y="10681"/>
                  </a:lnTo>
                  <a:cubicBezTo>
                    <a:pt x="8255" y="10839"/>
                    <a:pt x="8097" y="10996"/>
                    <a:pt x="7908" y="10996"/>
                  </a:cubicBezTo>
                  <a:lnTo>
                    <a:pt x="1040" y="10996"/>
                  </a:lnTo>
                  <a:cubicBezTo>
                    <a:pt x="851" y="10996"/>
                    <a:pt x="693" y="10839"/>
                    <a:pt x="693" y="10650"/>
                  </a:cubicBezTo>
                  <a:lnTo>
                    <a:pt x="693" y="2742"/>
                  </a:lnTo>
                  <a:lnTo>
                    <a:pt x="2395" y="2742"/>
                  </a:lnTo>
                  <a:cubicBezTo>
                    <a:pt x="2584" y="2742"/>
                    <a:pt x="2741" y="2584"/>
                    <a:pt x="2741" y="2395"/>
                  </a:cubicBezTo>
                  <a:lnTo>
                    <a:pt x="2741" y="694"/>
                  </a:lnTo>
                  <a:close/>
                  <a:moveTo>
                    <a:pt x="2363" y="1"/>
                  </a:moveTo>
                  <a:cubicBezTo>
                    <a:pt x="2237" y="1"/>
                    <a:pt x="2143" y="64"/>
                    <a:pt x="2111" y="127"/>
                  </a:cubicBezTo>
                  <a:lnTo>
                    <a:pt x="158" y="2112"/>
                  </a:lnTo>
                  <a:cubicBezTo>
                    <a:pt x="63" y="2175"/>
                    <a:pt x="0" y="2269"/>
                    <a:pt x="0" y="2364"/>
                  </a:cubicBezTo>
                  <a:lnTo>
                    <a:pt x="0" y="10650"/>
                  </a:lnTo>
                  <a:cubicBezTo>
                    <a:pt x="0" y="11217"/>
                    <a:pt x="473" y="11658"/>
                    <a:pt x="1008" y="11658"/>
                  </a:cubicBezTo>
                  <a:lnTo>
                    <a:pt x="7908" y="11658"/>
                  </a:lnTo>
                  <a:cubicBezTo>
                    <a:pt x="8444" y="11658"/>
                    <a:pt x="8916" y="11217"/>
                    <a:pt x="8916" y="10650"/>
                  </a:cubicBezTo>
                  <a:lnTo>
                    <a:pt x="8916" y="6774"/>
                  </a:lnTo>
                  <a:lnTo>
                    <a:pt x="11279" y="4412"/>
                  </a:lnTo>
                  <a:cubicBezTo>
                    <a:pt x="11815" y="3876"/>
                    <a:pt x="11815" y="3025"/>
                    <a:pt x="11279" y="2490"/>
                  </a:cubicBezTo>
                  <a:cubicBezTo>
                    <a:pt x="11011" y="2222"/>
                    <a:pt x="10657" y="2088"/>
                    <a:pt x="10306" y="2088"/>
                  </a:cubicBezTo>
                  <a:cubicBezTo>
                    <a:pt x="9956" y="2088"/>
                    <a:pt x="9609" y="2222"/>
                    <a:pt x="9357" y="2490"/>
                  </a:cubicBezTo>
                  <a:lnTo>
                    <a:pt x="8916" y="2931"/>
                  </a:lnTo>
                  <a:lnTo>
                    <a:pt x="8916" y="1041"/>
                  </a:lnTo>
                  <a:cubicBezTo>
                    <a:pt x="8916" y="474"/>
                    <a:pt x="8444" y="1"/>
                    <a:pt x="79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6" name="Google Shape;7866;p57">
            <a:extLst>
              <a:ext uri="{FF2B5EF4-FFF2-40B4-BE49-F238E27FC236}">
                <a16:creationId xmlns:a16="http://schemas.microsoft.com/office/drawing/2014/main" id="{9ECE5187-E2B1-D36C-63B0-8C611A6BCA31}"/>
              </a:ext>
            </a:extLst>
          </p:cNvPr>
          <p:cNvSpPr/>
          <p:nvPr/>
        </p:nvSpPr>
        <p:spPr>
          <a:xfrm>
            <a:off x="1206950" y="3147723"/>
            <a:ext cx="459059" cy="454125"/>
          </a:xfrm>
          <a:custGeom>
            <a:avLst/>
            <a:gdLst/>
            <a:ahLst/>
            <a:cxnLst/>
            <a:rect l="l" t="t" r="r" b="b"/>
            <a:pathLst>
              <a:path w="11816" h="11689" extrusionOk="0">
                <a:moveTo>
                  <a:pt x="7026" y="757"/>
                </a:moveTo>
                <a:lnTo>
                  <a:pt x="7026" y="2710"/>
                </a:lnTo>
                <a:lnTo>
                  <a:pt x="5829" y="2710"/>
                </a:lnTo>
                <a:cubicBezTo>
                  <a:pt x="5924" y="2332"/>
                  <a:pt x="6081" y="1954"/>
                  <a:pt x="6176" y="1702"/>
                </a:cubicBezTo>
                <a:cubicBezTo>
                  <a:pt x="6428" y="1229"/>
                  <a:pt x="6711" y="914"/>
                  <a:pt x="7026" y="757"/>
                </a:cubicBezTo>
                <a:close/>
                <a:moveTo>
                  <a:pt x="7688" y="757"/>
                </a:moveTo>
                <a:cubicBezTo>
                  <a:pt x="8003" y="914"/>
                  <a:pt x="8287" y="1229"/>
                  <a:pt x="8507" y="1702"/>
                </a:cubicBezTo>
                <a:cubicBezTo>
                  <a:pt x="8665" y="2017"/>
                  <a:pt x="8791" y="2364"/>
                  <a:pt x="8854" y="2710"/>
                </a:cubicBezTo>
                <a:lnTo>
                  <a:pt x="7688" y="2710"/>
                </a:lnTo>
                <a:lnTo>
                  <a:pt x="7688" y="757"/>
                </a:lnTo>
                <a:close/>
                <a:moveTo>
                  <a:pt x="8917" y="977"/>
                </a:moveTo>
                <a:cubicBezTo>
                  <a:pt x="9704" y="1387"/>
                  <a:pt x="10334" y="1954"/>
                  <a:pt x="10712" y="2710"/>
                </a:cubicBezTo>
                <a:lnTo>
                  <a:pt x="9578" y="2710"/>
                </a:lnTo>
                <a:cubicBezTo>
                  <a:pt x="9452" y="2206"/>
                  <a:pt x="9295" y="1765"/>
                  <a:pt x="9106" y="1387"/>
                </a:cubicBezTo>
                <a:cubicBezTo>
                  <a:pt x="9011" y="1261"/>
                  <a:pt x="8948" y="1103"/>
                  <a:pt x="8917" y="977"/>
                </a:cubicBezTo>
                <a:close/>
                <a:moveTo>
                  <a:pt x="5798" y="1009"/>
                </a:moveTo>
                <a:lnTo>
                  <a:pt x="5798" y="1009"/>
                </a:lnTo>
                <a:cubicBezTo>
                  <a:pt x="5703" y="1135"/>
                  <a:pt x="5640" y="1261"/>
                  <a:pt x="5609" y="1418"/>
                </a:cubicBezTo>
                <a:cubicBezTo>
                  <a:pt x="5388" y="1796"/>
                  <a:pt x="5231" y="2269"/>
                  <a:pt x="5136" y="2742"/>
                </a:cubicBezTo>
                <a:lnTo>
                  <a:pt x="3970" y="2742"/>
                </a:lnTo>
                <a:cubicBezTo>
                  <a:pt x="4380" y="1954"/>
                  <a:pt x="5042" y="1387"/>
                  <a:pt x="5798" y="1009"/>
                </a:cubicBezTo>
                <a:close/>
                <a:moveTo>
                  <a:pt x="5010" y="3435"/>
                </a:moveTo>
                <a:cubicBezTo>
                  <a:pt x="4978" y="3750"/>
                  <a:pt x="4915" y="4096"/>
                  <a:pt x="4915" y="4443"/>
                </a:cubicBezTo>
                <a:cubicBezTo>
                  <a:pt x="4978" y="4789"/>
                  <a:pt x="4978" y="5167"/>
                  <a:pt x="5010" y="5482"/>
                </a:cubicBezTo>
                <a:lnTo>
                  <a:pt x="3718" y="5482"/>
                </a:lnTo>
                <a:cubicBezTo>
                  <a:pt x="3624" y="5167"/>
                  <a:pt x="3561" y="4789"/>
                  <a:pt x="3561" y="4443"/>
                </a:cubicBezTo>
                <a:cubicBezTo>
                  <a:pt x="3561" y="4096"/>
                  <a:pt x="3592" y="3750"/>
                  <a:pt x="3718" y="3435"/>
                </a:cubicBezTo>
                <a:close/>
                <a:moveTo>
                  <a:pt x="7026" y="3435"/>
                </a:moveTo>
                <a:lnTo>
                  <a:pt x="7026" y="5482"/>
                </a:lnTo>
                <a:lnTo>
                  <a:pt x="5703" y="5482"/>
                </a:lnTo>
                <a:cubicBezTo>
                  <a:pt x="5672" y="5136"/>
                  <a:pt x="5640" y="4789"/>
                  <a:pt x="5640" y="4443"/>
                </a:cubicBezTo>
                <a:cubicBezTo>
                  <a:pt x="5640" y="4096"/>
                  <a:pt x="5672" y="3718"/>
                  <a:pt x="5703" y="3435"/>
                </a:cubicBezTo>
                <a:close/>
                <a:moveTo>
                  <a:pt x="8980" y="3435"/>
                </a:moveTo>
                <a:cubicBezTo>
                  <a:pt x="9011" y="3750"/>
                  <a:pt x="9074" y="4096"/>
                  <a:pt x="9074" y="4443"/>
                </a:cubicBezTo>
                <a:cubicBezTo>
                  <a:pt x="9074" y="4789"/>
                  <a:pt x="9011" y="5167"/>
                  <a:pt x="8980" y="5482"/>
                </a:cubicBezTo>
                <a:lnTo>
                  <a:pt x="7688" y="5482"/>
                </a:lnTo>
                <a:lnTo>
                  <a:pt x="7688" y="3435"/>
                </a:lnTo>
                <a:close/>
                <a:moveTo>
                  <a:pt x="10996" y="3435"/>
                </a:moveTo>
                <a:cubicBezTo>
                  <a:pt x="11059" y="3750"/>
                  <a:pt x="11153" y="4096"/>
                  <a:pt x="11153" y="4443"/>
                </a:cubicBezTo>
                <a:cubicBezTo>
                  <a:pt x="11153" y="4789"/>
                  <a:pt x="11122" y="5167"/>
                  <a:pt x="10996" y="5482"/>
                </a:cubicBezTo>
                <a:lnTo>
                  <a:pt x="9704" y="5482"/>
                </a:lnTo>
                <a:cubicBezTo>
                  <a:pt x="9736" y="5136"/>
                  <a:pt x="9767" y="4789"/>
                  <a:pt x="9767" y="4443"/>
                </a:cubicBezTo>
                <a:cubicBezTo>
                  <a:pt x="9736" y="4096"/>
                  <a:pt x="9736" y="3750"/>
                  <a:pt x="9704" y="3435"/>
                </a:cubicBezTo>
                <a:close/>
                <a:moveTo>
                  <a:pt x="5136" y="6144"/>
                </a:moveTo>
                <a:cubicBezTo>
                  <a:pt x="5231" y="6648"/>
                  <a:pt x="5388" y="7089"/>
                  <a:pt x="5609" y="7467"/>
                </a:cubicBezTo>
                <a:cubicBezTo>
                  <a:pt x="5672" y="7593"/>
                  <a:pt x="5766" y="7751"/>
                  <a:pt x="5798" y="7877"/>
                </a:cubicBezTo>
                <a:cubicBezTo>
                  <a:pt x="5042" y="7530"/>
                  <a:pt x="4380" y="6932"/>
                  <a:pt x="3970" y="6144"/>
                </a:cubicBezTo>
                <a:close/>
                <a:moveTo>
                  <a:pt x="10712" y="6144"/>
                </a:moveTo>
                <a:cubicBezTo>
                  <a:pt x="10334" y="6932"/>
                  <a:pt x="9704" y="7530"/>
                  <a:pt x="8917" y="7877"/>
                </a:cubicBezTo>
                <a:cubicBezTo>
                  <a:pt x="8980" y="7751"/>
                  <a:pt x="9074" y="7625"/>
                  <a:pt x="9106" y="7467"/>
                </a:cubicBezTo>
                <a:cubicBezTo>
                  <a:pt x="9295" y="7089"/>
                  <a:pt x="9452" y="6617"/>
                  <a:pt x="9578" y="6144"/>
                </a:cubicBezTo>
                <a:close/>
                <a:moveTo>
                  <a:pt x="7026" y="6144"/>
                </a:moveTo>
                <a:lnTo>
                  <a:pt x="7026" y="8097"/>
                </a:lnTo>
                <a:cubicBezTo>
                  <a:pt x="6743" y="7940"/>
                  <a:pt x="6428" y="7625"/>
                  <a:pt x="6239" y="7152"/>
                </a:cubicBezTo>
                <a:cubicBezTo>
                  <a:pt x="6081" y="6837"/>
                  <a:pt x="5955" y="6491"/>
                  <a:pt x="5861" y="6144"/>
                </a:cubicBezTo>
                <a:close/>
                <a:moveTo>
                  <a:pt x="8854" y="6144"/>
                </a:moveTo>
                <a:cubicBezTo>
                  <a:pt x="8791" y="6522"/>
                  <a:pt x="8633" y="6900"/>
                  <a:pt x="8507" y="7152"/>
                </a:cubicBezTo>
                <a:cubicBezTo>
                  <a:pt x="8287" y="7688"/>
                  <a:pt x="8003" y="8003"/>
                  <a:pt x="7688" y="8097"/>
                </a:cubicBezTo>
                <a:lnTo>
                  <a:pt x="7688" y="6144"/>
                </a:lnTo>
                <a:close/>
                <a:moveTo>
                  <a:pt x="2726" y="8759"/>
                </a:moveTo>
                <a:cubicBezTo>
                  <a:pt x="2813" y="8759"/>
                  <a:pt x="2899" y="8790"/>
                  <a:pt x="2962" y="8853"/>
                </a:cubicBezTo>
                <a:cubicBezTo>
                  <a:pt x="3088" y="8980"/>
                  <a:pt x="3088" y="9169"/>
                  <a:pt x="2962" y="9326"/>
                </a:cubicBezTo>
                <a:lnTo>
                  <a:pt x="1387" y="10901"/>
                </a:lnTo>
                <a:cubicBezTo>
                  <a:pt x="1324" y="10964"/>
                  <a:pt x="1237" y="10996"/>
                  <a:pt x="1151" y="10996"/>
                </a:cubicBezTo>
                <a:cubicBezTo>
                  <a:pt x="1064" y="10996"/>
                  <a:pt x="977" y="10964"/>
                  <a:pt x="914" y="10901"/>
                </a:cubicBezTo>
                <a:cubicBezTo>
                  <a:pt x="788" y="10775"/>
                  <a:pt x="788" y="10555"/>
                  <a:pt x="914" y="10429"/>
                </a:cubicBezTo>
                <a:lnTo>
                  <a:pt x="2490" y="8853"/>
                </a:lnTo>
                <a:cubicBezTo>
                  <a:pt x="2553" y="8790"/>
                  <a:pt x="2639" y="8759"/>
                  <a:pt x="2726" y="8759"/>
                </a:cubicBezTo>
                <a:close/>
                <a:moveTo>
                  <a:pt x="7373" y="1"/>
                </a:moveTo>
                <a:cubicBezTo>
                  <a:pt x="4915" y="1"/>
                  <a:pt x="2931" y="1985"/>
                  <a:pt x="2931" y="4443"/>
                </a:cubicBezTo>
                <a:cubicBezTo>
                  <a:pt x="2931" y="5514"/>
                  <a:pt x="3309" y="6522"/>
                  <a:pt x="4002" y="7310"/>
                </a:cubicBezTo>
                <a:lnTo>
                  <a:pt x="3151" y="8160"/>
                </a:lnTo>
                <a:cubicBezTo>
                  <a:pt x="3011" y="8079"/>
                  <a:pt x="2858" y="8040"/>
                  <a:pt x="2705" y="8040"/>
                </a:cubicBezTo>
                <a:cubicBezTo>
                  <a:pt x="2445" y="8040"/>
                  <a:pt x="2184" y="8151"/>
                  <a:pt x="1986" y="8349"/>
                </a:cubicBezTo>
                <a:lnTo>
                  <a:pt x="410" y="9925"/>
                </a:lnTo>
                <a:cubicBezTo>
                  <a:pt x="1" y="10303"/>
                  <a:pt x="1" y="10996"/>
                  <a:pt x="410" y="11374"/>
                </a:cubicBezTo>
                <a:cubicBezTo>
                  <a:pt x="599" y="11563"/>
                  <a:pt x="883" y="11689"/>
                  <a:pt x="1103" y="11689"/>
                </a:cubicBezTo>
                <a:cubicBezTo>
                  <a:pt x="1387" y="11689"/>
                  <a:pt x="1607" y="11563"/>
                  <a:pt x="1828" y="11374"/>
                </a:cubicBezTo>
                <a:lnTo>
                  <a:pt x="3403" y="9799"/>
                </a:lnTo>
                <a:cubicBezTo>
                  <a:pt x="3718" y="9484"/>
                  <a:pt x="3781" y="9011"/>
                  <a:pt x="3592" y="8633"/>
                </a:cubicBezTo>
                <a:lnTo>
                  <a:pt x="4411" y="7782"/>
                </a:lnTo>
                <a:cubicBezTo>
                  <a:pt x="5199" y="8444"/>
                  <a:pt x="6207" y="8853"/>
                  <a:pt x="7278" y="8853"/>
                </a:cubicBezTo>
                <a:cubicBezTo>
                  <a:pt x="7298" y="8854"/>
                  <a:pt x="7318" y="8854"/>
                  <a:pt x="7338" y="8854"/>
                </a:cubicBezTo>
                <a:cubicBezTo>
                  <a:pt x="9830" y="8854"/>
                  <a:pt x="11815" y="6881"/>
                  <a:pt x="11815" y="4443"/>
                </a:cubicBezTo>
                <a:cubicBezTo>
                  <a:pt x="11815" y="2017"/>
                  <a:pt x="9799" y="1"/>
                  <a:pt x="7373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7" name="Google Shape;7867;p57">
            <a:extLst>
              <a:ext uri="{FF2B5EF4-FFF2-40B4-BE49-F238E27FC236}">
                <a16:creationId xmlns:a16="http://schemas.microsoft.com/office/drawing/2014/main" id="{DB45449E-99AA-C467-3F43-C6F687245BE7}"/>
              </a:ext>
            </a:extLst>
          </p:cNvPr>
          <p:cNvGrpSpPr/>
          <p:nvPr/>
        </p:nvGrpSpPr>
        <p:grpSpPr>
          <a:xfrm>
            <a:off x="4104841" y="2040404"/>
            <a:ext cx="455367" cy="452610"/>
            <a:chOff x="-4932650" y="2046625"/>
            <a:chExt cx="293025" cy="291250"/>
          </a:xfrm>
          <a:solidFill>
            <a:srgbClr val="054B99"/>
          </a:solidFill>
        </p:grpSpPr>
        <p:sp>
          <p:nvSpPr>
            <p:cNvPr id="478" name="Google Shape;7868;p57">
              <a:extLst>
                <a:ext uri="{FF2B5EF4-FFF2-40B4-BE49-F238E27FC236}">
                  <a16:creationId xmlns:a16="http://schemas.microsoft.com/office/drawing/2014/main" id="{B9962C38-224E-CC94-FC97-032D88B40233}"/>
                </a:ext>
              </a:extLst>
            </p:cNvPr>
            <p:cNvSpPr/>
            <p:nvPr/>
          </p:nvSpPr>
          <p:spPr>
            <a:xfrm>
              <a:off x="-4932650" y="2046625"/>
              <a:ext cx="293025" cy="291250"/>
            </a:xfrm>
            <a:custGeom>
              <a:avLst/>
              <a:gdLst/>
              <a:ahLst/>
              <a:cxnLst/>
              <a:rect l="l" t="t" r="r" b="b"/>
              <a:pathLst>
                <a:path w="11721" h="11650" extrusionOk="0">
                  <a:moveTo>
                    <a:pt x="7625" y="694"/>
                  </a:moveTo>
                  <a:cubicBezTo>
                    <a:pt x="9515" y="694"/>
                    <a:pt x="11059" y="2206"/>
                    <a:pt x="11059" y="4096"/>
                  </a:cubicBezTo>
                  <a:cubicBezTo>
                    <a:pt x="11059" y="5987"/>
                    <a:pt x="9515" y="7530"/>
                    <a:pt x="7625" y="7530"/>
                  </a:cubicBezTo>
                  <a:cubicBezTo>
                    <a:pt x="5735" y="7530"/>
                    <a:pt x="4223" y="5987"/>
                    <a:pt x="4223" y="4096"/>
                  </a:cubicBezTo>
                  <a:cubicBezTo>
                    <a:pt x="4223" y="2206"/>
                    <a:pt x="5735" y="694"/>
                    <a:pt x="7625" y="694"/>
                  </a:cubicBezTo>
                  <a:close/>
                  <a:moveTo>
                    <a:pt x="3344" y="8066"/>
                  </a:moveTo>
                  <a:cubicBezTo>
                    <a:pt x="3435" y="8066"/>
                    <a:pt x="3529" y="8098"/>
                    <a:pt x="3593" y="8161"/>
                  </a:cubicBezTo>
                  <a:cubicBezTo>
                    <a:pt x="3719" y="8287"/>
                    <a:pt x="3719" y="8507"/>
                    <a:pt x="3593" y="8633"/>
                  </a:cubicBezTo>
                  <a:lnTo>
                    <a:pt x="1324" y="10870"/>
                  </a:lnTo>
                  <a:cubicBezTo>
                    <a:pt x="1277" y="10933"/>
                    <a:pt x="1190" y="10964"/>
                    <a:pt x="1100" y="10964"/>
                  </a:cubicBezTo>
                  <a:cubicBezTo>
                    <a:pt x="1009" y="10964"/>
                    <a:pt x="915" y="10933"/>
                    <a:pt x="852" y="10870"/>
                  </a:cubicBezTo>
                  <a:cubicBezTo>
                    <a:pt x="757" y="10744"/>
                    <a:pt x="757" y="10523"/>
                    <a:pt x="852" y="10397"/>
                  </a:cubicBezTo>
                  <a:lnTo>
                    <a:pt x="3120" y="8161"/>
                  </a:lnTo>
                  <a:cubicBezTo>
                    <a:pt x="3167" y="8098"/>
                    <a:pt x="3254" y="8066"/>
                    <a:pt x="3344" y="8066"/>
                  </a:cubicBezTo>
                  <a:close/>
                  <a:moveTo>
                    <a:pt x="7625" y="1"/>
                  </a:moveTo>
                  <a:cubicBezTo>
                    <a:pt x="5357" y="1"/>
                    <a:pt x="3529" y="1860"/>
                    <a:pt x="3529" y="4096"/>
                  </a:cubicBezTo>
                  <a:cubicBezTo>
                    <a:pt x="3529" y="5136"/>
                    <a:pt x="3908" y="6050"/>
                    <a:pt x="4538" y="6743"/>
                  </a:cubicBezTo>
                  <a:lnTo>
                    <a:pt x="3813" y="7467"/>
                  </a:lnTo>
                  <a:cubicBezTo>
                    <a:pt x="3673" y="7386"/>
                    <a:pt x="3520" y="7347"/>
                    <a:pt x="3367" y="7347"/>
                  </a:cubicBezTo>
                  <a:cubicBezTo>
                    <a:pt x="3106" y="7347"/>
                    <a:pt x="2846" y="7458"/>
                    <a:pt x="2647" y="7656"/>
                  </a:cubicBezTo>
                  <a:lnTo>
                    <a:pt x="379" y="9893"/>
                  </a:lnTo>
                  <a:cubicBezTo>
                    <a:pt x="1" y="10271"/>
                    <a:pt x="1" y="10964"/>
                    <a:pt x="379" y="11343"/>
                  </a:cubicBezTo>
                  <a:cubicBezTo>
                    <a:pt x="584" y="11547"/>
                    <a:pt x="852" y="11650"/>
                    <a:pt x="1119" y="11650"/>
                  </a:cubicBezTo>
                  <a:cubicBezTo>
                    <a:pt x="1387" y="11650"/>
                    <a:pt x="1655" y="11547"/>
                    <a:pt x="1860" y="11343"/>
                  </a:cubicBezTo>
                  <a:lnTo>
                    <a:pt x="4097" y="9106"/>
                  </a:lnTo>
                  <a:cubicBezTo>
                    <a:pt x="4412" y="8791"/>
                    <a:pt x="4506" y="8318"/>
                    <a:pt x="4286" y="7909"/>
                  </a:cubicBezTo>
                  <a:lnTo>
                    <a:pt x="5010" y="7215"/>
                  </a:lnTo>
                  <a:cubicBezTo>
                    <a:pt x="5703" y="7814"/>
                    <a:pt x="6648" y="8192"/>
                    <a:pt x="7625" y="8192"/>
                  </a:cubicBezTo>
                  <a:cubicBezTo>
                    <a:pt x="9925" y="8192"/>
                    <a:pt x="11721" y="6333"/>
                    <a:pt x="11721" y="4096"/>
                  </a:cubicBezTo>
                  <a:cubicBezTo>
                    <a:pt x="11721" y="1828"/>
                    <a:pt x="9893" y="1"/>
                    <a:pt x="76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7869;p57">
              <a:extLst>
                <a:ext uri="{FF2B5EF4-FFF2-40B4-BE49-F238E27FC236}">
                  <a16:creationId xmlns:a16="http://schemas.microsoft.com/office/drawing/2014/main" id="{3E3A5014-4B03-DD51-E77E-3453E82B8E77}"/>
                </a:ext>
              </a:extLst>
            </p:cNvPr>
            <p:cNvSpPr/>
            <p:nvPr/>
          </p:nvSpPr>
          <p:spPr>
            <a:xfrm>
              <a:off x="-4802675" y="2115050"/>
              <a:ext cx="122100" cy="86075"/>
            </a:xfrm>
            <a:custGeom>
              <a:avLst/>
              <a:gdLst/>
              <a:ahLst/>
              <a:cxnLst/>
              <a:rect l="l" t="t" r="r" b="b"/>
              <a:pathLst>
                <a:path w="4884" h="3443" extrusionOk="0">
                  <a:moveTo>
                    <a:pt x="2428" y="1"/>
                  </a:moveTo>
                  <a:cubicBezTo>
                    <a:pt x="2301" y="1"/>
                    <a:pt x="2172" y="72"/>
                    <a:pt x="2111" y="225"/>
                  </a:cubicBezTo>
                  <a:lnTo>
                    <a:pt x="1418" y="2116"/>
                  </a:lnTo>
                  <a:lnTo>
                    <a:pt x="693" y="225"/>
                  </a:lnTo>
                  <a:cubicBezTo>
                    <a:pt x="645" y="105"/>
                    <a:pt x="524" y="4"/>
                    <a:pt x="400" y="4"/>
                  </a:cubicBezTo>
                  <a:cubicBezTo>
                    <a:pt x="361" y="4"/>
                    <a:pt x="321" y="14"/>
                    <a:pt x="284" y="36"/>
                  </a:cubicBezTo>
                  <a:cubicBezTo>
                    <a:pt x="126" y="99"/>
                    <a:pt x="0" y="288"/>
                    <a:pt x="63" y="446"/>
                  </a:cubicBezTo>
                  <a:lnTo>
                    <a:pt x="1103" y="3218"/>
                  </a:lnTo>
                  <a:cubicBezTo>
                    <a:pt x="1168" y="3364"/>
                    <a:pt x="1299" y="3443"/>
                    <a:pt x="1428" y="3443"/>
                  </a:cubicBezTo>
                  <a:cubicBezTo>
                    <a:pt x="1551" y="3443"/>
                    <a:pt x="1672" y="3372"/>
                    <a:pt x="1733" y="3218"/>
                  </a:cubicBezTo>
                  <a:lnTo>
                    <a:pt x="2426" y="1328"/>
                  </a:lnTo>
                  <a:lnTo>
                    <a:pt x="3151" y="3218"/>
                  </a:lnTo>
                  <a:cubicBezTo>
                    <a:pt x="3215" y="3364"/>
                    <a:pt x="3346" y="3443"/>
                    <a:pt x="3476" y="3443"/>
                  </a:cubicBezTo>
                  <a:cubicBezTo>
                    <a:pt x="3598" y="3443"/>
                    <a:pt x="3719" y="3372"/>
                    <a:pt x="3781" y="3218"/>
                  </a:cubicBezTo>
                  <a:lnTo>
                    <a:pt x="4789" y="446"/>
                  </a:lnTo>
                  <a:cubicBezTo>
                    <a:pt x="4884" y="257"/>
                    <a:pt x="4789" y="68"/>
                    <a:pt x="4600" y="36"/>
                  </a:cubicBezTo>
                  <a:cubicBezTo>
                    <a:pt x="4562" y="14"/>
                    <a:pt x="4521" y="4"/>
                    <a:pt x="4479" y="4"/>
                  </a:cubicBezTo>
                  <a:cubicBezTo>
                    <a:pt x="4346" y="4"/>
                    <a:pt x="4207" y="105"/>
                    <a:pt x="4159" y="225"/>
                  </a:cubicBezTo>
                  <a:lnTo>
                    <a:pt x="3466" y="2116"/>
                  </a:lnTo>
                  <a:lnTo>
                    <a:pt x="2741" y="225"/>
                  </a:lnTo>
                  <a:cubicBezTo>
                    <a:pt x="2693" y="80"/>
                    <a:pt x="2561" y="1"/>
                    <a:pt x="24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0" name="Google Shape;7870;p57">
            <a:extLst>
              <a:ext uri="{FF2B5EF4-FFF2-40B4-BE49-F238E27FC236}">
                <a16:creationId xmlns:a16="http://schemas.microsoft.com/office/drawing/2014/main" id="{E0FE0618-6014-1B8E-9A68-B2DCF43B0226}"/>
              </a:ext>
            </a:extLst>
          </p:cNvPr>
          <p:cNvSpPr/>
          <p:nvPr/>
        </p:nvSpPr>
        <p:spPr>
          <a:xfrm>
            <a:off x="4106456" y="2588673"/>
            <a:ext cx="452920" cy="451716"/>
          </a:xfrm>
          <a:custGeom>
            <a:avLst/>
            <a:gdLst/>
            <a:ahLst/>
            <a:cxnLst/>
            <a:rect l="l" t="t" r="r" b="b"/>
            <a:pathLst>
              <a:path w="11658" h="11627" extrusionOk="0">
                <a:moveTo>
                  <a:pt x="6806" y="2017"/>
                </a:moveTo>
                <a:lnTo>
                  <a:pt x="6806" y="2773"/>
                </a:lnTo>
                <a:lnTo>
                  <a:pt x="4758" y="2773"/>
                </a:lnTo>
                <a:lnTo>
                  <a:pt x="4758" y="2017"/>
                </a:lnTo>
                <a:close/>
                <a:moveTo>
                  <a:pt x="7152" y="694"/>
                </a:moveTo>
                <a:cubicBezTo>
                  <a:pt x="7688" y="694"/>
                  <a:pt x="8192" y="1167"/>
                  <a:pt x="8192" y="1702"/>
                </a:cubicBezTo>
                <a:lnTo>
                  <a:pt x="8192" y="2773"/>
                </a:lnTo>
                <a:lnTo>
                  <a:pt x="7499" y="2773"/>
                </a:lnTo>
                <a:lnTo>
                  <a:pt x="7499" y="1702"/>
                </a:lnTo>
                <a:cubicBezTo>
                  <a:pt x="7499" y="1513"/>
                  <a:pt x="7341" y="1356"/>
                  <a:pt x="7152" y="1356"/>
                </a:cubicBezTo>
                <a:lnTo>
                  <a:pt x="4411" y="1356"/>
                </a:lnTo>
                <a:cubicBezTo>
                  <a:pt x="4191" y="1356"/>
                  <a:pt x="4033" y="1513"/>
                  <a:pt x="4033" y="1702"/>
                </a:cubicBezTo>
                <a:lnTo>
                  <a:pt x="4033" y="2773"/>
                </a:lnTo>
                <a:lnTo>
                  <a:pt x="3371" y="2773"/>
                </a:lnTo>
                <a:lnTo>
                  <a:pt x="3371" y="1702"/>
                </a:lnTo>
                <a:cubicBezTo>
                  <a:pt x="3371" y="1167"/>
                  <a:pt x="3844" y="694"/>
                  <a:pt x="4411" y="694"/>
                </a:cubicBezTo>
                <a:close/>
                <a:moveTo>
                  <a:pt x="10618" y="3498"/>
                </a:moveTo>
                <a:cubicBezTo>
                  <a:pt x="10807" y="3498"/>
                  <a:pt x="10964" y="3656"/>
                  <a:pt x="10964" y="3845"/>
                </a:cubicBezTo>
                <a:lnTo>
                  <a:pt x="10964" y="5010"/>
                </a:lnTo>
                <a:cubicBezTo>
                  <a:pt x="9546" y="6239"/>
                  <a:pt x="7688" y="6901"/>
                  <a:pt x="5766" y="6901"/>
                </a:cubicBezTo>
                <a:cubicBezTo>
                  <a:pt x="3876" y="6901"/>
                  <a:pt x="2080" y="6239"/>
                  <a:pt x="662" y="5010"/>
                </a:cubicBezTo>
                <a:lnTo>
                  <a:pt x="662" y="3971"/>
                </a:lnTo>
                <a:cubicBezTo>
                  <a:pt x="662" y="3687"/>
                  <a:pt x="851" y="3498"/>
                  <a:pt x="1135" y="3498"/>
                </a:cubicBezTo>
                <a:close/>
                <a:moveTo>
                  <a:pt x="6806" y="7531"/>
                </a:moveTo>
                <a:lnTo>
                  <a:pt x="6806" y="7940"/>
                </a:lnTo>
                <a:cubicBezTo>
                  <a:pt x="6806" y="8129"/>
                  <a:pt x="6648" y="8287"/>
                  <a:pt x="6459" y="8287"/>
                </a:cubicBezTo>
                <a:lnTo>
                  <a:pt x="5073" y="8287"/>
                </a:lnTo>
                <a:cubicBezTo>
                  <a:pt x="4884" y="8287"/>
                  <a:pt x="4726" y="8129"/>
                  <a:pt x="4726" y="7940"/>
                </a:cubicBezTo>
                <a:lnTo>
                  <a:pt x="4726" y="7531"/>
                </a:lnTo>
                <a:lnTo>
                  <a:pt x="4758" y="7531"/>
                </a:lnTo>
                <a:cubicBezTo>
                  <a:pt x="5104" y="7594"/>
                  <a:pt x="5419" y="7625"/>
                  <a:pt x="5766" y="7625"/>
                </a:cubicBezTo>
                <a:cubicBezTo>
                  <a:pt x="6112" y="7625"/>
                  <a:pt x="6427" y="7594"/>
                  <a:pt x="6806" y="7531"/>
                </a:cubicBezTo>
                <a:close/>
                <a:moveTo>
                  <a:pt x="10964" y="5892"/>
                </a:moveTo>
                <a:lnTo>
                  <a:pt x="10964" y="9988"/>
                </a:lnTo>
                <a:cubicBezTo>
                  <a:pt x="10964" y="10524"/>
                  <a:pt x="10492" y="10996"/>
                  <a:pt x="9956" y="10996"/>
                </a:cubicBezTo>
                <a:lnTo>
                  <a:pt x="1670" y="10996"/>
                </a:lnTo>
                <a:cubicBezTo>
                  <a:pt x="1135" y="10996"/>
                  <a:pt x="662" y="10524"/>
                  <a:pt x="662" y="9988"/>
                </a:cubicBezTo>
                <a:lnTo>
                  <a:pt x="662" y="5892"/>
                </a:lnTo>
                <a:cubicBezTo>
                  <a:pt x="1670" y="6649"/>
                  <a:pt x="2804" y="7184"/>
                  <a:pt x="4065" y="7436"/>
                </a:cubicBezTo>
                <a:lnTo>
                  <a:pt x="4065" y="7940"/>
                </a:lnTo>
                <a:cubicBezTo>
                  <a:pt x="4065" y="8476"/>
                  <a:pt x="4537" y="8948"/>
                  <a:pt x="5104" y="8948"/>
                </a:cubicBezTo>
                <a:lnTo>
                  <a:pt x="6490" y="8948"/>
                </a:lnTo>
                <a:cubicBezTo>
                  <a:pt x="7026" y="8948"/>
                  <a:pt x="7499" y="8476"/>
                  <a:pt x="7499" y="7940"/>
                </a:cubicBezTo>
                <a:lnTo>
                  <a:pt x="7499" y="7436"/>
                </a:lnTo>
                <a:cubicBezTo>
                  <a:pt x="7971" y="7342"/>
                  <a:pt x="8444" y="7184"/>
                  <a:pt x="8916" y="7027"/>
                </a:cubicBezTo>
                <a:cubicBezTo>
                  <a:pt x="9672" y="6743"/>
                  <a:pt x="10334" y="6365"/>
                  <a:pt x="10964" y="5892"/>
                </a:cubicBezTo>
                <a:close/>
                <a:moveTo>
                  <a:pt x="4411" y="1"/>
                </a:moveTo>
                <a:cubicBezTo>
                  <a:pt x="3466" y="1"/>
                  <a:pt x="2710" y="757"/>
                  <a:pt x="2710" y="1702"/>
                </a:cubicBezTo>
                <a:lnTo>
                  <a:pt x="2710" y="2773"/>
                </a:lnTo>
                <a:lnTo>
                  <a:pt x="1135" y="2773"/>
                </a:lnTo>
                <a:cubicBezTo>
                  <a:pt x="505" y="2773"/>
                  <a:pt x="0" y="3277"/>
                  <a:pt x="0" y="3908"/>
                </a:cubicBezTo>
                <a:lnTo>
                  <a:pt x="0" y="9957"/>
                </a:lnTo>
                <a:cubicBezTo>
                  <a:pt x="0" y="10902"/>
                  <a:pt x="725" y="11626"/>
                  <a:pt x="1670" y="11626"/>
                </a:cubicBezTo>
                <a:lnTo>
                  <a:pt x="9956" y="11626"/>
                </a:lnTo>
                <a:cubicBezTo>
                  <a:pt x="10901" y="11626"/>
                  <a:pt x="11657" y="10902"/>
                  <a:pt x="11657" y="9957"/>
                </a:cubicBezTo>
                <a:lnTo>
                  <a:pt x="11657" y="3813"/>
                </a:lnTo>
                <a:cubicBezTo>
                  <a:pt x="11626" y="3246"/>
                  <a:pt x="11153" y="2773"/>
                  <a:pt x="10618" y="2773"/>
                </a:cubicBezTo>
                <a:lnTo>
                  <a:pt x="8853" y="2773"/>
                </a:lnTo>
                <a:lnTo>
                  <a:pt x="8853" y="1702"/>
                </a:lnTo>
                <a:cubicBezTo>
                  <a:pt x="8853" y="757"/>
                  <a:pt x="8097" y="1"/>
                  <a:pt x="7152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1" name="Google Shape;7871;p57">
            <a:extLst>
              <a:ext uri="{FF2B5EF4-FFF2-40B4-BE49-F238E27FC236}">
                <a16:creationId xmlns:a16="http://schemas.microsoft.com/office/drawing/2014/main" id="{C7E1653B-FFAC-94BD-E92C-412232A746E2}"/>
              </a:ext>
            </a:extLst>
          </p:cNvPr>
          <p:cNvGrpSpPr/>
          <p:nvPr/>
        </p:nvGrpSpPr>
        <p:grpSpPr>
          <a:xfrm>
            <a:off x="4117684" y="3148558"/>
            <a:ext cx="455367" cy="452920"/>
            <a:chOff x="-4931075" y="2765725"/>
            <a:chExt cx="293025" cy="291450"/>
          </a:xfrm>
          <a:solidFill>
            <a:srgbClr val="054B99"/>
          </a:solidFill>
        </p:grpSpPr>
        <p:sp>
          <p:nvSpPr>
            <p:cNvPr id="482" name="Google Shape;7872;p57">
              <a:extLst>
                <a:ext uri="{FF2B5EF4-FFF2-40B4-BE49-F238E27FC236}">
                  <a16:creationId xmlns:a16="http://schemas.microsoft.com/office/drawing/2014/main" id="{DA1A79B0-10B5-A462-198F-2BE62981F6F0}"/>
                </a:ext>
              </a:extLst>
            </p:cNvPr>
            <p:cNvSpPr/>
            <p:nvPr/>
          </p:nvSpPr>
          <p:spPr>
            <a:xfrm>
              <a:off x="-4810550" y="2884650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8" y="663"/>
                  </a:moveTo>
                  <a:cubicBezTo>
                    <a:pt x="1229" y="663"/>
                    <a:pt x="1386" y="820"/>
                    <a:pt x="1386" y="1041"/>
                  </a:cubicBezTo>
                  <a:cubicBezTo>
                    <a:pt x="1386" y="1230"/>
                    <a:pt x="1229" y="1387"/>
                    <a:pt x="1008" y="1387"/>
                  </a:cubicBezTo>
                  <a:cubicBezTo>
                    <a:pt x="819" y="1387"/>
                    <a:pt x="662" y="1230"/>
                    <a:pt x="662" y="1041"/>
                  </a:cubicBezTo>
                  <a:cubicBezTo>
                    <a:pt x="662" y="820"/>
                    <a:pt x="819" y="663"/>
                    <a:pt x="1008" y="663"/>
                  </a:cubicBezTo>
                  <a:close/>
                  <a:moveTo>
                    <a:pt x="1008" y="1"/>
                  </a:moveTo>
                  <a:cubicBezTo>
                    <a:pt x="473" y="1"/>
                    <a:pt x="0" y="473"/>
                    <a:pt x="0" y="1041"/>
                  </a:cubicBezTo>
                  <a:cubicBezTo>
                    <a:pt x="0" y="1576"/>
                    <a:pt x="473" y="2049"/>
                    <a:pt x="1040" y="2049"/>
                  </a:cubicBezTo>
                  <a:cubicBezTo>
                    <a:pt x="1575" y="2049"/>
                    <a:pt x="2048" y="1576"/>
                    <a:pt x="2048" y="1041"/>
                  </a:cubicBezTo>
                  <a:cubicBezTo>
                    <a:pt x="2048" y="473"/>
                    <a:pt x="1607" y="1"/>
                    <a:pt x="10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7873;p57">
              <a:extLst>
                <a:ext uri="{FF2B5EF4-FFF2-40B4-BE49-F238E27FC236}">
                  <a16:creationId xmlns:a16="http://schemas.microsoft.com/office/drawing/2014/main" id="{6882977D-4BD8-41E6-C109-A61387E01717}"/>
                </a:ext>
              </a:extLst>
            </p:cNvPr>
            <p:cNvSpPr/>
            <p:nvPr/>
          </p:nvSpPr>
          <p:spPr>
            <a:xfrm>
              <a:off x="-4931075" y="2765725"/>
              <a:ext cx="293025" cy="291450"/>
            </a:xfrm>
            <a:custGeom>
              <a:avLst/>
              <a:gdLst/>
              <a:ahLst/>
              <a:cxnLst/>
              <a:rect l="l" t="t" r="r" b="b"/>
              <a:pathLst>
                <a:path w="11721" h="11658" extrusionOk="0">
                  <a:moveTo>
                    <a:pt x="3214" y="1387"/>
                  </a:moveTo>
                  <a:lnTo>
                    <a:pt x="4475" y="3844"/>
                  </a:lnTo>
                  <a:cubicBezTo>
                    <a:pt x="4223" y="4002"/>
                    <a:pt x="4034" y="4222"/>
                    <a:pt x="3876" y="4443"/>
                  </a:cubicBezTo>
                  <a:lnTo>
                    <a:pt x="1356" y="3214"/>
                  </a:lnTo>
                  <a:cubicBezTo>
                    <a:pt x="1828" y="2427"/>
                    <a:pt x="2458" y="1796"/>
                    <a:pt x="3214" y="1387"/>
                  </a:cubicBezTo>
                  <a:close/>
                  <a:moveTo>
                    <a:pt x="5829" y="4128"/>
                  </a:moveTo>
                  <a:cubicBezTo>
                    <a:pt x="6775" y="4128"/>
                    <a:pt x="7531" y="4884"/>
                    <a:pt x="7531" y="5829"/>
                  </a:cubicBezTo>
                  <a:cubicBezTo>
                    <a:pt x="7562" y="6743"/>
                    <a:pt x="6775" y="7530"/>
                    <a:pt x="5829" y="7530"/>
                  </a:cubicBezTo>
                  <a:cubicBezTo>
                    <a:pt x="4884" y="7530"/>
                    <a:pt x="4160" y="6774"/>
                    <a:pt x="4160" y="5829"/>
                  </a:cubicBezTo>
                  <a:cubicBezTo>
                    <a:pt x="4160" y="4884"/>
                    <a:pt x="4884" y="4128"/>
                    <a:pt x="5829" y="4128"/>
                  </a:cubicBezTo>
                  <a:close/>
                  <a:moveTo>
                    <a:pt x="5798" y="662"/>
                  </a:moveTo>
                  <a:cubicBezTo>
                    <a:pt x="8665" y="662"/>
                    <a:pt x="10996" y="2994"/>
                    <a:pt x="10996" y="5861"/>
                  </a:cubicBezTo>
                  <a:cubicBezTo>
                    <a:pt x="10996" y="6585"/>
                    <a:pt x="10839" y="7247"/>
                    <a:pt x="10618" y="7845"/>
                  </a:cubicBezTo>
                  <a:lnTo>
                    <a:pt x="8129" y="6585"/>
                  </a:lnTo>
                  <a:cubicBezTo>
                    <a:pt x="8192" y="6333"/>
                    <a:pt x="8255" y="6050"/>
                    <a:pt x="8255" y="5829"/>
                  </a:cubicBezTo>
                  <a:cubicBezTo>
                    <a:pt x="8255" y="4474"/>
                    <a:pt x="7184" y="3435"/>
                    <a:pt x="5829" y="3435"/>
                  </a:cubicBezTo>
                  <a:cubicBezTo>
                    <a:pt x="5577" y="3435"/>
                    <a:pt x="5325" y="3466"/>
                    <a:pt x="5105" y="3529"/>
                  </a:cubicBezTo>
                  <a:lnTo>
                    <a:pt x="3845" y="1072"/>
                  </a:lnTo>
                  <a:cubicBezTo>
                    <a:pt x="4412" y="820"/>
                    <a:pt x="5105" y="662"/>
                    <a:pt x="5798" y="662"/>
                  </a:cubicBezTo>
                  <a:close/>
                  <a:moveTo>
                    <a:pt x="7814" y="7152"/>
                  </a:moveTo>
                  <a:lnTo>
                    <a:pt x="10303" y="8412"/>
                  </a:lnTo>
                  <a:cubicBezTo>
                    <a:pt x="9862" y="9200"/>
                    <a:pt x="9232" y="9830"/>
                    <a:pt x="8444" y="10271"/>
                  </a:cubicBezTo>
                  <a:lnTo>
                    <a:pt x="7216" y="7751"/>
                  </a:lnTo>
                  <a:cubicBezTo>
                    <a:pt x="7468" y="7593"/>
                    <a:pt x="7657" y="7404"/>
                    <a:pt x="7814" y="7152"/>
                  </a:cubicBezTo>
                  <a:close/>
                  <a:moveTo>
                    <a:pt x="1072" y="3844"/>
                  </a:moveTo>
                  <a:lnTo>
                    <a:pt x="3593" y="5073"/>
                  </a:lnTo>
                  <a:cubicBezTo>
                    <a:pt x="3530" y="5325"/>
                    <a:pt x="3498" y="5546"/>
                    <a:pt x="3498" y="5829"/>
                  </a:cubicBezTo>
                  <a:cubicBezTo>
                    <a:pt x="3498" y="7152"/>
                    <a:pt x="4538" y="8223"/>
                    <a:pt x="5892" y="8223"/>
                  </a:cubicBezTo>
                  <a:cubicBezTo>
                    <a:pt x="6176" y="8223"/>
                    <a:pt x="6396" y="8192"/>
                    <a:pt x="6648" y="8097"/>
                  </a:cubicBezTo>
                  <a:lnTo>
                    <a:pt x="7846" y="10618"/>
                  </a:lnTo>
                  <a:cubicBezTo>
                    <a:pt x="7216" y="10901"/>
                    <a:pt x="6554" y="11027"/>
                    <a:pt x="5892" y="11027"/>
                  </a:cubicBezTo>
                  <a:cubicBezTo>
                    <a:pt x="2994" y="10996"/>
                    <a:pt x="694" y="8665"/>
                    <a:pt x="694" y="5829"/>
                  </a:cubicBezTo>
                  <a:cubicBezTo>
                    <a:pt x="694" y="5104"/>
                    <a:pt x="852" y="4443"/>
                    <a:pt x="1072" y="3844"/>
                  </a:cubicBezTo>
                  <a:close/>
                  <a:moveTo>
                    <a:pt x="5798" y="1"/>
                  </a:moveTo>
                  <a:cubicBezTo>
                    <a:pt x="4254" y="1"/>
                    <a:pt x="2773" y="599"/>
                    <a:pt x="1702" y="1702"/>
                  </a:cubicBezTo>
                  <a:cubicBezTo>
                    <a:pt x="600" y="2805"/>
                    <a:pt x="1" y="4254"/>
                    <a:pt x="1" y="5798"/>
                  </a:cubicBezTo>
                  <a:cubicBezTo>
                    <a:pt x="1" y="8980"/>
                    <a:pt x="2647" y="11657"/>
                    <a:pt x="5892" y="11657"/>
                  </a:cubicBezTo>
                  <a:cubicBezTo>
                    <a:pt x="9106" y="11657"/>
                    <a:pt x="11721" y="9043"/>
                    <a:pt x="11721" y="5829"/>
                  </a:cubicBezTo>
                  <a:cubicBezTo>
                    <a:pt x="11658" y="2647"/>
                    <a:pt x="9043" y="1"/>
                    <a:pt x="57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4" name="Google Shape;7874;p57">
            <a:extLst>
              <a:ext uri="{FF2B5EF4-FFF2-40B4-BE49-F238E27FC236}">
                <a16:creationId xmlns:a16="http://schemas.microsoft.com/office/drawing/2014/main" id="{147990A6-FAA1-B229-87F8-B0E079241F18}"/>
              </a:ext>
            </a:extLst>
          </p:cNvPr>
          <p:cNvGrpSpPr/>
          <p:nvPr/>
        </p:nvGrpSpPr>
        <p:grpSpPr>
          <a:xfrm>
            <a:off x="7029799" y="2067191"/>
            <a:ext cx="452920" cy="399034"/>
            <a:chOff x="-3137650" y="2067900"/>
            <a:chExt cx="291450" cy="256775"/>
          </a:xfrm>
          <a:solidFill>
            <a:srgbClr val="054B99"/>
          </a:solidFill>
        </p:grpSpPr>
        <p:sp>
          <p:nvSpPr>
            <p:cNvPr id="485" name="Google Shape;7875;p57">
              <a:extLst>
                <a:ext uri="{FF2B5EF4-FFF2-40B4-BE49-F238E27FC236}">
                  <a16:creationId xmlns:a16="http://schemas.microsoft.com/office/drawing/2014/main" id="{54D5FB85-5E7B-AC20-2337-FBB827EDB238}"/>
                </a:ext>
              </a:extLst>
            </p:cNvPr>
            <p:cNvSpPr/>
            <p:nvPr/>
          </p:nvSpPr>
          <p:spPr>
            <a:xfrm>
              <a:off x="-3137650" y="2067900"/>
              <a:ext cx="291450" cy="187475"/>
            </a:xfrm>
            <a:custGeom>
              <a:avLst/>
              <a:gdLst/>
              <a:ahLst/>
              <a:cxnLst/>
              <a:rect l="l" t="t" r="r" b="b"/>
              <a:pathLst>
                <a:path w="11658" h="7499" extrusionOk="0">
                  <a:moveTo>
                    <a:pt x="10618" y="694"/>
                  </a:moveTo>
                  <a:cubicBezTo>
                    <a:pt x="10838" y="694"/>
                    <a:pt x="10964" y="851"/>
                    <a:pt x="10964" y="1040"/>
                  </a:cubicBezTo>
                  <a:lnTo>
                    <a:pt x="10964" y="6522"/>
                  </a:lnTo>
                  <a:cubicBezTo>
                    <a:pt x="10964" y="6711"/>
                    <a:pt x="10838" y="6868"/>
                    <a:pt x="10618" y="6868"/>
                  </a:cubicBezTo>
                  <a:lnTo>
                    <a:pt x="1009" y="6868"/>
                  </a:lnTo>
                  <a:cubicBezTo>
                    <a:pt x="820" y="6868"/>
                    <a:pt x="662" y="6711"/>
                    <a:pt x="662" y="6522"/>
                  </a:cubicBezTo>
                  <a:lnTo>
                    <a:pt x="662" y="1040"/>
                  </a:lnTo>
                  <a:cubicBezTo>
                    <a:pt x="662" y="851"/>
                    <a:pt x="820" y="694"/>
                    <a:pt x="1009" y="694"/>
                  </a:cubicBezTo>
                  <a:close/>
                  <a:moveTo>
                    <a:pt x="1009" y="0"/>
                  </a:moveTo>
                  <a:cubicBezTo>
                    <a:pt x="473" y="0"/>
                    <a:pt x="1" y="473"/>
                    <a:pt x="1" y="1009"/>
                  </a:cubicBezTo>
                  <a:lnTo>
                    <a:pt x="1" y="6490"/>
                  </a:lnTo>
                  <a:cubicBezTo>
                    <a:pt x="1" y="7026"/>
                    <a:pt x="473" y="7499"/>
                    <a:pt x="1009" y="7499"/>
                  </a:cubicBezTo>
                  <a:lnTo>
                    <a:pt x="10618" y="7499"/>
                  </a:lnTo>
                  <a:cubicBezTo>
                    <a:pt x="11185" y="7499"/>
                    <a:pt x="11658" y="7026"/>
                    <a:pt x="11658" y="6490"/>
                  </a:cubicBezTo>
                  <a:lnTo>
                    <a:pt x="11658" y="1009"/>
                  </a:lnTo>
                  <a:cubicBezTo>
                    <a:pt x="11658" y="473"/>
                    <a:pt x="11217" y="0"/>
                    <a:pt x="106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7876;p57">
              <a:extLst>
                <a:ext uri="{FF2B5EF4-FFF2-40B4-BE49-F238E27FC236}">
                  <a16:creationId xmlns:a16="http://schemas.microsoft.com/office/drawing/2014/main" id="{3FB2D68D-55C9-CF26-7941-EE8D8116561E}"/>
                </a:ext>
              </a:extLst>
            </p:cNvPr>
            <p:cNvSpPr/>
            <p:nvPr/>
          </p:nvSpPr>
          <p:spPr>
            <a:xfrm>
              <a:off x="-3137650" y="2273475"/>
              <a:ext cx="291450" cy="51200"/>
            </a:xfrm>
            <a:custGeom>
              <a:avLst/>
              <a:gdLst/>
              <a:ahLst/>
              <a:cxnLst/>
              <a:rect l="l" t="t" r="r" b="b"/>
              <a:pathLst>
                <a:path w="11658" h="2048" extrusionOk="0">
                  <a:moveTo>
                    <a:pt x="10618" y="662"/>
                  </a:moveTo>
                  <a:cubicBezTo>
                    <a:pt x="10838" y="662"/>
                    <a:pt x="10964" y="819"/>
                    <a:pt x="10964" y="1008"/>
                  </a:cubicBezTo>
                  <a:cubicBezTo>
                    <a:pt x="10964" y="1197"/>
                    <a:pt x="10838" y="1355"/>
                    <a:pt x="10618" y="1355"/>
                  </a:cubicBezTo>
                  <a:lnTo>
                    <a:pt x="6050" y="1355"/>
                  </a:lnTo>
                  <a:cubicBezTo>
                    <a:pt x="6113" y="1260"/>
                    <a:pt x="6113" y="1134"/>
                    <a:pt x="6113" y="1008"/>
                  </a:cubicBezTo>
                  <a:cubicBezTo>
                    <a:pt x="6113" y="882"/>
                    <a:pt x="6050" y="788"/>
                    <a:pt x="6050" y="662"/>
                  </a:cubicBezTo>
                  <a:close/>
                  <a:moveTo>
                    <a:pt x="5105" y="662"/>
                  </a:moveTo>
                  <a:cubicBezTo>
                    <a:pt x="5294" y="662"/>
                    <a:pt x="5451" y="819"/>
                    <a:pt x="5451" y="1008"/>
                  </a:cubicBezTo>
                  <a:cubicBezTo>
                    <a:pt x="5451" y="1229"/>
                    <a:pt x="5294" y="1386"/>
                    <a:pt x="5105" y="1386"/>
                  </a:cubicBezTo>
                  <a:lnTo>
                    <a:pt x="1009" y="1386"/>
                  </a:lnTo>
                  <a:cubicBezTo>
                    <a:pt x="820" y="1355"/>
                    <a:pt x="662" y="1229"/>
                    <a:pt x="662" y="1008"/>
                  </a:cubicBezTo>
                  <a:cubicBezTo>
                    <a:pt x="662" y="819"/>
                    <a:pt x="820" y="662"/>
                    <a:pt x="1009" y="662"/>
                  </a:cubicBezTo>
                  <a:close/>
                  <a:moveTo>
                    <a:pt x="1009" y="0"/>
                  </a:moveTo>
                  <a:cubicBezTo>
                    <a:pt x="473" y="0"/>
                    <a:pt x="1" y="473"/>
                    <a:pt x="1" y="1008"/>
                  </a:cubicBezTo>
                  <a:cubicBezTo>
                    <a:pt x="1" y="1575"/>
                    <a:pt x="473" y="2048"/>
                    <a:pt x="1009" y="2048"/>
                  </a:cubicBezTo>
                  <a:lnTo>
                    <a:pt x="10618" y="2048"/>
                  </a:lnTo>
                  <a:cubicBezTo>
                    <a:pt x="11185" y="2048"/>
                    <a:pt x="11658" y="1575"/>
                    <a:pt x="11658" y="1008"/>
                  </a:cubicBezTo>
                  <a:cubicBezTo>
                    <a:pt x="11658" y="473"/>
                    <a:pt x="11217" y="0"/>
                    <a:pt x="106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7877;p57">
              <a:extLst>
                <a:ext uri="{FF2B5EF4-FFF2-40B4-BE49-F238E27FC236}">
                  <a16:creationId xmlns:a16="http://schemas.microsoft.com/office/drawing/2014/main" id="{683E3137-94D5-FF31-F991-5BA0FC3DE2BB}"/>
                </a:ext>
              </a:extLst>
            </p:cNvPr>
            <p:cNvSpPr/>
            <p:nvPr/>
          </p:nvSpPr>
          <p:spPr>
            <a:xfrm>
              <a:off x="-3035250" y="2103000"/>
              <a:ext cx="104000" cy="118500"/>
            </a:xfrm>
            <a:custGeom>
              <a:avLst/>
              <a:gdLst/>
              <a:ahLst/>
              <a:cxnLst/>
              <a:rect l="l" t="t" r="r" b="b"/>
              <a:pathLst>
                <a:path w="4160" h="4740" extrusionOk="0">
                  <a:moveTo>
                    <a:pt x="662" y="896"/>
                  </a:moveTo>
                  <a:lnTo>
                    <a:pt x="3056" y="2346"/>
                  </a:lnTo>
                  <a:lnTo>
                    <a:pt x="662" y="3826"/>
                  </a:lnTo>
                  <a:lnTo>
                    <a:pt x="662" y="896"/>
                  </a:lnTo>
                  <a:close/>
                  <a:moveTo>
                    <a:pt x="322" y="1"/>
                  </a:moveTo>
                  <a:cubicBezTo>
                    <a:pt x="144" y="1"/>
                    <a:pt x="0" y="131"/>
                    <a:pt x="0" y="298"/>
                  </a:cubicBezTo>
                  <a:lnTo>
                    <a:pt x="0" y="4425"/>
                  </a:lnTo>
                  <a:cubicBezTo>
                    <a:pt x="0" y="4607"/>
                    <a:pt x="132" y="4740"/>
                    <a:pt x="301" y="4740"/>
                  </a:cubicBezTo>
                  <a:cubicBezTo>
                    <a:pt x="365" y="4740"/>
                    <a:pt x="435" y="4720"/>
                    <a:pt x="504" y="4677"/>
                  </a:cubicBezTo>
                  <a:lnTo>
                    <a:pt x="3939" y="2629"/>
                  </a:lnTo>
                  <a:cubicBezTo>
                    <a:pt x="4159" y="2535"/>
                    <a:pt x="4159" y="2219"/>
                    <a:pt x="3939" y="2093"/>
                  </a:cubicBezTo>
                  <a:lnTo>
                    <a:pt x="504" y="46"/>
                  </a:lnTo>
                  <a:cubicBezTo>
                    <a:pt x="443" y="15"/>
                    <a:pt x="381" y="1"/>
                    <a:pt x="3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8" name="Google Shape;7878;p57">
            <a:extLst>
              <a:ext uri="{FF2B5EF4-FFF2-40B4-BE49-F238E27FC236}">
                <a16:creationId xmlns:a16="http://schemas.microsoft.com/office/drawing/2014/main" id="{6454E6B6-01D2-D864-B096-B2963EC70701}"/>
              </a:ext>
            </a:extLst>
          </p:cNvPr>
          <p:cNvGrpSpPr/>
          <p:nvPr/>
        </p:nvGrpSpPr>
        <p:grpSpPr>
          <a:xfrm>
            <a:off x="7029799" y="2587751"/>
            <a:ext cx="452920" cy="453969"/>
            <a:chOff x="-3137650" y="2408950"/>
            <a:chExt cx="291450" cy="292125"/>
          </a:xfrm>
          <a:solidFill>
            <a:srgbClr val="054B99"/>
          </a:solidFill>
        </p:grpSpPr>
        <p:sp>
          <p:nvSpPr>
            <p:cNvPr id="489" name="Google Shape;7879;p57">
              <a:extLst>
                <a:ext uri="{FF2B5EF4-FFF2-40B4-BE49-F238E27FC236}">
                  <a16:creationId xmlns:a16="http://schemas.microsoft.com/office/drawing/2014/main" id="{DFC28B59-2D09-936E-36D9-1C1B322E2EA1}"/>
                </a:ext>
              </a:extLst>
            </p:cNvPr>
            <p:cNvSpPr/>
            <p:nvPr/>
          </p:nvSpPr>
          <p:spPr>
            <a:xfrm>
              <a:off x="-3137650" y="2408950"/>
              <a:ext cx="291450" cy="292125"/>
            </a:xfrm>
            <a:custGeom>
              <a:avLst/>
              <a:gdLst/>
              <a:ahLst/>
              <a:cxnLst/>
              <a:rect l="l" t="t" r="r" b="b"/>
              <a:pathLst>
                <a:path w="11658" h="11685" extrusionOk="0">
                  <a:moveTo>
                    <a:pt x="10618" y="662"/>
                  </a:moveTo>
                  <a:cubicBezTo>
                    <a:pt x="10807" y="662"/>
                    <a:pt x="10964" y="851"/>
                    <a:pt x="10964" y="1040"/>
                  </a:cubicBezTo>
                  <a:lnTo>
                    <a:pt x="10964" y="2741"/>
                  </a:lnTo>
                  <a:lnTo>
                    <a:pt x="662" y="2741"/>
                  </a:lnTo>
                  <a:lnTo>
                    <a:pt x="662" y="1040"/>
                  </a:lnTo>
                  <a:cubicBezTo>
                    <a:pt x="662" y="851"/>
                    <a:pt x="820" y="662"/>
                    <a:pt x="1009" y="662"/>
                  </a:cubicBezTo>
                  <a:close/>
                  <a:moveTo>
                    <a:pt x="10964" y="3403"/>
                  </a:moveTo>
                  <a:lnTo>
                    <a:pt x="10964" y="8601"/>
                  </a:lnTo>
                  <a:cubicBezTo>
                    <a:pt x="10964" y="8790"/>
                    <a:pt x="10838" y="8947"/>
                    <a:pt x="10618" y="8947"/>
                  </a:cubicBezTo>
                  <a:lnTo>
                    <a:pt x="10145" y="8947"/>
                  </a:lnTo>
                  <a:cubicBezTo>
                    <a:pt x="10208" y="8727"/>
                    <a:pt x="10240" y="8443"/>
                    <a:pt x="10240" y="8160"/>
                  </a:cubicBezTo>
                  <a:lnTo>
                    <a:pt x="10240" y="5860"/>
                  </a:lnTo>
                  <a:cubicBezTo>
                    <a:pt x="10240" y="5673"/>
                    <a:pt x="10058" y="5531"/>
                    <a:pt x="9868" y="5531"/>
                  </a:cubicBezTo>
                  <a:cubicBezTo>
                    <a:pt x="9835" y="5531"/>
                    <a:pt x="9801" y="5535"/>
                    <a:pt x="9767" y="5545"/>
                  </a:cubicBezTo>
                  <a:cubicBezTo>
                    <a:pt x="9545" y="5641"/>
                    <a:pt x="9341" y="5691"/>
                    <a:pt x="9142" y="5691"/>
                  </a:cubicBezTo>
                  <a:cubicBezTo>
                    <a:pt x="8693" y="5691"/>
                    <a:pt x="8275" y="5439"/>
                    <a:pt x="7751" y="4915"/>
                  </a:cubicBezTo>
                  <a:cubicBezTo>
                    <a:pt x="7688" y="4868"/>
                    <a:pt x="7601" y="4844"/>
                    <a:pt x="7515" y="4844"/>
                  </a:cubicBezTo>
                  <a:cubicBezTo>
                    <a:pt x="7428" y="4844"/>
                    <a:pt x="7341" y="4868"/>
                    <a:pt x="7278" y="4915"/>
                  </a:cubicBezTo>
                  <a:cubicBezTo>
                    <a:pt x="6753" y="5440"/>
                    <a:pt x="6334" y="5677"/>
                    <a:pt x="5884" y="5677"/>
                  </a:cubicBezTo>
                  <a:cubicBezTo>
                    <a:pt x="5686" y="5677"/>
                    <a:pt x="5483" y="5631"/>
                    <a:pt x="5262" y="5545"/>
                  </a:cubicBezTo>
                  <a:cubicBezTo>
                    <a:pt x="5229" y="5535"/>
                    <a:pt x="5195" y="5531"/>
                    <a:pt x="5161" y="5531"/>
                  </a:cubicBezTo>
                  <a:cubicBezTo>
                    <a:pt x="4971" y="5531"/>
                    <a:pt x="4789" y="5673"/>
                    <a:pt x="4789" y="5860"/>
                  </a:cubicBezTo>
                  <a:lnTo>
                    <a:pt x="4789" y="8160"/>
                  </a:lnTo>
                  <a:cubicBezTo>
                    <a:pt x="4789" y="8443"/>
                    <a:pt x="4821" y="8664"/>
                    <a:pt x="4884" y="8947"/>
                  </a:cubicBezTo>
                  <a:lnTo>
                    <a:pt x="1009" y="8947"/>
                  </a:lnTo>
                  <a:cubicBezTo>
                    <a:pt x="820" y="8947"/>
                    <a:pt x="662" y="8790"/>
                    <a:pt x="662" y="8601"/>
                  </a:cubicBezTo>
                  <a:lnTo>
                    <a:pt x="662" y="3403"/>
                  </a:lnTo>
                  <a:close/>
                  <a:moveTo>
                    <a:pt x="7152" y="5923"/>
                  </a:moveTo>
                  <a:lnTo>
                    <a:pt x="7152" y="10838"/>
                  </a:lnTo>
                  <a:cubicBezTo>
                    <a:pt x="6144" y="10365"/>
                    <a:pt x="5451" y="9357"/>
                    <a:pt x="5451" y="8160"/>
                  </a:cubicBezTo>
                  <a:lnTo>
                    <a:pt x="5451" y="6301"/>
                  </a:lnTo>
                  <a:cubicBezTo>
                    <a:pt x="5604" y="6330"/>
                    <a:pt x="5750" y="6344"/>
                    <a:pt x="5891" y="6344"/>
                  </a:cubicBezTo>
                  <a:cubicBezTo>
                    <a:pt x="6359" y="6344"/>
                    <a:pt x="6765" y="6189"/>
                    <a:pt x="7152" y="5923"/>
                  </a:cubicBezTo>
                  <a:close/>
                  <a:moveTo>
                    <a:pt x="7877" y="5923"/>
                  </a:moveTo>
                  <a:cubicBezTo>
                    <a:pt x="8242" y="6166"/>
                    <a:pt x="8644" y="6353"/>
                    <a:pt x="9128" y="6353"/>
                  </a:cubicBezTo>
                  <a:cubicBezTo>
                    <a:pt x="9271" y="6353"/>
                    <a:pt x="9420" y="6337"/>
                    <a:pt x="9578" y="6301"/>
                  </a:cubicBezTo>
                  <a:lnTo>
                    <a:pt x="9578" y="8160"/>
                  </a:lnTo>
                  <a:cubicBezTo>
                    <a:pt x="9547" y="9357"/>
                    <a:pt x="8885" y="10365"/>
                    <a:pt x="7877" y="10838"/>
                  </a:cubicBezTo>
                  <a:lnTo>
                    <a:pt x="7877" y="5923"/>
                  </a:lnTo>
                  <a:close/>
                  <a:moveTo>
                    <a:pt x="1009" y="0"/>
                  </a:moveTo>
                  <a:cubicBezTo>
                    <a:pt x="473" y="0"/>
                    <a:pt x="1" y="473"/>
                    <a:pt x="1" y="1040"/>
                  </a:cubicBezTo>
                  <a:lnTo>
                    <a:pt x="1" y="8601"/>
                  </a:lnTo>
                  <a:cubicBezTo>
                    <a:pt x="1" y="9136"/>
                    <a:pt x="473" y="9609"/>
                    <a:pt x="1009" y="9609"/>
                  </a:cubicBezTo>
                  <a:lnTo>
                    <a:pt x="5073" y="9609"/>
                  </a:lnTo>
                  <a:cubicBezTo>
                    <a:pt x="5199" y="9893"/>
                    <a:pt x="5357" y="10145"/>
                    <a:pt x="5514" y="10365"/>
                  </a:cubicBezTo>
                  <a:cubicBezTo>
                    <a:pt x="5987" y="10995"/>
                    <a:pt x="6617" y="11436"/>
                    <a:pt x="7404" y="11657"/>
                  </a:cubicBezTo>
                  <a:cubicBezTo>
                    <a:pt x="7446" y="11657"/>
                    <a:pt x="7488" y="11685"/>
                    <a:pt x="7530" y="11685"/>
                  </a:cubicBezTo>
                  <a:cubicBezTo>
                    <a:pt x="7551" y="11685"/>
                    <a:pt x="7572" y="11678"/>
                    <a:pt x="7593" y="11657"/>
                  </a:cubicBezTo>
                  <a:cubicBezTo>
                    <a:pt x="8350" y="11436"/>
                    <a:pt x="9011" y="10995"/>
                    <a:pt x="9484" y="10365"/>
                  </a:cubicBezTo>
                  <a:cubicBezTo>
                    <a:pt x="9641" y="10145"/>
                    <a:pt x="9799" y="9893"/>
                    <a:pt x="9925" y="9609"/>
                  </a:cubicBezTo>
                  <a:lnTo>
                    <a:pt x="10618" y="9609"/>
                  </a:lnTo>
                  <a:cubicBezTo>
                    <a:pt x="11185" y="9609"/>
                    <a:pt x="11658" y="9136"/>
                    <a:pt x="11658" y="8601"/>
                  </a:cubicBezTo>
                  <a:lnTo>
                    <a:pt x="11658" y="1040"/>
                  </a:lnTo>
                  <a:cubicBezTo>
                    <a:pt x="11658" y="473"/>
                    <a:pt x="11217" y="0"/>
                    <a:pt x="106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7880;p57">
              <a:extLst>
                <a:ext uri="{FF2B5EF4-FFF2-40B4-BE49-F238E27FC236}">
                  <a16:creationId xmlns:a16="http://schemas.microsoft.com/office/drawing/2014/main" id="{B0AFADB7-5B51-9EF5-0E0A-B110BB18465F}"/>
                </a:ext>
              </a:extLst>
            </p:cNvPr>
            <p:cNvSpPr/>
            <p:nvPr/>
          </p:nvSpPr>
          <p:spPr>
            <a:xfrm>
              <a:off x="-3104575" y="24428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8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8" y="694"/>
                  </a:cubicBezTo>
                  <a:cubicBezTo>
                    <a:pt x="568" y="694"/>
                    <a:pt x="726" y="536"/>
                    <a:pt x="726" y="347"/>
                  </a:cubicBezTo>
                  <a:cubicBezTo>
                    <a:pt x="726" y="158"/>
                    <a:pt x="568" y="1"/>
                    <a:pt x="3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7881;p57">
              <a:extLst>
                <a:ext uri="{FF2B5EF4-FFF2-40B4-BE49-F238E27FC236}">
                  <a16:creationId xmlns:a16="http://schemas.microsoft.com/office/drawing/2014/main" id="{8F2BC49F-028F-6193-2B86-8BE1C427EE8C}"/>
                </a:ext>
              </a:extLst>
            </p:cNvPr>
            <p:cNvSpPr/>
            <p:nvPr/>
          </p:nvSpPr>
          <p:spPr>
            <a:xfrm>
              <a:off x="-3069900" y="24428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7882;p57">
              <a:extLst>
                <a:ext uri="{FF2B5EF4-FFF2-40B4-BE49-F238E27FC236}">
                  <a16:creationId xmlns:a16="http://schemas.microsoft.com/office/drawing/2014/main" id="{BAA2424D-DFA2-3331-9DC4-256564F43B87}"/>
                </a:ext>
              </a:extLst>
            </p:cNvPr>
            <p:cNvSpPr/>
            <p:nvPr/>
          </p:nvSpPr>
          <p:spPr>
            <a:xfrm>
              <a:off x="-3035250" y="24428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7883;p57">
              <a:extLst>
                <a:ext uri="{FF2B5EF4-FFF2-40B4-BE49-F238E27FC236}">
                  <a16:creationId xmlns:a16="http://schemas.microsoft.com/office/drawing/2014/main" id="{61F647A2-4DCD-6C6F-111C-C565A04F310F}"/>
                </a:ext>
              </a:extLst>
            </p:cNvPr>
            <p:cNvSpPr/>
            <p:nvPr/>
          </p:nvSpPr>
          <p:spPr>
            <a:xfrm>
              <a:off x="-3002175" y="2442800"/>
              <a:ext cx="120525" cy="17350"/>
            </a:xfrm>
            <a:custGeom>
              <a:avLst/>
              <a:gdLst/>
              <a:ahLst/>
              <a:cxnLst/>
              <a:rect l="l" t="t" r="r" b="b"/>
              <a:pathLst>
                <a:path w="4821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32" y="536"/>
                    <a:pt x="190" y="694"/>
                    <a:pt x="347" y="694"/>
                  </a:cubicBezTo>
                  <a:lnTo>
                    <a:pt x="4443" y="694"/>
                  </a:lnTo>
                  <a:cubicBezTo>
                    <a:pt x="4663" y="694"/>
                    <a:pt x="4821" y="536"/>
                    <a:pt x="4821" y="347"/>
                  </a:cubicBezTo>
                  <a:cubicBezTo>
                    <a:pt x="4821" y="158"/>
                    <a:pt x="4663" y="1"/>
                    <a:pt x="44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4" name="Google Shape;7884;p57">
            <a:extLst>
              <a:ext uri="{FF2B5EF4-FFF2-40B4-BE49-F238E27FC236}">
                <a16:creationId xmlns:a16="http://schemas.microsoft.com/office/drawing/2014/main" id="{DFD57EB2-B852-619D-2879-0819C98C3714}"/>
              </a:ext>
            </a:extLst>
          </p:cNvPr>
          <p:cNvGrpSpPr/>
          <p:nvPr/>
        </p:nvGrpSpPr>
        <p:grpSpPr>
          <a:xfrm>
            <a:off x="7042642" y="3174879"/>
            <a:ext cx="452920" cy="400278"/>
            <a:chOff x="-3137650" y="2787000"/>
            <a:chExt cx="291450" cy="257575"/>
          </a:xfrm>
          <a:solidFill>
            <a:srgbClr val="054B99"/>
          </a:solidFill>
        </p:grpSpPr>
        <p:sp>
          <p:nvSpPr>
            <p:cNvPr id="495" name="Google Shape;7885;p57">
              <a:extLst>
                <a:ext uri="{FF2B5EF4-FFF2-40B4-BE49-F238E27FC236}">
                  <a16:creationId xmlns:a16="http://schemas.microsoft.com/office/drawing/2014/main" id="{113F2AA5-7E5D-A670-EF78-0EF6C8F27342}"/>
                </a:ext>
              </a:extLst>
            </p:cNvPr>
            <p:cNvSpPr/>
            <p:nvPr/>
          </p:nvSpPr>
          <p:spPr>
            <a:xfrm>
              <a:off x="-3137650" y="2787000"/>
              <a:ext cx="291450" cy="257575"/>
            </a:xfrm>
            <a:custGeom>
              <a:avLst/>
              <a:gdLst/>
              <a:ahLst/>
              <a:cxnLst/>
              <a:rect l="l" t="t" r="r" b="b"/>
              <a:pathLst>
                <a:path w="11658" h="10303" extrusionOk="0">
                  <a:moveTo>
                    <a:pt x="10618" y="693"/>
                  </a:moveTo>
                  <a:cubicBezTo>
                    <a:pt x="10807" y="693"/>
                    <a:pt x="10964" y="851"/>
                    <a:pt x="10964" y="1040"/>
                  </a:cubicBezTo>
                  <a:lnTo>
                    <a:pt x="10964" y="2741"/>
                  </a:lnTo>
                  <a:lnTo>
                    <a:pt x="662" y="2741"/>
                  </a:lnTo>
                  <a:lnTo>
                    <a:pt x="662" y="1040"/>
                  </a:lnTo>
                  <a:cubicBezTo>
                    <a:pt x="662" y="851"/>
                    <a:pt x="820" y="693"/>
                    <a:pt x="1009" y="693"/>
                  </a:cubicBezTo>
                  <a:close/>
                  <a:moveTo>
                    <a:pt x="10996" y="3403"/>
                  </a:moveTo>
                  <a:lnTo>
                    <a:pt x="10996" y="9231"/>
                  </a:lnTo>
                  <a:cubicBezTo>
                    <a:pt x="10964" y="9420"/>
                    <a:pt x="10838" y="9578"/>
                    <a:pt x="10618" y="9578"/>
                  </a:cubicBezTo>
                  <a:lnTo>
                    <a:pt x="1009" y="9578"/>
                  </a:lnTo>
                  <a:cubicBezTo>
                    <a:pt x="820" y="9578"/>
                    <a:pt x="662" y="9420"/>
                    <a:pt x="662" y="9231"/>
                  </a:cubicBezTo>
                  <a:lnTo>
                    <a:pt x="662" y="3403"/>
                  </a:lnTo>
                  <a:close/>
                  <a:moveTo>
                    <a:pt x="1009" y="0"/>
                  </a:moveTo>
                  <a:cubicBezTo>
                    <a:pt x="473" y="0"/>
                    <a:pt x="1" y="473"/>
                    <a:pt x="1" y="1040"/>
                  </a:cubicBezTo>
                  <a:lnTo>
                    <a:pt x="1" y="9263"/>
                  </a:lnTo>
                  <a:cubicBezTo>
                    <a:pt x="1" y="9830"/>
                    <a:pt x="473" y="10302"/>
                    <a:pt x="1009" y="10302"/>
                  </a:cubicBezTo>
                  <a:lnTo>
                    <a:pt x="10618" y="10302"/>
                  </a:lnTo>
                  <a:cubicBezTo>
                    <a:pt x="11185" y="10302"/>
                    <a:pt x="11658" y="9830"/>
                    <a:pt x="11658" y="9263"/>
                  </a:cubicBezTo>
                  <a:lnTo>
                    <a:pt x="11658" y="1040"/>
                  </a:lnTo>
                  <a:cubicBezTo>
                    <a:pt x="11658" y="441"/>
                    <a:pt x="11217" y="0"/>
                    <a:pt x="106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7886;p57">
              <a:extLst>
                <a:ext uri="{FF2B5EF4-FFF2-40B4-BE49-F238E27FC236}">
                  <a16:creationId xmlns:a16="http://schemas.microsoft.com/office/drawing/2014/main" id="{1D1CF2B7-5663-1D50-01CA-D81E4B54317C}"/>
                </a:ext>
              </a:extLst>
            </p:cNvPr>
            <p:cNvSpPr/>
            <p:nvPr/>
          </p:nvSpPr>
          <p:spPr>
            <a:xfrm>
              <a:off x="-3104575" y="282087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8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8" y="693"/>
                  </a:cubicBezTo>
                  <a:cubicBezTo>
                    <a:pt x="568" y="693"/>
                    <a:pt x="726" y="536"/>
                    <a:pt x="726" y="347"/>
                  </a:cubicBezTo>
                  <a:cubicBezTo>
                    <a:pt x="726" y="158"/>
                    <a:pt x="568" y="0"/>
                    <a:pt x="3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7887;p57">
              <a:extLst>
                <a:ext uri="{FF2B5EF4-FFF2-40B4-BE49-F238E27FC236}">
                  <a16:creationId xmlns:a16="http://schemas.microsoft.com/office/drawing/2014/main" id="{89E131D8-F63F-9E62-4DFB-63DD04E08E97}"/>
                </a:ext>
              </a:extLst>
            </p:cNvPr>
            <p:cNvSpPr/>
            <p:nvPr/>
          </p:nvSpPr>
          <p:spPr>
            <a:xfrm>
              <a:off x="-3069900" y="28208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7888;p57">
              <a:extLst>
                <a:ext uri="{FF2B5EF4-FFF2-40B4-BE49-F238E27FC236}">
                  <a16:creationId xmlns:a16="http://schemas.microsoft.com/office/drawing/2014/main" id="{799FF78D-007B-42EC-C7ED-264AAF03940C}"/>
                </a:ext>
              </a:extLst>
            </p:cNvPr>
            <p:cNvSpPr/>
            <p:nvPr/>
          </p:nvSpPr>
          <p:spPr>
            <a:xfrm>
              <a:off x="-3035250" y="28208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7889;p57">
              <a:extLst>
                <a:ext uri="{FF2B5EF4-FFF2-40B4-BE49-F238E27FC236}">
                  <a16:creationId xmlns:a16="http://schemas.microsoft.com/office/drawing/2014/main" id="{4BD48758-F8DC-9A03-D501-C412BF3227EB}"/>
                </a:ext>
              </a:extLst>
            </p:cNvPr>
            <p:cNvSpPr/>
            <p:nvPr/>
          </p:nvSpPr>
          <p:spPr>
            <a:xfrm>
              <a:off x="-3002175" y="2820875"/>
              <a:ext cx="121325" cy="17350"/>
            </a:xfrm>
            <a:custGeom>
              <a:avLst/>
              <a:gdLst/>
              <a:ahLst/>
              <a:cxnLst/>
              <a:rect l="l" t="t" r="r" b="b"/>
              <a:pathLst>
                <a:path w="4853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32" y="536"/>
                    <a:pt x="190" y="693"/>
                    <a:pt x="347" y="693"/>
                  </a:cubicBezTo>
                  <a:lnTo>
                    <a:pt x="4506" y="693"/>
                  </a:lnTo>
                  <a:cubicBezTo>
                    <a:pt x="4695" y="693"/>
                    <a:pt x="4852" y="536"/>
                    <a:pt x="4852" y="347"/>
                  </a:cubicBezTo>
                  <a:cubicBezTo>
                    <a:pt x="4852" y="158"/>
                    <a:pt x="4695" y="0"/>
                    <a:pt x="45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7890;p57">
              <a:extLst>
                <a:ext uri="{FF2B5EF4-FFF2-40B4-BE49-F238E27FC236}">
                  <a16:creationId xmlns:a16="http://schemas.microsoft.com/office/drawing/2014/main" id="{7637BF39-07D7-4187-E606-252BACB74425}"/>
                </a:ext>
              </a:extLst>
            </p:cNvPr>
            <p:cNvSpPr/>
            <p:nvPr/>
          </p:nvSpPr>
          <p:spPr>
            <a:xfrm>
              <a:off x="-2948625" y="2907300"/>
              <a:ext cx="52025" cy="85300"/>
            </a:xfrm>
            <a:custGeom>
              <a:avLst/>
              <a:gdLst/>
              <a:ahLst/>
              <a:cxnLst/>
              <a:rect l="l" t="t" r="r" b="b"/>
              <a:pathLst>
                <a:path w="2081" h="3412" extrusionOk="0">
                  <a:moveTo>
                    <a:pt x="347" y="1"/>
                  </a:moveTo>
                  <a:cubicBezTo>
                    <a:pt x="261" y="1"/>
                    <a:pt x="174" y="24"/>
                    <a:pt x="127" y="72"/>
                  </a:cubicBezTo>
                  <a:cubicBezTo>
                    <a:pt x="1" y="198"/>
                    <a:pt x="1" y="450"/>
                    <a:pt x="127" y="544"/>
                  </a:cubicBezTo>
                  <a:lnTo>
                    <a:pt x="1261" y="1710"/>
                  </a:lnTo>
                  <a:lnTo>
                    <a:pt x="127" y="2844"/>
                  </a:lnTo>
                  <a:cubicBezTo>
                    <a:pt x="1" y="2970"/>
                    <a:pt x="1" y="3191"/>
                    <a:pt x="127" y="3317"/>
                  </a:cubicBezTo>
                  <a:cubicBezTo>
                    <a:pt x="174" y="3380"/>
                    <a:pt x="261" y="3411"/>
                    <a:pt x="347" y="3411"/>
                  </a:cubicBezTo>
                  <a:cubicBezTo>
                    <a:pt x="434" y="3411"/>
                    <a:pt x="521" y="3380"/>
                    <a:pt x="568" y="3317"/>
                  </a:cubicBezTo>
                  <a:lnTo>
                    <a:pt x="1954" y="1930"/>
                  </a:lnTo>
                  <a:cubicBezTo>
                    <a:pt x="2080" y="1804"/>
                    <a:pt x="2080" y="1584"/>
                    <a:pt x="1954" y="1458"/>
                  </a:cubicBezTo>
                  <a:lnTo>
                    <a:pt x="568" y="72"/>
                  </a:lnTo>
                  <a:cubicBezTo>
                    <a:pt x="521" y="24"/>
                    <a:pt x="434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7891;p57">
              <a:extLst>
                <a:ext uri="{FF2B5EF4-FFF2-40B4-BE49-F238E27FC236}">
                  <a16:creationId xmlns:a16="http://schemas.microsoft.com/office/drawing/2014/main" id="{CE7B4C68-4AC1-FBCE-AC56-D704AD847FC3}"/>
                </a:ext>
              </a:extLst>
            </p:cNvPr>
            <p:cNvSpPr/>
            <p:nvPr/>
          </p:nvSpPr>
          <p:spPr>
            <a:xfrm>
              <a:off x="-3088025" y="2907300"/>
              <a:ext cx="53575" cy="85300"/>
            </a:xfrm>
            <a:custGeom>
              <a:avLst/>
              <a:gdLst/>
              <a:ahLst/>
              <a:cxnLst/>
              <a:rect l="l" t="t" r="r" b="b"/>
              <a:pathLst>
                <a:path w="2143" h="3412" extrusionOk="0">
                  <a:moveTo>
                    <a:pt x="1749" y="1"/>
                  </a:moveTo>
                  <a:cubicBezTo>
                    <a:pt x="1662" y="1"/>
                    <a:pt x="1576" y="24"/>
                    <a:pt x="1513" y="72"/>
                  </a:cubicBezTo>
                  <a:lnTo>
                    <a:pt x="127" y="1458"/>
                  </a:lnTo>
                  <a:cubicBezTo>
                    <a:pt x="1" y="1584"/>
                    <a:pt x="1" y="1804"/>
                    <a:pt x="127" y="1930"/>
                  </a:cubicBezTo>
                  <a:lnTo>
                    <a:pt x="1513" y="3317"/>
                  </a:lnTo>
                  <a:cubicBezTo>
                    <a:pt x="1576" y="3380"/>
                    <a:pt x="1662" y="3411"/>
                    <a:pt x="1749" y="3411"/>
                  </a:cubicBezTo>
                  <a:cubicBezTo>
                    <a:pt x="1836" y="3411"/>
                    <a:pt x="1922" y="3380"/>
                    <a:pt x="1985" y="3317"/>
                  </a:cubicBezTo>
                  <a:cubicBezTo>
                    <a:pt x="2111" y="3191"/>
                    <a:pt x="2111" y="2970"/>
                    <a:pt x="1985" y="2844"/>
                  </a:cubicBezTo>
                  <a:lnTo>
                    <a:pt x="851" y="1710"/>
                  </a:lnTo>
                  <a:lnTo>
                    <a:pt x="1985" y="544"/>
                  </a:lnTo>
                  <a:cubicBezTo>
                    <a:pt x="2143" y="450"/>
                    <a:pt x="2143" y="198"/>
                    <a:pt x="1985" y="72"/>
                  </a:cubicBezTo>
                  <a:cubicBezTo>
                    <a:pt x="1922" y="24"/>
                    <a:pt x="1836" y="1"/>
                    <a:pt x="17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7892;p57">
              <a:extLst>
                <a:ext uri="{FF2B5EF4-FFF2-40B4-BE49-F238E27FC236}">
                  <a16:creationId xmlns:a16="http://schemas.microsoft.com/office/drawing/2014/main" id="{236AADF0-E015-E27B-0E5B-FEBF710E8C32}"/>
                </a:ext>
              </a:extLst>
            </p:cNvPr>
            <p:cNvSpPr/>
            <p:nvPr/>
          </p:nvSpPr>
          <p:spPr>
            <a:xfrm>
              <a:off x="-3019500" y="2888975"/>
              <a:ext cx="54375" cy="119400"/>
            </a:xfrm>
            <a:custGeom>
              <a:avLst/>
              <a:gdLst/>
              <a:ahLst/>
              <a:cxnLst/>
              <a:rect l="l" t="t" r="r" b="b"/>
              <a:pathLst>
                <a:path w="2175" h="4776" extrusionOk="0">
                  <a:moveTo>
                    <a:pt x="1778" y="0"/>
                  </a:moveTo>
                  <a:cubicBezTo>
                    <a:pt x="1617" y="0"/>
                    <a:pt x="1501" y="108"/>
                    <a:pt x="1450" y="237"/>
                  </a:cubicBezTo>
                  <a:lnTo>
                    <a:pt x="63" y="4333"/>
                  </a:lnTo>
                  <a:cubicBezTo>
                    <a:pt x="0" y="4522"/>
                    <a:pt x="95" y="4680"/>
                    <a:pt x="253" y="4743"/>
                  </a:cubicBezTo>
                  <a:cubicBezTo>
                    <a:pt x="305" y="4765"/>
                    <a:pt x="354" y="4775"/>
                    <a:pt x="399" y="4775"/>
                  </a:cubicBezTo>
                  <a:cubicBezTo>
                    <a:pt x="543" y="4775"/>
                    <a:pt x="646" y="4674"/>
                    <a:pt x="694" y="4554"/>
                  </a:cubicBezTo>
                  <a:lnTo>
                    <a:pt x="2080" y="458"/>
                  </a:lnTo>
                  <a:cubicBezTo>
                    <a:pt x="2174" y="300"/>
                    <a:pt x="2048" y="111"/>
                    <a:pt x="1891" y="17"/>
                  </a:cubicBezTo>
                  <a:cubicBezTo>
                    <a:pt x="1851" y="6"/>
                    <a:pt x="1813" y="0"/>
                    <a:pt x="17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3" name="Google Shape;7893;p57">
            <a:extLst>
              <a:ext uri="{FF2B5EF4-FFF2-40B4-BE49-F238E27FC236}">
                <a16:creationId xmlns:a16="http://schemas.microsoft.com/office/drawing/2014/main" id="{1E9FA2FA-497E-32F7-F670-72DFB5B919E6}"/>
              </a:ext>
            </a:extLst>
          </p:cNvPr>
          <p:cNvSpPr/>
          <p:nvPr/>
        </p:nvSpPr>
        <p:spPr>
          <a:xfrm>
            <a:off x="9949217" y="2107399"/>
            <a:ext cx="452920" cy="318264"/>
          </a:xfrm>
          <a:custGeom>
            <a:avLst/>
            <a:gdLst/>
            <a:ahLst/>
            <a:cxnLst/>
            <a:rect l="l" t="t" r="r" b="b"/>
            <a:pathLst>
              <a:path w="11658" h="8192" extrusionOk="0">
                <a:moveTo>
                  <a:pt x="10429" y="662"/>
                </a:moveTo>
                <a:cubicBezTo>
                  <a:pt x="10114" y="1008"/>
                  <a:pt x="6207" y="4915"/>
                  <a:pt x="6081" y="5072"/>
                </a:cubicBezTo>
                <a:cubicBezTo>
                  <a:pt x="6018" y="5135"/>
                  <a:pt x="5916" y="5167"/>
                  <a:pt x="5813" y="5167"/>
                </a:cubicBezTo>
                <a:cubicBezTo>
                  <a:pt x="5711" y="5167"/>
                  <a:pt x="5608" y="5135"/>
                  <a:pt x="5545" y="5072"/>
                </a:cubicBezTo>
                <a:lnTo>
                  <a:pt x="1135" y="662"/>
                </a:lnTo>
                <a:close/>
                <a:moveTo>
                  <a:pt x="662" y="1134"/>
                </a:moveTo>
                <a:lnTo>
                  <a:pt x="3624" y="4096"/>
                </a:lnTo>
                <a:lnTo>
                  <a:pt x="662" y="7057"/>
                </a:lnTo>
                <a:lnTo>
                  <a:pt x="662" y="1134"/>
                </a:lnTo>
                <a:close/>
                <a:moveTo>
                  <a:pt x="10996" y="1134"/>
                </a:moveTo>
                <a:lnTo>
                  <a:pt x="10996" y="7057"/>
                </a:lnTo>
                <a:lnTo>
                  <a:pt x="8034" y="4096"/>
                </a:lnTo>
                <a:lnTo>
                  <a:pt x="10996" y="1134"/>
                </a:lnTo>
                <a:close/>
                <a:moveTo>
                  <a:pt x="7562" y="4568"/>
                </a:moveTo>
                <a:lnTo>
                  <a:pt x="10492" y="7530"/>
                </a:lnTo>
                <a:lnTo>
                  <a:pt x="1198" y="7530"/>
                </a:lnTo>
                <a:lnTo>
                  <a:pt x="4096" y="4568"/>
                </a:lnTo>
                <a:lnTo>
                  <a:pt x="5073" y="5545"/>
                </a:lnTo>
                <a:cubicBezTo>
                  <a:pt x="5278" y="5750"/>
                  <a:pt x="5553" y="5852"/>
                  <a:pt x="5829" y="5852"/>
                </a:cubicBezTo>
                <a:cubicBezTo>
                  <a:pt x="6105" y="5852"/>
                  <a:pt x="6380" y="5750"/>
                  <a:pt x="6585" y="5545"/>
                </a:cubicBezTo>
                <a:lnTo>
                  <a:pt x="7562" y="4568"/>
                </a:lnTo>
                <a:close/>
                <a:moveTo>
                  <a:pt x="1009" y="0"/>
                </a:moveTo>
                <a:cubicBezTo>
                  <a:pt x="473" y="0"/>
                  <a:pt x="1" y="473"/>
                  <a:pt x="1" y="1008"/>
                </a:cubicBezTo>
                <a:lnTo>
                  <a:pt x="1" y="7152"/>
                </a:lnTo>
                <a:cubicBezTo>
                  <a:pt x="1" y="7719"/>
                  <a:pt x="473" y="8191"/>
                  <a:pt x="1009" y="8191"/>
                </a:cubicBezTo>
                <a:lnTo>
                  <a:pt x="10618" y="8191"/>
                </a:lnTo>
                <a:cubicBezTo>
                  <a:pt x="11185" y="8191"/>
                  <a:pt x="11657" y="7719"/>
                  <a:pt x="11657" y="7152"/>
                </a:cubicBezTo>
                <a:lnTo>
                  <a:pt x="11657" y="1008"/>
                </a:lnTo>
                <a:cubicBezTo>
                  <a:pt x="11657" y="441"/>
                  <a:pt x="11185" y="0"/>
                  <a:pt x="10618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7894;p57">
            <a:extLst>
              <a:ext uri="{FF2B5EF4-FFF2-40B4-BE49-F238E27FC236}">
                <a16:creationId xmlns:a16="http://schemas.microsoft.com/office/drawing/2014/main" id="{1836EC79-5BDE-A60D-AF5F-63BECA0CF0FD}"/>
              </a:ext>
            </a:extLst>
          </p:cNvPr>
          <p:cNvSpPr/>
          <p:nvPr/>
        </p:nvSpPr>
        <p:spPr>
          <a:xfrm>
            <a:off x="1775794" y="2039376"/>
            <a:ext cx="454125" cy="454319"/>
          </a:xfrm>
          <a:custGeom>
            <a:avLst/>
            <a:gdLst/>
            <a:ahLst/>
            <a:cxnLst/>
            <a:rect l="l" t="t" r="r" b="b"/>
            <a:pathLst>
              <a:path w="11689" h="11694" extrusionOk="0">
                <a:moveTo>
                  <a:pt x="5829" y="2048"/>
                </a:moveTo>
                <a:cubicBezTo>
                  <a:pt x="6018" y="2048"/>
                  <a:pt x="6175" y="2206"/>
                  <a:pt x="6175" y="2395"/>
                </a:cubicBezTo>
                <a:cubicBezTo>
                  <a:pt x="6175" y="2615"/>
                  <a:pt x="6018" y="2804"/>
                  <a:pt x="5829" y="2804"/>
                </a:cubicBezTo>
                <a:cubicBezTo>
                  <a:pt x="5640" y="2804"/>
                  <a:pt x="5482" y="2615"/>
                  <a:pt x="5482" y="2395"/>
                </a:cubicBezTo>
                <a:cubicBezTo>
                  <a:pt x="5482" y="2206"/>
                  <a:pt x="5640" y="2048"/>
                  <a:pt x="5829" y="2048"/>
                </a:cubicBezTo>
                <a:close/>
                <a:moveTo>
                  <a:pt x="5829" y="725"/>
                </a:moveTo>
                <a:cubicBezTo>
                  <a:pt x="6774" y="725"/>
                  <a:pt x="7530" y="1449"/>
                  <a:pt x="7530" y="2395"/>
                </a:cubicBezTo>
                <a:cubicBezTo>
                  <a:pt x="7530" y="2521"/>
                  <a:pt x="7530" y="2678"/>
                  <a:pt x="7467" y="2804"/>
                </a:cubicBezTo>
                <a:lnTo>
                  <a:pt x="6774" y="2804"/>
                </a:lnTo>
                <a:cubicBezTo>
                  <a:pt x="6806" y="2678"/>
                  <a:pt x="6837" y="2552"/>
                  <a:pt x="6837" y="2395"/>
                </a:cubicBezTo>
                <a:cubicBezTo>
                  <a:pt x="6837" y="1859"/>
                  <a:pt x="6364" y="1386"/>
                  <a:pt x="5829" y="1386"/>
                </a:cubicBezTo>
                <a:cubicBezTo>
                  <a:pt x="5262" y="1386"/>
                  <a:pt x="4789" y="1859"/>
                  <a:pt x="4789" y="2395"/>
                </a:cubicBezTo>
                <a:cubicBezTo>
                  <a:pt x="4789" y="2521"/>
                  <a:pt x="4852" y="2678"/>
                  <a:pt x="4884" y="2804"/>
                </a:cubicBezTo>
                <a:lnTo>
                  <a:pt x="4159" y="2804"/>
                </a:lnTo>
                <a:cubicBezTo>
                  <a:pt x="4128" y="2678"/>
                  <a:pt x="4128" y="2521"/>
                  <a:pt x="4128" y="2395"/>
                </a:cubicBezTo>
                <a:cubicBezTo>
                  <a:pt x="4128" y="1449"/>
                  <a:pt x="4884" y="725"/>
                  <a:pt x="5829" y="725"/>
                </a:cubicBezTo>
                <a:close/>
                <a:moveTo>
                  <a:pt x="10681" y="3466"/>
                </a:moveTo>
                <a:cubicBezTo>
                  <a:pt x="10870" y="3466"/>
                  <a:pt x="11027" y="3623"/>
                  <a:pt x="11027" y="3812"/>
                </a:cubicBezTo>
                <a:cubicBezTo>
                  <a:pt x="11027" y="4033"/>
                  <a:pt x="10870" y="4190"/>
                  <a:pt x="10681" y="4190"/>
                </a:cubicBezTo>
                <a:lnTo>
                  <a:pt x="1009" y="4190"/>
                </a:lnTo>
                <a:cubicBezTo>
                  <a:pt x="820" y="4190"/>
                  <a:pt x="662" y="4033"/>
                  <a:pt x="662" y="3812"/>
                </a:cubicBezTo>
                <a:cubicBezTo>
                  <a:pt x="662" y="3623"/>
                  <a:pt x="851" y="3466"/>
                  <a:pt x="1009" y="3466"/>
                </a:cubicBezTo>
                <a:close/>
                <a:moveTo>
                  <a:pt x="9799" y="4852"/>
                </a:moveTo>
                <a:lnTo>
                  <a:pt x="7058" y="7593"/>
                </a:lnTo>
                <a:lnTo>
                  <a:pt x="4600" y="7593"/>
                </a:lnTo>
                <a:lnTo>
                  <a:pt x="1859" y="4852"/>
                </a:lnTo>
                <a:close/>
                <a:moveTo>
                  <a:pt x="6869" y="8255"/>
                </a:moveTo>
                <a:lnTo>
                  <a:pt x="6869" y="9767"/>
                </a:lnTo>
                <a:lnTo>
                  <a:pt x="4789" y="10775"/>
                </a:lnTo>
                <a:lnTo>
                  <a:pt x="4789" y="8255"/>
                </a:lnTo>
                <a:close/>
                <a:moveTo>
                  <a:pt x="5829" y="0"/>
                </a:moveTo>
                <a:cubicBezTo>
                  <a:pt x="4474" y="0"/>
                  <a:pt x="3435" y="1071"/>
                  <a:pt x="3435" y="2395"/>
                </a:cubicBezTo>
                <a:cubicBezTo>
                  <a:pt x="3435" y="2521"/>
                  <a:pt x="3435" y="2678"/>
                  <a:pt x="3466" y="2804"/>
                </a:cubicBezTo>
                <a:lnTo>
                  <a:pt x="1009" y="2804"/>
                </a:lnTo>
                <a:cubicBezTo>
                  <a:pt x="473" y="2804"/>
                  <a:pt x="0" y="3277"/>
                  <a:pt x="0" y="3812"/>
                </a:cubicBezTo>
                <a:cubicBezTo>
                  <a:pt x="0" y="4348"/>
                  <a:pt x="379" y="4757"/>
                  <a:pt x="851" y="4852"/>
                </a:cubicBezTo>
                <a:lnTo>
                  <a:pt x="4096" y="8065"/>
                </a:lnTo>
                <a:lnTo>
                  <a:pt x="4096" y="11342"/>
                </a:lnTo>
                <a:cubicBezTo>
                  <a:pt x="4096" y="11518"/>
                  <a:pt x="4277" y="11694"/>
                  <a:pt x="4462" y="11694"/>
                </a:cubicBezTo>
                <a:cubicBezTo>
                  <a:pt x="4508" y="11694"/>
                  <a:pt x="4556" y="11683"/>
                  <a:pt x="4600" y="11657"/>
                </a:cubicBezTo>
                <a:lnTo>
                  <a:pt x="7373" y="10271"/>
                </a:lnTo>
                <a:cubicBezTo>
                  <a:pt x="7467" y="10239"/>
                  <a:pt x="7562" y="10113"/>
                  <a:pt x="7562" y="9956"/>
                </a:cubicBezTo>
                <a:lnTo>
                  <a:pt x="7562" y="8034"/>
                </a:lnTo>
                <a:lnTo>
                  <a:pt x="10838" y="4820"/>
                </a:lnTo>
                <a:cubicBezTo>
                  <a:pt x="11311" y="4757"/>
                  <a:pt x="11689" y="4348"/>
                  <a:pt x="11689" y="3812"/>
                </a:cubicBezTo>
                <a:cubicBezTo>
                  <a:pt x="11689" y="3277"/>
                  <a:pt x="11216" y="2804"/>
                  <a:pt x="10681" y="2804"/>
                </a:cubicBezTo>
                <a:lnTo>
                  <a:pt x="8192" y="2804"/>
                </a:lnTo>
                <a:cubicBezTo>
                  <a:pt x="8192" y="2678"/>
                  <a:pt x="8223" y="2521"/>
                  <a:pt x="8223" y="2395"/>
                </a:cubicBezTo>
                <a:cubicBezTo>
                  <a:pt x="8223" y="1071"/>
                  <a:pt x="7152" y="0"/>
                  <a:pt x="5829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7895;p57">
            <a:extLst>
              <a:ext uri="{FF2B5EF4-FFF2-40B4-BE49-F238E27FC236}">
                <a16:creationId xmlns:a16="http://schemas.microsoft.com/office/drawing/2014/main" id="{CE704B8C-9632-DFEC-2F7A-D521C8EF9864}"/>
              </a:ext>
            </a:extLst>
          </p:cNvPr>
          <p:cNvSpPr/>
          <p:nvPr/>
        </p:nvSpPr>
        <p:spPr>
          <a:xfrm>
            <a:off x="1773949" y="2587004"/>
            <a:ext cx="457815" cy="455057"/>
          </a:xfrm>
          <a:custGeom>
            <a:avLst/>
            <a:gdLst/>
            <a:ahLst/>
            <a:cxnLst/>
            <a:rect l="l" t="t" r="r" b="b"/>
            <a:pathLst>
              <a:path w="11784" h="11713" extrusionOk="0">
                <a:moveTo>
                  <a:pt x="5136" y="4128"/>
                </a:moveTo>
                <a:cubicBezTo>
                  <a:pt x="5671" y="4128"/>
                  <a:pt x="6112" y="4569"/>
                  <a:pt x="6144" y="5136"/>
                </a:cubicBezTo>
                <a:lnTo>
                  <a:pt x="5230" y="4853"/>
                </a:lnTo>
                <a:cubicBezTo>
                  <a:pt x="5198" y="4839"/>
                  <a:pt x="5165" y="4832"/>
                  <a:pt x="5131" y="4832"/>
                </a:cubicBezTo>
                <a:cubicBezTo>
                  <a:pt x="4934" y="4832"/>
                  <a:pt x="4735" y="5052"/>
                  <a:pt x="4789" y="5294"/>
                </a:cubicBezTo>
                <a:lnTo>
                  <a:pt x="5073" y="6239"/>
                </a:lnTo>
                <a:cubicBezTo>
                  <a:pt x="4537" y="6176"/>
                  <a:pt x="4096" y="5703"/>
                  <a:pt x="4096" y="5168"/>
                </a:cubicBezTo>
                <a:cubicBezTo>
                  <a:pt x="4096" y="4601"/>
                  <a:pt x="4569" y="4128"/>
                  <a:pt x="5136" y="4128"/>
                </a:cubicBezTo>
                <a:close/>
                <a:moveTo>
                  <a:pt x="5199" y="2364"/>
                </a:moveTo>
                <a:cubicBezTo>
                  <a:pt x="6680" y="2364"/>
                  <a:pt x="7940" y="3592"/>
                  <a:pt x="7940" y="5136"/>
                </a:cubicBezTo>
                <a:cubicBezTo>
                  <a:pt x="7940" y="5294"/>
                  <a:pt x="7940" y="5388"/>
                  <a:pt x="7908" y="5546"/>
                </a:cubicBezTo>
                <a:lnTo>
                  <a:pt x="6932" y="5294"/>
                </a:lnTo>
                <a:lnTo>
                  <a:pt x="6932" y="5136"/>
                </a:lnTo>
                <a:cubicBezTo>
                  <a:pt x="6806" y="4223"/>
                  <a:pt x="6049" y="3466"/>
                  <a:pt x="5104" y="3466"/>
                </a:cubicBezTo>
                <a:cubicBezTo>
                  <a:pt x="4159" y="3466"/>
                  <a:pt x="3435" y="4223"/>
                  <a:pt x="3435" y="5168"/>
                </a:cubicBezTo>
                <a:cubicBezTo>
                  <a:pt x="3435" y="5609"/>
                  <a:pt x="3624" y="6081"/>
                  <a:pt x="3939" y="6396"/>
                </a:cubicBezTo>
                <a:cubicBezTo>
                  <a:pt x="4254" y="6743"/>
                  <a:pt x="4695" y="6900"/>
                  <a:pt x="5167" y="6900"/>
                </a:cubicBezTo>
                <a:lnTo>
                  <a:pt x="5325" y="6900"/>
                </a:lnTo>
                <a:lnTo>
                  <a:pt x="5577" y="7877"/>
                </a:lnTo>
                <a:cubicBezTo>
                  <a:pt x="5482" y="7909"/>
                  <a:pt x="5325" y="7909"/>
                  <a:pt x="5199" y="7909"/>
                </a:cubicBezTo>
                <a:cubicBezTo>
                  <a:pt x="3687" y="7909"/>
                  <a:pt x="2426" y="6648"/>
                  <a:pt x="2426" y="5136"/>
                </a:cubicBezTo>
                <a:cubicBezTo>
                  <a:pt x="2426" y="3624"/>
                  <a:pt x="3655" y="2364"/>
                  <a:pt x="5199" y="2364"/>
                </a:cubicBezTo>
                <a:close/>
                <a:moveTo>
                  <a:pt x="5167" y="726"/>
                </a:moveTo>
                <a:cubicBezTo>
                  <a:pt x="7940" y="726"/>
                  <a:pt x="10051" y="3277"/>
                  <a:pt x="9515" y="6018"/>
                </a:cubicBezTo>
                <a:lnTo>
                  <a:pt x="8507" y="5766"/>
                </a:lnTo>
                <a:cubicBezTo>
                  <a:pt x="8538" y="5546"/>
                  <a:pt x="8538" y="5357"/>
                  <a:pt x="8538" y="5136"/>
                </a:cubicBezTo>
                <a:cubicBezTo>
                  <a:pt x="8538" y="3246"/>
                  <a:pt x="7026" y="1702"/>
                  <a:pt x="5104" y="1702"/>
                </a:cubicBezTo>
                <a:cubicBezTo>
                  <a:pt x="3214" y="1702"/>
                  <a:pt x="1702" y="3246"/>
                  <a:pt x="1702" y="5136"/>
                </a:cubicBezTo>
                <a:cubicBezTo>
                  <a:pt x="1702" y="7027"/>
                  <a:pt x="3214" y="8602"/>
                  <a:pt x="5104" y="8602"/>
                </a:cubicBezTo>
                <a:cubicBezTo>
                  <a:pt x="5325" y="8602"/>
                  <a:pt x="5514" y="8602"/>
                  <a:pt x="5703" y="8539"/>
                </a:cubicBezTo>
                <a:lnTo>
                  <a:pt x="5986" y="9578"/>
                </a:lnTo>
                <a:cubicBezTo>
                  <a:pt x="5695" y="9636"/>
                  <a:pt x="5405" y="9664"/>
                  <a:pt x="5119" y="9664"/>
                </a:cubicBezTo>
                <a:cubicBezTo>
                  <a:pt x="2751" y="9664"/>
                  <a:pt x="694" y="7758"/>
                  <a:pt x="694" y="5199"/>
                </a:cubicBezTo>
                <a:cubicBezTo>
                  <a:pt x="694" y="2679"/>
                  <a:pt x="2773" y="726"/>
                  <a:pt x="5167" y="726"/>
                </a:cubicBezTo>
                <a:close/>
                <a:moveTo>
                  <a:pt x="5671" y="5672"/>
                </a:moveTo>
                <a:lnTo>
                  <a:pt x="5671" y="5672"/>
                </a:lnTo>
                <a:cubicBezTo>
                  <a:pt x="10240" y="6964"/>
                  <a:pt x="9578" y="6774"/>
                  <a:pt x="9704" y="6806"/>
                </a:cubicBezTo>
                <a:lnTo>
                  <a:pt x="8853" y="7373"/>
                </a:lnTo>
                <a:cubicBezTo>
                  <a:pt x="8664" y="7499"/>
                  <a:pt x="8664" y="7751"/>
                  <a:pt x="8822" y="7877"/>
                </a:cubicBezTo>
                <a:lnTo>
                  <a:pt x="10964" y="9956"/>
                </a:lnTo>
                <a:cubicBezTo>
                  <a:pt x="11027" y="10114"/>
                  <a:pt x="11027" y="10335"/>
                  <a:pt x="10901" y="10492"/>
                </a:cubicBezTo>
                <a:lnTo>
                  <a:pt x="10429" y="10965"/>
                </a:lnTo>
                <a:cubicBezTo>
                  <a:pt x="10366" y="11012"/>
                  <a:pt x="10279" y="11035"/>
                  <a:pt x="10192" y="11035"/>
                </a:cubicBezTo>
                <a:cubicBezTo>
                  <a:pt x="10106" y="11035"/>
                  <a:pt x="10019" y="11012"/>
                  <a:pt x="9956" y="10965"/>
                </a:cubicBezTo>
                <a:lnTo>
                  <a:pt x="7845" y="8854"/>
                </a:lnTo>
                <a:cubicBezTo>
                  <a:pt x="7777" y="8786"/>
                  <a:pt x="7691" y="8753"/>
                  <a:pt x="7606" y="8753"/>
                </a:cubicBezTo>
                <a:cubicBezTo>
                  <a:pt x="7493" y="8753"/>
                  <a:pt x="7381" y="8809"/>
                  <a:pt x="7310" y="8917"/>
                </a:cubicBezTo>
                <a:cubicBezTo>
                  <a:pt x="7247" y="8980"/>
                  <a:pt x="6806" y="9641"/>
                  <a:pt x="6774" y="9736"/>
                </a:cubicBezTo>
                <a:cubicBezTo>
                  <a:pt x="6680" y="9484"/>
                  <a:pt x="5703" y="5861"/>
                  <a:pt x="5671" y="5672"/>
                </a:cubicBezTo>
                <a:close/>
                <a:moveTo>
                  <a:pt x="5104" y="1"/>
                </a:moveTo>
                <a:cubicBezTo>
                  <a:pt x="2363" y="1"/>
                  <a:pt x="0" y="2238"/>
                  <a:pt x="0" y="5168"/>
                </a:cubicBezTo>
                <a:cubicBezTo>
                  <a:pt x="0" y="8066"/>
                  <a:pt x="2332" y="10303"/>
                  <a:pt x="5104" y="10303"/>
                </a:cubicBezTo>
                <a:cubicBezTo>
                  <a:pt x="5482" y="10303"/>
                  <a:pt x="5797" y="10272"/>
                  <a:pt x="6144" y="10208"/>
                </a:cubicBezTo>
                <a:lnTo>
                  <a:pt x="6270" y="10587"/>
                </a:lnTo>
                <a:cubicBezTo>
                  <a:pt x="6307" y="10755"/>
                  <a:pt x="6444" y="10845"/>
                  <a:pt x="6596" y="10845"/>
                </a:cubicBezTo>
                <a:cubicBezTo>
                  <a:pt x="6700" y="10845"/>
                  <a:pt x="6810" y="10802"/>
                  <a:pt x="6900" y="10713"/>
                </a:cubicBezTo>
                <a:lnTo>
                  <a:pt x="7625" y="9610"/>
                </a:lnTo>
                <a:lnTo>
                  <a:pt x="9483" y="11406"/>
                </a:lnTo>
                <a:cubicBezTo>
                  <a:pt x="9688" y="11610"/>
                  <a:pt x="9956" y="11713"/>
                  <a:pt x="10220" y="11713"/>
                </a:cubicBezTo>
                <a:cubicBezTo>
                  <a:pt x="10484" y="11713"/>
                  <a:pt x="10744" y="11610"/>
                  <a:pt x="10933" y="11406"/>
                </a:cubicBezTo>
                <a:lnTo>
                  <a:pt x="11405" y="10933"/>
                </a:lnTo>
                <a:cubicBezTo>
                  <a:pt x="11783" y="10555"/>
                  <a:pt x="11783" y="9893"/>
                  <a:pt x="11374" y="9484"/>
                </a:cubicBezTo>
                <a:lnTo>
                  <a:pt x="9515" y="7720"/>
                </a:lnTo>
                <a:lnTo>
                  <a:pt x="10618" y="6964"/>
                </a:lnTo>
                <a:cubicBezTo>
                  <a:pt x="10870" y="6806"/>
                  <a:pt x="10838" y="6428"/>
                  <a:pt x="10555" y="6333"/>
                </a:cubicBezTo>
                <a:lnTo>
                  <a:pt x="10145" y="6239"/>
                </a:lnTo>
                <a:cubicBezTo>
                  <a:pt x="10303" y="5483"/>
                  <a:pt x="10271" y="4695"/>
                  <a:pt x="10082" y="3908"/>
                </a:cubicBezTo>
                <a:cubicBezTo>
                  <a:pt x="9483" y="1576"/>
                  <a:pt x="7436" y="1"/>
                  <a:pt x="5104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6" name="Google Shape;7896;p57">
            <a:extLst>
              <a:ext uri="{FF2B5EF4-FFF2-40B4-BE49-F238E27FC236}">
                <a16:creationId xmlns:a16="http://schemas.microsoft.com/office/drawing/2014/main" id="{0B3E72EC-6AB2-A57C-20F9-7FFEF4CEF31F}"/>
              </a:ext>
            </a:extLst>
          </p:cNvPr>
          <p:cNvGrpSpPr/>
          <p:nvPr/>
        </p:nvGrpSpPr>
        <p:grpSpPr>
          <a:xfrm>
            <a:off x="1788132" y="3147955"/>
            <a:ext cx="454125" cy="454125"/>
            <a:chOff x="-6354300" y="2757075"/>
            <a:chExt cx="292225" cy="292225"/>
          </a:xfrm>
          <a:solidFill>
            <a:srgbClr val="054B99"/>
          </a:solidFill>
        </p:grpSpPr>
        <p:sp>
          <p:nvSpPr>
            <p:cNvPr id="507" name="Google Shape;7897;p57">
              <a:extLst>
                <a:ext uri="{FF2B5EF4-FFF2-40B4-BE49-F238E27FC236}">
                  <a16:creationId xmlns:a16="http://schemas.microsoft.com/office/drawing/2014/main" id="{DF65A464-FF77-B5DA-BDF4-D25B4BB936AB}"/>
                </a:ext>
              </a:extLst>
            </p:cNvPr>
            <p:cNvSpPr/>
            <p:nvPr/>
          </p:nvSpPr>
          <p:spPr>
            <a:xfrm>
              <a:off x="-6354300" y="2757075"/>
              <a:ext cx="292225" cy="292225"/>
            </a:xfrm>
            <a:custGeom>
              <a:avLst/>
              <a:gdLst/>
              <a:ahLst/>
              <a:cxnLst/>
              <a:rect l="l" t="t" r="r" b="b"/>
              <a:pathLst>
                <a:path w="11689" h="11689" extrusionOk="0">
                  <a:moveTo>
                    <a:pt x="10681" y="4159"/>
                  </a:moveTo>
                  <a:cubicBezTo>
                    <a:pt x="10870" y="4159"/>
                    <a:pt x="11027" y="4316"/>
                    <a:pt x="11027" y="4505"/>
                  </a:cubicBezTo>
                  <a:lnTo>
                    <a:pt x="11027" y="4915"/>
                  </a:lnTo>
                  <a:cubicBezTo>
                    <a:pt x="10901" y="4883"/>
                    <a:pt x="10775" y="4883"/>
                    <a:pt x="10681" y="4883"/>
                  </a:cubicBezTo>
                  <a:lnTo>
                    <a:pt x="9609" y="4883"/>
                  </a:lnTo>
                  <a:lnTo>
                    <a:pt x="9609" y="4190"/>
                  </a:lnTo>
                  <a:lnTo>
                    <a:pt x="10681" y="4190"/>
                  </a:lnTo>
                  <a:lnTo>
                    <a:pt x="10681" y="4159"/>
                  </a:lnTo>
                  <a:close/>
                  <a:moveTo>
                    <a:pt x="2048" y="2773"/>
                  </a:moveTo>
                  <a:lnTo>
                    <a:pt x="2048" y="6207"/>
                  </a:lnTo>
                  <a:lnTo>
                    <a:pt x="662" y="6207"/>
                  </a:lnTo>
                  <a:lnTo>
                    <a:pt x="662" y="3151"/>
                  </a:lnTo>
                  <a:cubicBezTo>
                    <a:pt x="694" y="2930"/>
                    <a:pt x="851" y="2773"/>
                    <a:pt x="1009" y="2773"/>
                  </a:cubicBezTo>
                  <a:close/>
                  <a:moveTo>
                    <a:pt x="8885" y="693"/>
                  </a:moveTo>
                  <a:lnTo>
                    <a:pt x="8885" y="4883"/>
                  </a:lnTo>
                  <a:cubicBezTo>
                    <a:pt x="8538" y="4915"/>
                    <a:pt x="8223" y="5104"/>
                    <a:pt x="8066" y="5419"/>
                  </a:cubicBezTo>
                  <a:lnTo>
                    <a:pt x="7751" y="6049"/>
                  </a:lnTo>
                  <a:cubicBezTo>
                    <a:pt x="7719" y="6175"/>
                    <a:pt x="7593" y="6238"/>
                    <a:pt x="7436" y="6238"/>
                  </a:cubicBezTo>
                  <a:lnTo>
                    <a:pt x="2710" y="6238"/>
                  </a:lnTo>
                  <a:lnTo>
                    <a:pt x="2710" y="693"/>
                  </a:lnTo>
                  <a:close/>
                  <a:moveTo>
                    <a:pt x="10681" y="5513"/>
                  </a:moveTo>
                  <a:cubicBezTo>
                    <a:pt x="10870" y="5513"/>
                    <a:pt x="11027" y="5671"/>
                    <a:pt x="11027" y="5860"/>
                  </a:cubicBezTo>
                  <a:lnTo>
                    <a:pt x="11027" y="10649"/>
                  </a:lnTo>
                  <a:cubicBezTo>
                    <a:pt x="11027" y="10869"/>
                    <a:pt x="10870" y="11027"/>
                    <a:pt x="10681" y="11027"/>
                  </a:cubicBezTo>
                  <a:lnTo>
                    <a:pt x="1009" y="11027"/>
                  </a:lnTo>
                  <a:cubicBezTo>
                    <a:pt x="820" y="11027"/>
                    <a:pt x="662" y="10869"/>
                    <a:pt x="662" y="10649"/>
                  </a:cubicBezTo>
                  <a:lnTo>
                    <a:pt x="662" y="6868"/>
                  </a:lnTo>
                  <a:lnTo>
                    <a:pt x="7436" y="6868"/>
                  </a:lnTo>
                  <a:cubicBezTo>
                    <a:pt x="7845" y="6868"/>
                    <a:pt x="8192" y="6648"/>
                    <a:pt x="8349" y="6333"/>
                  </a:cubicBezTo>
                  <a:lnTo>
                    <a:pt x="8664" y="5703"/>
                  </a:lnTo>
                  <a:cubicBezTo>
                    <a:pt x="8696" y="5576"/>
                    <a:pt x="8822" y="5513"/>
                    <a:pt x="8979" y="5513"/>
                  </a:cubicBezTo>
                  <a:close/>
                  <a:moveTo>
                    <a:pt x="2395" y="0"/>
                  </a:moveTo>
                  <a:cubicBezTo>
                    <a:pt x="2206" y="0"/>
                    <a:pt x="2048" y="158"/>
                    <a:pt x="2048" y="347"/>
                  </a:cubicBezTo>
                  <a:lnTo>
                    <a:pt x="2048" y="2111"/>
                  </a:lnTo>
                  <a:lnTo>
                    <a:pt x="1009" y="2111"/>
                  </a:lnTo>
                  <a:cubicBezTo>
                    <a:pt x="473" y="2111"/>
                    <a:pt x="0" y="2584"/>
                    <a:pt x="0" y="3151"/>
                  </a:cubicBezTo>
                  <a:lnTo>
                    <a:pt x="0" y="10649"/>
                  </a:lnTo>
                  <a:cubicBezTo>
                    <a:pt x="0" y="11216"/>
                    <a:pt x="473" y="11688"/>
                    <a:pt x="1009" y="11688"/>
                  </a:cubicBezTo>
                  <a:lnTo>
                    <a:pt x="10618" y="11688"/>
                  </a:lnTo>
                  <a:cubicBezTo>
                    <a:pt x="11185" y="11688"/>
                    <a:pt x="11657" y="11216"/>
                    <a:pt x="11657" y="10649"/>
                  </a:cubicBezTo>
                  <a:lnTo>
                    <a:pt x="11657" y="4505"/>
                  </a:lnTo>
                  <a:cubicBezTo>
                    <a:pt x="11689" y="3938"/>
                    <a:pt x="11216" y="3466"/>
                    <a:pt x="10681" y="3466"/>
                  </a:cubicBezTo>
                  <a:lnTo>
                    <a:pt x="9609" y="3466"/>
                  </a:lnTo>
                  <a:lnTo>
                    <a:pt x="9609" y="347"/>
                  </a:lnTo>
                  <a:cubicBezTo>
                    <a:pt x="9609" y="158"/>
                    <a:pt x="9452" y="0"/>
                    <a:pt x="9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7898;p57">
              <a:extLst>
                <a:ext uri="{FF2B5EF4-FFF2-40B4-BE49-F238E27FC236}">
                  <a16:creationId xmlns:a16="http://schemas.microsoft.com/office/drawing/2014/main" id="{5DCE4B61-B6B9-0365-4BE4-E78BD1B1DCCB}"/>
                </a:ext>
              </a:extLst>
            </p:cNvPr>
            <p:cNvSpPr/>
            <p:nvPr/>
          </p:nvSpPr>
          <p:spPr>
            <a:xfrm>
              <a:off x="-6268450" y="2790150"/>
              <a:ext cx="119750" cy="18125"/>
            </a:xfrm>
            <a:custGeom>
              <a:avLst/>
              <a:gdLst/>
              <a:ahLst/>
              <a:cxnLst/>
              <a:rect l="l" t="t" r="r" b="b"/>
              <a:pathLst>
                <a:path w="4790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99"/>
                    <a:pt x="158" y="725"/>
                    <a:pt x="347" y="725"/>
                  </a:cubicBezTo>
                  <a:lnTo>
                    <a:pt x="4443" y="725"/>
                  </a:lnTo>
                  <a:cubicBezTo>
                    <a:pt x="4632" y="725"/>
                    <a:pt x="4789" y="567"/>
                    <a:pt x="4789" y="347"/>
                  </a:cubicBezTo>
                  <a:cubicBezTo>
                    <a:pt x="4789" y="158"/>
                    <a:pt x="4632" y="0"/>
                    <a:pt x="44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7899;p57">
              <a:extLst>
                <a:ext uri="{FF2B5EF4-FFF2-40B4-BE49-F238E27FC236}">
                  <a16:creationId xmlns:a16="http://schemas.microsoft.com/office/drawing/2014/main" id="{0D7E6C09-E52A-9230-442E-5E9AA67D12A6}"/>
                </a:ext>
              </a:extLst>
            </p:cNvPr>
            <p:cNvSpPr/>
            <p:nvPr/>
          </p:nvSpPr>
          <p:spPr>
            <a:xfrm>
              <a:off x="-6268450" y="2825600"/>
              <a:ext cx="119750" cy="18125"/>
            </a:xfrm>
            <a:custGeom>
              <a:avLst/>
              <a:gdLst/>
              <a:ahLst/>
              <a:cxnLst/>
              <a:rect l="l" t="t" r="r" b="b"/>
              <a:pathLst>
                <a:path w="4790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99"/>
                    <a:pt x="158" y="725"/>
                    <a:pt x="347" y="725"/>
                  </a:cubicBezTo>
                  <a:lnTo>
                    <a:pt x="4443" y="725"/>
                  </a:lnTo>
                  <a:cubicBezTo>
                    <a:pt x="4632" y="725"/>
                    <a:pt x="4789" y="567"/>
                    <a:pt x="4789" y="347"/>
                  </a:cubicBezTo>
                  <a:cubicBezTo>
                    <a:pt x="4789" y="158"/>
                    <a:pt x="4632" y="0"/>
                    <a:pt x="44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7900;p57">
              <a:extLst>
                <a:ext uri="{FF2B5EF4-FFF2-40B4-BE49-F238E27FC236}">
                  <a16:creationId xmlns:a16="http://schemas.microsoft.com/office/drawing/2014/main" id="{E943E5FA-E010-BA9D-022B-3BE920C0333D}"/>
                </a:ext>
              </a:extLst>
            </p:cNvPr>
            <p:cNvSpPr/>
            <p:nvPr/>
          </p:nvSpPr>
          <p:spPr>
            <a:xfrm>
              <a:off x="-6268450" y="2860250"/>
              <a:ext cx="119750" cy="17350"/>
            </a:xfrm>
            <a:custGeom>
              <a:avLst/>
              <a:gdLst/>
              <a:ahLst/>
              <a:cxnLst/>
              <a:rect l="l" t="t" r="r" b="b"/>
              <a:pathLst>
                <a:path w="4790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lnTo>
                    <a:pt x="4443" y="693"/>
                  </a:lnTo>
                  <a:cubicBezTo>
                    <a:pt x="4632" y="693"/>
                    <a:pt x="4789" y="536"/>
                    <a:pt x="4789" y="347"/>
                  </a:cubicBezTo>
                  <a:cubicBezTo>
                    <a:pt x="4789" y="158"/>
                    <a:pt x="4632" y="0"/>
                    <a:pt x="44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1" name="Google Shape;7901;p57">
            <a:extLst>
              <a:ext uri="{FF2B5EF4-FFF2-40B4-BE49-F238E27FC236}">
                <a16:creationId xmlns:a16="http://schemas.microsoft.com/office/drawing/2014/main" id="{7E60929A-54CA-16F9-B013-7A7249CE1165}"/>
              </a:ext>
            </a:extLst>
          </p:cNvPr>
          <p:cNvGrpSpPr/>
          <p:nvPr/>
        </p:nvGrpSpPr>
        <p:grpSpPr>
          <a:xfrm>
            <a:off x="4687800" y="2038422"/>
            <a:ext cx="456572" cy="456572"/>
            <a:chOff x="-4573475" y="2045850"/>
            <a:chExt cx="293800" cy="293800"/>
          </a:xfrm>
          <a:solidFill>
            <a:srgbClr val="054B99"/>
          </a:solidFill>
        </p:grpSpPr>
        <p:sp>
          <p:nvSpPr>
            <p:cNvPr id="512" name="Google Shape;7902;p57">
              <a:extLst>
                <a:ext uri="{FF2B5EF4-FFF2-40B4-BE49-F238E27FC236}">
                  <a16:creationId xmlns:a16="http://schemas.microsoft.com/office/drawing/2014/main" id="{4BF82F51-47C1-154C-267E-A8D07ADEBEEB}"/>
                </a:ext>
              </a:extLst>
            </p:cNvPr>
            <p:cNvSpPr/>
            <p:nvPr/>
          </p:nvSpPr>
          <p:spPr>
            <a:xfrm>
              <a:off x="-4573475" y="2045850"/>
              <a:ext cx="293800" cy="293800"/>
            </a:xfrm>
            <a:custGeom>
              <a:avLst/>
              <a:gdLst/>
              <a:ahLst/>
              <a:cxnLst/>
              <a:rect l="l" t="t" r="r" b="b"/>
              <a:pathLst>
                <a:path w="11752" h="11752" extrusionOk="0">
                  <a:moveTo>
                    <a:pt x="6333" y="756"/>
                  </a:moveTo>
                  <a:lnTo>
                    <a:pt x="6459" y="1292"/>
                  </a:lnTo>
                  <a:cubicBezTo>
                    <a:pt x="6490" y="1418"/>
                    <a:pt x="6585" y="1544"/>
                    <a:pt x="6742" y="1576"/>
                  </a:cubicBezTo>
                  <a:cubicBezTo>
                    <a:pt x="7372" y="1702"/>
                    <a:pt x="7908" y="1922"/>
                    <a:pt x="8444" y="2300"/>
                  </a:cubicBezTo>
                  <a:cubicBezTo>
                    <a:pt x="8491" y="2332"/>
                    <a:pt x="8546" y="2347"/>
                    <a:pt x="8605" y="2347"/>
                  </a:cubicBezTo>
                  <a:cubicBezTo>
                    <a:pt x="8664" y="2347"/>
                    <a:pt x="8727" y="2332"/>
                    <a:pt x="8790" y="2300"/>
                  </a:cubicBezTo>
                  <a:lnTo>
                    <a:pt x="9231" y="2017"/>
                  </a:lnTo>
                  <a:lnTo>
                    <a:pt x="9798" y="2584"/>
                  </a:lnTo>
                  <a:lnTo>
                    <a:pt x="9546" y="3025"/>
                  </a:lnTo>
                  <a:cubicBezTo>
                    <a:pt x="9452" y="3151"/>
                    <a:pt x="9452" y="3308"/>
                    <a:pt x="9546" y="3371"/>
                  </a:cubicBezTo>
                  <a:cubicBezTo>
                    <a:pt x="9893" y="3907"/>
                    <a:pt x="10113" y="4505"/>
                    <a:pt x="10239" y="5073"/>
                  </a:cubicBezTo>
                  <a:cubicBezTo>
                    <a:pt x="10271" y="5199"/>
                    <a:pt x="10365" y="5325"/>
                    <a:pt x="10523" y="5356"/>
                  </a:cubicBezTo>
                  <a:lnTo>
                    <a:pt x="11058" y="5482"/>
                  </a:lnTo>
                  <a:lnTo>
                    <a:pt x="11058" y="6301"/>
                  </a:lnTo>
                  <a:lnTo>
                    <a:pt x="10523" y="6427"/>
                  </a:lnTo>
                  <a:cubicBezTo>
                    <a:pt x="10397" y="6459"/>
                    <a:pt x="10271" y="6553"/>
                    <a:pt x="10239" y="6711"/>
                  </a:cubicBezTo>
                  <a:cubicBezTo>
                    <a:pt x="10113" y="7309"/>
                    <a:pt x="9893" y="7877"/>
                    <a:pt x="9546" y="8381"/>
                  </a:cubicBezTo>
                  <a:cubicBezTo>
                    <a:pt x="9452" y="8507"/>
                    <a:pt x="9452" y="8633"/>
                    <a:pt x="9546" y="8759"/>
                  </a:cubicBezTo>
                  <a:lnTo>
                    <a:pt x="9798" y="9168"/>
                  </a:lnTo>
                  <a:lnTo>
                    <a:pt x="9231" y="9767"/>
                  </a:lnTo>
                  <a:lnTo>
                    <a:pt x="8790" y="9483"/>
                  </a:lnTo>
                  <a:cubicBezTo>
                    <a:pt x="8727" y="9452"/>
                    <a:pt x="8656" y="9436"/>
                    <a:pt x="8593" y="9436"/>
                  </a:cubicBezTo>
                  <a:cubicBezTo>
                    <a:pt x="8530" y="9436"/>
                    <a:pt x="8475" y="9452"/>
                    <a:pt x="8444" y="9483"/>
                  </a:cubicBezTo>
                  <a:cubicBezTo>
                    <a:pt x="7908" y="9861"/>
                    <a:pt x="7341" y="10082"/>
                    <a:pt x="6742" y="10208"/>
                  </a:cubicBezTo>
                  <a:cubicBezTo>
                    <a:pt x="6616" y="10239"/>
                    <a:pt x="6490" y="10334"/>
                    <a:pt x="6459" y="10428"/>
                  </a:cubicBezTo>
                  <a:lnTo>
                    <a:pt x="6333" y="10964"/>
                  </a:lnTo>
                  <a:lnTo>
                    <a:pt x="5514" y="10964"/>
                  </a:lnTo>
                  <a:lnTo>
                    <a:pt x="5388" y="10428"/>
                  </a:lnTo>
                  <a:cubicBezTo>
                    <a:pt x="5356" y="10334"/>
                    <a:pt x="5230" y="10208"/>
                    <a:pt x="5136" y="10208"/>
                  </a:cubicBezTo>
                  <a:cubicBezTo>
                    <a:pt x="4505" y="10082"/>
                    <a:pt x="3938" y="9861"/>
                    <a:pt x="3434" y="9483"/>
                  </a:cubicBezTo>
                  <a:cubicBezTo>
                    <a:pt x="3371" y="9452"/>
                    <a:pt x="3308" y="9436"/>
                    <a:pt x="3249" y="9436"/>
                  </a:cubicBezTo>
                  <a:cubicBezTo>
                    <a:pt x="3190" y="9436"/>
                    <a:pt x="3135" y="9452"/>
                    <a:pt x="3088" y="9483"/>
                  </a:cubicBezTo>
                  <a:lnTo>
                    <a:pt x="2647" y="9767"/>
                  </a:lnTo>
                  <a:lnTo>
                    <a:pt x="2048" y="9168"/>
                  </a:lnTo>
                  <a:lnTo>
                    <a:pt x="2332" y="8759"/>
                  </a:lnTo>
                  <a:cubicBezTo>
                    <a:pt x="2395" y="8633"/>
                    <a:pt x="2395" y="8475"/>
                    <a:pt x="2332" y="8381"/>
                  </a:cubicBezTo>
                  <a:cubicBezTo>
                    <a:pt x="1985" y="7877"/>
                    <a:pt x="1733" y="7278"/>
                    <a:pt x="1607" y="6711"/>
                  </a:cubicBezTo>
                  <a:cubicBezTo>
                    <a:pt x="1575" y="6585"/>
                    <a:pt x="1512" y="6459"/>
                    <a:pt x="1386" y="6427"/>
                  </a:cubicBezTo>
                  <a:lnTo>
                    <a:pt x="882" y="6301"/>
                  </a:lnTo>
                  <a:lnTo>
                    <a:pt x="882" y="5482"/>
                  </a:lnTo>
                  <a:lnTo>
                    <a:pt x="1386" y="5356"/>
                  </a:lnTo>
                  <a:cubicBezTo>
                    <a:pt x="1512" y="5325"/>
                    <a:pt x="1607" y="5199"/>
                    <a:pt x="1607" y="5073"/>
                  </a:cubicBezTo>
                  <a:cubicBezTo>
                    <a:pt x="1733" y="4442"/>
                    <a:pt x="1985" y="3907"/>
                    <a:pt x="2332" y="3371"/>
                  </a:cubicBezTo>
                  <a:cubicBezTo>
                    <a:pt x="2395" y="3277"/>
                    <a:pt x="2395" y="3151"/>
                    <a:pt x="2332" y="3025"/>
                  </a:cubicBezTo>
                  <a:lnTo>
                    <a:pt x="2048" y="2584"/>
                  </a:lnTo>
                  <a:lnTo>
                    <a:pt x="2647" y="2017"/>
                  </a:lnTo>
                  <a:lnTo>
                    <a:pt x="3088" y="2300"/>
                  </a:lnTo>
                  <a:cubicBezTo>
                    <a:pt x="3135" y="2332"/>
                    <a:pt x="3198" y="2347"/>
                    <a:pt x="3261" y="2347"/>
                  </a:cubicBezTo>
                  <a:cubicBezTo>
                    <a:pt x="3324" y="2347"/>
                    <a:pt x="3387" y="2332"/>
                    <a:pt x="3434" y="2300"/>
                  </a:cubicBezTo>
                  <a:cubicBezTo>
                    <a:pt x="3938" y="1922"/>
                    <a:pt x="4537" y="1702"/>
                    <a:pt x="5136" y="1576"/>
                  </a:cubicBezTo>
                  <a:cubicBezTo>
                    <a:pt x="5230" y="1544"/>
                    <a:pt x="5356" y="1450"/>
                    <a:pt x="5388" y="1292"/>
                  </a:cubicBezTo>
                  <a:lnTo>
                    <a:pt x="5514" y="756"/>
                  </a:lnTo>
                  <a:close/>
                  <a:moveTo>
                    <a:pt x="5167" y="0"/>
                  </a:moveTo>
                  <a:cubicBezTo>
                    <a:pt x="5009" y="0"/>
                    <a:pt x="4852" y="126"/>
                    <a:pt x="4852" y="284"/>
                  </a:cubicBezTo>
                  <a:lnTo>
                    <a:pt x="4694" y="882"/>
                  </a:lnTo>
                  <a:cubicBezTo>
                    <a:pt x="4127" y="977"/>
                    <a:pt x="3623" y="1229"/>
                    <a:pt x="3119" y="1513"/>
                  </a:cubicBezTo>
                  <a:lnTo>
                    <a:pt x="2615" y="1197"/>
                  </a:lnTo>
                  <a:cubicBezTo>
                    <a:pt x="2557" y="1154"/>
                    <a:pt x="2485" y="1130"/>
                    <a:pt x="2412" y="1130"/>
                  </a:cubicBezTo>
                  <a:cubicBezTo>
                    <a:pt x="2327" y="1130"/>
                    <a:pt x="2242" y="1161"/>
                    <a:pt x="2174" y="1229"/>
                  </a:cubicBezTo>
                  <a:lnTo>
                    <a:pt x="1197" y="2206"/>
                  </a:lnTo>
                  <a:cubicBezTo>
                    <a:pt x="1071" y="2332"/>
                    <a:pt x="1071" y="2489"/>
                    <a:pt x="1134" y="2647"/>
                  </a:cubicBezTo>
                  <a:lnTo>
                    <a:pt x="1449" y="3151"/>
                  </a:lnTo>
                  <a:cubicBezTo>
                    <a:pt x="1134" y="3623"/>
                    <a:pt x="945" y="4159"/>
                    <a:pt x="819" y="4726"/>
                  </a:cubicBezTo>
                  <a:lnTo>
                    <a:pt x="284" y="4884"/>
                  </a:lnTo>
                  <a:cubicBezTo>
                    <a:pt x="126" y="4915"/>
                    <a:pt x="0" y="5041"/>
                    <a:pt x="0" y="5199"/>
                  </a:cubicBezTo>
                  <a:lnTo>
                    <a:pt x="0" y="6585"/>
                  </a:lnTo>
                  <a:cubicBezTo>
                    <a:pt x="0" y="6742"/>
                    <a:pt x="126" y="6868"/>
                    <a:pt x="284" y="6900"/>
                  </a:cubicBezTo>
                  <a:lnTo>
                    <a:pt x="819" y="7057"/>
                  </a:lnTo>
                  <a:cubicBezTo>
                    <a:pt x="945" y="7593"/>
                    <a:pt x="1197" y="8129"/>
                    <a:pt x="1449" y="8633"/>
                  </a:cubicBezTo>
                  <a:lnTo>
                    <a:pt x="1134" y="9137"/>
                  </a:lnTo>
                  <a:cubicBezTo>
                    <a:pt x="1071" y="9263"/>
                    <a:pt x="1071" y="9452"/>
                    <a:pt x="1197" y="9578"/>
                  </a:cubicBezTo>
                  <a:lnTo>
                    <a:pt x="2174" y="10554"/>
                  </a:lnTo>
                  <a:cubicBezTo>
                    <a:pt x="2242" y="10622"/>
                    <a:pt x="2318" y="10653"/>
                    <a:pt x="2399" y="10653"/>
                  </a:cubicBezTo>
                  <a:cubicBezTo>
                    <a:pt x="2469" y="10653"/>
                    <a:pt x="2542" y="10630"/>
                    <a:pt x="2615" y="10586"/>
                  </a:cubicBezTo>
                  <a:lnTo>
                    <a:pt x="3119" y="10271"/>
                  </a:lnTo>
                  <a:cubicBezTo>
                    <a:pt x="3592" y="10586"/>
                    <a:pt x="4127" y="10806"/>
                    <a:pt x="4694" y="10901"/>
                  </a:cubicBezTo>
                  <a:lnTo>
                    <a:pt x="4852" y="11468"/>
                  </a:lnTo>
                  <a:cubicBezTo>
                    <a:pt x="4883" y="11626"/>
                    <a:pt x="5009" y="11752"/>
                    <a:pt x="5167" y="11752"/>
                  </a:cubicBezTo>
                  <a:lnTo>
                    <a:pt x="6553" y="11752"/>
                  </a:lnTo>
                  <a:cubicBezTo>
                    <a:pt x="6711" y="11752"/>
                    <a:pt x="6805" y="11626"/>
                    <a:pt x="6868" y="11468"/>
                  </a:cubicBezTo>
                  <a:lnTo>
                    <a:pt x="7026" y="10901"/>
                  </a:lnTo>
                  <a:cubicBezTo>
                    <a:pt x="7561" y="10806"/>
                    <a:pt x="8065" y="10554"/>
                    <a:pt x="8601" y="10271"/>
                  </a:cubicBezTo>
                  <a:lnTo>
                    <a:pt x="9105" y="10586"/>
                  </a:lnTo>
                  <a:cubicBezTo>
                    <a:pt x="9164" y="10630"/>
                    <a:pt x="9236" y="10653"/>
                    <a:pt x="9309" y="10653"/>
                  </a:cubicBezTo>
                  <a:cubicBezTo>
                    <a:pt x="9393" y="10653"/>
                    <a:pt x="9479" y="10622"/>
                    <a:pt x="9546" y="10554"/>
                  </a:cubicBezTo>
                  <a:lnTo>
                    <a:pt x="10523" y="9578"/>
                  </a:lnTo>
                  <a:cubicBezTo>
                    <a:pt x="10649" y="9452"/>
                    <a:pt x="10649" y="9294"/>
                    <a:pt x="10554" y="9137"/>
                  </a:cubicBezTo>
                  <a:lnTo>
                    <a:pt x="10239" y="8633"/>
                  </a:lnTo>
                  <a:cubicBezTo>
                    <a:pt x="10554" y="8160"/>
                    <a:pt x="10743" y="7656"/>
                    <a:pt x="10869" y="7057"/>
                  </a:cubicBezTo>
                  <a:lnTo>
                    <a:pt x="11468" y="6900"/>
                  </a:lnTo>
                  <a:cubicBezTo>
                    <a:pt x="11626" y="6868"/>
                    <a:pt x="11752" y="6742"/>
                    <a:pt x="11752" y="6585"/>
                  </a:cubicBezTo>
                  <a:lnTo>
                    <a:pt x="11752" y="5199"/>
                  </a:lnTo>
                  <a:cubicBezTo>
                    <a:pt x="11752" y="5041"/>
                    <a:pt x="11626" y="4915"/>
                    <a:pt x="11468" y="4884"/>
                  </a:cubicBezTo>
                  <a:lnTo>
                    <a:pt x="10869" y="4726"/>
                  </a:lnTo>
                  <a:cubicBezTo>
                    <a:pt x="10743" y="4159"/>
                    <a:pt x="10523" y="3655"/>
                    <a:pt x="10239" y="3151"/>
                  </a:cubicBezTo>
                  <a:lnTo>
                    <a:pt x="10554" y="2647"/>
                  </a:lnTo>
                  <a:cubicBezTo>
                    <a:pt x="10649" y="2521"/>
                    <a:pt x="10649" y="2332"/>
                    <a:pt x="10523" y="2206"/>
                  </a:cubicBezTo>
                  <a:lnTo>
                    <a:pt x="9546" y="1229"/>
                  </a:lnTo>
                  <a:cubicBezTo>
                    <a:pt x="9479" y="1161"/>
                    <a:pt x="9402" y="1130"/>
                    <a:pt x="9321" y="1130"/>
                  </a:cubicBezTo>
                  <a:cubicBezTo>
                    <a:pt x="9251" y="1130"/>
                    <a:pt x="9178" y="1154"/>
                    <a:pt x="9105" y="1197"/>
                  </a:cubicBezTo>
                  <a:lnTo>
                    <a:pt x="8601" y="1513"/>
                  </a:lnTo>
                  <a:cubicBezTo>
                    <a:pt x="8128" y="1197"/>
                    <a:pt x="7593" y="977"/>
                    <a:pt x="7026" y="882"/>
                  </a:cubicBezTo>
                  <a:lnTo>
                    <a:pt x="6868" y="284"/>
                  </a:lnTo>
                  <a:cubicBezTo>
                    <a:pt x="6805" y="126"/>
                    <a:pt x="6711" y="0"/>
                    <a:pt x="65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7903;p57">
              <a:extLst>
                <a:ext uri="{FF2B5EF4-FFF2-40B4-BE49-F238E27FC236}">
                  <a16:creationId xmlns:a16="http://schemas.microsoft.com/office/drawing/2014/main" id="{E439A60D-A230-1285-588F-024BB13A51A7}"/>
                </a:ext>
              </a:extLst>
            </p:cNvPr>
            <p:cNvSpPr/>
            <p:nvPr/>
          </p:nvSpPr>
          <p:spPr>
            <a:xfrm>
              <a:off x="-4521500" y="2099400"/>
              <a:ext cx="189050" cy="188275"/>
            </a:xfrm>
            <a:custGeom>
              <a:avLst/>
              <a:gdLst/>
              <a:ahLst/>
              <a:cxnLst/>
              <a:rect l="l" t="t" r="r" b="b"/>
              <a:pathLst>
                <a:path w="7562" h="7531" extrusionOk="0">
                  <a:moveTo>
                    <a:pt x="3750" y="662"/>
                  </a:moveTo>
                  <a:cubicBezTo>
                    <a:pt x="5451" y="662"/>
                    <a:pt x="6837" y="2017"/>
                    <a:pt x="6837" y="3718"/>
                  </a:cubicBezTo>
                  <a:cubicBezTo>
                    <a:pt x="6869" y="5104"/>
                    <a:pt x="6049" y="6239"/>
                    <a:pt x="4821" y="6648"/>
                  </a:cubicBezTo>
                  <a:lnTo>
                    <a:pt x="4821" y="5892"/>
                  </a:lnTo>
                  <a:cubicBezTo>
                    <a:pt x="5640" y="5514"/>
                    <a:pt x="6207" y="4663"/>
                    <a:pt x="6207" y="3718"/>
                  </a:cubicBezTo>
                  <a:cubicBezTo>
                    <a:pt x="6207" y="2710"/>
                    <a:pt x="5577" y="1796"/>
                    <a:pt x="4569" y="1481"/>
                  </a:cubicBezTo>
                  <a:cubicBezTo>
                    <a:pt x="4535" y="1472"/>
                    <a:pt x="4501" y="1467"/>
                    <a:pt x="4468" y="1467"/>
                  </a:cubicBezTo>
                  <a:cubicBezTo>
                    <a:pt x="4278" y="1467"/>
                    <a:pt x="4096" y="1609"/>
                    <a:pt x="4096" y="1796"/>
                  </a:cubicBezTo>
                  <a:lnTo>
                    <a:pt x="4096" y="3372"/>
                  </a:lnTo>
                  <a:lnTo>
                    <a:pt x="3435" y="3372"/>
                  </a:lnTo>
                  <a:lnTo>
                    <a:pt x="3435" y="1796"/>
                  </a:lnTo>
                  <a:cubicBezTo>
                    <a:pt x="3435" y="1609"/>
                    <a:pt x="3276" y="1467"/>
                    <a:pt x="3073" y="1467"/>
                  </a:cubicBezTo>
                  <a:cubicBezTo>
                    <a:pt x="3037" y="1467"/>
                    <a:pt x="3000" y="1472"/>
                    <a:pt x="2962" y="1481"/>
                  </a:cubicBezTo>
                  <a:cubicBezTo>
                    <a:pt x="2017" y="1828"/>
                    <a:pt x="1355" y="2742"/>
                    <a:pt x="1355" y="3718"/>
                  </a:cubicBezTo>
                  <a:cubicBezTo>
                    <a:pt x="1355" y="4663"/>
                    <a:pt x="1891" y="5514"/>
                    <a:pt x="2741" y="5892"/>
                  </a:cubicBezTo>
                  <a:lnTo>
                    <a:pt x="2741" y="6648"/>
                  </a:lnTo>
                  <a:cubicBezTo>
                    <a:pt x="1544" y="6207"/>
                    <a:pt x="694" y="5073"/>
                    <a:pt x="694" y="3718"/>
                  </a:cubicBezTo>
                  <a:cubicBezTo>
                    <a:pt x="694" y="2017"/>
                    <a:pt x="2048" y="662"/>
                    <a:pt x="3750" y="662"/>
                  </a:cubicBezTo>
                  <a:close/>
                  <a:moveTo>
                    <a:pt x="4852" y="2363"/>
                  </a:moveTo>
                  <a:cubicBezTo>
                    <a:pt x="5293" y="2679"/>
                    <a:pt x="5514" y="3183"/>
                    <a:pt x="5514" y="3718"/>
                  </a:cubicBezTo>
                  <a:cubicBezTo>
                    <a:pt x="5514" y="4443"/>
                    <a:pt x="5041" y="5104"/>
                    <a:pt x="4380" y="5356"/>
                  </a:cubicBezTo>
                  <a:cubicBezTo>
                    <a:pt x="4254" y="5388"/>
                    <a:pt x="4159" y="5545"/>
                    <a:pt x="4159" y="5671"/>
                  </a:cubicBezTo>
                  <a:lnTo>
                    <a:pt x="4159" y="6806"/>
                  </a:lnTo>
                  <a:lnTo>
                    <a:pt x="3781" y="6806"/>
                  </a:lnTo>
                  <a:cubicBezTo>
                    <a:pt x="3734" y="6821"/>
                    <a:pt x="3679" y="6829"/>
                    <a:pt x="3624" y="6829"/>
                  </a:cubicBezTo>
                  <a:cubicBezTo>
                    <a:pt x="3568" y="6829"/>
                    <a:pt x="3513" y="6821"/>
                    <a:pt x="3466" y="6806"/>
                  </a:cubicBezTo>
                  <a:lnTo>
                    <a:pt x="3466" y="5671"/>
                  </a:lnTo>
                  <a:cubicBezTo>
                    <a:pt x="3466" y="5514"/>
                    <a:pt x="3403" y="5388"/>
                    <a:pt x="3246" y="5356"/>
                  </a:cubicBezTo>
                  <a:cubicBezTo>
                    <a:pt x="2584" y="5104"/>
                    <a:pt x="2111" y="4443"/>
                    <a:pt x="2111" y="3718"/>
                  </a:cubicBezTo>
                  <a:cubicBezTo>
                    <a:pt x="2111" y="3183"/>
                    <a:pt x="2363" y="2679"/>
                    <a:pt x="2773" y="2363"/>
                  </a:cubicBezTo>
                  <a:lnTo>
                    <a:pt x="2773" y="3718"/>
                  </a:lnTo>
                  <a:cubicBezTo>
                    <a:pt x="2773" y="3939"/>
                    <a:pt x="2930" y="4096"/>
                    <a:pt x="3120" y="4096"/>
                  </a:cubicBezTo>
                  <a:lnTo>
                    <a:pt x="4506" y="4096"/>
                  </a:lnTo>
                  <a:cubicBezTo>
                    <a:pt x="4695" y="4096"/>
                    <a:pt x="4852" y="3939"/>
                    <a:pt x="4852" y="3718"/>
                  </a:cubicBezTo>
                  <a:lnTo>
                    <a:pt x="4852" y="2363"/>
                  </a:lnTo>
                  <a:close/>
                  <a:moveTo>
                    <a:pt x="3781" y="1"/>
                  </a:moveTo>
                  <a:cubicBezTo>
                    <a:pt x="1702" y="1"/>
                    <a:pt x="1" y="1670"/>
                    <a:pt x="1" y="3781"/>
                  </a:cubicBezTo>
                  <a:cubicBezTo>
                    <a:pt x="1" y="5861"/>
                    <a:pt x="1702" y="7530"/>
                    <a:pt x="3781" y="7530"/>
                  </a:cubicBezTo>
                  <a:cubicBezTo>
                    <a:pt x="5892" y="7530"/>
                    <a:pt x="7562" y="5861"/>
                    <a:pt x="7562" y="3781"/>
                  </a:cubicBezTo>
                  <a:cubicBezTo>
                    <a:pt x="7562" y="1670"/>
                    <a:pt x="5892" y="1"/>
                    <a:pt x="37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4" name="Google Shape;7904;p57">
            <a:extLst>
              <a:ext uri="{FF2B5EF4-FFF2-40B4-BE49-F238E27FC236}">
                <a16:creationId xmlns:a16="http://schemas.microsoft.com/office/drawing/2014/main" id="{EC74EAE9-0038-11C4-6302-3AD512D05CFC}"/>
              </a:ext>
            </a:extLst>
          </p:cNvPr>
          <p:cNvGrpSpPr/>
          <p:nvPr/>
        </p:nvGrpSpPr>
        <p:grpSpPr>
          <a:xfrm>
            <a:off x="4687178" y="2586429"/>
            <a:ext cx="457815" cy="456611"/>
            <a:chOff x="-4570325" y="2405775"/>
            <a:chExt cx="294600" cy="293825"/>
          </a:xfrm>
          <a:solidFill>
            <a:srgbClr val="054B99"/>
          </a:solidFill>
        </p:grpSpPr>
        <p:sp>
          <p:nvSpPr>
            <p:cNvPr id="515" name="Google Shape;7905;p57">
              <a:extLst>
                <a:ext uri="{FF2B5EF4-FFF2-40B4-BE49-F238E27FC236}">
                  <a16:creationId xmlns:a16="http://schemas.microsoft.com/office/drawing/2014/main" id="{FEEAF336-93A0-A897-B365-B0EDA73CB3F3}"/>
                </a:ext>
              </a:extLst>
            </p:cNvPr>
            <p:cNvSpPr/>
            <p:nvPr/>
          </p:nvSpPr>
          <p:spPr>
            <a:xfrm>
              <a:off x="-4570325" y="2405775"/>
              <a:ext cx="294600" cy="293825"/>
            </a:xfrm>
            <a:custGeom>
              <a:avLst/>
              <a:gdLst/>
              <a:ahLst/>
              <a:cxnLst/>
              <a:rect l="l" t="t" r="r" b="b"/>
              <a:pathLst>
                <a:path w="11784" h="11753" extrusionOk="0">
                  <a:moveTo>
                    <a:pt x="5734" y="694"/>
                  </a:moveTo>
                  <a:cubicBezTo>
                    <a:pt x="7624" y="694"/>
                    <a:pt x="9168" y="2238"/>
                    <a:pt x="9168" y="4128"/>
                  </a:cubicBezTo>
                  <a:cubicBezTo>
                    <a:pt x="9168" y="6050"/>
                    <a:pt x="7624" y="7594"/>
                    <a:pt x="5734" y="7594"/>
                  </a:cubicBezTo>
                  <a:cubicBezTo>
                    <a:pt x="3844" y="7594"/>
                    <a:pt x="2332" y="6018"/>
                    <a:pt x="2332" y="4128"/>
                  </a:cubicBezTo>
                  <a:cubicBezTo>
                    <a:pt x="2332" y="2238"/>
                    <a:pt x="3844" y="694"/>
                    <a:pt x="5734" y="694"/>
                  </a:cubicBezTo>
                  <a:close/>
                  <a:moveTo>
                    <a:pt x="977" y="7531"/>
                  </a:moveTo>
                  <a:cubicBezTo>
                    <a:pt x="1166" y="7531"/>
                    <a:pt x="1323" y="7688"/>
                    <a:pt x="1323" y="7909"/>
                  </a:cubicBezTo>
                  <a:cubicBezTo>
                    <a:pt x="1292" y="8129"/>
                    <a:pt x="1134" y="8255"/>
                    <a:pt x="977" y="8255"/>
                  </a:cubicBezTo>
                  <a:cubicBezTo>
                    <a:pt x="788" y="8255"/>
                    <a:pt x="630" y="8098"/>
                    <a:pt x="630" y="7909"/>
                  </a:cubicBezTo>
                  <a:cubicBezTo>
                    <a:pt x="630" y="7688"/>
                    <a:pt x="788" y="7531"/>
                    <a:pt x="977" y="7531"/>
                  </a:cubicBezTo>
                  <a:close/>
                  <a:moveTo>
                    <a:pt x="10586" y="7531"/>
                  </a:moveTo>
                  <a:cubicBezTo>
                    <a:pt x="10775" y="7531"/>
                    <a:pt x="10932" y="7688"/>
                    <a:pt x="10932" y="7909"/>
                  </a:cubicBezTo>
                  <a:cubicBezTo>
                    <a:pt x="10932" y="8129"/>
                    <a:pt x="10775" y="8255"/>
                    <a:pt x="10586" y="8255"/>
                  </a:cubicBezTo>
                  <a:cubicBezTo>
                    <a:pt x="10397" y="8255"/>
                    <a:pt x="10239" y="8098"/>
                    <a:pt x="10239" y="7909"/>
                  </a:cubicBezTo>
                  <a:cubicBezTo>
                    <a:pt x="10239" y="7688"/>
                    <a:pt x="10397" y="7531"/>
                    <a:pt x="10586" y="7531"/>
                  </a:cubicBezTo>
                  <a:close/>
                  <a:moveTo>
                    <a:pt x="3025" y="9641"/>
                  </a:moveTo>
                  <a:cubicBezTo>
                    <a:pt x="3214" y="9641"/>
                    <a:pt x="3371" y="9799"/>
                    <a:pt x="3371" y="9988"/>
                  </a:cubicBezTo>
                  <a:cubicBezTo>
                    <a:pt x="3340" y="10177"/>
                    <a:pt x="3214" y="10335"/>
                    <a:pt x="3025" y="10335"/>
                  </a:cubicBezTo>
                  <a:cubicBezTo>
                    <a:pt x="2836" y="10335"/>
                    <a:pt x="2678" y="10177"/>
                    <a:pt x="2678" y="9988"/>
                  </a:cubicBezTo>
                  <a:cubicBezTo>
                    <a:pt x="2678" y="9799"/>
                    <a:pt x="2836" y="9641"/>
                    <a:pt x="3025" y="9641"/>
                  </a:cubicBezTo>
                  <a:close/>
                  <a:moveTo>
                    <a:pt x="8475" y="9641"/>
                  </a:moveTo>
                  <a:cubicBezTo>
                    <a:pt x="8696" y="9641"/>
                    <a:pt x="8822" y="9799"/>
                    <a:pt x="8822" y="9988"/>
                  </a:cubicBezTo>
                  <a:cubicBezTo>
                    <a:pt x="8822" y="10177"/>
                    <a:pt x="8664" y="10335"/>
                    <a:pt x="8475" y="10335"/>
                  </a:cubicBezTo>
                  <a:cubicBezTo>
                    <a:pt x="8255" y="10335"/>
                    <a:pt x="8128" y="10177"/>
                    <a:pt x="8128" y="9988"/>
                  </a:cubicBezTo>
                  <a:cubicBezTo>
                    <a:pt x="8128" y="9799"/>
                    <a:pt x="8255" y="9641"/>
                    <a:pt x="8475" y="9641"/>
                  </a:cubicBezTo>
                  <a:close/>
                  <a:moveTo>
                    <a:pt x="5734" y="10303"/>
                  </a:moveTo>
                  <a:cubicBezTo>
                    <a:pt x="5955" y="10303"/>
                    <a:pt x="6112" y="10461"/>
                    <a:pt x="6112" y="10650"/>
                  </a:cubicBezTo>
                  <a:cubicBezTo>
                    <a:pt x="6112" y="10839"/>
                    <a:pt x="5955" y="10996"/>
                    <a:pt x="5734" y="10996"/>
                  </a:cubicBezTo>
                  <a:cubicBezTo>
                    <a:pt x="5545" y="10996"/>
                    <a:pt x="5388" y="10839"/>
                    <a:pt x="5388" y="10650"/>
                  </a:cubicBezTo>
                  <a:cubicBezTo>
                    <a:pt x="5388" y="10461"/>
                    <a:pt x="5545" y="10303"/>
                    <a:pt x="5734" y="10303"/>
                  </a:cubicBezTo>
                  <a:close/>
                  <a:moveTo>
                    <a:pt x="5797" y="1"/>
                  </a:moveTo>
                  <a:cubicBezTo>
                    <a:pt x="3497" y="1"/>
                    <a:pt x="1701" y="1860"/>
                    <a:pt x="1701" y="4097"/>
                  </a:cubicBezTo>
                  <a:cubicBezTo>
                    <a:pt x="1701" y="5010"/>
                    <a:pt x="2017" y="5924"/>
                    <a:pt x="2552" y="6617"/>
                  </a:cubicBezTo>
                  <a:lnTo>
                    <a:pt x="1701" y="7153"/>
                  </a:lnTo>
                  <a:cubicBezTo>
                    <a:pt x="1481" y="6995"/>
                    <a:pt x="1260" y="6901"/>
                    <a:pt x="1040" y="6901"/>
                  </a:cubicBezTo>
                  <a:cubicBezTo>
                    <a:pt x="473" y="6901"/>
                    <a:pt x="0" y="7373"/>
                    <a:pt x="0" y="7940"/>
                  </a:cubicBezTo>
                  <a:cubicBezTo>
                    <a:pt x="0" y="8476"/>
                    <a:pt x="473" y="8948"/>
                    <a:pt x="1040" y="8948"/>
                  </a:cubicBezTo>
                  <a:cubicBezTo>
                    <a:pt x="1575" y="8948"/>
                    <a:pt x="2048" y="8476"/>
                    <a:pt x="2048" y="7940"/>
                  </a:cubicBezTo>
                  <a:lnTo>
                    <a:pt x="2048" y="7751"/>
                  </a:lnTo>
                  <a:lnTo>
                    <a:pt x="3088" y="7153"/>
                  </a:lnTo>
                  <a:cubicBezTo>
                    <a:pt x="3340" y="7373"/>
                    <a:pt x="3623" y="7625"/>
                    <a:pt x="3970" y="7783"/>
                  </a:cubicBezTo>
                  <a:lnTo>
                    <a:pt x="3308" y="8948"/>
                  </a:lnTo>
                  <a:lnTo>
                    <a:pt x="3119" y="8948"/>
                  </a:lnTo>
                  <a:cubicBezTo>
                    <a:pt x="2552" y="8948"/>
                    <a:pt x="2080" y="9421"/>
                    <a:pt x="2080" y="9988"/>
                  </a:cubicBezTo>
                  <a:cubicBezTo>
                    <a:pt x="2080" y="10524"/>
                    <a:pt x="2552" y="10996"/>
                    <a:pt x="3119" y="10996"/>
                  </a:cubicBezTo>
                  <a:cubicBezTo>
                    <a:pt x="3655" y="10996"/>
                    <a:pt x="4127" y="10524"/>
                    <a:pt x="4127" y="9988"/>
                  </a:cubicBezTo>
                  <a:cubicBezTo>
                    <a:pt x="4127" y="9736"/>
                    <a:pt x="4064" y="9515"/>
                    <a:pt x="3907" y="9326"/>
                  </a:cubicBezTo>
                  <a:lnTo>
                    <a:pt x="4600" y="8098"/>
                  </a:lnTo>
                  <a:cubicBezTo>
                    <a:pt x="4883" y="8161"/>
                    <a:pt x="5199" y="8255"/>
                    <a:pt x="5514" y="8287"/>
                  </a:cubicBezTo>
                  <a:lnTo>
                    <a:pt x="5514" y="9736"/>
                  </a:lnTo>
                  <a:cubicBezTo>
                    <a:pt x="5136" y="9894"/>
                    <a:pt x="4852" y="10272"/>
                    <a:pt x="4852" y="10713"/>
                  </a:cubicBezTo>
                  <a:cubicBezTo>
                    <a:pt x="4852" y="11280"/>
                    <a:pt x="5325" y="11752"/>
                    <a:pt x="5860" y="11752"/>
                  </a:cubicBezTo>
                  <a:cubicBezTo>
                    <a:pt x="6427" y="11752"/>
                    <a:pt x="6900" y="11280"/>
                    <a:pt x="6900" y="10713"/>
                  </a:cubicBezTo>
                  <a:cubicBezTo>
                    <a:pt x="6900" y="10303"/>
                    <a:pt x="6616" y="9894"/>
                    <a:pt x="6238" y="9736"/>
                  </a:cubicBezTo>
                  <a:lnTo>
                    <a:pt x="6238" y="8287"/>
                  </a:lnTo>
                  <a:cubicBezTo>
                    <a:pt x="6553" y="8255"/>
                    <a:pt x="6868" y="8224"/>
                    <a:pt x="7120" y="8098"/>
                  </a:cubicBezTo>
                  <a:lnTo>
                    <a:pt x="7845" y="9326"/>
                  </a:lnTo>
                  <a:cubicBezTo>
                    <a:pt x="7687" y="9515"/>
                    <a:pt x="7593" y="9736"/>
                    <a:pt x="7593" y="9988"/>
                  </a:cubicBezTo>
                  <a:cubicBezTo>
                    <a:pt x="7593" y="10524"/>
                    <a:pt x="8065" y="10996"/>
                    <a:pt x="8633" y="10996"/>
                  </a:cubicBezTo>
                  <a:cubicBezTo>
                    <a:pt x="9168" y="10996"/>
                    <a:pt x="9641" y="10524"/>
                    <a:pt x="9641" y="9988"/>
                  </a:cubicBezTo>
                  <a:cubicBezTo>
                    <a:pt x="9641" y="9421"/>
                    <a:pt x="9168" y="8948"/>
                    <a:pt x="8633" y="8948"/>
                  </a:cubicBezTo>
                  <a:lnTo>
                    <a:pt x="8444" y="8948"/>
                  </a:lnTo>
                  <a:lnTo>
                    <a:pt x="7750" y="7783"/>
                  </a:lnTo>
                  <a:cubicBezTo>
                    <a:pt x="8065" y="7625"/>
                    <a:pt x="8381" y="7373"/>
                    <a:pt x="8664" y="7153"/>
                  </a:cubicBezTo>
                  <a:lnTo>
                    <a:pt x="9735" y="7751"/>
                  </a:lnTo>
                  <a:lnTo>
                    <a:pt x="9735" y="7940"/>
                  </a:lnTo>
                  <a:cubicBezTo>
                    <a:pt x="9735" y="8476"/>
                    <a:pt x="10208" y="8948"/>
                    <a:pt x="10743" y="8948"/>
                  </a:cubicBezTo>
                  <a:cubicBezTo>
                    <a:pt x="11310" y="8948"/>
                    <a:pt x="11783" y="8476"/>
                    <a:pt x="11783" y="7940"/>
                  </a:cubicBezTo>
                  <a:cubicBezTo>
                    <a:pt x="11626" y="7342"/>
                    <a:pt x="11153" y="6901"/>
                    <a:pt x="10586" y="6901"/>
                  </a:cubicBezTo>
                  <a:cubicBezTo>
                    <a:pt x="10302" y="6901"/>
                    <a:pt x="10082" y="6995"/>
                    <a:pt x="9924" y="7153"/>
                  </a:cubicBezTo>
                  <a:lnTo>
                    <a:pt x="9011" y="6617"/>
                  </a:lnTo>
                  <a:cubicBezTo>
                    <a:pt x="9578" y="5924"/>
                    <a:pt x="9893" y="5010"/>
                    <a:pt x="9893" y="4097"/>
                  </a:cubicBezTo>
                  <a:cubicBezTo>
                    <a:pt x="9893" y="1828"/>
                    <a:pt x="8034" y="1"/>
                    <a:pt x="57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7906;p57">
              <a:extLst>
                <a:ext uri="{FF2B5EF4-FFF2-40B4-BE49-F238E27FC236}">
                  <a16:creationId xmlns:a16="http://schemas.microsoft.com/office/drawing/2014/main" id="{F3484035-92D3-C412-4A09-33A781655169}"/>
                </a:ext>
              </a:extLst>
            </p:cNvPr>
            <p:cNvSpPr/>
            <p:nvPr/>
          </p:nvSpPr>
          <p:spPr>
            <a:xfrm>
              <a:off x="-4478175" y="2439650"/>
              <a:ext cx="103975" cy="120525"/>
            </a:xfrm>
            <a:custGeom>
              <a:avLst/>
              <a:gdLst/>
              <a:ahLst/>
              <a:cxnLst/>
              <a:rect l="l" t="t" r="r" b="b"/>
              <a:pathLst>
                <a:path w="4159" h="4821" extrusionOk="0">
                  <a:moveTo>
                    <a:pt x="2048" y="725"/>
                  </a:moveTo>
                  <a:cubicBezTo>
                    <a:pt x="2458" y="725"/>
                    <a:pt x="2741" y="1040"/>
                    <a:pt x="2741" y="1387"/>
                  </a:cubicBezTo>
                  <a:cubicBezTo>
                    <a:pt x="2741" y="1765"/>
                    <a:pt x="2426" y="2049"/>
                    <a:pt x="2048" y="2049"/>
                  </a:cubicBezTo>
                  <a:cubicBezTo>
                    <a:pt x="1702" y="2049"/>
                    <a:pt x="1387" y="1733"/>
                    <a:pt x="1387" y="1387"/>
                  </a:cubicBezTo>
                  <a:cubicBezTo>
                    <a:pt x="1387" y="1040"/>
                    <a:pt x="1702" y="725"/>
                    <a:pt x="2048" y="725"/>
                  </a:cubicBezTo>
                  <a:close/>
                  <a:moveTo>
                    <a:pt x="2363" y="2773"/>
                  </a:moveTo>
                  <a:cubicBezTo>
                    <a:pt x="2930" y="2773"/>
                    <a:pt x="3403" y="3246"/>
                    <a:pt x="3403" y="3781"/>
                  </a:cubicBezTo>
                  <a:lnTo>
                    <a:pt x="3403" y="4128"/>
                  </a:lnTo>
                  <a:lnTo>
                    <a:pt x="630" y="4128"/>
                  </a:lnTo>
                  <a:lnTo>
                    <a:pt x="630" y="3781"/>
                  </a:lnTo>
                  <a:lnTo>
                    <a:pt x="693" y="3781"/>
                  </a:lnTo>
                  <a:cubicBezTo>
                    <a:pt x="693" y="3246"/>
                    <a:pt x="1166" y="2773"/>
                    <a:pt x="1702" y="2773"/>
                  </a:cubicBezTo>
                  <a:close/>
                  <a:moveTo>
                    <a:pt x="2111" y="1"/>
                  </a:moveTo>
                  <a:cubicBezTo>
                    <a:pt x="1355" y="1"/>
                    <a:pt x="725" y="631"/>
                    <a:pt x="725" y="1387"/>
                  </a:cubicBezTo>
                  <a:cubicBezTo>
                    <a:pt x="725" y="1702"/>
                    <a:pt x="851" y="2017"/>
                    <a:pt x="1040" y="2238"/>
                  </a:cubicBezTo>
                  <a:cubicBezTo>
                    <a:pt x="441" y="2521"/>
                    <a:pt x="63" y="3120"/>
                    <a:pt x="63" y="3781"/>
                  </a:cubicBezTo>
                  <a:lnTo>
                    <a:pt x="63" y="4443"/>
                  </a:lnTo>
                  <a:cubicBezTo>
                    <a:pt x="0" y="4663"/>
                    <a:pt x="158" y="4821"/>
                    <a:pt x="378" y="4821"/>
                  </a:cubicBezTo>
                  <a:lnTo>
                    <a:pt x="3781" y="4821"/>
                  </a:lnTo>
                  <a:cubicBezTo>
                    <a:pt x="4001" y="4821"/>
                    <a:pt x="4159" y="4663"/>
                    <a:pt x="4159" y="4443"/>
                  </a:cubicBezTo>
                  <a:lnTo>
                    <a:pt x="4159" y="3781"/>
                  </a:lnTo>
                  <a:cubicBezTo>
                    <a:pt x="4159" y="3120"/>
                    <a:pt x="3749" y="2521"/>
                    <a:pt x="3151" y="2238"/>
                  </a:cubicBezTo>
                  <a:cubicBezTo>
                    <a:pt x="3371" y="2017"/>
                    <a:pt x="3466" y="1733"/>
                    <a:pt x="3466" y="1387"/>
                  </a:cubicBezTo>
                  <a:cubicBezTo>
                    <a:pt x="3466" y="631"/>
                    <a:pt x="2836" y="1"/>
                    <a:pt x="21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7" name="Google Shape;7907;p57">
            <a:extLst>
              <a:ext uri="{FF2B5EF4-FFF2-40B4-BE49-F238E27FC236}">
                <a16:creationId xmlns:a16="http://schemas.microsoft.com/office/drawing/2014/main" id="{7BB0B816-4EA5-2996-9120-86C3184D7308}"/>
              </a:ext>
            </a:extLst>
          </p:cNvPr>
          <p:cNvGrpSpPr/>
          <p:nvPr/>
        </p:nvGrpSpPr>
        <p:grpSpPr>
          <a:xfrm>
            <a:off x="4701244" y="3147353"/>
            <a:ext cx="455367" cy="455328"/>
            <a:chOff x="-4572700" y="2764950"/>
            <a:chExt cx="293025" cy="293000"/>
          </a:xfrm>
          <a:solidFill>
            <a:srgbClr val="054B99"/>
          </a:solidFill>
        </p:grpSpPr>
        <p:sp>
          <p:nvSpPr>
            <p:cNvPr id="518" name="Google Shape;7908;p57">
              <a:extLst>
                <a:ext uri="{FF2B5EF4-FFF2-40B4-BE49-F238E27FC236}">
                  <a16:creationId xmlns:a16="http://schemas.microsoft.com/office/drawing/2014/main" id="{FC1D3B11-62E3-D1DD-5D63-A9B63F5CADCA}"/>
                </a:ext>
              </a:extLst>
            </p:cNvPr>
            <p:cNvSpPr/>
            <p:nvPr/>
          </p:nvSpPr>
          <p:spPr>
            <a:xfrm>
              <a:off x="-4572700" y="2764950"/>
              <a:ext cx="293025" cy="293000"/>
            </a:xfrm>
            <a:custGeom>
              <a:avLst/>
              <a:gdLst/>
              <a:ahLst/>
              <a:cxnLst/>
              <a:rect l="l" t="t" r="r" b="b"/>
              <a:pathLst>
                <a:path w="11721" h="11720" extrusionOk="0">
                  <a:moveTo>
                    <a:pt x="10681" y="2048"/>
                  </a:moveTo>
                  <a:cubicBezTo>
                    <a:pt x="10870" y="2048"/>
                    <a:pt x="11027" y="2206"/>
                    <a:pt x="11027" y="2395"/>
                  </a:cubicBezTo>
                  <a:lnTo>
                    <a:pt x="11027" y="7246"/>
                  </a:lnTo>
                  <a:cubicBezTo>
                    <a:pt x="11027" y="7435"/>
                    <a:pt x="10870" y="7593"/>
                    <a:pt x="10681" y="7593"/>
                  </a:cubicBezTo>
                  <a:lnTo>
                    <a:pt x="1072" y="7593"/>
                  </a:lnTo>
                  <a:cubicBezTo>
                    <a:pt x="883" y="7593"/>
                    <a:pt x="725" y="7435"/>
                    <a:pt x="725" y="7246"/>
                  </a:cubicBezTo>
                  <a:lnTo>
                    <a:pt x="725" y="2395"/>
                  </a:lnTo>
                  <a:cubicBezTo>
                    <a:pt x="725" y="2206"/>
                    <a:pt x="883" y="2048"/>
                    <a:pt x="1072" y="2048"/>
                  </a:cubicBezTo>
                  <a:close/>
                  <a:moveTo>
                    <a:pt x="4821" y="8286"/>
                  </a:moveTo>
                  <a:lnTo>
                    <a:pt x="4821" y="8979"/>
                  </a:lnTo>
                  <a:lnTo>
                    <a:pt x="3435" y="8979"/>
                  </a:lnTo>
                  <a:lnTo>
                    <a:pt x="3435" y="8286"/>
                  </a:lnTo>
                  <a:close/>
                  <a:moveTo>
                    <a:pt x="8287" y="8286"/>
                  </a:moveTo>
                  <a:lnTo>
                    <a:pt x="8287" y="8979"/>
                  </a:lnTo>
                  <a:lnTo>
                    <a:pt x="6869" y="8979"/>
                  </a:lnTo>
                  <a:lnTo>
                    <a:pt x="6869" y="8286"/>
                  </a:lnTo>
                  <a:close/>
                  <a:moveTo>
                    <a:pt x="6207" y="8254"/>
                  </a:moveTo>
                  <a:lnTo>
                    <a:pt x="6207" y="11027"/>
                  </a:lnTo>
                  <a:lnTo>
                    <a:pt x="5514" y="11027"/>
                  </a:lnTo>
                  <a:lnTo>
                    <a:pt x="5514" y="8254"/>
                  </a:lnTo>
                  <a:close/>
                  <a:moveTo>
                    <a:pt x="1733" y="0"/>
                  </a:moveTo>
                  <a:cubicBezTo>
                    <a:pt x="1544" y="0"/>
                    <a:pt x="1387" y="158"/>
                    <a:pt x="1387" y="347"/>
                  </a:cubicBezTo>
                  <a:cubicBezTo>
                    <a:pt x="1387" y="536"/>
                    <a:pt x="1544" y="693"/>
                    <a:pt x="1733" y="693"/>
                  </a:cubicBezTo>
                  <a:lnTo>
                    <a:pt x="2112" y="693"/>
                  </a:lnTo>
                  <a:lnTo>
                    <a:pt x="2112" y="1355"/>
                  </a:lnTo>
                  <a:lnTo>
                    <a:pt x="1072" y="1355"/>
                  </a:lnTo>
                  <a:cubicBezTo>
                    <a:pt x="536" y="1355"/>
                    <a:pt x="64" y="1827"/>
                    <a:pt x="64" y="2395"/>
                  </a:cubicBezTo>
                  <a:lnTo>
                    <a:pt x="64" y="7246"/>
                  </a:lnTo>
                  <a:cubicBezTo>
                    <a:pt x="64" y="7782"/>
                    <a:pt x="536" y="8254"/>
                    <a:pt x="1072" y="8254"/>
                  </a:cubicBezTo>
                  <a:lnTo>
                    <a:pt x="2773" y="8254"/>
                  </a:lnTo>
                  <a:lnTo>
                    <a:pt x="2773" y="8916"/>
                  </a:lnTo>
                  <a:lnTo>
                    <a:pt x="1733" y="8916"/>
                  </a:lnTo>
                  <a:cubicBezTo>
                    <a:pt x="1544" y="8916"/>
                    <a:pt x="1387" y="9074"/>
                    <a:pt x="1387" y="9294"/>
                  </a:cubicBezTo>
                  <a:cubicBezTo>
                    <a:pt x="1387" y="9483"/>
                    <a:pt x="1544" y="9641"/>
                    <a:pt x="1733" y="9641"/>
                  </a:cubicBezTo>
                  <a:lnTo>
                    <a:pt x="4821" y="9641"/>
                  </a:lnTo>
                  <a:lnTo>
                    <a:pt x="4821" y="11027"/>
                  </a:lnTo>
                  <a:lnTo>
                    <a:pt x="379" y="11027"/>
                  </a:lnTo>
                  <a:cubicBezTo>
                    <a:pt x="158" y="11027"/>
                    <a:pt x="1" y="11184"/>
                    <a:pt x="1" y="11373"/>
                  </a:cubicBezTo>
                  <a:cubicBezTo>
                    <a:pt x="1" y="11562"/>
                    <a:pt x="158" y="11720"/>
                    <a:pt x="379" y="11720"/>
                  </a:cubicBezTo>
                  <a:lnTo>
                    <a:pt x="11342" y="11720"/>
                  </a:lnTo>
                  <a:cubicBezTo>
                    <a:pt x="11563" y="11720"/>
                    <a:pt x="11721" y="11562"/>
                    <a:pt x="11721" y="11373"/>
                  </a:cubicBezTo>
                  <a:cubicBezTo>
                    <a:pt x="11721" y="11184"/>
                    <a:pt x="11563" y="11027"/>
                    <a:pt x="11342" y="11027"/>
                  </a:cubicBezTo>
                  <a:lnTo>
                    <a:pt x="6869" y="11027"/>
                  </a:lnTo>
                  <a:lnTo>
                    <a:pt x="6869" y="9641"/>
                  </a:lnTo>
                  <a:lnTo>
                    <a:pt x="9988" y="9641"/>
                  </a:lnTo>
                  <a:cubicBezTo>
                    <a:pt x="10177" y="9641"/>
                    <a:pt x="10334" y="9483"/>
                    <a:pt x="10334" y="9294"/>
                  </a:cubicBezTo>
                  <a:cubicBezTo>
                    <a:pt x="10334" y="9074"/>
                    <a:pt x="10177" y="8916"/>
                    <a:pt x="9988" y="8916"/>
                  </a:cubicBezTo>
                  <a:lnTo>
                    <a:pt x="8948" y="8916"/>
                  </a:lnTo>
                  <a:lnTo>
                    <a:pt x="8948" y="8254"/>
                  </a:lnTo>
                  <a:lnTo>
                    <a:pt x="10681" y="8254"/>
                  </a:lnTo>
                  <a:cubicBezTo>
                    <a:pt x="11248" y="8254"/>
                    <a:pt x="11721" y="7782"/>
                    <a:pt x="11721" y="7246"/>
                  </a:cubicBezTo>
                  <a:lnTo>
                    <a:pt x="11721" y="2395"/>
                  </a:lnTo>
                  <a:cubicBezTo>
                    <a:pt x="11721" y="1827"/>
                    <a:pt x="11248" y="1355"/>
                    <a:pt x="10681" y="1355"/>
                  </a:cubicBezTo>
                  <a:lnTo>
                    <a:pt x="9673" y="1355"/>
                  </a:lnTo>
                  <a:lnTo>
                    <a:pt x="9673" y="693"/>
                  </a:lnTo>
                  <a:lnTo>
                    <a:pt x="10019" y="693"/>
                  </a:lnTo>
                  <a:cubicBezTo>
                    <a:pt x="10208" y="693"/>
                    <a:pt x="10366" y="536"/>
                    <a:pt x="10366" y="347"/>
                  </a:cubicBezTo>
                  <a:cubicBezTo>
                    <a:pt x="10366" y="158"/>
                    <a:pt x="10208" y="0"/>
                    <a:pt x="10019" y="0"/>
                  </a:cubicBezTo>
                  <a:lnTo>
                    <a:pt x="8633" y="0"/>
                  </a:lnTo>
                  <a:cubicBezTo>
                    <a:pt x="8444" y="0"/>
                    <a:pt x="8287" y="158"/>
                    <a:pt x="8287" y="347"/>
                  </a:cubicBezTo>
                  <a:cubicBezTo>
                    <a:pt x="8287" y="536"/>
                    <a:pt x="8444" y="693"/>
                    <a:pt x="8633" y="693"/>
                  </a:cubicBezTo>
                  <a:lnTo>
                    <a:pt x="8980" y="693"/>
                  </a:lnTo>
                  <a:lnTo>
                    <a:pt x="8980" y="1355"/>
                  </a:lnTo>
                  <a:lnTo>
                    <a:pt x="6207" y="1355"/>
                  </a:lnTo>
                  <a:lnTo>
                    <a:pt x="6207" y="693"/>
                  </a:lnTo>
                  <a:lnTo>
                    <a:pt x="6554" y="693"/>
                  </a:lnTo>
                  <a:cubicBezTo>
                    <a:pt x="6743" y="693"/>
                    <a:pt x="6900" y="536"/>
                    <a:pt x="6900" y="347"/>
                  </a:cubicBezTo>
                  <a:cubicBezTo>
                    <a:pt x="6900" y="158"/>
                    <a:pt x="6743" y="0"/>
                    <a:pt x="6554" y="0"/>
                  </a:cubicBezTo>
                  <a:lnTo>
                    <a:pt x="5168" y="0"/>
                  </a:lnTo>
                  <a:cubicBezTo>
                    <a:pt x="4978" y="0"/>
                    <a:pt x="4821" y="158"/>
                    <a:pt x="4821" y="347"/>
                  </a:cubicBezTo>
                  <a:cubicBezTo>
                    <a:pt x="4821" y="536"/>
                    <a:pt x="4978" y="693"/>
                    <a:pt x="5168" y="693"/>
                  </a:cubicBezTo>
                  <a:lnTo>
                    <a:pt x="5514" y="693"/>
                  </a:lnTo>
                  <a:lnTo>
                    <a:pt x="5514" y="1355"/>
                  </a:lnTo>
                  <a:lnTo>
                    <a:pt x="2773" y="1355"/>
                  </a:lnTo>
                  <a:lnTo>
                    <a:pt x="2773" y="693"/>
                  </a:lnTo>
                  <a:lnTo>
                    <a:pt x="3120" y="693"/>
                  </a:lnTo>
                  <a:cubicBezTo>
                    <a:pt x="3309" y="693"/>
                    <a:pt x="3466" y="536"/>
                    <a:pt x="3466" y="347"/>
                  </a:cubicBezTo>
                  <a:cubicBezTo>
                    <a:pt x="3466" y="158"/>
                    <a:pt x="3309" y="0"/>
                    <a:pt x="31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7909;p57">
              <a:extLst>
                <a:ext uri="{FF2B5EF4-FFF2-40B4-BE49-F238E27FC236}">
                  <a16:creationId xmlns:a16="http://schemas.microsoft.com/office/drawing/2014/main" id="{CDF1F97F-9819-0A4E-25B2-C992AAC2C48C}"/>
                </a:ext>
              </a:extLst>
            </p:cNvPr>
            <p:cNvSpPr/>
            <p:nvPr/>
          </p:nvSpPr>
          <p:spPr>
            <a:xfrm>
              <a:off x="-4538825" y="2833475"/>
              <a:ext cx="86650" cy="104775"/>
            </a:xfrm>
            <a:custGeom>
              <a:avLst/>
              <a:gdLst/>
              <a:ahLst/>
              <a:cxnLst/>
              <a:rect l="l" t="t" r="r" b="b"/>
              <a:pathLst>
                <a:path w="3466" h="4191" extrusionOk="0">
                  <a:moveTo>
                    <a:pt x="2804" y="662"/>
                  </a:moveTo>
                  <a:lnTo>
                    <a:pt x="2804" y="3466"/>
                  </a:lnTo>
                  <a:lnTo>
                    <a:pt x="757" y="3466"/>
                  </a:lnTo>
                  <a:lnTo>
                    <a:pt x="757" y="662"/>
                  </a:lnTo>
                  <a:close/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3812"/>
                  </a:lnTo>
                  <a:cubicBezTo>
                    <a:pt x="0" y="4033"/>
                    <a:pt x="158" y="4190"/>
                    <a:pt x="347" y="4190"/>
                  </a:cubicBezTo>
                  <a:lnTo>
                    <a:pt x="3119" y="4190"/>
                  </a:lnTo>
                  <a:cubicBezTo>
                    <a:pt x="3308" y="4190"/>
                    <a:pt x="3466" y="4033"/>
                    <a:pt x="3466" y="3812"/>
                  </a:cubicBezTo>
                  <a:lnTo>
                    <a:pt x="3466" y="347"/>
                  </a:lnTo>
                  <a:cubicBezTo>
                    <a:pt x="3466" y="158"/>
                    <a:pt x="3308" y="0"/>
                    <a:pt x="3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7910;p57">
              <a:extLst>
                <a:ext uri="{FF2B5EF4-FFF2-40B4-BE49-F238E27FC236}">
                  <a16:creationId xmlns:a16="http://schemas.microsoft.com/office/drawing/2014/main" id="{A6F9EB2B-DF91-00E4-3F8A-A241FDB4DD42}"/>
                </a:ext>
              </a:extLst>
            </p:cNvPr>
            <p:cNvSpPr/>
            <p:nvPr/>
          </p:nvSpPr>
          <p:spPr>
            <a:xfrm>
              <a:off x="-4435650" y="2902775"/>
              <a:ext cx="121325" cy="17350"/>
            </a:xfrm>
            <a:custGeom>
              <a:avLst/>
              <a:gdLst/>
              <a:ahLst/>
              <a:cxnLst/>
              <a:rect l="l" t="t" r="r" b="b"/>
              <a:pathLst>
                <a:path w="4853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32" y="536"/>
                    <a:pt x="158" y="694"/>
                    <a:pt x="347" y="694"/>
                  </a:cubicBezTo>
                  <a:lnTo>
                    <a:pt x="4506" y="694"/>
                  </a:lnTo>
                  <a:cubicBezTo>
                    <a:pt x="4695" y="694"/>
                    <a:pt x="4852" y="536"/>
                    <a:pt x="4852" y="347"/>
                  </a:cubicBezTo>
                  <a:cubicBezTo>
                    <a:pt x="4852" y="158"/>
                    <a:pt x="4695" y="1"/>
                    <a:pt x="45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7911;p57">
              <a:extLst>
                <a:ext uri="{FF2B5EF4-FFF2-40B4-BE49-F238E27FC236}">
                  <a16:creationId xmlns:a16="http://schemas.microsoft.com/office/drawing/2014/main" id="{3EE31306-39C0-5D3F-CEB3-D1650972DA28}"/>
                </a:ext>
              </a:extLst>
            </p:cNvPr>
            <p:cNvSpPr/>
            <p:nvPr/>
          </p:nvSpPr>
          <p:spPr>
            <a:xfrm>
              <a:off x="-4435650" y="2867325"/>
              <a:ext cx="121325" cy="17350"/>
            </a:xfrm>
            <a:custGeom>
              <a:avLst/>
              <a:gdLst/>
              <a:ahLst/>
              <a:cxnLst/>
              <a:rect l="l" t="t" r="r" b="b"/>
              <a:pathLst>
                <a:path w="4853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32" y="568"/>
                    <a:pt x="158" y="694"/>
                    <a:pt x="347" y="694"/>
                  </a:cubicBezTo>
                  <a:lnTo>
                    <a:pt x="4506" y="694"/>
                  </a:lnTo>
                  <a:cubicBezTo>
                    <a:pt x="4695" y="694"/>
                    <a:pt x="4852" y="536"/>
                    <a:pt x="4852" y="347"/>
                  </a:cubicBezTo>
                  <a:cubicBezTo>
                    <a:pt x="4852" y="158"/>
                    <a:pt x="4695" y="1"/>
                    <a:pt x="45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7912;p57">
              <a:extLst>
                <a:ext uri="{FF2B5EF4-FFF2-40B4-BE49-F238E27FC236}">
                  <a16:creationId xmlns:a16="http://schemas.microsoft.com/office/drawing/2014/main" id="{37E900C3-73FE-208A-F326-D854D561DA59}"/>
                </a:ext>
              </a:extLst>
            </p:cNvPr>
            <p:cNvSpPr/>
            <p:nvPr/>
          </p:nvSpPr>
          <p:spPr>
            <a:xfrm>
              <a:off x="-4435650" y="2833475"/>
              <a:ext cx="121325" cy="18125"/>
            </a:xfrm>
            <a:custGeom>
              <a:avLst/>
              <a:gdLst/>
              <a:ahLst/>
              <a:cxnLst/>
              <a:rect l="l" t="t" r="r" b="b"/>
              <a:pathLst>
                <a:path w="4853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32" y="567"/>
                    <a:pt x="158" y="725"/>
                    <a:pt x="347" y="725"/>
                  </a:cubicBezTo>
                  <a:lnTo>
                    <a:pt x="4506" y="725"/>
                  </a:lnTo>
                  <a:cubicBezTo>
                    <a:pt x="4695" y="725"/>
                    <a:pt x="4852" y="567"/>
                    <a:pt x="4852" y="347"/>
                  </a:cubicBezTo>
                  <a:cubicBezTo>
                    <a:pt x="4852" y="158"/>
                    <a:pt x="4695" y="0"/>
                    <a:pt x="45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3" name="Google Shape;7913;p57">
            <a:extLst>
              <a:ext uri="{FF2B5EF4-FFF2-40B4-BE49-F238E27FC236}">
                <a16:creationId xmlns:a16="http://schemas.microsoft.com/office/drawing/2014/main" id="{9034A4C4-AD35-0E80-8708-72743A7650D8}"/>
              </a:ext>
            </a:extLst>
          </p:cNvPr>
          <p:cNvGrpSpPr/>
          <p:nvPr/>
        </p:nvGrpSpPr>
        <p:grpSpPr>
          <a:xfrm>
            <a:off x="7616461" y="2040229"/>
            <a:ext cx="446509" cy="452958"/>
            <a:chOff x="-2777700" y="2049775"/>
            <a:chExt cx="287325" cy="291475"/>
          </a:xfrm>
          <a:solidFill>
            <a:srgbClr val="054B99"/>
          </a:solidFill>
        </p:grpSpPr>
        <p:sp>
          <p:nvSpPr>
            <p:cNvPr id="524" name="Google Shape;7914;p57">
              <a:extLst>
                <a:ext uri="{FF2B5EF4-FFF2-40B4-BE49-F238E27FC236}">
                  <a16:creationId xmlns:a16="http://schemas.microsoft.com/office/drawing/2014/main" id="{6CE3E785-7543-5912-835D-1E703924988B}"/>
                </a:ext>
              </a:extLst>
            </p:cNvPr>
            <p:cNvSpPr/>
            <p:nvPr/>
          </p:nvSpPr>
          <p:spPr>
            <a:xfrm>
              <a:off x="-2777700" y="2049775"/>
              <a:ext cx="287325" cy="291475"/>
            </a:xfrm>
            <a:custGeom>
              <a:avLst/>
              <a:gdLst/>
              <a:ahLst/>
              <a:cxnLst/>
              <a:rect l="l" t="t" r="r" b="b"/>
              <a:pathLst>
                <a:path w="11493" h="11659" extrusionOk="0">
                  <a:moveTo>
                    <a:pt x="7121" y="662"/>
                  </a:moveTo>
                  <a:cubicBezTo>
                    <a:pt x="7341" y="662"/>
                    <a:pt x="7499" y="820"/>
                    <a:pt x="7499" y="1040"/>
                  </a:cubicBezTo>
                  <a:cubicBezTo>
                    <a:pt x="7499" y="1230"/>
                    <a:pt x="7341" y="1387"/>
                    <a:pt x="7121" y="1387"/>
                  </a:cubicBezTo>
                  <a:lnTo>
                    <a:pt x="4380" y="1387"/>
                  </a:lnTo>
                  <a:cubicBezTo>
                    <a:pt x="4191" y="1387"/>
                    <a:pt x="4033" y="1230"/>
                    <a:pt x="4033" y="1040"/>
                  </a:cubicBezTo>
                  <a:cubicBezTo>
                    <a:pt x="4033" y="820"/>
                    <a:pt x="4191" y="662"/>
                    <a:pt x="4380" y="662"/>
                  </a:cubicBezTo>
                  <a:close/>
                  <a:moveTo>
                    <a:pt x="6774" y="2049"/>
                  </a:moveTo>
                  <a:lnTo>
                    <a:pt x="6774" y="4285"/>
                  </a:lnTo>
                  <a:cubicBezTo>
                    <a:pt x="6774" y="4412"/>
                    <a:pt x="6774" y="4443"/>
                    <a:pt x="7499" y="5514"/>
                  </a:cubicBezTo>
                  <a:lnTo>
                    <a:pt x="3970" y="5514"/>
                  </a:lnTo>
                  <a:cubicBezTo>
                    <a:pt x="4758" y="4412"/>
                    <a:pt x="4726" y="4443"/>
                    <a:pt x="4726" y="4348"/>
                  </a:cubicBezTo>
                  <a:lnTo>
                    <a:pt x="4726" y="2049"/>
                  </a:lnTo>
                  <a:close/>
                  <a:moveTo>
                    <a:pt x="8003" y="6176"/>
                  </a:moveTo>
                  <a:cubicBezTo>
                    <a:pt x="8696" y="7215"/>
                    <a:pt x="9578" y="8507"/>
                    <a:pt x="10177" y="9389"/>
                  </a:cubicBezTo>
                  <a:cubicBezTo>
                    <a:pt x="10649" y="10082"/>
                    <a:pt x="10177" y="10996"/>
                    <a:pt x="9294" y="10996"/>
                  </a:cubicBezTo>
                  <a:lnTo>
                    <a:pt x="2206" y="10996"/>
                  </a:lnTo>
                  <a:cubicBezTo>
                    <a:pt x="1387" y="10996"/>
                    <a:pt x="914" y="10051"/>
                    <a:pt x="1387" y="9389"/>
                  </a:cubicBezTo>
                  <a:cubicBezTo>
                    <a:pt x="1859" y="8665"/>
                    <a:pt x="2804" y="7341"/>
                    <a:pt x="3561" y="6176"/>
                  </a:cubicBezTo>
                  <a:close/>
                  <a:moveTo>
                    <a:pt x="4380" y="1"/>
                  </a:moveTo>
                  <a:cubicBezTo>
                    <a:pt x="3813" y="1"/>
                    <a:pt x="3340" y="473"/>
                    <a:pt x="3340" y="1040"/>
                  </a:cubicBezTo>
                  <a:cubicBezTo>
                    <a:pt x="3340" y="1513"/>
                    <a:pt x="3655" y="1860"/>
                    <a:pt x="4065" y="2017"/>
                  </a:cubicBezTo>
                  <a:lnTo>
                    <a:pt x="4065" y="4222"/>
                  </a:lnTo>
                  <a:cubicBezTo>
                    <a:pt x="3718" y="4790"/>
                    <a:pt x="1198" y="8413"/>
                    <a:pt x="788" y="8980"/>
                  </a:cubicBezTo>
                  <a:cubicBezTo>
                    <a:pt x="1" y="10114"/>
                    <a:pt x="820" y="11658"/>
                    <a:pt x="2206" y="11658"/>
                  </a:cubicBezTo>
                  <a:lnTo>
                    <a:pt x="9294" y="11658"/>
                  </a:lnTo>
                  <a:cubicBezTo>
                    <a:pt x="9308" y="11658"/>
                    <a:pt x="9322" y="11658"/>
                    <a:pt x="9335" y="11658"/>
                  </a:cubicBezTo>
                  <a:cubicBezTo>
                    <a:pt x="10697" y="11658"/>
                    <a:pt x="11492" y="10103"/>
                    <a:pt x="10712" y="9011"/>
                  </a:cubicBezTo>
                  <a:cubicBezTo>
                    <a:pt x="10271" y="8444"/>
                    <a:pt x="7845" y="4853"/>
                    <a:pt x="7499" y="4254"/>
                  </a:cubicBezTo>
                  <a:lnTo>
                    <a:pt x="7499" y="1986"/>
                  </a:lnTo>
                  <a:cubicBezTo>
                    <a:pt x="7877" y="1828"/>
                    <a:pt x="8160" y="1450"/>
                    <a:pt x="8160" y="1040"/>
                  </a:cubicBezTo>
                  <a:cubicBezTo>
                    <a:pt x="8160" y="473"/>
                    <a:pt x="7688" y="1"/>
                    <a:pt x="71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7915;p57">
              <a:extLst>
                <a:ext uri="{FF2B5EF4-FFF2-40B4-BE49-F238E27FC236}">
                  <a16:creationId xmlns:a16="http://schemas.microsoft.com/office/drawing/2014/main" id="{D720DF0C-9CF7-AD73-959A-6FC554A54236}"/>
                </a:ext>
              </a:extLst>
            </p:cNvPr>
            <p:cNvSpPr/>
            <p:nvPr/>
          </p:nvSpPr>
          <p:spPr>
            <a:xfrm>
              <a:off x="-2694200" y="2221475"/>
              <a:ext cx="69325" cy="68550"/>
            </a:xfrm>
            <a:custGeom>
              <a:avLst/>
              <a:gdLst/>
              <a:ahLst/>
              <a:cxnLst/>
              <a:rect l="l" t="t" r="r" b="b"/>
              <a:pathLst>
                <a:path w="2773" h="2742" extrusionOk="0">
                  <a:moveTo>
                    <a:pt x="1386" y="694"/>
                  </a:moveTo>
                  <a:cubicBezTo>
                    <a:pt x="1733" y="694"/>
                    <a:pt x="2048" y="1009"/>
                    <a:pt x="2048" y="1356"/>
                  </a:cubicBezTo>
                  <a:cubicBezTo>
                    <a:pt x="2048" y="1765"/>
                    <a:pt x="1764" y="2049"/>
                    <a:pt x="1386" y="2049"/>
                  </a:cubicBezTo>
                  <a:cubicBezTo>
                    <a:pt x="1008" y="2049"/>
                    <a:pt x="725" y="1702"/>
                    <a:pt x="725" y="1356"/>
                  </a:cubicBezTo>
                  <a:cubicBezTo>
                    <a:pt x="725" y="978"/>
                    <a:pt x="1040" y="694"/>
                    <a:pt x="1386" y="694"/>
                  </a:cubicBezTo>
                  <a:close/>
                  <a:moveTo>
                    <a:pt x="1386" y="1"/>
                  </a:moveTo>
                  <a:cubicBezTo>
                    <a:pt x="630" y="1"/>
                    <a:pt x="0" y="631"/>
                    <a:pt x="0" y="1356"/>
                  </a:cubicBezTo>
                  <a:cubicBezTo>
                    <a:pt x="0" y="2112"/>
                    <a:pt x="630" y="2742"/>
                    <a:pt x="1386" y="2742"/>
                  </a:cubicBezTo>
                  <a:cubicBezTo>
                    <a:pt x="2142" y="2742"/>
                    <a:pt x="2772" y="2112"/>
                    <a:pt x="2772" y="1356"/>
                  </a:cubicBezTo>
                  <a:cubicBezTo>
                    <a:pt x="2772" y="631"/>
                    <a:pt x="2142" y="1"/>
                    <a:pt x="13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7916;p57">
              <a:extLst>
                <a:ext uri="{FF2B5EF4-FFF2-40B4-BE49-F238E27FC236}">
                  <a16:creationId xmlns:a16="http://schemas.microsoft.com/office/drawing/2014/main" id="{603B980E-294E-34B3-2CC1-18EC0E30CA12}"/>
                </a:ext>
              </a:extLst>
            </p:cNvPr>
            <p:cNvSpPr/>
            <p:nvPr/>
          </p:nvSpPr>
          <p:spPr>
            <a:xfrm>
              <a:off x="-2608350" y="2255350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40" y="694"/>
                  </a:moveTo>
                  <a:cubicBezTo>
                    <a:pt x="1229" y="694"/>
                    <a:pt x="1386" y="851"/>
                    <a:pt x="1386" y="1040"/>
                  </a:cubicBezTo>
                  <a:cubicBezTo>
                    <a:pt x="1386" y="1229"/>
                    <a:pt x="1229" y="1387"/>
                    <a:pt x="1040" y="1387"/>
                  </a:cubicBezTo>
                  <a:cubicBezTo>
                    <a:pt x="819" y="1387"/>
                    <a:pt x="693" y="1229"/>
                    <a:pt x="693" y="1040"/>
                  </a:cubicBezTo>
                  <a:cubicBezTo>
                    <a:pt x="693" y="851"/>
                    <a:pt x="819" y="694"/>
                    <a:pt x="1040" y="694"/>
                  </a:cubicBezTo>
                  <a:close/>
                  <a:moveTo>
                    <a:pt x="1040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576"/>
                    <a:pt x="473" y="2048"/>
                    <a:pt x="1040" y="2048"/>
                  </a:cubicBezTo>
                  <a:cubicBezTo>
                    <a:pt x="1575" y="2048"/>
                    <a:pt x="2048" y="1576"/>
                    <a:pt x="2048" y="1040"/>
                  </a:cubicBezTo>
                  <a:cubicBezTo>
                    <a:pt x="2048" y="473"/>
                    <a:pt x="1575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7" name="Google Shape;7917;p57">
            <a:extLst>
              <a:ext uri="{FF2B5EF4-FFF2-40B4-BE49-F238E27FC236}">
                <a16:creationId xmlns:a16="http://schemas.microsoft.com/office/drawing/2014/main" id="{424AB892-585D-AA25-5E7C-5346BBFF6D7F}"/>
              </a:ext>
            </a:extLst>
          </p:cNvPr>
          <p:cNvGrpSpPr/>
          <p:nvPr/>
        </p:nvGrpSpPr>
        <p:grpSpPr>
          <a:xfrm>
            <a:off x="7612669" y="2588294"/>
            <a:ext cx="454125" cy="452881"/>
            <a:chOff x="-2571737" y="2403625"/>
            <a:chExt cx="292225" cy="291425"/>
          </a:xfrm>
          <a:solidFill>
            <a:srgbClr val="054B99"/>
          </a:solidFill>
        </p:grpSpPr>
        <p:sp>
          <p:nvSpPr>
            <p:cNvPr id="528" name="Google Shape;7918;p57">
              <a:extLst>
                <a:ext uri="{FF2B5EF4-FFF2-40B4-BE49-F238E27FC236}">
                  <a16:creationId xmlns:a16="http://schemas.microsoft.com/office/drawing/2014/main" id="{E8267A1F-A01C-D239-D03C-30E49F9D7F1F}"/>
                </a:ext>
              </a:extLst>
            </p:cNvPr>
            <p:cNvSpPr/>
            <p:nvPr/>
          </p:nvSpPr>
          <p:spPr>
            <a:xfrm>
              <a:off x="-2571737" y="2403625"/>
              <a:ext cx="292225" cy="291425"/>
            </a:xfrm>
            <a:custGeom>
              <a:avLst/>
              <a:gdLst/>
              <a:ahLst/>
              <a:cxnLst/>
              <a:rect l="l" t="t" r="r" b="b"/>
              <a:pathLst>
                <a:path w="11689" h="11657" extrusionOk="0">
                  <a:moveTo>
                    <a:pt x="9547" y="725"/>
                  </a:moveTo>
                  <a:cubicBezTo>
                    <a:pt x="9704" y="725"/>
                    <a:pt x="9830" y="788"/>
                    <a:pt x="9893" y="914"/>
                  </a:cubicBezTo>
                  <a:lnTo>
                    <a:pt x="10681" y="2772"/>
                  </a:lnTo>
                  <a:lnTo>
                    <a:pt x="1135" y="2772"/>
                  </a:lnTo>
                  <a:lnTo>
                    <a:pt x="1891" y="914"/>
                  </a:lnTo>
                  <a:cubicBezTo>
                    <a:pt x="1922" y="788"/>
                    <a:pt x="2080" y="725"/>
                    <a:pt x="2206" y="725"/>
                  </a:cubicBezTo>
                  <a:close/>
                  <a:moveTo>
                    <a:pt x="10649" y="3403"/>
                  </a:moveTo>
                  <a:cubicBezTo>
                    <a:pt x="10870" y="3403"/>
                    <a:pt x="11027" y="3560"/>
                    <a:pt x="11027" y="3749"/>
                  </a:cubicBezTo>
                  <a:lnTo>
                    <a:pt x="11027" y="5167"/>
                  </a:lnTo>
                  <a:cubicBezTo>
                    <a:pt x="11027" y="5356"/>
                    <a:pt x="10870" y="5513"/>
                    <a:pt x="10649" y="5513"/>
                  </a:cubicBezTo>
                  <a:lnTo>
                    <a:pt x="1040" y="5513"/>
                  </a:lnTo>
                  <a:cubicBezTo>
                    <a:pt x="851" y="5513"/>
                    <a:pt x="694" y="5356"/>
                    <a:pt x="694" y="5167"/>
                  </a:cubicBezTo>
                  <a:lnTo>
                    <a:pt x="694" y="3749"/>
                  </a:lnTo>
                  <a:cubicBezTo>
                    <a:pt x="694" y="3560"/>
                    <a:pt x="851" y="3403"/>
                    <a:pt x="1040" y="3403"/>
                  </a:cubicBezTo>
                  <a:close/>
                  <a:moveTo>
                    <a:pt x="10681" y="6206"/>
                  </a:moveTo>
                  <a:cubicBezTo>
                    <a:pt x="10870" y="6238"/>
                    <a:pt x="11027" y="6364"/>
                    <a:pt x="11027" y="6553"/>
                  </a:cubicBezTo>
                  <a:lnTo>
                    <a:pt x="11027" y="7939"/>
                  </a:lnTo>
                  <a:cubicBezTo>
                    <a:pt x="11027" y="8128"/>
                    <a:pt x="10870" y="8286"/>
                    <a:pt x="10681" y="8286"/>
                  </a:cubicBezTo>
                  <a:lnTo>
                    <a:pt x="1072" y="8286"/>
                  </a:lnTo>
                  <a:cubicBezTo>
                    <a:pt x="851" y="8286"/>
                    <a:pt x="694" y="8128"/>
                    <a:pt x="694" y="7939"/>
                  </a:cubicBezTo>
                  <a:lnTo>
                    <a:pt x="694" y="6553"/>
                  </a:lnTo>
                  <a:cubicBezTo>
                    <a:pt x="694" y="6364"/>
                    <a:pt x="851" y="6206"/>
                    <a:pt x="1072" y="6206"/>
                  </a:cubicBezTo>
                  <a:close/>
                  <a:moveTo>
                    <a:pt x="10681" y="8947"/>
                  </a:moveTo>
                  <a:cubicBezTo>
                    <a:pt x="10870" y="8947"/>
                    <a:pt x="11027" y="9105"/>
                    <a:pt x="11027" y="9294"/>
                  </a:cubicBezTo>
                  <a:lnTo>
                    <a:pt x="11027" y="10680"/>
                  </a:lnTo>
                  <a:cubicBezTo>
                    <a:pt x="11027" y="10869"/>
                    <a:pt x="10870" y="11027"/>
                    <a:pt x="10681" y="11027"/>
                  </a:cubicBezTo>
                  <a:lnTo>
                    <a:pt x="1072" y="11027"/>
                  </a:lnTo>
                  <a:cubicBezTo>
                    <a:pt x="851" y="11027"/>
                    <a:pt x="694" y="10869"/>
                    <a:pt x="694" y="10680"/>
                  </a:cubicBezTo>
                  <a:lnTo>
                    <a:pt x="694" y="9294"/>
                  </a:lnTo>
                  <a:cubicBezTo>
                    <a:pt x="694" y="9105"/>
                    <a:pt x="851" y="8947"/>
                    <a:pt x="1072" y="8947"/>
                  </a:cubicBezTo>
                  <a:close/>
                  <a:moveTo>
                    <a:pt x="2174" y="0"/>
                  </a:moveTo>
                  <a:cubicBezTo>
                    <a:pt x="1733" y="0"/>
                    <a:pt x="1387" y="252"/>
                    <a:pt x="1229" y="630"/>
                  </a:cubicBezTo>
                  <a:lnTo>
                    <a:pt x="64" y="3403"/>
                  </a:lnTo>
                  <a:cubicBezTo>
                    <a:pt x="32" y="3529"/>
                    <a:pt x="0" y="3686"/>
                    <a:pt x="0" y="3781"/>
                  </a:cubicBezTo>
                  <a:lnTo>
                    <a:pt x="0" y="5198"/>
                  </a:lnTo>
                  <a:cubicBezTo>
                    <a:pt x="0" y="5482"/>
                    <a:pt x="127" y="5734"/>
                    <a:pt x="284" y="5860"/>
                  </a:cubicBezTo>
                  <a:cubicBezTo>
                    <a:pt x="127" y="6080"/>
                    <a:pt x="0" y="6301"/>
                    <a:pt x="0" y="6553"/>
                  </a:cubicBezTo>
                  <a:lnTo>
                    <a:pt x="0" y="7908"/>
                  </a:lnTo>
                  <a:cubicBezTo>
                    <a:pt x="0" y="8191"/>
                    <a:pt x="127" y="8443"/>
                    <a:pt x="284" y="8601"/>
                  </a:cubicBezTo>
                  <a:cubicBezTo>
                    <a:pt x="127" y="8790"/>
                    <a:pt x="0" y="9010"/>
                    <a:pt x="0" y="9262"/>
                  </a:cubicBezTo>
                  <a:lnTo>
                    <a:pt x="0" y="10649"/>
                  </a:lnTo>
                  <a:cubicBezTo>
                    <a:pt x="0" y="11184"/>
                    <a:pt x="473" y="11657"/>
                    <a:pt x="1009" y="11657"/>
                  </a:cubicBezTo>
                  <a:lnTo>
                    <a:pt x="10618" y="11657"/>
                  </a:lnTo>
                  <a:cubicBezTo>
                    <a:pt x="11185" y="11657"/>
                    <a:pt x="11657" y="11184"/>
                    <a:pt x="11657" y="10649"/>
                  </a:cubicBezTo>
                  <a:lnTo>
                    <a:pt x="11657" y="9262"/>
                  </a:lnTo>
                  <a:cubicBezTo>
                    <a:pt x="11657" y="8979"/>
                    <a:pt x="11531" y="8758"/>
                    <a:pt x="11374" y="8601"/>
                  </a:cubicBezTo>
                  <a:cubicBezTo>
                    <a:pt x="11531" y="8380"/>
                    <a:pt x="11657" y="8160"/>
                    <a:pt x="11657" y="7908"/>
                  </a:cubicBezTo>
                  <a:lnTo>
                    <a:pt x="11657" y="6553"/>
                  </a:lnTo>
                  <a:cubicBezTo>
                    <a:pt x="11657" y="6269"/>
                    <a:pt x="11531" y="6017"/>
                    <a:pt x="11374" y="5860"/>
                  </a:cubicBezTo>
                  <a:cubicBezTo>
                    <a:pt x="11531" y="5671"/>
                    <a:pt x="11657" y="5450"/>
                    <a:pt x="11657" y="5198"/>
                  </a:cubicBezTo>
                  <a:lnTo>
                    <a:pt x="11657" y="3781"/>
                  </a:lnTo>
                  <a:lnTo>
                    <a:pt x="11689" y="3781"/>
                  </a:lnTo>
                  <a:cubicBezTo>
                    <a:pt x="11689" y="3686"/>
                    <a:pt x="11657" y="3529"/>
                    <a:pt x="11594" y="3403"/>
                  </a:cubicBezTo>
                  <a:lnTo>
                    <a:pt x="10460" y="630"/>
                  </a:lnTo>
                  <a:cubicBezTo>
                    <a:pt x="10303" y="252"/>
                    <a:pt x="9925" y="0"/>
                    <a:pt x="95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7919;p57">
              <a:extLst>
                <a:ext uri="{FF2B5EF4-FFF2-40B4-BE49-F238E27FC236}">
                  <a16:creationId xmlns:a16="http://schemas.microsoft.com/office/drawing/2014/main" id="{4EF6EEB7-6E07-F6E4-DF91-95128B3CE7E1}"/>
                </a:ext>
              </a:extLst>
            </p:cNvPr>
            <p:cNvSpPr/>
            <p:nvPr/>
          </p:nvSpPr>
          <p:spPr>
            <a:xfrm>
              <a:off x="-2485967" y="2649150"/>
              <a:ext cx="173300" cy="18150"/>
            </a:xfrm>
            <a:custGeom>
              <a:avLst/>
              <a:gdLst/>
              <a:ahLst/>
              <a:cxnLst/>
              <a:rect l="l" t="t" r="r" b="b"/>
              <a:pathLst>
                <a:path w="6932" h="726" extrusionOk="0">
                  <a:moveTo>
                    <a:pt x="378" y="1"/>
                  </a:moveTo>
                  <a:cubicBezTo>
                    <a:pt x="158" y="1"/>
                    <a:pt x="0" y="159"/>
                    <a:pt x="0" y="379"/>
                  </a:cubicBezTo>
                  <a:cubicBezTo>
                    <a:pt x="0" y="568"/>
                    <a:pt x="158" y="726"/>
                    <a:pt x="378" y="726"/>
                  </a:cubicBezTo>
                  <a:lnTo>
                    <a:pt x="6585" y="726"/>
                  </a:lnTo>
                  <a:cubicBezTo>
                    <a:pt x="6774" y="726"/>
                    <a:pt x="6931" y="568"/>
                    <a:pt x="6931" y="379"/>
                  </a:cubicBezTo>
                  <a:cubicBezTo>
                    <a:pt x="6931" y="159"/>
                    <a:pt x="6774" y="1"/>
                    <a:pt x="65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7920;p57">
              <a:extLst>
                <a:ext uri="{FF2B5EF4-FFF2-40B4-BE49-F238E27FC236}">
                  <a16:creationId xmlns:a16="http://schemas.microsoft.com/office/drawing/2014/main" id="{63D27DAA-D185-F44A-42A8-E4D1DB8993ED}"/>
                </a:ext>
              </a:extLst>
            </p:cNvPr>
            <p:cNvSpPr/>
            <p:nvPr/>
          </p:nvSpPr>
          <p:spPr>
            <a:xfrm>
              <a:off x="-2485967" y="2511325"/>
              <a:ext cx="173300" cy="18150"/>
            </a:xfrm>
            <a:custGeom>
              <a:avLst/>
              <a:gdLst/>
              <a:ahLst/>
              <a:cxnLst/>
              <a:rect l="l" t="t" r="r" b="b"/>
              <a:pathLst>
                <a:path w="6932" h="726" extrusionOk="0">
                  <a:moveTo>
                    <a:pt x="378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78" y="725"/>
                  </a:cubicBezTo>
                  <a:lnTo>
                    <a:pt x="6585" y="725"/>
                  </a:lnTo>
                  <a:cubicBezTo>
                    <a:pt x="6774" y="725"/>
                    <a:pt x="6931" y="568"/>
                    <a:pt x="6931" y="379"/>
                  </a:cubicBezTo>
                  <a:cubicBezTo>
                    <a:pt x="6931" y="158"/>
                    <a:pt x="6774" y="1"/>
                    <a:pt x="65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7921;p57">
              <a:extLst>
                <a:ext uri="{FF2B5EF4-FFF2-40B4-BE49-F238E27FC236}">
                  <a16:creationId xmlns:a16="http://schemas.microsoft.com/office/drawing/2014/main" id="{617D09CA-F355-2D52-524F-F369EE4F02C8}"/>
                </a:ext>
              </a:extLst>
            </p:cNvPr>
            <p:cNvSpPr/>
            <p:nvPr/>
          </p:nvSpPr>
          <p:spPr>
            <a:xfrm>
              <a:off x="-2540185" y="2511325"/>
              <a:ext cx="18125" cy="18925"/>
            </a:xfrm>
            <a:custGeom>
              <a:avLst/>
              <a:gdLst/>
              <a:ahLst/>
              <a:cxnLst/>
              <a:rect l="l" t="t" r="r" b="b"/>
              <a:pathLst>
                <a:path w="725" h="757" extrusionOk="0">
                  <a:moveTo>
                    <a:pt x="378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57"/>
                    <a:pt x="378" y="757"/>
                  </a:cubicBezTo>
                  <a:cubicBezTo>
                    <a:pt x="567" y="757"/>
                    <a:pt x="725" y="568"/>
                    <a:pt x="725" y="379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7922;p57">
              <a:extLst>
                <a:ext uri="{FF2B5EF4-FFF2-40B4-BE49-F238E27FC236}">
                  <a16:creationId xmlns:a16="http://schemas.microsoft.com/office/drawing/2014/main" id="{AB2DC8EB-2C5F-79EE-455C-E3BDFEFB701F}"/>
                </a:ext>
              </a:extLst>
            </p:cNvPr>
            <p:cNvSpPr/>
            <p:nvPr/>
          </p:nvSpPr>
          <p:spPr>
            <a:xfrm>
              <a:off x="-2485579" y="2580625"/>
              <a:ext cx="172525" cy="17350"/>
            </a:xfrm>
            <a:custGeom>
              <a:avLst/>
              <a:gdLst/>
              <a:ahLst/>
              <a:cxnLst/>
              <a:rect l="l" t="t" r="r" b="b"/>
              <a:pathLst>
                <a:path w="6901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32" y="536"/>
                    <a:pt x="158" y="693"/>
                    <a:pt x="347" y="693"/>
                  </a:cubicBezTo>
                  <a:lnTo>
                    <a:pt x="6554" y="693"/>
                  </a:lnTo>
                  <a:cubicBezTo>
                    <a:pt x="6774" y="693"/>
                    <a:pt x="6900" y="536"/>
                    <a:pt x="6900" y="347"/>
                  </a:cubicBezTo>
                  <a:cubicBezTo>
                    <a:pt x="6900" y="158"/>
                    <a:pt x="6774" y="0"/>
                    <a:pt x="65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7923;p57">
              <a:extLst>
                <a:ext uri="{FF2B5EF4-FFF2-40B4-BE49-F238E27FC236}">
                  <a16:creationId xmlns:a16="http://schemas.microsoft.com/office/drawing/2014/main" id="{58D013AB-8531-C62A-8835-F9846ED3DA93}"/>
                </a:ext>
              </a:extLst>
            </p:cNvPr>
            <p:cNvSpPr/>
            <p:nvPr/>
          </p:nvSpPr>
          <p:spPr>
            <a:xfrm>
              <a:off x="-2540185" y="2580625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78" y="693"/>
                  </a:cubicBezTo>
                  <a:cubicBezTo>
                    <a:pt x="567" y="693"/>
                    <a:pt x="725" y="536"/>
                    <a:pt x="725" y="347"/>
                  </a:cubicBezTo>
                  <a:cubicBezTo>
                    <a:pt x="725" y="158"/>
                    <a:pt x="567" y="0"/>
                    <a:pt x="3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7924;p57">
              <a:extLst>
                <a:ext uri="{FF2B5EF4-FFF2-40B4-BE49-F238E27FC236}">
                  <a16:creationId xmlns:a16="http://schemas.microsoft.com/office/drawing/2014/main" id="{5A59F022-DD94-DCEB-5FF1-6FD5A7D68902}"/>
                </a:ext>
              </a:extLst>
            </p:cNvPr>
            <p:cNvSpPr/>
            <p:nvPr/>
          </p:nvSpPr>
          <p:spPr>
            <a:xfrm>
              <a:off x="-2540185" y="264915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58" y="1"/>
                    <a:pt x="0" y="159"/>
                    <a:pt x="0" y="379"/>
                  </a:cubicBezTo>
                  <a:cubicBezTo>
                    <a:pt x="0" y="568"/>
                    <a:pt x="158" y="726"/>
                    <a:pt x="378" y="726"/>
                  </a:cubicBezTo>
                  <a:cubicBezTo>
                    <a:pt x="567" y="726"/>
                    <a:pt x="725" y="568"/>
                    <a:pt x="725" y="379"/>
                  </a:cubicBezTo>
                  <a:cubicBezTo>
                    <a:pt x="725" y="159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5" name="Google Shape;7925;p57">
            <a:extLst>
              <a:ext uri="{FF2B5EF4-FFF2-40B4-BE49-F238E27FC236}">
                <a16:creationId xmlns:a16="http://schemas.microsoft.com/office/drawing/2014/main" id="{4EBBFA80-22AE-AEBF-ECB4-953D173B011E}"/>
              </a:ext>
            </a:extLst>
          </p:cNvPr>
          <p:cNvGrpSpPr/>
          <p:nvPr/>
        </p:nvGrpSpPr>
        <p:grpSpPr>
          <a:xfrm>
            <a:off x="7625512" y="3149179"/>
            <a:ext cx="454125" cy="451677"/>
            <a:chOff x="-2571737" y="2764550"/>
            <a:chExt cx="292225" cy="290650"/>
          </a:xfrm>
          <a:solidFill>
            <a:srgbClr val="054B99"/>
          </a:solidFill>
        </p:grpSpPr>
        <p:sp>
          <p:nvSpPr>
            <p:cNvPr id="536" name="Google Shape;7926;p57">
              <a:extLst>
                <a:ext uri="{FF2B5EF4-FFF2-40B4-BE49-F238E27FC236}">
                  <a16:creationId xmlns:a16="http://schemas.microsoft.com/office/drawing/2014/main" id="{F31871EF-8A12-9213-0911-B92B7AA8DC07}"/>
                </a:ext>
              </a:extLst>
            </p:cNvPr>
            <p:cNvSpPr/>
            <p:nvPr/>
          </p:nvSpPr>
          <p:spPr>
            <a:xfrm>
              <a:off x="-2496085" y="30091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27" y="1"/>
                    <a:pt x="0" y="158"/>
                    <a:pt x="0" y="347"/>
                  </a:cubicBezTo>
                  <a:cubicBezTo>
                    <a:pt x="0" y="536"/>
                    <a:pt x="127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62" y="158"/>
                    <a:pt x="505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7927;p57">
              <a:extLst>
                <a:ext uri="{FF2B5EF4-FFF2-40B4-BE49-F238E27FC236}">
                  <a16:creationId xmlns:a16="http://schemas.microsoft.com/office/drawing/2014/main" id="{460C7F1A-1313-4239-037C-3B19955F212C}"/>
                </a:ext>
              </a:extLst>
            </p:cNvPr>
            <p:cNvSpPr/>
            <p:nvPr/>
          </p:nvSpPr>
          <p:spPr>
            <a:xfrm>
              <a:off x="-2398548" y="2800375"/>
              <a:ext cx="52000" cy="120525"/>
            </a:xfrm>
            <a:custGeom>
              <a:avLst/>
              <a:gdLst/>
              <a:ahLst/>
              <a:cxnLst/>
              <a:rect l="l" t="t" r="r" b="b"/>
              <a:pathLst>
                <a:path w="2080" h="4821" extrusionOk="0">
                  <a:moveTo>
                    <a:pt x="1008" y="0"/>
                  </a:moveTo>
                  <a:cubicBezTo>
                    <a:pt x="819" y="0"/>
                    <a:pt x="662" y="158"/>
                    <a:pt x="662" y="378"/>
                  </a:cubicBezTo>
                  <a:lnTo>
                    <a:pt x="662" y="757"/>
                  </a:lnTo>
                  <a:cubicBezTo>
                    <a:pt x="252" y="914"/>
                    <a:pt x="0" y="1261"/>
                    <a:pt x="0" y="1733"/>
                  </a:cubicBezTo>
                  <a:cubicBezTo>
                    <a:pt x="0" y="2300"/>
                    <a:pt x="473" y="2773"/>
                    <a:pt x="1008" y="2773"/>
                  </a:cubicBezTo>
                  <a:cubicBezTo>
                    <a:pt x="1323" y="2773"/>
                    <a:pt x="1481" y="3119"/>
                    <a:pt x="1260" y="3371"/>
                  </a:cubicBezTo>
                  <a:cubicBezTo>
                    <a:pt x="1197" y="3419"/>
                    <a:pt x="1103" y="3442"/>
                    <a:pt x="1012" y="3442"/>
                  </a:cubicBezTo>
                  <a:cubicBezTo>
                    <a:pt x="922" y="3442"/>
                    <a:pt x="835" y="3419"/>
                    <a:pt x="788" y="3371"/>
                  </a:cubicBezTo>
                  <a:cubicBezTo>
                    <a:pt x="725" y="3308"/>
                    <a:pt x="630" y="3277"/>
                    <a:pt x="540" y="3277"/>
                  </a:cubicBezTo>
                  <a:cubicBezTo>
                    <a:pt x="449" y="3277"/>
                    <a:pt x="362" y="3308"/>
                    <a:pt x="315" y="3371"/>
                  </a:cubicBezTo>
                  <a:cubicBezTo>
                    <a:pt x="189" y="3466"/>
                    <a:pt x="189" y="3718"/>
                    <a:pt x="315" y="3844"/>
                  </a:cubicBezTo>
                  <a:cubicBezTo>
                    <a:pt x="410" y="3939"/>
                    <a:pt x="536" y="4033"/>
                    <a:pt x="693" y="4065"/>
                  </a:cubicBezTo>
                  <a:lnTo>
                    <a:pt x="693" y="4474"/>
                  </a:lnTo>
                  <a:cubicBezTo>
                    <a:pt x="693" y="4663"/>
                    <a:pt x="851" y="4821"/>
                    <a:pt x="1040" y="4821"/>
                  </a:cubicBezTo>
                  <a:cubicBezTo>
                    <a:pt x="1260" y="4821"/>
                    <a:pt x="1418" y="4663"/>
                    <a:pt x="1418" y="4474"/>
                  </a:cubicBezTo>
                  <a:lnTo>
                    <a:pt x="1418" y="4065"/>
                  </a:lnTo>
                  <a:cubicBezTo>
                    <a:pt x="1796" y="3907"/>
                    <a:pt x="2079" y="3560"/>
                    <a:pt x="2079" y="3088"/>
                  </a:cubicBezTo>
                  <a:cubicBezTo>
                    <a:pt x="2079" y="2521"/>
                    <a:pt x="1607" y="2048"/>
                    <a:pt x="1040" y="2048"/>
                  </a:cubicBezTo>
                  <a:cubicBezTo>
                    <a:pt x="851" y="2048"/>
                    <a:pt x="693" y="1891"/>
                    <a:pt x="693" y="1702"/>
                  </a:cubicBezTo>
                  <a:cubicBezTo>
                    <a:pt x="693" y="1495"/>
                    <a:pt x="842" y="1356"/>
                    <a:pt x="1016" y="1356"/>
                  </a:cubicBezTo>
                  <a:cubicBezTo>
                    <a:pt x="1107" y="1356"/>
                    <a:pt x="1205" y="1394"/>
                    <a:pt x="1292" y="1481"/>
                  </a:cubicBezTo>
                  <a:cubicBezTo>
                    <a:pt x="1355" y="1528"/>
                    <a:pt x="1441" y="1552"/>
                    <a:pt x="1528" y="1552"/>
                  </a:cubicBezTo>
                  <a:cubicBezTo>
                    <a:pt x="1615" y="1552"/>
                    <a:pt x="1701" y="1528"/>
                    <a:pt x="1764" y="1481"/>
                  </a:cubicBezTo>
                  <a:cubicBezTo>
                    <a:pt x="1859" y="1355"/>
                    <a:pt x="1859" y="1103"/>
                    <a:pt x="1764" y="1009"/>
                  </a:cubicBezTo>
                  <a:cubicBezTo>
                    <a:pt x="1638" y="883"/>
                    <a:pt x="1512" y="788"/>
                    <a:pt x="1355" y="757"/>
                  </a:cubicBezTo>
                  <a:lnTo>
                    <a:pt x="1355" y="378"/>
                  </a:lnTo>
                  <a:cubicBezTo>
                    <a:pt x="1355" y="158"/>
                    <a:pt x="1197" y="0"/>
                    <a:pt x="10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7928;p57">
              <a:extLst>
                <a:ext uri="{FF2B5EF4-FFF2-40B4-BE49-F238E27FC236}">
                  <a16:creationId xmlns:a16="http://schemas.microsoft.com/office/drawing/2014/main" id="{27572F7D-D853-2E39-1A62-D374CBBD1743}"/>
                </a:ext>
              </a:extLst>
            </p:cNvPr>
            <p:cNvSpPr/>
            <p:nvPr/>
          </p:nvSpPr>
          <p:spPr>
            <a:xfrm>
              <a:off x="-2571737" y="2764550"/>
              <a:ext cx="292225" cy="290650"/>
            </a:xfrm>
            <a:custGeom>
              <a:avLst/>
              <a:gdLst/>
              <a:ahLst/>
              <a:cxnLst/>
              <a:rect l="l" t="t" r="r" b="b"/>
              <a:pathLst>
                <a:path w="11689" h="11626" extrusionOk="0">
                  <a:moveTo>
                    <a:pt x="5009" y="1355"/>
                  </a:moveTo>
                  <a:cubicBezTo>
                    <a:pt x="4789" y="1576"/>
                    <a:pt x="4694" y="1796"/>
                    <a:pt x="4537" y="2049"/>
                  </a:cubicBezTo>
                  <a:lnTo>
                    <a:pt x="662" y="2049"/>
                  </a:lnTo>
                  <a:lnTo>
                    <a:pt x="662" y="1670"/>
                  </a:lnTo>
                  <a:cubicBezTo>
                    <a:pt x="662" y="1513"/>
                    <a:pt x="819" y="1355"/>
                    <a:pt x="1008" y="1355"/>
                  </a:cubicBezTo>
                  <a:close/>
                  <a:moveTo>
                    <a:pt x="7908" y="694"/>
                  </a:moveTo>
                  <a:cubicBezTo>
                    <a:pt x="9609" y="694"/>
                    <a:pt x="10995" y="2080"/>
                    <a:pt x="10995" y="3781"/>
                  </a:cubicBezTo>
                  <a:cubicBezTo>
                    <a:pt x="10995" y="5451"/>
                    <a:pt x="9609" y="6837"/>
                    <a:pt x="7908" y="6837"/>
                  </a:cubicBezTo>
                  <a:cubicBezTo>
                    <a:pt x="7309" y="6837"/>
                    <a:pt x="6679" y="6680"/>
                    <a:pt x="6206" y="6365"/>
                  </a:cubicBezTo>
                  <a:cubicBezTo>
                    <a:pt x="6162" y="6342"/>
                    <a:pt x="6086" y="6320"/>
                    <a:pt x="6023" y="6320"/>
                  </a:cubicBezTo>
                  <a:cubicBezTo>
                    <a:pt x="5997" y="6320"/>
                    <a:pt x="5973" y="6324"/>
                    <a:pt x="5954" y="6333"/>
                  </a:cubicBezTo>
                  <a:cubicBezTo>
                    <a:pt x="5671" y="6396"/>
                    <a:pt x="5324" y="6522"/>
                    <a:pt x="5009" y="6648"/>
                  </a:cubicBezTo>
                  <a:lnTo>
                    <a:pt x="5324" y="5703"/>
                  </a:lnTo>
                  <a:cubicBezTo>
                    <a:pt x="5356" y="5609"/>
                    <a:pt x="5324" y="5514"/>
                    <a:pt x="5261" y="5420"/>
                  </a:cubicBezTo>
                  <a:cubicBezTo>
                    <a:pt x="4946" y="4947"/>
                    <a:pt x="4789" y="4348"/>
                    <a:pt x="4789" y="3781"/>
                  </a:cubicBezTo>
                  <a:cubicBezTo>
                    <a:pt x="4789" y="2080"/>
                    <a:pt x="6238" y="694"/>
                    <a:pt x="7908" y="694"/>
                  </a:cubicBezTo>
                  <a:close/>
                  <a:moveTo>
                    <a:pt x="4253" y="2710"/>
                  </a:moveTo>
                  <a:cubicBezTo>
                    <a:pt x="4190" y="3025"/>
                    <a:pt x="4096" y="3372"/>
                    <a:pt x="4096" y="3718"/>
                  </a:cubicBezTo>
                  <a:cubicBezTo>
                    <a:pt x="4096" y="4411"/>
                    <a:pt x="4253" y="5041"/>
                    <a:pt x="4600" y="5609"/>
                  </a:cubicBezTo>
                  <a:lnTo>
                    <a:pt x="4127" y="7089"/>
                  </a:lnTo>
                  <a:cubicBezTo>
                    <a:pt x="4096" y="7184"/>
                    <a:pt x="4127" y="7341"/>
                    <a:pt x="4222" y="7436"/>
                  </a:cubicBezTo>
                  <a:cubicBezTo>
                    <a:pt x="4266" y="7480"/>
                    <a:pt x="4358" y="7525"/>
                    <a:pt x="4453" y="7525"/>
                  </a:cubicBezTo>
                  <a:cubicBezTo>
                    <a:pt x="4492" y="7525"/>
                    <a:pt x="4531" y="7517"/>
                    <a:pt x="4568" y="7499"/>
                  </a:cubicBezTo>
                  <a:cubicBezTo>
                    <a:pt x="4568" y="7499"/>
                    <a:pt x="5387" y="7247"/>
                    <a:pt x="6017" y="7026"/>
                  </a:cubicBezTo>
                  <a:cubicBezTo>
                    <a:pt x="6080" y="7089"/>
                    <a:pt x="6143" y="7089"/>
                    <a:pt x="6175" y="7121"/>
                  </a:cubicBezTo>
                  <a:lnTo>
                    <a:pt x="6175" y="8223"/>
                  </a:lnTo>
                  <a:lnTo>
                    <a:pt x="662" y="8223"/>
                  </a:lnTo>
                  <a:lnTo>
                    <a:pt x="662" y="2710"/>
                  </a:lnTo>
                  <a:close/>
                  <a:moveTo>
                    <a:pt x="6112" y="8885"/>
                  </a:moveTo>
                  <a:lnTo>
                    <a:pt x="6112" y="10618"/>
                  </a:lnTo>
                  <a:cubicBezTo>
                    <a:pt x="6143" y="10807"/>
                    <a:pt x="5986" y="10964"/>
                    <a:pt x="5797" y="10964"/>
                  </a:cubicBezTo>
                  <a:lnTo>
                    <a:pt x="977" y="10964"/>
                  </a:lnTo>
                  <a:cubicBezTo>
                    <a:pt x="788" y="10964"/>
                    <a:pt x="630" y="10807"/>
                    <a:pt x="630" y="10618"/>
                  </a:cubicBezTo>
                  <a:lnTo>
                    <a:pt x="630" y="8885"/>
                  </a:lnTo>
                  <a:close/>
                  <a:moveTo>
                    <a:pt x="7908" y="1"/>
                  </a:moveTo>
                  <a:cubicBezTo>
                    <a:pt x="7120" y="1"/>
                    <a:pt x="6364" y="221"/>
                    <a:pt x="5734" y="662"/>
                  </a:cubicBezTo>
                  <a:lnTo>
                    <a:pt x="1008" y="662"/>
                  </a:lnTo>
                  <a:cubicBezTo>
                    <a:pt x="473" y="662"/>
                    <a:pt x="0" y="1135"/>
                    <a:pt x="0" y="1670"/>
                  </a:cubicBezTo>
                  <a:lnTo>
                    <a:pt x="0" y="10618"/>
                  </a:lnTo>
                  <a:cubicBezTo>
                    <a:pt x="0" y="11153"/>
                    <a:pt x="473" y="11626"/>
                    <a:pt x="1008" y="11626"/>
                  </a:cubicBezTo>
                  <a:lnTo>
                    <a:pt x="5828" y="11626"/>
                  </a:lnTo>
                  <a:cubicBezTo>
                    <a:pt x="6364" y="11626"/>
                    <a:pt x="6837" y="11153"/>
                    <a:pt x="6837" y="10618"/>
                  </a:cubicBezTo>
                  <a:lnTo>
                    <a:pt x="6837" y="7341"/>
                  </a:lnTo>
                  <a:cubicBezTo>
                    <a:pt x="7215" y="7436"/>
                    <a:pt x="7561" y="7499"/>
                    <a:pt x="7908" y="7499"/>
                  </a:cubicBezTo>
                  <a:cubicBezTo>
                    <a:pt x="9987" y="7499"/>
                    <a:pt x="11688" y="5798"/>
                    <a:pt x="11688" y="3718"/>
                  </a:cubicBezTo>
                  <a:cubicBezTo>
                    <a:pt x="11657" y="1670"/>
                    <a:pt x="9956" y="1"/>
                    <a:pt x="79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9" name="Google Shape;7929;p57">
            <a:extLst>
              <a:ext uri="{FF2B5EF4-FFF2-40B4-BE49-F238E27FC236}">
                <a16:creationId xmlns:a16="http://schemas.microsoft.com/office/drawing/2014/main" id="{59C39C07-C731-2721-3240-4747B70D10B4}"/>
              </a:ext>
            </a:extLst>
          </p:cNvPr>
          <p:cNvGrpSpPr/>
          <p:nvPr/>
        </p:nvGrpSpPr>
        <p:grpSpPr>
          <a:xfrm>
            <a:off x="9948508" y="2586620"/>
            <a:ext cx="454125" cy="456222"/>
            <a:chOff x="-1333975" y="2365850"/>
            <a:chExt cx="292225" cy="293575"/>
          </a:xfrm>
          <a:solidFill>
            <a:srgbClr val="054B99"/>
          </a:solidFill>
        </p:grpSpPr>
        <p:sp>
          <p:nvSpPr>
            <p:cNvPr id="540" name="Google Shape;7930;p57">
              <a:extLst>
                <a:ext uri="{FF2B5EF4-FFF2-40B4-BE49-F238E27FC236}">
                  <a16:creationId xmlns:a16="http://schemas.microsoft.com/office/drawing/2014/main" id="{3617D2FE-1EFA-E101-71F3-028AAA125CBA}"/>
                </a:ext>
              </a:extLst>
            </p:cNvPr>
            <p:cNvSpPr/>
            <p:nvPr/>
          </p:nvSpPr>
          <p:spPr>
            <a:xfrm>
              <a:off x="-1285150" y="2365850"/>
              <a:ext cx="191225" cy="293575"/>
            </a:xfrm>
            <a:custGeom>
              <a:avLst/>
              <a:gdLst/>
              <a:ahLst/>
              <a:cxnLst/>
              <a:rect l="l" t="t" r="r" b="b"/>
              <a:pathLst>
                <a:path w="7649" h="11743" extrusionOk="0">
                  <a:moveTo>
                    <a:pt x="3813" y="684"/>
                  </a:moveTo>
                  <a:cubicBezTo>
                    <a:pt x="5545" y="684"/>
                    <a:pt x="6900" y="2039"/>
                    <a:pt x="6900" y="3740"/>
                  </a:cubicBezTo>
                  <a:cubicBezTo>
                    <a:pt x="6931" y="4780"/>
                    <a:pt x="6553" y="5347"/>
                    <a:pt x="6270" y="5788"/>
                  </a:cubicBezTo>
                  <a:cubicBezTo>
                    <a:pt x="5797" y="6544"/>
                    <a:pt x="5608" y="6922"/>
                    <a:pt x="5608" y="7930"/>
                  </a:cubicBezTo>
                  <a:cubicBezTo>
                    <a:pt x="5608" y="8119"/>
                    <a:pt x="5451" y="8277"/>
                    <a:pt x="5230" y="8277"/>
                  </a:cubicBezTo>
                  <a:lnTo>
                    <a:pt x="2489" y="8277"/>
                  </a:lnTo>
                  <a:cubicBezTo>
                    <a:pt x="2300" y="8277"/>
                    <a:pt x="2143" y="8119"/>
                    <a:pt x="2143" y="7930"/>
                  </a:cubicBezTo>
                  <a:cubicBezTo>
                    <a:pt x="2143" y="6922"/>
                    <a:pt x="1922" y="6576"/>
                    <a:pt x="1450" y="5820"/>
                  </a:cubicBezTo>
                  <a:cubicBezTo>
                    <a:pt x="1198" y="5347"/>
                    <a:pt x="567" y="4528"/>
                    <a:pt x="788" y="3205"/>
                  </a:cubicBezTo>
                  <a:cubicBezTo>
                    <a:pt x="1040" y="1819"/>
                    <a:pt x="2237" y="684"/>
                    <a:pt x="3813" y="684"/>
                  </a:cubicBezTo>
                  <a:close/>
                  <a:moveTo>
                    <a:pt x="4852" y="8907"/>
                  </a:moveTo>
                  <a:lnTo>
                    <a:pt x="4852" y="9569"/>
                  </a:lnTo>
                  <a:lnTo>
                    <a:pt x="4506" y="9569"/>
                  </a:lnTo>
                  <a:cubicBezTo>
                    <a:pt x="4285" y="9569"/>
                    <a:pt x="4128" y="9726"/>
                    <a:pt x="4128" y="9915"/>
                  </a:cubicBezTo>
                  <a:cubicBezTo>
                    <a:pt x="4128" y="10136"/>
                    <a:pt x="4285" y="10293"/>
                    <a:pt x="4506" y="10293"/>
                  </a:cubicBezTo>
                  <a:lnTo>
                    <a:pt x="4852" y="10293"/>
                  </a:lnTo>
                  <a:lnTo>
                    <a:pt x="4852" y="10640"/>
                  </a:lnTo>
                  <a:cubicBezTo>
                    <a:pt x="4884" y="10829"/>
                    <a:pt x="4726" y="10986"/>
                    <a:pt x="4537" y="10986"/>
                  </a:cubicBezTo>
                  <a:lnTo>
                    <a:pt x="3151" y="10986"/>
                  </a:lnTo>
                  <a:cubicBezTo>
                    <a:pt x="2962" y="10986"/>
                    <a:pt x="2804" y="10829"/>
                    <a:pt x="2804" y="10640"/>
                  </a:cubicBezTo>
                  <a:lnTo>
                    <a:pt x="2804" y="10293"/>
                  </a:lnTo>
                  <a:lnTo>
                    <a:pt x="3151" y="10293"/>
                  </a:lnTo>
                  <a:cubicBezTo>
                    <a:pt x="3371" y="10293"/>
                    <a:pt x="3529" y="10136"/>
                    <a:pt x="3529" y="9915"/>
                  </a:cubicBezTo>
                  <a:cubicBezTo>
                    <a:pt x="3529" y="9726"/>
                    <a:pt x="3371" y="9569"/>
                    <a:pt x="3151" y="9569"/>
                  </a:cubicBezTo>
                  <a:lnTo>
                    <a:pt x="2804" y="9569"/>
                  </a:lnTo>
                  <a:lnTo>
                    <a:pt x="2804" y="8907"/>
                  </a:lnTo>
                  <a:close/>
                  <a:moveTo>
                    <a:pt x="3897" y="1"/>
                  </a:moveTo>
                  <a:cubicBezTo>
                    <a:pt x="3632" y="1"/>
                    <a:pt x="3361" y="28"/>
                    <a:pt x="3088" y="86"/>
                  </a:cubicBezTo>
                  <a:cubicBezTo>
                    <a:pt x="1607" y="401"/>
                    <a:pt x="441" y="1566"/>
                    <a:pt x="158" y="3079"/>
                  </a:cubicBezTo>
                  <a:cubicBezTo>
                    <a:pt x="0" y="3992"/>
                    <a:pt x="158" y="4969"/>
                    <a:pt x="631" y="5757"/>
                  </a:cubicBezTo>
                  <a:cubicBezTo>
                    <a:pt x="757" y="5914"/>
                    <a:pt x="820" y="6072"/>
                    <a:pt x="914" y="6229"/>
                  </a:cubicBezTo>
                  <a:cubicBezTo>
                    <a:pt x="1355" y="6891"/>
                    <a:pt x="1450" y="7143"/>
                    <a:pt x="1450" y="7962"/>
                  </a:cubicBezTo>
                  <a:cubicBezTo>
                    <a:pt x="1450" y="8403"/>
                    <a:pt x="1733" y="8781"/>
                    <a:pt x="2143" y="8939"/>
                  </a:cubicBezTo>
                  <a:lnTo>
                    <a:pt x="2143" y="10703"/>
                  </a:lnTo>
                  <a:cubicBezTo>
                    <a:pt x="2143" y="11270"/>
                    <a:pt x="2615" y="11743"/>
                    <a:pt x="3151" y="11743"/>
                  </a:cubicBezTo>
                  <a:lnTo>
                    <a:pt x="4537" y="11743"/>
                  </a:lnTo>
                  <a:cubicBezTo>
                    <a:pt x="5073" y="11743"/>
                    <a:pt x="5545" y="11270"/>
                    <a:pt x="5545" y="10703"/>
                  </a:cubicBezTo>
                  <a:lnTo>
                    <a:pt x="5545" y="8939"/>
                  </a:lnTo>
                  <a:cubicBezTo>
                    <a:pt x="5955" y="8781"/>
                    <a:pt x="6238" y="8435"/>
                    <a:pt x="6238" y="7962"/>
                  </a:cubicBezTo>
                  <a:lnTo>
                    <a:pt x="6238" y="7930"/>
                  </a:lnTo>
                  <a:cubicBezTo>
                    <a:pt x="6238" y="7143"/>
                    <a:pt x="6427" y="6828"/>
                    <a:pt x="6805" y="6229"/>
                  </a:cubicBezTo>
                  <a:cubicBezTo>
                    <a:pt x="7089" y="5788"/>
                    <a:pt x="7593" y="5032"/>
                    <a:pt x="7593" y="3835"/>
                  </a:cubicBezTo>
                  <a:cubicBezTo>
                    <a:pt x="7649" y="1658"/>
                    <a:pt x="5950" y="1"/>
                    <a:pt x="38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7931;p57">
              <a:extLst>
                <a:ext uri="{FF2B5EF4-FFF2-40B4-BE49-F238E27FC236}">
                  <a16:creationId xmlns:a16="http://schemas.microsoft.com/office/drawing/2014/main" id="{98CBB6D3-2335-3E13-81B3-EDDCA23DE6B1}"/>
                </a:ext>
              </a:extLst>
            </p:cNvPr>
            <p:cNvSpPr/>
            <p:nvPr/>
          </p:nvSpPr>
          <p:spPr>
            <a:xfrm>
              <a:off x="-1076425" y="2452250"/>
              <a:ext cx="34675" cy="18150"/>
            </a:xfrm>
            <a:custGeom>
              <a:avLst/>
              <a:gdLst/>
              <a:ahLst/>
              <a:cxnLst/>
              <a:rect l="l" t="t" r="r" b="b"/>
              <a:pathLst>
                <a:path w="1387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29" y="725"/>
                    <a:pt x="1386" y="568"/>
                    <a:pt x="1386" y="379"/>
                  </a:cubicBezTo>
                  <a:cubicBezTo>
                    <a:pt x="1386" y="158"/>
                    <a:pt x="1229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7932;p57">
              <a:extLst>
                <a:ext uri="{FF2B5EF4-FFF2-40B4-BE49-F238E27FC236}">
                  <a16:creationId xmlns:a16="http://schemas.microsoft.com/office/drawing/2014/main" id="{9F91462B-3A21-A23E-2F5D-FD18B6FC678F}"/>
                </a:ext>
              </a:extLst>
            </p:cNvPr>
            <p:cNvSpPr/>
            <p:nvPr/>
          </p:nvSpPr>
          <p:spPr>
            <a:xfrm>
              <a:off x="-1333975" y="2452250"/>
              <a:ext cx="34675" cy="18150"/>
            </a:xfrm>
            <a:custGeom>
              <a:avLst/>
              <a:gdLst/>
              <a:ahLst/>
              <a:cxnLst/>
              <a:rect l="l" t="t" r="r" b="b"/>
              <a:pathLst>
                <a:path w="1387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08" y="725"/>
                  </a:lnTo>
                  <a:cubicBezTo>
                    <a:pt x="1197" y="694"/>
                    <a:pt x="1386" y="536"/>
                    <a:pt x="1386" y="379"/>
                  </a:cubicBezTo>
                  <a:cubicBezTo>
                    <a:pt x="1386" y="158"/>
                    <a:pt x="1197" y="1"/>
                    <a:pt x="10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7933;p57">
              <a:extLst>
                <a:ext uri="{FF2B5EF4-FFF2-40B4-BE49-F238E27FC236}">
                  <a16:creationId xmlns:a16="http://schemas.microsoft.com/office/drawing/2014/main" id="{8FD91363-AF50-0619-533A-BC9A8520FB1F}"/>
                </a:ext>
              </a:extLst>
            </p:cNvPr>
            <p:cNvSpPr/>
            <p:nvPr/>
          </p:nvSpPr>
          <p:spPr>
            <a:xfrm>
              <a:off x="-1093750" y="2383050"/>
              <a:ext cx="35450" cy="26575"/>
            </a:xfrm>
            <a:custGeom>
              <a:avLst/>
              <a:gdLst/>
              <a:ahLst/>
              <a:cxnLst/>
              <a:rect l="l" t="t" r="r" b="b"/>
              <a:pathLst>
                <a:path w="1418" h="1063" extrusionOk="0">
                  <a:moveTo>
                    <a:pt x="992" y="1"/>
                  </a:moveTo>
                  <a:cubicBezTo>
                    <a:pt x="931" y="1"/>
                    <a:pt x="870" y="19"/>
                    <a:pt x="819" y="59"/>
                  </a:cubicBezTo>
                  <a:lnTo>
                    <a:pt x="221" y="406"/>
                  </a:lnTo>
                  <a:cubicBezTo>
                    <a:pt x="63" y="500"/>
                    <a:pt x="0" y="721"/>
                    <a:pt x="95" y="878"/>
                  </a:cubicBezTo>
                  <a:cubicBezTo>
                    <a:pt x="159" y="985"/>
                    <a:pt x="295" y="1063"/>
                    <a:pt x="415" y="1063"/>
                  </a:cubicBezTo>
                  <a:cubicBezTo>
                    <a:pt x="473" y="1063"/>
                    <a:pt x="527" y="1045"/>
                    <a:pt x="567" y="1005"/>
                  </a:cubicBezTo>
                  <a:lnTo>
                    <a:pt x="1166" y="658"/>
                  </a:lnTo>
                  <a:cubicBezTo>
                    <a:pt x="1323" y="563"/>
                    <a:pt x="1418" y="343"/>
                    <a:pt x="1292" y="185"/>
                  </a:cubicBezTo>
                  <a:cubicBezTo>
                    <a:pt x="1249" y="79"/>
                    <a:pt x="1120" y="1"/>
                    <a:pt x="9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7934;p57">
              <a:extLst>
                <a:ext uri="{FF2B5EF4-FFF2-40B4-BE49-F238E27FC236}">
                  <a16:creationId xmlns:a16="http://schemas.microsoft.com/office/drawing/2014/main" id="{81DC8508-E7A0-08DB-0502-39AF5A601C47}"/>
                </a:ext>
              </a:extLst>
            </p:cNvPr>
            <p:cNvSpPr/>
            <p:nvPr/>
          </p:nvSpPr>
          <p:spPr>
            <a:xfrm>
              <a:off x="-1317450" y="2512575"/>
              <a:ext cx="35475" cy="26225"/>
            </a:xfrm>
            <a:custGeom>
              <a:avLst/>
              <a:gdLst/>
              <a:ahLst/>
              <a:cxnLst/>
              <a:rect l="l" t="t" r="r" b="b"/>
              <a:pathLst>
                <a:path w="1419" h="1049" extrusionOk="0">
                  <a:moveTo>
                    <a:pt x="1005" y="1"/>
                  </a:moveTo>
                  <a:cubicBezTo>
                    <a:pt x="944" y="1"/>
                    <a:pt x="880" y="15"/>
                    <a:pt x="820" y="45"/>
                  </a:cubicBezTo>
                  <a:lnTo>
                    <a:pt x="221" y="392"/>
                  </a:lnTo>
                  <a:cubicBezTo>
                    <a:pt x="64" y="486"/>
                    <a:pt x="1" y="707"/>
                    <a:pt x="127" y="864"/>
                  </a:cubicBezTo>
                  <a:cubicBezTo>
                    <a:pt x="169" y="971"/>
                    <a:pt x="299" y="1049"/>
                    <a:pt x="427" y="1049"/>
                  </a:cubicBezTo>
                  <a:cubicBezTo>
                    <a:pt x="488" y="1049"/>
                    <a:pt x="548" y="1031"/>
                    <a:pt x="599" y="990"/>
                  </a:cubicBezTo>
                  <a:lnTo>
                    <a:pt x="1166" y="644"/>
                  </a:lnTo>
                  <a:cubicBezTo>
                    <a:pt x="1324" y="549"/>
                    <a:pt x="1418" y="329"/>
                    <a:pt x="1292" y="171"/>
                  </a:cubicBezTo>
                  <a:cubicBezTo>
                    <a:pt x="1250" y="64"/>
                    <a:pt x="1134" y="1"/>
                    <a:pt x="10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7935;p57">
              <a:extLst>
                <a:ext uri="{FF2B5EF4-FFF2-40B4-BE49-F238E27FC236}">
                  <a16:creationId xmlns:a16="http://schemas.microsoft.com/office/drawing/2014/main" id="{35A1FA03-1AF4-934D-D3FD-8968976CCA07}"/>
                </a:ext>
              </a:extLst>
            </p:cNvPr>
            <p:cNvSpPr/>
            <p:nvPr/>
          </p:nvSpPr>
          <p:spPr>
            <a:xfrm>
              <a:off x="-1092975" y="2512575"/>
              <a:ext cx="34675" cy="25525"/>
            </a:xfrm>
            <a:custGeom>
              <a:avLst/>
              <a:gdLst/>
              <a:ahLst/>
              <a:cxnLst/>
              <a:rect l="l" t="t" r="r" b="b"/>
              <a:pathLst>
                <a:path w="1387" h="1021" extrusionOk="0">
                  <a:moveTo>
                    <a:pt x="378" y="1"/>
                  </a:moveTo>
                  <a:cubicBezTo>
                    <a:pt x="264" y="1"/>
                    <a:pt x="149" y="64"/>
                    <a:pt x="64" y="171"/>
                  </a:cubicBezTo>
                  <a:cubicBezTo>
                    <a:pt x="1" y="329"/>
                    <a:pt x="32" y="518"/>
                    <a:pt x="190" y="644"/>
                  </a:cubicBezTo>
                  <a:lnTo>
                    <a:pt x="788" y="990"/>
                  </a:lnTo>
                  <a:cubicBezTo>
                    <a:pt x="838" y="1010"/>
                    <a:pt x="891" y="1021"/>
                    <a:pt x="944" y="1021"/>
                  </a:cubicBezTo>
                  <a:cubicBezTo>
                    <a:pt x="1059" y="1021"/>
                    <a:pt x="1175" y="972"/>
                    <a:pt x="1261" y="864"/>
                  </a:cubicBezTo>
                  <a:cubicBezTo>
                    <a:pt x="1387" y="675"/>
                    <a:pt x="1292" y="486"/>
                    <a:pt x="1135" y="392"/>
                  </a:cubicBezTo>
                  <a:lnTo>
                    <a:pt x="536" y="45"/>
                  </a:lnTo>
                  <a:cubicBezTo>
                    <a:pt x="486" y="15"/>
                    <a:pt x="432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7936;p57">
              <a:extLst>
                <a:ext uri="{FF2B5EF4-FFF2-40B4-BE49-F238E27FC236}">
                  <a16:creationId xmlns:a16="http://schemas.microsoft.com/office/drawing/2014/main" id="{6D4B13EF-4707-1477-17D2-18A52FA614E8}"/>
                </a:ext>
              </a:extLst>
            </p:cNvPr>
            <p:cNvSpPr/>
            <p:nvPr/>
          </p:nvSpPr>
          <p:spPr>
            <a:xfrm>
              <a:off x="-1316650" y="2383750"/>
              <a:ext cx="34675" cy="25525"/>
            </a:xfrm>
            <a:custGeom>
              <a:avLst/>
              <a:gdLst/>
              <a:ahLst/>
              <a:cxnLst/>
              <a:rect l="l" t="t" r="r" b="b"/>
              <a:pathLst>
                <a:path w="1387" h="1021" extrusionOk="0">
                  <a:moveTo>
                    <a:pt x="405" y="1"/>
                  </a:moveTo>
                  <a:cubicBezTo>
                    <a:pt x="283" y="1"/>
                    <a:pt x="159" y="50"/>
                    <a:pt x="95" y="157"/>
                  </a:cubicBezTo>
                  <a:cubicBezTo>
                    <a:pt x="0" y="315"/>
                    <a:pt x="63" y="504"/>
                    <a:pt x="221" y="630"/>
                  </a:cubicBezTo>
                  <a:lnTo>
                    <a:pt x="788" y="977"/>
                  </a:lnTo>
                  <a:cubicBezTo>
                    <a:pt x="838" y="1007"/>
                    <a:pt x="895" y="1021"/>
                    <a:pt x="953" y="1021"/>
                  </a:cubicBezTo>
                  <a:cubicBezTo>
                    <a:pt x="1074" y="1021"/>
                    <a:pt x="1196" y="958"/>
                    <a:pt x="1260" y="850"/>
                  </a:cubicBezTo>
                  <a:cubicBezTo>
                    <a:pt x="1386" y="693"/>
                    <a:pt x="1292" y="504"/>
                    <a:pt x="1134" y="378"/>
                  </a:cubicBezTo>
                  <a:lnTo>
                    <a:pt x="567" y="31"/>
                  </a:lnTo>
                  <a:cubicBezTo>
                    <a:pt x="517" y="11"/>
                    <a:pt x="461" y="1"/>
                    <a:pt x="4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7937;p57">
              <a:extLst>
                <a:ext uri="{FF2B5EF4-FFF2-40B4-BE49-F238E27FC236}">
                  <a16:creationId xmlns:a16="http://schemas.microsoft.com/office/drawing/2014/main" id="{1E11E970-A12A-6E69-FD4C-34F6101457CC}"/>
                </a:ext>
              </a:extLst>
            </p:cNvPr>
            <p:cNvSpPr/>
            <p:nvPr/>
          </p:nvSpPr>
          <p:spPr>
            <a:xfrm>
              <a:off x="-1239475" y="2401575"/>
              <a:ext cx="102425" cy="153100"/>
            </a:xfrm>
            <a:custGeom>
              <a:avLst/>
              <a:gdLst/>
              <a:ahLst/>
              <a:cxnLst/>
              <a:rect l="l" t="t" r="r" b="b"/>
              <a:pathLst>
                <a:path w="4097" h="6124" extrusionOk="0">
                  <a:moveTo>
                    <a:pt x="1733" y="1492"/>
                  </a:moveTo>
                  <a:lnTo>
                    <a:pt x="1733" y="2343"/>
                  </a:lnTo>
                  <a:cubicBezTo>
                    <a:pt x="1733" y="2500"/>
                    <a:pt x="1796" y="2626"/>
                    <a:pt x="1922" y="2658"/>
                  </a:cubicBezTo>
                  <a:lnTo>
                    <a:pt x="3246" y="3225"/>
                  </a:lnTo>
                  <a:lnTo>
                    <a:pt x="2395" y="4611"/>
                  </a:lnTo>
                  <a:lnTo>
                    <a:pt x="2395" y="3729"/>
                  </a:lnTo>
                  <a:cubicBezTo>
                    <a:pt x="2395" y="3572"/>
                    <a:pt x="2332" y="3445"/>
                    <a:pt x="2206" y="3414"/>
                  </a:cubicBezTo>
                  <a:lnTo>
                    <a:pt x="851" y="2878"/>
                  </a:lnTo>
                  <a:lnTo>
                    <a:pt x="1733" y="1492"/>
                  </a:lnTo>
                  <a:close/>
                  <a:moveTo>
                    <a:pt x="2038" y="0"/>
                  </a:moveTo>
                  <a:cubicBezTo>
                    <a:pt x="1919" y="0"/>
                    <a:pt x="1814" y="47"/>
                    <a:pt x="1765" y="169"/>
                  </a:cubicBezTo>
                  <a:lnTo>
                    <a:pt x="64" y="2941"/>
                  </a:lnTo>
                  <a:cubicBezTo>
                    <a:pt x="32" y="3004"/>
                    <a:pt x="1" y="3130"/>
                    <a:pt x="32" y="3225"/>
                  </a:cubicBezTo>
                  <a:cubicBezTo>
                    <a:pt x="64" y="3288"/>
                    <a:pt x="158" y="3382"/>
                    <a:pt x="221" y="3414"/>
                  </a:cubicBezTo>
                  <a:lnTo>
                    <a:pt x="1733" y="4013"/>
                  </a:lnTo>
                  <a:lnTo>
                    <a:pt x="1733" y="5808"/>
                  </a:lnTo>
                  <a:cubicBezTo>
                    <a:pt x="1733" y="5966"/>
                    <a:pt x="1859" y="6092"/>
                    <a:pt x="1954" y="6123"/>
                  </a:cubicBezTo>
                  <a:lnTo>
                    <a:pt x="2049" y="6123"/>
                  </a:lnTo>
                  <a:cubicBezTo>
                    <a:pt x="2143" y="6123"/>
                    <a:pt x="2269" y="6092"/>
                    <a:pt x="2301" y="5966"/>
                  </a:cubicBezTo>
                  <a:lnTo>
                    <a:pt x="4002" y="3225"/>
                  </a:lnTo>
                  <a:cubicBezTo>
                    <a:pt x="4033" y="3130"/>
                    <a:pt x="4096" y="3004"/>
                    <a:pt x="4033" y="2941"/>
                  </a:cubicBezTo>
                  <a:cubicBezTo>
                    <a:pt x="4033" y="2878"/>
                    <a:pt x="3970" y="2784"/>
                    <a:pt x="3907" y="2752"/>
                  </a:cubicBezTo>
                  <a:lnTo>
                    <a:pt x="2395" y="2154"/>
                  </a:lnTo>
                  <a:lnTo>
                    <a:pt x="2395" y="358"/>
                  </a:lnTo>
                  <a:cubicBezTo>
                    <a:pt x="2395" y="169"/>
                    <a:pt x="2269" y="74"/>
                    <a:pt x="2143" y="11"/>
                  </a:cubicBezTo>
                  <a:cubicBezTo>
                    <a:pt x="2108" y="4"/>
                    <a:pt x="2072" y="0"/>
                    <a:pt x="2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8" name="Google Shape;7938;p57">
            <a:extLst>
              <a:ext uri="{FF2B5EF4-FFF2-40B4-BE49-F238E27FC236}">
                <a16:creationId xmlns:a16="http://schemas.microsoft.com/office/drawing/2014/main" id="{90C6724A-E80A-7F75-E843-918876B40F70}"/>
              </a:ext>
            </a:extLst>
          </p:cNvPr>
          <p:cNvGrpSpPr/>
          <p:nvPr/>
        </p:nvGrpSpPr>
        <p:grpSpPr>
          <a:xfrm>
            <a:off x="2385172" y="3147955"/>
            <a:ext cx="428405" cy="454125"/>
            <a:chOff x="-5995925" y="2757850"/>
            <a:chExt cx="275675" cy="292225"/>
          </a:xfrm>
          <a:solidFill>
            <a:srgbClr val="054B99"/>
          </a:solidFill>
        </p:grpSpPr>
        <p:sp>
          <p:nvSpPr>
            <p:cNvPr id="549" name="Google Shape;7939;p57">
              <a:extLst>
                <a:ext uri="{FF2B5EF4-FFF2-40B4-BE49-F238E27FC236}">
                  <a16:creationId xmlns:a16="http://schemas.microsoft.com/office/drawing/2014/main" id="{F5B83C63-12D4-D80E-E8AD-F4C04FAD7D0B}"/>
                </a:ext>
              </a:extLst>
            </p:cNvPr>
            <p:cNvSpPr/>
            <p:nvPr/>
          </p:nvSpPr>
          <p:spPr>
            <a:xfrm>
              <a:off x="-5995925" y="2757850"/>
              <a:ext cx="275675" cy="292225"/>
            </a:xfrm>
            <a:custGeom>
              <a:avLst/>
              <a:gdLst/>
              <a:ahLst/>
              <a:cxnLst/>
              <a:rect l="l" t="t" r="r" b="b"/>
              <a:pathLst>
                <a:path w="11027" h="11689" extrusionOk="0">
                  <a:moveTo>
                    <a:pt x="9924" y="1324"/>
                  </a:moveTo>
                  <a:cubicBezTo>
                    <a:pt x="10113" y="1324"/>
                    <a:pt x="10271" y="1481"/>
                    <a:pt x="10271" y="1702"/>
                  </a:cubicBezTo>
                  <a:lnTo>
                    <a:pt x="10271" y="9263"/>
                  </a:lnTo>
                  <a:lnTo>
                    <a:pt x="10302" y="9263"/>
                  </a:lnTo>
                  <a:cubicBezTo>
                    <a:pt x="10302" y="9452"/>
                    <a:pt x="10145" y="9610"/>
                    <a:pt x="9956" y="9610"/>
                  </a:cubicBezTo>
                  <a:lnTo>
                    <a:pt x="9609" y="9610"/>
                  </a:lnTo>
                  <a:lnTo>
                    <a:pt x="9609" y="8570"/>
                  </a:lnTo>
                  <a:cubicBezTo>
                    <a:pt x="9609" y="8381"/>
                    <a:pt x="9452" y="8223"/>
                    <a:pt x="9263" y="8223"/>
                  </a:cubicBezTo>
                  <a:lnTo>
                    <a:pt x="4442" y="8223"/>
                  </a:lnTo>
                  <a:cubicBezTo>
                    <a:pt x="4253" y="8223"/>
                    <a:pt x="4096" y="8381"/>
                    <a:pt x="4096" y="8570"/>
                  </a:cubicBezTo>
                  <a:lnTo>
                    <a:pt x="4096" y="9610"/>
                  </a:lnTo>
                  <a:lnTo>
                    <a:pt x="3434" y="9610"/>
                  </a:lnTo>
                  <a:lnTo>
                    <a:pt x="3434" y="1324"/>
                  </a:lnTo>
                  <a:close/>
                  <a:moveTo>
                    <a:pt x="2426" y="631"/>
                  </a:moveTo>
                  <a:cubicBezTo>
                    <a:pt x="2647" y="631"/>
                    <a:pt x="2804" y="788"/>
                    <a:pt x="2804" y="977"/>
                  </a:cubicBezTo>
                  <a:lnTo>
                    <a:pt x="2804" y="9925"/>
                  </a:lnTo>
                  <a:cubicBezTo>
                    <a:pt x="2804" y="10114"/>
                    <a:pt x="2647" y="10271"/>
                    <a:pt x="2426" y="10271"/>
                  </a:cubicBezTo>
                  <a:lnTo>
                    <a:pt x="1071" y="10271"/>
                  </a:lnTo>
                  <a:cubicBezTo>
                    <a:pt x="851" y="10271"/>
                    <a:pt x="693" y="10114"/>
                    <a:pt x="693" y="9925"/>
                  </a:cubicBezTo>
                  <a:lnTo>
                    <a:pt x="693" y="977"/>
                  </a:lnTo>
                  <a:cubicBezTo>
                    <a:pt x="693" y="788"/>
                    <a:pt x="851" y="631"/>
                    <a:pt x="1071" y="631"/>
                  </a:cubicBezTo>
                  <a:close/>
                  <a:moveTo>
                    <a:pt x="8948" y="8948"/>
                  </a:moveTo>
                  <a:lnTo>
                    <a:pt x="8948" y="10996"/>
                  </a:lnTo>
                  <a:lnTo>
                    <a:pt x="4852" y="10996"/>
                  </a:lnTo>
                  <a:lnTo>
                    <a:pt x="4852" y="8948"/>
                  </a:lnTo>
                  <a:close/>
                  <a:moveTo>
                    <a:pt x="1008" y="1"/>
                  </a:moveTo>
                  <a:cubicBezTo>
                    <a:pt x="473" y="1"/>
                    <a:pt x="0" y="473"/>
                    <a:pt x="0" y="1009"/>
                  </a:cubicBezTo>
                  <a:lnTo>
                    <a:pt x="0" y="9956"/>
                  </a:lnTo>
                  <a:cubicBezTo>
                    <a:pt x="0" y="10523"/>
                    <a:pt x="473" y="10996"/>
                    <a:pt x="1008" y="10996"/>
                  </a:cubicBezTo>
                  <a:lnTo>
                    <a:pt x="2395" y="10996"/>
                  </a:lnTo>
                  <a:cubicBezTo>
                    <a:pt x="2836" y="10996"/>
                    <a:pt x="3214" y="10712"/>
                    <a:pt x="3371" y="10303"/>
                  </a:cubicBezTo>
                  <a:lnTo>
                    <a:pt x="4127" y="10303"/>
                  </a:lnTo>
                  <a:lnTo>
                    <a:pt x="4127" y="11342"/>
                  </a:lnTo>
                  <a:cubicBezTo>
                    <a:pt x="4127" y="11531"/>
                    <a:pt x="4285" y="11689"/>
                    <a:pt x="4474" y="11689"/>
                  </a:cubicBezTo>
                  <a:lnTo>
                    <a:pt x="9294" y="11689"/>
                  </a:lnTo>
                  <a:cubicBezTo>
                    <a:pt x="9483" y="11689"/>
                    <a:pt x="9641" y="11531"/>
                    <a:pt x="9641" y="11342"/>
                  </a:cubicBezTo>
                  <a:lnTo>
                    <a:pt x="9641" y="10271"/>
                  </a:lnTo>
                  <a:lnTo>
                    <a:pt x="9987" y="10271"/>
                  </a:lnTo>
                  <a:cubicBezTo>
                    <a:pt x="10554" y="10271"/>
                    <a:pt x="11027" y="9799"/>
                    <a:pt x="11027" y="9263"/>
                  </a:cubicBezTo>
                  <a:lnTo>
                    <a:pt x="11027" y="1702"/>
                  </a:lnTo>
                  <a:cubicBezTo>
                    <a:pt x="10995" y="1103"/>
                    <a:pt x="10554" y="662"/>
                    <a:pt x="9956" y="662"/>
                  </a:cubicBezTo>
                  <a:lnTo>
                    <a:pt x="3371" y="662"/>
                  </a:lnTo>
                  <a:cubicBezTo>
                    <a:pt x="3214" y="284"/>
                    <a:pt x="2867" y="1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7940;p57">
              <a:extLst>
                <a:ext uri="{FF2B5EF4-FFF2-40B4-BE49-F238E27FC236}">
                  <a16:creationId xmlns:a16="http://schemas.microsoft.com/office/drawing/2014/main" id="{544C0CF3-3BD7-93DD-0B80-796E65B7C2B2}"/>
                </a:ext>
              </a:extLst>
            </p:cNvPr>
            <p:cNvSpPr/>
            <p:nvPr/>
          </p:nvSpPr>
          <p:spPr>
            <a:xfrm>
              <a:off x="-5892750" y="2808250"/>
              <a:ext cx="137850" cy="69350"/>
            </a:xfrm>
            <a:custGeom>
              <a:avLst/>
              <a:gdLst/>
              <a:ahLst/>
              <a:cxnLst/>
              <a:rect l="l" t="t" r="r" b="b"/>
              <a:pathLst>
                <a:path w="5514" h="2774" extrusionOk="0">
                  <a:moveTo>
                    <a:pt x="4821" y="694"/>
                  </a:moveTo>
                  <a:lnTo>
                    <a:pt x="4821" y="2112"/>
                  </a:lnTo>
                  <a:lnTo>
                    <a:pt x="725" y="2112"/>
                  </a:lnTo>
                  <a:lnTo>
                    <a:pt x="725" y="694"/>
                  </a:ln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48"/>
                  </a:cubicBezTo>
                  <a:lnTo>
                    <a:pt x="0" y="2427"/>
                  </a:lnTo>
                  <a:cubicBezTo>
                    <a:pt x="0" y="2616"/>
                    <a:pt x="158" y="2773"/>
                    <a:pt x="347" y="2773"/>
                  </a:cubicBezTo>
                  <a:lnTo>
                    <a:pt x="5167" y="2773"/>
                  </a:lnTo>
                  <a:cubicBezTo>
                    <a:pt x="5356" y="2773"/>
                    <a:pt x="5514" y="2616"/>
                    <a:pt x="5514" y="2427"/>
                  </a:cubicBezTo>
                  <a:lnTo>
                    <a:pt x="5514" y="348"/>
                  </a:lnTo>
                  <a:cubicBezTo>
                    <a:pt x="5514" y="158"/>
                    <a:pt x="5356" y="1"/>
                    <a:pt x="5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7941;p57">
              <a:extLst>
                <a:ext uri="{FF2B5EF4-FFF2-40B4-BE49-F238E27FC236}">
                  <a16:creationId xmlns:a16="http://schemas.microsoft.com/office/drawing/2014/main" id="{238824CA-CC82-4F7B-E62A-F71188DFE1D3}"/>
                </a:ext>
              </a:extLst>
            </p:cNvPr>
            <p:cNvSpPr/>
            <p:nvPr/>
          </p:nvSpPr>
          <p:spPr>
            <a:xfrm>
              <a:off x="-5891975" y="2895675"/>
              <a:ext cx="34700" cy="17375"/>
            </a:xfrm>
            <a:custGeom>
              <a:avLst/>
              <a:gdLst/>
              <a:ahLst/>
              <a:cxnLst/>
              <a:rect l="l" t="t" r="r" b="b"/>
              <a:pathLst>
                <a:path w="1388" h="695" extrusionOk="0">
                  <a:moveTo>
                    <a:pt x="379" y="1"/>
                  </a:moveTo>
                  <a:cubicBezTo>
                    <a:pt x="158" y="1"/>
                    <a:pt x="1" y="159"/>
                    <a:pt x="1" y="348"/>
                  </a:cubicBezTo>
                  <a:cubicBezTo>
                    <a:pt x="1" y="537"/>
                    <a:pt x="158" y="694"/>
                    <a:pt x="379" y="694"/>
                  </a:cubicBezTo>
                  <a:lnTo>
                    <a:pt x="1041" y="694"/>
                  </a:lnTo>
                  <a:cubicBezTo>
                    <a:pt x="1230" y="694"/>
                    <a:pt x="1387" y="537"/>
                    <a:pt x="1387" y="348"/>
                  </a:cubicBezTo>
                  <a:cubicBezTo>
                    <a:pt x="1356" y="127"/>
                    <a:pt x="1198" y="1"/>
                    <a:pt x="10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7942;p57">
              <a:extLst>
                <a:ext uri="{FF2B5EF4-FFF2-40B4-BE49-F238E27FC236}">
                  <a16:creationId xmlns:a16="http://schemas.microsoft.com/office/drawing/2014/main" id="{76339304-84E4-9700-1251-C860A7C3F665}"/>
                </a:ext>
              </a:extLst>
            </p:cNvPr>
            <p:cNvSpPr/>
            <p:nvPr/>
          </p:nvSpPr>
          <p:spPr>
            <a:xfrm>
              <a:off x="-5891975" y="2928775"/>
              <a:ext cx="34700" cy="18125"/>
            </a:xfrm>
            <a:custGeom>
              <a:avLst/>
              <a:gdLst/>
              <a:ahLst/>
              <a:cxnLst/>
              <a:rect l="l" t="t" r="r" b="b"/>
              <a:pathLst>
                <a:path w="1388" h="725" extrusionOk="0">
                  <a:moveTo>
                    <a:pt x="379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79" y="725"/>
                  </a:cubicBezTo>
                  <a:lnTo>
                    <a:pt x="1041" y="725"/>
                  </a:lnTo>
                  <a:cubicBezTo>
                    <a:pt x="1230" y="725"/>
                    <a:pt x="1387" y="567"/>
                    <a:pt x="1387" y="378"/>
                  </a:cubicBezTo>
                  <a:cubicBezTo>
                    <a:pt x="1356" y="158"/>
                    <a:pt x="1198" y="0"/>
                    <a:pt x="10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7943;p57">
              <a:extLst>
                <a:ext uri="{FF2B5EF4-FFF2-40B4-BE49-F238E27FC236}">
                  <a16:creationId xmlns:a16="http://schemas.microsoft.com/office/drawing/2014/main" id="{D4F52851-4423-06B8-361E-B17FF391CE42}"/>
                </a:ext>
              </a:extLst>
            </p:cNvPr>
            <p:cNvSpPr/>
            <p:nvPr/>
          </p:nvSpPr>
          <p:spPr>
            <a:xfrm>
              <a:off x="-5840775" y="2928775"/>
              <a:ext cx="34675" cy="18125"/>
            </a:xfrm>
            <a:custGeom>
              <a:avLst/>
              <a:gdLst/>
              <a:ahLst/>
              <a:cxnLst/>
              <a:rect l="l" t="t" r="r" b="b"/>
              <a:pathLst>
                <a:path w="1387" h="725" extrusionOk="0">
                  <a:moveTo>
                    <a:pt x="379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79" y="725"/>
                  </a:cubicBezTo>
                  <a:lnTo>
                    <a:pt x="1040" y="725"/>
                  </a:lnTo>
                  <a:cubicBezTo>
                    <a:pt x="1229" y="725"/>
                    <a:pt x="1387" y="567"/>
                    <a:pt x="1387" y="378"/>
                  </a:cubicBezTo>
                  <a:cubicBezTo>
                    <a:pt x="1387" y="158"/>
                    <a:pt x="1229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7944;p57">
              <a:extLst>
                <a:ext uri="{FF2B5EF4-FFF2-40B4-BE49-F238E27FC236}">
                  <a16:creationId xmlns:a16="http://schemas.microsoft.com/office/drawing/2014/main" id="{9CF905C0-BB11-BFE6-BF64-3F3CA6CB8145}"/>
                </a:ext>
              </a:extLst>
            </p:cNvPr>
            <p:cNvSpPr/>
            <p:nvPr/>
          </p:nvSpPr>
          <p:spPr>
            <a:xfrm>
              <a:off x="-5840775" y="2895675"/>
              <a:ext cx="34675" cy="17375"/>
            </a:xfrm>
            <a:custGeom>
              <a:avLst/>
              <a:gdLst/>
              <a:ahLst/>
              <a:cxnLst/>
              <a:rect l="l" t="t" r="r" b="b"/>
              <a:pathLst>
                <a:path w="1387" h="695" extrusionOk="0">
                  <a:moveTo>
                    <a:pt x="379" y="1"/>
                  </a:moveTo>
                  <a:cubicBezTo>
                    <a:pt x="158" y="1"/>
                    <a:pt x="1" y="159"/>
                    <a:pt x="1" y="348"/>
                  </a:cubicBezTo>
                  <a:cubicBezTo>
                    <a:pt x="1" y="537"/>
                    <a:pt x="158" y="694"/>
                    <a:pt x="379" y="694"/>
                  </a:cubicBezTo>
                  <a:lnTo>
                    <a:pt x="1040" y="694"/>
                  </a:lnTo>
                  <a:cubicBezTo>
                    <a:pt x="1229" y="694"/>
                    <a:pt x="1387" y="537"/>
                    <a:pt x="1387" y="348"/>
                  </a:cubicBezTo>
                  <a:cubicBezTo>
                    <a:pt x="1387" y="127"/>
                    <a:pt x="1229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7945;p57">
              <a:extLst>
                <a:ext uri="{FF2B5EF4-FFF2-40B4-BE49-F238E27FC236}">
                  <a16:creationId xmlns:a16="http://schemas.microsoft.com/office/drawing/2014/main" id="{8D877A41-F66B-1C17-6107-89169E9A7C50}"/>
                </a:ext>
              </a:extLst>
            </p:cNvPr>
            <p:cNvSpPr/>
            <p:nvPr/>
          </p:nvSpPr>
          <p:spPr>
            <a:xfrm>
              <a:off x="-5789575" y="2895675"/>
              <a:ext cx="34675" cy="17375"/>
            </a:xfrm>
            <a:custGeom>
              <a:avLst/>
              <a:gdLst/>
              <a:ahLst/>
              <a:cxnLst/>
              <a:rect l="l" t="t" r="r" b="b"/>
              <a:pathLst>
                <a:path w="1387" h="695" extrusionOk="0">
                  <a:moveTo>
                    <a:pt x="379" y="1"/>
                  </a:moveTo>
                  <a:cubicBezTo>
                    <a:pt x="158" y="1"/>
                    <a:pt x="1" y="159"/>
                    <a:pt x="1" y="348"/>
                  </a:cubicBezTo>
                  <a:cubicBezTo>
                    <a:pt x="1" y="537"/>
                    <a:pt x="158" y="694"/>
                    <a:pt x="379" y="694"/>
                  </a:cubicBezTo>
                  <a:lnTo>
                    <a:pt x="1040" y="694"/>
                  </a:lnTo>
                  <a:cubicBezTo>
                    <a:pt x="1229" y="694"/>
                    <a:pt x="1387" y="537"/>
                    <a:pt x="1387" y="348"/>
                  </a:cubicBezTo>
                  <a:cubicBezTo>
                    <a:pt x="1387" y="127"/>
                    <a:pt x="1229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7946;p57">
              <a:extLst>
                <a:ext uri="{FF2B5EF4-FFF2-40B4-BE49-F238E27FC236}">
                  <a16:creationId xmlns:a16="http://schemas.microsoft.com/office/drawing/2014/main" id="{12C5191B-1450-B1BC-4F2A-40B7F6B1E342}"/>
                </a:ext>
              </a:extLst>
            </p:cNvPr>
            <p:cNvSpPr/>
            <p:nvPr/>
          </p:nvSpPr>
          <p:spPr>
            <a:xfrm>
              <a:off x="-5789575" y="2928775"/>
              <a:ext cx="34675" cy="18125"/>
            </a:xfrm>
            <a:custGeom>
              <a:avLst/>
              <a:gdLst/>
              <a:ahLst/>
              <a:cxnLst/>
              <a:rect l="l" t="t" r="r" b="b"/>
              <a:pathLst>
                <a:path w="1387" h="725" extrusionOk="0">
                  <a:moveTo>
                    <a:pt x="379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79" y="725"/>
                  </a:cubicBezTo>
                  <a:lnTo>
                    <a:pt x="1040" y="725"/>
                  </a:lnTo>
                  <a:cubicBezTo>
                    <a:pt x="1229" y="725"/>
                    <a:pt x="1387" y="567"/>
                    <a:pt x="1387" y="378"/>
                  </a:cubicBezTo>
                  <a:cubicBezTo>
                    <a:pt x="1387" y="158"/>
                    <a:pt x="1229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7947;p57">
              <a:extLst>
                <a:ext uri="{FF2B5EF4-FFF2-40B4-BE49-F238E27FC236}">
                  <a16:creationId xmlns:a16="http://schemas.microsoft.com/office/drawing/2014/main" id="{913F0123-41FE-2265-1601-732BE9694CCC}"/>
                </a:ext>
              </a:extLst>
            </p:cNvPr>
            <p:cNvSpPr/>
            <p:nvPr/>
          </p:nvSpPr>
          <p:spPr>
            <a:xfrm>
              <a:off x="-5858100" y="2998075"/>
              <a:ext cx="68550" cy="17350"/>
            </a:xfrm>
            <a:custGeom>
              <a:avLst/>
              <a:gdLst/>
              <a:ahLst/>
              <a:cxnLst/>
              <a:rect l="l" t="t" r="r" b="b"/>
              <a:pathLst>
                <a:path w="2742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2395" y="694"/>
                  </a:lnTo>
                  <a:cubicBezTo>
                    <a:pt x="2584" y="694"/>
                    <a:pt x="2742" y="536"/>
                    <a:pt x="2742" y="347"/>
                  </a:cubicBezTo>
                  <a:cubicBezTo>
                    <a:pt x="2742" y="158"/>
                    <a:pt x="2584" y="1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8" name="Google Shape;7948;p57">
            <a:extLst>
              <a:ext uri="{FF2B5EF4-FFF2-40B4-BE49-F238E27FC236}">
                <a16:creationId xmlns:a16="http://schemas.microsoft.com/office/drawing/2014/main" id="{9954D450-CD1D-82D7-AE8F-DD9D34EF0FAB}"/>
              </a:ext>
            </a:extLst>
          </p:cNvPr>
          <p:cNvGrpSpPr/>
          <p:nvPr/>
        </p:nvGrpSpPr>
        <p:grpSpPr>
          <a:xfrm>
            <a:off x="5270078" y="2040850"/>
            <a:ext cx="454164" cy="451716"/>
            <a:chOff x="-4211975" y="2046625"/>
            <a:chExt cx="292250" cy="290675"/>
          </a:xfrm>
          <a:solidFill>
            <a:srgbClr val="054B99"/>
          </a:solidFill>
        </p:grpSpPr>
        <p:sp>
          <p:nvSpPr>
            <p:cNvPr id="559" name="Google Shape;7949;p57">
              <a:extLst>
                <a:ext uri="{FF2B5EF4-FFF2-40B4-BE49-F238E27FC236}">
                  <a16:creationId xmlns:a16="http://schemas.microsoft.com/office/drawing/2014/main" id="{FEE73DA1-C57E-B9FB-4A2F-ECFB5B045CD9}"/>
                </a:ext>
              </a:extLst>
            </p:cNvPr>
            <p:cNvSpPr/>
            <p:nvPr/>
          </p:nvSpPr>
          <p:spPr>
            <a:xfrm>
              <a:off x="-4211975" y="2081300"/>
              <a:ext cx="256025" cy="256000"/>
            </a:xfrm>
            <a:custGeom>
              <a:avLst/>
              <a:gdLst/>
              <a:ahLst/>
              <a:cxnLst/>
              <a:rect l="l" t="t" r="r" b="b"/>
              <a:pathLst>
                <a:path w="10241" h="10240" extrusionOk="0">
                  <a:moveTo>
                    <a:pt x="4758" y="693"/>
                  </a:moveTo>
                  <a:lnTo>
                    <a:pt x="4758" y="5167"/>
                  </a:lnTo>
                  <a:cubicBezTo>
                    <a:pt x="4758" y="5356"/>
                    <a:pt x="4916" y="5513"/>
                    <a:pt x="5105" y="5513"/>
                  </a:cubicBezTo>
                  <a:lnTo>
                    <a:pt x="9578" y="5513"/>
                  </a:lnTo>
                  <a:cubicBezTo>
                    <a:pt x="9358" y="7813"/>
                    <a:pt x="7436" y="9609"/>
                    <a:pt x="5105" y="9609"/>
                  </a:cubicBezTo>
                  <a:cubicBezTo>
                    <a:pt x="2679" y="9609"/>
                    <a:pt x="663" y="7593"/>
                    <a:pt x="663" y="5167"/>
                  </a:cubicBezTo>
                  <a:cubicBezTo>
                    <a:pt x="663" y="2835"/>
                    <a:pt x="2490" y="914"/>
                    <a:pt x="4758" y="693"/>
                  </a:cubicBezTo>
                  <a:close/>
                  <a:moveTo>
                    <a:pt x="5105" y="0"/>
                  </a:moveTo>
                  <a:cubicBezTo>
                    <a:pt x="2269" y="0"/>
                    <a:pt x="1" y="2300"/>
                    <a:pt x="1" y="5104"/>
                  </a:cubicBezTo>
                  <a:cubicBezTo>
                    <a:pt x="1" y="7939"/>
                    <a:pt x="2269" y="10239"/>
                    <a:pt x="5105" y="10239"/>
                  </a:cubicBezTo>
                  <a:cubicBezTo>
                    <a:pt x="7940" y="10239"/>
                    <a:pt x="10240" y="7939"/>
                    <a:pt x="10240" y="5104"/>
                  </a:cubicBezTo>
                  <a:cubicBezTo>
                    <a:pt x="10240" y="4978"/>
                    <a:pt x="10083" y="4820"/>
                    <a:pt x="9925" y="4820"/>
                  </a:cubicBezTo>
                  <a:lnTo>
                    <a:pt x="5483" y="4820"/>
                  </a:lnTo>
                  <a:lnTo>
                    <a:pt x="5483" y="347"/>
                  </a:lnTo>
                  <a:cubicBezTo>
                    <a:pt x="5483" y="158"/>
                    <a:pt x="5325" y="0"/>
                    <a:pt x="51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7950;p57">
              <a:extLst>
                <a:ext uri="{FF2B5EF4-FFF2-40B4-BE49-F238E27FC236}">
                  <a16:creationId xmlns:a16="http://schemas.microsoft.com/office/drawing/2014/main" id="{C745C26E-1201-C4D1-B730-50BE1284A351}"/>
                </a:ext>
              </a:extLst>
            </p:cNvPr>
            <p:cNvSpPr/>
            <p:nvPr/>
          </p:nvSpPr>
          <p:spPr>
            <a:xfrm>
              <a:off x="-4057600" y="2046625"/>
              <a:ext cx="137875" cy="137875"/>
            </a:xfrm>
            <a:custGeom>
              <a:avLst/>
              <a:gdLst/>
              <a:ahLst/>
              <a:cxnLst/>
              <a:rect l="l" t="t" r="r" b="b"/>
              <a:pathLst>
                <a:path w="5515" h="5515" extrusionOk="0">
                  <a:moveTo>
                    <a:pt x="663" y="694"/>
                  </a:moveTo>
                  <a:cubicBezTo>
                    <a:pt x="2836" y="851"/>
                    <a:pt x="4601" y="2616"/>
                    <a:pt x="4758" y="4790"/>
                  </a:cubicBezTo>
                  <a:lnTo>
                    <a:pt x="663" y="4790"/>
                  </a:lnTo>
                  <a:lnTo>
                    <a:pt x="663" y="694"/>
                  </a:lnTo>
                  <a:close/>
                  <a:moveTo>
                    <a:pt x="348" y="1"/>
                  </a:moveTo>
                  <a:cubicBezTo>
                    <a:pt x="158" y="1"/>
                    <a:pt x="1" y="158"/>
                    <a:pt x="1" y="379"/>
                  </a:cubicBezTo>
                  <a:lnTo>
                    <a:pt x="1" y="5168"/>
                  </a:lnTo>
                  <a:cubicBezTo>
                    <a:pt x="1" y="5357"/>
                    <a:pt x="158" y="5514"/>
                    <a:pt x="348" y="5514"/>
                  </a:cubicBezTo>
                  <a:lnTo>
                    <a:pt x="5168" y="5514"/>
                  </a:lnTo>
                  <a:cubicBezTo>
                    <a:pt x="5357" y="5514"/>
                    <a:pt x="5514" y="5357"/>
                    <a:pt x="5514" y="5168"/>
                  </a:cubicBezTo>
                  <a:cubicBezTo>
                    <a:pt x="5483" y="3750"/>
                    <a:pt x="4979" y="2490"/>
                    <a:pt x="3971" y="1513"/>
                  </a:cubicBezTo>
                  <a:cubicBezTo>
                    <a:pt x="2994" y="536"/>
                    <a:pt x="1734" y="1"/>
                    <a:pt x="3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1" name="Google Shape;7951;p57">
            <a:extLst>
              <a:ext uri="{FF2B5EF4-FFF2-40B4-BE49-F238E27FC236}">
                <a16:creationId xmlns:a16="http://schemas.microsoft.com/office/drawing/2014/main" id="{18BCE58D-DFD4-0692-0300-7DB56C3B3680}"/>
              </a:ext>
            </a:extLst>
          </p:cNvPr>
          <p:cNvGrpSpPr/>
          <p:nvPr/>
        </p:nvGrpSpPr>
        <p:grpSpPr>
          <a:xfrm>
            <a:off x="5323944" y="2586429"/>
            <a:ext cx="346430" cy="456611"/>
            <a:chOff x="-4178875" y="2405775"/>
            <a:chExt cx="222925" cy="293825"/>
          </a:xfrm>
          <a:solidFill>
            <a:srgbClr val="054B99"/>
          </a:solidFill>
        </p:grpSpPr>
        <p:sp>
          <p:nvSpPr>
            <p:cNvPr id="562" name="Google Shape;7952;p57">
              <a:extLst>
                <a:ext uri="{FF2B5EF4-FFF2-40B4-BE49-F238E27FC236}">
                  <a16:creationId xmlns:a16="http://schemas.microsoft.com/office/drawing/2014/main" id="{E3412FB6-215E-8C1B-F9D5-31925B882195}"/>
                </a:ext>
              </a:extLst>
            </p:cNvPr>
            <p:cNvSpPr/>
            <p:nvPr/>
          </p:nvSpPr>
          <p:spPr>
            <a:xfrm>
              <a:off x="-4178875" y="2405775"/>
              <a:ext cx="222925" cy="293825"/>
            </a:xfrm>
            <a:custGeom>
              <a:avLst/>
              <a:gdLst/>
              <a:ahLst/>
              <a:cxnLst/>
              <a:rect l="l" t="t" r="r" b="b"/>
              <a:pathLst>
                <a:path w="8917" h="11753" extrusionOk="0">
                  <a:moveTo>
                    <a:pt x="4474" y="694"/>
                  </a:moveTo>
                  <a:cubicBezTo>
                    <a:pt x="6553" y="694"/>
                    <a:pt x="8254" y="2395"/>
                    <a:pt x="8254" y="4475"/>
                  </a:cubicBezTo>
                  <a:cubicBezTo>
                    <a:pt x="8191" y="5262"/>
                    <a:pt x="7971" y="6018"/>
                    <a:pt x="7530" y="6649"/>
                  </a:cubicBezTo>
                  <a:lnTo>
                    <a:pt x="4474" y="10776"/>
                  </a:lnTo>
                  <a:lnTo>
                    <a:pt x="1418" y="6712"/>
                  </a:lnTo>
                  <a:cubicBezTo>
                    <a:pt x="945" y="6050"/>
                    <a:pt x="693" y="5294"/>
                    <a:pt x="693" y="4475"/>
                  </a:cubicBezTo>
                  <a:cubicBezTo>
                    <a:pt x="693" y="2395"/>
                    <a:pt x="2363" y="694"/>
                    <a:pt x="4474" y="694"/>
                  </a:cubicBezTo>
                  <a:close/>
                  <a:moveTo>
                    <a:pt x="4474" y="1"/>
                  </a:moveTo>
                  <a:cubicBezTo>
                    <a:pt x="2017" y="1"/>
                    <a:pt x="0" y="2017"/>
                    <a:pt x="0" y="4475"/>
                  </a:cubicBezTo>
                  <a:cubicBezTo>
                    <a:pt x="0" y="5451"/>
                    <a:pt x="315" y="6365"/>
                    <a:pt x="882" y="7153"/>
                  </a:cubicBezTo>
                  <a:lnTo>
                    <a:pt x="4190" y="11595"/>
                  </a:lnTo>
                  <a:cubicBezTo>
                    <a:pt x="4253" y="11689"/>
                    <a:pt x="4348" y="11752"/>
                    <a:pt x="4474" y="11752"/>
                  </a:cubicBezTo>
                  <a:cubicBezTo>
                    <a:pt x="4568" y="11752"/>
                    <a:pt x="4663" y="11721"/>
                    <a:pt x="4726" y="11595"/>
                  </a:cubicBezTo>
                  <a:lnTo>
                    <a:pt x="8097" y="7058"/>
                  </a:lnTo>
                  <a:cubicBezTo>
                    <a:pt x="8633" y="6333"/>
                    <a:pt x="8916" y="5420"/>
                    <a:pt x="8916" y="4506"/>
                  </a:cubicBezTo>
                  <a:cubicBezTo>
                    <a:pt x="8916" y="1986"/>
                    <a:pt x="6900" y="1"/>
                    <a:pt x="44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7953;p57">
              <a:extLst>
                <a:ext uri="{FF2B5EF4-FFF2-40B4-BE49-F238E27FC236}">
                  <a16:creationId xmlns:a16="http://schemas.microsoft.com/office/drawing/2014/main" id="{BC55CAA8-BAC4-2416-140C-9738389E44D8}"/>
                </a:ext>
              </a:extLst>
            </p:cNvPr>
            <p:cNvSpPr/>
            <p:nvPr/>
          </p:nvSpPr>
          <p:spPr>
            <a:xfrm>
              <a:off x="-4093025" y="2491650"/>
              <a:ext cx="51225" cy="51200"/>
            </a:xfrm>
            <a:custGeom>
              <a:avLst/>
              <a:gdLst/>
              <a:ahLst/>
              <a:cxnLst/>
              <a:rect l="l" t="t" r="r" b="b"/>
              <a:pathLst>
                <a:path w="2049" h="2048" extrusionOk="0">
                  <a:moveTo>
                    <a:pt x="1040" y="630"/>
                  </a:moveTo>
                  <a:cubicBezTo>
                    <a:pt x="1229" y="630"/>
                    <a:pt x="1386" y="788"/>
                    <a:pt x="1386" y="1008"/>
                  </a:cubicBezTo>
                  <a:cubicBezTo>
                    <a:pt x="1386" y="1197"/>
                    <a:pt x="1197" y="1355"/>
                    <a:pt x="1040" y="1355"/>
                  </a:cubicBezTo>
                  <a:cubicBezTo>
                    <a:pt x="819" y="1355"/>
                    <a:pt x="662" y="1197"/>
                    <a:pt x="662" y="1008"/>
                  </a:cubicBezTo>
                  <a:cubicBezTo>
                    <a:pt x="662" y="788"/>
                    <a:pt x="819" y="630"/>
                    <a:pt x="1040" y="630"/>
                  </a:cubicBezTo>
                  <a:close/>
                  <a:moveTo>
                    <a:pt x="1040" y="0"/>
                  </a:moveTo>
                  <a:cubicBezTo>
                    <a:pt x="473" y="0"/>
                    <a:pt x="0" y="473"/>
                    <a:pt x="0" y="1040"/>
                  </a:cubicBezTo>
                  <a:cubicBezTo>
                    <a:pt x="0" y="1575"/>
                    <a:pt x="473" y="2048"/>
                    <a:pt x="1040" y="2048"/>
                  </a:cubicBezTo>
                  <a:cubicBezTo>
                    <a:pt x="1575" y="2048"/>
                    <a:pt x="2048" y="1575"/>
                    <a:pt x="2048" y="1040"/>
                  </a:cubicBezTo>
                  <a:cubicBezTo>
                    <a:pt x="2048" y="441"/>
                    <a:pt x="1575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7954;p57">
              <a:extLst>
                <a:ext uri="{FF2B5EF4-FFF2-40B4-BE49-F238E27FC236}">
                  <a16:creationId xmlns:a16="http://schemas.microsoft.com/office/drawing/2014/main" id="{5F2F4AC7-CDE0-4B74-56B0-8964B955777B}"/>
                </a:ext>
              </a:extLst>
            </p:cNvPr>
            <p:cNvSpPr/>
            <p:nvPr/>
          </p:nvSpPr>
          <p:spPr>
            <a:xfrm>
              <a:off x="-4145800" y="2439650"/>
              <a:ext cx="155975" cy="155200"/>
            </a:xfrm>
            <a:custGeom>
              <a:avLst/>
              <a:gdLst/>
              <a:ahLst/>
              <a:cxnLst/>
              <a:rect l="l" t="t" r="r" b="b"/>
              <a:pathLst>
                <a:path w="6239" h="6208" extrusionOk="0">
                  <a:moveTo>
                    <a:pt x="3403" y="694"/>
                  </a:moveTo>
                  <a:lnTo>
                    <a:pt x="3403" y="1166"/>
                  </a:lnTo>
                  <a:cubicBezTo>
                    <a:pt x="3403" y="1324"/>
                    <a:pt x="3497" y="1450"/>
                    <a:pt x="3655" y="1481"/>
                  </a:cubicBezTo>
                  <a:cubicBezTo>
                    <a:pt x="3844" y="1576"/>
                    <a:pt x="4033" y="1670"/>
                    <a:pt x="4191" y="1828"/>
                  </a:cubicBezTo>
                  <a:cubicBezTo>
                    <a:pt x="4268" y="1867"/>
                    <a:pt x="4358" y="1894"/>
                    <a:pt x="4445" y="1894"/>
                  </a:cubicBezTo>
                  <a:cubicBezTo>
                    <a:pt x="4499" y="1894"/>
                    <a:pt x="4552" y="1884"/>
                    <a:pt x="4600" y="1859"/>
                  </a:cubicBezTo>
                  <a:lnTo>
                    <a:pt x="4978" y="1607"/>
                  </a:lnTo>
                  <a:lnTo>
                    <a:pt x="5356" y="2206"/>
                  </a:lnTo>
                  <a:lnTo>
                    <a:pt x="4947" y="2458"/>
                  </a:lnTo>
                  <a:cubicBezTo>
                    <a:pt x="4821" y="2521"/>
                    <a:pt x="4789" y="2647"/>
                    <a:pt x="4789" y="2805"/>
                  </a:cubicBezTo>
                  <a:cubicBezTo>
                    <a:pt x="4821" y="3025"/>
                    <a:pt x="4821" y="3183"/>
                    <a:pt x="4789" y="3435"/>
                  </a:cubicBezTo>
                  <a:cubicBezTo>
                    <a:pt x="4758" y="3592"/>
                    <a:pt x="4821" y="3687"/>
                    <a:pt x="4947" y="3781"/>
                  </a:cubicBezTo>
                  <a:lnTo>
                    <a:pt x="5356" y="4033"/>
                  </a:lnTo>
                  <a:lnTo>
                    <a:pt x="4978" y="4600"/>
                  </a:lnTo>
                  <a:lnTo>
                    <a:pt x="4600" y="4380"/>
                  </a:lnTo>
                  <a:cubicBezTo>
                    <a:pt x="4554" y="4345"/>
                    <a:pt x="4503" y="4332"/>
                    <a:pt x="4452" y="4332"/>
                  </a:cubicBezTo>
                  <a:cubicBezTo>
                    <a:pt x="4363" y="4332"/>
                    <a:pt x="4270" y="4372"/>
                    <a:pt x="4191" y="4411"/>
                  </a:cubicBezTo>
                  <a:cubicBezTo>
                    <a:pt x="4033" y="4537"/>
                    <a:pt x="3844" y="4632"/>
                    <a:pt x="3655" y="4726"/>
                  </a:cubicBezTo>
                  <a:cubicBezTo>
                    <a:pt x="3529" y="4758"/>
                    <a:pt x="3403" y="4915"/>
                    <a:pt x="3403" y="5041"/>
                  </a:cubicBezTo>
                  <a:lnTo>
                    <a:pt x="3403" y="5514"/>
                  </a:lnTo>
                  <a:lnTo>
                    <a:pt x="2741" y="5514"/>
                  </a:lnTo>
                  <a:lnTo>
                    <a:pt x="2741" y="5041"/>
                  </a:lnTo>
                  <a:cubicBezTo>
                    <a:pt x="2741" y="4884"/>
                    <a:pt x="2678" y="4758"/>
                    <a:pt x="2521" y="4726"/>
                  </a:cubicBezTo>
                  <a:cubicBezTo>
                    <a:pt x="2300" y="4663"/>
                    <a:pt x="2111" y="4569"/>
                    <a:pt x="1954" y="4411"/>
                  </a:cubicBezTo>
                  <a:cubicBezTo>
                    <a:pt x="1874" y="4372"/>
                    <a:pt x="1782" y="4332"/>
                    <a:pt x="1701" y="4332"/>
                  </a:cubicBezTo>
                  <a:cubicBezTo>
                    <a:pt x="1654" y="4332"/>
                    <a:pt x="1610" y="4345"/>
                    <a:pt x="1576" y="4380"/>
                  </a:cubicBezTo>
                  <a:lnTo>
                    <a:pt x="1166" y="4600"/>
                  </a:lnTo>
                  <a:lnTo>
                    <a:pt x="820" y="4033"/>
                  </a:lnTo>
                  <a:lnTo>
                    <a:pt x="1198" y="3781"/>
                  </a:lnTo>
                  <a:cubicBezTo>
                    <a:pt x="1324" y="3718"/>
                    <a:pt x="1418" y="3592"/>
                    <a:pt x="1355" y="3435"/>
                  </a:cubicBezTo>
                  <a:cubicBezTo>
                    <a:pt x="1324" y="3183"/>
                    <a:pt x="1324" y="3025"/>
                    <a:pt x="1355" y="2805"/>
                  </a:cubicBezTo>
                  <a:cubicBezTo>
                    <a:pt x="1418" y="2647"/>
                    <a:pt x="1324" y="2521"/>
                    <a:pt x="1198" y="2458"/>
                  </a:cubicBezTo>
                  <a:lnTo>
                    <a:pt x="820" y="2206"/>
                  </a:lnTo>
                  <a:lnTo>
                    <a:pt x="1166" y="1607"/>
                  </a:lnTo>
                  <a:lnTo>
                    <a:pt x="1576" y="1859"/>
                  </a:lnTo>
                  <a:cubicBezTo>
                    <a:pt x="1612" y="1884"/>
                    <a:pt x="1657" y="1894"/>
                    <a:pt x="1706" y="1894"/>
                  </a:cubicBezTo>
                  <a:cubicBezTo>
                    <a:pt x="1786" y="1894"/>
                    <a:pt x="1876" y="1867"/>
                    <a:pt x="1954" y="1828"/>
                  </a:cubicBezTo>
                  <a:cubicBezTo>
                    <a:pt x="2111" y="1702"/>
                    <a:pt x="2300" y="1576"/>
                    <a:pt x="2521" y="1481"/>
                  </a:cubicBezTo>
                  <a:cubicBezTo>
                    <a:pt x="2615" y="1450"/>
                    <a:pt x="2741" y="1292"/>
                    <a:pt x="2741" y="1166"/>
                  </a:cubicBezTo>
                  <a:lnTo>
                    <a:pt x="2741" y="694"/>
                  </a:lnTo>
                  <a:close/>
                  <a:moveTo>
                    <a:pt x="2426" y="1"/>
                  </a:moveTo>
                  <a:cubicBezTo>
                    <a:pt x="2237" y="1"/>
                    <a:pt x="2080" y="158"/>
                    <a:pt x="2080" y="347"/>
                  </a:cubicBezTo>
                  <a:lnTo>
                    <a:pt x="2080" y="946"/>
                  </a:lnTo>
                  <a:cubicBezTo>
                    <a:pt x="1954" y="977"/>
                    <a:pt x="1828" y="1072"/>
                    <a:pt x="1765" y="1135"/>
                  </a:cubicBezTo>
                  <a:lnTo>
                    <a:pt x="1261" y="851"/>
                  </a:lnTo>
                  <a:cubicBezTo>
                    <a:pt x="1211" y="831"/>
                    <a:pt x="1158" y="821"/>
                    <a:pt x="1104" y="821"/>
                  </a:cubicBezTo>
                  <a:cubicBezTo>
                    <a:pt x="990" y="821"/>
                    <a:pt x="874" y="870"/>
                    <a:pt x="788" y="977"/>
                  </a:cubicBezTo>
                  <a:lnTo>
                    <a:pt x="126" y="2175"/>
                  </a:lnTo>
                  <a:cubicBezTo>
                    <a:pt x="32" y="2332"/>
                    <a:pt x="63" y="2521"/>
                    <a:pt x="221" y="2647"/>
                  </a:cubicBezTo>
                  <a:lnTo>
                    <a:pt x="757" y="2899"/>
                  </a:lnTo>
                  <a:lnTo>
                    <a:pt x="757" y="3120"/>
                  </a:lnTo>
                  <a:lnTo>
                    <a:pt x="757" y="3309"/>
                  </a:lnTo>
                  <a:lnTo>
                    <a:pt x="221" y="3592"/>
                  </a:lnTo>
                  <a:cubicBezTo>
                    <a:pt x="63" y="3655"/>
                    <a:pt x="0" y="3907"/>
                    <a:pt x="126" y="4065"/>
                  </a:cubicBezTo>
                  <a:lnTo>
                    <a:pt x="788" y="5231"/>
                  </a:lnTo>
                  <a:cubicBezTo>
                    <a:pt x="831" y="5337"/>
                    <a:pt x="960" y="5415"/>
                    <a:pt x="1088" y="5415"/>
                  </a:cubicBezTo>
                  <a:cubicBezTo>
                    <a:pt x="1149" y="5415"/>
                    <a:pt x="1210" y="5397"/>
                    <a:pt x="1261" y="5357"/>
                  </a:cubicBezTo>
                  <a:lnTo>
                    <a:pt x="1765" y="5073"/>
                  </a:lnTo>
                  <a:cubicBezTo>
                    <a:pt x="1891" y="5167"/>
                    <a:pt x="1954" y="5199"/>
                    <a:pt x="2080" y="5262"/>
                  </a:cubicBezTo>
                  <a:lnTo>
                    <a:pt x="2080" y="5861"/>
                  </a:lnTo>
                  <a:cubicBezTo>
                    <a:pt x="2080" y="6050"/>
                    <a:pt x="2237" y="6207"/>
                    <a:pt x="2426" y="6207"/>
                  </a:cubicBezTo>
                  <a:lnTo>
                    <a:pt x="3812" y="6207"/>
                  </a:lnTo>
                  <a:cubicBezTo>
                    <a:pt x="4002" y="6207"/>
                    <a:pt x="4159" y="6050"/>
                    <a:pt x="4159" y="5861"/>
                  </a:cubicBezTo>
                  <a:lnTo>
                    <a:pt x="4159" y="5262"/>
                  </a:lnTo>
                  <a:cubicBezTo>
                    <a:pt x="4285" y="5231"/>
                    <a:pt x="4411" y="5167"/>
                    <a:pt x="4474" y="5073"/>
                  </a:cubicBezTo>
                  <a:lnTo>
                    <a:pt x="4978" y="5357"/>
                  </a:lnTo>
                  <a:cubicBezTo>
                    <a:pt x="5028" y="5376"/>
                    <a:pt x="5084" y="5387"/>
                    <a:pt x="5141" y="5387"/>
                  </a:cubicBezTo>
                  <a:cubicBezTo>
                    <a:pt x="5263" y="5387"/>
                    <a:pt x="5386" y="5338"/>
                    <a:pt x="5451" y="5231"/>
                  </a:cubicBezTo>
                  <a:lnTo>
                    <a:pt x="6144" y="4065"/>
                  </a:lnTo>
                  <a:cubicBezTo>
                    <a:pt x="6207" y="3907"/>
                    <a:pt x="6175" y="3687"/>
                    <a:pt x="6018" y="3592"/>
                  </a:cubicBezTo>
                  <a:lnTo>
                    <a:pt x="5514" y="3309"/>
                  </a:lnTo>
                  <a:lnTo>
                    <a:pt x="5514" y="3120"/>
                  </a:lnTo>
                  <a:lnTo>
                    <a:pt x="5514" y="2899"/>
                  </a:lnTo>
                  <a:lnTo>
                    <a:pt x="6018" y="2647"/>
                  </a:lnTo>
                  <a:cubicBezTo>
                    <a:pt x="6175" y="2521"/>
                    <a:pt x="6238" y="2332"/>
                    <a:pt x="6144" y="2175"/>
                  </a:cubicBezTo>
                  <a:lnTo>
                    <a:pt x="5451" y="977"/>
                  </a:lnTo>
                  <a:cubicBezTo>
                    <a:pt x="5408" y="870"/>
                    <a:pt x="5278" y="807"/>
                    <a:pt x="5149" y="807"/>
                  </a:cubicBezTo>
                  <a:cubicBezTo>
                    <a:pt x="5089" y="807"/>
                    <a:pt x="5029" y="821"/>
                    <a:pt x="4978" y="851"/>
                  </a:cubicBezTo>
                  <a:lnTo>
                    <a:pt x="4474" y="1135"/>
                  </a:lnTo>
                  <a:cubicBezTo>
                    <a:pt x="4348" y="1072"/>
                    <a:pt x="4285" y="1009"/>
                    <a:pt x="4159" y="946"/>
                  </a:cubicBezTo>
                  <a:lnTo>
                    <a:pt x="4159" y="347"/>
                  </a:lnTo>
                  <a:cubicBezTo>
                    <a:pt x="4159" y="158"/>
                    <a:pt x="4002" y="1"/>
                    <a:pt x="38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5" name="Google Shape;7955;p57">
            <a:extLst>
              <a:ext uri="{FF2B5EF4-FFF2-40B4-BE49-F238E27FC236}">
                <a16:creationId xmlns:a16="http://schemas.microsoft.com/office/drawing/2014/main" id="{4848EE16-3FEF-624D-94FD-892D7B1CE78C}"/>
              </a:ext>
            </a:extLst>
          </p:cNvPr>
          <p:cNvGrpSpPr/>
          <p:nvPr/>
        </p:nvGrpSpPr>
        <p:grpSpPr>
          <a:xfrm>
            <a:off x="5283542" y="3162040"/>
            <a:ext cx="452920" cy="425957"/>
            <a:chOff x="-4211975" y="2783850"/>
            <a:chExt cx="291450" cy="274100"/>
          </a:xfrm>
          <a:solidFill>
            <a:srgbClr val="054B99"/>
          </a:solidFill>
        </p:grpSpPr>
        <p:sp>
          <p:nvSpPr>
            <p:cNvPr id="566" name="Google Shape;7956;p57">
              <a:extLst>
                <a:ext uri="{FF2B5EF4-FFF2-40B4-BE49-F238E27FC236}">
                  <a16:creationId xmlns:a16="http://schemas.microsoft.com/office/drawing/2014/main" id="{4D7FF397-BE0A-19E1-49C1-99D3535CBABB}"/>
                </a:ext>
              </a:extLst>
            </p:cNvPr>
            <p:cNvSpPr/>
            <p:nvPr/>
          </p:nvSpPr>
          <p:spPr>
            <a:xfrm>
              <a:off x="-4211975" y="2937125"/>
              <a:ext cx="291450" cy="120825"/>
            </a:xfrm>
            <a:custGeom>
              <a:avLst/>
              <a:gdLst/>
              <a:ahLst/>
              <a:cxnLst/>
              <a:rect l="l" t="t" r="r" b="b"/>
              <a:pathLst>
                <a:path w="11658" h="4833" extrusionOk="0">
                  <a:moveTo>
                    <a:pt x="978" y="706"/>
                  </a:moveTo>
                  <a:cubicBezTo>
                    <a:pt x="1167" y="706"/>
                    <a:pt x="1324" y="863"/>
                    <a:pt x="1324" y="1052"/>
                  </a:cubicBezTo>
                  <a:lnTo>
                    <a:pt x="1324" y="3762"/>
                  </a:lnTo>
                  <a:cubicBezTo>
                    <a:pt x="1324" y="3982"/>
                    <a:pt x="1167" y="4140"/>
                    <a:pt x="978" y="4140"/>
                  </a:cubicBezTo>
                  <a:lnTo>
                    <a:pt x="631" y="4140"/>
                  </a:lnTo>
                  <a:lnTo>
                    <a:pt x="631" y="706"/>
                  </a:lnTo>
                  <a:close/>
                  <a:moveTo>
                    <a:pt x="3866" y="717"/>
                  </a:moveTo>
                  <a:cubicBezTo>
                    <a:pt x="4374" y="717"/>
                    <a:pt x="4886" y="859"/>
                    <a:pt x="5325" y="1147"/>
                  </a:cubicBezTo>
                  <a:cubicBezTo>
                    <a:pt x="5672" y="1367"/>
                    <a:pt x="5703" y="1399"/>
                    <a:pt x="5829" y="1399"/>
                  </a:cubicBezTo>
                  <a:lnTo>
                    <a:pt x="7247" y="1399"/>
                  </a:lnTo>
                  <a:cubicBezTo>
                    <a:pt x="7436" y="1399"/>
                    <a:pt x="7594" y="1556"/>
                    <a:pt x="7594" y="1777"/>
                  </a:cubicBezTo>
                  <a:cubicBezTo>
                    <a:pt x="7594" y="1966"/>
                    <a:pt x="7436" y="2124"/>
                    <a:pt x="7247" y="2124"/>
                  </a:cubicBezTo>
                  <a:lnTo>
                    <a:pt x="4758" y="2124"/>
                  </a:lnTo>
                  <a:cubicBezTo>
                    <a:pt x="4380" y="2124"/>
                    <a:pt x="4034" y="2344"/>
                    <a:pt x="3845" y="2659"/>
                  </a:cubicBezTo>
                  <a:cubicBezTo>
                    <a:pt x="3782" y="2817"/>
                    <a:pt x="3845" y="3069"/>
                    <a:pt x="4002" y="3132"/>
                  </a:cubicBezTo>
                  <a:cubicBezTo>
                    <a:pt x="4045" y="3158"/>
                    <a:pt x="4096" y="3169"/>
                    <a:pt x="4148" y="3169"/>
                  </a:cubicBezTo>
                  <a:cubicBezTo>
                    <a:pt x="4284" y="3169"/>
                    <a:pt x="4429" y="3088"/>
                    <a:pt x="4475" y="2974"/>
                  </a:cubicBezTo>
                  <a:cubicBezTo>
                    <a:pt x="4538" y="2848"/>
                    <a:pt x="4632" y="2785"/>
                    <a:pt x="4790" y="2785"/>
                  </a:cubicBezTo>
                  <a:lnTo>
                    <a:pt x="7562" y="2785"/>
                  </a:lnTo>
                  <a:cubicBezTo>
                    <a:pt x="7783" y="2785"/>
                    <a:pt x="8003" y="2722"/>
                    <a:pt x="8192" y="2596"/>
                  </a:cubicBezTo>
                  <a:lnTo>
                    <a:pt x="10555" y="769"/>
                  </a:lnTo>
                  <a:cubicBezTo>
                    <a:pt x="10603" y="747"/>
                    <a:pt x="10649" y="737"/>
                    <a:pt x="10693" y="737"/>
                  </a:cubicBezTo>
                  <a:cubicBezTo>
                    <a:pt x="10969" y="737"/>
                    <a:pt x="11146" y="1123"/>
                    <a:pt x="10902" y="1367"/>
                  </a:cubicBezTo>
                  <a:cubicBezTo>
                    <a:pt x="10844" y="1406"/>
                    <a:pt x="10817" y="1419"/>
                    <a:pt x="10805" y="1419"/>
                  </a:cubicBezTo>
                  <a:cubicBezTo>
                    <a:pt x="10780" y="1419"/>
                    <a:pt x="10836" y="1354"/>
                    <a:pt x="10826" y="1354"/>
                  </a:cubicBezTo>
                  <a:cubicBezTo>
                    <a:pt x="10804" y="1354"/>
                    <a:pt x="10447" y="1686"/>
                    <a:pt x="8066" y="3856"/>
                  </a:cubicBezTo>
                  <a:cubicBezTo>
                    <a:pt x="7877" y="4014"/>
                    <a:pt x="7625" y="4140"/>
                    <a:pt x="7373" y="4140"/>
                  </a:cubicBezTo>
                  <a:lnTo>
                    <a:pt x="3435" y="4140"/>
                  </a:lnTo>
                  <a:cubicBezTo>
                    <a:pt x="2962" y="4140"/>
                    <a:pt x="2490" y="4014"/>
                    <a:pt x="2049" y="3825"/>
                  </a:cubicBezTo>
                  <a:lnTo>
                    <a:pt x="2049" y="1399"/>
                  </a:lnTo>
                  <a:lnTo>
                    <a:pt x="2332" y="1210"/>
                  </a:lnTo>
                  <a:cubicBezTo>
                    <a:pt x="2774" y="883"/>
                    <a:pt x="3318" y="717"/>
                    <a:pt x="3866" y="717"/>
                  </a:cubicBezTo>
                  <a:close/>
                  <a:moveTo>
                    <a:pt x="3817" y="0"/>
                  </a:moveTo>
                  <a:cubicBezTo>
                    <a:pt x="3151" y="0"/>
                    <a:pt x="2491" y="205"/>
                    <a:pt x="1923" y="611"/>
                  </a:cubicBezTo>
                  <a:cubicBezTo>
                    <a:pt x="1765" y="265"/>
                    <a:pt x="1419" y="13"/>
                    <a:pt x="1009" y="13"/>
                  </a:cubicBezTo>
                  <a:lnTo>
                    <a:pt x="348" y="13"/>
                  </a:lnTo>
                  <a:cubicBezTo>
                    <a:pt x="159" y="13"/>
                    <a:pt x="1" y="170"/>
                    <a:pt x="1" y="391"/>
                  </a:cubicBezTo>
                  <a:lnTo>
                    <a:pt x="1" y="4486"/>
                  </a:lnTo>
                  <a:cubicBezTo>
                    <a:pt x="1" y="4675"/>
                    <a:pt x="159" y="4833"/>
                    <a:pt x="348" y="4833"/>
                  </a:cubicBezTo>
                  <a:lnTo>
                    <a:pt x="1009" y="4833"/>
                  </a:lnTo>
                  <a:cubicBezTo>
                    <a:pt x="1324" y="4833"/>
                    <a:pt x="1608" y="4675"/>
                    <a:pt x="1797" y="4486"/>
                  </a:cubicBezTo>
                  <a:cubicBezTo>
                    <a:pt x="2332" y="4707"/>
                    <a:pt x="2868" y="4833"/>
                    <a:pt x="3435" y="4833"/>
                  </a:cubicBezTo>
                  <a:lnTo>
                    <a:pt x="7373" y="4833"/>
                  </a:lnTo>
                  <a:cubicBezTo>
                    <a:pt x="7783" y="4833"/>
                    <a:pt x="8192" y="4675"/>
                    <a:pt x="8507" y="4392"/>
                  </a:cubicBezTo>
                  <a:cubicBezTo>
                    <a:pt x="8539" y="4392"/>
                    <a:pt x="11217" y="1903"/>
                    <a:pt x="11248" y="1872"/>
                  </a:cubicBezTo>
                  <a:cubicBezTo>
                    <a:pt x="11406" y="1809"/>
                    <a:pt x="11658" y="1493"/>
                    <a:pt x="11658" y="1084"/>
                  </a:cubicBezTo>
                  <a:cubicBezTo>
                    <a:pt x="11658" y="454"/>
                    <a:pt x="11185" y="44"/>
                    <a:pt x="10618" y="44"/>
                  </a:cubicBezTo>
                  <a:cubicBezTo>
                    <a:pt x="10303" y="44"/>
                    <a:pt x="10051" y="202"/>
                    <a:pt x="9925" y="296"/>
                  </a:cubicBezTo>
                  <a:lnTo>
                    <a:pt x="8192" y="1619"/>
                  </a:lnTo>
                  <a:cubicBezTo>
                    <a:pt x="8098" y="1084"/>
                    <a:pt x="7688" y="706"/>
                    <a:pt x="7153" y="706"/>
                  </a:cubicBezTo>
                  <a:lnTo>
                    <a:pt x="5861" y="706"/>
                  </a:lnTo>
                  <a:lnTo>
                    <a:pt x="5640" y="548"/>
                  </a:lnTo>
                  <a:cubicBezTo>
                    <a:pt x="5075" y="182"/>
                    <a:pt x="4444" y="0"/>
                    <a:pt x="38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7957;p57">
              <a:extLst>
                <a:ext uri="{FF2B5EF4-FFF2-40B4-BE49-F238E27FC236}">
                  <a16:creationId xmlns:a16="http://schemas.microsoft.com/office/drawing/2014/main" id="{0A6FB7C4-F8F1-D1B1-823C-B2DDDABA9BB0}"/>
                </a:ext>
              </a:extLst>
            </p:cNvPr>
            <p:cNvSpPr/>
            <p:nvPr/>
          </p:nvSpPr>
          <p:spPr>
            <a:xfrm>
              <a:off x="-4109575" y="2783850"/>
              <a:ext cx="153625" cy="154400"/>
            </a:xfrm>
            <a:custGeom>
              <a:avLst/>
              <a:gdLst/>
              <a:ahLst/>
              <a:cxnLst/>
              <a:rect l="l" t="t" r="r" b="b"/>
              <a:pathLst>
                <a:path w="6145" h="6176" extrusionOk="0">
                  <a:moveTo>
                    <a:pt x="3057" y="693"/>
                  </a:moveTo>
                  <a:cubicBezTo>
                    <a:pt x="4411" y="693"/>
                    <a:pt x="5482" y="1765"/>
                    <a:pt x="5482" y="3088"/>
                  </a:cubicBezTo>
                  <a:cubicBezTo>
                    <a:pt x="5482" y="4442"/>
                    <a:pt x="4411" y="5482"/>
                    <a:pt x="3057" y="5482"/>
                  </a:cubicBezTo>
                  <a:cubicBezTo>
                    <a:pt x="1733" y="5482"/>
                    <a:pt x="662" y="4442"/>
                    <a:pt x="662" y="3088"/>
                  </a:cubicBezTo>
                  <a:cubicBezTo>
                    <a:pt x="662" y="1765"/>
                    <a:pt x="1733" y="693"/>
                    <a:pt x="3057" y="693"/>
                  </a:cubicBezTo>
                  <a:close/>
                  <a:moveTo>
                    <a:pt x="3057" y="0"/>
                  </a:moveTo>
                  <a:cubicBezTo>
                    <a:pt x="1387" y="0"/>
                    <a:pt x="1" y="1387"/>
                    <a:pt x="1" y="3088"/>
                  </a:cubicBezTo>
                  <a:cubicBezTo>
                    <a:pt x="1" y="4789"/>
                    <a:pt x="1387" y="6175"/>
                    <a:pt x="3057" y="6175"/>
                  </a:cubicBezTo>
                  <a:cubicBezTo>
                    <a:pt x="4758" y="6175"/>
                    <a:pt x="6144" y="4789"/>
                    <a:pt x="6144" y="3088"/>
                  </a:cubicBezTo>
                  <a:cubicBezTo>
                    <a:pt x="6144" y="1387"/>
                    <a:pt x="4758" y="0"/>
                    <a:pt x="30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7958;p57">
              <a:extLst>
                <a:ext uri="{FF2B5EF4-FFF2-40B4-BE49-F238E27FC236}">
                  <a16:creationId xmlns:a16="http://schemas.microsoft.com/office/drawing/2014/main" id="{58527A0F-D3F6-0AF7-156B-C49E4A12AD0A}"/>
                </a:ext>
              </a:extLst>
            </p:cNvPr>
            <p:cNvSpPr/>
            <p:nvPr/>
          </p:nvSpPr>
          <p:spPr>
            <a:xfrm>
              <a:off x="-4074925" y="2818500"/>
              <a:ext cx="84300" cy="85100"/>
            </a:xfrm>
            <a:custGeom>
              <a:avLst/>
              <a:gdLst/>
              <a:ahLst/>
              <a:cxnLst/>
              <a:rect l="l" t="t" r="r" b="b"/>
              <a:pathLst>
                <a:path w="3372" h="3404" extrusionOk="0">
                  <a:moveTo>
                    <a:pt x="1671" y="631"/>
                  </a:moveTo>
                  <a:cubicBezTo>
                    <a:pt x="2238" y="631"/>
                    <a:pt x="2710" y="1103"/>
                    <a:pt x="2710" y="1670"/>
                  </a:cubicBezTo>
                  <a:cubicBezTo>
                    <a:pt x="2710" y="2206"/>
                    <a:pt x="2238" y="2678"/>
                    <a:pt x="1671" y="2678"/>
                  </a:cubicBezTo>
                  <a:cubicBezTo>
                    <a:pt x="1135" y="2678"/>
                    <a:pt x="662" y="2206"/>
                    <a:pt x="662" y="1670"/>
                  </a:cubicBezTo>
                  <a:cubicBezTo>
                    <a:pt x="662" y="1103"/>
                    <a:pt x="1135" y="631"/>
                    <a:pt x="1671" y="631"/>
                  </a:cubicBezTo>
                  <a:close/>
                  <a:moveTo>
                    <a:pt x="1671" y="1"/>
                  </a:moveTo>
                  <a:cubicBezTo>
                    <a:pt x="725" y="1"/>
                    <a:pt x="1" y="757"/>
                    <a:pt x="1" y="1702"/>
                  </a:cubicBezTo>
                  <a:cubicBezTo>
                    <a:pt x="1" y="2647"/>
                    <a:pt x="725" y="3403"/>
                    <a:pt x="1671" y="3403"/>
                  </a:cubicBezTo>
                  <a:cubicBezTo>
                    <a:pt x="2616" y="3403"/>
                    <a:pt x="3372" y="2647"/>
                    <a:pt x="3372" y="1702"/>
                  </a:cubicBezTo>
                  <a:cubicBezTo>
                    <a:pt x="3372" y="757"/>
                    <a:pt x="2616" y="1"/>
                    <a:pt x="16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9" name="Google Shape;7959;p57">
            <a:extLst>
              <a:ext uri="{FF2B5EF4-FFF2-40B4-BE49-F238E27FC236}">
                <a16:creationId xmlns:a16="http://schemas.microsoft.com/office/drawing/2014/main" id="{47D5ED74-988D-4755-5938-A51174B0EF8E}"/>
              </a:ext>
            </a:extLst>
          </p:cNvPr>
          <p:cNvSpPr/>
          <p:nvPr/>
        </p:nvSpPr>
        <p:spPr>
          <a:xfrm>
            <a:off x="8206798" y="2038852"/>
            <a:ext cx="429649" cy="455367"/>
          </a:xfrm>
          <a:custGeom>
            <a:avLst/>
            <a:gdLst/>
            <a:ahLst/>
            <a:cxnLst/>
            <a:rect l="l" t="t" r="r" b="b"/>
            <a:pathLst>
              <a:path w="11059" h="11721" extrusionOk="0">
                <a:moveTo>
                  <a:pt x="1418" y="693"/>
                </a:moveTo>
                <a:lnTo>
                  <a:pt x="1418" y="1387"/>
                </a:lnTo>
                <a:lnTo>
                  <a:pt x="725" y="1387"/>
                </a:lnTo>
                <a:lnTo>
                  <a:pt x="725" y="693"/>
                </a:lnTo>
                <a:close/>
                <a:moveTo>
                  <a:pt x="9011" y="693"/>
                </a:moveTo>
                <a:lnTo>
                  <a:pt x="9011" y="1387"/>
                </a:lnTo>
                <a:lnTo>
                  <a:pt x="8349" y="1387"/>
                </a:lnTo>
                <a:lnTo>
                  <a:pt x="8349" y="693"/>
                </a:lnTo>
                <a:close/>
                <a:moveTo>
                  <a:pt x="7656" y="1324"/>
                </a:moveTo>
                <a:lnTo>
                  <a:pt x="7656" y="1670"/>
                </a:lnTo>
                <a:cubicBezTo>
                  <a:pt x="7656" y="1891"/>
                  <a:pt x="7813" y="2048"/>
                  <a:pt x="8034" y="2048"/>
                </a:cubicBezTo>
                <a:lnTo>
                  <a:pt x="8381" y="2048"/>
                </a:lnTo>
                <a:lnTo>
                  <a:pt x="8381" y="4222"/>
                </a:lnTo>
                <a:cubicBezTo>
                  <a:pt x="8255" y="4253"/>
                  <a:pt x="8160" y="4316"/>
                  <a:pt x="8034" y="4411"/>
                </a:cubicBezTo>
                <a:cubicBezTo>
                  <a:pt x="7845" y="4243"/>
                  <a:pt x="7614" y="4159"/>
                  <a:pt x="7369" y="4159"/>
                </a:cubicBezTo>
                <a:cubicBezTo>
                  <a:pt x="7246" y="4159"/>
                  <a:pt x="7120" y="4180"/>
                  <a:pt x="6994" y="4222"/>
                </a:cubicBezTo>
                <a:lnTo>
                  <a:pt x="6994" y="3088"/>
                </a:lnTo>
                <a:cubicBezTo>
                  <a:pt x="6994" y="2552"/>
                  <a:pt x="6522" y="2080"/>
                  <a:pt x="5986" y="2080"/>
                </a:cubicBezTo>
                <a:cubicBezTo>
                  <a:pt x="5419" y="2080"/>
                  <a:pt x="4947" y="2552"/>
                  <a:pt x="4947" y="3088"/>
                </a:cubicBezTo>
                <a:lnTo>
                  <a:pt x="4947" y="6459"/>
                </a:lnTo>
                <a:lnTo>
                  <a:pt x="4789" y="6301"/>
                </a:lnTo>
                <a:cubicBezTo>
                  <a:pt x="4600" y="6097"/>
                  <a:pt x="4340" y="5994"/>
                  <a:pt x="4076" y="5994"/>
                </a:cubicBezTo>
                <a:cubicBezTo>
                  <a:pt x="3812" y="5994"/>
                  <a:pt x="3545" y="6097"/>
                  <a:pt x="3340" y="6301"/>
                </a:cubicBezTo>
                <a:cubicBezTo>
                  <a:pt x="2962" y="6679"/>
                  <a:pt x="2962" y="7341"/>
                  <a:pt x="3340" y="7751"/>
                </a:cubicBezTo>
                <a:lnTo>
                  <a:pt x="3812" y="8223"/>
                </a:lnTo>
                <a:lnTo>
                  <a:pt x="2111" y="8223"/>
                </a:lnTo>
                <a:lnTo>
                  <a:pt x="2111" y="7908"/>
                </a:lnTo>
                <a:cubicBezTo>
                  <a:pt x="2111" y="7719"/>
                  <a:pt x="1954" y="7561"/>
                  <a:pt x="1765" y="7561"/>
                </a:cubicBezTo>
                <a:lnTo>
                  <a:pt x="1418" y="7561"/>
                </a:lnTo>
                <a:lnTo>
                  <a:pt x="1418" y="2048"/>
                </a:lnTo>
                <a:lnTo>
                  <a:pt x="1765" y="2048"/>
                </a:lnTo>
                <a:cubicBezTo>
                  <a:pt x="1954" y="2048"/>
                  <a:pt x="2111" y="1891"/>
                  <a:pt x="2111" y="1670"/>
                </a:cubicBezTo>
                <a:lnTo>
                  <a:pt x="2111" y="1324"/>
                </a:lnTo>
                <a:close/>
                <a:moveTo>
                  <a:pt x="1418" y="8255"/>
                </a:moveTo>
                <a:lnTo>
                  <a:pt x="1418" y="8948"/>
                </a:lnTo>
                <a:lnTo>
                  <a:pt x="725" y="8948"/>
                </a:lnTo>
                <a:lnTo>
                  <a:pt x="725" y="8255"/>
                </a:lnTo>
                <a:close/>
                <a:moveTo>
                  <a:pt x="5955" y="2836"/>
                </a:moveTo>
                <a:cubicBezTo>
                  <a:pt x="6144" y="2836"/>
                  <a:pt x="6301" y="2993"/>
                  <a:pt x="6301" y="3182"/>
                </a:cubicBezTo>
                <a:lnTo>
                  <a:pt x="6301" y="6616"/>
                </a:lnTo>
                <a:cubicBezTo>
                  <a:pt x="6301" y="6805"/>
                  <a:pt x="6459" y="6963"/>
                  <a:pt x="6648" y="6963"/>
                </a:cubicBezTo>
                <a:cubicBezTo>
                  <a:pt x="6837" y="6963"/>
                  <a:pt x="6994" y="6805"/>
                  <a:pt x="6994" y="6616"/>
                </a:cubicBezTo>
                <a:lnTo>
                  <a:pt x="6994" y="5230"/>
                </a:lnTo>
                <a:cubicBezTo>
                  <a:pt x="6994" y="5041"/>
                  <a:pt x="7152" y="4884"/>
                  <a:pt x="7372" y="4884"/>
                </a:cubicBezTo>
                <a:cubicBezTo>
                  <a:pt x="7561" y="4884"/>
                  <a:pt x="7719" y="5041"/>
                  <a:pt x="7719" y="5230"/>
                </a:cubicBezTo>
                <a:lnTo>
                  <a:pt x="7719" y="6616"/>
                </a:lnTo>
                <a:cubicBezTo>
                  <a:pt x="7719" y="6805"/>
                  <a:pt x="7876" y="6963"/>
                  <a:pt x="8066" y="6963"/>
                </a:cubicBezTo>
                <a:cubicBezTo>
                  <a:pt x="8255" y="6963"/>
                  <a:pt x="8412" y="6805"/>
                  <a:pt x="8412" y="6616"/>
                </a:cubicBezTo>
                <a:lnTo>
                  <a:pt x="8412" y="5230"/>
                </a:lnTo>
                <a:cubicBezTo>
                  <a:pt x="8412" y="5041"/>
                  <a:pt x="8570" y="4884"/>
                  <a:pt x="8790" y="4884"/>
                </a:cubicBezTo>
                <a:cubicBezTo>
                  <a:pt x="8979" y="4884"/>
                  <a:pt x="9137" y="5041"/>
                  <a:pt x="9137" y="5230"/>
                </a:cubicBezTo>
                <a:lnTo>
                  <a:pt x="9137" y="6616"/>
                </a:lnTo>
                <a:cubicBezTo>
                  <a:pt x="9137" y="6805"/>
                  <a:pt x="9294" y="6963"/>
                  <a:pt x="9483" y="6963"/>
                </a:cubicBezTo>
                <a:cubicBezTo>
                  <a:pt x="9672" y="6963"/>
                  <a:pt x="9830" y="6805"/>
                  <a:pt x="9830" y="6616"/>
                </a:cubicBezTo>
                <a:lnTo>
                  <a:pt x="9830" y="5955"/>
                </a:lnTo>
                <a:cubicBezTo>
                  <a:pt x="9704" y="5703"/>
                  <a:pt x="9861" y="5545"/>
                  <a:pt x="10019" y="5545"/>
                </a:cubicBezTo>
                <a:cubicBezTo>
                  <a:pt x="10239" y="5545"/>
                  <a:pt x="10397" y="5703"/>
                  <a:pt x="10397" y="5892"/>
                </a:cubicBezTo>
                <a:lnTo>
                  <a:pt x="10397" y="7057"/>
                </a:lnTo>
                <a:cubicBezTo>
                  <a:pt x="10397" y="8003"/>
                  <a:pt x="10176" y="8885"/>
                  <a:pt x="9830" y="9672"/>
                </a:cubicBezTo>
                <a:lnTo>
                  <a:pt x="6144" y="9672"/>
                </a:lnTo>
                <a:lnTo>
                  <a:pt x="3812" y="7372"/>
                </a:lnTo>
                <a:cubicBezTo>
                  <a:pt x="3686" y="7246"/>
                  <a:pt x="3686" y="6994"/>
                  <a:pt x="3812" y="6900"/>
                </a:cubicBezTo>
                <a:cubicBezTo>
                  <a:pt x="3875" y="6837"/>
                  <a:pt x="3962" y="6805"/>
                  <a:pt x="4049" y="6805"/>
                </a:cubicBezTo>
                <a:cubicBezTo>
                  <a:pt x="4135" y="6805"/>
                  <a:pt x="4222" y="6837"/>
                  <a:pt x="4285" y="6900"/>
                </a:cubicBezTo>
                <a:lnTo>
                  <a:pt x="5010" y="7593"/>
                </a:lnTo>
                <a:cubicBezTo>
                  <a:pt x="5075" y="7659"/>
                  <a:pt x="5163" y="7690"/>
                  <a:pt x="5251" y="7690"/>
                </a:cubicBezTo>
                <a:cubicBezTo>
                  <a:pt x="5415" y="7690"/>
                  <a:pt x="5577" y="7578"/>
                  <a:pt x="5577" y="7372"/>
                </a:cubicBezTo>
                <a:lnTo>
                  <a:pt x="5577" y="3182"/>
                </a:lnTo>
                <a:cubicBezTo>
                  <a:pt x="5577" y="2993"/>
                  <a:pt x="5734" y="2836"/>
                  <a:pt x="5955" y="2836"/>
                </a:cubicBezTo>
                <a:close/>
                <a:moveTo>
                  <a:pt x="9672" y="10302"/>
                </a:moveTo>
                <a:lnTo>
                  <a:pt x="9672" y="10680"/>
                </a:lnTo>
                <a:cubicBezTo>
                  <a:pt x="9704" y="10869"/>
                  <a:pt x="9546" y="11027"/>
                  <a:pt x="9357" y="11027"/>
                </a:cubicBezTo>
                <a:lnTo>
                  <a:pt x="6616" y="11027"/>
                </a:lnTo>
                <a:cubicBezTo>
                  <a:pt x="6396" y="11027"/>
                  <a:pt x="6238" y="10869"/>
                  <a:pt x="6238" y="10680"/>
                </a:cubicBezTo>
                <a:lnTo>
                  <a:pt x="6238" y="10302"/>
                </a:lnTo>
                <a:close/>
                <a:moveTo>
                  <a:pt x="347" y="0"/>
                </a:moveTo>
                <a:cubicBezTo>
                  <a:pt x="158" y="0"/>
                  <a:pt x="0" y="158"/>
                  <a:pt x="0" y="347"/>
                </a:cubicBezTo>
                <a:lnTo>
                  <a:pt x="0" y="1733"/>
                </a:lnTo>
                <a:cubicBezTo>
                  <a:pt x="0" y="1922"/>
                  <a:pt x="158" y="2080"/>
                  <a:pt x="347" y="2080"/>
                </a:cubicBezTo>
                <a:lnTo>
                  <a:pt x="693" y="2080"/>
                </a:lnTo>
                <a:lnTo>
                  <a:pt x="693" y="7593"/>
                </a:lnTo>
                <a:lnTo>
                  <a:pt x="347" y="7593"/>
                </a:lnTo>
                <a:cubicBezTo>
                  <a:pt x="158" y="7593"/>
                  <a:pt x="0" y="7751"/>
                  <a:pt x="0" y="7940"/>
                </a:cubicBezTo>
                <a:lnTo>
                  <a:pt x="0" y="9326"/>
                </a:lnTo>
                <a:cubicBezTo>
                  <a:pt x="0" y="9515"/>
                  <a:pt x="158" y="9672"/>
                  <a:pt x="347" y="9672"/>
                </a:cubicBezTo>
                <a:lnTo>
                  <a:pt x="1733" y="9672"/>
                </a:lnTo>
                <a:cubicBezTo>
                  <a:pt x="1922" y="9672"/>
                  <a:pt x="2080" y="9515"/>
                  <a:pt x="2080" y="9326"/>
                </a:cubicBezTo>
                <a:lnTo>
                  <a:pt x="2080" y="8979"/>
                </a:lnTo>
                <a:lnTo>
                  <a:pt x="4442" y="8979"/>
                </a:lnTo>
                <a:lnTo>
                  <a:pt x="5577" y="10113"/>
                </a:lnTo>
                <a:lnTo>
                  <a:pt x="5577" y="10712"/>
                </a:lnTo>
                <a:cubicBezTo>
                  <a:pt x="5577" y="11248"/>
                  <a:pt x="6049" y="11720"/>
                  <a:pt x="6616" y="11720"/>
                </a:cubicBezTo>
                <a:lnTo>
                  <a:pt x="9357" y="11720"/>
                </a:lnTo>
                <a:cubicBezTo>
                  <a:pt x="9924" y="11720"/>
                  <a:pt x="10397" y="11248"/>
                  <a:pt x="10397" y="10712"/>
                </a:cubicBezTo>
                <a:lnTo>
                  <a:pt x="10397" y="10113"/>
                </a:lnTo>
                <a:cubicBezTo>
                  <a:pt x="10806" y="9200"/>
                  <a:pt x="11058" y="8160"/>
                  <a:pt x="11058" y="7026"/>
                </a:cubicBezTo>
                <a:lnTo>
                  <a:pt x="11058" y="5892"/>
                </a:lnTo>
                <a:cubicBezTo>
                  <a:pt x="11058" y="5325"/>
                  <a:pt x="10617" y="4884"/>
                  <a:pt x="10019" y="4884"/>
                </a:cubicBezTo>
                <a:cubicBezTo>
                  <a:pt x="9924" y="4884"/>
                  <a:pt x="9767" y="4915"/>
                  <a:pt x="9641" y="4947"/>
                </a:cubicBezTo>
                <a:cubicBezTo>
                  <a:pt x="9546" y="4632"/>
                  <a:pt x="9326" y="4379"/>
                  <a:pt x="9011" y="4253"/>
                </a:cubicBezTo>
                <a:lnTo>
                  <a:pt x="9011" y="2080"/>
                </a:lnTo>
                <a:lnTo>
                  <a:pt x="9357" y="2080"/>
                </a:lnTo>
                <a:cubicBezTo>
                  <a:pt x="9546" y="2080"/>
                  <a:pt x="9735" y="1922"/>
                  <a:pt x="9735" y="1733"/>
                </a:cubicBezTo>
                <a:lnTo>
                  <a:pt x="9735" y="347"/>
                </a:lnTo>
                <a:cubicBezTo>
                  <a:pt x="9735" y="158"/>
                  <a:pt x="9546" y="0"/>
                  <a:pt x="9357" y="0"/>
                </a:cubicBezTo>
                <a:lnTo>
                  <a:pt x="7971" y="0"/>
                </a:lnTo>
                <a:cubicBezTo>
                  <a:pt x="7782" y="0"/>
                  <a:pt x="7624" y="158"/>
                  <a:pt x="7624" y="347"/>
                </a:cubicBezTo>
                <a:lnTo>
                  <a:pt x="7624" y="693"/>
                </a:lnTo>
                <a:lnTo>
                  <a:pt x="2080" y="693"/>
                </a:lnTo>
                <a:lnTo>
                  <a:pt x="2080" y="347"/>
                </a:lnTo>
                <a:cubicBezTo>
                  <a:pt x="2080" y="158"/>
                  <a:pt x="1922" y="0"/>
                  <a:pt x="1733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0" name="Google Shape;7960;p57">
            <a:extLst>
              <a:ext uri="{FF2B5EF4-FFF2-40B4-BE49-F238E27FC236}">
                <a16:creationId xmlns:a16="http://schemas.microsoft.com/office/drawing/2014/main" id="{A3C5F1BF-7E17-4A4F-91D3-6D997598C4DB}"/>
              </a:ext>
            </a:extLst>
          </p:cNvPr>
          <p:cNvGrpSpPr/>
          <p:nvPr/>
        </p:nvGrpSpPr>
        <p:grpSpPr>
          <a:xfrm>
            <a:off x="8194970" y="2588274"/>
            <a:ext cx="452920" cy="452920"/>
            <a:chOff x="-2419325" y="2408150"/>
            <a:chExt cx="291450" cy="291450"/>
          </a:xfrm>
          <a:solidFill>
            <a:srgbClr val="054B99"/>
          </a:solidFill>
        </p:grpSpPr>
        <p:sp>
          <p:nvSpPr>
            <p:cNvPr id="571" name="Google Shape;7961;p57">
              <a:extLst>
                <a:ext uri="{FF2B5EF4-FFF2-40B4-BE49-F238E27FC236}">
                  <a16:creationId xmlns:a16="http://schemas.microsoft.com/office/drawing/2014/main" id="{BBF05D2B-0224-3F64-EE15-1C5596A29941}"/>
                </a:ext>
              </a:extLst>
            </p:cNvPr>
            <p:cNvSpPr/>
            <p:nvPr/>
          </p:nvSpPr>
          <p:spPr>
            <a:xfrm>
              <a:off x="-2419325" y="2408150"/>
              <a:ext cx="291450" cy="291450"/>
            </a:xfrm>
            <a:custGeom>
              <a:avLst/>
              <a:gdLst/>
              <a:ahLst/>
              <a:cxnLst/>
              <a:rect l="l" t="t" r="r" b="b"/>
              <a:pathLst>
                <a:path w="11658" h="11658" extrusionOk="0">
                  <a:moveTo>
                    <a:pt x="8948" y="725"/>
                  </a:moveTo>
                  <a:lnTo>
                    <a:pt x="8948" y="2489"/>
                  </a:lnTo>
                  <a:lnTo>
                    <a:pt x="8948" y="10366"/>
                  </a:lnTo>
                  <a:cubicBezTo>
                    <a:pt x="8948" y="10586"/>
                    <a:pt x="9011" y="10838"/>
                    <a:pt x="9137" y="11027"/>
                  </a:cubicBezTo>
                  <a:lnTo>
                    <a:pt x="1733" y="11027"/>
                  </a:lnTo>
                  <a:cubicBezTo>
                    <a:pt x="1134" y="11027"/>
                    <a:pt x="662" y="10586"/>
                    <a:pt x="662" y="10019"/>
                  </a:cubicBezTo>
                  <a:lnTo>
                    <a:pt x="662" y="725"/>
                  </a:lnTo>
                  <a:close/>
                  <a:moveTo>
                    <a:pt x="11027" y="2836"/>
                  </a:moveTo>
                  <a:lnTo>
                    <a:pt x="11027" y="10366"/>
                  </a:lnTo>
                  <a:lnTo>
                    <a:pt x="10995" y="10366"/>
                  </a:lnTo>
                  <a:cubicBezTo>
                    <a:pt x="10995" y="10744"/>
                    <a:pt x="10680" y="11027"/>
                    <a:pt x="10334" y="11027"/>
                  </a:cubicBezTo>
                  <a:cubicBezTo>
                    <a:pt x="9987" y="11027"/>
                    <a:pt x="9672" y="10712"/>
                    <a:pt x="9672" y="10366"/>
                  </a:cubicBezTo>
                  <a:lnTo>
                    <a:pt x="9672" y="2836"/>
                  </a:ln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9956"/>
                  </a:lnTo>
                  <a:cubicBezTo>
                    <a:pt x="0" y="10901"/>
                    <a:pt x="756" y="11657"/>
                    <a:pt x="1702" y="11657"/>
                  </a:cubicBezTo>
                  <a:lnTo>
                    <a:pt x="10302" y="11657"/>
                  </a:lnTo>
                  <a:cubicBezTo>
                    <a:pt x="11027" y="11657"/>
                    <a:pt x="11657" y="11027"/>
                    <a:pt x="11657" y="10271"/>
                  </a:cubicBezTo>
                  <a:lnTo>
                    <a:pt x="11657" y="2395"/>
                  </a:lnTo>
                  <a:cubicBezTo>
                    <a:pt x="11657" y="2300"/>
                    <a:pt x="11500" y="2143"/>
                    <a:pt x="11342" y="2143"/>
                  </a:cubicBezTo>
                  <a:lnTo>
                    <a:pt x="9641" y="2143"/>
                  </a:lnTo>
                  <a:lnTo>
                    <a:pt x="9641" y="347"/>
                  </a:lnTo>
                  <a:cubicBezTo>
                    <a:pt x="9641" y="158"/>
                    <a:pt x="9483" y="1"/>
                    <a:pt x="92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7962;p57">
              <a:extLst>
                <a:ext uri="{FF2B5EF4-FFF2-40B4-BE49-F238E27FC236}">
                  <a16:creationId xmlns:a16="http://schemas.microsoft.com/office/drawing/2014/main" id="{6CB220AD-7888-B8F1-DCFA-46B878869CA6}"/>
                </a:ext>
              </a:extLst>
            </p:cNvPr>
            <p:cNvSpPr/>
            <p:nvPr/>
          </p:nvSpPr>
          <p:spPr>
            <a:xfrm>
              <a:off x="-2385475" y="2444375"/>
              <a:ext cx="173325" cy="86675"/>
            </a:xfrm>
            <a:custGeom>
              <a:avLst/>
              <a:gdLst/>
              <a:ahLst/>
              <a:cxnLst/>
              <a:rect l="l" t="t" r="r" b="b"/>
              <a:pathLst>
                <a:path w="6933" h="3467" extrusionOk="0">
                  <a:moveTo>
                    <a:pt x="6207" y="694"/>
                  </a:moveTo>
                  <a:lnTo>
                    <a:pt x="6207" y="2742"/>
                  </a:lnTo>
                  <a:lnTo>
                    <a:pt x="694" y="2742"/>
                  </a:lnTo>
                  <a:lnTo>
                    <a:pt x="694" y="694"/>
                  </a:lnTo>
                  <a:close/>
                  <a:moveTo>
                    <a:pt x="348" y="1"/>
                  </a:moveTo>
                  <a:cubicBezTo>
                    <a:pt x="159" y="1"/>
                    <a:pt x="1" y="158"/>
                    <a:pt x="1" y="379"/>
                  </a:cubicBezTo>
                  <a:lnTo>
                    <a:pt x="1" y="3120"/>
                  </a:lnTo>
                  <a:cubicBezTo>
                    <a:pt x="1" y="3309"/>
                    <a:pt x="159" y="3466"/>
                    <a:pt x="348" y="3466"/>
                  </a:cubicBezTo>
                  <a:lnTo>
                    <a:pt x="6554" y="3466"/>
                  </a:lnTo>
                  <a:cubicBezTo>
                    <a:pt x="6775" y="3466"/>
                    <a:pt x="6932" y="3309"/>
                    <a:pt x="6932" y="3120"/>
                  </a:cubicBezTo>
                  <a:lnTo>
                    <a:pt x="6932" y="379"/>
                  </a:lnTo>
                  <a:cubicBezTo>
                    <a:pt x="6869" y="158"/>
                    <a:pt x="6712" y="1"/>
                    <a:pt x="65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7963;p57">
              <a:extLst>
                <a:ext uri="{FF2B5EF4-FFF2-40B4-BE49-F238E27FC236}">
                  <a16:creationId xmlns:a16="http://schemas.microsoft.com/office/drawing/2014/main" id="{7F63CB1A-B9E5-B037-367A-41DA01ED27CF}"/>
                </a:ext>
              </a:extLst>
            </p:cNvPr>
            <p:cNvSpPr/>
            <p:nvPr/>
          </p:nvSpPr>
          <p:spPr>
            <a:xfrm>
              <a:off x="-2385475" y="2545975"/>
              <a:ext cx="86675" cy="86675"/>
            </a:xfrm>
            <a:custGeom>
              <a:avLst/>
              <a:gdLst/>
              <a:ahLst/>
              <a:cxnLst/>
              <a:rect l="l" t="t" r="r" b="b"/>
              <a:pathLst>
                <a:path w="3467" h="3467" extrusionOk="0">
                  <a:moveTo>
                    <a:pt x="2742" y="757"/>
                  </a:moveTo>
                  <a:lnTo>
                    <a:pt x="2742" y="2805"/>
                  </a:lnTo>
                  <a:lnTo>
                    <a:pt x="694" y="2805"/>
                  </a:lnTo>
                  <a:lnTo>
                    <a:pt x="694" y="757"/>
                  </a:lnTo>
                  <a:close/>
                  <a:moveTo>
                    <a:pt x="348" y="1"/>
                  </a:moveTo>
                  <a:cubicBezTo>
                    <a:pt x="159" y="1"/>
                    <a:pt x="1" y="158"/>
                    <a:pt x="1" y="347"/>
                  </a:cubicBezTo>
                  <a:lnTo>
                    <a:pt x="1" y="3120"/>
                  </a:lnTo>
                  <a:cubicBezTo>
                    <a:pt x="1" y="3309"/>
                    <a:pt x="159" y="3466"/>
                    <a:pt x="348" y="3466"/>
                  </a:cubicBezTo>
                  <a:lnTo>
                    <a:pt x="3088" y="3466"/>
                  </a:lnTo>
                  <a:cubicBezTo>
                    <a:pt x="3309" y="3466"/>
                    <a:pt x="3467" y="3309"/>
                    <a:pt x="3467" y="3120"/>
                  </a:cubicBezTo>
                  <a:lnTo>
                    <a:pt x="3467" y="347"/>
                  </a:lnTo>
                  <a:cubicBezTo>
                    <a:pt x="3467" y="158"/>
                    <a:pt x="3309" y="1"/>
                    <a:pt x="30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7964;p57">
              <a:extLst>
                <a:ext uri="{FF2B5EF4-FFF2-40B4-BE49-F238E27FC236}">
                  <a16:creationId xmlns:a16="http://schemas.microsoft.com/office/drawing/2014/main" id="{BBD03B72-C128-856C-0338-158D34FC3670}"/>
                </a:ext>
              </a:extLst>
            </p:cNvPr>
            <p:cNvSpPr/>
            <p:nvPr/>
          </p:nvSpPr>
          <p:spPr>
            <a:xfrm>
              <a:off x="-2281500" y="2546775"/>
              <a:ext cx="69350" cy="18125"/>
            </a:xfrm>
            <a:custGeom>
              <a:avLst/>
              <a:gdLst/>
              <a:ahLst/>
              <a:cxnLst/>
              <a:rect l="l" t="t" r="r" b="b"/>
              <a:pathLst>
                <a:path w="277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2395" y="725"/>
                  </a:lnTo>
                  <a:cubicBezTo>
                    <a:pt x="2616" y="725"/>
                    <a:pt x="2773" y="567"/>
                    <a:pt x="2773" y="378"/>
                  </a:cubicBezTo>
                  <a:cubicBezTo>
                    <a:pt x="2710" y="158"/>
                    <a:pt x="2553" y="0"/>
                    <a:pt x="2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7965;p57">
              <a:extLst>
                <a:ext uri="{FF2B5EF4-FFF2-40B4-BE49-F238E27FC236}">
                  <a16:creationId xmlns:a16="http://schemas.microsoft.com/office/drawing/2014/main" id="{7A77EB95-E055-B52F-BEFB-32B079F2F62E}"/>
                </a:ext>
              </a:extLst>
            </p:cNvPr>
            <p:cNvSpPr/>
            <p:nvPr/>
          </p:nvSpPr>
          <p:spPr>
            <a:xfrm>
              <a:off x="-2281500" y="2581425"/>
              <a:ext cx="69350" cy="18150"/>
            </a:xfrm>
            <a:custGeom>
              <a:avLst/>
              <a:gdLst/>
              <a:ahLst/>
              <a:cxnLst/>
              <a:rect l="l" t="t" r="r" b="b"/>
              <a:pathLst>
                <a:path w="277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2395" y="725"/>
                  </a:lnTo>
                  <a:cubicBezTo>
                    <a:pt x="2616" y="725"/>
                    <a:pt x="2773" y="568"/>
                    <a:pt x="2773" y="347"/>
                  </a:cubicBezTo>
                  <a:cubicBezTo>
                    <a:pt x="2710" y="158"/>
                    <a:pt x="2553" y="1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7966;p57">
              <a:extLst>
                <a:ext uri="{FF2B5EF4-FFF2-40B4-BE49-F238E27FC236}">
                  <a16:creationId xmlns:a16="http://schemas.microsoft.com/office/drawing/2014/main" id="{9207DDC0-1AAA-5932-1F48-A988F8BFB585}"/>
                </a:ext>
              </a:extLst>
            </p:cNvPr>
            <p:cNvSpPr/>
            <p:nvPr/>
          </p:nvSpPr>
          <p:spPr>
            <a:xfrm>
              <a:off x="-2281500" y="2616075"/>
              <a:ext cx="69350" cy="17350"/>
            </a:xfrm>
            <a:custGeom>
              <a:avLst/>
              <a:gdLst/>
              <a:ahLst/>
              <a:cxnLst/>
              <a:rect l="l" t="t" r="r" b="b"/>
              <a:pathLst>
                <a:path w="277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2395" y="694"/>
                  </a:lnTo>
                  <a:cubicBezTo>
                    <a:pt x="2616" y="694"/>
                    <a:pt x="2773" y="536"/>
                    <a:pt x="2773" y="347"/>
                  </a:cubicBezTo>
                  <a:cubicBezTo>
                    <a:pt x="2710" y="158"/>
                    <a:pt x="2553" y="1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7967;p57">
              <a:extLst>
                <a:ext uri="{FF2B5EF4-FFF2-40B4-BE49-F238E27FC236}">
                  <a16:creationId xmlns:a16="http://schemas.microsoft.com/office/drawing/2014/main" id="{ECE4BD4E-F73C-AF1E-B8F0-1017FC805723}"/>
                </a:ext>
              </a:extLst>
            </p:cNvPr>
            <p:cNvSpPr/>
            <p:nvPr/>
          </p:nvSpPr>
          <p:spPr>
            <a:xfrm>
              <a:off x="-2385475" y="2649150"/>
              <a:ext cx="173325" cy="18150"/>
            </a:xfrm>
            <a:custGeom>
              <a:avLst/>
              <a:gdLst/>
              <a:ahLst/>
              <a:cxnLst/>
              <a:rect l="l" t="t" r="r" b="b"/>
              <a:pathLst>
                <a:path w="6933" h="726" extrusionOk="0">
                  <a:moveTo>
                    <a:pt x="348" y="1"/>
                  </a:moveTo>
                  <a:cubicBezTo>
                    <a:pt x="159" y="1"/>
                    <a:pt x="1" y="159"/>
                    <a:pt x="1" y="379"/>
                  </a:cubicBezTo>
                  <a:cubicBezTo>
                    <a:pt x="1" y="568"/>
                    <a:pt x="159" y="726"/>
                    <a:pt x="348" y="726"/>
                  </a:cubicBezTo>
                  <a:lnTo>
                    <a:pt x="6554" y="726"/>
                  </a:lnTo>
                  <a:cubicBezTo>
                    <a:pt x="6775" y="726"/>
                    <a:pt x="6932" y="568"/>
                    <a:pt x="6932" y="379"/>
                  </a:cubicBezTo>
                  <a:cubicBezTo>
                    <a:pt x="6869" y="159"/>
                    <a:pt x="6712" y="1"/>
                    <a:pt x="65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8" name="Google Shape;7968;p57">
            <a:extLst>
              <a:ext uri="{FF2B5EF4-FFF2-40B4-BE49-F238E27FC236}">
                <a16:creationId xmlns:a16="http://schemas.microsoft.com/office/drawing/2014/main" id="{13813136-B33F-FE93-A100-A17407B82F57}"/>
              </a:ext>
            </a:extLst>
          </p:cNvPr>
          <p:cNvSpPr/>
          <p:nvPr/>
        </p:nvSpPr>
        <p:spPr>
          <a:xfrm>
            <a:off x="8206178" y="3147100"/>
            <a:ext cx="456572" cy="455367"/>
          </a:xfrm>
          <a:custGeom>
            <a:avLst/>
            <a:gdLst/>
            <a:ahLst/>
            <a:cxnLst/>
            <a:rect l="l" t="t" r="r" b="b"/>
            <a:pathLst>
              <a:path w="11752" h="11721" extrusionOk="0">
                <a:moveTo>
                  <a:pt x="6490" y="662"/>
                </a:moveTo>
                <a:cubicBezTo>
                  <a:pt x="6711" y="662"/>
                  <a:pt x="6868" y="820"/>
                  <a:pt x="6868" y="1009"/>
                </a:cubicBezTo>
                <a:lnTo>
                  <a:pt x="6868" y="1355"/>
                </a:lnTo>
                <a:lnTo>
                  <a:pt x="5167" y="1355"/>
                </a:lnTo>
                <a:cubicBezTo>
                  <a:pt x="4600" y="1355"/>
                  <a:pt x="4127" y="1828"/>
                  <a:pt x="4127" y="2395"/>
                </a:cubicBezTo>
                <a:lnTo>
                  <a:pt x="4127" y="2773"/>
                </a:lnTo>
                <a:lnTo>
                  <a:pt x="3088" y="2773"/>
                </a:lnTo>
                <a:cubicBezTo>
                  <a:pt x="2993" y="2773"/>
                  <a:pt x="2867" y="2836"/>
                  <a:pt x="2836" y="2899"/>
                </a:cubicBezTo>
                <a:lnTo>
                  <a:pt x="2048" y="3687"/>
                </a:lnTo>
                <a:lnTo>
                  <a:pt x="2048" y="3151"/>
                </a:lnTo>
                <a:cubicBezTo>
                  <a:pt x="2048" y="2931"/>
                  <a:pt x="1891" y="2773"/>
                  <a:pt x="1702" y="2773"/>
                </a:cubicBezTo>
                <a:lnTo>
                  <a:pt x="1040" y="2773"/>
                </a:lnTo>
                <a:cubicBezTo>
                  <a:pt x="819" y="2773"/>
                  <a:pt x="662" y="2616"/>
                  <a:pt x="662" y="2427"/>
                </a:cubicBezTo>
                <a:lnTo>
                  <a:pt x="662" y="1009"/>
                </a:lnTo>
                <a:cubicBezTo>
                  <a:pt x="662" y="820"/>
                  <a:pt x="819" y="662"/>
                  <a:pt x="1040" y="662"/>
                </a:cubicBezTo>
                <a:close/>
                <a:moveTo>
                  <a:pt x="10649" y="1986"/>
                </a:moveTo>
                <a:cubicBezTo>
                  <a:pt x="10838" y="1986"/>
                  <a:pt x="10995" y="2143"/>
                  <a:pt x="10995" y="2364"/>
                </a:cubicBezTo>
                <a:lnTo>
                  <a:pt x="10995" y="3781"/>
                </a:lnTo>
                <a:cubicBezTo>
                  <a:pt x="10995" y="3970"/>
                  <a:pt x="10838" y="4128"/>
                  <a:pt x="10649" y="4128"/>
                </a:cubicBezTo>
                <a:lnTo>
                  <a:pt x="8601" y="4128"/>
                </a:lnTo>
                <a:cubicBezTo>
                  <a:pt x="8412" y="4128"/>
                  <a:pt x="8255" y="4285"/>
                  <a:pt x="8255" y="4474"/>
                </a:cubicBezTo>
                <a:lnTo>
                  <a:pt x="8255" y="5041"/>
                </a:lnTo>
                <a:lnTo>
                  <a:pt x="7404" y="4191"/>
                </a:lnTo>
                <a:cubicBezTo>
                  <a:pt x="7372" y="4159"/>
                  <a:pt x="7246" y="4128"/>
                  <a:pt x="7183" y="4128"/>
                </a:cubicBezTo>
                <a:lnTo>
                  <a:pt x="5136" y="4128"/>
                </a:lnTo>
                <a:cubicBezTo>
                  <a:pt x="4947" y="4128"/>
                  <a:pt x="4789" y="3970"/>
                  <a:pt x="4789" y="3781"/>
                </a:cubicBezTo>
                <a:lnTo>
                  <a:pt x="4789" y="2364"/>
                </a:lnTo>
                <a:cubicBezTo>
                  <a:pt x="4789" y="2143"/>
                  <a:pt x="4947" y="1986"/>
                  <a:pt x="5136" y="1986"/>
                </a:cubicBezTo>
                <a:close/>
                <a:moveTo>
                  <a:pt x="3088" y="6207"/>
                </a:moveTo>
                <a:cubicBezTo>
                  <a:pt x="3623" y="6207"/>
                  <a:pt x="4096" y="6680"/>
                  <a:pt x="4096" y="7247"/>
                </a:cubicBezTo>
                <a:cubicBezTo>
                  <a:pt x="4096" y="7782"/>
                  <a:pt x="3623" y="8255"/>
                  <a:pt x="3088" y="8255"/>
                </a:cubicBezTo>
                <a:cubicBezTo>
                  <a:pt x="2521" y="8255"/>
                  <a:pt x="2048" y="7782"/>
                  <a:pt x="2048" y="7247"/>
                </a:cubicBezTo>
                <a:cubicBezTo>
                  <a:pt x="2048" y="6648"/>
                  <a:pt x="2489" y="6207"/>
                  <a:pt x="3088" y="6207"/>
                </a:cubicBezTo>
                <a:close/>
                <a:moveTo>
                  <a:pt x="8601" y="6207"/>
                </a:moveTo>
                <a:cubicBezTo>
                  <a:pt x="9137" y="6207"/>
                  <a:pt x="9609" y="6648"/>
                  <a:pt x="9609" y="7247"/>
                </a:cubicBezTo>
                <a:cubicBezTo>
                  <a:pt x="9609" y="7782"/>
                  <a:pt x="9137" y="8255"/>
                  <a:pt x="8601" y="8255"/>
                </a:cubicBezTo>
                <a:cubicBezTo>
                  <a:pt x="8003" y="8255"/>
                  <a:pt x="7530" y="7782"/>
                  <a:pt x="7530" y="7247"/>
                </a:cubicBezTo>
                <a:cubicBezTo>
                  <a:pt x="7530" y="6680"/>
                  <a:pt x="8003" y="6207"/>
                  <a:pt x="8601" y="6207"/>
                </a:cubicBezTo>
                <a:close/>
                <a:moveTo>
                  <a:pt x="3749" y="8980"/>
                </a:moveTo>
                <a:cubicBezTo>
                  <a:pt x="4695" y="8980"/>
                  <a:pt x="5451" y="9704"/>
                  <a:pt x="5451" y="10649"/>
                </a:cubicBezTo>
                <a:lnTo>
                  <a:pt x="5451" y="11027"/>
                </a:lnTo>
                <a:lnTo>
                  <a:pt x="630" y="11027"/>
                </a:lnTo>
                <a:lnTo>
                  <a:pt x="630" y="10649"/>
                </a:lnTo>
                <a:lnTo>
                  <a:pt x="662" y="10649"/>
                </a:lnTo>
                <a:cubicBezTo>
                  <a:pt x="662" y="9704"/>
                  <a:pt x="1418" y="8980"/>
                  <a:pt x="2363" y="8980"/>
                </a:cubicBezTo>
                <a:close/>
                <a:moveTo>
                  <a:pt x="9369" y="8976"/>
                </a:moveTo>
                <a:cubicBezTo>
                  <a:pt x="10266" y="8976"/>
                  <a:pt x="10995" y="9740"/>
                  <a:pt x="10995" y="10649"/>
                </a:cubicBezTo>
                <a:lnTo>
                  <a:pt x="10995" y="11027"/>
                </a:lnTo>
                <a:lnTo>
                  <a:pt x="6144" y="11027"/>
                </a:lnTo>
                <a:lnTo>
                  <a:pt x="6144" y="10649"/>
                </a:lnTo>
                <a:cubicBezTo>
                  <a:pt x="6144" y="9704"/>
                  <a:pt x="6900" y="8980"/>
                  <a:pt x="7845" y="8980"/>
                </a:cubicBezTo>
                <a:lnTo>
                  <a:pt x="9263" y="8980"/>
                </a:lnTo>
                <a:cubicBezTo>
                  <a:pt x="9298" y="8977"/>
                  <a:pt x="9334" y="8976"/>
                  <a:pt x="9369" y="8976"/>
                </a:cubicBezTo>
                <a:close/>
                <a:moveTo>
                  <a:pt x="1040" y="1"/>
                </a:moveTo>
                <a:cubicBezTo>
                  <a:pt x="473" y="1"/>
                  <a:pt x="0" y="473"/>
                  <a:pt x="0" y="1009"/>
                </a:cubicBezTo>
                <a:lnTo>
                  <a:pt x="0" y="2427"/>
                </a:lnTo>
                <a:cubicBezTo>
                  <a:pt x="0" y="2994"/>
                  <a:pt x="473" y="3466"/>
                  <a:pt x="1040" y="3466"/>
                </a:cubicBezTo>
                <a:lnTo>
                  <a:pt x="1386" y="3466"/>
                </a:lnTo>
                <a:lnTo>
                  <a:pt x="1386" y="4474"/>
                </a:lnTo>
                <a:cubicBezTo>
                  <a:pt x="1386" y="4688"/>
                  <a:pt x="1546" y="4829"/>
                  <a:pt x="1727" y="4829"/>
                </a:cubicBezTo>
                <a:cubicBezTo>
                  <a:pt x="1813" y="4829"/>
                  <a:pt x="1904" y="4797"/>
                  <a:pt x="1985" y="4726"/>
                </a:cubicBezTo>
                <a:lnTo>
                  <a:pt x="3245" y="3466"/>
                </a:lnTo>
                <a:lnTo>
                  <a:pt x="4096" y="3466"/>
                </a:lnTo>
                <a:lnTo>
                  <a:pt x="4096" y="3813"/>
                </a:lnTo>
                <a:cubicBezTo>
                  <a:pt x="4096" y="4348"/>
                  <a:pt x="4568" y="4821"/>
                  <a:pt x="5136" y="4821"/>
                </a:cubicBezTo>
                <a:lnTo>
                  <a:pt x="7057" y="4821"/>
                </a:lnTo>
                <a:lnTo>
                  <a:pt x="7908" y="5672"/>
                </a:lnTo>
                <a:cubicBezTo>
                  <a:pt x="7341" y="5924"/>
                  <a:pt x="6868" y="6522"/>
                  <a:pt x="6868" y="7247"/>
                </a:cubicBezTo>
                <a:cubicBezTo>
                  <a:pt x="6868" y="7625"/>
                  <a:pt x="7026" y="8034"/>
                  <a:pt x="7278" y="8349"/>
                </a:cubicBezTo>
                <a:cubicBezTo>
                  <a:pt x="6648" y="8507"/>
                  <a:pt x="6144" y="8885"/>
                  <a:pt x="5829" y="9452"/>
                </a:cubicBezTo>
                <a:cubicBezTo>
                  <a:pt x="5514" y="8917"/>
                  <a:pt x="5010" y="8539"/>
                  <a:pt x="4411" y="8381"/>
                </a:cubicBezTo>
                <a:cubicBezTo>
                  <a:pt x="4663" y="8066"/>
                  <a:pt x="4821" y="7719"/>
                  <a:pt x="4821" y="7278"/>
                </a:cubicBezTo>
                <a:cubicBezTo>
                  <a:pt x="4821" y="6333"/>
                  <a:pt x="4064" y="5577"/>
                  <a:pt x="3119" y="5577"/>
                </a:cubicBezTo>
                <a:cubicBezTo>
                  <a:pt x="2174" y="5577"/>
                  <a:pt x="1418" y="6333"/>
                  <a:pt x="1418" y="7278"/>
                </a:cubicBezTo>
                <a:cubicBezTo>
                  <a:pt x="1418" y="7719"/>
                  <a:pt x="1576" y="8097"/>
                  <a:pt x="1828" y="8381"/>
                </a:cubicBezTo>
                <a:cubicBezTo>
                  <a:pt x="788" y="8665"/>
                  <a:pt x="32" y="9610"/>
                  <a:pt x="32" y="10712"/>
                </a:cubicBezTo>
                <a:lnTo>
                  <a:pt x="32" y="11374"/>
                </a:lnTo>
                <a:cubicBezTo>
                  <a:pt x="32" y="11563"/>
                  <a:pt x="189" y="11721"/>
                  <a:pt x="410" y="11721"/>
                </a:cubicBezTo>
                <a:lnTo>
                  <a:pt x="11374" y="11721"/>
                </a:lnTo>
                <a:cubicBezTo>
                  <a:pt x="11594" y="11721"/>
                  <a:pt x="11752" y="11563"/>
                  <a:pt x="11752" y="11374"/>
                </a:cubicBezTo>
                <a:lnTo>
                  <a:pt x="11752" y="10712"/>
                </a:lnTo>
                <a:cubicBezTo>
                  <a:pt x="11752" y="9610"/>
                  <a:pt x="10995" y="8665"/>
                  <a:pt x="9956" y="8381"/>
                </a:cubicBezTo>
                <a:cubicBezTo>
                  <a:pt x="10208" y="8066"/>
                  <a:pt x="10365" y="7719"/>
                  <a:pt x="10365" y="7278"/>
                </a:cubicBezTo>
                <a:cubicBezTo>
                  <a:pt x="10365" y="6459"/>
                  <a:pt x="9767" y="5735"/>
                  <a:pt x="8979" y="5577"/>
                </a:cubicBezTo>
                <a:lnTo>
                  <a:pt x="8979" y="4884"/>
                </a:lnTo>
                <a:lnTo>
                  <a:pt x="10649" y="4884"/>
                </a:lnTo>
                <a:lnTo>
                  <a:pt x="10649" y="4821"/>
                </a:lnTo>
                <a:cubicBezTo>
                  <a:pt x="11185" y="4821"/>
                  <a:pt x="11657" y="4348"/>
                  <a:pt x="11657" y="3813"/>
                </a:cubicBezTo>
                <a:lnTo>
                  <a:pt x="11657" y="2395"/>
                </a:lnTo>
                <a:cubicBezTo>
                  <a:pt x="11657" y="1828"/>
                  <a:pt x="11185" y="1355"/>
                  <a:pt x="10649" y="1355"/>
                </a:cubicBezTo>
                <a:lnTo>
                  <a:pt x="7530" y="1355"/>
                </a:lnTo>
                <a:lnTo>
                  <a:pt x="7530" y="1009"/>
                </a:lnTo>
                <a:cubicBezTo>
                  <a:pt x="7530" y="473"/>
                  <a:pt x="7057" y="1"/>
                  <a:pt x="6490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9" name="Google Shape;7969;p57">
            <a:extLst>
              <a:ext uri="{FF2B5EF4-FFF2-40B4-BE49-F238E27FC236}">
                <a16:creationId xmlns:a16="http://schemas.microsoft.com/office/drawing/2014/main" id="{EC01B329-3A9F-6E52-18E0-EEFA00139FFC}"/>
              </a:ext>
            </a:extLst>
          </p:cNvPr>
          <p:cNvGrpSpPr/>
          <p:nvPr/>
        </p:nvGrpSpPr>
        <p:grpSpPr>
          <a:xfrm>
            <a:off x="9961953" y="3147956"/>
            <a:ext cx="452920" cy="454125"/>
            <a:chOff x="-1333200" y="2770450"/>
            <a:chExt cx="291450" cy="292225"/>
          </a:xfrm>
          <a:solidFill>
            <a:srgbClr val="054B99"/>
          </a:solidFill>
        </p:grpSpPr>
        <p:sp>
          <p:nvSpPr>
            <p:cNvPr id="580" name="Google Shape;7970;p57">
              <a:extLst>
                <a:ext uri="{FF2B5EF4-FFF2-40B4-BE49-F238E27FC236}">
                  <a16:creationId xmlns:a16="http://schemas.microsoft.com/office/drawing/2014/main" id="{CF1881BE-6D3B-FBB8-56FE-C680C24BE9CC}"/>
                </a:ext>
              </a:extLst>
            </p:cNvPr>
            <p:cNvSpPr/>
            <p:nvPr/>
          </p:nvSpPr>
          <p:spPr>
            <a:xfrm>
              <a:off x="-1299325" y="2808250"/>
              <a:ext cx="222925" cy="134725"/>
            </a:xfrm>
            <a:custGeom>
              <a:avLst/>
              <a:gdLst/>
              <a:ahLst/>
              <a:cxnLst/>
              <a:rect l="l" t="t" r="r" b="b"/>
              <a:pathLst>
                <a:path w="8917" h="5389" extrusionOk="0">
                  <a:moveTo>
                    <a:pt x="7877" y="631"/>
                  </a:moveTo>
                  <a:cubicBezTo>
                    <a:pt x="8066" y="631"/>
                    <a:pt x="8223" y="789"/>
                    <a:pt x="8223" y="978"/>
                  </a:cubicBezTo>
                  <a:cubicBezTo>
                    <a:pt x="8223" y="1167"/>
                    <a:pt x="8066" y="1324"/>
                    <a:pt x="7877" y="1324"/>
                  </a:cubicBezTo>
                  <a:cubicBezTo>
                    <a:pt x="7656" y="1324"/>
                    <a:pt x="7498" y="1167"/>
                    <a:pt x="7498" y="978"/>
                  </a:cubicBezTo>
                  <a:cubicBezTo>
                    <a:pt x="7498" y="789"/>
                    <a:pt x="7656" y="631"/>
                    <a:pt x="7877" y="631"/>
                  </a:cubicBezTo>
                  <a:close/>
                  <a:moveTo>
                    <a:pt x="3056" y="1293"/>
                  </a:moveTo>
                  <a:cubicBezTo>
                    <a:pt x="3245" y="1293"/>
                    <a:pt x="3403" y="1450"/>
                    <a:pt x="3403" y="1639"/>
                  </a:cubicBezTo>
                  <a:cubicBezTo>
                    <a:pt x="3403" y="1828"/>
                    <a:pt x="3245" y="1986"/>
                    <a:pt x="3056" y="1986"/>
                  </a:cubicBezTo>
                  <a:cubicBezTo>
                    <a:pt x="2867" y="1986"/>
                    <a:pt x="2710" y="1828"/>
                    <a:pt x="2710" y="1639"/>
                  </a:cubicBezTo>
                  <a:cubicBezTo>
                    <a:pt x="2741" y="1450"/>
                    <a:pt x="2899" y="1293"/>
                    <a:pt x="3056" y="1293"/>
                  </a:cubicBezTo>
                  <a:close/>
                  <a:moveTo>
                    <a:pt x="5797" y="3340"/>
                  </a:moveTo>
                  <a:cubicBezTo>
                    <a:pt x="6018" y="3340"/>
                    <a:pt x="6175" y="3498"/>
                    <a:pt x="6175" y="3687"/>
                  </a:cubicBezTo>
                  <a:cubicBezTo>
                    <a:pt x="6175" y="3876"/>
                    <a:pt x="6018" y="4034"/>
                    <a:pt x="5797" y="4034"/>
                  </a:cubicBezTo>
                  <a:cubicBezTo>
                    <a:pt x="5608" y="4034"/>
                    <a:pt x="5451" y="3876"/>
                    <a:pt x="5451" y="3687"/>
                  </a:cubicBezTo>
                  <a:cubicBezTo>
                    <a:pt x="5451" y="3498"/>
                    <a:pt x="5608" y="3340"/>
                    <a:pt x="5797" y="3340"/>
                  </a:cubicBezTo>
                  <a:close/>
                  <a:moveTo>
                    <a:pt x="1008" y="4034"/>
                  </a:moveTo>
                  <a:cubicBezTo>
                    <a:pt x="1198" y="4034"/>
                    <a:pt x="1355" y="4191"/>
                    <a:pt x="1355" y="4412"/>
                  </a:cubicBezTo>
                  <a:cubicBezTo>
                    <a:pt x="1355" y="4601"/>
                    <a:pt x="1198" y="4758"/>
                    <a:pt x="1008" y="4758"/>
                  </a:cubicBezTo>
                  <a:cubicBezTo>
                    <a:pt x="819" y="4758"/>
                    <a:pt x="662" y="4601"/>
                    <a:pt x="662" y="4412"/>
                  </a:cubicBezTo>
                  <a:cubicBezTo>
                    <a:pt x="662" y="4191"/>
                    <a:pt x="819" y="4034"/>
                    <a:pt x="1008" y="4034"/>
                  </a:cubicBezTo>
                  <a:close/>
                  <a:moveTo>
                    <a:pt x="7908" y="1"/>
                  </a:moveTo>
                  <a:cubicBezTo>
                    <a:pt x="7341" y="1"/>
                    <a:pt x="6868" y="474"/>
                    <a:pt x="6868" y="1009"/>
                  </a:cubicBezTo>
                  <a:cubicBezTo>
                    <a:pt x="6868" y="1198"/>
                    <a:pt x="6963" y="1419"/>
                    <a:pt x="7026" y="1576"/>
                  </a:cubicBezTo>
                  <a:lnTo>
                    <a:pt x="6112" y="2742"/>
                  </a:lnTo>
                  <a:cubicBezTo>
                    <a:pt x="6032" y="2722"/>
                    <a:pt x="5943" y="2711"/>
                    <a:pt x="5850" y="2711"/>
                  </a:cubicBezTo>
                  <a:cubicBezTo>
                    <a:pt x="5650" y="2711"/>
                    <a:pt x="5434" y="2760"/>
                    <a:pt x="5262" y="2868"/>
                  </a:cubicBezTo>
                  <a:lnTo>
                    <a:pt x="4096" y="1954"/>
                  </a:lnTo>
                  <a:cubicBezTo>
                    <a:pt x="4127" y="1891"/>
                    <a:pt x="4127" y="1765"/>
                    <a:pt x="4127" y="1639"/>
                  </a:cubicBezTo>
                  <a:cubicBezTo>
                    <a:pt x="4127" y="1104"/>
                    <a:pt x="3655" y="631"/>
                    <a:pt x="3088" y="631"/>
                  </a:cubicBezTo>
                  <a:cubicBezTo>
                    <a:pt x="2552" y="631"/>
                    <a:pt x="2080" y="1104"/>
                    <a:pt x="2080" y="1639"/>
                  </a:cubicBezTo>
                  <a:cubicBezTo>
                    <a:pt x="2080" y="1828"/>
                    <a:pt x="2143" y="2049"/>
                    <a:pt x="2237" y="2206"/>
                  </a:cubicBezTo>
                  <a:lnTo>
                    <a:pt x="1324" y="3372"/>
                  </a:lnTo>
                  <a:cubicBezTo>
                    <a:pt x="1261" y="3340"/>
                    <a:pt x="1134" y="3340"/>
                    <a:pt x="1008" y="3340"/>
                  </a:cubicBezTo>
                  <a:cubicBezTo>
                    <a:pt x="441" y="3340"/>
                    <a:pt x="0" y="3813"/>
                    <a:pt x="0" y="4349"/>
                  </a:cubicBezTo>
                  <a:cubicBezTo>
                    <a:pt x="0" y="4947"/>
                    <a:pt x="441" y="5388"/>
                    <a:pt x="1008" y="5388"/>
                  </a:cubicBezTo>
                  <a:cubicBezTo>
                    <a:pt x="1576" y="5388"/>
                    <a:pt x="2017" y="4916"/>
                    <a:pt x="2017" y="4349"/>
                  </a:cubicBezTo>
                  <a:cubicBezTo>
                    <a:pt x="2017" y="4160"/>
                    <a:pt x="1954" y="3971"/>
                    <a:pt x="1859" y="3813"/>
                  </a:cubicBezTo>
                  <a:lnTo>
                    <a:pt x="2773" y="2616"/>
                  </a:lnTo>
                  <a:cubicBezTo>
                    <a:pt x="2875" y="2650"/>
                    <a:pt x="2980" y="2667"/>
                    <a:pt x="3087" y="2667"/>
                  </a:cubicBezTo>
                  <a:cubicBezTo>
                    <a:pt x="3278" y="2667"/>
                    <a:pt x="3473" y="2611"/>
                    <a:pt x="3655" y="2490"/>
                  </a:cubicBezTo>
                  <a:lnTo>
                    <a:pt x="4821" y="3403"/>
                  </a:lnTo>
                  <a:cubicBezTo>
                    <a:pt x="4789" y="3498"/>
                    <a:pt x="4789" y="3624"/>
                    <a:pt x="4789" y="3719"/>
                  </a:cubicBezTo>
                  <a:cubicBezTo>
                    <a:pt x="4789" y="4286"/>
                    <a:pt x="5262" y="4758"/>
                    <a:pt x="5797" y="4758"/>
                  </a:cubicBezTo>
                  <a:cubicBezTo>
                    <a:pt x="6364" y="4758"/>
                    <a:pt x="6837" y="4286"/>
                    <a:pt x="6837" y="3719"/>
                  </a:cubicBezTo>
                  <a:cubicBezTo>
                    <a:pt x="6837" y="3529"/>
                    <a:pt x="6742" y="3340"/>
                    <a:pt x="6679" y="3183"/>
                  </a:cubicBezTo>
                  <a:lnTo>
                    <a:pt x="7593" y="1986"/>
                  </a:lnTo>
                  <a:cubicBezTo>
                    <a:pt x="7656" y="2049"/>
                    <a:pt x="7782" y="2049"/>
                    <a:pt x="7908" y="2049"/>
                  </a:cubicBezTo>
                  <a:cubicBezTo>
                    <a:pt x="8444" y="2049"/>
                    <a:pt x="8916" y="1576"/>
                    <a:pt x="8916" y="1009"/>
                  </a:cubicBezTo>
                  <a:cubicBezTo>
                    <a:pt x="8916" y="474"/>
                    <a:pt x="8444" y="1"/>
                    <a:pt x="79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7971;p57">
              <a:extLst>
                <a:ext uri="{FF2B5EF4-FFF2-40B4-BE49-F238E27FC236}">
                  <a16:creationId xmlns:a16="http://schemas.microsoft.com/office/drawing/2014/main" id="{DCDAD051-3D0F-B2D1-3E54-C1AC80BCCCB2}"/>
                </a:ext>
              </a:extLst>
            </p:cNvPr>
            <p:cNvSpPr/>
            <p:nvPr/>
          </p:nvSpPr>
          <p:spPr>
            <a:xfrm>
              <a:off x="-1333200" y="2770450"/>
              <a:ext cx="291450" cy="292225"/>
            </a:xfrm>
            <a:custGeom>
              <a:avLst/>
              <a:gdLst/>
              <a:ahLst/>
              <a:cxnLst/>
              <a:rect l="l" t="t" r="r" b="b"/>
              <a:pathLst>
                <a:path w="11658" h="11689" extrusionOk="0">
                  <a:moveTo>
                    <a:pt x="10586" y="725"/>
                  </a:moveTo>
                  <a:cubicBezTo>
                    <a:pt x="10807" y="725"/>
                    <a:pt x="10964" y="883"/>
                    <a:pt x="10964" y="1072"/>
                  </a:cubicBezTo>
                  <a:lnTo>
                    <a:pt x="10964" y="7593"/>
                  </a:lnTo>
                  <a:lnTo>
                    <a:pt x="631" y="7593"/>
                  </a:lnTo>
                  <a:lnTo>
                    <a:pt x="631" y="1072"/>
                  </a:lnTo>
                  <a:cubicBezTo>
                    <a:pt x="662" y="883"/>
                    <a:pt x="820" y="725"/>
                    <a:pt x="977" y="725"/>
                  </a:cubicBezTo>
                  <a:close/>
                  <a:moveTo>
                    <a:pt x="10996" y="8286"/>
                  </a:moveTo>
                  <a:lnTo>
                    <a:pt x="10996" y="8633"/>
                  </a:lnTo>
                  <a:cubicBezTo>
                    <a:pt x="10996" y="8822"/>
                    <a:pt x="10838" y="8980"/>
                    <a:pt x="10618" y="8980"/>
                  </a:cubicBezTo>
                  <a:lnTo>
                    <a:pt x="1009" y="8980"/>
                  </a:lnTo>
                  <a:cubicBezTo>
                    <a:pt x="820" y="8980"/>
                    <a:pt x="662" y="8822"/>
                    <a:pt x="662" y="8633"/>
                  </a:cubicBezTo>
                  <a:lnTo>
                    <a:pt x="662" y="8286"/>
                  </a:lnTo>
                  <a:close/>
                  <a:moveTo>
                    <a:pt x="6617" y="9641"/>
                  </a:moveTo>
                  <a:lnTo>
                    <a:pt x="6932" y="11027"/>
                  </a:lnTo>
                  <a:lnTo>
                    <a:pt x="4632" y="11027"/>
                  </a:lnTo>
                  <a:lnTo>
                    <a:pt x="4947" y="9641"/>
                  </a:lnTo>
                  <a:close/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8570"/>
                  </a:lnTo>
                  <a:cubicBezTo>
                    <a:pt x="1" y="9137"/>
                    <a:pt x="473" y="9610"/>
                    <a:pt x="1009" y="9610"/>
                  </a:cubicBezTo>
                  <a:lnTo>
                    <a:pt x="4285" y="9610"/>
                  </a:lnTo>
                  <a:lnTo>
                    <a:pt x="3970" y="10996"/>
                  </a:lnTo>
                  <a:lnTo>
                    <a:pt x="3057" y="10996"/>
                  </a:lnTo>
                  <a:cubicBezTo>
                    <a:pt x="2868" y="10996"/>
                    <a:pt x="2710" y="11153"/>
                    <a:pt x="2710" y="11342"/>
                  </a:cubicBezTo>
                  <a:cubicBezTo>
                    <a:pt x="2710" y="11531"/>
                    <a:pt x="2868" y="11689"/>
                    <a:pt x="3057" y="11689"/>
                  </a:cubicBezTo>
                  <a:lnTo>
                    <a:pt x="8538" y="11689"/>
                  </a:lnTo>
                  <a:cubicBezTo>
                    <a:pt x="8727" y="11689"/>
                    <a:pt x="8885" y="11531"/>
                    <a:pt x="8885" y="11342"/>
                  </a:cubicBezTo>
                  <a:cubicBezTo>
                    <a:pt x="8885" y="11153"/>
                    <a:pt x="8727" y="10996"/>
                    <a:pt x="8538" y="10996"/>
                  </a:cubicBezTo>
                  <a:lnTo>
                    <a:pt x="7625" y="10996"/>
                  </a:lnTo>
                  <a:lnTo>
                    <a:pt x="7310" y="9610"/>
                  </a:lnTo>
                  <a:lnTo>
                    <a:pt x="10618" y="9610"/>
                  </a:lnTo>
                  <a:cubicBezTo>
                    <a:pt x="11185" y="9610"/>
                    <a:pt x="11657" y="9137"/>
                    <a:pt x="11657" y="8570"/>
                  </a:cubicBezTo>
                  <a:lnTo>
                    <a:pt x="11657" y="1040"/>
                  </a:lnTo>
                  <a:cubicBezTo>
                    <a:pt x="11657" y="473"/>
                    <a:pt x="11185" y="1"/>
                    <a:pt x="10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2" name="Google Shape;7972;p57">
            <a:extLst>
              <a:ext uri="{FF2B5EF4-FFF2-40B4-BE49-F238E27FC236}">
                <a16:creationId xmlns:a16="http://schemas.microsoft.com/office/drawing/2014/main" id="{DB4ADC22-66C2-A97E-2FF8-9A0A2FB347DC}"/>
              </a:ext>
            </a:extLst>
          </p:cNvPr>
          <p:cNvGrpSpPr/>
          <p:nvPr/>
        </p:nvGrpSpPr>
        <p:grpSpPr>
          <a:xfrm>
            <a:off x="2940419" y="2040247"/>
            <a:ext cx="455367" cy="452920"/>
            <a:chOff x="-5635200" y="2037975"/>
            <a:chExt cx="293025" cy="291450"/>
          </a:xfrm>
          <a:solidFill>
            <a:srgbClr val="054B99"/>
          </a:solidFill>
        </p:grpSpPr>
        <p:sp>
          <p:nvSpPr>
            <p:cNvPr id="583" name="Google Shape;7973;p57">
              <a:extLst>
                <a:ext uri="{FF2B5EF4-FFF2-40B4-BE49-F238E27FC236}">
                  <a16:creationId xmlns:a16="http://schemas.microsoft.com/office/drawing/2014/main" id="{CA18F780-69E2-7B38-0D3D-7E14D790738B}"/>
                </a:ext>
              </a:extLst>
            </p:cNvPr>
            <p:cNvSpPr/>
            <p:nvPr/>
          </p:nvSpPr>
          <p:spPr>
            <a:xfrm>
              <a:off x="-5635200" y="2037975"/>
              <a:ext cx="293025" cy="291450"/>
            </a:xfrm>
            <a:custGeom>
              <a:avLst/>
              <a:gdLst/>
              <a:ahLst/>
              <a:cxnLst/>
              <a:rect l="l" t="t" r="r" b="b"/>
              <a:pathLst>
                <a:path w="11721" h="11658" extrusionOk="0">
                  <a:moveTo>
                    <a:pt x="2395" y="725"/>
                  </a:moveTo>
                  <a:cubicBezTo>
                    <a:pt x="2930" y="725"/>
                    <a:pt x="3403" y="1197"/>
                    <a:pt x="3403" y="1733"/>
                  </a:cubicBezTo>
                  <a:cubicBezTo>
                    <a:pt x="3403" y="2300"/>
                    <a:pt x="2930" y="2773"/>
                    <a:pt x="2395" y="2773"/>
                  </a:cubicBezTo>
                  <a:cubicBezTo>
                    <a:pt x="1828" y="2773"/>
                    <a:pt x="1355" y="2300"/>
                    <a:pt x="1355" y="1733"/>
                  </a:cubicBezTo>
                  <a:cubicBezTo>
                    <a:pt x="1355" y="1197"/>
                    <a:pt x="1828" y="725"/>
                    <a:pt x="2395" y="725"/>
                  </a:cubicBezTo>
                  <a:close/>
                  <a:moveTo>
                    <a:pt x="10303" y="725"/>
                  </a:moveTo>
                  <a:lnTo>
                    <a:pt x="10303" y="6585"/>
                  </a:lnTo>
                  <a:lnTo>
                    <a:pt x="10334" y="6585"/>
                  </a:lnTo>
                  <a:cubicBezTo>
                    <a:pt x="10334" y="6774"/>
                    <a:pt x="10177" y="6931"/>
                    <a:pt x="9988" y="6931"/>
                  </a:cubicBezTo>
                  <a:lnTo>
                    <a:pt x="4789" y="6931"/>
                  </a:lnTo>
                  <a:lnTo>
                    <a:pt x="4789" y="5167"/>
                  </a:lnTo>
                  <a:cubicBezTo>
                    <a:pt x="4789" y="4253"/>
                    <a:pt x="4285" y="3434"/>
                    <a:pt x="3498" y="3025"/>
                  </a:cubicBezTo>
                  <a:cubicBezTo>
                    <a:pt x="3844" y="2710"/>
                    <a:pt x="4096" y="2237"/>
                    <a:pt x="4096" y="1733"/>
                  </a:cubicBezTo>
                  <a:cubicBezTo>
                    <a:pt x="4096" y="1355"/>
                    <a:pt x="3970" y="977"/>
                    <a:pt x="3718" y="725"/>
                  </a:cubicBezTo>
                  <a:close/>
                  <a:moveTo>
                    <a:pt x="2710" y="3466"/>
                  </a:moveTo>
                  <a:cubicBezTo>
                    <a:pt x="3498" y="3623"/>
                    <a:pt x="4096" y="4316"/>
                    <a:pt x="4096" y="5167"/>
                  </a:cubicBezTo>
                  <a:lnTo>
                    <a:pt x="4096" y="7246"/>
                  </a:lnTo>
                  <a:cubicBezTo>
                    <a:pt x="4128" y="7435"/>
                    <a:pt x="3970" y="7593"/>
                    <a:pt x="3750" y="7593"/>
                  </a:cubicBezTo>
                  <a:cubicBezTo>
                    <a:pt x="3561" y="7593"/>
                    <a:pt x="3403" y="7750"/>
                    <a:pt x="3403" y="7971"/>
                  </a:cubicBezTo>
                  <a:lnTo>
                    <a:pt x="3403" y="10712"/>
                  </a:lnTo>
                  <a:cubicBezTo>
                    <a:pt x="3403" y="10901"/>
                    <a:pt x="3246" y="11058"/>
                    <a:pt x="3056" y="11058"/>
                  </a:cubicBezTo>
                  <a:lnTo>
                    <a:pt x="1670" y="11058"/>
                  </a:lnTo>
                  <a:cubicBezTo>
                    <a:pt x="1481" y="11058"/>
                    <a:pt x="1324" y="10901"/>
                    <a:pt x="1324" y="10712"/>
                  </a:cubicBezTo>
                  <a:lnTo>
                    <a:pt x="1324" y="7971"/>
                  </a:lnTo>
                  <a:cubicBezTo>
                    <a:pt x="1324" y="7750"/>
                    <a:pt x="1166" y="7593"/>
                    <a:pt x="977" y="7593"/>
                  </a:cubicBezTo>
                  <a:cubicBezTo>
                    <a:pt x="788" y="7593"/>
                    <a:pt x="631" y="7435"/>
                    <a:pt x="631" y="7246"/>
                  </a:cubicBezTo>
                  <a:lnTo>
                    <a:pt x="631" y="5167"/>
                  </a:lnTo>
                  <a:cubicBezTo>
                    <a:pt x="631" y="4316"/>
                    <a:pt x="1198" y="3623"/>
                    <a:pt x="1985" y="3466"/>
                  </a:cubicBezTo>
                  <a:lnTo>
                    <a:pt x="1985" y="5829"/>
                  </a:lnTo>
                  <a:cubicBezTo>
                    <a:pt x="1985" y="6018"/>
                    <a:pt x="2143" y="6175"/>
                    <a:pt x="2363" y="6175"/>
                  </a:cubicBezTo>
                  <a:cubicBezTo>
                    <a:pt x="2552" y="6175"/>
                    <a:pt x="2710" y="6018"/>
                    <a:pt x="2710" y="5829"/>
                  </a:cubicBezTo>
                  <a:lnTo>
                    <a:pt x="2710" y="3466"/>
                  </a:lnTo>
                  <a:close/>
                  <a:moveTo>
                    <a:pt x="2395" y="0"/>
                  </a:moveTo>
                  <a:cubicBezTo>
                    <a:pt x="1450" y="0"/>
                    <a:pt x="694" y="756"/>
                    <a:pt x="694" y="1702"/>
                  </a:cubicBezTo>
                  <a:cubicBezTo>
                    <a:pt x="694" y="2206"/>
                    <a:pt x="946" y="2678"/>
                    <a:pt x="1292" y="2993"/>
                  </a:cubicBezTo>
                  <a:cubicBezTo>
                    <a:pt x="536" y="3403"/>
                    <a:pt x="1" y="4222"/>
                    <a:pt x="1" y="5136"/>
                  </a:cubicBezTo>
                  <a:lnTo>
                    <a:pt x="1" y="7215"/>
                  </a:lnTo>
                  <a:cubicBezTo>
                    <a:pt x="1" y="7656"/>
                    <a:pt x="253" y="8034"/>
                    <a:pt x="662" y="8192"/>
                  </a:cubicBezTo>
                  <a:lnTo>
                    <a:pt x="662" y="10649"/>
                  </a:lnTo>
                  <a:cubicBezTo>
                    <a:pt x="662" y="11184"/>
                    <a:pt x="1135" y="11657"/>
                    <a:pt x="1670" y="11657"/>
                  </a:cubicBezTo>
                  <a:lnTo>
                    <a:pt x="3056" y="11657"/>
                  </a:lnTo>
                  <a:cubicBezTo>
                    <a:pt x="3624" y="11657"/>
                    <a:pt x="4096" y="11184"/>
                    <a:pt x="4096" y="10649"/>
                  </a:cubicBezTo>
                  <a:lnTo>
                    <a:pt x="4096" y="8192"/>
                  </a:lnTo>
                  <a:cubicBezTo>
                    <a:pt x="4348" y="8065"/>
                    <a:pt x="4600" y="7876"/>
                    <a:pt x="4726" y="7561"/>
                  </a:cubicBezTo>
                  <a:lnTo>
                    <a:pt x="9988" y="7561"/>
                  </a:lnTo>
                  <a:cubicBezTo>
                    <a:pt x="10555" y="7561"/>
                    <a:pt x="11027" y="7089"/>
                    <a:pt x="11027" y="6553"/>
                  </a:cubicBezTo>
                  <a:lnTo>
                    <a:pt x="11027" y="662"/>
                  </a:lnTo>
                  <a:lnTo>
                    <a:pt x="11374" y="662"/>
                  </a:lnTo>
                  <a:cubicBezTo>
                    <a:pt x="11563" y="662"/>
                    <a:pt x="11720" y="504"/>
                    <a:pt x="11720" y="315"/>
                  </a:cubicBezTo>
                  <a:cubicBezTo>
                    <a:pt x="11720" y="158"/>
                    <a:pt x="11563" y="0"/>
                    <a:pt x="113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7974;p57">
              <a:extLst>
                <a:ext uri="{FF2B5EF4-FFF2-40B4-BE49-F238E27FC236}">
                  <a16:creationId xmlns:a16="http://schemas.microsoft.com/office/drawing/2014/main" id="{8875A9D7-3B3A-4F84-8F2F-3F48A7691320}"/>
                </a:ext>
              </a:extLst>
            </p:cNvPr>
            <p:cNvSpPr/>
            <p:nvPr/>
          </p:nvSpPr>
          <p:spPr>
            <a:xfrm>
              <a:off x="-5496575" y="2072625"/>
              <a:ext cx="102425" cy="102425"/>
            </a:xfrm>
            <a:custGeom>
              <a:avLst/>
              <a:gdLst/>
              <a:ahLst/>
              <a:cxnLst/>
              <a:rect l="l" t="t" r="r" b="b"/>
              <a:pathLst>
                <a:path w="4097" h="4097" extrusionOk="0">
                  <a:moveTo>
                    <a:pt x="2395" y="725"/>
                  </a:moveTo>
                  <a:cubicBezTo>
                    <a:pt x="2867" y="851"/>
                    <a:pt x="3245" y="1229"/>
                    <a:pt x="3371" y="1733"/>
                  </a:cubicBezTo>
                  <a:lnTo>
                    <a:pt x="2395" y="1733"/>
                  </a:lnTo>
                  <a:lnTo>
                    <a:pt x="2395" y="725"/>
                  </a:lnTo>
                  <a:close/>
                  <a:moveTo>
                    <a:pt x="1733" y="757"/>
                  </a:moveTo>
                  <a:lnTo>
                    <a:pt x="1733" y="2080"/>
                  </a:lnTo>
                  <a:cubicBezTo>
                    <a:pt x="1733" y="2269"/>
                    <a:pt x="1891" y="2426"/>
                    <a:pt x="2080" y="2426"/>
                  </a:cubicBezTo>
                  <a:lnTo>
                    <a:pt x="3403" y="2426"/>
                  </a:lnTo>
                  <a:cubicBezTo>
                    <a:pt x="3245" y="3025"/>
                    <a:pt x="2741" y="3466"/>
                    <a:pt x="2080" y="3466"/>
                  </a:cubicBezTo>
                  <a:cubicBezTo>
                    <a:pt x="1324" y="3466"/>
                    <a:pt x="693" y="2836"/>
                    <a:pt x="693" y="2080"/>
                  </a:cubicBezTo>
                  <a:cubicBezTo>
                    <a:pt x="693" y="1418"/>
                    <a:pt x="1135" y="851"/>
                    <a:pt x="1733" y="757"/>
                  </a:cubicBezTo>
                  <a:close/>
                  <a:moveTo>
                    <a:pt x="2048" y="0"/>
                  </a:moveTo>
                  <a:cubicBezTo>
                    <a:pt x="883" y="0"/>
                    <a:pt x="0" y="914"/>
                    <a:pt x="0" y="2048"/>
                  </a:cubicBezTo>
                  <a:cubicBezTo>
                    <a:pt x="0" y="3182"/>
                    <a:pt x="946" y="4096"/>
                    <a:pt x="2048" y="4096"/>
                  </a:cubicBezTo>
                  <a:cubicBezTo>
                    <a:pt x="3182" y="4096"/>
                    <a:pt x="4096" y="3182"/>
                    <a:pt x="4096" y="2048"/>
                  </a:cubicBezTo>
                  <a:cubicBezTo>
                    <a:pt x="4096" y="914"/>
                    <a:pt x="3182" y="0"/>
                    <a:pt x="2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5" name="Google Shape;7975;p57">
            <a:extLst>
              <a:ext uri="{FF2B5EF4-FFF2-40B4-BE49-F238E27FC236}">
                <a16:creationId xmlns:a16="http://schemas.microsoft.com/office/drawing/2014/main" id="{C5EE5C68-5C94-757F-C006-CCEF98139459}"/>
              </a:ext>
            </a:extLst>
          </p:cNvPr>
          <p:cNvGrpSpPr/>
          <p:nvPr/>
        </p:nvGrpSpPr>
        <p:grpSpPr>
          <a:xfrm>
            <a:off x="2938573" y="2588274"/>
            <a:ext cx="459059" cy="452920"/>
            <a:chOff x="-5637575" y="2397900"/>
            <a:chExt cx="295400" cy="291450"/>
          </a:xfrm>
          <a:solidFill>
            <a:srgbClr val="054B99"/>
          </a:solidFill>
        </p:grpSpPr>
        <p:sp>
          <p:nvSpPr>
            <p:cNvPr id="586" name="Google Shape;7976;p57">
              <a:extLst>
                <a:ext uri="{FF2B5EF4-FFF2-40B4-BE49-F238E27FC236}">
                  <a16:creationId xmlns:a16="http://schemas.microsoft.com/office/drawing/2014/main" id="{B33ECB45-9F99-D2E1-9B4D-76C95E1F968D}"/>
                </a:ext>
              </a:extLst>
            </p:cNvPr>
            <p:cNvSpPr/>
            <p:nvPr/>
          </p:nvSpPr>
          <p:spPr>
            <a:xfrm>
              <a:off x="-5575350" y="2547550"/>
              <a:ext cx="79575" cy="88250"/>
            </a:xfrm>
            <a:custGeom>
              <a:avLst/>
              <a:gdLst/>
              <a:ahLst/>
              <a:cxnLst/>
              <a:rect l="l" t="t" r="r" b="b"/>
              <a:pathLst>
                <a:path w="3183" h="3530" extrusionOk="0">
                  <a:moveTo>
                    <a:pt x="1088" y="1"/>
                  </a:moveTo>
                  <a:cubicBezTo>
                    <a:pt x="1001" y="1"/>
                    <a:pt x="915" y="32"/>
                    <a:pt x="852" y="95"/>
                  </a:cubicBezTo>
                  <a:lnTo>
                    <a:pt x="379" y="568"/>
                  </a:lnTo>
                  <a:cubicBezTo>
                    <a:pt x="1" y="978"/>
                    <a:pt x="1" y="1639"/>
                    <a:pt x="379" y="2017"/>
                  </a:cubicBezTo>
                  <a:cubicBezTo>
                    <a:pt x="584" y="2222"/>
                    <a:pt x="852" y="2324"/>
                    <a:pt x="1115" y="2324"/>
                  </a:cubicBezTo>
                  <a:cubicBezTo>
                    <a:pt x="1379" y="2324"/>
                    <a:pt x="1639" y="2222"/>
                    <a:pt x="1828" y="2017"/>
                  </a:cubicBezTo>
                  <a:cubicBezTo>
                    <a:pt x="1891" y="1970"/>
                    <a:pt x="1986" y="1946"/>
                    <a:pt x="2076" y="1946"/>
                  </a:cubicBezTo>
                  <a:cubicBezTo>
                    <a:pt x="2167" y="1946"/>
                    <a:pt x="2253" y="1970"/>
                    <a:pt x="2301" y="2017"/>
                  </a:cubicBezTo>
                  <a:cubicBezTo>
                    <a:pt x="2427" y="2143"/>
                    <a:pt x="2427" y="2395"/>
                    <a:pt x="2301" y="2490"/>
                  </a:cubicBezTo>
                  <a:lnTo>
                    <a:pt x="1828" y="2962"/>
                  </a:lnTo>
                  <a:cubicBezTo>
                    <a:pt x="1734" y="3088"/>
                    <a:pt x="1734" y="3340"/>
                    <a:pt x="1828" y="3435"/>
                  </a:cubicBezTo>
                  <a:cubicBezTo>
                    <a:pt x="1891" y="3498"/>
                    <a:pt x="1986" y="3529"/>
                    <a:pt x="2076" y="3529"/>
                  </a:cubicBezTo>
                  <a:cubicBezTo>
                    <a:pt x="2167" y="3529"/>
                    <a:pt x="2253" y="3498"/>
                    <a:pt x="2301" y="3435"/>
                  </a:cubicBezTo>
                  <a:lnTo>
                    <a:pt x="2773" y="2962"/>
                  </a:lnTo>
                  <a:cubicBezTo>
                    <a:pt x="3183" y="2584"/>
                    <a:pt x="3183" y="1923"/>
                    <a:pt x="2773" y="1513"/>
                  </a:cubicBezTo>
                  <a:cubicBezTo>
                    <a:pt x="2569" y="1293"/>
                    <a:pt x="2309" y="1182"/>
                    <a:pt x="2049" y="1182"/>
                  </a:cubicBezTo>
                  <a:cubicBezTo>
                    <a:pt x="1789" y="1182"/>
                    <a:pt x="1529" y="1293"/>
                    <a:pt x="1324" y="1513"/>
                  </a:cubicBezTo>
                  <a:cubicBezTo>
                    <a:pt x="1261" y="1576"/>
                    <a:pt x="1174" y="1608"/>
                    <a:pt x="1088" y="1608"/>
                  </a:cubicBezTo>
                  <a:cubicBezTo>
                    <a:pt x="1001" y="1608"/>
                    <a:pt x="915" y="1576"/>
                    <a:pt x="852" y="1513"/>
                  </a:cubicBezTo>
                  <a:cubicBezTo>
                    <a:pt x="726" y="1387"/>
                    <a:pt x="726" y="1167"/>
                    <a:pt x="852" y="1041"/>
                  </a:cubicBezTo>
                  <a:lnTo>
                    <a:pt x="1324" y="568"/>
                  </a:lnTo>
                  <a:cubicBezTo>
                    <a:pt x="1450" y="442"/>
                    <a:pt x="1450" y="221"/>
                    <a:pt x="1324" y="95"/>
                  </a:cubicBezTo>
                  <a:cubicBezTo>
                    <a:pt x="1261" y="32"/>
                    <a:pt x="1174" y="1"/>
                    <a:pt x="10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7977;p57">
              <a:extLst>
                <a:ext uri="{FF2B5EF4-FFF2-40B4-BE49-F238E27FC236}">
                  <a16:creationId xmlns:a16="http://schemas.microsoft.com/office/drawing/2014/main" id="{61D37867-56EE-9DBA-C416-886BFB8D976B}"/>
                </a:ext>
              </a:extLst>
            </p:cNvPr>
            <p:cNvSpPr/>
            <p:nvPr/>
          </p:nvSpPr>
          <p:spPr>
            <a:xfrm>
              <a:off x="-5526500" y="2499525"/>
              <a:ext cx="85075" cy="81725"/>
            </a:xfrm>
            <a:custGeom>
              <a:avLst/>
              <a:gdLst/>
              <a:ahLst/>
              <a:cxnLst/>
              <a:rect l="l" t="t" r="r" b="b"/>
              <a:pathLst>
                <a:path w="3403" h="3269" extrusionOk="0">
                  <a:moveTo>
                    <a:pt x="1107" y="0"/>
                  </a:moveTo>
                  <a:cubicBezTo>
                    <a:pt x="1016" y="0"/>
                    <a:pt x="930" y="32"/>
                    <a:pt x="882" y="95"/>
                  </a:cubicBezTo>
                  <a:lnTo>
                    <a:pt x="410" y="567"/>
                  </a:lnTo>
                  <a:cubicBezTo>
                    <a:pt x="0" y="945"/>
                    <a:pt x="0" y="1638"/>
                    <a:pt x="410" y="2016"/>
                  </a:cubicBezTo>
                  <a:lnTo>
                    <a:pt x="882" y="2489"/>
                  </a:lnTo>
                  <a:lnTo>
                    <a:pt x="1355" y="2962"/>
                  </a:lnTo>
                  <a:cubicBezTo>
                    <a:pt x="1544" y="3166"/>
                    <a:pt x="1804" y="3269"/>
                    <a:pt x="2068" y="3269"/>
                  </a:cubicBezTo>
                  <a:cubicBezTo>
                    <a:pt x="2332" y="3269"/>
                    <a:pt x="2599" y="3166"/>
                    <a:pt x="2804" y="2962"/>
                  </a:cubicBezTo>
                  <a:lnTo>
                    <a:pt x="3277" y="2489"/>
                  </a:lnTo>
                  <a:cubicBezTo>
                    <a:pt x="3403" y="2363"/>
                    <a:pt x="3403" y="2142"/>
                    <a:pt x="3277" y="2016"/>
                  </a:cubicBezTo>
                  <a:cubicBezTo>
                    <a:pt x="3178" y="1918"/>
                    <a:pt x="3070" y="1870"/>
                    <a:pt x="2977" y="1870"/>
                  </a:cubicBezTo>
                  <a:cubicBezTo>
                    <a:pt x="2892" y="1870"/>
                    <a:pt x="2818" y="1910"/>
                    <a:pt x="2773" y="1985"/>
                  </a:cubicBezTo>
                  <a:lnTo>
                    <a:pt x="2300" y="2457"/>
                  </a:lnTo>
                  <a:cubicBezTo>
                    <a:pt x="2237" y="2520"/>
                    <a:pt x="2143" y="2552"/>
                    <a:pt x="2052" y="2552"/>
                  </a:cubicBezTo>
                  <a:cubicBezTo>
                    <a:pt x="1961" y="2552"/>
                    <a:pt x="1875" y="2520"/>
                    <a:pt x="1827" y="2457"/>
                  </a:cubicBezTo>
                  <a:lnTo>
                    <a:pt x="1575" y="2205"/>
                  </a:lnTo>
                  <a:lnTo>
                    <a:pt x="2300" y="1512"/>
                  </a:lnTo>
                  <a:cubicBezTo>
                    <a:pt x="2395" y="1386"/>
                    <a:pt x="2395" y="1134"/>
                    <a:pt x="2300" y="1040"/>
                  </a:cubicBezTo>
                  <a:cubicBezTo>
                    <a:pt x="2237" y="977"/>
                    <a:pt x="2143" y="945"/>
                    <a:pt x="2052" y="945"/>
                  </a:cubicBezTo>
                  <a:cubicBezTo>
                    <a:pt x="1961" y="945"/>
                    <a:pt x="1875" y="977"/>
                    <a:pt x="1827" y="1040"/>
                  </a:cubicBezTo>
                  <a:lnTo>
                    <a:pt x="1103" y="1733"/>
                  </a:lnTo>
                  <a:lnTo>
                    <a:pt x="882" y="1512"/>
                  </a:lnTo>
                  <a:cubicBezTo>
                    <a:pt x="756" y="1386"/>
                    <a:pt x="756" y="1166"/>
                    <a:pt x="882" y="1040"/>
                  </a:cubicBezTo>
                  <a:lnTo>
                    <a:pt x="1355" y="567"/>
                  </a:lnTo>
                  <a:cubicBezTo>
                    <a:pt x="1449" y="441"/>
                    <a:pt x="1449" y="221"/>
                    <a:pt x="1355" y="95"/>
                  </a:cubicBezTo>
                  <a:cubicBezTo>
                    <a:pt x="1292" y="32"/>
                    <a:pt x="1197" y="0"/>
                    <a:pt x="11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7978;p57">
              <a:extLst>
                <a:ext uri="{FF2B5EF4-FFF2-40B4-BE49-F238E27FC236}">
                  <a16:creationId xmlns:a16="http://schemas.microsoft.com/office/drawing/2014/main" id="{E65C2AA7-4696-CA4F-31CA-E9E27010E191}"/>
                </a:ext>
              </a:extLst>
            </p:cNvPr>
            <p:cNvSpPr/>
            <p:nvPr/>
          </p:nvSpPr>
          <p:spPr>
            <a:xfrm>
              <a:off x="-5480050" y="2456975"/>
              <a:ext cx="80375" cy="75650"/>
            </a:xfrm>
            <a:custGeom>
              <a:avLst/>
              <a:gdLst/>
              <a:ahLst/>
              <a:cxnLst/>
              <a:rect l="l" t="t" r="r" b="b"/>
              <a:pathLst>
                <a:path w="3215" h="3026" extrusionOk="0">
                  <a:moveTo>
                    <a:pt x="1100" y="686"/>
                  </a:moveTo>
                  <a:cubicBezTo>
                    <a:pt x="1190" y="686"/>
                    <a:pt x="1277" y="710"/>
                    <a:pt x="1324" y="757"/>
                  </a:cubicBezTo>
                  <a:lnTo>
                    <a:pt x="2332" y="1765"/>
                  </a:lnTo>
                  <a:cubicBezTo>
                    <a:pt x="2490" y="1860"/>
                    <a:pt x="2490" y="2112"/>
                    <a:pt x="2332" y="2238"/>
                  </a:cubicBezTo>
                  <a:cubicBezTo>
                    <a:pt x="2269" y="2285"/>
                    <a:pt x="2183" y="2309"/>
                    <a:pt x="2096" y="2309"/>
                  </a:cubicBezTo>
                  <a:cubicBezTo>
                    <a:pt x="2009" y="2309"/>
                    <a:pt x="1923" y="2285"/>
                    <a:pt x="1860" y="2238"/>
                  </a:cubicBezTo>
                  <a:lnTo>
                    <a:pt x="852" y="1229"/>
                  </a:lnTo>
                  <a:cubicBezTo>
                    <a:pt x="757" y="1135"/>
                    <a:pt x="757" y="883"/>
                    <a:pt x="852" y="757"/>
                  </a:cubicBezTo>
                  <a:cubicBezTo>
                    <a:pt x="915" y="710"/>
                    <a:pt x="1009" y="686"/>
                    <a:pt x="1100" y="686"/>
                  </a:cubicBezTo>
                  <a:close/>
                  <a:moveTo>
                    <a:pt x="1119" y="1"/>
                  </a:moveTo>
                  <a:cubicBezTo>
                    <a:pt x="852" y="1"/>
                    <a:pt x="584" y="95"/>
                    <a:pt x="379" y="284"/>
                  </a:cubicBezTo>
                  <a:cubicBezTo>
                    <a:pt x="1" y="694"/>
                    <a:pt x="1" y="1356"/>
                    <a:pt x="379" y="1765"/>
                  </a:cubicBezTo>
                  <a:lnTo>
                    <a:pt x="1387" y="2742"/>
                  </a:lnTo>
                  <a:cubicBezTo>
                    <a:pt x="1576" y="2931"/>
                    <a:pt x="1836" y="3025"/>
                    <a:pt x="2100" y="3025"/>
                  </a:cubicBezTo>
                  <a:cubicBezTo>
                    <a:pt x="2364" y="3025"/>
                    <a:pt x="2632" y="2931"/>
                    <a:pt x="2836" y="2742"/>
                  </a:cubicBezTo>
                  <a:cubicBezTo>
                    <a:pt x="3214" y="2332"/>
                    <a:pt x="3214" y="1671"/>
                    <a:pt x="2836" y="1293"/>
                  </a:cubicBezTo>
                  <a:lnTo>
                    <a:pt x="1860" y="284"/>
                  </a:lnTo>
                  <a:cubicBezTo>
                    <a:pt x="1655" y="95"/>
                    <a:pt x="1387" y="1"/>
                    <a:pt x="1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7979;p57">
              <a:extLst>
                <a:ext uri="{FF2B5EF4-FFF2-40B4-BE49-F238E27FC236}">
                  <a16:creationId xmlns:a16="http://schemas.microsoft.com/office/drawing/2014/main" id="{12ED79D0-CCF6-B6CC-1BF7-5227897C1AA0}"/>
                </a:ext>
              </a:extLst>
            </p:cNvPr>
            <p:cNvSpPr/>
            <p:nvPr/>
          </p:nvSpPr>
          <p:spPr>
            <a:xfrm>
              <a:off x="-5637575" y="2397900"/>
              <a:ext cx="295400" cy="291450"/>
            </a:xfrm>
            <a:custGeom>
              <a:avLst/>
              <a:gdLst/>
              <a:ahLst/>
              <a:cxnLst/>
              <a:rect l="l" t="t" r="r" b="b"/>
              <a:pathLst>
                <a:path w="11816" h="11658" extrusionOk="0">
                  <a:moveTo>
                    <a:pt x="9185" y="1479"/>
                  </a:moveTo>
                  <a:cubicBezTo>
                    <a:pt x="9245" y="1479"/>
                    <a:pt x="9245" y="1482"/>
                    <a:pt x="9263" y="1482"/>
                  </a:cubicBezTo>
                  <a:cubicBezTo>
                    <a:pt x="9421" y="1482"/>
                    <a:pt x="9579" y="1513"/>
                    <a:pt x="9673" y="1545"/>
                  </a:cubicBezTo>
                  <a:lnTo>
                    <a:pt x="9106" y="2143"/>
                  </a:lnTo>
                  <a:cubicBezTo>
                    <a:pt x="8980" y="2269"/>
                    <a:pt x="8980" y="2490"/>
                    <a:pt x="9106" y="2616"/>
                  </a:cubicBezTo>
                  <a:cubicBezTo>
                    <a:pt x="9153" y="2679"/>
                    <a:pt x="9240" y="2710"/>
                    <a:pt x="9330" y="2710"/>
                  </a:cubicBezTo>
                  <a:cubicBezTo>
                    <a:pt x="9421" y="2710"/>
                    <a:pt x="9515" y="2679"/>
                    <a:pt x="9579" y="2616"/>
                  </a:cubicBezTo>
                  <a:lnTo>
                    <a:pt x="10146" y="2017"/>
                  </a:lnTo>
                  <a:cubicBezTo>
                    <a:pt x="10272" y="2175"/>
                    <a:pt x="10303" y="2332"/>
                    <a:pt x="10303" y="2553"/>
                  </a:cubicBezTo>
                  <a:lnTo>
                    <a:pt x="10146" y="5325"/>
                  </a:lnTo>
                  <a:cubicBezTo>
                    <a:pt x="10114" y="5798"/>
                    <a:pt x="9925" y="6239"/>
                    <a:pt x="9515" y="6554"/>
                  </a:cubicBezTo>
                  <a:lnTo>
                    <a:pt x="9484" y="6585"/>
                  </a:lnTo>
                  <a:lnTo>
                    <a:pt x="8570" y="7499"/>
                  </a:lnTo>
                  <a:cubicBezTo>
                    <a:pt x="5231" y="10902"/>
                    <a:pt x="5829" y="10303"/>
                    <a:pt x="5199" y="10902"/>
                  </a:cubicBezTo>
                  <a:cubicBezTo>
                    <a:pt x="5136" y="10949"/>
                    <a:pt x="5050" y="10972"/>
                    <a:pt x="4963" y="10972"/>
                  </a:cubicBezTo>
                  <a:cubicBezTo>
                    <a:pt x="4876" y="10972"/>
                    <a:pt x="4790" y="10949"/>
                    <a:pt x="4727" y="10902"/>
                  </a:cubicBezTo>
                  <a:lnTo>
                    <a:pt x="820" y="6995"/>
                  </a:lnTo>
                  <a:cubicBezTo>
                    <a:pt x="694" y="6869"/>
                    <a:pt x="694" y="6648"/>
                    <a:pt x="820" y="6522"/>
                  </a:cubicBezTo>
                  <a:lnTo>
                    <a:pt x="5262" y="2112"/>
                  </a:lnTo>
                  <a:cubicBezTo>
                    <a:pt x="5577" y="1797"/>
                    <a:pt x="5987" y="1639"/>
                    <a:pt x="6365" y="1608"/>
                  </a:cubicBezTo>
                  <a:cubicBezTo>
                    <a:pt x="8503" y="1495"/>
                    <a:pt x="9033" y="1479"/>
                    <a:pt x="9185" y="1479"/>
                  </a:cubicBezTo>
                  <a:close/>
                  <a:moveTo>
                    <a:pt x="11422" y="1"/>
                  </a:moveTo>
                  <a:cubicBezTo>
                    <a:pt x="11335" y="1"/>
                    <a:pt x="11248" y="32"/>
                    <a:pt x="11185" y="95"/>
                  </a:cubicBezTo>
                  <a:lnTo>
                    <a:pt x="10240" y="1041"/>
                  </a:lnTo>
                  <a:cubicBezTo>
                    <a:pt x="9958" y="871"/>
                    <a:pt x="9650" y="752"/>
                    <a:pt x="9316" y="752"/>
                  </a:cubicBezTo>
                  <a:cubicBezTo>
                    <a:pt x="9278" y="752"/>
                    <a:pt x="9239" y="754"/>
                    <a:pt x="9200" y="757"/>
                  </a:cubicBezTo>
                  <a:lnTo>
                    <a:pt x="6428" y="883"/>
                  </a:lnTo>
                  <a:cubicBezTo>
                    <a:pt x="5829" y="915"/>
                    <a:pt x="5262" y="1167"/>
                    <a:pt x="4853" y="1608"/>
                  </a:cubicBezTo>
                  <a:lnTo>
                    <a:pt x="379" y="6018"/>
                  </a:lnTo>
                  <a:cubicBezTo>
                    <a:pt x="1" y="6396"/>
                    <a:pt x="1" y="7058"/>
                    <a:pt x="379" y="7468"/>
                  </a:cubicBezTo>
                  <a:lnTo>
                    <a:pt x="4286" y="11374"/>
                  </a:lnTo>
                  <a:cubicBezTo>
                    <a:pt x="4490" y="11563"/>
                    <a:pt x="4758" y="11658"/>
                    <a:pt x="5022" y="11658"/>
                  </a:cubicBezTo>
                  <a:cubicBezTo>
                    <a:pt x="5286" y="11658"/>
                    <a:pt x="5546" y="11563"/>
                    <a:pt x="5735" y="11374"/>
                  </a:cubicBezTo>
                  <a:lnTo>
                    <a:pt x="9137" y="7972"/>
                  </a:lnTo>
                  <a:lnTo>
                    <a:pt x="10051" y="7058"/>
                  </a:lnTo>
                  <a:cubicBezTo>
                    <a:pt x="10555" y="6648"/>
                    <a:pt x="10870" y="6018"/>
                    <a:pt x="10902" y="5388"/>
                  </a:cubicBezTo>
                  <a:lnTo>
                    <a:pt x="11059" y="2584"/>
                  </a:lnTo>
                  <a:cubicBezTo>
                    <a:pt x="11059" y="2238"/>
                    <a:pt x="10996" y="1828"/>
                    <a:pt x="10776" y="1545"/>
                  </a:cubicBezTo>
                  <a:lnTo>
                    <a:pt x="11721" y="600"/>
                  </a:lnTo>
                  <a:cubicBezTo>
                    <a:pt x="11815" y="442"/>
                    <a:pt x="11815" y="221"/>
                    <a:pt x="11658" y="95"/>
                  </a:cubicBezTo>
                  <a:cubicBezTo>
                    <a:pt x="11595" y="32"/>
                    <a:pt x="11508" y="1"/>
                    <a:pt x="114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0" name="Google Shape;7980;p57">
            <a:extLst>
              <a:ext uri="{FF2B5EF4-FFF2-40B4-BE49-F238E27FC236}">
                <a16:creationId xmlns:a16="http://schemas.microsoft.com/office/drawing/2014/main" id="{FFEBB66C-80D5-E950-407B-AC20BABB95AA}"/>
              </a:ext>
            </a:extLst>
          </p:cNvPr>
          <p:cNvGrpSpPr/>
          <p:nvPr/>
        </p:nvGrpSpPr>
        <p:grpSpPr>
          <a:xfrm>
            <a:off x="2953279" y="3147955"/>
            <a:ext cx="455328" cy="454125"/>
            <a:chOff x="-5635975" y="2757075"/>
            <a:chExt cx="293000" cy="292225"/>
          </a:xfrm>
          <a:solidFill>
            <a:srgbClr val="054B99"/>
          </a:solidFill>
        </p:grpSpPr>
        <p:sp>
          <p:nvSpPr>
            <p:cNvPr id="591" name="Google Shape;7981;p57">
              <a:extLst>
                <a:ext uri="{FF2B5EF4-FFF2-40B4-BE49-F238E27FC236}">
                  <a16:creationId xmlns:a16="http://schemas.microsoft.com/office/drawing/2014/main" id="{82BF9136-49AE-A934-FE4E-17C4AD8263C7}"/>
                </a:ext>
              </a:extLst>
            </p:cNvPr>
            <p:cNvSpPr/>
            <p:nvPr/>
          </p:nvSpPr>
          <p:spPr>
            <a:xfrm>
              <a:off x="-5635975" y="2757075"/>
              <a:ext cx="293000" cy="292225"/>
            </a:xfrm>
            <a:custGeom>
              <a:avLst/>
              <a:gdLst/>
              <a:ahLst/>
              <a:cxnLst/>
              <a:rect l="l" t="t" r="r" b="b"/>
              <a:pathLst>
                <a:path w="11720" h="11689" extrusionOk="0">
                  <a:moveTo>
                    <a:pt x="10649" y="693"/>
                  </a:moveTo>
                  <a:cubicBezTo>
                    <a:pt x="10838" y="693"/>
                    <a:pt x="10995" y="851"/>
                    <a:pt x="10995" y="1040"/>
                  </a:cubicBezTo>
                  <a:lnTo>
                    <a:pt x="10995" y="7593"/>
                  </a:lnTo>
                  <a:lnTo>
                    <a:pt x="693" y="7593"/>
                  </a:lnTo>
                  <a:lnTo>
                    <a:pt x="693" y="1040"/>
                  </a:lnTo>
                  <a:cubicBezTo>
                    <a:pt x="725" y="851"/>
                    <a:pt x="882" y="693"/>
                    <a:pt x="1040" y="693"/>
                  </a:cubicBezTo>
                  <a:close/>
                  <a:moveTo>
                    <a:pt x="10995" y="8223"/>
                  </a:moveTo>
                  <a:lnTo>
                    <a:pt x="10995" y="8569"/>
                  </a:lnTo>
                  <a:cubicBezTo>
                    <a:pt x="11027" y="8821"/>
                    <a:pt x="10869" y="8916"/>
                    <a:pt x="10680" y="8916"/>
                  </a:cubicBezTo>
                  <a:lnTo>
                    <a:pt x="1040" y="8916"/>
                  </a:lnTo>
                  <a:cubicBezTo>
                    <a:pt x="851" y="8916"/>
                    <a:pt x="693" y="8758"/>
                    <a:pt x="693" y="8569"/>
                  </a:cubicBezTo>
                  <a:lnTo>
                    <a:pt x="693" y="8223"/>
                  </a:lnTo>
                  <a:close/>
                  <a:moveTo>
                    <a:pt x="6679" y="9641"/>
                  </a:moveTo>
                  <a:lnTo>
                    <a:pt x="6994" y="11027"/>
                  </a:lnTo>
                  <a:lnTo>
                    <a:pt x="4694" y="11027"/>
                  </a:lnTo>
                  <a:lnTo>
                    <a:pt x="5009" y="9641"/>
                  </a:lnTo>
                  <a:close/>
                  <a:moveTo>
                    <a:pt x="1040" y="0"/>
                  </a:moveTo>
                  <a:cubicBezTo>
                    <a:pt x="473" y="0"/>
                    <a:pt x="0" y="473"/>
                    <a:pt x="0" y="1008"/>
                  </a:cubicBezTo>
                  <a:lnTo>
                    <a:pt x="0" y="8569"/>
                  </a:lnTo>
                  <a:cubicBezTo>
                    <a:pt x="0" y="9137"/>
                    <a:pt x="473" y="9609"/>
                    <a:pt x="1040" y="9609"/>
                  </a:cubicBezTo>
                  <a:lnTo>
                    <a:pt x="4316" y="9609"/>
                  </a:lnTo>
                  <a:lnTo>
                    <a:pt x="4001" y="10964"/>
                  </a:lnTo>
                  <a:lnTo>
                    <a:pt x="3087" y="10964"/>
                  </a:lnTo>
                  <a:cubicBezTo>
                    <a:pt x="2898" y="10964"/>
                    <a:pt x="2741" y="11121"/>
                    <a:pt x="2741" y="11342"/>
                  </a:cubicBezTo>
                  <a:cubicBezTo>
                    <a:pt x="2741" y="11531"/>
                    <a:pt x="2898" y="11688"/>
                    <a:pt x="3087" y="11688"/>
                  </a:cubicBezTo>
                  <a:lnTo>
                    <a:pt x="8569" y="11688"/>
                  </a:lnTo>
                  <a:cubicBezTo>
                    <a:pt x="8758" y="11688"/>
                    <a:pt x="8916" y="11531"/>
                    <a:pt x="8916" y="11342"/>
                  </a:cubicBezTo>
                  <a:cubicBezTo>
                    <a:pt x="8916" y="11121"/>
                    <a:pt x="8758" y="10964"/>
                    <a:pt x="8569" y="10964"/>
                  </a:cubicBezTo>
                  <a:lnTo>
                    <a:pt x="7656" y="10964"/>
                  </a:lnTo>
                  <a:lnTo>
                    <a:pt x="7341" y="9609"/>
                  </a:lnTo>
                  <a:lnTo>
                    <a:pt x="10649" y="9609"/>
                  </a:lnTo>
                  <a:cubicBezTo>
                    <a:pt x="11216" y="9609"/>
                    <a:pt x="11688" y="9137"/>
                    <a:pt x="11688" y="8569"/>
                  </a:cubicBezTo>
                  <a:lnTo>
                    <a:pt x="11688" y="1008"/>
                  </a:lnTo>
                  <a:cubicBezTo>
                    <a:pt x="11720" y="473"/>
                    <a:pt x="11247" y="0"/>
                    <a:pt x="106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7982;p57">
              <a:extLst>
                <a:ext uri="{FF2B5EF4-FFF2-40B4-BE49-F238E27FC236}">
                  <a16:creationId xmlns:a16="http://schemas.microsoft.com/office/drawing/2014/main" id="{99913BE5-BCB2-9D87-E349-0A91C8CA2370}"/>
                </a:ext>
              </a:extLst>
            </p:cNvPr>
            <p:cNvSpPr/>
            <p:nvPr/>
          </p:nvSpPr>
          <p:spPr>
            <a:xfrm>
              <a:off x="-5584800" y="2790150"/>
              <a:ext cx="189850" cy="138050"/>
            </a:xfrm>
            <a:custGeom>
              <a:avLst/>
              <a:gdLst/>
              <a:ahLst/>
              <a:cxnLst/>
              <a:rect l="l" t="t" r="r" b="b"/>
              <a:pathLst>
                <a:path w="7594" h="5522" extrusionOk="0">
                  <a:moveTo>
                    <a:pt x="2994" y="725"/>
                  </a:moveTo>
                  <a:lnTo>
                    <a:pt x="2332" y="1387"/>
                  </a:lnTo>
                  <a:lnTo>
                    <a:pt x="1230" y="1387"/>
                  </a:lnTo>
                  <a:lnTo>
                    <a:pt x="1891" y="725"/>
                  </a:lnTo>
                  <a:close/>
                  <a:moveTo>
                    <a:pt x="3781" y="882"/>
                  </a:moveTo>
                  <a:lnTo>
                    <a:pt x="4349" y="1418"/>
                  </a:lnTo>
                  <a:lnTo>
                    <a:pt x="3246" y="1418"/>
                  </a:lnTo>
                  <a:lnTo>
                    <a:pt x="3781" y="882"/>
                  </a:lnTo>
                  <a:close/>
                  <a:moveTo>
                    <a:pt x="5735" y="756"/>
                  </a:moveTo>
                  <a:lnTo>
                    <a:pt x="6396" y="1418"/>
                  </a:lnTo>
                  <a:lnTo>
                    <a:pt x="5294" y="1418"/>
                  </a:lnTo>
                  <a:lnTo>
                    <a:pt x="4632" y="756"/>
                  </a:lnTo>
                  <a:close/>
                  <a:moveTo>
                    <a:pt x="2175" y="2080"/>
                  </a:moveTo>
                  <a:lnTo>
                    <a:pt x="2868" y="3749"/>
                  </a:lnTo>
                  <a:lnTo>
                    <a:pt x="1198" y="2080"/>
                  </a:lnTo>
                  <a:close/>
                  <a:moveTo>
                    <a:pt x="6396" y="2080"/>
                  </a:moveTo>
                  <a:lnTo>
                    <a:pt x="4727" y="3749"/>
                  </a:lnTo>
                  <a:lnTo>
                    <a:pt x="5420" y="2080"/>
                  </a:lnTo>
                  <a:close/>
                  <a:moveTo>
                    <a:pt x="4664" y="2080"/>
                  </a:moveTo>
                  <a:lnTo>
                    <a:pt x="3781" y="4253"/>
                  </a:lnTo>
                  <a:lnTo>
                    <a:pt x="2931" y="2080"/>
                  </a:lnTo>
                  <a:close/>
                  <a:moveTo>
                    <a:pt x="1734" y="0"/>
                  </a:moveTo>
                  <a:cubicBezTo>
                    <a:pt x="1671" y="0"/>
                    <a:pt x="1545" y="32"/>
                    <a:pt x="1513" y="126"/>
                  </a:cubicBezTo>
                  <a:lnTo>
                    <a:pt x="127" y="1513"/>
                  </a:lnTo>
                  <a:cubicBezTo>
                    <a:pt x="1" y="1670"/>
                    <a:pt x="1" y="1859"/>
                    <a:pt x="127" y="2017"/>
                  </a:cubicBezTo>
                  <a:lnTo>
                    <a:pt x="3561" y="5451"/>
                  </a:lnTo>
                  <a:cubicBezTo>
                    <a:pt x="3624" y="5498"/>
                    <a:pt x="3711" y="5522"/>
                    <a:pt x="3797" y="5522"/>
                  </a:cubicBezTo>
                  <a:cubicBezTo>
                    <a:pt x="3884" y="5522"/>
                    <a:pt x="3970" y="5498"/>
                    <a:pt x="4033" y="5451"/>
                  </a:cubicBezTo>
                  <a:lnTo>
                    <a:pt x="7468" y="2017"/>
                  </a:lnTo>
                  <a:cubicBezTo>
                    <a:pt x="7594" y="1891"/>
                    <a:pt x="7594" y="1702"/>
                    <a:pt x="7499" y="1544"/>
                  </a:cubicBezTo>
                  <a:lnTo>
                    <a:pt x="7468" y="1513"/>
                  </a:lnTo>
                  <a:lnTo>
                    <a:pt x="6081" y="126"/>
                  </a:lnTo>
                  <a:cubicBezTo>
                    <a:pt x="6018" y="32"/>
                    <a:pt x="5924" y="0"/>
                    <a:pt x="58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3" name="Google Shape;7983;p57">
            <a:extLst>
              <a:ext uri="{FF2B5EF4-FFF2-40B4-BE49-F238E27FC236}">
                <a16:creationId xmlns:a16="http://schemas.microsoft.com/office/drawing/2014/main" id="{54709F6B-D8A4-C332-C32C-6B4E0EFD0B96}"/>
              </a:ext>
            </a:extLst>
          </p:cNvPr>
          <p:cNvGrpSpPr/>
          <p:nvPr/>
        </p:nvGrpSpPr>
        <p:grpSpPr>
          <a:xfrm>
            <a:off x="5842112" y="2040248"/>
            <a:ext cx="455367" cy="452920"/>
            <a:chOff x="-3854375" y="2046625"/>
            <a:chExt cx="293025" cy="291450"/>
          </a:xfrm>
          <a:solidFill>
            <a:srgbClr val="054B99"/>
          </a:solidFill>
        </p:grpSpPr>
        <p:sp>
          <p:nvSpPr>
            <p:cNvPr id="594" name="Google Shape;7984;p57">
              <a:extLst>
                <a:ext uri="{FF2B5EF4-FFF2-40B4-BE49-F238E27FC236}">
                  <a16:creationId xmlns:a16="http://schemas.microsoft.com/office/drawing/2014/main" id="{FE92B99D-E1E0-787C-8D21-0F42D7BDC19A}"/>
                </a:ext>
              </a:extLst>
            </p:cNvPr>
            <p:cNvSpPr/>
            <p:nvPr/>
          </p:nvSpPr>
          <p:spPr>
            <a:xfrm>
              <a:off x="-3854375" y="2046625"/>
              <a:ext cx="293025" cy="291450"/>
            </a:xfrm>
            <a:custGeom>
              <a:avLst/>
              <a:gdLst/>
              <a:ahLst/>
              <a:cxnLst/>
              <a:rect l="l" t="t" r="r" b="b"/>
              <a:pathLst>
                <a:path w="11721" h="11658" extrusionOk="0">
                  <a:moveTo>
                    <a:pt x="7624" y="694"/>
                  </a:moveTo>
                  <a:cubicBezTo>
                    <a:pt x="9515" y="694"/>
                    <a:pt x="11058" y="2206"/>
                    <a:pt x="11058" y="4096"/>
                  </a:cubicBezTo>
                  <a:cubicBezTo>
                    <a:pt x="11058" y="5987"/>
                    <a:pt x="9515" y="7530"/>
                    <a:pt x="7624" y="7530"/>
                  </a:cubicBezTo>
                  <a:cubicBezTo>
                    <a:pt x="5734" y="7530"/>
                    <a:pt x="4190" y="5987"/>
                    <a:pt x="4190" y="4096"/>
                  </a:cubicBezTo>
                  <a:cubicBezTo>
                    <a:pt x="4190" y="2206"/>
                    <a:pt x="5734" y="694"/>
                    <a:pt x="7624" y="694"/>
                  </a:cubicBezTo>
                  <a:close/>
                  <a:moveTo>
                    <a:pt x="3336" y="8066"/>
                  </a:moveTo>
                  <a:cubicBezTo>
                    <a:pt x="3426" y="8066"/>
                    <a:pt x="3513" y="8098"/>
                    <a:pt x="3560" y="8161"/>
                  </a:cubicBezTo>
                  <a:cubicBezTo>
                    <a:pt x="3686" y="8287"/>
                    <a:pt x="3686" y="8507"/>
                    <a:pt x="3560" y="8633"/>
                  </a:cubicBezTo>
                  <a:lnTo>
                    <a:pt x="1323" y="10870"/>
                  </a:lnTo>
                  <a:cubicBezTo>
                    <a:pt x="1260" y="10933"/>
                    <a:pt x="1174" y="10964"/>
                    <a:pt x="1087" y="10964"/>
                  </a:cubicBezTo>
                  <a:cubicBezTo>
                    <a:pt x="1001" y="10964"/>
                    <a:pt x="914" y="10933"/>
                    <a:pt x="851" y="10870"/>
                  </a:cubicBezTo>
                  <a:cubicBezTo>
                    <a:pt x="725" y="10744"/>
                    <a:pt x="725" y="10523"/>
                    <a:pt x="851" y="10397"/>
                  </a:cubicBezTo>
                  <a:lnTo>
                    <a:pt x="3088" y="8161"/>
                  </a:lnTo>
                  <a:cubicBezTo>
                    <a:pt x="3151" y="8098"/>
                    <a:pt x="3245" y="8066"/>
                    <a:pt x="3336" y="8066"/>
                  </a:cubicBezTo>
                  <a:close/>
                  <a:moveTo>
                    <a:pt x="7624" y="1"/>
                  </a:moveTo>
                  <a:cubicBezTo>
                    <a:pt x="5356" y="1"/>
                    <a:pt x="3529" y="1860"/>
                    <a:pt x="3529" y="4096"/>
                  </a:cubicBezTo>
                  <a:cubicBezTo>
                    <a:pt x="3529" y="5136"/>
                    <a:pt x="3875" y="6050"/>
                    <a:pt x="4505" y="6743"/>
                  </a:cubicBezTo>
                  <a:lnTo>
                    <a:pt x="3812" y="7467"/>
                  </a:lnTo>
                  <a:cubicBezTo>
                    <a:pt x="3661" y="7386"/>
                    <a:pt x="3500" y="7347"/>
                    <a:pt x="3342" y="7347"/>
                  </a:cubicBezTo>
                  <a:cubicBezTo>
                    <a:pt x="3074" y="7347"/>
                    <a:pt x="2813" y="7458"/>
                    <a:pt x="2615" y="7656"/>
                  </a:cubicBezTo>
                  <a:lnTo>
                    <a:pt x="378" y="9893"/>
                  </a:lnTo>
                  <a:cubicBezTo>
                    <a:pt x="0" y="10271"/>
                    <a:pt x="0" y="10964"/>
                    <a:pt x="378" y="11343"/>
                  </a:cubicBezTo>
                  <a:cubicBezTo>
                    <a:pt x="567" y="11532"/>
                    <a:pt x="851" y="11658"/>
                    <a:pt x="1103" y="11658"/>
                  </a:cubicBezTo>
                  <a:cubicBezTo>
                    <a:pt x="1355" y="11658"/>
                    <a:pt x="1607" y="11532"/>
                    <a:pt x="1796" y="11343"/>
                  </a:cubicBezTo>
                  <a:lnTo>
                    <a:pt x="4033" y="9106"/>
                  </a:lnTo>
                  <a:cubicBezTo>
                    <a:pt x="4348" y="8791"/>
                    <a:pt x="4442" y="8318"/>
                    <a:pt x="4253" y="7909"/>
                  </a:cubicBezTo>
                  <a:lnTo>
                    <a:pt x="4947" y="7215"/>
                  </a:lnTo>
                  <a:cubicBezTo>
                    <a:pt x="5671" y="7814"/>
                    <a:pt x="6616" y="8192"/>
                    <a:pt x="7593" y="8192"/>
                  </a:cubicBezTo>
                  <a:cubicBezTo>
                    <a:pt x="9861" y="8192"/>
                    <a:pt x="11689" y="6333"/>
                    <a:pt x="11689" y="4096"/>
                  </a:cubicBezTo>
                  <a:cubicBezTo>
                    <a:pt x="11720" y="1828"/>
                    <a:pt x="9861" y="1"/>
                    <a:pt x="76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7985;p57">
              <a:extLst>
                <a:ext uri="{FF2B5EF4-FFF2-40B4-BE49-F238E27FC236}">
                  <a16:creationId xmlns:a16="http://schemas.microsoft.com/office/drawing/2014/main" id="{ED2889F2-D6E8-B606-6D9F-4BC5ABAD5817}"/>
                </a:ext>
              </a:extLst>
            </p:cNvPr>
            <p:cNvSpPr/>
            <p:nvPr/>
          </p:nvSpPr>
          <p:spPr>
            <a:xfrm>
              <a:off x="-3714975" y="2080500"/>
              <a:ext cx="103200" cy="119750"/>
            </a:xfrm>
            <a:custGeom>
              <a:avLst/>
              <a:gdLst/>
              <a:ahLst/>
              <a:cxnLst/>
              <a:rect l="l" t="t" r="r" b="b"/>
              <a:pathLst>
                <a:path w="4128" h="4790" extrusionOk="0">
                  <a:moveTo>
                    <a:pt x="2048" y="694"/>
                  </a:moveTo>
                  <a:cubicBezTo>
                    <a:pt x="2458" y="694"/>
                    <a:pt x="2710" y="1009"/>
                    <a:pt x="2710" y="1387"/>
                  </a:cubicBezTo>
                  <a:cubicBezTo>
                    <a:pt x="2710" y="1765"/>
                    <a:pt x="2395" y="2048"/>
                    <a:pt x="2048" y="2048"/>
                  </a:cubicBezTo>
                  <a:cubicBezTo>
                    <a:pt x="1702" y="2048"/>
                    <a:pt x="1387" y="1733"/>
                    <a:pt x="1387" y="1387"/>
                  </a:cubicBezTo>
                  <a:cubicBezTo>
                    <a:pt x="1355" y="1009"/>
                    <a:pt x="1670" y="694"/>
                    <a:pt x="2048" y="694"/>
                  </a:cubicBezTo>
                  <a:close/>
                  <a:moveTo>
                    <a:pt x="2363" y="2741"/>
                  </a:moveTo>
                  <a:cubicBezTo>
                    <a:pt x="2931" y="2741"/>
                    <a:pt x="3403" y="3214"/>
                    <a:pt x="3403" y="3781"/>
                  </a:cubicBezTo>
                  <a:lnTo>
                    <a:pt x="3403" y="4128"/>
                  </a:lnTo>
                  <a:lnTo>
                    <a:pt x="662" y="4128"/>
                  </a:lnTo>
                  <a:lnTo>
                    <a:pt x="662" y="3781"/>
                  </a:lnTo>
                  <a:cubicBezTo>
                    <a:pt x="662" y="3214"/>
                    <a:pt x="1135" y="2741"/>
                    <a:pt x="1702" y="2741"/>
                  </a:cubicBezTo>
                  <a:close/>
                  <a:moveTo>
                    <a:pt x="2048" y="1"/>
                  </a:moveTo>
                  <a:cubicBezTo>
                    <a:pt x="1292" y="1"/>
                    <a:pt x="662" y="631"/>
                    <a:pt x="662" y="1387"/>
                  </a:cubicBezTo>
                  <a:cubicBezTo>
                    <a:pt x="662" y="1702"/>
                    <a:pt x="788" y="2017"/>
                    <a:pt x="977" y="2237"/>
                  </a:cubicBezTo>
                  <a:cubicBezTo>
                    <a:pt x="410" y="2521"/>
                    <a:pt x="1" y="3119"/>
                    <a:pt x="1" y="3781"/>
                  </a:cubicBezTo>
                  <a:lnTo>
                    <a:pt x="1" y="4443"/>
                  </a:lnTo>
                  <a:cubicBezTo>
                    <a:pt x="1" y="4632"/>
                    <a:pt x="158" y="4789"/>
                    <a:pt x="347" y="4789"/>
                  </a:cubicBezTo>
                  <a:lnTo>
                    <a:pt x="3781" y="4789"/>
                  </a:lnTo>
                  <a:cubicBezTo>
                    <a:pt x="3970" y="4789"/>
                    <a:pt x="4128" y="4632"/>
                    <a:pt x="4128" y="4443"/>
                  </a:cubicBezTo>
                  <a:lnTo>
                    <a:pt x="4128" y="3781"/>
                  </a:lnTo>
                  <a:cubicBezTo>
                    <a:pt x="4096" y="3119"/>
                    <a:pt x="3718" y="2521"/>
                    <a:pt x="3120" y="2237"/>
                  </a:cubicBezTo>
                  <a:cubicBezTo>
                    <a:pt x="3309" y="2017"/>
                    <a:pt x="3435" y="1733"/>
                    <a:pt x="3435" y="1387"/>
                  </a:cubicBezTo>
                  <a:cubicBezTo>
                    <a:pt x="3435" y="631"/>
                    <a:pt x="2805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6" name="Google Shape;7986;p57">
            <a:extLst>
              <a:ext uri="{FF2B5EF4-FFF2-40B4-BE49-F238E27FC236}">
                <a16:creationId xmlns:a16="http://schemas.microsoft.com/office/drawing/2014/main" id="{274CE6F8-1DCF-4E36-6134-8223A09189A2}"/>
              </a:ext>
            </a:extLst>
          </p:cNvPr>
          <p:cNvGrpSpPr/>
          <p:nvPr/>
        </p:nvGrpSpPr>
        <p:grpSpPr>
          <a:xfrm>
            <a:off x="5840887" y="2586448"/>
            <a:ext cx="457815" cy="456572"/>
            <a:chOff x="-3854375" y="2405000"/>
            <a:chExt cx="294600" cy="293800"/>
          </a:xfrm>
          <a:solidFill>
            <a:srgbClr val="054B99"/>
          </a:solidFill>
        </p:grpSpPr>
        <p:sp>
          <p:nvSpPr>
            <p:cNvPr id="597" name="Google Shape;7987;p57">
              <a:extLst>
                <a:ext uri="{FF2B5EF4-FFF2-40B4-BE49-F238E27FC236}">
                  <a16:creationId xmlns:a16="http://schemas.microsoft.com/office/drawing/2014/main" id="{7E2F2F94-1E0A-C170-2705-15ABD2E49117}"/>
                </a:ext>
              </a:extLst>
            </p:cNvPr>
            <p:cNvSpPr/>
            <p:nvPr/>
          </p:nvSpPr>
          <p:spPr>
            <a:xfrm>
              <a:off x="-3854375" y="2405000"/>
              <a:ext cx="294600" cy="293800"/>
            </a:xfrm>
            <a:custGeom>
              <a:avLst/>
              <a:gdLst/>
              <a:ahLst/>
              <a:cxnLst/>
              <a:rect l="l" t="t" r="r" b="b"/>
              <a:pathLst>
                <a:path w="11784" h="11752" extrusionOk="0">
                  <a:moveTo>
                    <a:pt x="6994" y="694"/>
                  </a:moveTo>
                  <a:lnTo>
                    <a:pt x="6994" y="1103"/>
                  </a:lnTo>
                  <a:cubicBezTo>
                    <a:pt x="6994" y="1261"/>
                    <a:pt x="7120" y="1387"/>
                    <a:pt x="7278" y="1418"/>
                  </a:cubicBezTo>
                  <a:cubicBezTo>
                    <a:pt x="7467" y="1481"/>
                    <a:pt x="7719" y="1576"/>
                    <a:pt x="7908" y="1702"/>
                  </a:cubicBezTo>
                  <a:cubicBezTo>
                    <a:pt x="7954" y="1736"/>
                    <a:pt x="8009" y="1750"/>
                    <a:pt x="8066" y="1750"/>
                  </a:cubicBezTo>
                  <a:cubicBezTo>
                    <a:pt x="8164" y="1750"/>
                    <a:pt x="8269" y="1710"/>
                    <a:pt x="8349" y="1670"/>
                  </a:cubicBezTo>
                  <a:lnTo>
                    <a:pt x="8664" y="1355"/>
                  </a:lnTo>
                  <a:lnTo>
                    <a:pt x="9137" y="1828"/>
                  </a:lnTo>
                  <a:lnTo>
                    <a:pt x="8822" y="2143"/>
                  </a:lnTo>
                  <a:cubicBezTo>
                    <a:pt x="8696" y="2269"/>
                    <a:pt x="8696" y="2426"/>
                    <a:pt x="8759" y="2584"/>
                  </a:cubicBezTo>
                  <a:cubicBezTo>
                    <a:pt x="8885" y="2773"/>
                    <a:pt x="8979" y="2962"/>
                    <a:pt x="9042" y="3214"/>
                  </a:cubicBezTo>
                  <a:cubicBezTo>
                    <a:pt x="9074" y="3372"/>
                    <a:pt x="9200" y="3466"/>
                    <a:pt x="9357" y="3466"/>
                  </a:cubicBezTo>
                  <a:lnTo>
                    <a:pt x="9798" y="3466"/>
                  </a:lnTo>
                  <a:lnTo>
                    <a:pt x="9798" y="4159"/>
                  </a:lnTo>
                  <a:lnTo>
                    <a:pt x="9357" y="4159"/>
                  </a:lnTo>
                  <a:cubicBezTo>
                    <a:pt x="9200" y="4159"/>
                    <a:pt x="9074" y="4222"/>
                    <a:pt x="9042" y="4380"/>
                  </a:cubicBezTo>
                  <a:cubicBezTo>
                    <a:pt x="9011" y="4569"/>
                    <a:pt x="8885" y="4821"/>
                    <a:pt x="8759" y="5010"/>
                  </a:cubicBezTo>
                  <a:cubicBezTo>
                    <a:pt x="8696" y="5136"/>
                    <a:pt x="8727" y="5325"/>
                    <a:pt x="8822" y="5451"/>
                  </a:cubicBezTo>
                  <a:lnTo>
                    <a:pt x="9137" y="5766"/>
                  </a:lnTo>
                  <a:lnTo>
                    <a:pt x="8664" y="6238"/>
                  </a:lnTo>
                  <a:lnTo>
                    <a:pt x="8349" y="5923"/>
                  </a:lnTo>
                  <a:cubicBezTo>
                    <a:pt x="8275" y="5850"/>
                    <a:pt x="8191" y="5819"/>
                    <a:pt x="8101" y="5819"/>
                  </a:cubicBezTo>
                  <a:cubicBezTo>
                    <a:pt x="8038" y="5819"/>
                    <a:pt x="7973" y="5834"/>
                    <a:pt x="7908" y="5860"/>
                  </a:cubicBezTo>
                  <a:cubicBezTo>
                    <a:pt x="7719" y="5986"/>
                    <a:pt x="7498" y="6081"/>
                    <a:pt x="7278" y="6144"/>
                  </a:cubicBezTo>
                  <a:cubicBezTo>
                    <a:pt x="7120" y="6175"/>
                    <a:pt x="6994" y="6301"/>
                    <a:pt x="6994" y="6459"/>
                  </a:cubicBezTo>
                  <a:lnTo>
                    <a:pt x="6994" y="6900"/>
                  </a:lnTo>
                  <a:lnTo>
                    <a:pt x="6333" y="6900"/>
                  </a:lnTo>
                  <a:lnTo>
                    <a:pt x="6333" y="6459"/>
                  </a:lnTo>
                  <a:cubicBezTo>
                    <a:pt x="6333" y="6301"/>
                    <a:pt x="6207" y="6207"/>
                    <a:pt x="6049" y="6144"/>
                  </a:cubicBezTo>
                  <a:cubicBezTo>
                    <a:pt x="5860" y="6112"/>
                    <a:pt x="5608" y="5986"/>
                    <a:pt x="5419" y="5860"/>
                  </a:cubicBezTo>
                  <a:cubicBezTo>
                    <a:pt x="5374" y="5838"/>
                    <a:pt x="5322" y="5828"/>
                    <a:pt x="5267" y="5828"/>
                  </a:cubicBezTo>
                  <a:cubicBezTo>
                    <a:pt x="5167" y="5828"/>
                    <a:pt x="5059" y="5862"/>
                    <a:pt x="4978" y="5923"/>
                  </a:cubicBezTo>
                  <a:lnTo>
                    <a:pt x="4663" y="6238"/>
                  </a:lnTo>
                  <a:lnTo>
                    <a:pt x="4190" y="5766"/>
                  </a:lnTo>
                  <a:lnTo>
                    <a:pt x="4505" y="5451"/>
                  </a:lnTo>
                  <a:cubicBezTo>
                    <a:pt x="4631" y="5325"/>
                    <a:pt x="4631" y="5167"/>
                    <a:pt x="4568" y="5010"/>
                  </a:cubicBezTo>
                  <a:cubicBezTo>
                    <a:pt x="4442" y="4821"/>
                    <a:pt x="4348" y="4632"/>
                    <a:pt x="4285" y="4380"/>
                  </a:cubicBezTo>
                  <a:cubicBezTo>
                    <a:pt x="4253" y="4254"/>
                    <a:pt x="4127" y="4159"/>
                    <a:pt x="4001" y="4159"/>
                  </a:cubicBezTo>
                  <a:lnTo>
                    <a:pt x="3529" y="4159"/>
                  </a:lnTo>
                  <a:lnTo>
                    <a:pt x="3529" y="3466"/>
                  </a:lnTo>
                  <a:lnTo>
                    <a:pt x="3970" y="3466"/>
                  </a:lnTo>
                  <a:cubicBezTo>
                    <a:pt x="4127" y="3466"/>
                    <a:pt x="4253" y="3372"/>
                    <a:pt x="4285" y="3214"/>
                  </a:cubicBezTo>
                  <a:cubicBezTo>
                    <a:pt x="4316" y="2993"/>
                    <a:pt x="4442" y="2773"/>
                    <a:pt x="4568" y="2584"/>
                  </a:cubicBezTo>
                  <a:cubicBezTo>
                    <a:pt x="4631" y="2458"/>
                    <a:pt x="4600" y="2269"/>
                    <a:pt x="4505" y="2143"/>
                  </a:cubicBezTo>
                  <a:lnTo>
                    <a:pt x="4190" y="1828"/>
                  </a:lnTo>
                  <a:lnTo>
                    <a:pt x="4663" y="1355"/>
                  </a:lnTo>
                  <a:lnTo>
                    <a:pt x="4978" y="1670"/>
                  </a:lnTo>
                  <a:cubicBezTo>
                    <a:pt x="5046" y="1738"/>
                    <a:pt x="5122" y="1769"/>
                    <a:pt x="5203" y="1769"/>
                  </a:cubicBezTo>
                  <a:cubicBezTo>
                    <a:pt x="5273" y="1769"/>
                    <a:pt x="5346" y="1746"/>
                    <a:pt x="5419" y="1702"/>
                  </a:cubicBezTo>
                  <a:cubicBezTo>
                    <a:pt x="5608" y="1576"/>
                    <a:pt x="5829" y="1513"/>
                    <a:pt x="6049" y="1418"/>
                  </a:cubicBezTo>
                  <a:cubicBezTo>
                    <a:pt x="6207" y="1387"/>
                    <a:pt x="6333" y="1261"/>
                    <a:pt x="6333" y="1103"/>
                  </a:cubicBezTo>
                  <a:lnTo>
                    <a:pt x="6333" y="694"/>
                  </a:lnTo>
                  <a:close/>
                  <a:moveTo>
                    <a:pt x="10964" y="4821"/>
                  </a:moveTo>
                  <a:lnTo>
                    <a:pt x="9830" y="8255"/>
                  </a:lnTo>
                  <a:lnTo>
                    <a:pt x="2773" y="8255"/>
                  </a:lnTo>
                  <a:lnTo>
                    <a:pt x="2143" y="4821"/>
                  </a:lnTo>
                  <a:lnTo>
                    <a:pt x="3686" y="4821"/>
                  </a:lnTo>
                  <a:cubicBezTo>
                    <a:pt x="3718" y="4947"/>
                    <a:pt x="3781" y="5010"/>
                    <a:pt x="3812" y="5136"/>
                  </a:cubicBezTo>
                  <a:lnTo>
                    <a:pt x="3466" y="5482"/>
                  </a:lnTo>
                  <a:cubicBezTo>
                    <a:pt x="3340" y="5608"/>
                    <a:pt x="3340" y="5829"/>
                    <a:pt x="3466" y="5955"/>
                  </a:cubicBezTo>
                  <a:lnTo>
                    <a:pt x="4442" y="6932"/>
                  </a:lnTo>
                  <a:cubicBezTo>
                    <a:pt x="4505" y="6995"/>
                    <a:pt x="4592" y="7026"/>
                    <a:pt x="4679" y="7026"/>
                  </a:cubicBezTo>
                  <a:cubicBezTo>
                    <a:pt x="4765" y="7026"/>
                    <a:pt x="4852" y="6995"/>
                    <a:pt x="4915" y="6932"/>
                  </a:cubicBezTo>
                  <a:lnTo>
                    <a:pt x="5262" y="6585"/>
                  </a:lnTo>
                  <a:cubicBezTo>
                    <a:pt x="5356" y="6617"/>
                    <a:pt x="5451" y="6680"/>
                    <a:pt x="5577" y="6711"/>
                  </a:cubicBezTo>
                  <a:lnTo>
                    <a:pt x="5577" y="7215"/>
                  </a:lnTo>
                  <a:cubicBezTo>
                    <a:pt x="5577" y="7404"/>
                    <a:pt x="5734" y="7562"/>
                    <a:pt x="5923" y="7562"/>
                  </a:cubicBezTo>
                  <a:lnTo>
                    <a:pt x="7309" y="7562"/>
                  </a:lnTo>
                  <a:cubicBezTo>
                    <a:pt x="7498" y="7562"/>
                    <a:pt x="7656" y="7404"/>
                    <a:pt x="7656" y="7215"/>
                  </a:cubicBezTo>
                  <a:lnTo>
                    <a:pt x="7656" y="6711"/>
                  </a:lnTo>
                  <a:cubicBezTo>
                    <a:pt x="7782" y="6680"/>
                    <a:pt x="7876" y="6617"/>
                    <a:pt x="7971" y="6585"/>
                  </a:cubicBezTo>
                  <a:lnTo>
                    <a:pt x="8349" y="6932"/>
                  </a:lnTo>
                  <a:cubicBezTo>
                    <a:pt x="8396" y="6995"/>
                    <a:pt x="8483" y="7026"/>
                    <a:pt x="8574" y="7026"/>
                  </a:cubicBezTo>
                  <a:cubicBezTo>
                    <a:pt x="8664" y="7026"/>
                    <a:pt x="8759" y="6995"/>
                    <a:pt x="8822" y="6932"/>
                  </a:cubicBezTo>
                  <a:lnTo>
                    <a:pt x="9798" y="5955"/>
                  </a:lnTo>
                  <a:cubicBezTo>
                    <a:pt x="9924" y="5829"/>
                    <a:pt x="9924" y="5608"/>
                    <a:pt x="9798" y="5482"/>
                  </a:cubicBezTo>
                  <a:lnTo>
                    <a:pt x="9452" y="5136"/>
                  </a:lnTo>
                  <a:cubicBezTo>
                    <a:pt x="9483" y="5041"/>
                    <a:pt x="9515" y="4947"/>
                    <a:pt x="9546" y="4821"/>
                  </a:cubicBezTo>
                  <a:close/>
                  <a:moveTo>
                    <a:pt x="3907" y="10334"/>
                  </a:moveTo>
                  <a:cubicBezTo>
                    <a:pt x="4096" y="10366"/>
                    <a:pt x="4253" y="10523"/>
                    <a:pt x="4253" y="10681"/>
                  </a:cubicBezTo>
                  <a:cubicBezTo>
                    <a:pt x="4253" y="10870"/>
                    <a:pt x="4096" y="11027"/>
                    <a:pt x="3907" y="11027"/>
                  </a:cubicBezTo>
                  <a:cubicBezTo>
                    <a:pt x="3686" y="11027"/>
                    <a:pt x="3529" y="10870"/>
                    <a:pt x="3529" y="10681"/>
                  </a:cubicBezTo>
                  <a:cubicBezTo>
                    <a:pt x="3529" y="10492"/>
                    <a:pt x="3686" y="10334"/>
                    <a:pt x="3907" y="10334"/>
                  </a:cubicBezTo>
                  <a:close/>
                  <a:moveTo>
                    <a:pt x="8664" y="10334"/>
                  </a:moveTo>
                  <a:cubicBezTo>
                    <a:pt x="8853" y="10366"/>
                    <a:pt x="9011" y="10523"/>
                    <a:pt x="9011" y="10681"/>
                  </a:cubicBezTo>
                  <a:cubicBezTo>
                    <a:pt x="9011" y="10870"/>
                    <a:pt x="8853" y="11027"/>
                    <a:pt x="8664" y="11027"/>
                  </a:cubicBezTo>
                  <a:cubicBezTo>
                    <a:pt x="8444" y="11027"/>
                    <a:pt x="8286" y="10870"/>
                    <a:pt x="8286" y="10681"/>
                  </a:cubicBezTo>
                  <a:cubicBezTo>
                    <a:pt x="8286" y="10492"/>
                    <a:pt x="8444" y="10334"/>
                    <a:pt x="8664" y="10334"/>
                  </a:cubicBezTo>
                  <a:close/>
                  <a:moveTo>
                    <a:pt x="5892" y="0"/>
                  </a:moveTo>
                  <a:cubicBezTo>
                    <a:pt x="5703" y="0"/>
                    <a:pt x="5545" y="158"/>
                    <a:pt x="5545" y="379"/>
                  </a:cubicBezTo>
                  <a:lnTo>
                    <a:pt x="5545" y="883"/>
                  </a:lnTo>
                  <a:cubicBezTo>
                    <a:pt x="5419" y="914"/>
                    <a:pt x="5356" y="946"/>
                    <a:pt x="5230" y="1009"/>
                  </a:cubicBezTo>
                  <a:lnTo>
                    <a:pt x="4883" y="631"/>
                  </a:lnTo>
                  <a:cubicBezTo>
                    <a:pt x="4820" y="583"/>
                    <a:pt x="4734" y="560"/>
                    <a:pt x="4647" y="560"/>
                  </a:cubicBezTo>
                  <a:cubicBezTo>
                    <a:pt x="4561" y="560"/>
                    <a:pt x="4474" y="583"/>
                    <a:pt x="4411" y="631"/>
                  </a:cubicBezTo>
                  <a:lnTo>
                    <a:pt x="3434" y="1639"/>
                  </a:lnTo>
                  <a:cubicBezTo>
                    <a:pt x="3308" y="1733"/>
                    <a:pt x="3308" y="1985"/>
                    <a:pt x="3434" y="2111"/>
                  </a:cubicBezTo>
                  <a:lnTo>
                    <a:pt x="3781" y="2458"/>
                  </a:lnTo>
                  <a:cubicBezTo>
                    <a:pt x="3718" y="2521"/>
                    <a:pt x="3686" y="2647"/>
                    <a:pt x="3655" y="2773"/>
                  </a:cubicBezTo>
                  <a:lnTo>
                    <a:pt x="3151" y="2773"/>
                  </a:lnTo>
                  <a:cubicBezTo>
                    <a:pt x="2930" y="2773"/>
                    <a:pt x="2773" y="2930"/>
                    <a:pt x="2773" y="3119"/>
                  </a:cubicBezTo>
                  <a:lnTo>
                    <a:pt x="2773" y="4159"/>
                  </a:lnTo>
                  <a:lnTo>
                    <a:pt x="1985" y="4159"/>
                  </a:lnTo>
                  <a:lnTo>
                    <a:pt x="1765" y="2930"/>
                  </a:lnTo>
                  <a:cubicBezTo>
                    <a:pt x="1670" y="2458"/>
                    <a:pt x="1197" y="2111"/>
                    <a:pt x="693" y="2111"/>
                  </a:cubicBezTo>
                  <a:lnTo>
                    <a:pt x="347" y="2111"/>
                  </a:lnTo>
                  <a:cubicBezTo>
                    <a:pt x="158" y="2111"/>
                    <a:pt x="0" y="2269"/>
                    <a:pt x="0" y="2458"/>
                  </a:cubicBezTo>
                  <a:cubicBezTo>
                    <a:pt x="0" y="2647"/>
                    <a:pt x="158" y="2804"/>
                    <a:pt x="347" y="2804"/>
                  </a:cubicBezTo>
                  <a:lnTo>
                    <a:pt x="693" y="2804"/>
                  </a:lnTo>
                  <a:cubicBezTo>
                    <a:pt x="882" y="2804"/>
                    <a:pt x="1103" y="2930"/>
                    <a:pt x="1103" y="3088"/>
                  </a:cubicBezTo>
                  <a:lnTo>
                    <a:pt x="2080" y="8570"/>
                  </a:lnTo>
                  <a:cubicBezTo>
                    <a:pt x="1891" y="8759"/>
                    <a:pt x="1765" y="9042"/>
                    <a:pt x="1765" y="9357"/>
                  </a:cubicBezTo>
                  <a:cubicBezTo>
                    <a:pt x="1765" y="9861"/>
                    <a:pt x="2143" y="10366"/>
                    <a:pt x="2867" y="10366"/>
                  </a:cubicBezTo>
                  <a:cubicBezTo>
                    <a:pt x="2836" y="10492"/>
                    <a:pt x="2836" y="10618"/>
                    <a:pt x="2836" y="10712"/>
                  </a:cubicBezTo>
                  <a:cubicBezTo>
                    <a:pt x="2836" y="11279"/>
                    <a:pt x="3308" y="11752"/>
                    <a:pt x="3844" y="11752"/>
                  </a:cubicBezTo>
                  <a:cubicBezTo>
                    <a:pt x="4411" y="11752"/>
                    <a:pt x="4883" y="11279"/>
                    <a:pt x="4883" y="10712"/>
                  </a:cubicBezTo>
                  <a:cubicBezTo>
                    <a:pt x="4883" y="10618"/>
                    <a:pt x="4820" y="10492"/>
                    <a:pt x="4820" y="10366"/>
                  </a:cubicBezTo>
                  <a:lnTo>
                    <a:pt x="7719" y="10366"/>
                  </a:lnTo>
                  <a:cubicBezTo>
                    <a:pt x="7656" y="10492"/>
                    <a:pt x="7656" y="10618"/>
                    <a:pt x="7656" y="10712"/>
                  </a:cubicBezTo>
                  <a:cubicBezTo>
                    <a:pt x="7656" y="11279"/>
                    <a:pt x="8129" y="11752"/>
                    <a:pt x="8696" y="11752"/>
                  </a:cubicBezTo>
                  <a:cubicBezTo>
                    <a:pt x="9231" y="11752"/>
                    <a:pt x="9735" y="11279"/>
                    <a:pt x="9735" y="10712"/>
                  </a:cubicBezTo>
                  <a:cubicBezTo>
                    <a:pt x="9735" y="10618"/>
                    <a:pt x="9672" y="10492"/>
                    <a:pt x="9672" y="10366"/>
                  </a:cubicBezTo>
                  <a:lnTo>
                    <a:pt x="10082" y="10366"/>
                  </a:lnTo>
                  <a:cubicBezTo>
                    <a:pt x="10271" y="10366"/>
                    <a:pt x="10428" y="10208"/>
                    <a:pt x="10428" y="10019"/>
                  </a:cubicBezTo>
                  <a:cubicBezTo>
                    <a:pt x="10428" y="9830"/>
                    <a:pt x="10271" y="9672"/>
                    <a:pt x="10082" y="9672"/>
                  </a:cubicBezTo>
                  <a:lnTo>
                    <a:pt x="2867" y="9672"/>
                  </a:lnTo>
                  <a:cubicBezTo>
                    <a:pt x="2678" y="9672"/>
                    <a:pt x="2521" y="9515"/>
                    <a:pt x="2521" y="9294"/>
                  </a:cubicBezTo>
                  <a:cubicBezTo>
                    <a:pt x="2521" y="9137"/>
                    <a:pt x="2678" y="8948"/>
                    <a:pt x="2867" y="8948"/>
                  </a:cubicBezTo>
                  <a:lnTo>
                    <a:pt x="10082" y="8948"/>
                  </a:lnTo>
                  <a:cubicBezTo>
                    <a:pt x="10239" y="8948"/>
                    <a:pt x="10334" y="8885"/>
                    <a:pt x="10397" y="8727"/>
                  </a:cubicBezTo>
                  <a:lnTo>
                    <a:pt x="11720" y="4663"/>
                  </a:lnTo>
                  <a:cubicBezTo>
                    <a:pt x="11783" y="4537"/>
                    <a:pt x="11720" y="4411"/>
                    <a:pt x="11689" y="4348"/>
                  </a:cubicBezTo>
                  <a:cubicBezTo>
                    <a:pt x="11563" y="4191"/>
                    <a:pt x="11405" y="4191"/>
                    <a:pt x="11279" y="4191"/>
                  </a:cubicBezTo>
                  <a:lnTo>
                    <a:pt x="10397" y="4191"/>
                  </a:lnTo>
                  <a:lnTo>
                    <a:pt x="10397" y="3119"/>
                  </a:lnTo>
                  <a:cubicBezTo>
                    <a:pt x="10397" y="2930"/>
                    <a:pt x="10239" y="2773"/>
                    <a:pt x="10019" y="2773"/>
                  </a:cubicBezTo>
                  <a:lnTo>
                    <a:pt x="9515" y="2773"/>
                  </a:lnTo>
                  <a:cubicBezTo>
                    <a:pt x="9483" y="2647"/>
                    <a:pt x="9452" y="2584"/>
                    <a:pt x="9389" y="2458"/>
                  </a:cubicBezTo>
                  <a:lnTo>
                    <a:pt x="9767" y="2080"/>
                  </a:lnTo>
                  <a:cubicBezTo>
                    <a:pt x="9861" y="1985"/>
                    <a:pt x="9861" y="1733"/>
                    <a:pt x="9767" y="1607"/>
                  </a:cubicBezTo>
                  <a:lnTo>
                    <a:pt x="8759" y="631"/>
                  </a:lnTo>
                  <a:cubicBezTo>
                    <a:pt x="8711" y="568"/>
                    <a:pt x="8625" y="536"/>
                    <a:pt x="8534" y="536"/>
                  </a:cubicBezTo>
                  <a:cubicBezTo>
                    <a:pt x="8444" y="536"/>
                    <a:pt x="8349" y="568"/>
                    <a:pt x="8286" y="631"/>
                  </a:cubicBezTo>
                  <a:lnTo>
                    <a:pt x="7939" y="1009"/>
                  </a:lnTo>
                  <a:cubicBezTo>
                    <a:pt x="7876" y="946"/>
                    <a:pt x="7750" y="914"/>
                    <a:pt x="7624" y="883"/>
                  </a:cubicBezTo>
                  <a:lnTo>
                    <a:pt x="7624" y="379"/>
                  </a:lnTo>
                  <a:cubicBezTo>
                    <a:pt x="7624" y="158"/>
                    <a:pt x="7467" y="0"/>
                    <a:pt x="72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7988;p57">
              <a:extLst>
                <a:ext uri="{FF2B5EF4-FFF2-40B4-BE49-F238E27FC236}">
                  <a16:creationId xmlns:a16="http://schemas.microsoft.com/office/drawing/2014/main" id="{4D094B4A-053F-B260-6054-9BCE1C724830}"/>
                </a:ext>
              </a:extLst>
            </p:cNvPr>
            <p:cNvSpPr/>
            <p:nvPr/>
          </p:nvSpPr>
          <p:spPr>
            <a:xfrm>
              <a:off x="-3731500" y="2458550"/>
              <a:ext cx="84300" cy="84300"/>
            </a:xfrm>
            <a:custGeom>
              <a:avLst/>
              <a:gdLst/>
              <a:ahLst/>
              <a:cxnLst/>
              <a:rect l="l" t="t" r="r" b="b"/>
              <a:pathLst>
                <a:path w="3372" h="3372" extrusionOk="0">
                  <a:moveTo>
                    <a:pt x="1701" y="631"/>
                  </a:moveTo>
                  <a:cubicBezTo>
                    <a:pt x="2237" y="631"/>
                    <a:pt x="2709" y="1103"/>
                    <a:pt x="2709" y="1639"/>
                  </a:cubicBezTo>
                  <a:cubicBezTo>
                    <a:pt x="2709" y="2206"/>
                    <a:pt x="2237" y="2679"/>
                    <a:pt x="1701" y="2679"/>
                  </a:cubicBezTo>
                  <a:cubicBezTo>
                    <a:pt x="1134" y="2679"/>
                    <a:pt x="662" y="2206"/>
                    <a:pt x="662" y="1639"/>
                  </a:cubicBezTo>
                  <a:cubicBezTo>
                    <a:pt x="662" y="1103"/>
                    <a:pt x="1134" y="631"/>
                    <a:pt x="1701" y="631"/>
                  </a:cubicBezTo>
                  <a:close/>
                  <a:moveTo>
                    <a:pt x="1701" y="1"/>
                  </a:moveTo>
                  <a:cubicBezTo>
                    <a:pt x="756" y="1"/>
                    <a:pt x="0" y="725"/>
                    <a:pt x="0" y="1702"/>
                  </a:cubicBezTo>
                  <a:cubicBezTo>
                    <a:pt x="0" y="2647"/>
                    <a:pt x="756" y="3372"/>
                    <a:pt x="1701" y="3372"/>
                  </a:cubicBezTo>
                  <a:cubicBezTo>
                    <a:pt x="2646" y="3372"/>
                    <a:pt x="3371" y="2647"/>
                    <a:pt x="3371" y="1702"/>
                  </a:cubicBezTo>
                  <a:cubicBezTo>
                    <a:pt x="3371" y="725"/>
                    <a:pt x="2646" y="1"/>
                    <a:pt x="17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9" name="Google Shape;7989;p57">
            <a:extLst>
              <a:ext uri="{FF2B5EF4-FFF2-40B4-BE49-F238E27FC236}">
                <a16:creationId xmlns:a16="http://schemas.microsoft.com/office/drawing/2014/main" id="{1747C21D-06EB-8359-CB9D-B427D4B933CD}"/>
              </a:ext>
            </a:extLst>
          </p:cNvPr>
          <p:cNvGrpSpPr/>
          <p:nvPr/>
        </p:nvGrpSpPr>
        <p:grpSpPr>
          <a:xfrm>
            <a:off x="5856177" y="3147353"/>
            <a:ext cx="452920" cy="455328"/>
            <a:chOff x="-3852025" y="2764950"/>
            <a:chExt cx="291450" cy="293000"/>
          </a:xfrm>
          <a:solidFill>
            <a:srgbClr val="054B99"/>
          </a:solidFill>
        </p:grpSpPr>
        <p:sp>
          <p:nvSpPr>
            <p:cNvPr id="600" name="Google Shape;7990;p57">
              <a:extLst>
                <a:ext uri="{FF2B5EF4-FFF2-40B4-BE49-F238E27FC236}">
                  <a16:creationId xmlns:a16="http://schemas.microsoft.com/office/drawing/2014/main" id="{BEA05211-B4CB-81D2-2B08-CC2084758DFB}"/>
                </a:ext>
              </a:extLst>
            </p:cNvPr>
            <p:cNvSpPr/>
            <p:nvPr/>
          </p:nvSpPr>
          <p:spPr>
            <a:xfrm>
              <a:off x="-3852025" y="2764950"/>
              <a:ext cx="291450" cy="293000"/>
            </a:xfrm>
            <a:custGeom>
              <a:avLst/>
              <a:gdLst/>
              <a:ahLst/>
              <a:cxnLst/>
              <a:rect l="l" t="t" r="r" b="b"/>
              <a:pathLst>
                <a:path w="11658" h="11720" extrusionOk="0">
                  <a:moveTo>
                    <a:pt x="4380" y="693"/>
                  </a:moveTo>
                  <a:cubicBezTo>
                    <a:pt x="6774" y="693"/>
                    <a:pt x="8161" y="1355"/>
                    <a:pt x="8161" y="1733"/>
                  </a:cubicBezTo>
                  <a:cubicBezTo>
                    <a:pt x="8161" y="2080"/>
                    <a:pt x="6774" y="2741"/>
                    <a:pt x="4380" y="2741"/>
                  </a:cubicBezTo>
                  <a:cubicBezTo>
                    <a:pt x="1986" y="2741"/>
                    <a:pt x="599" y="2080"/>
                    <a:pt x="599" y="1733"/>
                  </a:cubicBezTo>
                  <a:cubicBezTo>
                    <a:pt x="631" y="1355"/>
                    <a:pt x="2017" y="693"/>
                    <a:pt x="4380" y="693"/>
                  </a:cubicBezTo>
                  <a:close/>
                  <a:moveTo>
                    <a:pt x="8224" y="2710"/>
                  </a:moveTo>
                  <a:lnTo>
                    <a:pt x="8224" y="4190"/>
                  </a:lnTo>
                  <a:lnTo>
                    <a:pt x="7845" y="4190"/>
                  </a:lnTo>
                  <a:cubicBezTo>
                    <a:pt x="7815" y="4189"/>
                    <a:pt x="7784" y="4189"/>
                    <a:pt x="7753" y="4189"/>
                  </a:cubicBezTo>
                  <a:cubicBezTo>
                    <a:pt x="6625" y="4189"/>
                    <a:pt x="5622" y="4748"/>
                    <a:pt x="4947" y="5545"/>
                  </a:cubicBezTo>
                  <a:cubicBezTo>
                    <a:pt x="4743" y="5555"/>
                    <a:pt x="4544" y="5560"/>
                    <a:pt x="4352" y="5560"/>
                  </a:cubicBezTo>
                  <a:cubicBezTo>
                    <a:pt x="2081" y="5560"/>
                    <a:pt x="662" y="4912"/>
                    <a:pt x="662" y="4505"/>
                  </a:cubicBezTo>
                  <a:lnTo>
                    <a:pt x="662" y="2710"/>
                  </a:lnTo>
                  <a:cubicBezTo>
                    <a:pt x="1639" y="3308"/>
                    <a:pt x="3246" y="3466"/>
                    <a:pt x="4443" y="3466"/>
                  </a:cubicBezTo>
                  <a:cubicBezTo>
                    <a:pt x="5577" y="3466"/>
                    <a:pt x="7215" y="3308"/>
                    <a:pt x="8224" y="2710"/>
                  </a:cubicBezTo>
                  <a:close/>
                  <a:moveTo>
                    <a:pt x="631" y="5514"/>
                  </a:moveTo>
                  <a:cubicBezTo>
                    <a:pt x="1639" y="6081"/>
                    <a:pt x="3309" y="6238"/>
                    <a:pt x="4474" y="6238"/>
                  </a:cubicBezTo>
                  <a:cubicBezTo>
                    <a:pt x="4222" y="6711"/>
                    <a:pt x="4065" y="7309"/>
                    <a:pt x="4065" y="7939"/>
                  </a:cubicBezTo>
                  <a:lnTo>
                    <a:pt x="4065" y="8286"/>
                  </a:lnTo>
                  <a:cubicBezTo>
                    <a:pt x="1860" y="8223"/>
                    <a:pt x="631" y="7624"/>
                    <a:pt x="631" y="7278"/>
                  </a:cubicBezTo>
                  <a:lnTo>
                    <a:pt x="631" y="5514"/>
                  </a:lnTo>
                  <a:close/>
                  <a:moveTo>
                    <a:pt x="631" y="8223"/>
                  </a:moveTo>
                  <a:cubicBezTo>
                    <a:pt x="1576" y="8759"/>
                    <a:pt x="3120" y="8979"/>
                    <a:pt x="4222" y="8979"/>
                  </a:cubicBezTo>
                  <a:cubicBezTo>
                    <a:pt x="4474" y="9798"/>
                    <a:pt x="4947" y="10460"/>
                    <a:pt x="5609" y="10964"/>
                  </a:cubicBezTo>
                  <a:cubicBezTo>
                    <a:pt x="5199" y="11005"/>
                    <a:pt x="4802" y="11024"/>
                    <a:pt x="4424" y="11024"/>
                  </a:cubicBezTo>
                  <a:cubicBezTo>
                    <a:pt x="2216" y="11024"/>
                    <a:pt x="631" y="10391"/>
                    <a:pt x="631" y="9987"/>
                  </a:cubicBezTo>
                  <a:lnTo>
                    <a:pt x="631" y="8223"/>
                  </a:lnTo>
                  <a:close/>
                  <a:moveTo>
                    <a:pt x="7814" y="4852"/>
                  </a:moveTo>
                  <a:cubicBezTo>
                    <a:pt x="9515" y="4852"/>
                    <a:pt x="10933" y="6238"/>
                    <a:pt x="10933" y="7939"/>
                  </a:cubicBezTo>
                  <a:cubicBezTo>
                    <a:pt x="10964" y="9641"/>
                    <a:pt x="9547" y="11027"/>
                    <a:pt x="7814" y="11027"/>
                  </a:cubicBezTo>
                  <a:cubicBezTo>
                    <a:pt x="6113" y="11027"/>
                    <a:pt x="4726" y="9641"/>
                    <a:pt x="4726" y="7939"/>
                  </a:cubicBezTo>
                  <a:cubicBezTo>
                    <a:pt x="4726" y="6238"/>
                    <a:pt x="6113" y="4852"/>
                    <a:pt x="7814" y="4852"/>
                  </a:cubicBezTo>
                  <a:close/>
                  <a:moveTo>
                    <a:pt x="4411" y="0"/>
                  </a:moveTo>
                  <a:cubicBezTo>
                    <a:pt x="3277" y="0"/>
                    <a:pt x="2206" y="158"/>
                    <a:pt x="1418" y="410"/>
                  </a:cubicBezTo>
                  <a:cubicBezTo>
                    <a:pt x="253" y="819"/>
                    <a:pt x="1" y="1323"/>
                    <a:pt x="1" y="1733"/>
                  </a:cubicBezTo>
                  <a:lnTo>
                    <a:pt x="1" y="9987"/>
                  </a:lnTo>
                  <a:cubicBezTo>
                    <a:pt x="1" y="10334"/>
                    <a:pt x="253" y="10901"/>
                    <a:pt x="1418" y="11279"/>
                  </a:cubicBezTo>
                  <a:cubicBezTo>
                    <a:pt x="2269" y="11562"/>
                    <a:pt x="3309" y="11720"/>
                    <a:pt x="4411" y="11720"/>
                  </a:cubicBezTo>
                  <a:cubicBezTo>
                    <a:pt x="5199" y="11720"/>
                    <a:pt x="5955" y="11657"/>
                    <a:pt x="6617" y="11531"/>
                  </a:cubicBezTo>
                  <a:cubicBezTo>
                    <a:pt x="7026" y="11657"/>
                    <a:pt x="7404" y="11720"/>
                    <a:pt x="7845" y="11720"/>
                  </a:cubicBezTo>
                  <a:cubicBezTo>
                    <a:pt x="9925" y="11720"/>
                    <a:pt x="11658" y="10019"/>
                    <a:pt x="11658" y="7939"/>
                  </a:cubicBezTo>
                  <a:cubicBezTo>
                    <a:pt x="11626" y="6175"/>
                    <a:pt x="10397" y="4757"/>
                    <a:pt x="8822" y="4316"/>
                  </a:cubicBezTo>
                  <a:lnTo>
                    <a:pt x="8822" y="1733"/>
                  </a:lnTo>
                  <a:cubicBezTo>
                    <a:pt x="8822" y="1355"/>
                    <a:pt x="8602" y="819"/>
                    <a:pt x="7404" y="410"/>
                  </a:cubicBezTo>
                  <a:cubicBezTo>
                    <a:pt x="6585" y="158"/>
                    <a:pt x="5514" y="0"/>
                    <a:pt x="44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7991;p57">
              <a:extLst>
                <a:ext uri="{FF2B5EF4-FFF2-40B4-BE49-F238E27FC236}">
                  <a16:creationId xmlns:a16="http://schemas.microsoft.com/office/drawing/2014/main" id="{7BC405FB-A68C-9372-BA2A-ADDE9AD5FDCC}"/>
                </a:ext>
              </a:extLst>
            </p:cNvPr>
            <p:cNvSpPr/>
            <p:nvPr/>
          </p:nvSpPr>
          <p:spPr>
            <a:xfrm>
              <a:off x="-3707100" y="2937425"/>
              <a:ext cx="103200" cy="67775"/>
            </a:xfrm>
            <a:custGeom>
              <a:avLst/>
              <a:gdLst/>
              <a:ahLst/>
              <a:cxnLst/>
              <a:rect l="l" t="t" r="r" b="b"/>
              <a:pathLst>
                <a:path w="4128" h="2711" extrusionOk="0">
                  <a:moveTo>
                    <a:pt x="3785" y="1"/>
                  </a:moveTo>
                  <a:cubicBezTo>
                    <a:pt x="3695" y="1"/>
                    <a:pt x="3608" y="32"/>
                    <a:pt x="3561" y="95"/>
                  </a:cubicBezTo>
                  <a:lnTo>
                    <a:pt x="1733" y="1923"/>
                  </a:lnTo>
                  <a:lnTo>
                    <a:pt x="599" y="757"/>
                  </a:lnTo>
                  <a:cubicBezTo>
                    <a:pt x="536" y="710"/>
                    <a:pt x="450" y="686"/>
                    <a:pt x="363" y="686"/>
                  </a:cubicBezTo>
                  <a:cubicBezTo>
                    <a:pt x="276" y="686"/>
                    <a:pt x="190" y="710"/>
                    <a:pt x="127" y="757"/>
                  </a:cubicBezTo>
                  <a:cubicBezTo>
                    <a:pt x="1" y="883"/>
                    <a:pt x="1" y="1135"/>
                    <a:pt x="127" y="1229"/>
                  </a:cubicBezTo>
                  <a:lnTo>
                    <a:pt x="1513" y="2616"/>
                  </a:lnTo>
                  <a:cubicBezTo>
                    <a:pt x="1560" y="2679"/>
                    <a:pt x="1647" y="2710"/>
                    <a:pt x="1737" y="2710"/>
                  </a:cubicBezTo>
                  <a:cubicBezTo>
                    <a:pt x="1828" y="2710"/>
                    <a:pt x="1922" y="2679"/>
                    <a:pt x="1985" y="2616"/>
                  </a:cubicBezTo>
                  <a:lnTo>
                    <a:pt x="4033" y="568"/>
                  </a:lnTo>
                  <a:cubicBezTo>
                    <a:pt x="4128" y="442"/>
                    <a:pt x="4128" y="221"/>
                    <a:pt x="4033" y="95"/>
                  </a:cubicBezTo>
                  <a:cubicBezTo>
                    <a:pt x="3970" y="32"/>
                    <a:pt x="3876" y="1"/>
                    <a:pt x="37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2" name="Google Shape;7992;p57">
            <a:extLst>
              <a:ext uri="{FF2B5EF4-FFF2-40B4-BE49-F238E27FC236}">
                <a16:creationId xmlns:a16="http://schemas.microsoft.com/office/drawing/2014/main" id="{468FDF75-0233-6971-6EBD-96ABBD3D8DE7}"/>
              </a:ext>
            </a:extLst>
          </p:cNvPr>
          <p:cNvSpPr/>
          <p:nvPr/>
        </p:nvSpPr>
        <p:spPr>
          <a:xfrm>
            <a:off x="8782313" y="2094561"/>
            <a:ext cx="454125" cy="343943"/>
          </a:xfrm>
          <a:custGeom>
            <a:avLst/>
            <a:gdLst/>
            <a:ahLst/>
            <a:cxnLst/>
            <a:rect l="l" t="t" r="r" b="b"/>
            <a:pathLst>
              <a:path w="11689" h="8853" extrusionOk="0">
                <a:moveTo>
                  <a:pt x="1040" y="2709"/>
                </a:moveTo>
                <a:cubicBezTo>
                  <a:pt x="1229" y="2709"/>
                  <a:pt x="1386" y="2867"/>
                  <a:pt x="1386" y="3056"/>
                </a:cubicBezTo>
                <a:lnTo>
                  <a:pt x="1386" y="5828"/>
                </a:lnTo>
                <a:cubicBezTo>
                  <a:pt x="1386" y="6017"/>
                  <a:pt x="1229" y="6175"/>
                  <a:pt x="1040" y="6175"/>
                </a:cubicBezTo>
                <a:cubicBezTo>
                  <a:pt x="819" y="6175"/>
                  <a:pt x="662" y="6017"/>
                  <a:pt x="662" y="5828"/>
                </a:cubicBezTo>
                <a:lnTo>
                  <a:pt x="662" y="3056"/>
                </a:lnTo>
                <a:cubicBezTo>
                  <a:pt x="662" y="2867"/>
                  <a:pt x="819" y="2709"/>
                  <a:pt x="1040" y="2709"/>
                </a:cubicBezTo>
                <a:close/>
                <a:moveTo>
                  <a:pt x="9641" y="1449"/>
                </a:moveTo>
                <a:lnTo>
                  <a:pt x="9641" y="7435"/>
                </a:lnTo>
                <a:lnTo>
                  <a:pt x="2079" y="5545"/>
                </a:lnTo>
                <a:lnTo>
                  <a:pt x="2079" y="3340"/>
                </a:lnTo>
                <a:lnTo>
                  <a:pt x="9641" y="1449"/>
                </a:lnTo>
                <a:close/>
                <a:moveTo>
                  <a:pt x="3466" y="6616"/>
                </a:moveTo>
                <a:lnTo>
                  <a:pt x="6112" y="7278"/>
                </a:lnTo>
                <a:cubicBezTo>
                  <a:pt x="5954" y="7845"/>
                  <a:pt x="5450" y="8223"/>
                  <a:pt x="4820" y="8223"/>
                </a:cubicBezTo>
                <a:cubicBezTo>
                  <a:pt x="4064" y="8223"/>
                  <a:pt x="3434" y="7593"/>
                  <a:pt x="3434" y="6837"/>
                </a:cubicBezTo>
                <a:cubicBezTo>
                  <a:pt x="3434" y="6774"/>
                  <a:pt x="3434" y="6679"/>
                  <a:pt x="3466" y="6616"/>
                </a:cubicBezTo>
                <a:close/>
                <a:moveTo>
                  <a:pt x="10680" y="662"/>
                </a:moveTo>
                <a:cubicBezTo>
                  <a:pt x="10869" y="662"/>
                  <a:pt x="11027" y="819"/>
                  <a:pt x="11027" y="1008"/>
                </a:cubicBezTo>
                <a:lnTo>
                  <a:pt x="11027" y="7876"/>
                </a:lnTo>
                <a:cubicBezTo>
                  <a:pt x="11027" y="8065"/>
                  <a:pt x="10869" y="8223"/>
                  <a:pt x="10680" y="8223"/>
                </a:cubicBezTo>
                <a:cubicBezTo>
                  <a:pt x="10491" y="8223"/>
                  <a:pt x="10334" y="8065"/>
                  <a:pt x="10334" y="7876"/>
                </a:cubicBezTo>
                <a:lnTo>
                  <a:pt x="10334" y="1008"/>
                </a:lnTo>
                <a:cubicBezTo>
                  <a:pt x="10334" y="819"/>
                  <a:pt x="10491" y="662"/>
                  <a:pt x="10680" y="662"/>
                </a:cubicBezTo>
                <a:close/>
                <a:moveTo>
                  <a:pt x="10680" y="0"/>
                </a:moveTo>
                <a:cubicBezTo>
                  <a:pt x="10208" y="0"/>
                  <a:pt x="9798" y="315"/>
                  <a:pt x="9704" y="756"/>
                </a:cubicBezTo>
                <a:lnTo>
                  <a:pt x="1985" y="2678"/>
                </a:lnTo>
                <a:cubicBezTo>
                  <a:pt x="1827" y="2331"/>
                  <a:pt x="1449" y="2048"/>
                  <a:pt x="1040" y="2048"/>
                </a:cubicBezTo>
                <a:cubicBezTo>
                  <a:pt x="473" y="2048"/>
                  <a:pt x="0" y="2520"/>
                  <a:pt x="0" y="3056"/>
                </a:cubicBezTo>
                <a:lnTo>
                  <a:pt x="0" y="5828"/>
                </a:lnTo>
                <a:cubicBezTo>
                  <a:pt x="0" y="6364"/>
                  <a:pt x="473" y="6837"/>
                  <a:pt x="1040" y="6837"/>
                </a:cubicBezTo>
                <a:cubicBezTo>
                  <a:pt x="1449" y="6837"/>
                  <a:pt x="1827" y="6616"/>
                  <a:pt x="1985" y="6206"/>
                </a:cubicBezTo>
                <a:lnTo>
                  <a:pt x="2804" y="6427"/>
                </a:lnTo>
                <a:cubicBezTo>
                  <a:pt x="2772" y="6522"/>
                  <a:pt x="2772" y="6679"/>
                  <a:pt x="2772" y="6805"/>
                </a:cubicBezTo>
                <a:cubicBezTo>
                  <a:pt x="2772" y="7939"/>
                  <a:pt x="3655" y="8853"/>
                  <a:pt x="4820" y="8853"/>
                </a:cubicBezTo>
                <a:cubicBezTo>
                  <a:pt x="5324" y="8853"/>
                  <a:pt x="5828" y="8664"/>
                  <a:pt x="6175" y="8317"/>
                </a:cubicBezTo>
                <a:cubicBezTo>
                  <a:pt x="6459" y="8065"/>
                  <a:pt x="6648" y="7719"/>
                  <a:pt x="6774" y="7341"/>
                </a:cubicBezTo>
                <a:lnTo>
                  <a:pt x="9704" y="8065"/>
                </a:lnTo>
                <a:cubicBezTo>
                  <a:pt x="9798" y="8506"/>
                  <a:pt x="10208" y="8821"/>
                  <a:pt x="10680" y="8821"/>
                </a:cubicBezTo>
                <a:cubicBezTo>
                  <a:pt x="11216" y="8821"/>
                  <a:pt x="11688" y="8349"/>
                  <a:pt x="11688" y="7782"/>
                </a:cubicBezTo>
                <a:lnTo>
                  <a:pt x="11688" y="945"/>
                </a:lnTo>
                <a:cubicBezTo>
                  <a:pt x="11688" y="473"/>
                  <a:pt x="11279" y="0"/>
                  <a:pt x="10680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7993;p57">
            <a:extLst>
              <a:ext uri="{FF2B5EF4-FFF2-40B4-BE49-F238E27FC236}">
                <a16:creationId xmlns:a16="http://schemas.microsoft.com/office/drawing/2014/main" id="{88051A0D-9CA6-8BC9-1C89-32CA32D46356}"/>
              </a:ext>
            </a:extLst>
          </p:cNvPr>
          <p:cNvSpPr/>
          <p:nvPr/>
        </p:nvSpPr>
        <p:spPr>
          <a:xfrm>
            <a:off x="8782313" y="2588090"/>
            <a:ext cx="454125" cy="452881"/>
          </a:xfrm>
          <a:custGeom>
            <a:avLst/>
            <a:gdLst/>
            <a:ahLst/>
            <a:cxnLst/>
            <a:rect l="l" t="t" r="r" b="b"/>
            <a:pathLst>
              <a:path w="11689" h="11657" extrusionOk="0">
                <a:moveTo>
                  <a:pt x="5860" y="662"/>
                </a:moveTo>
                <a:cubicBezTo>
                  <a:pt x="6080" y="662"/>
                  <a:pt x="6238" y="851"/>
                  <a:pt x="6238" y="1040"/>
                </a:cubicBezTo>
                <a:lnTo>
                  <a:pt x="6238" y="1386"/>
                </a:lnTo>
                <a:lnTo>
                  <a:pt x="756" y="1386"/>
                </a:lnTo>
                <a:lnTo>
                  <a:pt x="756" y="1040"/>
                </a:lnTo>
                <a:cubicBezTo>
                  <a:pt x="725" y="851"/>
                  <a:pt x="882" y="662"/>
                  <a:pt x="1071" y="662"/>
                </a:cubicBezTo>
                <a:close/>
                <a:moveTo>
                  <a:pt x="6175" y="2048"/>
                </a:moveTo>
                <a:lnTo>
                  <a:pt x="6175" y="3686"/>
                </a:lnTo>
                <a:cubicBezTo>
                  <a:pt x="5639" y="3686"/>
                  <a:pt x="5198" y="4096"/>
                  <a:pt x="5198" y="4663"/>
                </a:cubicBezTo>
                <a:cubicBezTo>
                  <a:pt x="4820" y="4694"/>
                  <a:pt x="4505" y="4883"/>
                  <a:pt x="4348" y="5261"/>
                </a:cubicBezTo>
                <a:lnTo>
                  <a:pt x="3592" y="4505"/>
                </a:lnTo>
                <a:cubicBezTo>
                  <a:pt x="3403" y="4300"/>
                  <a:pt x="3135" y="4198"/>
                  <a:pt x="2867" y="4198"/>
                </a:cubicBezTo>
                <a:cubicBezTo>
                  <a:pt x="2599" y="4198"/>
                  <a:pt x="2331" y="4300"/>
                  <a:pt x="2142" y="4505"/>
                </a:cubicBezTo>
                <a:cubicBezTo>
                  <a:pt x="1733" y="4883"/>
                  <a:pt x="1733" y="5576"/>
                  <a:pt x="2142" y="5954"/>
                </a:cubicBezTo>
                <a:lnTo>
                  <a:pt x="4505" y="8317"/>
                </a:lnTo>
                <a:lnTo>
                  <a:pt x="4316" y="8317"/>
                </a:lnTo>
                <a:cubicBezTo>
                  <a:pt x="3875" y="8317"/>
                  <a:pt x="3466" y="8601"/>
                  <a:pt x="3308" y="9042"/>
                </a:cubicBezTo>
                <a:lnTo>
                  <a:pt x="725" y="9042"/>
                </a:lnTo>
                <a:lnTo>
                  <a:pt x="725" y="8979"/>
                </a:lnTo>
                <a:lnTo>
                  <a:pt x="725" y="2048"/>
                </a:lnTo>
                <a:close/>
                <a:moveTo>
                  <a:pt x="7640" y="3907"/>
                </a:moveTo>
                <a:cubicBezTo>
                  <a:pt x="7727" y="3907"/>
                  <a:pt x="7813" y="3938"/>
                  <a:pt x="7876" y="4001"/>
                </a:cubicBezTo>
                <a:lnTo>
                  <a:pt x="8664" y="4789"/>
                </a:lnTo>
                <a:cubicBezTo>
                  <a:pt x="9325" y="5450"/>
                  <a:pt x="9861" y="6238"/>
                  <a:pt x="10113" y="7026"/>
                </a:cubicBezTo>
                <a:lnTo>
                  <a:pt x="7530" y="9609"/>
                </a:lnTo>
                <a:lnTo>
                  <a:pt x="4222" y="9609"/>
                </a:lnTo>
                <a:cubicBezTo>
                  <a:pt x="4033" y="9609"/>
                  <a:pt x="3875" y="9451"/>
                  <a:pt x="3875" y="9262"/>
                </a:cubicBezTo>
                <a:cubicBezTo>
                  <a:pt x="3875" y="9073"/>
                  <a:pt x="4033" y="8916"/>
                  <a:pt x="4222" y="8916"/>
                </a:cubicBezTo>
                <a:lnTo>
                  <a:pt x="5230" y="8916"/>
                </a:lnTo>
                <a:cubicBezTo>
                  <a:pt x="5387" y="8916"/>
                  <a:pt x="5513" y="8821"/>
                  <a:pt x="5545" y="8695"/>
                </a:cubicBezTo>
                <a:cubicBezTo>
                  <a:pt x="5608" y="8601"/>
                  <a:pt x="5608" y="8443"/>
                  <a:pt x="5482" y="8349"/>
                </a:cubicBezTo>
                <a:lnTo>
                  <a:pt x="2520" y="5387"/>
                </a:lnTo>
                <a:cubicBezTo>
                  <a:pt x="2394" y="5293"/>
                  <a:pt x="2394" y="5041"/>
                  <a:pt x="2520" y="4915"/>
                </a:cubicBezTo>
                <a:cubicBezTo>
                  <a:pt x="2583" y="4868"/>
                  <a:pt x="2670" y="4844"/>
                  <a:pt x="2757" y="4844"/>
                </a:cubicBezTo>
                <a:cubicBezTo>
                  <a:pt x="2843" y="4844"/>
                  <a:pt x="2930" y="4868"/>
                  <a:pt x="2993" y="4915"/>
                </a:cubicBezTo>
                <a:lnTo>
                  <a:pt x="4442" y="6395"/>
                </a:lnTo>
                <a:lnTo>
                  <a:pt x="5450" y="7372"/>
                </a:lnTo>
                <a:cubicBezTo>
                  <a:pt x="5498" y="7435"/>
                  <a:pt x="5584" y="7467"/>
                  <a:pt x="5675" y="7467"/>
                </a:cubicBezTo>
                <a:cubicBezTo>
                  <a:pt x="5765" y="7467"/>
                  <a:pt x="5860" y="7435"/>
                  <a:pt x="5923" y="7372"/>
                </a:cubicBezTo>
                <a:cubicBezTo>
                  <a:pt x="6017" y="7246"/>
                  <a:pt x="6017" y="7026"/>
                  <a:pt x="5923" y="6900"/>
                </a:cubicBezTo>
                <a:lnTo>
                  <a:pt x="4915" y="5923"/>
                </a:lnTo>
                <a:cubicBezTo>
                  <a:pt x="4820" y="5797"/>
                  <a:pt x="4820" y="5545"/>
                  <a:pt x="4915" y="5450"/>
                </a:cubicBezTo>
                <a:cubicBezTo>
                  <a:pt x="4978" y="5387"/>
                  <a:pt x="5072" y="5356"/>
                  <a:pt x="5163" y="5356"/>
                </a:cubicBezTo>
                <a:cubicBezTo>
                  <a:pt x="5253" y="5356"/>
                  <a:pt x="5340" y="5387"/>
                  <a:pt x="5387" y="5450"/>
                </a:cubicBezTo>
                <a:lnTo>
                  <a:pt x="6396" y="6427"/>
                </a:lnTo>
                <a:cubicBezTo>
                  <a:pt x="6443" y="6490"/>
                  <a:pt x="6529" y="6522"/>
                  <a:pt x="6620" y="6522"/>
                </a:cubicBezTo>
                <a:cubicBezTo>
                  <a:pt x="6711" y="6522"/>
                  <a:pt x="6805" y="6490"/>
                  <a:pt x="6868" y="6427"/>
                </a:cubicBezTo>
                <a:cubicBezTo>
                  <a:pt x="6963" y="6301"/>
                  <a:pt x="6963" y="6080"/>
                  <a:pt x="6868" y="5954"/>
                </a:cubicBezTo>
                <a:lnTo>
                  <a:pt x="5860" y="4978"/>
                </a:lnTo>
                <a:cubicBezTo>
                  <a:pt x="5765" y="4852"/>
                  <a:pt x="5765" y="4631"/>
                  <a:pt x="5860" y="4505"/>
                </a:cubicBezTo>
                <a:cubicBezTo>
                  <a:pt x="5923" y="4442"/>
                  <a:pt x="6017" y="4411"/>
                  <a:pt x="6108" y="4411"/>
                </a:cubicBezTo>
                <a:cubicBezTo>
                  <a:pt x="6199" y="4411"/>
                  <a:pt x="6285" y="4442"/>
                  <a:pt x="6333" y="4505"/>
                </a:cubicBezTo>
                <a:lnTo>
                  <a:pt x="7341" y="5482"/>
                </a:lnTo>
                <a:cubicBezTo>
                  <a:pt x="7388" y="5545"/>
                  <a:pt x="7475" y="5576"/>
                  <a:pt x="7565" y="5576"/>
                </a:cubicBezTo>
                <a:cubicBezTo>
                  <a:pt x="7656" y="5576"/>
                  <a:pt x="7750" y="5545"/>
                  <a:pt x="7813" y="5482"/>
                </a:cubicBezTo>
                <a:cubicBezTo>
                  <a:pt x="7908" y="5356"/>
                  <a:pt x="7908" y="5135"/>
                  <a:pt x="7813" y="5009"/>
                </a:cubicBezTo>
                <a:lnTo>
                  <a:pt x="7341" y="4537"/>
                </a:lnTo>
                <a:cubicBezTo>
                  <a:pt x="7278" y="4348"/>
                  <a:pt x="7278" y="4096"/>
                  <a:pt x="7404" y="4001"/>
                </a:cubicBezTo>
                <a:cubicBezTo>
                  <a:pt x="7467" y="3938"/>
                  <a:pt x="7553" y="3907"/>
                  <a:pt x="7640" y="3907"/>
                </a:cubicBezTo>
                <a:close/>
                <a:moveTo>
                  <a:pt x="10554" y="7624"/>
                </a:moveTo>
                <a:lnTo>
                  <a:pt x="10806" y="7845"/>
                </a:lnTo>
                <a:cubicBezTo>
                  <a:pt x="10964" y="8002"/>
                  <a:pt x="10964" y="8191"/>
                  <a:pt x="10806" y="8317"/>
                </a:cubicBezTo>
                <a:lnTo>
                  <a:pt x="8853" y="10239"/>
                </a:lnTo>
                <a:cubicBezTo>
                  <a:pt x="8806" y="10302"/>
                  <a:pt x="8719" y="10334"/>
                  <a:pt x="8628" y="10334"/>
                </a:cubicBezTo>
                <a:cubicBezTo>
                  <a:pt x="8538" y="10334"/>
                  <a:pt x="8443" y="10302"/>
                  <a:pt x="8380" y="10239"/>
                </a:cubicBezTo>
                <a:lnTo>
                  <a:pt x="8160" y="10019"/>
                </a:lnTo>
                <a:lnTo>
                  <a:pt x="10554" y="7624"/>
                </a:lnTo>
                <a:close/>
                <a:moveTo>
                  <a:pt x="3277" y="9672"/>
                </a:moveTo>
                <a:cubicBezTo>
                  <a:pt x="3434" y="10050"/>
                  <a:pt x="3781" y="10334"/>
                  <a:pt x="4222" y="10334"/>
                </a:cubicBezTo>
                <a:lnTo>
                  <a:pt x="6143" y="10334"/>
                </a:lnTo>
                <a:lnTo>
                  <a:pt x="6143" y="10680"/>
                </a:lnTo>
                <a:lnTo>
                  <a:pt x="6175" y="10680"/>
                </a:lnTo>
                <a:cubicBezTo>
                  <a:pt x="6175" y="10869"/>
                  <a:pt x="6017" y="11027"/>
                  <a:pt x="5828" y="11027"/>
                </a:cubicBezTo>
                <a:lnTo>
                  <a:pt x="1040" y="11027"/>
                </a:lnTo>
                <a:cubicBezTo>
                  <a:pt x="819" y="11027"/>
                  <a:pt x="662" y="10869"/>
                  <a:pt x="662" y="10680"/>
                </a:cubicBezTo>
                <a:lnTo>
                  <a:pt x="662" y="9672"/>
                </a:lnTo>
                <a:close/>
                <a:moveTo>
                  <a:pt x="1040" y="0"/>
                </a:moveTo>
                <a:cubicBezTo>
                  <a:pt x="473" y="0"/>
                  <a:pt x="0" y="473"/>
                  <a:pt x="0" y="1040"/>
                </a:cubicBezTo>
                <a:lnTo>
                  <a:pt x="0" y="10649"/>
                </a:lnTo>
                <a:cubicBezTo>
                  <a:pt x="0" y="11184"/>
                  <a:pt x="473" y="11657"/>
                  <a:pt x="1040" y="11657"/>
                </a:cubicBezTo>
                <a:lnTo>
                  <a:pt x="5828" y="11657"/>
                </a:lnTo>
                <a:cubicBezTo>
                  <a:pt x="6396" y="11657"/>
                  <a:pt x="6868" y="11184"/>
                  <a:pt x="6868" y="10649"/>
                </a:cubicBezTo>
                <a:lnTo>
                  <a:pt x="6868" y="10334"/>
                </a:lnTo>
                <a:lnTo>
                  <a:pt x="7467" y="10334"/>
                </a:lnTo>
                <a:lnTo>
                  <a:pt x="7876" y="10775"/>
                </a:lnTo>
                <a:cubicBezTo>
                  <a:pt x="8081" y="10964"/>
                  <a:pt x="8349" y="11058"/>
                  <a:pt x="8613" y="11058"/>
                </a:cubicBezTo>
                <a:cubicBezTo>
                  <a:pt x="8877" y="11058"/>
                  <a:pt x="9136" y="10964"/>
                  <a:pt x="9325" y="10775"/>
                </a:cubicBezTo>
                <a:lnTo>
                  <a:pt x="11279" y="8821"/>
                </a:lnTo>
                <a:cubicBezTo>
                  <a:pt x="11688" y="8443"/>
                  <a:pt x="11688" y="7782"/>
                  <a:pt x="11310" y="7372"/>
                </a:cubicBezTo>
                <a:lnTo>
                  <a:pt x="10869" y="6931"/>
                </a:lnTo>
                <a:cubicBezTo>
                  <a:pt x="10554" y="6080"/>
                  <a:pt x="10082" y="5261"/>
                  <a:pt x="9420" y="4505"/>
                </a:cubicBezTo>
                <a:lnTo>
                  <a:pt x="8380" y="3466"/>
                </a:lnTo>
                <a:cubicBezTo>
                  <a:pt x="8191" y="3277"/>
                  <a:pt x="7931" y="3182"/>
                  <a:pt x="7668" y="3182"/>
                </a:cubicBezTo>
                <a:cubicBezTo>
                  <a:pt x="7404" y="3182"/>
                  <a:pt x="7136" y="3277"/>
                  <a:pt x="6931" y="3466"/>
                </a:cubicBezTo>
                <a:lnTo>
                  <a:pt x="6868" y="3560"/>
                </a:lnTo>
                <a:lnTo>
                  <a:pt x="6868" y="1040"/>
                </a:lnTo>
                <a:cubicBezTo>
                  <a:pt x="6868" y="473"/>
                  <a:pt x="6396" y="0"/>
                  <a:pt x="5828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4" name="Google Shape;7994;p57">
            <a:extLst>
              <a:ext uri="{FF2B5EF4-FFF2-40B4-BE49-F238E27FC236}">
                <a16:creationId xmlns:a16="http://schemas.microsoft.com/office/drawing/2014/main" id="{CFA9062C-2FB9-6FEE-102C-BE84FCC5D0F1}"/>
              </a:ext>
            </a:extLst>
          </p:cNvPr>
          <p:cNvGrpSpPr/>
          <p:nvPr/>
        </p:nvGrpSpPr>
        <p:grpSpPr>
          <a:xfrm>
            <a:off x="8795593" y="3147956"/>
            <a:ext cx="452920" cy="454125"/>
            <a:chOff x="-2060175" y="2768875"/>
            <a:chExt cx="291450" cy="292225"/>
          </a:xfrm>
          <a:solidFill>
            <a:srgbClr val="054B99"/>
          </a:solidFill>
        </p:grpSpPr>
        <p:sp>
          <p:nvSpPr>
            <p:cNvPr id="605" name="Google Shape;7995;p57">
              <a:extLst>
                <a:ext uri="{FF2B5EF4-FFF2-40B4-BE49-F238E27FC236}">
                  <a16:creationId xmlns:a16="http://schemas.microsoft.com/office/drawing/2014/main" id="{3A724CD2-B868-2DD7-6142-40656894D98A}"/>
                </a:ext>
              </a:extLst>
            </p:cNvPr>
            <p:cNvSpPr/>
            <p:nvPr/>
          </p:nvSpPr>
          <p:spPr>
            <a:xfrm>
              <a:off x="-2060175" y="2768875"/>
              <a:ext cx="291450" cy="292225"/>
            </a:xfrm>
            <a:custGeom>
              <a:avLst/>
              <a:gdLst/>
              <a:ahLst/>
              <a:cxnLst/>
              <a:rect l="l" t="t" r="r" b="b"/>
              <a:pathLst>
                <a:path w="11658" h="11689" extrusionOk="0">
                  <a:moveTo>
                    <a:pt x="10649" y="662"/>
                  </a:moveTo>
                  <a:cubicBezTo>
                    <a:pt x="10838" y="662"/>
                    <a:pt x="10996" y="820"/>
                    <a:pt x="10996" y="1009"/>
                  </a:cubicBezTo>
                  <a:cubicBezTo>
                    <a:pt x="10996" y="1198"/>
                    <a:pt x="10838" y="1355"/>
                    <a:pt x="10649" y="1355"/>
                  </a:cubicBezTo>
                  <a:lnTo>
                    <a:pt x="1040" y="1355"/>
                  </a:lnTo>
                  <a:cubicBezTo>
                    <a:pt x="851" y="1355"/>
                    <a:pt x="694" y="1198"/>
                    <a:pt x="694" y="1009"/>
                  </a:cubicBezTo>
                  <a:cubicBezTo>
                    <a:pt x="694" y="820"/>
                    <a:pt x="851" y="662"/>
                    <a:pt x="1040" y="662"/>
                  </a:cubicBezTo>
                  <a:close/>
                  <a:moveTo>
                    <a:pt x="10303" y="2049"/>
                  </a:moveTo>
                  <a:lnTo>
                    <a:pt x="10303" y="7908"/>
                  </a:lnTo>
                  <a:cubicBezTo>
                    <a:pt x="10334" y="8097"/>
                    <a:pt x="10177" y="8255"/>
                    <a:pt x="9988" y="8255"/>
                  </a:cubicBezTo>
                  <a:lnTo>
                    <a:pt x="1702" y="8255"/>
                  </a:lnTo>
                  <a:cubicBezTo>
                    <a:pt x="1513" y="8255"/>
                    <a:pt x="1355" y="8097"/>
                    <a:pt x="1355" y="7908"/>
                  </a:cubicBezTo>
                  <a:lnTo>
                    <a:pt x="1355" y="2049"/>
                  </a:lnTo>
                  <a:close/>
                  <a:moveTo>
                    <a:pt x="5797" y="10271"/>
                  </a:moveTo>
                  <a:cubicBezTo>
                    <a:pt x="5986" y="10271"/>
                    <a:pt x="6144" y="10429"/>
                    <a:pt x="6144" y="10618"/>
                  </a:cubicBezTo>
                  <a:cubicBezTo>
                    <a:pt x="6144" y="10807"/>
                    <a:pt x="5986" y="10964"/>
                    <a:pt x="5797" y="10964"/>
                  </a:cubicBezTo>
                  <a:cubicBezTo>
                    <a:pt x="5608" y="10964"/>
                    <a:pt x="5451" y="10807"/>
                    <a:pt x="5451" y="10618"/>
                  </a:cubicBezTo>
                  <a:cubicBezTo>
                    <a:pt x="5451" y="10429"/>
                    <a:pt x="5608" y="10271"/>
                    <a:pt x="5797" y="10271"/>
                  </a:cubicBezTo>
                  <a:close/>
                  <a:moveTo>
                    <a:pt x="1040" y="1"/>
                  </a:moveTo>
                  <a:cubicBezTo>
                    <a:pt x="473" y="1"/>
                    <a:pt x="1" y="473"/>
                    <a:pt x="1" y="1009"/>
                  </a:cubicBezTo>
                  <a:cubicBezTo>
                    <a:pt x="1" y="1450"/>
                    <a:pt x="284" y="1828"/>
                    <a:pt x="694" y="1986"/>
                  </a:cubicBezTo>
                  <a:lnTo>
                    <a:pt x="694" y="7908"/>
                  </a:lnTo>
                  <a:cubicBezTo>
                    <a:pt x="694" y="8444"/>
                    <a:pt x="1166" y="8917"/>
                    <a:pt x="1702" y="8917"/>
                  </a:cubicBezTo>
                  <a:lnTo>
                    <a:pt x="5482" y="8917"/>
                  </a:lnTo>
                  <a:lnTo>
                    <a:pt x="5482" y="9673"/>
                  </a:lnTo>
                  <a:cubicBezTo>
                    <a:pt x="5104" y="9830"/>
                    <a:pt x="4821" y="10177"/>
                    <a:pt x="4821" y="10649"/>
                  </a:cubicBezTo>
                  <a:cubicBezTo>
                    <a:pt x="4821" y="11216"/>
                    <a:pt x="5293" y="11689"/>
                    <a:pt x="5829" y="11689"/>
                  </a:cubicBezTo>
                  <a:cubicBezTo>
                    <a:pt x="6396" y="11689"/>
                    <a:pt x="6869" y="11216"/>
                    <a:pt x="6869" y="10649"/>
                  </a:cubicBezTo>
                  <a:cubicBezTo>
                    <a:pt x="6869" y="10240"/>
                    <a:pt x="6585" y="9830"/>
                    <a:pt x="6207" y="9673"/>
                  </a:cubicBezTo>
                  <a:lnTo>
                    <a:pt x="6207" y="8917"/>
                  </a:lnTo>
                  <a:lnTo>
                    <a:pt x="10019" y="8917"/>
                  </a:lnTo>
                  <a:cubicBezTo>
                    <a:pt x="10555" y="8917"/>
                    <a:pt x="11027" y="8444"/>
                    <a:pt x="11027" y="7908"/>
                  </a:cubicBezTo>
                  <a:lnTo>
                    <a:pt x="11027" y="1986"/>
                  </a:lnTo>
                  <a:cubicBezTo>
                    <a:pt x="11405" y="1828"/>
                    <a:pt x="11657" y="1450"/>
                    <a:pt x="11657" y="1009"/>
                  </a:cubicBezTo>
                  <a:cubicBezTo>
                    <a:pt x="11657" y="473"/>
                    <a:pt x="11185" y="1"/>
                    <a:pt x="106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7996;p57">
              <a:extLst>
                <a:ext uri="{FF2B5EF4-FFF2-40B4-BE49-F238E27FC236}">
                  <a16:creationId xmlns:a16="http://schemas.microsoft.com/office/drawing/2014/main" id="{E0A755D6-2E84-535B-AE84-0EFFCA06CAA6}"/>
                </a:ext>
              </a:extLst>
            </p:cNvPr>
            <p:cNvSpPr/>
            <p:nvPr/>
          </p:nvSpPr>
          <p:spPr>
            <a:xfrm>
              <a:off x="-2008975" y="2855525"/>
              <a:ext cx="189050" cy="84500"/>
            </a:xfrm>
            <a:custGeom>
              <a:avLst/>
              <a:gdLst/>
              <a:ahLst/>
              <a:cxnLst/>
              <a:rect l="l" t="t" r="r" b="b"/>
              <a:pathLst>
                <a:path w="7562" h="3380" extrusionOk="0">
                  <a:moveTo>
                    <a:pt x="6553" y="0"/>
                  </a:moveTo>
                  <a:cubicBezTo>
                    <a:pt x="6144" y="0"/>
                    <a:pt x="6081" y="504"/>
                    <a:pt x="6427" y="662"/>
                  </a:cubicBezTo>
                  <a:lnTo>
                    <a:pt x="4474" y="2584"/>
                  </a:lnTo>
                  <a:lnTo>
                    <a:pt x="2647" y="788"/>
                  </a:lnTo>
                  <a:cubicBezTo>
                    <a:pt x="2584" y="725"/>
                    <a:pt x="2497" y="693"/>
                    <a:pt x="2410" y="693"/>
                  </a:cubicBezTo>
                  <a:cubicBezTo>
                    <a:pt x="2324" y="693"/>
                    <a:pt x="2237" y="725"/>
                    <a:pt x="2174" y="788"/>
                  </a:cubicBezTo>
                  <a:lnTo>
                    <a:pt x="126" y="2836"/>
                  </a:lnTo>
                  <a:cubicBezTo>
                    <a:pt x="0" y="2930"/>
                    <a:pt x="0" y="3182"/>
                    <a:pt x="126" y="3308"/>
                  </a:cubicBezTo>
                  <a:cubicBezTo>
                    <a:pt x="189" y="3356"/>
                    <a:pt x="276" y="3379"/>
                    <a:pt x="363" y="3379"/>
                  </a:cubicBezTo>
                  <a:cubicBezTo>
                    <a:pt x="449" y="3379"/>
                    <a:pt x="536" y="3356"/>
                    <a:pt x="599" y="3308"/>
                  </a:cubicBezTo>
                  <a:lnTo>
                    <a:pt x="2426" y="1481"/>
                  </a:lnTo>
                  <a:lnTo>
                    <a:pt x="4222" y="3308"/>
                  </a:lnTo>
                  <a:cubicBezTo>
                    <a:pt x="4285" y="3356"/>
                    <a:pt x="4372" y="3379"/>
                    <a:pt x="4458" y="3379"/>
                  </a:cubicBezTo>
                  <a:cubicBezTo>
                    <a:pt x="4545" y="3379"/>
                    <a:pt x="4632" y="3356"/>
                    <a:pt x="4695" y="3308"/>
                  </a:cubicBezTo>
                  <a:lnTo>
                    <a:pt x="6900" y="1134"/>
                  </a:lnTo>
                  <a:cubicBezTo>
                    <a:pt x="6931" y="1260"/>
                    <a:pt x="7057" y="1355"/>
                    <a:pt x="7215" y="1355"/>
                  </a:cubicBezTo>
                  <a:cubicBezTo>
                    <a:pt x="7404" y="1355"/>
                    <a:pt x="7562" y="1197"/>
                    <a:pt x="7562" y="1008"/>
                  </a:cubicBezTo>
                  <a:lnTo>
                    <a:pt x="7562" y="347"/>
                  </a:lnTo>
                  <a:cubicBezTo>
                    <a:pt x="7562" y="158"/>
                    <a:pt x="7467" y="0"/>
                    <a:pt x="72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7" name="Google Shape;7997;p57">
            <a:extLst>
              <a:ext uri="{FF2B5EF4-FFF2-40B4-BE49-F238E27FC236}">
                <a16:creationId xmlns:a16="http://schemas.microsoft.com/office/drawing/2014/main" id="{0FC1DBC0-757F-CA09-8880-F0879E9AE440}"/>
              </a:ext>
            </a:extLst>
          </p:cNvPr>
          <p:cNvGrpSpPr/>
          <p:nvPr/>
        </p:nvGrpSpPr>
        <p:grpSpPr>
          <a:xfrm>
            <a:off x="10547676" y="2040250"/>
            <a:ext cx="454125" cy="452920"/>
            <a:chOff x="-937025" y="2064750"/>
            <a:chExt cx="292225" cy="291450"/>
          </a:xfrm>
          <a:solidFill>
            <a:srgbClr val="054B99"/>
          </a:solidFill>
        </p:grpSpPr>
        <p:sp>
          <p:nvSpPr>
            <p:cNvPr id="608" name="Google Shape;7998;p57">
              <a:extLst>
                <a:ext uri="{FF2B5EF4-FFF2-40B4-BE49-F238E27FC236}">
                  <a16:creationId xmlns:a16="http://schemas.microsoft.com/office/drawing/2014/main" id="{2C8DADB1-5C4E-62A1-15CE-844F927D39A0}"/>
                </a:ext>
              </a:extLst>
            </p:cNvPr>
            <p:cNvSpPr/>
            <p:nvPr/>
          </p:nvSpPr>
          <p:spPr>
            <a:xfrm>
              <a:off x="-834625" y="2134850"/>
              <a:ext cx="86650" cy="85075"/>
            </a:xfrm>
            <a:custGeom>
              <a:avLst/>
              <a:gdLst/>
              <a:ahLst/>
              <a:cxnLst/>
              <a:rect l="l" t="t" r="r" b="b"/>
              <a:pathLst>
                <a:path w="3466" h="3403" extrusionOk="0">
                  <a:moveTo>
                    <a:pt x="1702" y="599"/>
                  </a:moveTo>
                  <a:cubicBezTo>
                    <a:pt x="1922" y="599"/>
                    <a:pt x="2080" y="788"/>
                    <a:pt x="2080" y="977"/>
                  </a:cubicBezTo>
                  <a:cubicBezTo>
                    <a:pt x="2080" y="1166"/>
                    <a:pt x="1922" y="1324"/>
                    <a:pt x="1702" y="1324"/>
                  </a:cubicBezTo>
                  <a:cubicBezTo>
                    <a:pt x="1512" y="1324"/>
                    <a:pt x="1355" y="1166"/>
                    <a:pt x="1355" y="977"/>
                  </a:cubicBezTo>
                  <a:cubicBezTo>
                    <a:pt x="1355" y="788"/>
                    <a:pt x="1512" y="599"/>
                    <a:pt x="1702" y="599"/>
                  </a:cubicBezTo>
                  <a:close/>
                  <a:moveTo>
                    <a:pt x="1765" y="2048"/>
                  </a:moveTo>
                  <a:cubicBezTo>
                    <a:pt x="2174" y="2048"/>
                    <a:pt x="2584" y="2300"/>
                    <a:pt x="2741" y="2710"/>
                  </a:cubicBezTo>
                  <a:lnTo>
                    <a:pt x="756" y="2710"/>
                  </a:lnTo>
                  <a:cubicBezTo>
                    <a:pt x="914" y="2300"/>
                    <a:pt x="1292" y="2048"/>
                    <a:pt x="1765" y="2048"/>
                  </a:cubicBezTo>
                  <a:close/>
                  <a:moveTo>
                    <a:pt x="1702" y="0"/>
                  </a:moveTo>
                  <a:cubicBezTo>
                    <a:pt x="1166" y="0"/>
                    <a:pt x="693" y="441"/>
                    <a:pt x="693" y="1009"/>
                  </a:cubicBezTo>
                  <a:cubicBezTo>
                    <a:pt x="693" y="1198"/>
                    <a:pt x="788" y="1387"/>
                    <a:pt x="851" y="1576"/>
                  </a:cubicBezTo>
                  <a:cubicBezTo>
                    <a:pt x="347" y="1891"/>
                    <a:pt x="0" y="2426"/>
                    <a:pt x="0" y="3056"/>
                  </a:cubicBezTo>
                  <a:cubicBezTo>
                    <a:pt x="0" y="3245"/>
                    <a:pt x="158" y="3403"/>
                    <a:pt x="347" y="3403"/>
                  </a:cubicBezTo>
                  <a:lnTo>
                    <a:pt x="3088" y="3403"/>
                  </a:lnTo>
                  <a:cubicBezTo>
                    <a:pt x="3308" y="3403"/>
                    <a:pt x="3466" y="3245"/>
                    <a:pt x="3466" y="3056"/>
                  </a:cubicBezTo>
                  <a:cubicBezTo>
                    <a:pt x="3434" y="2426"/>
                    <a:pt x="3088" y="1828"/>
                    <a:pt x="2584" y="1576"/>
                  </a:cubicBezTo>
                  <a:cubicBezTo>
                    <a:pt x="2710" y="1387"/>
                    <a:pt x="2741" y="1198"/>
                    <a:pt x="2741" y="1009"/>
                  </a:cubicBezTo>
                  <a:cubicBezTo>
                    <a:pt x="2741" y="441"/>
                    <a:pt x="2269" y="0"/>
                    <a:pt x="17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7999;p57">
              <a:extLst>
                <a:ext uri="{FF2B5EF4-FFF2-40B4-BE49-F238E27FC236}">
                  <a16:creationId xmlns:a16="http://schemas.microsoft.com/office/drawing/2014/main" id="{246C57E7-A4E5-E49A-3AD1-B6EDD967BFF6}"/>
                </a:ext>
              </a:extLst>
            </p:cNvPr>
            <p:cNvSpPr/>
            <p:nvPr/>
          </p:nvSpPr>
          <p:spPr>
            <a:xfrm>
              <a:off x="-936225" y="2304975"/>
              <a:ext cx="289850" cy="51225"/>
            </a:xfrm>
            <a:custGeom>
              <a:avLst/>
              <a:gdLst/>
              <a:ahLst/>
              <a:cxnLst/>
              <a:rect l="l" t="t" r="r" b="b"/>
              <a:pathLst>
                <a:path w="11594" h="2049" extrusionOk="0">
                  <a:moveTo>
                    <a:pt x="3056" y="662"/>
                  </a:moveTo>
                  <a:cubicBezTo>
                    <a:pt x="3277" y="662"/>
                    <a:pt x="3434" y="820"/>
                    <a:pt x="3434" y="1009"/>
                  </a:cubicBezTo>
                  <a:cubicBezTo>
                    <a:pt x="3434" y="1229"/>
                    <a:pt x="3277" y="1387"/>
                    <a:pt x="3056" y="1387"/>
                  </a:cubicBezTo>
                  <a:lnTo>
                    <a:pt x="1008" y="1387"/>
                  </a:lnTo>
                  <a:cubicBezTo>
                    <a:pt x="819" y="1387"/>
                    <a:pt x="662" y="1229"/>
                    <a:pt x="662" y="1009"/>
                  </a:cubicBezTo>
                  <a:cubicBezTo>
                    <a:pt x="662" y="820"/>
                    <a:pt x="819" y="662"/>
                    <a:pt x="1008" y="662"/>
                  </a:cubicBezTo>
                  <a:close/>
                  <a:moveTo>
                    <a:pt x="10586" y="693"/>
                  </a:moveTo>
                  <a:cubicBezTo>
                    <a:pt x="10775" y="693"/>
                    <a:pt x="10932" y="851"/>
                    <a:pt x="10932" y="1072"/>
                  </a:cubicBezTo>
                  <a:cubicBezTo>
                    <a:pt x="10901" y="1229"/>
                    <a:pt x="10775" y="1387"/>
                    <a:pt x="10586" y="1387"/>
                  </a:cubicBezTo>
                  <a:lnTo>
                    <a:pt x="4001" y="1387"/>
                  </a:lnTo>
                  <a:cubicBezTo>
                    <a:pt x="4096" y="1166"/>
                    <a:pt x="4096" y="914"/>
                    <a:pt x="4001" y="693"/>
                  </a:cubicBezTo>
                  <a:close/>
                  <a:moveTo>
                    <a:pt x="1008" y="0"/>
                  </a:moveTo>
                  <a:cubicBezTo>
                    <a:pt x="473" y="0"/>
                    <a:pt x="0" y="473"/>
                    <a:pt x="0" y="1009"/>
                  </a:cubicBezTo>
                  <a:cubicBezTo>
                    <a:pt x="0" y="1576"/>
                    <a:pt x="473" y="2048"/>
                    <a:pt x="1008" y="2048"/>
                  </a:cubicBezTo>
                  <a:lnTo>
                    <a:pt x="10586" y="2048"/>
                  </a:lnTo>
                  <a:cubicBezTo>
                    <a:pt x="11121" y="2048"/>
                    <a:pt x="11594" y="1576"/>
                    <a:pt x="11594" y="1009"/>
                  </a:cubicBezTo>
                  <a:cubicBezTo>
                    <a:pt x="11594" y="473"/>
                    <a:pt x="11121" y="0"/>
                    <a:pt x="105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8000;p57">
              <a:extLst>
                <a:ext uri="{FF2B5EF4-FFF2-40B4-BE49-F238E27FC236}">
                  <a16:creationId xmlns:a16="http://schemas.microsoft.com/office/drawing/2014/main" id="{23C1B60D-229D-B1A0-6119-24B6B3A6A813}"/>
                </a:ext>
              </a:extLst>
            </p:cNvPr>
            <p:cNvSpPr/>
            <p:nvPr/>
          </p:nvSpPr>
          <p:spPr>
            <a:xfrm>
              <a:off x="-937025" y="2064750"/>
              <a:ext cx="292225" cy="223125"/>
            </a:xfrm>
            <a:custGeom>
              <a:avLst/>
              <a:gdLst/>
              <a:ahLst/>
              <a:cxnLst/>
              <a:rect l="l" t="t" r="r" b="b"/>
              <a:pathLst>
                <a:path w="11689" h="8925" extrusionOk="0">
                  <a:moveTo>
                    <a:pt x="3813" y="662"/>
                  </a:moveTo>
                  <a:cubicBezTo>
                    <a:pt x="4002" y="662"/>
                    <a:pt x="4159" y="820"/>
                    <a:pt x="4159" y="1009"/>
                  </a:cubicBezTo>
                  <a:lnTo>
                    <a:pt x="4159" y="1355"/>
                  </a:lnTo>
                  <a:lnTo>
                    <a:pt x="3813" y="1355"/>
                  </a:lnTo>
                  <a:cubicBezTo>
                    <a:pt x="3246" y="1355"/>
                    <a:pt x="2773" y="1828"/>
                    <a:pt x="2773" y="2395"/>
                  </a:cubicBezTo>
                  <a:lnTo>
                    <a:pt x="2773" y="4978"/>
                  </a:lnTo>
                  <a:lnTo>
                    <a:pt x="2080" y="5703"/>
                  </a:lnTo>
                  <a:lnTo>
                    <a:pt x="2080" y="5199"/>
                  </a:lnTo>
                  <a:cubicBezTo>
                    <a:pt x="2080" y="4978"/>
                    <a:pt x="1922" y="4821"/>
                    <a:pt x="1702" y="4821"/>
                  </a:cubicBezTo>
                  <a:lnTo>
                    <a:pt x="1040" y="4821"/>
                  </a:lnTo>
                  <a:cubicBezTo>
                    <a:pt x="851" y="4821"/>
                    <a:pt x="694" y="4663"/>
                    <a:pt x="694" y="4474"/>
                  </a:cubicBezTo>
                  <a:lnTo>
                    <a:pt x="694" y="1009"/>
                  </a:lnTo>
                  <a:cubicBezTo>
                    <a:pt x="694" y="820"/>
                    <a:pt x="851" y="662"/>
                    <a:pt x="1040" y="662"/>
                  </a:cubicBezTo>
                  <a:close/>
                  <a:moveTo>
                    <a:pt x="10649" y="662"/>
                  </a:moveTo>
                  <a:cubicBezTo>
                    <a:pt x="10838" y="662"/>
                    <a:pt x="10996" y="820"/>
                    <a:pt x="10996" y="1009"/>
                  </a:cubicBezTo>
                  <a:lnTo>
                    <a:pt x="10996" y="4474"/>
                  </a:lnTo>
                  <a:cubicBezTo>
                    <a:pt x="10996" y="4695"/>
                    <a:pt x="10838" y="4852"/>
                    <a:pt x="10649" y="4852"/>
                  </a:cubicBezTo>
                  <a:lnTo>
                    <a:pt x="9893" y="4852"/>
                  </a:lnTo>
                  <a:cubicBezTo>
                    <a:pt x="9704" y="4852"/>
                    <a:pt x="9547" y="5010"/>
                    <a:pt x="9547" y="5199"/>
                  </a:cubicBezTo>
                  <a:lnTo>
                    <a:pt x="9547" y="5703"/>
                  </a:lnTo>
                  <a:lnTo>
                    <a:pt x="8885" y="5010"/>
                  </a:lnTo>
                  <a:lnTo>
                    <a:pt x="8885" y="2395"/>
                  </a:lnTo>
                  <a:cubicBezTo>
                    <a:pt x="8885" y="1859"/>
                    <a:pt x="8412" y="1387"/>
                    <a:pt x="7845" y="1387"/>
                  </a:cubicBezTo>
                  <a:lnTo>
                    <a:pt x="7499" y="1387"/>
                  </a:lnTo>
                  <a:lnTo>
                    <a:pt x="7499" y="1009"/>
                  </a:lnTo>
                  <a:cubicBezTo>
                    <a:pt x="7499" y="820"/>
                    <a:pt x="7656" y="662"/>
                    <a:pt x="7845" y="662"/>
                  </a:cubicBezTo>
                  <a:close/>
                  <a:moveTo>
                    <a:pt x="7845" y="2048"/>
                  </a:moveTo>
                  <a:cubicBezTo>
                    <a:pt x="8066" y="2048"/>
                    <a:pt x="8223" y="2206"/>
                    <a:pt x="8223" y="2395"/>
                  </a:cubicBezTo>
                  <a:lnTo>
                    <a:pt x="8223" y="6522"/>
                  </a:lnTo>
                  <a:cubicBezTo>
                    <a:pt x="8223" y="6742"/>
                    <a:pt x="8066" y="6900"/>
                    <a:pt x="7845" y="6900"/>
                  </a:cubicBezTo>
                  <a:lnTo>
                    <a:pt x="6711" y="6900"/>
                  </a:lnTo>
                  <a:cubicBezTo>
                    <a:pt x="6585" y="6900"/>
                    <a:pt x="6491" y="6931"/>
                    <a:pt x="6428" y="7057"/>
                  </a:cubicBezTo>
                  <a:lnTo>
                    <a:pt x="5798" y="8003"/>
                  </a:lnTo>
                  <a:lnTo>
                    <a:pt x="5167" y="7057"/>
                  </a:lnTo>
                  <a:cubicBezTo>
                    <a:pt x="5104" y="6963"/>
                    <a:pt x="5010" y="6900"/>
                    <a:pt x="4915" y="6900"/>
                  </a:cubicBezTo>
                  <a:lnTo>
                    <a:pt x="3750" y="6900"/>
                  </a:lnTo>
                  <a:cubicBezTo>
                    <a:pt x="3561" y="6900"/>
                    <a:pt x="3403" y="6742"/>
                    <a:pt x="3403" y="6522"/>
                  </a:cubicBezTo>
                  <a:lnTo>
                    <a:pt x="3403" y="2395"/>
                  </a:lnTo>
                  <a:cubicBezTo>
                    <a:pt x="3403" y="2206"/>
                    <a:pt x="3561" y="2048"/>
                    <a:pt x="3750" y="2048"/>
                  </a:cubicBezTo>
                  <a:close/>
                  <a:moveTo>
                    <a:pt x="1009" y="0"/>
                  </a:moveTo>
                  <a:cubicBezTo>
                    <a:pt x="473" y="0"/>
                    <a:pt x="1" y="473"/>
                    <a:pt x="1" y="1009"/>
                  </a:cubicBezTo>
                  <a:lnTo>
                    <a:pt x="1" y="4474"/>
                  </a:lnTo>
                  <a:cubicBezTo>
                    <a:pt x="1" y="5041"/>
                    <a:pt x="473" y="5514"/>
                    <a:pt x="1009" y="5514"/>
                  </a:cubicBezTo>
                  <a:lnTo>
                    <a:pt x="1355" y="5514"/>
                  </a:lnTo>
                  <a:lnTo>
                    <a:pt x="1355" y="6522"/>
                  </a:lnTo>
                  <a:cubicBezTo>
                    <a:pt x="1355" y="6736"/>
                    <a:pt x="1544" y="6877"/>
                    <a:pt x="1724" y="6877"/>
                  </a:cubicBezTo>
                  <a:cubicBezTo>
                    <a:pt x="1809" y="6877"/>
                    <a:pt x="1893" y="6845"/>
                    <a:pt x="1954" y="6774"/>
                  </a:cubicBezTo>
                  <a:lnTo>
                    <a:pt x="2742" y="5986"/>
                  </a:lnTo>
                  <a:lnTo>
                    <a:pt x="2742" y="6522"/>
                  </a:lnTo>
                  <a:cubicBezTo>
                    <a:pt x="2742" y="7089"/>
                    <a:pt x="3214" y="7562"/>
                    <a:pt x="3781" y="7562"/>
                  </a:cubicBezTo>
                  <a:lnTo>
                    <a:pt x="4726" y="7562"/>
                  </a:lnTo>
                  <a:lnTo>
                    <a:pt x="5545" y="8759"/>
                  </a:lnTo>
                  <a:cubicBezTo>
                    <a:pt x="5608" y="8869"/>
                    <a:pt x="5719" y="8924"/>
                    <a:pt x="5825" y="8924"/>
                  </a:cubicBezTo>
                  <a:cubicBezTo>
                    <a:pt x="5931" y="8924"/>
                    <a:pt x="6034" y="8869"/>
                    <a:pt x="6081" y="8759"/>
                  </a:cubicBezTo>
                  <a:lnTo>
                    <a:pt x="6932" y="7562"/>
                  </a:lnTo>
                  <a:lnTo>
                    <a:pt x="7877" y="7562"/>
                  </a:lnTo>
                  <a:cubicBezTo>
                    <a:pt x="8412" y="7562"/>
                    <a:pt x="8885" y="7089"/>
                    <a:pt x="8885" y="6522"/>
                  </a:cubicBezTo>
                  <a:lnTo>
                    <a:pt x="8885" y="5986"/>
                  </a:lnTo>
                  <a:lnTo>
                    <a:pt x="9673" y="6774"/>
                  </a:lnTo>
                  <a:cubicBezTo>
                    <a:pt x="9733" y="6845"/>
                    <a:pt x="9817" y="6877"/>
                    <a:pt x="9903" y="6877"/>
                  </a:cubicBezTo>
                  <a:cubicBezTo>
                    <a:pt x="10083" y="6877"/>
                    <a:pt x="10271" y="6736"/>
                    <a:pt x="10271" y="6522"/>
                  </a:cubicBezTo>
                  <a:lnTo>
                    <a:pt x="10271" y="5514"/>
                  </a:lnTo>
                  <a:lnTo>
                    <a:pt x="10649" y="5514"/>
                  </a:lnTo>
                  <a:cubicBezTo>
                    <a:pt x="11216" y="5514"/>
                    <a:pt x="11689" y="5041"/>
                    <a:pt x="11689" y="4474"/>
                  </a:cubicBezTo>
                  <a:lnTo>
                    <a:pt x="11689" y="1009"/>
                  </a:lnTo>
                  <a:cubicBezTo>
                    <a:pt x="11689" y="441"/>
                    <a:pt x="11216" y="0"/>
                    <a:pt x="10649" y="0"/>
                  </a:cubicBezTo>
                  <a:lnTo>
                    <a:pt x="7845" y="0"/>
                  </a:lnTo>
                  <a:cubicBezTo>
                    <a:pt x="7310" y="0"/>
                    <a:pt x="6837" y="473"/>
                    <a:pt x="6837" y="1009"/>
                  </a:cubicBezTo>
                  <a:lnTo>
                    <a:pt x="6837" y="1387"/>
                  </a:lnTo>
                  <a:lnTo>
                    <a:pt x="4789" y="1387"/>
                  </a:lnTo>
                  <a:lnTo>
                    <a:pt x="4789" y="1009"/>
                  </a:lnTo>
                  <a:cubicBezTo>
                    <a:pt x="4789" y="473"/>
                    <a:pt x="4317" y="0"/>
                    <a:pt x="37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1" name="Google Shape;8001;p57">
            <a:extLst>
              <a:ext uri="{FF2B5EF4-FFF2-40B4-BE49-F238E27FC236}">
                <a16:creationId xmlns:a16="http://schemas.microsoft.com/office/drawing/2014/main" id="{0A01ACA7-11E1-AD3F-496D-05EA5ADEB3F7}"/>
              </a:ext>
            </a:extLst>
          </p:cNvPr>
          <p:cNvGrpSpPr/>
          <p:nvPr/>
        </p:nvGrpSpPr>
        <p:grpSpPr>
          <a:xfrm>
            <a:off x="3530591" y="2039645"/>
            <a:ext cx="454164" cy="454125"/>
            <a:chOff x="-5276050" y="2037975"/>
            <a:chExt cx="292250" cy="292225"/>
          </a:xfrm>
          <a:solidFill>
            <a:srgbClr val="054B99"/>
          </a:solidFill>
        </p:grpSpPr>
        <p:sp>
          <p:nvSpPr>
            <p:cNvPr id="612" name="Google Shape;8002;p57">
              <a:extLst>
                <a:ext uri="{FF2B5EF4-FFF2-40B4-BE49-F238E27FC236}">
                  <a16:creationId xmlns:a16="http://schemas.microsoft.com/office/drawing/2014/main" id="{5E55942D-07E5-176C-6774-A350384F1FCD}"/>
                </a:ext>
              </a:extLst>
            </p:cNvPr>
            <p:cNvSpPr/>
            <p:nvPr/>
          </p:nvSpPr>
          <p:spPr>
            <a:xfrm>
              <a:off x="-5102775" y="2211250"/>
              <a:ext cx="51225" cy="49650"/>
            </a:xfrm>
            <a:custGeom>
              <a:avLst/>
              <a:gdLst/>
              <a:ahLst/>
              <a:cxnLst/>
              <a:rect l="l" t="t" r="r" b="b"/>
              <a:pathLst>
                <a:path w="2049" h="1986" extrusionOk="0">
                  <a:moveTo>
                    <a:pt x="343" y="0"/>
                  </a:moveTo>
                  <a:cubicBezTo>
                    <a:pt x="253" y="0"/>
                    <a:pt x="158" y="32"/>
                    <a:pt x="95" y="95"/>
                  </a:cubicBezTo>
                  <a:cubicBezTo>
                    <a:pt x="1" y="189"/>
                    <a:pt x="1" y="441"/>
                    <a:pt x="95" y="536"/>
                  </a:cubicBezTo>
                  <a:lnTo>
                    <a:pt x="536" y="977"/>
                  </a:lnTo>
                  <a:lnTo>
                    <a:pt x="95" y="1418"/>
                  </a:lnTo>
                  <a:cubicBezTo>
                    <a:pt x="1" y="1544"/>
                    <a:pt x="1" y="1765"/>
                    <a:pt x="95" y="1891"/>
                  </a:cubicBezTo>
                  <a:cubicBezTo>
                    <a:pt x="158" y="1954"/>
                    <a:pt x="253" y="1985"/>
                    <a:pt x="343" y="1985"/>
                  </a:cubicBezTo>
                  <a:cubicBezTo>
                    <a:pt x="434" y="1985"/>
                    <a:pt x="521" y="1954"/>
                    <a:pt x="568" y="1891"/>
                  </a:cubicBezTo>
                  <a:lnTo>
                    <a:pt x="1009" y="1450"/>
                  </a:lnTo>
                  <a:lnTo>
                    <a:pt x="1450" y="1891"/>
                  </a:lnTo>
                  <a:cubicBezTo>
                    <a:pt x="1513" y="1954"/>
                    <a:pt x="1600" y="1985"/>
                    <a:pt x="1686" y="1985"/>
                  </a:cubicBezTo>
                  <a:cubicBezTo>
                    <a:pt x="1773" y="1985"/>
                    <a:pt x="1860" y="1954"/>
                    <a:pt x="1923" y="1891"/>
                  </a:cubicBezTo>
                  <a:cubicBezTo>
                    <a:pt x="2049" y="1765"/>
                    <a:pt x="2049" y="1544"/>
                    <a:pt x="1923" y="1418"/>
                  </a:cubicBezTo>
                  <a:lnTo>
                    <a:pt x="1482" y="977"/>
                  </a:lnTo>
                  <a:lnTo>
                    <a:pt x="1923" y="536"/>
                  </a:lnTo>
                  <a:cubicBezTo>
                    <a:pt x="2049" y="441"/>
                    <a:pt x="2049" y="189"/>
                    <a:pt x="1923" y="95"/>
                  </a:cubicBezTo>
                  <a:cubicBezTo>
                    <a:pt x="1860" y="32"/>
                    <a:pt x="1773" y="0"/>
                    <a:pt x="1686" y="0"/>
                  </a:cubicBezTo>
                  <a:cubicBezTo>
                    <a:pt x="1600" y="0"/>
                    <a:pt x="1513" y="32"/>
                    <a:pt x="1450" y="95"/>
                  </a:cubicBezTo>
                  <a:lnTo>
                    <a:pt x="1009" y="504"/>
                  </a:lnTo>
                  <a:lnTo>
                    <a:pt x="568" y="95"/>
                  </a:lnTo>
                  <a:cubicBezTo>
                    <a:pt x="521" y="32"/>
                    <a:pt x="434" y="0"/>
                    <a:pt x="3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8003;p57">
              <a:extLst>
                <a:ext uri="{FF2B5EF4-FFF2-40B4-BE49-F238E27FC236}">
                  <a16:creationId xmlns:a16="http://schemas.microsoft.com/office/drawing/2014/main" id="{A69AB2C3-DBF9-DFEB-361B-2954E0DE281A}"/>
                </a:ext>
              </a:extLst>
            </p:cNvPr>
            <p:cNvSpPr/>
            <p:nvPr/>
          </p:nvSpPr>
          <p:spPr>
            <a:xfrm>
              <a:off x="-5224050" y="2107875"/>
              <a:ext cx="51200" cy="49825"/>
            </a:xfrm>
            <a:custGeom>
              <a:avLst/>
              <a:gdLst/>
              <a:ahLst/>
              <a:cxnLst/>
              <a:rect l="l" t="t" r="r" b="b"/>
              <a:pathLst>
                <a:path w="2048" h="1993" extrusionOk="0">
                  <a:moveTo>
                    <a:pt x="351" y="0"/>
                  </a:moveTo>
                  <a:cubicBezTo>
                    <a:pt x="260" y="0"/>
                    <a:pt x="173" y="24"/>
                    <a:pt x="126" y="71"/>
                  </a:cubicBezTo>
                  <a:cubicBezTo>
                    <a:pt x="0" y="197"/>
                    <a:pt x="0" y="449"/>
                    <a:pt x="126" y="544"/>
                  </a:cubicBezTo>
                  <a:lnTo>
                    <a:pt x="536" y="985"/>
                  </a:lnTo>
                  <a:lnTo>
                    <a:pt x="126" y="1426"/>
                  </a:lnTo>
                  <a:cubicBezTo>
                    <a:pt x="0" y="1552"/>
                    <a:pt x="0" y="1772"/>
                    <a:pt x="126" y="1898"/>
                  </a:cubicBezTo>
                  <a:cubicBezTo>
                    <a:pt x="173" y="1961"/>
                    <a:pt x="260" y="1993"/>
                    <a:pt x="351" y="1993"/>
                  </a:cubicBezTo>
                  <a:cubicBezTo>
                    <a:pt x="441" y="1993"/>
                    <a:pt x="536" y="1961"/>
                    <a:pt x="599" y="1898"/>
                  </a:cubicBezTo>
                  <a:lnTo>
                    <a:pt x="1008" y="1457"/>
                  </a:lnTo>
                  <a:lnTo>
                    <a:pt x="1449" y="1898"/>
                  </a:lnTo>
                  <a:cubicBezTo>
                    <a:pt x="1512" y="1961"/>
                    <a:pt x="1599" y="1993"/>
                    <a:pt x="1686" y="1993"/>
                  </a:cubicBezTo>
                  <a:cubicBezTo>
                    <a:pt x="1772" y="1993"/>
                    <a:pt x="1859" y="1961"/>
                    <a:pt x="1922" y="1898"/>
                  </a:cubicBezTo>
                  <a:cubicBezTo>
                    <a:pt x="2048" y="1772"/>
                    <a:pt x="2048" y="1520"/>
                    <a:pt x="1922" y="1426"/>
                  </a:cubicBezTo>
                  <a:lnTo>
                    <a:pt x="1481" y="985"/>
                  </a:lnTo>
                  <a:lnTo>
                    <a:pt x="1922" y="544"/>
                  </a:lnTo>
                  <a:cubicBezTo>
                    <a:pt x="2048" y="449"/>
                    <a:pt x="2048" y="197"/>
                    <a:pt x="1922" y="71"/>
                  </a:cubicBezTo>
                  <a:cubicBezTo>
                    <a:pt x="1875" y="24"/>
                    <a:pt x="1788" y="0"/>
                    <a:pt x="1697" y="0"/>
                  </a:cubicBezTo>
                  <a:cubicBezTo>
                    <a:pt x="1607" y="0"/>
                    <a:pt x="1512" y="24"/>
                    <a:pt x="1449" y="71"/>
                  </a:cubicBezTo>
                  <a:lnTo>
                    <a:pt x="1008" y="512"/>
                  </a:lnTo>
                  <a:lnTo>
                    <a:pt x="599" y="71"/>
                  </a:lnTo>
                  <a:cubicBezTo>
                    <a:pt x="536" y="24"/>
                    <a:pt x="441" y="0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8004;p57">
              <a:extLst>
                <a:ext uri="{FF2B5EF4-FFF2-40B4-BE49-F238E27FC236}">
                  <a16:creationId xmlns:a16="http://schemas.microsoft.com/office/drawing/2014/main" id="{1EC8F547-412D-4DC3-59D4-677CB095523A}"/>
                </a:ext>
              </a:extLst>
            </p:cNvPr>
            <p:cNvSpPr/>
            <p:nvPr/>
          </p:nvSpPr>
          <p:spPr>
            <a:xfrm>
              <a:off x="-5276050" y="2037975"/>
              <a:ext cx="292250" cy="292225"/>
            </a:xfrm>
            <a:custGeom>
              <a:avLst/>
              <a:gdLst/>
              <a:ahLst/>
              <a:cxnLst/>
              <a:rect l="l" t="t" r="r" b="b"/>
              <a:pathLst>
                <a:path w="11690" h="11689" extrusionOk="0">
                  <a:moveTo>
                    <a:pt x="10334" y="3119"/>
                  </a:moveTo>
                  <a:cubicBezTo>
                    <a:pt x="10712" y="3119"/>
                    <a:pt x="11028" y="3403"/>
                    <a:pt x="11028" y="3781"/>
                  </a:cubicBezTo>
                  <a:cubicBezTo>
                    <a:pt x="11028" y="4190"/>
                    <a:pt x="10712" y="4442"/>
                    <a:pt x="10334" y="4442"/>
                  </a:cubicBezTo>
                  <a:cubicBezTo>
                    <a:pt x="9956" y="4442"/>
                    <a:pt x="9673" y="4127"/>
                    <a:pt x="9673" y="3781"/>
                  </a:cubicBezTo>
                  <a:cubicBezTo>
                    <a:pt x="9673" y="3403"/>
                    <a:pt x="9988" y="3119"/>
                    <a:pt x="10334" y="3119"/>
                  </a:cubicBezTo>
                  <a:close/>
                  <a:moveTo>
                    <a:pt x="4443" y="7593"/>
                  </a:moveTo>
                  <a:cubicBezTo>
                    <a:pt x="4853" y="7593"/>
                    <a:pt x="5105" y="7908"/>
                    <a:pt x="5105" y="8255"/>
                  </a:cubicBezTo>
                  <a:cubicBezTo>
                    <a:pt x="5105" y="8664"/>
                    <a:pt x="4790" y="8948"/>
                    <a:pt x="4443" y="8948"/>
                  </a:cubicBezTo>
                  <a:cubicBezTo>
                    <a:pt x="4065" y="8948"/>
                    <a:pt x="3781" y="8633"/>
                    <a:pt x="3781" y="8255"/>
                  </a:cubicBezTo>
                  <a:cubicBezTo>
                    <a:pt x="3781" y="7876"/>
                    <a:pt x="4096" y="7593"/>
                    <a:pt x="4443" y="7593"/>
                  </a:cubicBezTo>
                  <a:close/>
                  <a:moveTo>
                    <a:pt x="5829" y="725"/>
                  </a:moveTo>
                  <a:cubicBezTo>
                    <a:pt x="7341" y="725"/>
                    <a:pt x="8822" y="1386"/>
                    <a:pt x="9799" y="2521"/>
                  </a:cubicBezTo>
                  <a:cubicBezTo>
                    <a:pt x="9326" y="2710"/>
                    <a:pt x="8980" y="3245"/>
                    <a:pt x="8980" y="3781"/>
                  </a:cubicBezTo>
                  <a:cubicBezTo>
                    <a:pt x="8980" y="3718"/>
                    <a:pt x="8917" y="3623"/>
                    <a:pt x="8885" y="3560"/>
                  </a:cubicBezTo>
                  <a:lnTo>
                    <a:pt x="8854" y="3497"/>
                  </a:lnTo>
                  <a:lnTo>
                    <a:pt x="8192" y="2836"/>
                  </a:lnTo>
                  <a:cubicBezTo>
                    <a:pt x="8129" y="2773"/>
                    <a:pt x="8035" y="2741"/>
                    <a:pt x="7944" y="2741"/>
                  </a:cubicBezTo>
                  <a:cubicBezTo>
                    <a:pt x="7853" y="2741"/>
                    <a:pt x="7767" y="2773"/>
                    <a:pt x="7719" y="2836"/>
                  </a:cubicBezTo>
                  <a:cubicBezTo>
                    <a:pt x="7593" y="2962"/>
                    <a:pt x="7593" y="3182"/>
                    <a:pt x="7719" y="3308"/>
                  </a:cubicBezTo>
                  <a:lnTo>
                    <a:pt x="7814" y="3434"/>
                  </a:lnTo>
                  <a:cubicBezTo>
                    <a:pt x="6869" y="3466"/>
                    <a:pt x="5987" y="3875"/>
                    <a:pt x="5262" y="4568"/>
                  </a:cubicBezTo>
                  <a:cubicBezTo>
                    <a:pt x="4600" y="5230"/>
                    <a:pt x="4254" y="6081"/>
                    <a:pt x="4159" y="6963"/>
                  </a:cubicBezTo>
                  <a:cubicBezTo>
                    <a:pt x="3561" y="7120"/>
                    <a:pt x="3151" y="7656"/>
                    <a:pt x="3151" y="8318"/>
                  </a:cubicBezTo>
                  <a:cubicBezTo>
                    <a:pt x="3151" y="9074"/>
                    <a:pt x="3781" y="9704"/>
                    <a:pt x="4506" y="9704"/>
                  </a:cubicBezTo>
                  <a:cubicBezTo>
                    <a:pt x="5262" y="9704"/>
                    <a:pt x="5892" y="9074"/>
                    <a:pt x="5892" y="8318"/>
                  </a:cubicBezTo>
                  <a:cubicBezTo>
                    <a:pt x="5892" y="7687"/>
                    <a:pt x="5451" y="7120"/>
                    <a:pt x="4884" y="6963"/>
                  </a:cubicBezTo>
                  <a:cubicBezTo>
                    <a:pt x="5042" y="5482"/>
                    <a:pt x="6302" y="4222"/>
                    <a:pt x="7814" y="4127"/>
                  </a:cubicBezTo>
                  <a:lnTo>
                    <a:pt x="7814" y="4127"/>
                  </a:lnTo>
                  <a:lnTo>
                    <a:pt x="7751" y="4222"/>
                  </a:lnTo>
                  <a:cubicBezTo>
                    <a:pt x="7625" y="4348"/>
                    <a:pt x="7625" y="4568"/>
                    <a:pt x="7751" y="4694"/>
                  </a:cubicBezTo>
                  <a:cubicBezTo>
                    <a:pt x="7814" y="4757"/>
                    <a:pt x="7901" y="4789"/>
                    <a:pt x="7987" y="4789"/>
                  </a:cubicBezTo>
                  <a:cubicBezTo>
                    <a:pt x="8074" y="4789"/>
                    <a:pt x="8161" y="4757"/>
                    <a:pt x="8224" y="4694"/>
                  </a:cubicBezTo>
                  <a:lnTo>
                    <a:pt x="8885" y="4033"/>
                  </a:lnTo>
                  <a:cubicBezTo>
                    <a:pt x="8980" y="3938"/>
                    <a:pt x="9011" y="3875"/>
                    <a:pt x="9011" y="3781"/>
                  </a:cubicBezTo>
                  <a:cubicBezTo>
                    <a:pt x="9011" y="4537"/>
                    <a:pt x="9641" y="5167"/>
                    <a:pt x="10397" y="5167"/>
                  </a:cubicBezTo>
                  <a:cubicBezTo>
                    <a:pt x="10618" y="5167"/>
                    <a:pt x="10807" y="5136"/>
                    <a:pt x="11028" y="5010"/>
                  </a:cubicBezTo>
                  <a:cubicBezTo>
                    <a:pt x="11059" y="5293"/>
                    <a:pt x="11091" y="5545"/>
                    <a:pt x="11091" y="5829"/>
                  </a:cubicBezTo>
                  <a:cubicBezTo>
                    <a:pt x="11028" y="8696"/>
                    <a:pt x="8696" y="11027"/>
                    <a:pt x="5829" y="11027"/>
                  </a:cubicBezTo>
                  <a:cubicBezTo>
                    <a:pt x="2994" y="11027"/>
                    <a:pt x="694" y="8696"/>
                    <a:pt x="694" y="5829"/>
                  </a:cubicBezTo>
                  <a:cubicBezTo>
                    <a:pt x="694" y="2993"/>
                    <a:pt x="2994" y="725"/>
                    <a:pt x="5829" y="725"/>
                  </a:cubicBezTo>
                  <a:close/>
                  <a:moveTo>
                    <a:pt x="5829" y="0"/>
                  </a:moveTo>
                  <a:cubicBezTo>
                    <a:pt x="2584" y="0"/>
                    <a:pt x="1" y="2615"/>
                    <a:pt x="1" y="5829"/>
                  </a:cubicBezTo>
                  <a:cubicBezTo>
                    <a:pt x="1" y="7404"/>
                    <a:pt x="599" y="8853"/>
                    <a:pt x="1702" y="9956"/>
                  </a:cubicBezTo>
                  <a:cubicBezTo>
                    <a:pt x="2773" y="11058"/>
                    <a:pt x="4254" y="11689"/>
                    <a:pt x="5829" y="11689"/>
                  </a:cubicBezTo>
                  <a:cubicBezTo>
                    <a:pt x="6617" y="11689"/>
                    <a:pt x="7341" y="11531"/>
                    <a:pt x="8098" y="11216"/>
                  </a:cubicBezTo>
                  <a:cubicBezTo>
                    <a:pt x="8822" y="10901"/>
                    <a:pt x="9452" y="10523"/>
                    <a:pt x="9956" y="9956"/>
                  </a:cubicBezTo>
                  <a:cubicBezTo>
                    <a:pt x="10492" y="9420"/>
                    <a:pt x="10901" y="8790"/>
                    <a:pt x="11217" y="8128"/>
                  </a:cubicBezTo>
                  <a:cubicBezTo>
                    <a:pt x="11532" y="7404"/>
                    <a:pt x="11689" y="6616"/>
                    <a:pt x="11689" y="5829"/>
                  </a:cubicBezTo>
                  <a:cubicBezTo>
                    <a:pt x="11689" y="5356"/>
                    <a:pt x="11658" y="4884"/>
                    <a:pt x="11532" y="4442"/>
                  </a:cubicBezTo>
                  <a:cubicBezTo>
                    <a:pt x="11595" y="4253"/>
                    <a:pt x="11689" y="4033"/>
                    <a:pt x="11689" y="3781"/>
                  </a:cubicBezTo>
                  <a:cubicBezTo>
                    <a:pt x="11689" y="3119"/>
                    <a:pt x="11217" y="2552"/>
                    <a:pt x="10586" y="2458"/>
                  </a:cubicBezTo>
                  <a:cubicBezTo>
                    <a:pt x="9484" y="945"/>
                    <a:pt x="7719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5" name="Google Shape;8005;p57">
            <a:extLst>
              <a:ext uri="{FF2B5EF4-FFF2-40B4-BE49-F238E27FC236}">
                <a16:creationId xmlns:a16="http://schemas.microsoft.com/office/drawing/2014/main" id="{1313DF3A-931B-3F74-9A3B-F896D8691FD6}"/>
              </a:ext>
            </a:extLst>
          </p:cNvPr>
          <p:cNvSpPr/>
          <p:nvPr/>
        </p:nvSpPr>
        <p:spPr>
          <a:xfrm>
            <a:off x="3526738" y="2601687"/>
            <a:ext cx="462710" cy="425686"/>
          </a:xfrm>
          <a:custGeom>
            <a:avLst/>
            <a:gdLst/>
            <a:ahLst/>
            <a:cxnLst/>
            <a:rect l="l" t="t" r="r" b="b"/>
            <a:pathLst>
              <a:path w="11910" h="10957" extrusionOk="0">
                <a:moveTo>
                  <a:pt x="7325" y="654"/>
                </a:moveTo>
                <a:cubicBezTo>
                  <a:pt x="7412" y="654"/>
                  <a:pt x="7498" y="686"/>
                  <a:pt x="7561" y="749"/>
                </a:cubicBezTo>
                <a:lnTo>
                  <a:pt x="10995" y="4088"/>
                </a:lnTo>
                <a:cubicBezTo>
                  <a:pt x="11122" y="4246"/>
                  <a:pt x="11122" y="4466"/>
                  <a:pt x="10995" y="4592"/>
                </a:cubicBezTo>
                <a:lnTo>
                  <a:pt x="10082" y="5506"/>
                </a:lnTo>
                <a:lnTo>
                  <a:pt x="7404" y="2859"/>
                </a:lnTo>
                <a:cubicBezTo>
                  <a:pt x="7215" y="2670"/>
                  <a:pt x="6955" y="2576"/>
                  <a:pt x="6691" y="2576"/>
                </a:cubicBezTo>
                <a:cubicBezTo>
                  <a:pt x="6427" y="2576"/>
                  <a:pt x="6159" y="2670"/>
                  <a:pt x="5955" y="2859"/>
                </a:cubicBezTo>
                <a:lnTo>
                  <a:pt x="4978" y="3805"/>
                </a:lnTo>
                <a:cubicBezTo>
                  <a:pt x="4915" y="3868"/>
                  <a:pt x="4828" y="3899"/>
                  <a:pt x="4742" y="3899"/>
                </a:cubicBezTo>
                <a:cubicBezTo>
                  <a:pt x="4655" y="3899"/>
                  <a:pt x="4568" y="3868"/>
                  <a:pt x="4505" y="3805"/>
                </a:cubicBezTo>
                <a:cubicBezTo>
                  <a:pt x="4379" y="3679"/>
                  <a:pt x="4379" y="3458"/>
                  <a:pt x="4505" y="3332"/>
                </a:cubicBezTo>
                <a:lnTo>
                  <a:pt x="5955" y="1883"/>
                </a:lnTo>
                <a:lnTo>
                  <a:pt x="7089" y="749"/>
                </a:lnTo>
                <a:cubicBezTo>
                  <a:pt x="7152" y="686"/>
                  <a:pt x="7239" y="654"/>
                  <a:pt x="7325" y="654"/>
                </a:cubicBezTo>
                <a:close/>
                <a:moveTo>
                  <a:pt x="2808" y="5183"/>
                </a:moveTo>
                <a:cubicBezTo>
                  <a:pt x="2899" y="5183"/>
                  <a:pt x="2993" y="5207"/>
                  <a:pt x="3056" y="5254"/>
                </a:cubicBezTo>
                <a:cubicBezTo>
                  <a:pt x="3151" y="5380"/>
                  <a:pt x="3151" y="5632"/>
                  <a:pt x="3056" y="5726"/>
                </a:cubicBezTo>
                <a:lnTo>
                  <a:pt x="2048" y="6735"/>
                </a:lnTo>
                <a:cubicBezTo>
                  <a:pt x="2001" y="6782"/>
                  <a:pt x="1914" y="6805"/>
                  <a:pt x="1824" y="6805"/>
                </a:cubicBezTo>
                <a:cubicBezTo>
                  <a:pt x="1733" y="6805"/>
                  <a:pt x="1639" y="6782"/>
                  <a:pt x="1576" y="6735"/>
                </a:cubicBezTo>
                <a:cubicBezTo>
                  <a:pt x="1449" y="6609"/>
                  <a:pt x="1449" y="6357"/>
                  <a:pt x="1576" y="6262"/>
                </a:cubicBezTo>
                <a:lnTo>
                  <a:pt x="2584" y="5254"/>
                </a:lnTo>
                <a:cubicBezTo>
                  <a:pt x="2631" y="5207"/>
                  <a:pt x="2718" y="5183"/>
                  <a:pt x="2808" y="5183"/>
                </a:cubicBezTo>
                <a:close/>
                <a:moveTo>
                  <a:pt x="3785" y="6167"/>
                </a:moveTo>
                <a:cubicBezTo>
                  <a:pt x="3875" y="6167"/>
                  <a:pt x="3970" y="6199"/>
                  <a:pt x="4033" y="6262"/>
                </a:cubicBezTo>
                <a:cubicBezTo>
                  <a:pt x="4159" y="6357"/>
                  <a:pt x="4159" y="6609"/>
                  <a:pt x="4033" y="6735"/>
                </a:cubicBezTo>
                <a:lnTo>
                  <a:pt x="3056" y="7711"/>
                </a:lnTo>
                <a:cubicBezTo>
                  <a:pt x="2993" y="7774"/>
                  <a:pt x="2899" y="7806"/>
                  <a:pt x="2808" y="7806"/>
                </a:cubicBezTo>
                <a:cubicBezTo>
                  <a:pt x="2718" y="7806"/>
                  <a:pt x="2631" y="7774"/>
                  <a:pt x="2584" y="7711"/>
                </a:cubicBezTo>
                <a:cubicBezTo>
                  <a:pt x="2395" y="7554"/>
                  <a:pt x="2395" y="7365"/>
                  <a:pt x="2584" y="7239"/>
                </a:cubicBezTo>
                <a:lnTo>
                  <a:pt x="3560" y="6262"/>
                </a:lnTo>
                <a:cubicBezTo>
                  <a:pt x="3608" y="6199"/>
                  <a:pt x="3694" y="6167"/>
                  <a:pt x="3785" y="6167"/>
                </a:cubicBezTo>
                <a:close/>
                <a:moveTo>
                  <a:pt x="4730" y="7113"/>
                </a:moveTo>
                <a:cubicBezTo>
                  <a:pt x="4821" y="7113"/>
                  <a:pt x="4915" y="7144"/>
                  <a:pt x="4978" y="7207"/>
                </a:cubicBezTo>
                <a:cubicBezTo>
                  <a:pt x="5073" y="7302"/>
                  <a:pt x="5073" y="7554"/>
                  <a:pt x="4978" y="7680"/>
                </a:cubicBezTo>
                <a:lnTo>
                  <a:pt x="4001" y="8656"/>
                </a:lnTo>
                <a:cubicBezTo>
                  <a:pt x="3938" y="8719"/>
                  <a:pt x="3844" y="8751"/>
                  <a:pt x="3749" y="8751"/>
                </a:cubicBezTo>
                <a:cubicBezTo>
                  <a:pt x="3655" y="8751"/>
                  <a:pt x="3560" y="8719"/>
                  <a:pt x="3497" y="8656"/>
                </a:cubicBezTo>
                <a:cubicBezTo>
                  <a:pt x="3403" y="8530"/>
                  <a:pt x="3403" y="8310"/>
                  <a:pt x="3497" y="8184"/>
                </a:cubicBezTo>
                <a:lnTo>
                  <a:pt x="4505" y="7207"/>
                </a:lnTo>
                <a:cubicBezTo>
                  <a:pt x="4553" y="7144"/>
                  <a:pt x="4639" y="7113"/>
                  <a:pt x="4730" y="7113"/>
                </a:cubicBezTo>
                <a:close/>
                <a:moveTo>
                  <a:pt x="4100" y="969"/>
                </a:moveTo>
                <a:cubicBezTo>
                  <a:pt x="4190" y="969"/>
                  <a:pt x="4285" y="1001"/>
                  <a:pt x="4348" y="1064"/>
                </a:cubicBezTo>
                <a:lnTo>
                  <a:pt x="5041" y="1725"/>
                </a:lnTo>
                <a:lnTo>
                  <a:pt x="3938" y="2828"/>
                </a:lnTo>
                <a:cubicBezTo>
                  <a:pt x="3560" y="3206"/>
                  <a:pt x="3560" y="3899"/>
                  <a:pt x="3938" y="4277"/>
                </a:cubicBezTo>
                <a:cubicBezTo>
                  <a:pt x="4143" y="4482"/>
                  <a:pt x="4411" y="4584"/>
                  <a:pt x="4675" y="4584"/>
                </a:cubicBezTo>
                <a:cubicBezTo>
                  <a:pt x="4939" y="4584"/>
                  <a:pt x="5199" y="4482"/>
                  <a:pt x="5388" y="4277"/>
                </a:cubicBezTo>
                <a:lnTo>
                  <a:pt x="6396" y="3332"/>
                </a:lnTo>
                <a:cubicBezTo>
                  <a:pt x="6443" y="3269"/>
                  <a:pt x="6530" y="3238"/>
                  <a:pt x="6620" y="3238"/>
                </a:cubicBezTo>
                <a:cubicBezTo>
                  <a:pt x="6711" y="3238"/>
                  <a:pt x="6805" y="3269"/>
                  <a:pt x="6868" y="3332"/>
                </a:cubicBezTo>
                <a:lnTo>
                  <a:pt x="10334" y="6735"/>
                </a:lnTo>
                <a:cubicBezTo>
                  <a:pt x="10491" y="6829"/>
                  <a:pt x="10491" y="7113"/>
                  <a:pt x="10365" y="7239"/>
                </a:cubicBezTo>
                <a:cubicBezTo>
                  <a:pt x="10302" y="7302"/>
                  <a:pt x="10216" y="7333"/>
                  <a:pt x="10129" y="7333"/>
                </a:cubicBezTo>
                <a:cubicBezTo>
                  <a:pt x="10042" y="7333"/>
                  <a:pt x="9956" y="7302"/>
                  <a:pt x="9893" y="7239"/>
                </a:cubicBezTo>
                <a:lnTo>
                  <a:pt x="8444" y="5789"/>
                </a:lnTo>
                <a:cubicBezTo>
                  <a:pt x="8381" y="5726"/>
                  <a:pt x="8286" y="5695"/>
                  <a:pt x="8195" y="5695"/>
                </a:cubicBezTo>
                <a:cubicBezTo>
                  <a:pt x="8105" y="5695"/>
                  <a:pt x="8018" y="5726"/>
                  <a:pt x="7971" y="5789"/>
                </a:cubicBezTo>
                <a:cubicBezTo>
                  <a:pt x="7845" y="5884"/>
                  <a:pt x="7845" y="6136"/>
                  <a:pt x="7971" y="6262"/>
                </a:cubicBezTo>
                <a:lnTo>
                  <a:pt x="9420" y="7711"/>
                </a:lnTo>
                <a:cubicBezTo>
                  <a:pt x="9546" y="7837"/>
                  <a:pt x="9546" y="8058"/>
                  <a:pt x="9420" y="8184"/>
                </a:cubicBezTo>
                <a:cubicBezTo>
                  <a:pt x="9357" y="8247"/>
                  <a:pt x="9271" y="8278"/>
                  <a:pt x="9184" y="8278"/>
                </a:cubicBezTo>
                <a:cubicBezTo>
                  <a:pt x="9097" y="8278"/>
                  <a:pt x="9011" y="8247"/>
                  <a:pt x="8948" y="8184"/>
                </a:cubicBezTo>
                <a:lnTo>
                  <a:pt x="7498" y="6735"/>
                </a:lnTo>
                <a:cubicBezTo>
                  <a:pt x="7435" y="6672"/>
                  <a:pt x="7341" y="6640"/>
                  <a:pt x="7250" y="6640"/>
                </a:cubicBezTo>
                <a:cubicBezTo>
                  <a:pt x="7160" y="6640"/>
                  <a:pt x="7073" y="6672"/>
                  <a:pt x="7026" y="6735"/>
                </a:cubicBezTo>
                <a:cubicBezTo>
                  <a:pt x="6900" y="6829"/>
                  <a:pt x="6900" y="7081"/>
                  <a:pt x="7026" y="7176"/>
                </a:cubicBezTo>
                <a:lnTo>
                  <a:pt x="8475" y="8656"/>
                </a:lnTo>
                <a:cubicBezTo>
                  <a:pt x="8601" y="8751"/>
                  <a:pt x="8601" y="9003"/>
                  <a:pt x="8475" y="9129"/>
                </a:cubicBezTo>
                <a:cubicBezTo>
                  <a:pt x="8412" y="9176"/>
                  <a:pt x="8325" y="9200"/>
                  <a:pt x="8239" y="9200"/>
                </a:cubicBezTo>
                <a:cubicBezTo>
                  <a:pt x="8152" y="9200"/>
                  <a:pt x="8066" y="9176"/>
                  <a:pt x="8003" y="9129"/>
                </a:cubicBezTo>
                <a:lnTo>
                  <a:pt x="6459" y="7648"/>
                </a:lnTo>
                <a:cubicBezTo>
                  <a:pt x="6270" y="7459"/>
                  <a:pt x="6018" y="7396"/>
                  <a:pt x="5797" y="7396"/>
                </a:cubicBezTo>
                <a:cubicBezTo>
                  <a:pt x="5797" y="7144"/>
                  <a:pt x="5671" y="6924"/>
                  <a:pt x="5482" y="6735"/>
                </a:cubicBezTo>
                <a:cubicBezTo>
                  <a:pt x="5293" y="6514"/>
                  <a:pt x="5041" y="6451"/>
                  <a:pt x="4821" y="6388"/>
                </a:cubicBezTo>
                <a:cubicBezTo>
                  <a:pt x="4821" y="6167"/>
                  <a:pt x="4694" y="5947"/>
                  <a:pt x="4505" y="5726"/>
                </a:cubicBezTo>
                <a:cubicBezTo>
                  <a:pt x="4285" y="5537"/>
                  <a:pt x="4064" y="5474"/>
                  <a:pt x="3812" y="5411"/>
                </a:cubicBezTo>
                <a:cubicBezTo>
                  <a:pt x="3812" y="5191"/>
                  <a:pt x="3718" y="4939"/>
                  <a:pt x="3497" y="4750"/>
                </a:cubicBezTo>
                <a:cubicBezTo>
                  <a:pt x="3308" y="4561"/>
                  <a:pt x="3048" y="4466"/>
                  <a:pt x="2785" y="4466"/>
                </a:cubicBezTo>
                <a:cubicBezTo>
                  <a:pt x="2521" y="4466"/>
                  <a:pt x="2253" y="4561"/>
                  <a:pt x="2048" y="4750"/>
                </a:cubicBezTo>
                <a:lnTo>
                  <a:pt x="1544" y="5254"/>
                </a:lnTo>
                <a:lnTo>
                  <a:pt x="819" y="4561"/>
                </a:lnTo>
                <a:cubicBezTo>
                  <a:pt x="725" y="4435"/>
                  <a:pt x="725" y="4183"/>
                  <a:pt x="819" y="4088"/>
                </a:cubicBezTo>
                <a:lnTo>
                  <a:pt x="3875" y="1064"/>
                </a:lnTo>
                <a:cubicBezTo>
                  <a:pt x="3923" y="1001"/>
                  <a:pt x="4009" y="969"/>
                  <a:pt x="4100" y="969"/>
                </a:cubicBezTo>
                <a:close/>
                <a:moveTo>
                  <a:pt x="5718" y="8089"/>
                </a:moveTo>
                <a:cubicBezTo>
                  <a:pt x="5805" y="8089"/>
                  <a:pt x="5892" y="8121"/>
                  <a:pt x="5955" y="8184"/>
                </a:cubicBezTo>
                <a:cubicBezTo>
                  <a:pt x="6081" y="8310"/>
                  <a:pt x="6081" y="8530"/>
                  <a:pt x="5955" y="8656"/>
                </a:cubicBezTo>
                <a:lnTo>
                  <a:pt x="4978" y="9633"/>
                </a:lnTo>
                <a:cubicBezTo>
                  <a:pt x="4915" y="9696"/>
                  <a:pt x="4821" y="9728"/>
                  <a:pt x="4730" y="9728"/>
                </a:cubicBezTo>
                <a:cubicBezTo>
                  <a:pt x="4639" y="9728"/>
                  <a:pt x="4553" y="9696"/>
                  <a:pt x="4505" y="9633"/>
                </a:cubicBezTo>
                <a:cubicBezTo>
                  <a:pt x="4379" y="9507"/>
                  <a:pt x="4379" y="9286"/>
                  <a:pt x="4505" y="9160"/>
                </a:cubicBezTo>
                <a:lnTo>
                  <a:pt x="5482" y="8184"/>
                </a:lnTo>
                <a:cubicBezTo>
                  <a:pt x="5545" y="8121"/>
                  <a:pt x="5632" y="8089"/>
                  <a:pt x="5718" y="8089"/>
                </a:cubicBezTo>
                <a:close/>
                <a:moveTo>
                  <a:pt x="6616" y="8877"/>
                </a:moveTo>
                <a:lnTo>
                  <a:pt x="7467" y="9665"/>
                </a:lnTo>
                <a:cubicBezTo>
                  <a:pt x="7593" y="9759"/>
                  <a:pt x="7593" y="9980"/>
                  <a:pt x="7435" y="10106"/>
                </a:cubicBezTo>
                <a:cubicBezTo>
                  <a:pt x="7388" y="10169"/>
                  <a:pt x="7286" y="10200"/>
                  <a:pt x="7179" y="10200"/>
                </a:cubicBezTo>
                <a:cubicBezTo>
                  <a:pt x="7073" y="10200"/>
                  <a:pt x="6963" y="10169"/>
                  <a:pt x="6900" y="10106"/>
                </a:cubicBezTo>
                <a:lnTo>
                  <a:pt x="6207" y="9412"/>
                </a:lnTo>
                <a:lnTo>
                  <a:pt x="6427" y="9160"/>
                </a:lnTo>
                <a:cubicBezTo>
                  <a:pt x="6522" y="9097"/>
                  <a:pt x="6585" y="8971"/>
                  <a:pt x="6616" y="8877"/>
                </a:cubicBezTo>
                <a:close/>
                <a:moveTo>
                  <a:pt x="7309" y="0"/>
                </a:moveTo>
                <a:cubicBezTo>
                  <a:pt x="7042" y="0"/>
                  <a:pt x="6774" y="103"/>
                  <a:pt x="6585" y="308"/>
                </a:cubicBezTo>
                <a:lnTo>
                  <a:pt x="5608" y="1284"/>
                </a:lnTo>
                <a:lnTo>
                  <a:pt x="4852" y="560"/>
                </a:lnTo>
                <a:cubicBezTo>
                  <a:pt x="4656" y="394"/>
                  <a:pt x="4409" y="307"/>
                  <a:pt x="4163" y="307"/>
                </a:cubicBezTo>
                <a:cubicBezTo>
                  <a:pt x="3897" y="307"/>
                  <a:pt x="3631" y="409"/>
                  <a:pt x="3434" y="623"/>
                </a:cubicBezTo>
                <a:lnTo>
                  <a:pt x="410" y="3647"/>
                </a:lnTo>
                <a:cubicBezTo>
                  <a:pt x="0" y="4025"/>
                  <a:pt x="0" y="4718"/>
                  <a:pt x="410" y="5096"/>
                </a:cubicBezTo>
                <a:lnTo>
                  <a:pt x="1103" y="5821"/>
                </a:lnTo>
                <a:cubicBezTo>
                  <a:pt x="725" y="6199"/>
                  <a:pt x="725" y="6829"/>
                  <a:pt x="1103" y="7239"/>
                </a:cubicBezTo>
                <a:cubicBezTo>
                  <a:pt x="1292" y="7428"/>
                  <a:pt x="1544" y="7491"/>
                  <a:pt x="1765" y="7554"/>
                </a:cubicBezTo>
                <a:cubicBezTo>
                  <a:pt x="1765" y="7774"/>
                  <a:pt x="1891" y="8026"/>
                  <a:pt x="2080" y="8215"/>
                </a:cubicBezTo>
                <a:cubicBezTo>
                  <a:pt x="2300" y="8404"/>
                  <a:pt x="2521" y="8499"/>
                  <a:pt x="2773" y="8530"/>
                </a:cubicBezTo>
                <a:cubicBezTo>
                  <a:pt x="2773" y="8751"/>
                  <a:pt x="2867" y="9003"/>
                  <a:pt x="3088" y="9192"/>
                </a:cubicBezTo>
                <a:cubicBezTo>
                  <a:pt x="3277" y="9381"/>
                  <a:pt x="3497" y="9475"/>
                  <a:pt x="3749" y="9507"/>
                </a:cubicBezTo>
                <a:cubicBezTo>
                  <a:pt x="3749" y="9759"/>
                  <a:pt x="3875" y="9980"/>
                  <a:pt x="4064" y="10169"/>
                </a:cubicBezTo>
                <a:cubicBezTo>
                  <a:pt x="4253" y="10373"/>
                  <a:pt x="4521" y="10476"/>
                  <a:pt x="4789" y="10476"/>
                </a:cubicBezTo>
                <a:cubicBezTo>
                  <a:pt x="5057" y="10476"/>
                  <a:pt x="5325" y="10373"/>
                  <a:pt x="5514" y="10169"/>
                </a:cubicBezTo>
                <a:lnTo>
                  <a:pt x="5766" y="9948"/>
                </a:lnTo>
                <a:lnTo>
                  <a:pt x="6459" y="10673"/>
                </a:lnTo>
                <a:cubicBezTo>
                  <a:pt x="6664" y="10862"/>
                  <a:pt x="6939" y="10956"/>
                  <a:pt x="7219" y="10956"/>
                </a:cubicBezTo>
                <a:cubicBezTo>
                  <a:pt x="7498" y="10956"/>
                  <a:pt x="7782" y="10862"/>
                  <a:pt x="8003" y="10673"/>
                </a:cubicBezTo>
                <a:cubicBezTo>
                  <a:pt x="8192" y="10452"/>
                  <a:pt x="8286" y="10232"/>
                  <a:pt x="8318" y="9980"/>
                </a:cubicBezTo>
                <a:cubicBezTo>
                  <a:pt x="8538" y="9980"/>
                  <a:pt x="8790" y="9885"/>
                  <a:pt x="8979" y="9665"/>
                </a:cubicBezTo>
                <a:cubicBezTo>
                  <a:pt x="9168" y="9475"/>
                  <a:pt x="9263" y="9255"/>
                  <a:pt x="9294" y="9003"/>
                </a:cubicBezTo>
                <a:cubicBezTo>
                  <a:pt x="9546" y="9003"/>
                  <a:pt x="9767" y="8877"/>
                  <a:pt x="9956" y="8688"/>
                </a:cubicBezTo>
                <a:cubicBezTo>
                  <a:pt x="10176" y="8499"/>
                  <a:pt x="10239" y="8247"/>
                  <a:pt x="10271" y="8026"/>
                </a:cubicBezTo>
                <a:cubicBezTo>
                  <a:pt x="10523" y="8026"/>
                  <a:pt x="10743" y="7900"/>
                  <a:pt x="10964" y="7711"/>
                </a:cubicBezTo>
                <a:cubicBezTo>
                  <a:pt x="11342" y="7302"/>
                  <a:pt x="11342" y="6640"/>
                  <a:pt x="10964" y="6262"/>
                </a:cubicBezTo>
                <a:lnTo>
                  <a:pt x="10680" y="5978"/>
                </a:lnTo>
                <a:lnTo>
                  <a:pt x="11594" y="5065"/>
                </a:lnTo>
                <a:cubicBezTo>
                  <a:pt x="11909" y="4687"/>
                  <a:pt x="11909" y="4057"/>
                  <a:pt x="11468" y="3647"/>
                </a:cubicBezTo>
                <a:lnTo>
                  <a:pt x="8034" y="308"/>
                </a:lnTo>
                <a:cubicBezTo>
                  <a:pt x="7845" y="103"/>
                  <a:pt x="7577" y="0"/>
                  <a:pt x="7309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8006;p57">
            <a:extLst>
              <a:ext uri="{FF2B5EF4-FFF2-40B4-BE49-F238E27FC236}">
                <a16:creationId xmlns:a16="http://schemas.microsoft.com/office/drawing/2014/main" id="{18CA00F0-212F-AA0D-0DB3-346819A782DB}"/>
              </a:ext>
            </a:extLst>
          </p:cNvPr>
          <p:cNvSpPr/>
          <p:nvPr/>
        </p:nvSpPr>
        <p:spPr>
          <a:xfrm>
            <a:off x="3543872" y="3148344"/>
            <a:ext cx="454125" cy="452881"/>
          </a:xfrm>
          <a:custGeom>
            <a:avLst/>
            <a:gdLst/>
            <a:ahLst/>
            <a:cxnLst/>
            <a:rect l="l" t="t" r="r" b="b"/>
            <a:pathLst>
              <a:path w="11689" h="11657" extrusionOk="0">
                <a:moveTo>
                  <a:pt x="5797" y="2111"/>
                </a:moveTo>
                <a:cubicBezTo>
                  <a:pt x="6175" y="2111"/>
                  <a:pt x="6459" y="2426"/>
                  <a:pt x="6459" y="2773"/>
                </a:cubicBezTo>
                <a:cubicBezTo>
                  <a:pt x="6459" y="3151"/>
                  <a:pt x="6175" y="3466"/>
                  <a:pt x="5797" y="3466"/>
                </a:cubicBezTo>
                <a:cubicBezTo>
                  <a:pt x="5388" y="3466"/>
                  <a:pt x="5104" y="3151"/>
                  <a:pt x="5104" y="2773"/>
                </a:cubicBezTo>
                <a:cubicBezTo>
                  <a:pt x="5104" y="2426"/>
                  <a:pt x="5419" y="2111"/>
                  <a:pt x="5797" y="2111"/>
                </a:cubicBezTo>
                <a:close/>
                <a:moveTo>
                  <a:pt x="6112" y="4159"/>
                </a:moveTo>
                <a:cubicBezTo>
                  <a:pt x="6648" y="4159"/>
                  <a:pt x="7120" y="4631"/>
                  <a:pt x="7120" y="5198"/>
                </a:cubicBezTo>
                <a:lnTo>
                  <a:pt x="7120" y="5545"/>
                </a:lnTo>
                <a:lnTo>
                  <a:pt x="4379" y="5545"/>
                </a:lnTo>
                <a:lnTo>
                  <a:pt x="4379" y="5198"/>
                </a:lnTo>
                <a:cubicBezTo>
                  <a:pt x="4411" y="4600"/>
                  <a:pt x="4884" y="4159"/>
                  <a:pt x="5419" y="4159"/>
                </a:cubicBezTo>
                <a:close/>
                <a:moveTo>
                  <a:pt x="10586" y="662"/>
                </a:moveTo>
                <a:cubicBezTo>
                  <a:pt x="10775" y="662"/>
                  <a:pt x="10932" y="819"/>
                  <a:pt x="10932" y="1008"/>
                </a:cubicBezTo>
                <a:lnTo>
                  <a:pt x="10932" y="5860"/>
                </a:lnTo>
                <a:lnTo>
                  <a:pt x="10996" y="5860"/>
                </a:lnTo>
                <a:cubicBezTo>
                  <a:pt x="10996" y="6049"/>
                  <a:pt x="10838" y="6207"/>
                  <a:pt x="10617" y="6207"/>
                </a:cubicBezTo>
                <a:lnTo>
                  <a:pt x="9483" y="6207"/>
                </a:lnTo>
                <a:cubicBezTo>
                  <a:pt x="9326" y="5829"/>
                  <a:pt x="8979" y="5545"/>
                  <a:pt x="8507" y="5545"/>
                </a:cubicBezTo>
                <a:lnTo>
                  <a:pt x="7845" y="5545"/>
                </a:lnTo>
                <a:lnTo>
                  <a:pt x="7845" y="5198"/>
                </a:lnTo>
                <a:cubicBezTo>
                  <a:pt x="7845" y="4505"/>
                  <a:pt x="7435" y="3938"/>
                  <a:pt x="6837" y="3655"/>
                </a:cubicBezTo>
                <a:cubicBezTo>
                  <a:pt x="7057" y="3403"/>
                  <a:pt x="7152" y="3151"/>
                  <a:pt x="7152" y="2773"/>
                </a:cubicBezTo>
                <a:cubicBezTo>
                  <a:pt x="7152" y="2048"/>
                  <a:pt x="6522" y="1418"/>
                  <a:pt x="5797" y="1418"/>
                </a:cubicBezTo>
                <a:cubicBezTo>
                  <a:pt x="5041" y="1418"/>
                  <a:pt x="4411" y="2048"/>
                  <a:pt x="4411" y="2773"/>
                </a:cubicBezTo>
                <a:cubicBezTo>
                  <a:pt x="4411" y="3088"/>
                  <a:pt x="4537" y="3403"/>
                  <a:pt x="4726" y="3655"/>
                </a:cubicBezTo>
                <a:cubicBezTo>
                  <a:pt x="4127" y="3938"/>
                  <a:pt x="3749" y="4505"/>
                  <a:pt x="3749" y="5198"/>
                </a:cubicBezTo>
                <a:lnTo>
                  <a:pt x="3749" y="5545"/>
                </a:lnTo>
                <a:lnTo>
                  <a:pt x="3056" y="5545"/>
                </a:lnTo>
                <a:cubicBezTo>
                  <a:pt x="2647" y="5545"/>
                  <a:pt x="2237" y="5829"/>
                  <a:pt x="2080" y="6207"/>
                </a:cubicBezTo>
                <a:lnTo>
                  <a:pt x="977" y="6207"/>
                </a:lnTo>
                <a:cubicBezTo>
                  <a:pt x="788" y="6207"/>
                  <a:pt x="630" y="6049"/>
                  <a:pt x="630" y="5860"/>
                </a:cubicBezTo>
                <a:lnTo>
                  <a:pt x="630" y="1008"/>
                </a:lnTo>
                <a:cubicBezTo>
                  <a:pt x="630" y="819"/>
                  <a:pt x="788" y="662"/>
                  <a:pt x="977" y="662"/>
                </a:cubicBezTo>
                <a:close/>
                <a:moveTo>
                  <a:pt x="8538" y="6175"/>
                </a:moveTo>
                <a:cubicBezTo>
                  <a:pt x="8759" y="6175"/>
                  <a:pt x="8916" y="6333"/>
                  <a:pt x="8916" y="6522"/>
                </a:cubicBezTo>
                <a:cubicBezTo>
                  <a:pt x="8853" y="6711"/>
                  <a:pt x="8696" y="6868"/>
                  <a:pt x="8538" y="6868"/>
                </a:cubicBezTo>
                <a:lnTo>
                  <a:pt x="3088" y="6868"/>
                </a:lnTo>
                <a:cubicBezTo>
                  <a:pt x="2867" y="6868"/>
                  <a:pt x="2710" y="6711"/>
                  <a:pt x="2710" y="6522"/>
                </a:cubicBezTo>
                <a:cubicBezTo>
                  <a:pt x="2710" y="6333"/>
                  <a:pt x="2867" y="6175"/>
                  <a:pt x="3088" y="6175"/>
                </a:cubicBezTo>
                <a:close/>
                <a:moveTo>
                  <a:pt x="8160" y="7593"/>
                </a:moveTo>
                <a:lnTo>
                  <a:pt x="7561" y="11027"/>
                </a:lnTo>
                <a:lnTo>
                  <a:pt x="4033" y="11027"/>
                </a:lnTo>
                <a:lnTo>
                  <a:pt x="3466" y="7593"/>
                </a:lnTo>
                <a:close/>
                <a:moveTo>
                  <a:pt x="1008" y="0"/>
                </a:moveTo>
                <a:cubicBezTo>
                  <a:pt x="473" y="0"/>
                  <a:pt x="0" y="473"/>
                  <a:pt x="0" y="1008"/>
                </a:cubicBezTo>
                <a:lnTo>
                  <a:pt x="0" y="5860"/>
                </a:lnTo>
                <a:cubicBezTo>
                  <a:pt x="0" y="6396"/>
                  <a:pt x="473" y="6868"/>
                  <a:pt x="1008" y="6868"/>
                </a:cubicBezTo>
                <a:lnTo>
                  <a:pt x="2111" y="6868"/>
                </a:lnTo>
                <a:cubicBezTo>
                  <a:pt x="2237" y="7183"/>
                  <a:pt x="2489" y="7435"/>
                  <a:pt x="2804" y="7498"/>
                </a:cubicBezTo>
                <a:lnTo>
                  <a:pt x="3434" y="11373"/>
                </a:lnTo>
                <a:cubicBezTo>
                  <a:pt x="3466" y="11531"/>
                  <a:pt x="3592" y="11657"/>
                  <a:pt x="3781" y="11657"/>
                </a:cubicBezTo>
                <a:lnTo>
                  <a:pt x="7877" y="11657"/>
                </a:lnTo>
                <a:cubicBezTo>
                  <a:pt x="8034" y="11657"/>
                  <a:pt x="8192" y="11531"/>
                  <a:pt x="8223" y="11373"/>
                </a:cubicBezTo>
                <a:lnTo>
                  <a:pt x="8853" y="7498"/>
                </a:lnTo>
                <a:cubicBezTo>
                  <a:pt x="9168" y="7435"/>
                  <a:pt x="9420" y="7183"/>
                  <a:pt x="9546" y="6868"/>
                </a:cubicBezTo>
                <a:lnTo>
                  <a:pt x="10680" y="6868"/>
                </a:lnTo>
                <a:cubicBezTo>
                  <a:pt x="11216" y="6868"/>
                  <a:pt x="11689" y="6396"/>
                  <a:pt x="11689" y="5860"/>
                </a:cubicBezTo>
                <a:lnTo>
                  <a:pt x="11689" y="1008"/>
                </a:lnTo>
                <a:cubicBezTo>
                  <a:pt x="11657" y="473"/>
                  <a:pt x="11185" y="0"/>
                  <a:pt x="10617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7" name="Google Shape;8007;p57">
            <a:extLst>
              <a:ext uri="{FF2B5EF4-FFF2-40B4-BE49-F238E27FC236}">
                <a16:creationId xmlns:a16="http://schemas.microsoft.com/office/drawing/2014/main" id="{37F79122-7109-C29F-22FE-3E1B8E7B1CDF}"/>
              </a:ext>
            </a:extLst>
          </p:cNvPr>
          <p:cNvGrpSpPr/>
          <p:nvPr/>
        </p:nvGrpSpPr>
        <p:grpSpPr>
          <a:xfrm>
            <a:off x="6500017" y="2040248"/>
            <a:ext cx="348877" cy="452920"/>
            <a:chOff x="-3462150" y="2046625"/>
            <a:chExt cx="224500" cy="291450"/>
          </a:xfrm>
          <a:solidFill>
            <a:srgbClr val="054B99"/>
          </a:solidFill>
        </p:grpSpPr>
        <p:sp>
          <p:nvSpPr>
            <p:cNvPr id="618" name="Google Shape;8008;p57">
              <a:extLst>
                <a:ext uri="{FF2B5EF4-FFF2-40B4-BE49-F238E27FC236}">
                  <a16:creationId xmlns:a16="http://schemas.microsoft.com/office/drawing/2014/main" id="{3031B47A-EEBD-6AB8-BAFF-E7655AC58962}"/>
                </a:ext>
              </a:extLst>
            </p:cNvPr>
            <p:cNvSpPr/>
            <p:nvPr/>
          </p:nvSpPr>
          <p:spPr>
            <a:xfrm>
              <a:off x="-3425125" y="2253000"/>
              <a:ext cx="51225" cy="50425"/>
            </a:xfrm>
            <a:custGeom>
              <a:avLst/>
              <a:gdLst/>
              <a:ahLst/>
              <a:cxnLst/>
              <a:rect l="l" t="t" r="r" b="b"/>
              <a:pathLst>
                <a:path w="2049" h="2017" extrusionOk="0">
                  <a:moveTo>
                    <a:pt x="1009" y="662"/>
                  </a:moveTo>
                  <a:cubicBezTo>
                    <a:pt x="1198" y="662"/>
                    <a:pt x="1355" y="819"/>
                    <a:pt x="1355" y="1008"/>
                  </a:cubicBezTo>
                  <a:cubicBezTo>
                    <a:pt x="1355" y="1197"/>
                    <a:pt x="1166" y="1355"/>
                    <a:pt x="1009" y="1355"/>
                  </a:cubicBezTo>
                  <a:cubicBezTo>
                    <a:pt x="820" y="1355"/>
                    <a:pt x="662" y="1197"/>
                    <a:pt x="662" y="1008"/>
                  </a:cubicBezTo>
                  <a:cubicBezTo>
                    <a:pt x="662" y="819"/>
                    <a:pt x="820" y="662"/>
                    <a:pt x="1009" y="662"/>
                  </a:cubicBezTo>
                  <a:close/>
                  <a:moveTo>
                    <a:pt x="1009" y="0"/>
                  </a:moveTo>
                  <a:cubicBezTo>
                    <a:pt x="473" y="0"/>
                    <a:pt x="0" y="441"/>
                    <a:pt x="0" y="1008"/>
                  </a:cubicBezTo>
                  <a:cubicBezTo>
                    <a:pt x="0" y="1575"/>
                    <a:pt x="473" y="2016"/>
                    <a:pt x="1009" y="2016"/>
                  </a:cubicBezTo>
                  <a:cubicBezTo>
                    <a:pt x="1576" y="2016"/>
                    <a:pt x="2048" y="1575"/>
                    <a:pt x="2048" y="1008"/>
                  </a:cubicBezTo>
                  <a:cubicBezTo>
                    <a:pt x="2048" y="441"/>
                    <a:pt x="1576" y="0"/>
                    <a:pt x="1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8009;p57">
              <a:extLst>
                <a:ext uri="{FF2B5EF4-FFF2-40B4-BE49-F238E27FC236}">
                  <a16:creationId xmlns:a16="http://schemas.microsoft.com/office/drawing/2014/main" id="{4DD7801B-0C50-EF2A-8CDE-C274DD10CE86}"/>
                </a:ext>
              </a:extLst>
            </p:cNvPr>
            <p:cNvSpPr/>
            <p:nvPr/>
          </p:nvSpPr>
          <p:spPr>
            <a:xfrm>
              <a:off x="-3425125" y="2116725"/>
              <a:ext cx="51225" cy="49650"/>
            </a:xfrm>
            <a:custGeom>
              <a:avLst/>
              <a:gdLst/>
              <a:ahLst/>
              <a:cxnLst/>
              <a:rect l="l" t="t" r="r" b="b"/>
              <a:pathLst>
                <a:path w="2049" h="1986" extrusionOk="0">
                  <a:moveTo>
                    <a:pt x="343" y="1"/>
                  </a:moveTo>
                  <a:cubicBezTo>
                    <a:pt x="252" y="1"/>
                    <a:pt x="158" y="32"/>
                    <a:pt x="95" y="95"/>
                  </a:cubicBezTo>
                  <a:cubicBezTo>
                    <a:pt x="0" y="190"/>
                    <a:pt x="0" y="442"/>
                    <a:pt x="95" y="536"/>
                  </a:cubicBezTo>
                  <a:lnTo>
                    <a:pt x="536" y="977"/>
                  </a:lnTo>
                  <a:lnTo>
                    <a:pt x="95" y="1418"/>
                  </a:lnTo>
                  <a:cubicBezTo>
                    <a:pt x="0" y="1544"/>
                    <a:pt x="0" y="1765"/>
                    <a:pt x="95" y="1891"/>
                  </a:cubicBezTo>
                  <a:cubicBezTo>
                    <a:pt x="158" y="1954"/>
                    <a:pt x="252" y="1986"/>
                    <a:pt x="343" y="1986"/>
                  </a:cubicBezTo>
                  <a:cubicBezTo>
                    <a:pt x="434" y="1986"/>
                    <a:pt x="520" y="1954"/>
                    <a:pt x="568" y="1891"/>
                  </a:cubicBezTo>
                  <a:lnTo>
                    <a:pt x="1009" y="1450"/>
                  </a:lnTo>
                  <a:lnTo>
                    <a:pt x="1450" y="1891"/>
                  </a:lnTo>
                  <a:cubicBezTo>
                    <a:pt x="1513" y="1954"/>
                    <a:pt x="1599" y="1986"/>
                    <a:pt x="1686" y="1986"/>
                  </a:cubicBezTo>
                  <a:cubicBezTo>
                    <a:pt x="1773" y="1986"/>
                    <a:pt x="1859" y="1954"/>
                    <a:pt x="1922" y="1891"/>
                  </a:cubicBezTo>
                  <a:cubicBezTo>
                    <a:pt x="2048" y="1765"/>
                    <a:pt x="2048" y="1544"/>
                    <a:pt x="1922" y="1418"/>
                  </a:cubicBezTo>
                  <a:lnTo>
                    <a:pt x="1481" y="977"/>
                  </a:lnTo>
                  <a:lnTo>
                    <a:pt x="1922" y="536"/>
                  </a:lnTo>
                  <a:cubicBezTo>
                    <a:pt x="2048" y="442"/>
                    <a:pt x="2048" y="190"/>
                    <a:pt x="1922" y="95"/>
                  </a:cubicBezTo>
                  <a:cubicBezTo>
                    <a:pt x="1859" y="32"/>
                    <a:pt x="1773" y="1"/>
                    <a:pt x="1686" y="1"/>
                  </a:cubicBezTo>
                  <a:cubicBezTo>
                    <a:pt x="1599" y="1"/>
                    <a:pt x="1513" y="32"/>
                    <a:pt x="1450" y="95"/>
                  </a:cubicBezTo>
                  <a:lnTo>
                    <a:pt x="1009" y="505"/>
                  </a:lnTo>
                  <a:lnTo>
                    <a:pt x="568" y="95"/>
                  </a:lnTo>
                  <a:cubicBezTo>
                    <a:pt x="520" y="32"/>
                    <a:pt x="434" y="1"/>
                    <a:pt x="3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8010;p57">
              <a:extLst>
                <a:ext uri="{FF2B5EF4-FFF2-40B4-BE49-F238E27FC236}">
                  <a16:creationId xmlns:a16="http://schemas.microsoft.com/office/drawing/2014/main" id="{3048D1B3-4547-B3A0-9148-8BF289223C9B}"/>
                </a:ext>
              </a:extLst>
            </p:cNvPr>
            <p:cNvSpPr/>
            <p:nvPr/>
          </p:nvSpPr>
          <p:spPr>
            <a:xfrm>
              <a:off x="-3425125" y="2185250"/>
              <a:ext cx="51225" cy="49650"/>
            </a:xfrm>
            <a:custGeom>
              <a:avLst/>
              <a:gdLst/>
              <a:ahLst/>
              <a:cxnLst/>
              <a:rect l="l" t="t" r="r" b="b"/>
              <a:pathLst>
                <a:path w="2049" h="1986" extrusionOk="0">
                  <a:moveTo>
                    <a:pt x="343" y="1"/>
                  </a:moveTo>
                  <a:cubicBezTo>
                    <a:pt x="252" y="1"/>
                    <a:pt x="158" y="32"/>
                    <a:pt x="95" y="95"/>
                  </a:cubicBezTo>
                  <a:cubicBezTo>
                    <a:pt x="0" y="221"/>
                    <a:pt x="0" y="442"/>
                    <a:pt x="95" y="568"/>
                  </a:cubicBezTo>
                  <a:lnTo>
                    <a:pt x="536" y="1009"/>
                  </a:lnTo>
                  <a:lnTo>
                    <a:pt x="95" y="1418"/>
                  </a:lnTo>
                  <a:cubicBezTo>
                    <a:pt x="0" y="1544"/>
                    <a:pt x="0" y="1796"/>
                    <a:pt x="95" y="1891"/>
                  </a:cubicBezTo>
                  <a:cubicBezTo>
                    <a:pt x="158" y="1954"/>
                    <a:pt x="252" y="1985"/>
                    <a:pt x="343" y="1985"/>
                  </a:cubicBezTo>
                  <a:cubicBezTo>
                    <a:pt x="434" y="1985"/>
                    <a:pt x="520" y="1954"/>
                    <a:pt x="568" y="1891"/>
                  </a:cubicBezTo>
                  <a:lnTo>
                    <a:pt x="1009" y="1481"/>
                  </a:lnTo>
                  <a:lnTo>
                    <a:pt x="1450" y="1891"/>
                  </a:lnTo>
                  <a:cubicBezTo>
                    <a:pt x="1513" y="1954"/>
                    <a:pt x="1599" y="1985"/>
                    <a:pt x="1686" y="1985"/>
                  </a:cubicBezTo>
                  <a:cubicBezTo>
                    <a:pt x="1773" y="1985"/>
                    <a:pt x="1859" y="1954"/>
                    <a:pt x="1922" y="1891"/>
                  </a:cubicBezTo>
                  <a:cubicBezTo>
                    <a:pt x="2048" y="1796"/>
                    <a:pt x="2048" y="1544"/>
                    <a:pt x="1922" y="1418"/>
                  </a:cubicBezTo>
                  <a:lnTo>
                    <a:pt x="1481" y="1009"/>
                  </a:lnTo>
                  <a:lnTo>
                    <a:pt x="1922" y="568"/>
                  </a:lnTo>
                  <a:cubicBezTo>
                    <a:pt x="2048" y="410"/>
                    <a:pt x="2048" y="221"/>
                    <a:pt x="1922" y="95"/>
                  </a:cubicBezTo>
                  <a:cubicBezTo>
                    <a:pt x="1859" y="32"/>
                    <a:pt x="1773" y="1"/>
                    <a:pt x="1686" y="1"/>
                  </a:cubicBezTo>
                  <a:cubicBezTo>
                    <a:pt x="1599" y="1"/>
                    <a:pt x="1513" y="32"/>
                    <a:pt x="1450" y="95"/>
                  </a:cubicBezTo>
                  <a:lnTo>
                    <a:pt x="1009" y="536"/>
                  </a:lnTo>
                  <a:lnTo>
                    <a:pt x="568" y="95"/>
                  </a:lnTo>
                  <a:cubicBezTo>
                    <a:pt x="520" y="32"/>
                    <a:pt x="434" y="1"/>
                    <a:pt x="3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8011;p57">
              <a:extLst>
                <a:ext uri="{FF2B5EF4-FFF2-40B4-BE49-F238E27FC236}">
                  <a16:creationId xmlns:a16="http://schemas.microsoft.com/office/drawing/2014/main" id="{3E5CC892-B5A0-D4D6-1CB7-992E9C4BE111}"/>
                </a:ext>
              </a:extLst>
            </p:cNvPr>
            <p:cNvSpPr/>
            <p:nvPr/>
          </p:nvSpPr>
          <p:spPr>
            <a:xfrm>
              <a:off x="-3462150" y="2046625"/>
              <a:ext cx="224500" cy="291450"/>
            </a:xfrm>
            <a:custGeom>
              <a:avLst/>
              <a:gdLst/>
              <a:ahLst/>
              <a:cxnLst/>
              <a:rect l="l" t="t" r="r" b="b"/>
              <a:pathLst>
                <a:path w="8980" h="11658" extrusionOk="0">
                  <a:moveTo>
                    <a:pt x="5924" y="694"/>
                  </a:moveTo>
                  <a:cubicBezTo>
                    <a:pt x="6113" y="694"/>
                    <a:pt x="6270" y="851"/>
                    <a:pt x="6270" y="1040"/>
                  </a:cubicBezTo>
                  <a:cubicBezTo>
                    <a:pt x="6270" y="1229"/>
                    <a:pt x="6113" y="1387"/>
                    <a:pt x="5924" y="1387"/>
                  </a:cubicBezTo>
                  <a:lnTo>
                    <a:pt x="3151" y="1387"/>
                  </a:lnTo>
                  <a:cubicBezTo>
                    <a:pt x="2962" y="1387"/>
                    <a:pt x="2805" y="1229"/>
                    <a:pt x="2805" y="1040"/>
                  </a:cubicBezTo>
                  <a:cubicBezTo>
                    <a:pt x="2805" y="851"/>
                    <a:pt x="2962" y="694"/>
                    <a:pt x="3151" y="694"/>
                  </a:cubicBezTo>
                  <a:close/>
                  <a:moveTo>
                    <a:pt x="8034" y="1356"/>
                  </a:moveTo>
                  <a:cubicBezTo>
                    <a:pt x="8255" y="1356"/>
                    <a:pt x="8413" y="1513"/>
                    <a:pt x="8413" y="1702"/>
                  </a:cubicBezTo>
                  <a:lnTo>
                    <a:pt x="8413" y="10649"/>
                  </a:lnTo>
                  <a:lnTo>
                    <a:pt x="8287" y="10649"/>
                  </a:lnTo>
                  <a:cubicBezTo>
                    <a:pt x="8287" y="10838"/>
                    <a:pt x="8129" y="10996"/>
                    <a:pt x="7940" y="10996"/>
                  </a:cubicBezTo>
                  <a:lnTo>
                    <a:pt x="1103" y="10996"/>
                  </a:lnTo>
                  <a:cubicBezTo>
                    <a:pt x="914" y="10996"/>
                    <a:pt x="757" y="10838"/>
                    <a:pt x="757" y="10649"/>
                  </a:cubicBezTo>
                  <a:lnTo>
                    <a:pt x="757" y="1702"/>
                  </a:lnTo>
                  <a:cubicBezTo>
                    <a:pt x="757" y="1513"/>
                    <a:pt x="914" y="1356"/>
                    <a:pt x="1103" y="1356"/>
                  </a:cubicBezTo>
                  <a:lnTo>
                    <a:pt x="2206" y="1356"/>
                  </a:lnTo>
                  <a:cubicBezTo>
                    <a:pt x="2364" y="1734"/>
                    <a:pt x="2742" y="2017"/>
                    <a:pt x="3214" y="2017"/>
                  </a:cubicBezTo>
                  <a:lnTo>
                    <a:pt x="5955" y="2017"/>
                  </a:lnTo>
                  <a:cubicBezTo>
                    <a:pt x="6396" y="2017"/>
                    <a:pt x="6774" y="1734"/>
                    <a:pt x="6932" y="1356"/>
                  </a:cubicBezTo>
                  <a:close/>
                  <a:moveTo>
                    <a:pt x="3120" y="1"/>
                  </a:moveTo>
                  <a:cubicBezTo>
                    <a:pt x="2679" y="1"/>
                    <a:pt x="2301" y="284"/>
                    <a:pt x="2143" y="694"/>
                  </a:cubicBezTo>
                  <a:lnTo>
                    <a:pt x="1040" y="694"/>
                  </a:lnTo>
                  <a:cubicBezTo>
                    <a:pt x="473" y="694"/>
                    <a:pt x="1" y="1166"/>
                    <a:pt x="1" y="1702"/>
                  </a:cubicBezTo>
                  <a:lnTo>
                    <a:pt x="1" y="10649"/>
                  </a:lnTo>
                  <a:cubicBezTo>
                    <a:pt x="1" y="11185"/>
                    <a:pt x="473" y="11658"/>
                    <a:pt x="1040" y="11658"/>
                  </a:cubicBezTo>
                  <a:lnTo>
                    <a:pt x="7877" y="11658"/>
                  </a:lnTo>
                  <a:cubicBezTo>
                    <a:pt x="8444" y="11658"/>
                    <a:pt x="8917" y="11185"/>
                    <a:pt x="8917" y="10649"/>
                  </a:cubicBezTo>
                  <a:lnTo>
                    <a:pt x="8917" y="1702"/>
                  </a:lnTo>
                  <a:cubicBezTo>
                    <a:pt x="8980" y="1166"/>
                    <a:pt x="8507" y="694"/>
                    <a:pt x="7971" y="694"/>
                  </a:cubicBezTo>
                  <a:lnTo>
                    <a:pt x="6869" y="694"/>
                  </a:lnTo>
                  <a:cubicBezTo>
                    <a:pt x="6711" y="284"/>
                    <a:pt x="6365" y="1"/>
                    <a:pt x="58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8012;p57">
              <a:extLst>
                <a:ext uri="{FF2B5EF4-FFF2-40B4-BE49-F238E27FC236}">
                  <a16:creationId xmlns:a16="http://schemas.microsoft.com/office/drawing/2014/main" id="{21D57F58-61A4-B3B8-4FAE-4015DC305E65}"/>
                </a:ext>
              </a:extLst>
            </p:cNvPr>
            <p:cNvSpPr/>
            <p:nvPr/>
          </p:nvSpPr>
          <p:spPr>
            <a:xfrm>
              <a:off x="-3358175" y="2133275"/>
              <a:ext cx="86650" cy="18125"/>
            </a:xfrm>
            <a:custGeom>
              <a:avLst/>
              <a:gdLst/>
              <a:ahLst/>
              <a:cxnLst/>
              <a:rect l="l" t="t" r="r" b="b"/>
              <a:pathLst>
                <a:path w="3466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3088" y="725"/>
                  </a:lnTo>
                  <a:cubicBezTo>
                    <a:pt x="3308" y="725"/>
                    <a:pt x="3466" y="567"/>
                    <a:pt x="3466" y="378"/>
                  </a:cubicBezTo>
                  <a:cubicBezTo>
                    <a:pt x="3466" y="158"/>
                    <a:pt x="3308" y="0"/>
                    <a:pt x="30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8013;p57">
              <a:extLst>
                <a:ext uri="{FF2B5EF4-FFF2-40B4-BE49-F238E27FC236}">
                  <a16:creationId xmlns:a16="http://schemas.microsoft.com/office/drawing/2014/main" id="{C81721D7-860D-E323-6646-444A39A3D09C}"/>
                </a:ext>
              </a:extLst>
            </p:cNvPr>
            <p:cNvSpPr/>
            <p:nvPr/>
          </p:nvSpPr>
          <p:spPr>
            <a:xfrm>
              <a:off x="-3358175" y="2201800"/>
              <a:ext cx="86650" cy="17350"/>
            </a:xfrm>
            <a:custGeom>
              <a:avLst/>
              <a:gdLst/>
              <a:ahLst/>
              <a:cxnLst/>
              <a:rect l="l" t="t" r="r" b="b"/>
              <a:pathLst>
                <a:path w="3466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3088" y="693"/>
                  </a:lnTo>
                  <a:cubicBezTo>
                    <a:pt x="3308" y="693"/>
                    <a:pt x="3466" y="536"/>
                    <a:pt x="3466" y="347"/>
                  </a:cubicBezTo>
                  <a:cubicBezTo>
                    <a:pt x="3466" y="158"/>
                    <a:pt x="3308" y="0"/>
                    <a:pt x="30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8014;p57">
              <a:extLst>
                <a:ext uri="{FF2B5EF4-FFF2-40B4-BE49-F238E27FC236}">
                  <a16:creationId xmlns:a16="http://schemas.microsoft.com/office/drawing/2014/main" id="{5F713C93-6781-0D69-4074-EB3D50DE48BE}"/>
                </a:ext>
              </a:extLst>
            </p:cNvPr>
            <p:cNvSpPr/>
            <p:nvPr/>
          </p:nvSpPr>
          <p:spPr>
            <a:xfrm>
              <a:off x="-3358175" y="2270325"/>
              <a:ext cx="86650" cy="18125"/>
            </a:xfrm>
            <a:custGeom>
              <a:avLst/>
              <a:gdLst/>
              <a:ahLst/>
              <a:cxnLst/>
              <a:rect l="l" t="t" r="r" b="b"/>
              <a:pathLst>
                <a:path w="3466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3088" y="725"/>
                  </a:lnTo>
                  <a:cubicBezTo>
                    <a:pt x="3308" y="725"/>
                    <a:pt x="3466" y="567"/>
                    <a:pt x="3466" y="347"/>
                  </a:cubicBezTo>
                  <a:cubicBezTo>
                    <a:pt x="3466" y="158"/>
                    <a:pt x="3308" y="0"/>
                    <a:pt x="30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5" name="Google Shape;8015;p57">
            <a:extLst>
              <a:ext uri="{FF2B5EF4-FFF2-40B4-BE49-F238E27FC236}">
                <a16:creationId xmlns:a16="http://schemas.microsoft.com/office/drawing/2014/main" id="{7DDCDE9E-FE5E-54FD-F7F7-1F763AB4DEBD}"/>
              </a:ext>
            </a:extLst>
          </p:cNvPr>
          <p:cNvGrpSpPr/>
          <p:nvPr/>
        </p:nvGrpSpPr>
        <p:grpSpPr>
          <a:xfrm>
            <a:off x="6473716" y="2587051"/>
            <a:ext cx="401482" cy="455367"/>
            <a:chOff x="-3478675" y="2405775"/>
            <a:chExt cx="258350" cy="293025"/>
          </a:xfrm>
          <a:solidFill>
            <a:srgbClr val="054B99"/>
          </a:solidFill>
        </p:grpSpPr>
        <p:sp>
          <p:nvSpPr>
            <p:cNvPr id="626" name="Google Shape;8016;p57">
              <a:extLst>
                <a:ext uri="{FF2B5EF4-FFF2-40B4-BE49-F238E27FC236}">
                  <a16:creationId xmlns:a16="http://schemas.microsoft.com/office/drawing/2014/main" id="{EFBD18D9-693E-3610-2009-5CA8582D0363}"/>
                </a:ext>
              </a:extLst>
            </p:cNvPr>
            <p:cNvSpPr/>
            <p:nvPr/>
          </p:nvSpPr>
          <p:spPr>
            <a:xfrm>
              <a:off x="-3478675" y="2405775"/>
              <a:ext cx="258350" cy="293025"/>
            </a:xfrm>
            <a:custGeom>
              <a:avLst/>
              <a:gdLst/>
              <a:ahLst/>
              <a:cxnLst/>
              <a:rect l="l" t="t" r="r" b="b"/>
              <a:pathLst>
                <a:path w="10334" h="11721" extrusionOk="0">
                  <a:moveTo>
                    <a:pt x="6018" y="694"/>
                  </a:moveTo>
                  <a:cubicBezTo>
                    <a:pt x="6175" y="694"/>
                    <a:pt x="6301" y="757"/>
                    <a:pt x="6333" y="915"/>
                  </a:cubicBezTo>
                  <a:lnTo>
                    <a:pt x="6490" y="1450"/>
                  </a:lnTo>
                  <a:lnTo>
                    <a:pt x="3781" y="1450"/>
                  </a:lnTo>
                  <a:lnTo>
                    <a:pt x="3970" y="915"/>
                  </a:lnTo>
                  <a:cubicBezTo>
                    <a:pt x="4033" y="757"/>
                    <a:pt x="4127" y="694"/>
                    <a:pt x="4285" y="694"/>
                  </a:cubicBezTo>
                  <a:close/>
                  <a:moveTo>
                    <a:pt x="9326" y="2049"/>
                  </a:moveTo>
                  <a:cubicBezTo>
                    <a:pt x="9546" y="2049"/>
                    <a:pt x="9704" y="2206"/>
                    <a:pt x="9704" y="2427"/>
                  </a:cubicBezTo>
                  <a:lnTo>
                    <a:pt x="9704" y="2773"/>
                  </a:lnTo>
                  <a:lnTo>
                    <a:pt x="756" y="2773"/>
                  </a:lnTo>
                  <a:lnTo>
                    <a:pt x="756" y="2427"/>
                  </a:lnTo>
                  <a:cubicBezTo>
                    <a:pt x="756" y="2206"/>
                    <a:pt x="914" y="2049"/>
                    <a:pt x="1103" y="2049"/>
                  </a:cubicBezTo>
                  <a:close/>
                  <a:moveTo>
                    <a:pt x="8916" y="3498"/>
                  </a:moveTo>
                  <a:lnTo>
                    <a:pt x="8317" y="10681"/>
                  </a:lnTo>
                  <a:cubicBezTo>
                    <a:pt x="8317" y="10839"/>
                    <a:pt x="8160" y="10996"/>
                    <a:pt x="7971" y="10996"/>
                  </a:cubicBezTo>
                  <a:lnTo>
                    <a:pt x="2363" y="10996"/>
                  </a:lnTo>
                  <a:cubicBezTo>
                    <a:pt x="2174" y="10996"/>
                    <a:pt x="2048" y="10902"/>
                    <a:pt x="2016" y="10681"/>
                  </a:cubicBezTo>
                  <a:lnTo>
                    <a:pt x="1418" y="3498"/>
                  </a:lnTo>
                  <a:close/>
                  <a:moveTo>
                    <a:pt x="4285" y="1"/>
                  </a:moveTo>
                  <a:cubicBezTo>
                    <a:pt x="3875" y="1"/>
                    <a:pt x="3466" y="285"/>
                    <a:pt x="3308" y="726"/>
                  </a:cubicBezTo>
                  <a:lnTo>
                    <a:pt x="3088" y="1450"/>
                  </a:lnTo>
                  <a:lnTo>
                    <a:pt x="1040" y="1450"/>
                  </a:lnTo>
                  <a:cubicBezTo>
                    <a:pt x="473" y="1450"/>
                    <a:pt x="0" y="1923"/>
                    <a:pt x="0" y="2458"/>
                  </a:cubicBezTo>
                  <a:lnTo>
                    <a:pt x="0" y="3120"/>
                  </a:lnTo>
                  <a:cubicBezTo>
                    <a:pt x="0" y="3341"/>
                    <a:pt x="158" y="3498"/>
                    <a:pt x="347" y="3498"/>
                  </a:cubicBezTo>
                  <a:lnTo>
                    <a:pt x="725" y="3498"/>
                  </a:lnTo>
                  <a:lnTo>
                    <a:pt x="1292" y="10776"/>
                  </a:lnTo>
                  <a:cubicBezTo>
                    <a:pt x="1355" y="11311"/>
                    <a:pt x="1764" y="11721"/>
                    <a:pt x="2331" y="11721"/>
                  </a:cubicBezTo>
                  <a:lnTo>
                    <a:pt x="7908" y="11721"/>
                  </a:lnTo>
                  <a:cubicBezTo>
                    <a:pt x="8475" y="11721"/>
                    <a:pt x="8916" y="11311"/>
                    <a:pt x="8948" y="10776"/>
                  </a:cubicBezTo>
                  <a:lnTo>
                    <a:pt x="9546" y="3498"/>
                  </a:lnTo>
                  <a:lnTo>
                    <a:pt x="9893" y="3498"/>
                  </a:lnTo>
                  <a:cubicBezTo>
                    <a:pt x="10082" y="3498"/>
                    <a:pt x="10239" y="3341"/>
                    <a:pt x="10239" y="3120"/>
                  </a:cubicBezTo>
                  <a:lnTo>
                    <a:pt x="10239" y="2458"/>
                  </a:lnTo>
                  <a:cubicBezTo>
                    <a:pt x="10334" y="1860"/>
                    <a:pt x="9861" y="1450"/>
                    <a:pt x="9294" y="1450"/>
                  </a:cubicBezTo>
                  <a:lnTo>
                    <a:pt x="7246" y="1450"/>
                  </a:lnTo>
                  <a:lnTo>
                    <a:pt x="7026" y="726"/>
                  </a:lnTo>
                  <a:cubicBezTo>
                    <a:pt x="6868" y="285"/>
                    <a:pt x="6490" y="1"/>
                    <a:pt x="60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8017;p57">
              <a:extLst>
                <a:ext uri="{FF2B5EF4-FFF2-40B4-BE49-F238E27FC236}">
                  <a16:creationId xmlns:a16="http://schemas.microsoft.com/office/drawing/2014/main" id="{A1326538-A09E-0590-500A-853567324F77}"/>
                </a:ext>
              </a:extLst>
            </p:cNvPr>
            <p:cNvSpPr/>
            <p:nvPr/>
          </p:nvSpPr>
          <p:spPr>
            <a:xfrm>
              <a:off x="-3408575" y="2509750"/>
              <a:ext cx="17350" cy="154400"/>
            </a:xfrm>
            <a:custGeom>
              <a:avLst/>
              <a:gdLst/>
              <a:ahLst/>
              <a:cxnLst/>
              <a:rect l="l" t="t" r="r" b="b"/>
              <a:pathLst>
                <a:path w="694" h="617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5829"/>
                  </a:lnTo>
                  <a:cubicBezTo>
                    <a:pt x="0" y="6018"/>
                    <a:pt x="158" y="6176"/>
                    <a:pt x="347" y="6176"/>
                  </a:cubicBezTo>
                  <a:cubicBezTo>
                    <a:pt x="536" y="6176"/>
                    <a:pt x="693" y="6018"/>
                    <a:pt x="693" y="5829"/>
                  </a:cubicBezTo>
                  <a:lnTo>
                    <a:pt x="693" y="347"/>
                  </a:ln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8018;p57">
              <a:extLst>
                <a:ext uri="{FF2B5EF4-FFF2-40B4-BE49-F238E27FC236}">
                  <a16:creationId xmlns:a16="http://schemas.microsoft.com/office/drawing/2014/main" id="{A26B2DAE-F615-1456-83FB-920D9D9B5342}"/>
                </a:ext>
              </a:extLst>
            </p:cNvPr>
            <p:cNvSpPr/>
            <p:nvPr/>
          </p:nvSpPr>
          <p:spPr>
            <a:xfrm>
              <a:off x="-3357400" y="2509750"/>
              <a:ext cx="17350" cy="154400"/>
            </a:xfrm>
            <a:custGeom>
              <a:avLst/>
              <a:gdLst/>
              <a:ahLst/>
              <a:cxnLst/>
              <a:rect l="l" t="t" r="r" b="b"/>
              <a:pathLst>
                <a:path w="694" h="617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5829"/>
                  </a:lnTo>
                  <a:cubicBezTo>
                    <a:pt x="1" y="6018"/>
                    <a:pt x="158" y="6176"/>
                    <a:pt x="347" y="6176"/>
                  </a:cubicBezTo>
                  <a:cubicBezTo>
                    <a:pt x="536" y="6176"/>
                    <a:pt x="694" y="6018"/>
                    <a:pt x="694" y="5829"/>
                  </a:cubicBezTo>
                  <a:lnTo>
                    <a:pt x="694" y="347"/>
                  </a:ln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8019;p57">
              <a:extLst>
                <a:ext uri="{FF2B5EF4-FFF2-40B4-BE49-F238E27FC236}">
                  <a16:creationId xmlns:a16="http://schemas.microsoft.com/office/drawing/2014/main" id="{7041CDAB-B685-9E23-B118-65D643ADAE5B}"/>
                </a:ext>
              </a:extLst>
            </p:cNvPr>
            <p:cNvSpPr/>
            <p:nvPr/>
          </p:nvSpPr>
          <p:spPr>
            <a:xfrm>
              <a:off x="-3306200" y="2509750"/>
              <a:ext cx="17350" cy="154400"/>
            </a:xfrm>
            <a:custGeom>
              <a:avLst/>
              <a:gdLst/>
              <a:ahLst/>
              <a:cxnLst/>
              <a:rect l="l" t="t" r="r" b="b"/>
              <a:pathLst>
                <a:path w="694" h="617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5829"/>
                  </a:lnTo>
                  <a:cubicBezTo>
                    <a:pt x="1" y="6018"/>
                    <a:pt x="158" y="6176"/>
                    <a:pt x="347" y="6176"/>
                  </a:cubicBezTo>
                  <a:cubicBezTo>
                    <a:pt x="536" y="6176"/>
                    <a:pt x="694" y="6018"/>
                    <a:pt x="694" y="5829"/>
                  </a:cubicBezTo>
                  <a:lnTo>
                    <a:pt x="694" y="347"/>
                  </a:ln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0" name="Google Shape;8020;p57">
            <a:extLst>
              <a:ext uri="{FF2B5EF4-FFF2-40B4-BE49-F238E27FC236}">
                <a16:creationId xmlns:a16="http://schemas.microsoft.com/office/drawing/2014/main" id="{4C884D87-42CD-8573-0F4B-4CDFCB848B30}"/>
              </a:ext>
            </a:extLst>
          </p:cNvPr>
          <p:cNvGrpSpPr/>
          <p:nvPr/>
        </p:nvGrpSpPr>
        <p:grpSpPr>
          <a:xfrm>
            <a:off x="6541006" y="3147956"/>
            <a:ext cx="292583" cy="454125"/>
            <a:chOff x="-3443250" y="2765725"/>
            <a:chExt cx="188275" cy="292225"/>
          </a:xfrm>
          <a:solidFill>
            <a:srgbClr val="054B99"/>
          </a:solidFill>
        </p:grpSpPr>
        <p:sp>
          <p:nvSpPr>
            <p:cNvPr id="631" name="Google Shape;8021;p57">
              <a:extLst>
                <a:ext uri="{FF2B5EF4-FFF2-40B4-BE49-F238E27FC236}">
                  <a16:creationId xmlns:a16="http://schemas.microsoft.com/office/drawing/2014/main" id="{21F71F33-171E-A881-25F4-43877FC1A12F}"/>
                </a:ext>
              </a:extLst>
            </p:cNvPr>
            <p:cNvSpPr/>
            <p:nvPr/>
          </p:nvSpPr>
          <p:spPr>
            <a:xfrm>
              <a:off x="-3443250" y="2765725"/>
              <a:ext cx="188275" cy="292225"/>
            </a:xfrm>
            <a:custGeom>
              <a:avLst/>
              <a:gdLst/>
              <a:ahLst/>
              <a:cxnLst/>
              <a:rect l="l" t="t" r="r" b="b"/>
              <a:pathLst>
                <a:path w="7531" h="11689" extrusionOk="0">
                  <a:moveTo>
                    <a:pt x="6491" y="662"/>
                  </a:moveTo>
                  <a:cubicBezTo>
                    <a:pt x="6711" y="662"/>
                    <a:pt x="6869" y="820"/>
                    <a:pt x="6869" y="1009"/>
                  </a:cubicBezTo>
                  <a:lnTo>
                    <a:pt x="6869" y="7908"/>
                  </a:lnTo>
                  <a:cubicBezTo>
                    <a:pt x="6869" y="8097"/>
                    <a:pt x="6711" y="8255"/>
                    <a:pt x="6491" y="8255"/>
                  </a:cubicBezTo>
                  <a:lnTo>
                    <a:pt x="1040" y="8255"/>
                  </a:lnTo>
                  <a:cubicBezTo>
                    <a:pt x="851" y="8255"/>
                    <a:pt x="694" y="8097"/>
                    <a:pt x="694" y="7908"/>
                  </a:cubicBezTo>
                  <a:lnTo>
                    <a:pt x="694" y="1009"/>
                  </a:lnTo>
                  <a:cubicBezTo>
                    <a:pt x="694" y="820"/>
                    <a:pt x="851" y="662"/>
                    <a:pt x="1040" y="662"/>
                  </a:cubicBezTo>
                  <a:close/>
                  <a:moveTo>
                    <a:pt x="4821" y="8948"/>
                  </a:moveTo>
                  <a:lnTo>
                    <a:pt x="4821" y="10996"/>
                  </a:lnTo>
                  <a:lnTo>
                    <a:pt x="2773" y="10996"/>
                  </a:lnTo>
                  <a:lnTo>
                    <a:pt x="2773" y="8948"/>
                  </a:lnTo>
                  <a:close/>
                  <a:moveTo>
                    <a:pt x="1040" y="1"/>
                  </a:moveTo>
                  <a:cubicBezTo>
                    <a:pt x="473" y="1"/>
                    <a:pt x="1" y="473"/>
                    <a:pt x="1" y="1009"/>
                  </a:cubicBezTo>
                  <a:lnTo>
                    <a:pt x="1" y="7908"/>
                  </a:lnTo>
                  <a:cubicBezTo>
                    <a:pt x="1" y="8475"/>
                    <a:pt x="473" y="8917"/>
                    <a:pt x="1040" y="8917"/>
                  </a:cubicBezTo>
                  <a:lnTo>
                    <a:pt x="2049" y="8917"/>
                  </a:lnTo>
                  <a:lnTo>
                    <a:pt x="2049" y="10964"/>
                  </a:lnTo>
                  <a:lnTo>
                    <a:pt x="1040" y="10964"/>
                  </a:lnTo>
                  <a:cubicBezTo>
                    <a:pt x="851" y="10964"/>
                    <a:pt x="694" y="11122"/>
                    <a:pt x="694" y="11342"/>
                  </a:cubicBezTo>
                  <a:cubicBezTo>
                    <a:pt x="694" y="11531"/>
                    <a:pt x="851" y="11689"/>
                    <a:pt x="1040" y="11689"/>
                  </a:cubicBezTo>
                  <a:lnTo>
                    <a:pt x="6491" y="11689"/>
                  </a:lnTo>
                  <a:cubicBezTo>
                    <a:pt x="6711" y="11689"/>
                    <a:pt x="6869" y="11531"/>
                    <a:pt x="6869" y="11342"/>
                  </a:cubicBezTo>
                  <a:cubicBezTo>
                    <a:pt x="6869" y="11122"/>
                    <a:pt x="6711" y="10964"/>
                    <a:pt x="6491" y="10964"/>
                  </a:cubicBezTo>
                  <a:lnTo>
                    <a:pt x="5483" y="10964"/>
                  </a:lnTo>
                  <a:lnTo>
                    <a:pt x="5483" y="8917"/>
                  </a:lnTo>
                  <a:lnTo>
                    <a:pt x="6491" y="8917"/>
                  </a:lnTo>
                  <a:cubicBezTo>
                    <a:pt x="7058" y="8917"/>
                    <a:pt x="7531" y="8475"/>
                    <a:pt x="7531" y="7908"/>
                  </a:cubicBezTo>
                  <a:lnTo>
                    <a:pt x="7531" y="1009"/>
                  </a:lnTo>
                  <a:cubicBezTo>
                    <a:pt x="7531" y="442"/>
                    <a:pt x="7089" y="1"/>
                    <a:pt x="64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8022;p57">
              <a:extLst>
                <a:ext uri="{FF2B5EF4-FFF2-40B4-BE49-F238E27FC236}">
                  <a16:creationId xmlns:a16="http://schemas.microsoft.com/office/drawing/2014/main" id="{33A7EDDC-85CA-927E-16D7-6FFC5618330B}"/>
                </a:ext>
              </a:extLst>
            </p:cNvPr>
            <p:cNvSpPr/>
            <p:nvPr/>
          </p:nvSpPr>
          <p:spPr>
            <a:xfrm>
              <a:off x="-3411725" y="2799375"/>
              <a:ext cx="124450" cy="86100"/>
            </a:xfrm>
            <a:custGeom>
              <a:avLst/>
              <a:gdLst/>
              <a:ahLst/>
              <a:cxnLst/>
              <a:rect l="l" t="t" r="r" b="b"/>
              <a:pathLst>
                <a:path w="4978" h="3444" extrusionOk="0">
                  <a:moveTo>
                    <a:pt x="1859" y="1144"/>
                  </a:moveTo>
                  <a:lnTo>
                    <a:pt x="2678" y="2750"/>
                  </a:lnTo>
                  <a:lnTo>
                    <a:pt x="1040" y="2750"/>
                  </a:lnTo>
                  <a:lnTo>
                    <a:pt x="1859" y="1144"/>
                  </a:lnTo>
                  <a:close/>
                  <a:moveTo>
                    <a:pt x="3151" y="1049"/>
                  </a:moveTo>
                  <a:lnTo>
                    <a:pt x="4033" y="2782"/>
                  </a:lnTo>
                  <a:lnTo>
                    <a:pt x="3403" y="2782"/>
                  </a:lnTo>
                  <a:lnTo>
                    <a:pt x="3403" y="2750"/>
                  </a:lnTo>
                  <a:lnTo>
                    <a:pt x="2804" y="1553"/>
                  </a:lnTo>
                  <a:lnTo>
                    <a:pt x="3151" y="1049"/>
                  </a:lnTo>
                  <a:close/>
                  <a:moveTo>
                    <a:pt x="3213" y="1"/>
                  </a:moveTo>
                  <a:cubicBezTo>
                    <a:pt x="3110" y="1"/>
                    <a:pt x="3003" y="48"/>
                    <a:pt x="2930" y="135"/>
                  </a:cubicBezTo>
                  <a:lnTo>
                    <a:pt x="2457" y="829"/>
                  </a:lnTo>
                  <a:lnTo>
                    <a:pt x="2142" y="198"/>
                  </a:lnTo>
                  <a:cubicBezTo>
                    <a:pt x="2079" y="72"/>
                    <a:pt x="1961" y="9"/>
                    <a:pt x="1839" y="9"/>
                  </a:cubicBezTo>
                  <a:cubicBezTo>
                    <a:pt x="1717" y="9"/>
                    <a:pt x="1591" y="72"/>
                    <a:pt x="1512" y="198"/>
                  </a:cubicBezTo>
                  <a:lnTo>
                    <a:pt x="126" y="2939"/>
                  </a:lnTo>
                  <a:cubicBezTo>
                    <a:pt x="0" y="3191"/>
                    <a:pt x="158" y="3443"/>
                    <a:pt x="441" y="3443"/>
                  </a:cubicBezTo>
                  <a:lnTo>
                    <a:pt x="4537" y="3443"/>
                  </a:lnTo>
                  <a:cubicBezTo>
                    <a:pt x="4757" y="3443"/>
                    <a:pt x="4978" y="3191"/>
                    <a:pt x="4852" y="2939"/>
                  </a:cubicBezTo>
                  <a:lnTo>
                    <a:pt x="3497" y="198"/>
                  </a:lnTo>
                  <a:cubicBezTo>
                    <a:pt x="3446" y="63"/>
                    <a:pt x="3332" y="1"/>
                    <a:pt x="32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8023;p57">
              <a:extLst>
                <a:ext uri="{FF2B5EF4-FFF2-40B4-BE49-F238E27FC236}">
                  <a16:creationId xmlns:a16="http://schemas.microsoft.com/office/drawing/2014/main" id="{D7306996-4C9C-48B2-EFC9-8DB4D5FA50BC}"/>
                </a:ext>
              </a:extLst>
            </p:cNvPr>
            <p:cNvSpPr/>
            <p:nvPr/>
          </p:nvSpPr>
          <p:spPr>
            <a:xfrm>
              <a:off x="-3392825" y="2903575"/>
              <a:ext cx="86650" cy="17350"/>
            </a:xfrm>
            <a:custGeom>
              <a:avLst/>
              <a:gdLst/>
              <a:ahLst/>
              <a:cxnLst/>
              <a:rect l="l" t="t" r="r" b="b"/>
              <a:pathLst>
                <a:path w="3466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3119" y="693"/>
                  </a:lnTo>
                  <a:cubicBezTo>
                    <a:pt x="3308" y="693"/>
                    <a:pt x="3466" y="536"/>
                    <a:pt x="3466" y="347"/>
                  </a:cubicBezTo>
                  <a:cubicBezTo>
                    <a:pt x="3466" y="158"/>
                    <a:pt x="3308" y="0"/>
                    <a:pt x="3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8024;p57">
              <a:extLst>
                <a:ext uri="{FF2B5EF4-FFF2-40B4-BE49-F238E27FC236}">
                  <a16:creationId xmlns:a16="http://schemas.microsoft.com/office/drawing/2014/main" id="{65A2D508-8016-0221-1296-F697435E5B84}"/>
                </a:ext>
              </a:extLst>
            </p:cNvPr>
            <p:cNvSpPr/>
            <p:nvPr/>
          </p:nvSpPr>
          <p:spPr>
            <a:xfrm>
              <a:off x="-3392825" y="2938225"/>
              <a:ext cx="86650" cy="17350"/>
            </a:xfrm>
            <a:custGeom>
              <a:avLst/>
              <a:gdLst/>
              <a:ahLst/>
              <a:cxnLst/>
              <a:rect l="l" t="t" r="r" b="b"/>
              <a:pathLst>
                <a:path w="3466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3119" y="693"/>
                  </a:lnTo>
                  <a:cubicBezTo>
                    <a:pt x="3308" y="693"/>
                    <a:pt x="3466" y="536"/>
                    <a:pt x="3466" y="347"/>
                  </a:cubicBezTo>
                  <a:cubicBezTo>
                    <a:pt x="3466" y="158"/>
                    <a:pt x="3308" y="0"/>
                    <a:pt x="3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5" name="Google Shape;8025;p57">
            <a:extLst>
              <a:ext uri="{FF2B5EF4-FFF2-40B4-BE49-F238E27FC236}">
                <a16:creationId xmlns:a16="http://schemas.microsoft.com/office/drawing/2014/main" id="{CE848D7B-C394-86F9-18C7-AAC79ABA49E0}"/>
              </a:ext>
            </a:extLst>
          </p:cNvPr>
          <p:cNvGrpSpPr/>
          <p:nvPr/>
        </p:nvGrpSpPr>
        <p:grpSpPr>
          <a:xfrm>
            <a:off x="9394864" y="2039024"/>
            <a:ext cx="400278" cy="455367"/>
            <a:chOff x="-1684475" y="2049000"/>
            <a:chExt cx="257575" cy="293025"/>
          </a:xfrm>
          <a:solidFill>
            <a:srgbClr val="054B99"/>
          </a:solidFill>
        </p:grpSpPr>
        <p:sp>
          <p:nvSpPr>
            <p:cNvPr id="636" name="Google Shape;8026;p57">
              <a:extLst>
                <a:ext uri="{FF2B5EF4-FFF2-40B4-BE49-F238E27FC236}">
                  <a16:creationId xmlns:a16="http://schemas.microsoft.com/office/drawing/2014/main" id="{9C901958-0FFF-D3EC-767D-440220C1896E}"/>
                </a:ext>
              </a:extLst>
            </p:cNvPr>
            <p:cNvSpPr/>
            <p:nvPr/>
          </p:nvSpPr>
          <p:spPr>
            <a:xfrm>
              <a:off x="-1684475" y="2049000"/>
              <a:ext cx="257575" cy="293025"/>
            </a:xfrm>
            <a:custGeom>
              <a:avLst/>
              <a:gdLst/>
              <a:ahLst/>
              <a:cxnLst/>
              <a:rect l="l" t="t" r="r" b="b"/>
              <a:pathLst>
                <a:path w="10303" h="11721" extrusionOk="0">
                  <a:moveTo>
                    <a:pt x="1355" y="693"/>
                  </a:moveTo>
                  <a:lnTo>
                    <a:pt x="1355" y="1387"/>
                  </a:lnTo>
                  <a:lnTo>
                    <a:pt x="694" y="1387"/>
                  </a:lnTo>
                  <a:lnTo>
                    <a:pt x="694" y="693"/>
                  </a:lnTo>
                  <a:close/>
                  <a:moveTo>
                    <a:pt x="9546" y="693"/>
                  </a:moveTo>
                  <a:lnTo>
                    <a:pt x="9546" y="1387"/>
                  </a:lnTo>
                  <a:lnTo>
                    <a:pt x="8885" y="1387"/>
                  </a:lnTo>
                  <a:lnTo>
                    <a:pt x="8885" y="693"/>
                  </a:lnTo>
                  <a:close/>
                  <a:moveTo>
                    <a:pt x="8223" y="1387"/>
                  </a:moveTo>
                  <a:lnTo>
                    <a:pt x="8223" y="1733"/>
                  </a:lnTo>
                  <a:cubicBezTo>
                    <a:pt x="8223" y="1922"/>
                    <a:pt x="8381" y="2080"/>
                    <a:pt x="8570" y="2080"/>
                  </a:cubicBezTo>
                  <a:lnTo>
                    <a:pt x="8916" y="2080"/>
                  </a:lnTo>
                  <a:lnTo>
                    <a:pt x="8916" y="9641"/>
                  </a:lnTo>
                  <a:lnTo>
                    <a:pt x="8538" y="9641"/>
                  </a:lnTo>
                  <a:cubicBezTo>
                    <a:pt x="8349" y="9641"/>
                    <a:pt x="8192" y="9798"/>
                    <a:pt x="8192" y="9987"/>
                  </a:cubicBezTo>
                  <a:lnTo>
                    <a:pt x="8192" y="10365"/>
                  </a:lnTo>
                  <a:lnTo>
                    <a:pt x="2080" y="10365"/>
                  </a:lnTo>
                  <a:lnTo>
                    <a:pt x="2080" y="9987"/>
                  </a:lnTo>
                  <a:cubicBezTo>
                    <a:pt x="2080" y="9798"/>
                    <a:pt x="1922" y="9641"/>
                    <a:pt x="1733" y="9641"/>
                  </a:cubicBezTo>
                  <a:lnTo>
                    <a:pt x="1355" y="9641"/>
                  </a:lnTo>
                  <a:lnTo>
                    <a:pt x="1355" y="2080"/>
                  </a:lnTo>
                  <a:lnTo>
                    <a:pt x="1733" y="2080"/>
                  </a:lnTo>
                  <a:cubicBezTo>
                    <a:pt x="1922" y="2080"/>
                    <a:pt x="2080" y="1922"/>
                    <a:pt x="2080" y="1733"/>
                  </a:cubicBezTo>
                  <a:lnTo>
                    <a:pt x="2080" y="1387"/>
                  </a:lnTo>
                  <a:close/>
                  <a:moveTo>
                    <a:pt x="1355" y="10365"/>
                  </a:moveTo>
                  <a:lnTo>
                    <a:pt x="1355" y="11027"/>
                  </a:lnTo>
                  <a:lnTo>
                    <a:pt x="694" y="11027"/>
                  </a:lnTo>
                  <a:lnTo>
                    <a:pt x="694" y="10365"/>
                  </a:lnTo>
                  <a:close/>
                  <a:moveTo>
                    <a:pt x="9609" y="10365"/>
                  </a:moveTo>
                  <a:lnTo>
                    <a:pt x="9609" y="11027"/>
                  </a:lnTo>
                  <a:lnTo>
                    <a:pt x="8916" y="11027"/>
                  </a:lnTo>
                  <a:lnTo>
                    <a:pt x="8916" y="10365"/>
                  </a:lnTo>
                  <a:close/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733"/>
                  </a:lnTo>
                  <a:cubicBezTo>
                    <a:pt x="0" y="1922"/>
                    <a:pt x="158" y="2080"/>
                    <a:pt x="347" y="2080"/>
                  </a:cubicBezTo>
                  <a:lnTo>
                    <a:pt x="694" y="2080"/>
                  </a:lnTo>
                  <a:lnTo>
                    <a:pt x="694" y="9641"/>
                  </a:lnTo>
                  <a:lnTo>
                    <a:pt x="347" y="9641"/>
                  </a:lnTo>
                  <a:cubicBezTo>
                    <a:pt x="158" y="9641"/>
                    <a:pt x="0" y="9798"/>
                    <a:pt x="0" y="9987"/>
                  </a:cubicBezTo>
                  <a:lnTo>
                    <a:pt x="0" y="11374"/>
                  </a:lnTo>
                  <a:cubicBezTo>
                    <a:pt x="0" y="11563"/>
                    <a:pt x="158" y="11720"/>
                    <a:pt x="347" y="11720"/>
                  </a:cubicBezTo>
                  <a:lnTo>
                    <a:pt x="1733" y="11720"/>
                  </a:lnTo>
                  <a:cubicBezTo>
                    <a:pt x="1922" y="11720"/>
                    <a:pt x="2080" y="11563"/>
                    <a:pt x="2080" y="11374"/>
                  </a:cubicBezTo>
                  <a:lnTo>
                    <a:pt x="2080" y="11027"/>
                  </a:lnTo>
                  <a:lnTo>
                    <a:pt x="8223" y="11027"/>
                  </a:lnTo>
                  <a:lnTo>
                    <a:pt x="8223" y="11374"/>
                  </a:lnTo>
                  <a:cubicBezTo>
                    <a:pt x="8223" y="11563"/>
                    <a:pt x="8381" y="11720"/>
                    <a:pt x="8570" y="11720"/>
                  </a:cubicBezTo>
                  <a:lnTo>
                    <a:pt x="9956" y="11720"/>
                  </a:lnTo>
                  <a:cubicBezTo>
                    <a:pt x="10145" y="11720"/>
                    <a:pt x="10303" y="11563"/>
                    <a:pt x="10303" y="11374"/>
                  </a:cubicBezTo>
                  <a:lnTo>
                    <a:pt x="10303" y="9987"/>
                  </a:lnTo>
                  <a:cubicBezTo>
                    <a:pt x="10303" y="9798"/>
                    <a:pt x="10145" y="9641"/>
                    <a:pt x="9956" y="9641"/>
                  </a:cubicBezTo>
                  <a:lnTo>
                    <a:pt x="9609" y="9641"/>
                  </a:lnTo>
                  <a:lnTo>
                    <a:pt x="9609" y="2080"/>
                  </a:lnTo>
                  <a:lnTo>
                    <a:pt x="9924" y="2080"/>
                  </a:lnTo>
                  <a:cubicBezTo>
                    <a:pt x="10113" y="2080"/>
                    <a:pt x="10271" y="1922"/>
                    <a:pt x="10271" y="1733"/>
                  </a:cubicBezTo>
                  <a:lnTo>
                    <a:pt x="10271" y="347"/>
                  </a:lnTo>
                  <a:cubicBezTo>
                    <a:pt x="10271" y="158"/>
                    <a:pt x="10113" y="0"/>
                    <a:pt x="9924" y="0"/>
                  </a:cubicBezTo>
                  <a:lnTo>
                    <a:pt x="8538" y="0"/>
                  </a:lnTo>
                  <a:cubicBezTo>
                    <a:pt x="8349" y="0"/>
                    <a:pt x="8192" y="158"/>
                    <a:pt x="8192" y="347"/>
                  </a:cubicBezTo>
                  <a:lnTo>
                    <a:pt x="8192" y="693"/>
                  </a:lnTo>
                  <a:lnTo>
                    <a:pt x="2080" y="693"/>
                  </a:lnTo>
                  <a:lnTo>
                    <a:pt x="2080" y="347"/>
                  </a:lnTo>
                  <a:cubicBezTo>
                    <a:pt x="2080" y="158"/>
                    <a:pt x="1922" y="0"/>
                    <a:pt x="1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8027;p57">
              <a:extLst>
                <a:ext uri="{FF2B5EF4-FFF2-40B4-BE49-F238E27FC236}">
                  <a16:creationId xmlns:a16="http://schemas.microsoft.com/office/drawing/2014/main" id="{DEBDEF40-E9E1-65ED-5ECD-E1C969539C20}"/>
                </a:ext>
              </a:extLst>
            </p:cNvPr>
            <p:cNvSpPr/>
            <p:nvPr/>
          </p:nvSpPr>
          <p:spPr>
            <a:xfrm>
              <a:off x="-1615950" y="2238800"/>
              <a:ext cx="120525" cy="18150"/>
            </a:xfrm>
            <a:custGeom>
              <a:avLst/>
              <a:gdLst/>
              <a:ahLst/>
              <a:cxnLst/>
              <a:rect l="l" t="t" r="r" b="b"/>
              <a:pathLst>
                <a:path w="4821" h="726" extrusionOk="0">
                  <a:moveTo>
                    <a:pt x="347" y="1"/>
                  </a:moveTo>
                  <a:cubicBezTo>
                    <a:pt x="158" y="1"/>
                    <a:pt x="0" y="159"/>
                    <a:pt x="0" y="348"/>
                  </a:cubicBezTo>
                  <a:cubicBezTo>
                    <a:pt x="0" y="568"/>
                    <a:pt x="158" y="726"/>
                    <a:pt x="347" y="726"/>
                  </a:cubicBezTo>
                  <a:lnTo>
                    <a:pt x="4443" y="726"/>
                  </a:lnTo>
                  <a:cubicBezTo>
                    <a:pt x="4663" y="726"/>
                    <a:pt x="4821" y="568"/>
                    <a:pt x="4821" y="348"/>
                  </a:cubicBezTo>
                  <a:cubicBezTo>
                    <a:pt x="4821" y="159"/>
                    <a:pt x="4663" y="1"/>
                    <a:pt x="44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8028;p57">
              <a:extLst>
                <a:ext uri="{FF2B5EF4-FFF2-40B4-BE49-F238E27FC236}">
                  <a16:creationId xmlns:a16="http://schemas.microsoft.com/office/drawing/2014/main" id="{72D75DF0-9B65-CB04-8252-6C69AA8DC174}"/>
                </a:ext>
              </a:extLst>
            </p:cNvPr>
            <p:cNvSpPr/>
            <p:nvPr/>
          </p:nvSpPr>
          <p:spPr>
            <a:xfrm>
              <a:off x="-1615950" y="2273475"/>
              <a:ext cx="120525" cy="17350"/>
            </a:xfrm>
            <a:custGeom>
              <a:avLst/>
              <a:gdLst/>
              <a:ahLst/>
              <a:cxnLst/>
              <a:rect l="l" t="t" r="r" b="b"/>
              <a:pathLst>
                <a:path w="4821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4443" y="693"/>
                  </a:lnTo>
                  <a:cubicBezTo>
                    <a:pt x="4663" y="693"/>
                    <a:pt x="4821" y="536"/>
                    <a:pt x="4821" y="347"/>
                  </a:cubicBezTo>
                  <a:cubicBezTo>
                    <a:pt x="4821" y="158"/>
                    <a:pt x="4663" y="0"/>
                    <a:pt x="44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8029;p57">
              <a:extLst>
                <a:ext uri="{FF2B5EF4-FFF2-40B4-BE49-F238E27FC236}">
                  <a16:creationId xmlns:a16="http://schemas.microsoft.com/office/drawing/2014/main" id="{12E561C2-3E44-1A64-023F-563E41858287}"/>
                </a:ext>
              </a:extLst>
            </p:cNvPr>
            <p:cNvSpPr/>
            <p:nvPr/>
          </p:nvSpPr>
          <p:spPr>
            <a:xfrm>
              <a:off x="-1630925" y="2100975"/>
              <a:ext cx="153625" cy="116600"/>
            </a:xfrm>
            <a:custGeom>
              <a:avLst/>
              <a:gdLst/>
              <a:ahLst/>
              <a:cxnLst/>
              <a:rect l="l" t="t" r="r" b="b"/>
              <a:pathLst>
                <a:path w="6145" h="4664" extrusionOk="0">
                  <a:moveTo>
                    <a:pt x="4695" y="662"/>
                  </a:moveTo>
                  <a:lnTo>
                    <a:pt x="2994" y="1985"/>
                  </a:lnTo>
                  <a:lnTo>
                    <a:pt x="1261" y="662"/>
                  </a:lnTo>
                  <a:close/>
                  <a:moveTo>
                    <a:pt x="599" y="1040"/>
                  </a:moveTo>
                  <a:lnTo>
                    <a:pt x="2427" y="2395"/>
                  </a:lnTo>
                  <a:lnTo>
                    <a:pt x="599" y="3781"/>
                  </a:lnTo>
                  <a:lnTo>
                    <a:pt x="599" y="1040"/>
                  </a:lnTo>
                  <a:close/>
                  <a:moveTo>
                    <a:pt x="5357" y="1040"/>
                  </a:moveTo>
                  <a:lnTo>
                    <a:pt x="5357" y="3781"/>
                  </a:lnTo>
                  <a:lnTo>
                    <a:pt x="3561" y="2395"/>
                  </a:lnTo>
                  <a:lnTo>
                    <a:pt x="5357" y="1040"/>
                  </a:lnTo>
                  <a:close/>
                  <a:moveTo>
                    <a:pt x="2994" y="2836"/>
                  </a:moveTo>
                  <a:lnTo>
                    <a:pt x="4695" y="4128"/>
                  </a:lnTo>
                  <a:lnTo>
                    <a:pt x="1292" y="4128"/>
                  </a:lnTo>
                  <a:lnTo>
                    <a:pt x="2994" y="2836"/>
                  </a:lnTo>
                  <a:close/>
                  <a:moveTo>
                    <a:pt x="316" y="1"/>
                  </a:moveTo>
                  <a:cubicBezTo>
                    <a:pt x="158" y="1"/>
                    <a:pt x="1" y="127"/>
                    <a:pt x="1" y="284"/>
                  </a:cubicBezTo>
                  <a:lnTo>
                    <a:pt x="1" y="4380"/>
                  </a:lnTo>
                  <a:cubicBezTo>
                    <a:pt x="64" y="4506"/>
                    <a:pt x="127" y="4600"/>
                    <a:pt x="253" y="4663"/>
                  </a:cubicBezTo>
                  <a:lnTo>
                    <a:pt x="5798" y="4663"/>
                  </a:lnTo>
                  <a:cubicBezTo>
                    <a:pt x="5955" y="4663"/>
                    <a:pt x="6113" y="4537"/>
                    <a:pt x="6144" y="4317"/>
                  </a:cubicBezTo>
                  <a:lnTo>
                    <a:pt x="6081" y="316"/>
                  </a:lnTo>
                  <a:cubicBezTo>
                    <a:pt x="6081" y="158"/>
                    <a:pt x="5955" y="32"/>
                    <a:pt x="57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0" name="Google Shape;8030;p57">
            <a:extLst>
              <a:ext uri="{FF2B5EF4-FFF2-40B4-BE49-F238E27FC236}">
                <a16:creationId xmlns:a16="http://schemas.microsoft.com/office/drawing/2014/main" id="{2CE61F45-ADA8-EC6A-1ADD-557E75D2D8C5}"/>
              </a:ext>
            </a:extLst>
          </p:cNvPr>
          <p:cNvSpPr/>
          <p:nvPr/>
        </p:nvSpPr>
        <p:spPr>
          <a:xfrm>
            <a:off x="9358287" y="2587761"/>
            <a:ext cx="473705" cy="453541"/>
          </a:xfrm>
          <a:custGeom>
            <a:avLst/>
            <a:gdLst/>
            <a:ahLst/>
            <a:cxnLst/>
            <a:rect l="l" t="t" r="r" b="b"/>
            <a:pathLst>
              <a:path w="12193" h="11674" extrusionOk="0">
                <a:moveTo>
                  <a:pt x="9483" y="1174"/>
                </a:moveTo>
                <a:lnTo>
                  <a:pt x="9483" y="2308"/>
                </a:lnTo>
                <a:cubicBezTo>
                  <a:pt x="9483" y="2497"/>
                  <a:pt x="9641" y="2655"/>
                  <a:pt x="9830" y="2655"/>
                </a:cubicBezTo>
                <a:lnTo>
                  <a:pt x="10901" y="2655"/>
                </a:lnTo>
                <a:lnTo>
                  <a:pt x="9515" y="4041"/>
                </a:lnTo>
                <a:lnTo>
                  <a:pt x="8097" y="4041"/>
                </a:lnTo>
                <a:lnTo>
                  <a:pt x="8097" y="2560"/>
                </a:lnTo>
                <a:lnTo>
                  <a:pt x="9483" y="1174"/>
                </a:lnTo>
                <a:close/>
                <a:moveTo>
                  <a:pt x="4885" y="6181"/>
                </a:moveTo>
                <a:cubicBezTo>
                  <a:pt x="5033" y="6181"/>
                  <a:pt x="5183" y="6212"/>
                  <a:pt x="5325" y="6278"/>
                </a:cubicBezTo>
                <a:lnTo>
                  <a:pt x="4600" y="7003"/>
                </a:lnTo>
                <a:cubicBezTo>
                  <a:pt x="4474" y="7129"/>
                  <a:pt x="4474" y="7349"/>
                  <a:pt x="4600" y="7475"/>
                </a:cubicBezTo>
                <a:cubicBezTo>
                  <a:pt x="4663" y="7538"/>
                  <a:pt x="4750" y="7570"/>
                  <a:pt x="4836" y="7570"/>
                </a:cubicBezTo>
                <a:cubicBezTo>
                  <a:pt x="4923" y="7570"/>
                  <a:pt x="5010" y="7538"/>
                  <a:pt x="5073" y="7475"/>
                </a:cubicBezTo>
                <a:lnTo>
                  <a:pt x="5797" y="6751"/>
                </a:lnTo>
                <a:lnTo>
                  <a:pt x="5797" y="6751"/>
                </a:lnTo>
                <a:cubicBezTo>
                  <a:pt x="5986" y="7160"/>
                  <a:pt x="5892" y="7633"/>
                  <a:pt x="5577" y="7948"/>
                </a:cubicBezTo>
                <a:cubicBezTo>
                  <a:pt x="5388" y="8137"/>
                  <a:pt x="5128" y="8231"/>
                  <a:pt x="4864" y="8231"/>
                </a:cubicBezTo>
                <a:cubicBezTo>
                  <a:pt x="4600" y="8231"/>
                  <a:pt x="4332" y="8137"/>
                  <a:pt x="4127" y="7948"/>
                </a:cubicBezTo>
                <a:cubicBezTo>
                  <a:pt x="3749" y="7538"/>
                  <a:pt x="3749" y="6877"/>
                  <a:pt x="4127" y="6499"/>
                </a:cubicBezTo>
                <a:cubicBezTo>
                  <a:pt x="4333" y="6293"/>
                  <a:pt x="4606" y="6181"/>
                  <a:pt x="4885" y="6181"/>
                </a:cubicBezTo>
                <a:close/>
                <a:moveTo>
                  <a:pt x="4897" y="4831"/>
                </a:moveTo>
                <a:cubicBezTo>
                  <a:pt x="5396" y="4831"/>
                  <a:pt x="5890" y="4990"/>
                  <a:pt x="6301" y="5301"/>
                </a:cubicBezTo>
                <a:lnTo>
                  <a:pt x="5829" y="5774"/>
                </a:lnTo>
                <a:cubicBezTo>
                  <a:pt x="5553" y="5590"/>
                  <a:pt x="5233" y="5499"/>
                  <a:pt x="4911" y="5499"/>
                </a:cubicBezTo>
                <a:cubicBezTo>
                  <a:pt x="4460" y="5499"/>
                  <a:pt x="4004" y="5677"/>
                  <a:pt x="3655" y="6026"/>
                </a:cubicBezTo>
                <a:cubicBezTo>
                  <a:pt x="2993" y="6688"/>
                  <a:pt x="2993" y="7790"/>
                  <a:pt x="3655" y="8420"/>
                </a:cubicBezTo>
                <a:cubicBezTo>
                  <a:pt x="3986" y="8751"/>
                  <a:pt x="4427" y="8917"/>
                  <a:pt x="4864" y="8917"/>
                </a:cubicBezTo>
                <a:cubicBezTo>
                  <a:pt x="5301" y="8917"/>
                  <a:pt x="5734" y="8751"/>
                  <a:pt x="6049" y="8420"/>
                </a:cubicBezTo>
                <a:cubicBezTo>
                  <a:pt x="6648" y="7822"/>
                  <a:pt x="6742" y="6908"/>
                  <a:pt x="6301" y="6246"/>
                </a:cubicBezTo>
                <a:lnTo>
                  <a:pt x="6774" y="5774"/>
                </a:lnTo>
                <a:lnTo>
                  <a:pt x="6774" y="5774"/>
                </a:lnTo>
                <a:cubicBezTo>
                  <a:pt x="7467" y="6719"/>
                  <a:pt x="7404" y="8074"/>
                  <a:pt x="6585" y="8924"/>
                </a:cubicBezTo>
                <a:cubicBezTo>
                  <a:pt x="6112" y="9397"/>
                  <a:pt x="5498" y="9633"/>
                  <a:pt x="4883" y="9633"/>
                </a:cubicBezTo>
                <a:cubicBezTo>
                  <a:pt x="4269" y="9633"/>
                  <a:pt x="3655" y="9397"/>
                  <a:pt x="3182" y="8924"/>
                </a:cubicBezTo>
                <a:cubicBezTo>
                  <a:pt x="2237" y="7979"/>
                  <a:pt x="2237" y="6499"/>
                  <a:pt x="3182" y="5553"/>
                </a:cubicBezTo>
                <a:cubicBezTo>
                  <a:pt x="3667" y="5068"/>
                  <a:pt x="4286" y="4831"/>
                  <a:pt x="4897" y="4831"/>
                </a:cubicBezTo>
                <a:close/>
                <a:moveTo>
                  <a:pt x="4873" y="3463"/>
                </a:moveTo>
                <a:cubicBezTo>
                  <a:pt x="5728" y="3463"/>
                  <a:pt x="6583" y="3748"/>
                  <a:pt x="7278" y="4325"/>
                </a:cubicBezTo>
                <a:lnTo>
                  <a:pt x="6805" y="4797"/>
                </a:lnTo>
                <a:cubicBezTo>
                  <a:pt x="6228" y="4353"/>
                  <a:pt x="5533" y="4125"/>
                  <a:pt x="4844" y="4125"/>
                </a:cubicBezTo>
                <a:cubicBezTo>
                  <a:pt x="4065" y="4125"/>
                  <a:pt x="3294" y="4416"/>
                  <a:pt x="2710" y="5018"/>
                </a:cubicBezTo>
                <a:cubicBezTo>
                  <a:pt x="1481" y="6246"/>
                  <a:pt x="1481" y="8168"/>
                  <a:pt x="2710" y="9397"/>
                </a:cubicBezTo>
                <a:cubicBezTo>
                  <a:pt x="3324" y="10011"/>
                  <a:pt x="4112" y="10318"/>
                  <a:pt x="4899" y="10318"/>
                </a:cubicBezTo>
                <a:cubicBezTo>
                  <a:pt x="5687" y="10318"/>
                  <a:pt x="6474" y="10011"/>
                  <a:pt x="7089" y="9397"/>
                </a:cubicBezTo>
                <a:cubicBezTo>
                  <a:pt x="8223" y="8263"/>
                  <a:pt x="8255" y="6467"/>
                  <a:pt x="7309" y="5301"/>
                </a:cubicBezTo>
                <a:lnTo>
                  <a:pt x="7782" y="4829"/>
                </a:lnTo>
                <a:lnTo>
                  <a:pt x="7782" y="4829"/>
                </a:lnTo>
                <a:cubicBezTo>
                  <a:pt x="8979" y="6278"/>
                  <a:pt x="8885" y="8483"/>
                  <a:pt x="7530" y="9870"/>
                </a:cubicBezTo>
                <a:cubicBezTo>
                  <a:pt x="6790" y="10594"/>
                  <a:pt x="5821" y="10956"/>
                  <a:pt x="4856" y="10956"/>
                </a:cubicBezTo>
                <a:cubicBezTo>
                  <a:pt x="3891" y="10956"/>
                  <a:pt x="2930" y="10594"/>
                  <a:pt x="2206" y="9870"/>
                </a:cubicBezTo>
                <a:cubicBezTo>
                  <a:pt x="756" y="8420"/>
                  <a:pt x="756" y="6026"/>
                  <a:pt x="2206" y="4545"/>
                </a:cubicBezTo>
                <a:cubicBezTo>
                  <a:pt x="2941" y="3827"/>
                  <a:pt x="3907" y="3463"/>
                  <a:pt x="4873" y="3463"/>
                </a:cubicBezTo>
                <a:close/>
                <a:moveTo>
                  <a:pt x="9899" y="0"/>
                </a:moveTo>
                <a:cubicBezTo>
                  <a:pt x="9813" y="0"/>
                  <a:pt x="9722" y="32"/>
                  <a:pt x="9641" y="103"/>
                </a:cubicBezTo>
                <a:lnTo>
                  <a:pt x="7561" y="2182"/>
                </a:lnTo>
                <a:cubicBezTo>
                  <a:pt x="7467" y="2277"/>
                  <a:pt x="7435" y="2340"/>
                  <a:pt x="7435" y="2434"/>
                </a:cubicBezTo>
                <a:lnTo>
                  <a:pt x="7435" y="3600"/>
                </a:lnTo>
                <a:cubicBezTo>
                  <a:pt x="6670" y="3071"/>
                  <a:pt x="5769" y="2807"/>
                  <a:pt x="4868" y="2807"/>
                </a:cubicBezTo>
                <a:cubicBezTo>
                  <a:pt x="3731" y="2807"/>
                  <a:pt x="2595" y="3229"/>
                  <a:pt x="1733" y="4073"/>
                </a:cubicBezTo>
                <a:cubicBezTo>
                  <a:pt x="0" y="5805"/>
                  <a:pt x="0" y="8641"/>
                  <a:pt x="1733" y="10374"/>
                </a:cubicBezTo>
                <a:cubicBezTo>
                  <a:pt x="2599" y="11240"/>
                  <a:pt x="3741" y="11673"/>
                  <a:pt x="4883" y="11673"/>
                </a:cubicBezTo>
                <a:cubicBezTo>
                  <a:pt x="6026" y="11673"/>
                  <a:pt x="7168" y="11240"/>
                  <a:pt x="8034" y="10374"/>
                </a:cubicBezTo>
                <a:cubicBezTo>
                  <a:pt x="9578" y="8861"/>
                  <a:pt x="9735" y="6436"/>
                  <a:pt x="8538" y="4703"/>
                </a:cubicBezTo>
                <a:lnTo>
                  <a:pt x="9672" y="4703"/>
                </a:lnTo>
                <a:cubicBezTo>
                  <a:pt x="9767" y="4703"/>
                  <a:pt x="9893" y="4671"/>
                  <a:pt x="9924" y="4608"/>
                </a:cubicBezTo>
                <a:lnTo>
                  <a:pt x="12004" y="2497"/>
                </a:lnTo>
                <a:cubicBezTo>
                  <a:pt x="12193" y="2308"/>
                  <a:pt x="12035" y="1962"/>
                  <a:pt x="11783" y="1962"/>
                </a:cubicBezTo>
                <a:lnTo>
                  <a:pt x="10239" y="1962"/>
                </a:lnTo>
                <a:lnTo>
                  <a:pt x="10239" y="355"/>
                </a:lnTo>
                <a:cubicBezTo>
                  <a:pt x="10239" y="141"/>
                  <a:pt x="10080" y="0"/>
                  <a:pt x="9899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1" name="Google Shape;8031;p57">
            <a:extLst>
              <a:ext uri="{FF2B5EF4-FFF2-40B4-BE49-F238E27FC236}">
                <a16:creationId xmlns:a16="http://schemas.microsoft.com/office/drawing/2014/main" id="{6B15915F-DBE6-62A2-B78F-E7D3D9923FF0}"/>
              </a:ext>
            </a:extLst>
          </p:cNvPr>
          <p:cNvGrpSpPr/>
          <p:nvPr/>
        </p:nvGrpSpPr>
        <p:grpSpPr>
          <a:xfrm>
            <a:off x="9381385" y="3147956"/>
            <a:ext cx="452920" cy="454125"/>
            <a:chOff x="-1700225" y="2768875"/>
            <a:chExt cx="291450" cy="292225"/>
          </a:xfrm>
          <a:solidFill>
            <a:srgbClr val="054B99"/>
          </a:solidFill>
        </p:grpSpPr>
        <p:sp>
          <p:nvSpPr>
            <p:cNvPr id="642" name="Google Shape;8032;p57">
              <a:extLst>
                <a:ext uri="{FF2B5EF4-FFF2-40B4-BE49-F238E27FC236}">
                  <a16:creationId xmlns:a16="http://schemas.microsoft.com/office/drawing/2014/main" id="{65A2D0C1-A970-E23A-34EC-8059831562BF}"/>
                </a:ext>
              </a:extLst>
            </p:cNvPr>
            <p:cNvSpPr/>
            <p:nvPr/>
          </p:nvSpPr>
          <p:spPr>
            <a:xfrm>
              <a:off x="-1700225" y="2768875"/>
              <a:ext cx="291450" cy="292225"/>
            </a:xfrm>
            <a:custGeom>
              <a:avLst/>
              <a:gdLst/>
              <a:ahLst/>
              <a:cxnLst/>
              <a:rect l="l" t="t" r="r" b="b"/>
              <a:pathLst>
                <a:path w="11658" h="11689" extrusionOk="0">
                  <a:moveTo>
                    <a:pt x="10617" y="662"/>
                  </a:moveTo>
                  <a:cubicBezTo>
                    <a:pt x="10806" y="662"/>
                    <a:pt x="10964" y="820"/>
                    <a:pt x="10964" y="1009"/>
                  </a:cubicBezTo>
                  <a:lnTo>
                    <a:pt x="10964" y="2710"/>
                  </a:lnTo>
                  <a:lnTo>
                    <a:pt x="662" y="2710"/>
                  </a:lnTo>
                  <a:lnTo>
                    <a:pt x="662" y="1009"/>
                  </a:lnTo>
                  <a:cubicBezTo>
                    <a:pt x="662" y="820"/>
                    <a:pt x="819" y="662"/>
                    <a:pt x="1008" y="662"/>
                  </a:cubicBezTo>
                  <a:close/>
                  <a:moveTo>
                    <a:pt x="10933" y="3372"/>
                  </a:moveTo>
                  <a:lnTo>
                    <a:pt x="10933" y="9232"/>
                  </a:lnTo>
                  <a:cubicBezTo>
                    <a:pt x="10964" y="9484"/>
                    <a:pt x="10806" y="9610"/>
                    <a:pt x="10617" y="9610"/>
                  </a:cubicBezTo>
                  <a:lnTo>
                    <a:pt x="8916" y="9610"/>
                  </a:lnTo>
                  <a:lnTo>
                    <a:pt x="8570" y="9232"/>
                  </a:lnTo>
                  <a:cubicBezTo>
                    <a:pt x="8601" y="9169"/>
                    <a:pt x="8664" y="9043"/>
                    <a:pt x="8696" y="8917"/>
                  </a:cubicBezTo>
                  <a:lnTo>
                    <a:pt x="9200" y="8917"/>
                  </a:lnTo>
                  <a:cubicBezTo>
                    <a:pt x="9389" y="8917"/>
                    <a:pt x="9546" y="8759"/>
                    <a:pt x="9546" y="8570"/>
                  </a:cubicBezTo>
                  <a:lnTo>
                    <a:pt x="9546" y="7184"/>
                  </a:lnTo>
                  <a:cubicBezTo>
                    <a:pt x="9546" y="6995"/>
                    <a:pt x="9389" y="6837"/>
                    <a:pt x="9200" y="6837"/>
                  </a:cubicBezTo>
                  <a:lnTo>
                    <a:pt x="8696" y="6837"/>
                  </a:lnTo>
                  <a:cubicBezTo>
                    <a:pt x="8664" y="6711"/>
                    <a:pt x="8601" y="6648"/>
                    <a:pt x="8570" y="6522"/>
                  </a:cubicBezTo>
                  <a:lnTo>
                    <a:pt x="8916" y="6176"/>
                  </a:lnTo>
                  <a:cubicBezTo>
                    <a:pt x="9042" y="6050"/>
                    <a:pt x="9042" y="5798"/>
                    <a:pt x="8916" y="5703"/>
                  </a:cubicBezTo>
                  <a:lnTo>
                    <a:pt x="7940" y="4695"/>
                  </a:lnTo>
                  <a:cubicBezTo>
                    <a:pt x="7877" y="4648"/>
                    <a:pt x="7790" y="4624"/>
                    <a:pt x="7703" y="4624"/>
                  </a:cubicBezTo>
                  <a:cubicBezTo>
                    <a:pt x="7617" y="4624"/>
                    <a:pt x="7530" y="4648"/>
                    <a:pt x="7467" y="4695"/>
                  </a:cubicBezTo>
                  <a:lnTo>
                    <a:pt x="7120" y="5073"/>
                  </a:lnTo>
                  <a:cubicBezTo>
                    <a:pt x="7026" y="5041"/>
                    <a:pt x="6931" y="4978"/>
                    <a:pt x="6805" y="4947"/>
                  </a:cubicBezTo>
                  <a:lnTo>
                    <a:pt x="6805" y="4443"/>
                  </a:lnTo>
                  <a:cubicBezTo>
                    <a:pt x="6805" y="4222"/>
                    <a:pt x="6648" y="4065"/>
                    <a:pt x="6459" y="4065"/>
                  </a:cubicBezTo>
                  <a:lnTo>
                    <a:pt x="5073" y="4065"/>
                  </a:lnTo>
                  <a:cubicBezTo>
                    <a:pt x="4884" y="4065"/>
                    <a:pt x="4726" y="4222"/>
                    <a:pt x="4726" y="4443"/>
                  </a:cubicBezTo>
                  <a:lnTo>
                    <a:pt x="4726" y="4947"/>
                  </a:lnTo>
                  <a:cubicBezTo>
                    <a:pt x="4600" y="4978"/>
                    <a:pt x="4506" y="5010"/>
                    <a:pt x="4411" y="5073"/>
                  </a:cubicBezTo>
                  <a:lnTo>
                    <a:pt x="4033" y="4695"/>
                  </a:lnTo>
                  <a:cubicBezTo>
                    <a:pt x="3986" y="4648"/>
                    <a:pt x="3899" y="4624"/>
                    <a:pt x="3808" y="4624"/>
                  </a:cubicBezTo>
                  <a:cubicBezTo>
                    <a:pt x="3718" y="4624"/>
                    <a:pt x="3623" y="4648"/>
                    <a:pt x="3560" y="4695"/>
                  </a:cubicBezTo>
                  <a:lnTo>
                    <a:pt x="2584" y="5703"/>
                  </a:lnTo>
                  <a:cubicBezTo>
                    <a:pt x="2458" y="5829"/>
                    <a:pt x="2458" y="6050"/>
                    <a:pt x="2584" y="6176"/>
                  </a:cubicBezTo>
                  <a:lnTo>
                    <a:pt x="2930" y="6522"/>
                  </a:lnTo>
                  <a:cubicBezTo>
                    <a:pt x="2899" y="6585"/>
                    <a:pt x="2867" y="6711"/>
                    <a:pt x="2836" y="6837"/>
                  </a:cubicBezTo>
                  <a:lnTo>
                    <a:pt x="2300" y="6837"/>
                  </a:lnTo>
                  <a:cubicBezTo>
                    <a:pt x="2111" y="6837"/>
                    <a:pt x="1954" y="6995"/>
                    <a:pt x="1954" y="7184"/>
                  </a:cubicBezTo>
                  <a:lnTo>
                    <a:pt x="1954" y="8570"/>
                  </a:lnTo>
                  <a:cubicBezTo>
                    <a:pt x="1954" y="8759"/>
                    <a:pt x="2111" y="8917"/>
                    <a:pt x="2300" y="8917"/>
                  </a:cubicBezTo>
                  <a:lnTo>
                    <a:pt x="2836" y="8917"/>
                  </a:lnTo>
                  <a:cubicBezTo>
                    <a:pt x="2867" y="9043"/>
                    <a:pt x="2899" y="9137"/>
                    <a:pt x="2930" y="9232"/>
                  </a:cubicBezTo>
                  <a:lnTo>
                    <a:pt x="2584" y="9610"/>
                  </a:lnTo>
                  <a:lnTo>
                    <a:pt x="977" y="9610"/>
                  </a:lnTo>
                  <a:cubicBezTo>
                    <a:pt x="788" y="9610"/>
                    <a:pt x="630" y="9452"/>
                    <a:pt x="630" y="9232"/>
                  </a:cubicBezTo>
                  <a:lnTo>
                    <a:pt x="630" y="3372"/>
                  </a:lnTo>
                  <a:close/>
                  <a:moveTo>
                    <a:pt x="6112" y="4726"/>
                  </a:moveTo>
                  <a:lnTo>
                    <a:pt x="6112" y="5136"/>
                  </a:lnTo>
                  <a:cubicBezTo>
                    <a:pt x="6112" y="5294"/>
                    <a:pt x="6207" y="5420"/>
                    <a:pt x="6364" y="5451"/>
                  </a:cubicBezTo>
                  <a:cubicBezTo>
                    <a:pt x="6553" y="5514"/>
                    <a:pt x="6805" y="5609"/>
                    <a:pt x="6994" y="5735"/>
                  </a:cubicBezTo>
                  <a:cubicBezTo>
                    <a:pt x="7041" y="5769"/>
                    <a:pt x="7096" y="5783"/>
                    <a:pt x="7153" y="5783"/>
                  </a:cubicBezTo>
                  <a:cubicBezTo>
                    <a:pt x="7251" y="5783"/>
                    <a:pt x="7356" y="5743"/>
                    <a:pt x="7435" y="5703"/>
                  </a:cubicBezTo>
                  <a:lnTo>
                    <a:pt x="7751" y="5388"/>
                  </a:lnTo>
                  <a:lnTo>
                    <a:pt x="8223" y="5861"/>
                  </a:lnTo>
                  <a:lnTo>
                    <a:pt x="7908" y="6176"/>
                  </a:lnTo>
                  <a:cubicBezTo>
                    <a:pt x="7782" y="6302"/>
                    <a:pt x="7782" y="6459"/>
                    <a:pt x="7877" y="6617"/>
                  </a:cubicBezTo>
                  <a:cubicBezTo>
                    <a:pt x="7971" y="6806"/>
                    <a:pt x="8066" y="6995"/>
                    <a:pt x="8129" y="7247"/>
                  </a:cubicBezTo>
                  <a:cubicBezTo>
                    <a:pt x="8192" y="7404"/>
                    <a:pt x="8286" y="7499"/>
                    <a:pt x="8444" y="7499"/>
                  </a:cubicBezTo>
                  <a:lnTo>
                    <a:pt x="8885" y="7499"/>
                  </a:lnTo>
                  <a:lnTo>
                    <a:pt x="8885" y="8192"/>
                  </a:lnTo>
                  <a:lnTo>
                    <a:pt x="8444" y="8192"/>
                  </a:lnTo>
                  <a:cubicBezTo>
                    <a:pt x="8286" y="8192"/>
                    <a:pt x="8192" y="8286"/>
                    <a:pt x="8129" y="8444"/>
                  </a:cubicBezTo>
                  <a:cubicBezTo>
                    <a:pt x="8097" y="8665"/>
                    <a:pt x="7971" y="8885"/>
                    <a:pt x="7877" y="9074"/>
                  </a:cubicBezTo>
                  <a:cubicBezTo>
                    <a:pt x="7782" y="9200"/>
                    <a:pt x="7814" y="9389"/>
                    <a:pt x="7908" y="9515"/>
                  </a:cubicBezTo>
                  <a:lnTo>
                    <a:pt x="8223" y="9830"/>
                  </a:lnTo>
                  <a:lnTo>
                    <a:pt x="7751" y="10303"/>
                  </a:lnTo>
                  <a:lnTo>
                    <a:pt x="7435" y="9988"/>
                  </a:lnTo>
                  <a:cubicBezTo>
                    <a:pt x="7368" y="9920"/>
                    <a:pt x="7291" y="9889"/>
                    <a:pt x="7211" y="9889"/>
                  </a:cubicBezTo>
                  <a:cubicBezTo>
                    <a:pt x="7141" y="9889"/>
                    <a:pt x="7068" y="9912"/>
                    <a:pt x="6994" y="9956"/>
                  </a:cubicBezTo>
                  <a:cubicBezTo>
                    <a:pt x="6805" y="10082"/>
                    <a:pt x="6616" y="10145"/>
                    <a:pt x="6364" y="10208"/>
                  </a:cubicBezTo>
                  <a:cubicBezTo>
                    <a:pt x="6207" y="10271"/>
                    <a:pt x="6112" y="10366"/>
                    <a:pt x="6112" y="10555"/>
                  </a:cubicBezTo>
                  <a:lnTo>
                    <a:pt x="6112" y="10964"/>
                  </a:lnTo>
                  <a:lnTo>
                    <a:pt x="5419" y="10964"/>
                  </a:lnTo>
                  <a:lnTo>
                    <a:pt x="5419" y="10555"/>
                  </a:lnTo>
                  <a:cubicBezTo>
                    <a:pt x="5419" y="10366"/>
                    <a:pt x="5325" y="10271"/>
                    <a:pt x="5167" y="10208"/>
                  </a:cubicBezTo>
                  <a:cubicBezTo>
                    <a:pt x="4947" y="10177"/>
                    <a:pt x="4726" y="10051"/>
                    <a:pt x="4537" y="9956"/>
                  </a:cubicBezTo>
                  <a:cubicBezTo>
                    <a:pt x="4491" y="9921"/>
                    <a:pt x="4436" y="9908"/>
                    <a:pt x="4379" y="9908"/>
                  </a:cubicBezTo>
                  <a:cubicBezTo>
                    <a:pt x="4281" y="9908"/>
                    <a:pt x="4176" y="9948"/>
                    <a:pt x="4096" y="9988"/>
                  </a:cubicBezTo>
                  <a:lnTo>
                    <a:pt x="3781" y="10303"/>
                  </a:lnTo>
                  <a:lnTo>
                    <a:pt x="3308" y="9830"/>
                  </a:lnTo>
                  <a:lnTo>
                    <a:pt x="3623" y="9515"/>
                  </a:lnTo>
                  <a:cubicBezTo>
                    <a:pt x="3749" y="9389"/>
                    <a:pt x="3749" y="9232"/>
                    <a:pt x="3655" y="9074"/>
                  </a:cubicBezTo>
                  <a:cubicBezTo>
                    <a:pt x="3529" y="8885"/>
                    <a:pt x="3466" y="8696"/>
                    <a:pt x="3371" y="8444"/>
                  </a:cubicBezTo>
                  <a:cubicBezTo>
                    <a:pt x="3340" y="8286"/>
                    <a:pt x="3214" y="8192"/>
                    <a:pt x="3056" y="8192"/>
                  </a:cubicBezTo>
                  <a:lnTo>
                    <a:pt x="2647" y="8192"/>
                  </a:lnTo>
                  <a:lnTo>
                    <a:pt x="2647" y="7499"/>
                  </a:lnTo>
                  <a:lnTo>
                    <a:pt x="3056" y="7499"/>
                  </a:lnTo>
                  <a:cubicBezTo>
                    <a:pt x="3214" y="7499"/>
                    <a:pt x="3340" y="7404"/>
                    <a:pt x="3371" y="7247"/>
                  </a:cubicBezTo>
                  <a:cubicBezTo>
                    <a:pt x="3434" y="7026"/>
                    <a:pt x="3529" y="6806"/>
                    <a:pt x="3655" y="6617"/>
                  </a:cubicBezTo>
                  <a:cubicBezTo>
                    <a:pt x="3749" y="6491"/>
                    <a:pt x="3686" y="6302"/>
                    <a:pt x="3623" y="6176"/>
                  </a:cubicBezTo>
                  <a:lnTo>
                    <a:pt x="3308" y="5861"/>
                  </a:lnTo>
                  <a:lnTo>
                    <a:pt x="3781" y="5388"/>
                  </a:lnTo>
                  <a:lnTo>
                    <a:pt x="4096" y="5703"/>
                  </a:lnTo>
                  <a:cubicBezTo>
                    <a:pt x="4163" y="5771"/>
                    <a:pt x="4240" y="5802"/>
                    <a:pt x="4321" y="5802"/>
                  </a:cubicBezTo>
                  <a:cubicBezTo>
                    <a:pt x="4391" y="5802"/>
                    <a:pt x="4464" y="5778"/>
                    <a:pt x="4537" y="5735"/>
                  </a:cubicBezTo>
                  <a:cubicBezTo>
                    <a:pt x="4726" y="5609"/>
                    <a:pt x="4915" y="5546"/>
                    <a:pt x="5167" y="5451"/>
                  </a:cubicBezTo>
                  <a:cubicBezTo>
                    <a:pt x="5325" y="5420"/>
                    <a:pt x="5419" y="5294"/>
                    <a:pt x="5419" y="5136"/>
                  </a:cubicBezTo>
                  <a:lnTo>
                    <a:pt x="5419" y="4726"/>
                  </a:lnTo>
                  <a:close/>
                  <a:moveTo>
                    <a:pt x="1008" y="1"/>
                  </a:moveTo>
                  <a:cubicBezTo>
                    <a:pt x="473" y="1"/>
                    <a:pt x="0" y="473"/>
                    <a:pt x="0" y="1009"/>
                  </a:cubicBezTo>
                  <a:lnTo>
                    <a:pt x="0" y="9295"/>
                  </a:lnTo>
                  <a:cubicBezTo>
                    <a:pt x="0" y="9830"/>
                    <a:pt x="473" y="10303"/>
                    <a:pt x="1008" y="10303"/>
                  </a:cubicBezTo>
                  <a:lnTo>
                    <a:pt x="2867" y="10303"/>
                  </a:lnTo>
                  <a:lnTo>
                    <a:pt x="3623" y="11059"/>
                  </a:lnTo>
                  <a:cubicBezTo>
                    <a:pt x="3671" y="11122"/>
                    <a:pt x="3757" y="11153"/>
                    <a:pt x="3848" y="11153"/>
                  </a:cubicBezTo>
                  <a:cubicBezTo>
                    <a:pt x="3938" y="11153"/>
                    <a:pt x="4033" y="11122"/>
                    <a:pt x="4096" y="11059"/>
                  </a:cubicBezTo>
                  <a:lnTo>
                    <a:pt x="4442" y="10712"/>
                  </a:lnTo>
                  <a:cubicBezTo>
                    <a:pt x="4506" y="10744"/>
                    <a:pt x="4632" y="10775"/>
                    <a:pt x="4758" y="10807"/>
                  </a:cubicBezTo>
                  <a:lnTo>
                    <a:pt x="4758" y="11342"/>
                  </a:lnTo>
                  <a:cubicBezTo>
                    <a:pt x="4758" y="11531"/>
                    <a:pt x="4915" y="11689"/>
                    <a:pt x="5104" y="11689"/>
                  </a:cubicBezTo>
                  <a:lnTo>
                    <a:pt x="6490" y="11689"/>
                  </a:lnTo>
                  <a:cubicBezTo>
                    <a:pt x="6679" y="11689"/>
                    <a:pt x="6837" y="11531"/>
                    <a:pt x="6837" y="11342"/>
                  </a:cubicBezTo>
                  <a:lnTo>
                    <a:pt x="6837" y="10807"/>
                  </a:lnTo>
                  <a:cubicBezTo>
                    <a:pt x="6963" y="10775"/>
                    <a:pt x="7026" y="10744"/>
                    <a:pt x="7152" y="10712"/>
                  </a:cubicBezTo>
                  <a:lnTo>
                    <a:pt x="7498" y="11059"/>
                  </a:lnTo>
                  <a:cubicBezTo>
                    <a:pt x="7561" y="11122"/>
                    <a:pt x="7656" y="11153"/>
                    <a:pt x="7747" y="11153"/>
                  </a:cubicBezTo>
                  <a:cubicBezTo>
                    <a:pt x="7837" y="11153"/>
                    <a:pt x="7924" y="11122"/>
                    <a:pt x="7971" y="11059"/>
                  </a:cubicBezTo>
                  <a:lnTo>
                    <a:pt x="8727" y="10303"/>
                  </a:lnTo>
                  <a:lnTo>
                    <a:pt x="10617" y="10303"/>
                  </a:lnTo>
                  <a:cubicBezTo>
                    <a:pt x="11185" y="10303"/>
                    <a:pt x="11657" y="9830"/>
                    <a:pt x="11657" y="9295"/>
                  </a:cubicBezTo>
                  <a:lnTo>
                    <a:pt x="11657" y="1009"/>
                  </a:lnTo>
                  <a:cubicBezTo>
                    <a:pt x="11657" y="473"/>
                    <a:pt x="11216" y="1"/>
                    <a:pt x="106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8033;p57">
              <a:extLst>
                <a:ext uri="{FF2B5EF4-FFF2-40B4-BE49-F238E27FC236}">
                  <a16:creationId xmlns:a16="http://schemas.microsoft.com/office/drawing/2014/main" id="{B666479C-69A2-E06D-2756-74AEBFCA474C}"/>
                </a:ext>
              </a:extLst>
            </p:cNvPr>
            <p:cNvSpPr/>
            <p:nvPr/>
          </p:nvSpPr>
          <p:spPr>
            <a:xfrm>
              <a:off x="-1667150" y="2801950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726"/>
                    <a:pt x="347" y="726"/>
                  </a:cubicBezTo>
                  <a:cubicBezTo>
                    <a:pt x="568" y="726"/>
                    <a:pt x="725" y="536"/>
                    <a:pt x="725" y="347"/>
                  </a:cubicBezTo>
                  <a:cubicBezTo>
                    <a:pt x="725" y="158"/>
                    <a:pt x="568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8034;p57">
              <a:extLst>
                <a:ext uri="{FF2B5EF4-FFF2-40B4-BE49-F238E27FC236}">
                  <a16:creationId xmlns:a16="http://schemas.microsoft.com/office/drawing/2014/main" id="{62059572-C264-A08D-0E82-1A533B8E8109}"/>
                </a:ext>
              </a:extLst>
            </p:cNvPr>
            <p:cNvSpPr/>
            <p:nvPr/>
          </p:nvSpPr>
          <p:spPr>
            <a:xfrm>
              <a:off x="-1632500" y="280195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6"/>
                    <a:pt x="347" y="726"/>
                  </a:cubicBezTo>
                  <a:cubicBezTo>
                    <a:pt x="536" y="726"/>
                    <a:pt x="694" y="568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8035;p57">
              <a:extLst>
                <a:ext uri="{FF2B5EF4-FFF2-40B4-BE49-F238E27FC236}">
                  <a16:creationId xmlns:a16="http://schemas.microsoft.com/office/drawing/2014/main" id="{967980FF-62BD-662F-42E6-B5F688D5BA24}"/>
                </a:ext>
              </a:extLst>
            </p:cNvPr>
            <p:cNvSpPr/>
            <p:nvPr/>
          </p:nvSpPr>
          <p:spPr>
            <a:xfrm>
              <a:off x="-1597850" y="2801950"/>
              <a:ext cx="17375" cy="18150"/>
            </a:xfrm>
            <a:custGeom>
              <a:avLst/>
              <a:gdLst/>
              <a:ahLst/>
              <a:cxnLst/>
              <a:rect l="l" t="t" r="r" b="b"/>
              <a:pathLst>
                <a:path w="695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6"/>
                    <a:pt x="347" y="726"/>
                  </a:cubicBezTo>
                  <a:cubicBezTo>
                    <a:pt x="537" y="726"/>
                    <a:pt x="694" y="568"/>
                    <a:pt x="694" y="347"/>
                  </a:cubicBezTo>
                  <a:cubicBezTo>
                    <a:pt x="694" y="158"/>
                    <a:pt x="537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8036;p57">
              <a:extLst>
                <a:ext uri="{FF2B5EF4-FFF2-40B4-BE49-F238E27FC236}">
                  <a16:creationId xmlns:a16="http://schemas.microsoft.com/office/drawing/2014/main" id="{48D8EC2C-E452-AA3C-96BE-2A93E6558359}"/>
                </a:ext>
              </a:extLst>
            </p:cNvPr>
            <p:cNvSpPr/>
            <p:nvPr/>
          </p:nvSpPr>
          <p:spPr>
            <a:xfrm>
              <a:off x="-1564750" y="2801950"/>
              <a:ext cx="120525" cy="18150"/>
            </a:xfrm>
            <a:custGeom>
              <a:avLst/>
              <a:gdLst/>
              <a:ahLst/>
              <a:cxnLst/>
              <a:rect l="l" t="t" r="r" b="b"/>
              <a:pathLst>
                <a:path w="4821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32" y="568"/>
                    <a:pt x="189" y="726"/>
                    <a:pt x="347" y="726"/>
                  </a:cubicBezTo>
                  <a:lnTo>
                    <a:pt x="4442" y="726"/>
                  </a:lnTo>
                  <a:cubicBezTo>
                    <a:pt x="4663" y="726"/>
                    <a:pt x="4820" y="568"/>
                    <a:pt x="4820" y="347"/>
                  </a:cubicBezTo>
                  <a:cubicBezTo>
                    <a:pt x="4820" y="158"/>
                    <a:pt x="4663" y="1"/>
                    <a:pt x="44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8037;p57">
              <a:extLst>
                <a:ext uri="{FF2B5EF4-FFF2-40B4-BE49-F238E27FC236}">
                  <a16:creationId xmlns:a16="http://schemas.microsoft.com/office/drawing/2014/main" id="{8E701C14-5021-B016-559B-EFA5632699AE}"/>
                </a:ext>
              </a:extLst>
            </p:cNvPr>
            <p:cNvSpPr/>
            <p:nvPr/>
          </p:nvSpPr>
          <p:spPr>
            <a:xfrm>
              <a:off x="-1597850" y="2924050"/>
              <a:ext cx="85100" cy="85075"/>
            </a:xfrm>
            <a:custGeom>
              <a:avLst/>
              <a:gdLst/>
              <a:ahLst/>
              <a:cxnLst/>
              <a:rect l="l" t="t" r="r" b="b"/>
              <a:pathLst>
                <a:path w="3404" h="3403" extrusionOk="0">
                  <a:moveTo>
                    <a:pt x="1671" y="662"/>
                  </a:moveTo>
                  <a:cubicBezTo>
                    <a:pt x="2238" y="662"/>
                    <a:pt x="2710" y="1134"/>
                    <a:pt x="2710" y="1701"/>
                  </a:cubicBezTo>
                  <a:cubicBezTo>
                    <a:pt x="2710" y="2237"/>
                    <a:pt x="2269" y="2710"/>
                    <a:pt x="1671" y="2710"/>
                  </a:cubicBezTo>
                  <a:cubicBezTo>
                    <a:pt x="1135" y="2710"/>
                    <a:pt x="663" y="2237"/>
                    <a:pt x="663" y="1701"/>
                  </a:cubicBezTo>
                  <a:cubicBezTo>
                    <a:pt x="663" y="1134"/>
                    <a:pt x="1135" y="662"/>
                    <a:pt x="1671" y="662"/>
                  </a:cubicBezTo>
                  <a:close/>
                  <a:moveTo>
                    <a:pt x="1671" y="0"/>
                  </a:moveTo>
                  <a:cubicBezTo>
                    <a:pt x="726" y="0"/>
                    <a:pt x="1" y="756"/>
                    <a:pt x="1" y="1701"/>
                  </a:cubicBezTo>
                  <a:cubicBezTo>
                    <a:pt x="1" y="2647"/>
                    <a:pt x="726" y="3403"/>
                    <a:pt x="1671" y="3403"/>
                  </a:cubicBezTo>
                  <a:cubicBezTo>
                    <a:pt x="2616" y="3403"/>
                    <a:pt x="3372" y="2647"/>
                    <a:pt x="3372" y="1701"/>
                  </a:cubicBezTo>
                  <a:cubicBezTo>
                    <a:pt x="3403" y="756"/>
                    <a:pt x="2616" y="0"/>
                    <a:pt x="16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8" name="Google Shape;8038;p57">
            <a:extLst>
              <a:ext uri="{FF2B5EF4-FFF2-40B4-BE49-F238E27FC236}">
                <a16:creationId xmlns:a16="http://schemas.microsoft.com/office/drawing/2014/main" id="{8EBFB6C9-5095-3E53-03E3-79BD4E1977F4}"/>
              </a:ext>
            </a:extLst>
          </p:cNvPr>
          <p:cNvGrpSpPr/>
          <p:nvPr/>
        </p:nvGrpSpPr>
        <p:grpSpPr>
          <a:xfrm>
            <a:off x="10574600" y="2587051"/>
            <a:ext cx="400278" cy="455367"/>
            <a:chOff x="-919700" y="2420750"/>
            <a:chExt cx="257575" cy="293025"/>
          </a:xfrm>
          <a:solidFill>
            <a:srgbClr val="054B99"/>
          </a:solidFill>
        </p:grpSpPr>
        <p:sp>
          <p:nvSpPr>
            <p:cNvPr id="649" name="Google Shape;8039;p57">
              <a:extLst>
                <a:ext uri="{FF2B5EF4-FFF2-40B4-BE49-F238E27FC236}">
                  <a16:creationId xmlns:a16="http://schemas.microsoft.com/office/drawing/2014/main" id="{4CA92320-0B30-BC14-03A4-D397DF2E4CC5}"/>
                </a:ext>
              </a:extLst>
            </p:cNvPr>
            <p:cNvSpPr/>
            <p:nvPr/>
          </p:nvSpPr>
          <p:spPr>
            <a:xfrm>
              <a:off x="-884250" y="2490850"/>
              <a:ext cx="84300" cy="51225"/>
            </a:xfrm>
            <a:custGeom>
              <a:avLst/>
              <a:gdLst/>
              <a:ahLst/>
              <a:cxnLst/>
              <a:rect l="l" t="t" r="r" b="b"/>
              <a:pathLst>
                <a:path w="3372" h="2049" extrusionOk="0">
                  <a:moveTo>
                    <a:pt x="977" y="631"/>
                  </a:moveTo>
                  <a:cubicBezTo>
                    <a:pt x="1166" y="631"/>
                    <a:pt x="1324" y="788"/>
                    <a:pt x="1324" y="977"/>
                  </a:cubicBezTo>
                  <a:cubicBezTo>
                    <a:pt x="1324" y="1198"/>
                    <a:pt x="1166" y="1355"/>
                    <a:pt x="977" y="1355"/>
                  </a:cubicBezTo>
                  <a:cubicBezTo>
                    <a:pt x="788" y="1355"/>
                    <a:pt x="631" y="1198"/>
                    <a:pt x="631" y="977"/>
                  </a:cubicBezTo>
                  <a:cubicBezTo>
                    <a:pt x="631" y="788"/>
                    <a:pt x="788" y="631"/>
                    <a:pt x="977" y="631"/>
                  </a:cubicBezTo>
                  <a:close/>
                  <a:moveTo>
                    <a:pt x="2363" y="631"/>
                  </a:moveTo>
                  <a:cubicBezTo>
                    <a:pt x="2552" y="631"/>
                    <a:pt x="2710" y="788"/>
                    <a:pt x="2710" y="977"/>
                  </a:cubicBezTo>
                  <a:cubicBezTo>
                    <a:pt x="2710" y="1198"/>
                    <a:pt x="2552" y="1355"/>
                    <a:pt x="2363" y="1355"/>
                  </a:cubicBezTo>
                  <a:cubicBezTo>
                    <a:pt x="2174" y="1355"/>
                    <a:pt x="2017" y="1198"/>
                    <a:pt x="2017" y="977"/>
                  </a:cubicBezTo>
                  <a:cubicBezTo>
                    <a:pt x="2017" y="788"/>
                    <a:pt x="2174" y="631"/>
                    <a:pt x="2363" y="631"/>
                  </a:cubicBezTo>
                  <a:close/>
                  <a:moveTo>
                    <a:pt x="1009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576"/>
                    <a:pt x="473" y="2048"/>
                    <a:pt x="1009" y="2048"/>
                  </a:cubicBezTo>
                  <a:cubicBezTo>
                    <a:pt x="1292" y="2048"/>
                    <a:pt x="1544" y="1922"/>
                    <a:pt x="1702" y="1765"/>
                  </a:cubicBezTo>
                  <a:cubicBezTo>
                    <a:pt x="1891" y="1922"/>
                    <a:pt x="2111" y="2048"/>
                    <a:pt x="2363" y="2048"/>
                  </a:cubicBezTo>
                  <a:cubicBezTo>
                    <a:pt x="2899" y="2048"/>
                    <a:pt x="3371" y="1576"/>
                    <a:pt x="3371" y="1040"/>
                  </a:cubicBezTo>
                  <a:cubicBezTo>
                    <a:pt x="3371" y="442"/>
                    <a:pt x="2899" y="1"/>
                    <a:pt x="2363" y="1"/>
                  </a:cubicBezTo>
                  <a:cubicBezTo>
                    <a:pt x="2080" y="1"/>
                    <a:pt x="1859" y="127"/>
                    <a:pt x="1702" y="284"/>
                  </a:cubicBezTo>
                  <a:cubicBezTo>
                    <a:pt x="1481" y="127"/>
                    <a:pt x="1261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8040;p57">
              <a:extLst>
                <a:ext uri="{FF2B5EF4-FFF2-40B4-BE49-F238E27FC236}">
                  <a16:creationId xmlns:a16="http://schemas.microsoft.com/office/drawing/2014/main" id="{2D48CBCF-A244-CD4E-D926-D50BE0C5A73F}"/>
                </a:ext>
              </a:extLst>
            </p:cNvPr>
            <p:cNvSpPr/>
            <p:nvPr/>
          </p:nvSpPr>
          <p:spPr>
            <a:xfrm>
              <a:off x="-919700" y="2420750"/>
              <a:ext cx="257575" cy="293025"/>
            </a:xfrm>
            <a:custGeom>
              <a:avLst/>
              <a:gdLst/>
              <a:ahLst/>
              <a:cxnLst/>
              <a:rect l="l" t="t" r="r" b="b"/>
              <a:pathLst>
                <a:path w="10303" h="11721" extrusionOk="0">
                  <a:moveTo>
                    <a:pt x="7152" y="694"/>
                  </a:moveTo>
                  <a:cubicBezTo>
                    <a:pt x="7373" y="694"/>
                    <a:pt x="7530" y="851"/>
                    <a:pt x="7530" y="1040"/>
                  </a:cubicBezTo>
                  <a:lnTo>
                    <a:pt x="7530" y="1418"/>
                  </a:lnTo>
                  <a:lnTo>
                    <a:pt x="662" y="1418"/>
                  </a:lnTo>
                  <a:lnTo>
                    <a:pt x="662" y="1040"/>
                  </a:lnTo>
                  <a:cubicBezTo>
                    <a:pt x="694" y="851"/>
                    <a:pt x="851" y="694"/>
                    <a:pt x="1009" y="694"/>
                  </a:cubicBezTo>
                  <a:close/>
                  <a:moveTo>
                    <a:pt x="7562" y="2111"/>
                  </a:moveTo>
                  <a:lnTo>
                    <a:pt x="7562" y="3403"/>
                  </a:lnTo>
                  <a:lnTo>
                    <a:pt x="7247" y="3088"/>
                  </a:lnTo>
                  <a:cubicBezTo>
                    <a:pt x="7042" y="2883"/>
                    <a:pt x="6784" y="2792"/>
                    <a:pt x="6528" y="2792"/>
                  </a:cubicBezTo>
                  <a:cubicBezTo>
                    <a:pt x="5999" y="2792"/>
                    <a:pt x="5483" y="3186"/>
                    <a:pt x="5483" y="3781"/>
                  </a:cubicBezTo>
                  <a:cubicBezTo>
                    <a:pt x="5483" y="4065"/>
                    <a:pt x="5577" y="4348"/>
                    <a:pt x="5798" y="4506"/>
                  </a:cubicBezTo>
                  <a:lnTo>
                    <a:pt x="6774" y="5482"/>
                  </a:lnTo>
                  <a:lnTo>
                    <a:pt x="1009" y="5482"/>
                  </a:lnTo>
                  <a:cubicBezTo>
                    <a:pt x="995" y="5485"/>
                    <a:pt x="982" y="5486"/>
                    <a:pt x="968" y="5486"/>
                  </a:cubicBezTo>
                  <a:cubicBezTo>
                    <a:pt x="825" y="5486"/>
                    <a:pt x="694" y="5340"/>
                    <a:pt x="694" y="5167"/>
                  </a:cubicBezTo>
                  <a:lnTo>
                    <a:pt x="694" y="2111"/>
                  </a:lnTo>
                  <a:close/>
                  <a:moveTo>
                    <a:pt x="8160" y="2584"/>
                  </a:moveTo>
                  <a:lnTo>
                    <a:pt x="9200" y="3624"/>
                  </a:lnTo>
                  <a:cubicBezTo>
                    <a:pt x="9421" y="3844"/>
                    <a:pt x="9515" y="4065"/>
                    <a:pt x="9515" y="4348"/>
                  </a:cubicBezTo>
                  <a:lnTo>
                    <a:pt x="9515" y="6900"/>
                  </a:lnTo>
                  <a:cubicBezTo>
                    <a:pt x="9515" y="7373"/>
                    <a:pt x="9358" y="7845"/>
                    <a:pt x="9043" y="8192"/>
                  </a:cubicBezTo>
                  <a:lnTo>
                    <a:pt x="5955" y="8192"/>
                  </a:lnTo>
                  <a:cubicBezTo>
                    <a:pt x="5640" y="7845"/>
                    <a:pt x="5483" y="7373"/>
                    <a:pt x="5483" y="6900"/>
                  </a:cubicBezTo>
                  <a:lnTo>
                    <a:pt x="5483" y="6144"/>
                  </a:lnTo>
                  <a:lnTo>
                    <a:pt x="6837" y="6144"/>
                  </a:lnTo>
                  <a:lnTo>
                    <a:pt x="6837" y="6207"/>
                  </a:lnTo>
                  <a:cubicBezTo>
                    <a:pt x="6837" y="6585"/>
                    <a:pt x="6900" y="6932"/>
                    <a:pt x="7089" y="7373"/>
                  </a:cubicBezTo>
                  <a:cubicBezTo>
                    <a:pt x="7135" y="7487"/>
                    <a:pt x="7263" y="7568"/>
                    <a:pt x="7403" y="7568"/>
                  </a:cubicBezTo>
                  <a:cubicBezTo>
                    <a:pt x="7455" y="7568"/>
                    <a:pt x="7510" y="7556"/>
                    <a:pt x="7562" y="7530"/>
                  </a:cubicBezTo>
                  <a:cubicBezTo>
                    <a:pt x="7719" y="7467"/>
                    <a:pt x="7782" y="7247"/>
                    <a:pt x="7719" y="7058"/>
                  </a:cubicBezTo>
                  <a:cubicBezTo>
                    <a:pt x="7593" y="6774"/>
                    <a:pt x="7530" y="6522"/>
                    <a:pt x="7530" y="6239"/>
                  </a:cubicBezTo>
                  <a:lnTo>
                    <a:pt x="7530" y="5451"/>
                  </a:lnTo>
                  <a:cubicBezTo>
                    <a:pt x="7530" y="5356"/>
                    <a:pt x="7467" y="5262"/>
                    <a:pt x="7404" y="5199"/>
                  </a:cubicBezTo>
                  <a:lnTo>
                    <a:pt x="6207" y="4033"/>
                  </a:lnTo>
                  <a:cubicBezTo>
                    <a:pt x="6018" y="3844"/>
                    <a:pt x="6144" y="3435"/>
                    <a:pt x="6459" y="3435"/>
                  </a:cubicBezTo>
                  <a:cubicBezTo>
                    <a:pt x="6522" y="3435"/>
                    <a:pt x="6648" y="3466"/>
                    <a:pt x="6680" y="3561"/>
                  </a:cubicBezTo>
                  <a:lnTo>
                    <a:pt x="8255" y="5136"/>
                  </a:lnTo>
                  <a:cubicBezTo>
                    <a:pt x="8318" y="5199"/>
                    <a:pt x="8413" y="5230"/>
                    <a:pt x="8503" y="5230"/>
                  </a:cubicBezTo>
                  <a:cubicBezTo>
                    <a:pt x="8594" y="5230"/>
                    <a:pt x="8680" y="5199"/>
                    <a:pt x="8728" y="5136"/>
                  </a:cubicBezTo>
                  <a:cubicBezTo>
                    <a:pt x="8854" y="5010"/>
                    <a:pt x="8854" y="4789"/>
                    <a:pt x="8728" y="4663"/>
                  </a:cubicBezTo>
                  <a:lnTo>
                    <a:pt x="8160" y="4065"/>
                  </a:lnTo>
                  <a:lnTo>
                    <a:pt x="8160" y="2584"/>
                  </a:lnTo>
                  <a:close/>
                  <a:moveTo>
                    <a:pt x="9295" y="8948"/>
                  </a:moveTo>
                  <a:cubicBezTo>
                    <a:pt x="9484" y="8948"/>
                    <a:pt x="9641" y="9105"/>
                    <a:pt x="9641" y="9295"/>
                  </a:cubicBezTo>
                  <a:lnTo>
                    <a:pt x="9641" y="10996"/>
                  </a:lnTo>
                  <a:lnTo>
                    <a:pt x="5514" y="10996"/>
                  </a:lnTo>
                  <a:lnTo>
                    <a:pt x="5514" y="9295"/>
                  </a:lnTo>
                  <a:cubicBezTo>
                    <a:pt x="5514" y="9105"/>
                    <a:pt x="5672" y="8948"/>
                    <a:pt x="5861" y="8948"/>
                  </a:cubicBezTo>
                  <a:close/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5167"/>
                  </a:lnTo>
                  <a:cubicBezTo>
                    <a:pt x="1" y="5734"/>
                    <a:pt x="473" y="6207"/>
                    <a:pt x="1009" y="6207"/>
                  </a:cubicBezTo>
                  <a:lnTo>
                    <a:pt x="4789" y="6207"/>
                  </a:lnTo>
                  <a:lnTo>
                    <a:pt x="4789" y="6932"/>
                  </a:lnTo>
                  <a:cubicBezTo>
                    <a:pt x="4789" y="7499"/>
                    <a:pt x="4947" y="8003"/>
                    <a:pt x="5231" y="8444"/>
                  </a:cubicBezTo>
                  <a:cubicBezTo>
                    <a:pt x="4947" y="8633"/>
                    <a:pt x="4789" y="8948"/>
                    <a:pt x="4789" y="9295"/>
                  </a:cubicBezTo>
                  <a:lnTo>
                    <a:pt x="4789" y="11342"/>
                  </a:lnTo>
                  <a:cubicBezTo>
                    <a:pt x="4789" y="11563"/>
                    <a:pt x="4947" y="11720"/>
                    <a:pt x="5168" y="11720"/>
                  </a:cubicBezTo>
                  <a:lnTo>
                    <a:pt x="9956" y="11720"/>
                  </a:lnTo>
                  <a:cubicBezTo>
                    <a:pt x="10145" y="11720"/>
                    <a:pt x="10303" y="11563"/>
                    <a:pt x="10303" y="11342"/>
                  </a:cubicBezTo>
                  <a:lnTo>
                    <a:pt x="10303" y="9295"/>
                  </a:lnTo>
                  <a:cubicBezTo>
                    <a:pt x="10303" y="8948"/>
                    <a:pt x="10114" y="8633"/>
                    <a:pt x="9893" y="8444"/>
                  </a:cubicBezTo>
                  <a:cubicBezTo>
                    <a:pt x="10177" y="8003"/>
                    <a:pt x="10303" y="7499"/>
                    <a:pt x="10303" y="6932"/>
                  </a:cubicBezTo>
                  <a:lnTo>
                    <a:pt x="10303" y="4380"/>
                  </a:lnTo>
                  <a:lnTo>
                    <a:pt x="10271" y="4380"/>
                  </a:lnTo>
                  <a:cubicBezTo>
                    <a:pt x="10271" y="3907"/>
                    <a:pt x="10082" y="3466"/>
                    <a:pt x="9767" y="3151"/>
                  </a:cubicBezTo>
                  <a:lnTo>
                    <a:pt x="8224" y="1639"/>
                  </a:lnTo>
                  <a:lnTo>
                    <a:pt x="8224" y="1040"/>
                  </a:lnTo>
                  <a:cubicBezTo>
                    <a:pt x="8224" y="473"/>
                    <a:pt x="7751" y="1"/>
                    <a:pt x="7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8041;p57">
              <a:extLst>
                <a:ext uri="{FF2B5EF4-FFF2-40B4-BE49-F238E27FC236}">
                  <a16:creationId xmlns:a16="http://schemas.microsoft.com/office/drawing/2014/main" id="{9AF8EB5F-38E3-7866-F2C5-BF27E4E4FC53}"/>
                </a:ext>
              </a:extLst>
            </p:cNvPr>
            <p:cNvSpPr/>
            <p:nvPr/>
          </p:nvSpPr>
          <p:spPr>
            <a:xfrm>
              <a:off x="-766100" y="2660975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725" y="568"/>
                    <a:pt x="725" y="379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2" name="Google Shape;8042;p57">
            <a:extLst>
              <a:ext uri="{FF2B5EF4-FFF2-40B4-BE49-F238E27FC236}">
                <a16:creationId xmlns:a16="http://schemas.microsoft.com/office/drawing/2014/main" id="{0B3C6342-8CE6-5191-42B8-88400C7CC2B7}"/>
              </a:ext>
            </a:extLst>
          </p:cNvPr>
          <p:cNvGrpSpPr/>
          <p:nvPr/>
        </p:nvGrpSpPr>
        <p:grpSpPr>
          <a:xfrm>
            <a:off x="1187308" y="4492782"/>
            <a:ext cx="477395" cy="452881"/>
            <a:chOff x="-6696925" y="3272575"/>
            <a:chExt cx="307200" cy="291425"/>
          </a:xfrm>
          <a:solidFill>
            <a:srgbClr val="054B99"/>
          </a:solidFill>
        </p:grpSpPr>
        <p:sp>
          <p:nvSpPr>
            <p:cNvPr id="653" name="Google Shape;8043;p57">
              <a:extLst>
                <a:ext uri="{FF2B5EF4-FFF2-40B4-BE49-F238E27FC236}">
                  <a16:creationId xmlns:a16="http://schemas.microsoft.com/office/drawing/2014/main" id="{68865F71-C398-5CA4-6B8B-E0845D944B13}"/>
                </a:ext>
              </a:extLst>
            </p:cNvPr>
            <p:cNvSpPr/>
            <p:nvPr/>
          </p:nvSpPr>
          <p:spPr>
            <a:xfrm>
              <a:off x="-6696925" y="3371400"/>
              <a:ext cx="220575" cy="192600"/>
            </a:xfrm>
            <a:custGeom>
              <a:avLst/>
              <a:gdLst/>
              <a:ahLst/>
              <a:cxnLst/>
              <a:rect l="l" t="t" r="r" b="b"/>
              <a:pathLst>
                <a:path w="8823" h="7704" extrusionOk="0">
                  <a:moveTo>
                    <a:pt x="7531" y="1"/>
                  </a:moveTo>
                  <a:lnTo>
                    <a:pt x="6333" y="1167"/>
                  </a:lnTo>
                  <a:cubicBezTo>
                    <a:pt x="6207" y="1293"/>
                    <a:pt x="6207" y="1513"/>
                    <a:pt x="6333" y="1639"/>
                  </a:cubicBezTo>
                  <a:cubicBezTo>
                    <a:pt x="6743" y="2017"/>
                    <a:pt x="6743" y="2710"/>
                    <a:pt x="6333" y="3088"/>
                  </a:cubicBezTo>
                  <a:lnTo>
                    <a:pt x="4096" y="5325"/>
                  </a:lnTo>
                  <a:cubicBezTo>
                    <a:pt x="3892" y="5530"/>
                    <a:pt x="3624" y="5632"/>
                    <a:pt x="3360" y="5632"/>
                  </a:cubicBezTo>
                  <a:cubicBezTo>
                    <a:pt x="3096" y="5632"/>
                    <a:pt x="2836" y="5530"/>
                    <a:pt x="2647" y="5325"/>
                  </a:cubicBezTo>
                  <a:cubicBezTo>
                    <a:pt x="2238" y="4947"/>
                    <a:pt x="2238" y="4286"/>
                    <a:pt x="2647" y="3876"/>
                  </a:cubicBezTo>
                  <a:lnTo>
                    <a:pt x="3309" y="3214"/>
                  </a:lnTo>
                  <a:cubicBezTo>
                    <a:pt x="2994" y="2679"/>
                    <a:pt x="2836" y="2017"/>
                    <a:pt x="2836" y="1387"/>
                  </a:cubicBezTo>
                  <a:cubicBezTo>
                    <a:pt x="2836" y="1167"/>
                    <a:pt x="2868" y="978"/>
                    <a:pt x="2899" y="726"/>
                  </a:cubicBezTo>
                  <a:lnTo>
                    <a:pt x="2899" y="726"/>
                  </a:lnTo>
                  <a:lnTo>
                    <a:pt x="1230" y="2427"/>
                  </a:lnTo>
                  <a:cubicBezTo>
                    <a:pt x="1" y="3592"/>
                    <a:pt x="1" y="5577"/>
                    <a:pt x="1230" y="6806"/>
                  </a:cubicBezTo>
                  <a:cubicBezTo>
                    <a:pt x="1820" y="7396"/>
                    <a:pt x="2621" y="7704"/>
                    <a:pt x="3423" y="7704"/>
                  </a:cubicBezTo>
                  <a:cubicBezTo>
                    <a:pt x="4204" y="7704"/>
                    <a:pt x="4986" y="7412"/>
                    <a:pt x="5577" y="6806"/>
                  </a:cubicBezTo>
                  <a:cubicBezTo>
                    <a:pt x="7531" y="4884"/>
                    <a:pt x="8003" y="4506"/>
                    <a:pt x="8350" y="3813"/>
                  </a:cubicBezTo>
                  <a:cubicBezTo>
                    <a:pt x="8822" y="2994"/>
                    <a:pt x="8822" y="1986"/>
                    <a:pt x="8381" y="1104"/>
                  </a:cubicBezTo>
                  <a:cubicBezTo>
                    <a:pt x="8161" y="568"/>
                    <a:pt x="7877" y="253"/>
                    <a:pt x="75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8044;p57">
              <a:extLst>
                <a:ext uri="{FF2B5EF4-FFF2-40B4-BE49-F238E27FC236}">
                  <a16:creationId xmlns:a16="http://schemas.microsoft.com/office/drawing/2014/main" id="{F69562ED-9B54-F761-14BC-6837E39D384A}"/>
                </a:ext>
              </a:extLst>
            </p:cNvPr>
            <p:cNvSpPr/>
            <p:nvPr/>
          </p:nvSpPr>
          <p:spPr>
            <a:xfrm>
              <a:off x="-6621300" y="3272575"/>
              <a:ext cx="231575" cy="194950"/>
            </a:xfrm>
            <a:custGeom>
              <a:avLst/>
              <a:gdLst/>
              <a:ahLst/>
              <a:cxnLst/>
              <a:rect l="l" t="t" r="r" b="b"/>
              <a:pathLst>
                <a:path w="9263" h="7798" extrusionOk="0">
                  <a:moveTo>
                    <a:pt x="5868" y="0"/>
                  </a:moveTo>
                  <a:cubicBezTo>
                    <a:pt x="5073" y="0"/>
                    <a:pt x="4269" y="299"/>
                    <a:pt x="3655" y="898"/>
                  </a:cubicBezTo>
                  <a:lnTo>
                    <a:pt x="1387" y="3229"/>
                  </a:lnTo>
                  <a:cubicBezTo>
                    <a:pt x="0" y="4615"/>
                    <a:pt x="315" y="6852"/>
                    <a:pt x="1670" y="7797"/>
                  </a:cubicBezTo>
                  <a:lnTo>
                    <a:pt x="2836" y="6632"/>
                  </a:lnTo>
                  <a:cubicBezTo>
                    <a:pt x="2962" y="6506"/>
                    <a:pt x="2962" y="6317"/>
                    <a:pt x="2836" y="6159"/>
                  </a:cubicBezTo>
                  <a:cubicBezTo>
                    <a:pt x="2552" y="5907"/>
                    <a:pt x="2489" y="5466"/>
                    <a:pt x="2552" y="5372"/>
                  </a:cubicBezTo>
                  <a:cubicBezTo>
                    <a:pt x="2552" y="4742"/>
                    <a:pt x="3214" y="4332"/>
                    <a:pt x="5167" y="2379"/>
                  </a:cubicBezTo>
                  <a:cubicBezTo>
                    <a:pt x="5384" y="2162"/>
                    <a:pt x="5630" y="2071"/>
                    <a:pt x="5869" y="2071"/>
                  </a:cubicBezTo>
                  <a:cubicBezTo>
                    <a:pt x="6673" y="2071"/>
                    <a:pt x="7393" y="3099"/>
                    <a:pt x="6616" y="3828"/>
                  </a:cubicBezTo>
                  <a:lnTo>
                    <a:pt x="5923" y="4521"/>
                  </a:lnTo>
                  <a:cubicBezTo>
                    <a:pt x="6364" y="5372"/>
                    <a:pt x="6522" y="6159"/>
                    <a:pt x="6364" y="7010"/>
                  </a:cubicBezTo>
                  <a:lnTo>
                    <a:pt x="8097" y="5277"/>
                  </a:lnTo>
                  <a:cubicBezTo>
                    <a:pt x="9263" y="4048"/>
                    <a:pt x="9263" y="2127"/>
                    <a:pt x="8034" y="898"/>
                  </a:cubicBezTo>
                  <a:cubicBezTo>
                    <a:pt x="7451" y="299"/>
                    <a:pt x="6664" y="0"/>
                    <a:pt x="58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5" name="Google Shape;8045;p57">
            <a:extLst>
              <a:ext uri="{FF2B5EF4-FFF2-40B4-BE49-F238E27FC236}">
                <a16:creationId xmlns:a16="http://schemas.microsoft.com/office/drawing/2014/main" id="{D2483B4C-1D16-012B-37E2-342F3E47A6AC}"/>
              </a:ext>
            </a:extLst>
          </p:cNvPr>
          <p:cNvGrpSpPr/>
          <p:nvPr/>
        </p:nvGrpSpPr>
        <p:grpSpPr>
          <a:xfrm>
            <a:off x="1187289" y="5049025"/>
            <a:ext cx="477434" cy="454125"/>
            <a:chOff x="-6690625" y="3631325"/>
            <a:chExt cx="307225" cy="292225"/>
          </a:xfrm>
          <a:solidFill>
            <a:srgbClr val="054B99"/>
          </a:solidFill>
        </p:grpSpPr>
        <p:sp>
          <p:nvSpPr>
            <p:cNvPr id="656" name="Google Shape;8046;p57">
              <a:extLst>
                <a:ext uri="{FF2B5EF4-FFF2-40B4-BE49-F238E27FC236}">
                  <a16:creationId xmlns:a16="http://schemas.microsoft.com/office/drawing/2014/main" id="{F4CADBBD-05A4-B344-AA5A-81AF751017CD}"/>
                </a:ext>
              </a:extLst>
            </p:cNvPr>
            <p:cNvSpPr/>
            <p:nvPr/>
          </p:nvSpPr>
          <p:spPr>
            <a:xfrm>
              <a:off x="-6690625" y="3631325"/>
              <a:ext cx="222925" cy="292225"/>
            </a:xfrm>
            <a:custGeom>
              <a:avLst/>
              <a:gdLst/>
              <a:ahLst/>
              <a:cxnLst/>
              <a:rect l="l" t="t" r="r" b="b"/>
              <a:pathLst>
                <a:path w="8917" h="11689" extrusionOk="0">
                  <a:moveTo>
                    <a:pt x="5861" y="2773"/>
                  </a:moveTo>
                  <a:cubicBezTo>
                    <a:pt x="6270" y="2773"/>
                    <a:pt x="6333" y="3435"/>
                    <a:pt x="5861" y="3435"/>
                  </a:cubicBezTo>
                  <a:lnTo>
                    <a:pt x="3813" y="3435"/>
                  </a:lnTo>
                  <a:cubicBezTo>
                    <a:pt x="3372" y="3435"/>
                    <a:pt x="3340" y="2773"/>
                    <a:pt x="3813" y="2773"/>
                  </a:cubicBezTo>
                  <a:close/>
                  <a:moveTo>
                    <a:pt x="2742" y="0"/>
                  </a:moveTo>
                  <a:lnTo>
                    <a:pt x="2742" y="2395"/>
                  </a:lnTo>
                  <a:cubicBezTo>
                    <a:pt x="2742" y="2584"/>
                    <a:pt x="2584" y="2741"/>
                    <a:pt x="2395" y="2741"/>
                  </a:cubicBezTo>
                  <a:lnTo>
                    <a:pt x="1" y="2741"/>
                  </a:lnTo>
                  <a:lnTo>
                    <a:pt x="1" y="10649"/>
                  </a:lnTo>
                  <a:cubicBezTo>
                    <a:pt x="1" y="11216"/>
                    <a:pt x="473" y="11689"/>
                    <a:pt x="1009" y="11689"/>
                  </a:cubicBezTo>
                  <a:lnTo>
                    <a:pt x="7909" y="11689"/>
                  </a:lnTo>
                  <a:cubicBezTo>
                    <a:pt x="8444" y="11689"/>
                    <a:pt x="8917" y="11248"/>
                    <a:pt x="8917" y="10649"/>
                  </a:cubicBezTo>
                  <a:lnTo>
                    <a:pt x="8917" y="7751"/>
                  </a:lnTo>
                  <a:lnTo>
                    <a:pt x="6491" y="10177"/>
                  </a:lnTo>
                  <a:cubicBezTo>
                    <a:pt x="6491" y="10271"/>
                    <a:pt x="6428" y="10303"/>
                    <a:pt x="6365" y="10303"/>
                  </a:cubicBezTo>
                  <a:lnTo>
                    <a:pt x="4317" y="10901"/>
                  </a:lnTo>
                  <a:cubicBezTo>
                    <a:pt x="4198" y="10938"/>
                    <a:pt x="4080" y="10955"/>
                    <a:pt x="3967" y="10955"/>
                  </a:cubicBezTo>
                  <a:cubicBezTo>
                    <a:pt x="3209" y="10955"/>
                    <a:pt x="2625" y="10192"/>
                    <a:pt x="2899" y="9452"/>
                  </a:cubicBezTo>
                  <a:lnTo>
                    <a:pt x="3057" y="8979"/>
                  </a:lnTo>
                  <a:lnTo>
                    <a:pt x="1765" y="8979"/>
                  </a:lnTo>
                  <a:cubicBezTo>
                    <a:pt x="1324" y="8979"/>
                    <a:pt x="1293" y="8255"/>
                    <a:pt x="1765" y="8255"/>
                  </a:cubicBezTo>
                  <a:lnTo>
                    <a:pt x="3277" y="8255"/>
                  </a:lnTo>
                  <a:lnTo>
                    <a:pt x="3529" y="7593"/>
                  </a:lnTo>
                  <a:lnTo>
                    <a:pt x="1797" y="7593"/>
                  </a:lnTo>
                  <a:cubicBezTo>
                    <a:pt x="1356" y="7593"/>
                    <a:pt x="1324" y="6869"/>
                    <a:pt x="1797" y="6869"/>
                  </a:cubicBezTo>
                  <a:lnTo>
                    <a:pt x="4034" y="6869"/>
                  </a:lnTo>
                  <a:lnTo>
                    <a:pt x="4695" y="6207"/>
                  </a:lnTo>
                  <a:lnTo>
                    <a:pt x="1765" y="6207"/>
                  </a:lnTo>
                  <a:cubicBezTo>
                    <a:pt x="1324" y="6207"/>
                    <a:pt x="1293" y="5514"/>
                    <a:pt x="1765" y="5514"/>
                  </a:cubicBezTo>
                  <a:lnTo>
                    <a:pt x="5388" y="5514"/>
                  </a:lnTo>
                  <a:lnTo>
                    <a:pt x="6050" y="4821"/>
                  </a:lnTo>
                  <a:lnTo>
                    <a:pt x="1734" y="4821"/>
                  </a:lnTo>
                  <a:cubicBezTo>
                    <a:pt x="1293" y="4821"/>
                    <a:pt x="1261" y="4128"/>
                    <a:pt x="1734" y="4128"/>
                  </a:cubicBezTo>
                  <a:lnTo>
                    <a:pt x="6711" y="4128"/>
                  </a:lnTo>
                  <a:cubicBezTo>
                    <a:pt x="6963" y="3876"/>
                    <a:pt x="8696" y="2080"/>
                    <a:pt x="8917" y="1891"/>
                  </a:cubicBezTo>
                  <a:lnTo>
                    <a:pt x="8917" y="1009"/>
                  </a:lnTo>
                  <a:cubicBezTo>
                    <a:pt x="8917" y="473"/>
                    <a:pt x="8507" y="0"/>
                    <a:pt x="79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8047;p57">
              <a:extLst>
                <a:ext uri="{FF2B5EF4-FFF2-40B4-BE49-F238E27FC236}">
                  <a16:creationId xmlns:a16="http://schemas.microsoft.com/office/drawing/2014/main" id="{0791572F-13FF-40FC-C463-7A6A70F71FB2}"/>
                </a:ext>
              </a:extLst>
            </p:cNvPr>
            <p:cNvSpPr/>
            <p:nvPr/>
          </p:nvSpPr>
          <p:spPr>
            <a:xfrm>
              <a:off x="-6604350" y="3832175"/>
              <a:ext cx="58675" cy="56550"/>
            </a:xfrm>
            <a:custGeom>
              <a:avLst/>
              <a:gdLst/>
              <a:ahLst/>
              <a:cxnLst/>
              <a:rect l="l" t="t" r="r" b="b"/>
              <a:pathLst>
                <a:path w="2347" h="2262" extrusionOk="0">
                  <a:moveTo>
                    <a:pt x="614" y="0"/>
                  </a:moveTo>
                  <a:lnTo>
                    <a:pt x="110" y="1607"/>
                  </a:lnTo>
                  <a:cubicBezTo>
                    <a:pt x="1" y="1934"/>
                    <a:pt x="222" y="2262"/>
                    <a:pt x="550" y="2262"/>
                  </a:cubicBezTo>
                  <a:cubicBezTo>
                    <a:pt x="600" y="2262"/>
                    <a:pt x="654" y="2254"/>
                    <a:pt x="709" y="2237"/>
                  </a:cubicBezTo>
                  <a:lnTo>
                    <a:pt x="2347" y="1701"/>
                  </a:lnTo>
                  <a:lnTo>
                    <a:pt x="6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8048;p57">
              <a:extLst>
                <a:ext uri="{FF2B5EF4-FFF2-40B4-BE49-F238E27FC236}">
                  <a16:creationId xmlns:a16="http://schemas.microsoft.com/office/drawing/2014/main" id="{E7C58B89-A55B-C2A8-3FC2-A5C5C876B7FE}"/>
                </a:ext>
              </a:extLst>
            </p:cNvPr>
            <p:cNvSpPr/>
            <p:nvPr/>
          </p:nvSpPr>
          <p:spPr>
            <a:xfrm>
              <a:off x="-6470875" y="3684775"/>
              <a:ext cx="87475" cy="71800"/>
            </a:xfrm>
            <a:custGeom>
              <a:avLst/>
              <a:gdLst/>
              <a:ahLst/>
              <a:cxnLst/>
              <a:rect l="l" t="t" r="r" b="b"/>
              <a:pathLst>
                <a:path w="3499" h="2872" extrusionOk="0">
                  <a:moveTo>
                    <a:pt x="1479" y="1"/>
                  </a:moveTo>
                  <a:cubicBezTo>
                    <a:pt x="1176" y="1"/>
                    <a:pt x="868" y="114"/>
                    <a:pt x="599" y="383"/>
                  </a:cubicBezTo>
                  <a:lnTo>
                    <a:pt x="1" y="950"/>
                  </a:lnTo>
                  <a:lnTo>
                    <a:pt x="1954" y="2872"/>
                  </a:lnTo>
                  <a:lnTo>
                    <a:pt x="2521" y="2305"/>
                  </a:lnTo>
                  <a:cubicBezTo>
                    <a:pt x="3498" y="1352"/>
                    <a:pt x="2524" y="1"/>
                    <a:pt x="14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8049;p57">
              <a:extLst>
                <a:ext uri="{FF2B5EF4-FFF2-40B4-BE49-F238E27FC236}">
                  <a16:creationId xmlns:a16="http://schemas.microsoft.com/office/drawing/2014/main" id="{1B9CF25E-CED6-6B9A-B275-828CDA054102}"/>
                </a:ext>
              </a:extLst>
            </p:cNvPr>
            <p:cNvSpPr/>
            <p:nvPr/>
          </p:nvSpPr>
          <p:spPr>
            <a:xfrm>
              <a:off x="-6578775" y="3721900"/>
              <a:ext cx="143375" cy="143375"/>
            </a:xfrm>
            <a:custGeom>
              <a:avLst/>
              <a:gdLst/>
              <a:ahLst/>
              <a:cxnLst/>
              <a:rect l="l" t="t" r="r" b="b"/>
              <a:pathLst>
                <a:path w="5735" h="5735" extrusionOk="0">
                  <a:moveTo>
                    <a:pt x="3813" y="1"/>
                  </a:moveTo>
                  <a:lnTo>
                    <a:pt x="1" y="3813"/>
                  </a:lnTo>
                  <a:lnTo>
                    <a:pt x="1922" y="5734"/>
                  </a:lnTo>
                  <a:lnTo>
                    <a:pt x="4474" y="3183"/>
                  </a:lnTo>
                  <a:lnTo>
                    <a:pt x="5734" y="1922"/>
                  </a:lnTo>
                  <a:lnTo>
                    <a:pt x="381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8050;p57">
              <a:extLst>
                <a:ext uri="{FF2B5EF4-FFF2-40B4-BE49-F238E27FC236}">
                  <a16:creationId xmlns:a16="http://schemas.microsoft.com/office/drawing/2014/main" id="{F051FBFE-00A4-FC52-4B5F-21DBFE46EEC0}"/>
                </a:ext>
              </a:extLst>
            </p:cNvPr>
            <p:cNvSpPr/>
            <p:nvPr/>
          </p:nvSpPr>
          <p:spPr>
            <a:xfrm>
              <a:off x="-6685100" y="3636850"/>
              <a:ext cx="47275" cy="46475"/>
            </a:xfrm>
            <a:custGeom>
              <a:avLst/>
              <a:gdLst/>
              <a:ahLst/>
              <a:cxnLst/>
              <a:rect l="l" t="t" r="r" b="b"/>
              <a:pathLst>
                <a:path w="1891" h="1859" extrusionOk="0">
                  <a:moveTo>
                    <a:pt x="1891" y="0"/>
                  </a:moveTo>
                  <a:lnTo>
                    <a:pt x="0" y="1859"/>
                  </a:lnTo>
                  <a:lnTo>
                    <a:pt x="1891" y="1859"/>
                  </a:lnTo>
                  <a:lnTo>
                    <a:pt x="18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1" name="Google Shape;8051;p57">
            <a:extLst>
              <a:ext uri="{FF2B5EF4-FFF2-40B4-BE49-F238E27FC236}">
                <a16:creationId xmlns:a16="http://schemas.microsoft.com/office/drawing/2014/main" id="{0C0E38EB-4BB0-CA8D-9151-F7753DF90509}"/>
              </a:ext>
            </a:extLst>
          </p:cNvPr>
          <p:cNvGrpSpPr/>
          <p:nvPr/>
        </p:nvGrpSpPr>
        <p:grpSpPr>
          <a:xfrm>
            <a:off x="1211164" y="5645138"/>
            <a:ext cx="455367" cy="452610"/>
            <a:chOff x="-6689825" y="3992050"/>
            <a:chExt cx="293025" cy="291250"/>
          </a:xfrm>
          <a:solidFill>
            <a:srgbClr val="054B99"/>
          </a:solidFill>
        </p:grpSpPr>
        <p:sp>
          <p:nvSpPr>
            <p:cNvPr id="662" name="Google Shape;8052;p57">
              <a:extLst>
                <a:ext uri="{FF2B5EF4-FFF2-40B4-BE49-F238E27FC236}">
                  <a16:creationId xmlns:a16="http://schemas.microsoft.com/office/drawing/2014/main" id="{74B33D61-5C9D-5C45-666E-2AAFAE3151DA}"/>
                </a:ext>
              </a:extLst>
            </p:cNvPr>
            <p:cNvSpPr/>
            <p:nvPr/>
          </p:nvSpPr>
          <p:spPr>
            <a:xfrm>
              <a:off x="-6547275" y="3992050"/>
              <a:ext cx="30750" cy="65400"/>
            </a:xfrm>
            <a:custGeom>
              <a:avLst/>
              <a:gdLst/>
              <a:ahLst/>
              <a:cxnLst/>
              <a:rect l="l" t="t" r="r" b="b"/>
              <a:pathLst>
                <a:path w="1230" h="2616" extrusionOk="0">
                  <a:moveTo>
                    <a:pt x="1229" y="1"/>
                  </a:moveTo>
                  <a:cubicBezTo>
                    <a:pt x="757" y="379"/>
                    <a:pt x="284" y="1355"/>
                    <a:pt x="1" y="2616"/>
                  </a:cubicBezTo>
                  <a:lnTo>
                    <a:pt x="1229" y="2616"/>
                  </a:lnTo>
                  <a:lnTo>
                    <a:pt x="122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8053;p57">
              <a:extLst>
                <a:ext uri="{FF2B5EF4-FFF2-40B4-BE49-F238E27FC236}">
                  <a16:creationId xmlns:a16="http://schemas.microsoft.com/office/drawing/2014/main" id="{C170AC38-BC9A-A3B7-D105-09046FBAF7FB}"/>
                </a:ext>
              </a:extLst>
            </p:cNvPr>
            <p:cNvSpPr/>
            <p:nvPr/>
          </p:nvSpPr>
          <p:spPr>
            <a:xfrm>
              <a:off x="-6547275" y="4143275"/>
              <a:ext cx="30750" cy="64600"/>
            </a:xfrm>
            <a:custGeom>
              <a:avLst/>
              <a:gdLst/>
              <a:ahLst/>
              <a:cxnLst/>
              <a:rect l="l" t="t" r="r" b="b"/>
              <a:pathLst>
                <a:path w="1230" h="2584" extrusionOk="0">
                  <a:moveTo>
                    <a:pt x="1" y="1"/>
                  </a:moveTo>
                  <a:cubicBezTo>
                    <a:pt x="284" y="1261"/>
                    <a:pt x="757" y="2237"/>
                    <a:pt x="1229" y="2584"/>
                  </a:cubicBezTo>
                  <a:lnTo>
                    <a:pt x="122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8054;p57">
              <a:extLst>
                <a:ext uri="{FF2B5EF4-FFF2-40B4-BE49-F238E27FC236}">
                  <a16:creationId xmlns:a16="http://schemas.microsoft.com/office/drawing/2014/main" id="{549F3627-A8E2-567A-27B9-A8AAD40107CE}"/>
                </a:ext>
              </a:extLst>
            </p:cNvPr>
            <p:cNvSpPr/>
            <p:nvPr/>
          </p:nvSpPr>
          <p:spPr>
            <a:xfrm>
              <a:off x="-6551200" y="4073975"/>
              <a:ext cx="34675" cy="51200"/>
            </a:xfrm>
            <a:custGeom>
              <a:avLst/>
              <a:gdLst/>
              <a:ahLst/>
              <a:cxnLst/>
              <a:rect l="l" t="t" r="r" b="b"/>
              <a:pathLst>
                <a:path w="1387" h="2048" extrusionOk="0">
                  <a:moveTo>
                    <a:pt x="63" y="0"/>
                  </a:moveTo>
                  <a:cubicBezTo>
                    <a:pt x="0" y="725"/>
                    <a:pt x="0" y="1355"/>
                    <a:pt x="63" y="2048"/>
                  </a:cubicBezTo>
                  <a:lnTo>
                    <a:pt x="1386" y="2048"/>
                  </a:lnTo>
                  <a:lnTo>
                    <a:pt x="138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8055;p57">
              <a:extLst>
                <a:ext uri="{FF2B5EF4-FFF2-40B4-BE49-F238E27FC236}">
                  <a16:creationId xmlns:a16="http://schemas.microsoft.com/office/drawing/2014/main" id="{808B1525-36F5-543B-46FC-07CEADB0B4E4}"/>
                </a:ext>
              </a:extLst>
            </p:cNvPr>
            <p:cNvSpPr/>
            <p:nvPr/>
          </p:nvSpPr>
          <p:spPr>
            <a:xfrm>
              <a:off x="-6475600" y="3994425"/>
              <a:ext cx="70125" cy="63025"/>
            </a:xfrm>
            <a:custGeom>
              <a:avLst/>
              <a:gdLst/>
              <a:ahLst/>
              <a:cxnLst/>
              <a:rect l="l" t="t" r="r" b="b"/>
              <a:pathLst>
                <a:path w="2805" h="2521" extrusionOk="0">
                  <a:moveTo>
                    <a:pt x="1" y="0"/>
                  </a:moveTo>
                  <a:cubicBezTo>
                    <a:pt x="442" y="630"/>
                    <a:pt x="757" y="1512"/>
                    <a:pt x="946" y="2521"/>
                  </a:cubicBezTo>
                  <a:lnTo>
                    <a:pt x="2805" y="2521"/>
                  </a:lnTo>
                  <a:cubicBezTo>
                    <a:pt x="2301" y="1292"/>
                    <a:pt x="1261" y="347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8056;p57">
              <a:extLst>
                <a:ext uri="{FF2B5EF4-FFF2-40B4-BE49-F238E27FC236}">
                  <a16:creationId xmlns:a16="http://schemas.microsoft.com/office/drawing/2014/main" id="{9A8A2A1E-12F5-BDF4-101A-A10D7A6B15F4}"/>
                </a:ext>
              </a:extLst>
            </p:cNvPr>
            <p:cNvSpPr/>
            <p:nvPr/>
          </p:nvSpPr>
          <p:spPr>
            <a:xfrm>
              <a:off x="-6449600" y="4073975"/>
              <a:ext cx="52800" cy="51200"/>
            </a:xfrm>
            <a:custGeom>
              <a:avLst/>
              <a:gdLst/>
              <a:ahLst/>
              <a:cxnLst/>
              <a:rect l="l" t="t" r="r" b="b"/>
              <a:pathLst>
                <a:path w="2112" h="2048" extrusionOk="0">
                  <a:moveTo>
                    <a:pt x="0" y="0"/>
                  </a:moveTo>
                  <a:cubicBezTo>
                    <a:pt x="63" y="725"/>
                    <a:pt x="63" y="1355"/>
                    <a:pt x="0" y="2048"/>
                  </a:cubicBezTo>
                  <a:lnTo>
                    <a:pt x="1954" y="2048"/>
                  </a:lnTo>
                  <a:cubicBezTo>
                    <a:pt x="2048" y="1733"/>
                    <a:pt x="2080" y="1386"/>
                    <a:pt x="2080" y="1040"/>
                  </a:cubicBezTo>
                  <a:cubicBezTo>
                    <a:pt x="2111" y="662"/>
                    <a:pt x="2048" y="347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8057;p57">
              <a:extLst>
                <a:ext uri="{FF2B5EF4-FFF2-40B4-BE49-F238E27FC236}">
                  <a16:creationId xmlns:a16="http://schemas.microsoft.com/office/drawing/2014/main" id="{18AAB717-5F61-731D-D332-840CD046B971}"/>
                </a:ext>
              </a:extLst>
            </p:cNvPr>
            <p:cNvSpPr/>
            <p:nvPr/>
          </p:nvSpPr>
          <p:spPr>
            <a:xfrm>
              <a:off x="-6500000" y="3992050"/>
              <a:ext cx="30725" cy="65400"/>
            </a:xfrm>
            <a:custGeom>
              <a:avLst/>
              <a:gdLst/>
              <a:ahLst/>
              <a:cxnLst/>
              <a:rect l="l" t="t" r="r" b="b"/>
              <a:pathLst>
                <a:path w="1229" h="2616" extrusionOk="0">
                  <a:moveTo>
                    <a:pt x="0" y="1"/>
                  </a:moveTo>
                  <a:lnTo>
                    <a:pt x="0" y="2616"/>
                  </a:lnTo>
                  <a:lnTo>
                    <a:pt x="1229" y="2616"/>
                  </a:lnTo>
                  <a:cubicBezTo>
                    <a:pt x="977" y="1355"/>
                    <a:pt x="473" y="379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8058;p57">
              <a:extLst>
                <a:ext uri="{FF2B5EF4-FFF2-40B4-BE49-F238E27FC236}">
                  <a16:creationId xmlns:a16="http://schemas.microsoft.com/office/drawing/2014/main" id="{8F1C176D-ACE2-9990-7E3A-9778B5E220FE}"/>
                </a:ext>
              </a:extLst>
            </p:cNvPr>
            <p:cNvSpPr/>
            <p:nvPr/>
          </p:nvSpPr>
          <p:spPr>
            <a:xfrm>
              <a:off x="-6500000" y="4143275"/>
              <a:ext cx="30725" cy="64600"/>
            </a:xfrm>
            <a:custGeom>
              <a:avLst/>
              <a:gdLst/>
              <a:ahLst/>
              <a:cxnLst/>
              <a:rect l="l" t="t" r="r" b="b"/>
              <a:pathLst>
                <a:path w="1229" h="2584" extrusionOk="0">
                  <a:moveTo>
                    <a:pt x="0" y="1"/>
                  </a:moveTo>
                  <a:lnTo>
                    <a:pt x="0" y="2584"/>
                  </a:lnTo>
                  <a:cubicBezTo>
                    <a:pt x="473" y="2237"/>
                    <a:pt x="945" y="1261"/>
                    <a:pt x="1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8059;p57">
              <a:extLst>
                <a:ext uri="{FF2B5EF4-FFF2-40B4-BE49-F238E27FC236}">
                  <a16:creationId xmlns:a16="http://schemas.microsoft.com/office/drawing/2014/main" id="{C205B039-6E0B-8452-3268-1152D5728ED6}"/>
                </a:ext>
              </a:extLst>
            </p:cNvPr>
            <p:cNvSpPr/>
            <p:nvPr/>
          </p:nvSpPr>
          <p:spPr>
            <a:xfrm>
              <a:off x="-6689825" y="4141700"/>
              <a:ext cx="149675" cy="141600"/>
            </a:xfrm>
            <a:custGeom>
              <a:avLst/>
              <a:gdLst/>
              <a:ahLst/>
              <a:cxnLst/>
              <a:rect l="l" t="t" r="r" b="b"/>
              <a:pathLst>
                <a:path w="5987" h="5664" extrusionOk="0">
                  <a:moveTo>
                    <a:pt x="3182" y="1"/>
                  </a:moveTo>
                  <a:cubicBezTo>
                    <a:pt x="3371" y="442"/>
                    <a:pt x="3623" y="851"/>
                    <a:pt x="3938" y="1198"/>
                  </a:cubicBezTo>
                  <a:lnTo>
                    <a:pt x="3088" y="2017"/>
                  </a:lnTo>
                  <a:cubicBezTo>
                    <a:pt x="2946" y="1946"/>
                    <a:pt x="2791" y="1911"/>
                    <a:pt x="2638" y="1911"/>
                  </a:cubicBezTo>
                  <a:cubicBezTo>
                    <a:pt x="2382" y="1911"/>
                    <a:pt x="2131" y="2009"/>
                    <a:pt x="1954" y="2206"/>
                  </a:cubicBezTo>
                  <a:lnTo>
                    <a:pt x="378" y="3907"/>
                  </a:lnTo>
                  <a:cubicBezTo>
                    <a:pt x="0" y="4317"/>
                    <a:pt x="0" y="4978"/>
                    <a:pt x="378" y="5356"/>
                  </a:cubicBezTo>
                  <a:cubicBezTo>
                    <a:pt x="583" y="5561"/>
                    <a:pt x="851" y="5664"/>
                    <a:pt x="1115" y="5664"/>
                  </a:cubicBezTo>
                  <a:cubicBezTo>
                    <a:pt x="1379" y="5664"/>
                    <a:pt x="1639" y="5561"/>
                    <a:pt x="1828" y="5356"/>
                  </a:cubicBezTo>
                  <a:lnTo>
                    <a:pt x="3403" y="3687"/>
                  </a:lnTo>
                  <a:cubicBezTo>
                    <a:pt x="3718" y="3372"/>
                    <a:pt x="3781" y="2899"/>
                    <a:pt x="3623" y="2521"/>
                  </a:cubicBezTo>
                  <a:lnTo>
                    <a:pt x="4443" y="1702"/>
                  </a:lnTo>
                  <a:cubicBezTo>
                    <a:pt x="4821" y="2111"/>
                    <a:pt x="5388" y="2426"/>
                    <a:pt x="5986" y="2584"/>
                  </a:cubicBezTo>
                  <a:cubicBezTo>
                    <a:pt x="5545" y="1954"/>
                    <a:pt x="5230" y="1040"/>
                    <a:pt x="50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8060;p57">
              <a:extLst>
                <a:ext uri="{FF2B5EF4-FFF2-40B4-BE49-F238E27FC236}">
                  <a16:creationId xmlns:a16="http://schemas.microsoft.com/office/drawing/2014/main" id="{926363A5-5E7C-200D-F7B4-575819C131D5}"/>
                </a:ext>
              </a:extLst>
            </p:cNvPr>
            <p:cNvSpPr/>
            <p:nvPr/>
          </p:nvSpPr>
          <p:spPr>
            <a:xfrm>
              <a:off x="-6475600" y="4141700"/>
              <a:ext cx="70125" cy="64600"/>
            </a:xfrm>
            <a:custGeom>
              <a:avLst/>
              <a:gdLst/>
              <a:ahLst/>
              <a:cxnLst/>
              <a:rect l="l" t="t" r="r" b="b"/>
              <a:pathLst>
                <a:path w="2805" h="2584" extrusionOk="0">
                  <a:moveTo>
                    <a:pt x="946" y="1"/>
                  </a:moveTo>
                  <a:cubicBezTo>
                    <a:pt x="757" y="1040"/>
                    <a:pt x="442" y="1954"/>
                    <a:pt x="1" y="2584"/>
                  </a:cubicBezTo>
                  <a:cubicBezTo>
                    <a:pt x="1261" y="2174"/>
                    <a:pt x="2301" y="1229"/>
                    <a:pt x="28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8061;p57">
              <a:extLst>
                <a:ext uri="{FF2B5EF4-FFF2-40B4-BE49-F238E27FC236}">
                  <a16:creationId xmlns:a16="http://schemas.microsoft.com/office/drawing/2014/main" id="{7ABAAC2F-29DC-DAA0-55CC-C4A672D38ED3}"/>
                </a:ext>
              </a:extLst>
            </p:cNvPr>
            <p:cNvSpPr/>
            <p:nvPr/>
          </p:nvSpPr>
          <p:spPr>
            <a:xfrm>
              <a:off x="-6618950" y="4073975"/>
              <a:ext cx="52025" cy="51200"/>
            </a:xfrm>
            <a:custGeom>
              <a:avLst/>
              <a:gdLst/>
              <a:ahLst/>
              <a:cxnLst/>
              <a:rect l="l" t="t" r="r" b="b"/>
              <a:pathLst>
                <a:path w="2081" h="2048" extrusionOk="0">
                  <a:moveTo>
                    <a:pt x="95" y="0"/>
                  </a:moveTo>
                  <a:cubicBezTo>
                    <a:pt x="32" y="315"/>
                    <a:pt x="1" y="662"/>
                    <a:pt x="1" y="1040"/>
                  </a:cubicBezTo>
                  <a:cubicBezTo>
                    <a:pt x="1" y="1386"/>
                    <a:pt x="32" y="1733"/>
                    <a:pt x="95" y="2048"/>
                  </a:cubicBezTo>
                  <a:lnTo>
                    <a:pt x="2080" y="2048"/>
                  </a:lnTo>
                  <a:cubicBezTo>
                    <a:pt x="1986" y="1355"/>
                    <a:pt x="1986" y="725"/>
                    <a:pt x="2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8062;p57">
              <a:extLst>
                <a:ext uri="{FF2B5EF4-FFF2-40B4-BE49-F238E27FC236}">
                  <a16:creationId xmlns:a16="http://schemas.microsoft.com/office/drawing/2014/main" id="{3BB3D056-5089-38A7-0256-4197FD229491}"/>
                </a:ext>
              </a:extLst>
            </p:cNvPr>
            <p:cNvSpPr/>
            <p:nvPr/>
          </p:nvSpPr>
          <p:spPr>
            <a:xfrm>
              <a:off x="-6610275" y="3992850"/>
              <a:ext cx="70125" cy="63025"/>
            </a:xfrm>
            <a:custGeom>
              <a:avLst/>
              <a:gdLst/>
              <a:ahLst/>
              <a:cxnLst/>
              <a:rect l="l" t="t" r="r" b="b"/>
              <a:pathLst>
                <a:path w="2805" h="2521" extrusionOk="0">
                  <a:moveTo>
                    <a:pt x="2804" y="0"/>
                  </a:moveTo>
                  <a:lnTo>
                    <a:pt x="2804" y="0"/>
                  </a:lnTo>
                  <a:cubicBezTo>
                    <a:pt x="1544" y="410"/>
                    <a:pt x="504" y="1355"/>
                    <a:pt x="0" y="2521"/>
                  </a:cubicBezTo>
                  <a:lnTo>
                    <a:pt x="1859" y="2521"/>
                  </a:lnTo>
                  <a:cubicBezTo>
                    <a:pt x="2017" y="1575"/>
                    <a:pt x="2363" y="693"/>
                    <a:pt x="28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8063;p57">
              <a:extLst>
                <a:ext uri="{FF2B5EF4-FFF2-40B4-BE49-F238E27FC236}">
                  <a16:creationId xmlns:a16="http://schemas.microsoft.com/office/drawing/2014/main" id="{CA58E98D-9997-9C49-AE8B-D47BE67C548E}"/>
                </a:ext>
              </a:extLst>
            </p:cNvPr>
            <p:cNvSpPr/>
            <p:nvPr/>
          </p:nvSpPr>
          <p:spPr>
            <a:xfrm>
              <a:off x="-6500000" y="4073975"/>
              <a:ext cx="35450" cy="51200"/>
            </a:xfrm>
            <a:custGeom>
              <a:avLst/>
              <a:gdLst/>
              <a:ahLst/>
              <a:cxnLst/>
              <a:rect l="l" t="t" r="r" b="b"/>
              <a:pathLst>
                <a:path w="1418" h="2048" extrusionOk="0">
                  <a:moveTo>
                    <a:pt x="0" y="0"/>
                  </a:moveTo>
                  <a:lnTo>
                    <a:pt x="0" y="2048"/>
                  </a:lnTo>
                  <a:lnTo>
                    <a:pt x="1292" y="2048"/>
                  </a:lnTo>
                  <a:cubicBezTo>
                    <a:pt x="1418" y="1355"/>
                    <a:pt x="1418" y="725"/>
                    <a:pt x="12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4" name="Google Shape;8064;p57">
            <a:extLst>
              <a:ext uri="{FF2B5EF4-FFF2-40B4-BE49-F238E27FC236}">
                <a16:creationId xmlns:a16="http://schemas.microsoft.com/office/drawing/2014/main" id="{6C1054D6-F846-A2B9-15A8-F729F71D2593}"/>
              </a:ext>
            </a:extLst>
          </p:cNvPr>
          <p:cNvSpPr/>
          <p:nvPr/>
        </p:nvSpPr>
        <p:spPr>
          <a:xfrm>
            <a:off x="4101277" y="4492719"/>
            <a:ext cx="469081" cy="452454"/>
          </a:xfrm>
          <a:custGeom>
            <a:avLst/>
            <a:gdLst/>
            <a:ahLst/>
            <a:cxnLst/>
            <a:rect l="l" t="t" r="r" b="b"/>
            <a:pathLst>
              <a:path w="12074" h="11646" extrusionOk="0">
                <a:moveTo>
                  <a:pt x="10001" y="2714"/>
                </a:moveTo>
                <a:cubicBezTo>
                  <a:pt x="10213" y="2714"/>
                  <a:pt x="10440" y="2904"/>
                  <a:pt x="10341" y="3182"/>
                </a:cubicBezTo>
                <a:lnTo>
                  <a:pt x="9332" y="5923"/>
                </a:lnTo>
                <a:cubicBezTo>
                  <a:pt x="9269" y="6065"/>
                  <a:pt x="9143" y="6136"/>
                  <a:pt x="9017" y="6136"/>
                </a:cubicBezTo>
                <a:cubicBezTo>
                  <a:pt x="8891" y="6136"/>
                  <a:pt x="8765" y="6065"/>
                  <a:pt x="8702" y="5923"/>
                </a:cubicBezTo>
                <a:lnTo>
                  <a:pt x="7978" y="4033"/>
                </a:lnTo>
                <a:lnTo>
                  <a:pt x="7285" y="5923"/>
                </a:lnTo>
                <a:cubicBezTo>
                  <a:pt x="7222" y="6065"/>
                  <a:pt x="7080" y="6136"/>
                  <a:pt x="6946" y="6136"/>
                </a:cubicBezTo>
                <a:cubicBezTo>
                  <a:pt x="6812" y="6136"/>
                  <a:pt x="6686" y="6065"/>
                  <a:pt x="6655" y="5923"/>
                </a:cubicBezTo>
                <a:lnTo>
                  <a:pt x="5615" y="3182"/>
                </a:lnTo>
                <a:cubicBezTo>
                  <a:pt x="5516" y="2904"/>
                  <a:pt x="5729" y="2714"/>
                  <a:pt x="5941" y="2714"/>
                </a:cubicBezTo>
                <a:cubicBezTo>
                  <a:pt x="6064" y="2714"/>
                  <a:pt x="6187" y="2779"/>
                  <a:pt x="6245" y="2930"/>
                </a:cubicBezTo>
                <a:lnTo>
                  <a:pt x="6970" y="4820"/>
                </a:lnTo>
                <a:lnTo>
                  <a:pt x="7663" y="2930"/>
                </a:lnTo>
                <a:cubicBezTo>
                  <a:pt x="7726" y="2804"/>
                  <a:pt x="7867" y="2741"/>
                  <a:pt x="8001" y="2741"/>
                </a:cubicBezTo>
                <a:cubicBezTo>
                  <a:pt x="8135" y="2741"/>
                  <a:pt x="8261" y="2804"/>
                  <a:pt x="8293" y="2930"/>
                </a:cubicBezTo>
                <a:lnTo>
                  <a:pt x="9017" y="4820"/>
                </a:lnTo>
                <a:lnTo>
                  <a:pt x="9711" y="2930"/>
                </a:lnTo>
                <a:cubicBezTo>
                  <a:pt x="9757" y="2779"/>
                  <a:pt x="9877" y="2714"/>
                  <a:pt x="10001" y="2714"/>
                </a:cubicBezTo>
                <a:close/>
                <a:moveTo>
                  <a:pt x="7946" y="0"/>
                </a:moveTo>
                <a:cubicBezTo>
                  <a:pt x="5678" y="0"/>
                  <a:pt x="3851" y="1827"/>
                  <a:pt x="3851" y="4096"/>
                </a:cubicBezTo>
                <a:cubicBezTo>
                  <a:pt x="3851" y="5104"/>
                  <a:pt x="4197" y="6018"/>
                  <a:pt x="4827" y="6711"/>
                </a:cubicBezTo>
                <a:lnTo>
                  <a:pt x="4134" y="7435"/>
                </a:lnTo>
                <a:cubicBezTo>
                  <a:pt x="3981" y="7364"/>
                  <a:pt x="3827" y="7329"/>
                  <a:pt x="3678" y="7329"/>
                </a:cubicBezTo>
                <a:cubicBezTo>
                  <a:pt x="3431" y="7329"/>
                  <a:pt x="3197" y="7427"/>
                  <a:pt x="3000" y="7624"/>
                </a:cubicBezTo>
                <a:lnTo>
                  <a:pt x="732" y="9861"/>
                </a:lnTo>
                <a:cubicBezTo>
                  <a:pt x="0" y="10593"/>
                  <a:pt x="722" y="11645"/>
                  <a:pt x="1524" y="11645"/>
                </a:cubicBezTo>
                <a:cubicBezTo>
                  <a:pt x="1758" y="11645"/>
                  <a:pt x="1999" y="11555"/>
                  <a:pt x="2212" y="11342"/>
                </a:cubicBezTo>
                <a:lnTo>
                  <a:pt x="4449" y="9074"/>
                </a:lnTo>
                <a:cubicBezTo>
                  <a:pt x="4764" y="8759"/>
                  <a:pt x="4796" y="8286"/>
                  <a:pt x="4638" y="7939"/>
                </a:cubicBezTo>
                <a:lnTo>
                  <a:pt x="5363" y="7246"/>
                </a:lnTo>
                <a:cubicBezTo>
                  <a:pt x="6056" y="7813"/>
                  <a:pt x="7001" y="8223"/>
                  <a:pt x="7978" y="8223"/>
                </a:cubicBezTo>
                <a:cubicBezTo>
                  <a:pt x="10278" y="8223"/>
                  <a:pt x="12073" y="6364"/>
                  <a:pt x="12073" y="4127"/>
                </a:cubicBezTo>
                <a:cubicBezTo>
                  <a:pt x="12073" y="1796"/>
                  <a:pt x="10246" y="0"/>
                  <a:pt x="7946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5" name="Google Shape;8065;p57">
            <a:extLst>
              <a:ext uri="{FF2B5EF4-FFF2-40B4-BE49-F238E27FC236}">
                <a16:creationId xmlns:a16="http://schemas.microsoft.com/office/drawing/2014/main" id="{AE331712-C23B-5DD2-4A06-BF10EFCD2AB6}"/>
              </a:ext>
            </a:extLst>
          </p:cNvPr>
          <p:cNvGrpSpPr/>
          <p:nvPr/>
        </p:nvGrpSpPr>
        <p:grpSpPr>
          <a:xfrm>
            <a:off x="4107148" y="5049626"/>
            <a:ext cx="456572" cy="452920"/>
            <a:chOff x="-4837325" y="3612425"/>
            <a:chExt cx="293800" cy="291450"/>
          </a:xfrm>
          <a:solidFill>
            <a:srgbClr val="054B99"/>
          </a:solidFill>
        </p:grpSpPr>
        <p:sp>
          <p:nvSpPr>
            <p:cNvPr id="676" name="Google Shape;8066;p57">
              <a:extLst>
                <a:ext uri="{FF2B5EF4-FFF2-40B4-BE49-F238E27FC236}">
                  <a16:creationId xmlns:a16="http://schemas.microsoft.com/office/drawing/2014/main" id="{2DDAD208-C41F-1294-2190-094EFEF0F42F}"/>
                </a:ext>
              </a:extLst>
            </p:cNvPr>
            <p:cNvSpPr/>
            <p:nvPr/>
          </p:nvSpPr>
          <p:spPr>
            <a:xfrm>
              <a:off x="-4836550" y="3612425"/>
              <a:ext cx="293025" cy="170925"/>
            </a:xfrm>
            <a:custGeom>
              <a:avLst/>
              <a:gdLst/>
              <a:ahLst/>
              <a:cxnLst/>
              <a:rect l="l" t="t" r="r" b="b"/>
              <a:pathLst>
                <a:path w="11721" h="6837" extrusionOk="0">
                  <a:moveTo>
                    <a:pt x="6837" y="2017"/>
                  </a:moveTo>
                  <a:lnTo>
                    <a:pt x="6837" y="2741"/>
                  </a:lnTo>
                  <a:lnTo>
                    <a:pt x="4789" y="2741"/>
                  </a:lnTo>
                  <a:lnTo>
                    <a:pt x="4789" y="2017"/>
                  </a:lnTo>
                  <a:close/>
                  <a:moveTo>
                    <a:pt x="4411" y="0"/>
                  </a:moveTo>
                  <a:cubicBezTo>
                    <a:pt x="3466" y="0"/>
                    <a:pt x="2741" y="725"/>
                    <a:pt x="2741" y="1702"/>
                  </a:cubicBezTo>
                  <a:lnTo>
                    <a:pt x="2741" y="2741"/>
                  </a:lnTo>
                  <a:lnTo>
                    <a:pt x="1166" y="2741"/>
                  </a:lnTo>
                  <a:cubicBezTo>
                    <a:pt x="536" y="2741"/>
                    <a:pt x="1" y="3277"/>
                    <a:pt x="1" y="3875"/>
                  </a:cubicBezTo>
                  <a:lnTo>
                    <a:pt x="1" y="4254"/>
                  </a:lnTo>
                  <a:cubicBezTo>
                    <a:pt x="1513" y="5860"/>
                    <a:pt x="3592" y="6837"/>
                    <a:pt x="5829" y="6837"/>
                  </a:cubicBezTo>
                  <a:cubicBezTo>
                    <a:pt x="8097" y="6837"/>
                    <a:pt x="10208" y="5892"/>
                    <a:pt x="11720" y="4254"/>
                  </a:cubicBezTo>
                  <a:lnTo>
                    <a:pt x="11720" y="3718"/>
                  </a:lnTo>
                  <a:cubicBezTo>
                    <a:pt x="11657" y="3214"/>
                    <a:pt x="11185" y="2741"/>
                    <a:pt x="10649" y="2741"/>
                  </a:cubicBezTo>
                  <a:lnTo>
                    <a:pt x="8885" y="2741"/>
                  </a:lnTo>
                  <a:lnTo>
                    <a:pt x="8885" y="1702"/>
                  </a:lnTo>
                  <a:cubicBezTo>
                    <a:pt x="8885" y="756"/>
                    <a:pt x="8129" y="0"/>
                    <a:pt x="71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8067;p57">
              <a:extLst>
                <a:ext uri="{FF2B5EF4-FFF2-40B4-BE49-F238E27FC236}">
                  <a16:creationId xmlns:a16="http://schemas.microsoft.com/office/drawing/2014/main" id="{299F7A15-3ACE-F1D4-A288-7C980C278648}"/>
                </a:ext>
              </a:extLst>
            </p:cNvPr>
            <p:cNvSpPr/>
            <p:nvPr/>
          </p:nvSpPr>
          <p:spPr>
            <a:xfrm>
              <a:off x="-4837325" y="3743950"/>
              <a:ext cx="291425" cy="159925"/>
            </a:xfrm>
            <a:custGeom>
              <a:avLst/>
              <a:gdLst/>
              <a:ahLst/>
              <a:cxnLst/>
              <a:rect l="l" t="t" r="r" b="b"/>
              <a:pathLst>
                <a:path w="11657" h="6397" extrusionOk="0">
                  <a:moveTo>
                    <a:pt x="11657" y="1"/>
                  </a:moveTo>
                  <a:cubicBezTo>
                    <a:pt x="10523" y="1072"/>
                    <a:pt x="9073" y="1828"/>
                    <a:pt x="7530" y="2143"/>
                  </a:cubicBezTo>
                  <a:lnTo>
                    <a:pt x="7530" y="2647"/>
                  </a:lnTo>
                  <a:cubicBezTo>
                    <a:pt x="7530" y="3214"/>
                    <a:pt x="7057" y="3687"/>
                    <a:pt x="6490" y="3687"/>
                  </a:cubicBezTo>
                  <a:lnTo>
                    <a:pt x="5135" y="3687"/>
                  </a:lnTo>
                  <a:cubicBezTo>
                    <a:pt x="4568" y="3687"/>
                    <a:pt x="4096" y="3214"/>
                    <a:pt x="4096" y="2647"/>
                  </a:cubicBezTo>
                  <a:lnTo>
                    <a:pt x="4096" y="2143"/>
                  </a:lnTo>
                  <a:cubicBezTo>
                    <a:pt x="2552" y="1828"/>
                    <a:pt x="1134" y="1103"/>
                    <a:pt x="0" y="64"/>
                  </a:cubicBezTo>
                  <a:lnTo>
                    <a:pt x="0" y="4695"/>
                  </a:lnTo>
                  <a:cubicBezTo>
                    <a:pt x="0" y="5640"/>
                    <a:pt x="756" y="6396"/>
                    <a:pt x="1701" y="6396"/>
                  </a:cubicBezTo>
                  <a:lnTo>
                    <a:pt x="9956" y="6396"/>
                  </a:lnTo>
                  <a:cubicBezTo>
                    <a:pt x="10901" y="6396"/>
                    <a:pt x="11657" y="5640"/>
                    <a:pt x="11657" y="4695"/>
                  </a:cubicBezTo>
                  <a:lnTo>
                    <a:pt x="1165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8068;p57">
              <a:extLst>
                <a:ext uri="{FF2B5EF4-FFF2-40B4-BE49-F238E27FC236}">
                  <a16:creationId xmlns:a16="http://schemas.microsoft.com/office/drawing/2014/main" id="{D918D907-F3DA-46AE-E99A-3D229F23FA3F}"/>
                </a:ext>
              </a:extLst>
            </p:cNvPr>
            <p:cNvSpPr/>
            <p:nvPr/>
          </p:nvSpPr>
          <p:spPr>
            <a:xfrm>
              <a:off x="-4716825" y="3799075"/>
              <a:ext cx="51225" cy="18950"/>
            </a:xfrm>
            <a:custGeom>
              <a:avLst/>
              <a:gdLst/>
              <a:ahLst/>
              <a:cxnLst/>
              <a:rect l="l" t="t" r="r" b="b"/>
              <a:pathLst>
                <a:path w="2049" h="758" extrusionOk="0">
                  <a:moveTo>
                    <a:pt x="0" y="1"/>
                  </a:moveTo>
                  <a:lnTo>
                    <a:pt x="0" y="411"/>
                  </a:lnTo>
                  <a:cubicBezTo>
                    <a:pt x="0" y="600"/>
                    <a:pt x="158" y="757"/>
                    <a:pt x="347" y="757"/>
                  </a:cubicBezTo>
                  <a:lnTo>
                    <a:pt x="1670" y="757"/>
                  </a:lnTo>
                  <a:cubicBezTo>
                    <a:pt x="1891" y="757"/>
                    <a:pt x="2048" y="600"/>
                    <a:pt x="2048" y="411"/>
                  </a:cubicBezTo>
                  <a:lnTo>
                    <a:pt x="2048" y="1"/>
                  </a:lnTo>
                  <a:cubicBezTo>
                    <a:pt x="1686" y="48"/>
                    <a:pt x="1347" y="72"/>
                    <a:pt x="1012" y="72"/>
                  </a:cubicBezTo>
                  <a:cubicBezTo>
                    <a:pt x="678" y="72"/>
                    <a:pt x="347" y="48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9" name="Google Shape;8069;p57">
            <a:extLst>
              <a:ext uri="{FF2B5EF4-FFF2-40B4-BE49-F238E27FC236}">
                <a16:creationId xmlns:a16="http://schemas.microsoft.com/office/drawing/2014/main" id="{B32C3CDF-B236-4FCB-B356-DACB39A59462}"/>
              </a:ext>
            </a:extLst>
          </p:cNvPr>
          <p:cNvGrpSpPr/>
          <p:nvPr/>
        </p:nvGrpSpPr>
        <p:grpSpPr>
          <a:xfrm>
            <a:off x="4121212" y="5644982"/>
            <a:ext cx="454125" cy="452920"/>
            <a:chOff x="-4837325" y="3971575"/>
            <a:chExt cx="292225" cy="291450"/>
          </a:xfrm>
          <a:solidFill>
            <a:srgbClr val="054B99"/>
          </a:solidFill>
        </p:grpSpPr>
        <p:sp>
          <p:nvSpPr>
            <p:cNvPr id="680" name="Google Shape;8070;p57">
              <a:extLst>
                <a:ext uri="{FF2B5EF4-FFF2-40B4-BE49-F238E27FC236}">
                  <a16:creationId xmlns:a16="http://schemas.microsoft.com/office/drawing/2014/main" id="{0CA1CB4A-668F-15F7-6D34-6CD331C873AB}"/>
                </a:ext>
              </a:extLst>
            </p:cNvPr>
            <p:cNvSpPr/>
            <p:nvPr/>
          </p:nvSpPr>
          <p:spPr>
            <a:xfrm>
              <a:off x="-4734150" y="4073975"/>
              <a:ext cx="86650" cy="86650"/>
            </a:xfrm>
            <a:custGeom>
              <a:avLst/>
              <a:gdLst/>
              <a:ahLst/>
              <a:cxnLst/>
              <a:rect l="l" t="t" r="r" b="b"/>
              <a:pathLst>
                <a:path w="3466" h="3466" extrusionOk="0">
                  <a:moveTo>
                    <a:pt x="1701" y="725"/>
                  </a:moveTo>
                  <a:cubicBezTo>
                    <a:pt x="2269" y="725"/>
                    <a:pt x="2773" y="1197"/>
                    <a:pt x="2773" y="1733"/>
                  </a:cubicBezTo>
                  <a:cubicBezTo>
                    <a:pt x="2773" y="2300"/>
                    <a:pt x="2300" y="2804"/>
                    <a:pt x="1733" y="2804"/>
                  </a:cubicBezTo>
                  <a:cubicBezTo>
                    <a:pt x="1197" y="2804"/>
                    <a:pt x="693" y="2300"/>
                    <a:pt x="693" y="1733"/>
                  </a:cubicBezTo>
                  <a:cubicBezTo>
                    <a:pt x="693" y="1197"/>
                    <a:pt x="1166" y="725"/>
                    <a:pt x="1701" y="725"/>
                  </a:cubicBezTo>
                  <a:close/>
                  <a:moveTo>
                    <a:pt x="1701" y="0"/>
                  </a:moveTo>
                  <a:cubicBezTo>
                    <a:pt x="756" y="0"/>
                    <a:pt x="0" y="756"/>
                    <a:pt x="0" y="1701"/>
                  </a:cubicBezTo>
                  <a:cubicBezTo>
                    <a:pt x="0" y="2647"/>
                    <a:pt x="851" y="3466"/>
                    <a:pt x="1796" y="3466"/>
                  </a:cubicBezTo>
                  <a:cubicBezTo>
                    <a:pt x="2741" y="3466"/>
                    <a:pt x="3466" y="2647"/>
                    <a:pt x="3466" y="1701"/>
                  </a:cubicBezTo>
                  <a:cubicBezTo>
                    <a:pt x="3434" y="756"/>
                    <a:pt x="2647" y="0"/>
                    <a:pt x="17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8071;p57">
              <a:extLst>
                <a:ext uri="{FF2B5EF4-FFF2-40B4-BE49-F238E27FC236}">
                  <a16:creationId xmlns:a16="http://schemas.microsoft.com/office/drawing/2014/main" id="{AD1FD11C-41E2-A788-6E41-7DB43BD16541}"/>
                </a:ext>
              </a:extLst>
            </p:cNvPr>
            <p:cNvSpPr/>
            <p:nvPr/>
          </p:nvSpPr>
          <p:spPr>
            <a:xfrm>
              <a:off x="-4700300" y="4108625"/>
              <a:ext cx="18950" cy="17350"/>
            </a:xfrm>
            <a:custGeom>
              <a:avLst/>
              <a:gdLst/>
              <a:ahLst/>
              <a:cxnLst/>
              <a:rect l="l" t="t" r="r" b="b"/>
              <a:pathLst>
                <a:path w="758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36" y="693"/>
                    <a:pt x="757" y="536"/>
                    <a:pt x="757" y="347"/>
                  </a:cubicBezTo>
                  <a:cubicBezTo>
                    <a:pt x="757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8072;p57">
              <a:extLst>
                <a:ext uri="{FF2B5EF4-FFF2-40B4-BE49-F238E27FC236}">
                  <a16:creationId xmlns:a16="http://schemas.microsoft.com/office/drawing/2014/main" id="{F18F0CBB-3434-8BA1-38F5-EF353AB50F9F}"/>
                </a:ext>
              </a:extLst>
            </p:cNvPr>
            <p:cNvSpPr/>
            <p:nvPr/>
          </p:nvSpPr>
          <p:spPr>
            <a:xfrm>
              <a:off x="-4748325" y="3971575"/>
              <a:ext cx="203225" cy="204025"/>
            </a:xfrm>
            <a:custGeom>
              <a:avLst/>
              <a:gdLst/>
              <a:ahLst/>
              <a:cxnLst/>
              <a:rect l="l" t="t" r="r" b="b"/>
              <a:pathLst>
                <a:path w="8129" h="8161" extrusionOk="0">
                  <a:moveTo>
                    <a:pt x="2268" y="1"/>
                  </a:moveTo>
                  <a:cubicBezTo>
                    <a:pt x="1449" y="1"/>
                    <a:pt x="693" y="158"/>
                    <a:pt x="0" y="473"/>
                  </a:cubicBezTo>
                  <a:lnTo>
                    <a:pt x="1512" y="3561"/>
                  </a:lnTo>
                  <a:cubicBezTo>
                    <a:pt x="1764" y="3466"/>
                    <a:pt x="1985" y="3435"/>
                    <a:pt x="2268" y="3435"/>
                  </a:cubicBezTo>
                  <a:cubicBezTo>
                    <a:pt x="3623" y="3435"/>
                    <a:pt x="4726" y="4506"/>
                    <a:pt x="4726" y="5829"/>
                  </a:cubicBezTo>
                  <a:cubicBezTo>
                    <a:pt x="4726" y="6112"/>
                    <a:pt x="4663" y="6396"/>
                    <a:pt x="4600" y="6617"/>
                  </a:cubicBezTo>
                  <a:lnTo>
                    <a:pt x="7656" y="8160"/>
                  </a:lnTo>
                  <a:cubicBezTo>
                    <a:pt x="7971" y="7436"/>
                    <a:pt x="8128" y="6617"/>
                    <a:pt x="8128" y="5829"/>
                  </a:cubicBezTo>
                  <a:cubicBezTo>
                    <a:pt x="8128" y="2647"/>
                    <a:pt x="5513" y="1"/>
                    <a:pt x="22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8073;p57">
              <a:extLst>
                <a:ext uri="{FF2B5EF4-FFF2-40B4-BE49-F238E27FC236}">
                  <a16:creationId xmlns:a16="http://schemas.microsoft.com/office/drawing/2014/main" id="{AC50DCFE-17AE-B135-31F2-1DC4A82371CF}"/>
                </a:ext>
              </a:extLst>
            </p:cNvPr>
            <p:cNvSpPr/>
            <p:nvPr/>
          </p:nvSpPr>
          <p:spPr>
            <a:xfrm>
              <a:off x="-4656175" y="4151950"/>
              <a:ext cx="91375" cy="91375"/>
            </a:xfrm>
            <a:custGeom>
              <a:avLst/>
              <a:gdLst/>
              <a:ahLst/>
              <a:cxnLst/>
              <a:rect l="l" t="t" r="r" b="b"/>
              <a:pathLst>
                <a:path w="3655" h="3655" extrusionOk="0">
                  <a:moveTo>
                    <a:pt x="599" y="0"/>
                  </a:moveTo>
                  <a:cubicBezTo>
                    <a:pt x="441" y="221"/>
                    <a:pt x="252" y="441"/>
                    <a:pt x="0" y="599"/>
                  </a:cubicBezTo>
                  <a:lnTo>
                    <a:pt x="1544" y="3655"/>
                  </a:lnTo>
                  <a:cubicBezTo>
                    <a:pt x="2395" y="3151"/>
                    <a:pt x="3151" y="2395"/>
                    <a:pt x="3655" y="1544"/>
                  </a:cubicBezTo>
                  <a:lnTo>
                    <a:pt x="59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8074;p57">
              <a:extLst>
                <a:ext uri="{FF2B5EF4-FFF2-40B4-BE49-F238E27FC236}">
                  <a16:creationId xmlns:a16="http://schemas.microsoft.com/office/drawing/2014/main" id="{DC34736D-9994-653B-9646-199535D81788}"/>
                </a:ext>
              </a:extLst>
            </p:cNvPr>
            <p:cNvSpPr/>
            <p:nvPr/>
          </p:nvSpPr>
          <p:spPr>
            <a:xfrm>
              <a:off x="-4817650" y="3991275"/>
              <a:ext cx="91400" cy="91375"/>
            </a:xfrm>
            <a:custGeom>
              <a:avLst/>
              <a:gdLst/>
              <a:ahLst/>
              <a:cxnLst/>
              <a:rect l="l" t="t" r="r" b="b"/>
              <a:pathLst>
                <a:path w="3656" h="3655" extrusionOk="0">
                  <a:moveTo>
                    <a:pt x="2143" y="0"/>
                  </a:moveTo>
                  <a:cubicBezTo>
                    <a:pt x="1261" y="504"/>
                    <a:pt x="536" y="1260"/>
                    <a:pt x="1" y="2111"/>
                  </a:cubicBezTo>
                  <a:lnTo>
                    <a:pt x="3088" y="3655"/>
                  </a:lnTo>
                  <a:cubicBezTo>
                    <a:pt x="3246" y="3434"/>
                    <a:pt x="3435" y="3214"/>
                    <a:pt x="3655" y="3088"/>
                  </a:cubicBezTo>
                  <a:lnTo>
                    <a:pt x="214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8075;p57">
              <a:extLst>
                <a:ext uri="{FF2B5EF4-FFF2-40B4-BE49-F238E27FC236}">
                  <a16:creationId xmlns:a16="http://schemas.microsoft.com/office/drawing/2014/main" id="{F2E10CE3-12B3-D85A-D556-3BEF9650DD16}"/>
                </a:ext>
              </a:extLst>
            </p:cNvPr>
            <p:cNvSpPr/>
            <p:nvPr/>
          </p:nvSpPr>
          <p:spPr>
            <a:xfrm>
              <a:off x="-4837325" y="4059000"/>
              <a:ext cx="204000" cy="204025"/>
            </a:xfrm>
            <a:custGeom>
              <a:avLst/>
              <a:gdLst/>
              <a:ahLst/>
              <a:cxnLst/>
              <a:rect l="l" t="t" r="r" b="b"/>
              <a:pathLst>
                <a:path w="8160" h="8161" extrusionOk="0">
                  <a:moveTo>
                    <a:pt x="473" y="1"/>
                  </a:moveTo>
                  <a:cubicBezTo>
                    <a:pt x="158" y="725"/>
                    <a:pt x="0" y="1513"/>
                    <a:pt x="0" y="2300"/>
                  </a:cubicBezTo>
                  <a:cubicBezTo>
                    <a:pt x="0" y="5482"/>
                    <a:pt x="2615" y="8160"/>
                    <a:pt x="5828" y="8160"/>
                  </a:cubicBezTo>
                  <a:cubicBezTo>
                    <a:pt x="6648" y="8160"/>
                    <a:pt x="7435" y="8003"/>
                    <a:pt x="8160" y="7688"/>
                  </a:cubicBezTo>
                  <a:lnTo>
                    <a:pt x="6616" y="4632"/>
                  </a:lnTo>
                  <a:cubicBezTo>
                    <a:pt x="6396" y="4695"/>
                    <a:pt x="6144" y="4726"/>
                    <a:pt x="5860" y="4726"/>
                  </a:cubicBezTo>
                  <a:cubicBezTo>
                    <a:pt x="4537" y="4726"/>
                    <a:pt x="3434" y="3624"/>
                    <a:pt x="3434" y="2300"/>
                  </a:cubicBezTo>
                  <a:cubicBezTo>
                    <a:pt x="3434" y="2017"/>
                    <a:pt x="3466" y="1796"/>
                    <a:pt x="3560" y="1544"/>
                  </a:cubicBezTo>
                  <a:lnTo>
                    <a:pt x="47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6" name="Google Shape;8076;p57">
            <a:extLst>
              <a:ext uri="{FF2B5EF4-FFF2-40B4-BE49-F238E27FC236}">
                <a16:creationId xmlns:a16="http://schemas.microsoft.com/office/drawing/2014/main" id="{D6C725B9-C3F0-CA67-877B-5B18A5A4E050}"/>
              </a:ext>
            </a:extLst>
          </p:cNvPr>
          <p:cNvGrpSpPr/>
          <p:nvPr/>
        </p:nvGrpSpPr>
        <p:grpSpPr>
          <a:xfrm>
            <a:off x="7026590" y="4519703"/>
            <a:ext cx="465157" cy="399034"/>
            <a:chOff x="-3037625" y="3254850"/>
            <a:chExt cx="299325" cy="256775"/>
          </a:xfrm>
          <a:solidFill>
            <a:srgbClr val="054B99"/>
          </a:solidFill>
        </p:grpSpPr>
        <p:sp>
          <p:nvSpPr>
            <p:cNvPr id="687" name="Google Shape;8077;p57">
              <a:extLst>
                <a:ext uri="{FF2B5EF4-FFF2-40B4-BE49-F238E27FC236}">
                  <a16:creationId xmlns:a16="http://schemas.microsoft.com/office/drawing/2014/main" id="{4B54B573-A585-FD2B-C60B-1E3E4B519CE4}"/>
                </a:ext>
              </a:extLst>
            </p:cNvPr>
            <p:cNvSpPr/>
            <p:nvPr/>
          </p:nvSpPr>
          <p:spPr>
            <a:xfrm>
              <a:off x="-3037625" y="3460400"/>
              <a:ext cx="152825" cy="51225"/>
            </a:xfrm>
            <a:custGeom>
              <a:avLst/>
              <a:gdLst/>
              <a:ahLst/>
              <a:cxnLst/>
              <a:rect l="l" t="t" r="r" b="b"/>
              <a:pathLst>
                <a:path w="6113" h="2049" extrusionOk="0">
                  <a:moveTo>
                    <a:pt x="1356" y="1"/>
                  </a:moveTo>
                  <a:cubicBezTo>
                    <a:pt x="1" y="1"/>
                    <a:pt x="1" y="2049"/>
                    <a:pt x="1356" y="2049"/>
                  </a:cubicBezTo>
                  <a:lnTo>
                    <a:pt x="4758" y="2049"/>
                  </a:lnTo>
                  <a:cubicBezTo>
                    <a:pt x="6113" y="2049"/>
                    <a:pt x="6113" y="1"/>
                    <a:pt x="47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8078;p57">
              <a:extLst>
                <a:ext uri="{FF2B5EF4-FFF2-40B4-BE49-F238E27FC236}">
                  <a16:creationId xmlns:a16="http://schemas.microsoft.com/office/drawing/2014/main" id="{E4A54FF5-64A9-CB67-AB90-85A8E33800D3}"/>
                </a:ext>
              </a:extLst>
            </p:cNvPr>
            <p:cNvSpPr/>
            <p:nvPr/>
          </p:nvSpPr>
          <p:spPr>
            <a:xfrm>
              <a:off x="-2884825" y="3460400"/>
              <a:ext cx="146525" cy="51225"/>
            </a:xfrm>
            <a:custGeom>
              <a:avLst/>
              <a:gdLst/>
              <a:ahLst/>
              <a:cxnLst/>
              <a:rect l="l" t="t" r="r" b="b"/>
              <a:pathLst>
                <a:path w="5861" h="2049" extrusionOk="0">
                  <a:moveTo>
                    <a:pt x="1" y="1"/>
                  </a:moveTo>
                  <a:cubicBezTo>
                    <a:pt x="473" y="631"/>
                    <a:pt x="473" y="1419"/>
                    <a:pt x="1" y="2049"/>
                  </a:cubicBezTo>
                  <a:lnTo>
                    <a:pt x="4853" y="2049"/>
                  </a:lnTo>
                  <a:cubicBezTo>
                    <a:pt x="5388" y="2049"/>
                    <a:pt x="5861" y="1576"/>
                    <a:pt x="5861" y="1041"/>
                  </a:cubicBezTo>
                  <a:cubicBezTo>
                    <a:pt x="5861" y="442"/>
                    <a:pt x="5451" y="1"/>
                    <a:pt x="48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8079;p57">
              <a:extLst>
                <a:ext uri="{FF2B5EF4-FFF2-40B4-BE49-F238E27FC236}">
                  <a16:creationId xmlns:a16="http://schemas.microsoft.com/office/drawing/2014/main" id="{023573D6-45DD-761E-F19B-5625308ADA7D}"/>
                </a:ext>
              </a:extLst>
            </p:cNvPr>
            <p:cNvSpPr/>
            <p:nvPr/>
          </p:nvSpPr>
          <p:spPr>
            <a:xfrm>
              <a:off x="-2909225" y="3313125"/>
              <a:ext cx="59875" cy="72475"/>
            </a:xfrm>
            <a:custGeom>
              <a:avLst/>
              <a:gdLst/>
              <a:ahLst/>
              <a:cxnLst/>
              <a:rect l="l" t="t" r="r" b="b"/>
              <a:pathLst>
                <a:path w="2395" h="2899" extrusionOk="0">
                  <a:moveTo>
                    <a:pt x="0" y="1"/>
                  </a:moveTo>
                  <a:lnTo>
                    <a:pt x="0" y="2899"/>
                  </a:lnTo>
                  <a:lnTo>
                    <a:pt x="2395" y="145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8080;p57">
              <a:extLst>
                <a:ext uri="{FF2B5EF4-FFF2-40B4-BE49-F238E27FC236}">
                  <a16:creationId xmlns:a16="http://schemas.microsoft.com/office/drawing/2014/main" id="{66261388-A8D4-AFAD-3499-889D2613EA89}"/>
                </a:ext>
              </a:extLst>
            </p:cNvPr>
            <p:cNvSpPr/>
            <p:nvPr/>
          </p:nvSpPr>
          <p:spPr>
            <a:xfrm>
              <a:off x="-3029750" y="3254850"/>
              <a:ext cx="291450" cy="188250"/>
            </a:xfrm>
            <a:custGeom>
              <a:avLst/>
              <a:gdLst/>
              <a:ahLst/>
              <a:cxnLst/>
              <a:rect l="l" t="t" r="r" b="b"/>
              <a:pathLst>
                <a:path w="11658" h="7530" extrusionOk="0">
                  <a:moveTo>
                    <a:pt x="4414" y="1387"/>
                  </a:moveTo>
                  <a:cubicBezTo>
                    <a:pt x="4476" y="1387"/>
                    <a:pt x="4541" y="1407"/>
                    <a:pt x="4601" y="1449"/>
                  </a:cubicBezTo>
                  <a:lnTo>
                    <a:pt x="8035" y="3497"/>
                  </a:lnTo>
                  <a:cubicBezTo>
                    <a:pt x="8287" y="3623"/>
                    <a:pt x="8287" y="3938"/>
                    <a:pt x="8035" y="4064"/>
                  </a:cubicBezTo>
                  <a:lnTo>
                    <a:pt x="4601" y="6112"/>
                  </a:lnTo>
                  <a:cubicBezTo>
                    <a:pt x="4552" y="6140"/>
                    <a:pt x="4500" y="6153"/>
                    <a:pt x="4448" y="6153"/>
                  </a:cubicBezTo>
                  <a:cubicBezTo>
                    <a:pt x="4268" y="6153"/>
                    <a:pt x="4097" y="6000"/>
                    <a:pt x="4097" y="5829"/>
                  </a:cubicBezTo>
                  <a:lnTo>
                    <a:pt x="4097" y="1733"/>
                  </a:lnTo>
                  <a:cubicBezTo>
                    <a:pt x="4097" y="1527"/>
                    <a:pt x="4247" y="1387"/>
                    <a:pt x="4414" y="1387"/>
                  </a:cubicBezTo>
                  <a:close/>
                  <a:moveTo>
                    <a:pt x="1041" y="0"/>
                  </a:moveTo>
                  <a:cubicBezTo>
                    <a:pt x="473" y="0"/>
                    <a:pt x="1" y="473"/>
                    <a:pt x="1" y="1040"/>
                  </a:cubicBezTo>
                  <a:lnTo>
                    <a:pt x="1" y="6490"/>
                  </a:lnTo>
                  <a:cubicBezTo>
                    <a:pt x="1" y="7057"/>
                    <a:pt x="473" y="7530"/>
                    <a:pt x="1041" y="7530"/>
                  </a:cubicBezTo>
                  <a:lnTo>
                    <a:pt x="10650" y="7530"/>
                  </a:lnTo>
                  <a:cubicBezTo>
                    <a:pt x="11185" y="7530"/>
                    <a:pt x="11658" y="7057"/>
                    <a:pt x="11658" y="6490"/>
                  </a:cubicBezTo>
                  <a:lnTo>
                    <a:pt x="11658" y="1040"/>
                  </a:lnTo>
                  <a:cubicBezTo>
                    <a:pt x="11658" y="473"/>
                    <a:pt x="11248" y="0"/>
                    <a:pt x="106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1" name="Google Shape;8081;p57">
            <a:extLst>
              <a:ext uri="{FF2B5EF4-FFF2-40B4-BE49-F238E27FC236}">
                <a16:creationId xmlns:a16="http://schemas.microsoft.com/office/drawing/2014/main" id="{A330CB4A-F45F-4EE8-4D16-DD4226EAB874}"/>
              </a:ext>
            </a:extLst>
          </p:cNvPr>
          <p:cNvGrpSpPr/>
          <p:nvPr/>
        </p:nvGrpSpPr>
        <p:grpSpPr>
          <a:xfrm>
            <a:off x="7030863" y="5049003"/>
            <a:ext cx="456611" cy="454164"/>
            <a:chOff x="-3031325" y="3597450"/>
            <a:chExt cx="293825" cy="292250"/>
          </a:xfrm>
          <a:solidFill>
            <a:srgbClr val="054B99"/>
          </a:solidFill>
        </p:grpSpPr>
        <p:sp>
          <p:nvSpPr>
            <p:cNvPr id="692" name="Google Shape;8082;p57">
              <a:extLst>
                <a:ext uri="{FF2B5EF4-FFF2-40B4-BE49-F238E27FC236}">
                  <a16:creationId xmlns:a16="http://schemas.microsoft.com/office/drawing/2014/main" id="{51CB5795-4E97-B204-E8C2-B342046EE6B2}"/>
                </a:ext>
              </a:extLst>
            </p:cNvPr>
            <p:cNvSpPr/>
            <p:nvPr/>
          </p:nvSpPr>
          <p:spPr>
            <a:xfrm>
              <a:off x="-3029750" y="3597450"/>
              <a:ext cx="292250" cy="67775"/>
            </a:xfrm>
            <a:custGeom>
              <a:avLst/>
              <a:gdLst/>
              <a:ahLst/>
              <a:cxnLst/>
              <a:rect l="l" t="t" r="r" b="b"/>
              <a:pathLst>
                <a:path w="11690" h="2711" extrusionOk="0">
                  <a:moveTo>
                    <a:pt x="1702" y="1387"/>
                  </a:moveTo>
                  <a:cubicBezTo>
                    <a:pt x="1891" y="1387"/>
                    <a:pt x="2049" y="1545"/>
                    <a:pt x="2049" y="1734"/>
                  </a:cubicBezTo>
                  <a:cubicBezTo>
                    <a:pt x="2049" y="1923"/>
                    <a:pt x="1891" y="2080"/>
                    <a:pt x="1702" y="2080"/>
                  </a:cubicBezTo>
                  <a:cubicBezTo>
                    <a:pt x="1513" y="2080"/>
                    <a:pt x="1356" y="1923"/>
                    <a:pt x="1356" y="1734"/>
                  </a:cubicBezTo>
                  <a:cubicBezTo>
                    <a:pt x="1356" y="1545"/>
                    <a:pt x="1513" y="1387"/>
                    <a:pt x="1702" y="1387"/>
                  </a:cubicBezTo>
                  <a:close/>
                  <a:moveTo>
                    <a:pt x="3120" y="1387"/>
                  </a:moveTo>
                  <a:cubicBezTo>
                    <a:pt x="3309" y="1387"/>
                    <a:pt x="3466" y="1545"/>
                    <a:pt x="3466" y="1734"/>
                  </a:cubicBezTo>
                  <a:cubicBezTo>
                    <a:pt x="3466" y="1923"/>
                    <a:pt x="3309" y="2080"/>
                    <a:pt x="3120" y="2080"/>
                  </a:cubicBezTo>
                  <a:cubicBezTo>
                    <a:pt x="2931" y="2080"/>
                    <a:pt x="2773" y="1923"/>
                    <a:pt x="2773" y="1734"/>
                  </a:cubicBezTo>
                  <a:cubicBezTo>
                    <a:pt x="2773" y="1545"/>
                    <a:pt x="2931" y="1387"/>
                    <a:pt x="3120" y="1387"/>
                  </a:cubicBezTo>
                  <a:close/>
                  <a:moveTo>
                    <a:pt x="9985" y="1417"/>
                  </a:moveTo>
                  <a:cubicBezTo>
                    <a:pt x="10400" y="1417"/>
                    <a:pt x="10449" y="2080"/>
                    <a:pt x="9956" y="2080"/>
                  </a:cubicBezTo>
                  <a:lnTo>
                    <a:pt x="5861" y="2080"/>
                  </a:lnTo>
                  <a:cubicBezTo>
                    <a:pt x="5451" y="2080"/>
                    <a:pt x="5388" y="1418"/>
                    <a:pt x="5861" y="1418"/>
                  </a:cubicBezTo>
                  <a:lnTo>
                    <a:pt x="9956" y="1418"/>
                  </a:lnTo>
                  <a:cubicBezTo>
                    <a:pt x="9966" y="1418"/>
                    <a:pt x="9976" y="1417"/>
                    <a:pt x="9985" y="1417"/>
                  </a:cubicBezTo>
                  <a:close/>
                  <a:moveTo>
                    <a:pt x="1041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2710"/>
                  </a:lnTo>
                  <a:lnTo>
                    <a:pt x="11689" y="2710"/>
                  </a:lnTo>
                  <a:lnTo>
                    <a:pt x="11689" y="1040"/>
                  </a:lnTo>
                  <a:cubicBezTo>
                    <a:pt x="11658" y="473"/>
                    <a:pt x="11248" y="1"/>
                    <a:pt x="106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8083;p57">
              <a:extLst>
                <a:ext uri="{FF2B5EF4-FFF2-40B4-BE49-F238E27FC236}">
                  <a16:creationId xmlns:a16="http://schemas.microsoft.com/office/drawing/2014/main" id="{F2229F78-525F-F01D-A14D-A9F38A24660D}"/>
                </a:ext>
              </a:extLst>
            </p:cNvPr>
            <p:cNvSpPr/>
            <p:nvPr/>
          </p:nvSpPr>
          <p:spPr>
            <a:xfrm>
              <a:off x="-3031325" y="3687250"/>
              <a:ext cx="292250" cy="153600"/>
            </a:xfrm>
            <a:custGeom>
              <a:avLst/>
              <a:gdLst/>
              <a:ahLst/>
              <a:cxnLst/>
              <a:rect l="l" t="t" r="r" b="b"/>
              <a:pathLst>
                <a:path w="11690" h="6144" extrusionOk="0">
                  <a:moveTo>
                    <a:pt x="1" y="0"/>
                  </a:moveTo>
                  <a:lnTo>
                    <a:pt x="1" y="5104"/>
                  </a:lnTo>
                  <a:lnTo>
                    <a:pt x="64" y="5104"/>
                  </a:lnTo>
                  <a:cubicBezTo>
                    <a:pt x="64" y="5671"/>
                    <a:pt x="536" y="6144"/>
                    <a:pt x="1104" y="6144"/>
                  </a:cubicBezTo>
                  <a:lnTo>
                    <a:pt x="4475" y="6144"/>
                  </a:lnTo>
                  <a:cubicBezTo>
                    <a:pt x="4317" y="5671"/>
                    <a:pt x="4223" y="5199"/>
                    <a:pt x="4223" y="4695"/>
                  </a:cubicBezTo>
                  <a:lnTo>
                    <a:pt x="4223" y="2395"/>
                  </a:lnTo>
                  <a:cubicBezTo>
                    <a:pt x="4223" y="1790"/>
                    <a:pt x="4686" y="1366"/>
                    <a:pt x="5227" y="1366"/>
                  </a:cubicBezTo>
                  <a:cubicBezTo>
                    <a:pt x="5362" y="1366"/>
                    <a:pt x="5502" y="1393"/>
                    <a:pt x="5640" y="1450"/>
                  </a:cubicBezTo>
                  <a:cubicBezTo>
                    <a:pt x="5735" y="1481"/>
                    <a:pt x="5861" y="1544"/>
                    <a:pt x="5987" y="1544"/>
                  </a:cubicBezTo>
                  <a:cubicBezTo>
                    <a:pt x="6144" y="1544"/>
                    <a:pt x="6365" y="1450"/>
                    <a:pt x="6900" y="977"/>
                  </a:cubicBezTo>
                  <a:cubicBezTo>
                    <a:pt x="7090" y="788"/>
                    <a:pt x="7349" y="693"/>
                    <a:pt x="7613" y="693"/>
                  </a:cubicBezTo>
                  <a:cubicBezTo>
                    <a:pt x="7877" y="693"/>
                    <a:pt x="8145" y="788"/>
                    <a:pt x="8350" y="977"/>
                  </a:cubicBezTo>
                  <a:cubicBezTo>
                    <a:pt x="8822" y="1450"/>
                    <a:pt x="9106" y="1544"/>
                    <a:pt x="9263" y="1544"/>
                  </a:cubicBezTo>
                  <a:cubicBezTo>
                    <a:pt x="9358" y="1544"/>
                    <a:pt x="9484" y="1481"/>
                    <a:pt x="9610" y="1450"/>
                  </a:cubicBezTo>
                  <a:cubicBezTo>
                    <a:pt x="9742" y="1393"/>
                    <a:pt x="9878" y="1366"/>
                    <a:pt x="10011" y="1366"/>
                  </a:cubicBezTo>
                  <a:cubicBezTo>
                    <a:pt x="10544" y="1366"/>
                    <a:pt x="11028" y="1790"/>
                    <a:pt x="11028" y="2395"/>
                  </a:cubicBezTo>
                  <a:lnTo>
                    <a:pt x="11028" y="4695"/>
                  </a:lnTo>
                  <a:cubicBezTo>
                    <a:pt x="11028" y="5199"/>
                    <a:pt x="10933" y="5671"/>
                    <a:pt x="10744" y="6144"/>
                  </a:cubicBezTo>
                  <a:cubicBezTo>
                    <a:pt x="11248" y="6112"/>
                    <a:pt x="11689" y="5671"/>
                    <a:pt x="11689" y="5104"/>
                  </a:cubicBezTo>
                  <a:lnTo>
                    <a:pt x="116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8084;p57">
              <a:extLst>
                <a:ext uri="{FF2B5EF4-FFF2-40B4-BE49-F238E27FC236}">
                  <a16:creationId xmlns:a16="http://schemas.microsoft.com/office/drawing/2014/main" id="{1F06B654-1600-13C3-4FEF-44B48AE628C5}"/>
                </a:ext>
              </a:extLst>
            </p:cNvPr>
            <p:cNvSpPr/>
            <p:nvPr/>
          </p:nvSpPr>
          <p:spPr>
            <a:xfrm>
              <a:off x="-2908450" y="3724275"/>
              <a:ext cx="59900" cy="164625"/>
            </a:xfrm>
            <a:custGeom>
              <a:avLst/>
              <a:gdLst/>
              <a:ahLst/>
              <a:cxnLst/>
              <a:rect l="l" t="t" r="r" b="b"/>
              <a:pathLst>
                <a:path w="2396" h="6585" extrusionOk="0">
                  <a:moveTo>
                    <a:pt x="2395" y="0"/>
                  </a:moveTo>
                  <a:cubicBezTo>
                    <a:pt x="1904" y="491"/>
                    <a:pt x="1500" y="721"/>
                    <a:pt x="1085" y="721"/>
                  </a:cubicBezTo>
                  <a:cubicBezTo>
                    <a:pt x="887" y="721"/>
                    <a:pt x="687" y="669"/>
                    <a:pt x="473" y="567"/>
                  </a:cubicBezTo>
                  <a:cubicBezTo>
                    <a:pt x="423" y="548"/>
                    <a:pt x="374" y="539"/>
                    <a:pt x="327" y="539"/>
                  </a:cubicBezTo>
                  <a:cubicBezTo>
                    <a:pt x="142" y="539"/>
                    <a:pt x="1" y="681"/>
                    <a:pt x="1" y="882"/>
                  </a:cubicBezTo>
                  <a:lnTo>
                    <a:pt x="1" y="3214"/>
                  </a:lnTo>
                  <a:cubicBezTo>
                    <a:pt x="1" y="3718"/>
                    <a:pt x="127" y="4222"/>
                    <a:pt x="316" y="4663"/>
                  </a:cubicBezTo>
                  <a:cubicBezTo>
                    <a:pt x="725" y="5513"/>
                    <a:pt x="1387" y="6238"/>
                    <a:pt x="2395" y="6585"/>
                  </a:cubicBezTo>
                  <a:lnTo>
                    <a:pt x="239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8085;p57">
              <a:extLst>
                <a:ext uri="{FF2B5EF4-FFF2-40B4-BE49-F238E27FC236}">
                  <a16:creationId xmlns:a16="http://schemas.microsoft.com/office/drawing/2014/main" id="{C59BDCB4-5048-2AD3-B561-CF2DA5B8E2BA}"/>
                </a:ext>
              </a:extLst>
            </p:cNvPr>
            <p:cNvSpPr/>
            <p:nvPr/>
          </p:nvSpPr>
          <p:spPr>
            <a:xfrm>
              <a:off x="-2831250" y="3725850"/>
              <a:ext cx="59875" cy="163850"/>
            </a:xfrm>
            <a:custGeom>
              <a:avLst/>
              <a:gdLst/>
              <a:ahLst/>
              <a:cxnLst/>
              <a:rect l="l" t="t" r="r" b="b"/>
              <a:pathLst>
                <a:path w="2395" h="6554" extrusionOk="0">
                  <a:moveTo>
                    <a:pt x="0" y="0"/>
                  </a:moveTo>
                  <a:lnTo>
                    <a:pt x="0" y="6553"/>
                  </a:lnTo>
                  <a:cubicBezTo>
                    <a:pt x="1008" y="6175"/>
                    <a:pt x="1670" y="5450"/>
                    <a:pt x="2079" y="4631"/>
                  </a:cubicBezTo>
                  <a:cubicBezTo>
                    <a:pt x="2269" y="4159"/>
                    <a:pt x="2395" y="3686"/>
                    <a:pt x="2395" y="3182"/>
                  </a:cubicBezTo>
                  <a:lnTo>
                    <a:pt x="2395" y="851"/>
                  </a:lnTo>
                  <a:cubicBezTo>
                    <a:pt x="2395" y="623"/>
                    <a:pt x="2212" y="477"/>
                    <a:pt x="2042" y="477"/>
                  </a:cubicBezTo>
                  <a:cubicBezTo>
                    <a:pt x="2000" y="477"/>
                    <a:pt x="1959" y="485"/>
                    <a:pt x="1922" y="504"/>
                  </a:cubicBezTo>
                  <a:cubicBezTo>
                    <a:pt x="1704" y="598"/>
                    <a:pt x="1496" y="647"/>
                    <a:pt x="1291" y="647"/>
                  </a:cubicBezTo>
                  <a:cubicBezTo>
                    <a:pt x="873" y="647"/>
                    <a:pt x="465" y="44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6" name="Google Shape;8086;p57">
            <a:extLst>
              <a:ext uri="{FF2B5EF4-FFF2-40B4-BE49-F238E27FC236}">
                <a16:creationId xmlns:a16="http://schemas.microsoft.com/office/drawing/2014/main" id="{7D6E682A-B4E6-A498-ACE0-3DA6F1B62E41}"/>
              </a:ext>
            </a:extLst>
          </p:cNvPr>
          <p:cNvGrpSpPr/>
          <p:nvPr/>
        </p:nvGrpSpPr>
        <p:grpSpPr>
          <a:xfrm>
            <a:off x="7044326" y="5671301"/>
            <a:ext cx="455367" cy="400278"/>
            <a:chOff x="-3030525" y="3973150"/>
            <a:chExt cx="293025" cy="257575"/>
          </a:xfrm>
          <a:solidFill>
            <a:srgbClr val="054B99"/>
          </a:solidFill>
        </p:grpSpPr>
        <p:sp>
          <p:nvSpPr>
            <p:cNvPr id="697" name="Google Shape;8087;p57">
              <a:extLst>
                <a:ext uri="{FF2B5EF4-FFF2-40B4-BE49-F238E27FC236}">
                  <a16:creationId xmlns:a16="http://schemas.microsoft.com/office/drawing/2014/main" id="{E96F2908-FA41-DB87-A8E4-1EA7436C83F5}"/>
                </a:ext>
              </a:extLst>
            </p:cNvPr>
            <p:cNvSpPr/>
            <p:nvPr/>
          </p:nvSpPr>
          <p:spPr>
            <a:xfrm>
              <a:off x="-3029750" y="3973150"/>
              <a:ext cx="292250" cy="68550"/>
            </a:xfrm>
            <a:custGeom>
              <a:avLst/>
              <a:gdLst/>
              <a:ahLst/>
              <a:cxnLst/>
              <a:rect l="l" t="t" r="r" b="b"/>
              <a:pathLst>
                <a:path w="11690" h="2742" extrusionOk="0">
                  <a:moveTo>
                    <a:pt x="1702" y="1355"/>
                  </a:moveTo>
                  <a:cubicBezTo>
                    <a:pt x="1891" y="1355"/>
                    <a:pt x="2049" y="1513"/>
                    <a:pt x="2049" y="1702"/>
                  </a:cubicBezTo>
                  <a:cubicBezTo>
                    <a:pt x="2049" y="1922"/>
                    <a:pt x="1891" y="2080"/>
                    <a:pt x="1702" y="2080"/>
                  </a:cubicBezTo>
                  <a:cubicBezTo>
                    <a:pt x="1513" y="2080"/>
                    <a:pt x="1356" y="1922"/>
                    <a:pt x="1356" y="1702"/>
                  </a:cubicBezTo>
                  <a:cubicBezTo>
                    <a:pt x="1356" y="1513"/>
                    <a:pt x="1513" y="1355"/>
                    <a:pt x="1702" y="1355"/>
                  </a:cubicBezTo>
                  <a:close/>
                  <a:moveTo>
                    <a:pt x="3088" y="1355"/>
                  </a:moveTo>
                  <a:cubicBezTo>
                    <a:pt x="3277" y="1355"/>
                    <a:pt x="3435" y="1513"/>
                    <a:pt x="3435" y="1702"/>
                  </a:cubicBezTo>
                  <a:cubicBezTo>
                    <a:pt x="3435" y="1922"/>
                    <a:pt x="3277" y="2080"/>
                    <a:pt x="3088" y="2080"/>
                  </a:cubicBezTo>
                  <a:cubicBezTo>
                    <a:pt x="2868" y="2080"/>
                    <a:pt x="2710" y="1922"/>
                    <a:pt x="2710" y="1702"/>
                  </a:cubicBezTo>
                  <a:cubicBezTo>
                    <a:pt x="2710" y="1513"/>
                    <a:pt x="2868" y="1355"/>
                    <a:pt x="3088" y="1355"/>
                  </a:cubicBezTo>
                  <a:close/>
                  <a:moveTo>
                    <a:pt x="9925" y="1387"/>
                  </a:moveTo>
                  <a:cubicBezTo>
                    <a:pt x="10366" y="1387"/>
                    <a:pt x="10366" y="2080"/>
                    <a:pt x="9925" y="2080"/>
                  </a:cubicBezTo>
                  <a:lnTo>
                    <a:pt x="5829" y="2080"/>
                  </a:lnTo>
                  <a:cubicBezTo>
                    <a:pt x="5388" y="2080"/>
                    <a:pt x="5357" y="1387"/>
                    <a:pt x="5829" y="1387"/>
                  </a:cubicBezTo>
                  <a:close/>
                  <a:moveTo>
                    <a:pt x="1041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2741"/>
                  </a:lnTo>
                  <a:lnTo>
                    <a:pt x="11689" y="2741"/>
                  </a:lnTo>
                  <a:lnTo>
                    <a:pt x="11689" y="1040"/>
                  </a:lnTo>
                  <a:cubicBezTo>
                    <a:pt x="11658" y="505"/>
                    <a:pt x="11248" y="1"/>
                    <a:pt x="106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8088;p57">
              <a:extLst>
                <a:ext uri="{FF2B5EF4-FFF2-40B4-BE49-F238E27FC236}">
                  <a16:creationId xmlns:a16="http://schemas.microsoft.com/office/drawing/2014/main" id="{004698A3-B065-CD6D-E11C-0B3C6D2A4B61}"/>
                </a:ext>
              </a:extLst>
            </p:cNvPr>
            <p:cNvSpPr/>
            <p:nvPr/>
          </p:nvSpPr>
          <p:spPr>
            <a:xfrm>
              <a:off x="-3030525" y="4059000"/>
              <a:ext cx="292225" cy="171725"/>
            </a:xfrm>
            <a:custGeom>
              <a:avLst/>
              <a:gdLst/>
              <a:ahLst/>
              <a:cxnLst/>
              <a:rect l="l" t="t" r="r" b="b"/>
              <a:pathLst>
                <a:path w="11689" h="6869" extrusionOk="0">
                  <a:moveTo>
                    <a:pt x="3773" y="1366"/>
                  </a:moveTo>
                  <a:cubicBezTo>
                    <a:pt x="4065" y="1366"/>
                    <a:pt x="4260" y="1775"/>
                    <a:pt x="3970" y="1985"/>
                  </a:cubicBezTo>
                  <a:lnTo>
                    <a:pt x="2363" y="3088"/>
                  </a:lnTo>
                  <a:lnTo>
                    <a:pt x="3970" y="4191"/>
                  </a:lnTo>
                  <a:cubicBezTo>
                    <a:pt x="4252" y="4370"/>
                    <a:pt x="4075" y="4801"/>
                    <a:pt x="3795" y="4801"/>
                  </a:cubicBezTo>
                  <a:cubicBezTo>
                    <a:pt x="3731" y="4801"/>
                    <a:pt x="3662" y="4779"/>
                    <a:pt x="3592" y="4726"/>
                  </a:cubicBezTo>
                  <a:lnTo>
                    <a:pt x="1544" y="3372"/>
                  </a:lnTo>
                  <a:cubicBezTo>
                    <a:pt x="1324" y="3246"/>
                    <a:pt x="1324" y="2962"/>
                    <a:pt x="1544" y="2805"/>
                  </a:cubicBezTo>
                  <a:lnTo>
                    <a:pt x="3592" y="1418"/>
                  </a:lnTo>
                  <a:cubicBezTo>
                    <a:pt x="3654" y="1382"/>
                    <a:pt x="3715" y="1366"/>
                    <a:pt x="3773" y="1366"/>
                  </a:cubicBezTo>
                  <a:close/>
                  <a:moveTo>
                    <a:pt x="7912" y="1407"/>
                  </a:moveTo>
                  <a:cubicBezTo>
                    <a:pt x="7979" y="1407"/>
                    <a:pt x="8053" y="1429"/>
                    <a:pt x="8129" y="1481"/>
                  </a:cubicBezTo>
                  <a:lnTo>
                    <a:pt x="10145" y="2836"/>
                  </a:lnTo>
                  <a:cubicBezTo>
                    <a:pt x="10366" y="2962"/>
                    <a:pt x="10366" y="3277"/>
                    <a:pt x="10145" y="3403"/>
                  </a:cubicBezTo>
                  <a:lnTo>
                    <a:pt x="8129" y="4789"/>
                  </a:lnTo>
                  <a:cubicBezTo>
                    <a:pt x="8061" y="4826"/>
                    <a:pt x="7996" y="4841"/>
                    <a:pt x="7935" y="4841"/>
                  </a:cubicBezTo>
                  <a:cubicBezTo>
                    <a:pt x="7624" y="4841"/>
                    <a:pt x="7430" y="4433"/>
                    <a:pt x="7719" y="4222"/>
                  </a:cubicBezTo>
                  <a:lnTo>
                    <a:pt x="9326" y="3120"/>
                  </a:lnTo>
                  <a:lnTo>
                    <a:pt x="7719" y="2017"/>
                  </a:lnTo>
                  <a:cubicBezTo>
                    <a:pt x="7437" y="1837"/>
                    <a:pt x="7615" y="1407"/>
                    <a:pt x="7912" y="1407"/>
                  </a:cubicBezTo>
                  <a:close/>
                  <a:moveTo>
                    <a:pt x="6515" y="714"/>
                  </a:moveTo>
                  <a:cubicBezTo>
                    <a:pt x="6728" y="714"/>
                    <a:pt x="6948" y="909"/>
                    <a:pt x="6868" y="1166"/>
                  </a:cubicBezTo>
                  <a:lnTo>
                    <a:pt x="5482" y="5262"/>
                  </a:lnTo>
                  <a:cubicBezTo>
                    <a:pt x="5434" y="5420"/>
                    <a:pt x="5306" y="5489"/>
                    <a:pt x="5176" y="5489"/>
                  </a:cubicBezTo>
                  <a:cubicBezTo>
                    <a:pt x="4968" y="5489"/>
                    <a:pt x="4755" y="5313"/>
                    <a:pt x="4852" y="5041"/>
                  </a:cubicBezTo>
                  <a:lnTo>
                    <a:pt x="6207" y="946"/>
                  </a:lnTo>
                  <a:cubicBezTo>
                    <a:pt x="6265" y="782"/>
                    <a:pt x="6389" y="714"/>
                    <a:pt x="6515" y="714"/>
                  </a:cubicBezTo>
                  <a:close/>
                  <a:moveTo>
                    <a:pt x="0" y="1"/>
                  </a:moveTo>
                  <a:lnTo>
                    <a:pt x="0" y="5829"/>
                  </a:lnTo>
                  <a:lnTo>
                    <a:pt x="32" y="5829"/>
                  </a:lnTo>
                  <a:cubicBezTo>
                    <a:pt x="32" y="6396"/>
                    <a:pt x="504" y="6869"/>
                    <a:pt x="1072" y="6869"/>
                  </a:cubicBezTo>
                  <a:lnTo>
                    <a:pt x="10681" y="6869"/>
                  </a:lnTo>
                  <a:cubicBezTo>
                    <a:pt x="11216" y="6869"/>
                    <a:pt x="11689" y="6396"/>
                    <a:pt x="11689" y="5829"/>
                  </a:cubicBezTo>
                  <a:lnTo>
                    <a:pt x="1168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9" name="Google Shape;8089;p57">
            <a:extLst>
              <a:ext uri="{FF2B5EF4-FFF2-40B4-BE49-F238E27FC236}">
                <a16:creationId xmlns:a16="http://schemas.microsoft.com/office/drawing/2014/main" id="{9FDFDD1A-3A60-3527-8C45-6C852558C758}"/>
              </a:ext>
            </a:extLst>
          </p:cNvPr>
          <p:cNvGrpSpPr/>
          <p:nvPr/>
        </p:nvGrpSpPr>
        <p:grpSpPr>
          <a:xfrm>
            <a:off x="9950797" y="4558844"/>
            <a:ext cx="455367" cy="320751"/>
            <a:chOff x="-1199300" y="3279250"/>
            <a:chExt cx="293025" cy="206400"/>
          </a:xfrm>
          <a:solidFill>
            <a:srgbClr val="054B99"/>
          </a:solidFill>
        </p:grpSpPr>
        <p:sp>
          <p:nvSpPr>
            <p:cNvPr id="700" name="Google Shape;8090;p57">
              <a:extLst>
                <a:ext uri="{FF2B5EF4-FFF2-40B4-BE49-F238E27FC236}">
                  <a16:creationId xmlns:a16="http://schemas.microsoft.com/office/drawing/2014/main" id="{CFE38AD6-2EF4-D35D-20EB-6CF54C5FEBE8}"/>
                </a:ext>
              </a:extLst>
            </p:cNvPr>
            <p:cNvSpPr/>
            <p:nvPr/>
          </p:nvSpPr>
          <p:spPr>
            <a:xfrm>
              <a:off x="-1183550" y="3395050"/>
              <a:ext cx="261525" cy="90600"/>
            </a:xfrm>
            <a:custGeom>
              <a:avLst/>
              <a:gdLst/>
              <a:ahLst/>
              <a:cxnLst/>
              <a:rect l="l" t="t" r="r" b="b"/>
              <a:pathLst>
                <a:path w="10461" h="3624" extrusionOk="0">
                  <a:moveTo>
                    <a:pt x="3498" y="0"/>
                  </a:moveTo>
                  <a:lnTo>
                    <a:pt x="1" y="3529"/>
                  </a:lnTo>
                  <a:cubicBezTo>
                    <a:pt x="127" y="3623"/>
                    <a:pt x="284" y="3623"/>
                    <a:pt x="442" y="3623"/>
                  </a:cubicBezTo>
                  <a:lnTo>
                    <a:pt x="10051" y="3623"/>
                  </a:lnTo>
                  <a:cubicBezTo>
                    <a:pt x="10208" y="3623"/>
                    <a:pt x="10366" y="3560"/>
                    <a:pt x="10460" y="3529"/>
                  </a:cubicBezTo>
                  <a:lnTo>
                    <a:pt x="6963" y="0"/>
                  </a:lnTo>
                  <a:lnTo>
                    <a:pt x="5986" y="977"/>
                  </a:lnTo>
                  <a:cubicBezTo>
                    <a:pt x="5797" y="1166"/>
                    <a:pt x="5522" y="1260"/>
                    <a:pt x="5242" y="1260"/>
                  </a:cubicBezTo>
                  <a:cubicBezTo>
                    <a:pt x="4963" y="1260"/>
                    <a:pt x="4679" y="1166"/>
                    <a:pt x="4474" y="977"/>
                  </a:cubicBezTo>
                  <a:lnTo>
                    <a:pt x="349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8091;p57">
              <a:extLst>
                <a:ext uri="{FF2B5EF4-FFF2-40B4-BE49-F238E27FC236}">
                  <a16:creationId xmlns:a16="http://schemas.microsoft.com/office/drawing/2014/main" id="{825E06EA-E2F2-CD8B-4ACA-E72AEED04F98}"/>
                </a:ext>
              </a:extLst>
            </p:cNvPr>
            <p:cNvSpPr/>
            <p:nvPr/>
          </p:nvSpPr>
          <p:spPr>
            <a:xfrm>
              <a:off x="-1184325" y="3279250"/>
              <a:ext cx="261500" cy="129400"/>
            </a:xfrm>
            <a:custGeom>
              <a:avLst/>
              <a:gdLst/>
              <a:ahLst/>
              <a:cxnLst/>
              <a:rect l="l" t="t" r="r" b="b"/>
              <a:pathLst>
                <a:path w="10460" h="5176" extrusionOk="0">
                  <a:moveTo>
                    <a:pt x="410" y="1"/>
                  </a:moveTo>
                  <a:cubicBezTo>
                    <a:pt x="252" y="1"/>
                    <a:pt x="95" y="64"/>
                    <a:pt x="0" y="95"/>
                  </a:cubicBezTo>
                  <a:lnTo>
                    <a:pt x="3781" y="3876"/>
                  </a:lnTo>
                  <a:lnTo>
                    <a:pt x="4978" y="5105"/>
                  </a:lnTo>
                  <a:cubicBezTo>
                    <a:pt x="5041" y="5152"/>
                    <a:pt x="5143" y="5175"/>
                    <a:pt x="5246" y="5175"/>
                  </a:cubicBezTo>
                  <a:cubicBezTo>
                    <a:pt x="5348" y="5175"/>
                    <a:pt x="5450" y="5152"/>
                    <a:pt x="5513" y="5105"/>
                  </a:cubicBezTo>
                  <a:lnTo>
                    <a:pt x="6711" y="3876"/>
                  </a:lnTo>
                  <a:lnTo>
                    <a:pt x="10460" y="95"/>
                  </a:lnTo>
                  <a:cubicBezTo>
                    <a:pt x="10334" y="1"/>
                    <a:pt x="10176" y="1"/>
                    <a:pt x="100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8092;p57">
              <a:extLst>
                <a:ext uri="{FF2B5EF4-FFF2-40B4-BE49-F238E27FC236}">
                  <a16:creationId xmlns:a16="http://schemas.microsoft.com/office/drawing/2014/main" id="{C9A91906-251E-1976-4A4E-CCABA73E5B7F}"/>
                </a:ext>
              </a:extLst>
            </p:cNvPr>
            <p:cNvSpPr/>
            <p:nvPr/>
          </p:nvSpPr>
          <p:spPr>
            <a:xfrm>
              <a:off x="-1199300" y="3294225"/>
              <a:ext cx="90600" cy="175650"/>
            </a:xfrm>
            <a:custGeom>
              <a:avLst/>
              <a:gdLst/>
              <a:ahLst/>
              <a:cxnLst/>
              <a:rect l="l" t="t" r="r" b="b"/>
              <a:pathLst>
                <a:path w="3624" h="7026" extrusionOk="0">
                  <a:moveTo>
                    <a:pt x="126" y="0"/>
                  </a:moveTo>
                  <a:cubicBezTo>
                    <a:pt x="32" y="126"/>
                    <a:pt x="0" y="284"/>
                    <a:pt x="0" y="441"/>
                  </a:cubicBezTo>
                  <a:lnTo>
                    <a:pt x="0" y="6585"/>
                  </a:lnTo>
                  <a:cubicBezTo>
                    <a:pt x="0" y="6742"/>
                    <a:pt x="32" y="6900"/>
                    <a:pt x="126" y="7026"/>
                  </a:cubicBezTo>
                  <a:lnTo>
                    <a:pt x="3624" y="3466"/>
                  </a:lnTo>
                  <a:lnTo>
                    <a:pt x="12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8093;p57">
              <a:extLst>
                <a:ext uri="{FF2B5EF4-FFF2-40B4-BE49-F238E27FC236}">
                  <a16:creationId xmlns:a16="http://schemas.microsoft.com/office/drawing/2014/main" id="{2357A7D0-3D08-7772-155F-0CC9A4B4021C}"/>
                </a:ext>
              </a:extLst>
            </p:cNvPr>
            <p:cNvSpPr/>
            <p:nvPr/>
          </p:nvSpPr>
          <p:spPr>
            <a:xfrm>
              <a:off x="-996875" y="3294225"/>
              <a:ext cx="90600" cy="177225"/>
            </a:xfrm>
            <a:custGeom>
              <a:avLst/>
              <a:gdLst/>
              <a:ahLst/>
              <a:cxnLst/>
              <a:rect l="l" t="t" r="r" b="b"/>
              <a:pathLst>
                <a:path w="3624" h="7089" extrusionOk="0">
                  <a:moveTo>
                    <a:pt x="3529" y="0"/>
                  </a:moveTo>
                  <a:lnTo>
                    <a:pt x="0" y="3529"/>
                  </a:lnTo>
                  <a:lnTo>
                    <a:pt x="3529" y="7089"/>
                  </a:lnTo>
                  <a:cubicBezTo>
                    <a:pt x="3592" y="6963"/>
                    <a:pt x="3623" y="6805"/>
                    <a:pt x="3623" y="6648"/>
                  </a:cubicBezTo>
                  <a:lnTo>
                    <a:pt x="3623" y="504"/>
                  </a:lnTo>
                  <a:cubicBezTo>
                    <a:pt x="3592" y="284"/>
                    <a:pt x="3560" y="126"/>
                    <a:pt x="35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4" name="Google Shape;8094;p57">
            <a:extLst>
              <a:ext uri="{FF2B5EF4-FFF2-40B4-BE49-F238E27FC236}">
                <a16:creationId xmlns:a16="http://schemas.microsoft.com/office/drawing/2014/main" id="{94DBFF6F-8BA2-CB01-0E29-EEB2DD3569A8}"/>
              </a:ext>
            </a:extLst>
          </p:cNvPr>
          <p:cNvGrpSpPr/>
          <p:nvPr/>
        </p:nvGrpSpPr>
        <p:grpSpPr>
          <a:xfrm>
            <a:off x="1765333" y="4492278"/>
            <a:ext cx="479843" cy="453891"/>
            <a:chOff x="-6338550" y="3272950"/>
            <a:chExt cx="308775" cy="292075"/>
          </a:xfrm>
          <a:solidFill>
            <a:srgbClr val="054B99"/>
          </a:solidFill>
        </p:grpSpPr>
        <p:sp>
          <p:nvSpPr>
            <p:cNvPr id="705" name="Google Shape;8095;p57">
              <a:extLst>
                <a:ext uri="{FF2B5EF4-FFF2-40B4-BE49-F238E27FC236}">
                  <a16:creationId xmlns:a16="http://schemas.microsoft.com/office/drawing/2014/main" id="{1D4DA78D-D51E-875E-4826-8E87C5531EC5}"/>
                </a:ext>
              </a:extLst>
            </p:cNvPr>
            <p:cNvSpPr/>
            <p:nvPr/>
          </p:nvSpPr>
          <p:spPr>
            <a:xfrm>
              <a:off x="-6338550" y="3272950"/>
              <a:ext cx="308775" cy="119750"/>
            </a:xfrm>
            <a:custGeom>
              <a:avLst/>
              <a:gdLst/>
              <a:ahLst/>
              <a:cxnLst/>
              <a:rect l="l" t="t" r="r" b="b"/>
              <a:pathLst>
                <a:path w="12351" h="4790" extrusionOk="0">
                  <a:moveTo>
                    <a:pt x="6144" y="2017"/>
                  </a:moveTo>
                  <a:cubicBezTo>
                    <a:pt x="6333" y="2017"/>
                    <a:pt x="6491" y="2206"/>
                    <a:pt x="6491" y="2395"/>
                  </a:cubicBezTo>
                  <a:cubicBezTo>
                    <a:pt x="6459" y="2584"/>
                    <a:pt x="6333" y="2742"/>
                    <a:pt x="6144" y="2742"/>
                  </a:cubicBezTo>
                  <a:cubicBezTo>
                    <a:pt x="5955" y="2742"/>
                    <a:pt x="5797" y="2584"/>
                    <a:pt x="5797" y="2395"/>
                  </a:cubicBezTo>
                  <a:cubicBezTo>
                    <a:pt x="5797" y="2206"/>
                    <a:pt x="5955" y="2017"/>
                    <a:pt x="6144" y="2017"/>
                  </a:cubicBezTo>
                  <a:close/>
                  <a:moveTo>
                    <a:pt x="6144" y="1"/>
                  </a:moveTo>
                  <a:cubicBezTo>
                    <a:pt x="4789" y="1"/>
                    <a:pt x="3750" y="1040"/>
                    <a:pt x="3750" y="2395"/>
                  </a:cubicBezTo>
                  <a:cubicBezTo>
                    <a:pt x="3750" y="2521"/>
                    <a:pt x="3750" y="2616"/>
                    <a:pt x="3781" y="2742"/>
                  </a:cubicBezTo>
                  <a:lnTo>
                    <a:pt x="1324" y="2742"/>
                  </a:lnTo>
                  <a:cubicBezTo>
                    <a:pt x="1" y="2742"/>
                    <a:pt x="1" y="4790"/>
                    <a:pt x="1324" y="4790"/>
                  </a:cubicBezTo>
                  <a:lnTo>
                    <a:pt x="10996" y="4790"/>
                  </a:lnTo>
                  <a:cubicBezTo>
                    <a:pt x="12351" y="4790"/>
                    <a:pt x="12351" y="2742"/>
                    <a:pt x="10996" y="2742"/>
                  </a:cubicBezTo>
                  <a:lnTo>
                    <a:pt x="8507" y="2742"/>
                  </a:lnTo>
                  <a:cubicBezTo>
                    <a:pt x="8507" y="2616"/>
                    <a:pt x="8538" y="2521"/>
                    <a:pt x="8538" y="2395"/>
                  </a:cubicBezTo>
                  <a:cubicBezTo>
                    <a:pt x="8538" y="1040"/>
                    <a:pt x="7467" y="1"/>
                    <a:pt x="6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8096;p57">
              <a:extLst>
                <a:ext uri="{FF2B5EF4-FFF2-40B4-BE49-F238E27FC236}">
                  <a16:creationId xmlns:a16="http://schemas.microsoft.com/office/drawing/2014/main" id="{82546235-D67E-A137-88D4-7958D75D34D6}"/>
                </a:ext>
              </a:extLst>
            </p:cNvPr>
            <p:cNvSpPr/>
            <p:nvPr/>
          </p:nvSpPr>
          <p:spPr>
            <a:xfrm>
              <a:off x="-6228275" y="3479325"/>
              <a:ext cx="86650" cy="85700"/>
            </a:xfrm>
            <a:custGeom>
              <a:avLst/>
              <a:gdLst/>
              <a:ahLst/>
              <a:cxnLst/>
              <a:rect l="l" t="t" r="r" b="b"/>
              <a:pathLst>
                <a:path w="3466" h="3428" extrusionOk="0">
                  <a:moveTo>
                    <a:pt x="32" y="0"/>
                  </a:moveTo>
                  <a:lnTo>
                    <a:pt x="32" y="3088"/>
                  </a:lnTo>
                  <a:lnTo>
                    <a:pt x="0" y="3088"/>
                  </a:lnTo>
                  <a:cubicBezTo>
                    <a:pt x="0" y="3268"/>
                    <a:pt x="190" y="3428"/>
                    <a:pt x="380" y="3428"/>
                  </a:cubicBezTo>
                  <a:cubicBezTo>
                    <a:pt x="422" y="3428"/>
                    <a:pt x="464" y="3420"/>
                    <a:pt x="504" y="3403"/>
                  </a:cubicBezTo>
                  <a:lnTo>
                    <a:pt x="3277" y="2016"/>
                  </a:lnTo>
                  <a:cubicBezTo>
                    <a:pt x="3371" y="1985"/>
                    <a:pt x="3466" y="1859"/>
                    <a:pt x="3466" y="1701"/>
                  </a:cubicBezTo>
                  <a:lnTo>
                    <a:pt x="34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8097;p57">
              <a:extLst>
                <a:ext uri="{FF2B5EF4-FFF2-40B4-BE49-F238E27FC236}">
                  <a16:creationId xmlns:a16="http://schemas.microsoft.com/office/drawing/2014/main" id="{0F40AA5E-2B73-DBE2-E9C1-DA07B7FD1E56}"/>
                </a:ext>
              </a:extLst>
            </p:cNvPr>
            <p:cNvSpPr/>
            <p:nvPr/>
          </p:nvSpPr>
          <p:spPr>
            <a:xfrm>
              <a:off x="-6292075" y="3410800"/>
              <a:ext cx="212675" cy="50425"/>
            </a:xfrm>
            <a:custGeom>
              <a:avLst/>
              <a:gdLst/>
              <a:ahLst/>
              <a:cxnLst/>
              <a:rect l="l" t="t" r="r" b="b"/>
              <a:pathLst>
                <a:path w="8507" h="2017" extrusionOk="0">
                  <a:moveTo>
                    <a:pt x="0" y="0"/>
                  </a:moveTo>
                  <a:lnTo>
                    <a:pt x="2048" y="2016"/>
                  </a:lnTo>
                  <a:lnTo>
                    <a:pt x="6459" y="2016"/>
                  </a:lnTo>
                  <a:lnTo>
                    <a:pt x="85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8" name="Google Shape;8098;p57">
            <a:extLst>
              <a:ext uri="{FF2B5EF4-FFF2-40B4-BE49-F238E27FC236}">
                <a16:creationId xmlns:a16="http://schemas.microsoft.com/office/drawing/2014/main" id="{31B572A2-9A24-AC8C-18C1-AC88C34B1900}"/>
              </a:ext>
            </a:extLst>
          </p:cNvPr>
          <p:cNvGrpSpPr/>
          <p:nvPr/>
        </p:nvGrpSpPr>
        <p:grpSpPr>
          <a:xfrm>
            <a:off x="1777571" y="5049627"/>
            <a:ext cx="455367" cy="452920"/>
            <a:chOff x="-6329100" y="3632100"/>
            <a:chExt cx="293025" cy="291450"/>
          </a:xfrm>
          <a:solidFill>
            <a:srgbClr val="054B99"/>
          </a:solidFill>
        </p:grpSpPr>
        <p:sp>
          <p:nvSpPr>
            <p:cNvPr id="709" name="Google Shape;8099;p57">
              <a:extLst>
                <a:ext uri="{FF2B5EF4-FFF2-40B4-BE49-F238E27FC236}">
                  <a16:creationId xmlns:a16="http://schemas.microsoft.com/office/drawing/2014/main" id="{547FED2E-D69E-509F-D4C4-0E7AE67CFAFE}"/>
                </a:ext>
              </a:extLst>
            </p:cNvPr>
            <p:cNvSpPr/>
            <p:nvPr/>
          </p:nvSpPr>
          <p:spPr>
            <a:xfrm>
              <a:off x="-6210700" y="3751600"/>
              <a:ext cx="174625" cy="171950"/>
            </a:xfrm>
            <a:custGeom>
              <a:avLst/>
              <a:gdLst/>
              <a:ahLst/>
              <a:cxnLst/>
              <a:rect l="l" t="t" r="r" b="b"/>
              <a:pathLst>
                <a:path w="6985" h="6878" extrusionOk="0">
                  <a:moveTo>
                    <a:pt x="492" y="0"/>
                  </a:moveTo>
                  <a:cubicBezTo>
                    <a:pt x="219" y="0"/>
                    <a:pt x="0" y="235"/>
                    <a:pt x="85" y="545"/>
                  </a:cubicBezTo>
                  <a:lnTo>
                    <a:pt x="1503" y="5712"/>
                  </a:lnTo>
                  <a:cubicBezTo>
                    <a:pt x="1559" y="5882"/>
                    <a:pt x="1707" y="5984"/>
                    <a:pt x="1856" y="5984"/>
                  </a:cubicBezTo>
                  <a:cubicBezTo>
                    <a:pt x="1956" y="5984"/>
                    <a:pt x="2057" y="5939"/>
                    <a:pt x="2133" y="5838"/>
                  </a:cubicBezTo>
                  <a:lnTo>
                    <a:pt x="2889" y="4735"/>
                  </a:lnTo>
                  <a:lnTo>
                    <a:pt x="3739" y="5712"/>
                  </a:lnTo>
                  <a:lnTo>
                    <a:pt x="4622" y="6594"/>
                  </a:lnTo>
                  <a:cubicBezTo>
                    <a:pt x="4811" y="6783"/>
                    <a:pt x="5086" y="6878"/>
                    <a:pt x="5362" y="6878"/>
                  </a:cubicBezTo>
                  <a:cubicBezTo>
                    <a:pt x="5638" y="6878"/>
                    <a:pt x="5913" y="6783"/>
                    <a:pt x="6102" y="6594"/>
                  </a:cubicBezTo>
                  <a:lnTo>
                    <a:pt x="6575" y="6122"/>
                  </a:lnTo>
                  <a:cubicBezTo>
                    <a:pt x="6984" y="5712"/>
                    <a:pt x="6984" y="5113"/>
                    <a:pt x="6575" y="4672"/>
                  </a:cubicBezTo>
                  <a:lnTo>
                    <a:pt x="4811" y="2814"/>
                  </a:lnTo>
                  <a:lnTo>
                    <a:pt x="5913" y="2058"/>
                  </a:lnTo>
                  <a:cubicBezTo>
                    <a:pt x="6134" y="1900"/>
                    <a:pt x="6102" y="1522"/>
                    <a:pt x="5787" y="1427"/>
                  </a:cubicBezTo>
                  <a:lnTo>
                    <a:pt x="589" y="10"/>
                  </a:lnTo>
                  <a:cubicBezTo>
                    <a:pt x="556" y="3"/>
                    <a:pt x="524" y="0"/>
                    <a:pt x="4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8100;p57">
              <a:extLst>
                <a:ext uri="{FF2B5EF4-FFF2-40B4-BE49-F238E27FC236}">
                  <a16:creationId xmlns:a16="http://schemas.microsoft.com/office/drawing/2014/main" id="{DD3760EB-CD06-637C-A8D3-0BF2E6E32EE9}"/>
                </a:ext>
              </a:extLst>
            </p:cNvPr>
            <p:cNvSpPr/>
            <p:nvPr/>
          </p:nvSpPr>
          <p:spPr>
            <a:xfrm>
              <a:off x="-6272400" y="3691975"/>
              <a:ext cx="136300" cy="135500"/>
            </a:xfrm>
            <a:custGeom>
              <a:avLst/>
              <a:gdLst/>
              <a:ahLst/>
              <a:cxnLst/>
              <a:rect l="l" t="t" r="r" b="b"/>
              <a:pathLst>
                <a:path w="5452" h="5420" extrusionOk="0">
                  <a:moveTo>
                    <a:pt x="2742" y="0"/>
                  </a:moveTo>
                  <a:cubicBezTo>
                    <a:pt x="1261" y="0"/>
                    <a:pt x="1" y="1229"/>
                    <a:pt x="1" y="2710"/>
                  </a:cubicBezTo>
                  <a:cubicBezTo>
                    <a:pt x="1" y="4127"/>
                    <a:pt x="1041" y="5293"/>
                    <a:pt x="2427" y="5419"/>
                  </a:cubicBezTo>
                  <a:lnTo>
                    <a:pt x="2112" y="4317"/>
                  </a:lnTo>
                  <a:cubicBezTo>
                    <a:pt x="1482" y="4096"/>
                    <a:pt x="1009" y="3466"/>
                    <a:pt x="1009" y="2741"/>
                  </a:cubicBezTo>
                  <a:cubicBezTo>
                    <a:pt x="1041" y="1765"/>
                    <a:pt x="1828" y="1009"/>
                    <a:pt x="2773" y="1009"/>
                  </a:cubicBezTo>
                  <a:cubicBezTo>
                    <a:pt x="3530" y="1009"/>
                    <a:pt x="4128" y="1481"/>
                    <a:pt x="4349" y="2143"/>
                  </a:cubicBezTo>
                  <a:lnTo>
                    <a:pt x="5451" y="2458"/>
                  </a:lnTo>
                  <a:cubicBezTo>
                    <a:pt x="5294" y="1072"/>
                    <a:pt x="4160" y="0"/>
                    <a:pt x="27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8101;p57">
              <a:extLst>
                <a:ext uri="{FF2B5EF4-FFF2-40B4-BE49-F238E27FC236}">
                  <a16:creationId xmlns:a16="http://schemas.microsoft.com/office/drawing/2014/main" id="{20185084-6E9D-2EA9-C002-BE2117732033}"/>
                </a:ext>
              </a:extLst>
            </p:cNvPr>
            <p:cNvSpPr/>
            <p:nvPr/>
          </p:nvSpPr>
          <p:spPr>
            <a:xfrm>
              <a:off x="-6329100" y="3632100"/>
              <a:ext cx="257575" cy="256025"/>
            </a:xfrm>
            <a:custGeom>
              <a:avLst/>
              <a:gdLst/>
              <a:ahLst/>
              <a:cxnLst/>
              <a:rect l="l" t="t" r="r" b="b"/>
              <a:pathLst>
                <a:path w="10303" h="10241" extrusionOk="0">
                  <a:moveTo>
                    <a:pt x="5136" y="1"/>
                  </a:moveTo>
                  <a:cubicBezTo>
                    <a:pt x="2301" y="1"/>
                    <a:pt x="1" y="2269"/>
                    <a:pt x="1" y="5105"/>
                  </a:cubicBezTo>
                  <a:cubicBezTo>
                    <a:pt x="1" y="7972"/>
                    <a:pt x="2332" y="10240"/>
                    <a:pt x="5136" y="10240"/>
                  </a:cubicBezTo>
                  <a:cubicBezTo>
                    <a:pt x="5262" y="10240"/>
                    <a:pt x="5356" y="10240"/>
                    <a:pt x="5451" y="10177"/>
                  </a:cubicBezTo>
                  <a:lnTo>
                    <a:pt x="4978" y="8444"/>
                  </a:lnTo>
                  <a:cubicBezTo>
                    <a:pt x="4959" y="8445"/>
                    <a:pt x="4940" y="8445"/>
                    <a:pt x="4921" y="8445"/>
                  </a:cubicBezTo>
                  <a:cubicBezTo>
                    <a:pt x="3089" y="8445"/>
                    <a:pt x="1639" y="6945"/>
                    <a:pt x="1639" y="5105"/>
                  </a:cubicBezTo>
                  <a:cubicBezTo>
                    <a:pt x="1639" y="3214"/>
                    <a:pt x="3151" y="1702"/>
                    <a:pt x="5073" y="1702"/>
                  </a:cubicBezTo>
                  <a:cubicBezTo>
                    <a:pt x="6900" y="1702"/>
                    <a:pt x="8412" y="3151"/>
                    <a:pt x="8475" y="4979"/>
                  </a:cubicBezTo>
                  <a:lnTo>
                    <a:pt x="10208" y="5451"/>
                  </a:lnTo>
                  <a:cubicBezTo>
                    <a:pt x="10303" y="4002"/>
                    <a:pt x="9799" y="2553"/>
                    <a:pt x="8759" y="1482"/>
                  </a:cubicBezTo>
                  <a:cubicBezTo>
                    <a:pt x="7782" y="505"/>
                    <a:pt x="6522" y="1"/>
                    <a:pt x="51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2" name="Google Shape;8102;p57">
            <a:extLst>
              <a:ext uri="{FF2B5EF4-FFF2-40B4-BE49-F238E27FC236}">
                <a16:creationId xmlns:a16="http://schemas.microsoft.com/office/drawing/2014/main" id="{FCF8B742-5164-E77F-2B03-C08BB33683DB}"/>
              </a:ext>
            </a:extLst>
          </p:cNvPr>
          <p:cNvGrpSpPr/>
          <p:nvPr/>
        </p:nvGrpSpPr>
        <p:grpSpPr>
          <a:xfrm>
            <a:off x="1791656" y="5644984"/>
            <a:ext cx="452881" cy="452920"/>
            <a:chOff x="-6329875" y="3992050"/>
            <a:chExt cx="291425" cy="291450"/>
          </a:xfrm>
          <a:solidFill>
            <a:srgbClr val="054B99"/>
          </a:solidFill>
        </p:grpSpPr>
        <p:sp>
          <p:nvSpPr>
            <p:cNvPr id="713" name="Google Shape;8103;p57">
              <a:extLst>
                <a:ext uri="{FF2B5EF4-FFF2-40B4-BE49-F238E27FC236}">
                  <a16:creationId xmlns:a16="http://schemas.microsoft.com/office/drawing/2014/main" id="{8116B88C-FDCB-4C56-0404-AA584C5DD0A4}"/>
                </a:ext>
              </a:extLst>
            </p:cNvPr>
            <p:cNvSpPr/>
            <p:nvPr/>
          </p:nvSpPr>
          <p:spPr>
            <a:xfrm>
              <a:off x="-6090450" y="4077900"/>
              <a:ext cx="52000" cy="34675"/>
            </a:xfrm>
            <a:custGeom>
              <a:avLst/>
              <a:gdLst/>
              <a:ahLst/>
              <a:cxnLst/>
              <a:rect l="l" t="t" r="r" b="b"/>
              <a:pathLst>
                <a:path w="2080" h="1387" extrusionOk="0">
                  <a:moveTo>
                    <a:pt x="1" y="1"/>
                  </a:moveTo>
                  <a:lnTo>
                    <a:pt x="1" y="1387"/>
                  </a:lnTo>
                  <a:lnTo>
                    <a:pt x="2080" y="1387"/>
                  </a:lnTo>
                  <a:lnTo>
                    <a:pt x="2080" y="1040"/>
                  </a:lnTo>
                  <a:cubicBezTo>
                    <a:pt x="2080" y="473"/>
                    <a:pt x="1607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8104;p57">
              <a:extLst>
                <a:ext uri="{FF2B5EF4-FFF2-40B4-BE49-F238E27FC236}">
                  <a16:creationId xmlns:a16="http://schemas.microsoft.com/office/drawing/2014/main" id="{4ADF88DF-4D68-B42F-1698-0EF2B8F97AD9}"/>
                </a:ext>
              </a:extLst>
            </p:cNvPr>
            <p:cNvSpPr/>
            <p:nvPr/>
          </p:nvSpPr>
          <p:spPr>
            <a:xfrm>
              <a:off x="-6262925" y="3992050"/>
              <a:ext cx="154400" cy="155200"/>
            </a:xfrm>
            <a:custGeom>
              <a:avLst/>
              <a:gdLst/>
              <a:ahLst/>
              <a:cxnLst/>
              <a:rect l="l" t="t" r="r" b="b"/>
              <a:pathLst>
                <a:path w="6176" h="6208" extrusionOk="0">
                  <a:moveTo>
                    <a:pt x="5167" y="1387"/>
                  </a:moveTo>
                  <a:cubicBezTo>
                    <a:pt x="5608" y="1387"/>
                    <a:pt x="5639" y="2048"/>
                    <a:pt x="5167" y="2048"/>
                  </a:cubicBezTo>
                  <a:lnTo>
                    <a:pt x="1071" y="2048"/>
                  </a:lnTo>
                  <a:cubicBezTo>
                    <a:pt x="1053" y="2051"/>
                    <a:pt x="1035" y="2052"/>
                    <a:pt x="1018" y="2052"/>
                  </a:cubicBezTo>
                  <a:cubicBezTo>
                    <a:pt x="628" y="2052"/>
                    <a:pt x="618" y="1387"/>
                    <a:pt x="1071" y="1387"/>
                  </a:cubicBezTo>
                  <a:close/>
                  <a:moveTo>
                    <a:pt x="5167" y="2773"/>
                  </a:moveTo>
                  <a:cubicBezTo>
                    <a:pt x="5608" y="2773"/>
                    <a:pt x="5639" y="3435"/>
                    <a:pt x="5167" y="3435"/>
                  </a:cubicBezTo>
                  <a:lnTo>
                    <a:pt x="1071" y="3435"/>
                  </a:lnTo>
                  <a:cubicBezTo>
                    <a:pt x="630" y="3435"/>
                    <a:pt x="599" y="2773"/>
                    <a:pt x="1071" y="2773"/>
                  </a:cubicBezTo>
                  <a:close/>
                  <a:moveTo>
                    <a:pt x="5167" y="4159"/>
                  </a:moveTo>
                  <a:cubicBezTo>
                    <a:pt x="5608" y="4159"/>
                    <a:pt x="5639" y="4821"/>
                    <a:pt x="5167" y="4821"/>
                  </a:cubicBezTo>
                  <a:lnTo>
                    <a:pt x="1071" y="4821"/>
                  </a:lnTo>
                  <a:cubicBezTo>
                    <a:pt x="630" y="4821"/>
                    <a:pt x="599" y="4159"/>
                    <a:pt x="1071" y="4159"/>
                  </a:cubicBez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6207"/>
                  </a:lnTo>
                  <a:lnTo>
                    <a:pt x="4726" y="6207"/>
                  </a:lnTo>
                  <a:cubicBezTo>
                    <a:pt x="5041" y="6207"/>
                    <a:pt x="5198" y="5672"/>
                    <a:pt x="5356" y="5420"/>
                  </a:cubicBezTo>
                  <a:cubicBezTo>
                    <a:pt x="5513" y="5104"/>
                    <a:pt x="5828" y="4884"/>
                    <a:pt x="6175" y="4852"/>
                  </a:cubicBezTo>
                  <a:lnTo>
                    <a:pt x="6175" y="379"/>
                  </a:lnTo>
                  <a:cubicBezTo>
                    <a:pt x="6175" y="158"/>
                    <a:pt x="6018" y="1"/>
                    <a:pt x="58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8105;p57">
              <a:extLst>
                <a:ext uri="{FF2B5EF4-FFF2-40B4-BE49-F238E27FC236}">
                  <a16:creationId xmlns:a16="http://schemas.microsoft.com/office/drawing/2014/main" id="{7FF00CF9-7BB4-0046-0852-A8E06399FDCF}"/>
                </a:ext>
              </a:extLst>
            </p:cNvPr>
            <p:cNvSpPr/>
            <p:nvPr/>
          </p:nvSpPr>
          <p:spPr>
            <a:xfrm>
              <a:off x="-6329875" y="4044825"/>
              <a:ext cx="51200" cy="102425"/>
            </a:xfrm>
            <a:custGeom>
              <a:avLst/>
              <a:gdLst/>
              <a:ahLst/>
              <a:cxnLst/>
              <a:rect l="l" t="t" r="r" b="b"/>
              <a:pathLst>
                <a:path w="2048" h="4097" extrusionOk="0">
                  <a:moveTo>
                    <a:pt x="1040" y="0"/>
                  </a:moveTo>
                  <a:cubicBezTo>
                    <a:pt x="473" y="0"/>
                    <a:pt x="0" y="473"/>
                    <a:pt x="0" y="1009"/>
                  </a:cubicBezTo>
                  <a:lnTo>
                    <a:pt x="0" y="4096"/>
                  </a:lnTo>
                  <a:lnTo>
                    <a:pt x="2048" y="4096"/>
                  </a:lnTo>
                  <a:lnTo>
                    <a:pt x="204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8106;p57">
              <a:extLst>
                <a:ext uri="{FF2B5EF4-FFF2-40B4-BE49-F238E27FC236}">
                  <a16:creationId xmlns:a16="http://schemas.microsoft.com/office/drawing/2014/main" id="{80C1FFFB-C894-67DF-EFAE-CFC3B2DF3205}"/>
                </a:ext>
              </a:extLst>
            </p:cNvPr>
            <p:cNvSpPr/>
            <p:nvPr/>
          </p:nvSpPr>
          <p:spPr>
            <a:xfrm>
              <a:off x="-6329875" y="4129900"/>
              <a:ext cx="291425" cy="153600"/>
            </a:xfrm>
            <a:custGeom>
              <a:avLst/>
              <a:gdLst/>
              <a:ahLst/>
              <a:cxnLst/>
              <a:rect l="l" t="t" r="r" b="b"/>
              <a:pathLst>
                <a:path w="11657" h="6144" extrusionOk="0">
                  <a:moveTo>
                    <a:pt x="8948" y="0"/>
                  </a:moveTo>
                  <a:cubicBezTo>
                    <a:pt x="8664" y="0"/>
                    <a:pt x="8506" y="473"/>
                    <a:pt x="8349" y="788"/>
                  </a:cubicBezTo>
                  <a:cubicBezTo>
                    <a:pt x="8191" y="1166"/>
                    <a:pt x="7845" y="1355"/>
                    <a:pt x="7467" y="1355"/>
                  </a:cubicBezTo>
                  <a:lnTo>
                    <a:pt x="0" y="1355"/>
                  </a:lnTo>
                  <a:lnTo>
                    <a:pt x="0" y="5135"/>
                  </a:lnTo>
                  <a:cubicBezTo>
                    <a:pt x="0" y="5671"/>
                    <a:pt x="473" y="6143"/>
                    <a:pt x="1040" y="6143"/>
                  </a:cubicBezTo>
                  <a:lnTo>
                    <a:pt x="10649" y="6143"/>
                  </a:lnTo>
                  <a:cubicBezTo>
                    <a:pt x="11184" y="6143"/>
                    <a:pt x="11657" y="5671"/>
                    <a:pt x="11657" y="5135"/>
                  </a:cubicBezTo>
                  <a:lnTo>
                    <a:pt x="116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7" name="Google Shape;8107;p57">
            <a:extLst>
              <a:ext uri="{FF2B5EF4-FFF2-40B4-BE49-F238E27FC236}">
                <a16:creationId xmlns:a16="http://schemas.microsoft.com/office/drawing/2014/main" id="{07D2BA57-5789-3F84-5089-54432F78B23B}"/>
              </a:ext>
            </a:extLst>
          </p:cNvPr>
          <p:cNvGrpSpPr/>
          <p:nvPr/>
        </p:nvGrpSpPr>
        <p:grpSpPr>
          <a:xfrm>
            <a:off x="4690689" y="4490935"/>
            <a:ext cx="456611" cy="456572"/>
            <a:chOff x="-4478975" y="3251700"/>
            <a:chExt cx="293825" cy="293800"/>
          </a:xfrm>
          <a:solidFill>
            <a:srgbClr val="054B99"/>
          </a:solidFill>
        </p:grpSpPr>
        <p:sp>
          <p:nvSpPr>
            <p:cNvPr id="718" name="Google Shape;8108;p57">
              <a:extLst>
                <a:ext uri="{FF2B5EF4-FFF2-40B4-BE49-F238E27FC236}">
                  <a16:creationId xmlns:a16="http://schemas.microsoft.com/office/drawing/2014/main" id="{F65595A5-4543-444E-0D65-762A4AE47D82}"/>
                </a:ext>
              </a:extLst>
            </p:cNvPr>
            <p:cNvSpPr/>
            <p:nvPr/>
          </p:nvSpPr>
          <p:spPr>
            <a:xfrm>
              <a:off x="-4375000" y="3365100"/>
              <a:ext cx="85075" cy="110900"/>
            </a:xfrm>
            <a:custGeom>
              <a:avLst/>
              <a:gdLst/>
              <a:ahLst/>
              <a:cxnLst/>
              <a:rect l="l" t="t" r="r" b="b"/>
              <a:pathLst>
                <a:path w="3403" h="4436" extrusionOk="0">
                  <a:moveTo>
                    <a:pt x="662" y="1"/>
                  </a:moveTo>
                  <a:cubicBezTo>
                    <a:pt x="221" y="316"/>
                    <a:pt x="0" y="820"/>
                    <a:pt x="0" y="1387"/>
                  </a:cubicBezTo>
                  <a:cubicBezTo>
                    <a:pt x="0" y="2080"/>
                    <a:pt x="473" y="2773"/>
                    <a:pt x="1135" y="2994"/>
                  </a:cubicBezTo>
                  <a:cubicBezTo>
                    <a:pt x="1261" y="3025"/>
                    <a:pt x="1355" y="3183"/>
                    <a:pt x="1355" y="3309"/>
                  </a:cubicBezTo>
                  <a:lnTo>
                    <a:pt x="1355" y="4412"/>
                  </a:lnTo>
                  <a:cubicBezTo>
                    <a:pt x="1576" y="4427"/>
                    <a:pt x="1647" y="4435"/>
                    <a:pt x="1714" y="4435"/>
                  </a:cubicBezTo>
                  <a:cubicBezTo>
                    <a:pt x="1780" y="4435"/>
                    <a:pt x="1843" y="4427"/>
                    <a:pt x="2048" y="4412"/>
                  </a:cubicBezTo>
                  <a:lnTo>
                    <a:pt x="2048" y="3309"/>
                  </a:lnTo>
                  <a:cubicBezTo>
                    <a:pt x="2048" y="3151"/>
                    <a:pt x="2111" y="3025"/>
                    <a:pt x="2269" y="2994"/>
                  </a:cubicBezTo>
                  <a:cubicBezTo>
                    <a:pt x="2962" y="2710"/>
                    <a:pt x="3403" y="2080"/>
                    <a:pt x="3403" y="1387"/>
                  </a:cubicBezTo>
                  <a:cubicBezTo>
                    <a:pt x="3403" y="820"/>
                    <a:pt x="3119" y="316"/>
                    <a:pt x="2741" y="1"/>
                  </a:cubicBezTo>
                  <a:lnTo>
                    <a:pt x="2741" y="1387"/>
                  </a:lnTo>
                  <a:cubicBezTo>
                    <a:pt x="2741" y="1576"/>
                    <a:pt x="2584" y="1734"/>
                    <a:pt x="2395" y="1734"/>
                  </a:cubicBezTo>
                  <a:lnTo>
                    <a:pt x="1009" y="1734"/>
                  </a:lnTo>
                  <a:cubicBezTo>
                    <a:pt x="820" y="1734"/>
                    <a:pt x="662" y="1576"/>
                    <a:pt x="662" y="1387"/>
                  </a:cubicBezTo>
                  <a:lnTo>
                    <a:pt x="6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8109;p57">
              <a:extLst>
                <a:ext uri="{FF2B5EF4-FFF2-40B4-BE49-F238E27FC236}">
                  <a16:creationId xmlns:a16="http://schemas.microsoft.com/office/drawing/2014/main" id="{D5DF726D-1FA8-F802-C730-B209F6B8B7AB}"/>
                </a:ext>
              </a:extLst>
            </p:cNvPr>
            <p:cNvSpPr/>
            <p:nvPr/>
          </p:nvSpPr>
          <p:spPr>
            <a:xfrm>
              <a:off x="-4408875" y="3321800"/>
              <a:ext cx="154400" cy="148875"/>
            </a:xfrm>
            <a:custGeom>
              <a:avLst/>
              <a:gdLst/>
              <a:ahLst/>
              <a:cxnLst/>
              <a:rect l="l" t="t" r="r" b="b"/>
              <a:pathLst>
                <a:path w="6176" h="5955" extrusionOk="0">
                  <a:moveTo>
                    <a:pt x="3057" y="0"/>
                  </a:moveTo>
                  <a:cubicBezTo>
                    <a:pt x="1387" y="0"/>
                    <a:pt x="1" y="1386"/>
                    <a:pt x="1" y="3088"/>
                  </a:cubicBezTo>
                  <a:cubicBezTo>
                    <a:pt x="1" y="4411"/>
                    <a:pt x="851" y="5545"/>
                    <a:pt x="2049" y="5954"/>
                  </a:cubicBezTo>
                  <a:lnTo>
                    <a:pt x="2049" y="5230"/>
                  </a:lnTo>
                  <a:cubicBezTo>
                    <a:pt x="1229" y="4852"/>
                    <a:pt x="662" y="4001"/>
                    <a:pt x="662" y="3088"/>
                  </a:cubicBezTo>
                  <a:cubicBezTo>
                    <a:pt x="662" y="2048"/>
                    <a:pt x="1292" y="1134"/>
                    <a:pt x="2269" y="819"/>
                  </a:cubicBezTo>
                  <a:cubicBezTo>
                    <a:pt x="2307" y="810"/>
                    <a:pt x="2344" y="805"/>
                    <a:pt x="2380" y="805"/>
                  </a:cubicBezTo>
                  <a:cubicBezTo>
                    <a:pt x="2583" y="805"/>
                    <a:pt x="2742" y="947"/>
                    <a:pt x="2742" y="1134"/>
                  </a:cubicBezTo>
                  <a:lnTo>
                    <a:pt x="2742" y="2710"/>
                  </a:lnTo>
                  <a:lnTo>
                    <a:pt x="3435" y="2710"/>
                  </a:lnTo>
                  <a:lnTo>
                    <a:pt x="3435" y="1134"/>
                  </a:lnTo>
                  <a:cubicBezTo>
                    <a:pt x="3435" y="947"/>
                    <a:pt x="3594" y="805"/>
                    <a:pt x="3796" y="805"/>
                  </a:cubicBezTo>
                  <a:cubicBezTo>
                    <a:pt x="3832" y="805"/>
                    <a:pt x="3869" y="810"/>
                    <a:pt x="3907" y="819"/>
                  </a:cubicBezTo>
                  <a:cubicBezTo>
                    <a:pt x="4852" y="1197"/>
                    <a:pt x="5514" y="2079"/>
                    <a:pt x="5514" y="3088"/>
                  </a:cubicBezTo>
                  <a:cubicBezTo>
                    <a:pt x="5514" y="4001"/>
                    <a:pt x="4947" y="4852"/>
                    <a:pt x="4128" y="5230"/>
                  </a:cubicBezTo>
                  <a:lnTo>
                    <a:pt x="4128" y="5954"/>
                  </a:lnTo>
                  <a:cubicBezTo>
                    <a:pt x="5325" y="5513"/>
                    <a:pt x="6176" y="4411"/>
                    <a:pt x="6176" y="3088"/>
                  </a:cubicBezTo>
                  <a:cubicBezTo>
                    <a:pt x="6144" y="1386"/>
                    <a:pt x="4758" y="0"/>
                    <a:pt x="30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8110;p57">
              <a:extLst>
                <a:ext uri="{FF2B5EF4-FFF2-40B4-BE49-F238E27FC236}">
                  <a16:creationId xmlns:a16="http://schemas.microsoft.com/office/drawing/2014/main" id="{682F9F52-5A90-B363-FF8F-8CC71038446E}"/>
                </a:ext>
              </a:extLst>
            </p:cNvPr>
            <p:cNvSpPr/>
            <p:nvPr/>
          </p:nvSpPr>
          <p:spPr>
            <a:xfrm>
              <a:off x="-4478975" y="3251700"/>
              <a:ext cx="293825" cy="293800"/>
            </a:xfrm>
            <a:custGeom>
              <a:avLst/>
              <a:gdLst/>
              <a:ahLst/>
              <a:cxnLst/>
              <a:rect l="l" t="t" r="r" b="b"/>
              <a:pathLst>
                <a:path w="11753" h="11752" extrusionOk="0">
                  <a:moveTo>
                    <a:pt x="5861" y="2111"/>
                  </a:moveTo>
                  <a:cubicBezTo>
                    <a:pt x="7972" y="2111"/>
                    <a:pt x="9641" y="3781"/>
                    <a:pt x="9641" y="5892"/>
                  </a:cubicBezTo>
                  <a:cubicBezTo>
                    <a:pt x="9610" y="7971"/>
                    <a:pt x="7909" y="9672"/>
                    <a:pt x="5861" y="9672"/>
                  </a:cubicBezTo>
                  <a:cubicBezTo>
                    <a:pt x="3781" y="9672"/>
                    <a:pt x="2080" y="7971"/>
                    <a:pt x="2080" y="5892"/>
                  </a:cubicBezTo>
                  <a:cubicBezTo>
                    <a:pt x="2080" y="3781"/>
                    <a:pt x="3781" y="2111"/>
                    <a:pt x="5861" y="2111"/>
                  </a:cubicBezTo>
                  <a:close/>
                  <a:moveTo>
                    <a:pt x="5168" y="0"/>
                  </a:moveTo>
                  <a:cubicBezTo>
                    <a:pt x="5010" y="0"/>
                    <a:pt x="4884" y="126"/>
                    <a:pt x="4853" y="284"/>
                  </a:cubicBezTo>
                  <a:lnTo>
                    <a:pt x="4695" y="882"/>
                  </a:lnTo>
                  <a:cubicBezTo>
                    <a:pt x="4128" y="1008"/>
                    <a:pt x="3624" y="1229"/>
                    <a:pt x="3120" y="1512"/>
                  </a:cubicBezTo>
                  <a:lnTo>
                    <a:pt x="2616" y="1197"/>
                  </a:lnTo>
                  <a:cubicBezTo>
                    <a:pt x="2557" y="1153"/>
                    <a:pt x="2485" y="1130"/>
                    <a:pt x="2412" y="1130"/>
                  </a:cubicBezTo>
                  <a:cubicBezTo>
                    <a:pt x="2328" y="1130"/>
                    <a:pt x="2242" y="1161"/>
                    <a:pt x="2175" y="1229"/>
                  </a:cubicBezTo>
                  <a:lnTo>
                    <a:pt x="1198" y="2205"/>
                  </a:lnTo>
                  <a:cubicBezTo>
                    <a:pt x="1072" y="2332"/>
                    <a:pt x="1072" y="2489"/>
                    <a:pt x="1135" y="2647"/>
                  </a:cubicBezTo>
                  <a:lnTo>
                    <a:pt x="1450" y="3151"/>
                  </a:lnTo>
                  <a:cubicBezTo>
                    <a:pt x="1135" y="3623"/>
                    <a:pt x="946" y="4190"/>
                    <a:pt x="820" y="4726"/>
                  </a:cubicBezTo>
                  <a:lnTo>
                    <a:pt x="284" y="4883"/>
                  </a:lnTo>
                  <a:cubicBezTo>
                    <a:pt x="127" y="4946"/>
                    <a:pt x="1" y="5041"/>
                    <a:pt x="1" y="5198"/>
                  </a:cubicBezTo>
                  <a:lnTo>
                    <a:pt x="1" y="6585"/>
                  </a:lnTo>
                  <a:cubicBezTo>
                    <a:pt x="1" y="6742"/>
                    <a:pt x="127" y="6868"/>
                    <a:pt x="284" y="6900"/>
                  </a:cubicBezTo>
                  <a:lnTo>
                    <a:pt x="820" y="7057"/>
                  </a:lnTo>
                  <a:cubicBezTo>
                    <a:pt x="946" y="7593"/>
                    <a:pt x="1198" y="8128"/>
                    <a:pt x="1450" y="8632"/>
                  </a:cubicBezTo>
                  <a:lnTo>
                    <a:pt x="1135" y="9137"/>
                  </a:lnTo>
                  <a:cubicBezTo>
                    <a:pt x="1072" y="9263"/>
                    <a:pt x="1072" y="9452"/>
                    <a:pt x="1198" y="9578"/>
                  </a:cubicBezTo>
                  <a:lnTo>
                    <a:pt x="2175" y="10554"/>
                  </a:lnTo>
                  <a:cubicBezTo>
                    <a:pt x="2248" y="10628"/>
                    <a:pt x="2333" y="10659"/>
                    <a:pt x="2422" y="10659"/>
                  </a:cubicBezTo>
                  <a:cubicBezTo>
                    <a:pt x="2485" y="10659"/>
                    <a:pt x="2550" y="10643"/>
                    <a:pt x="2616" y="10617"/>
                  </a:cubicBezTo>
                  <a:lnTo>
                    <a:pt x="3120" y="10302"/>
                  </a:lnTo>
                  <a:cubicBezTo>
                    <a:pt x="3592" y="10617"/>
                    <a:pt x="4128" y="10806"/>
                    <a:pt x="4695" y="10932"/>
                  </a:cubicBezTo>
                  <a:lnTo>
                    <a:pt x="4853" y="11468"/>
                  </a:lnTo>
                  <a:cubicBezTo>
                    <a:pt x="4884" y="11625"/>
                    <a:pt x="5010" y="11751"/>
                    <a:pt x="5168" y="11751"/>
                  </a:cubicBezTo>
                  <a:lnTo>
                    <a:pt x="6554" y="11751"/>
                  </a:lnTo>
                  <a:cubicBezTo>
                    <a:pt x="6711" y="11751"/>
                    <a:pt x="6806" y="11625"/>
                    <a:pt x="6869" y="11468"/>
                  </a:cubicBezTo>
                  <a:lnTo>
                    <a:pt x="7026" y="10932"/>
                  </a:lnTo>
                  <a:cubicBezTo>
                    <a:pt x="7562" y="10806"/>
                    <a:pt x="8066" y="10554"/>
                    <a:pt x="8602" y="10302"/>
                  </a:cubicBezTo>
                  <a:lnTo>
                    <a:pt x="9106" y="10617"/>
                  </a:lnTo>
                  <a:cubicBezTo>
                    <a:pt x="9158" y="10643"/>
                    <a:pt x="9221" y="10659"/>
                    <a:pt x="9286" y="10659"/>
                  </a:cubicBezTo>
                  <a:cubicBezTo>
                    <a:pt x="9378" y="10659"/>
                    <a:pt x="9473" y="10628"/>
                    <a:pt x="9547" y="10554"/>
                  </a:cubicBezTo>
                  <a:lnTo>
                    <a:pt x="10523" y="9578"/>
                  </a:lnTo>
                  <a:cubicBezTo>
                    <a:pt x="10649" y="9452"/>
                    <a:pt x="10649" y="9294"/>
                    <a:pt x="10555" y="9137"/>
                  </a:cubicBezTo>
                  <a:lnTo>
                    <a:pt x="10240" y="8632"/>
                  </a:lnTo>
                  <a:cubicBezTo>
                    <a:pt x="10555" y="8160"/>
                    <a:pt x="10744" y="7593"/>
                    <a:pt x="10870" y="7057"/>
                  </a:cubicBezTo>
                  <a:lnTo>
                    <a:pt x="11469" y="6900"/>
                  </a:lnTo>
                  <a:cubicBezTo>
                    <a:pt x="11626" y="6868"/>
                    <a:pt x="11752" y="6742"/>
                    <a:pt x="11752" y="6585"/>
                  </a:cubicBezTo>
                  <a:lnTo>
                    <a:pt x="11752" y="5198"/>
                  </a:lnTo>
                  <a:cubicBezTo>
                    <a:pt x="11752" y="5041"/>
                    <a:pt x="11626" y="4946"/>
                    <a:pt x="11469" y="4883"/>
                  </a:cubicBezTo>
                  <a:lnTo>
                    <a:pt x="10870" y="4726"/>
                  </a:lnTo>
                  <a:cubicBezTo>
                    <a:pt x="10744" y="4190"/>
                    <a:pt x="10523" y="3686"/>
                    <a:pt x="10240" y="3151"/>
                  </a:cubicBezTo>
                  <a:lnTo>
                    <a:pt x="10555" y="2647"/>
                  </a:lnTo>
                  <a:cubicBezTo>
                    <a:pt x="10649" y="2521"/>
                    <a:pt x="10649" y="2332"/>
                    <a:pt x="10523" y="2205"/>
                  </a:cubicBezTo>
                  <a:lnTo>
                    <a:pt x="9547" y="1229"/>
                  </a:lnTo>
                  <a:cubicBezTo>
                    <a:pt x="9479" y="1161"/>
                    <a:pt x="9403" y="1130"/>
                    <a:pt x="9322" y="1130"/>
                  </a:cubicBezTo>
                  <a:cubicBezTo>
                    <a:pt x="9252" y="1130"/>
                    <a:pt x="9179" y="1153"/>
                    <a:pt x="9106" y="1197"/>
                  </a:cubicBezTo>
                  <a:lnTo>
                    <a:pt x="8602" y="1512"/>
                  </a:lnTo>
                  <a:cubicBezTo>
                    <a:pt x="8129" y="1197"/>
                    <a:pt x="7562" y="1008"/>
                    <a:pt x="7026" y="882"/>
                  </a:cubicBezTo>
                  <a:lnTo>
                    <a:pt x="6869" y="284"/>
                  </a:lnTo>
                  <a:cubicBezTo>
                    <a:pt x="6806" y="126"/>
                    <a:pt x="6711" y="0"/>
                    <a:pt x="65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1" name="Google Shape;8111;p57">
            <a:extLst>
              <a:ext uri="{FF2B5EF4-FFF2-40B4-BE49-F238E27FC236}">
                <a16:creationId xmlns:a16="http://schemas.microsoft.com/office/drawing/2014/main" id="{AD747D0E-CB71-9A3B-8BC6-F6E78E2878D6}"/>
              </a:ext>
            </a:extLst>
          </p:cNvPr>
          <p:cNvGrpSpPr/>
          <p:nvPr/>
        </p:nvGrpSpPr>
        <p:grpSpPr>
          <a:xfrm>
            <a:off x="4690689" y="5049626"/>
            <a:ext cx="456611" cy="452920"/>
            <a:chOff x="-4475825" y="3612425"/>
            <a:chExt cx="293825" cy="291450"/>
          </a:xfrm>
          <a:solidFill>
            <a:srgbClr val="054B99"/>
          </a:solidFill>
        </p:grpSpPr>
        <p:sp>
          <p:nvSpPr>
            <p:cNvPr id="722" name="Google Shape;8112;p57">
              <a:extLst>
                <a:ext uri="{FF2B5EF4-FFF2-40B4-BE49-F238E27FC236}">
                  <a16:creationId xmlns:a16="http://schemas.microsoft.com/office/drawing/2014/main" id="{E8D94E93-7A42-1653-2454-7A8BB79586E4}"/>
                </a:ext>
              </a:extLst>
            </p:cNvPr>
            <p:cNvSpPr/>
            <p:nvPr/>
          </p:nvSpPr>
          <p:spPr>
            <a:xfrm>
              <a:off x="-4349800" y="3664400"/>
              <a:ext cx="34675" cy="33100"/>
            </a:xfrm>
            <a:custGeom>
              <a:avLst/>
              <a:gdLst/>
              <a:ahLst/>
              <a:cxnLst/>
              <a:rect l="l" t="t" r="r" b="b"/>
              <a:pathLst>
                <a:path w="1387" h="1324" extrusionOk="0">
                  <a:moveTo>
                    <a:pt x="694" y="1"/>
                  </a:moveTo>
                  <a:cubicBezTo>
                    <a:pt x="347" y="1"/>
                    <a:pt x="32" y="316"/>
                    <a:pt x="32" y="662"/>
                  </a:cubicBezTo>
                  <a:cubicBezTo>
                    <a:pt x="1" y="1040"/>
                    <a:pt x="316" y="1324"/>
                    <a:pt x="694" y="1324"/>
                  </a:cubicBezTo>
                  <a:cubicBezTo>
                    <a:pt x="1103" y="1324"/>
                    <a:pt x="1387" y="1009"/>
                    <a:pt x="1387" y="662"/>
                  </a:cubicBezTo>
                  <a:cubicBezTo>
                    <a:pt x="1387" y="284"/>
                    <a:pt x="1072" y="1"/>
                    <a:pt x="6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8113;p57">
              <a:extLst>
                <a:ext uri="{FF2B5EF4-FFF2-40B4-BE49-F238E27FC236}">
                  <a16:creationId xmlns:a16="http://schemas.microsoft.com/office/drawing/2014/main" id="{DD080F2C-91A4-8AA5-8960-25851C618CAA}"/>
                </a:ext>
              </a:extLst>
            </p:cNvPr>
            <p:cNvSpPr/>
            <p:nvPr/>
          </p:nvSpPr>
          <p:spPr>
            <a:xfrm>
              <a:off x="-4366325" y="3714800"/>
              <a:ext cx="68525" cy="34700"/>
            </a:xfrm>
            <a:custGeom>
              <a:avLst/>
              <a:gdLst/>
              <a:ahLst/>
              <a:cxnLst/>
              <a:rect l="l" t="t" r="r" b="b"/>
              <a:pathLst>
                <a:path w="2741" h="1388" extrusionOk="0">
                  <a:moveTo>
                    <a:pt x="1008" y="1"/>
                  </a:moveTo>
                  <a:cubicBezTo>
                    <a:pt x="473" y="1"/>
                    <a:pt x="0" y="474"/>
                    <a:pt x="0" y="1009"/>
                  </a:cubicBezTo>
                  <a:lnTo>
                    <a:pt x="0" y="1387"/>
                  </a:lnTo>
                  <a:lnTo>
                    <a:pt x="2741" y="1387"/>
                  </a:lnTo>
                  <a:lnTo>
                    <a:pt x="2741" y="1009"/>
                  </a:lnTo>
                  <a:cubicBezTo>
                    <a:pt x="2741" y="474"/>
                    <a:pt x="2268" y="1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8114;p57">
              <a:extLst>
                <a:ext uri="{FF2B5EF4-FFF2-40B4-BE49-F238E27FC236}">
                  <a16:creationId xmlns:a16="http://schemas.microsoft.com/office/drawing/2014/main" id="{E5A2B280-8C9E-D519-D5E8-4FD77751AD3F}"/>
                </a:ext>
              </a:extLst>
            </p:cNvPr>
            <p:cNvSpPr/>
            <p:nvPr/>
          </p:nvSpPr>
          <p:spPr>
            <a:xfrm>
              <a:off x="-4475825" y="3612425"/>
              <a:ext cx="293825" cy="291450"/>
            </a:xfrm>
            <a:custGeom>
              <a:avLst/>
              <a:gdLst/>
              <a:ahLst/>
              <a:cxnLst/>
              <a:rect l="l" t="t" r="r" b="b"/>
              <a:pathLst>
                <a:path w="11753" h="11658" extrusionOk="0">
                  <a:moveTo>
                    <a:pt x="5703" y="1324"/>
                  </a:moveTo>
                  <a:cubicBezTo>
                    <a:pt x="6459" y="1324"/>
                    <a:pt x="7089" y="1954"/>
                    <a:pt x="7089" y="2710"/>
                  </a:cubicBezTo>
                  <a:cubicBezTo>
                    <a:pt x="7089" y="3025"/>
                    <a:pt x="6963" y="3340"/>
                    <a:pt x="6774" y="3592"/>
                  </a:cubicBezTo>
                  <a:cubicBezTo>
                    <a:pt x="7373" y="3844"/>
                    <a:pt x="7751" y="4443"/>
                    <a:pt x="7751" y="5104"/>
                  </a:cubicBezTo>
                  <a:lnTo>
                    <a:pt x="7751" y="5766"/>
                  </a:lnTo>
                  <a:lnTo>
                    <a:pt x="7783" y="5766"/>
                  </a:lnTo>
                  <a:cubicBezTo>
                    <a:pt x="7783" y="5986"/>
                    <a:pt x="7625" y="6144"/>
                    <a:pt x="7436" y="6144"/>
                  </a:cubicBezTo>
                  <a:lnTo>
                    <a:pt x="4002" y="6144"/>
                  </a:lnTo>
                  <a:cubicBezTo>
                    <a:pt x="3813" y="6144"/>
                    <a:pt x="3655" y="5986"/>
                    <a:pt x="3655" y="5766"/>
                  </a:cubicBezTo>
                  <a:lnTo>
                    <a:pt x="3655" y="5104"/>
                  </a:lnTo>
                  <a:cubicBezTo>
                    <a:pt x="3655" y="4443"/>
                    <a:pt x="4065" y="3844"/>
                    <a:pt x="4664" y="3592"/>
                  </a:cubicBezTo>
                  <a:cubicBezTo>
                    <a:pt x="4443" y="3340"/>
                    <a:pt x="4348" y="3056"/>
                    <a:pt x="4348" y="2710"/>
                  </a:cubicBezTo>
                  <a:cubicBezTo>
                    <a:pt x="4348" y="1954"/>
                    <a:pt x="4979" y="1324"/>
                    <a:pt x="5703" y="1324"/>
                  </a:cubicBezTo>
                  <a:close/>
                  <a:moveTo>
                    <a:pt x="5798" y="0"/>
                  </a:moveTo>
                  <a:cubicBezTo>
                    <a:pt x="3561" y="0"/>
                    <a:pt x="1702" y="1859"/>
                    <a:pt x="1702" y="4096"/>
                  </a:cubicBezTo>
                  <a:cubicBezTo>
                    <a:pt x="1702" y="5041"/>
                    <a:pt x="2017" y="5955"/>
                    <a:pt x="2553" y="6616"/>
                  </a:cubicBezTo>
                  <a:lnTo>
                    <a:pt x="1702" y="7120"/>
                  </a:lnTo>
                  <a:cubicBezTo>
                    <a:pt x="1513" y="6963"/>
                    <a:pt x="1293" y="6900"/>
                    <a:pt x="1040" y="6900"/>
                  </a:cubicBezTo>
                  <a:cubicBezTo>
                    <a:pt x="473" y="6900"/>
                    <a:pt x="1" y="7341"/>
                    <a:pt x="1" y="7908"/>
                  </a:cubicBezTo>
                  <a:cubicBezTo>
                    <a:pt x="1" y="8475"/>
                    <a:pt x="473" y="8948"/>
                    <a:pt x="1040" y="8948"/>
                  </a:cubicBezTo>
                  <a:cubicBezTo>
                    <a:pt x="1576" y="8948"/>
                    <a:pt x="2049" y="8475"/>
                    <a:pt x="2049" y="7908"/>
                  </a:cubicBezTo>
                  <a:lnTo>
                    <a:pt x="2049" y="7719"/>
                  </a:lnTo>
                  <a:lnTo>
                    <a:pt x="3025" y="7120"/>
                  </a:lnTo>
                  <a:cubicBezTo>
                    <a:pt x="3309" y="7372"/>
                    <a:pt x="3592" y="7593"/>
                    <a:pt x="3939" y="7751"/>
                  </a:cubicBezTo>
                  <a:lnTo>
                    <a:pt x="3277" y="8948"/>
                  </a:lnTo>
                  <a:lnTo>
                    <a:pt x="3088" y="8948"/>
                  </a:lnTo>
                  <a:cubicBezTo>
                    <a:pt x="2521" y="8948"/>
                    <a:pt x="2049" y="9420"/>
                    <a:pt x="2049" y="9956"/>
                  </a:cubicBezTo>
                  <a:cubicBezTo>
                    <a:pt x="2049" y="10523"/>
                    <a:pt x="2521" y="10996"/>
                    <a:pt x="3088" y="10996"/>
                  </a:cubicBezTo>
                  <a:cubicBezTo>
                    <a:pt x="3624" y="10996"/>
                    <a:pt x="4096" y="10523"/>
                    <a:pt x="4096" y="9956"/>
                  </a:cubicBezTo>
                  <a:cubicBezTo>
                    <a:pt x="4096" y="9735"/>
                    <a:pt x="4033" y="9483"/>
                    <a:pt x="3876" y="9294"/>
                  </a:cubicBezTo>
                  <a:lnTo>
                    <a:pt x="4569" y="8034"/>
                  </a:lnTo>
                  <a:cubicBezTo>
                    <a:pt x="4853" y="8097"/>
                    <a:pt x="5168" y="8192"/>
                    <a:pt x="5483" y="8223"/>
                  </a:cubicBezTo>
                  <a:lnTo>
                    <a:pt x="5483" y="9672"/>
                  </a:lnTo>
                  <a:cubicBezTo>
                    <a:pt x="5073" y="9830"/>
                    <a:pt x="4821" y="10208"/>
                    <a:pt x="4821" y="10617"/>
                  </a:cubicBezTo>
                  <a:cubicBezTo>
                    <a:pt x="4821" y="11185"/>
                    <a:pt x="5294" y="11657"/>
                    <a:pt x="5829" y="11657"/>
                  </a:cubicBezTo>
                  <a:cubicBezTo>
                    <a:pt x="6396" y="11657"/>
                    <a:pt x="6869" y="11185"/>
                    <a:pt x="6869" y="10617"/>
                  </a:cubicBezTo>
                  <a:cubicBezTo>
                    <a:pt x="6869" y="10208"/>
                    <a:pt x="6585" y="9798"/>
                    <a:pt x="6176" y="9672"/>
                  </a:cubicBezTo>
                  <a:lnTo>
                    <a:pt x="6176" y="8223"/>
                  </a:lnTo>
                  <a:cubicBezTo>
                    <a:pt x="6491" y="8192"/>
                    <a:pt x="6806" y="8160"/>
                    <a:pt x="7089" y="8034"/>
                  </a:cubicBezTo>
                  <a:lnTo>
                    <a:pt x="7814" y="9294"/>
                  </a:lnTo>
                  <a:cubicBezTo>
                    <a:pt x="7657" y="9483"/>
                    <a:pt x="7562" y="9672"/>
                    <a:pt x="7562" y="9956"/>
                  </a:cubicBezTo>
                  <a:cubicBezTo>
                    <a:pt x="7562" y="10523"/>
                    <a:pt x="8035" y="10996"/>
                    <a:pt x="8602" y="10996"/>
                  </a:cubicBezTo>
                  <a:cubicBezTo>
                    <a:pt x="9137" y="10996"/>
                    <a:pt x="9610" y="10523"/>
                    <a:pt x="9610" y="9956"/>
                  </a:cubicBezTo>
                  <a:cubicBezTo>
                    <a:pt x="9610" y="9420"/>
                    <a:pt x="9137" y="8948"/>
                    <a:pt x="8602" y="8948"/>
                  </a:cubicBezTo>
                  <a:lnTo>
                    <a:pt x="8381" y="8948"/>
                  </a:lnTo>
                  <a:lnTo>
                    <a:pt x="7720" y="7751"/>
                  </a:lnTo>
                  <a:cubicBezTo>
                    <a:pt x="8035" y="7593"/>
                    <a:pt x="8350" y="7372"/>
                    <a:pt x="8633" y="7120"/>
                  </a:cubicBezTo>
                  <a:lnTo>
                    <a:pt x="9704" y="7719"/>
                  </a:lnTo>
                  <a:lnTo>
                    <a:pt x="9704" y="7908"/>
                  </a:lnTo>
                  <a:cubicBezTo>
                    <a:pt x="9704" y="8475"/>
                    <a:pt x="10177" y="8948"/>
                    <a:pt x="10713" y="8948"/>
                  </a:cubicBezTo>
                  <a:cubicBezTo>
                    <a:pt x="11280" y="8948"/>
                    <a:pt x="11752" y="8475"/>
                    <a:pt x="11752" y="7908"/>
                  </a:cubicBezTo>
                  <a:cubicBezTo>
                    <a:pt x="11626" y="7309"/>
                    <a:pt x="11154" y="6900"/>
                    <a:pt x="10586" y="6900"/>
                  </a:cubicBezTo>
                  <a:cubicBezTo>
                    <a:pt x="10366" y="6900"/>
                    <a:pt x="10114" y="6963"/>
                    <a:pt x="9925" y="7120"/>
                  </a:cubicBezTo>
                  <a:lnTo>
                    <a:pt x="9011" y="6616"/>
                  </a:lnTo>
                  <a:cubicBezTo>
                    <a:pt x="9515" y="5892"/>
                    <a:pt x="9893" y="4978"/>
                    <a:pt x="9893" y="4096"/>
                  </a:cubicBezTo>
                  <a:cubicBezTo>
                    <a:pt x="9893" y="1796"/>
                    <a:pt x="8035" y="0"/>
                    <a:pt x="57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5" name="Google Shape;8115;p57">
            <a:extLst>
              <a:ext uri="{FF2B5EF4-FFF2-40B4-BE49-F238E27FC236}">
                <a16:creationId xmlns:a16="http://schemas.microsoft.com/office/drawing/2014/main" id="{58A3FB65-5F56-D50D-7813-7EE11A1A9724}"/>
              </a:ext>
            </a:extLst>
          </p:cNvPr>
          <p:cNvGrpSpPr/>
          <p:nvPr/>
        </p:nvGrpSpPr>
        <p:grpSpPr>
          <a:xfrm>
            <a:off x="4700481" y="5645000"/>
            <a:ext cx="462710" cy="452881"/>
            <a:chOff x="-4480550" y="3970800"/>
            <a:chExt cx="297750" cy="291425"/>
          </a:xfrm>
          <a:solidFill>
            <a:srgbClr val="054B99"/>
          </a:solidFill>
        </p:grpSpPr>
        <p:sp>
          <p:nvSpPr>
            <p:cNvPr id="726" name="Google Shape;8116;p57">
              <a:extLst>
                <a:ext uri="{FF2B5EF4-FFF2-40B4-BE49-F238E27FC236}">
                  <a16:creationId xmlns:a16="http://schemas.microsoft.com/office/drawing/2014/main" id="{680A2967-451B-0E27-6D3D-B727D5F53184}"/>
                </a:ext>
              </a:extLst>
            </p:cNvPr>
            <p:cNvSpPr/>
            <p:nvPr/>
          </p:nvSpPr>
          <p:spPr>
            <a:xfrm>
              <a:off x="-4426200" y="4058225"/>
              <a:ext cx="51225" cy="69325"/>
            </a:xfrm>
            <a:custGeom>
              <a:avLst/>
              <a:gdLst/>
              <a:ahLst/>
              <a:cxnLst/>
              <a:rect l="l" t="t" r="r" b="b"/>
              <a:pathLst>
                <a:path w="2049" h="2773" extrusionOk="0">
                  <a:moveTo>
                    <a:pt x="1" y="0"/>
                  </a:moveTo>
                  <a:lnTo>
                    <a:pt x="1" y="2773"/>
                  </a:lnTo>
                  <a:lnTo>
                    <a:pt x="2048" y="2773"/>
                  </a:lnTo>
                  <a:lnTo>
                    <a:pt x="204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8117;p57">
              <a:extLst>
                <a:ext uri="{FF2B5EF4-FFF2-40B4-BE49-F238E27FC236}">
                  <a16:creationId xmlns:a16="http://schemas.microsoft.com/office/drawing/2014/main" id="{D5005C2F-0CC8-0796-1B45-D709CF896DC1}"/>
                </a:ext>
              </a:extLst>
            </p:cNvPr>
            <p:cNvSpPr/>
            <p:nvPr/>
          </p:nvSpPr>
          <p:spPr>
            <a:xfrm>
              <a:off x="-4480550" y="3970800"/>
              <a:ext cx="297750" cy="291425"/>
            </a:xfrm>
            <a:custGeom>
              <a:avLst/>
              <a:gdLst/>
              <a:ahLst/>
              <a:cxnLst/>
              <a:rect l="l" t="t" r="r" b="b"/>
              <a:pathLst>
                <a:path w="11910" h="11657" extrusionOk="0">
                  <a:moveTo>
                    <a:pt x="10082" y="2804"/>
                  </a:moveTo>
                  <a:cubicBezTo>
                    <a:pt x="10492" y="2804"/>
                    <a:pt x="10555" y="3466"/>
                    <a:pt x="10082" y="3466"/>
                  </a:cubicBezTo>
                  <a:lnTo>
                    <a:pt x="5924" y="3466"/>
                  </a:lnTo>
                  <a:cubicBezTo>
                    <a:pt x="5913" y="3466"/>
                    <a:pt x="5903" y="3467"/>
                    <a:pt x="5893" y="3467"/>
                  </a:cubicBezTo>
                  <a:cubicBezTo>
                    <a:pt x="5451" y="3467"/>
                    <a:pt x="5462" y="2804"/>
                    <a:pt x="5924" y="2804"/>
                  </a:cubicBezTo>
                  <a:close/>
                  <a:moveTo>
                    <a:pt x="10082" y="4159"/>
                  </a:moveTo>
                  <a:cubicBezTo>
                    <a:pt x="10492" y="4159"/>
                    <a:pt x="10555" y="4852"/>
                    <a:pt x="10082" y="4852"/>
                  </a:cubicBezTo>
                  <a:lnTo>
                    <a:pt x="5924" y="4852"/>
                  </a:lnTo>
                  <a:cubicBezTo>
                    <a:pt x="5451" y="4852"/>
                    <a:pt x="5451" y="4159"/>
                    <a:pt x="5924" y="4159"/>
                  </a:cubicBezTo>
                  <a:close/>
                  <a:moveTo>
                    <a:pt x="6807" y="5481"/>
                  </a:moveTo>
                  <a:cubicBezTo>
                    <a:pt x="7492" y="5481"/>
                    <a:pt x="8531" y="5513"/>
                    <a:pt x="10082" y="5513"/>
                  </a:cubicBezTo>
                  <a:cubicBezTo>
                    <a:pt x="10492" y="5513"/>
                    <a:pt x="10555" y="6175"/>
                    <a:pt x="10082" y="6175"/>
                  </a:cubicBezTo>
                  <a:lnTo>
                    <a:pt x="5924" y="6175"/>
                  </a:lnTo>
                  <a:lnTo>
                    <a:pt x="5924" y="6206"/>
                  </a:lnTo>
                  <a:cubicBezTo>
                    <a:pt x="5735" y="6206"/>
                    <a:pt x="5577" y="6049"/>
                    <a:pt x="5577" y="5860"/>
                  </a:cubicBezTo>
                  <a:cubicBezTo>
                    <a:pt x="5577" y="5546"/>
                    <a:pt x="5837" y="5481"/>
                    <a:pt x="6807" y="5481"/>
                  </a:cubicBezTo>
                  <a:close/>
                  <a:moveTo>
                    <a:pt x="4569" y="2804"/>
                  </a:moveTo>
                  <a:cubicBezTo>
                    <a:pt x="4758" y="2804"/>
                    <a:pt x="4916" y="2961"/>
                    <a:pt x="4916" y="3151"/>
                  </a:cubicBezTo>
                  <a:lnTo>
                    <a:pt x="4916" y="6585"/>
                  </a:lnTo>
                  <a:cubicBezTo>
                    <a:pt x="4916" y="6774"/>
                    <a:pt x="4758" y="6931"/>
                    <a:pt x="4569" y="6931"/>
                  </a:cubicBezTo>
                  <a:lnTo>
                    <a:pt x="1797" y="6931"/>
                  </a:lnTo>
                  <a:cubicBezTo>
                    <a:pt x="1608" y="6931"/>
                    <a:pt x="1450" y="6774"/>
                    <a:pt x="1450" y="6585"/>
                  </a:cubicBezTo>
                  <a:lnTo>
                    <a:pt x="1450" y="3151"/>
                  </a:lnTo>
                  <a:cubicBezTo>
                    <a:pt x="1450" y="2961"/>
                    <a:pt x="1608" y="2804"/>
                    <a:pt x="1797" y="2804"/>
                  </a:cubicBezTo>
                  <a:close/>
                  <a:moveTo>
                    <a:pt x="4916" y="8317"/>
                  </a:moveTo>
                  <a:lnTo>
                    <a:pt x="4916" y="8979"/>
                  </a:lnTo>
                  <a:lnTo>
                    <a:pt x="3529" y="8979"/>
                  </a:lnTo>
                  <a:lnTo>
                    <a:pt x="3529" y="8317"/>
                  </a:lnTo>
                  <a:close/>
                  <a:moveTo>
                    <a:pt x="8381" y="8317"/>
                  </a:moveTo>
                  <a:lnTo>
                    <a:pt x="8381" y="8979"/>
                  </a:lnTo>
                  <a:lnTo>
                    <a:pt x="6963" y="8979"/>
                  </a:lnTo>
                  <a:lnTo>
                    <a:pt x="6963" y="8317"/>
                  </a:lnTo>
                  <a:close/>
                  <a:moveTo>
                    <a:pt x="1828" y="0"/>
                  </a:moveTo>
                  <a:cubicBezTo>
                    <a:pt x="1419" y="0"/>
                    <a:pt x="1355" y="662"/>
                    <a:pt x="1828" y="662"/>
                  </a:cubicBezTo>
                  <a:lnTo>
                    <a:pt x="2206" y="662"/>
                  </a:lnTo>
                  <a:lnTo>
                    <a:pt x="2206" y="1418"/>
                  </a:lnTo>
                  <a:lnTo>
                    <a:pt x="1166" y="1418"/>
                  </a:lnTo>
                  <a:cubicBezTo>
                    <a:pt x="631" y="1418"/>
                    <a:pt x="158" y="1890"/>
                    <a:pt x="158" y="2426"/>
                  </a:cubicBezTo>
                  <a:lnTo>
                    <a:pt x="158" y="7246"/>
                  </a:lnTo>
                  <a:cubicBezTo>
                    <a:pt x="158" y="7782"/>
                    <a:pt x="631" y="8254"/>
                    <a:pt x="1166" y="8254"/>
                  </a:cubicBezTo>
                  <a:lnTo>
                    <a:pt x="2868" y="8254"/>
                  </a:lnTo>
                  <a:lnTo>
                    <a:pt x="2868" y="8947"/>
                  </a:lnTo>
                  <a:lnTo>
                    <a:pt x="1828" y="8947"/>
                  </a:lnTo>
                  <a:cubicBezTo>
                    <a:pt x="1419" y="8947"/>
                    <a:pt x="1355" y="9609"/>
                    <a:pt x="1828" y="9609"/>
                  </a:cubicBezTo>
                  <a:lnTo>
                    <a:pt x="4916" y="9609"/>
                  </a:lnTo>
                  <a:lnTo>
                    <a:pt x="4916" y="10995"/>
                  </a:lnTo>
                  <a:lnTo>
                    <a:pt x="473" y="10995"/>
                  </a:lnTo>
                  <a:cubicBezTo>
                    <a:pt x="32" y="10995"/>
                    <a:pt x="1" y="11657"/>
                    <a:pt x="473" y="11657"/>
                  </a:cubicBezTo>
                  <a:lnTo>
                    <a:pt x="11437" y="11657"/>
                  </a:lnTo>
                  <a:cubicBezTo>
                    <a:pt x="11878" y="11657"/>
                    <a:pt x="11910" y="10995"/>
                    <a:pt x="11437" y="10995"/>
                  </a:cubicBezTo>
                  <a:lnTo>
                    <a:pt x="6963" y="10995"/>
                  </a:lnTo>
                  <a:lnTo>
                    <a:pt x="6963" y="9609"/>
                  </a:lnTo>
                  <a:lnTo>
                    <a:pt x="10082" y="9609"/>
                  </a:lnTo>
                  <a:cubicBezTo>
                    <a:pt x="10492" y="9609"/>
                    <a:pt x="10555" y="8947"/>
                    <a:pt x="10082" y="8947"/>
                  </a:cubicBezTo>
                  <a:lnTo>
                    <a:pt x="9043" y="8947"/>
                  </a:lnTo>
                  <a:lnTo>
                    <a:pt x="9043" y="8254"/>
                  </a:lnTo>
                  <a:lnTo>
                    <a:pt x="10775" y="8254"/>
                  </a:lnTo>
                  <a:cubicBezTo>
                    <a:pt x="11343" y="8254"/>
                    <a:pt x="11815" y="7782"/>
                    <a:pt x="11815" y="7246"/>
                  </a:cubicBezTo>
                  <a:lnTo>
                    <a:pt x="11815" y="2426"/>
                  </a:lnTo>
                  <a:cubicBezTo>
                    <a:pt x="11815" y="1890"/>
                    <a:pt x="11343" y="1418"/>
                    <a:pt x="10775" y="1418"/>
                  </a:cubicBezTo>
                  <a:lnTo>
                    <a:pt x="9767" y="1418"/>
                  </a:lnTo>
                  <a:lnTo>
                    <a:pt x="9767" y="662"/>
                  </a:lnTo>
                  <a:lnTo>
                    <a:pt x="10114" y="662"/>
                  </a:lnTo>
                  <a:cubicBezTo>
                    <a:pt x="10555" y="662"/>
                    <a:pt x="10586" y="0"/>
                    <a:pt x="10114" y="0"/>
                  </a:cubicBezTo>
                  <a:lnTo>
                    <a:pt x="8728" y="0"/>
                  </a:lnTo>
                  <a:cubicBezTo>
                    <a:pt x="8287" y="0"/>
                    <a:pt x="8255" y="662"/>
                    <a:pt x="8728" y="662"/>
                  </a:cubicBezTo>
                  <a:lnTo>
                    <a:pt x="9074" y="662"/>
                  </a:lnTo>
                  <a:lnTo>
                    <a:pt x="9074" y="1418"/>
                  </a:lnTo>
                  <a:lnTo>
                    <a:pt x="6302" y="1418"/>
                  </a:lnTo>
                  <a:lnTo>
                    <a:pt x="6302" y="662"/>
                  </a:lnTo>
                  <a:lnTo>
                    <a:pt x="6648" y="662"/>
                  </a:lnTo>
                  <a:cubicBezTo>
                    <a:pt x="7089" y="662"/>
                    <a:pt x="7121" y="0"/>
                    <a:pt x="6648" y="0"/>
                  </a:cubicBezTo>
                  <a:lnTo>
                    <a:pt x="5262" y="0"/>
                  </a:lnTo>
                  <a:cubicBezTo>
                    <a:pt x="4821" y="0"/>
                    <a:pt x="4790" y="662"/>
                    <a:pt x="5262" y="662"/>
                  </a:cubicBezTo>
                  <a:lnTo>
                    <a:pt x="5609" y="662"/>
                  </a:lnTo>
                  <a:lnTo>
                    <a:pt x="5609" y="1418"/>
                  </a:lnTo>
                  <a:lnTo>
                    <a:pt x="2868" y="1418"/>
                  </a:lnTo>
                  <a:lnTo>
                    <a:pt x="2868" y="662"/>
                  </a:lnTo>
                  <a:lnTo>
                    <a:pt x="3214" y="662"/>
                  </a:lnTo>
                  <a:cubicBezTo>
                    <a:pt x="3655" y="662"/>
                    <a:pt x="3687" y="0"/>
                    <a:pt x="32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8" name="Google Shape;8118;p57">
            <a:extLst>
              <a:ext uri="{FF2B5EF4-FFF2-40B4-BE49-F238E27FC236}">
                <a16:creationId xmlns:a16="http://schemas.microsoft.com/office/drawing/2014/main" id="{DDA5C7AF-C755-8390-BD03-17834CF3C4EE}"/>
              </a:ext>
            </a:extLst>
          </p:cNvPr>
          <p:cNvGrpSpPr/>
          <p:nvPr/>
        </p:nvGrpSpPr>
        <p:grpSpPr>
          <a:xfrm>
            <a:off x="7618612" y="4492760"/>
            <a:ext cx="448024" cy="452920"/>
            <a:chOff x="-2668225" y="3239075"/>
            <a:chExt cx="288300" cy="291450"/>
          </a:xfrm>
          <a:solidFill>
            <a:srgbClr val="054B99"/>
          </a:solidFill>
        </p:grpSpPr>
        <p:sp>
          <p:nvSpPr>
            <p:cNvPr id="729" name="Google Shape;8119;p57">
              <a:extLst>
                <a:ext uri="{FF2B5EF4-FFF2-40B4-BE49-F238E27FC236}">
                  <a16:creationId xmlns:a16="http://schemas.microsoft.com/office/drawing/2014/main" id="{D58BEDAE-C7D1-06C0-F44A-61D17EAB633F}"/>
                </a:ext>
              </a:extLst>
            </p:cNvPr>
            <p:cNvSpPr/>
            <p:nvPr/>
          </p:nvSpPr>
          <p:spPr>
            <a:xfrm>
              <a:off x="-2592600" y="3239075"/>
              <a:ext cx="137850" cy="51225"/>
            </a:xfrm>
            <a:custGeom>
              <a:avLst/>
              <a:gdLst/>
              <a:ahLst/>
              <a:cxnLst/>
              <a:rect l="l" t="t" r="r" b="b"/>
              <a:pathLst>
                <a:path w="5514" h="2049" extrusionOk="0">
                  <a:moveTo>
                    <a:pt x="1355" y="1"/>
                  </a:moveTo>
                  <a:cubicBezTo>
                    <a:pt x="0" y="1"/>
                    <a:pt x="11" y="2049"/>
                    <a:pt x="1386" y="2049"/>
                  </a:cubicBezTo>
                  <a:lnTo>
                    <a:pt x="4127" y="2049"/>
                  </a:lnTo>
                  <a:cubicBezTo>
                    <a:pt x="5482" y="2049"/>
                    <a:pt x="5514" y="1"/>
                    <a:pt x="4127" y="1"/>
                  </a:cubicBezTo>
                  <a:lnTo>
                    <a:pt x="1386" y="1"/>
                  </a:lnTo>
                  <a:cubicBezTo>
                    <a:pt x="1376" y="1"/>
                    <a:pt x="1366" y="1"/>
                    <a:pt x="13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8120;p57">
              <a:extLst>
                <a:ext uri="{FF2B5EF4-FFF2-40B4-BE49-F238E27FC236}">
                  <a16:creationId xmlns:a16="http://schemas.microsoft.com/office/drawing/2014/main" id="{1F676007-3B8C-E66E-9363-4E9A9EF30EDB}"/>
                </a:ext>
              </a:extLst>
            </p:cNvPr>
            <p:cNvSpPr/>
            <p:nvPr/>
          </p:nvSpPr>
          <p:spPr>
            <a:xfrm>
              <a:off x="-2587875" y="3307875"/>
              <a:ext cx="129200" cy="69850"/>
            </a:xfrm>
            <a:custGeom>
              <a:avLst/>
              <a:gdLst/>
              <a:ahLst/>
              <a:cxnLst/>
              <a:rect l="l" t="t" r="r" b="b"/>
              <a:pathLst>
                <a:path w="5168" h="2794" extrusionOk="0">
                  <a:moveTo>
                    <a:pt x="1235" y="1"/>
                  </a:moveTo>
                  <a:cubicBezTo>
                    <a:pt x="1002" y="1"/>
                    <a:pt x="977" y="13"/>
                    <a:pt x="882" y="53"/>
                  </a:cubicBezTo>
                  <a:lnTo>
                    <a:pt x="882" y="1502"/>
                  </a:lnTo>
                  <a:cubicBezTo>
                    <a:pt x="788" y="1628"/>
                    <a:pt x="599" y="1943"/>
                    <a:pt x="0" y="2794"/>
                  </a:cubicBezTo>
                  <a:lnTo>
                    <a:pt x="5167" y="2794"/>
                  </a:lnTo>
                  <a:cubicBezTo>
                    <a:pt x="4568" y="1912"/>
                    <a:pt x="4379" y="1597"/>
                    <a:pt x="4316" y="1471"/>
                  </a:cubicBezTo>
                  <a:lnTo>
                    <a:pt x="4316" y="22"/>
                  </a:lnTo>
                  <a:lnTo>
                    <a:pt x="3938" y="22"/>
                  </a:lnTo>
                  <a:cubicBezTo>
                    <a:pt x="2228" y="22"/>
                    <a:pt x="1547" y="1"/>
                    <a:pt x="12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8121;p57">
              <a:extLst>
                <a:ext uri="{FF2B5EF4-FFF2-40B4-BE49-F238E27FC236}">
                  <a16:creationId xmlns:a16="http://schemas.microsoft.com/office/drawing/2014/main" id="{9160F013-0245-8662-D456-BF834CB91639}"/>
                </a:ext>
              </a:extLst>
            </p:cNvPr>
            <p:cNvSpPr/>
            <p:nvPr/>
          </p:nvSpPr>
          <p:spPr>
            <a:xfrm>
              <a:off x="-2566625" y="3427325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2" y="1"/>
                  </a:moveTo>
                  <a:cubicBezTo>
                    <a:pt x="253" y="1"/>
                    <a:pt x="1" y="316"/>
                    <a:pt x="1" y="662"/>
                  </a:cubicBezTo>
                  <a:cubicBezTo>
                    <a:pt x="1" y="1009"/>
                    <a:pt x="316" y="1324"/>
                    <a:pt x="662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316"/>
                    <a:pt x="1041" y="1"/>
                    <a:pt x="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8122;p57">
              <a:extLst>
                <a:ext uri="{FF2B5EF4-FFF2-40B4-BE49-F238E27FC236}">
                  <a16:creationId xmlns:a16="http://schemas.microsoft.com/office/drawing/2014/main" id="{B9421EF7-FBB1-F6E5-8457-34D5B787FB95}"/>
                </a:ext>
              </a:extLst>
            </p:cNvPr>
            <p:cNvSpPr/>
            <p:nvPr/>
          </p:nvSpPr>
          <p:spPr>
            <a:xfrm>
              <a:off x="-2481550" y="346120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8"/>
                    <a:pt x="158" y="725"/>
                    <a:pt x="378" y="725"/>
                  </a:cubicBezTo>
                  <a:cubicBezTo>
                    <a:pt x="567" y="725"/>
                    <a:pt x="725" y="568"/>
                    <a:pt x="725" y="378"/>
                  </a:cubicBezTo>
                  <a:cubicBezTo>
                    <a:pt x="725" y="158"/>
                    <a:pt x="536" y="0"/>
                    <a:pt x="3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8123;p57">
              <a:extLst>
                <a:ext uri="{FF2B5EF4-FFF2-40B4-BE49-F238E27FC236}">
                  <a16:creationId xmlns:a16="http://schemas.microsoft.com/office/drawing/2014/main" id="{52231EBD-9B24-97AD-E800-58710DAD9ED8}"/>
                </a:ext>
              </a:extLst>
            </p:cNvPr>
            <p:cNvSpPr/>
            <p:nvPr/>
          </p:nvSpPr>
          <p:spPr>
            <a:xfrm>
              <a:off x="-2668225" y="3393475"/>
              <a:ext cx="288300" cy="137050"/>
            </a:xfrm>
            <a:custGeom>
              <a:avLst/>
              <a:gdLst/>
              <a:ahLst/>
              <a:cxnLst/>
              <a:rect l="l" t="t" r="r" b="b"/>
              <a:pathLst>
                <a:path w="11532" h="5482" extrusionOk="0">
                  <a:moveTo>
                    <a:pt x="4726" y="630"/>
                  </a:moveTo>
                  <a:cubicBezTo>
                    <a:pt x="5483" y="630"/>
                    <a:pt x="6113" y="1260"/>
                    <a:pt x="6113" y="2016"/>
                  </a:cubicBezTo>
                  <a:cubicBezTo>
                    <a:pt x="6113" y="2804"/>
                    <a:pt x="5514" y="3403"/>
                    <a:pt x="4726" y="3403"/>
                  </a:cubicBezTo>
                  <a:cubicBezTo>
                    <a:pt x="3970" y="3403"/>
                    <a:pt x="3340" y="2772"/>
                    <a:pt x="3340" y="2016"/>
                  </a:cubicBezTo>
                  <a:cubicBezTo>
                    <a:pt x="3340" y="1260"/>
                    <a:pt x="3970" y="630"/>
                    <a:pt x="4726" y="630"/>
                  </a:cubicBezTo>
                  <a:close/>
                  <a:moveTo>
                    <a:pt x="7845" y="2048"/>
                  </a:moveTo>
                  <a:cubicBezTo>
                    <a:pt x="8381" y="2048"/>
                    <a:pt x="8854" y="2520"/>
                    <a:pt x="8854" y="3087"/>
                  </a:cubicBezTo>
                  <a:cubicBezTo>
                    <a:pt x="8854" y="3623"/>
                    <a:pt x="8381" y="4096"/>
                    <a:pt x="7845" y="4096"/>
                  </a:cubicBezTo>
                  <a:cubicBezTo>
                    <a:pt x="7278" y="4096"/>
                    <a:pt x="6806" y="3623"/>
                    <a:pt x="6806" y="3087"/>
                  </a:cubicBezTo>
                  <a:cubicBezTo>
                    <a:pt x="6806" y="2520"/>
                    <a:pt x="7278" y="2048"/>
                    <a:pt x="7845" y="2048"/>
                  </a:cubicBezTo>
                  <a:close/>
                  <a:moveTo>
                    <a:pt x="2710" y="0"/>
                  </a:moveTo>
                  <a:cubicBezTo>
                    <a:pt x="2238" y="693"/>
                    <a:pt x="1607" y="1575"/>
                    <a:pt x="788" y="2804"/>
                  </a:cubicBezTo>
                  <a:cubicBezTo>
                    <a:pt x="1" y="3938"/>
                    <a:pt x="820" y="5482"/>
                    <a:pt x="2206" y="5482"/>
                  </a:cubicBezTo>
                  <a:lnTo>
                    <a:pt x="9295" y="5482"/>
                  </a:lnTo>
                  <a:cubicBezTo>
                    <a:pt x="10712" y="5482"/>
                    <a:pt x="11532" y="3938"/>
                    <a:pt x="10744" y="2804"/>
                  </a:cubicBezTo>
                  <a:cubicBezTo>
                    <a:pt x="9925" y="1575"/>
                    <a:pt x="9295" y="693"/>
                    <a:pt x="8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4" name="Google Shape;8124;p57">
            <a:extLst>
              <a:ext uri="{FF2B5EF4-FFF2-40B4-BE49-F238E27FC236}">
                <a16:creationId xmlns:a16="http://schemas.microsoft.com/office/drawing/2014/main" id="{061CFE81-2A9B-5481-0770-6204EEB64CE9}"/>
              </a:ext>
            </a:extLst>
          </p:cNvPr>
          <p:cNvGrpSpPr/>
          <p:nvPr/>
        </p:nvGrpSpPr>
        <p:grpSpPr>
          <a:xfrm>
            <a:off x="7615542" y="5049624"/>
            <a:ext cx="454164" cy="452920"/>
            <a:chOff x="-2671375" y="3597450"/>
            <a:chExt cx="292250" cy="291450"/>
          </a:xfrm>
          <a:solidFill>
            <a:srgbClr val="054B99"/>
          </a:solidFill>
        </p:grpSpPr>
        <p:sp>
          <p:nvSpPr>
            <p:cNvPr id="735" name="Google Shape;8125;p57">
              <a:extLst>
                <a:ext uri="{FF2B5EF4-FFF2-40B4-BE49-F238E27FC236}">
                  <a16:creationId xmlns:a16="http://schemas.microsoft.com/office/drawing/2014/main" id="{2B9AC80B-10F5-31DC-3042-73BD892A088B}"/>
                </a:ext>
              </a:extLst>
            </p:cNvPr>
            <p:cNvSpPr/>
            <p:nvPr/>
          </p:nvSpPr>
          <p:spPr>
            <a:xfrm>
              <a:off x="-2654050" y="3597450"/>
              <a:ext cx="260725" cy="51225"/>
            </a:xfrm>
            <a:custGeom>
              <a:avLst/>
              <a:gdLst/>
              <a:ahLst/>
              <a:cxnLst/>
              <a:rect l="l" t="t" r="r" b="b"/>
              <a:pathLst>
                <a:path w="10429" h="2049" extrusionOk="0">
                  <a:moveTo>
                    <a:pt x="1513" y="1"/>
                  </a:moveTo>
                  <a:cubicBezTo>
                    <a:pt x="1072" y="1"/>
                    <a:pt x="725" y="253"/>
                    <a:pt x="568" y="631"/>
                  </a:cubicBezTo>
                  <a:lnTo>
                    <a:pt x="1" y="2049"/>
                  </a:lnTo>
                  <a:lnTo>
                    <a:pt x="10429" y="2049"/>
                  </a:lnTo>
                  <a:lnTo>
                    <a:pt x="9830" y="631"/>
                  </a:lnTo>
                  <a:cubicBezTo>
                    <a:pt x="9673" y="253"/>
                    <a:pt x="9263" y="1"/>
                    <a:pt x="88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8126;p57">
              <a:extLst>
                <a:ext uri="{FF2B5EF4-FFF2-40B4-BE49-F238E27FC236}">
                  <a16:creationId xmlns:a16="http://schemas.microsoft.com/office/drawing/2014/main" id="{056AF7C8-37B1-47C3-D414-AC95C1BB3F40}"/>
                </a:ext>
              </a:extLst>
            </p:cNvPr>
            <p:cNvSpPr/>
            <p:nvPr/>
          </p:nvSpPr>
          <p:spPr>
            <a:xfrm>
              <a:off x="-2671375" y="3667550"/>
              <a:ext cx="292250" cy="221350"/>
            </a:xfrm>
            <a:custGeom>
              <a:avLst/>
              <a:gdLst/>
              <a:ahLst/>
              <a:cxnLst/>
              <a:rect l="l" t="t" r="r" b="b"/>
              <a:pathLst>
                <a:path w="11690" h="8854" extrusionOk="0">
                  <a:moveTo>
                    <a:pt x="1733" y="1324"/>
                  </a:moveTo>
                  <a:cubicBezTo>
                    <a:pt x="1922" y="1324"/>
                    <a:pt x="2080" y="1481"/>
                    <a:pt x="2080" y="1702"/>
                  </a:cubicBezTo>
                  <a:cubicBezTo>
                    <a:pt x="2080" y="1891"/>
                    <a:pt x="1922" y="2049"/>
                    <a:pt x="1733" y="2049"/>
                  </a:cubicBezTo>
                  <a:cubicBezTo>
                    <a:pt x="1544" y="2049"/>
                    <a:pt x="1387" y="1891"/>
                    <a:pt x="1387" y="1702"/>
                  </a:cubicBezTo>
                  <a:cubicBezTo>
                    <a:pt x="1387" y="1481"/>
                    <a:pt x="1544" y="1324"/>
                    <a:pt x="1733" y="1324"/>
                  </a:cubicBezTo>
                  <a:close/>
                  <a:moveTo>
                    <a:pt x="10019" y="1387"/>
                  </a:moveTo>
                  <a:cubicBezTo>
                    <a:pt x="10492" y="1387"/>
                    <a:pt x="10492" y="2049"/>
                    <a:pt x="10019" y="2049"/>
                  </a:cubicBezTo>
                  <a:lnTo>
                    <a:pt x="3781" y="2049"/>
                  </a:lnTo>
                  <a:cubicBezTo>
                    <a:pt x="3340" y="2049"/>
                    <a:pt x="3309" y="1387"/>
                    <a:pt x="3781" y="1387"/>
                  </a:cubicBezTo>
                  <a:close/>
                  <a:moveTo>
                    <a:pt x="1733" y="4096"/>
                  </a:moveTo>
                  <a:cubicBezTo>
                    <a:pt x="1922" y="4096"/>
                    <a:pt x="2080" y="4254"/>
                    <a:pt x="2080" y="4443"/>
                  </a:cubicBezTo>
                  <a:cubicBezTo>
                    <a:pt x="2080" y="4632"/>
                    <a:pt x="1922" y="4789"/>
                    <a:pt x="1733" y="4789"/>
                  </a:cubicBezTo>
                  <a:cubicBezTo>
                    <a:pt x="1544" y="4789"/>
                    <a:pt x="1387" y="4632"/>
                    <a:pt x="1387" y="4443"/>
                  </a:cubicBezTo>
                  <a:cubicBezTo>
                    <a:pt x="1387" y="4254"/>
                    <a:pt x="1544" y="4096"/>
                    <a:pt x="1733" y="4096"/>
                  </a:cubicBezTo>
                  <a:close/>
                  <a:moveTo>
                    <a:pt x="10050" y="4127"/>
                  </a:moveTo>
                  <a:cubicBezTo>
                    <a:pt x="10492" y="4127"/>
                    <a:pt x="10481" y="4789"/>
                    <a:pt x="10019" y="4789"/>
                  </a:cubicBezTo>
                  <a:lnTo>
                    <a:pt x="3781" y="4789"/>
                  </a:lnTo>
                  <a:cubicBezTo>
                    <a:pt x="3340" y="4789"/>
                    <a:pt x="3309" y="4128"/>
                    <a:pt x="3781" y="4128"/>
                  </a:cubicBezTo>
                  <a:lnTo>
                    <a:pt x="10019" y="4128"/>
                  </a:lnTo>
                  <a:cubicBezTo>
                    <a:pt x="10030" y="4127"/>
                    <a:pt x="10040" y="4127"/>
                    <a:pt x="10050" y="4127"/>
                  </a:cubicBezTo>
                  <a:close/>
                  <a:moveTo>
                    <a:pt x="1733" y="6806"/>
                  </a:moveTo>
                  <a:cubicBezTo>
                    <a:pt x="1922" y="6806"/>
                    <a:pt x="2080" y="6963"/>
                    <a:pt x="2080" y="7152"/>
                  </a:cubicBezTo>
                  <a:cubicBezTo>
                    <a:pt x="2080" y="7373"/>
                    <a:pt x="1922" y="7499"/>
                    <a:pt x="1733" y="7499"/>
                  </a:cubicBezTo>
                  <a:cubicBezTo>
                    <a:pt x="1544" y="7499"/>
                    <a:pt x="1387" y="7373"/>
                    <a:pt x="1387" y="7152"/>
                  </a:cubicBezTo>
                  <a:cubicBezTo>
                    <a:pt x="1387" y="6963"/>
                    <a:pt x="1544" y="6806"/>
                    <a:pt x="1733" y="6806"/>
                  </a:cubicBezTo>
                  <a:close/>
                  <a:moveTo>
                    <a:pt x="10019" y="6837"/>
                  </a:moveTo>
                  <a:cubicBezTo>
                    <a:pt x="10492" y="6837"/>
                    <a:pt x="10492" y="7499"/>
                    <a:pt x="10019" y="7499"/>
                  </a:cubicBezTo>
                  <a:lnTo>
                    <a:pt x="3781" y="7499"/>
                  </a:lnTo>
                  <a:cubicBezTo>
                    <a:pt x="3340" y="7499"/>
                    <a:pt x="3309" y="6837"/>
                    <a:pt x="3781" y="6837"/>
                  </a:cubicBezTo>
                  <a:close/>
                  <a:moveTo>
                    <a:pt x="379" y="1"/>
                  </a:moveTo>
                  <a:lnTo>
                    <a:pt x="95" y="631"/>
                  </a:lnTo>
                  <a:cubicBezTo>
                    <a:pt x="64" y="757"/>
                    <a:pt x="1" y="883"/>
                    <a:pt x="1" y="1009"/>
                  </a:cubicBezTo>
                  <a:lnTo>
                    <a:pt x="1" y="2395"/>
                  </a:lnTo>
                  <a:cubicBezTo>
                    <a:pt x="1" y="2679"/>
                    <a:pt x="127" y="2899"/>
                    <a:pt x="284" y="3057"/>
                  </a:cubicBezTo>
                  <a:cubicBezTo>
                    <a:pt x="127" y="3246"/>
                    <a:pt x="1" y="3498"/>
                    <a:pt x="1" y="3718"/>
                  </a:cubicBezTo>
                  <a:lnTo>
                    <a:pt x="1" y="5104"/>
                  </a:lnTo>
                  <a:cubicBezTo>
                    <a:pt x="1" y="5388"/>
                    <a:pt x="127" y="5609"/>
                    <a:pt x="284" y="5766"/>
                  </a:cubicBezTo>
                  <a:cubicBezTo>
                    <a:pt x="127" y="5987"/>
                    <a:pt x="1" y="6207"/>
                    <a:pt x="1" y="6459"/>
                  </a:cubicBezTo>
                  <a:lnTo>
                    <a:pt x="1" y="7814"/>
                  </a:lnTo>
                  <a:cubicBezTo>
                    <a:pt x="1" y="8381"/>
                    <a:pt x="473" y="8854"/>
                    <a:pt x="1040" y="8854"/>
                  </a:cubicBezTo>
                  <a:lnTo>
                    <a:pt x="10649" y="8854"/>
                  </a:lnTo>
                  <a:cubicBezTo>
                    <a:pt x="11185" y="8854"/>
                    <a:pt x="11658" y="8381"/>
                    <a:pt x="11658" y="7814"/>
                  </a:cubicBezTo>
                  <a:lnTo>
                    <a:pt x="11658" y="6459"/>
                  </a:lnTo>
                  <a:cubicBezTo>
                    <a:pt x="11658" y="6176"/>
                    <a:pt x="11563" y="5924"/>
                    <a:pt x="11405" y="5766"/>
                  </a:cubicBezTo>
                  <a:cubicBezTo>
                    <a:pt x="11563" y="5577"/>
                    <a:pt x="11658" y="5357"/>
                    <a:pt x="11658" y="5104"/>
                  </a:cubicBezTo>
                  <a:lnTo>
                    <a:pt x="11658" y="3718"/>
                  </a:lnTo>
                  <a:cubicBezTo>
                    <a:pt x="11658" y="3466"/>
                    <a:pt x="11563" y="3214"/>
                    <a:pt x="11405" y="3057"/>
                  </a:cubicBezTo>
                  <a:cubicBezTo>
                    <a:pt x="11563" y="2868"/>
                    <a:pt x="11658" y="2616"/>
                    <a:pt x="11658" y="2395"/>
                  </a:cubicBezTo>
                  <a:lnTo>
                    <a:pt x="11658" y="1009"/>
                  </a:lnTo>
                  <a:lnTo>
                    <a:pt x="11689" y="1009"/>
                  </a:lnTo>
                  <a:cubicBezTo>
                    <a:pt x="11689" y="883"/>
                    <a:pt x="11658" y="757"/>
                    <a:pt x="11626" y="631"/>
                  </a:cubicBezTo>
                  <a:lnTo>
                    <a:pt x="1134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7" name="Google Shape;8127;p57">
            <a:extLst>
              <a:ext uri="{FF2B5EF4-FFF2-40B4-BE49-F238E27FC236}">
                <a16:creationId xmlns:a16="http://schemas.microsoft.com/office/drawing/2014/main" id="{9BA51C21-C3C5-23A8-5A20-1B48D7B24091}"/>
              </a:ext>
            </a:extLst>
          </p:cNvPr>
          <p:cNvGrpSpPr/>
          <p:nvPr/>
        </p:nvGrpSpPr>
        <p:grpSpPr>
          <a:xfrm>
            <a:off x="7627179" y="5643756"/>
            <a:ext cx="456572" cy="455367"/>
            <a:chOff x="-2670575" y="3956600"/>
            <a:chExt cx="293800" cy="293025"/>
          </a:xfrm>
          <a:solidFill>
            <a:srgbClr val="054B99"/>
          </a:solidFill>
        </p:grpSpPr>
        <p:sp>
          <p:nvSpPr>
            <p:cNvPr id="738" name="Google Shape;8128;p57">
              <a:extLst>
                <a:ext uri="{FF2B5EF4-FFF2-40B4-BE49-F238E27FC236}">
                  <a16:creationId xmlns:a16="http://schemas.microsoft.com/office/drawing/2014/main" id="{2E912817-5571-8FC7-4DB5-241C4DB31F22}"/>
                </a:ext>
              </a:extLst>
            </p:cNvPr>
            <p:cNvSpPr/>
            <p:nvPr/>
          </p:nvSpPr>
          <p:spPr>
            <a:xfrm>
              <a:off x="-2670575" y="3975525"/>
              <a:ext cx="116575" cy="34675"/>
            </a:xfrm>
            <a:custGeom>
              <a:avLst/>
              <a:gdLst/>
              <a:ahLst/>
              <a:cxnLst/>
              <a:rect l="l" t="t" r="r" b="b"/>
              <a:pathLst>
                <a:path w="4663" h="1387" extrusionOk="0">
                  <a:moveTo>
                    <a:pt x="1040" y="0"/>
                  </a:moveTo>
                  <a:cubicBezTo>
                    <a:pt x="473" y="0"/>
                    <a:pt x="0" y="473"/>
                    <a:pt x="0" y="1040"/>
                  </a:cubicBezTo>
                  <a:lnTo>
                    <a:pt x="0" y="1386"/>
                  </a:lnTo>
                  <a:lnTo>
                    <a:pt x="3781" y="1386"/>
                  </a:lnTo>
                  <a:cubicBezTo>
                    <a:pt x="4001" y="882"/>
                    <a:pt x="4316" y="410"/>
                    <a:pt x="4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8129;p57">
              <a:extLst>
                <a:ext uri="{FF2B5EF4-FFF2-40B4-BE49-F238E27FC236}">
                  <a16:creationId xmlns:a16="http://schemas.microsoft.com/office/drawing/2014/main" id="{EB4B021E-EEE8-B4A4-96E3-1929C8F97FA9}"/>
                </a:ext>
              </a:extLst>
            </p:cNvPr>
            <p:cNvSpPr/>
            <p:nvPr/>
          </p:nvSpPr>
          <p:spPr>
            <a:xfrm>
              <a:off x="-2669800" y="4026700"/>
              <a:ext cx="170950" cy="136300"/>
            </a:xfrm>
            <a:custGeom>
              <a:avLst/>
              <a:gdLst/>
              <a:ahLst/>
              <a:cxnLst/>
              <a:rect l="l" t="t" r="r" b="b"/>
              <a:pathLst>
                <a:path w="6838" h="5452" extrusionOk="0">
                  <a:moveTo>
                    <a:pt x="1" y="1"/>
                  </a:moveTo>
                  <a:lnTo>
                    <a:pt x="1" y="5451"/>
                  </a:lnTo>
                  <a:lnTo>
                    <a:pt x="6837" y="5451"/>
                  </a:lnTo>
                  <a:lnTo>
                    <a:pt x="6837" y="5357"/>
                  </a:lnTo>
                  <a:cubicBezTo>
                    <a:pt x="6522" y="5294"/>
                    <a:pt x="6207" y="5168"/>
                    <a:pt x="5924" y="5042"/>
                  </a:cubicBezTo>
                  <a:lnTo>
                    <a:pt x="5104" y="5325"/>
                  </a:lnTo>
                  <a:cubicBezTo>
                    <a:pt x="4975" y="5368"/>
                    <a:pt x="4845" y="5389"/>
                    <a:pt x="4720" y="5389"/>
                  </a:cubicBezTo>
                  <a:cubicBezTo>
                    <a:pt x="3931" y="5389"/>
                    <a:pt x="3289" y="4597"/>
                    <a:pt x="3561" y="3781"/>
                  </a:cubicBezTo>
                  <a:lnTo>
                    <a:pt x="3844" y="2962"/>
                  </a:lnTo>
                  <a:cubicBezTo>
                    <a:pt x="3561" y="2364"/>
                    <a:pt x="3403" y="1702"/>
                    <a:pt x="3403" y="1041"/>
                  </a:cubicBezTo>
                  <a:cubicBezTo>
                    <a:pt x="3403" y="662"/>
                    <a:pt x="3466" y="316"/>
                    <a:pt x="35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8130;p57">
              <a:extLst>
                <a:ext uri="{FF2B5EF4-FFF2-40B4-BE49-F238E27FC236}">
                  <a16:creationId xmlns:a16="http://schemas.microsoft.com/office/drawing/2014/main" id="{7CD706E0-012B-6A73-C787-FDA24FABC775}"/>
                </a:ext>
              </a:extLst>
            </p:cNvPr>
            <p:cNvSpPr/>
            <p:nvPr/>
          </p:nvSpPr>
          <p:spPr>
            <a:xfrm>
              <a:off x="-2669800" y="4179500"/>
              <a:ext cx="170950" cy="70125"/>
            </a:xfrm>
            <a:custGeom>
              <a:avLst/>
              <a:gdLst/>
              <a:ahLst/>
              <a:cxnLst/>
              <a:rect l="l" t="t" r="r" b="b"/>
              <a:pathLst>
                <a:path w="6838" h="2805" extrusionOk="0">
                  <a:moveTo>
                    <a:pt x="3403" y="757"/>
                  </a:moveTo>
                  <a:cubicBezTo>
                    <a:pt x="3592" y="757"/>
                    <a:pt x="3750" y="914"/>
                    <a:pt x="3750" y="1103"/>
                  </a:cubicBezTo>
                  <a:cubicBezTo>
                    <a:pt x="3750" y="1293"/>
                    <a:pt x="3592" y="1450"/>
                    <a:pt x="3403" y="1450"/>
                  </a:cubicBezTo>
                  <a:cubicBezTo>
                    <a:pt x="3214" y="1450"/>
                    <a:pt x="3057" y="1293"/>
                    <a:pt x="3057" y="1103"/>
                  </a:cubicBezTo>
                  <a:cubicBezTo>
                    <a:pt x="3057" y="914"/>
                    <a:pt x="3214" y="757"/>
                    <a:pt x="3403" y="757"/>
                  </a:cubicBezTo>
                  <a:close/>
                  <a:moveTo>
                    <a:pt x="1" y="1"/>
                  </a:moveTo>
                  <a:lnTo>
                    <a:pt x="1" y="1765"/>
                  </a:lnTo>
                  <a:cubicBezTo>
                    <a:pt x="1" y="2332"/>
                    <a:pt x="442" y="2805"/>
                    <a:pt x="1009" y="2805"/>
                  </a:cubicBezTo>
                  <a:lnTo>
                    <a:pt x="5829" y="2805"/>
                  </a:lnTo>
                  <a:cubicBezTo>
                    <a:pt x="6365" y="2805"/>
                    <a:pt x="6837" y="2332"/>
                    <a:pt x="6837" y="1765"/>
                  </a:cubicBezTo>
                  <a:lnTo>
                    <a:pt x="683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8131;p57">
              <a:extLst>
                <a:ext uri="{FF2B5EF4-FFF2-40B4-BE49-F238E27FC236}">
                  <a16:creationId xmlns:a16="http://schemas.microsoft.com/office/drawing/2014/main" id="{059CFCC2-D3CC-0AF5-F026-7BB5C66A2246}"/>
                </a:ext>
              </a:extLst>
            </p:cNvPr>
            <p:cNvSpPr/>
            <p:nvPr/>
          </p:nvSpPr>
          <p:spPr>
            <a:xfrm>
              <a:off x="-2566625" y="3956600"/>
              <a:ext cx="189850" cy="190650"/>
            </a:xfrm>
            <a:custGeom>
              <a:avLst/>
              <a:gdLst/>
              <a:ahLst/>
              <a:cxnLst/>
              <a:rect l="l" t="t" r="r" b="b"/>
              <a:pathLst>
                <a:path w="7594" h="7626" extrusionOk="0">
                  <a:moveTo>
                    <a:pt x="3759" y="1391"/>
                  </a:moveTo>
                  <a:cubicBezTo>
                    <a:pt x="3929" y="1391"/>
                    <a:pt x="4096" y="1502"/>
                    <a:pt x="4096" y="1734"/>
                  </a:cubicBezTo>
                  <a:lnTo>
                    <a:pt x="4096" y="2175"/>
                  </a:lnTo>
                  <a:cubicBezTo>
                    <a:pt x="4254" y="2206"/>
                    <a:pt x="4349" y="2301"/>
                    <a:pt x="4475" y="2427"/>
                  </a:cubicBezTo>
                  <a:cubicBezTo>
                    <a:pt x="4716" y="2669"/>
                    <a:pt x="4494" y="3003"/>
                    <a:pt x="4235" y="3003"/>
                  </a:cubicBezTo>
                  <a:cubicBezTo>
                    <a:pt x="4157" y="3003"/>
                    <a:pt x="4075" y="2973"/>
                    <a:pt x="4002" y="2899"/>
                  </a:cubicBezTo>
                  <a:cubicBezTo>
                    <a:pt x="3926" y="2823"/>
                    <a:pt x="3839" y="2791"/>
                    <a:pt x="3756" y="2791"/>
                  </a:cubicBezTo>
                  <a:cubicBezTo>
                    <a:pt x="3493" y="2791"/>
                    <a:pt x="3266" y="3109"/>
                    <a:pt x="3529" y="3372"/>
                  </a:cubicBezTo>
                  <a:cubicBezTo>
                    <a:pt x="3624" y="3435"/>
                    <a:pt x="3687" y="3466"/>
                    <a:pt x="3781" y="3466"/>
                  </a:cubicBezTo>
                  <a:cubicBezTo>
                    <a:pt x="4317" y="3466"/>
                    <a:pt x="4790" y="3939"/>
                    <a:pt x="4790" y="4506"/>
                  </a:cubicBezTo>
                  <a:cubicBezTo>
                    <a:pt x="4790" y="4884"/>
                    <a:pt x="4569" y="5294"/>
                    <a:pt x="4128" y="5451"/>
                  </a:cubicBezTo>
                  <a:lnTo>
                    <a:pt x="4128" y="5829"/>
                  </a:lnTo>
                  <a:cubicBezTo>
                    <a:pt x="4128" y="6054"/>
                    <a:pt x="3957" y="6172"/>
                    <a:pt x="3789" y="6172"/>
                  </a:cubicBezTo>
                  <a:cubicBezTo>
                    <a:pt x="3626" y="6172"/>
                    <a:pt x="3466" y="6062"/>
                    <a:pt x="3466" y="5829"/>
                  </a:cubicBezTo>
                  <a:lnTo>
                    <a:pt x="3466" y="5451"/>
                  </a:lnTo>
                  <a:cubicBezTo>
                    <a:pt x="3309" y="5420"/>
                    <a:pt x="3183" y="5325"/>
                    <a:pt x="3057" y="5199"/>
                  </a:cubicBezTo>
                  <a:cubicBezTo>
                    <a:pt x="2815" y="4957"/>
                    <a:pt x="3037" y="4623"/>
                    <a:pt x="3296" y="4623"/>
                  </a:cubicBezTo>
                  <a:cubicBezTo>
                    <a:pt x="3374" y="4623"/>
                    <a:pt x="3456" y="4653"/>
                    <a:pt x="3529" y="4727"/>
                  </a:cubicBezTo>
                  <a:cubicBezTo>
                    <a:pt x="3603" y="4800"/>
                    <a:pt x="3684" y="4831"/>
                    <a:pt x="3763" y="4831"/>
                  </a:cubicBezTo>
                  <a:cubicBezTo>
                    <a:pt x="4022" y="4831"/>
                    <a:pt x="4244" y="4496"/>
                    <a:pt x="4002" y="4254"/>
                  </a:cubicBezTo>
                  <a:cubicBezTo>
                    <a:pt x="3939" y="4191"/>
                    <a:pt x="3844" y="4160"/>
                    <a:pt x="3781" y="4160"/>
                  </a:cubicBezTo>
                  <a:cubicBezTo>
                    <a:pt x="3214" y="4160"/>
                    <a:pt x="2742" y="3687"/>
                    <a:pt x="2742" y="3120"/>
                  </a:cubicBezTo>
                  <a:cubicBezTo>
                    <a:pt x="2742" y="2710"/>
                    <a:pt x="2994" y="2332"/>
                    <a:pt x="3403" y="2175"/>
                  </a:cubicBezTo>
                  <a:lnTo>
                    <a:pt x="3403" y="1734"/>
                  </a:lnTo>
                  <a:cubicBezTo>
                    <a:pt x="3403" y="1509"/>
                    <a:pt x="3583" y="1391"/>
                    <a:pt x="3759" y="1391"/>
                  </a:cubicBezTo>
                  <a:close/>
                  <a:moveTo>
                    <a:pt x="3781" y="1"/>
                  </a:moveTo>
                  <a:cubicBezTo>
                    <a:pt x="1734" y="1"/>
                    <a:pt x="1" y="1671"/>
                    <a:pt x="1" y="3782"/>
                  </a:cubicBezTo>
                  <a:cubicBezTo>
                    <a:pt x="1" y="4380"/>
                    <a:pt x="158" y="5010"/>
                    <a:pt x="410" y="5514"/>
                  </a:cubicBezTo>
                  <a:cubicBezTo>
                    <a:pt x="473" y="5609"/>
                    <a:pt x="473" y="5735"/>
                    <a:pt x="473" y="5798"/>
                  </a:cubicBezTo>
                  <a:lnTo>
                    <a:pt x="158" y="6774"/>
                  </a:lnTo>
                  <a:cubicBezTo>
                    <a:pt x="46" y="7141"/>
                    <a:pt x="311" y="7482"/>
                    <a:pt x="684" y="7482"/>
                  </a:cubicBezTo>
                  <a:cubicBezTo>
                    <a:pt x="728" y="7482"/>
                    <a:pt x="774" y="7478"/>
                    <a:pt x="820" y="7468"/>
                  </a:cubicBezTo>
                  <a:lnTo>
                    <a:pt x="1797" y="7121"/>
                  </a:lnTo>
                  <a:cubicBezTo>
                    <a:pt x="1831" y="7110"/>
                    <a:pt x="1866" y="7102"/>
                    <a:pt x="1900" y="7102"/>
                  </a:cubicBezTo>
                  <a:cubicBezTo>
                    <a:pt x="1960" y="7102"/>
                    <a:pt x="2020" y="7124"/>
                    <a:pt x="2080" y="7184"/>
                  </a:cubicBezTo>
                  <a:cubicBezTo>
                    <a:pt x="2584" y="7468"/>
                    <a:pt x="3214" y="7625"/>
                    <a:pt x="3813" y="7625"/>
                  </a:cubicBezTo>
                  <a:cubicBezTo>
                    <a:pt x="5892" y="7625"/>
                    <a:pt x="7594" y="5924"/>
                    <a:pt x="7594" y="3813"/>
                  </a:cubicBezTo>
                  <a:cubicBezTo>
                    <a:pt x="7499" y="1702"/>
                    <a:pt x="5861" y="1"/>
                    <a:pt x="37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2" name="Google Shape;8132;p57">
            <a:extLst>
              <a:ext uri="{FF2B5EF4-FFF2-40B4-BE49-F238E27FC236}">
                <a16:creationId xmlns:a16="http://schemas.microsoft.com/office/drawing/2014/main" id="{B1B0479B-ED32-5B4F-EFA5-73175793AB52}"/>
              </a:ext>
            </a:extLst>
          </p:cNvPr>
          <p:cNvGrpSpPr/>
          <p:nvPr/>
        </p:nvGrpSpPr>
        <p:grpSpPr>
          <a:xfrm>
            <a:off x="9948351" y="5050323"/>
            <a:ext cx="460262" cy="451521"/>
            <a:chOff x="-1183550" y="3586525"/>
            <a:chExt cx="296175" cy="290550"/>
          </a:xfrm>
          <a:solidFill>
            <a:srgbClr val="054B99"/>
          </a:solidFill>
        </p:grpSpPr>
        <p:sp>
          <p:nvSpPr>
            <p:cNvPr id="743" name="Google Shape;8133;p57">
              <a:extLst>
                <a:ext uri="{FF2B5EF4-FFF2-40B4-BE49-F238E27FC236}">
                  <a16:creationId xmlns:a16="http://schemas.microsoft.com/office/drawing/2014/main" id="{7F369EF0-645F-E424-E71D-6185B6146B46}"/>
                </a:ext>
              </a:extLst>
            </p:cNvPr>
            <p:cNvSpPr/>
            <p:nvPr/>
          </p:nvSpPr>
          <p:spPr>
            <a:xfrm>
              <a:off x="-927575" y="3671500"/>
              <a:ext cx="40200" cy="16575"/>
            </a:xfrm>
            <a:custGeom>
              <a:avLst/>
              <a:gdLst/>
              <a:ahLst/>
              <a:cxnLst/>
              <a:rect l="l" t="t" r="r" b="b"/>
              <a:pathLst>
                <a:path w="1608" h="663" extrusionOk="0">
                  <a:moveTo>
                    <a:pt x="473" y="0"/>
                  </a:moveTo>
                  <a:cubicBezTo>
                    <a:pt x="32" y="0"/>
                    <a:pt x="1" y="662"/>
                    <a:pt x="473" y="662"/>
                  </a:cubicBezTo>
                  <a:lnTo>
                    <a:pt x="1135" y="662"/>
                  </a:lnTo>
                  <a:cubicBezTo>
                    <a:pt x="1145" y="663"/>
                    <a:pt x="1156" y="663"/>
                    <a:pt x="1166" y="663"/>
                  </a:cubicBezTo>
                  <a:cubicBezTo>
                    <a:pt x="1607" y="663"/>
                    <a:pt x="1597" y="0"/>
                    <a:pt x="11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8134;p57">
              <a:extLst>
                <a:ext uri="{FF2B5EF4-FFF2-40B4-BE49-F238E27FC236}">
                  <a16:creationId xmlns:a16="http://schemas.microsoft.com/office/drawing/2014/main" id="{4DA86D22-C7B0-DCC6-0AEC-F303EC70F080}"/>
                </a:ext>
              </a:extLst>
            </p:cNvPr>
            <p:cNvSpPr/>
            <p:nvPr/>
          </p:nvSpPr>
          <p:spPr>
            <a:xfrm>
              <a:off x="-1183550" y="3671500"/>
              <a:ext cx="39400" cy="16575"/>
            </a:xfrm>
            <a:custGeom>
              <a:avLst/>
              <a:gdLst/>
              <a:ahLst/>
              <a:cxnLst/>
              <a:rect l="l" t="t" r="r" b="b"/>
              <a:pathLst>
                <a:path w="1576" h="663" extrusionOk="0">
                  <a:moveTo>
                    <a:pt x="473" y="0"/>
                  </a:moveTo>
                  <a:cubicBezTo>
                    <a:pt x="32" y="0"/>
                    <a:pt x="1" y="662"/>
                    <a:pt x="473" y="662"/>
                  </a:cubicBezTo>
                  <a:lnTo>
                    <a:pt x="1135" y="662"/>
                  </a:lnTo>
                  <a:cubicBezTo>
                    <a:pt x="1145" y="663"/>
                    <a:pt x="1154" y="663"/>
                    <a:pt x="1163" y="663"/>
                  </a:cubicBezTo>
                  <a:cubicBezTo>
                    <a:pt x="1576" y="663"/>
                    <a:pt x="1566" y="0"/>
                    <a:pt x="11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8135;p57">
              <a:extLst>
                <a:ext uri="{FF2B5EF4-FFF2-40B4-BE49-F238E27FC236}">
                  <a16:creationId xmlns:a16="http://schemas.microsoft.com/office/drawing/2014/main" id="{D6D596BA-53B9-0C4E-D963-B1B7F8849038}"/>
                </a:ext>
              </a:extLst>
            </p:cNvPr>
            <p:cNvSpPr/>
            <p:nvPr/>
          </p:nvSpPr>
          <p:spPr>
            <a:xfrm>
              <a:off x="-944250" y="3603025"/>
              <a:ext cx="39525" cy="26375"/>
            </a:xfrm>
            <a:custGeom>
              <a:avLst/>
              <a:gdLst/>
              <a:ahLst/>
              <a:cxnLst/>
              <a:rect l="l" t="t" r="r" b="b"/>
              <a:pathLst>
                <a:path w="1581" h="1055" extrusionOk="0">
                  <a:moveTo>
                    <a:pt x="1086" y="1"/>
                  </a:moveTo>
                  <a:cubicBezTo>
                    <a:pt x="1024" y="1"/>
                    <a:pt x="957" y="19"/>
                    <a:pt x="888" y="61"/>
                  </a:cubicBezTo>
                  <a:lnTo>
                    <a:pt x="321" y="408"/>
                  </a:lnTo>
                  <a:cubicBezTo>
                    <a:pt x="0" y="595"/>
                    <a:pt x="179" y="1054"/>
                    <a:pt x="490" y="1054"/>
                  </a:cubicBezTo>
                  <a:cubicBezTo>
                    <a:pt x="546" y="1054"/>
                    <a:pt x="606" y="1040"/>
                    <a:pt x="668" y="1006"/>
                  </a:cubicBezTo>
                  <a:lnTo>
                    <a:pt x="1266" y="660"/>
                  </a:lnTo>
                  <a:cubicBezTo>
                    <a:pt x="1581" y="450"/>
                    <a:pt x="1394" y="1"/>
                    <a:pt x="10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8136;p57">
              <a:extLst>
                <a:ext uri="{FF2B5EF4-FFF2-40B4-BE49-F238E27FC236}">
                  <a16:creationId xmlns:a16="http://schemas.microsoft.com/office/drawing/2014/main" id="{4BEC74FA-6E4E-EFD4-773E-6081401E5199}"/>
                </a:ext>
              </a:extLst>
            </p:cNvPr>
            <p:cNvSpPr/>
            <p:nvPr/>
          </p:nvSpPr>
          <p:spPr>
            <a:xfrm>
              <a:off x="-1166200" y="3731225"/>
              <a:ext cx="39700" cy="26075"/>
            </a:xfrm>
            <a:custGeom>
              <a:avLst/>
              <a:gdLst/>
              <a:ahLst/>
              <a:cxnLst/>
              <a:rect l="l" t="t" r="r" b="b"/>
              <a:pathLst>
                <a:path w="1588" h="1043" extrusionOk="0">
                  <a:moveTo>
                    <a:pt x="1071" y="1"/>
                  </a:moveTo>
                  <a:cubicBezTo>
                    <a:pt x="1021" y="1"/>
                    <a:pt x="968" y="12"/>
                    <a:pt x="913" y="37"/>
                  </a:cubicBezTo>
                  <a:lnTo>
                    <a:pt x="315" y="384"/>
                  </a:lnTo>
                  <a:cubicBezTo>
                    <a:pt x="0" y="593"/>
                    <a:pt x="187" y="1043"/>
                    <a:pt x="495" y="1043"/>
                  </a:cubicBezTo>
                  <a:cubicBezTo>
                    <a:pt x="557" y="1043"/>
                    <a:pt x="624" y="1025"/>
                    <a:pt x="693" y="982"/>
                  </a:cubicBezTo>
                  <a:lnTo>
                    <a:pt x="1260" y="636"/>
                  </a:lnTo>
                  <a:cubicBezTo>
                    <a:pt x="1587" y="472"/>
                    <a:pt x="1395" y="1"/>
                    <a:pt x="10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8137;p57">
              <a:extLst>
                <a:ext uri="{FF2B5EF4-FFF2-40B4-BE49-F238E27FC236}">
                  <a16:creationId xmlns:a16="http://schemas.microsoft.com/office/drawing/2014/main" id="{E3A1C5EA-8184-D053-0021-60FFBB2A9AAB}"/>
                </a:ext>
              </a:extLst>
            </p:cNvPr>
            <p:cNvSpPr/>
            <p:nvPr/>
          </p:nvSpPr>
          <p:spPr>
            <a:xfrm>
              <a:off x="-944925" y="3730950"/>
              <a:ext cx="40200" cy="26375"/>
            </a:xfrm>
            <a:custGeom>
              <a:avLst/>
              <a:gdLst/>
              <a:ahLst/>
              <a:cxnLst/>
              <a:rect l="l" t="t" r="r" b="b"/>
              <a:pathLst>
                <a:path w="1608" h="1055" extrusionOk="0">
                  <a:moveTo>
                    <a:pt x="515" y="0"/>
                  </a:moveTo>
                  <a:cubicBezTo>
                    <a:pt x="198" y="0"/>
                    <a:pt x="1" y="460"/>
                    <a:pt x="348" y="647"/>
                  </a:cubicBezTo>
                  <a:lnTo>
                    <a:pt x="915" y="993"/>
                  </a:lnTo>
                  <a:cubicBezTo>
                    <a:pt x="984" y="1036"/>
                    <a:pt x="1052" y="1054"/>
                    <a:pt x="1114" y="1054"/>
                  </a:cubicBezTo>
                  <a:cubicBezTo>
                    <a:pt x="1421" y="1054"/>
                    <a:pt x="1608" y="609"/>
                    <a:pt x="1293" y="426"/>
                  </a:cubicBezTo>
                  <a:lnTo>
                    <a:pt x="695" y="48"/>
                  </a:lnTo>
                  <a:cubicBezTo>
                    <a:pt x="633" y="15"/>
                    <a:pt x="572" y="0"/>
                    <a:pt x="5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8138;p57">
              <a:extLst>
                <a:ext uri="{FF2B5EF4-FFF2-40B4-BE49-F238E27FC236}">
                  <a16:creationId xmlns:a16="http://schemas.microsoft.com/office/drawing/2014/main" id="{447DD1F4-DDE4-3FDA-79F3-4F7A73F90A8F}"/>
                </a:ext>
              </a:extLst>
            </p:cNvPr>
            <p:cNvSpPr/>
            <p:nvPr/>
          </p:nvSpPr>
          <p:spPr>
            <a:xfrm>
              <a:off x="-1167000" y="3603025"/>
              <a:ext cx="40200" cy="26375"/>
            </a:xfrm>
            <a:custGeom>
              <a:avLst/>
              <a:gdLst/>
              <a:ahLst/>
              <a:cxnLst/>
              <a:rect l="l" t="t" r="r" b="b"/>
              <a:pathLst>
                <a:path w="1608" h="1055" extrusionOk="0">
                  <a:moveTo>
                    <a:pt x="477" y="1"/>
                  </a:moveTo>
                  <a:cubicBezTo>
                    <a:pt x="188" y="1"/>
                    <a:pt x="1" y="450"/>
                    <a:pt x="315" y="660"/>
                  </a:cubicBezTo>
                  <a:lnTo>
                    <a:pt x="914" y="1006"/>
                  </a:lnTo>
                  <a:cubicBezTo>
                    <a:pt x="981" y="1040"/>
                    <a:pt x="1044" y="1054"/>
                    <a:pt x="1103" y="1054"/>
                  </a:cubicBezTo>
                  <a:cubicBezTo>
                    <a:pt x="1434" y="1054"/>
                    <a:pt x="1608" y="595"/>
                    <a:pt x="1260" y="408"/>
                  </a:cubicBezTo>
                  <a:lnTo>
                    <a:pt x="662" y="61"/>
                  </a:lnTo>
                  <a:cubicBezTo>
                    <a:pt x="598" y="19"/>
                    <a:pt x="536" y="1"/>
                    <a:pt x="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8139;p57">
              <a:extLst>
                <a:ext uri="{FF2B5EF4-FFF2-40B4-BE49-F238E27FC236}">
                  <a16:creationId xmlns:a16="http://schemas.microsoft.com/office/drawing/2014/main" id="{61750E41-0BF8-17D7-5343-32412170DCE5}"/>
                </a:ext>
              </a:extLst>
            </p:cNvPr>
            <p:cNvSpPr/>
            <p:nvPr/>
          </p:nvSpPr>
          <p:spPr>
            <a:xfrm>
              <a:off x="-1065400" y="3658900"/>
              <a:ext cx="59875" cy="77200"/>
            </a:xfrm>
            <a:custGeom>
              <a:avLst/>
              <a:gdLst/>
              <a:ahLst/>
              <a:cxnLst/>
              <a:rect l="l" t="t" r="r" b="b"/>
              <a:pathLst>
                <a:path w="2395" h="3088" extrusionOk="0">
                  <a:moveTo>
                    <a:pt x="882" y="0"/>
                  </a:moveTo>
                  <a:lnTo>
                    <a:pt x="0" y="1355"/>
                  </a:lnTo>
                  <a:lnTo>
                    <a:pt x="1355" y="1922"/>
                  </a:lnTo>
                  <a:cubicBezTo>
                    <a:pt x="1450" y="1953"/>
                    <a:pt x="1544" y="2111"/>
                    <a:pt x="1544" y="2237"/>
                  </a:cubicBezTo>
                  <a:lnTo>
                    <a:pt x="1544" y="3088"/>
                  </a:lnTo>
                  <a:lnTo>
                    <a:pt x="2395" y="1733"/>
                  </a:lnTo>
                  <a:lnTo>
                    <a:pt x="1071" y="1166"/>
                  </a:lnTo>
                  <a:cubicBezTo>
                    <a:pt x="945" y="1134"/>
                    <a:pt x="882" y="1008"/>
                    <a:pt x="882" y="851"/>
                  </a:cubicBezTo>
                  <a:lnTo>
                    <a:pt x="8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8140;p57">
              <a:extLst>
                <a:ext uri="{FF2B5EF4-FFF2-40B4-BE49-F238E27FC236}">
                  <a16:creationId xmlns:a16="http://schemas.microsoft.com/office/drawing/2014/main" id="{11BD09DE-0CA3-170C-01E1-8200C8B595A8}"/>
                </a:ext>
              </a:extLst>
            </p:cNvPr>
            <p:cNvSpPr/>
            <p:nvPr/>
          </p:nvSpPr>
          <p:spPr>
            <a:xfrm>
              <a:off x="-1078000" y="3809325"/>
              <a:ext cx="85075" cy="67750"/>
            </a:xfrm>
            <a:custGeom>
              <a:avLst/>
              <a:gdLst/>
              <a:ahLst/>
              <a:cxnLst/>
              <a:rect l="l" t="t" r="r" b="b"/>
              <a:pathLst>
                <a:path w="3403" h="2710" extrusionOk="0">
                  <a:moveTo>
                    <a:pt x="0" y="1"/>
                  </a:moveTo>
                  <a:lnTo>
                    <a:pt x="0" y="662"/>
                  </a:lnTo>
                  <a:lnTo>
                    <a:pt x="1008" y="662"/>
                  </a:lnTo>
                  <a:cubicBezTo>
                    <a:pt x="1449" y="662"/>
                    <a:pt x="1481" y="1324"/>
                    <a:pt x="1008" y="1324"/>
                  </a:cubicBezTo>
                  <a:lnTo>
                    <a:pt x="0" y="1324"/>
                  </a:lnTo>
                  <a:lnTo>
                    <a:pt x="0" y="1670"/>
                  </a:lnTo>
                  <a:cubicBezTo>
                    <a:pt x="0" y="2237"/>
                    <a:pt x="473" y="2710"/>
                    <a:pt x="1008" y="2710"/>
                  </a:cubicBezTo>
                  <a:lnTo>
                    <a:pt x="2395" y="2710"/>
                  </a:lnTo>
                  <a:cubicBezTo>
                    <a:pt x="2962" y="2710"/>
                    <a:pt x="3403" y="2237"/>
                    <a:pt x="3403" y="1670"/>
                  </a:cubicBezTo>
                  <a:lnTo>
                    <a:pt x="3403" y="1324"/>
                  </a:lnTo>
                  <a:lnTo>
                    <a:pt x="2395" y="1324"/>
                  </a:lnTo>
                  <a:cubicBezTo>
                    <a:pt x="1954" y="1324"/>
                    <a:pt x="1922" y="662"/>
                    <a:pt x="2395" y="662"/>
                  </a:cubicBezTo>
                  <a:lnTo>
                    <a:pt x="3403" y="662"/>
                  </a:lnTo>
                  <a:lnTo>
                    <a:pt x="34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8141;p57">
              <a:extLst>
                <a:ext uri="{FF2B5EF4-FFF2-40B4-BE49-F238E27FC236}">
                  <a16:creationId xmlns:a16="http://schemas.microsoft.com/office/drawing/2014/main" id="{402FCA45-BE2A-2C61-9600-ADA9FA8986BD}"/>
                </a:ext>
              </a:extLst>
            </p:cNvPr>
            <p:cNvSpPr/>
            <p:nvPr/>
          </p:nvSpPr>
          <p:spPr>
            <a:xfrm>
              <a:off x="-1135500" y="3586525"/>
              <a:ext cx="193775" cy="204700"/>
            </a:xfrm>
            <a:custGeom>
              <a:avLst/>
              <a:gdLst/>
              <a:ahLst/>
              <a:cxnLst/>
              <a:rect l="l" t="t" r="r" b="b"/>
              <a:pathLst>
                <a:path w="7751" h="8188" extrusionOk="0">
                  <a:moveTo>
                    <a:pt x="4023" y="1424"/>
                  </a:moveTo>
                  <a:cubicBezTo>
                    <a:pt x="4201" y="1424"/>
                    <a:pt x="4380" y="1561"/>
                    <a:pt x="4380" y="1761"/>
                  </a:cubicBezTo>
                  <a:lnTo>
                    <a:pt x="4380" y="3588"/>
                  </a:lnTo>
                  <a:lnTo>
                    <a:pt x="5892" y="4124"/>
                  </a:lnTo>
                  <a:cubicBezTo>
                    <a:pt x="5955" y="4187"/>
                    <a:pt x="6049" y="4250"/>
                    <a:pt x="6081" y="4344"/>
                  </a:cubicBezTo>
                  <a:cubicBezTo>
                    <a:pt x="6081" y="4407"/>
                    <a:pt x="6081" y="4533"/>
                    <a:pt x="5986" y="4628"/>
                  </a:cubicBezTo>
                  <a:lnTo>
                    <a:pt x="4285" y="7369"/>
                  </a:lnTo>
                  <a:cubicBezTo>
                    <a:pt x="4222" y="7495"/>
                    <a:pt x="4127" y="7526"/>
                    <a:pt x="4033" y="7526"/>
                  </a:cubicBezTo>
                  <a:lnTo>
                    <a:pt x="3938" y="7526"/>
                  </a:lnTo>
                  <a:cubicBezTo>
                    <a:pt x="3781" y="7495"/>
                    <a:pt x="3718" y="7369"/>
                    <a:pt x="3718" y="7211"/>
                  </a:cubicBezTo>
                  <a:lnTo>
                    <a:pt x="3718" y="5384"/>
                  </a:lnTo>
                  <a:lnTo>
                    <a:pt x="2206" y="4817"/>
                  </a:lnTo>
                  <a:cubicBezTo>
                    <a:pt x="2143" y="4754"/>
                    <a:pt x="2048" y="4691"/>
                    <a:pt x="2017" y="4596"/>
                  </a:cubicBezTo>
                  <a:cubicBezTo>
                    <a:pt x="1985" y="4533"/>
                    <a:pt x="2017" y="4407"/>
                    <a:pt x="2048" y="4344"/>
                  </a:cubicBezTo>
                  <a:lnTo>
                    <a:pt x="3749" y="1572"/>
                  </a:lnTo>
                  <a:cubicBezTo>
                    <a:pt x="3818" y="1469"/>
                    <a:pt x="3920" y="1424"/>
                    <a:pt x="4023" y="1424"/>
                  </a:cubicBezTo>
                  <a:close/>
                  <a:moveTo>
                    <a:pt x="4019" y="1"/>
                  </a:moveTo>
                  <a:cubicBezTo>
                    <a:pt x="3743" y="1"/>
                    <a:pt x="3463" y="31"/>
                    <a:pt x="3182" y="91"/>
                  </a:cubicBezTo>
                  <a:cubicBezTo>
                    <a:pt x="1733" y="406"/>
                    <a:pt x="567" y="1572"/>
                    <a:pt x="284" y="3084"/>
                  </a:cubicBezTo>
                  <a:cubicBezTo>
                    <a:pt x="0" y="4533"/>
                    <a:pt x="599" y="5479"/>
                    <a:pt x="1040" y="6140"/>
                  </a:cubicBezTo>
                  <a:cubicBezTo>
                    <a:pt x="1922" y="7526"/>
                    <a:pt x="1387" y="7526"/>
                    <a:pt x="1670" y="8188"/>
                  </a:cubicBezTo>
                  <a:lnTo>
                    <a:pt x="6301" y="8188"/>
                  </a:lnTo>
                  <a:cubicBezTo>
                    <a:pt x="6553" y="7526"/>
                    <a:pt x="6018" y="7526"/>
                    <a:pt x="6931" y="6109"/>
                  </a:cubicBezTo>
                  <a:cubicBezTo>
                    <a:pt x="7373" y="5447"/>
                    <a:pt x="7719" y="4817"/>
                    <a:pt x="7719" y="3746"/>
                  </a:cubicBezTo>
                  <a:cubicBezTo>
                    <a:pt x="7751" y="2612"/>
                    <a:pt x="7246" y="1540"/>
                    <a:pt x="6396" y="847"/>
                  </a:cubicBezTo>
                  <a:cubicBezTo>
                    <a:pt x="5726" y="297"/>
                    <a:pt x="4892" y="1"/>
                    <a:pt x="40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2" name="Google Shape;8142;p57">
            <a:extLst>
              <a:ext uri="{FF2B5EF4-FFF2-40B4-BE49-F238E27FC236}">
                <a16:creationId xmlns:a16="http://schemas.microsoft.com/office/drawing/2014/main" id="{F9B14DE1-A04F-ED95-7827-D55E7FFECCEE}"/>
              </a:ext>
            </a:extLst>
          </p:cNvPr>
          <p:cNvGrpSpPr/>
          <p:nvPr/>
        </p:nvGrpSpPr>
        <p:grpSpPr>
          <a:xfrm>
            <a:off x="2361625" y="4493386"/>
            <a:ext cx="454164" cy="451677"/>
            <a:chOff x="-5971525" y="3273750"/>
            <a:chExt cx="292250" cy="290650"/>
          </a:xfrm>
          <a:solidFill>
            <a:srgbClr val="054B99"/>
          </a:solidFill>
        </p:grpSpPr>
        <p:sp>
          <p:nvSpPr>
            <p:cNvPr id="753" name="Google Shape;8143;p57">
              <a:extLst>
                <a:ext uri="{FF2B5EF4-FFF2-40B4-BE49-F238E27FC236}">
                  <a16:creationId xmlns:a16="http://schemas.microsoft.com/office/drawing/2014/main" id="{BEC9919A-3E7A-7155-F88C-D7CF11BD9A31}"/>
                </a:ext>
              </a:extLst>
            </p:cNvPr>
            <p:cNvSpPr/>
            <p:nvPr/>
          </p:nvSpPr>
          <p:spPr>
            <a:xfrm>
              <a:off x="-5868325" y="3273750"/>
              <a:ext cx="85075" cy="84300"/>
            </a:xfrm>
            <a:custGeom>
              <a:avLst/>
              <a:gdLst/>
              <a:ahLst/>
              <a:cxnLst/>
              <a:rect l="l" t="t" r="r" b="b"/>
              <a:pathLst>
                <a:path w="3403" h="3372" extrusionOk="0">
                  <a:moveTo>
                    <a:pt x="1701" y="0"/>
                  </a:moveTo>
                  <a:cubicBezTo>
                    <a:pt x="788" y="0"/>
                    <a:pt x="0" y="756"/>
                    <a:pt x="0" y="1702"/>
                  </a:cubicBezTo>
                  <a:cubicBezTo>
                    <a:pt x="0" y="2615"/>
                    <a:pt x="788" y="3371"/>
                    <a:pt x="1701" y="3371"/>
                  </a:cubicBezTo>
                  <a:cubicBezTo>
                    <a:pt x="2646" y="3371"/>
                    <a:pt x="3403" y="2615"/>
                    <a:pt x="3403" y="1702"/>
                  </a:cubicBezTo>
                  <a:cubicBezTo>
                    <a:pt x="3403" y="756"/>
                    <a:pt x="2646" y="0"/>
                    <a:pt x="17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8144;p57">
              <a:extLst>
                <a:ext uri="{FF2B5EF4-FFF2-40B4-BE49-F238E27FC236}">
                  <a16:creationId xmlns:a16="http://schemas.microsoft.com/office/drawing/2014/main" id="{438587D9-662F-0E7E-EA78-8BA0883458BA}"/>
                </a:ext>
              </a:extLst>
            </p:cNvPr>
            <p:cNvSpPr/>
            <p:nvPr/>
          </p:nvSpPr>
          <p:spPr>
            <a:xfrm>
              <a:off x="-5971525" y="3308400"/>
              <a:ext cx="292250" cy="256000"/>
            </a:xfrm>
            <a:custGeom>
              <a:avLst/>
              <a:gdLst/>
              <a:ahLst/>
              <a:cxnLst/>
              <a:rect l="l" t="t" r="r" b="b"/>
              <a:pathLst>
                <a:path w="11690" h="10240" extrusionOk="0">
                  <a:moveTo>
                    <a:pt x="2049" y="1"/>
                  </a:moveTo>
                  <a:cubicBezTo>
                    <a:pt x="1324" y="1"/>
                    <a:pt x="694" y="599"/>
                    <a:pt x="694" y="1355"/>
                  </a:cubicBezTo>
                  <a:cubicBezTo>
                    <a:pt x="694" y="1733"/>
                    <a:pt x="852" y="2080"/>
                    <a:pt x="1072" y="2300"/>
                  </a:cubicBezTo>
                  <a:cubicBezTo>
                    <a:pt x="442" y="2647"/>
                    <a:pt x="1" y="3340"/>
                    <a:pt x="1" y="4096"/>
                  </a:cubicBezTo>
                  <a:lnTo>
                    <a:pt x="1" y="5766"/>
                  </a:lnTo>
                  <a:cubicBezTo>
                    <a:pt x="1" y="6207"/>
                    <a:pt x="284" y="6617"/>
                    <a:pt x="694" y="6774"/>
                  </a:cubicBezTo>
                  <a:lnTo>
                    <a:pt x="694" y="8538"/>
                  </a:lnTo>
                  <a:cubicBezTo>
                    <a:pt x="694" y="9074"/>
                    <a:pt x="1167" y="9546"/>
                    <a:pt x="1702" y="9546"/>
                  </a:cubicBezTo>
                  <a:lnTo>
                    <a:pt x="2364" y="9546"/>
                  </a:lnTo>
                  <a:cubicBezTo>
                    <a:pt x="2931" y="9546"/>
                    <a:pt x="3403" y="9074"/>
                    <a:pt x="3403" y="8538"/>
                  </a:cubicBezTo>
                  <a:lnTo>
                    <a:pt x="3403" y="6774"/>
                  </a:lnTo>
                  <a:cubicBezTo>
                    <a:pt x="3529" y="6711"/>
                    <a:pt x="3624" y="6648"/>
                    <a:pt x="3750" y="6522"/>
                  </a:cubicBezTo>
                  <a:cubicBezTo>
                    <a:pt x="3876" y="6585"/>
                    <a:pt x="3939" y="6680"/>
                    <a:pt x="4097" y="6774"/>
                  </a:cubicBezTo>
                  <a:lnTo>
                    <a:pt x="4097" y="9200"/>
                  </a:lnTo>
                  <a:cubicBezTo>
                    <a:pt x="4097" y="9735"/>
                    <a:pt x="4569" y="10240"/>
                    <a:pt x="5136" y="10240"/>
                  </a:cubicBezTo>
                  <a:lnTo>
                    <a:pt x="6522" y="10240"/>
                  </a:lnTo>
                  <a:cubicBezTo>
                    <a:pt x="7058" y="10240"/>
                    <a:pt x="7562" y="9767"/>
                    <a:pt x="7562" y="9200"/>
                  </a:cubicBezTo>
                  <a:lnTo>
                    <a:pt x="7562" y="6774"/>
                  </a:lnTo>
                  <a:cubicBezTo>
                    <a:pt x="7688" y="6711"/>
                    <a:pt x="7814" y="6648"/>
                    <a:pt x="7940" y="6522"/>
                  </a:cubicBezTo>
                  <a:cubicBezTo>
                    <a:pt x="8035" y="6585"/>
                    <a:pt x="8129" y="6680"/>
                    <a:pt x="8287" y="6774"/>
                  </a:cubicBezTo>
                  <a:lnTo>
                    <a:pt x="8287" y="8538"/>
                  </a:lnTo>
                  <a:cubicBezTo>
                    <a:pt x="8287" y="9074"/>
                    <a:pt x="8759" y="9546"/>
                    <a:pt x="9295" y="9546"/>
                  </a:cubicBezTo>
                  <a:lnTo>
                    <a:pt x="9988" y="9546"/>
                  </a:lnTo>
                  <a:cubicBezTo>
                    <a:pt x="10524" y="9546"/>
                    <a:pt x="10996" y="9074"/>
                    <a:pt x="10996" y="8538"/>
                  </a:cubicBezTo>
                  <a:lnTo>
                    <a:pt x="10996" y="6774"/>
                  </a:lnTo>
                  <a:cubicBezTo>
                    <a:pt x="11406" y="6617"/>
                    <a:pt x="11658" y="6238"/>
                    <a:pt x="11658" y="5766"/>
                  </a:cubicBezTo>
                  <a:lnTo>
                    <a:pt x="11658" y="4096"/>
                  </a:lnTo>
                  <a:cubicBezTo>
                    <a:pt x="11689" y="3340"/>
                    <a:pt x="11280" y="2678"/>
                    <a:pt x="10650" y="2300"/>
                  </a:cubicBezTo>
                  <a:cubicBezTo>
                    <a:pt x="10870" y="2080"/>
                    <a:pt x="11028" y="1733"/>
                    <a:pt x="11028" y="1355"/>
                  </a:cubicBezTo>
                  <a:cubicBezTo>
                    <a:pt x="11028" y="599"/>
                    <a:pt x="10398" y="1"/>
                    <a:pt x="9641" y="1"/>
                  </a:cubicBezTo>
                  <a:cubicBezTo>
                    <a:pt x="8917" y="1"/>
                    <a:pt x="8287" y="599"/>
                    <a:pt x="8287" y="1355"/>
                  </a:cubicBezTo>
                  <a:cubicBezTo>
                    <a:pt x="8287" y="1733"/>
                    <a:pt x="8444" y="2080"/>
                    <a:pt x="8665" y="2300"/>
                  </a:cubicBezTo>
                  <a:cubicBezTo>
                    <a:pt x="8444" y="2426"/>
                    <a:pt x="8224" y="2584"/>
                    <a:pt x="8066" y="2773"/>
                  </a:cubicBezTo>
                  <a:cubicBezTo>
                    <a:pt x="7972" y="2521"/>
                    <a:pt x="7751" y="2237"/>
                    <a:pt x="7562" y="2017"/>
                  </a:cubicBezTo>
                  <a:cubicBezTo>
                    <a:pt x="7216" y="2395"/>
                    <a:pt x="6743" y="2584"/>
                    <a:pt x="6239" y="2647"/>
                  </a:cubicBezTo>
                  <a:lnTo>
                    <a:pt x="6239" y="4380"/>
                  </a:lnTo>
                  <a:cubicBezTo>
                    <a:pt x="6239" y="4604"/>
                    <a:pt x="6043" y="4722"/>
                    <a:pt x="5851" y="4722"/>
                  </a:cubicBezTo>
                  <a:cubicBezTo>
                    <a:pt x="5665" y="4722"/>
                    <a:pt x="5483" y="4612"/>
                    <a:pt x="5483" y="4380"/>
                  </a:cubicBezTo>
                  <a:lnTo>
                    <a:pt x="5483" y="2647"/>
                  </a:lnTo>
                  <a:cubicBezTo>
                    <a:pt x="4979" y="2584"/>
                    <a:pt x="4506" y="2332"/>
                    <a:pt x="4160" y="2017"/>
                  </a:cubicBezTo>
                  <a:cubicBezTo>
                    <a:pt x="3908" y="2237"/>
                    <a:pt x="3750" y="2521"/>
                    <a:pt x="3624" y="2773"/>
                  </a:cubicBezTo>
                  <a:cubicBezTo>
                    <a:pt x="3466" y="2584"/>
                    <a:pt x="3277" y="2426"/>
                    <a:pt x="3057" y="2300"/>
                  </a:cubicBezTo>
                  <a:cubicBezTo>
                    <a:pt x="3277" y="2080"/>
                    <a:pt x="3435" y="1733"/>
                    <a:pt x="3435" y="1355"/>
                  </a:cubicBezTo>
                  <a:cubicBezTo>
                    <a:pt x="3435" y="599"/>
                    <a:pt x="2805" y="1"/>
                    <a:pt x="20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5" name="Google Shape;8145;p57">
            <a:extLst>
              <a:ext uri="{FF2B5EF4-FFF2-40B4-BE49-F238E27FC236}">
                <a16:creationId xmlns:a16="http://schemas.microsoft.com/office/drawing/2014/main" id="{C4F56C6B-7DC6-7CB9-7843-DB78CEEEB6B3}"/>
              </a:ext>
            </a:extLst>
          </p:cNvPr>
          <p:cNvGrpSpPr/>
          <p:nvPr/>
        </p:nvGrpSpPr>
        <p:grpSpPr>
          <a:xfrm>
            <a:off x="2355507" y="5048151"/>
            <a:ext cx="466401" cy="455873"/>
            <a:chOff x="-5974675" y="3632100"/>
            <a:chExt cx="300125" cy="293350"/>
          </a:xfrm>
          <a:solidFill>
            <a:srgbClr val="054B99"/>
          </a:solidFill>
        </p:grpSpPr>
        <p:sp>
          <p:nvSpPr>
            <p:cNvPr id="756" name="Google Shape;8146;p57">
              <a:extLst>
                <a:ext uri="{FF2B5EF4-FFF2-40B4-BE49-F238E27FC236}">
                  <a16:creationId xmlns:a16="http://schemas.microsoft.com/office/drawing/2014/main" id="{37D0FF90-E82C-D154-139C-C7E8C2813E0A}"/>
                </a:ext>
              </a:extLst>
            </p:cNvPr>
            <p:cNvSpPr/>
            <p:nvPr/>
          </p:nvSpPr>
          <p:spPr>
            <a:xfrm>
              <a:off x="-5974675" y="3701875"/>
              <a:ext cx="141025" cy="221650"/>
            </a:xfrm>
            <a:custGeom>
              <a:avLst/>
              <a:gdLst/>
              <a:ahLst/>
              <a:cxnLst/>
              <a:rect l="l" t="t" r="r" b="b"/>
              <a:pathLst>
                <a:path w="5641" h="8866" extrusionOk="0">
                  <a:moveTo>
                    <a:pt x="540" y="1"/>
                  </a:moveTo>
                  <a:cubicBezTo>
                    <a:pt x="331" y="1"/>
                    <a:pt x="123" y="188"/>
                    <a:pt x="221" y="423"/>
                  </a:cubicBezTo>
                  <a:lnTo>
                    <a:pt x="568" y="1526"/>
                  </a:lnTo>
                  <a:cubicBezTo>
                    <a:pt x="788" y="2251"/>
                    <a:pt x="1419" y="2723"/>
                    <a:pt x="2175" y="2723"/>
                  </a:cubicBezTo>
                  <a:lnTo>
                    <a:pt x="2899" y="2723"/>
                  </a:lnTo>
                  <a:lnTo>
                    <a:pt x="2899" y="4110"/>
                  </a:lnTo>
                  <a:lnTo>
                    <a:pt x="473" y="4110"/>
                  </a:lnTo>
                  <a:cubicBezTo>
                    <a:pt x="64" y="4110"/>
                    <a:pt x="1" y="4771"/>
                    <a:pt x="473" y="4771"/>
                  </a:cubicBezTo>
                  <a:lnTo>
                    <a:pt x="2899" y="4771"/>
                  </a:lnTo>
                  <a:lnTo>
                    <a:pt x="2899" y="5779"/>
                  </a:lnTo>
                  <a:cubicBezTo>
                    <a:pt x="2899" y="5905"/>
                    <a:pt x="2899" y="6031"/>
                    <a:pt x="2931" y="6126"/>
                  </a:cubicBezTo>
                  <a:lnTo>
                    <a:pt x="2175" y="6126"/>
                  </a:lnTo>
                  <a:cubicBezTo>
                    <a:pt x="1419" y="6126"/>
                    <a:pt x="788" y="6598"/>
                    <a:pt x="568" y="7323"/>
                  </a:cubicBezTo>
                  <a:lnTo>
                    <a:pt x="221" y="8426"/>
                  </a:lnTo>
                  <a:cubicBezTo>
                    <a:pt x="126" y="8691"/>
                    <a:pt x="329" y="8866"/>
                    <a:pt x="533" y="8866"/>
                  </a:cubicBezTo>
                  <a:cubicBezTo>
                    <a:pt x="667" y="8866"/>
                    <a:pt x="801" y="8790"/>
                    <a:pt x="852" y="8615"/>
                  </a:cubicBezTo>
                  <a:lnTo>
                    <a:pt x="1198" y="7512"/>
                  </a:lnTo>
                  <a:cubicBezTo>
                    <a:pt x="1356" y="7071"/>
                    <a:pt x="1734" y="6819"/>
                    <a:pt x="2175" y="6819"/>
                  </a:cubicBezTo>
                  <a:lnTo>
                    <a:pt x="3088" y="6819"/>
                  </a:lnTo>
                  <a:cubicBezTo>
                    <a:pt x="3466" y="7922"/>
                    <a:pt x="4475" y="8709"/>
                    <a:pt x="5640" y="8835"/>
                  </a:cubicBezTo>
                  <a:lnTo>
                    <a:pt x="5640" y="613"/>
                  </a:lnTo>
                  <a:lnTo>
                    <a:pt x="3939" y="613"/>
                  </a:lnTo>
                  <a:cubicBezTo>
                    <a:pt x="3372" y="676"/>
                    <a:pt x="2899" y="1148"/>
                    <a:pt x="2899" y="1684"/>
                  </a:cubicBezTo>
                  <a:lnTo>
                    <a:pt x="2899" y="2062"/>
                  </a:lnTo>
                  <a:lnTo>
                    <a:pt x="2175" y="2062"/>
                  </a:lnTo>
                  <a:cubicBezTo>
                    <a:pt x="1734" y="2062"/>
                    <a:pt x="1356" y="1778"/>
                    <a:pt x="1198" y="1337"/>
                  </a:cubicBezTo>
                  <a:lnTo>
                    <a:pt x="852" y="234"/>
                  </a:lnTo>
                  <a:cubicBezTo>
                    <a:pt x="792" y="69"/>
                    <a:pt x="666" y="1"/>
                    <a:pt x="5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8147;p57">
              <a:extLst>
                <a:ext uri="{FF2B5EF4-FFF2-40B4-BE49-F238E27FC236}">
                  <a16:creationId xmlns:a16="http://schemas.microsoft.com/office/drawing/2014/main" id="{ACF5DDB7-CB6F-196A-1A6A-8B6830C0A61E}"/>
                </a:ext>
              </a:extLst>
            </p:cNvPr>
            <p:cNvSpPr/>
            <p:nvPr/>
          </p:nvSpPr>
          <p:spPr>
            <a:xfrm>
              <a:off x="-5880150" y="3632100"/>
              <a:ext cx="108725" cy="68550"/>
            </a:xfrm>
            <a:custGeom>
              <a:avLst/>
              <a:gdLst/>
              <a:ahLst/>
              <a:cxnLst/>
              <a:rect l="l" t="t" r="r" b="b"/>
              <a:pathLst>
                <a:path w="4349" h="2742" extrusionOk="0">
                  <a:moveTo>
                    <a:pt x="788" y="1"/>
                  </a:moveTo>
                  <a:cubicBezTo>
                    <a:pt x="599" y="1"/>
                    <a:pt x="442" y="159"/>
                    <a:pt x="442" y="348"/>
                  </a:cubicBezTo>
                  <a:lnTo>
                    <a:pt x="442" y="1009"/>
                  </a:lnTo>
                  <a:cubicBezTo>
                    <a:pt x="442" y="1324"/>
                    <a:pt x="599" y="1608"/>
                    <a:pt x="788" y="1797"/>
                  </a:cubicBezTo>
                  <a:cubicBezTo>
                    <a:pt x="442" y="2049"/>
                    <a:pt x="158" y="2364"/>
                    <a:pt x="0" y="2742"/>
                  </a:cubicBezTo>
                  <a:lnTo>
                    <a:pt x="4348" y="2742"/>
                  </a:lnTo>
                  <a:cubicBezTo>
                    <a:pt x="4159" y="2364"/>
                    <a:pt x="3876" y="2049"/>
                    <a:pt x="3561" y="1797"/>
                  </a:cubicBezTo>
                  <a:cubicBezTo>
                    <a:pt x="3813" y="1608"/>
                    <a:pt x="3907" y="1324"/>
                    <a:pt x="3907" y="1009"/>
                  </a:cubicBezTo>
                  <a:lnTo>
                    <a:pt x="3907" y="348"/>
                  </a:lnTo>
                  <a:cubicBezTo>
                    <a:pt x="3907" y="123"/>
                    <a:pt x="3736" y="5"/>
                    <a:pt x="3568" y="5"/>
                  </a:cubicBezTo>
                  <a:cubicBezTo>
                    <a:pt x="3405" y="5"/>
                    <a:pt x="3245" y="115"/>
                    <a:pt x="3245" y="348"/>
                  </a:cubicBezTo>
                  <a:lnTo>
                    <a:pt x="3245" y="1009"/>
                  </a:lnTo>
                  <a:cubicBezTo>
                    <a:pt x="3245" y="1230"/>
                    <a:pt x="3088" y="1387"/>
                    <a:pt x="2899" y="1387"/>
                  </a:cubicBezTo>
                  <a:lnTo>
                    <a:pt x="1513" y="1387"/>
                  </a:lnTo>
                  <a:cubicBezTo>
                    <a:pt x="1324" y="1387"/>
                    <a:pt x="1166" y="1230"/>
                    <a:pt x="1166" y="1009"/>
                  </a:cubicBezTo>
                  <a:lnTo>
                    <a:pt x="1166" y="348"/>
                  </a:lnTo>
                  <a:cubicBezTo>
                    <a:pt x="1166" y="159"/>
                    <a:pt x="1009" y="1"/>
                    <a:pt x="7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8148;p57">
              <a:extLst>
                <a:ext uri="{FF2B5EF4-FFF2-40B4-BE49-F238E27FC236}">
                  <a16:creationId xmlns:a16="http://schemas.microsoft.com/office/drawing/2014/main" id="{CD4ADF96-C30F-0AA3-3ADD-3D2586D8ACF4}"/>
                </a:ext>
              </a:extLst>
            </p:cNvPr>
            <p:cNvSpPr/>
            <p:nvPr/>
          </p:nvSpPr>
          <p:spPr>
            <a:xfrm>
              <a:off x="-5814775" y="3702500"/>
              <a:ext cx="140225" cy="222950"/>
            </a:xfrm>
            <a:custGeom>
              <a:avLst/>
              <a:gdLst/>
              <a:ahLst/>
              <a:cxnLst/>
              <a:rect l="l" t="t" r="r" b="b"/>
              <a:pathLst>
                <a:path w="5609" h="8918" extrusionOk="0">
                  <a:moveTo>
                    <a:pt x="5092" y="1"/>
                  </a:moveTo>
                  <a:cubicBezTo>
                    <a:pt x="4964" y="1"/>
                    <a:pt x="4837" y="72"/>
                    <a:pt x="4789" y="241"/>
                  </a:cubicBezTo>
                  <a:lnTo>
                    <a:pt x="4443" y="1344"/>
                  </a:lnTo>
                  <a:cubicBezTo>
                    <a:pt x="4285" y="1785"/>
                    <a:pt x="3907" y="2068"/>
                    <a:pt x="3466" y="2068"/>
                  </a:cubicBezTo>
                  <a:lnTo>
                    <a:pt x="2710" y="2068"/>
                  </a:lnTo>
                  <a:lnTo>
                    <a:pt x="2710" y="1722"/>
                  </a:lnTo>
                  <a:cubicBezTo>
                    <a:pt x="2710" y="1155"/>
                    <a:pt x="2237" y="682"/>
                    <a:pt x="1702" y="682"/>
                  </a:cubicBezTo>
                  <a:lnTo>
                    <a:pt x="0" y="682"/>
                  </a:lnTo>
                  <a:lnTo>
                    <a:pt x="0" y="8873"/>
                  </a:lnTo>
                  <a:cubicBezTo>
                    <a:pt x="1198" y="8747"/>
                    <a:pt x="2174" y="7928"/>
                    <a:pt x="2552" y="6857"/>
                  </a:cubicBezTo>
                  <a:lnTo>
                    <a:pt x="3466" y="6857"/>
                  </a:lnTo>
                  <a:cubicBezTo>
                    <a:pt x="3907" y="6857"/>
                    <a:pt x="4285" y="7140"/>
                    <a:pt x="4443" y="7582"/>
                  </a:cubicBezTo>
                  <a:lnTo>
                    <a:pt x="4789" y="8684"/>
                  </a:lnTo>
                  <a:cubicBezTo>
                    <a:pt x="4848" y="8850"/>
                    <a:pt x="4974" y="8918"/>
                    <a:pt x="5100" y="8918"/>
                  </a:cubicBezTo>
                  <a:cubicBezTo>
                    <a:pt x="5309" y="8918"/>
                    <a:pt x="5518" y="8731"/>
                    <a:pt x="5419" y="8495"/>
                  </a:cubicBezTo>
                  <a:lnTo>
                    <a:pt x="5041" y="7298"/>
                  </a:lnTo>
                  <a:cubicBezTo>
                    <a:pt x="4789" y="6573"/>
                    <a:pt x="4159" y="6101"/>
                    <a:pt x="3434" y="6101"/>
                  </a:cubicBezTo>
                  <a:lnTo>
                    <a:pt x="2678" y="6101"/>
                  </a:lnTo>
                  <a:cubicBezTo>
                    <a:pt x="2678" y="6006"/>
                    <a:pt x="2710" y="5880"/>
                    <a:pt x="2710" y="5754"/>
                  </a:cubicBezTo>
                  <a:lnTo>
                    <a:pt x="2710" y="4778"/>
                  </a:lnTo>
                  <a:lnTo>
                    <a:pt x="5136" y="4778"/>
                  </a:lnTo>
                  <a:cubicBezTo>
                    <a:pt x="5545" y="4778"/>
                    <a:pt x="5608" y="4116"/>
                    <a:pt x="5136" y="4116"/>
                  </a:cubicBezTo>
                  <a:lnTo>
                    <a:pt x="2710" y="4116"/>
                  </a:lnTo>
                  <a:lnTo>
                    <a:pt x="2710" y="2730"/>
                  </a:lnTo>
                  <a:lnTo>
                    <a:pt x="3466" y="2730"/>
                  </a:lnTo>
                  <a:cubicBezTo>
                    <a:pt x="4222" y="2730"/>
                    <a:pt x="4852" y="2257"/>
                    <a:pt x="5073" y="1564"/>
                  </a:cubicBezTo>
                  <a:lnTo>
                    <a:pt x="5419" y="461"/>
                  </a:lnTo>
                  <a:cubicBezTo>
                    <a:pt x="5517" y="189"/>
                    <a:pt x="5301" y="1"/>
                    <a:pt x="50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9" name="Google Shape;8149;p57">
            <a:extLst>
              <a:ext uri="{FF2B5EF4-FFF2-40B4-BE49-F238E27FC236}">
                <a16:creationId xmlns:a16="http://schemas.microsoft.com/office/drawing/2014/main" id="{5FCACD2B-D902-5216-2197-D1E056231DF6}"/>
              </a:ext>
            </a:extLst>
          </p:cNvPr>
          <p:cNvGrpSpPr/>
          <p:nvPr/>
        </p:nvGrpSpPr>
        <p:grpSpPr>
          <a:xfrm>
            <a:off x="2387928" y="5643759"/>
            <a:ext cx="427240" cy="455367"/>
            <a:chOff x="-5971525" y="3990475"/>
            <a:chExt cx="274925" cy="293025"/>
          </a:xfrm>
          <a:solidFill>
            <a:srgbClr val="054B99"/>
          </a:solidFill>
        </p:grpSpPr>
        <p:sp>
          <p:nvSpPr>
            <p:cNvPr id="760" name="Google Shape;8150;p57">
              <a:extLst>
                <a:ext uri="{FF2B5EF4-FFF2-40B4-BE49-F238E27FC236}">
                  <a16:creationId xmlns:a16="http://schemas.microsoft.com/office/drawing/2014/main" id="{AD660CAE-957F-ADA4-F61C-53E5CFDA893D}"/>
                </a:ext>
              </a:extLst>
            </p:cNvPr>
            <p:cNvSpPr/>
            <p:nvPr/>
          </p:nvSpPr>
          <p:spPr>
            <a:xfrm>
              <a:off x="-5851000" y="4061375"/>
              <a:ext cx="102400" cy="33875"/>
            </a:xfrm>
            <a:custGeom>
              <a:avLst/>
              <a:gdLst/>
              <a:ahLst/>
              <a:cxnLst/>
              <a:rect l="l" t="t" r="r" b="b"/>
              <a:pathLst>
                <a:path w="4096" h="1355" extrusionOk="0">
                  <a:moveTo>
                    <a:pt x="0" y="0"/>
                  </a:moveTo>
                  <a:lnTo>
                    <a:pt x="0" y="1355"/>
                  </a:lnTo>
                  <a:lnTo>
                    <a:pt x="4096" y="1355"/>
                  </a:lnTo>
                  <a:lnTo>
                    <a:pt x="40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8151;p57">
              <a:extLst>
                <a:ext uri="{FF2B5EF4-FFF2-40B4-BE49-F238E27FC236}">
                  <a16:creationId xmlns:a16="http://schemas.microsoft.com/office/drawing/2014/main" id="{55D453C9-F9E2-E7E6-5A5C-E8ADAF41D627}"/>
                </a:ext>
              </a:extLst>
            </p:cNvPr>
            <p:cNvSpPr/>
            <p:nvPr/>
          </p:nvSpPr>
          <p:spPr>
            <a:xfrm>
              <a:off x="-5971525" y="3990475"/>
              <a:ext cx="69350" cy="275700"/>
            </a:xfrm>
            <a:custGeom>
              <a:avLst/>
              <a:gdLst/>
              <a:ahLst/>
              <a:cxnLst/>
              <a:rect l="l" t="t" r="r" b="b"/>
              <a:pathLst>
                <a:path w="2774" h="11028" extrusionOk="0">
                  <a:moveTo>
                    <a:pt x="1041" y="1"/>
                  </a:moveTo>
                  <a:lnTo>
                    <a:pt x="1041" y="32"/>
                  </a:lnTo>
                  <a:cubicBezTo>
                    <a:pt x="473" y="32"/>
                    <a:pt x="1" y="505"/>
                    <a:pt x="1" y="1072"/>
                  </a:cubicBezTo>
                  <a:lnTo>
                    <a:pt x="1" y="9988"/>
                  </a:lnTo>
                  <a:cubicBezTo>
                    <a:pt x="1" y="10555"/>
                    <a:pt x="473" y="11027"/>
                    <a:pt x="1041" y="11027"/>
                  </a:cubicBezTo>
                  <a:lnTo>
                    <a:pt x="2395" y="11027"/>
                  </a:lnTo>
                  <a:cubicBezTo>
                    <a:pt x="2521" y="11027"/>
                    <a:pt x="2647" y="10996"/>
                    <a:pt x="2773" y="10933"/>
                  </a:cubicBezTo>
                  <a:lnTo>
                    <a:pt x="2773" y="64"/>
                  </a:lnTo>
                  <a:cubicBezTo>
                    <a:pt x="2647" y="32"/>
                    <a:pt x="2521" y="1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8152;p57">
              <a:extLst>
                <a:ext uri="{FF2B5EF4-FFF2-40B4-BE49-F238E27FC236}">
                  <a16:creationId xmlns:a16="http://schemas.microsoft.com/office/drawing/2014/main" id="{202124EC-6AF2-33A5-BF33-C51D950C5B7E}"/>
                </a:ext>
              </a:extLst>
            </p:cNvPr>
            <p:cNvSpPr/>
            <p:nvPr/>
          </p:nvSpPr>
          <p:spPr>
            <a:xfrm>
              <a:off x="-5851000" y="4214950"/>
              <a:ext cx="103200" cy="68550"/>
            </a:xfrm>
            <a:custGeom>
              <a:avLst/>
              <a:gdLst/>
              <a:ahLst/>
              <a:cxnLst/>
              <a:rect l="l" t="t" r="r" b="b"/>
              <a:pathLst>
                <a:path w="4128" h="2742" extrusionOk="0">
                  <a:moveTo>
                    <a:pt x="3056" y="694"/>
                  </a:moveTo>
                  <a:cubicBezTo>
                    <a:pt x="3277" y="694"/>
                    <a:pt x="3434" y="851"/>
                    <a:pt x="3434" y="1072"/>
                  </a:cubicBezTo>
                  <a:cubicBezTo>
                    <a:pt x="3434" y="1261"/>
                    <a:pt x="3277" y="1418"/>
                    <a:pt x="3056" y="1418"/>
                  </a:cubicBezTo>
                  <a:lnTo>
                    <a:pt x="1008" y="1418"/>
                  </a:lnTo>
                  <a:cubicBezTo>
                    <a:pt x="819" y="1418"/>
                    <a:pt x="662" y="1261"/>
                    <a:pt x="662" y="1072"/>
                  </a:cubicBezTo>
                  <a:cubicBezTo>
                    <a:pt x="662" y="851"/>
                    <a:pt x="819" y="694"/>
                    <a:pt x="1008" y="694"/>
                  </a:cubicBezTo>
                  <a:close/>
                  <a:moveTo>
                    <a:pt x="32" y="1"/>
                  </a:moveTo>
                  <a:lnTo>
                    <a:pt x="32" y="2395"/>
                  </a:lnTo>
                  <a:lnTo>
                    <a:pt x="0" y="2395"/>
                  </a:lnTo>
                  <a:cubicBezTo>
                    <a:pt x="0" y="2584"/>
                    <a:pt x="158" y="2741"/>
                    <a:pt x="347" y="2741"/>
                  </a:cubicBezTo>
                  <a:lnTo>
                    <a:pt x="3781" y="2741"/>
                  </a:lnTo>
                  <a:cubicBezTo>
                    <a:pt x="3970" y="2741"/>
                    <a:pt x="4127" y="2584"/>
                    <a:pt x="4127" y="2395"/>
                  </a:cubicBezTo>
                  <a:lnTo>
                    <a:pt x="41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8153;p57">
              <a:extLst>
                <a:ext uri="{FF2B5EF4-FFF2-40B4-BE49-F238E27FC236}">
                  <a16:creationId xmlns:a16="http://schemas.microsoft.com/office/drawing/2014/main" id="{378E3FD2-3D81-30D2-ABE3-C099AADFC071}"/>
                </a:ext>
              </a:extLst>
            </p:cNvPr>
            <p:cNvSpPr/>
            <p:nvPr/>
          </p:nvSpPr>
          <p:spPr>
            <a:xfrm>
              <a:off x="-5885675" y="4010175"/>
              <a:ext cx="189075" cy="239450"/>
            </a:xfrm>
            <a:custGeom>
              <a:avLst/>
              <a:gdLst/>
              <a:ahLst/>
              <a:cxnLst/>
              <a:rect l="l" t="t" r="r" b="b"/>
              <a:pathLst>
                <a:path w="7563" h="9578" extrusionOk="0">
                  <a:moveTo>
                    <a:pt x="5829" y="1323"/>
                  </a:moveTo>
                  <a:cubicBezTo>
                    <a:pt x="6018" y="1323"/>
                    <a:pt x="6176" y="1481"/>
                    <a:pt x="6176" y="1702"/>
                  </a:cubicBezTo>
                  <a:lnTo>
                    <a:pt x="6176" y="3749"/>
                  </a:lnTo>
                  <a:cubicBezTo>
                    <a:pt x="6176" y="3938"/>
                    <a:pt x="6018" y="4096"/>
                    <a:pt x="5829" y="4096"/>
                  </a:cubicBezTo>
                  <a:lnTo>
                    <a:pt x="1009" y="4096"/>
                  </a:lnTo>
                  <a:cubicBezTo>
                    <a:pt x="820" y="4096"/>
                    <a:pt x="663" y="3938"/>
                    <a:pt x="663" y="3749"/>
                  </a:cubicBezTo>
                  <a:lnTo>
                    <a:pt x="663" y="1702"/>
                  </a:lnTo>
                  <a:cubicBezTo>
                    <a:pt x="663" y="1481"/>
                    <a:pt x="820" y="1323"/>
                    <a:pt x="1009" y="1323"/>
                  </a:cubicBezTo>
                  <a:close/>
                  <a:moveTo>
                    <a:pt x="1734" y="4789"/>
                  </a:moveTo>
                  <a:cubicBezTo>
                    <a:pt x="2175" y="4789"/>
                    <a:pt x="2175" y="5482"/>
                    <a:pt x="1734" y="5482"/>
                  </a:cubicBezTo>
                  <a:lnTo>
                    <a:pt x="1072" y="5482"/>
                  </a:lnTo>
                  <a:cubicBezTo>
                    <a:pt x="631" y="5482"/>
                    <a:pt x="600" y="4789"/>
                    <a:pt x="1072" y="4789"/>
                  </a:cubicBezTo>
                  <a:close/>
                  <a:moveTo>
                    <a:pt x="3782" y="4758"/>
                  </a:moveTo>
                  <a:cubicBezTo>
                    <a:pt x="4223" y="4789"/>
                    <a:pt x="4223" y="5482"/>
                    <a:pt x="3782" y="5482"/>
                  </a:cubicBezTo>
                  <a:lnTo>
                    <a:pt x="3120" y="5482"/>
                  </a:lnTo>
                  <a:cubicBezTo>
                    <a:pt x="2899" y="5482"/>
                    <a:pt x="2742" y="5325"/>
                    <a:pt x="2742" y="5104"/>
                  </a:cubicBezTo>
                  <a:cubicBezTo>
                    <a:pt x="2742" y="4915"/>
                    <a:pt x="2899" y="4758"/>
                    <a:pt x="3120" y="4758"/>
                  </a:cubicBezTo>
                  <a:close/>
                  <a:moveTo>
                    <a:pt x="5829" y="4789"/>
                  </a:moveTo>
                  <a:cubicBezTo>
                    <a:pt x="6270" y="4789"/>
                    <a:pt x="6302" y="5482"/>
                    <a:pt x="5829" y="5482"/>
                  </a:cubicBezTo>
                  <a:lnTo>
                    <a:pt x="5168" y="5482"/>
                  </a:lnTo>
                  <a:cubicBezTo>
                    <a:pt x="4727" y="5482"/>
                    <a:pt x="4695" y="4789"/>
                    <a:pt x="5168" y="4789"/>
                  </a:cubicBezTo>
                  <a:close/>
                  <a:moveTo>
                    <a:pt x="1762" y="6174"/>
                  </a:moveTo>
                  <a:cubicBezTo>
                    <a:pt x="2175" y="6174"/>
                    <a:pt x="2165" y="6837"/>
                    <a:pt x="1734" y="6837"/>
                  </a:cubicBezTo>
                  <a:lnTo>
                    <a:pt x="1072" y="6837"/>
                  </a:lnTo>
                  <a:cubicBezTo>
                    <a:pt x="631" y="6837"/>
                    <a:pt x="600" y="6175"/>
                    <a:pt x="1072" y="6175"/>
                  </a:cubicBezTo>
                  <a:lnTo>
                    <a:pt x="1734" y="6175"/>
                  </a:lnTo>
                  <a:cubicBezTo>
                    <a:pt x="1744" y="6175"/>
                    <a:pt x="1753" y="6174"/>
                    <a:pt x="1762" y="6174"/>
                  </a:cubicBezTo>
                  <a:close/>
                  <a:moveTo>
                    <a:pt x="3782" y="6144"/>
                  </a:moveTo>
                  <a:cubicBezTo>
                    <a:pt x="4223" y="6144"/>
                    <a:pt x="4223" y="6837"/>
                    <a:pt x="3782" y="6837"/>
                  </a:cubicBezTo>
                  <a:lnTo>
                    <a:pt x="3120" y="6837"/>
                  </a:lnTo>
                  <a:cubicBezTo>
                    <a:pt x="2899" y="6837"/>
                    <a:pt x="2742" y="6679"/>
                    <a:pt x="2742" y="6490"/>
                  </a:cubicBezTo>
                  <a:cubicBezTo>
                    <a:pt x="2742" y="6301"/>
                    <a:pt x="2899" y="6144"/>
                    <a:pt x="3120" y="6144"/>
                  </a:cubicBezTo>
                  <a:close/>
                  <a:moveTo>
                    <a:pt x="5858" y="6174"/>
                  </a:moveTo>
                  <a:cubicBezTo>
                    <a:pt x="6272" y="6174"/>
                    <a:pt x="6291" y="6837"/>
                    <a:pt x="5829" y="6837"/>
                  </a:cubicBezTo>
                  <a:lnTo>
                    <a:pt x="5168" y="6837"/>
                  </a:lnTo>
                  <a:cubicBezTo>
                    <a:pt x="4727" y="6837"/>
                    <a:pt x="4695" y="6175"/>
                    <a:pt x="5168" y="6175"/>
                  </a:cubicBezTo>
                  <a:lnTo>
                    <a:pt x="5829" y="6175"/>
                  </a:lnTo>
                  <a:cubicBezTo>
                    <a:pt x="5839" y="6175"/>
                    <a:pt x="5849" y="6174"/>
                    <a:pt x="5858" y="6174"/>
                  </a:cubicBezTo>
                  <a:close/>
                  <a:moveTo>
                    <a:pt x="1" y="0"/>
                  </a:moveTo>
                  <a:lnTo>
                    <a:pt x="1" y="9578"/>
                  </a:lnTo>
                  <a:lnTo>
                    <a:pt x="663" y="9578"/>
                  </a:lnTo>
                  <a:lnTo>
                    <a:pt x="663" y="7876"/>
                  </a:lnTo>
                  <a:cubicBezTo>
                    <a:pt x="663" y="7687"/>
                    <a:pt x="820" y="7530"/>
                    <a:pt x="1009" y="7530"/>
                  </a:cubicBezTo>
                  <a:lnTo>
                    <a:pt x="5829" y="7530"/>
                  </a:lnTo>
                  <a:cubicBezTo>
                    <a:pt x="6018" y="7530"/>
                    <a:pt x="6176" y="7687"/>
                    <a:pt x="6176" y="7876"/>
                  </a:cubicBezTo>
                  <a:lnTo>
                    <a:pt x="6176" y="9578"/>
                  </a:lnTo>
                  <a:lnTo>
                    <a:pt x="6522" y="9578"/>
                  </a:lnTo>
                  <a:cubicBezTo>
                    <a:pt x="7090" y="9578"/>
                    <a:pt x="7562" y="9105"/>
                    <a:pt x="7562" y="8538"/>
                  </a:cubicBezTo>
                  <a:lnTo>
                    <a:pt x="7562" y="1008"/>
                  </a:lnTo>
                  <a:cubicBezTo>
                    <a:pt x="7531" y="473"/>
                    <a:pt x="7090" y="0"/>
                    <a:pt x="64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4" name="Google Shape;8154;p57">
            <a:extLst>
              <a:ext uri="{FF2B5EF4-FFF2-40B4-BE49-F238E27FC236}">
                <a16:creationId xmlns:a16="http://schemas.microsoft.com/office/drawing/2014/main" id="{FE39FAD9-4904-1106-878B-BFBD060759C2}"/>
              </a:ext>
            </a:extLst>
          </p:cNvPr>
          <p:cNvGrpSpPr/>
          <p:nvPr/>
        </p:nvGrpSpPr>
        <p:grpSpPr>
          <a:xfrm>
            <a:off x="5273005" y="4493383"/>
            <a:ext cx="454125" cy="451677"/>
            <a:chOff x="-4118225" y="3253275"/>
            <a:chExt cx="292225" cy="290650"/>
          </a:xfrm>
          <a:solidFill>
            <a:srgbClr val="054B99"/>
          </a:solidFill>
        </p:grpSpPr>
        <p:sp>
          <p:nvSpPr>
            <p:cNvPr id="765" name="Google Shape;8155;p57">
              <a:extLst>
                <a:ext uri="{FF2B5EF4-FFF2-40B4-BE49-F238E27FC236}">
                  <a16:creationId xmlns:a16="http://schemas.microsoft.com/office/drawing/2014/main" id="{E2D3475D-ADC8-5129-1EFE-F47CDB1EBD4E}"/>
                </a:ext>
              </a:extLst>
            </p:cNvPr>
            <p:cNvSpPr/>
            <p:nvPr/>
          </p:nvSpPr>
          <p:spPr>
            <a:xfrm>
              <a:off x="-4118225" y="3287125"/>
              <a:ext cx="256725" cy="256800"/>
            </a:xfrm>
            <a:custGeom>
              <a:avLst/>
              <a:gdLst/>
              <a:ahLst/>
              <a:cxnLst/>
              <a:rect l="l" t="t" r="r" b="b"/>
              <a:pathLst>
                <a:path w="10269" h="10272" extrusionOk="0">
                  <a:moveTo>
                    <a:pt x="5104" y="1"/>
                  </a:moveTo>
                  <a:cubicBezTo>
                    <a:pt x="2268" y="1"/>
                    <a:pt x="0" y="2301"/>
                    <a:pt x="0" y="5136"/>
                  </a:cubicBezTo>
                  <a:cubicBezTo>
                    <a:pt x="0" y="7972"/>
                    <a:pt x="2268" y="10271"/>
                    <a:pt x="5104" y="10271"/>
                  </a:cubicBezTo>
                  <a:cubicBezTo>
                    <a:pt x="7939" y="10271"/>
                    <a:pt x="10239" y="8003"/>
                    <a:pt x="10239" y="5168"/>
                  </a:cubicBezTo>
                  <a:cubicBezTo>
                    <a:pt x="10268" y="4993"/>
                    <a:pt x="10108" y="4818"/>
                    <a:pt x="9910" y="4818"/>
                  </a:cubicBezTo>
                  <a:cubicBezTo>
                    <a:pt x="9894" y="4818"/>
                    <a:pt x="9877" y="4819"/>
                    <a:pt x="9861" y="4821"/>
                  </a:cubicBezTo>
                  <a:lnTo>
                    <a:pt x="5797" y="4821"/>
                  </a:lnTo>
                  <a:cubicBezTo>
                    <a:pt x="5639" y="4821"/>
                    <a:pt x="5450" y="4695"/>
                    <a:pt x="5450" y="4506"/>
                  </a:cubicBezTo>
                  <a:lnTo>
                    <a:pt x="5450" y="347"/>
                  </a:lnTo>
                  <a:cubicBezTo>
                    <a:pt x="5450" y="158"/>
                    <a:pt x="5324" y="1"/>
                    <a:pt x="51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8156;p57">
              <a:extLst>
                <a:ext uri="{FF2B5EF4-FFF2-40B4-BE49-F238E27FC236}">
                  <a16:creationId xmlns:a16="http://schemas.microsoft.com/office/drawing/2014/main" id="{5B537115-92DD-B492-49C2-3A8AB4AAA536}"/>
                </a:ext>
              </a:extLst>
            </p:cNvPr>
            <p:cNvSpPr/>
            <p:nvPr/>
          </p:nvSpPr>
          <p:spPr>
            <a:xfrm>
              <a:off x="-3963850" y="3253275"/>
              <a:ext cx="137850" cy="137850"/>
            </a:xfrm>
            <a:custGeom>
              <a:avLst/>
              <a:gdLst/>
              <a:ahLst/>
              <a:cxnLst/>
              <a:rect l="l" t="t" r="r" b="b"/>
              <a:pathLst>
                <a:path w="5514" h="551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5135"/>
                  </a:lnTo>
                  <a:cubicBezTo>
                    <a:pt x="0" y="5356"/>
                    <a:pt x="158" y="5514"/>
                    <a:pt x="347" y="5514"/>
                  </a:cubicBezTo>
                  <a:lnTo>
                    <a:pt x="5167" y="5514"/>
                  </a:lnTo>
                  <a:cubicBezTo>
                    <a:pt x="5356" y="5514"/>
                    <a:pt x="5513" y="5356"/>
                    <a:pt x="5513" y="5135"/>
                  </a:cubicBezTo>
                  <a:cubicBezTo>
                    <a:pt x="5513" y="2269"/>
                    <a:pt x="3182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7" name="Google Shape;8157;p57">
            <a:extLst>
              <a:ext uri="{FF2B5EF4-FFF2-40B4-BE49-F238E27FC236}">
                <a16:creationId xmlns:a16="http://schemas.microsoft.com/office/drawing/2014/main" id="{6227A38B-0120-1DC7-B9EE-7BBC18893D67}"/>
              </a:ext>
            </a:extLst>
          </p:cNvPr>
          <p:cNvGrpSpPr/>
          <p:nvPr/>
        </p:nvGrpSpPr>
        <p:grpSpPr>
          <a:xfrm>
            <a:off x="5327455" y="5049335"/>
            <a:ext cx="345226" cy="453503"/>
            <a:chOff x="-4082800" y="3612425"/>
            <a:chExt cx="222150" cy="291825"/>
          </a:xfrm>
          <a:solidFill>
            <a:srgbClr val="054B99"/>
          </a:solidFill>
        </p:grpSpPr>
        <p:sp>
          <p:nvSpPr>
            <p:cNvPr id="768" name="Google Shape;8158;p57">
              <a:extLst>
                <a:ext uri="{FF2B5EF4-FFF2-40B4-BE49-F238E27FC236}">
                  <a16:creationId xmlns:a16="http://schemas.microsoft.com/office/drawing/2014/main" id="{B80B1B20-82DA-DF74-6AA7-280C79BD0BBA}"/>
                </a:ext>
              </a:extLst>
            </p:cNvPr>
            <p:cNvSpPr/>
            <p:nvPr/>
          </p:nvSpPr>
          <p:spPr>
            <a:xfrm>
              <a:off x="-4027650" y="3663625"/>
              <a:ext cx="112650" cy="119725"/>
            </a:xfrm>
            <a:custGeom>
              <a:avLst/>
              <a:gdLst/>
              <a:ahLst/>
              <a:cxnLst/>
              <a:rect l="l" t="t" r="r" b="b"/>
              <a:pathLst>
                <a:path w="4506" h="4789" extrusionOk="0">
                  <a:moveTo>
                    <a:pt x="2237" y="1355"/>
                  </a:moveTo>
                  <a:cubicBezTo>
                    <a:pt x="2773" y="1355"/>
                    <a:pt x="3245" y="1827"/>
                    <a:pt x="3245" y="2395"/>
                  </a:cubicBezTo>
                  <a:cubicBezTo>
                    <a:pt x="3308" y="2930"/>
                    <a:pt x="2836" y="3434"/>
                    <a:pt x="2237" y="3434"/>
                  </a:cubicBezTo>
                  <a:cubicBezTo>
                    <a:pt x="1670" y="3434"/>
                    <a:pt x="1197" y="2962"/>
                    <a:pt x="1197" y="2395"/>
                  </a:cubicBezTo>
                  <a:cubicBezTo>
                    <a:pt x="1197" y="1859"/>
                    <a:pt x="1670" y="1355"/>
                    <a:pt x="2237" y="1355"/>
                  </a:cubicBezTo>
                  <a:close/>
                  <a:moveTo>
                    <a:pt x="1922" y="0"/>
                  </a:moveTo>
                  <a:lnTo>
                    <a:pt x="1922" y="473"/>
                  </a:lnTo>
                  <a:cubicBezTo>
                    <a:pt x="1922" y="630"/>
                    <a:pt x="1827" y="725"/>
                    <a:pt x="1670" y="788"/>
                  </a:cubicBezTo>
                  <a:cubicBezTo>
                    <a:pt x="1481" y="851"/>
                    <a:pt x="1292" y="945"/>
                    <a:pt x="1134" y="1103"/>
                  </a:cubicBezTo>
                  <a:cubicBezTo>
                    <a:pt x="1055" y="1143"/>
                    <a:pt x="962" y="1183"/>
                    <a:pt x="873" y="1183"/>
                  </a:cubicBezTo>
                  <a:cubicBezTo>
                    <a:pt x="822" y="1183"/>
                    <a:pt x="771" y="1169"/>
                    <a:pt x="725" y="1134"/>
                  </a:cubicBezTo>
                  <a:lnTo>
                    <a:pt x="347" y="914"/>
                  </a:lnTo>
                  <a:lnTo>
                    <a:pt x="0" y="1481"/>
                  </a:lnTo>
                  <a:lnTo>
                    <a:pt x="378" y="1733"/>
                  </a:lnTo>
                  <a:cubicBezTo>
                    <a:pt x="504" y="1796"/>
                    <a:pt x="599" y="1922"/>
                    <a:pt x="536" y="2079"/>
                  </a:cubicBezTo>
                  <a:cubicBezTo>
                    <a:pt x="504" y="2332"/>
                    <a:pt x="504" y="2489"/>
                    <a:pt x="536" y="2710"/>
                  </a:cubicBezTo>
                  <a:cubicBezTo>
                    <a:pt x="599" y="2867"/>
                    <a:pt x="504" y="2993"/>
                    <a:pt x="378" y="3056"/>
                  </a:cubicBezTo>
                  <a:lnTo>
                    <a:pt x="0" y="3308"/>
                  </a:lnTo>
                  <a:lnTo>
                    <a:pt x="347" y="3907"/>
                  </a:lnTo>
                  <a:lnTo>
                    <a:pt x="725" y="3655"/>
                  </a:lnTo>
                  <a:cubicBezTo>
                    <a:pt x="773" y="3631"/>
                    <a:pt x="826" y="3620"/>
                    <a:pt x="879" y="3620"/>
                  </a:cubicBezTo>
                  <a:cubicBezTo>
                    <a:pt x="967" y="3620"/>
                    <a:pt x="1056" y="3647"/>
                    <a:pt x="1134" y="3686"/>
                  </a:cubicBezTo>
                  <a:cubicBezTo>
                    <a:pt x="1292" y="3812"/>
                    <a:pt x="1481" y="3938"/>
                    <a:pt x="1670" y="4001"/>
                  </a:cubicBezTo>
                  <a:cubicBezTo>
                    <a:pt x="1796" y="4064"/>
                    <a:pt x="1922" y="4222"/>
                    <a:pt x="1922" y="4316"/>
                  </a:cubicBezTo>
                  <a:lnTo>
                    <a:pt x="1922" y="4789"/>
                  </a:lnTo>
                  <a:lnTo>
                    <a:pt x="2584" y="4789"/>
                  </a:lnTo>
                  <a:lnTo>
                    <a:pt x="2584" y="4316"/>
                  </a:lnTo>
                  <a:cubicBezTo>
                    <a:pt x="2584" y="4159"/>
                    <a:pt x="2678" y="4064"/>
                    <a:pt x="2836" y="4001"/>
                  </a:cubicBezTo>
                  <a:cubicBezTo>
                    <a:pt x="3025" y="3938"/>
                    <a:pt x="3182" y="3844"/>
                    <a:pt x="3371" y="3686"/>
                  </a:cubicBezTo>
                  <a:cubicBezTo>
                    <a:pt x="3449" y="3647"/>
                    <a:pt x="3539" y="3620"/>
                    <a:pt x="3626" y="3620"/>
                  </a:cubicBezTo>
                  <a:cubicBezTo>
                    <a:pt x="3680" y="3620"/>
                    <a:pt x="3733" y="3631"/>
                    <a:pt x="3781" y="3655"/>
                  </a:cubicBezTo>
                  <a:lnTo>
                    <a:pt x="4159" y="3907"/>
                  </a:lnTo>
                  <a:lnTo>
                    <a:pt x="4505" y="3308"/>
                  </a:lnTo>
                  <a:lnTo>
                    <a:pt x="4127" y="3056"/>
                  </a:lnTo>
                  <a:cubicBezTo>
                    <a:pt x="4001" y="2993"/>
                    <a:pt x="3938" y="2867"/>
                    <a:pt x="3970" y="2710"/>
                  </a:cubicBezTo>
                  <a:cubicBezTo>
                    <a:pt x="4001" y="2489"/>
                    <a:pt x="4001" y="2332"/>
                    <a:pt x="3970" y="2079"/>
                  </a:cubicBezTo>
                  <a:cubicBezTo>
                    <a:pt x="3938" y="1922"/>
                    <a:pt x="4001" y="1796"/>
                    <a:pt x="4127" y="1733"/>
                  </a:cubicBezTo>
                  <a:lnTo>
                    <a:pt x="4505" y="1481"/>
                  </a:lnTo>
                  <a:lnTo>
                    <a:pt x="4159" y="914"/>
                  </a:lnTo>
                  <a:lnTo>
                    <a:pt x="3781" y="1134"/>
                  </a:lnTo>
                  <a:cubicBezTo>
                    <a:pt x="3734" y="1169"/>
                    <a:pt x="3684" y="1183"/>
                    <a:pt x="3632" y="1183"/>
                  </a:cubicBezTo>
                  <a:cubicBezTo>
                    <a:pt x="3543" y="1183"/>
                    <a:pt x="3451" y="1143"/>
                    <a:pt x="3371" y="1103"/>
                  </a:cubicBezTo>
                  <a:cubicBezTo>
                    <a:pt x="3214" y="977"/>
                    <a:pt x="3025" y="851"/>
                    <a:pt x="2836" y="788"/>
                  </a:cubicBezTo>
                  <a:cubicBezTo>
                    <a:pt x="2710" y="725"/>
                    <a:pt x="2584" y="567"/>
                    <a:pt x="2584" y="473"/>
                  </a:cubicBezTo>
                  <a:lnTo>
                    <a:pt x="258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8159;p57">
              <a:extLst>
                <a:ext uri="{FF2B5EF4-FFF2-40B4-BE49-F238E27FC236}">
                  <a16:creationId xmlns:a16="http://schemas.microsoft.com/office/drawing/2014/main" id="{6037460A-964F-2E5A-7548-766BE007FD77}"/>
                </a:ext>
              </a:extLst>
            </p:cNvPr>
            <p:cNvSpPr/>
            <p:nvPr/>
          </p:nvSpPr>
          <p:spPr>
            <a:xfrm>
              <a:off x="-4082800" y="3612425"/>
              <a:ext cx="222150" cy="291825"/>
            </a:xfrm>
            <a:custGeom>
              <a:avLst/>
              <a:gdLst/>
              <a:ahLst/>
              <a:cxnLst/>
              <a:rect l="l" t="t" r="r" b="b"/>
              <a:pathLst>
                <a:path w="8886" h="11673" extrusionOk="0">
                  <a:moveTo>
                    <a:pt x="5168" y="1324"/>
                  </a:moveTo>
                  <a:cubicBezTo>
                    <a:pt x="5357" y="1324"/>
                    <a:pt x="5514" y="1481"/>
                    <a:pt x="5514" y="1702"/>
                  </a:cubicBezTo>
                  <a:lnTo>
                    <a:pt x="5514" y="2269"/>
                  </a:lnTo>
                  <a:cubicBezTo>
                    <a:pt x="5609" y="2332"/>
                    <a:pt x="5735" y="2395"/>
                    <a:pt x="5829" y="2489"/>
                  </a:cubicBezTo>
                  <a:lnTo>
                    <a:pt x="6333" y="2206"/>
                  </a:lnTo>
                  <a:cubicBezTo>
                    <a:pt x="6396" y="2174"/>
                    <a:pt x="6491" y="2174"/>
                    <a:pt x="6617" y="2174"/>
                  </a:cubicBezTo>
                  <a:cubicBezTo>
                    <a:pt x="6680" y="2206"/>
                    <a:pt x="6774" y="2237"/>
                    <a:pt x="6806" y="2300"/>
                  </a:cubicBezTo>
                  <a:lnTo>
                    <a:pt x="7467" y="3497"/>
                  </a:lnTo>
                  <a:cubicBezTo>
                    <a:pt x="7562" y="3655"/>
                    <a:pt x="7530" y="3844"/>
                    <a:pt x="7341" y="3970"/>
                  </a:cubicBezTo>
                  <a:lnTo>
                    <a:pt x="6837" y="4254"/>
                  </a:lnTo>
                  <a:cubicBezTo>
                    <a:pt x="6869" y="4380"/>
                    <a:pt x="6869" y="4474"/>
                    <a:pt x="6837" y="4632"/>
                  </a:cubicBezTo>
                  <a:lnTo>
                    <a:pt x="7341" y="4915"/>
                  </a:lnTo>
                  <a:cubicBezTo>
                    <a:pt x="7499" y="4978"/>
                    <a:pt x="7593" y="5230"/>
                    <a:pt x="7467" y="5388"/>
                  </a:cubicBezTo>
                  <a:lnTo>
                    <a:pt x="6806" y="6553"/>
                  </a:lnTo>
                  <a:cubicBezTo>
                    <a:pt x="6774" y="6648"/>
                    <a:pt x="6680" y="6679"/>
                    <a:pt x="6617" y="6711"/>
                  </a:cubicBezTo>
                  <a:cubicBezTo>
                    <a:pt x="6588" y="6730"/>
                    <a:pt x="6555" y="6738"/>
                    <a:pt x="6523" y="6738"/>
                  </a:cubicBezTo>
                  <a:cubicBezTo>
                    <a:pt x="6450" y="6738"/>
                    <a:pt x="6377" y="6701"/>
                    <a:pt x="6333" y="6679"/>
                  </a:cubicBezTo>
                  <a:lnTo>
                    <a:pt x="5829" y="6396"/>
                  </a:lnTo>
                  <a:cubicBezTo>
                    <a:pt x="5703" y="6490"/>
                    <a:pt x="5609" y="6522"/>
                    <a:pt x="5514" y="6616"/>
                  </a:cubicBezTo>
                  <a:lnTo>
                    <a:pt x="5514" y="7183"/>
                  </a:lnTo>
                  <a:cubicBezTo>
                    <a:pt x="5514" y="7404"/>
                    <a:pt x="5357" y="7562"/>
                    <a:pt x="5168" y="7562"/>
                  </a:cubicBezTo>
                  <a:lnTo>
                    <a:pt x="3781" y="7562"/>
                  </a:lnTo>
                  <a:cubicBezTo>
                    <a:pt x="3592" y="7562"/>
                    <a:pt x="3435" y="7404"/>
                    <a:pt x="3435" y="7183"/>
                  </a:cubicBezTo>
                  <a:lnTo>
                    <a:pt x="3435" y="6616"/>
                  </a:lnTo>
                  <a:cubicBezTo>
                    <a:pt x="3309" y="6553"/>
                    <a:pt x="3183" y="6490"/>
                    <a:pt x="3120" y="6396"/>
                  </a:cubicBezTo>
                  <a:lnTo>
                    <a:pt x="2584" y="6679"/>
                  </a:lnTo>
                  <a:cubicBezTo>
                    <a:pt x="2521" y="6711"/>
                    <a:pt x="2427" y="6711"/>
                    <a:pt x="2332" y="6711"/>
                  </a:cubicBezTo>
                  <a:cubicBezTo>
                    <a:pt x="2238" y="6679"/>
                    <a:pt x="2175" y="6648"/>
                    <a:pt x="2112" y="6553"/>
                  </a:cubicBezTo>
                  <a:lnTo>
                    <a:pt x="1450" y="5388"/>
                  </a:lnTo>
                  <a:cubicBezTo>
                    <a:pt x="1387" y="5230"/>
                    <a:pt x="1419" y="5041"/>
                    <a:pt x="1576" y="4915"/>
                  </a:cubicBezTo>
                  <a:lnTo>
                    <a:pt x="2080" y="4632"/>
                  </a:lnTo>
                  <a:lnTo>
                    <a:pt x="2080" y="4443"/>
                  </a:lnTo>
                  <a:lnTo>
                    <a:pt x="2080" y="4254"/>
                  </a:lnTo>
                  <a:lnTo>
                    <a:pt x="1576" y="3970"/>
                  </a:lnTo>
                  <a:cubicBezTo>
                    <a:pt x="1419" y="3907"/>
                    <a:pt x="1324" y="3655"/>
                    <a:pt x="1450" y="3497"/>
                  </a:cubicBezTo>
                  <a:lnTo>
                    <a:pt x="2112" y="2332"/>
                  </a:lnTo>
                  <a:cubicBezTo>
                    <a:pt x="2175" y="2237"/>
                    <a:pt x="2238" y="2206"/>
                    <a:pt x="2332" y="2174"/>
                  </a:cubicBezTo>
                  <a:cubicBezTo>
                    <a:pt x="2352" y="2155"/>
                    <a:pt x="2377" y="2147"/>
                    <a:pt x="2405" y="2147"/>
                  </a:cubicBezTo>
                  <a:cubicBezTo>
                    <a:pt x="2467" y="2147"/>
                    <a:pt x="2541" y="2184"/>
                    <a:pt x="2584" y="2206"/>
                  </a:cubicBezTo>
                  <a:lnTo>
                    <a:pt x="3120" y="2489"/>
                  </a:lnTo>
                  <a:cubicBezTo>
                    <a:pt x="3214" y="2395"/>
                    <a:pt x="3309" y="2363"/>
                    <a:pt x="3435" y="2269"/>
                  </a:cubicBezTo>
                  <a:lnTo>
                    <a:pt x="3435" y="1702"/>
                  </a:lnTo>
                  <a:cubicBezTo>
                    <a:pt x="3435" y="1481"/>
                    <a:pt x="3592" y="1324"/>
                    <a:pt x="3781" y="1324"/>
                  </a:cubicBezTo>
                  <a:close/>
                  <a:moveTo>
                    <a:pt x="4443" y="0"/>
                  </a:moveTo>
                  <a:cubicBezTo>
                    <a:pt x="1986" y="0"/>
                    <a:pt x="1" y="2017"/>
                    <a:pt x="1" y="4443"/>
                  </a:cubicBezTo>
                  <a:cubicBezTo>
                    <a:pt x="1" y="5419"/>
                    <a:pt x="316" y="6333"/>
                    <a:pt x="851" y="7120"/>
                  </a:cubicBezTo>
                  <a:lnTo>
                    <a:pt x="4159" y="11531"/>
                  </a:lnTo>
                  <a:cubicBezTo>
                    <a:pt x="4222" y="11626"/>
                    <a:pt x="4325" y="11673"/>
                    <a:pt x="4431" y="11673"/>
                  </a:cubicBezTo>
                  <a:cubicBezTo>
                    <a:pt x="4538" y="11673"/>
                    <a:pt x="4648" y="11626"/>
                    <a:pt x="4727" y="11531"/>
                  </a:cubicBezTo>
                  <a:lnTo>
                    <a:pt x="8066" y="6994"/>
                  </a:lnTo>
                  <a:cubicBezTo>
                    <a:pt x="8602" y="6270"/>
                    <a:pt x="8885" y="5356"/>
                    <a:pt x="8885" y="4443"/>
                  </a:cubicBezTo>
                  <a:cubicBezTo>
                    <a:pt x="8885" y="2017"/>
                    <a:pt x="6932" y="0"/>
                    <a:pt x="44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8160;p57">
              <a:extLst>
                <a:ext uri="{FF2B5EF4-FFF2-40B4-BE49-F238E27FC236}">
                  <a16:creationId xmlns:a16="http://schemas.microsoft.com/office/drawing/2014/main" id="{04ADCB97-16D9-319D-954D-E117A0F52543}"/>
                </a:ext>
              </a:extLst>
            </p:cNvPr>
            <p:cNvSpPr/>
            <p:nvPr/>
          </p:nvSpPr>
          <p:spPr>
            <a:xfrm>
              <a:off x="-3980400" y="3714800"/>
              <a:ext cx="17350" cy="17375"/>
            </a:xfrm>
            <a:custGeom>
              <a:avLst/>
              <a:gdLst/>
              <a:ahLst/>
              <a:cxnLst/>
              <a:rect l="l" t="t" r="r" b="b"/>
              <a:pathLst>
                <a:path w="694" h="695" extrusionOk="0">
                  <a:moveTo>
                    <a:pt x="347" y="1"/>
                  </a:moveTo>
                  <a:cubicBezTo>
                    <a:pt x="158" y="1"/>
                    <a:pt x="0" y="159"/>
                    <a:pt x="0" y="348"/>
                  </a:cubicBezTo>
                  <a:cubicBezTo>
                    <a:pt x="0" y="537"/>
                    <a:pt x="158" y="694"/>
                    <a:pt x="347" y="694"/>
                  </a:cubicBezTo>
                  <a:cubicBezTo>
                    <a:pt x="536" y="694"/>
                    <a:pt x="694" y="537"/>
                    <a:pt x="694" y="348"/>
                  </a:cubicBezTo>
                  <a:cubicBezTo>
                    <a:pt x="694" y="159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1" name="Google Shape;8161;p57">
            <a:extLst>
              <a:ext uri="{FF2B5EF4-FFF2-40B4-BE49-F238E27FC236}">
                <a16:creationId xmlns:a16="http://schemas.microsoft.com/office/drawing/2014/main" id="{E9E9107B-A070-EB13-F402-3DAC7A1250A6}"/>
              </a:ext>
            </a:extLst>
          </p:cNvPr>
          <p:cNvGrpSpPr/>
          <p:nvPr/>
        </p:nvGrpSpPr>
        <p:grpSpPr>
          <a:xfrm>
            <a:off x="5285848" y="5659066"/>
            <a:ext cx="454125" cy="424754"/>
            <a:chOff x="-4118225" y="3990475"/>
            <a:chExt cx="292225" cy="273325"/>
          </a:xfrm>
          <a:solidFill>
            <a:srgbClr val="054B99"/>
          </a:solidFill>
        </p:grpSpPr>
        <p:sp>
          <p:nvSpPr>
            <p:cNvPr id="772" name="Google Shape;8162;p57">
              <a:extLst>
                <a:ext uri="{FF2B5EF4-FFF2-40B4-BE49-F238E27FC236}">
                  <a16:creationId xmlns:a16="http://schemas.microsoft.com/office/drawing/2014/main" id="{2C0CF7C9-E0CB-FFD1-437B-7C2D1D2138CC}"/>
                </a:ext>
              </a:extLst>
            </p:cNvPr>
            <p:cNvSpPr/>
            <p:nvPr/>
          </p:nvSpPr>
          <p:spPr>
            <a:xfrm>
              <a:off x="-3963850" y="4040100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08" y="0"/>
                  </a:moveTo>
                  <a:cubicBezTo>
                    <a:pt x="473" y="0"/>
                    <a:pt x="0" y="473"/>
                    <a:pt x="0" y="1040"/>
                  </a:cubicBezTo>
                  <a:cubicBezTo>
                    <a:pt x="0" y="1607"/>
                    <a:pt x="473" y="2048"/>
                    <a:pt x="1008" y="2048"/>
                  </a:cubicBezTo>
                  <a:cubicBezTo>
                    <a:pt x="1575" y="2048"/>
                    <a:pt x="2048" y="1607"/>
                    <a:pt x="2048" y="1040"/>
                  </a:cubicBezTo>
                  <a:cubicBezTo>
                    <a:pt x="2048" y="473"/>
                    <a:pt x="1575" y="0"/>
                    <a:pt x="10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8163;p57">
              <a:extLst>
                <a:ext uri="{FF2B5EF4-FFF2-40B4-BE49-F238E27FC236}">
                  <a16:creationId xmlns:a16="http://schemas.microsoft.com/office/drawing/2014/main" id="{86AFE8E7-B22F-9AA0-1DDF-8C37A34431F4}"/>
                </a:ext>
              </a:extLst>
            </p:cNvPr>
            <p:cNvSpPr/>
            <p:nvPr/>
          </p:nvSpPr>
          <p:spPr>
            <a:xfrm>
              <a:off x="-4015050" y="3990475"/>
              <a:ext cx="153600" cy="153625"/>
            </a:xfrm>
            <a:custGeom>
              <a:avLst/>
              <a:gdLst/>
              <a:ahLst/>
              <a:cxnLst/>
              <a:rect l="l" t="t" r="r" b="b"/>
              <a:pathLst>
                <a:path w="6144" h="6145" extrusionOk="0">
                  <a:moveTo>
                    <a:pt x="3056" y="1324"/>
                  </a:moveTo>
                  <a:cubicBezTo>
                    <a:pt x="4001" y="1324"/>
                    <a:pt x="4757" y="2080"/>
                    <a:pt x="4757" y="3025"/>
                  </a:cubicBezTo>
                  <a:cubicBezTo>
                    <a:pt x="4757" y="3970"/>
                    <a:pt x="4033" y="4726"/>
                    <a:pt x="3056" y="4726"/>
                  </a:cubicBezTo>
                  <a:cubicBezTo>
                    <a:pt x="2111" y="4726"/>
                    <a:pt x="1386" y="3970"/>
                    <a:pt x="1386" y="3025"/>
                  </a:cubicBezTo>
                  <a:cubicBezTo>
                    <a:pt x="1386" y="2080"/>
                    <a:pt x="2111" y="1324"/>
                    <a:pt x="3056" y="1324"/>
                  </a:cubicBezTo>
                  <a:close/>
                  <a:moveTo>
                    <a:pt x="3056" y="1"/>
                  </a:moveTo>
                  <a:cubicBezTo>
                    <a:pt x="1386" y="1"/>
                    <a:pt x="0" y="1355"/>
                    <a:pt x="0" y="3057"/>
                  </a:cubicBezTo>
                  <a:cubicBezTo>
                    <a:pt x="0" y="4758"/>
                    <a:pt x="1323" y="6144"/>
                    <a:pt x="3056" y="6144"/>
                  </a:cubicBezTo>
                  <a:cubicBezTo>
                    <a:pt x="4757" y="6144"/>
                    <a:pt x="6144" y="4758"/>
                    <a:pt x="6144" y="3057"/>
                  </a:cubicBezTo>
                  <a:cubicBezTo>
                    <a:pt x="6144" y="1355"/>
                    <a:pt x="4757" y="1"/>
                    <a:pt x="30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8164;p57">
              <a:extLst>
                <a:ext uri="{FF2B5EF4-FFF2-40B4-BE49-F238E27FC236}">
                  <a16:creationId xmlns:a16="http://schemas.microsoft.com/office/drawing/2014/main" id="{E67BCB64-419E-80E4-1114-688DF7F82C6F}"/>
                </a:ext>
              </a:extLst>
            </p:cNvPr>
            <p:cNvSpPr/>
            <p:nvPr/>
          </p:nvSpPr>
          <p:spPr>
            <a:xfrm>
              <a:off x="-4118225" y="4144075"/>
              <a:ext cx="33875" cy="119725"/>
            </a:xfrm>
            <a:custGeom>
              <a:avLst/>
              <a:gdLst/>
              <a:ahLst/>
              <a:cxnLst/>
              <a:rect l="l" t="t" r="r" b="b"/>
              <a:pathLst>
                <a:path w="1355" h="4789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4442"/>
                  </a:lnTo>
                  <a:cubicBezTo>
                    <a:pt x="0" y="4631"/>
                    <a:pt x="158" y="4789"/>
                    <a:pt x="347" y="4789"/>
                  </a:cubicBezTo>
                  <a:lnTo>
                    <a:pt x="1008" y="4789"/>
                  </a:lnTo>
                  <a:cubicBezTo>
                    <a:pt x="1134" y="4789"/>
                    <a:pt x="1260" y="4757"/>
                    <a:pt x="1355" y="4726"/>
                  </a:cubicBezTo>
                  <a:lnTo>
                    <a:pt x="1355" y="63"/>
                  </a:lnTo>
                  <a:cubicBezTo>
                    <a:pt x="1260" y="32"/>
                    <a:pt x="1134" y="0"/>
                    <a:pt x="10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8165;p57">
              <a:extLst>
                <a:ext uri="{FF2B5EF4-FFF2-40B4-BE49-F238E27FC236}">
                  <a16:creationId xmlns:a16="http://schemas.microsoft.com/office/drawing/2014/main" id="{01C1AFDD-5B99-8150-EDB4-009350DDE02A}"/>
                </a:ext>
              </a:extLst>
            </p:cNvPr>
            <p:cNvSpPr/>
            <p:nvPr/>
          </p:nvSpPr>
          <p:spPr>
            <a:xfrm>
              <a:off x="-4067050" y="4143750"/>
              <a:ext cx="241050" cy="120050"/>
            </a:xfrm>
            <a:custGeom>
              <a:avLst/>
              <a:gdLst/>
              <a:ahLst/>
              <a:cxnLst/>
              <a:rect l="l" t="t" r="r" b="b"/>
              <a:pathLst>
                <a:path w="9642" h="4802" extrusionOk="0">
                  <a:moveTo>
                    <a:pt x="1750" y="1"/>
                  </a:moveTo>
                  <a:cubicBezTo>
                    <a:pt x="1124" y="1"/>
                    <a:pt x="537" y="197"/>
                    <a:pt x="1" y="549"/>
                  </a:cubicBezTo>
                  <a:lnTo>
                    <a:pt x="1" y="4550"/>
                  </a:lnTo>
                  <a:cubicBezTo>
                    <a:pt x="410" y="4707"/>
                    <a:pt x="883" y="4802"/>
                    <a:pt x="1356" y="4802"/>
                  </a:cubicBezTo>
                  <a:lnTo>
                    <a:pt x="5294" y="4802"/>
                  </a:lnTo>
                  <a:cubicBezTo>
                    <a:pt x="5735" y="4802"/>
                    <a:pt x="6144" y="4644"/>
                    <a:pt x="6459" y="4392"/>
                  </a:cubicBezTo>
                  <a:cubicBezTo>
                    <a:pt x="6459" y="4392"/>
                    <a:pt x="8507" y="2502"/>
                    <a:pt x="9169" y="1872"/>
                  </a:cubicBezTo>
                  <a:cubicBezTo>
                    <a:pt x="9169" y="1872"/>
                    <a:pt x="9547" y="1399"/>
                    <a:pt x="9547" y="1021"/>
                  </a:cubicBezTo>
                  <a:cubicBezTo>
                    <a:pt x="9641" y="454"/>
                    <a:pt x="9169" y="13"/>
                    <a:pt x="8602" y="13"/>
                  </a:cubicBezTo>
                  <a:cubicBezTo>
                    <a:pt x="8413" y="13"/>
                    <a:pt x="7751" y="202"/>
                    <a:pt x="6711" y="1777"/>
                  </a:cubicBezTo>
                  <a:cubicBezTo>
                    <a:pt x="6333" y="2376"/>
                    <a:pt x="5766" y="2754"/>
                    <a:pt x="5199" y="2754"/>
                  </a:cubicBezTo>
                  <a:lnTo>
                    <a:pt x="2710" y="2754"/>
                  </a:lnTo>
                  <a:cubicBezTo>
                    <a:pt x="2584" y="2754"/>
                    <a:pt x="2458" y="2849"/>
                    <a:pt x="2395" y="2975"/>
                  </a:cubicBezTo>
                  <a:cubicBezTo>
                    <a:pt x="2333" y="3099"/>
                    <a:pt x="2223" y="3152"/>
                    <a:pt x="2110" y="3152"/>
                  </a:cubicBezTo>
                  <a:cubicBezTo>
                    <a:pt x="1880" y="3152"/>
                    <a:pt x="1638" y="2934"/>
                    <a:pt x="1765" y="2660"/>
                  </a:cubicBezTo>
                  <a:cubicBezTo>
                    <a:pt x="1923" y="2344"/>
                    <a:pt x="2238" y="2092"/>
                    <a:pt x="2616" y="2092"/>
                  </a:cubicBezTo>
                  <a:lnTo>
                    <a:pt x="5231" y="2092"/>
                  </a:lnTo>
                  <a:cubicBezTo>
                    <a:pt x="6081" y="2061"/>
                    <a:pt x="6081" y="706"/>
                    <a:pt x="5136" y="706"/>
                  </a:cubicBezTo>
                  <a:lnTo>
                    <a:pt x="3844" y="706"/>
                  </a:lnTo>
                  <a:cubicBezTo>
                    <a:pt x="3116" y="220"/>
                    <a:pt x="2412" y="1"/>
                    <a:pt x="17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6" name="Google Shape;8166;p57">
            <a:extLst>
              <a:ext uri="{FF2B5EF4-FFF2-40B4-BE49-F238E27FC236}">
                <a16:creationId xmlns:a16="http://schemas.microsoft.com/office/drawing/2014/main" id="{858BB288-474A-EED6-CED9-1C36606D5D4A}"/>
              </a:ext>
            </a:extLst>
          </p:cNvPr>
          <p:cNvGrpSpPr/>
          <p:nvPr/>
        </p:nvGrpSpPr>
        <p:grpSpPr>
          <a:xfrm>
            <a:off x="8211340" y="4491537"/>
            <a:ext cx="425996" cy="455367"/>
            <a:chOff x="-2312225" y="3238300"/>
            <a:chExt cx="274125" cy="293025"/>
          </a:xfrm>
          <a:solidFill>
            <a:srgbClr val="054B99"/>
          </a:solidFill>
        </p:grpSpPr>
        <p:sp>
          <p:nvSpPr>
            <p:cNvPr id="777" name="Google Shape;8167;p57">
              <a:extLst>
                <a:ext uri="{FF2B5EF4-FFF2-40B4-BE49-F238E27FC236}">
                  <a16:creationId xmlns:a16="http://schemas.microsoft.com/office/drawing/2014/main" id="{02850E84-1AFE-3277-CD5D-307488136690}"/>
                </a:ext>
              </a:extLst>
            </p:cNvPr>
            <p:cNvSpPr/>
            <p:nvPr/>
          </p:nvSpPr>
          <p:spPr>
            <a:xfrm>
              <a:off x="-2241325" y="3289500"/>
              <a:ext cx="203225" cy="241825"/>
            </a:xfrm>
            <a:custGeom>
              <a:avLst/>
              <a:gdLst/>
              <a:ahLst/>
              <a:cxnLst/>
              <a:rect l="l" t="t" r="r" b="b"/>
              <a:pathLst>
                <a:path w="8129" h="9673" extrusionOk="0">
                  <a:moveTo>
                    <a:pt x="2458" y="0"/>
                  </a:moveTo>
                  <a:cubicBezTo>
                    <a:pt x="2174" y="0"/>
                    <a:pt x="1954" y="221"/>
                    <a:pt x="1954" y="504"/>
                  </a:cubicBezTo>
                  <a:lnTo>
                    <a:pt x="1954" y="2836"/>
                  </a:lnTo>
                  <a:lnTo>
                    <a:pt x="1954" y="5167"/>
                  </a:lnTo>
                  <a:lnTo>
                    <a:pt x="914" y="4128"/>
                  </a:lnTo>
                  <a:cubicBezTo>
                    <a:pt x="820" y="4033"/>
                    <a:pt x="693" y="3986"/>
                    <a:pt x="567" y="3986"/>
                  </a:cubicBezTo>
                  <a:cubicBezTo>
                    <a:pt x="441" y="3986"/>
                    <a:pt x="315" y="4033"/>
                    <a:pt x="221" y="4128"/>
                  </a:cubicBezTo>
                  <a:cubicBezTo>
                    <a:pt x="0" y="4317"/>
                    <a:pt x="0" y="4632"/>
                    <a:pt x="221" y="4852"/>
                  </a:cubicBezTo>
                  <a:lnTo>
                    <a:pt x="2678" y="7310"/>
                  </a:lnTo>
                  <a:lnTo>
                    <a:pt x="2678" y="8664"/>
                  </a:lnTo>
                  <a:cubicBezTo>
                    <a:pt x="2678" y="9200"/>
                    <a:pt x="3151" y="9672"/>
                    <a:pt x="3718" y="9672"/>
                  </a:cubicBezTo>
                  <a:lnTo>
                    <a:pt x="6459" y="9672"/>
                  </a:lnTo>
                  <a:cubicBezTo>
                    <a:pt x="7026" y="9672"/>
                    <a:pt x="7499" y="9200"/>
                    <a:pt x="7499" y="8664"/>
                  </a:cubicBezTo>
                  <a:lnTo>
                    <a:pt x="7499" y="8066"/>
                  </a:lnTo>
                  <a:cubicBezTo>
                    <a:pt x="7688" y="7656"/>
                    <a:pt x="7845" y="7278"/>
                    <a:pt x="7940" y="6837"/>
                  </a:cubicBezTo>
                  <a:cubicBezTo>
                    <a:pt x="8034" y="6396"/>
                    <a:pt x="8129" y="5986"/>
                    <a:pt x="8129" y="5514"/>
                  </a:cubicBezTo>
                  <a:lnTo>
                    <a:pt x="8129" y="3308"/>
                  </a:lnTo>
                  <a:cubicBezTo>
                    <a:pt x="8129" y="3025"/>
                    <a:pt x="7877" y="2773"/>
                    <a:pt x="7625" y="2773"/>
                  </a:cubicBezTo>
                  <a:cubicBezTo>
                    <a:pt x="7341" y="2773"/>
                    <a:pt x="7089" y="3025"/>
                    <a:pt x="7089" y="3308"/>
                  </a:cubicBezTo>
                  <a:lnTo>
                    <a:pt x="7089" y="3812"/>
                  </a:lnTo>
                  <a:cubicBezTo>
                    <a:pt x="7089" y="4002"/>
                    <a:pt x="6931" y="4159"/>
                    <a:pt x="6742" y="4159"/>
                  </a:cubicBezTo>
                  <a:cubicBezTo>
                    <a:pt x="6553" y="4159"/>
                    <a:pt x="6396" y="4002"/>
                    <a:pt x="6396" y="3812"/>
                  </a:cubicBezTo>
                  <a:lnTo>
                    <a:pt x="6396" y="2615"/>
                  </a:lnTo>
                  <a:cubicBezTo>
                    <a:pt x="6396" y="2363"/>
                    <a:pt x="6144" y="2111"/>
                    <a:pt x="5892" y="2111"/>
                  </a:cubicBezTo>
                  <a:cubicBezTo>
                    <a:pt x="5608" y="2111"/>
                    <a:pt x="5356" y="2363"/>
                    <a:pt x="5356" y="2615"/>
                  </a:cubicBezTo>
                  <a:cubicBezTo>
                    <a:pt x="5357" y="2615"/>
                    <a:pt x="5358" y="2615"/>
                    <a:pt x="5359" y="2615"/>
                  </a:cubicBezTo>
                  <a:cubicBezTo>
                    <a:pt x="5418" y="2615"/>
                    <a:pt x="5419" y="3769"/>
                    <a:pt x="5419" y="3781"/>
                  </a:cubicBezTo>
                  <a:lnTo>
                    <a:pt x="5419" y="3781"/>
                  </a:lnTo>
                  <a:cubicBezTo>
                    <a:pt x="5419" y="3970"/>
                    <a:pt x="5262" y="4128"/>
                    <a:pt x="5041" y="4128"/>
                  </a:cubicBezTo>
                  <a:cubicBezTo>
                    <a:pt x="4852" y="4128"/>
                    <a:pt x="4695" y="3970"/>
                    <a:pt x="4695" y="3781"/>
                  </a:cubicBezTo>
                  <a:lnTo>
                    <a:pt x="4695" y="2584"/>
                  </a:lnTo>
                  <a:cubicBezTo>
                    <a:pt x="4695" y="2332"/>
                    <a:pt x="4474" y="2080"/>
                    <a:pt x="4191" y="2080"/>
                  </a:cubicBezTo>
                  <a:cubicBezTo>
                    <a:pt x="3907" y="2080"/>
                    <a:pt x="3686" y="2332"/>
                    <a:pt x="3686" y="2584"/>
                  </a:cubicBezTo>
                  <a:lnTo>
                    <a:pt x="3686" y="3781"/>
                  </a:lnTo>
                  <a:cubicBezTo>
                    <a:pt x="3686" y="3970"/>
                    <a:pt x="3529" y="4128"/>
                    <a:pt x="3308" y="4128"/>
                  </a:cubicBezTo>
                  <a:cubicBezTo>
                    <a:pt x="3119" y="4128"/>
                    <a:pt x="2962" y="3970"/>
                    <a:pt x="2962" y="3781"/>
                  </a:cubicBezTo>
                  <a:lnTo>
                    <a:pt x="2962" y="504"/>
                  </a:lnTo>
                  <a:cubicBezTo>
                    <a:pt x="2962" y="221"/>
                    <a:pt x="2741" y="0"/>
                    <a:pt x="24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8168;p57">
              <a:extLst>
                <a:ext uri="{FF2B5EF4-FFF2-40B4-BE49-F238E27FC236}">
                  <a16:creationId xmlns:a16="http://schemas.microsoft.com/office/drawing/2014/main" id="{F071AF02-2A85-8C12-7401-B7654F7C1D8D}"/>
                </a:ext>
              </a:extLst>
            </p:cNvPr>
            <p:cNvSpPr/>
            <p:nvPr/>
          </p:nvSpPr>
          <p:spPr>
            <a:xfrm>
              <a:off x="-2312225" y="3238300"/>
              <a:ext cx="241825" cy="241050"/>
            </a:xfrm>
            <a:custGeom>
              <a:avLst/>
              <a:gdLst/>
              <a:ahLst/>
              <a:cxnLst/>
              <a:rect l="l" t="t" r="r" b="b"/>
              <a:pathLst>
                <a:path w="9673" h="9642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733"/>
                  </a:lnTo>
                  <a:cubicBezTo>
                    <a:pt x="1" y="1922"/>
                    <a:pt x="158" y="2080"/>
                    <a:pt x="379" y="2080"/>
                  </a:cubicBezTo>
                  <a:lnTo>
                    <a:pt x="726" y="2080"/>
                  </a:lnTo>
                  <a:lnTo>
                    <a:pt x="726" y="7562"/>
                  </a:lnTo>
                  <a:lnTo>
                    <a:pt x="379" y="7562"/>
                  </a:lnTo>
                  <a:cubicBezTo>
                    <a:pt x="158" y="7562"/>
                    <a:pt x="1" y="7719"/>
                    <a:pt x="1" y="7908"/>
                  </a:cubicBezTo>
                  <a:lnTo>
                    <a:pt x="1" y="9294"/>
                  </a:lnTo>
                  <a:cubicBezTo>
                    <a:pt x="1" y="9484"/>
                    <a:pt x="158" y="9641"/>
                    <a:pt x="379" y="9641"/>
                  </a:cubicBezTo>
                  <a:lnTo>
                    <a:pt x="1734" y="9641"/>
                  </a:lnTo>
                  <a:cubicBezTo>
                    <a:pt x="1954" y="9641"/>
                    <a:pt x="2112" y="9484"/>
                    <a:pt x="2112" y="9294"/>
                  </a:cubicBezTo>
                  <a:lnTo>
                    <a:pt x="2112" y="8916"/>
                  </a:lnTo>
                  <a:lnTo>
                    <a:pt x="4160" y="8916"/>
                  </a:lnTo>
                  <a:lnTo>
                    <a:pt x="3435" y="8223"/>
                  </a:lnTo>
                  <a:lnTo>
                    <a:pt x="2112" y="8223"/>
                  </a:lnTo>
                  <a:lnTo>
                    <a:pt x="2112" y="7877"/>
                  </a:lnTo>
                  <a:cubicBezTo>
                    <a:pt x="2112" y="7688"/>
                    <a:pt x="1954" y="7530"/>
                    <a:pt x="1734" y="7530"/>
                  </a:cubicBezTo>
                  <a:lnTo>
                    <a:pt x="1387" y="7530"/>
                  </a:lnTo>
                  <a:lnTo>
                    <a:pt x="1387" y="2080"/>
                  </a:lnTo>
                  <a:lnTo>
                    <a:pt x="1734" y="2080"/>
                  </a:lnTo>
                  <a:cubicBezTo>
                    <a:pt x="1954" y="2080"/>
                    <a:pt x="2112" y="1922"/>
                    <a:pt x="2112" y="1733"/>
                  </a:cubicBezTo>
                  <a:lnTo>
                    <a:pt x="2112" y="1387"/>
                  </a:lnTo>
                  <a:lnTo>
                    <a:pt x="7562" y="1387"/>
                  </a:lnTo>
                  <a:lnTo>
                    <a:pt x="7562" y="1733"/>
                  </a:lnTo>
                  <a:cubicBezTo>
                    <a:pt x="7562" y="1922"/>
                    <a:pt x="7720" y="2080"/>
                    <a:pt x="7940" y="2080"/>
                  </a:cubicBezTo>
                  <a:lnTo>
                    <a:pt x="8287" y="2080"/>
                  </a:lnTo>
                  <a:lnTo>
                    <a:pt x="8287" y="3592"/>
                  </a:lnTo>
                  <a:cubicBezTo>
                    <a:pt x="8444" y="3498"/>
                    <a:pt x="8602" y="3466"/>
                    <a:pt x="8791" y="3466"/>
                  </a:cubicBezTo>
                  <a:cubicBezTo>
                    <a:pt x="8885" y="3466"/>
                    <a:pt x="8917" y="3466"/>
                    <a:pt x="8948" y="3498"/>
                  </a:cubicBezTo>
                  <a:lnTo>
                    <a:pt x="8948" y="2080"/>
                  </a:lnTo>
                  <a:lnTo>
                    <a:pt x="9326" y="2080"/>
                  </a:lnTo>
                  <a:cubicBezTo>
                    <a:pt x="9515" y="2080"/>
                    <a:pt x="9673" y="1922"/>
                    <a:pt x="9673" y="1733"/>
                  </a:cubicBezTo>
                  <a:lnTo>
                    <a:pt x="9673" y="347"/>
                  </a:lnTo>
                  <a:cubicBezTo>
                    <a:pt x="9673" y="158"/>
                    <a:pt x="9515" y="1"/>
                    <a:pt x="9326" y="1"/>
                  </a:cubicBezTo>
                  <a:lnTo>
                    <a:pt x="7940" y="1"/>
                  </a:lnTo>
                  <a:cubicBezTo>
                    <a:pt x="7751" y="1"/>
                    <a:pt x="7562" y="158"/>
                    <a:pt x="7562" y="347"/>
                  </a:cubicBezTo>
                  <a:lnTo>
                    <a:pt x="7562" y="694"/>
                  </a:lnTo>
                  <a:lnTo>
                    <a:pt x="2112" y="694"/>
                  </a:lnTo>
                  <a:lnTo>
                    <a:pt x="2112" y="347"/>
                  </a:lnTo>
                  <a:cubicBezTo>
                    <a:pt x="2112" y="158"/>
                    <a:pt x="1954" y="1"/>
                    <a:pt x="17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9" name="Google Shape;8169;p57">
            <a:extLst>
              <a:ext uri="{FF2B5EF4-FFF2-40B4-BE49-F238E27FC236}">
                <a16:creationId xmlns:a16="http://schemas.microsoft.com/office/drawing/2014/main" id="{793D89D9-320B-4B1D-2EB9-D192E2BDAB40}"/>
              </a:ext>
            </a:extLst>
          </p:cNvPr>
          <p:cNvGrpSpPr/>
          <p:nvPr/>
        </p:nvGrpSpPr>
        <p:grpSpPr>
          <a:xfrm>
            <a:off x="8197258" y="4993930"/>
            <a:ext cx="454164" cy="564304"/>
            <a:chOff x="-2310650" y="3525775"/>
            <a:chExt cx="292250" cy="363125"/>
          </a:xfrm>
          <a:solidFill>
            <a:srgbClr val="054B99"/>
          </a:solidFill>
        </p:grpSpPr>
        <p:sp>
          <p:nvSpPr>
            <p:cNvPr id="780" name="Google Shape;8170;p57">
              <a:extLst>
                <a:ext uri="{FF2B5EF4-FFF2-40B4-BE49-F238E27FC236}">
                  <a16:creationId xmlns:a16="http://schemas.microsoft.com/office/drawing/2014/main" id="{38AC930D-C796-91FE-7411-DC57C511C705}"/>
                </a:ext>
              </a:extLst>
            </p:cNvPr>
            <p:cNvSpPr/>
            <p:nvPr/>
          </p:nvSpPr>
          <p:spPr>
            <a:xfrm>
              <a:off x="-2053075" y="3648650"/>
              <a:ext cx="34675" cy="233950"/>
            </a:xfrm>
            <a:custGeom>
              <a:avLst/>
              <a:gdLst/>
              <a:ahLst/>
              <a:cxnLst/>
              <a:rect l="l" t="t" r="r" b="b"/>
              <a:pathLst>
                <a:path w="1387" h="9358" extrusionOk="0">
                  <a:moveTo>
                    <a:pt x="0" y="1"/>
                  </a:moveTo>
                  <a:lnTo>
                    <a:pt x="0" y="8286"/>
                  </a:lnTo>
                  <a:cubicBezTo>
                    <a:pt x="0" y="8664"/>
                    <a:pt x="158" y="9011"/>
                    <a:pt x="441" y="9263"/>
                  </a:cubicBezTo>
                  <a:cubicBezTo>
                    <a:pt x="504" y="9326"/>
                    <a:pt x="591" y="9358"/>
                    <a:pt x="677" y="9358"/>
                  </a:cubicBezTo>
                  <a:cubicBezTo>
                    <a:pt x="764" y="9358"/>
                    <a:pt x="851" y="9326"/>
                    <a:pt x="914" y="9263"/>
                  </a:cubicBezTo>
                  <a:cubicBezTo>
                    <a:pt x="1197" y="9011"/>
                    <a:pt x="1355" y="8664"/>
                    <a:pt x="1355" y="8286"/>
                  </a:cubicBezTo>
                  <a:lnTo>
                    <a:pt x="1355" y="347"/>
                  </a:lnTo>
                  <a:lnTo>
                    <a:pt x="1386" y="347"/>
                  </a:lnTo>
                  <a:cubicBezTo>
                    <a:pt x="1386" y="158"/>
                    <a:pt x="1229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8171;p57">
              <a:extLst>
                <a:ext uri="{FF2B5EF4-FFF2-40B4-BE49-F238E27FC236}">
                  <a16:creationId xmlns:a16="http://schemas.microsoft.com/office/drawing/2014/main" id="{84FCA313-0C3B-E9B3-4B07-DB9B663DC883}"/>
                </a:ext>
              </a:extLst>
            </p:cNvPr>
            <p:cNvSpPr/>
            <p:nvPr/>
          </p:nvSpPr>
          <p:spPr>
            <a:xfrm>
              <a:off x="-2259450" y="375182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" y="1"/>
                  </a:moveTo>
                  <a:lnTo>
                    <a:pt x="1" y="2049"/>
                  </a:lnTo>
                  <a:lnTo>
                    <a:pt x="2049" y="2049"/>
                  </a:lnTo>
                  <a:lnTo>
                    <a:pt x="204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8172;p57">
              <a:extLst>
                <a:ext uri="{FF2B5EF4-FFF2-40B4-BE49-F238E27FC236}">
                  <a16:creationId xmlns:a16="http://schemas.microsoft.com/office/drawing/2014/main" id="{5E85BE42-D726-3666-4221-BFFCE7FE97ED}"/>
                </a:ext>
              </a:extLst>
            </p:cNvPr>
            <p:cNvSpPr/>
            <p:nvPr/>
          </p:nvSpPr>
          <p:spPr>
            <a:xfrm>
              <a:off x="-2259450" y="3649450"/>
              <a:ext cx="137075" cy="51200"/>
            </a:xfrm>
            <a:custGeom>
              <a:avLst/>
              <a:gdLst/>
              <a:ahLst/>
              <a:cxnLst/>
              <a:rect l="l" t="t" r="r" b="b"/>
              <a:pathLst>
                <a:path w="5483" h="2048" extrusionOk="0">
                  <a:moveTo>
                    <a:pt x="1" y="0"/>
                  </a:moveTo>
                  <a:lnTo>
                    <a:pt x="1" y="2048"/>
                  </a:lnTo>
                  <a:lnTo>
                    <a:pt x="5483" y="2048"/>
                  </a:lnTo>
                  <a:lnTo>
                    <a:pt x="54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8173;p57">
              <a:extLst>
                <a:ext uri="{FF2B5EF4-FFF2-40B4-BE49-F238E27FC236}">
                  <a16:creationId xmlns:a16="http://schemas.microsoft.com/office/drawing/2014/main" id="{BFCCD419-1100-C65D-9C78-0661B9BDEF7B}"/>
                </a:ext>
              </a:extLst>
            </p:cNvPr>
            <p:cNvSpPr/>
            <p:nvPr/>
          </p:nvSpPr>
          <p:spPr>
            <a:xfrm>
              <a:off x="-2310650" y="3525775"/>
              <a:ext cx="252075" cy="363125"/>
            </a:xfrm>
            <a:custGeom>
              <a:avLst/>
              <a:gdLst/>
              <a:ahLst/>
              <a:cxnLst/>
              <a:rect l="l" t="t" r="r" b="b"/>
              <a:pathLst>
                <a:path w="10083" h="14525" extrusionOk="0">
                  <a:moveTo>
                    <a:pt x="7814" y="4222"/>
                  </a:moveTo>
                  <a:cubicBezTo>
                    <a:pt x="8035" y="4222"/>
                    <a:pt x="8192" y="4380"/>
                    <a:pt x="8192" y="4569"/>
                  </a:cubicBezTo>
                  <a:lnTo>
                    <a:pt x="8192" y="7310"/>
                  </a:lnTo>
                  <a:cubicBezTo>
                    <a:pt x="8192" y="7530"/>
                    <a:pt x="8035" y="7657"/>
                    <a:pt x="7814" y="7657"/>
                  </a:cubicBezTo>
                  <a:lnTo>
                    <a:pt x="1671" y="7657"/>
                  </a:lnTo>
                  <a:cubicBezTo>
                    <a:pt x="1482" y="7657"/>
                    <a:pt x="1324" y="7530"/>
                    <a:pt x="1324" y="7310"/>
                  </a:cubicBezTo>
                  <a:lnTo>
                    <a:pt x="1324" y="4569"/>
                  </a:lnTo>
                  <a:cubicBezTo>
                    <a:pt x="1324" y="4380"/>
                    <a:pt x="1482" y="4222"/>
                    <a:pt x="1671" y="4222"/>
                  </a:cubicBezTo>
                  <a:close/>
                  <a:moveTo>
                    <a:pt x="7904" y="8380"/>
                  </a:moveTo>
                  <a:cubicBezTo>
                    <a:pt x="8287" y="8380"/>
                    <a:pt x="8278" y="9043"/>
                    <a:pt x="7877" y="9043"/>
                  </a:cubicBezTo>
                  <a:lnTo>
                    <a:pt x="5829" y="9043"/>
                  </a:lnTo>
                  <a:cubicBezTo>
                    <a:pt x="5388" y="9043"/>
                    <a:pt x="5357" y="8381"/>
                    <a:pt x="5829" y="8381"/>
                  </a:cubicBezTo>
                  <a:lnTo>
                    <a:pt x="7877" y="8381"/>
                  </a:lnTo>
                  <a:cubicBezTo>
                    <a:pt x="7886" y="8380"/>
                    <a:pt x="7895" y="8380"/>
                    <a:pt x="7904" y="8380"/>
                  </a:cubicBezTo>
                  <a:close/>
                  <a:moveTo>
                    <a:pt x="7904" y="9766"/>
                  </a:moveTo>
                  <a:cubicBezTo>
                    <a:pt x="8287" y="9766"/>
                    <a:pt x="8278" y="10429"/>
                    <a:pt x="7877" y="10429"/>
                  </a:cubicBezTo>
                  <a:lnTo>
                    <a:pt x="5829" y="10429"/>
                  </a:lnTo>
                  <a:cubicBezTo>
                    <a:pt x="5388" y="10429"/>
                    <a:pt x="5357" y="9767"/>
                    <a:pt x="5829" y="9767"/>
                  </a:cubicBezTo>
                  <a:lnTo>
                    <a:pt x="7877" y="9767"/>
                  </a:lnTo>
                  <a:cubicBezTo>
                    <a:pt x="7886" y="9767"/>
                    <a:pt x="7895" y="9766"/>
                    <a:pt x="7904" y="9766"/>
                  </a:cubicBezTo>
                  <a:close/>
                  <a:moveTo>
                    <a:pt x="7877" y="11091"/>
                  </a:moveTo>
                  <a:cubicBezTo>
                    <a:pt x="8287" y="11091"/>
                    <a:pt x="8287" y="11784"/>
                    <a:pt x="7877" y="11784"/>
                  </a:cubicBezTo>
                  <a:lnTo>
                    <a:pt x="5829" y="11784"/>
                  </a:lnTo>
                  <a:cubicBezTo>
                    <a:pt x="5388" y="11784"/>
                    <a:pt x="5357" y="11091"/>
                    <a:pt x="5829" y="11091"/>
                  </a:cubicBezTo>
                  <a:close/>
                  <a:moveTo>
                    <a:pt x="4475" y="8350"/>
                  </a:moveTo>
                  <a:cubicBezTo>
                    <a:pt x="4664" y="8350"/>
                    <a:pt x="4821" y="8507"/>
                    <a:pt x="4821" y="8696"/>
                  </a:cubicBezTo>
                  <a:lnTo>
                    <a:pt x="4821" y="11469"/>
                  </a:lnTo>
                  <a:cubicBezTo>
                    <a:pt x="4821" y="11658"/>
                    <a:pt x="4664" y="11815"/>
                    <a:pt x="4475" y="11815"/>
                  </a:cubicBezTo>
                  <a:lnTo>
                    <a:pt x="1734" y="11815"/>
                  </a:lnTo>
                  <a:cubicBezTo>
                    <a:pt x="1513" y="11815"/>
                    <a:pt x="1356" y="11658"/>
                    <a:pt x="1356" y="11469"/>
                  </a:cubicBezTo>
                  <a:lnTo>
                    <a:pt x="1356" y="8696"/>
                  </a:lnTo>
                  <a:cubicBezTo>
                    <a:pt x="1356" y="8507"/>
                    <a:pt x="1513" y="8350"/>
                    <a:pt x="1734" y="8350"/>
                  </a:cubicBezTo>
                  <a:close/>
                  <a:moveTo>
                    <a:pt x="7877" y="12508"/>
                  </a:moveTo>
                  <a:cubicBezTo>
                    <a:pt x="8287" y="12508"/>
                    <a:pt x="8287" y="13170"/>
                    <a:pt x="7877" y="13170"/>
                  </a:cubicBezTo>
                  <a:lnTo>
                    <a:pt x="1734" y="13170"/>
                  </a:lnTo>
                  <a:cubicBezTo>
                    <a:pt x="1293" y="13170"/>
                    <a:pt x="1261" y="12508"/>
                    <a:pt x="1734" y="12508"/>
                  </a:cubicBezTo>
                  <a:close/>
                  <a:moveTo>
                    <a:pt x="348" y="2868"/>
                  </a:moveTo>
                  <a:cubicBezTo>
                    <a:pt x="158" y="2868"/>
                    <a:pt x="1" y="3025"/>
                    <a:pt x="1" y="3214"/>
                  </a:cubicBezTo>
                  <a:lnTo>
                    <a:pt x="1" y="12823"/>
                  </a:lnTo>
                  <a:cubicBezTo>
                    <a:pt x="1" y="13768"/>
                    <a:pt x="726" y="14525"/>
                    <a:pt x="1702" y="14525"/>
                  </a:cubicBezTo>
                  <a:lnTo>
                    <a:pt x="10083" y="14525"/>
                  </a:lnTo>
                  <a:cubicBezTo>
                    <a:pt x="9767" y="14178"/>
                    <a:pt x="9515" y="13705"/>
                    <a:pt x="9515" y="13138"/>
                  </a:cubicBezTo>
                  <a:cubicBezTo>
                    <a:pt x="9547" y="1"/>
                    <a:pt x="9547" y="6333"/>
                    <a:pt x="9547" y="3214"/>
                  </a:cubicBezTo>
                  <a:cubicBezTo>
                    <a:pt x="9547" y="3025"/>
                    <a:pt x="9389" y="2868"/>
                    <a:pt x="9200" y="28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4" name="Google Shape;8174;p57">
            <a:extLst>
              <a:ext uri="{FF2B5EF4-FFF2-40B4-BE49-F238E27FC236}">
                <a16:creationId xmlns:a16="http://schemas.microsoft.com/office/drawing/2014/main" id="{19C688AC-DAAD-874C-A86E-CC338BDC4B01}"/>
              </a:ext>
            </a:extLst>
          </p:cNvPr>
          <p:cNvGrpSpPr/>
          <p:nvPr/>
        </p:nvGrpSpPr>
        <p:grpSpPr>
          <a:xfrm>
            <a:off x="8208876" y="5644981"/>
            <a:ext cx="456611" cy="452920"/>
            <a:chOff x="-2310650" y="3958175"/>
            <a:chExt cx="293825" cy="291450"/>
          </a:xfrm>
          <a:solidFill>
            <a:srgbClr val="054B99"/>
          </a:solidFill>
        </p:grpSpPr>
        <p:sp>
          <p:nvSpPr>
            <p:cNvPr id="785" name="Google Shape;8175;p57">
              <a:extLst>
                <a:ext uri="{FF2B5EF4-FFF2-40B4-BE49-F238E27FC236}">
                  <a16:creationId xmlns:a16="http://schemas.microsoft.com/office/drawing/2014/main" id="{851BF8E9-5E07-B42D-F8B9-3073B07EBB16}"/>
                </a:ext>
              </a:extLst>
            </p:cNvPr>
            <p:cNvSpPr/>
            <p:nvPr/>
          </p:nvSpPr>
          <p:spPr>
            <a:xfrm>
              <a:off x="-2310650" y="3958175"/>
              <a:ext cx="185925" cy="118950"/>
            </a:xfrm>
            <a:custGeom>
              <a:avLst/>
              <a:gdLst/>
              <a:ahLst/>
              <a:cxnLst/>
              <a:rect l="l" t="t" r="r" b="b"/>
              <a:pathLst>
                <a:path w="7437" h="4758" extrusionOk="0">
                  <a:moveTo>
                    <a:pt x="1009" y="1"/>
                  </a:moveTo>
                  <a:cubicBezTo>
                    <a:pt x="474" y="1"/>
                    <a:pt x="1" y="474"/>
                    <a:pt x="1" y="1009"/>
                  </a:cubicBezTo>
                  <a:lnTo>
                    <a:pt x="1" y="2395"/>
                  </a:lnTo>
                  <a:cubicBezTo>
                    <a:pt x="1" y="2931"/>
                    <a:pt x="474" y="3372"/>
                    <a:pt x="1009" y="3372"/>
                  </a:cubicBezTo>
                  <a:lnTo>
                    <a:pt x="1356" y="3372"/>
                  </a:lnTo>
                  <a:lnTo>
                    <a:pt x="1356" y="4412"/>
                  </a:lnTo>
                  <a:cubicBezTo>
                    <a:pt x="1356" y="4618"/>
                    <a:pt x="1518" y="4757"/>
                    <a:pt x="1692" y="4757"/>
                  </a:cubicBezTo>
                  <a:cubicBezTo>
                    <a:pt x="1784" y="4757"/>
                    <a:pt x="1878" y="4719"/>
                    <a:pt x="1954" y="4632"/>
                  </a:cubicBezTo>
                  <a:lnTo>
                    <a:pt x="3214" y="3372"/>
                  </a:lnTo>
                  <a:lnTo>
                    <a:pt x="3403" y="3372"/>
                  </a:lnTo>
                  <a:lnTo>
                    <a:pt x="3403" y="2364"/>
                  </a:lnTo>
                  <a:cubicBezTo>
                    <a:pt x="3403" y="1419"/>
                    <a:pt x="4160" y="663"/>
                    <a:pt x="5105" y="663"/>
                  </a:cubicBezTo>
                  <a:lnTo>
                    <a:pt x="7436" y="663"/>
                  </a:lnTo>
                  <a:cubicBezTo>
                    <a:pt x="7279" y="253"/>
                    <a:pt x="6932" y="1"/>
                    <a:pt x="64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8176;p57">
              <a:extLst>
                <a:ext uri="{FF2B5EF4-FFF2-40B4-BE49-F238E27FC236}">
                  <a16:creationId xmlns:a16="http://schemas.microsoft.com/office/drawing/2014/main" id="{BDAF9FAE-63B9-7655-E100-1905189BA651}"/>
                </a:ext>
              </a:extLst>
            </p:cNvPr>
            <p:cNvSpPr/>
            <p:nvPr/>
          </p:nvSpPr>
          <p:spPr>
            <a:xfrm>
              <a:off x="-2309075" y="3992050"/>
              <a:ext cx="292250" cy="257575"/>
            </a:xfrm>
            <a:custGeom>
              <a:avLst/>
              <a:gdLst/>
              <a:ahLst/>
              <a:cxnLst/>
              <a:rect l="l" t="t" r="r" b="b"/>
              <a:pathLst>
                <a:path w="11690" h="10303" extrusionOk="0">
                  <a:moveTo>
                    <a:pt x="5042" y="1"/>
                  </a:moveTo>
                  <a:cubicBezTo>
                    <a:pt x="4506" y="1"/>
                    <a:pt x="4034" y="473"/>
                    <a:pt x="4034" y="1040"/>
                  </a:cubicBezTo>
                  <a:lnTo>
                    <a:pt x="4034" y="2395"/>
                  </a:lnTo>
                  <a:cubicBezTo>
                    <a:pt x="4034" y="2962"/>
                    <a:pt x="4506" y="3435"/>
                    <a:pt x="5042" y="3435"/>
                  </a:cubicBezTo>
                  <a:lnTo>
                    <a:pt x="6964" y="3435"/>
                  </a:lnTo>
                  <a:lnTo>
                    <a:pt x="7814" y="4254"/>
                  </a:lnTo>
                  <a:cubicBezTo>
                    <a:pt x="7216" y="4537"/>
                    <a:pt x="6775" y="5136"/>
                    <a:pt x="6775" y="5829"/>
                  </a:cubicBezTo>
                  <a:cubicBezTo>
                    <a:pt x="6775" y="6270"/>
                    <a:pt x="6932" y="6680"/>
                    <a:pt x="7216" y="6932"/>
                  </a:cubicBezTo>
                  <a:cubicBezTo>
                    <a:pt x="6585" y="7089"/>
                    <a:pt x="6081" y="7499"/>
                    <a:pt x="5766" y="8034"/>
                  </a:cubicBezTo>
                  <a:cubicBezTo>
                    <a:pt x="5451" y="7499"/>
                    <a:pt x="4916" y="7089"/>
                    <a:pt x="4286" y="6932"/>
                  </a:cubicBezTo>
                  <a:cubicBezTo>
                    <a:pt x="4569" y="6617"/>
                    <a:pt x="4727" y="6270"/>
                    <a:pt x="4727" y="5829"/>
                  </a:cubicBezTo>
                  <a:cubicBezTo>
                    <a:pt x="4727" y="4884"/>
                    <a:pt x="3971" y="4159"/>
                    <a:pt x="3025" y="4159"/>
                  </a:cubicBezTo>
                  <a:cubicBezTo>
                    <a:pt x="2080" y="4159"/>
                    <a:pt x="1356" y="4884"/>
                    <a:pt x="1356" y="5829"/>
                  </a:cubicBezTo>
                  <a:cubicBezTo>
                    <a:pt x="1356" y="6270"/>
                    <a:pt x="1513" y="6680"/>
                    <a:pt x="1765" y="6932"/>
                  </a:cubicBezTo>
                  <a:cubicBezTo>
                    <a:pt x="757" y="7215"/>
                    <a:pt x="1" y="8129"/>
                    <a:pt x="1" y="9263"/>
                  </a:cubicBezTo>
                  <a:lnTo>
                    <a:pt x="1" y="9925"/>
                  </a:lnTo>
                  <a:cubicBezTo>
                    <a:pt x="1" y="10145"/>
                    <a:pt x="158" y="10303"/>
                    <a:pt x="348" y="10303"/>
                  </a:cubicBezTo>
                  <a:lnTo>
                    <a:pt x="11343" y="10303"/>
                  </a:lnTo>
                  <a:cubicBezTo>
                    <a:pt x="11532" y="10303"/>
                    <a:pt x="11689" y="10145"/>
                    <a:pt x="11689" y="9925"/>
                  </a:cubicBezTo>
                  <a:lnTo>
                    <a:pt x="11689" y="9263"/>
                  </a:lnTo>
                  <a:cubicBezTo>
                    <a:pt x="11689" y="8160"/>
                    <a:pt x="10965" y="7215"/>
                    <a:pt x="9925" y="6932"/>
                  </a:cubicBezTo>
                  <a:cubicBezTo>
                    <a:pt x="10209" y="6617"/>
                    <a:pt x="10366" y="6270"/>
                    <a:pt x="10366" y="5829"/>
                  </a:cubicBezTo>
                  <a:cubicBezTo>
                    <a:pt x="10366" y="5010"/>
                    <a:pt x="9767" y="4317"/>
                    <a:pt x="8980" y="4159"/>
                  </a:cubicBezTo>
                  <a:lnTo>
                    <a:pt x="8980" y="3435"/>
                  </a:lnTo>
                  <a:lnTo>
                    <a:pt x="10555" y="3435"/>
                  </a:lnTo>
                  <a:cubicBezTo>
                    <a:pt x="11122" y="3435"/>
                    <a:pt x="11595" y="2962"/>
                    <a:pt x="11595" y="2395"/>
                  </a:cubicBezTo>
                  <a:lnTo>
                    <a:pt x="11595" y="1040"/>
                  </a:lnTo>
                  <a:cubicBezTo>
                    <a:pt x="11595" y="473"/>
                    <a:pt x="11122" y="1"/>
                    <a:pt x="105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7" name="Google Shape;8177;p57">
            <a:extLst>
              <a:ext uri="{FF2B5EF4-FFF2-40B4-BE49-F238E27FC236}">
                <a16:creationId xmlns:a16="http://schemas.microsoft.com/office/drawing/2014/main" id="{CC31A23B-F296-2C3E-CF2A-85612000DCCD}"/>
              </a:ext>
            </a:extLst>
          </p:cNvPr>
          <p:cNvGrpSpPr/>
          <p:nvPr/>
        </p:nvGrpSpPr>
        <p:grpSpPr>
          <a:xfrm>
            <a:off x="9962436" y="5644981"/>
            <a:ext cx="457776" cy="452920"/>
            <a:chOff x="-1182750" y="3962900"/>
            <a:chExt cx="294575" cy="291450"/>
          </a:xfrm>
          <a:solidFill>
            <a:srgbClr val="054B99"/>
          </a:solidFill>
        </p:grpSpPr>
        <p:sp>
          <p:nvSpPr>
            <p:cNvPr id="788" name="Google Shape;8178;p57">
              <a:extLst>
                <a:ext uri="{FF2B5EF4-FFF2-40B4-BE49-F238E27FC236}">
                  <a16:creationId xmlns:a16="http://schemas.microsoft.com/office/drawing/2014/main" id="{52589D20-CE97-F3C6-126D-086D77507D32}"/>
                </a:ext>
              </a:extLst>
            </p:cNvPr>
            <p:cNvSpPr/>
            <p:nvPr/>
          </p:nvSpPr>
          <p:spPr>
            <a:xfrm>
              <a:off x="-1078000" y="40306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8179;p57">
              <a:extLst>
                <a:ext uri="{FF2B5EF4-FFF2-40B4-BE49-F238E27FC236}">
                  <a16:creationId xmlns:a16="http://schemas.microsoft.com/office/drawing/2014/main" id="{67F26811-D08C-FBF6-331B-84FF38B2C760}"/>
                </a:ext>
              </a:extLst>
            </p:cNvPr>
            <p:cNvSpPr/>
            <p:nvPr/>
          </p:nvSpPr>
          <p:spPr>
            <a:xfrm>
              <a:off x="-1129200" y="40999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8180;p57">
              <a:extLst>
                <a:ext uri="{FF2B5EF4-FFF2-40B4-BE49-F238E27FC236}">
                  <a16:creationId xmlns:a16="http://schemas.microsoft.com/office/drawing/2014/main" id="{0516A729-947C-23A0-0E68-C2103F809598}"/>
                </a:ext>
              </a:extLst>
            </p:cNvPr>
            <p:cNvSpPr/>
            <p:nvPr/>
          </p:nvSpPr>
          <p:spPr>
            <a:xfrm>
              <a:off x="-1009475" y="40818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67" y="693"/>
                    <a:pt x="725" y="536"/>
                    <a:pt x="725" y="347"/>
                  </a:cubicBezTo>
                  <a:cubicBezTo>
                    <a:pt x="725" y="158"/>
                    <a:pt x="567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8181;p57">
              <a:extLst>
                <a:ext uri="{FF2B5EF4-FFF2-40B4-BE49-F238E27FC236}">
                  <a16:creationId xmlns:a16="http://schemas.microsoft.com/office/drawing/2014/main" id="{402FF81E-1C45-A65A-95B7-26682397B603}"/>
                </a:ext>
              </a:extLst>
            </p:cNvPr>
            <p:cNvSpPr/>
            <p:nvPr/>
          </p:nvSpPr>
          <p:spPr>
            <a:xfrm>
              <a:off x="-1182750" y="4168475"/>
              <a:ext cx="292225" cy="34675"/>
            </a:xfrm>
            <a:custGeom>
              <a:avLst/>
              <a:gdLst/>
              <a:ahLst/>
              <a:cxnLst/>
              <a:rect l="l" t="t" r="r" b="b"/>
              <a:pathLst>
                <a:path w="11689" h="1387" extrusionOk="0">
                  <a:moveTo>
                    <a:pt x="0" y="1"/>
                  </a:moveTo>
                  <a:lnTo>
                    <a:pt x="0" y="347"/>
                  </a:lnTo>
                  <a:lnTo>
                    <a:pt x="63" y="347"/>
                  </a:lnTo>
                  <a:cubicBezTo>
                    <a:pt x="63" y="914"/>
                    <a:pt x="504" y="1387"/>
                    <a:pt x="1071" y="1387"/>
                  </a:cubicBezTo>
                  <a:lnTo>
                    <a:pt x="10680" y="1387"/>
                  </a:lnTo>
                  <a:cubicBezTo>
                    <a:pt x="11247" y="1387"/>
                    <a:pt x="11688" y="914"/>
                    <a:pt x="11688" y="347"/>
                  </a:cubicBezTo>
                  <a:lnTo>
                    <a:pt x="1168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8182;p57">
              <a:extLst>
                <a:ext uri="{FF2B5EF4-FFF2-40B4-BE49-F238E27FC236}">
                  <a16:creationId xmlns:a16="http://schemas.microsoft.com/office/drawing/2014/main" id="{21CEE57B-B9BB-293A-4DE8-DFC6AA81C267}"/>
                </a:ext>
              </a:extLst>
            </p:cNvPr>
            <p:cNvSpPr/>
            <p:nvPr/>
          </p:nvSpPr>
          <p:spPr>
            <a:xfrm>
              <a:off x="-1117400" y="4220475"/>
              <a:ext cx="161500" cy="33875"/>
            </a:xfrm>
            <a:custGeom>
              <a:avLst/>
              <a:gdLst/>
              <a:ahLst/>
              <a:cxnLst/>
              <a:rect l="l" t="t" r="r" b="b"/>
              <a:pathLst>
                <a:path w="6460" h="1355" extrusionOk="0">
                  <a:moveTo>
                    <a:pt x="1513" y="0"/>
                  </a:moveTo>
                  <a:lnTo>
                    <a:pt x="1356" y="693"/>
                  </a:lnTo>
                  <a:lnTo>
                    <a:pt x="474" y="693"/>
                  </a:lnTo>
                  <a:cubicBezTo>
                    <a:pt x="32" y="693"/>
                    <a:pt x="1" y="1355"/>
                    <a:pt x="474" y="1355"/>
                  </a:cubicBezTo>
                  <a:lnTo>
                    <a:pt x="5924" y="1355"/>
                  </a:lnTo>
                  <a:cubicBezTo>
                    <a:pt x="6459" y="1355"/>
                    <a:pt x="6459" y="693"/>
                    <a:pt x="5987" y="693"/>
                  </a:cubicBezTo>
                  <a:lnTo>
                    <a:pt x="5073" y="693"/>
                  </a:lnTo>
                  <a:lnTo>
                    <a:pt x="491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8183;p57">
              <a:extLst>
                <a:ext uri="{FF2B5EF4-FFF2-40B4-BE49-F238E27FC236}">
                  <a16:creationId xmlns:a16="http://schemas.microsoft.com/office/drawing/2014/main" id="{1CADBD8A-0035-39DF-3452-4EB9A639CA18}"/>
                </a:ext>
              </a:extLst>
            </p:cNvPr>
            <p:cNvSpPr/>
            <p:nvPr/>
          </p:nvSpPr>
          <p:spPr>
            <a:xfrm>
              <a:off x="-958300" y="40141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8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8" y="694"/>
                  </a:cubicBezTo>
                  <a:cubicBezTo>
                    <a:pt x="568" y="694"/>
                    <a:pt x="726" y="536"/>
                    <a:pt x="726" y="347"/>
                  </a:cubicBezTo>
                  <a:cubicBezTo>
                    <a:pt x="726" y="158"/>
                    <a:pt x="568" y="1"/>
                    <a:pt x="3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8184;p57">
              <a:extLst>
                <a:ext uri="{FF2B5EF4-FFF2-40B4-BE49-F238E27FC236}">
                  <a16:creationId xmlns:a16="http://schemas.microsoft.com/office/drawing/2014/main" id="{17E10EC5-B46B-268E-301B-0DBC00F6569F}"/>
                </a:ext>
              </a:extLst>
            </p:cNvPr>
            <p:cNvSpPr/>
            <p:nvPr/>
          </p:nvSpPr>
          <p:spPr>
            <a:xfrm>
              <a:off x="-1180400" y="3962900"/>
              <a:ext cx="292225" cy="188275"/>
            </a:xfrm>
            <a:custGeom>
              <a:avLst/>
              <a:gdLst/>
              <a:ahLst/>
              <a:cxnLst/>
              <a:rect l="l" t="t" r="r" b="b"/>
              <a:pathLst>
                <a:path w="11689" h="7531" extrusionOk="0">
                  <a:moveTo>
                    <a:pt x="9232" y="1324"/>
                  </a:moveTo>
                  <a:cubicBezTo>
                    <a:pt x="9799" y="1324"/>
                    <a:pt x="10271" y="1797"/>
                    <a:pt x="10271" y="2364"/>
                  </a:cubicBezTo>
                  <a:cubicBezTo>
                    <a:pt x="10271" y="2922"/>
                    <a:pt x="9822" y="3391"/>
                    <a:pt x="9247" y="3391"/>
                  </a:cubicBezTo>
                  <a:cubicBezTo>
                    <a:pt x="9140" y="3391"/>
                    <a:pt x="9029" y="3375"/>
                    <a:pt x="8916" y="3341"/>
                  </a:cubicBezTo>
                  <a:lnTo>
                    <a:pt x="8034" y="4538"/>
                  </a:lnTo>
                  <a:cubicBezTo>
                    <a:pt x="8507" y="5199"/>
                    <a:pt x="7971" y="6144"/>
                    <a:pt x="7152" y="6144"/>
                  </a:cubicBezTo>
                  <a:cubicBezTo>
                    <a:pt x="6491" y="6144"/>
                    <a:pt x="5987" y="5514"/>
                    <a:pt x="6176" y="4790"/>
                  </a:cubicBezTo>
                  <a:lnTo>
                    <a:pt x="4978" y="3908"/>
                  </a:lnTo>
                  <a:cubicBezTo>
                    <a:pt x="4839" y="4007"/>
                    <a:pt x="4661" y="4069"/>
                    <a:pt x="4470" y="4069"/>
                  </a:cubicBezTo>
                  <a:cubicBezTo>
                    <a:pt x="4359" y="4069"/>
                    <a:pt x="4243" y="4048"/>
                    <a:pt x="4128" y="4002"/>
                  </a:cubicBezTo>
                  <a:lnTo>
                    <a:pt x="3214" y="5199"/>
                  </a:lnTo>
                  <a:cubicBezTo>
                    <a:pt x="3340" y="5357"/>
                    <a:pt x="3372" y="5546"/>
                    <a:pt x="3372" y="5735"/>
                  </a:cubicBezTo>
                  <a:cubicBezTo>
                    <a:pt x="3372" y="6302"/>
                    <a:pt x="2899" y="6775"/>
                    <a:pt x="2363" y="6775"/>
                  </a:cubicBezTo>
                  <a:cubicBezTo>
                    <a:pt x="1796" y="6775"/>
                    <a:pt x="1324" y="6302"/>
                    <a:pt x="1324" y="5735"/>
                  </a:cubicBezTo>
                  <a:cubicBezTo>
                    <a:pt x="1324" y="5199"/>
                    <a:pt x="1796" y="4727"/>
                    <a:pt x="2363" y="4727"/>
                  </a:cubicBezTo>
                  <a:cubicBezTo>
                    <a:pt x="2489" y="4727"/>
                    <a:pt x="2552" y="4758"/>
                    <a:pt x="2678" y="4758"/>
                  </a:cubicBezTo>
                  <a:lnTo>
                    <a:pt x="3592" y="3593"/>
                  </a:lnTo>
                  <a:cubicBezTo>
                    <a:pt x="3120" y="2899"/>
                    <a:pt x="3624" y="1954"/>
                    <a:pt x="4443" y="1954"/>
                  </a:cubicBezTo>
                  <a:cubicBezTo>
                    <a:pt x="5104" y="1954"/>
                    <a:pt x="5640" y="2584"/>
                    <a:pt x="5419" y="3309"/>
                  </a:cubicBezTo>
                  <a:lnTo>
                    <a:pt x="6617" y="4223"/>
                  </a:lnTo>
                  <a:cubicBezTo>
                    <a:pt x="6766" y="4116"/>
                    <a:pt x="6959" y="4038"/>
                    <a:pt x="7165" y="4038"/>
                  </a:cubicBezTo>
                  <a:cubicBezTo>
                    <a:pt x="7264" y="4038"/>
                    <a:pt x="7365" y="4056"/>
                    <a:pt x="7467" y="4097"/>
                  </a:cubicBezTo>
                  <a:lnTo>
                    <a:pt x="8381" y="2899"/>
                  </a:lnTo>
                  <a:cubicBezTo>
                    <a:pt x="8255" y="2742"/>
                    <a:pt x="8223" y="2553"/>
                    <a:pt x="8223" y="2364"/>
                  </a:cubicBezTo>
                  <a:cubicBezTo>
                    <a:pt x="8223" y="1797"/>
                    <a:pt x="8696" y="1324"/>
                    <a:pt x="9232" y="1324"/>
                  </a:cubicBezTo>
                  <a:close/>
                  <a:moveTo>
                    <a:pt x="1009" y="1"/>
                  </a:moveTo>
                  <a:cubicBezTo>
                    <a:pt x="473" y="1"/>
                    <a:pt x="1" y="474"/>
                    <a:pt x="1" y="1009"/>
                  </a:cubicBezTo>
                  <a:lnTo>
                    <a:pt x="1" y="7531"/>
                  </a:lnTo>
                  <a:lnTo>
                    <a:pt x="11689" y="7531"/>
                  </a:lnTo>
                  <a:lnTo>
                    <a:pt x="11689" y="1009"/>
                  </a:lnTo>
                  <a:cubicBezTo>
                    <a:pt x="11657" y="411"/>
                    <a:pt x="11185" y="1"/>
                    <a:pt x="10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5" name="Google Shape;8185;p57">
            <a:extLst>
              <a:ext uri="{FF2B5EF4-FFF2-40B4-BE49-F238E27FC236}">
                <a16:creationId xmlns:a16="http://schemas.microsoft.com/office/drawing/2014/main" id="{0E603CD8-0EB2-7DE1-3F21-F598806E0AB3}"/>
              </a:ext>
            </a:extLst>
          </p:cNvPr>
          <p:cNvGrpSpPr/>
          <p:nvPr/>
        </p:nvGrpSpPr>
        <p:grpSpPr>
          <a:xfrm>
            <a:off x="2942097" y="4492763"/>
            <a:ext cx="457815" cy="452920"/>
            <a:chOff x="-5611575" y="3272950"/>
            <a:chExt cx="294600" cy="291450"/>
          </a:xfrm>
          <a:solidFill>
            <a:srgbClr val="054B99"/>
          </a:solidFill>
        </p:grpSpPr>
        <p:sp>
          <p:nvSpPr>
            <p:cNvPr id="796" name="Google Shape;8186;p57">
              <a:extLst>
                <a:ext uri="{FF2B5EF4-FFF2-40B4-BE49-F238E27FC236}">
                  <a16:creationId xmlns:a16="http://schemas.microsoft.com/office/drawing/2014/main" id="{09499054-EAF9-8D21-F602-CFC137EA538A}"/>
                </a:ext>
              </a:extLst>
            </p:cNvPr>
            <p:cNvSpPr/>
            <p:nvPr/>
          </p:nvSpPr>
          <p:spPr>
            <a:xfrm>
              <a:off x="-5594250" y="3273750"/>
              <a:ext cx="85875" cy="84300"/>
            </a:xfrm>
            <a:custGeom>
              <a:avLst/>
              <a:gdLst/>
              <a:ahLst/>
              <a:cxnLst/>
              <a:rect l="l" t="t" r="r" b="b"/>
              <a:pathLst>
                <a:path w="3435" h="3372" extrusionOk="0">
                  <a:moveTo>
                    <a:pt x="1734" y="0"/>
                  </a:moveTo>
                  <a:cubicBezTo>
                    <a:pt x="788" y="0"/>
                    <a:pt x="32" y="756"/>
                    <a:pt x="32" y="1702"/>
                  </a:cubicBezTo>
                  <a:cubicBezTo>
                    <a:pt x="1" y="2678"/>
                    <a:pt x="820" y="3371"/>
                    <a:pt x="1702" y="3371"/>
                  </a:cubicBezTo>
                  <a:cubicBezTo>
                    <a:pt x="2269" y="3371"/>
                    <a:pt x="2899" y="3025"/>
                    <a:pt x="3214" y="2426"/>
                  </a:cubicBezTo>
                  <a:cubicBezTo>
                    <a:pt x="3340" y="2206"/>
                    <a:pt x="3435" y="1922"/>
                    <a:pt x="3435" y="1702"/>
                  </a:cubicBezTo>
                  <a:cubicBezTo>
                    <a:pt x="3435" y="756"/>
                    <a:pt x="2679" y="0"/>
                    <a:pt x="17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8187;p57">
              <a:extLst>
                <a:ext uri="{FF2B5EF4-FFF2-40B4-BE49-F238E27FC236}">
                  <a16:creationId xmlns:a16="http://schemas.microsoft.com/office/drawing/2014/main" id="{6E8C1AFD-C35E-3781-BCCC-1772FA96E050}"/>
                </a:ext>
              </a:extLst>
            </p:cNvPr>
            <p:cNvSpPr/>
            <p:nvPr/>
          </p:nvSpPr>
          <p:spPr>
            <a:xfrm>
              <a:off x="-5457200" y="3324950"/>
              <a:ext cx="67775" cy="67750"/>
            </a:xfrm>
            <a:custGeom>
              <a:avLst/>
              <a:gdLst/>
              <a:ahLst/>
              <a:cxnLst/>
              <a:rect l="l" t="t" r="r" b="b"/>
              <a:pathLst>
                <a:path w="2711" h="2710" extrusionOk="0">
                  <a:moveTo>
                    <a:pt x="1009" y="0"/>
                  </a:moveTo>
                  <a:cubicBezTo>
                    <a:pt x="410" y="158"/>
                    <a:pt x="1" y="662"/>
                    <a:pt x="1" y="1323"/>
                  </a:cubicBezTo>
                  <a:cubicBezTo>
                    <a:pt x="1" y="2079"/>
                    <a:pt x="631" y="2710"/>
                    <a:pt x="1355" y="2710"/>
                  </a:cubicBezTo>
                  <a:cubicBezTo>
                    <a:pt x="1985" y="2710"/>
                    <a:pt x="2553" y="2268"/>
                    <a:pt x="2710" y="1701"/>
                  </a:cubicBezTo>
                  <a:lnTo>
                    <a:pt x="1355" y="1701"/>
                  </a:lnTo>
                  <a:cubicBezTo>
                    <a:pt x="1166" y="1701"/>
                    <a:pt x="1009" y="1544"/>
                    <a:pt x="1009" y="1323"/>
                  </a:cubicBezTo>
                  <a:lnTo>
                    <a:pt x="100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8188;p57">
              <a:extLst>
                <a:ext uri="{FF2B5EF4-FFF2-40B4-BE49-F238E27FC236}">
                  <a16:creationId xmlns:a16="http://schemas.microsoft.com/office/drawing/2014/main" id="{CB512646-6D74-7FA9-E207-5CDE717DD4B4}"/>
                </a:ext>
              </a:extLst>
            </p:cNvPr>
            <p:cNvSpPr/>
            <p:nvPr/>
          </p:nvSpPr>
          <p:spPr>
            <a:xfrm>
              <a:off x="-5415450" y="3325725"/>
              <a:ext cx="25225" cy="24450"/>
            </a:xfrm>
            <a:custGeom>
              <a:avLst/>
              <a:gdLst/>
              <a:ahLst/>
              <a:cxnLst/>
              <a:rect l="l" t="t" r="r" b="b"/>
              <a:pathLst>
                <a:path w="1009" h="978" extrusionOk="0">
                  <a:moveTo>
                    <a:pt x="0" y="1"/>
                  </a:moveTo>
                  <a:lnTo>
                    <a:pt x="0" y="977"/>
                  </a:lnTo>
                  <a:lnTo>
                    <a:pt x="1009" y="977"/>
                  </a:lnTo>
                  <a:cubicBezTo>
                    <a:pt x="883" y="473"/>
                    <a:pt x="473" y="127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8189;p57">
              <a:extLst>
                <a:ext uri="{FF2B5EF4-FFF2-40B4-BE49-F238E27FC236}">
                  <a16:creationId xmlns:a16="http://schemas.microsoft.com/office/drawing/2014/main" id="{A7C013B1-329B-CA4E-592A-CC9382B33EA1}"/>
                </a:ext>
              </a:extLst>
            </p:cNvPr>
            <p:cNvSpPr/>
            <p:nvPr/>
          </p:nvSpPr>
          <p:spPr>
            <a:xfrm>
              <a:off x="-5611575" y="3359600"/>
              <a:ext cx="118950" cy="204800"/>
            </a:xfrm>
            <a:custGeom>
              <a:avLst/>
              <a:gdLst/>
              <a:ahLst/>
              <a:cxnLst/>
              <a:rect l="l" t="t" r="r" b="b"/>
              <a:pathLst>
                <a:path w="4758" h="8192" extrusionOk="0">
                  <a:moveTo>
                    <a:pt x="694" y="0"/>
                  </a:moveTo>
                  <a:cubicBezTo>
                    <a:pt x="253" y="410"/>
                    <a:pt x="1" y="1008"/>
                    <a:pt x="1" y="1670"/>
                  </a:cubicBezTo>
                  <a:lnTo>
                    <a:pt x="1" y="3718"/>
                  </a:lnTo>
                  <a:cubicBezTo>
                    <a:pt x="1" y="4159"/>
                    <a:pt x="253" y="4569"/>
                    <a:pt x="662" y="4726"/>
                  </a:cubicBezTo>
                  <a:lnTo>
                    <a:pt x="662" y="7152"/>
                  </a:lnTo>
                  <a:cubicBezTo>
                    <a:pt x="662" y="7687"/>
                    <a:pt x="1135" y="8192"/>
                    <a:pt x="1670" y="8192"/>
                  </a:cubicBezTo>
                  <a:lnTo>
                    <a:pt x="3057" y="8192"/>
                  </a:lnTo>
                  <a:cubicBezTo>
                    <a:pt x="3624" y="8192"/>
                    <a:pt x="4096" y="7719"/>
                    <a:pt x="4096" y="7152"/>
                  </a:cubicBezTo>
                  <a:lnTo>
                    <a:pt x="4096" y="4726"/>
                  </a:lnTo>
                  <a:cubicBezTo>
                    <a:pt x="4474" y="4569"/>
                    <a:pt x="4758" y="4190"/>
                    <a:pt x="4758" y="3718"/>
                  </a:cubicBezTo>
                  <a:lnTo>
                    <a:pt x="4758" y="1670"/>
                  </a:lnTo>
                  <a:cubicBezTo>
                    <a:pt x="4758" y="1008"/>
                    <a:pt x="4474" y="410"/>
                    <a:pt x="4033" y="0"/>
                  </a:cubicBezTo>
                  <a:cubicBezTo>
                    <a:pt x="3718" y="347"/>
                    <a:pt x="3246" y="567"/>
                    <a:pt x="2742" y="662"/>
                  </a:cubicBezTo>
                  <a:lnTo>
                    <a:pt x="2742" y="2395"/>
                  </a:lnTo>
                  <a:cubicBezTo>
                    <a:pt x="2742" y="2584"/>
                    <a:pt x="2584" y="2741"/>
                    <a:pt x="2395" y="2741"/>
                  </a:cubicBezTo>
                  <a:cubicBezTo>
                    <a:pt x="2175" y="2741"/>
                    <a:pt x="2017" y="2584"/>
                    <a:pt x="2017" y="2395"/>
                  </a:cubicBezTo>
                  <a:lnTo>
                    <a:pt x="2017" y="662"/>
                  </a:lnTo>
                  <a:cubicBezTo>
                    <a:pt x="1513" y="567"/>
                    <a:pt x="1040" y="347"/>
                    <a:pt x="6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190;p57">
              <a:extLst>
                <a:ext uri="{FF2B5EF4-FFF2-40B4-BE49-F238E27FC236}">
                  <a16:creationId xmlns:a16="http://schemas.microsoft.com/office/drawing/2014/main" id="{DE2836E6-4BFF-C74E-81B5-5088D53FD9BC}"/>
                </a:ext>
              </a:extLst>
            </p:cNvPr>
            <p:cNvSpPr/>
            <p:nvPr/>
          </p:nvSpPr>
          <p:spPr>
            <a:xfrm>
              <a:off x="-5510750" y="3272950"/>
              <a:ext cx="193775" cy="187475"/>
            </a:xfrm>
            <a:custGeom>
              <a:avLst/>
              <a:gdLst/>
              <a:ahLst/>
              <a:cxnLst/>
              <a:rect l="l" t="t" r="r" b="b"/>
              <a:pathLst>
                <a:path w="7751" h="7499" extrusionOk="0">
                  <a:moveTo>
                    <a:pt x="3497" y="1355"/>
                  </a:moveTo>
                  <a:cubicBezTo>
                    <a:pt x="4663" y="1355"/>
                    <a:pt x="5577" y="2269"/>
                    <a:pt x="5577" y="3403"/>
                  </a:cubicBezTo>
                  <a:cubicBezTo>
                    <a:pt x="5577" y="4569"/>
                    <a:pt x="4600" y="5451"/>
                    <a:pt x="3497" y="5451"/>
                  </a:cubicBezTo>
                  <a:cubicBezTo>
                    <a:pt x="2363" y="5451"/>
                    <a:pt x="1450" y="4569"/>
                    <a:pt x="1450" y="3403"/>
                  </a:cubicBezTo>
                  <a:cubicBezTo>
                    <a:pt x="1450" y="2269"/>
                    <a:pt x="2363" y="1355"/>
                    <a:pt x="3497" y="1355"/>
                  </a:cubicBezTo>
                  <a:close/>
                  <a:moveTo>
                    <a:pt x="0" y="1"/>
                  </a:moveTo>
                  <a:cubicBezTo>
                    <a:pt x="441" y="410"/>
                    <a:pt x="725" y="1009"/>
                    <a:pt x="725" y="1671"/>
                  </a:cubicBezTo>
                  <a:cubicBezTo>
                    <a:pt x="725" y="2112"/>
                    <a:pt x="599" y="2521"/>
                    <a:pt x="410" y="2868"/>
                  </a:cubicBezTo>
                  <a:cubicBezTo>
                    <a:pt x="1040" y="3403"/>
                    <a:pt x="1387" y="4191"/>
                    <a:pt x="1387" y="5105"/>
                  </a:cubicBezTo>
                  <a:lnTo>
                    <a:pt x="1387" y="7152"/>
                  </a:lnTo>
                  <a:cubicBezTo>
                    <a:pt x="1387" y="7278"/>
                    <a:pt x="1387" y="7404"/>
                    <a:pt x="1355" y="7499"/>
                  </a:cubicBezTo>
                  <a:lnTo>
                    <a:pt x="5829" y="7499"/>
                  </a:lnTo>
                  <a:cubicBezTo>
                    <a:pt x="6396" y="7499"/>
                    <a:pt x="6900" y="7026"/>
                    <a:pt x="6900" y="6491"/>
                  </a:cubicBezTo>
                  <a:lnTo>
                    <a:pt x="6900" y="694"/>
                  </a:lnTo>
                  <a:lnTo>
                    <a:pt x="7246" y="694"/>
                  </a:lnTo>
                  <a:cubicBezTo>
                    <a:pt x="7751" y="694"/>
                    <a:pt x="7751" y="1"/>
                    <a:pt x="72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1" name="Google Shape;8191;p57">
            <a:extLst>
              <a:ext uri="{FF2B5EF4-FFF2-40B4-BE49-F238E27FC236}">
                <a16:creationId xmlns:a16="http://schemas.microsoft.com/office/drawing/2014/main" id="{C6F45D03-6ED2-4214-E193-DE61EF17CC26}"/>
              </a:ext>
            </a:extLst>
          </p:cNvPr>
          <p:cNvGrpSpPr/>
          <p:nvPr/>
        </p:nvGrpSpPr>
        <p:grpSpPr>
          <a:xfrm>
            <a:off x="2942097" y="5050250"/>
            <a:ext cx="457815" cy="451677"/>
            <a:chOff x="-5613150" y="3632900"/>
            <a:chExt cx="294600" cy="290650"/>
          </a:xfrm>
          <a:solidFill>
            <a:srgbClr val="054B99"/>
          </a:solidFill>
        </p:grpSpPr>
        <p:sp>
          <p:nvSpPr>
            <p:cNvPr id="802" name="Google Shape;8192;p57">
              <a:extLst>
                <a:ext uri="{FF2B5EF4-FFF2-40B4-BE49-F238E27FC236}">
                  <a16:creationId xmlns:a16="http://schemas.microsoft.com/office/drawing/2014/main" id="{0E4E68DB-D67A-F955-EE67-003356A84544}"/>
                </a:ext>
              </a:extLst>
            </p:cNvPr>
            <p:cNvSpPr/>
            <p:nvPr/>
          </p:nvSpPr>
          <p:spPr>
            <a:xfrm>
              <a:off x="-5440825" y="3708275"/>
              <a:ext cx="49550" cy="41450"/>
            </a:xfrm>
            <a:custGeom>
              <a:avLst/>
              <a:gdLst/>
              <a:ahLst/>
              <a:cxnLst/>
              <a:rect l="l" t="t" r="r" b="b"/>
              <a:pathLst>
                <a:path w="1982" h="1658" extrusionOk="0">
                  <a:moveTo>
                    <a:pt x="522" y="1"/>
                  </a:moveTo>
                  <a:cubicBezTo>
                    <a:pt x="249" y="1"/>
                    <a:pt x="1" y="335"/>
                    <a:pt x="291" y="577"/>
                  </a:cubicBezTo>
                  <a:lnTo>
                    <a:pt x="1267" y="1554"/>
                  </a:lnTo>
                  <a:cubicBezTo>
                    <a:pt x="1341" y="1627"/>
                    <a:pt x="1422" y="1658"/>
                    <a:pt x="1501" y="1658"/>
                  </a:cubicBezTo>
                  <a:cubicBezTo>
                    <a:pt x="1760" y="1658"/>
                    <a:pt x="1982" y="1323"/>
                    <a:pt x="1740" y="1081"/>
                  </a:cubicBezTo>
                  <a:lnTo>
                    <a:pt x="763" y="104"/>
                  </a:lnTo>
                  <a:cubicBezTo>
                    <a:pt x="690" y="31"/>
                    <a:pt x="605" y="1"/>
                    <a:pt x="5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193;p57">
              <a:extLst>
                <a:ext uri="{FF2B5EF4-FFF2-40B4-BE49-F238E27FC236}">
                  <a16:creationId xmlns:a16="http://schemas.microsoft.com/office/drawing/2014/main" id="{00D991A2-C24D-8151-1FD5-0178C2CE1746}"/>
                </a:ext>
              </a:extLst>
            </p:cNvPr>
            <p:cNvSpPr/>
            <p:nvPr/>
          </p:nvSpPr>
          <p:spPr>
            <a:xfrm>
              <a:off x="-5613150" y="3632900"/>
              <a:ext cx="294600" cy="290650"/>
            </a:xfrm>
            <a:custGeom>
              <a:avLst/>
              <a:gdLst/>
              <a:ahLst/>
              <a:cxnLst/>
              <a:rect l="l" t="t" r="r" b="b"/>
              <a:pathLst>
                <a:path w="11784" h="11626" extrusionOk="0">
                  <a:moveTo>
                    <a:pt x="7444" y="2281"/>
                  </a:moveTo>
                  <a:cubicBezTo>
                    <a:pt x="7676" y="2281"/>
                    <a:pt x="7915" y="2370"/>
                    <a:pt x="8129" y="2584"/>
                  </a:cubicBezTo>
                  <a:lnTo>
                    <a:pt x="9106" y="3592"/>
                  </a:lnTo>
                  <a:cubicBezTo>
                    <a:pt x="9736" y="4254"/>
                    <a:pt x="9263" y="5356"/>
                    <a:pt x="8349" y="5356"/>
                  </a:cubicBezTo>
                  <a:cubicBezTo>
                    <a:pt x="8066" y="5356"/>
                    <a:pt x="7814" y="5230"/>
                    <a:pt x="7656" y="5041"/>
                  </a:cubicBezTo>
                  <a:lnTo>
                    <a:pt x="6648" y="4065"/>
                  </a:lnTo>
                  <a:cubicBezTo>
                    <a:pt x="5941" y="3333"/>
                    <a:pt x="6649" y="2281"/>
                    <a:pt x="7444" y="2281"/>
                  </a:cubicBezTo>
                  <a:close/>
                  <a:moveTo>
                    <a:pt x="5495" y="3992"/>
                  </a:moveTo>
                  <a:cubicBezTo>
                    <a:pt x="5754" y="3992"/>
                    <a:pt x="5976" y="4327"/>
                    <a:pt x="5735" y="4569"/>
                  </a:cubicBezTo>
                  <a:lnTo>
                    <a:pt x="5262" y="5041"/>
                  </a:lnTo>
                  <a:cubicBezTo>
                    <a:pt x="4978" y="5325"/>
                    <a:pt x="5262" y="5514"/>
                    <a:pt x="5483" y="5734"/>
                  </a:cubicBezTo>
                  <a:lnTo>
                    <a:pt x="6207" y="5041"/>
                  </a:lnTo>
                  <a:cubicBezTo>
                    <a:pt x="6280" y="4968"/>
                    <a:pt x="6362" y="4937"/>
                    <a:pt x="6440" y="4937"/>
                  </a:cubicBezTo>
                  <a:cubicBezTo>
                    <a:pt x="6699" y="4937"/>
                    <a:pt x="6922" y="5272"/>
                    <a:pt x="6680" y="5514"/>
                  </a:cubicBezTo>
                  <a:lnTo>
                    <a:pt x="5955" y="6207"/>
                  </a:lnTo>
                  <a:cubicBezTo>
                    <a:pt x="6132" y="6384"/>
                    <a:pt x="6294" y="6577"/>
                    <a:pt x="6462" y="6577"/>
                  </a:cubicBezTo>
                  <a:cubicBezTo>
                    <a:pt x="6533" y="6577"/>
                    <a:pt x="6605" y="6543"/>
                    <a:pt x="6680" y="6459"/>
                  </a:cubicBezTo>
                  <a:lnTo>
                    <a:pt x="7152" y="5986"/>
                  </a:lnTo>
                  <a:cubicBezTo>
                    <a:pt x="7213" y="5926"/>
                    <a:pt x="7285" y="5900"/>
                    <a:pt x="7358" y="5900"/>
                  </a:cubicBezTo>
                  <a:cubicBezTo>
                    <a:pt x="7626" y="5900"/>
                    <a:pt x="7904" y="6250"/>
                    <a:pt x="7656" y="6522"/>
                  </a:cubicBezTo>
                  <a:lnTo>
                    <a:pt x="7184" y="6995"/>
                  </a:lnTo>
                  <a:cubicBezTo>
                    <a:pt x="6963" y="7215"/>
                    <a:pt x="6743" y="7310"/>
                    <a:pt x="6459" y="7310"/>
                  </a:cubicBezTo>
                  <a:cubicBezTo>
                    <a:pt x="6176" y="7310"/>
                    <a:pt x="5924" y="7215"/>
                    <a:pt x="5766" y="6995"/>
                  </a:cubicBezTo>
                  <a:lnTo>
                    <a:pt x="4789" y="6018"/>
                  </a:lnTo>
                  <a:cubicBezTo>
                    <a:pt x="4380" y="5640"/>
                    <a:pt x="4380" y="4947"/>
                    <a:pt x="4789" y="4569"/>
                  </a:cubicBezTo>
                  <a:lnTo>
                    <a:pt x="5262" y="4096"/>
                  </a:lnTo>
                  <a:cubicBezTo>
                    <a:pt x="5335" y="4023"/>
                    <a:pt x="5417" y="3992"/>
                    <a:pt x="5495" y="3992"/>
                  </a:cubicBezTo>
                  <a:close/>
                  <a:moveTo>
                    <a:pt x="3510" y="5977"/>
                  </a:moveTo>
                  <a:cubicBezTo>
                    <a:pt x="3769" y="5977"/>
                    <a:pt x="3992" y="6312"/>
                    <a:pt x="3750" y="6553"/>
                  </a:cubicBezTo>
                  <a:lnTo>
                    <a:pt x="3277" y="7026"/>
                  </a:lnTo>
                  <a:cubicBezTo>
                    <a:pt x="3035" y="7268"/>
                    <a:pt x="3258" y="7603"/>
                    <a:pt x="3516" y="7603"/>
                  </a:cubicBezTo>
                  <a:cubicBezTo>
                    <a:pt x="3595" y="7603"/>
                    <a:pt x="3677" y="7572"/>
                    <a:pt x="3750" y="7499"/>
                  </a:cubicBezTo>
                  <a:cubicBezTo>
                    <a:pt x="3976" y="7273"/>
                    <a:pt x="4227" y="7178"/>
                    <a:pt x="4467" y="7178"/>
                  </a:cubicBezTo>
                  <a:cubicBezTo>
                    <a:pt x="5267" y="7178"/>
                    <a:pt x="5950" y="8221"/>
                    <a:pt x="5199" y="8948"/>
                  </a:cubicBezTo>
                  <a:lnTo>
                    <a:pt x="4726" y="9420"/>
                  </a:lnTo>
                  <a:cubicBezTo>
                    <a:pt x="4653" y="9494"/>
                    <a:pt x="4571" y="9524"/>
                    <a:pt x="4493" y="9524"/>
                  </a:cubicBezTo>
                  <a:cubicBezTo>
                    <a:pt x="4234" y="9524"/>
                    <a:pt x="4012" y="9190"/>
                    <a:pt x="4254" y="8948"/>
                  </a:cubicBezTo>
                  <a:lnTo>
                    <a:pt x="4726" y="8475"/>
                  </a:lnTo>
                  <a:cubicBezTo>
                    <a:pt x="4968" y="8233"/>
                    <a:pt x="4746" y="7899"/>
                    <a:pt x="4487" y="7899"/>
                  </a:cubicBezTo>
                  <a:cubicBezTo>
                    <a:pt x="4409" y="7899"/>
                    <a:pt x="4327" y="7929"/>
                    <a:pt x="4254" y="8003"/>
                  </a:cubicBezTo>
                  <a:cubicBezTo>
                    <a:pt x="4035" y="8222"/>
                    <a:pt x="3787" y="8314"/>
                    <a:pt x="3547" y="8314"/>
                  </a:cubicBezTo>
                  <a:cubicBezTo>
                    <a:pt x="2754" y="8314"/>
                    <a:pt x="2054" y="7304"/>
                    <a:pt x="2805" y="6553"/>
                  </a:cubicBezTo>
                  <a:lnTo>
                    <a:pt x="3277" y="6081"/>
                  </a:lnTo>
                  <a:cubicBezTo>
                    <a:pt x="3350" y="6008"/>
                    <a:pt x="3432" y="5977"/>
                    <a:pt x="3510" y="5977"/>
                  </a:cubicBezTo>
                  <a:close/>
                  <a:moveTo>
                    <a:pt x="11390" y="0"/>
                  </a:moveTo>
                  <a:cubicBezTo>
                    <a:pt x="11303" y="0"/>
                    <a:pt x="11216" y="32"/>
                    <a:pt x="11153" y="95"/>
                  </a:cubicBezTo>
                  <a:lnTo>
                    <a:pt x="10208" y="1009"/>
                  </a:lnTo>
                  <a:cubicBezTo>
                    <a:pt x="9893" y="820"/>
                    <a:pt x="9547" y="757"/>
                    <a:pt x="9169" y="757"/>
                  </a:cubicBezTo>
                  <a:lnTo>
                    <a:pt x="6396" y="914"/>
                  </a:lnTo>
                  <a:cubicBezTo>
                    <a:pt x="5798" y="946"/>
                    <a:pt x="5230" y="1166"/>
                    <a:pt x="4821" y="1607"/>
                  </a:cubicBezTo>
                  <a:lnTo>
                    <a:pt x="410" y="6018"/>
                  </a:lnTo>
                  <a:cubicBezTo>
                    <a:pt x="1" y="6427"/>
                    <a:pt x="1" y="7089"/>
                    <a:pt x="410" y="7467"/>
                  </a:cubicBezTo>
                  <a:lnTo>
                    <a:pt x="4254" y="11342"/>
                  </a:lnTo>
                  <a:cubicBezTo>
                    <a:pt x="4459" y="11531"/>
                    <a:pt x="4726" y="11626"/>
                    <a:pt x="4990" y="11626"/>
                  </a:cubicBezTo>
                  <a:cubicBezTo>
                    <a:pt x="5254" y="11626"/>
                    <a:pt x="5514" y="11531"/>
                    <a:pt x="5703" y="11342"/>
                  </a:cubicBezTo>
                  <a:cubicBezTo>
                    <a:pt x="9704" y="7373"/>
                    <a:pt x="8854" y="8192"/>
                    <a:pt x="9956" y="7058"/>
                  </a:cubicBezTo>
                  <a:cubicBezTo>
                    <a:pt x="10492" y="6616"/>
                    <a:pt x="10807" y="5986"/>
                    <a:pt x="10838" y="5325"/>
                  </a:cubicBezTo>
                  <a:lnTo>
                    <a:pt x="10996" y="2521"/>
                  </a:lnTo>
                  <a:cubicBezTo>
                    <a:pt x="10996" y="2174"/>
                    <a:pt x="10901" y="1765"/>
                    <a:pt x="10712" y="1481"/>
                  </a:cubicBezTo>
                  <a:lnTo>
                    <a:pt x="11689" y="568"/>
                  </a:lnTo>
                  <a:cubicBezTo>
                    <a:pt x="11784" y="442"/>
                    <a:pt x="11784" y="190"/>
                    <a:pt x="11626" y="95"/>
                  </a:cubicBezTo>
                  <a:cubicBezTo>
                    <a:pt x="11563" y="32"/>
                    <a:pt x="11476" y="0"/>
                    <a:pt x="113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4" name="Google Shape;8194;p57">
            <a:extLst>
              <a:ext uri="{FF2B5EF4-FFF2-40B4-BE49-F238E27FC236}">
                <a16:creationId xmlns:a16="http://schemas.microsoft.com/office/drawing/2014/main" id="{0BCAB94D-DEFA-E3FF-E79A-F9C317C48EFE}"/>
              </a:ext>
            </a:extLst>
          </p:cNvPr>
          <p:cNvGrpSpPr/>
          <p:nvPr/>
        </p:nvGrpSpPr>
        <p:grpSpPr>
          <a:xfrm>
            <a:off x="2954938" y="5644380"/>
            <a:ext cx="457815" cy="454125"/>
            <a:chOff x="-5613150" y="3991275"/>
            <a:chExt cx="294600" cy="292225"/>
          </a:xfrm>
          <a:solidFill>
            <a:srgbClr val="054B99"/>
          </a:solidFill>
        </p:grpSpPr>
        <p:sp>
          <p:nvSpPr>
            <p:cNvPr id="805" name="Google Shape;8195;p57">
              <a:extLst>
                <a:ext uri="{FF2B5EF4-FFF2-40B4-BE49-F238E27FC236}">
                  <a16:creationId xmlns:a16="http://schemas.microsoft.com/office/drawing/2014/main" id="{FEFA8C7E-4851-46B9-591D-EA7FA1F479F8}"/>
                </a:ext>
              </a:extLst>
            </p:cNvPr>
            <p:cNvSpPr/>
            <p:nvPr/>
          </p:nvSpPr>
          <p:spPr>
            <a:xfrm>
              <a:off x="-5480050" y="4046400"/>
              <a:ext cx="27600" cy="14200"/>
            </a:xfrm>
            <a:custGeom>
              <a:avLst/>
              <a:gdLst/>
              <a:ahLst/>
              <a:cxnLst/>
              <a:rect l="l" t="t" r="r" b="b"/>
              <a:pathLst>
                <a:path w="1104" h="568" extrusionOk="0">
                  <a:moveTo>
                    <a:pt x="537" y="1"/>
                  </a:moveTo>
                  <a:lnTo>
                    <a:pt x="1" y="568"/>
                  </a:lnTo>
                  <a:lnTo>
                    <a:pt x="1104" y="568"/>
                  </a:lnTo>
                  <a:lnTo>
                    <a:pt x="53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196;p57">
              <a:extLst>
                <a:ext uri="{FF2B5EF4-FFF2-40B4-BE49-F238E27FC236}">
                  <a16:creationId xmlns:a16="http://schemas.microsoft.com/office/drawing/2014/main" id="{1EF42B74-2955-617F-8D15-3322C854E5AB}"/>
                </a:ext>
              </a:extLst>
            </p:cNvPr>
            <p:cNvSpPr/>
            <p:nvPr/>
          </p:nvSpPr>
          <p:spPr>
            <a:xfrm>
              <a:off x="-5531225" y="4042450"/>
              <a:ext cx="44125" cy="18150"/>
            </a:xfrm>
            <a:custGeom>
              <a:avLst/>
              <a:gdLst/>
              <a:ahLst/>
              <a:cxnLst/>
              <a:rect l="l" t="t" r="r" b="b"/>
              <a:pathLst>
                <a:path w="1765" h="726" extrusionOk="0">
                  <a:moveTo>
                    <a:pt x="693" y="1"/>
                  </a:moveTo>
                  <a:lnTo>
                    <a:pt x="0" y="726"/>
                  </a:lnTo>
                  <a:lnTo>
                    <a:pt x="1103" y="726"/>
                  </a:lnTo>
                  <a:lnTo>
                    <a:pt x="176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197;p57">
              <a:extLst>
                <a:ext uri="{FF2B5EF4-FFF2-40B4-BE49-F238E27FC236}">
                  <a16:creationId xmlns:a16="http://schemas.microsoft.com/office/drawing/2014/main" id="{08E75A9B-31E5-D505-93B7-D8CE4BEE0B72}"/>
                </a:ext>
              </a:extLst>
            </p:cNvPr>
            <p:cNvSpPr/>
            <p:nvPr/>
          </p:nvSpPr>
          <p:spPr>
            <a:xfrm>
              <a:off x="-5443025" y="4077125"/>
              <a:ext cx="41775" cy="40975"/>
            </a:xfrm>
            <a:custGeom>
              <a:avLst/>
              <a:gdLst/>
              <a:ahLst/>
              <a:cxnLst/>
              <a:rect l="l" t="t" r="r" b="b"/>
              <a:pathLst>
                <a:path w="1671" h="1639" extrusionOk="0">
                  <a:moveTo>
                    <a:pt x="694" y="0"/>
                  </a:moveTo>
                  <a:lnTo>
                    <a:pt x="1" y="1638"/>
                  </a:lnTo>
                  <a:lnTo>
                    <a:pt x="1" y="1638"/>
                  </a:lnTo>
                  <a:lnTo>
                    <a:pt x="16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198;p57">
              <a:extLst>
                <a:ext uri="{FF2B5EF4-FFF2-40B4-BE49-F238E27FC236}">
                  <a16:creationId xmlns:a16="http://schemas.microsoft.com/office/drawing/2014/main" id="{5DBC2DB9-80E9-F44B-A2D5-745C527FE248}"/>
                </a:ext>
              </a:extLst>
            </p:cNvPr>
            <p:cNvSpPr/>
            <p:nvPr/>
          </p:nvSpPr>
          <p:spPr>
            <a:xfrm>
              <a:off x="-5487925" y="4077125"/>
              <a:ext cx="43350" cy="54375"/>
            </a:xfrm>
            <a:custGeom>
              <a:avLst/>
              <a:gdLst/>
              <a:ahLst/>
              <a:cxnLst/>
              <a:rect l="l" t="t" r="r" b="b"/>
              <a:pathLst>
                <a:path w="1734" h="2175" extrusionOk="0">
                  <a:moveTo>
                    <a:pt x="1" y="0"/>
                  </a:moveTo>
                  <a:lnTo>
                    <a:pt x="852" y="2174"/>
                  </a:lnTo>
                  <a:lnTo>
                    <a:pt x="173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199;p57">
              <a:extLst>
                <a:ext uri="{FF2B5EF4-FFF2-40B4-BE49-F238E27FC236}">
                  <a16:creationId xmlns:a16="http://schemas.microsoft.com/office/drawing/2014/main" id="{BD265E50-B4B4-1B2A-93B5-AA14226FC116}"/>
                </a:ext>
              </a:extLst>
            </p:cNvPr>
            <p:cNvSpPr/>
            <p:nvPr/>
          </p:nvSpPr>
          <p:spPr>
            <a:xfrm>
              <a:off x="-5445375" y="4042450"/>
              <a:ext cx="44125" cy="18150"/>
            </a:xfrm>
            <a:custGeom>
              <a:avLst/>
              <a:gdLst/>
              <a:ahLst/>
              <a:cxnLst/>
              <a:rect l="l" t="t" r="r" b="b"/>
              <a:pathLst>
                <a:path w="1765" h="726" extrusionOk="0">
                  <a:moveTo>
                    <a:pt x="0" y="1"/>
                  </a:moveTo>
                  <a:lnTo>
                    <a:pt x="693" y="726"/>
                  </a:lnTo>
                  <a:lnTo>
                    <a:pt x="1764" y="726"/>
                  </a:lnTo>
                  <a:lnTo>
                    <a:pt x="11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200;p57">
              <a:extLst>
                <a:ext uri="{FF2B5EF4-FFF2-40B4-BE49-F238E27FC236}">
                  <a16:creationId xmlns:a16="http://schemas.microsoft.com/office/drawing/2014/main" id="{2CF04DBC-27DD-B6AE-E630-AEFD56A790F4}"/>
                </a:ext>
              </a:extLst>
            </p:cNvPr>
            <p:cNvSpPr/>
            <p:nvPr/>
          </p:nvSpPr>
          <p:spPr>
            <a:xfrm>
              <a:off x="-5531225" y="4077125"/>
              <a:ext cx="41750" cy="40975"/>
            </a:xfrm>
            <a:custGeom>
              <a:avLst/>
              <a:gdLst/>
              <a:ahLst/>
              <a:cxnLst/>
              <a:rect l="l" t="t" r="r" b="b"/>
              <a:pathLst>
                <a:path w="1670" h="1639" extrusionOk="0">
                  <a:moveTo>
                    <a:pt x="0" y="0"/>
                  </a:moveTo>
                  <a:lnTo>
                    <a:pt x="1670" y="1638"/>
                  </a:lnTo>
                  <a:lnTo>
                    <a:pt x="9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201;p57">
              <a:extLst>
                <a:ext uri="{FF2B5EF4-FFF2-40B4-BE49-F238E27FC236}">
                  <a16:creationId xmlns:a16="http://schemas.microsoft.com/office/drawing/2014/main" id="{F4E693ED-2D85-EDEB-10D3-25C364766AD9}"/>
                </a:ext>
              </a:extLst>
            </p:cNvPr>
            <p:cNvSpPr/>
            <p:nvPr/>
          </p:nvSpPr>
          <p:spPr>
            <a:xfrm>
              <a:off x="-5613150" y="4198400"/>
              <a:ext cx="292225" cy="33900"/>
            </a:xfrm>
            <a:custGeom>
              <a:avLst/>
              <a:gdLst/>
              <a:ahLst/>
              <a:cxnLst/>
              <a:rect l="l" t="t" r="r" b="b"/>
              <a:pathLst>
                <a:path w="11689" h="1356" extrusionOk="0">
                  <a:moveTo>
                    <a:pt x="1" y="1"/>
                  </a:moveTo>
                  <a:lnTo>
                    <a:pt x="1" y="347"/>
                  </a:lnTo>
                  <a:lnTo>
                    <a:pt x="32" y="347"/>
                  </a:lnTo>
                  <a:cubicBezTo>
                    <a:pt x="32" y="883"/>
                    <a:pt x="505" y="1356"/>
                    <a:pt x="1072" y="1356"/>
                  </a:cubicBezTo>
                  <a:lnTo>
                    <a:pt x="10681" y="1356"/>
                  </a:lnTo>
                  <a:cubicBezTo>
                    <a:pt x="11216" y="1356"/>
                    <a:pt x="11689" y="883"/>
                    <a:pt x="11689" y="347"/>
                  </a:cubicBezTo>
                  <a:lnTo>
                    <a:pt x="1168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202;p57">
              <a:extLst>
                <a:ext uri="{FF2B5EF4-FFF2-40B4-BE49-F238E27FC236}">
                  <a16:creationId xmlns:a16="http://schemas.microsoft.com/office/drawing/2014/main" id="{C171BFD1-4217-29E0-E9ED-297EC268F7E3}"/>
                </a:ext>
              </a:extLst>
            </p:cNvPr>
            <p:cNvSpPr/>
            <p:nvPr/>
          </p:nvSpPr>
          <p:spPr>
            <a:xfrm>
              <a:off x="-5610775" y="3991275"/>
              <a:ext cx="292225" cy="189050"/>
            </a:xfrm>
            <a:custGeom>
              <a:avLst/>
              <a:gdLst/>
              <a:ahLst/>
              <a:cxnLst/>
              <a:rect l="l" t="t" r="r" b="b"/>
              <a:pathLst>
                <a:path w="11689" h="7562" extrusionOk="0">
                  <a:moveTo>
                    <a:pt x="7813" y="1386"/>
                  </a:moveTo>
                  <a:cubicBezTo>
                    <a:pt x="7908" y="1386"/>
                    <a:pt x="8034" y="1418"/>
                    <a:pt x="8065" y="1512"/>
                  </a:cubicBezTo>
                  <a:cubicBezTo>
                    <a:pt x="8128" y="1575"/>
                    <a:pt x="9483" y="2867"/>
                    <a:pt x="9515" y="2993"/>
                  </a:cubicBezTo>
                  <a:cubicBezTo>
                    <a:pt x="9578" y="3088"/>
                    <a:pt x="9578" y="3214"/>
                    <a:pt x="9452" y="3340"/>
                  </a:cubicBezTo>
                  <a:lnTo>
                    <a:pt x="6018" y="6774"/>
                  </a:lnTo>
                  <a:cubicBezTo>
                    <a:pt x="5943" y="6848"/>
                    <a:pt x="5862" y="6880"/>
                    <a:pt x="5783" y="6880"/>
                  </a:cubicBezTo>
                  <a:cubicBezTo>
                    <a:pt x="5696" y="6880"/>
                    <a:pt x="5612" y="6840"/>
                    <a:pt x="5545" y="6774"/>
                  </a:cubicBezTo>
                  <a:lnTo>
                    <a:pt x="2111" y="3340"/>
                  </a:lnTo>
                  <a:cubicBezTo>
                    <a:pt x="2001" y="3230"/>
                    <a:pt x="1987" y="2976"/>
                    <a:pt x="2027" y="2976"/>
                  </a:cubicBezTo>
                  <a:cubicBezTo>
                    <a:pt x="2033" y="2976"/>
                    <a:pt x="2040" y="2981"/>
                    <a:pt x="2048" y="2993"/>
                  </a:cubicBezTo>
                  <a:cubicBezTo>
                    <a:pt x="2048" y="2962"/>
                    <a:pt x="2079" y="2930"/>
                    <a:pt x="2111" y="2867"/>
                  </a:cubicBezTo>
                  <a:lnTo>
                    <a:pt x="3497" y="1512"/>
                  </a:lnTo>
                  <a:cubicBezTo>
                    <a:pt x="3560" y="1418"/>
                    <a:pt x="3655" y="1386"/>
                    <a:pt x="3718" y="1386"/>
                  </a:cubicBezTo>
                  <a:close/>
                  <a:moveTo>
                    <a:pt x="1008" y="0"/>
                  </a:moveTo>
                  <a:cubicBezTo>
                    <a:pt x="473" y="0"/>
                    <a:pt x="0" y="473"/>
                    <a:pt x="0" y="1040"/>
                  </a:cubicBezTo>
                  <a:lnTo>
                    <a:pt x="0" y="7561"/>
                  </a:lnTo>
                  <a:lnTo>
                    <a:pt x="11689" y="7561"/>
                  </a:lnTo>
                  <a:lnTo>
                    <a:pt x="11689" y="1040"/>
                  </a:lnTo>
                  <a:cubicBezTo>
                    <a:pt x="11657" y="473"/>
                    <a:pt x="11184" y="0"/>
                    <a:pt x="106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203;p57">
              <a:extLst>
                <a:ext uri="{FF2B5EF4-FFF2-40B4-BE49-F238E27FC236}">
                  <a16:creationId xmlns:a16="http://schemas.microsoft.com/office/drawing/2014/main" id="{2436CE95-CA8F-24F7-36A0-322D81BCD66A}"/>
                </a:ext>
              </a:extLst>
            </p:cNvPr>
            <p:cNvSpPr/>
            <p:nvPr/>
          </p:nvSpPr>
          <p:spPr>
            <a:xfrm>
              <a:off x="-5546975" y="4250400"/>
              <a:ext cx="160700" cy="33100"/>
            </a:xfrm>
            <a:custGeom>
              <a:avLst/>
              <a:gdLst/>
              <a:ahLst/>
              <a:cxnLst/>
              <a:rect l="l" t="t" r="r" b="b"/>
              <a:pathLst>
                <a:path w="6428" h="1324" extrusionOk="0">
                  <a:moveTo>
                    <a:pt x="1544" y="0"/>
                  </a:moveTo>
                  <a:lnTo>
                    <a:pt x="1386" y="662"/>
                  </a:lnTo>
                  <a:lnTo>
                    <a:pt x="473" y="662"/>
                  </a:lnTo>
                  <a:cubicBezTo>
                    <a:pt x="32" y="662"/>
                    <a:pt x="0" y="1323"/>
                    <a:pt x="473" y="1323"/>
                  </a:cubicBezTo>
                  <a:lnTo>
                    <a:pt x="5955" y="1323"/>
                  </a:lnTo>
                  <a:cubicBezTo>
                    <a:pt x="6427" y="1323"/>
                    <a:pt x="6427" y="662"/>
                    <a:pt x="5986" y="662"/>
                  </a:cubicBezTo>
                  <a:lnTo>
                    <a:pt x="5072" y="662"/>
                  </a:lnTo>
                  <a:lnTo>
                    <a:pt x="49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4" name="Google Shape;8204;p57">
            <a:extLst>
              <a:ext uri="{FF2B5EF4-FFF2-40B4-BE49-F238E27FC236}">
                <a16:creationId xmlns:a16="http://schemas.microsoft.com/office/drawing/2014/main" id="{AFD52507-E788-F17D-254A-61AB8BCADEBD}"/>
              </a:ext>
            </a:extLst>
          </p:cNvPr>
          <p:cNvGrpSpPr/>
          <p:nvPr/>
        </p:nvGrpSpPr>
        <p:grpSpPr>
          <a:xfrm>
            <a:off x="5838161" y="4492995"/>
            <a:ext cx="469081" cy="452454"/>
            <a:chOff x="-3768700" y="3253275"/>
            <a:chExt cx="301850" cy="291150"/>
          </a:xfrm>
          <a:solidFill>
            <a:srgbClr val="054B99"/>
          </a:solidFill>
        </p:grpSpPr>
        <p:sp>
          <p:nvSpPr>
            <p:cNvPr id="815" name="Google Shape;8205;p57">
              <a:extLst>
                <a:ext uri="{FF2B5EF4-FFF2-40B4-BE49-F238E27FC236}">
                  <a16:creationId xmlns:a16="http://schemas.microsoft.com/office/drawing/2014/main" id="{C50594D9-1A3E-048A-355F-53537BB7D658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206;p57">
              <a:extLst>
                <a:ext uri="{FF2B5EF4-FFF2-40B4-BE49-F238E27FC236}">
                  <a16:creationId xmlns:a16="http://schemas.microsoft.com/office/drawing/2014/main" id="{042B73E7-BC06-4F0B-50E3-8846FC8B9961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207;p57">
              <a:extLst>
                <a:ext uri="{FF2B5EF4-FFF2-40B4-BE49-F238E27FC236}">
                  <a16:creationId xmlns:a16="http://schemas.microsoft.com/office/drawing/2014/main" id="{7873294C-1F7B-6FB5-EF89-49E2174FC88A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8" name="Google Shape;8208;p57">
            <a:extLst>
              <a:ext uri="{FF2B5EF4-FFF2-40B4-BE49-F238E27FC236}">
                <a16:creationId xmlns:a16="http://schemas.microsoft.com/office/drawing/2014/main" id="{BB848D32-FE55-2510-E1D9-051DD1DB4E43}"/>
              </a:ext>
            </a:extLst>
          </p:cNvPr>
          <p:cNvGrpSpPr/>
          <p:nvPr/>
        </p:nvGrpSpPr>
        <p:grpSpPr>
          <a:xfrm>
            <a:off x="5842568" y="5062467"/>
            <a:ext cx="460262" cy="427240"/>
            <a:chOff x="-3808700" y="3628950"/>
            <a:chExt cx="296175" cy="274925"/>
          </a:xfrm>
          <a:solidFill>
            <a:srgbClr val="054B99"/>
          </a:solidFill>
        </p:grpSpPr>
        <p:sp>
          <p:nvSpPr>
            <p:cNvPr id="819" name="Google Shape;8209;p57">
              <a:extLst>
                <a:ext uri="{FF2B5EF4-FFF2-40B4-BE49-F238E27FC236}">
                  <a16:creationId xmlns:a16="http://schemas.microsoft.com/office/drawing/2014/main" id="{60624727-7E78-C00B-1171-F067C3F6AA6A}"/>
                </a:ext>
              </a:extLst>
            </p:cNvPr>
            <p:cNvSpPr/>
            <p:nvPr/>
          </p:nvSpPr>
          <p:spPr>
            <a:xfrm>
              <a:off x="-3665972" y="3680950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08" y="0"/>
                  </a:moveTo>
                  <a:cubicBezTo>
                    <a:pt x="441" y="0"/>
                    <a:pt x="0" y="473"/>
                    <a:pt x="0" y="1040"/>
                  </a:cubicBezTo>
                  <a:cubicBezTo>
                    <a:pt x="0" y="1607"/>
                    <a:pt x="441" y="2048"/>
                    <a:pt x="1008" y="2048"/>
                  </a:cubicBezTo>
                  <a:cubicBezTo>
                    <a:pt x="1575" y="2048"/>
                    <a:pt x="2048" y="1607"/>
                    <a:pt x="2048" y="1040"/>
                  </a:cubicBezTo>
                  <a:cubicBezTo>
                    <a:pt x="2048" y="473"/>
                    <a:pt x="1575" y="0"/>
                    <a:pt x="10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10;p57">
              <a:extLst>
                <a:ext uri="{FF2B5EF4-FFF2-40B4-BE49-F238E27FC236}">
                  <a16:creationId xmlns:a16="http://schemas.microsoft.com/office/drawing/2014/main" id="{DEA12144-6DCA-BA4B-7DD8-892126D9EA01}"/>
                </a:ext>
              </a:extLst>
            </p:cNvPr>
            <p:cNvSpPr/>
            <p:nvPr/>
          </p:nvSpPr>
          <p:spPr>
            <a:xfrm>
              <a:off x="-3808700" y="3664400"/>
              <a:ext cx="296175" cy="239475"/>
            </a:xfrm>
            <a:custGeom>
              <a:avLst/>
              <a:gdLst/>
              <a:ahLst/>
              <a:cxnLst/>
              <a:rect l="l" t="t" r="r" b="b"/>
              <a:pathLst>
                <a:path w="11847" h="9579" extrusionOk="0">
                  <a:moveTo>
                    <a:pt x="3970" y="8223"/>
                  </a:moveTo>
                  <a:cubicBezTo>
                    <a:pt x="4159" y="8223"/>
                    <a:pt x="4316" y="8381"/>
                    <a:pt x="4316" y="8570"/>
                  </a:cubicBezTo>
                  <a:cubicBezTo>
                    <a:pt x="4316" y="8791"/>
                    <a:pt x="4159" y="8948"/>
                    <a:pt x="3970" y="8948"/>
                  </a:cubicBezTo>
                  <a:cubicBezTo>
                    <a:pt x="3781" y="8948"/>
                    <a:pt x="3623" y="8791"/>
                    <a:pt x="3623" y="8570"/>
                  </a:cubicBezTo>
                  <a:cubicBezTo>
                    <a:pt x="3623" y="8349"/>
                    <a:pt x="3781" y="8223"/>
                    <a:pt x="3970" y="8223"/>
                  </a:cubicBezTo>
                  <a:close/>
                  <a:moveTo>
                    <a:pt x="8727" y="8223"/>
                  </a:moveTo>
                  <a:cubicBezTo>
                    <a:pt x="8916" y="8223"/>
                    <a:pt x="9074" y="8381"/>
                    <a:pt x="9074" y="8570"/>
                  </a:cubicBezTo>
                  <a:cubicBezTo>
                    <a:pt x="9074" y="8791"/>
                    <a:pt x="8916" y="8948"/>
                    <a:pt x="8727" y="8948"/>
                  </a:cubicBezTo>
                  <a:cubicBezTo>
                    <a:pt x="8538" y="8948"/>
                    <a:pt x="8381" y="8791"/>
                    <a:pt x="8381" y="8570"/>
                  </a:cubicBezTo>
                  <a:cubicBezTo>
                    <a:pt x="8412" y="8349"/>
                    <a:pt x="8538" y="8223"/>
                    <a:pt x="8727" y="8223"/>
                  </a:cubicBezTo>
                  <a:close/>
                  <a:moveTo>
                    <a:pt x="473" y="1"/>
                  </a:moveTo>
                  <a:cubicBezTo>
                    <a:pt x="32" y="1"/>
                    <a:pt x="0" y="662"/>
                    <a:pt x="473" y="662"/>
                  </a:cubicBezTo>
                  <a:lnTo>
                    <a:pt x="819" y="662"/>
                  </a:lnTo>
                  <a:cubicBezTo>
                    <a:pt x="977" y="662"/>
                    <a:pt x="1134" y="788"/>
                    <a:pt x="1166" y="946"/>
                  </a:cubicBezTo>
                  <a:lnTo>
                    <a:pt x="2143" y="6428"/>
                  </a:lnTo>
                  <a:cubicBezTo>
                    <a:pt x="1481" y="7058"/>
                    <a:pt x="1922" y="8192"/>
                    <a:pt x="2867" y="8192"/>
                  </a:cubicBezTo>
                  <a:lnTo>
                    <a:pt x="2930" y="8192"/>
                  </a:lnTo>
                  <a:cubicBezTo>
                    <a:pt x="2899" y="8318"/>
                    <a:pt x="2867" y="8412"/>
                    <a:pt x="2867" y="8538"/>
                  </a:cubicBezTo>
                  <a:cubicBezTo>
                    <a:pt x="2867" y="9106"/>
                    <a:pt x="3340" y="9578"/>
                    <a:pt x="3875" y="9578"/>
                  </a:cubicBezTo>
                  <a:cubicBezTo>
                    <a:pt x="4442" y="9578"/>
                    <a:pt x="4915" y="9106"/>
                    <a:pt x="4915" y="8538"/>
                  </a:cubicBezTo>
                  <a:cubicBezTo>
                    <a:pt x="4915" y="8412"/>
                    <a:pt x="4884" y="8318"/>
                    <a:pt x="4821" y="8192"/>
                  </a:cubicBezTo>
                  <a:lnTo>
                    <a:pt x="7719" y="8192"/>
                  </a:lnTo>
                  <a:cubicBezTo>
                    <a:pt x="7656" y="8318"/>
                    <a:pt x="7624" y="8412"/>
                    <a:pt x="7624" y="8538"/>
                  </a:cubicBezTo>
                  <a:cubicBezTo>
                    <a:pt x="7624" y="9106"/>
                    <a:pt x="8097" y="9578"/>
                    <a:pt x="8664" y="9578"/>
                  </a:cubicBezTo>
                  <a:cubicBezTo>
                    <a:pt x="9200" y="9578"/>
                    <a:pt x="9672" y="9106"/>
                    <a:pt x="9672" y="8538"/>
                  </a:cubicBezTo>
                  <a:cubicBezTo>
                    <a:pt x="9672" y="8412"/>
                    <a:pt x="9641" y="8318"/>
                    <a:pt x="9609" y="8192"/>
                  </a:cubicBezTo>
                  <a:lnTo>
                    <a:pt x="9987" y="8192"/>
                  </a:lnTo>
                  <a:cubicBezTo>
                    <a:pt x="10176" y="8192"/>
                    <a:pt x="10334" y="8034"/>
                    <a:pt x="10334" y="7845"/>
                  </a:cubicBezTo>
                  <a:cubicBezTo>
                    <a:pt x="10334" y="7625"/>
                    <a:pt x="10176" y="7467"/>
                    <a:pt x="9987" y="7467"/>
                  </a:cubicBezTo>
                  <a:lnTo>
                    <a:pt x="2773" y="7467"/>
                  </a:lnTo>
                  <a:cubicBezTo>
                    <a:pt x="2759" y="7470"/>
                    <a:pt x="2746" y="7471"/>
                    <a:pt x="2733" y="7471"/>
                  </a:cubicBezTo>
                  <a:cubicBezTo>
                    <a:pt x="2459" y="7471"/>
                    <a:pt x="2477" y="6837"/>
                    <a:pt x="2899" y="6837"/>
                  </a:cubicBezTo>
                  <a:lnTo>
                    <a:pt x="10145" y="6837"/>
                  </a:lnTo>
                  <a:cubicBezTo>
                    <a:pt x="10302" y="6837"/>
                    <a:pt x="10428" y="6774"/>
                    <a:pt x="10460" y="6617"/>
                  </a:cubicBezTo>
                  <a:lnTo>
                    <a:pt x="11815" y="2553"/>
                  </a:lnTo>
                  <a:cubicBezTo>
                    <a:pt x="11846" y="2427"/>
                    <a:pt x="11815" y="2332"/>
                    <a:pt x="11752" y="2238"/>
                  </a:cubicBezTo>
                  <a:cubicBezTo>
                    <a:pt x="11657" y="2080"/>
                    <a:pt x="11500" y="2048"/>
                    <a:pt x="10775" y="2048"/>
                  </a:cubicBezTo>
                  <a:lnTo>
                    <a:pt x="10491" y="2048"/>
                  </a:lnTo>
                  <a:lnTo>
                    <a:pt x="10491" y="2395"/>
                  </a:lnTo>
                  <a:cubicBezTo>
                    <a:pt x="10491" y="2584"/>
                    <a:pt x="10334" y="2742"/>
                    <a:pt x="10145" y="2742"/>
                  </a:cubicBezTo>
                  <a:lnTo>
                    <a:pt x="9641" y="2742"/>
                  </a:lnTo>
                  <a:cubicBezTo>
                    <a:pt x="9609" y="2868"/>
                    <a:pt x="9546" y="2962"/>
                    <a:pt x="9515" y="3057"/>
                  </a:cubicBezTo>
                  <a:lnTo>
                    <a:pt x="9861" y="3435"/>
                  </a:lnTo>
                  <a:cubicBezTo>
                    <a:pt x="9987" y="3529"/>
                    <a:pt x="9987" y="3781"/>
                    <a:pt x="9861" y="3907"/>
                  </a:cubicBezTo>
                  <a:lnTo>
                    <a:pt x="8885" y="4884"/>
                  </a:lnTo>
                  <a:cubicBezTo>
                    <a:pt x="8822" y="4947"/>
                    <a:pt x="8735" y="4978"/>
                    <a:pt x="8648" y="4978"/>
                  </a:cubicBezTo>
                  <a:cubicBezTo>
                    <a:pt x="8562" y="4978"/>
                    <a:pt x="8475" y="4947"/>
                    <a:pt x="8412" y="4884"/>
                  </a:cubicBezTo>
                  <a:lnTo>
                    <a:pt x="8066" y="4537"/>
                  </a:lnTo>
                  <a:cubicBezTo>
                    <a:pt x="7971" y="4569"/>
                    <a:pt x="7877" y="4600"/>
                    <a:pt x="7751" y="4632"/>
                  </a:cubicBezTo>
                  <a:lnTo>
                    <a:pt x="7751" y="5167"/>
                  </a:lnTo>
                  <a:cubicBezTo>
                    <a:pt x="7751" y="5356"/>
                    <a:pt x="7593" y="5514"/>
                    <a:pt x="7404" y="5514"/>
                  </a:cubicBezTo>
                  <a:lnTo>
                    <a:pt x="5986" y="5514"/>
                  </a:lnTo>
                  <a:cubicBezTo>
                    <a:pt x="5766" y="5514"/>
                    <a:pt x="5608" y="5356"/>
                    <a:pt x="5608" y="5167"/>
                  </a:cubicBezTo>
                  <a:lnTo>
                    <a:pt x="5608" y="4632"/>
                  </a:lnTo>
                  <a:cubicBezTo>
                    <a:pt x="5514" y="4600"/>
                    <a:pt x="5419" y="4569"/>
                    <a:pt x="5293" y="4537"/>
                  </a:cubicBezTo>
                  <a:lnTo>
                    <a:pt x="4947" y="4884"/>
                  </a:lnTo>
                  <a:cubicBezTo>
                    <a:pt x="4884" y="4947"/>
                    <a:pt x="4797" y="4978"/>
                    <a:pt x="4710" y="4978"/>
                  </a:cubicBezTo>
                  <a:cubicBezTo>
                    <a:pt x="4624" y="4978"/>
                    <a:pt x="4537" y="4947"/>
                    <a:pt x="4474" y="4884"/>
                  </a:cubicBezTo>
                  <a:lnTo>
                    <a:pt x="3497" y="3907"/>
                  </a:lnTo>
                  <a:cubicBezTo>
                    <a:pt x="3371" y="3781"/>
                    <a:pt x="3371" y="3529"/>
                    <a:pt x="3497" y="3435"/>
                  </a:cubicBezTo>
                  <a:lnTo>
                    <a:pt x="3844" y="3057"/>
                  </a:lnTo>
                  <a:cubicBezTo>
                    <a:pt x="3812" y="2994"/>
                    <a:pt x="3781" y="2868"/>
                    <a:pt x="3718" y="2742"/>
                  </a:cubicBezTo>
                  <a:lnTo>
                    <a:pt x="3214" y="2742"/>
                  </a:lnTo>
                  <a:cubicBezTo>
                    <a:pt x="3025" y="2742"/>
                    <a:pt x="2867" y="2584"/>
                    <a:pt x="2867" y="2395"/>
                  </a:cubicBezTo>
                  <a:lnTo>
                    <a:pt x="2867" y="2048"/>
                  </a:lnTo>
                  <a:lnTo>
                    <a:pt x="2080" y="2048"/>
                  </a:lnTo>
                  <a:lnTo>
                    <a:pt x="1828" y="820"/>
                  </a:lnTo>
                  <a:cubicBezTo>
                    <a:pt x="1765" y="347"/>
                    <a:pt x="1324" y="1"/>
                    <a:pt x="8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1;p57">
              <a:extLst>
                <a:ext uri="{FF2B5EF4-FFF2-40B4-BE49-F238E27FC236}">
                  <a16:creationId xmlns:a16="http://schemas.microsoft.com/office/drawing/2014/main" id="{29F3B42A-1AFB-AA5F-22D6-12FA8F06A0A4}"/>
                </a:ext>
              </a:extLst>
            </p:cNvPr>
            <p:cNvSpPr/>
            <p:nvPr/>
          </p:nvSpPr>
          <p:spPr>
            <a:xfrm>
              <a:off x="-3718359" y="3628950"/>
              <a:ext cx="155975" cy="156775"/>
            </a:xfrm>
            <a:custGeom>
              <a:avLst/>
              <a:gdLst/>
              <a:ahLst/>
              <a:cxnLst/>
              <a:rect l="l" t="t" r="r" b="b"/>
              <a:pathLst>
                <a:path w="6239" h="6271" extrusionOk="0">
                  <a:moveTo>
                    <a:pt x="3056" y="1419"/>
                  </a:moveTo>
                  <a:cubicBezTo>
                    <a:pt x="4001" y="1419"/>
                    <a:pt x="4758" y="2175"/>
                    <a:pt x="4758" y="3120"/>
                  </a:cubicBezTo>
                  <a:cubicBezTo>
                    <a:pt x="4758" y="4065"/>
                    <a:pt x="4001" y="4821"/>
                    <a:pt x="3056" y="4821"/>
                  </a:cubicBezTo>
                  <a:cubicBezTo>
                    <a:pt x="2111" y="4821"/>
                    <a:pt x="1355" y="4065"/>
                    <a:pt x="1355" y="3120"/>
                  </a:cubicBezTo>
                  <a:cubicBezTo>
                    <a:pt x="1355" y="2175"/>
                    <a:pt x="2111" y="1419"/>
                    <a:pt x="3056" y="1419"/>
                  </a:cubicBezTo>
                  <a:close/>
                  <a:moveTo>
                    <a:pt x="2773" y="1"/>
                  </a:moveTo>
                  <a:lnTo>
                    <a:pt x="2773" y="442"/>
                  </a:lnTo>
                  <a:cubicBezTo>
                    <a:pt x="2773" y="600"/>
                    <a:pt x="2678" y="726"/>
                    <a:pt x="2521" y="757"/>
                  </a:cubicBezTo>
                  <a:cubicBezTo>
                    <a:pt x="2300" y="789"/>
                    <a:pt x="2080" y="915"/>
                    <a:pt x="1891" y="1041"/>
                  </a:cubicBezTo>
                  <a:cubicBezTo>
                    <a:pt x="1846" y="1063"/>
                    <a:pt x="1793" y="1073"/>
                    <a:pt x="1739" y="1073"/>
                  </a:cubicBezTo>
                  <a:cubicBezTo>
                    <a:pt x="1639" y="1073"/>
                    <a:pt x="1531" y="1039"/>
                    <a:pt x="1450" y="978"/>
                  </a:cubicBezTo>
                  <a:lnTo>
                    <a:pt x="1135" y="663"/>
                  </a:lnTo>
                  <a:lnTo>
                    <a:pt x="662" y="1135"/>
                  </a:lnTo>
                  <a:lnTo>
                    <a:pt x="977" y="1450"/>
                  </a:lnTo>
                  <a:cubicBezTo>
                    <a:pt x="1103" y="1576"/>
                    <a:pt x="1103" y="1734"/>
                    <a:pt x="1009" y="1891"/>
                  </a:cubicBezTo>
                  <a:cubicBezTo>
                    <a:pt x="883" y="2080"/>
                    <a:pt x="819" y="2301"/>
                    <a:pt x="725" y="2521"/>
                  </a:cubicBezTo>
                  <a:cubicBezTo>
                    <a:pt x="693" y="2679"/>
                    <a:pt x="599" y="2805"/>
                    <a:pt x="410" y="2805"/>
                  </a:cubicBezTo>
                  <a:lnTo>
                    <a:pt x="0" y="2805"/>
                  </a:lnTo>
                  <a:lnTo>
                    <a:pt x="0" y="3466"/>
                  </a:lnTo>
                  <a:lnTo>
                    <a:pt x="410" y="3466"/>
                  </a:lnTo>
                  <a:cubicBezTo>
                    <a:pt x="567" y="3466"/>
                    <a:pt x="693" y="3593"/>
                    <a:pt x="725" y="3750"/>
                  </a:cubicBezTo>
                  <a:cubicBezTo>
                    <a:pt x="788" y="3939"/>
                    <a:pt x="883" y="4191"/>
                    <a:pt x="1009" y="4380"/>
                  </a:cubicBezTo>
                  <a:cubicBezTo>
                    <a:pt x="1103" y="4506"/>
                    <a:pt x="1040" y="4695"/>
                    <a:pt x="977" y="4821"/>
                  </a:cubicBezTo>
                  <a:lnTo>
                    <a:pt x="662" y="5136"/>
                  </a:lnTo>
                  <a:lnTo>
                    <a:pt x="1135" y="5609"/>
                  </a:lnTo>
                  <a:lnTo>
                    <a:pt x="1450" y="5294"/>
                  </a:lnTo>
                  <a:cubicBezTo>
                    <a:pt x="1523" y="5220"/>
                    <a:pt x="1608" y="5189"/>
                    <a:pt x="1697" y="5189"/>
                  </a:cubicBezTo>
                  <a:cubicBezTo>
                    <a:pt x="1760" y="5189"/>
                    <a:pt x="1825" y="5205"/>
                    <a:pt x="1891" y="5231"/>
                  </a:cubicBezTo>
                  <a:cubicBezTo>
                    <a:pt x="2080" y="5357"/>
                    <a:pt x="2269" y="5451"/>
                    <a:pt x="2521" y="5514"/>
                  </a:cubicBezTo>
                  <a:cubicBezTo>
                    <a:pt x="2678" y="5546"/>
                    <a:pt x="2773" y="5672"/>
                    <a:pt x="2773" y="5829"/>
                  </a:cubicBezTo>
                  <a:lnTo>
                    <a:pt x="2773" y="6270"/>
                  </a:lnTo>
                  <a:lnTo>
                    <a:pt x="3466" y="6270"/>
                  </a:lnTo>
                  <a:lnTo>
                    <a:pt x="3466" y="5829"/>
                  </a:lnTo>
                  <a:cubicBezTo>
                    <a:pt x="3466" y="5672"/>
                    <a:pt x="3560" y="5546"/>
                    <a:pt x="3718" y="5514"/>
                  </a:cubicBezTo>
                  <a:cubicBezTo>
                    <a:pt x="3938" y="5483"/>
                    <a:pt x="4159" y="5357"/>
                    <a:pt x="4348" y="5231"/>
                  </a:cubicBezTo>
                  <a:cubicBezTo>
                    <a:pt x="4393" y="5208"/>
                    <a:pt x="4445" y="5198"/>
                    <a:pt x="4500" y="5198"/>
                  </a:cubicBezTo>
                  <a:cubicBezTo>
                    <a:pt x="4600" y="5198"/>
                    <a:pt x="4708" y="5233"/>
                    <a:pt x="4789" y="5294"/>
                  </a:cubicBezTo>
                  <a:lnTo>
                    <a:pt x="5104" y="5609"/>
                  </a:lnTo>
                  <a:lnTo>
                    <a:pt x="5577" y="5136"/>
                  </a:lnTo>
                  <a:lnTo>
                    <a:pt x="5262" y="4821"/>
                  </a:lnTo>
                  <a:cubicBezTo>
                    <a:pt x="5136" y="4695"/>
                    <a:pt x="5136" y="4538"/>
                    <a:pt x="5230" y="4380"/>
                  </a:cubicBezTo>
                  <a:cubicBezTo>
                    <a:pt x="5356" y="4191"/>
                    <a:pt x="5419" y="3971"/>
                    <a:pt x="5514" y="3750"/>
                  </a:cubicBezTo>
                  <a:cubicBezTo>
                    <a:pt x="5545" y="3593"/>
                    <a:pt x="5671" y="3466"/>
                    <a:pt x="5829" y="3466"/>
                  </a:cubicBezTo>
                  <a:lnTo>
                    <a:pt x="6238" y="3466"/>
                  </a:lnTo>
                  <a:lnTo>
                    <a:pt x="6238" y="2805"/>
                  </a:lnTo>
                  <a:lnTo>
                    <a:pt x="5829" y="2805"/>
                  </a:lnTo>
                  <a:cubicBezTo>
                    <a:pt x="5671" y="2805"/>
                    <a:pt x="5545" y="2679"/>
                    <a:pt x="5514" y="2521"/>
                  </a:cubicBezTo>
                  <a:cubicBezTo>
                    <a:pt x="5451" y="2332"/>
                    <a:pt x="5356" y="2080"/>
                    <a:pt x="5230" y="1891"/>
                  </a:cubicBezTo>
                  <a:cubicBezTo>
                    <a:pt x="5136" y="1765"/>
                    <a:pt x="5199" y="1576"/>
                    <a:pt x="5262" y="1450"/>
                  </a:cubicBezTo>
                  <a:lnTo>
                    <a:pt x="5577" y="1135"/>
                  </a:lnTo>
                  <a:lnTo>
                    <a:pt x="5104" y="663"/>
                  </a:lnTo>
                  <a:lnTo>
                    <a:pt x="4789" y="978"/>
                  </a:lnTo>
                  <a:cubicBezTo>
                    <a:pt x="4715" y="1051"/>
                    <a:pt x="4641" y="1082"/>
                    <a:pt x="4555" y="1082"/>
                  </a:cubicBezTo>
                  <a:cubicBezTo>
                    <a:pt x="4494" y="1082"/>
                    <a:pt x="4426" y="1067"/>
                    <a:pt x="4348" y="1041"/>
                  </a:cubicBezTo>
                  <a:cubicBezTo>
                    <a:pt x="4159" y="915"/>
                    <a:pt x="3970" y="820"/>
                    <a:pt x="3718" y="757"/>
                  </a:cubicBezTo>
                  <a:cubicBezTo>
                    <a:pt x="3560" y="726"/>
                    <a:pt x="3466" y="600"/>
                    <a:pt x="3466" y="442"/>
                  </a:cubicBezTo>
                  <a:lnTo>
                    <a:pt x="34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2" name="Google Shape;8212;p57">
            <a:extLst>
              <a:ext uri="{FF2B5EF4-FFF2-40B4-BE49-F238E27FC236}">
                <a16:creationId xmlns:a16="http://schemas.microsoft.com/office/drawing/2014/main" id="{D5B304B5-73B3-477B-FBDD-437A78BCABE7}"/>
              </a:ext>
            </a:extLst>
          </p:cNvPr>
          <p:cNvGrpSpPr/>
          <p:nvPr/>
        </p:nvGrpSpPr>
        <p:grpSpPr>
          <a:xfrm>
            <a:off x="5912948" y="5644534"/>
            <a:ext cx="452688" cy="453813"/>
            <a:chOff x="-3771675" y="3971775"/>
            <a:chExt cx="291300" cy="292025"/>
          </a:xfrm>
          <a:solidFill>
            <a:srgbClr val="054B99"/>
          </a:solidFill>
        </p:grpSpPr>
        <p:sp>
          <p:nvSpPr>
            <p:cNvPr id="823" name="Google Shape;8213;p57">
              <a:extLst>
                <a:ext uri="{FF2B5EF4-FFF2-40B4-BE49-F238E27FC236}">
                  <a16:creationId xmlns:a16="http://schemas.microsoft.com/office/drawing/2014/main" id="{8FA676DF-9113-1356-7669-9CCB5D66EEB4}"/>
                </a:ext>
              </a:extLst>
            </p:cNvPr>
            <p:cNvSpPr/>
            <p:nvPr/>
          </p:nvSpPr>
          <p:spPr>
            <a:xfrm>
              <a:off x="-3770100" y="3971775"/>
              <a:ext cx="218975" cy="66775"/>
            </a:xfrm>
            <a:custGeom>
              <a:avLst/>
              <a:gdLst/>
              <a:ahLst/>
              <a:cxnLst/>
              <a:rect l="l" t="t" r="r" b="b"/>
              <a:pathLst>
                <a:path w="8759" h="2671" extrusionOk="0">
                  <a:moveTo>
                    <a:pt x="4391" y="0"/>
                  </a:moveTo>
                  <a:cubicBezTo>
                    <a:pt x="2410" y="0"/>
                    <a:pt x="426" y="449"/>
                    <a:pt x="0" y="1347"/>
                  </a:cubicBezTo>
                  <a:cubicBezTo>
                    <a:pt x="426" y="2229"/>
                    <a:pt x="2410" y="2670"/>
                    <a:pt x="4391" y="2670"/>
                  </a:cubicBezTo>
                  <a:cubicBezTo>
                    <a:pt x="6372" y="2670"/>
                    <a:pt x="8349" y="2229"/>
                    <a:pt x="8759" y="1347"/>
                  </a:cubicBezTo>
                  <a:cubicBezTo>
                    <a:pt x="8349" y="449"/>
                    <a:pt x="6372" y="0"/>
                    <a:pt x="43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14;p57">
              <a:extLst>
                <a:ext uri="{FF2B5EF4-FFF2-40B4-BE49-F238E27FC236}">
                  <a16:creationId xmlns:a16="http://schemas.microsoft.com/office/drawing/2014/main" id="{4B5D131C-DE5C-5F8B-F4BC-9280D93037D5}"/>
                </a:ext>
              </a:extLst>
            </p:cNvPr>
            <p:cNvSpPr/>
            <p:nvPr/>
          </p:nvSpPr>
          <p:spPr>
            <a:xfrm>
              <a:off x="-3771675" y="4030650"/>
              <a:ext cx="222125" cy="78000"/>
            </a:xfrm>
            <a:custGeom>
              <a:avLst/>
              <a:gdLst/>
              <a:ahLst/>
              <a:cxnLst/>
              <a:rect l="l" t="t" r="r" b="b"/>
              <a:pathLst>
                <a:path w="8885" h="3120" extrusionOk="0">
                  <a:moveTo>
                    <a:pt x="0" y="0"/>
                  </a:moveTo>
                  <a:lnTo>
                    <a:pt x="0" y="1418"/>
                  </a:lnTo>
                  <a:cubicBezTo>
                    <a:pt x="0" y="2521"/>
                    <a:pt x="2048" y="3088"/>
                    <a:pt x="4127" y="3119"/>
                  </a:cubicBezTo>
                  <a:cubicBezTo>
                    <a:pt x="4915" y="1891"/>
                    <a:pt x="6301" y="1103"/>
                    <a:pt x="7877" y="1103"/>
                  </a:cubicBezTo>
                  <a:cubicBezTo>
                    <a:pt x="8223" y="1103"/>
                    <a:pt x="8570" y="1135"/>
                    <a:pt x="8885" y="1229"/>
                  </a:cubicBezTo>
                  <a:lnTo>
                    <a:pt x="8885" y="0"/>
                  </a:lnTo>
                  <a:cubicBezTo>
                    <a:pt x="7908" y="788"/>
                    <a:pt x="6112" y="1072"/>
                    <a:pt x="4443" y="1072"/>
                  </a:cubicBezTo>
                  <a:cubicBezTo>
                    <a:pt x="2804" y="1072"/>
                    <a:pt x="977" y="75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15;p57">
              <a:extLst>
                <a:ext uri="{FF2B5EF4-FFF2-40B4-BE49-F238E27FC236}">
                  <a16:creationId xmlns:a16="http://schemas.microsoft.com/office/drawing/2014/main" id="{9ED59307-EA90-6A4D-7527-242A3FC4A952}"/>
                </a:ext>
              </a:extLst>
            </p:cNvPr>
            <p:cNvSpPr/>
            <p:nvPr/>
          </p:nvSpPr>
          <p:spPr>
            <a:xfrm>
              <a:off x="-3669425" y="4074750"/>
              <a:ext cx="189050" cy="189050"/>
            </a:xfrm>
            <a:custGeom>
              <a:avLst/>
              <a:gdLst/>
              <a:ahLst/>
              <a:cxnLst/>
              <a:rect l="l" t="t" r="r" b="b"/>
              <a:pathLst>
                <a:path w="7562" h="7562" extrusionOk="0">
                  <a:moveTo>
                    <a:pt x="5501" y="2732"/>
                  </a:moveTo>
                  <a:cubicBezTo>
                    <a:pt x="5748" y="2732"/>
                    <a:pt x="6008" y="3067"/>
                    <a:pt x="5766" y="3309"/>
                  </a:cubicBezTo>
                  <a:lnTo>
                    <a:pt x="3718" y="5356"/>
                  </a:lnTo>
                  <a:cubicBezTo>
                    <a:pt x="3655" y="5420"/>
                    <a:pt x="3568" y="5451"/>
                    <a:pt x="3482" y="5451"/>
                  </a:cubicBezTo>
                  <a:cubicBezTo>
                    <a:pt x="3395" y="5451"/>
                    <a:pt x="3308" y="5420"/>
                    <a:pt x="3245" y="5356"/>
                  </a:cubicBezTo>
                  <a:lnTo>
                    <a:pt x="1859" y="4002"/>
                  </a:lnTo>
                  <a:cubicBezTo>
                    <a:pt x="1617" y="3760"/>
                    <a:pt x="1840" y="3425"/>
                    <a:pt x="2099" y="3425"/>
                  </a:cubicBezTo>
                  <a:cubicBezTo>
                    <a:pt x="2177" y="3425"/>
                    <a:pt x="2259" y="3456"/>
                    <a:pt x="2332" y="3529"/>
                  </a:cubicBezTo>
                  <a:lnTo>
                    <a:pt x="3466" y="4663"/>
                  </a:lnTo>
                  <a:lnTo>
                    <a:pt x="5293" y="2836"/>
                  </a:lnTo>
                  <a:cubicBezTo>
                    <a:pt x="5352" y="2763"/>
                    <a:pt x="5426" y="2732"/>
                    <a:pt x="5501" y="2732"/>
                  </a:cubicBezTo>
                  <a:close/>
                  <a:moveTo>
                    <a:pt x="3781" y="1"/>
                  </a:moveTo>
                  <a:cubicBezTo>
                    <a:pt x="1702" y="1"/>
                    <a:pt x="0" y="1702"/>
                    <a:pt x="0" y="3781"/>
                  </a:cubicBezTo>
                  <a:cubicBezTo>
                    <a:pt x="0" y="5892"/>
                    <a:pt x="1702" y="7562"/>
                    <a:pt x="3781" y="7562"/>
                  </a:cubicBezTo>
                  <a:cubicBezTo>
                    <a:pt x="5860" y="7562"/>
                    <a:pt x="7562" y="5892"/>
                    <a:pt x="7562" y="3781"/>
                  </a:cubicBezTo>
                  <a:cubicBezTo>
                    <a:pt x="7562" y="1702"/>
                    <a:pt x="5860" y="1"/>
                    <a:pt x="37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16;p57">
              <a:extLst>
                <a:ext uri="{FF2B5EF4-FFF2-40B4-BE49-F238E27FC236}">
                  <a16:creationId xmlns:a16="http://schemas.microsoft.com/office/drawing/2014/main" id="{E7E81EBA-C9F2-F423-DEC0-7B60385D32C6}"/>
                </a:ext>
              </a:extLst>
            </p:cNvPr>
            <p:cNvSpPr/>
            <p:nvPr/>
          </p:nvSpPr>
          <p:spPr>
            <a:xfrm>
              <a:off x="-3771675" y="4099950"/>
              <a:ext cx="94525" cy="76425"/>
            </a:xfrm>
            <a:custGeom>
              <a:avLst/>
              <a:gdLst/>
              <a:ahLst/>
              <a:cxnLst/>
              <a:rect l="l" t="t" r="r" b="b"/>
              <a:pathLst>
                <a:path w="3781" h="3057" extrusionOk="0">
                  <a:moveTo>
                    <a:pt x="0" y="1"/>
                  </a:moveTo>
                  <a:lnTo>
                    <a:pt x="0" y="1419"/>
                  </a:lnTo>
                  <a:cubicBezTo>
                    <a:pt x="0" y="2364"/>
                    <a:pt x="1607" y="2899"/>
                    <a:pt x="3434" y="3057"/>
                  </a:cubicBezTo>
                  <a:cubicBezTo>
                    <a:pt x="3371" y="2364"/>
                    <a:pt x="3497" y="1671"/>
                    <a:pt x="3781" y="1040"/>
                  </a:cubicBezTo>
                  <a:cubicBezTo>
                    <a:pt x="2332" y="977"/>
                    <a:pt x="819" y="662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17;p57">
              <a:extLst>
                <a:ext uri="{FF2B5EF4-FFF2-40B4-BE49-F238E27FC236}">
                  <a16:creationId xmlns:a16="http://schemas.microsoft.com/office/drawing/2014/main" id="{632EACD3-2AC9-3964-DD72-09F306D5C1D6}"/>
                </a:ext>
              </a:extLst>
            </p:cNvPr>
            <p:cNvSpPr/>
            <p:nvPr/>
          </p:nvSpPr>
          <p:spPr>
            <a:xfrm>
              <a:off x="-3771675" y="4167700"/>
              <a:ext cx="135500" cy="95325"/>
            </a:xfrm>
            <a:custGeom>
              <a:avLst/>
              <a:gdLst/>
              <a:ahLst/>
              <a:cxnLst/>
              <a:rect l="l" t="t" r="r" b="b"/>
              <a:pathLst>
                <a:path w="5420" h="3813" extrusionOk="0">
                  <a:moveTo>
                    <a:pt x="0" y="0"/>
                  </a:moveTo>
                  <a:lnTo>
                    <a:pt x="0" y="2111"/>
                  </a:lnTo>
                  <a:cubicBezTo>
                    <a:pt x="0" y="3277"/>
                    <a:pt x="2237" y="3812"/>
                    <a:pt x="4443" y="3812"/>
                  </a:cubicBezTo>
                  <a:cubicBezTo>
                    <a:pt x="4789" y="3812"/>
                    <a:pt x="5104" y="3812"/>
                    <a:pt x="5419" y="3781"/>
                  </a:cubicBezTo>
                  <a:cubicBezTo>
                    <a:pt x="4474" y="3151"/>
                    <a:pt x="3781" y="2206"/>
                    <a:pt x="3529" y="1071"/>
                  </a:cubicBezTo>
                  <a:cubicBezTo>
                    <a:pt x="2174" y="977"/>
                    <a:pt x="788" y="66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8" name="Google Shape;8218;p57">
            <a:extLst>
              <a:ext uri="{FF2B5EF4-FFF2-40B4-BE49-F238E27FC236}">
                <a16:creationId xmlns:a16="http://schemas.microsoft.com/office/drawing/2014/main" id="{AC55BDD8-E27C-57BE-C1DC-8C409F55E37C}"/>
              </a:ext>
            </a:extLst>
          </p:cNvPr>
          <p:cNvGrpSpPr/>
          <p:nvPr/>
        </p:nvGrpSpPr>
        <p:grpSpPr>
          <a:xfrm>
            <a:off x="8785330" y="4546121"/>
            <a:ext cx="453580" cy="346198"/>
            <a:chOff x="-1951475" y="3273100"/>
            <a:chExt cx="291875" cy="222775"/>
          </a:xfrm>
          <a:solidFill>
            <a:srgbClr val="054B99"/>
          </a:solidFill>
        </p:grpSpPr>
        <p:sp>
          <p:nvSpPr>
            <p:cNvPr id="829" name="Google Shape;8219;p57">
              <a:extLst>
                <a:ext uri="{FF2B5EF4-FFF2-40B4-BE49-F238E27FC236}">
                  <a16:creationId xmlns:a16="http://schemas.microsoft.com/office/drawing/2014/main" id="{1F539FE0-C103-F169-3175-01E5B4B1C528}"/>
                </a:ext>
              </a:extLst>
            </p:cNvPr>
            <p:cNvSpPr/>
            <p:nvPr/>
          </p:nvSpPr>
          <p:spPr>
            <a:xfrm>
              <a:off x="-1951475" y="3325050"/>
              <a:ext cx="51225" cy="119250"/>
            </a:xfrm>
            <a:custGeom>
              <a:avLst/>
              <a:gdLst/>
              <a:ahLst/>
              <a:cxnLst/>
              <a:rect l="l" t="t" r="r" b="b"/>
              <a:pathLst>
                <a:path w="2049" h="4770" extrusionOk="0">
                  <a:moveTo>
                    <a:pt x="1033" y="0"/>
                  </a:moveTo>
                  <a:cubicBezTo>
                    <a:pt x="518" y="0"/>
                    <a:pt x="0" y="339"/>
                    <a:pt x="0" y="1004"/>
                  </a:cubicBezTo>
                  <a:lnTo>
                    <a:pt x="0" y="3777"/>
                  </a:lnTo>
                  <a:cubicBezTo>
                    <a:pt x="0" y="4438"/>
                    <a:pt x="512" y="4769"/>
                    <a:pt x="1024" y="4769"/>
                  </a:cubicBezTo>
                  <a:cubicBezTo>
                    <a:pt x="1536" y="4769"/>
                    <a:pt x="2048" y="4438"/>
                    <a:pt x="2048" y="3777"/>
                  </a:cubicBezTo>
                  <a:lnTo>
                    <a:pt x="2048" y="1004"/>
                  </a:lnTo>
                  <a:cubicBezTo>
                    <a:pt x="2048" y="331"/>
                    <a:pt x="1542" y="0"/>
                    <a:pt x="10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220;p57">
              <a:extLst>
                <a:ext uri="{FF2B5EF4-FFF2-40B4-BE49-F238E27FC236}">
                  <a16:creationId xmlns:a16="http://schemas.microsoft.com/office/drawing/2014/main" id="{DB1C59B8-8E22-34A6-575A-7D1F52EF434D}"/>
                </a:ext>
              </a:extLst>
            </p:cNvPr>
            <p:cNvSpPr/>
            <p:nvPr/>
          </p:nvSpPr>
          <p:spPr>
            <a:xfrm>
              <a:off x="-1711250" y="3273100"/>
              <a:ext cx="51650" cy="221725"/>
            </a:xfrm>
            <a:custGeom>
              <a:avLst/>
              <a:gdLst/>
              <a:ahLst/>
              <a:cxnLst/>
              <a:rect l="l" t="t" r="r" b="b"/>
              <a:pathLst>
                <a:path w="2066" h="8869" extrusionOk="0">
                  <a:moveTo>
                    <a:pt x="1027" y="0"/>
                  </a:moveTo>
                  <a:cubicBezTo>
                    <a:pt x="608" y="0"/>
                    <a:pt x="186" y="229"/>
                    <a:pt x="32" y="719"/>
                  </a:cubicBezTo>
                  <a:cubicBezTo>
                    <a:pt x="0" y="814"/>
                    <a:pt x="0" y="940"/>
                    <a:pt x="0" y="1003"/>
                  </a:cubicBezTo>
                  <a:lnTo>
                    <a:pt x="0" y="7871"/>
                  </a:lnTo>
                  <a:cubicBezTo>
                    <a:pt x="0" y="7934"/>
                    <a:pt x="0" y="8060"/>
                    <a:pt x="32" y="8123"/>
                  </a:cubicBezTo>
                  <a:cubicBezTo>
                    <a:pt x="173" y="8632"/>
                    <a:pt x="594" y="8869"/>
                    <a:pt x="1015" y="8869"/>
                  </a:cubicBezTo>
                  <a:cubicBezTo>
                    <a:pt x="1532" y="8869"/>
                    <a:pt x="2048" y="8513"/>
                    <a:pt x="2048" y="7871"/>
                  </a:cubicBezTo>
                  <a:lnTo>
                    <a:pt x="2048" y="1003"/>
                  </a:lnTo>
                  <a:cubicBezTo>
                    <a:pt x="2066" y="356"/>
                    <a:pt x="1549" y="0"/>
                    <a:pt x="10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221;p57">
              <a:extLst>
                <a:ext uri="{FF2B5EF4-FFF2-40B4-BE49-F238E27FC236}">
                  <a16:creationId xmlns:a16="http://schemas.microsoft.com/office/drawing/2014/main" id="{9B6C7BBC-6576-E8F4-F32D-89CE879A3B5E}"/>
                </a:ext>
              </a:extLst>
            </p:cNvPr>
            <p:cNvSpPr/>
            <p:nvPr/>
          </p:nvSpPr>
          <p:spPr>
            <a:xfrm>
              <a:off x="-1886900" y="3296575"/>
              <a:ext cx="156775" cy="199300"/>
            </a:xfrm>
            <a:custGeom>
              <a:avLst/>
              <a:gdLst/>
              <a:ahLst/>
              <a:cxnLst/>
              <a:rect l="l" t="t" r="r" b="b"/>
              <a:pathLst>
                <a:path w="6271" h="7972" extrusionOk="0">
                  <a:moveTo>
                    <a:pt x="851" y="5672"/>
                  </a:moveTo>
                  <a:lnTo>
                    <a:pt x="3466" y="6333"/>
                  </a:lnTo>
                  <a:cubicBezTo>
                    <a:pt x="3277" y="6869"/>
                    <a:pt x="2773" y="7279"/>
                    <a:pt x="2174" y="7279"/>
                  </a:cubicBezTo>
                  <a:cubicBezTo>
                    <a:pt x="1418" y="7279"/>
                    <a:pt x="788" y="6648"/>
                    <a:pt x="788" y="5892"/>
                  </a:cubicBezTo>
                  <a:cubicBezTo>
                    <a:pt x="851" y="5798"/>
                    <a:pt x="851" y="5735"/>
                    <a:pt x="851" y="5672"/>
                  </a:cubicBezTo>
                  <a:close/>
                  <a:moveTo>
                    <a:pt x="6270" y="1"/>
                  </a:moveTo>
                  <a:lnTo>
                    <a:pt x="1" y="1576"/>
                  </a:lnTo>
                  <a:cubicBezTo>
                    <a:pt x="95" y="1734"/>
                    <a:pt x="127" y="1923"/>
                    <a:pt x="127" y="2143"/>
                  </a:cubicBezTo>
                  <a:lnTo>
                    <a:pt x="127" y="4916"/>
                  </a:lnTo>
                  <a:cubicBezTo>
                    <a:pt x="127" y="5105"/>
                    <a:pt x="95" y="5294"/>
                    <a:pt x="1" y="5514"/>
                  </a:cubicBezTo>
                  <a:lnTo>
                    <a:pt x="158" y="5546"/>
                  </a:lnTo>
                  <a:cubicBezTo>
                    <a:pt x="127" y="5672"/>
                    <a:pt x="127" y="5829"/>
                    <a:pt x="127" y="5924"/>
                  </a:cubicBezTo>
                  <a:cubicBezTo>
                    <a:pt x="127" y="7090"/>
                    <a:pt x="1040" y="7972"/>
                    <a:pt x="2174" y="7972"/>
                  </a:cubicBezTo>
                  <a:cubicBezTo>
                    <a:pt x="3120" y="7972"/>
                    <a:pt x="3907" y="7405"/>
                    <a:pt x="4159" y="6522"/>
                  </a:cubicBezTo>
                  <a:lnTo>
                    <a:pt x="6270" y="7090"/>
                  </a:lnTo>
                  <a:lnTo>
                    <a:pt x="6270" y="5672"/>
                  </a:lnTo>
                  <a:lnTo>
                    <a:pt x="6270" y="2238"/>
                  </a:lnTo>
                  <a:lnTo>
                    <a:pt x="627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2" name="Google Shape;8222;p57">
            <a:extLst>
              <a:ext uri="{FF2B5EF4-FFF2-40B4-BE49-F238E27FC236}">
                <a16:creationId xmlns:a16="http://schemas.microsoft.com/office/drawing/2014/main" id="{D432CD76-1E6B-26A1-AB2F-63047F857F6D}"/>
              </a:ext>
            </a:extLst>
          </p:cNvPr>
          <p:cNvGrpSpPr/>
          <p:nvPr/>
        </p:nvGrpSpPr>
        <p:grpSpPr>
          <a:xfrm>
            <a:off x="8782611" y="5049624"/>
            <a:ext cx="459020" cy="452920"/>
            <a:chOff x="-1951475" y="3597450"/>
            <a:chExt cx="295375" cy="291450"/>
          </a:xfrm>
          <a:solidFill>
            <a:srgbClr val="054B99"/>
          </a:solidFill>
        </p:grpSpPr>
        <p:sp>
          <p:nvSpPr>
            <p:cNvPr id="833" name="Google Shape;8223;p57">
              <a:extLst>
                <a:ext uri="{FF2B5EF4-FFF2-40B4-BE49-F238E27FC236}">
                  <a16:creationId xmlns:a16="http://schemas.microsoft.com/office/drawing/2014/main" id="{C8C7D08D-AC44-8CDC-5A2E-62E53E79FB31}"/>
                </a:ext>
              </a:extLst>
            </p:cNvPr>
            <p:cNvSpPr/>
            <p:nvPr/>
          </p:nvSpPr>
          <p:spPr>
            <a:xfrm>
              <a:off x="-1951475" y="3597450"/>
              <a:ext cx="170925" cy="34675"/>
            </a:xfrm>
            <a:custGeom>
              <a:avLst/>
              <a:gdLst/>
              <a:ahLst/>
              <a:cxnLst/>
              <a:rect l="l" t="t" r="r" b="b"/>
              <a:pathLst>
                <a:path w="6837" h="1387" extrusionOk="0">
                  <a:moveTo>
                    <a:pt x="1008" y="1"/>
                  </a:moveTo>
                  <a:cubicBezTo>
                    <a:pt x="473" y="1"/>
                    <a:pt x="0" y="473"/>
                    <a:pt x="0" y="1040"/>
                  </a:cubicBezTo>
                  <a:lnTo>
                    <a:pt x="0" y="1387"/>
                  </a:lnTo>
                  <a:lnTo>
                    <a:pt x="6837" y="1387"/>
                  </a:lnTo>
                  <a:lnTo>
                    <a:pt x="6837" y="1040"/>
                  </a:lnTo>
                  <a:cubicBezTo>
                    <a:pt x="6837" y="473"/>
                    <a:pt x="6364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224;p57">
              <a:extLst>
                <a:ext uri="{FF2B5EF4-FFF2-40B4-BE49-F238E27FC236}">
                  <a16:creationId xmlns:a16="http://schemas.microsoft.com/office/drawing/2014/main" id="{E08F5265-4B2A-565B-9495-E467E6AF900E}"/>
                </a:ext>
              </a:extLst>
            </p:cNvPr>
            <p:cNvSpPr/>
            <p:nvPr/>
          </p:nvSpPr>
          <p:spPr>
            <a:xfrm>
              <a:off x="-1949900" y="3648650"/>
              <a:ext cx="171725" cy="173300"/>
            </a:xfrm>
            <a:custGeom>
              <a:avLst/>
              <a:gdLst/>
              <a:ahLst/>
              <a:cxnLst/>
              <a:rect l="l" t="t" r="r" b="b"/>
              <a:pathLst>
                <a:path w="6869" h="6932" extrusionOk="0">
                  <a:moveTo>
                    <a:pt x="0" y="1"/>
                  </a:moveTo>
                  <a:lnTo>
                    <a:pt x="0" y="6932"/>
                  </a:lnTo>
                  <a:lnTo>
                    <a:pt x="2426" y="6932"/>
                  </a:lnTo>
                  <a:cubicBezTo>
                    <a:pt x="2521" y="6585"/>
                    <a:pt x="2836" y="6333"/>
                    <a:pt x="3245" y="6270"/>
                  </a:cubicBezTo>
                  <a:lnTo>
                    <a:pt x="1166" y="4191"/>
                  </a:lnTo>
                  <a:cubicBezTo>
                    <a:pt x="693" y="3718"/>
                    <a:pt x="693" y="2962"/>
                    <a:pt x="1166" y="2489"/>
                  </a:cubicBezTo>
                  <a:cubicBezTo>
                    <a:pt x="1386" y="2237"/>
                    <a:pt x="1670" y="2143"/>
                    <a:pt x="2017" y="2143"/>
                  </a:cubicBezTo>
                  <a:cubicBezTo>
                    <a:pt x="2363" y="2143"/>
                    <a:pt x="2647" y="2237"/>
                    <a:pt x="2899" y="2489"/>
                  </a:cubicBezTo>
                  <a:lnTo>
                    <a:pt x="3560" y="3151"/>
                  </a:lnTo>
                  <a:cubicBezTo>
                    <a:pt x="3592" y="2994"/>
                    <a:pt x="3718" y="2836"/>
                    <a:pt x="3844" y="2710"/>
                  </a:cubicBezTo>
                  <a:cubicBezTo>
                    <a:pt x="4064" y="2489"/>
                    <a:pt x="4348" y="2363"/>
                    <a:pt x="4694" y="2363"/>
                  </a:cubicBezTo>
                  <a:cubicBezTo>
                    <a:pt x="4694" y="2048"/>
                    <a:pt x="4820" y="1733"/>
                    <a:pt x="5041" y="1513"/>
                  </a:cubicBezTo>
                  <a:cubicBezTo>
                    <a:pt x="5293" y="1261"/>
                    <a:pt x="5577" y="1135"/>
                    <a:pt x="5923" y="1135"/>
                  </a:cubicBezTo>
                  <a:cubicBezTo>
                    <a:pt x="6112" y="1135"/>
                    <a:pt x="6301" y="1198"/>
                    <a:pt x="6459" y="1261"/>
                  </a:cubicBezTo>
                  <a:cubicBezTo>
                    <a:pt x="6522" y="1072"/>
                    <a:pt x="6616" y="914"/>
                    <a:pt x="6774" y="757"/>
                  </a:cubicBezTo>
                  <a:lnTo>
                    <a:pt x="6868" y="662"/>
                  </a:lnTo>
                  <a:lnTo>
                    <a:pt x="686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225;p57">
              <a:extLst>
                <a:ext uri="{FF2B5EF4-FFF2-40B4-BE49-F238E27FC236}">
                  <a16:creationId xmlns:a16="http://schemas.microsoft.com/office/drawing/2014/main" id="{6C4502A2-0F39-FCC4-9A2D-04076C55F1C9}"/>
                </a:ext>
              </a:extLst>
            </p:cNvPr>
            <p:cNvSpPr/>
            <p:nvPr/>
          </p:nvSpPr>
          <p:spPr>
            <a:xfrm>
              <a:off x="-1951475" y="3838475"/>
              <a:ext cx="170925" cy="50425"/>
            </a:xfrm>
            <a:custGeom>
              <a:avLst/>
              <a:gdLst/>
              <a:ahLst/>
              <a:cxnLst/>
              <a:rect l="l" t="t" r="r" b="b"/>
              <a:pathLst>
                <a:path w="6837" h="2017" extrusionOk="0">
                  <a:moveTo>
                    <a:pt x="0" y="0"/>
                  </a:moveTo>
                  <a:lnTo>
                    <a:pt x="0" y="1008"/>
                  </a:lnTo>
                  <a:cubicBezTo>
                    <a:pt x="0" y="1544"/>
                    <a:pt x="473" y="2017"/>
                    <a:pt x="1008" y="2017"/>
                  </a:cubicBezTo>
                  <a:lnTo>
                    <a:pt x="5829" y="2017"/>
                  </a:lnTo>
                  <a:cubicBezTo>
                    <a:pt x="6333" y="2017"/>
                    <a:pt x="6774" y="1670"/>
                    <a:pt x="6837" y="1166"/>
                  </a:cubicBezTo>
                  <a:lnTo>
                    <a:pt x="6679" y="1071"/>
                  </a:lnTo>
                  <a:lnTo>
                    <a:pt x="3466" y="1071"/>
                  </a:lnTo>
                  <a:cubicBezTo>
                    <a:pt x="2867" y="1071"/>
                    <a:pt x="2363" y="599"/>
                    <a:pt x="22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226;p57">
              <a:extLst>
                <a:ext uri="{FF2B5EF4-FFF2-40B4-BE49-F238E27FC236}">
                  <a16:creationId xmlns:a16="http://schemas.microsoft.com/office/drawing/2014/main" id="{971F3A3E-AFC8-9D4F-096A-C98FA3601344}"/>
                </a:ext>
              </a:extLst>
            </p:cNvPr>
            <p:cNvSpPr/>
            <p:nvPr/>
          </p:nvSpPr>
          <p:spPr>
            <a:xfrm>
              <a:off x="-1912900" y="3675825"/>
              <a:ext cx="256800" cy="202825"/>
            </a:xfrm>
            <a:custGeom>
              <a:avLst/>
              <a:gdLst/>
              <a:ahLst/>
              <a:cxnLst/>
              <a:rect l="l" t="t" r="r" b="b"/>
              <a:pathLst>
                <a:path w="10272" h="8113" extrusionOk="0">
                  <a:moveTo>
                    <a:pt x="6085" y="0"/>
                  </a:moveTo>
                  <a:cubicBezTo>
                    <a:pt x="5955" y="0"/>
                    <a:pt x="5829" y="48"/>
                    <a:pt x="5735" y="142"/>
                  </a:cubicBezTo>
                  <a:cubicBezTo>
                    <a:pt x="5546" y="331"/>
                    <a:pt x="5546" y="646"/>
                    <a:pt x="5735" y="835"/>
                  </a:cubicBezTo>
                  <a:lnTo>
                    <a:pt x="6081" y="1213"/>
                  </a:lnTo>
                  <a:cubicBezTo>
                    <a:pt x="6207" y="1308"/>
                    <a:pt x="6207" y="1560"/>
                    <a:pt x="6081" y="1655"/>
                  </a:cubicBezTo>
                  <a:cubicBezTo>
                    <a:pt x="6034" y="1718"/>
                    <a:pt x="5948" y="1749"/>
                    <a:pt x="5857" y="1749"/>
                  </a:cubicBezTo>
                  <a:cubicBezTo>
                    <a:pt x="5766" y="1749"/>
                    <a:pt x="5672" y="1718"/>
                    <a:pt x="5609" y="1655"/>
                  </a:cubicBezTo>
                  <a:lnTo>
                    <a:pt x="4758" y="804"/>
                  </a:lnTo>
                  <a:cubicBezTo>
                    <a:pt x="4664" y="709"/>
                    <a:pt x="4538" y="662"/>
                    <a:pt x="4408" y="662"/>
                  </a:cubicBezTo>
                  <a:cubicBezTo>
                    <a:pt x="4278" y="662"/>
                    <a:pt x="4144" y="709"/>
                    <a:pt x="4034" y="804"/>
                  </a:cubicBezTo>
                  <a:cubicBezTo>
                    <a:pt x="3845" y="993"/>
                    <a:pt x="3845" y="1308"/>
                    <a:pt x="4034" y="1528"/>
                  </a:cubicBezTo>
                  <a:cubicBezTo>
                    <a:pt x="4034" y="1655"/>
                    <a:pt x="4884" y="2505"/>
                    <a:pt x="4821" y="2505"/>
                  </a:cubicBezTo>
                  <a:cubicBezTo>
                    <a:pt x="4947" y="2631"/>
                    <a:pt x="4947" y="2852"/>
                    <a:pt x="4821" y="2978"/>
                  </a:cubicBezTo>
                  <a:cubicBezTo>
                    <a:pt x="4774" y="3041"/>
                    <a:pt x="4687" y="3072"/>
                    <a:pt x="4601" y="3072"/>
                  </a:cubicBezTo>
                  <a:cubicBezTo>
                    <a:pt x="4514" y="3072"/>
                    <a:pt x="4427" y="3041"/>
                    <a:pt x="4380" y="2978"/>
                  </a:cubicBezTo>
                  <a:lnTo>
                    <a:pt x="3498" y="2096"/>
                  </a:lnTo>
                  <a:cubicBezTo>
                    <a:pt x="3403" y="2001"/>
                    <a:pt x="3277" y="1954"/>
                    <a:pt x="3151" y="1954"/>
                  </a:cubicBezTo>
                  <a:cubicBezTo>
                    <a:pt x="3025" y="1954"/>
                    <a:pt x="2899" y="2001"/>
                    <a:pt x="2805" y="2096"/>
                  </a:cubicBezTo>
                  <a:cubicBezTo>
                    <a:pt x="2584" y="2316"/>
                    <a:pt x="2584" y="2631"/>
                    <a:pt x="2805" y="2820"/>
                  </a:cubicBezTo>
                  <a:lnTo>
                    <a:pt x="3656" y="3671"/>
                  </a:lnTo>
                  <a:cubicBezTo>
                    <a:pt x="3782" y="3797"/>
                    <a:pt x="3782" y="4017"/>
                    <a:pt x="3656" y="4143"/>
                  </a:cubicBezTo>
                  <a:cubicBezTo>
                    <a:pt x="3593" y="4206"/>
                    <a:pt x="3506" y="4238"/>
                    <a:pt x="3419" y="4238"/>
                  </a:cubicBezTo>
                  <a:cubicBezTo>
                    <a:pt x="3333" y="4238"/>
                    <a:pt x="3246" y="4206"/>
                    <a:pt x="3183" y="4143"/>
                  </a:cubicBezTo>
                  <a:lnTo>
                    <a:pt x="883" y="1875"/>
                  </a:lnTo>
                  <a:cubicBezTo>
                    <a:pt x="789" y="1765"/>
                    <a:pt x="663" y="1710"/>
                    <a:pt x="537" y="1710"/>
                  </a:cubicBezTo>
                  <a:cubicBezTo>
                    <a:pt x="411" y="1710"/>
                    <a:pt x="284" y="1765"/>
                    <a:pt x="190" y="1875"/>
                  </a:cubicBezTo>
                  <a:cubicBezTo>
                    <a:pt x="1" y="2064"/>
                    <a:pt x="1" y="2379"/>
                    <a:pt x="190" y="2568"/>
                  </a:cubicBezTo>
                  <a:lnTo>
                    <a:pt x="1797" y="4206"/>
                  </a:lnTo>
                  <a:lnTo>
                    <a:pt x="3403" y="5845"/>
                  </a:lnTo>
                  <a:lnTo>
                    <a:pt x="1954" y="5845"/>
                  </a:lnTo>
                  <a:cubicBezTo>
                    <a:pt x="1671" y="5845"/>
                    <a:pt x="1450" y="6097"/>
                    <a:pt x="1450" y="6349"/>
                  </a:cubicBezTo>
                  <a:cubicBezTo>
                    <a:pt x="1450" y="6632"/>
                    <a:pt x="1671" y="6884"/>
                    <a:pt x="1954" y="6884"/>
                  </a:cubicBezTo>
                  <a:lnTo>
                    <a:pt x="5451" y="6884"/>
                  </a:lnTo>
                  <a:cubicBezTo>
                    <a:pt x="5514" y="6916"/>
                    <a:pt x="6491" y="7829"/>
                    <a:pt x="6491" y="7829"/>
                  </a:cubicBezTo>
                  <a:cubicBezTo>
                    <a:pt x="6680" y="8018"/>
                    <a:pt x="6948" y="8113"/>
                    <a:pt x="7216" y="8113"/>
                  </a:cubicBezTo>
                  <a:cubicBezTo>
                    <a:pt x="7483" y="8113"/>
                    <a:pt x="7751" y="8018"/>
                    <a:pt x="7940" y="7829"/>
                  </a:cubicBezTo>
                  <a:lnTo>
                    <a:pt x="9862" y="5876"/>
                  </a:lnTo>
                  <a:cubicBezTo>
                    <a:pt x="10272" y="5498"/>
                    <a:pt x="10272" y="4836"/>
                    <a:pt x="9862" y="4427"/>
                  </a:cubicBezTo>
                  <a:lnTo>
                    <a:pt x="9452" y="3986"/>
                  </a:lnTo>
                  <a:cubicBezTo>
                    <a:pt x="9326" y="3608"/>
                    <a:pt x="9043" y="3198"/>
                    <a:pt x="8822" y="2820"/>
                  </a:cubicBezTo>
                  <a:cubicBezTo>
                    <a:pt x="8570" y="2411"/>
                    <a:pt x="8350" y="2064"/>
                    <a:pt x="8035" y="1718"/>
                  </a:cubicBezTo>
                  <a:lnTo>
                    <a:pt x="6459" y="142"/>
                  </a:lnTo>
                  <a:cubicBezTo>
                    <a:pt x="6349" y="48"/>
                    <a:pt x="6215" y="0"/>
                    <a:pt x="60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7" name="Google Shape;8227;p57">
            <a:extLst>
              <a:ext uri="{FF2B5EF4-FFF2-40B4-BE49-F238E27FC236}">
                <a16:creationId xmlns:a16="http://schemas.microsoft.com/office/drawing/2014/main" id="{2BC14CCC-9F56-F272-238B-35517CBBE886}"/>
              </a:ext>
            </a:extLst>
          </p:cNvPr>
          <p:cNvGrpSpPr/>
          <p:nvPr/>
        </p:nvGrpSpPr>
        <p:grpSpPr>
          <a:xfrm>
            <a:off x="8785041" y="5644981"/>
            <a:ext cx="479843" cy="452920"/>
            <a:chOff x="-1960150" y="3956600"/>
            <a:chExt cx="308775" cy="291450"/>
          </a:xfrm>
          <a:solidFill>
            <a:srgbClr val="054B99"/>
          </a:solidFill>
        </p:grpSpPr>
        <p:sp>
          <p:nvSpPr>
            <p:cNvPr id="838" name="Google Shape;8228;p57">
              <a:extLst>
                <a:ext uri="{FF2B5EF4-FFF2-40B4-BE49-F238E27FC236}">
                  <a16:creationId xmlns:a16="http://schemas.microsoft.com/office/drawing/2014/main" id="{77EFC4C5-D7F6-3961-F4D9-CAC483F4F954}"/>
                </a:ext>
              </a:extLst>
            </p:cNvPr>
            <p:cNvSpPr/>
            <p:nvPr/>
          </p:nvSpPr>
          <p:spPr>
            <a:xfrm>
              <a:off x="-1960150" y="3956600"/>
              <a:ext cx="308775" cy="51275"/>
            </a:xfrm>
            <a:custGeom>
              <a:avLst/>
              <a:gdLst/>
              <a:ahLst/>
              <a:cxnLst/>
              <a:rect l="l" t="t" r="r" b="b"/>
              <a:pathLst>
                <a:path w="12351" h="2051" extrusionOk="0">
                  <a:moveTo>
                    <a:pt x="1355" y="1"/>
                  </a:moveTo>
                  <a:cubicBezTo>
                    <a:pt x="1" y="1"/>
                    <a:pt x="32" y="2049"/>
                    <a:pt x="1355" y="2049"/>
                  </a:cubicBezTo>
                  <a:lnTo>
                    <a:pt x="11027" y="2049"/>
                  </a:lnTo>
                  <a:cubicBezTo>
                    <a:pt x="11047" y="2050"/>
                    <a:pt x="11066" y="2050"/>
                    <a:pt x="11085" y="2050"/>
                  </a:cubicBezTo>
                  <a:cubicBezTo>
                    <a:pt x="12350" y="2050"/>
                    <a:pt x="12331" y="1"/>
                    <a:pt x="110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229;p57">
              <a:extLst>
                <a:ext uri="{FF2B5EF4-FFF2-40B4-BE49-F238E27FC236}">
                  <a16:creationId xmlns:a16="http://schemas.microsoft.com/office/drawing/2014/main" id="{08E0D2D8-0F5A-2779-3858-32E66101854D}"/>
                </a:ext>
              </a:extLst>
            </p:cNvPr>
            <p:cNvSpPr/>
            <p:nvPr/>
          </p:nvSpPr>
          <p:spPr>
            <a:xfrm>
              <a:off x="-1934950" y="4025925"/>
              <a:ext cx="256000" cy="222125"/>
            </a:xfrm>
            <a:custGeom>
              <a:avLst/>
              <a:gdLst/>
              <a:ahLst/>
              <a:cxnLst/>
              <a:rect l="l" t="t" r="r" b="b"/>
              <a:pathLst>
                <a:path w="10240" h="8885" extrusionOk="0">
                  <a:moveTo>
                    <a:pt x="8570" y="756"/>
                  </a:moveTo>
                  <a:cubicBezTo>
                    <a:pt x="8759" y="756"/>
                    <a:pt x="8917" y="914"/>
                    <a:pt x="8917" y="1103"/>
                  </a:cubicBezTo>
                  <a:lnTo>
                    <a:pt x="8917" y="1765"/>
                  </a:lnTo>
                  <a:cubicBezTo>
                    <a:pt x="8917" y="1995"/>
                    <a:pt x="8737" y="2116"/>
                    <a:pt x="8558" y="2116"/>
                  </a:cubicBezTo>
                  <a:cubicBezTo>
                    <a:pt x="8419" y="2116"/>
                    <a:pt x="8279" y="2042"/>
                    <a:pt x="8224" y="1891"/>
                  </a:cubicBezTo>
                  <a:lnTo>
                    <a:pt x="6081" y="4065"/>
                  </a:lnTo>
                  <a:cubicBezTo>
                    <a:pt x="6018" y="4112"/>
                    <a:pt x="5924" y="4135"/>
                    <a:pt x="5833" y="4135"/>
                  </a:cubicBezTo>
                  <a:cubicBezTo>
                    <a:pt x="5743" y="4135"/>
                    <a:pt x="5656" y="4112"/>
                    <a:pt x="5609" y="4065"/>
                  </a:cubicBezTo>
                  <a:lnTo>
                    <a:pt x="3781" y="2237"/>
                  </a:lnTo>
                  <a:lnTo>
                    <a:pt x="1986" y="4065"/>
                  </a:lnTo>
                  <a:cubicBezTo>
                    <a:pt x="1912" y="4138"/>
                    <a:pt x="1831" y="4168"/>
                    <a:pt x="1752" y="4168"/>
                  </a:cubicBezTo>
                  <a:cubicBezTo>
                    <a:pt x="1493" y="4168"/>
                    <a:pt x="1271" y="3834"/>
                    <a:pt x="1513" y="3592"/>
                  </a:cubicBezTo>
                  <a:lnTo>
                    <a:pt x="3561" y="1544"/>
                  </a:lnTo>
                  <a:cubicBezTo>
                    <a:pt x="3624" y="1481"/>
                    <a:pt x="3711" y="1450"/>
                    <a:pt x="3797" y="1450"/>
                  </a:cubicBezTo>
                  <a:cubicBezTo>
                    <a:pt x="3884" y="1450"/>
                    <a:pt x="3970" y="1481"/>
                    <a:pt x="4033" y="1544"/>
                  </a:cubicBezTo>
                  <a:lnTo>
                    <a:pt x="5829" y="3340"/>
                  </a:lnTo>
                  <a:lnTo>
                    <a:pt x="7783" y="1418"/>
                  </a:lnTo>
                  <a:cubicBezTo>
                    <a:pt x="7404" y="1292"/>
                    <a:pt x="7499" y="756"/>
                    <a:pt x="7877" y="756"/>
                  </a:cubicBezTo>
                  <a:close/>
                  <a:moveTo>
                    <a:pt x="5136" y="7562"/>
                  </a:moveTo>
                  <a:cubicBezTo>
                    <a:pt x="5325" y="7562"/>
                    <a:pt x="5483" y="7719"/>
                    <a:pt x="5483" y="7908"/>
                  </a:cubicBezTo>
                  <a:cubicBezTo>
                    <a:pt x="5483" y="8097"/>
                    <a:pt x="5325" y="8255"/>
                    <a:pt x="5136" y="8255"/>
                  </a:cubicBezTo>
                  <a:cubicBezTo>
                    <a:pt x="4916" y="8255"/>
                    <a:pt x="4758" y="8097"/>
                    <a:pt x="4758" y="7908"/>
                  </a:cubicBezTo>
                  <a:cubicBezTo>
                    <a:pt x="4758" y="7719"/>
                    <a:pt x="4916" y="7562"/>
                    <a:pt x="5136" y="7562"/>
                  </a:cubicBezTo>
                  <a:close/>
                  <a:moveTo>
                    <a:pt x="1" y="0"/>
                  </a:moveTo>
                  <a:lnTo>
                    <a:pt x="1" y="5167"/>
                  </a:lnTo>
                  <a:cubicBezTo>
                    <a:pt x="1" y="5703"/>
                    <a:pt x="442" y="6175"/>
                    <a:pt x="1040" y="6175"/>
                  </a:cubicBezTo>
                  <a:lnTo>
                    <a:pt x="4758" y="6175"/>
                  </a:lnTo>
                  <a:lnTo>
                    <a:pt x="4758" y="6931"/>
                  </a:lnTo>
                  <a:cubicBezTo>
                    <a:pt x="4380" y="7089"/>
                    <a:pt x="4096" y="7436"/>
                    <a:pt x="4096" y="7877"/>
                  </a:cubicBezTo>
                  <a:cubicBezTo>
                    <a:pt x="4096" y="8412"/>
                    <a:pt x="4569" y="8885"/>
                    <a:pt x="5136" y="8885"/>
                  </a:cubicBezTo>
                  <a:cubicBezTo>
                    <a:pt x="5672" y="8885"/>
                    <a:pt x="6144" y="8412"/>
                    <a:pt x="6144" y="7877"/>
                  </a:cubicBezTo>
                  <a:cubicBezTo>
                    <a:pt x="6144" y="7436"/>
                    <a:pt x="5861" y="7057"/>
                    <a:pt x="5483" y="6931"/>
                  </a:cubicBezTo>
                  <a:lnTo>
                    <a:pt x="5483" y="6175"/>
                  </a:lnTo>
                  <a:lnTo>
                    <a:pt x="9232" y="6175"/>
                  </a:lnTo>
                  <a:cubicBezTo>
                    <a:pt x="9767" y="6175"/>
                    <a:pt x="10240" y="5703"/>
                    <a:pt x="10240" y="5167"/>
                  </a:cubicBezTo>
                  <a:lnTo>
                    <a:pt x="10240" y="0"/>
                  </a:lnTo>
                  <a:cubicBezTo>
                    <a:pt x="10114" y="32"/>
                    <a:pt x="10019" y="32"/>
                    <a:pt x="9893" y="32"/>
                  </a:cubicBezTo>
                  <a:lnTo>
                    <a:pt x="347" y="32"/>
                  </a:lnTo>
                  <a:cubicBezTo>
                    <a:pt x="253" y="32"/>
                    <a:pt x="127" y="32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0" name="Google Shape;8230;p57">
            <a:extLst>
              <a:ext uri="{FF2B5EF4-FFF2-40B4-BE49-F238E27FC236}">
                <a16:creationId xmlns:a16="http://schemas.microsoft.com/office/drawing/2014/main" id="{EA5EADCB-B433-A629-500B-34982AF2BEAA}"/>
              </a:ext>
            </a:extLst>
          </p:cNvPr>
          <p:cNvGrpSpPr/>
          <p:nvPr/>
        </p:nvGrpSpPr>
        <p:grpSpPr>
          <a:xfrm>
            <a:off x="10550586" y="4492157"/>
            <a:ext cx="454125" cy="454125"/>
            <a:chOff x="-804700" y="3226500"/>
            <a:chExt cx="292225" cy="292225"/>
          </a:xfrm>
          <a:solidFill>
            <a:srgbClr val="054B99"/>
          </a:solidFill>
        </p:grpSpPr>
        <p:sp>
          <p:nvSpPr>
            <p:cNvPr id="841" name="Google Shape;8231;p57">
              <a:extLst>
                <a:ext uri="{FF2B5EF4-FFF2-40B4-BE49-F238E27FC236}">
                  <a16:creationId xmlns:a16="http://schemas.microsoft.com/office/drawing/2014/main" id="{800DF5EC-633F-C8B8-FAA9-48523CDF445A}"/>
                </a:ext>
              </a:extLst>
            </p:cNvPr>
            <p:cNvSpPr/>
            <p:nvPr/>
          </p:nvSpPr>
          <p:spPr>
            <a:xfrm>
              <a:off x="-804700" y="3467500"/>
              <a:ext cx="85875" cy="51225"/>
            </a:xfrm>
            <a:custGeom>
              <a:avLst/>
              <a:gdLst/>
              <a:ahLst/>
              <a:cxnLst/>
              <a:rect l="l" t="t" r="r" b="b"/>
              <a:pathLst>
                <a:path w="3435" h="2049" extrusionOk="0">
                  <a:moveTo>
                    <a:pt x="1040" y="0"/>
                  </a:moveTo>
                  <a:cubicBezTo>
                    <a:pt x="473" y="0"/>
                    <a:pt x="0" y="473"/>
                    <a:pt x="0" y="1040"/>
                  </a:cubicBezTo>
                  <a:cubicBezTo>
                    <a:pt x="0" y="1576"/>
                    <a:pt x="473" y="2048"/>
                    <a:pt x="1040" y="2048"/>
                  </a:cubicBezTo>
                  <a:lnTo>
                    <a:pt x="2395" y="2048"/>
                  </a:lnTo>
                  <a:cubicBezTo>
                    <a:pt x="2962" y="2048"/>
                    <a:pt x="3434" y="1576"/>
                    <a:pt x="3434" y="1040"/>
                  </a:cubicBezTo>
                  <a:cubicBezTo>
                    <a:pt x="3434" y="473"/>
                    <a:pt x="2962" y="0"/>
                    <a:pt x="2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232;p57">
              <a:extLst>
                <a:ext uri="{FF2B5EF4-FFF2-40B4-BE49-F238E27FC236}">
                  <a16:creationId xmlns:a16="http://schemas.microsoft.com/office/drawing/2014/main" id="{762043A8-2AE4-D7FD-6471-D3D22951B5BB}"/>
                </a:ext>
              </a:extLst>
            </p:cNvPr>
            <p:cNvSpPr/>
            <p:nvPr/>
          </p:nvSpPr>
          <p:spPr>
            <a:xfrm>
              <a:off x="-710975" y="3466700"/>
              <a:ext cx="196925" cy="51225"/>
            </a:xfrm>
            <a:custGeom>
              <a:avLst/>
              <a:gdLst/>
              <a:ahLst/>
              <a:cxnLst/>
              <a:rect l="l" t="t" r="r" b="b"/>
              <a:pathLst>
                <a:path w="7877" h="2049" extrusionOk="0">
                  <a:moveTo>
                    <a:pt x="1" y="1"/>
                  </a:moveTo>
                  <a:cubicBezTo>
                    <a:pt x="221" y="253"/>
                    <a:pt x="347" y="663"/>
                    <a:pt x="347" y="1009"/>
                  </a:cubicBezTo>
                  <a:cubicBezTo>
                    <a:pt x="347" y="1419"/>
                    <a:pt x="221" y="1765"/>
                    <a:pt x="1" y="2049"/>
                  </a:cubicBezTo>
                  <a:lnTo>
                    <a:pt x="6837" y="2049"/>
                  </a:lnTo>
                  <a:cubicBezTo>
                    <a:pt x="7404" y="2049"/>
                    <a:pt x="7877" y="1576"/>
                    <a:pt x="7877" y="1009"/>
                  </a:cubicBezTo>
                  <a:cubicBezTo>
                    <a:pt x="7877" y="474"/>
                    <a:pt x="7436" y="1"/>
                    <a:pt x="68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233;p57">
              <a:extLst>
                <a:ext uri="{FF2B5EF4-FFF2-40B4-BE49-F238E27FC236}">
                  <a16:creationId xmlns:a16="http://schemas.microsoft.com/office/drawing/2014/main" id="{13CFAC22-CFFF-BF83-56AC-4C1CADB9B924}"/>
                </a:ext>
              </a:extLst>
            </p:cNvPr>
            <p:cNvSpPr/>
            <p:nvPr/>
          </p:nvSpPr>
          <p:spPr>
            <a:xfrm>
              <a:off x="-667650" y="33123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693"/>
                    <a:pt x="347" y="693"/>
                  </a:cubicBezTo>
                  <a:cubicBezTo>
                    <a:pt x="536" y="693"/>
                    <a:pt x="725" y="536"/>
                    <a:pt x="725" y="347"/>
                  </a:cubicBezTo>
                  <a:cubicBezTo>
                    <a:pt x="725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234;p57">
              <a:extLst>
                <a:ext uri="{FF2B5EF4-FFF2-40B4-BE49-F238E27FC236}">
                  <a16:creationId xmlns:a16="http://schemas.microsoft.com/office/drawing/2014/main" id="{58331A77-AD10-3035-E423-CC0661AC7696}"/>
                </a:ext>
              </a:extLst>
            </p:cNvPr>
            <p:cNvSpPr/>
            <p:nvPr/>
          </p:nvSpPr>
          <p:spPr>
            <a:xfrm>
              <a:off x="-683400" y="3347775"/>
              <a:ext cx="48050" cy="16575"/>
            </a:xfrm>
            <a:custGeom>
              <a:avLst/>
              <a:gdLst/>
              <a:ahLst/>
              <a:cxnLst/>
              <a:rect l="l" t="t" r="r" b="b"/>
              <a:pathLst>
                <a:path w="1922" h="663" extrusionOk="0">
                  <a:moveTo>
                    <a:pt x="977" y="1"/>
                  </a:moveTo>
                  <a:cubicBezTo>
                    <a:pt x="567" y="1"/>
                    <a:pt x="158" y="253"/>
                    <a:pt x="0" y="662"/>
                  </a:cubicBezTo>
                  <a:lnTo>
                    <a:pt x="1922" y="662"/>
                  </a:lnTo>
                  <a:cubicBezTo>
                    <a:pt x="1796" y="253"/>
                    <a:pt x="1418" y="1"/>
                    <a:pt x="9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235;p57">
              <a:extLst>
                <a:ext uri="{FF2B5EF4-FFF2-40B4-BE49-F238E27FC236}">
                  <a16:creationId xmlns:a16="http://schemas.microsoft.com/office/drawing/2014/main" id="{DC2552BC-FFF1-AE79-DA8F-F224AB89C457}"/>
                </a:ext>
              </a:extLst>
            </p:cNvPr>
            <p:cNvSpPr/>
            <p:nvPr/>
          </p:nvSpPr>
          <p:spPr>
            <a:xfrm>
              <a:off x="-735400" y="3261925"/>
              <a:ext cx="153625" cy="187875"/>
            </a:xfrm>
            <a:custGeom>
              <a:avLst/>
              <a:gdLst/>
              <a:ahLst/>
              <a:cxnLst/>
              <a:rect l="l" t="t" r="r" b="b"/>
              <a:pathLst>
                <a:path w="6145" h="7515" extrusionOk="0">
                  <a:moveTo>
                    <a:pt x="3025" y="1324"/>
                  </a:moveTo>
                  <a:cubicBezTo>
                    <a:pt x="3561" y="1324"/>
                    <a:pt x="4034" y="1796"/>
                    <a:pt x="4034" y="2364"/>
                  </a:cubicBezTo>
                  <a:cubicBezTo>
                    <a:pt x="4034" y="2553"/>
                    <a:pt x="3970" y="2742"/>
                    <a:pt x="3844" y="2962"/>
                  </a:cubicBezTo>
                  <a:cubicBezTo>
                    <a:pt x="4349" y="3277"/>
                    <a:pt x="4727" y="3781"/>
                    <a:pt x="4727" y="4443"/>
                  </a:cubicBezTo>
                  <a:cubicBezTo>
                    <a:pt x="4758" y="4632"/>
                    <a:pt x="4601" y="4789"/>
                    <a:pt x="4443" y="4789"/>
                  </a:cubicBezTo>
                  <a:lnTo>
                    <a:pt x="1671" y="4789"/>
                  </a:lnTo>
                  <a:cubicBezTo>
                    <a:pt x="1482" y="4789"/>
                    <a:pt x="1324" y="4632"/>
                    <a:pt x="1324" y="4443"/>
                  </a:cubicBezTo>
                  <a:cubicBezTo>
                    <a:pt x="1324" y="3813"/>
                    <a:pt x="1671" y="3277"/>
                    <a:pt x="2206" y="2962"/>
                  </a:cubicBezTo>
                  <a:cubicBezTo>
                    <a:pt x="2080" y="2805"/>
                    <a:pt x="1986" y="2584"/>
                    <a:pt x="1986" y="2364"/>
                  </a:cubicBezTo>
                  <a:cubicBezTo>
                    <a:pt x="1986" y="1796"/>
                    <a:pt x="2458" y="1324"/>
                    <a:pt x="3025" y="1324"/>
                  </a:cubicBezTo>
                  <a:close/>
                  <a:moveTo>
                    <a:pt x="1009" y="1"/>
                  </a:moveTo>
                  <a:cubicBezTo>
                    <a:pt x="473" y="1"/>
                    <a:pt x="1" y="473"/>
                    <a:pt x="1" y="1009"/>
                  </a:cubicBezTo>
                  <a:lnTo>
                    <a:pt x="1" y="5105"/>
                  </a:lnTo>
                  <a:cubicBezTo>
                    <a:pt x="1" y="5672"/>
                    <a:pt x="473" y="6144"/>
                    <a:pt x="1009" y="6144"/>
                  </a:cubicBezTo>
                  <a:lnTo>
                    <a:pt x="1954" y="6144"/>
                  </a:lnTo>
                  <a:lnTo>
                    <a:pt x="2773" y="7373"/>
                  </a:lnTo>
                  <a:cubicBezTo>
                    <a:pt x="2836" y="7467"/>
                    <a:pt x="2947" y="7515"/>
                    <a:pt x="3057" y="7515"/>
                  </a:cubicBezTo>
                  <a:cubicBezTo>
                    <a:pt x="3167" y="7515"/>
                    <a:pt x="3277" y="7467"/>
                    <a:pt x="3340" y="7373"/>
                  </a:cubicBezTo>
                  <a:lnTo>
                    <a:pt x="4160" y="6144"/>
                  </a:lnTo>
                  <a:lnTo>
                    <a:pt x="5105" y="6144"/>
                  </a:lnTo>
                  <a:cubicBezTo>
                    <a:pt x="5672" y="6144"/>
                    <a:pt x="6144" y="5672"/>
                    <a:pt x="6144" y="5105"/>
                  </a:cubicBezTo>
                  <a:lnTo>
                    <a:pt x="6144" y="1009"/>
                  </a:lnTo>
                  <a:cubicBezTo>
                    <a:pt x="6144" y="473"/>
                    <a:pt x="5672" y="1"/>
                    <a:pt x="51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236;p57">
              <a:extLst>
                <a:ext uri="{FF2B5EF4-FFF2-40B4-BE49-F238E27FC236}">
                  <a16:creationId xmlns:a16="http://schemas.microsoft.com/office/drawing/2014/main" id="{F4D13550-71ED-13C4-9757-AEAAA5874478}"/>
                </a:ext>
              </a:extLst>
            </p:cNvPr>
            <p:cNvSpPr/>
            <p:nvPr/>
          </p:nvSpPr>
          <p:spPr>
            <a:xfrm>
              <a:off x="-804700" y="3226500"/>
              <a:ext cx="118175" cy="170925"/>
            </a:xfrm>
            <a:custGeom>
              <a:avLst/>
              <a:gdLst/>
              <a:ahLst/>
              <a:cxnLst/>
              <a:rect l="l" t="t" r="r" b="b"/>
              <a:pathLst>
                <a:path w="4727" h="6837" extrusionOk="0">
                  <a:moveTo>
                    <a:pt x="1040" y="0"/>
                  </a:moveTo>
                  <a:cubicBezTo>
                    <a:pt x="473" y="0"/>
                    <a:pt x="0" y="473"/>
                    <a:pt x="0" y="1008"/>
                  </a:cubicBezTo>
                  <a:lnTo>
                    <a:pt x="0" y="4442"/>
                  </a:lnTo>
                  <a:cubicBezTo>
                    <a:pt x="0" y="5009"/>
                    <a:pt x="473" y="5450"/>
                    <a:pt x="1040" y="5450"/>
                  </a:cubicBezTo>
                  <a:cubicBezTo>
                    <a:pt x="1040" y="5450"/>
                    <a:pt x="1198" y="5986"/>
                    <a:pt x="1387" y="6490"/>
                  </a:cubicBezTo>
                  <a:cubicBezTo>
                    <a:pt x="1481" y="6679"/>
                    <a:pt x="1544" y="6837"/>
                    <a:pt x="1733" y="6837"/>
                  </a:cubicBezTo>
                  <a:cubicBezTo>
                    <a:pt x="1891" y="6837"/>
                    <a:pt x="1985" y="6774"/>
                    <a:pt x="2111" y="6648"/>
                  </a:cubicBezTo>
                  <a:lnTo>
                    <a:pt x="2111" y="6522"/>
                  </a:lnTo>
                  <a:lnTo>
                    <a:pt x="2111" y="2426"/>
                  </a:lnTo>
                  <a:cubicBezTo>
                    <a:pt x="2111" y="1481"/>
                    <a:pt x="2836" y="725"/>
                    <a:pt x="3781" y="725"/>
                  </a:cubicBezTo>
                  <a:lnTo>
                    <a:pt x="4726" y="725"/>
                  </a:lnTo>
                  <a:cubicBezTo>
                    <a:pt x="4569" y="284"/>
                    <a:pt x="4222" y="0"/>
                    <a:pt x="37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237;p57">
              <a:extLst>
                <a:ext uri="{FF2B5EF4-FFF2-40B4-BE49-F238E27FC236}">
                  <a16:creationId xmlns:a16="http://schemas.microsoft.com/office/drawing/2014/main" id="{55303FA2-6520-5761-53A6-384E3B58F5F7}"/>
                </a:ext>
              </a:extLst>
            </p:cNvPr>
            <p:cNvSpPr/>
            <p:nvPr/>
          </p:nvSpPr>
          <p:spPr>
            <a:xfrm>
              <a:off x="-630625" y="3226500"/>
              <a:ext cx="118150" cy="170950"/>
            </a:xfrm>
            <a:custGeom>
              <a:avLst/>
              <a:gdLst/>
              <a:ahLst/>
              <a:cxnLst/>
              <a:rect l="l" t="t" r="r" b="b"/>
              <a:pathLst>
                <a:path w="4726" h="6838" extrusionOk="0">
                  <a:moveTo>
                    <a:pt x="945" y="0"/>
                  </a:moveTo>
                  <a:cubicBezTo>
                    <a:pt x="536" y="0"/>
                    <a:pt x="126" y="284"/>
                    <a:pt x="0" y="662"/>
                  </a:cubicBezTo>
                  <a:lnTo>
                    <a:pt x="945" y="662"/>
                  </a:lnTo>
                  <a:cubicBezTo>
                    <a:pt x="1890" y="662"/>
                    <a:pt x="2646" y="1418"/>
                    <a:pt x="2646" y="2363"/>
                  </a:cubicBezTo>
                  <a:lnTo>
                    <a:pt x="2646" y="6490"/>
                  </a:lnTo>
                  <a:lnTo>
                    <a:pt x="2646" y="6616"/>
                  </a:lnTo>
                  <a:cubicBezTo>
                    <a:pt x="2766" y="6736"/>
                    <a:pt x="2868" y="6838"/>
                    <a:pt x="2993" y="6838"/>
                  </a:cubicBezTo>
                  <a:cubicBezTo>
                    <a:pt x="3032" y="6838"/>
                    <a:pt x="3074" y="6828"/>
                    <a:pt x="3119" y="6805"/>
                  </a:cubicBezTo>
                  <a:cubicBezTo>
                    <a:pt x="3245" y="6774"/>
                    <a:pt x="3277" y="6616"/>
                    <a:pt x="3308" y="6490"/>
                  </a:cubicBezTo>
                  <a:cubicBezTo>
                    <a:pt x="3497" y="6017"/>
                    <a:pt x="3686" y="5482"/>
                    <a:pt x="3686" y="5482"/>
                  </a:cubicBezTo>
                  <a:cubicBezTo>
                    <a:pt x="4222" y="5482"/>
                    <a:pt x="4694" y="5009"/>
                    <a:pt x="4694" y="4442"/>
                  </a:cubicBezTo>
                  <a:lnTo>
                    <a:pt x="4694" y="1008"/>
                  </a:lnTo>
                  <a:cubicBezTo>
                    <a:pt x="4726" y="473"/>
                    <a:pt x="4253" y="0"/>
                    <a:pt x="37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8" name="Google Shape;8238;p57">
            <a:extLst>
              <a:ext uri="{FF2B5EF4-FFF2-40B4-BE49-F238E27FC236}">
                <a16:creationId xmlns:a16="http://schemas.microsoft.com/office/drawing/2014/main" id="{F0B09834-83AD-4B74-C60B-8DE5D5992297}"/>
              </a:ext>
            </a:extLst>
          </p:cNvPr>
          <p:cNvGrpSpPr/>
          <p:nvPr/>
        </p:nvGrpSpPr>
        <p:grpSpPr>
          <a:xfrm>
            <a:off x="3533513" y="4492142"/>
            <a:ext cx="454125" cy="454164"/>
            <a:chOff x="-5251625" y="3272950"/>
            <a:chExt cx="292225" cy="292250"/>
          </a:xfrm>
          <a:solidFill>
            <a:srgbClr val="054B99"/>
          </a:solidFill>
        </p:grpSpPr>
        <p:sp>
          <p:nvSpPr>
            <p:cNvPr id="849" name="Google Shape;8239;p57">
              <a:extLst>
                <a:ext uri="{FF2B5EF4-FFF2-40B4-BE49-F238E27FC236}">
                  <a16:creationId xmlns:a16="http://schemas.microsoft.com/office/drawing/2014/main" id="{FE789A13-7A0C-D290-681C-EA8E9CCA3D30}"/>
                </a:ext>
              </a:extLst>
            </p:cNvPr>
            <p:cNvSpPr/>
            <p:nvPr/>
          </p:nvSpPr>
          <p:spPr>
            <a:xfrm>
              <a:off x="-5156325" y="3462775"/>
              <a:ext cx="33900" cy="33100"/>
            </a:xfrm>
            <a:custGeom>
              <a:avLst/>
              <a:gdLst/>
              <a:ahLst/>
              <a:cxnLst/>
              <a:rect l="l" t="t" r="r" b="b"/>
              <a:pathLst>
                <a:path w="1356" h="1324" extrusionOk="0">
                  <a:moveTo>
                    <a:pt x="662" y="0"/>
                  </a:moveTo>
                  <a:cubicBezTo>
                    <a:pt x="284" y="0"/>
                    <a:pt x="1" y="315"/>
                    <a:pt x="1" y="662"/>
                  </a:cubicBezTo>
                  <a:cubicBezTo>
                    <a:pt x="1" y="1072"/>
                    <a:pt x="316" y="1324"/>
                    <a:pt x="662" y="1324"/>
                  </a:cubicBezTo>
                  <a:cubicBezTo>
                    <a:pt x="1072" y="1324"/>
                    <a:pt x="1355" y="1009"/>
                    <a:pt x="1355" y="662"/>
                  </a:cubicBezTo>
                  <a:cubicBezTo>
                    <a:pt x="1355" y="284"/>
                    <a:pt x="1040" y="0"/>
                    <a:pt x="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240;p57">
              <a:extLst>
                <a:ext uri="{FF2B5EF4-FFF2-40B4-BE49-F238E27FC236}">
                  <a16:creationId xmlns:a16="http://schemas.microsoft.com/office/drawing/2014/main" id="{3F3DAAE9-2AB8-4C32-9D1F-77CB60F9D8F6}"/>
                </a:ext>
              </a:extLst>
            </p:cNvPr>
            <p:cNvSpPr/>
            <p:nvPr/>
          </p:nvSpPr>
          <p:spPr>
            <a:xfrm>
              <a:off x="-5251625" y="3272950"/>
              <a:ext cx="292225" cy="292250"/>
            </a:xfrm>
            <a:custGeom>
              <a:avLst/>
              <a:gdLst/>
              <a:ahLst/>
              <a:cxnLst/>
              <a:rect l="l" t="t" r="r" b="b"/>
              <a:pathLst>
                <a:path w="11689" h="11690" extrusionOk="0">
                  <a:moveTo>
                    <a:pt x="3699" y="2764"/>
                  </a:moveTo>
                  <a:cubicBezTo>
                    <a:pt x="3958" y="2764"/>
                    <a:pt x="4180" y="3098"/>
                    <a:pt x="3939" y="3340"/>
                  </a:cubicBezTo>
                  <a:lnTo>
                    <a:pt x="3497" y="3781"/>
                  </a:lnTo>
                  <a:lnTo>
                    <a:pt x="3939" y="4191"/>
                  </a:lnTo>
                  <a:cubicBezTo>
                    <a:pt x="4180" y="4433"/>
                    <a:pt x="3958" y="4767"/>
                    <a:pt x="3699" y="4767"/>
                  </a:cubicBezTo>
                  <a:cubicBezTo>
                    <a:pt x="3621" y="4767"/>
                    <a:pt x="3539" y="4737"/>
                    <a:pt x="3466" y="4664"/>
                  </a:cubicBezTo>
                  <a:lnTo>
                    <a:pt x="3025" y="4222"/>
                  </a:lnTo>
                  <a:lnTo>
                    <a:pt x="2584" y="4664"/>
                  </a:lnTo>
                  <a:cubicBezTo>
                    <a:pt x="2515" y="4756"/>
                    <a:pt x="2432" y="4794"/>
                    <a:pt x="2352" y="4794"/>
                  </a:cubicBezTo>
                  <a:cubicBezTo>
                    <a:pt x="2103" y="4794"/>
                    <a:pt x="1873" y="4429"/>
                    <a:pt x="2111" y="4191"/>
                  </a:cubicBezTo>
                  <a:lnTo>
                    <a:pt x="2552" y="3781"/>
                  </a:lnTo>
                  <a:lnTo>
                    <a:pt x="2111" y="3340"/>
                  </a:lnTo>
                  <a:cubicBezTo>
                    <a:pt x="1869" y="3098"/>
                    <a:pt x="2092" y="2764"/>
                    <a:pt x="2351" y="2764"/>
                  </a:cubicBezTo>
                  <a:cubicBezTo>
                    <a:pt x="2429" y="2764"/>
                    <a:pt x="2511" y="2795"/>
                    <a:pt x="2584" y="2868"/>
                  </a:cubicBezTo>
                  <a:lnTo>
                    <a:pt x="3025" y="3309"/>
                  </a:lnTo>
                  <a:lnTo>
                    <a:pt x="3466" y="2868"/>
                  </a:lnTo>
                  <a:cubicBezTo>
                    <a:pt x="3539" y="2795"/>
                    <a:pt x="3621" y="2764"/>
                    <a:pt x="3699" y="2764"/>
                  </a:cubicBezTo>
                  <a:close/>
                  <a:moveTo>
                    <a:pt x="8583" y="6922"/>
                  </a:moveTo>
                  <a:cubicBezTo>
                    <a:pt x="8841" y="6922"/>
                    <a:pt x="9064" y="7257"/>
                    <a:pt x="8822" y="7499"/>
                  </a:cubicBezTo>
                  <a:lnTo>
                    <a:pt x="8381" y="7940"/>
                  </a:lnTo>
                  <a:lnTo>
                    <a:pt x="8822" y="8381"/>
                  </a:lnTo>
                  <a:cubicBezTo>
                    <a:pt x="9064" y="8623"/>
                    <a:pt x="8841" y="8958"/>
                    <a:pt x="8583" y="8958"/>
                  </a:cubicBezTo>
                  <a:cubicBezTo>
                    <a:pt x="8504" y="8958"/>
                    <a:pt x="8422" y="8927"/>
                    <a:pt x="8349" y="8854"/>
                  </a:cubicBezTo>
                  <a:lnTo>
                    <a:pt x="7908" y="8413"/>
                  </a:lnTo>
                  <a:lnTo>
                    <a:pt x="7467" y="8854"/>
                  </a:lnTo>
                  <a:cubicBezTo>
                    <a:pt x="7394" y="8927"/>
                    <a:pt x="7312" y="8958"/>
                    <a:pt x="7234" y="8958"/>
                  </a:cubicBezTo>
                  <a:cubicBezTo>
                    <a:pt x="6975" y="8958"/>
                    <a:pt x="6753" y="8623"/>
                    <a:pt x="6995" y="8381"/>
                  </a:cubicBezTo>
                  <a:lnTo>
                    <a:pt x="7436" y="7940"/>
                  </a:lnTo>
                  <a:lnTo>
                    <a:pt x="6995" y="7499"/>
                  </a:lnTo>
                  <a:cubicBezTo>
                    <a:pt x="6753" y="7257"/>
                    <a:pt x="6975" y="6922"/>
                    <a:pt x="7234" y="6922"/>
                  </a:cubicBezTo>
                  <a:cubicBezTo>
                    <a:pt x="7312" y="6922"/>
                    <a:pt x="7394" y="6953"/>
                    <a:pt x="7467" y="7026"/>
                  </a:cubicBezTo>
                  <a:lnTo>
                    <a:pt x="7908" y="7467"/>
                  </a:lnTo>
                  <a:lnTo>
                    <a:pt x="8349" y="7026"/>
                  </a:lnTo>
                  <a:cubicBezTo>
                    <a:pt x="8422" y="6953"/>
                    <a:pt x="8504" y="6922"/>
                    <a:pt x="8583" y="6922"/>
                  </a:cubicBezTo>
                  <a:close/>
                  <a:moveTo>
                    <a:pt x="7895" y="2732"/>
                  </a:moveTo>
                  <a:cubicBezTo>
                    <a:pt x="7974" y="2732"/>
                    <a:pt x="8055" y="2763"/>
                    <a:pt x="8129" y="2836"/>
                  </a:cubicBezTo>
                  <a:lnTo>
                    <a:pt x="8790" y="3498"/>
                  </a:lnTo>
                  <a:cubicBezTo>
                    <a:pt x="8916" y="3624"/>
                    <a:pt x="8916" y="3844"/>
                    <a:pt x="8790" y="3970"/>
                  </a:cubicBezTo>
                  <a:lnTo>
                    <a:pt x="8129" y="4632"/>
                  </a:lnTo>
                  <a:cubicBezTo>
                    <a:pt x="8055" y="4705"/>
                    <a:pt x="7974" y="4736"/>
                    <a:pt x="7895" y="4736"/>
                  </a:cubicBezTo>
                  <a:cubicBezTo>
                    <a:pt x="7637" y="4736"/>
                    <a:pt x="7414" y="4401"/>
                    <a:pt x="7656" y="4159"/>
                  </a:cubicBezTo>
                  <a:lnTo>
                    <a:pt x="7719" y="4096"/>
                  </a:lnTo>
                  <a:lnTo>
                    <a:pt x="7719" y="4096"/>
                  </a:lnTo>
                  <a:cubicBezTo>
                    <a:pt x="6175" y="4159"/>
                    <a:pt x="4978" y="5388"/>
                    <a:pt x="4852" y="6932"/>
                  </a:cubicBezTo>
                  <a:cubicBezTo>
                    <a:pt x="5451" y="7089"/>
                    <a:pt x="5829" y="7593"/>
                    <a:pt x="5829" y="8224"/>
                  </a:cubicBezTo>
                  <a:cubicBezTo>
                    <a:pt x="5829" y="9011"/>
                    <a:pt x="5230" y="9641"/>
                    <a:pt x="4474" y="9641"/>
                  </a:cubicBezTo>
                  <a:cubicBezTo>
                    <a:pt x="3750" y="9641"/>
                    <a:pt x="3119" y="9011"/>
                    <a:pt x="3119" y="8255"/>
                  </a:cubicBezTo>
                  <a:cubicBezTo>
                    <a:pt x="3119" y="7625"/>
                    <a:pt x="3529" y="7089"/>
                    <a:pt x="4128" y="6932"/>
                  </a:cubicBezTo>
                  <a:cubicBezTo>
                    <a:pt x="4285" y="5042"/>
                    <a:pt x="5829" y="3498"/>
                    <a:pt x="7751" y="3403"/>
                  </a:cubicBezTo>
                  <a:lnTo>
                    <a:pt x="7656" y="3309"/>
                  </a:lnTo>
                  <a:cubicBezTo>
                    <a:pt x="7414" y="3067"/>
                    <a:pt x="7637" y="2732"/>
                    <a:pt x="7895" y="2732"/>
                  </a:cubicBezTo>
                  <a:close/>
                  <a:moveTo>
                    <a:pt x="5829" y="1"/>
                  </a:moveTo>
                  <a:cubicBezTo>
                    <a:pt x="2647" y="1"/>
                    <a:pt x="0" y="2584"/>
                    <a:pt x="0" y="5829"/>
                  </a:cubicBezTo>
                  <a:cubicBezTo>
                    <a:pt x="0" y="9011"/>
                    <a:pt x="2615" y="11689"/>
                    <a:pt x="5829" y="11689"/>
                  </a:cubicBezTo>
                  <a:cubicBezTo>
                    <a:pt x="9011" y="11689"/>
                    <a:pt x="11689" y="9043"/>
                    <a:pt x="11689" y="5829"/>
                  </a:cubicBezTo>
                  <a:cubicBezTo>
                    <a:pt x="11657" y="5357"/>
                    <a:pt x="11563" y="4884"/>
                    <a:pt x="11500" y="4443"/>
                  </a:cubicBezTo>
                  <a:cubicBezTo>
                    <a:pt x="11248" y="4884"/>
                    <a:pt x="10838" y="5136"/>
                    <a:pt x="10303" y="5136"/>
                  </a:cubicBezTo>
                  <a:cubicBezTo>
                    <a:pt x="9578" y="5136"/>
                    <a:pt x="8948" y="4506"/>
                    <a:pt x="8948" y="3781"/>
                  </a:cubicBezTo>
                  <a:cubicBezTo>
                    <a:pt x="8948" y="3025"/>
                    <a:pt x="9578" y="2395"/>
                    <a:pt x="10303" y="2395"/>
                  </a:cubicBezTo>
                  <a:cubicBezTo>
                    <a:pt x="10397" y="2395"/>
                    <a:pt x="10523" y="2395"/>
                    <a:pt x="10586" y="2427"/>
                  </a:cubicBezTo>
                  <a:cubicBezTo>
                    <a:pt x="9483" y="883"/>
                    <a:pt x="7719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241;p57">
              <a:extLst>
                <a:ext uri="{FF2B5EF4-FFF2-40B4-BE49-F238E27FC236}">
                  <a16:creationId xmlns:a16="http://schemas.microsoft.com/office/drawing/2014/main" id="{7CEA6B33-1E28-FD7F-F3FA-F71B5726BA2A}"/>
                </a:ext>
              </a:extLst>
            </p:cNvPr>
            <p:cNvSpPr/>
            <p:nvPr/>
          </p:nvSpPr>
          <p:spPr>
            <a:xfrm>
              <a:off x="-5011400" y="3350150"/>
              <a:ext cx="33900" cy="33875"/>
            </a:xfrm>
            <a:custGeom>
              <a:avLst/>
              <a:gdLst/>
              <a:ahLst/>
              <a:cxnLst/>
              <a:rect l="l" t="t" r="r" b="b"/>
              <a:pathLst>
                <a:path w="1356" h="1355" extrusionOk="0">
                  <a:moveTo>
                    <a:pt x="662" y="0"/>
                  </a:moveTo>
                  <a:cubicBezTo>
                    <a:pt x="315" y="0"/>
                    <a:pt x="0" y="284"/>
                    <a:pt x="0" y="693"/>
                  </a:cubicBezTo>
                  <a:cubicBezTo>
                    <a:pt x="0" y="1071"/>
                    <a:pt x="315" y="1355"/>
                    <a:pt x="662" y="1355"/>
                  </a:cubicBezTo>
                  <a:cubicBezTo>
                    <a:pt x="1072" y="1355"/>
                    <a:pt x="1355" y="1040"/>
                    <a:pt x="1355" y="693"/>
                  </a:cubicBezTo>
                  <a:cubicBezTo>
                    <a:pt x="1355" y="315"/>
                    <a:pt x="1040" y="0"/>
                    <a:pt x="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2" name="Google Shape;8242;p57">
            <a:extLst>
              <a:ext uri="{FF2B5EF4-FFF2-40B4-BE49-F238E27FC236}">
                <a16:creationId xmlns:a16="http://schemas.microsoft.com/office/drawing/2014/main" id="{91180912-FD99-7031-5C51-6A81930125CE}"/>
              </a:ext>
            </a:extLst>
          </p:cNvPr>
          <p:cNvGrpSpPr/>
          <p:nvPr/>
        </p:nvGrpSpPr>
        <p:grpSpPr>
          <a:xfrm>
            <a:off x="3529842" y="5048715"/>
            <a:ext cx="461467" cy="454746"/>
            <a:chOff x="-5254775" y="3631325"/>
            <a:chExt cx="296950" cy="292625"/>
          </a:xfrm>
          <a:solidFill>
            <a:srgbClr val="054B99"/>
          </a:solidFill>
        </p:grpSpPr>
        <p:sp>
          <p:nvSpPr>
            <p:cNvPr id="853" name="Google Shape;8243;p57">
              <a:extLst>
                <a:ext uri="{FF2B5EF4-FFF2-40B4-BE49-F238E27FC236}">
                  <a16:creationId xmlns:a16="http://schemas.microsoft.com/office/drawing/2014/main" id="{570C1A5D-DD1D-AD6B-1F9F-40A89739F1A2}"/>
                </a:ext>
              </a:extLst>
            </p:cNvPr>
            <p:cNvSpPr/>
            <p:nvPr/>
          </p:nvSpPr>
          <p:spPr>
            <a:xfrm>
              <a:off x="-5246900" y="3766400"/>
              <a:ext cx="58300" cy="55150"/>
            </a:xfrm>
            <a:custGeom>
              <a:avLst/>
              <a:gdLst/>
              <a:ahLst/>
              <a:cxnLst/>
              <a:rect l="l" t="t" r="r" b="b"/>
              <a:pathLst>
                <a:path w="2332" h="2206" extrusionOk="0">
                  <a:moveTo>
                    <a:pt x="1769" y="1"/>
                  </a:moveTo>
                  <a:cubicBezTo>
                    <a:pt x="1639" y="1"/>
                    <a:pt x="1513" y="48"/>
                    <a:pt x="1418" y="142"/>
                  </a:cubicBezTo>
                  <a:lnTo>
                    <a:pt x="189" y="1371"/>
                  </a:lnTo>
                  <a:cubicBezTo>
                    <a:pt x="0" y="1560"/>
                    <a:pt x="0" y="1875"/>
                    <a:pt x="189" y="2064"/>
                  </a:cubicBezTo>
                  <a:cubicBezTo>
                    <a:pt x="300" y="2159"/>
                    <a:pt x="434" y="2206"/>
                    <a:pt x="564" y="2206"/>
                  </a:cubicBezTo>
                  <a:cubicBezTo>
                    <a:pt x="694" y="2206"/>
                    <a:pt x="820" y="2159"/>
                    <a:pt x="914" y="2064"/>
                  </a:cubicBezTo>
                  <a:lnTo>
                    <a:pt x="2143" y="835"/>
                  </a:lnTo>
                  <a:cubicBezTo>
                    <a:pt x="2332" y="646"/>
                    <a:pt x="2332" y="331"/>
                    <a:pt x="2143" y="142"/>
                  </a:cubicBezTo>
                  <a:cubicBezTo>
                    <a:pt x="2033" y="48"/>
                    <a:pt x="1899" y="1"/>
                    <a:pt x="17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244;p57">
              <a:extLst>
                <a:ext uri="{FF2B5EF4-FFF2-40B4-BE49-F238E27FC236}">
                  <a16:creationId xmlns:a16="http://schemas.microsoft.com/office/drawing/2014/main" id="{4A30E839-0717-28F1-47B7-58B40AA7CC9C}"/>
                </a:ext>
              </a:extLst>
            </p:cNvPr>
            <p:cNvSpPr/>
            <p:nvPr/>
          </p:nvSpPr>
          <p:spPr>
            <a:xfrm>
              <a:off x="-5216175" y="3795550"/>
              <a:ext cx="58300" cy="55950"/>
            </a:xfrm>
            <a:custGeom>
              <a:avLst/>
              <a:gdLst/>
              <a:ahLst/>
              <a:cxnLst/>
              <a:rect l="l" t="t" r="r" b="b"/>
              <a:pathLst>
                <a:path w="2332" h="2238" extrusionOk="0">
                  <a:moveTo>
                    <a:pt x="1764" y="0"/>
                  </a:moveTo>
                  <a:cubicBezTo>
                    <a:pt x="1638" y="0"/>
                    <a:pt x="1512" y="47"/>
                    <a:pt x="1418" y="142"/>
                  </a:cubicBezTo>
                  <a:lnTo>
                    <a:pt x="189" y="1371"/>
                  </a:lnTo>
                  <a:cubicBezTo>
                    <a:pt x="0" y="1560"/>
                    <a:pt x="0" y="1875"/>
                    <a:pt x="189" y="2095"/>
                  </a:cubicBezTo>
                  <a:cubicBezTo>
                    <a:pt x="284" y="2190"/>
                    <a:pt x="410" y="2237"/>
                    <a:pt x="540" y="2237"/>
                  </a:cubicBezTo>
                  <a:cubicBezTo>
                    <a:pt x="670" y="2237"/>
                    <a:pt x="804" y="2190"/>
                    <a:pt x="914" y="2095"/>
                  </a:cubicBezTo>
                  <a:lnTo>
                    <a:pt x="2111" y="867"/>
                  </a:lnTo>
                  <a:cubicBezTo>
                    <a:pt x="2332" y="678"/>
                    <a:pt x="2332" y="363"/>
                    <a:pt x="2111" y="142"/>
                  </a:cubicBezTo>
                  <a:cubicBezTo>
                    <a:pt x="2016" y="47"/>
                    <a:pt x="1890" y="0"/>
                    <a:pt x="17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245;p57">
              <a:extLst>
                <a:ext uri="{FF2B5EF4-FFF2-40B4-BE49-F238E27FC236}">
                  <a16:creationId xmlns:a16="http://schemas.microsoft.com/office/drawing/2014/main" id="{F2CE2E07-E64B-3507-4DA2-370E6F00F6B5}"/>
                </a:ext>
              </a:extLst>
            </p:cNvPr>
            <p:cNvSpPr/>
            <p:nvPr/>
          </p:nvSpPr>
          <p:spPr>
            <a:xfrm>
              <a:off x="-5185475" y="3826250"/>
              <a:ext cx="57525" cy="55750"/>
            </a:xfrm>
            <a:custGeom>
              <a:avLst/>
              <a:gdLst/>
              <a:ahLst/>
              <a:cxnLst/>
              <a:rect l="l" t="t" r="r" b="b"/>
              <a:pathLst>
                <a:path w="2301" h="2230" extrusionOk="0">
                  <a:moveTo>
                    <a:pt x="1765" y="1"/>
                  </a:moveTo>
                  <a:cubicBezTo>
                    <a:pt x="1639" y="1"/>
                    <a:pt x="1513" y="48"/>
                    <a:pt x="1419" y="143"/>
                  </a:cubicBezTo>
                  <a:lnTo>
                    <a:pt x="190" y="1371"/>
                  </a:lnTo>
                  <a:cubicBezTo>
                    <a:pt x="1" y="1560"/>
                    <a:pt x="1" y="1875"/>
                    <a:pt x="190" y="2064"/>
                  </a:cubicBezTo>
                  <a:cubicBezTo>
                    <a:pt x="284" y="2175"/>
                    <a:pt x="410" y="2230"/>
                    <a:pt x="536" y="2230"/>
                  </a:cubicBezTo>
                  <a:cubicBezTo>
                    <a:pt x="662" y="2230"/>
                    <a:pt x="788" y="2175"/>
                    <a:pt x="883" y="2064"/>
                  </a:cubicBezTo>
                  <a:lnTo>
                    <a:pt x="2112" y="836"/>
                  </a:lnTo>
                  <a:cubicBezTo>
                    <a:pt x="2301" y="647"/>
                    <a:pt x="2301" y="332"/>
                    <a:pt x="2112" y="143"/>
                  </a:cubicBezTo>
                  <a:cubicBezTo>
                    <a:pt x="2017" y="48"/>
                    <a:pt x="1891" y="1"/>
                    <a:pt x="17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246;p57">
              <a:extLst>
                <a:ext uri="{FF2B5EF4-FFF2-40B4-BE49-F238E27FC236}">
                  <a16:creationId xmlns:a16="http://schemas.microsoft.com/office/drawing/2014/main" id="{4F42EB3B-BF0E-65F6-0CCC-2810FF35B9DE}"/>
                </a:ext>
              </a:extLst>
            </p:cNvPr>
            <p:cNvSpPr/>
            <p:nvPr/>
          </p:nvSpPr>
          <p:spPr>
            <a:xfrm>
              <a:off x="-5156325" y="3856375"/>
              <a:ext cx="58300" cy="55750"/>
            </a:xfrm>
            <a:custGeom>
              <a:avLst/>
              <a:gdLst/>
              <a:ahLst/>
              <a:cxnLst/>
              <a:rect l="l" t="t" r="r" b="b"/>
              <a:pathLst>
                <a:path w="2332" h="2230" extrusionOk="0">
                  <a:moveTo>
                    <a:pt x="1781" y="1"/>
                  </a:moveTo>
                  <a:cubicBezTo>
                    <a:pt x="1655" y="1"/>
                    <a:pt x="1529" y="56"/>
                    <a:pt x="1418" y="166"/>
                  </a:cubicBezTo>
                  <a:lnTo>
                    <a:pt x="190" y="1395"/>
                  </a:lnTo>
                  <a:cubicBezTo>
                    <a:pt x="1" y="1584"/>
                    <a:pt x="1" y="1899"/>
                    <a:pt x="190" y="2088"/>
                  </a:cubicBezTo>
                  <a:cubicBezTo>
                    <a:pt x="300" y="2183"/>
                    <a:pt x="442" y="2230"/>
                    <a:pt x="575" y="2230"/>
                  </a:cubicBezTo>
                  <a:cubicBezTo>
                    <a:pt x="709" y="2230"/>
                    <a:pt x="835" y="2183"/>
                    <a:pt x="914" y="2088"/>
                  </a:cubicBezTo>
                  <a:lnTo>
                    <a:pt x="2143" y="859"/>
                  </a:lnTo>
                  <a:cubicBezTo>
                    <a:pt x="2332" y="670"/>
                    <a:pt x="2332" y="355"/>
                    <a:pt x="2143" y="166"/>
                  </a:cubicBezTo>
                  <a:cubicBezTo>
                    <a:pt x="2033" y="56"/>
                    <a:pt x="1907" y="1"/>
                    <a:pt x="17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247;p57">
              <a:extLst>
                <a:ext uri="{FF2B5EF4-FFF2-40B4-BE49-F238E27FC236}">
                  <a16:creationId xmlns:a16="http://schemas.microsoft.com/office/drawing/2014/main" id="{E68919FA-13AC-6439-B9B1-269BCA1A9CAD}"/>
                </a:ext>
              </a:extLst>
            </p:cNvPr>
            <p:cNvSpPr/>
            <p:nvPr/>
          </p:nvSpPr>
          <p:spPr>
            <a:xfrm>
              <a:off x="-5105925" y="3886525"/>
              <a:ext cx="37050" cy="37425"/>
            </a:xfrm>
            <a:custGeom>
              <a:avLst/>
              <a:gdLst/>
              <a:ahLst/>
              <a:cxnLst/>
              <a:rect l="l" t="t" r="r" b="b"/>
              <a:pathLst>
                <a:path w="1482" h="1497" extrusionOk="0">
                  <a:moveTo>
                    <a:pt x="662" y="0"/>
                  </a:moveTo>
                  <a:lnTo>
                    <a:pt x="536" y="126"/>
                  </a:lnTo>
                  <a:lnTo>
                    <a:pt x="1" y="756"/>
                  </a:lnTo>
                  <a:lnTo>
                    <a:pt x="599" y="1355"/>
                  </a:lnTo>
                  <a:cubicBezTo>
                    <a:pt x="694" y="1449"/>
                    <a:pt x="820" y="1497"/>
                    <a:pt x="946" y="1497"/>
                  </a:cubicBezTo>
                  <a:cubicBezTo>
                    <a:pt x="1072" y="1497"/>
                    <a:pt x="1198" y="1449"/>
                    <a:pt x="1293" y="1355"/>
                  </a:cubicBezTo>
                  <a:cubicBezTo>
                    <a:pt x="1482" y="1166"/>
                    <a:pt x="1482" y="851"/>
                    <a:pt x="1293" y="662"/>
                  </a:cubicBezTo>
                  <a:lnTo>
                    <a:pt x="6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248;p57">
              <a:extLst>
                <a:ext uri="{FF2B5EF4-FFF2-40B4-BE49-F238E27FC236}">
                  <a16:creationId xmlns:a16="http://schemas.microsoft.com/office/drawing/2014/main" id="{756B9EA4-E78C-5A99-6311-18A896F25627}"/>
                </a:ext>
              </a:extLst>
            </p:cNvPr>
            <p:cNvSpPr/>
            <p:nvPr/>
          </p:nvSpPr>
          <p:spPr>
            <a:xfrm>
              <a:off x="-5254775" y="3648050"/>
              <a:ext cx="278050" cy="248325"/>
            </a:xfrm>
            <a:custGeom>
              <a:avLst/>
              <a:gdLst/>
              <a:ahLst/>
              <a:cxnLst/>
              <a:rect l="l" t="t" r="r" b="b"/>
              <a:pathLst>
                <a:path w="11122" h="9933" extrusionOk="0">
                  <a:moveTo>
                    <a:pt x="4049" y="1"/>
                  </a:moveTo>
                  <a:cubicBezTo>
                    <a:pt x="3781" y="1"/>
                    <a:pt x="3513" y="103"/>
                    <a:pt x="3308" y="308"/>
                  </a:cubicBezTo>
                  <a:lnTo>
                    <a:pt x="410" y="3364"/>
                  </a:lnTo>
                  <a:cubicBezTo>
                    <a:pt x="0" y="3774"/>
                    <a:pt x="0" y="4435"/>
                    <a:pt x="410" y="4813"/>
                  </a:cubicBezTo>
                  <a:lnTo>
                    <a:pt x="631" y="5065"/>
                  </a:lnTo>
                  <a:lnTo>
                    <a:pt x="1198" y="4498"/>
                  </a:lnTo>
                  <a:cubicBezTo>
                    <a:pt x="1454" y="4242"/>
                    <a:pt x="1794" y="4106"/>
                    <a:pt x="2122" y="4106"/>
                  </a:cubicBezTo>
                  <a:cubicBezTo>
                    <a:pt x="2398" y="4106"/>
                    <a:pt x="2666" y="4202"/>
                    <a:pt x="2867" y="4404"/>
                  </a:cubicBezTo>
                  <a:cubicBezTo>
                    <a:pt x="3151" y="4624"/>
                    <a:pt x="3308" y="4971"/>
                    <a:pt x="3277" y="5286"/>
                  </a:cubicBezTo>
                  <a:cubicBezTo>
                    <a:pt x="3592" y="5286"/>
                    <a:pt x="3907" y="5412"/>
                    <a:pt x="4128" y="5664"/>
                  </a:cubicBezTo>
                  <a:cubicBezTo>
                    <a:pt x="4380" y="5884"/>
                    <a:pt x="4506" y="6200"/>
                    <a:pt x="4506" y="6515"/>
                  </a:cubicBezTo>
                  <a:cubicBezTo>
                    <a:pt x="4821" y="6515"/>
                    <a:pt x="5136" y="6641"/>
                    <a:pt x="5356" y="6861"/>
                  </a:cubicBezTo>
                  <a:cubicBezTo>
                    <a:pt x="5608" y="7113"/>
                    <a:pt x="5703" y="7428"/>
                    <a:pt x="5703" y="7743"/>
                  </a:cubicBezTo>
                  <a:cubicBezTo>
                    <a:pt x="6018" y="7743"/>
                    <a:pt x="6364" y="7869"/>
                    <a:pt x="6585" y="8090"/>
                  </a:cubicBezTo>
                  <a:cubicBezTo>
                    <a:pt x="6837" y="8342"/>
                    <a:pt x="6931" y="8657"/>
                    <a:pt x="6931" y="8909"/>
                  </a:cubicBezTo>
                  <a:lnTo>
                    <a:pt x="7814" y="9791"/>
                  </a:lnTo>
                  <a:cubicBezTo>
                    <a:pt x="7908" y="9886"/>
                    <a:pt x="8034" y="9933"/>
                    <a:pt x="8160" y="9933"/>
                  </a:cubicBezTo>
                  <a:cubicBezTo>
                    <a:pt x="8286" y="9933"/>
                    <a:pt x="8412" y="9886"/>
                    <a:pt x="8507" y="9791"/>
                  </a:cubicBezTo>
                  <a:cubicBezTo>
                    <a:pt x="8727" y="9602"/>
                    <a:pt x="8727" y="9287"/>
                    <a:pt x="8507" y="9066"/>
                  </a:cubicBezTo>
                  <a:lnTo>
                    <a:pt x="7656" y="8216"/>
                  </a:lnTo>
                  <a:cubicBezTo>
                    <a:pt x="7530" y="8090"/>
                    <a:pt x="7530" y="7869"/>
                    <a:pt x="7656" y="7743"/>
                  </a:cubicBezTo>
                  <a:cubicBezTo>
                    <a:pt x="7748" y="7596"/>
                    <a:pt x="7851" y="7534"/>
                    <a:pt x="7953" y="7534"/>
                  </a:cubicBezTo>
                  <a:cubicBezTo>
                    <a:pt x="8024" y="7534"/>
                    <a:pt x="8095" y="7565"/>
                    <a:pt x="8160" y="7617"/>
                  </a:cubicBezTo>
                  <a:lnTo>
                    <a:pt x="9011" y="8499"/>
                  </a:lnTo>
                  <a:cubicBezTo>
                    <a:pt x="9121" y="8594"/>
                    <a:pt x="9255" y="8641"/>
                    <a:pt x="9385" y="8641"/>
                  </a:cubicBezTo>
                  <a:cubicBezTo>
                    <a:pt x="9515" y="8641"/>
                    <a:pt x="9641" y="8594"/>
                    <a:pt x="9735" y="8499"/>
                  </a:cubicBezTo>
                  <a:cubicBezTo>
                    <a:pt x="9924" y="8279"/>
                    <a:pt x="9924" y="7964"/>
                    <a:pt x="9735" y="7775"/>
                  </a:cubicBezTo>
                  <a:lnTo>
                    <a:pt x="8853" y="6924"/>
                  </a:lnTo>
                  <a:cubicBezTo>
                    <a:pt x="8759" y="6798"/>
                    <a:pt x="8759" y="6578"/>
                    <a:pt x="8853" y="6452"/>
                  </a:cubicBezTo>
                  <a:cubicBezTo>
                    <a:pt x="8916" y="6389"/>
                    <a:pt x="9011" y="6357"/>
                    <a:pt x="9101" y="6357"/>
                  </a:cubicBezTo>
                  <a:cubicBezTo>
                    <a:pt x="9192" y="6357"/>
                    <a:pt x="9279" y="6389"/>
                    <a:pt x="9326" y="6452"/>
                  </a:cubicBezTo>
                  <a:lnTo>
                    <a:pt x="10208" y="7302"/>
                  </a:lnTo>
                  <a:cubicBezTo>
                    <a:pt x="10303" y="7397"/>
                    <a:pt x="10429" y="7444"/>
                    <a:pt x="10555" y="7444"/>
                  </a:cubicBezTo>
                  <a:cubicBezTo>
                    <a:pt x="10681" y="7444"/>
                    <a:pt x="10807" y="7397"/>
                    <a:pt x="10901" y="7302"/>
                  </a:cubicBezTo>
                  <a:cubicBezTo>
                    <a:pt x="11122" y="7113"/>
                    <a:pt x="11122" y="6798"/>
                    <a:pt x="10901" y="6609"/>
                  </a:cubicBezTo>
                  <a:lnTo>
                    <a:pt x="10334" y="6010"/>
                  </a:lnTo>
                  <a:lnTo>
                    <a:pt x="10208" y="5884"/>
                  </a:lnTo>
                  <a:lnTo>
                    <a:pt x="6931" y="2608"/>
                  </a:lnTo>
                  <a:cubicBezTo>
                    <a:pt x="6884" y="2561"/>
                    <a:pt x="6798" y="2537"/>
                    <a:pt x="6707" y="2537"/>
                  </a:cubicBezTo>
                  <a:cubicBezTo>
                    <a:pt x="6616" y="2537"/>
                    <a:pt x="6522" y="2561"/>
                    <a:pt x="6459" y="2608"/>
                  </a:cubicBezTo>
                  <a:lnTo>
                    <a:pt x="5167" y="3931"/>
                  </a:lnTo>
                  <a:cubicBezTo>
                    <a:pt x="4904" y="4176"/>
                    <a:pt x="4562" y="4308"/>
                    <a:pt x="4229" y="4308"/>
                  </a:cubicBezTo>
                  <a:cubicBezTo>
                    <a:pt x="4004" y="4308"/>
                    <a:pt x="3783" y="4247"/>
                    <a:pt x="3592" y="4120"/>
                  </a:cubicBezTo>
                  <a:cubicBezTo>
                    <a:pt x="2962" y="3679"/>
                    <a:pt x="2930" y="2829"/>
                    <a:pt x="3434" y="2293"/>
                  </a:cubicBezTo>
                  <a:lnTo>
                    <a:pt x="5010" y="529"/>
                  </a:lnTo>
                  <a:lnTo>
                    <a:pt x="4789" y="308"/>
                  </a:lnTo>
                  <a:cubicBezTo>
                    <a:pt x="4584" y="103"/>
                    <a:pt x="4317" y="1"/>
                    <a:pt x="40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249;p57">
              <a:extLst>
                <a:ext uri="{FF2B5EF4-FFF2-40B4-BE49-F238E27FC236}">
                  <a16:creationId xmlns:a16="http://schemas.microsoft.com/office/drawing/2014/main" id="{5461898D-F2D5-1793-B3CC-6E0EE06C75C8}"/>
                </a:ext>
              </a:extLst>
            </p:cNvPr>
            <p:cNvSpPr/>
            <p:nvPr/>
          </p:nvSpPr>
          <p:spPr>
            <a:xfrm>
              <a:off x="-5163425" y="3631325"/>
              <a:ext cx="205600" cy="150450"/>
            </a:xfrm>
            <a:custGeom>
              <a:avLst/>
              <a:gdLst/>
              <a:ahLst/>
              <a:cxnLst/>
              <a:rect l="l" t="t" r="r" b="b"/>
              <a:pathLst>
                <a:path w="8224" h="6018" extrusionOk="0">
                  <a:moveTo>
                    <a:pt x="3699" y="0"/>
                  </a:moveTo>
                  <a:cubicBezTo>
                    <a:pt x="3435" y="0"/>
                    <a:pt x="3167" y="95"/>
                    <a:pt x="2962" y="284"/>
                  </a:cubicBezTo>
                  <a:lnTo>
                    <a:pt x="2364" y="883"/>
                  </a:lnTo>
                  <a:lnTo>
                    <a:pt x="2269" y="1009"/>
                  </a:lnTo>
                  <a:lnTo>
                    <a:pt x="222" y="3245"/>
                  </a:lnTo>
                  <a:cubicBezTo>
                    <a:pt x="1" y="3435"/>
                    <a:pt x="1" y="3781"/>
                    <a:pt x="222" y="3970"/>
                  </a:cubicBezTo>
                  <a:cubicBezTo>
                    <a:pt x="316" y="4065"/>
                    <a:pt x="442" y="4112"/>
                    <a:pt x="568" y="4112"/>
                  </a:cubicBezTo>
                  <a:cubicBezTo>
                    <a:pt x="694" y="4112"/>
                    <a:pt x="820" y="4065"/>
                    <a:pt x="915" y="3970"/>
                  </a:cubicBezTo>
                  <a:lnTo>
                    <a:pt x="2269" y="2615"/>
                  </a:lnTo>
                  <a:cubicBezTo>
                    <a:pt x="2458" y="2426"/>
                    <a:pt x="2718" y="2332"/>
                    <a:pt x="2982" y="2332"/>
                  </a:cubicBezTo>
                  <a:cubicBezTo>
                    <a:pt x="3246" y="2332"/>
                    <a:pt x="3514" y="2426"/>
                    <a:pt x="3719" y="2615"/>
                  </a:cubicBezTo>
                  <a:lnTo>
                    <a:pt x="7090" y="6018"/>
                  </a:lnTo>
                  <a:lnTo>
                    <a:pt x="7814" y="5356"/>
                  </a:lnTo>
                  <a:cubicBezTo>
                    <a:pt x="8224" y="4947"/>
                    <a:pt x="8224" y="4285"/>
                    <a:pt x="7814" y="3876"/>
                  </a:cubicBezTo>
                  <a:lnTo>
                    <a:pt x="4412" y="284"/>
                  </a:lnTo>
                  <a:cubicBezTo>
                    <a:pt x="4223" y="95"/>
                    <a:pt x="3963" y="0"/>
                    <a:pt x="36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0" name="Google Shape;8250;p57">
            <a:extLst>
              <a:ext uri="{FF2B5EF4-FFF2-40B4-BE49-F238E27FC236}">
                <a16:creationId xmlns:a16="http://schemas.microsoft.com/office/drawing/2014/main" id="{03F0898E-DC4B-30BD-A0B9-2763D04432FE}"/>
              </a:ext>
            </a:extLst>
          </p:cNvPr>
          <p:cNvGrpSpPr/>
          <p:nvPr/>
        </p:nvGrpSpPr>
        <p:grpSpPr>
          <a:xfrm>
            <a:off x="3546957" y="5644380"/>
            <a:ext cx="452920" cy="454125"/>
            <a:chOff x="-5251625" y="3991275"/>
            <a:chExt cx="291450" cy="292225"/>
          </a:xfrm>
          <a:solidFill>
            <a:srgbClr val="054B99"/>
          </a:solidFill>
        </p:grpSpPr>
        <p:sp>
          <p:nvSpPr>
            <p:cNvPr id="861" name="Google Shape;8251;p57">
              <a:extLst>
                <a:ext uri="{FF2B5EF4-FFF2-40B4-BE49-F238E27FC236}">
                  <a16:creationId xmlns:a16="http://schemas.microsoft.com/office/drawing/2014/main" id="{B99B8A77-D66A-BE5D-E51A-A577215BB189}"/>
                </a:ext>
              </a:extLst>
            </p:cNvPr>
            <p:cNvSpPr/>
            <p:nvPr/>
          </p:nvSpPr>
          <p:spPr>
            <a:xfrm>
              <a:off x="-5179950" y="4198400"/>
              <a:ext cx="145725" cy="85100"/>
            </a:xfrm>
            <a:custGeom>
              <a:avLst/>
              <a:gdLst/>
              <a:ahLst/>
              <a:cxnLst/>
              <a:rect l="l" t="t" r="r" b="b"/>
              <a:pathLst>
                <a:path w="5829" h="3404" extrusionOk="0">
                  <a:moveTo>
                    <a:pt x="0" y="1"/>
                  </a:moveTo>
                  <a:lnTo>
                    <a:pt x="504" y="3151"/>
                  </a:lnTo>
                  <a:cubicBezTo>
                    <a:pt x="567" y="3309"/>
                    <a:pt x="662" y="3403"/>
                    <a:pt x="883" y="3403"/>
                  </a:cubicBezTo>
                  <a:lnTo>
                    <a:pt x="4978" y="3403"/>
                  </a:lnTo>
                  <a:cubicBezTo>
                    <a:pt x="5136" y="3403"/>
                    <a:pt x="5293" y="3309"/>
                    <a:pt x="5325" y="3151"/>
                  </a:cubicBezTo>
                  <a:lnTo>
                    <a:pt x="582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252;p57">
              <a:extLst>
                <a:ext uri="{FF2B5EF4-FFF2-40B4-BE49-F238E27FC236}">
                  <a16:creationId xmlns:a16="http://schemas.microsoft.com/office/drawing/2014/main" id="{D5BFDAC1-CFC2-2B63-2F61-4B87C3A7B147}"/>
                </a:ext>
              </a:extLst>
            </p:cNvPr>
            <p:cNvSpPr/>
            <p:nvPr/>
          </p:nvSpPr>
          <p:spPr>
            <a:xfrm>
              <a:off x="-5203575" y="4129100"/>
              <a:ext cx="196925" cy="51225"/>
            </a:xfrm>
            <a:custGeom>
              <a:avLst/>
              <a:gdLst/>
              <a:ahLst/>
              <a:cxnLst/>
              <a:rect l="l" t="t" r="r" b="b"/>
              <a:pathLst>
                <a:path w="7877" h="2049" extrusionOk="0">
                  <a:moveTo>
                    <a:pt x="1229" y="1"/>
                  </a:moveTo>
                  <a:cubicBezTo>
                    <a:pt x="504" y="1"/>
                    <a:pt x="0" y="662"/>
                    <a:pt x="284" y="1387"/>
                  </a:cubicBezTo>
                  <a:cubicBezTo>
                    <a:pt x="284" y="1702"/>
                    <a:pt x="567" y="1922"/>
                    <a:pt x="882" y="2017"/>
                  </a:cubicBezTo>
                  <a:cubicBezTo>
                    <a:pt x="945" y="2048"/>
                    <a:pt x="1071" y="2048"/>
                    <a:pt x="1197" y="2048"/>
                  </a:cubicBezTo>
                  <a:lnTo>
                    <a:pt x="6648" y="2048"/>
                  </a:lnTo>
                  <a:cubicBezTo>
                    <a:pt x="6774" y="2048"/>
                    <a:pt x="6868" y="2017"/>
                    <a:pt x="6963" y="2017"/>
                  </a:cubicBezTo>
                  <a:cubicBezTo>
                    <a:pt x="7278" y="1922"/>
                    <a:pt x="7530" y="1702"/>
                    <a:pt x="7656" y="1387"/>
                  </a:cubicBezTo>
                  <a:cubicBezTo>
                    <a:pt x="7876" y="662"/>
                    <a:pt x="7372" y="1"/>
                    <a:pt x="67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253;p57">
              <a:extLst>
                <a:ext uri="{FF2B5EF4-FFF2-40B4-BE49-F238E27FC236}">
                  <a16:creationId xmlns:a16="http://schemas.microsoft.com/office/drawing/2014/main" id="{1865896F-A5E0-E010-F566-8C7DAD8E9FFB}"/>
                </a:ext>
              </a:extLst>
            </p:cNvPr>
            <p:cNvSpPr/>
            <p:nvPr/>
          </p:nvSpPr>
          <p:spPr>
            <a:xfrm>
              <a:off x="-5251625" y="3991275"/>
              <a:ext cx="291450" cy="172500"/>
            </a:xfrm>
            <a:custGeom>
              <a:avLst/>
              <a:gdLst/>
              <a:ahLst/>
              <a:cxnLst/>
              <a:rect l="l" t="t" r="r" b="b"/>
              <a:pathLst>
                <a:path w="11658" h="6900" extrusionOk="0">
                  <a:moveTo>
                    <a:pt x="1009" y="0"/>
                  </a:moveTo>
                  <a:cubicBezTo>
                    <a:pt x="473" y="0"/>
                    <a:pt x="0" y="473"/>
                    <a:pt x="0" y="1040"/>
                  </a:cubicBezTo>
                  <a:lnTo>
                    <a:pt x="0" y="5829"/>
                  </a:lnTo>
                  <a:cubicBezTo>
                    <a:pt x="0" y="6396"/>
                    <a:pt x="473" y="6900"/>
                    <a:pt x="1009" y="6900"/>
                  </a:cubicBezTo>
                  <a:lnTo>
                    <a:pt x="1418" y="6900"/>
                  </a:lnTo>
                  <a:cubicBezTo>
                    <a:pt x="1387" y="6774"/>
                    <a:pt x="1387" y="6648"/>
                    <a:pt x="1387" y="6553"/>
                  </a:cubicBezTo>
                  <a:cubicBezTo>
                    <a:pt x="1387" y="5608"/>
                    <a:pt x="2111" y="4852"/>
                    <a:pt x="3056" y="4852"/>
                  </a:cubicBezTo>
                  <a:lnTo>
                    <a:pt x="3781" y="4852"/>
                  </a:lnTo>
                  <a:cubicBezTo>
                    <a:pt x="3907" y="4285"/>
                    <a:pt x="4254" y="3875"/>
                    <a:pt x="4726" y="3623"/>
                  </a:cubicBezTo>
                  <a:cubicBezTo>
                    <a:pt x="4537" y="3371"/>
                    <a:pt x="4411" y="3119"/>
                    <a:pt x="4411" y="2773"/>
                  </a:cubicBezTo>
                  <a:cubicBezTo>
                    <a:pt x="4411" y="2016"/>
                    <a:pt x="5041" y="1386"/>
                    <a:pt x="5797" y="1386"/>
                  </a:cubicBezTo>
                  <a:cubicBezTo>
                    <a:pt x="6522" y="1386"/>
                    <a:pt x="7152" y="2016"/>
                    <a:pt x="7152" y="2773"/>
                  </a:cubicBezTo>
                  <a:cubicBezTo>
                    <a:pt x="7152" y="3088"/>
                    <a:pt x="7058" y="3403"/>
                    <a:pt x="6837" y="3623"/>
                  </a:cubicBezTo>
                  <a:cubicBezTo>
                    <a:pt x="7310" y="3875"/>
                    <a:pt x="7688" y="4285"/>
                    <a:pt x="7782" y="4852"/>
                  </a:cubicBezTo>
                  <a:lnTo>
                    <a:pt x="8507" y="4852"/>
                  </a:lnTo>
                  <a:cubicBezTo>
                    <a:pt x="9452" y="4852"/>
                    <a:pt x="10208" y="5608"/>
                    <a:pt x="10208" y="6553"/>
                  </a:cubicBezTo>
                  <a:cubicBezTo>
                    <a:pt x="10208" y="6648"/>
                    <a:pt x="10208" y="6774"/>
                    <a:pt x="10145" y="6900"/>
                  </a:cubicBezTo>
                  <a:lnTo>
                    <a:pt x="10586" y="6900"/>
                  </a:lnTo>
                  <a:cubicBezTo>
                    <a:pt x="11153" y="6900"/>
                    <a:pt x="11626" y="6427"/>
                    <a:pt x="11626" y="5829"/>
                  </a:cubicBezTo>
                  <a:lnTo>
                    <a:pt x="11626" y="1040"/>
                  </a:lnTo>
                  <a:cubicBezTo>
                    <a:pt x="11657" y="473"/>
                    <a:pt x="11185" y="0"/>
                    <a:pt x="106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254;p57">
              <a:extLst>
                <a:ext uri="{FF2B5EF4-FFF2-40B4-BE49-F238E27FC236}">
                  <a16:creationId xmlns:a16="http://schemas.microsoft.com/office/drawing/2014/main" id="{3A32BC8B-2043-49CD-7940-8F59C09878FE}"/>
                </a:ext>
              </a:extLst>
            </p:cNvPr>
            <p:cNvSpPr/>
            <p:nvPr/>
          </p:nvSpPr>
          <p:spPr>
            <a:xfrm>
              <a:off x="-5139775" y="4096025"/>
              <a:ext cx="65400" cy="17350"/>
            </a:xfrm>
            <a:custGeom>
              <a:avLst/>
              <a:gdLst/>
              <a:ahLst/>
              <a:cxnLst/>
              <a:rect l="l" t="t" r="r" b="b"/>
              <a:pathLst>
                <a:path w="2616" h="694" extrusionOk="0">
                  <a:moveTo>
                    <a:pt x="1008" y="0"/>
                  </a:moveTo>
                  <a:cubicBezTo>
                    <a:pt x="567" y="0"/>
                    <a:pt x="158" y="315"/>
                    <a:pt x="0" y="693"/>
                  </a:cubicBezTo>
                  <a:lnTo>
                    <a:pt x="2615" y="693"/>
                  </a:lnTo>
                  <a:cubicBezTo>
                    <a:pt x="2489" y="252"/>
                    <a:pt x="2111" y="0"/>
                    <a:pt x="16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255;p57">
              <a:extLst>
                <a:ext uri="{FF2B5EF4-FFF2-40B4-BE49-F238E27FC236}">
                  <a16:creationId xmlns:a16="http://schemas.microsoft.com/office/drawing/2014/main" id="{6AF752B4-3925-0207-58C0-A7EC0991B319}"/>
                </a:ext>
              </a:extLst>
            </p:cNvPr>
            <p:cNvSpPr/>
            <p:nvPr/>
          </p:nvSpPr>
          <p:spPr>
            <a:xfrm>
              <a:off x="-5122450" y="4044825"/>
              <a:ext cx="33100" cy="33100"/>
            </a:xfrm>
            <a:custGeom>
              <a:avLst/>
              <a:gdLst/>
              <a:ahLst/>
              <a:cxnLst/>
              <a:rect l="l" t="t" r="r" b="b"/>
              <a:pathLst>
                <a:path w="1324" h="1324" extrusionOk="0">
                  <a:moveTo>
                    <a:pt x="662" y="0"/>
                  </a:moveTo>
                  <a:cubicBezTo>
                    <a:pt x="252" y="0"/>
                    <a:pt x="0" y="316"/>
                    <a:pt x="0" y="662"/>
                  </a:cubicBezTo>
                  <a:cubicBezTo>
                    <a:pt x="0" y="1009"/>
                    <a:pt x="315" y="1324"/>
                    <a:pt x="662" y="1324"/>
                  </a:cubicBezTo>
                  <a:cubicBezTo>
                    <a:pt x="1008" y="1324"/>
                    <a:pt x="1323" y="1009"/>
                    <a:pt x="1323" y="662"/>
                  </a:cubicBezTo>
                  <a:cubicBezTo>
                    <a:pt x="1323" y="253"/>
                    <a:pt x="1008" y="0"/>
                    <a:pt x="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6" name="Google Shape;8256;p57">
            <a:extLst>
              <a:ext uri="{FF2B5EF4-FFF2-40B4-BE49-F238E27FC236}">
                <a16:creationId xmlns:a16="http://schemas.microsoft.com/office/drawing/2014/main" id="{C3D34AA7-59D4-3AFA-C0B4-7EB5CD82AF1D}"/>
              </a:ext>
            </a:extLst>
          </p:cNvPr>
          <p:cNvGrpSpPr/>
          <p:nvPr/>
        </p:nvGrpSpPr>
        <p:grpSpPr>
          <a:xfrm>
            <a:off x="6504752" y="4492781"/>
            <a:ext cx="345226" cy="452881"/>
            <a:chOff x="-3365275" y="3253275"/>
            <a:chExt cx="222150" cy="291425"/>
          </a:xfrm>
          <a:solidFill>
            <a:srgbClr val="054B99"/>
          </a:solidFill>
        </p:grpSpPr>
        <p:sp>
          <p:nvSpPr>
            <p:cNvPr id="867" name="Google Shape;8257;p57">
              <a:extLst>
                <a:ext uri="{FF2B5EF4-FFF2-40B4-BE49-F238E27FC236}">
                  <a16:creationId xmlns:a16="http://schemas.microsoft.com/office/drawing/2014/main" id="{9127077B-7A00-B162-3D54-0E688A552345}"/>
                </a:ext>
              </a:extLst>
            </p:cNvPr>
            <p:cNvSpPr/>
            <p:nvPr/>
          </p:nvSpPr>
          <p:spPr>
            <a:xfrm>
              <a:off x="-3365275" y="3253275"/>
              <a:ext cx="222150" cy="291425"/>
            </a:xfrm>
            <a:custGeom>
              <a:avLst/>
              <a:gdLst/>
              <a:ahLst/>
              <a:cxnLst/>
              <a:rect l="l" t="t" r="r" b="b"/>
              <a:pathLst>
                <a:path w="8886" h="11657" extrusionOk="0">
                  <a:moveTo>
                    <a:pt x="5861" y="662"/>
                  </a:moveTo>
                  <a:cubicBezTo>
                    <a:pt x="6302" y="662"/>
                    <a:pt x="6302" y="1323"/>
                    <a:pt x="5861" y="1323"/>
                  </a:cubicBezTo>
                  <a:lnTo>
                    <a:pt x="3120" y="1323"/>
                  </a:lnTo>
                  <a:cubicBezTo>
                    <a:pt x="2647" y="1323"/>
                    <a:pt x="2647" y="662"/>
                    <a:pt x="3120" y="662"/>
                  </a:cubicBezTo>
                  <a:close/>
                  <a:moveTo>
                    <a:pt x="7215" y="3466"/>
                  </a:moveTo>
                  <a:cubicBezTo>
                    <a:pt x="7625" y="3466"/>
                    <a:pt x="7625" y="4127"/>
                    <a:pt x="7215" y="4127"/>
                  </a:cubicBezTo>
                  <a:lnTo>
                    <a:pt x="4443" y="4127"/>
                  </a:lnTo>
                  <a:cubicBezTo>
                    <a:pt x="4002" y="4127"/>
                    <a:pt x="3970" y="3466"/>
                    <a:pt x="4443" y="3466"/>
                  </a:cubicBezTo>
                  <a:close/>
                  <a:moveTo>
                    <a:pt x="3101" y="2795"/>
                  </a:moveTo>
                  <a:cubicBezTo>
                    <a:pt x="3360" y="2795"/>
                    <a:pt x="3582" y="3129"/>
                    <a:pt x="3340" y="3371"/>
                  </a:cubicBezTo>
                  <a:lnTo>
                    <a:pt x="2899" y="3812"/>
                  </a:lnTo>
                  <a:lnTo>
                    <a:pt x="3340" y="4253"/>
                  </a:lnTo>
                  <a:cubicBezTo>
                    <a:pt x="3582" y="4495"/>
                    <a:pt x="3360" y="4830"/>
                    <a:pt x="3101" y="4830"/>
                  </a:cubicBezTo>
                  <a:cubicBezTo>
                    <a:pt x="3023" y="4830"/>
                    <a:pt x="2941" y="4799"/>
                    <a:pt x="2868" y="4726"/>
                  </a:cubicBezTo>
                  <a:lnTo>
                    <a:pt x="2427" y="4285"/>
                  </a:lnTo>
                  <a:lnTo>
                    <a:pt x="2017" y="4726"/>
                  </a:lnTo>
                  <a:cubicBezTo>
                    <a:pt x="1944" y="4799"/>
                    <a:pt x="1862" y="4830"/>
                    <a:pt x="1784" y="4830"/>
                  </a:cubicBezTo>
                  <a:cubicBezTo>
                    <a:pt x="1525" y="4830"/>
                    <a:pt x="1303" y="4495"/>
                    <a:pt x="1545" y="4253"/>
                  </a:cubicBezTo>
                  <a:lnTo>
                    <a:pt x="1954" y="3812"/>
                  </a:lnTo>
                  <a:lnTo>
                    <a:pt x="1545" y="3371"/>
                  </a:lnTo>
                  <a:cubicBezTo>
                    <a:pt x="1303" y="3129"/>
                    <a:pt x="1525" y="2795"/>
                    <a:pt x="1784" y="2795"/>
                  </a:cubicBezTo>
                  <a:cubicBezTo>
                    <a:pt x="1862" y="2795"/>
                    <a:pt x="1944" y="2825"/>
                    <a:pt x="2017" y="2899"/>
                  </a:cubicBezTo>
                  <a:lnTo>
                    <a:pt x="2427" y="3340"/>
                  </a:lnTo>
                  <a:lnTo>
                    <a:pt x="2868" y="2899"/>
                  </a:lnTo>
                  <a:cubicBezTo>
                    <a:pt x="2941" y="2825"/>
                    <a:pt x="3023" y="2795"/>
                    <a:pt x="3101" y="2795"/>
                  </a:cubicBezTo>
                  <a:close/>
                  <a:moveTo>
                    <a:pt x="7242" y="6206"/>
                  </a:moveTo>
                  <a:cubicBezTo>
                    <a:pt x="7625" y="6206"/>
                    <a:pt x="7616" y="6868"/>
                    <a:pt x="7215" y="6868"/>
                  </a:cubicBezTo>
                  <a:lnTo>
                    <a:pt x="4443" y="6868"/>
                  </a:lnTo>
                  <a:cubicBezTo>
                    <a:pt x="4002" y="6868"/>
                    <a:pt x="3970" y="6207"/>
                    <a:pt x="4443" y="6207"/>
                  </a:cubicBezTo>
                  <a:lnTo>
                    <a:pt x="7215" y="6207"/>
                  </a:lnTo>
                  <a:cubicBezTo>
                    <a:pt x="7225" y="6206"/>
                    <a:pt x="7233" y="6206"/>
                    <a:pt x="7242" y="6206"/>
                  </a:cubicBezTo>
                  <a:close/>
                  <a:moveTo>
                    <a:pt x="3101" y="5504"/>
                  </a:moveTo>
                  <a:cubicBezTo>
                    <a:pt x="3360" y="5504"/>
                    <a:pt x="3582" y="5839"/>
                    <a:pt x="3340" y="6081"/>
                  </a:cubicBezTo>
                  <a:lnTo>
                    <a:pt x="2899" y="6522"/>
                  </a:lnTo>
                  <a:lnTo>
                    <a:pt x="3340" y="6963"/>
                  </a:lnTo>
                  <a:cubicBezTo>
                    <a:pt x="3582" y="7205"/>
                    <a:pt x="3360" y="7539"/>
                    <a:pt x="3101" y="7539"/>
                  </a:cubicBezTo>
                  <a:cubicBezTo>
                    <a:pt x="3023" y="7539"/>
                    <a:pt x="2941" y="7509"/>
                    <a:pt x="2868" y="7435"/>
                  </a:cubicBezTo>
                  <a:lnTo>
                    <a:pt x="2427" y="6994"/>
                  </a:lnTo>
                  <a:lnTo>
                    <a:pt x="2017" y="7435"/>
                  </a:lnTo>
                  <a:cubicBezTo>
                    <a:pt x="1944" y="7509"/>
                    <a:pt x="1862" y="7539"/>
                    <a:pt x="1784" y="7539"/>
                  </a:cubicBezTo>
                  <a:cubicBezTo>
                    <a:pt x="1525" y="7539"/>
                    <a:pt x="1303" y="7205"/>
                    <a:pt x="1545" y="6963"/>
                  </a:cubicBezTo>
                  <a:lnTo>
                    <a:pt x="1954" y="6522"/>
                  </a:lnTo>
                  <a:lnTo>
                    <a:pt x="1545" y="6081"/>
                  </a:lnTo>
                  <a:cubicBezTo>
                    <a:pt x="1303" y="5839"/>
                    <a:pt x="1525" y="5504"/>
                    <a:pt x="1784" y="5504"/>
                  </a:cubicBezTo>
                  <a:cubicBezTo>
                    <a:pt x="1862" y="5504"/>
                    <a:pt x="1944" y="5535"/>
                    <a:pt x="2017" y="5608"/>
                  </a:cubicBezTo>
                  <a:lnTo>
                    <a:pt x="2427" y="6049"/>
                  </a:lnTo>
                  <a:lnTo>
                    <a:pt x="2868" y="5608"/>
                  </a:lnTo>
                  <a:cubicBezTo>
                    <a:pt x="2941" y="5535"/>
                    <a:pt x="3023" y="5504"/>
                    <a:pt x="3101" y="5504"/>
                  </a:cubicBezTo>
                  <a:close/>
                  <a:moveTo>
                    <a:pt x="7215" y="8916"/>
                  </a:moveTo>
                  <a:cubicBezTo>
                    <a:pt x="7625" y="8916"/>
                    <a:pt x="7625" y="9609"/>
                    <a:pt x="7215" y="9609"/>
                  </a:cubicBezTo>
                  <a:lnTo>
                    <a:pt x="4443" y="9609"/>
                  </a:lnTo>
                  <a:cubicBezTo>
                    <a:pt x="4002" y="9609"/>
                    <a:pt x="3970" y="8916"/>
                    <a:pt x="4443" y="8916"/>
                  </a:cubicBezTo>
                  <a:close/>
                  <a:moveTo>
                    <a:pt x="2395" y="8254"/>
                  </a:moveTo>
                  <a:cubicBezTo>
                    <a:pt x="2962" y="8254"/>
                    <a:pt x="3435" y="8727"/>
                    <a:pt x="3435" y="9263"/>
                  </a:cubicBezTo>
                  <a:cubicBezTo>
                    <a:pt x="3435" y="9830"/>
                    <a:pt x="2994" y="10302"/>
                    <a:pt x="2395" y="10302"/>
                  </a:cubicBezTo>
                  <a:cubicBezTo>
                    <a:pt x="1860" y="10302"/>
                    <a:pt x="1387" y="9830"/>
                    <a:pt x="1387" y="9263"/>
                  </a:cubicBezTo>
                  <a:cubicBezTo>
                    <a:pt x="1387" y="8727"/>
                    <a:pt x="1860" y="8254"/>
                    <a:pt x="2395" y="8254"/>
                  </a:cubicBezTo>
                  <a:close/>
                  <a:moveTo>
                    <a:pt x="3057" y="0"/>
                  </a:moveTo>
                  <a:cubicBezTo>
                    <a:pt x="2647" y="0"/>
                    <a:pt x="2238" y="252"/>
                    <a:pt x="2112" y="662"/>
                  </a:cubicBezTo>
                  <a:lnTo>
                    <a:pt x="1009" y="662"/>
                  </a:lnTo>
                  <a:cubicBezTo>
                    <a:pt x="473" y="662"/>
                    <a:pt x="1" y="1134"/>
                    <a:pt x="1" y="1670"/>
                  </a:cubicBezTo>
                  <a:lnTo>
                    <a:pt x="1" y="10617"/>
                  </a:lnTo>
                  <a:cubicBezTo>
                    <a:pt x="1" y="11153"/>
                    <a:pt x="473" y="11657"/>
                    <a:pt x="1009" y="11657"/>
                  </a:cubicBezTo>
                  <a:lnTo>
                    <a:pt x="7877" y="11657"/>
                  </a:lnTo>
                  <a:cubicBezTo>
                    <a:pt x="8413" y="11657"/>
                    <a:pt x="8885" y="11184"/>
                    <a:pt x="8885" y="10617"/>
                  </a:cubicBezTo>
                  <a:lnTo>
                    <a:pt x="8885" y="1670"/>
                  </a:lnTo>
                  <a:cubicBezTo>
                    <a:pt x="8885" y="1134"/>
                    <a:pt x="8476" y="662"/>
                    <a:pt x="7877" y="662"/>
                  </a:cubicBezTo>
                  <a:lnTo>
                    <a:pt x="6774" y="662"/>
                  </a:lnTo>
                  <a:cubicBezTo>
                    <a:pt x="6617" y="252"/>
                    <a:pt x="6270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258;p57">
              <a:extLst>
                <a:ext uri="{FF2B5EF4-FFF2-40B4-BE49-F238E27FC236}">
                  <a16:creationId xmlns:a16="http://schemas.microsoft.com/office/drawing/2014/main" id="{D04EC81A-FC0D-7906-A3D0-449733380025}"/>
                </a:ext>
              </a:extLst>
            </p:cNvPr>
            <p:cNvSpPr/>
            <p:nvPr/>
          </p:nvSpPr>
          <p:spPr>
            <a:xfrm>
              <a:off x="-3314075" y="347617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9" name="Google Shape;8259;p57">
            <a:extLst>
              <a:ext uri="{FF2B5EF4-FFF2-40B4-BE49-F238E27FC236}">
                <a16:creationId xmlns:a16="http://schemas.microsoft.com/office/drawing/2014/main" id="{97B71E94-3901-BAA2-D009-E81C72CD2D07}"/>
              </a:ext>
            </a:extLst>
          </p:cNvPr>
          <p:cNvGrpSpPr/>
          <p:nvPr/>
        </p:nvGrpSpPr>
        <p:grpSpPr>
          <a:xfrm>
            <a:off x="6476623" y="5048403"/>
            <a:ext cx="401482" cy="455367"/>
            <a:chOff x="-3383375" y="3611625"/>
            <a:chExt cx="258350" cy="293025"/>
          </a:xfrm>
          <a:solidFill>
            <a:srgbClr val="054B99"/>
          </a:solidFill>
        </p:grpSpPr>
        <p:sp>
          <p:nvSpPr>
            <p:cNvPr id="870" name="Google Shape;8260;p57">
              <a:extLst>
                <a:ext uri="{FF2B5EF4-FFF2-40B4-BE49-F238E27FC236}">
                  <a16:creationId xmlns:a16="http://schemas.microsoft.com/office/drawing/2014/main" id="{DAE93BCE-1DA7-CFF7-6B6D-340D1359784F}"/>
                </a:ext>
              </a:extLst>
            </p:cNvPr>
            <p:cNvSpPr/>
            <p:nvPr/>
          </p:nvSpPr>
          <p:spPr>
            <a:xfrm>
              <a:off x="-3383375" y="3611625"/>
              <a:ext cx="258350" cy="85175"/>
            </a:xfrm>
            <a:custGeom>
              <a:avLst/>
              <a:gdLst/>
              <a:ahLst/>
              <a:cxnLst/>
              <a:rect l="l" t="t" r="r" b="b"/>
              <a:pathLst>
                <a:path w="10334" h="3407" extrusionOk="0">
                  <a:moveTo>
                    <a:pt x="6049" y="694"/>
                  </a:moveTo>
                  <a:cubicBezTo>
                    <a:pt x="6207" y="694"/>
                    <a:pt x="6301" y="757"/>
                    <a:pt x="6364" y="946"/>
                  </a:cubicBezTo>
                  <a:lnTo>
                    <a:pt x="6522" y="1356"/>
                  </a:lnTo>
                  <a:lnTo>
                    <a:pt x="3781" y="1356"/>
                  </a:lnTo>
                  <a:lnTo>
                    <a:pt x="4001" y="946"/>
                  </a:lnTo>
                  <a:cubicBezTo>
                    <a:pt x="4033" y="788"/>
                    <a:pt x="4190" y="694"/>
                    <a:pt x="4316" y="694"/>
                  </a:cubicBezTo>
                  <a:close/>
                  <a:moveTo>
                    <a:pt x="4316" y="1"/>
                  </a:moveTo>
                  <a:cubicBezTo>
                    <a:pt x="3875" y="1"/>
                    <a:pt x="3466" y="253"/>
                    <a:pt x="3308" y="694"/>
                  </a:cubicBezTo>
                  <a:lnTo>
                    <a:pt x="3088" y="1356"/>
                  </a:lnTo>
                  <a:lnTo>
                    <a:pt x="1040" y="1356"/>
                  </a:lnTo>
                  <a:cubicBezTo>
                    <a:pt x="473" y="1356"/>
                    <a:pt x="0" y="1828"/>
                    <a:pt x="0" y="2395"/>
                  </a:cubicBezTo>
                  <a:lnTo>
                    <a:pt x="0" y="3057"/>
                  </a:lnTo>
                  <a:cubicBezTo>
                    <a:pt x="0" y="3370"/>
                    <a:pt x="221" y="3407"/>
                    <a:pt x="480" y="3407"/>
                  </a:cubicBezTo>
                  <a:cubicBezTo>
                    <a:pt x="560" y="3407"/>
                    <a:pt x="643" y="3403"/>
                    <a:pt x="725" y="3403"/>
                  </a:cubicBezTo>
                  <a:lnTo>
                    <a:pt x="9924" y="3403"/>
                  </a:lnTo>
                  <a:cubicBezTo>
                    <a:pt x="10145" y="3403"/>
                    <a:pt x="10302" y="3246"/>
                    <a:pt x="10302" y="3057"/>
                  </a:cubicBezTo>
                  <a:lnTo>
                    <a:pt x="10302" y="2395"/>
                  </a:lnTo>
                  <a:cubicBezTo>
                    <a:pt x="10334" y="1828"/>
                    <a:pt x="9861" y="1356"/>
                    <a:pt x="9294" y="1356"/>
                  </a:cubicBezTo>
                  <a:lnTo>
                    <a:pt x="7246" y="1356"/>
                  </a:lnTo>
                  <a:lnTo>
                    <a:pt x="7026" y="694"/>
                  </a:lnTo>
                  <a:cubicBezTo>
                    <a:pt x="6868" y="253"/>
                    <a:pt x="6522" y="1"/>
                    <a:pt x="60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261;p57">
              <a:extLst>
                <a:ext uri="{FF2B5EF4-FFF2-40B4-BE49-F238E27FC236}">
                  <a16:creationId xmlns:a16="http://schemas.microsoft.com/office/drawing/2014/main" id="{9E519994-406C-4FF5-E712-9951AAFD04D5}"/>
                </a:ext>
              </a:extLst>
            </p:cNvPr>
            <p:cNvSpPr/>
            <p:nvPr/>
          </p:nvSpPr>
          <p:spPr>
            <a:xfrm>
              <a:off x="-3362900" y="3716375"/>
              <a:ext cx="218200" cy="188275"/>
            </a:xfrm>
            <a:custGeom>
              <a:avLst/>
              <a:gdLst/>
              <a:ahLst/>
              <a:cxnLst/>
              <a:rect l="l" t="t" r="r" b="b"/>
              <a:pathLst>
                <a:path w="8728" h="7531" extrusionOk="0">
                  <a:moveTo>
                    <a:pt x="2324" y="666"/>
                  </a:moveTo>
                  <a:cubicBezTo>
                    <a:pt x="2487" y="666"/>
                    <a:pt x="2647" y="777"/>
                    <a:pt x="2647" y="1009"/>
                  </a:cubicBezTo>
                  <a:lnTo>
                    <a:pt x="2647" y="5798"/>
                  </a:lnTo>
                  <a:cubicBezTo>
                    <a:pt x="2647" y="6022"/>
                    <a:pt x="2476" y="6141"/>
                    <a:pt x="2307" y="6141"/>
                  </a:cubicBezTo>
                  <a:cubicBezTo>
                    <a:pt x="2145" y="6141"/>
                    <a:pt x="1985" y="6030"/>
                    <a:pt x="1985" y="5798"/>
                  </a:cubicBezTo>
                  <a:lnTo>
                    <a:pt x="1985" y="1009"/>
                  </a:lnTo>
                  <a:cubicBezTo>
                    <a:pt x="1985" y="785"/>
                    <a:pt x="2156" y="666"/>
                    <a:pt x="2324" y="666"/>
                  </a:cubicBezTo>
                  <a:close/>
                  <a:moveTo>
                    <a:pt x="4372" y="666"/>
                  </a:moveTo>
                  <a:cubicBezTo>
                    <a:pt x="4535" y="666"/>
                    <a:pt x="4695" y="777"/>
                    <a:pt x="4695" y="1009"/>
                  </a:cubicBezTo>
                  <a:lnTo>
                    <a:pt x="4695" y="5798"/>
                  </a:lnTo>
                  <a:cubicBezTo>
                    <a:pt x="4695" y="6022"/>
                    <a:pt x="4523" y="6141"/>
                    <a:pt x="4355" y="6141"/>
                  </a:cubicBezTo>
                  <a:cubicBezTo>
                    <a:pt x="4193" y="6141"/>
                    <a:pt x="4033" y="6030"/>
                    <a:pt x="4033" y="5798"/>
                  </a:cubicBezTo>
                  <a:lnTo>
                    <a:pt x="4033" y="1009"/>
                  </a:lnTo>
                  <a:cubicBezTo>
                    <a:pt x="4033" y="785"/>
                    <a:pt x="4204" y="666"/>
                    <a:pt x="4372" y="666"/>
                  </a:cubicBezTo>
                  <a:close/>
                  <a:moveTo>
                    <a:pt x="6427" y="631"/>
                  </a:moveTo>
                  <a:cubicBezTo>
                    <a:pt x="6648" y="631"/>
                    <a:pt x="6805" y="789"/>
                    <a:pt x="6805" y="1009"/>
                  </a:cubicBezTo>
                  <a:lnTo>
                    <a:pt x="6805" y="5798"/>
                  </a:lnTo>
                  <a:cubicBezTo>
                    <a:pt x="6805" y="6022"/>
                    <a:pt x="6626" y="6141"/>
                    <a:pt x="6450" y="6141"/>
                  </a:cubicBezTo>
                  <a:cubicBezTo>
                    <a:pt x="6280" y="6141"/>
                    <a:pt x="6112" y="6030"/>
                    <a:pt x="6112" y="5798"/>
                  </a:cubicBezTo>
                  <a:lnTo>
                    <a:pt x="6112" y="1009"/>
                  </a:lnTo>
                  <a:lnTo>
                    <a:pt x="6081" y="1009"/>
                  </a:lnTo>
                  <a:cubicBezTo>
                    <a:pt x="6081" y="789"/>
                    <a:pt x="6238" y="631"/>
                    <a:pt x="6427" y="631"/>
                  </a:cubicBezTo>
                  <a:close/>
                  <a:moveTo>
                    <a:pt x="0" y="1"/>
                  </a:moveTo>
                  <a:lnTo>
                    <a:pt x="536" y="6585"/>
                  </a:lnTo>
                  <a:cubicBezTo>
                    <a:pt x="567" y="7121"/>
                    <a:pt x="1008" y="7531"/>
                    <a:pt x="1576" y="7531"/>
                  </a:cubicBezTo>
                  <a:lnTo>
                    <a:pt x="7152" y="7531"/>
                  </a:lnTo>
                  <a:cubicBezTo>
                    <a:pt x="7688" y="7531"/>
                    <a:pt x="8129" y="7121"/>
                    <a:pt x="8192" y="6585"/>
                  </a:cubicBezTo>
                  <a:lnTo>
                    <a:pt x="87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2" name="Google Shape;8262;p57">
            <a:extLst>
              <a:ext uri="{FF2B5EF4-FFF2-40B4-BE49-F238E27FC236}">
                <a16:creationId xmlns:a16="http://schemas.microsoft.com/office/drawing/2014/main" id="{3B782322-30FD-0DBB-EBFE-82B69AC536E8}"/>
              </a:ext>
            </a:extLst>
          </p:cNvPr>
          <p:cNvGrpSpPr/>
          <p:nvPr/>
        </p:nvGrpSpPr>
        <p:grpSpPr>
          <a:xfrm>
            <a:off x="6543914" y="5644982"/>
            <a:ext cx="292583" cy="452920"/>
            <a:chOff x="-3347950" y="3971575"/>
            <a:chExt cx="188275" cy="291450"/>
          </a:xfrm>
          <a:solidFill>
            <a:srgbClr val="054B99"/>
          </a:solidFill>
        </p:grpSpPr>
        <p:sp>
          <p:nvSpPr>
            <p:cNvPr id="873" name="Google Shape;8263;p57">
              <a:extLst>
                <a:ext uri="{FF2B5EF4-FFF2-40B4-BE49-F238E27FC236}">
                  <a16:creationId xmlns:a16="http://schemas.microsoft.com/office/drawing/2014/main" id="{CEC67AE7-E5A7-1721-BC1C-ACEE2DB58934}"/>
                </a:ext>
              </a:extLst>
            </p:cNvPr>
            <p:cNvSpPr/>
            <p:nvPr/>
          </p:nvSpPr>
          <p:spPr>
            <a:xfrm>
              <a:off x="-3246325" y="4032225"/>
              <a:ext cx="29950" cy="42550"/>
            </a:xfrm>
            <a:custGeom>
              <a:avLst/>
              <a:gdLst/>
              <a:ahLst/>
              <a:cxnLst/>
              <a:rect l="l" t="t" r="r" b="b"/>
              <a:pathLst>
                <a:path w="1198" h="1702" extrusionOk="0">
                  <a:moveTo>
                    <a:pt x="347" y="0"/>
                  </a:moveTo>
                  <a:lnTo>
                    <a:pt x="0" y="536"/>
                  </a:lnTo>
                  <a:lnTo>
                    <a:pt x="599" y="1702"/>
                  </a:lnTo>
                  <a:lnTo>
                    <a:pt x="1197" y="1702"/>
                  </a:lnTo>
                  <a:lnTo>
                    <a:pt x="3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264;p57">
              <a:extLst>
                <a:ext uri="{FF2B5EF4-FFF2-40B4-BE49-F238E27FC236}">
                  <a16:creationId xmlns:a16="http://schemas.microsoft.com/office/drawing/2014/main" id="{FF7AF720-98F1-5FB0-23E7-7091ECCC5044}"/>
                </a:ext>
              </a:extLst>
            </p:cNvPr>
            <p:cNvSpPr/>
            <p:nvPr/>
          </p:nvSpPr>
          <p:spPr>
            <a:xfrm>
              <a:off x="-3291225" y="4034575"/>
              <a:ext cx="40975" cy="40200"/>
            </a:xfrm>
            <a:custGeom>
              <a:avLst/>
              <a:gdLst/>
              <a:ahLst/>
              <a:cxnLst/>
              <a:rect l="l" t="t" r="r" b="b"/>
              <a:pathLst>
                <a:path w="1639" h="1608" extrusionOk="0">
                  <a:moveTo>
                    <a:pt x="819" y="1"/>
                  </a:moveTo>
                  <a:lnTo>
                    <a:pt x="0" y="1608"/>
                  </a:lnTo>
                  <a:lnTo>
                    <a:pt x="1639" y="1608"/>
                  </a:lnTo>
                  <a:lnTo>
                    <a:pt x="81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265;p57">
              <a:extLst>
                <a:ext uri="{FF2B5EF4-FFF2-40B4-BE49-F238E27FC236}">
                  <a16:creationId xmlns:a16="http://schemas.microsoft.com/office/drawing/2014/main" id="{6F045601-5D0C-39C9-E4D1-FE85CFAF9441}"/>
                </a:ext>
              </a:extLst>
            </p:cNvPr>
            <p:cNvSpPr/>
            <p:nvPr/>
          </p:nvSpPr>
          <p:spPr>
            <a:xfrm>
              <a:off x="-3347950" y="3971575"/>
              <a:ext cx="188275" cy="291450"/>
            </a:xfrm>
            <a:custGeom>
              <a:avLst/>
              <a:gdLst/>
              <a:ahLst/>
              <a:cxnLst/>
              <a:rect l="l" t="t" r="r" b="b"/>
              <a:pathLst>
                <a:path w="7531" h="11658" extrusionOk="0">
                  <a:moveTo>
                    <a:pt x="4491" y="1351"/>
                  </a:moveTo>
                  <a:cubicBezTo>
                    <a:pt x="4609" y="1351"/>
                    <a:pt x="4725" y="1414"/>
                    <a:pt x="4790" y="1544"/>
                  </a:cubicBezTo>
                  <a:lnTo>
                    <a:pt x="6144" y="4285"/>
                  </a:lnTo>
                  <a:cubicBezTo>
                    <a:pt x="6239" y="4569"/>
                    <a:pt x="6081" y="4821"/>
                    <a:pt x="5829" y="4821"/>
                  </a:cubicBezTo>
                  <a:lnTo>
                    <a:pt x="1702" y="4821"/>
                  </a:lnTo>
                  <a:cubicBezTo>
                    <a:pt x="1482" y="4821"/>
                    <a:pt x="1261" y="4537"/>
                    <a:pt x="1387" y="4285"/>
                  </a:cubicBezTo>
                  <a:lnTo>
                    <a:pt x="2773" y="1544"/>
                  </a:lnTo>
                  <a:cubicBezTo>
                    <a:pt x="2836" y="1418"/>
                    <a:pt x="2962" y="1355"/>
                    <a:pt x="3088" y="1355"/>
                  </a:cubicBezTo>
                  <a:cubicBezTo>
                    <a:pt x="3214" y="1355"/>
                    <a:pt x="3340" y="1418"/>
                    <a:pt x="3403" y="1544"/>
                  </a:cubicBezTo>
                  <a:lnTo>
                    <a:pt x="3719" y="2174"/>
                  </a:lnTo>
                  <a:lnTo>
                    <a:pt x="4191" y="1513"/>
                  </a:lnTo>
                  <a:cubicBezTo>
                    <a:pt x="4267" y="1406"/>
                    <a:pt x="4380" y="1351"/>
                    <a:pt x="4491" y="1351"/>
                  </a:cubicBezTo>
                  <a:close/>
                  <a:moveTo>
                    <a:pt x="5136" y="5514"/>
                  </a:moveTo>
                  <a:cubicBezTo>
                    <a:pt x="5609" y="5514"/>
                    <a:pt x="5609" y="6175"/>
                    <a:pt x="5136" y="6175"/>
                  </a:cubicBezTo>
                  <a:lnTo>
                    <a:pt x="2364" y="6175"/>
                  </a:lnTo>
                  <a:cubicBezTo>
                    <a:pt x="1954" y="6175"/>
                    <a:pt x="1891" y="5514"/>
                    <a:pt x="2364" y="5514"/>
                  </a:cubicBezTo>
                  <a:close/>
                  <a:moveTo>
                    <a:pt x="5136" y="6869"/>
                  </a:moveTo>
                  <a:cubicBezTo>
                    <a:pt x="5609" y="6900"/>
                    <a:pt x="5609" y="7562"/>
                    <a:pt x="5136" y="7562"/>
                  </a:cubicBezTo>
                  <a:lnTo>
                    <a:pt x="2364" y="7562"/>
                  </a:lnTo>
                  <a:cubicBezTo>
                    <a:pt x="2175" y="7562"/>
                    <a:pt x="2017" y="7404"/>
                    <a:pt x="2017" y="7215"/>
                  </a:cubicBezTo>
                  <a:cubicBezTo>
                    <a:pt x="2017" y="7026"/>
                    <a:pt x="2175" y="6869"/>
                    <a:pt x="2364" y="6869"/>
                  </a:cubicBezTo>
                  <a:close/>
                  <a:moveTo>
                    <a:pt x="4790" y="8948"/>
                  </a:moveTo>
                  <a:lnTo>
                    <a:pt x="4790" y="10996"/>
                  </a:lnTo>
                  <a:lnTo>
                    <a:pt x="2742" y="10996"/>
                  </a:lnTo>
                  <a:lnTo>
                    <a:pt x="2742" y="8948"/>
                  </a:lnTo>
                  <a:close/>
                  <a:moveTo>
                    <a:pt x="1041" y="1"/>
                  </a:moveTo>
                  <a:cubicBezTo>
                    <a:pt x="505" y="1"/>
                    <a:pt x="1" y="473"/>
                    <a:pt x="1" y="1040"/>
                  </a:cubicBezTo>
                  <a:lnTo>
                    <a:pt x="1" y="7908"/>
                  </a:lnTo>
                  <a:cubicBezTo>
                    <a:pt x="1" y="8475"/>
                    <a:pt x="473" y="8948"/>
                    <a:pt x="1041" y="8948"/>
                  </a:cubicBezTo>
                  <a:lnTo>
                    <a:pt x="2080" y="8948"/>
                  </a:lnTo>
                  <a:lnTo>
                    <a:pt x="2080" y="10996"/>
                  </a:lnTo>
                  <a:lnTo>
                    <a:pt x="1041" y="10996"/>
                  </a:lnTo>
                  <a:cubicBezTo>
                    <a:pt x="600" y="10996"/>
                    <a:pt x="568" y="11657"/>
                    <a:pt x="1041" y="11657"/>
                  </a:cubicBezTo>
                  <a:lnTo>
                    <a:pt x="6522" y="11657"/>
                  </a:lnTo>
                  <a:cubicBezTo>
                    <a:pt x="6711" y="11657"/>
                    <a:pt x="6869" y="11500"/>
                    <a:pt x="6869" y="11311"/>
                  </a:cubicBezTo>
                  <a:cubicBezTo>
                    <a:pt x="6869" y="11122"/>
                    <a:pt x="6711" y="10964"/>
                    <a:pt x="6522" y="10964"/>
                  </a:cubicBezTo>
                  <a:lnTo>
                    <a:pt x="5483" y="10964"/>
                  </a:lnTo>
                  <a:lnTo>
                    <a:pt x="5483" y="8916"/>
                  </a:lnTo>
                  <a:lnTo>
                    <a:pt x="6522" y="8916"/>
                  </a:lnTo>
                  <a:cubicBezTo>
                    <a:pt x="7058" y="8916"/>
                    <a:pt x="7531" y="8444"/>
                    <a:pt x="7531" y="7877"/>
                  </a:cubicBezTo>
                  <a:lnTo>
                    <a:pt x="7531" y="977"/>
                  </a:lnTo>
                  <a:cubicBezTo>
                    <a:pt x="7531" y="442"/>
                    <a:pt x="7058" y="1"/>
                    <a:pt x="65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6" name="Google Shape;8266;p57">
            <a:extLst>
              <a:ext uri="{FF2B5EF4-FFF2-40B4-BE49-F238E27FC236}">
                <a16:creationId xmlns:a16="http://schemas.microsoft.com/office/drawing/2014/main" id="{BC31DECC-EBCA-4970-33DC-778EFFE21D39}"/>
              </a:ext>
            </a:extLst>
          </p:cNvPr>
          <p:cNvGrpSpPr/>
          <p:nvPr/>
        </p:nvGrpSpPr>
        <p:grpSpPr>
          <a:xfrm>
            <a:off x="9397171" y="4491537"/>
            <a:ext cx="401482" cy="455367"/>
            <a:chOff x="-1575775" y="3238300"/>
            <a:chExt cx="258350" cy="293025"/>
          </a:xfrm>
          <a:solidFill>
            <a:srgbClr val="054B99"/>
          </a:solidFill>
        </p:grpSpPr>
        <p:sp>
          <p:nvSpPr>
            <p:cNvPr id="877" name="Google Shape;8267;p57">
              <a:extLst>
                <a:ext uri="{FF2B5EF4-FFF2-40B4-BE49-F238E27FC236}">
                  <a16:creationId xmlns:a16="http://schemas.microsoft.com/office/drawing/2014/main" id="{4F4E9A7F-DF9A-77F6-2EE5-388EEE5F1B98}"/>
                </a:ext>
              </a:extLst>
            </p:cNvPr>
            <p:cNvSpPr/>
            <p:nvPr/>
          </p:nvSpPr>
          <p:spPr>
            <a:xfrm>
              <a:off x="-1489150" y="3306825"/>
              <a:ext cx="85875" cy="33100"/>
            </a:xfrm>
            <a:custGeom>
              <a:avLst/>
              <a:gdLst/>
              <a:ahLst/>
              <a:cxnLst/>
              <a:rect l="l" t="t" r="r" b="b"/>
              <a:pathLst>
                <a:path w="3435" h="1324" extrusionOk="0">
                  <a:moveTo>
                    <a:pt x="1" y="0"/>
                  </a:moveTo>
                  <a:lnTo>
                    <a:pt x="1702" y="1324"/>
                  </a:lnTo>
                  <a:lnTo>
                    <a:pt x="343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268;p57">
              <a:extLst>
                <a:ext uri="{FF2B5EF4-FFF2-40B4-BE49-F238E27FC236}">
                  <a16:creationId xmlns:a16="http://schemas.microsoft.com/office/drawing/2014/main" id="{06C563D4-D340-EE9F-A490-87B9A01CFE0B}"/>
                </a:ext>
              </a:extLst>
            </p:cNvPr>
            <p:cNvSpPr/>
            <p:nvPr/>
          </p:nvSpPr>
          <p:spPr>
            <a:xfrm>
              <a:off x="-1506475" y="3316275"/>
              <a:ext cx="46500" cy="67750"/>
            </a:xfrm>
            <a:custGeom>
              <a:avLst/>
              <a:gdLst/>
              <a:ahLst/>
              <a:cxnLst/>
              <a:rect l="l" t="t" r="r" b="b"/>
              <a:pathLst>
                <a:path w="1860" h="2710" extrusionOk="0">
                  <a:moveTo>
                    <a:pt x="1" y="1"/>
                  </a:moveTo>
                  <a:lnTo>
                    <a:pt x="1" y="2710"/>
                  </a:lnTo>
                  <a:lnTo>
                    <a:pt x="1859" y="1324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269;p57">
              <a:extLst>
                <a:ext uri="{FF2B5EF4-FFF2-40B4-BE49-F238E27FC236}">
                  <a16:creationId xmlns:a16="http://schemas.microsoft.com/office/drawing/2014/main" id="{F395E31A-55E9-C95E-3248-2220F6062EF9}"/>
                </a:ext>
              </a:extLst>
            </p:cNvPr>
            <p:cNvSpPr/>
            <p:nvPr/>
          </p:nvSpPr>
          <p:spPr>
            <a:xfrm>
              <a:off x="-1575775" y="3238300"/>
              <a:ext cx="258350" cy="293025"/>
            </a:xfrm>
            <a:custGeom>
              <a:avLst/>
              <a:gdLst/>
              <a:ahLst/>
              <a:cxnLst/>
              <a:rect l="l" t="t" r="r" b="b"/>
              <a:pathLst>
                <a:path w="10334" h="11721" extrusionOk="0">
                  <a:moveTo>
                    <a:pt x="1418" y="694"/>
                  </a:moveTo>
                  <a:lnTo>
                    <a:pt x="1418" y="1387"/>
                  </a:lnTo>
                  <a:lnTo>
                    <a:pt x="756" y="1387"/>
                  </a:lnTo>
                  <a:lnTo>
                    <a:pt x="756" y="694"/>
                  </a:lnTo>
                  <a:close/>
                  <a:moveTo>
                    <a:pt x="9609" y="694"/>
                  </a:moveTo>
                  <a:lnTo>
                    <a:pt x="9609" y="1387"/>
                  </a:lnTo>
                  <a:lnTo>
                    <a:pt x="8947" y="1387"/>
                  </a:lnTo>
                  <a:lnTo>
                    <a:pt x="8947" y="694"/>
                  </a:lnTo>
                  <a:close/>
                  <a:moveTo>
                    <a:pt x="8002" y="2080"/>
                  </a:moveTo>
                  <a:cubicBezTo>
                    <a:pt x="8160" y="2080"/>
                    <a:pt x="8286" y="2206"/>
                    <a:pt x="8317" y="2395"/>
                  </a:cubicBezTo>
                  <a:lnTo>
                    <a:pt x="8317" y="2426"/>
                  </a:lnTo>
                  <a:lnTo>
                    <a:pt x="8317" y="6522"/>
                  </a:lnTo>
                  <a:lnTo>
                    <a:pt x="8254" y="6522"/>
                  </a:lnTo>
                  <a:cubicBezTo>
                    <a:pt x="8191" y="6774"/>
                    <a:pt x="8034" y="6900"/>
                    <a:pt x="7876" y="6900"/>
                  </a:cubicBezTo>
                  <a:lnTo>
                    <a:pt x="2457" y="6900"/>
                  </a:lnTo>
                  <a:cubicBezTo>
                    <a:pt x="2300" y="6900"/>
                    <a:pt x="2142" y="6774"/>
                    <a:pt x="2142" y="6554"/>
                  </a:cubicBezTo>
                  <a:lnTo>
                    <a:pt x="2142" y="6522"/>
                  </a:lnTo>
                  <a:lnTo>
                    <a:pt x="2142" y="2426"/>
                  </a:lnTo>
                  <a:cubicBezTo>
                    <a:pt x="2142" y="2269"/>
                    <a:pt x="2300" y="2080"/>
                    <a:pt x="2489" y="2080"/>
                  </a:cubicBezTo>
                  <a:close/>
                  <a:moveTo>
                    <a:pt x="7215" y="7562"/>
                  </a:moveTo>
                  <a:cubicBezTo>
                    <a:pt x="7687" y="7562"/>
                    <a:pt x="7687" y="8223"/>
                    <a:pt x="7215" y="8223"/>
                  </a:cubicBezTo>
                  <a:lnTo>
                    <a:pt x="3119" y="8223"/>
                  </a:lnTo>
                  <a:cubicBezTo>
                    <a:pt x="2678" y="8223"/>
                    <a:pt x="2646" y="7562"/>
                    <a:pt x="3119" y="7562"/>
                  </a:cubicBezTo>
                  <a:close/>
                  <a:moveTo>
                    <a:pt x="7215" y="8979"/>
                  </a:moveTo>
                  <a:cubicBezTo>
                    <a:pt x="7687" y="8979"/>
                    <a:pt x="7687" y="9641"/>
                    <a:pt x="7215" y="9641"/>
                  </a:cubicBezTo>
                  <a:lnTo>
                    <a:pt x="3119" y="9641"/>
                  </a:lnTo>
                  <a:cubicBezTo>
                    <a:pt x="2678" y="9641"/>
                    <a:pt x="2646" y="8979"/>
                    <a:pt x="3119" y="8979"/>
                  </a:cubicBezTo>
                  <a:close/>
                  <a:moveTo>
                    <a:pt x="1418" y="10366"/>
                  </a:moveTo>
                  <a:lnTo>
                    <a:pt x="1418" y="11027"/>
                  </a:lnTo>
                  <a:lnTo>
                    <a:pt x="756" y="11027"/>
                  </a:lnTo>
                  <a:lnTo>
                    <a:pt x="756" y="10366"/>
                  </a:lnTo>
                  <a:close/>
                  <a:moveTo>
                    <a:pt x="9609" y="10366"/>
                  </a:moveTo>
                  <a:lnTo>
                    <a:pt x="9609" y="11027"/>
                  </a:lnTo>
                  <a:lnTo>
                    <a:pt x="8947" y="11027"/>
                  </a:lnTo>
                  <a:lnTo>
                    <a:pt x="8947" y="10366"/>
                  </a:lnTo>
                  <a:close/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733"/>
                  </a:lnTo>
                  <a:cubicBezTo>
                    <a:pt x="0" y="1922"/>
                    <a:pt x="158" y="2080"/>
                    <a:pt x="378" y="2080"/>
                  </a:cubicBezTo>
                  <a:lnTo>
                    <a:pt x="725" y="2080"/>
                  </a:lnTo>
                  <a:lnTo>
                    <a:pt x="725" y="9641"/>
                  </a:lnTo>
                  <a:lnTo>
                    <a:pt x="378" y="9641"/>
                  </a:lnTo>
                  <a:cubicBezTo>
                    <a:pt x="158" y="9641"/>
                    <a:pt x="0" y="9799"/>
                    <a:pt x="0" y="9988"/>
                  </a:cubicBezTo>
                  <a:lnTo>
                    <a:pt x="0" y="11374"/>
                  </a:lnTo>
                  <a:cubicBezTo>
                    <a:pt x="0" y="11563"/>
                    <a:pt x="158" y="11720"/>
                    <a:pt x="378" y="11720"/>
                  </a:cubicBezTo>
                  <a:lnTo>
                    <a:pt x="1733" y="11720"/>
                  </a:lnTo>
                  <a:cubicBezTo>
                    <a:pt x="1953" y="11720"/>
                    <a:pt x="2111" y="11563"/>
                    <a:pt x="2111" y="11374"/>
                  </a:cubicBezTo>
                  <a:lnTo>
                    <a:pt x="2111" y="11027"/>
                  </a:lnTo>
                  <a:lnTo>
                    <a:pt x="8254" y="11027"/>
                  </a:lnTo>
                  <a:lnTo>
                    <a:pt x="8254" y="11374"/>
                  </a:lnTo>
                  <a:cubicBezTo>
                    <a:pt x="8254" y="11563"/>
                    <a:pt x="8412" y="11720"/>
                    <a:pt x="8601" y="11720"/>
                  </a:cubicBezTo>
                  <a:lnTo>
                    <a:pt x="9987" y="11720"/>
                  </a:lnTo>
                  <a:cubicBezTo>
                    <a:pt x="10176" y="11720"/>
                    <a:pt x="10334" y="11563"/>
                    <a:pt x="10334" y="11374"/>
                  </a:cubicBezTo>
                  <a:lnTo>
                    <a:pt x="10334" y="9988"/>
                  </a:lnTo>
                  <a:cubicBezTo>
                    <a:pt x="10334" y="9799"/>
                    <a:pt x="10176" y="9641"/>
                    <a:pt x="9987" y="9641"/>
                  </a:cubicBezTo>
                  <a:lnTo>
                    <a:pt x="9609" y="9641"/>
                  </a:lnTo>
                  <a:lnTo>
                    <a:pt x="9609" y="2080"/>
                  </a:lnTo>
                  <a:lnTo>
                    <a:pt x="9987" y="2080"/>
                  </a:lnTo>
                  <a:cubicBezTo>
                    <a:pt x="10176" y="2080"/>
                    <a:pt x="10334" y="1922"/>
                    <a:pt x="10334" y="1733"/>
                  </a:cubicBezTo>
                  <a:lnTo>
                    <a:pt x="10334" y="347"/>
                  </a:lnTo>
                  <a:cubicBezTo>
                    <a:pt x="10334" y="158"/>
                    <a:pt x="10176" y="1"/>
                    <a:pt x="9987" y="1"/>
                  </a:cubicBezTo>
                  <a:lnTo>
                    <a:pt x="8601" y="1"/>
                  </a:lnTo>
                  <a:cubicBezTo>
                    <a:pt x="8412" y="1"/>
                    <a:pt x="8254" y="158"/>
                    <a:pt x="8254" y="347"/>
                  </a:cubicBezTo>
                  <a:lnTo>
                    <a:pt x="8254" y="694"/>
                  </a:lnTo>
                  <a:lnTo>
                    <a:pt x="2111" y="694"/>
                  </a:lnTo>
                  <a:lnTo>
                    <a:pt x="2111" y="347"/>
                  </a:lnTo>
                  <a:cubicBezTo>
                    <a:pt x="2111" y="158"/>
                    <a:pt x="1953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270;p57">
              <a:extLst>
                <a:ext uri="{FF2B5EF4-FFF2-40B4-BE49-F238E27FC236}">
                  <a16:creationId xmlns:a16="http://schemas.microsoft.com/office/drawing/2014/main" id="{E1AA0D92-A3A4-E91B-0224-94F92B30C139}"/>
                </a:ext>
              </a:extLst>
            </p:cNvPr>
            <p:cNvSpPr/>
            <p:nvPr/>
          </p:nvSpPr>
          <p:spPr>
            <a:xfrm>
              <a:off x="-1489150" y="3360375"/>
              <a:ext cx="85875" cy="32325"/>
            </a:xfrm>
            <a:custGeom>
              <a:avLst/>
              <a:gdLst/>
              <a:ahLst/>
              <a:cxnLst/>
              <a:rect l="l" t="t" r="r" b="b"/>
              <a:pathLst>
                <a:path w="3435" h="1293" extrusionOk="0">
                  <a:moveTo>
                    <a:pt x="1702" y="1"/>
                  </a:moveTo>
                  <a:lnTo>
                    <a:pt x="1" y="1293"/>
                  </a:lnTo>
                  <a:lnTo>
                    <a:pt x="3435" y="1293"/>
                  </a:lnTo>
                  <a:lnTo>
                    <a:pt x="170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271;p57">
              <a:extLst>
                <a:ext uri="{FF2B5EF4-FFF2-40B4-BE49-F238E27FC236}">
                  <a16:creationId xmlns:a16="http://schemas.microsoft.com/office/drawing/2014/main" id="{65F54BE5-8BDC-68DF-6B25-EFC6D6FE6A1A}"/>
                </a:ext>
              </a:extLst>
            </p:cNvPr>
            <p:cNvSpPr/>
            <p:nvPr/>
          </p:nvSpPr>
          <p:spPr>
            <a:xfrm>
              <a:off x="-1431650" y="3316275"/>
              <a:ext cx="44925" cy="67750"/>
            </a:xfrm>
            <a:custGeom>
              <a:avLst/>
              <a:gdLst/>
              <a:ahLst/>
              <a:cxnLst/>
              <a:rect l="l" t="t" r="r" b="b"/>
              <a:pathLst>
                <a:path w="1797" h="2710" extrusionOk="0">
                  <a:moveTo>
                    <a:pt x="1796" y="1"/>
                  </a:moveTo>
                  <a:lnTo>
                    <a:pt x="0" y="1324"/>
                  </a:lnTo>
                  <a:lnTo>
                    <a:pt x="1796" y="2710"/>
                  </a:lnTo>
                  <a:lnTo>
                    <a:pt x="179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2" name="Google Shape;8272;p57">
            <a:extLst>
              <a:ext uri="{FF2B5EF4-FFF2-40B4-BE49-F238E27FC236}">
                <a16:creationId xmlns:a16="http://schemas.microsoft.com/office/drawing/2014/main" id="{7F146A9B-34B5-AAA5-B43C-8660DD996C3A}"/>
              </a:ext>
            </a:extLst>
          </p:cNvPr>
          <p:cNvGrpSpPr/>
          <p:nvPr/>
        </p:nvGrpSpPr>
        <p:grpSpPr>
          <a:xfrm>
            <a:off x="9369607" y="5047198"/>
            <a:ext cx="456611" cy="457776"/>
            <a:chOff x="-1591550" y="3597475"/>
            <a:chExt cx="293825" cy="294575"/>
          </a:xfrm>
          <a:solidFill>
            <a:srgbClr val="054B99"/>
          </a:solidFill>
        </p:grpSpPr>
        <p:sp>
          <p:nvSpPr>
            <p:cNvPr id="883" name="Google Shape;8273;p57">
              <a:extLst>
                <a:ext uri="{FF2B5EF4-FFF2-40B4-BE49-F238E27FC236}">
                  <a16:creationId xmlns:a16="http://schemas.microsoft.com/office/drawing/2014/main" id="{EF9E4D48-FF32-F033-0155-C0708A8416F3}"/>
                </a:ext>
              </a:extLst>
            </p:cNvPr>
            <p:cNvSpPr/>
            <p:nvPr/>
          </p:nvSpPr>
          <p:spPr>
            <a:xfrm>
              <a:off x="-1509625" y="3597475"/>
              <a:ext cx="211900" cy="207150"/>
            </a:xfrm>
            <a:custGeom>
              <a:avLst/>
              <a:gdLst/>
              <a:ahLst/>
              <a:cxnLst/>
              <a:rect l="l" t="t" r="r" b="b"/>
              <a:pathLst>
                <a:path w="8476" h="8286" extrusionOk="0">
                  <a:moveTo>
                    <a:pt x="6105" y="1"/>
                  </a:moveTo>
                  <a:cubicBezTo>
                    <a:pt x="6014" y="1"/>
                    <a:pt x="5916" y="39"/>
                    <a:pt x="5829" y="126"/>
                  </a:cubicBezTo>
                  <a:lnTo>
                    <a:pt x="3781" y="2205"/>
                  </a:lnTo>
                  <a:cubicBezTo>
                    <a:pt x="3718" y="2268"/>
                    <a:pt x="3655" y="2363"/>
                    <a:pt x="3655" y="2426"/>
                  </a:cubicBezTo>
                  <a:lnTo>
                    <a:pt x="3655" y="4253"/>
                  </a:lnTo>
                  <a:lnTo>
                    <a:pt x="1544" y="6332"/>
                  </a:lnTo>
                  <a:cubicBezTo>
                    <a:pt x="1400" y="6270"/>
                    <a:pt x="1256" y="6242"/>
                    <a:pt x="1119" y="6242"/>
                  </a:cubicBezTo>
                  <a:cubicBezTo>
                    <a:pt x="835" y="6242"/>
                    <a:pt x="580" y="6362"/>
                    <a:pt x="410" y="6553"/>
                  </a:cubicBezTo>
                  <a:cubicBezTo>
                    <a:pt x="0" y="6931"/>
                    <a:pt x="0" y="7592"/>
                    <a:pt x="410" y="8002"/>
                  </a:cubicBezTo>
                  <a:cubicBezTo>
                    <a:pt x="599" y="8191"/>
                    <a:pt x="859" y="8286"/>
                    <a:pt x="1123" y="8286"/>
                  </a:cubicBezTo>
                  <a:cubicBezTo>
                    <a:pt x="1387" y="8286"/>
                    <a:pt x="1655" y="8191"/>
                    <a:pt x="1859" y="8002"/>
                  </a:cubicBezTo>
                  <a:cubicBezTo>
                    <a:pt x="2174" y="7687"/>
                    <a:pt x="2206" y="7214"/>
                    <a:pt x="2048" y="6868"/>
                  </a:cubicBezTo>
                  <a:lnTo>
                    <a:pt x="4128" y="4757"/>
                  </a:lnTo>
                  <a:lnTo>
                    <a:pt x="5955" y="4757"/>
                  </a:lnTo>
                  <a:cubicBezTo>
                    <a:pt x="6018" y="4757"/>
                    <a:pt x="6144" y="4725"/>
                    <a:pt x="6175" y="4662"/>
                  </a:cubicBezTo>
                  <a:lnTo>
                    <a:pt x="8286" y="2552"/>
                  </a:lnTo>
                  <a:cubicBezTo>
                    <a:pt x="8475" y="2331"/>
                    <a:pt x="8349" y="1985"/>
                    <a:pt x="8034" y="1985"/>
                  </a:cubicBezTo>
                  <a:lnTo>
                    <a:pt x="6428" y="1985"/>
                  </a:lnTo>
                  <a:lnTo>
                    <a:pt x="6428" y="346"/>
                  </a:lnTo>
                  <a:cubicBezTo>
                    <a:pt x="6428" y="140"/>
                    <a:pt x="6278" y="1"/>
                    <a:pt x="61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274;p57">
              <a:extLst>
                <a:ext uri="{FF2B5EF4-FFF2-40B4-BE49-F238E27FC236}">
                  <a16:creationId xmlns:a16="http://schemas.microsoft.com/office/drawing/2014/main" id="{DCA7DCD3-0DA4-1B71-C492-8DEBD3F45EA5}"/>
                </a:ext>
              </a:extLst>
            </p:cNvPr>
            <p:cNvSpPr/>
            <p:nvPr/>
          </p:nvSpPr>
          <p:spPr>
            <a:xfrm>
              <a:off x="-1541125" y="3719125"/>
              <a:ext cx="120525" cy="118275"/>
            </a:xfrm>
            <a:custGeom>
              <a:avLst/>
              <a:gdLst/>
              <a:ahLst/>
              <a:cxnLst/>
              <a:rect l="l" t="t" r="r" b="b"/>
              <a:pathLst>
                <a:path w="4821" h="4731" extrusionOk="0">
                  <a:moveTo>
                    <a:pt x="2340" y="1"/>
                  </a:moveTo>
                  <a:cubicBezTo>
                    <a:pt x="1722" y="1"/>
                    <a:pt x="1163" y="241"/>
                    <a:pt x="725" y="679"/>
                  </a:cubicBezTo>
                  <a:cubicBezTo>
                    <a:pt x="284" y="1120"/>
                    <a:pt x="0" y="1750"/>
                    <a:pt x="0" y="2380"/>
                  </a:cubicBezTo>
                  <a:cubicBezTo>
                    <a:pt x="0" y="3943"/>
                    <a:pt x="1211" y="4731"/>
                    <a:pt x="2420" y="4731"/>
                  </a:cubicBezTo>
                  <a:cubicBezTo>
                    <a:pt x="3622" y="4731"/>
                    <a:pt x="4821" y="3951"/>
                    <a:pt x="4821" y="2380"/>
                  </a:cubicBezTo>
                  <a:cubicBezTo>
                    <a:pt x="4821" y="2096"/>
                    <a:pt x="4758" y="1844"/>
                    <a:pt x="4663" y="1592"/>
                  </a:cubicBezTo>
                  <a:lnTo>
                    <a:pt x="4096" y="2159"/>
                  </a:lnTo>
                  <a:cubicBezTo>
                    <a:pt x="4253" y="3199"/>
                    <a:pt x="3434" y="4081"/>
                    <a:pt x="2395" y="4081"/>
                  </a:cubicBezTo>
                  <a:cubicBezTo>
                    <a:pt x="882" y="4081"/>
                    <a:pt x="126" y="2222"/>
                    <a:pt x="1197" y="1151"/>
                  </a:cubicBezTo>
                  <a:cubicBezTo>
                    <a:pt x="1522" y="827"/>
                    <a:pt x="1984" y="665"/>
                    <a:pt x="2428" y="665"/>
                  </a:cubicBezTo>
                  <a:cubicBezTo>
                    <a:pt x="2501" y="665"/>
                    <a:pt x="2575" y="670"/>
                    <a:pt x="2647" y="679"/>
                  </a:cubicBezTo>
                  <a:lnTo>
                    <a:pt x="3182" y="143"/>
                  </a:lnTo>
                  <a:cubicBezTo>
                    <a:pt x="2894" y="47"/>
                    <a:pt x="2611" y="1"/>
                    <a:pt x="23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275;p57">
              <a:extLst>
                <a:ext uri="{FF2B5EF4-FFF2-40B4-BE49-F238E27FC236}">
                  <a16:creationId xmlns:a16="http://schemas.microsoft.com/office/drawing/2014/main" id="{41BF298C-39AE-3D1E-386B-446407EC64AC}"/>
                </a:ext>
              </a:extLst>
            </p:cNvPr>
            <p:cNvSpPr/>
            <p:nvPr/>
          </p:nvSpPr>
          <p:spPr>
            <a:xfrm>
              <a:off x="-1591550" y="3668825"/>
              <a:ext cx="222925" cy="223225"/>
            </a:xfrm>
            <a:custGeom>
              <a:avLst/>
              <a:gdLst/>
              <a:ahLst/>
              <a:cxnLst/>
              <a:rect l="l" t="t" r="r" b="b"/>
              <a:pathLst>
                <a:path w="8917" h="8929" extrusionOk="0">
                  <a:moveTo>
                    <a:pt x="4475" y="1"/>
                  </a:moveTo>
                  <a:cubicBezTo>
                    <a:pt x="3329" y="1"/>
                    <a:pt x="2187" y="454"/>
                    <a:pt x="1324" y="1336"/>
                  </a:cubicBezTo>
                  <a:cubicBezTo>
                    <a:pt x="474" y="2155"/>
                    <a:pt x="1" y="3289"/>
                    <a:pt x="1" y="4486"/>
                  </a:cubicBezTo>
                  <a:cubicBezTo>
                    <a:pt x="1" y="6912"/>
                    <a:pt x="2017" y="8929"/>
                    <a:pt x="4475" y="8929"/>
                  </a:cubicBezTo>
                  <a:cubicBezTo>
                    <a:pt x="6901" y="8929"/>
                    <a:pt x="8917" y="6912"/>
                    <a:pt x="8917" y="4486"/>
                  </a:cubicBezTo>
                  <a:cubicBezTo>
                    <a:pt x="8917" y="3604"/>
                    <a:pt x="8696" y="2817"/>
                    <a:pt x="8255" y="2124"/>
                  </a:cubicBezTo>
                  <a:cubicBezTo>
                    <a:pt x="8098" y="2218"/>
                    <a:pt x="7342" y="2943"/>
                    <a:pt x="7184" y="3100"/>
                  </a:cubicBezTo>
                  <a:cubicBezTo>
                    <a:pt x="8161" y="5148"/>
                    <a:pt x="6680" y="7511"/>
                    <a:pt x="4412" y="7511"/>
                  </a:cubicBezTo>
                  <a:cubicBezTo>
                    <a:pt x="1702" y="7511"/>
                    <a:pt x="316" y="4203"/>
                    <a:pt x="2269" y="2281"/>
                  </a:cubicBezTo>
                  <a:cubicBezTo>
                    <a:pt x="2869" y="1681"/>
                    <a:pt x="3659" y="1373"/>
                    <a:pt x="4447" y="1373"/>
                  </a:cubicBezTo>
                  <a:cubicBezTo>
                    <a:pt x="4900" y="1373"/>
                    <a:pt x="5352" y="1475"/>
                    <a:pt x="5766" y="1682"/>
                  </a:cubicBezTo>
                  <a:cubicBezTo>
                    <a:pt x="5924" y="1525"/>
                    <a:pt x="6617" y="800"/>
                    <a:pt x="6838" y="706"/>
                  </a:cubicBezTo>
                  <a:cubicBezTo>
                    <a:pt x="6115" y="233"/>
                    <a:pt x="5294" y="1"/>
                    <a:pt x="44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6" name="Google Shape;8276;p57">
            <a:extLst>
              <a:ext uri="{FF2B5EF4-FFF2-40B4-BE49-F238E27FC236}">
                <a16:creationId xmlns:a16="http://schemas.microsoft.com/office/drawing/2014/main" id="{87E31229-2E8E-8746-E602-67909B9F727B}"/>
              </a:ext>
            </a:extLst>
          </p:cNvPr>
          <p:cNvGrpSpPr/>
          <p:nvPr/>
        </p:nvGrpSpPr>
        <p:grpSpPr>
          <a:xfrm>
            <a:off x="9383071" y="5655994"/>
            <a:ext cx="455367" cy="430891"/>
            <a:chOff x="-1592325" y="3957400"/>
            <a:chExt cx="293025" cy="277275"/>
          </a:xfrm>
          <a:solidFill>
            <a:srgbClr val="054B99"/>
          </a:solidFill>
        </p:grpSpPr>
        <p:sp>
          <p:nvSpPr>
            <p:cNvPr id="887" name="Google Shape;8277;p57">
              <a:extLst>
                <a:ext uri="{FF2B5EF4-FFF2-40B4-BE49-F238E27FC236}">
                  <a16:creationId xmlns:a16="http://schemas.microsoft.com/office/drawing/2014/main" id="{4D49FF4D-D6BC-C544-2E9C-FEEE443D541D}"/>
                </a:ext>
              </a:extLst>
            </p:cNvPr>
            <p:cNvSpPr/>
            <p:nvPr/>
          </p:nvSpPr>
          <p:spPr>
            <a:xfrm>
              <a:off x="-1591550" y="3957400"/>
              <a:ext cx="292250" cy="68550"/>
            </a:xfrm>
            <a:custGeom>
              <a:avLst/>
              <a:gdLst/>
              <a:ahLst/>
              <a:cxnLst/>
              <a:rect l="l" t="t" r="r" b="b"/>
              <a:pathLst>
                <a:path w="11690" h="2742" extrusionOk="0">
                  <a:moveTo>
                    <a:pt x="9894" y="1355"/>
                  </a:moveTo>
                  <a:cubicBezTo>
                    <a:pt x="10335" y="1355"/>
                    <a:pt x="10366" y="2017"/>
                    <a:pt x="9894" y="2017"/>
                  </a:cubicBezTo>
                  <a:lnTo>
                    <a:pt x="5798" y="2017"/>
                  </a:lnTo>
                  <a:cubicBezTo>
                    <a:pt x="5778" y="2019"/>
                    <a:pt x="5759" y="2021"/>
                    <a:pt x="5741" y="2021"/>
                  </a:cubicBezTo>
                  <a:cubicBezTo>
                    <a:pt x="5326" y="2021"/>
                    <a:pt x="5345" y="1355"/>
                    <a:pt x="5798" y="1355"/>
                  </a:cubicBezTo>
                  <a:close/>
                  <a:moveTo>
                    <a:pt x="1671" y="1355"/>
                  </a:moveTo>
                  <a:cubicBezTo>
                    <a:pt x="1860" y="1355"/>
                    <a:pt x="2017" y="1513"/>
                    <a:pt x="2017" y="1702"/>
                  </a:cubicBezTo>
                  <a:cubicBezTo>
                    <a:pt x="2017" y="1891"/>
                    <a:pt x="1860" y="2048"/>
                    <a:pt x="1671" y="2048"/>
                  </a:cubicBezTo>
                  <a:cubicBezTo>
                    <a:pt x="1482" y="2048"/>
                    <a:pt x="1324" y="1891"/>
                    <a:pt x="1324" y="1702"/>
                  </a:cubicBezTo>
                  <a:cubicBezTo>
                    <a:pt x="1356" y="1513"/>
                    <a:pt x="1513" y="1355"/>
                    <a:pt x="1671" y="1355"/>
                  </a:cubicBezTo>
                  <a:close/>
                  <a:moveTo>
                    <a:pt x="3057" y="1355"/>
                  </a:moveTo>
                  <a:cubicBezTo>
                    <a:pt x="3246" y="1355"/>
                    <a:pt x="3404" y="1513"/>
                    <a:pt x="3404" y="1702"/>
                  </a:cubicBezTo>
                  <a:cubicBezTo>
                    <a:pt x="3404" y="1891"/>
                    <a:pt x="3246" y="2048"/>
                    <a:pt x="3057" y="2048"/>
                  </a:cubicBezTo>
                  <a:cubicBezTo>
                    <a:pt x="2836" y="2048"/>
                    <a:pt x="2679" y="1891"/>
                    <a:pt x="2679" y="1702"/>
                  </a:cubicBezTo>
                  <a:cubicBezTo>
                    <a:pt x="2679" y="1513"/>
                    <a:pt x="2836" y="1355"/>
                    <a:pt x="3057" y="1355"/>
                  </a:cubicBezTo>
                  <a:close/>
                  <a:moveTo>
                    <a:pt x="4412" y="1355"/>
                  </a:moveTo>
                  <a:cubicBezTo>
                    <a:pt x="4632" y="1355"/>
                    <a:pt x="4790" y="1513"/>
                    <a:pt x="4790" y="1702"/>
                  </a:cubicBezTo>
                  <a:cubicBezTo>
                    <a:pt x="4790" y="1891"/>
                    <a:pt x="4632" y="2048"/>
                    <a:pt x="4412" y="2048"/>
                  </a:cubicBezTo>
                  <a:cubicBezTo>
                    <a:pt x="4223" y="2048"/>
                    <a:pt x="4065" y="1891"/>
                    <a:pt x="4065" y="1702"/>
                  </a:cubicBezTo>
                  <a:cubicBezTo>
                    <a:pt x="4065" y="1513"/>
                    <a:pt x="4223" y="1355"/>
                    <a:pt x="4412" y="1355"/>
                  </a:cubicBezTo>
                  <a:close/>
                  <a:moveTo>
                    <a:pt x="1041" y="0"/>
                  </a:moveTo>
                  <a:cubicBezTo>
                    <a:pt x="474" y="0"/>
                    <a:pt x="1" y="473"/>
                    <a:pt x="1" y="1040"/>
                  </a:cubicBezTo>
                  <a:lnTo>
                    <a:pt x="1" y="2741"/>
                  </a:lnTo>
                  <a:lnTo>
                    <a:pt x="11689" y="2741"/>
                  </a:lnTo>
                  <a:lnTo>
                    <a:pt x="11689" y="1040"/>
                  </a:lnTo>
                  <a:cubicBezTo>
                    <a:pt x="11689" y="505"/>
                    <a:pt x="11154" y="0"/>
                    <a:pt x="106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278;p57">
              <a:extLst>
                <a:ext uri="{FF2B5EF4-FFF2-40B4-BE49-F238E27FC236}">
                  <a16:creationId xmlns:a16="http://schemas.microsoft.com/office/drawing/2014/main" id="{D58C89E3-B99A-626D-0F28-AA5114A6F82C}"/>
                </a:ext>
              </a:extLst>
            </p:cNvPr>
            <p:cNvSpPr/>
            <p:nvPr/>
          </p:nvSpPr>
          <p:spPr>
            <a:xfrm>
              <a:off x="-1592325" y="4043250"/>
              <a:ext cx="291450" cy="171725"/>
            </a:xfrm>
            <a:custGeom>
              <a:avLst/>
              <a:gdLst/>
              <a:ahLst/>
              <a:cxnLst/>
              <a:rect l="l" t="t" r="r" b="b"/>
              <a:pathLst>
                <a:path w="11658" h="6869" extrusionOk="0">
                  <a:moveTo>
                    <a:pt x="0" y="0"/>
                  </a:moveTo>
                  <a:lnTo>
                    <a:pt x="0" y="5829"/>
                  </a:lnTo>
                  <a:cubicBezTo>
                    <a:pt x="0" y="6396"/>
                    <a:pt x="473" y="6869"/>
                    <a:pt x="1040" y="6869"/>
                  </a:cubicBezTo>
                  <a:lnTo>
                    <a:pt x="2867" y="6869"/>
                  </a:lnTo>
                  <a:lnTo>
                    <a:pt x="2647" y="6616"/>
                  </a:lnTo>
                  <a:cubicBezTo>
                    <a:pt x="2521" y="6522"/>
                    <a:pt x="2521" y="6270"/>
                    <a:pt x="2647" y="6144"/>
                  </a:cubicBezTo>
                  <a:lnTo>
                    <a:pt x="2993" y="5797"/>
                  </a:lnTo>
                  <a:cubicBezTo>
                    <a:pt x="2962" y="5734"/>
                    <a:pt x="2930" y="5608"/>
                    <a:pt x="2867" y="5482"/>
                  </a:cubicBezTo>
                  <a:lnTo>
                    <a:pt x="2363" y="5482"/>
                  </a:lnTo>
                  <a:cubicBezTo>
                    <a:pt x="2174" y="5482"/>
                    <a:pt x="2017" y="5325"/>
                    <a:pt x="2017" y="5136"/>
                  </a:cubicBezTo>
                  <a:lnTo>
                    <a:pt x="2017" y="3750"/>
                  </a:lnTo>
                  <a:cubicBezTo>
                    <a:pt x="2017" y="3561"/>
                    <a:pt x="2174" y="3403"/>
                    <a:pt x="2363" y="3403"/>
                  </a:cubicBezTo>
                  <a:lnTo>
                    <a:pt x="2867" y="3403"/>
                  </a:lnTo>
                  <a:cubicBezTo>
                    <a:pt x="2930" y="3277"/>
                    <a:pt x="2962" y="3214"/>
                    <a:pt x="2993" y="3088"/>
                  </a:cubicBezTo>
                  <a:lnTo>
                    <a:pt x="2647" y="2741"/>
                  </a:lnTo>
                  <a:cubicBezTo>
                    <a:pt x="2521" y="2615"/>
                    <a:pt x="2521" y="2363"/>
                    <a:pt x="2647" y="2269"/>
                  </a:cubicBezTo>
                  <a:lnTo>
                    <a:pt x="3624" y="1261"/>
                  </a:lnTo>
                  <a:cubicBezTo>
                    <a:pt x="3687" y="1213"/>
                    <a:pt x="3773" y="1190"/>
                    <a:pt x="3860" y="1190"/>
                  </a:cubicBezTo>
                  <a:cubicBezTo>
                    <a:pt x="3946" y="1190"/>
                    <a:pt x="4033" y="1213"/>
                    <a:pt x="4096" y="1261"/>
                  </a:cubicBezTo>
                  <a:lnTo>
                    <a:pt x="4443" y="1639"/>
                  </a:lnTo>
                  <a:cubicBezTo>
                    <a:pt x="4537" y="1576"/>
                    <a:pt x="4663" y="1544"/>
                    <a:pt x="4758" y="1513"/>
                  </a:cubicBezTo>
                  <a:lnTo>
                    <a:pt x="4758" y="1009"/>
                  </a:lnTo>
                  <a:cubicBezTo>
                    <a:pt x="4758" y="788"/>
                    <a:pt x="4915" y="631"/>
                    <a:pt x="5136" y="631"/>
                  </a:cubicBezTo>
                  <a:lnTo>
                    <a:pt x="6490" y="631"/>
                  </a:lnTo>
                  <a:cubicBezTo>
                    <a:pt x="6711" y="631"/>
                    <a:pt x="6869" y="788"/>
                    <a:pt x="6869" y="1009"/>
                  </a:cubicBezTo>
                  <a:lnTo>
                    <a:pt x="6869" y="1513"/>
                  </a:lnTo>
                  <a:cubicBezTo>
                    <a:pt x="6963" y="1544"/>
                    <a:pt x="7058" y="1576"/>
                    <a:pt x="7184" y="1639"/>
                  </a:cubicBezTo>
                  <a:lnTo>
                    <a:pt x="7530" y="1261"/>
                  </a:lnTo>
                  <a:cubicBezTo>
                    <a:pt x="7593" y="1213"/>
                    <a:pt x="7680" y="1190"/>
                    <a:pt x="7766" y="1190"/>
                  </a:cubicBezTo>
                  <a:cubicBezTo>
                    <a:pt x="7853" y="1190"/>
                    <a:pt x="7940" y="1213"/>
                    <a:pt x="8003" y="1261"/>
                  </a:cubicBezTo>
                  <a:lnTo>
                    <a:pt x="8979" y="2269"/>
                  </a:lnTo>
                  <a:cubicBezTo>
                    <a:pt x="9105" y="2363"/>
                    <a:pt x="9105" y="2615"/>
                    <a:pt x="8979" y="2741"/>
                  </a:cubicBezTo>
                  <a:lnTo>
                    <a:pt x="8633" y="3088"/>
                  </a:lnTo>
                  <a:cubicBezTo>
                    <a:pt x="8664" y="3151"/>
                    <a:pt x="8696" y="3277"/>
                    <a:pt x="8759" y="3403"/>
                  </a:cubicBezTo>
                  <a:lnTo>
                    <a:pt x="9263" y="3403"/>
                  </a:lnTo>
                  <a:cubicBezTo>
                    <a:pt x="9452" y="3403"/>
                    <a:pt x="9609" y="3561"/>
                    <a:pt x="9609" y="3750"/>
                  </a:cubicBezTo>
                  <a:lnTo>
                    <a:pt x="9609" y="5136"/>
                  </a:lnTo>
                  <a:cubicBezTo>
                    <a:pt x="9609" y="5325"/>
                    <a:pt x="9452" y="5482"/>
                    <a:pt x="9263" y="5482"/>
                  </a:cubicBezTo>
                  <a:lnTo>
                    <a:pt x="8759" y="5482"/>
                  </a:lnTo>
                  <a:cubicBezTo>
                    <a:pt x="8727" y="5608"/>
                    <a:pt x="8664" y="5671"/>
                    <a:pt x="8633" y="5797"/>
                  </a:cubicBezTo>
                  <a:lnTo>
                    <a:pt x="8979" y="6144"/>
                  </a:lnTo>
                  <a:cubicBezTo>
                    <a:pt x="9105" y="6270"/>
                    <a:pt x="9105" y="6522"/>
                    <a:pt x="8979" y="6616"/>
                  </a:cubicBezTo>
                  <a:lnTo>
                    <a:pt x="8759" y="6869"/>
                  </a:lnTo>
                  <a:lnTo>
                    <a:pt x="10586" y="6869"/>
                  </a:lnTo>
                  <a:cubicBezTo>
                    <a:pt x="11153" y="6869"/>
                    <a:pt x="11657" y="6396"/>
                    <a:pt x="11657" y="5829"/>
                  </a:cubicBezTo>
                  <a:lnTo>
                    <a:pt x="116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279;p57">
              <a:extLst>
                <a:ext uri="{FF2B5EF4-FFF2-40B4-BE49-F238E27FC236}">
                  <a16:creationId xmlns:a16="http://schemas.microsoft.com/office/drawing/2014/main" id="{E2A73ACD-D98B-DFF2-D4E2-2C8A65AC993B}"/>
                </a:ext>
              </a:extLst>
            </p:cNvPr>
            <p:cNvSpPr/>
            <p:nvPr/>
          </p:nvSpPr>
          <p:spPr>
            <a:xfrm>
              <a:off x="-1471825" y="4129100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9" y="1"/>
                  </a:moveTo>
                  <a:cubicBezTo>
                    <a:pt x="442" y="1"/>
                    <a:pt x="1" y="473"/>
                    <a:pt x="1" y="1009"/>
                  </a:cubicBezTo>
                  <a:cubicBezTo>
                    <a:pt x="1" y="1576"/>
                    <a:pt x="442" y="2048"/>
                    <a:pt x="1009" y="2048"/>
                  </a:cubicBezTo>
                  <a:cubicBezTo>
                    <a:pt x="1576" y="2048"/>
                    <a:pt x="2049" y="1576"/>
                    <a:pt x="2049" y="1009"/>
                  </a:cubicBezTo>
                  <a:cubicBezTo>
                    <a:pt x="2049" y="473"/>
                    <a:pt x="1576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280;p57">
              <a:extLst>
                <a:ext uri="{FF2B5EF4-FFF2-40B4-BE49-F238E27FC236}">
                  <a16:creationId xmlns:a16="http://schemas.microsoft.com/office/drawing/2014/main" id="{8648817C-414C-FB5B-D07B-2C39F7155141}"/>
                </a:ext>
              </a:extLst>
            </p:cNvPr>
            <p:cNvSpPr/>
            <p:nvPr/>
          </p:nvSpPr>
          <p:spPr>
            <a:xfrm>
              <a:off x="-1526175" y="4077900"/>
              <a:ext cx="156775" cy="156775"/>
            </a:xfrm>
            <a:custGeom>
              <a:avLst/>
              <a:gdLst/>
              <a:ahLst/>
              <a:cxnLst/>
              <a:rect l="l" t="t" r="r" b="b"/>
              <a:pathLst>
                <a:path w="6271" h="6271" extrusionOk="0">
                  <a:moveTo>
                    <a:pt x="3183" y="1418"/>
                  </a:moveTo>
                  <a:cubicBezTo>
                    <a:pt x="4128" y="1418"/>
                    <a:pt x="4884" y="2175"/>
                    <a:pt x="4884" y="3120"/>
                  </a:cubicBezTo>
                  <a:cubicBezTo>
                    <a:pt x="4884" y="4033"/>
                    <a:pt x="4128" y="4821"/>
                    <a:pt x="3183" y="4821"/>
                  </a:cubicBezTo>
                  <a:cubicBezTo>
                    <a:pt x="2238" y="4821"/>
                    <a:pt x="1482" y="4065"/>
                    <a:pt x="1482" y="3120"/>
                  </a:cubicBezTo>
                  <a:cubicBezTo>
                    <a:pt x="1482" y="2175"/>
                    <a:pt x="2238" y="1418"/>
                    <a:pt x="3183" y="1418"/>
                  </a:cubicBezTo>
                  <a:close/>
                  <a:moveTo>
                    <a:pt x="2805" y="1"/>
                  </a:moveTo>
                  <a:lnTo>
                    <a:pt x="2805" y="442"/>
                  </a:lnTo>
                  <a:cubicBezTo>
                    <a:pt x="2805" y="599"/>
                    <a:pt x="2679" y="725"/>
                    <a:pt x="2521" y="757"/>
                  </a:cubicBezTo>
                  <a:cubicBezTo>
                    <a:pt x="2332" y="788"/>
                    <a:pt x="2080" y="914"/>
                    <a:pt x="1891" y="1040"/>
                  </a:cubicBezTo>
                  <a:cubicBezTo>
                    <a:pt x="1847" y="1063"/>
                    <a:pt x="1794" y="1073"/>
                    <a:pt x="1739" y="1073"/>
                  </a:cubicBezTo>
                  <a:cubicBezTo>
                    <a:pt x="1639" y="1073"/>
                    <a:pt x="1531" y="1038"/>
                    <a:pt x="1450" y="977"/>
                  </a:cubicBezTo>
                  <a:lnTo>
                    <a:pt x="1135" y="662"/>
                  </a:lnTo>
                  <a:lnTo>
                    <a:pt x="662" y="1135"/>
                  </a:lnTo>
                  <a:lnTo>
                    <a:pt x="978" y="1450"/>
                  </a:lnTo>
                  <a:cubicBezTo>
                    <a:pt x="1104" y="1576"/>
                    <a:pt x="1104" y="1733"/>
                    <a:pt x="1041" y="1891"/>
                  </a:cubicBezTo>
                  <a:cubicBezTo>
                    <a:pt x="915" y="2080"/>
                    <a:pt x="820" y="2301"/>
                    <a:pt x="757" y="2521"/>
                  </a:cubicBezTo>
                  <a:cubicBezTo>
                    <a:pt x="726" y="2679"/>
                    <a:pt x="599" y="2805"/>
                    <a:pt x="442" y="2805"/>
                  </a:cubicBezTo>
                  <a:lnTo>
                    <a:pt x="1" y="2805"/>
                  </a:lnTo>
                  <a:lnTo>
                    <a:pt x="1" y="3466"/>
                  </a:lnTo>
                  <a:lnTo>
                    <a:pt x="442" y="3466"/>
                  </a:lnTo>
                  <a:cubicBezTo>
                    <a:pt x="599" y="3466"/>
                    <a:pt x="726" y="3592"/>
                    <a:pt x="757" y="3750"/>
                  </a:cubicBezTo>
                  <a:cubicBezTo>
                    <a:pt x="789" y="3939"/>
                    <a:pt x="915" y="4191"/>
                    <a:pt x="1041" y="4380"/>
                  </a:cubicBezTo>
                  <a:cubicBezTo>
                    <a:pt x="1104" y="4506"/>
                    <a:pt x="1072" y="4695"/>
                    <a:pt x="978" y="4821"/>
                  </a:cubicBezTo>
                  <a:lnTo>
                    <a:pt x="662" y="5136"/>
                  </a:lnTo>
                  <a:lnTo>
                    <a:pt x="1135" y="5609"/>
                  </a:lnTo>
                  <a:lnTo>
                    <a:pt x="1450" y="5294"/>
                  </a:lnTo>
                  <a:cubicBezTo>
                    <a:pt x="1524" y="5220"/>
                    <a:pt x="1609" y="5189"/>
                    <a:pt x="1698" y="5189"/>
                  </a:cubicBezTo>
                  <a:cubicBezTo>
                    <a:pt x="1761" y="5189"/>
                    <a:pt x="1826" y="5204"/>
                    <a:pt x="1891" y="5230"/>
                  </a:cubicBezTo>
                  <a:cubicBezTo>
                    <a:pt x="2080" y="5357"/>
                    <a:pt x="2301" y="5451"/>
                    <a:pt x="2521" y="5514"/>
                  </a:cubicBezTo>
                  <a:cubicBezTo>
                    <a:pt x="2679" y="5546"/>
                    <a:pt x="2805" y="5672"/>
                    <a:pt x="2805" y="5829"/>
                  </a:cubicBezTo>
                  <a:lnTo>
                    <a:pt x="2805" y="6270"/>
                  </a:lnTo>
                  <a:lnTo>
                    <a:pt x="3466" y="6270"/>
                  </a:lnTo>
                  <a:lnTo>
                    <a:pt x="3466" y="5829"/>
                  </a:lnTo>
                  <a:cubicBezTo>
                    <a:pt x="3466" y="5672"/>
                    <a:pt x="3592" y="5546"/>
                    <a:pt x="3750" y="5514"/>
                  </a:cubicBezTo>
                  <a:cubicBezTo>
                    <a:pt x="3939" y="5483"/>
                    <a:pt x="4160" y="5357"/>
                    <a:pt x="4380" y="5230"/>
                  </a:cubicBezTo>
                  <a:cubicBezTo>
                    <a:pt x="4414" y="5208"/>
                    <a:pt x="4463" y="5198"/>
                    <a:pt x="4517" y="5198"/>
                  </a:cubicBezTo>
                  <a:cubicBezTo>
                    <a:pt x="4615" y="5198"/>
                    <a:pt x="4729" y="5232"/>
                    <a:pt x="4790" y="5294"/>
                  </a:cubicBezTo>
                  <a:lnTo>
                    <a:pt x="5105" y="5609"/>
                  </a:lnTo>
                  <a:lnTo>
                    <a:pt x="5577" y="5136"/>
                  </a:lnTo>
                  <a:lnTo>
                    <a:pt x="5262" y="4821"/>
                  </a:lnTo>
                  <a:cubicBezTo>
                    <a:pt x="5168" y="4695"/>
                    <a:pt x="5168" y="4537"/>
                    <a:pt x="5231" y="4380"/>
                  </a:cubicBezTo>
                  <a:cubicBezTo>
                    <a:pt x="5357" y="4191"/>
                    <a:pt x="5420" y="3970"/>
                    <a:pt x="5514" y="3750"/>
                  </a:cubicBezTo>
                  <a:cubicBezTo>
                    <a:pt x="5546" y="3592"/>
                    <a:pt x="5672" y="3466"/>
                    <a:pt x="5829" y="3466"/>
                  </a:cubicBezTo>
                  <a:lnTo>
                    <a:pt x="6270" y="3466"/>
                  </a:lnTo>
                  <a:lnTo>
                    <a:pt x="6270" y="2773"/>
                  </a:lnTo>
                  <a:lnTo>
                    <a:pt x="5829" y="2773"/>
                  </a:lnTo>
                  <a:cubicBezTo>
                    <a:pt x="5672" y="2773"/>
                    <a:pt x="5546" y="2647"/>
                    <a:pt x="5514" y="2490"/>
                  </a:cubicBezTo>
                  <a:cubicBezTo>
                    <a:pt x="5483" y="2301"/>
                    <a:pt x="5357" y="2049"/>
                    <a:pt x="5231" y="1859"/>
                  </a:cubicBezTo>
                  <a:cubicBezTo>
                    <a:pt x="5168" y="1733"/>
                    <a:pt x="5199" y="1544"/>
                    <a:pt x="5262" y="1418"/>
                  </a:cubicBezTo>
                  <a:lnTo>
                    <a:pt x="5577" y="1103"/>
                  </a:lnTo>
                  <a:lnTo>
                    <a:pt x="5105" y="631"/>
                  </a:lnTo>
                  <a:lnTo>
                    <a:pt x="4790" y="946"/>
                  </a:lnTo>
                  <a:cubicBezTo>
                    <a:pt x="4739" y="1013"/>
                    <a:pt x="4670" y="1045"/>
                    <a:pt x="4593" y="1045"/>
                  </a:cubicBezTo>
                  <a:cubicBezTo>
                    <a:pt x="4526" y="1045"/>
                    <a:pt x="4453" y="1021"/>
                    <a:pt x="4380" y="977"/>
                  </a:cubicBezTo>
                  <a:cubicBezTo>
                    <a:pt x="4160" y="883"/>
                    <a:pt x="3971" y="788"/>
                    <a:pt x="3750" y="725"/>
                  </a:cubicBezTo>
                  <a:cubicBezTo>
                    <a:pt x="3592" y="662"/>
                    <a:pt x="3466" y="568"/>
                    <a:pt x="3466" y="410"/>
                  </a:cubicBezTo>
                  <a:lnTo>
                    <a:pt x="34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1" name="Google Shape;8281;p57">
            <a:extLst>
              <a:ext uri="{FF2B5EF4-FFF2-40B4-BE49-F238E27FC236}">
                <a16:creationId xmlns:a16="http://schemas.microsoft.com/office/drawing/2014/main" id="{C7861AA2-8497-9446-A9A6-C603F03CC973}"/>
              </a:ext>
            </a:extLst>
          </p:cNvPr>
          <p:cNvGrpSpPr/>
          <p:nvPr/>
        </p:nvGrpSpPr>
        <p:grpSpPr>
          <a:xfrm>
            <a:off x="10578132" y="5049024"/>
            <a:ext cx="399034" cy="454125"/>
            <a:chOff x="-778700" y="3612425"/>
            <a:chExt cx="256775" cy="292225"/>
          </a:xfrm>
          <a:solidFill>
            <a:srgbClr val="054B99"/>
          </a:solidFill>
        </p:grpSpPr>
        <p:sp>
          <p:nvSpPr>
            <p:cNvPr id="892" name="Google Shape;8282;p57">
              <a:extLst>
                <a:ext uri="{FF2B5EF4-FFF2-40B4-BE49-F238E27FC236}">
                  <a16:creationId xmlns:a16="http://schemas.microsoft.com/office/drawing/2014/main" id="{498C454C-5979-16F3-141E-F6BE0194773C}"/>
                </a:ext>
              </a:extLst>
            </p:cNvPr>
            <p:cNvSpPr/>
            <p:nvPr/>
          </p:nvSpPr>
          <p:spPr>
            <a:xfrm>
              <a:off x="-692850" y="36990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283;p57">
              <a:extLst>
                <a:ext uri="{FF2B5EF4-FFF2-40B4-BE49-F238E27FC236}">
                  <a16:creationId xmlns:a16="http://schemas.microsoft.com/office/drawing/2014/main" id="{738CEDC0-50A9-A8D3-D9EF-C0469832FB23}"/>
                </a:ext>
              </a:extLst>
            </p:cNvPr>
            <p:cNvSpPr/>
            <p:nvPr/>
          </p:nvSpPr>
          <p:spPr>
            <a:xfrm>
              <a:off x="-777925" y="3612425"/>
              <a:ext cx="204800" cy="34675"/>
            </a:xfrm>
            <a:custGeom>
              <a:avLst/>
              <a:gdLst/>
              <a:ahLst/>
              <a:cxnLst/>
              <a:rect l="l" t="t" r="r" b="b"/>
              <a:pathLst>
                <a:path w="8192" h="1387" extrusionOk="0">
                  <a:moveTo>
                    <a:pt x="1009" y="0"/>
                  </a:moveTo>
                  <a:cubicBezTo>
                    <a:pt x="473" y="0"/>
                    <a:pt x="1" y="473"/>
                    <a:pt x="1" y="1009"/>
                  </a:cubicBezTo>
                  <a:lnTo>
                    <a:pt x="1" y="1387"/>
                  </a:lnTo>
                  <a:lnTo>
                    <a:pt x="8192" y="1387"/>
                  </a:lnTo>
                  <a:lnTo>
                    <a:pt x="8192" y="1009"/>
                  </a:lnTo>
                  <a:cubicBezTo>
                    <a:pt x="8192" y="473"/>
                    <a:pt x="7719" y="0"/>
                    <a:pt x="71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284;p57">
              <a:extLst>
                <a:ext uri="{FF2B5EF4-FFF2-40B4-BE49-F238E27FC236}">
                  <a16:creationId xmlns:a16="http://schemas.microsoft.com/office/drawing/2014/main" id="{77A8CF94-147A-DAA5-4086-853ACDEBAAFF}"/>
                </a:ext>
              </a:extLst>
            </p:cNvPr>
            <p:cNvSpPr/>
            <p:nvPr/>
          </p:nvSpPr>
          <p:spPr>
            <a:xfrm>
              <a:off x="-727525" y="3699050"/>
              <a:ext cx="17375" cy="17350"/>
            </a:xfrm>
            <a:custGeom>
              <a:avLst/>
              <a:gdLst/>
              <a:ahLst/>
              <a:cxnLst/>
              <a:rect l="l" t="t" r="r" b="b"/>
              <a:pathLst>
                <a:path w="695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7" y="694"/>
                    <a:pt x="694" y="536"/>
                    <a:pt x="694" y="347"/>
                  </a:cubicBezTo>
                  <a:cubicBezTo>
                    <a:pt x="694" y="158"/>
                    <a:pt x="537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285;p57">
              <a:extLst>
                <a:ext uri="{FF2B5EF4-FFF2-40B4-BE49-F238E27FC236}">
                  <a16:creationId xmlns:a16="http://schemas.microsoft.com/office/drawing/2014/main" id="{0BC62654-E08E-AF0C-BB34-C86FE2D38CAB}"/>
                </a:ext>
              </a:extLst>
            </p:cNvPr>
            <p:cNvSpPr/>
            <p:nvPr/>
          </p:nvSpPr>
          <p:spPr>
            <a:xfrm>
              <a:off x="-778700" y="3664400"/>
              <a:ext cx="205575" cy="102425"/>
            </a:xfrm>
            <a:custGeom>
              <a:avLst/>
              <a:gdLst/>
              <a:ahLst/>
              <a:cxnLst/>
              <a:rect l="l" t="t" r="r" b="b"/>
              <a:pathLst>
                <a:path w="8223" h="4097" extrusionOk="0">
                  <a:moveTo>
                    <a:pt x="3781" y="694"/>
                  </a:moveTo>
                  <a:cubicBezTo>
                    <a:pt x="4316" y="694"/>
                    <a:pt x="4789" y="1166"/>
                    <a:pt x="4789" y="1733"/>
                  </a:cubicBezTo>
                  <a:cubicBezTo>
                    <a:pt x="4789" y="2301"/>
                    <a:pt x="4316" y="2773"/>
                    <a:pt x="3781" y="2773"/>
                  </a:cubicBezTo>
                  <a:cubicBezTo>
                    <a:pt x="3497" y="2773"/>
                    <a:pt x="3245" y="2647"/>
                    <a:pt x="3088" y="2490"/>
                  </a:cubicBezTo>
                  <a:cubicBezTo>
                    <a:pt x="2899" y="2647"/>
                    <a:pt x="2678" y="2773"/>
                    <a:pt x="2426" y="2773"/>
                  </a:cubicBezTo>
                  <a:cubicBezTo>
                    <a:pt x="1890" y="2773"/>
                    <a:pt x="1418" y="2301"/>
                    <a:pt x="1418" y="1733"/>
                  </a:cubicBezTo>
                  <a:cubicBezTo>
                    <a:pt x="1418" y="1198"/>
                    <a:pt x="1890" y="694"/>
                    <a:pt x="2426" y="694"/>
                  </a:cubicBezTo>
                  <a:cubicBezTo>
                    <a:pt x="2710" y="694"/>
                    <a:pt x="2930" y="820"/>
                    <a:pt x="3088" y="977"/>
                  </a:cubicBezTo>
                  <a:cubicBezTo>
                    <a:pt x="3308" y="820"/>
                    <a:pt x="3529" y="694"/>
                    <a:pt x="3781" y="694"/>
                  </a:cubicBezTo>
                  <a:close/>
                  <a:moveTo>
                    <a:pt x="0" y="1"/>
                  </a:moveTo>
                  <a:lnTo>
                    <a:pt x="0" y="3088"/>
                  </a:lnTo>
                  <a:cubicBezTo>
                    <a:pt x="0" y="3624"/>
                    <a:pt x="473" y="4096"/>
                    <a:pt x="1008" y="4096"/>
                  </a:cubicBezTo>
                  <a:lnTo>
                    <a:pt x="6837" y="4096"/>
                  </a:lnTo>
                  <a:lnTo>
                    <a:pt x="6837" y="3498"/>
                  </a:lnTo>
                  <a:lnTo>
                    <a:pt x="5766" y="2458"/>
                  </a:lnTo>
                  <a:cubicBezTo>
                    <a:pt x="5034" y="1726"/>
                    <a:pt x="5756" y="674"/>
                    <a:pt x="6558" y="674"/>
                  </a:cubicBezTo>
                  <a:cubicBezTo>
                    <a:pt x="6792" y="674"/>
                    <a:pt x="7033" y="764"/>
                    <a:pt x="7246" y="977"/>
                  </a:cubicBezTo>
                  <a:lnTo>
                    <a:pt x="8223" y="1985"/>
                  </a:lnTo>
                  <a:lnTo>
                    <a:pt x="822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286;p57">
              <a:extLst>
                <a:ext uri="{FF2B5EF4-FFF2-40B4-BE49-F238E27FC236}">
                  <a16:creationId xmlns:a16="http://schemas.microsoft.com/office/drawing/2014/main" id="{D3F95B28-735F-F620-0F45-B5E6F307458E}"/>
                </a:ext>
              </a:extLst>
            </p:cNvPr>
            <p:cNvSpPr/>
            <p:nvPr/>
          </p:nvSpPr>
          <p:spPr>
            <a:xfrm>
              <a:off x="-659775" y="3835325"/>
              <a:ext cx="137850" cy="69325"/>
            </a:xfrm>
            <a:custGeom>
              <a:avLst/>
              <a:gdLst/>
              <a:ahLst/>
              <a:cxnLst/>
              <a:rect l="l" t="t" r="r" b="b"/>
              <a:pathLst>
                <a:path w="5514" h="2773" extrusionOk="0">
                  <a:moveTo>
                    <a:pt x="1733" y="693"/>
                  </a:moveTo>
                  <a:cubicBezTo>
                    <a:pt x="1922" y="693"/>
                    <a:pt x="2080" y="851"/>
                    <a:pt x="2080" y="1040"/>
                  </a:cubicBezTo>
                  <a:cubicBezTo>
                    <a:pt x="2080" y="1229"/>
                    <a:pt x="1922" y="1386"/>
                    <a:pt x="1733" y="1386"/>
                  </a:cubicBezTo>
                  <a:cubicBezTo>
                    <a:pt x="1544" y="1386"/>
                    <a:pt x="1387" y="1229"/>
                    <a:pt x="1387" y="1040"/>
                  </a:cubicBezTo>
                  <a:cubicBezTo>
                    <a:pt x="1387" y="851"/>
                    <a:pt x="1544" y="693"/>
                    <a:pt x="1733" y="693"/>
                  </a:cubicBezTo>
                  <a:close/>
                  <a:moveTo>
                    <a:pt x="63" y="0"/>
                  </a:moveTo>
                  <a:cubicBezTo>
                    <a:pt x="32" y="126"/>
                    <a:pt x="0" y="252"/>
                    <a:pt x="0" y="378"/>
                  </a:cubicBezTo>
                  <a:lnTo>
                    <a:pt x="0" y="2426"/>
                  </a:lnTo>
                  <a:cubicBezTo>
                    <a:pt x="0" y="2615"/>
                    <a:pt x="158" y="2773"/>
                    <a:pt x="347" y="2773"/>
                  </a:cubicBezTo>
                  <a:lnTo>
                    <a:pt x="5167" y="2773"/>
                  </a:lnTo>
                  <a:cubicBezTo>
                    <a:pt x="5356" y="2773"/>
                    <a:pt x="5514" y="2615"/>
                    <a:pt x="5514" y="2426"/>
                  </a:cubicBezTo>
                  <a:lnTo>
                    <a:pt x="5514" y="378"/>
                  </a:lnTo>
                  <a:cubicBezTo>
                    <a:pt x="5514" y="252"/>
                    <a:pt x="5482" y="126"/>
                    <a:pt x="54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287;p57">
              <a:extLst>
                <a:ext uri="{FF2B5EF4-FFF2-40B4-BE49-F238E27FC236}">
                  <a16:creationId xmlns:a16="http://schemas.microsoft.com/office/drawing/2014/main" id="{0ECD3EB2-D1E9-D568-4F21-11ADFDDAFE46}"/>
                </a:ext>
              </a:extLst>
            </p:cNvPr>
            <p:cNvSpPr/>
            <p:nvPr/>
          </p:nvSpPr>
          <p:spPr>
            <a:xfrm>
              <a:off x="-658200" y="3669925"/>
              <a:ext cx="136275" cy="148875"/>
            </a:xfrm>
            <a:custGeom>
              <a:avLst/>
              <a:gdLst/>
              <a:ahLst/>
              <a:cxnLst/>
              <a:rect l="l" t="t" r="r" b="b"/>
              <a:pathLst>
                <a:path w="5451" h="5955" extrusionOk="0">
                  <a:moveTo>
                    <a:pt x="4064" y="0"/>
                  </a:moveTo>
                  <a:lnTo>
                    <a:pt x="4064" y="2615"/>
                  </a:lnTo>
                  <a:cubicBezTo>
                    <a:pt x="4064" y="2829"/>
                    <a:pt x="3905" y="2970"/>
                    <a:pt x="3734" y="2970"/>
                  </a:cubicBezTo>
                  <a:cubicBezTo>
                    <a:pt x="3652" y="2970"/>
                    <a:pt x="3568" y="2938"/>
                    <a:pt x="3497" y="2867"/>
                  </a:cubicBezTo>
                  <a:lnTo>
                    <a:pt x="1922" y="1292"/>
                  </a:lnTo>
                  <a:cubicBezTo>
                    <a:pt x="1858" y="1228"/>
                    <a:pt x="1780" y="1201"/>
                    <a:pt x="1701" y="1201"/>
                  </a:cubicBezTo>
                  <a:cubicBezTo>
                    <a:pt x="1429" y="1201"/>
                    <a:pt x="1150" y="1520"/>
                    <a:pt x="1418" y="1764"/>
                  </a:cubicBezTo>
                  <a:lnTo>
                    <a:pt x="2615" y="2930"/>
                  </a:lnTo>
                  <a:cubicBezTo>
                    <a:pt x="2710" y="3025"/>
                    <a:pt x="2741" y="3088"/>
                    <a:pt x="2741" y="3182"/>
                  </a:cubicBezTo>
                  <a:lnTo>
                    <a:pt x="2741" y="3970"/>
                  </a:lnTo>
                  <a:cubicBezTo>
                    <a:pt x="2741" y="4222"/>
                    <a:pt x="2804" y="4505"/>
                    <a:pt x="2930" y="4789"/>
                  </a:cubicBezTo>
                  <a:cubicBezTo>
                    <a:pt x="3052" y="5074"/>
                    <a:pt x="2833" y="5280"/>
                    <a:pt x="2611" y="5280"/>
                  </a:cubicBezTo>
                  <a:cubicBezTo>
                    <a:pt x="2490" y="5280"/>
                    <a:pt x="2367" y="5218"/>
                    <a:pt x="2300" y="5072"/>
                  </a:cubicBezTo>
                  <a:cubicBezTo>
                    <a:pt x="2206" y="4915"/>
                    <a:pt x="2174" y="4757"/>
                    <a:pt x="2143" y="4600"/>
                  </a:cubicBezTo>
                  <a:lnTo>
                    <a:pt x="0" y="4600"/>
                  </a:lnTo>
                  <a:lnTo>
                    <a:pt x="0" y="4631"/>
                  </a:lnTo>
                  <a:cubicBezTo>
                    <a:pt x="0" y="5104"/>
                    <a:pt x="126" y="5545"/>
                    <a:pt x="378" y="5923"/>
                  </a:cubicBezTo>
                  <a:lnTo>
                    <a:pt x="5104" y="5923"/>
                  </a:lnTo>
                  <a:lnTo>
                    <a:pt x="5104" y="5955"/>
                  </a:lnTo>
                  <a:cubicBezTo>
                    <a:pt x="5325" y="5577"/>
                    <a:pt x="5451" y="5104"/>
                    <a:pt x="5451" y="4663"/>
                  </a:cubicBezTo>
                  <a:lnTo>
                    <a:pt x="5451" y="2111"/>
                  </a:lnTo>
                  <a:cubicBezTo>
                    <a:pt x="5451" y="1638"/>
                    <a:pt x="5262" y="1197"/>
                    <a:pt x="4947" y="882"/>
                  </a:cubicBezTo>
                  <a:lnTo>
                    <a:pt x="406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8" name="Google Shape;8288;p57">
            <a:extLst>
              <a:ext uri="{FF2B5EF4-FFF2-40B4-BE49-F238E27FC236}">
                <a16:creationId xmlns:a16="http://schemas.microsoft.com/office/drawing/2014/main" id="{F0C9192D-C762-B520-F673-DDC2E649F85B}"/>
              </a:ext>
            </a:extLst>
          </p:cNvPr>
          <p:cNvGrpSpPr/>
          <p:nvPr/>
        </p:nvGrpSpPr>
        <p:grpSpPr>
          <a:xfrm>
            <a:off x="2366924" y="2055756"/>
            <a:ext cx="440776" cy="441933"/>
            <a:chOff x="6679825" y="2693700"/>
            <a:chExt cx="257875" cy="258575"/>
          </a:xfrm>
          <a:solidFill>
            <a:srgbClr val="054B99"/>
          </a:solidFill>
        </p:grpSpPr>
        <p:sp>
          <p:nvSpPr>
            <p:cNvPr id="899" name="Google Shape;8289;p57">
              <a:extLst>
                <a:ext uri="{FF2B5EF4-FFF2-40B4-BE49-F238E27FC236}">
                  <a16:creationId xmlns:a16="http://schemas.microsoft.com/office/drawing/2014/main" id="{F8E8D9C0-1B32-4DD0-985F-F849E340A38C}"/>
                </a:ext>
              </a:extLst>
            </p:cNvPr>
            <p:cNvSpPr/>
            <p:nvPr/>
          </p:nvSpPr>
          <p:spPr>
            <a:xfrm>
              <a:off x="6679825" y="2693700"/>
              <a:ext cx="257875" cy="258575"/>
            </a:xfrm>
            <a:custGeom>
              <a:avLst/>
              <a:gdLst/>
              <a:ahLst/>
              <a:cxnLst/>
              <a:rect l="l" t="t" r="r" b="b"/>
              <a:pathLst>
                <a:path w="10315" h="10343" extrusionOk="0">
                  <a:moveTo>
                    <a:pt x="5102" y="670"/>
                  </a:moveTo>
                  <a:cubicBezTo>
                    <a:pt x="5604" y="670"/>
                    <a:pt x="6022" y="1088"/>
                    <a:pt x="6022" y="1562"/>
                  </a:cubicBezTo>
                  <a:cubicBezTo>
                    <a:pt x="6022" y="2063"/>
                    <a:pt x="5604" y="2481"/>
                    <a:pt x="5102" y="2481"/>
                  </a:cubicBezTo>
                  <a:cubicBezTo>
                    <a:pt x="4600" y="2481"/>
                    <a:pt x="4182" y="2063"/>
                    <a:pt x="4182" y="1562"/>
                  </a:cubicBezTo>
                  <a:cubicBezTo>
                    <a:pt x="4182" y="1088"/>
                    <a:pt x="4600" y="670"/>
                    <a:pt x="5102" y="670"/>
                  </a:cubicBezTo>
                  <a:close/>
                  <a:moveTo>
                    <a:pt x="1757" y="1896"/>
                  </a:moveTo>
                  <a:cubicBezTo>
                    <a:pt x="2063" y="1896"/>
                    <a:pt x="2342" y="2175"/>
                    <a:pt x="2342" y="2481"/>
                  </a:cubicBezTo>
                  <a:cubicBezTo>
                    <a:pt x="2342" y="2788"/>
                    <a:pt x="2063" y="3067"/>
                    <a:pt x="1757" y="3067"/>
                  </a:cubicBezTo>
                  <a:cubicBezTo>
                    <a:pt x="1422" y="3067"/>
                    <a:pt x="1143" y="2788"/>
                    <a:pt x="1143" y="2481"/>
                  </a:cubicBezTo>
                  <a:cubicBezTo>
                    <a:pt x="1143" y="2119"/>
                    <a:pt x="1422" y="1896"/>
                    <a:pt x="1757" y="1896"/>
                  </a:cubicBezTo>
                  <a:close/>
                  <a:moveTo>
                    <a:pt x="8447" y="1896"/>
                  </a:moveTo>
                  <a:cubicBezTo>
                    <a:pt x="8781" y="1896"/>
                    <a:pt x="9032" y="2175"/>
                    <a:pt x="9032" y="2481"/>
                  </a:cubicBezTo>
                  <a:cubicBezTo>
                    <a:pt x="9032" y="2788"/>
                    <a:pt x="8753" y="3067"/>
                    <a:pt x="8447" y="3067"/>
                  </a:cubicBezTo>
                  <a:cubicBezTo>
                    <a:pt x="8112" y="3067"/>
                    <a:pt x="7834" y="2788"/>
                    <a:pt x="7834" y="2481"/>
                  </a:cubicBezTo>
                  <a:cubicBezTo>
                    <a:pt x="7834" y="2119"/>
                    <a:pt x="8112" y="1896"/>
                    <a:pt x="8447" y="1896"/>
                  </a:cubicBezTo>
                  <a:close/>
                  <a:moveTo>
                    <a:pt x="1701" y="3624"/>
                  </a:moveTo>
                  <a:cubicBezTo>
                    <a:pt x="2370" y="3624"/>
                    <a:pt x="2927" y="4182"/>
                    <a:pt x="2927" y="4851"/>
                  </a:cubicBezTo>
                  <a:lnTo>
                    <a:pt x="2927" y="6412"/>
                  </a:lnTo>
                  <a:cubicBezTo>
                    <a:pt x="2955" y="6635"/>
                    <a:pt x="2816" y="6719"/>
                    <a:pt x="2649" y="6719"/>
                  </a:cubicBezTo>
                  <a:cubicBezTo>
                    <a:pt x="2481" y="6719"/>
                    <a:pt x="2342" y="6858"/>
                    <a:pt x="2342" y="7053"/>
                  </a:cubicBezTo>
                  <a:lnTo>
                    <a:pt x="2342" y="8865"/>
                  </a:lnTo>
                  <a:cubicBezTo>
                    <a:pt x="2342" y="9032"/>
                    <a:pt x="2203" y="9172"/>
                    <a:pt x="2035" y="9172"/>
                  </a:cubicBezTo>
                  <a:lnTo>
                    <a:pt x="1422" y="9172"/>
                  </a:lnTo>
                  <a:cubicBezTo>
                    <a:pt x="1255" y="9172"/>
                    <a:pt x="1116" y="9032"/>
                    <a:pt x="1116" y="8865"/>
                  </a:cubicBezTo>
                  <a:lnTo>
                    <a:pt x="1116" y="7053"/>
                  </a:lnTo>
                  <a:cubicBezTo>
                    <a:pt x="1116" y="6858"/>
                    <a:pt x="976" y="6719"/>
                    <a:pt x="809" y="6719"/>
                  </a:cubicBezTo>
                  <a:cubicBezTo>
                    <a:pt x="642" y="6719"/>
                    <a:pt x="502" y="6579"/>
                    <a:pt x="502" y="6412"/>
                  </a:cubicBezTo>
                  <a:lnTo>
                    <a:pt x="502" y="4851"/>
                  </a:lnTo>
                  <a:cubicBezTo>
                    <a:pt x="502" y="4182"/>
                    <a:pt x="1060" y="3624"/>
                    <a:pt x="1701" y="3624"/>
                  </a:cubicBezTo>
                  <a:close/>
                  <a:moveTo>
                    <a:pt x="8391" y="3624"/>
                  </a:moveTo>
                  <a:cubicBezTo>
                    <a:pt x="9060" y="3624"/>
                    <a:pt x="9618" y="4182"/>
                    <a:pt x="9618" y="4851"/>
                  </a:cubicBezTo>
                  <a:lnTo>
                    <a:pt x="9618" y="6440"/>
                  </a:lnTo>
                  <a:lnTo>
                    <a:pt x="9645" y="6440"/>
                  </a:lnTo>
                  <a:cubicBezTo>
                    <a:pt x="9645" y="6635"/>
                    <a:pt x="9506" y="6774"/>
                    <a:pt x="9339" y="6774"/>
                  </a:cubicBezTo>
                  <a:cubicBezTo>
                    <a:pt x="9172" y="6774"/>
                    <a:pt x="9032" y="6914"/>
                    <a:pt x="9032" y="7081"/>
                  </a:cubicBezTo>
                  <a:lnTo>
                    <a:pt x="9032" y="8893"/>
                  </a:lnTo>
                  <a:cubicBezTo>
                    <a:pt x="9032" y="9060"/>
                    <a:pt x="8893" y="9199"/>
                    <a:pt x="8726" y="9199"/>
                  </a:cubicBezTo>
                  <a:lnTo>
                    <a:pt x="8112" y="9199"/>
                  </a:lnTo>
                  <a:cubicBezTo>
                    <a:pt x="7945" y="9199"/>
                    <a:pt x="7806" y="9060"/>
                    <a:pt x="7806" y="8893"/>
                  </a:cubicBezTo>
                  <a:lnTo>
                    <a:pt x="7806" y="7053"/>
                  </a:lnTo>
                  <a:cubicBezTo>
                    <a:pt x="7806" y="6858"/>
                    <a:pt x="7666" y="6719"/>
                    <a:pt x="7499" y="6719"/>
                  </a:cubicBezTo>
                  <a:cubicBezTo>
                    <a:pt x="7332" y="6719"/>
                    <a:pt x="7192" y="6579"/>
                    <a:pt x="7192" y="6412"/>
                  </a:cubicBezTo>
                  <a:lnTo>
                    <a:pt x="7192" y="4851"/>
                  </a:lnTo>
                  <a:cubicBezTo>
                    <a:pt x="7192" y="4182"/>
                    <a:pt x="7750" y="3624"/>
                    <a:pt x="8391" y="3624"/>
                  </a:cubicBezTo>
                  <a:close/>
                  <a:moveTo>
                    <a:pt x="5381" y="3095"/>
                  </a:moveTo>
                  <a:cubicBezTo>
                    <a:pt x="6077" y="3234"/>
                    <a:pt x="6635" y="3875"/>
                    <a:pt x="6635" y="4600"/>
                  </a:cubicBezTo>
                  <a:lnTo>
                    <a:pt x="6635" y="6440"/>
                  </a:lnTo>
                  <a:cubicBezTo>
                    <a:pt x="6663" y="6635"/>
                    <a:pt x="6523" y="6719"/>
                    <a:pt x="6356" y="6719"/>
                  </a:cubicBezTo>
                  <a:cubicBezTo>
                    <a:pt x="6161" y="6719"/>
                    <a:pt x="6022" y="6858"/>
                    <a:pt x="6022" y="7053"/>
                  </a:cubicBezTo>
                  <a:lnTo>
                    <a:pt x="6022" y="9478"/>
                  </a:lnTo>
                  <a:cubicBezTo>
                    <a:pt x="6022" y="9645"/>
                    <a:pt x="5882" y="9785"/>
                    <a:pt x="5715" y="9785"/>
                  </a:cubicBezTo>
                  <a:lnTo>
                    <a:pt x="4461" y="9785"/>
                  </a:lnTo>
                  <a:cubicBezTo>
                    <a:pt x="4293" y="9785"/>
                    <a:pt x="4154" y="9645"/>
                    <a:pt x="4154" y="9478"/>
                  </a:cubicBezTo>
                  <a:lnTo>
                    <a:pt x="4154" y="7053"/>
                  </a:lnTo>
                  <a:cubicBezTo>
                    <a:pt x="4154" y="6858"/>
                    <a:pt x="4015" y="6719"/>
                    <a:pt x="3847" y="6719"/>
                  </a:cubicBezTo>
                  <a:cubicBezTo>
                    <a:pt x="3652" y="6719"/>
                    <a:pt x="3513" y="6579"/>
                    <a:pt x="3513" y="6412"/>
                  </a:cubicBezTo>
                  <a:lnTo>
                    <a:pt x="3513" y="4851"/>
                  </a:lnTo>
                  <a:lnTo>
                    <a:pt x="3513" y="4600"/>
                  </a:lnTo>
                  <a:cubicBezTo>
                    <a:pt x="3513" y="3875"/>
                    <a:pt x="4043" y="3234"/>
                    <a:pt x="4739" y="3095"/>
                  </a:cubicBezTo>
                  <a:lnTo>
                    <a:pt x="4739" y="5185"/>
                  </a:lnTo>
                  <a:cubicBezTo>
                    <a:pt x="4739" y="5381"/>
                    <a:pt x="4879" y="5520"/>
                    <a:pt x="5046" y="5520"/>
                  </a:cubicBezTo>
                  <a:cubicBezTo>
                    <a:pt x="5241" y="5520"/>
                    <a:pt x="5381" y="5381"/>
                    <a:pt x="5381" y="5185"/>
                  </a:cubicBezTo>
                  <a:lnTo>
                    <a:pt x="5381" y="3095"/>
                  </a:lnTo>
                  <a:close/>
                  <a:moveTo>
                    <a:pt x="5130" y="1"/>
                  </a:moveTo>
                  <a:cubicBezTo>
                    <a:pt x="4293" y="1"/>
                    <a:pt x="3624" y="670"/>
                    <a:pt x="3624" y="1506"/>
                  </a:cubicBezTo>
                  <a:cubicBezTo>
                    <a:pt x="3624" y="1952"/>
                    <a:pt x="3847" y="2370"/>
                    <a:pt x="4154" y="2649"/>
                  </a:cubicBezTo>
                  <a:cubicBezTo>
                    <a:pt x="3736" y="2872"/>
                    <a:pt x="3373" y="3234"/>
                    <a:pt x="3206" y="3652"/>
                  </a:cubicBezTo>
                  <a:cubicBezTo>
                    <a:pt x="3067" y="3485"/>
                    <a:pt x="2900" y="3346"/>
                    <a:pt x="2677" y="3234"/>
                  </a:cubicBezTo>
                  <a:cubicBezTo>
                    <a:pt x="2900" y="3039"/>
                    <a:pt x="3039" y="2732"/>
                    <a:pt x="3039" y="2398"/>
                  </a:cubicBezTo>
                  <a:cubicBezTo>
                    <a:pt x="3039" y="1757"/>
                    <a:pt x="2481" y="1199"/>
                    <a:pt x="1812" y="1199"/>
                  </a:cubicBezTo>
                  <a:cubicBezTo>
                    <a:pt x="1143" y="1199"/>
                    <a:pt x="586" y="1757"/>
                    <a:pt x="586" y="2398"/>
                  </a:cubicBezTo>
                  <a:cubicBezTo>
                    <a:pt x="586" y="2732"/>
                    <a:pt x="725" y="3039"/>
                    <a:pt x="948" y="3234"/>
                  </a:cubicBezTo>
                  <a:cubicBezTo>
                    <a:pt x="391" y="3569"/>
                    <a:pt x="1" y="4154"/>
                    <a:pt x="1" y="4851"/>
                  </a:cubicBezTo>
                  <a:lnTo>
                    <a:pt x="1" y="6412"/>
                  </a:lnTo>
                  <a:cubicBezTo>
                    <a:pt x="1" y="6802"/>
                    <a:pt x="251" y="7137"/>
                    <a:pt x="586" y="7276"/>
                  </a:cubicBezTo>
                  <a:lnTo>
                    <a:pt x="586" y="8865"/>
                  </a:lnTo>
                  <a:cubicBezTo>
                    <a:pt x="586" y="9339"/>
                    <a:pt x="1004" y="9757"/>
                    <a:pt x="1506" y="9757"/>
                  </a:cubicBezTo>
                  <a:lnTo>
                    <a:pt x="2091" y="9757"/>
                  </a:lnTo>
                  <a:cubicBezTo>
                    <a:pt x="2593" y="9757"/>
                    <a:pt x="3011" y="9339"/>
                    <a:pt x="3011" y="8865"/>
                  </a:cubicBezTo>
                  <a:lnTo>
                    <a:pt x="3011" y="7276"/>
                  </a:lnTo>
                  <a:cubicBezTo>
                    <a:pt x="3095" y="7248"/>
                    <a:pt x="3206" y="7192"/>
                    <a:pt x="3318" y="7109"/>
                  </a:cubicBezTo>
                  <a:cubicBezTo>
                    <a:pt x="3429" y="7192"/>
                    <a:pt x="3485" y="7248"/>
                    <a:pt x="3624" y="7276"/>
                  </a:cubicBezTo>
                  <a:lnTo>
                    <a:pt x="3624" y="9450"/>
                  </a:lnTo>
                  <a:cubicBezTo>
                    <a:pt x="3624" y="9924"/>
                    <a:pt x="4043" y="10342"/>
                    <a:pt x="4544" y="10342"/>
                  </a:cubicBezTo>
                  <a:lnTo>
                    <a:pt x="5799" y="10342"/>
                  </a:lnTo>
                  <a:cubicBezTo>
                    <a:pt x="6273" y="10342"/>
                    <a:pt x="6691" y="9924"/>
                    <a:pt x="6691" y="9450"/>
                  </a:cubicBezTo>
                  <a:lnTo>
                    <a:pt x="6691" y="7276"/>
                  </a:lnTo>
                  <a:cubicBezTo>
                    <a:pt x="6802" y="7248"/>
                    <a:pt x="6914" y="7192"/>
                    <a:pt x="6997" y="7109"/>
                  </a:cubicBezTo>
                  <a:cubicBezTo>
                    <a:pt x="7109" y="7192"/>
                    <a:pt x="7192" y="7248"/>
                    <a:pt x="7332" y="7276"/>
                  </a:cubicBezTo>
                  <a:lnTo>
                    <a:pt x="7332" y="8865"/>
                  </a:lnTo>
                  <a:cubicBezTo>
                    <a:pt x="7332" y="9339"/>
                    <a:pt x="7750" y="9757"/>
                    <a:pt x="8224" y="9757"/>
                  </a:cubicBezTo>
                  <a:lnTo>
                    <a:pt x="8809" y="9757"/>
                  </a:lnTo>
                  <a:cubicBezTo>
                    <a:pt x="9311" y="9757"/>
                    <a:pt x="9729" y="9339"/>
                    <a:pt x="9729" y="8865"/>
                  </a:cubicBezTo>
                  <a:lnTo>
                    <a:pt x="9729" y="7276"/>
                  </a:lnTo>
                  <a:cubicBezTo>
                    <a:pt x="10064" y="7137"/>
                    <a:pt x="10314" y="6830"/>
                    <a:pt x="10314" y="6412"/>
                  </a:cubicBezTo>
                  <a:lnTo>
                    <a:pt x="10314" y="4851"/>
                  </a:lnTo>
                  <a:cubicBezTo>
                    <a:pt x="10287" y="4210"/>
                    <a:pt x="9896" y="3596"/>
                    <a:pt x="9339" y="3318"/>
                  </a:cubicBezTo>
                  <a:cubicBezTo>
                    <a:pt x="9562" y="3095"/>
                    <a:pt x="9701" y="2788"/>
                    <a:pt x="9701" y="2481"/>
                  </a:cubicBezTo>
                  <a:cubicBezTo>
                    <a:pt x="9701" y="1812"/>
                    <a:pt x="9144" y="1255"/>
                    <a:pt x="8475" y="1255"/>
                  </a:cubicBezTo>
                  <a:cubicBezTo>
                    <a:pt x="7806" y="1255"/>
                    <a:pt x="7248" y="1812"/>
                    <a:pt x="7248" y="2481"/>
                  </a:cubicBezTo>
                  <a:cubicBezTo>
                    <a:pt x="7248" y="2788"/>
                    <a:pt x="7388" y="3095"/>
                    <a:pt x="7611" y="3318"/>
                  </a:cubicBezTo>
                  <a:cubicBezTo>
                    <a:pt x="7388" y="3429"/>
                    <a:pt x="7220" y="3569"/>
                    <a:pt x="7081" y="3736"/>
                  </a:cubicBezTo>
                  <a:cubicBezTo>
                    <a:pt x="6969" y="3485"/>
                    <a:pt x="6802" y="3290"/>
                    <a:pt x="6635" y="3067"/>
                  </a:cubicBezTo>
                  <a:cubicBezTo>
                    <a:pt x="6496" y="2927"/>
                    <a:pt x="6300" y="2788"/>
                    <a:pt x="6105" y="2677"/>
                  </a:cubicBezTo>
                  <a:cubicBezTo>
                    <a:pt x="6440" y="2370"/>
                    <a:pt x="6663" y="1952"/>
                    <a:pt x="6663" y="1534"/>
                  </a:cubicBezTo>
                  <a:cubicBezTo>
                    <a:pt x="6663" y="1116"/>
                    <a:pt x="6496" y="725"/>
                    <a:pt x="6217" y="447"/>
                  </a:cubicBezTo>
                  <a:cubicBezTo>
                    <a:pt x="5938" y="168"/>
                    <a:pt x="5520" y="1"/>
                    <a:pt x="5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8290;p57">
              <a:extLst>
                <a:ext uri="{FF2B5EF4-FFF2-40B4-BE49-F238E27FC236}">
                  <a16:creationId xmlns:a16="http://schemas.microsoft.com/office/drawing/2014/main" id="{427B9C4B-F541-7671-C162-91FE55158D82}"/>
                </a:ext>
              </a:extLst>
            </p:cNvPr>
            <p:cNvSpPr/>
            <p:nvPr/>
          </p:nvSpPr>
          <p:spPr>
            <a:xfrm flipH="1">
              <a:off x="6679825" y="2693700"/>
              <a:ext cx="257875" cy="258575"/>
            </a:xfrm>
            <a:custGeom>
              <a:avLst/>
              <a:gdLst/>
              <a:ahLst/>
              <a:cxnLst/>
              <a:rect l="l" t="t" r="r" b="b"/>
              <a:pathLst>
                <a:path w="10315" h="10343" extrusionOk="0">
                  <a:moveTo>
                    <a:pt x="5102" y="670"/>
                  </a:moveTo>
                  <a:cubicBezTo>
                    <a:pt x="5604" y="670"/>
                    <a:pt x="6022" y="1088"/>
                    <a:pt x="6022" y="1562"/>
                  </a:cubicBezTo>
                  <a:cubicBezTo>
                    <a:pt x="6022" y="2063"/>
                    <a:pt x="5604" y="2481"/>
                    <a:pt x="5102" y="2481"/>
                  </a:cubicBezTo>
                  <a:cubicBezTo>
                    <a:pt x="4600" y="2481"/>
                    <a:pt x="4182" y="2063"/>
                    <a:pt x="4182" y="1562"/>
                  </a:cubicBezTo>
                  <a:cubicBezTo>
                    <a:pt x="4182" y="1088"/>
                    <a:pt x="4600" y="670"/>
                    <a:pt x="5102" y="670"/>
                  </a:cubicBezTo>
                  <a:close/>
                  <a:moveTo>
                    <a:pt x="1757" y="1896"/>
                  </a:moveTo>
                  <a:cubicBezTo>
                    <a:pt x="2063" y="1896"/>
                    <a:pt x="2342" y="2175"/>
                    <a:pt x="2342" y="2481"/>
                  </a:cubicBezTo>
                  <a:cubicBezTo>
                    <a:pt x="2342" y="2788"/>
                    <a:pt x="2063" y="3067"/>
                    <a:pt x="1757" y="3067"/>
                  </a:cubicBezTo>
                  <a:cubicBezTo>
                    <a:pt x="1422" y="3067"/>
                    <a:pt x="1143" y="2788"/>
                    <a:pt x="1143" y="2481"/>
                  </a:cubicBezTo>
                  <a:cubicBezTo>
                    <a:pt x="1143" y="2119"/>
                    <a:pt x="1422" y="1896"/>
                    <a:pt x="1757" y="1896"/>
                  </a:cubicBezTo>
                  <a:close/>
                  <a:moveTo>
                    <a:pt x="8447" y="1896"/>
                  </a:moveTo>
                  <a:cubicBezTo>
                    <a:pt x="8781" y="1896"/>
                    <a:pt x="9032" y="2175"/>
                    <a:pt x="9032" y="2481"/>
                  </a:cubicBezTo>
                  <a:cubicBezTo>
                    <a:pt x="9032" y="2788"/>
                    <a:pt x="8753" y="3067"/>
                    <a:pt x="8447" y="3067"/>
                  </a:cubicBezTo>
                  <a:cubicBezTo>
                    <a:pt x="8112" y="3067"/>
                    <a:pt x="7834" y="2788"/>
                    <a:pt x="7834" y="2481"/>
                  </a:cubicBezTo>
                  <a:cubicBezTo>
                    <a:pt x="7834" y="2119"/>
                    <a:pt x="8112" y="1896"/>
                    <a:pt x="8447" y="1896"/>
                  </a:cubicBezTo>
                  <a:close/>
                  <a:moveTo>
                    <a:pt x="1701" y="3624"/>
                  </a:moveTo>
                  <a:cubicBezTo>
                    <a:pt x="2370" y="3624"/>
                    <a:pt x="2927" y="4182"/>
                    <a:pt x="2927" y="4851"/>
                  </a:cubicBezTo>
                  <a:lnTo>
                    <a:pt x="2927" y="6412"/>
                  </a:lnTo>
                  <a:cubicBezTo>
                    <a:pt x="2955" y="6635"/>
                    <a:pt x="2816" y="6719"/>
                    <a:pt x="2649" y="6719"/>
                  </a:cubicBezTo>
                  <a:cubicBezTo>
                    <a:pt x="2481" y="6719"/>
                    <a:pt x="2342" y="6858"/>
                    <a:pt x="2342" y="7053"/>
                  </a:cubicBezTo>
                  <a:lnTo>
                    <a:pt x="2342" y="8865"/>
                  </a:lnTo>
                  <a:cubicBezTo>
                    <a:pt x="2342" y="9032"/>
                    <a:pt x="2203" y="9172"/>
                    <a:pt x="2035" y="9172"/>
                  </a:cubicBezTo>
                  <a:lnTo>
                    <a:pt x="1422" y="9172"/>
                  </a:lnTo>
                  <a:cubicBezTo>
                    <a:pt x="1255" y="9172"/>
                    <a:pt x="1116" y="9032"/>
                    <a:pt x="1116" y="8865"/>
                  </a:cubicBezTo>
                  <a:lnTo>
                    <a:pt x="1116" y="7053"/>
                  </a:lnTo>
                  <a:cubicBezTo>
                    <a:pt x="1116" y="6858"/>
                    <a:pt x="976" y="6719"/>
                    <a:pt x="809" y="6719"/>
                  </a:cubicBezTo>
                  <a:cubicBezTo>
                    <a:pt x="642" y="6719"/>
                    <a:pt x="502" y="6579"/>
                    <a:pt x="502" y="6412"/>
                  </a:cubicBezTo>
                  <a:lnTo>
                    <a:pt x="502" y="4851"/>
                  </a:lnTo>
                  <a:cubicBezTo>
                    <a:pt x="502" y="4182"/>
                    <a:pt x="1060" y="3624"/>
                    <a:pt x="1701" y="3624"/>
                  </a:cubicBezTo>
                  <a:close/>
                  <a:moveTo>
                    <a:pt x="8391" y="3624"/>
                  </a:moveTo>
                  <a:cubicBezTo>
                    <a:pt x="9060" y="3624"/>
                    <a:pt x="9618" y="4182"/>
                    <a:pt x="9618" y="4851"/>
                  </a:cubicBezTo>
                  <a:lnTo>
                    <a:pt x="9618" y="6440"/>
                  </a:lnTo>
                  <a:lnTo>
                    <a:pt x="9645" y="6440"/>
                  </a:lnTo>
                  <a:cubicBezTo>
                    <a:pt x="9645" y="6635"/>
                    <a:pt x="9506" y="6774"/>
                    <a:pt x="9339" y="6774"/>
                  </a:cubicBezTo>
                  <a:cubicBezTo>
                    <a:pt x="9172" y="6774"/>
                    <a:pt x="9032" y="6914"/>
                    <a:pt x="9032" y="7081"/>
                  </a:cubicBezTo>
                  <a:lnTo>
                    <a:pt x="9032" y="8893"/>
                  </a:lnTo>
                  <a:cubicBezTo>
                    <a:pt x="9032" y="9060"/>
                    <a:pt x="8893" y="9199"/>
                    <a:pt x="8726" y="9199"/>
                  </a:cubicBezTo>
                  <a:lnTo>
                    <a:pt x="8112" y="9199"/>
                  </a:lnTo>
                  <a:cubicBezTo>
                    <a:pt x="7945" y="9199"/>
                    <a:pt x="7806" y="9060"/>
                    <a:pt x="7806" y="8893"/>
                  </a:cubicBezTo>
                  <a:lnTo>
                    <a:pt x="7806" y="7053"/>
                  </a:lnTo>
                  <a:cubicBezTo>
                    <a:pt x="7806" y="6858"/>
                    <a:pt x="7666" y="6719"/>
                    <a:pt x="7499" y="6719"/>
                  </a:cubicBezTo>
                  <a:cubicBezTo>
                    <a:pt x="7332" y="6719"/>
                    <a:pt x="7192" y="6579"/>
                    <a:pt x="7192" y="6412"/>
                  </a:cubicBezTo>
                  <a:lnTo>
                    <a:pt x="7192" y="4851"/>
                  </a:lnTo>
                  <a:cubicBezTo>
                    <a:pt x="7192" y="4182"/>
                    <a:pt x="7750" y="3624"/>
                    <a:pt x="8391" y="3624"/>
                  </a:cubicBezTo>
                  <a:close/>
                  <a:moveTo>
                    <a:pt x="5381" y="3095"/>
                  </a:moveTo>
                  <a:cubicBezTo>
                    <a:pt x="6077" y="3234"/>
                    <a:pt x="6635" y="3875"/>
                    <a:pt x="6635" y="4600"/>
                  </a:cubicBezTo>
                  <a:lnTo>
                    <a:pt x="6635" y="6440"/>
                  </a:lnTo>
                  <a:cubicBezTo>
                    <a:pt x="6663" y="6635"/>
                    <a:pt x="6523" y="6719"/>
                    <a:pt x="6356" y="6719"/>
                  </a:cubicBezTo>
                  <a:cubicBezTo>
                    <a:pt x="6161" y="6719"/>
                    <a:pt x="6022" y="6858"/>
                    <a:pt x="6022" y="7053"/>
                  </a:cubicBezTo>
                  <a:lnTo>
                    <a:pt x="6022" y="9478"/>
                  </a:lnTo>
                  <a:cubicBezTo>
                    <a:pt x="6022" y="9645"/>
                    <a:pt x="5882" y="9785"/>
                    <a:pt x="5715" y="9785"/>
                  </a:cubicBezTo>
                  <a:lnTo>
                    <a:pt x="4461" y="9785"/>
                  </a:lnTo>
                  <a:cubicBezTo>
                    <a:pt x="4293" y="9785"/>
                    <a:pt x="4154" y="9645"/>
                    <a:pt x="4154" y="9478"/>
                  </a:cubicBezTo>
                  <a:lnTo>
                    <a:pt x="4154" y="7053"/>
                  </a:lnTo>
                  <a:cubicBezTo>
                    <a:pt x="4154" y="6858"/>
                    <a:pt x="4015" y="6719"/>
                    <a:pt x="3847" y="6719"/>
                  </a:cubicBezTo>
                  <a:cubicBezTo>
                    <a:pt x="3652" y="6719"/>
                    <a:pt x="3513" y="6579"/>
                    <a:pt x="3513" y="6412"/>
                  </a:cubicBezTo>
                  <a:lnTo>
                    <a:pt x="3513" y="4851"/>
                  </a:lnTo>
                  <a:lnTo>
                    <a:pt x="3513" y="4600"/>
                  </a:lnTo>
                  <a:cubicBezTo>
                    <a:pt x="3513" y="3875"/>
                    <a:pt x="4043" y="3234"/>
                    <a:pt x="4739" y="3095"/>
                  </a:cubicBezTo>
                  <a:lnTo>
                    <a:pt x="4739" y="5185"/>
                  </a:lnTo>
                  <a:cubicBezTo>
                    <a:pt x="4739" y="5381"/>
                    <a:pt x="4879" y="5520"/>
                    <a:pt x="5046" y="5520"/>
                  </a:cubicBezTo>
                  <a:cubicBezTo>
                    <a:pt x="5241" y="5520"/>
                    <a:pt x="5381" y="5381"/>
                    <a:pt x="5381" y="5185"/>
                  </a:cubicBezTo>
                  <a:lnTo>
                    <a:pt x="5381" y="3095"/>
                  </a:lnTo>
                  <a:close/>
                  <a:moveTo>
                    <a:pt x="5130" y="1"/>
                  </a:moveTo>
                  <a:cubicBezTo>
                    <a:pt x="4293" y="1"/>
                    <a:pt x="3624" y="670"/>
                    <a:pt x="3624" y="1506"/>
                  </a:cubicBezTo>
                  <a:cubicBezTo>
                    <a:pt x="3624" y="1952"/>
                    <a:pt x="3847" y="2370"/>
                    <a:pt x="4154" y="2649"/>
                  </a:cubicBezTo>
                  <a:cubicBezTo>
                    <a:pt x="3736" y="2872"/>
                    <a:pt x="3373" y="3234"/>
                    <a:pt x="3206" y="3652"/>
                  </a:cubicBezTo>
                  <a:cubicBezTo>
                    <a:pt x="3067" y="3485"/>
                    <a:pt x="2900" y="3346"/>
                    <a:pt x="2677" y="3234"/>
                  </a:cubicBezTo>
                  <a:cubicBezTo>
                    <a:pt x="2900" y="3039"/>
                    <a:pt x="3039" y="2732"/>
                    <a:pt x="3039" y="2398"/>
                  </a:cubicBezTo>
                  <a:cubicBezTo>
                    <a:pt x="3039" y="1757"/>
                    <a:pt x="2481" y="1199"/>
                    <a:pt x="1812" y="1199"/>
                  </a:cubicBezTo>
                  <a:cubicBezTo>
                    <a:pt x="1143" y="1199"/>
                    <a:pt x="586" y="1757"/>
                    <a:pt x="586" y="2398"/>
                  </a:cubicBezTo>
                  <a:cubicBezTo>
                    <a:pt x="586" y="2732"/>
                    <a:pt x="725" y="3039"/>
                    <a:pt x="948" y="3234"/>
                  </a:cubicBezTo>
                  <a:cubicBezTo>
                    <a:pt x="391" y="3569"/>
                    <a:pt x="1" y="4154"/>
                    <a:pt x="1" y="4851"/>
                  </a:cubicBezTo>
                  <a:lnTo>
                    <a:pt x="1" y="6412"/>
                  </a:lnTo>
                  <a:cubicBezTo>
                    <a:pt x="1" y="6802"/>
                    <a:pt x="251" y="7137"/>
                    <a:pt x="586" y="7276"/>
                  </a:cubicBezTo>
                  <a:lnTo>
                    <a:pt x="586" y="8865"/>
                  </a:lnTo>
                  <a:cubicBezTo>
                    <a:pt x="586" y="9339"/>
                    <a:pt x="1004" y="9757"/>
                    <a:pt x="1506" y="9757"/>
                  </a:cubicBezTo>
                  <a:lnTo>
                    <a:pt x="2091" y="9757"/>
                  </a:lnTo>
                  <a:cubicBezTo>
                    <a:pt x="2593" y="9757"/>
                    <a:pt x="3011" y="9339"/>
                    <a:pt x="3011" y="8865"/>
                  </a:cubicBezTo>
                  <a:lnTo>
                    <a:pt x="3011" y="7276"/>
                  </a:lnTo>
                  <a:cubicBezTo>
                    <a:pt x="3095" y="7248"/>
                    <a:pt x="3206" y="7192"/>
                    <a:pt x="3318" y="7109"/>
                  </a:cubicBezTo>
                  <a:cubicBezTo>
                    <a:pt x="3429" y="7192"/>
                    <a:pt x="3485" y="7248"/>
                    <a:pt x="3624" y="7276"/>
                  </a:cubicBezTo>
                  <a:lnTo>
                    <a:pt x="3624" y="9450"/>
                  </a:lnTo>
                  <a:cubicBezTo>
                    <a:pt x="3624" y="9924"/>
                    <a:pt x="4043" y="10342"/>
                    <a:pt x="4544" y="10342"/>
                  </a:cubicBezTo>
                  <a:lnTo>
                    <a:pt x="5799" y="10342"/>
                  </a:lnTo>
                  <a:cubicBezTo>
                    <a:pt x="6273" y="10342"/>
                    <a:pt x="6691" y="9924"/>
                    <a:pt x="6691" y="9450"/>
                  </a:cubicBezTo>
                  <a:lnTo>
                    <a:pt x="6691" y="7276"/>
                  </a:lnTo>
                  <a:cubicBezTo>
                    <a:pt x="6802" y="7248"/>
                    <a:pt x="6914" y="7192"/>
                    <a:pt x="6997" y="7109"/>
                  </a:cubicBezTo>
                  <a:cubicBezTo>
                    <a:pt x="7109" y="7192"/>
                    <a:pt x="7192" y="7248"/>
                    <a:pt x="7332" y="7276"/>
                  </a:cubicBezTo>
                  <a:lnTo>
                    <a:pt x="7332" y="8865"/>
                  </a:lnTo>
                  <a:cubicBezTo>
                    <a:pt x="7332" y="9339"/>
                    <a:pt x="7750" y="9757"/>
                    <a:pt x="8224" y="9757"/>
                  </a:cubicBezTo>
                  <a:lnTo>
                    <a:pt x="8809" y="9757"/>
                  </a:lnTo>
                  <a:cubicBezTo>
                    <a:pt x="9311" y="9757"/>
                    <a:pt x="9729" y="9339"/>
                    <a:pt x="9729" y="8865"/>
                  </a:cubicBezTo>
                  <a:lnTo>
                    <a:pt x="9729" y="7276"/>
                  </a:lnTo>
                  <a:cubicBezTo>
                    <a:pt x="10064" y="7137"/>
                    <a:pt x="10314" y="6830"/>
                    <a:pt x="10314" y="6412"/>
                  </a:cubicBezTo>
                  <a:lnTo>
                    <a:pt x="10314" y="4851"/>
                  </a:lnTo>
                  <a:cubicBezTo>
                    <a:pt x="10287" y="4210"/>
                    <a:pt x="9896" y="3596"/>
                    <a:pt x="9339" y="3318"/>
                  </a:cubicBezTo>
                  <a:cubicBezTo>
                    <a:pt x="9562" y="3095"/>
                    <a:pt x="9701" y="2788"/>
                    <a:pt x="9701" y="2481"/>
                  </a:cubicBezTo>
                  <a:cubicBezTo>
                    <a:pt x="9701" y="1812"/>
                    <a:pt x="9144" y="1255"/>
                    <a:pt x="8475" y="1255"/>
                  </a:cubicBezTo>
                  <a:cubicBezTo>
                    <a:pt x="7806" y="1255"/>
                    <a:pt x="7248" y="1812"/>
                    <a:pt x="7248" y="2481"/>
                  </a:cubicBezTo>
                  <a:cubicBezTo>
                    <a:pt x="7248" y="2788"/>
                    <a:pt x="7388" y="3095"/>
                    <a:pt x="7611" y="3318"/>
                  </a:cubicBezTo>
                  <a:cubicBezTo>
                    <a:pt x="7388" y="3429"/>
                    <a:pt x="7220" y="3569"/>
                    <a:pt x="7081" y="3736"/>
                  </a:cubicBezTo>
                  <a:cubicBezTo>
                    <a:pt x="6969" y="3485"/>
                    <a:pt x="6802" y="3290"/>
                    <a:pt x="6635" y="3067"/>
                  </a:cubicBezTo>
                  <a:cubicBezTo>
                    <a:pt x="6496" y="2927"/>
                    <a:pt x="6300" y="2788"/>
                    <a:pt x="6105" y="2677"/>
                  </a:cubicBezTo>
                  <a:cubicBezTo>
                    <a:pt x="6440" y="2370"/>
                    <a:pt x="6663" y="1952"/>
                    <a:pt x="6663" y="1534"/>
                  </a:cubicBezTo>
                  <a:cubicBezTo>
                    <a:pt x="6663" y="1116"/>
                    <a:pt x="6496" y="725"/>
                    <a:pt x="6217" y="447"/>
                  </a:cubicBezTo>
                  <a:cubicBezTo>
                    <a:pt x="5938" y="168"/>
                    <a:pt x="5520" y="1"/>
                    <a:pt x="5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1" name="Google Shape;8291;p57">
            <a:extLst>
              <a:ext uri="{FF2B5EF4-FFF2-40B4-BE49-F238E27FC236}">
                <a16:creationId xmlns:a16="http://schemas.microsoft.com/office/drawing/2014/main" id="{4D793271-259B-02CB-B542-CD6E0028D896}"/>
              </a:ext>
            </a:extLst>
          </p:cNvPr>
          <p:cNvGrpSpPr/>
          <p:nvPr/>
        </p:nvGrpSpPr>
        <p:grpSpPr>
          <a:xfrm>
            <a:off x="2356553" y="2590065"/>
            <a:ext cx="452649" cy="449113"/>
            <a:chOff x="6790450" y="3119050"/>
            <a:chExt cx="262750" cy="260675"/>
          </a:xfrm>
          <a:solidFill>
            <a:srgbClr val="054B99"/>
          </a:solidFill>
        </p:grpSpPr>
        <p:sp>
          <p:nvSpPr>
            <p:cNvPr id="902" name="Google Shape;8292;p57">
              <a:extLst>
                <a:ext uri="{FF2B5EF4-FFF2-40B4-BE49-F238E27FC236}">
                  <a16:creationId xmlns:a16="http://schemas.microsoft.com/office/drawing/2014/main" id="{BC05AE60-55EE-1CE2-09B2-ED96ECD7FDE1}"/>
                </a:ext>
              </a:extLst>
            </p:cNvPr>
            <p:cNvSpPr/>
            <p:nvPr/>
          </p:nvSpPr>
          <p:spPr>
            <a:xfrm>
              <a:off x="6790450" y="3119050"/>
              <a:ext cx="262750" cy="260675"/>
            </a:xfrm>
            <a:custGeom>
              <a:avLst/>
              <a:gdLst/>
              <a:ahLst/>
              <a:cxnLst/>
              <a:rect l="l" t="t" r="r" b="b"/>
              <a:pathLst>
                <a:path w="10510" h="10427" extrusionOk="0">
                  <a:moveTo>
                    <a:pt x="5269" y="1924"/>
                  </a:moveTo>
                  <a:cubicBezTo>
                    <a:pt x="6022" y="1924"/>
                    <a:pt x="6635" y="2454"/>
                    <a:pt x="6774" y="3151"/>
                  </a:cubicBezTo>
                  <a:lnTo>
                    <a:pt x="3791" y="3151"/>
                  </a:lnTo>
                  <a:cubicBezTo>
                    <a:pt x="3931" y="2454"/>
                    <a:pt x="4544" y="1924"/>
                    <a:pt x="5269" y="1924"/>
                  </a:cubicBezTo>
                  <a:close/>
                  <a:moveTo>
                    <a:pt x="4962" y="3764"/>
                  </a:moveTo>
                  <a:lnTo>
                    <a:pt x="4962" y="9785"/>
                  </a:lnTo>
                  <a:cubicBezTo>
                    <a:pt x="3959" y="9646"/>
                    <a:pt x="3150" y="8754"/>
                    <a:pt x="3150" y="7694"/>
                  </a:cubicBezTo>
                  <a:lnTo>
                    <a:pt x="3150" y="4071"/>
                  </a:lnTo>
                  <a:cubicBezTo>
                    <a:pt x="3150" y="3903"/>
                    <a:pt x="3290" y="3764"/>
                    <a:pt x="3485" y="3764"/>
                  </a:cubicBezTo>
                  <a:close/>
                  <a:moveTo>
                    <a:pt x="7109" y="3764"/>
                  </a:moveTo>
                  <a:cubicBezTo>
                    <a:pt x="7276" y="3764"/>
                    <a:pt x="7415" y="3903"/>
                    <a:pt x="7415" y="4071"/>
                  </a:cubicBezTo>
                  <a:lnTo>
                    <a:pt x="7415" y="7694"/>
                  </a:lnTo>
                  <a:cubicBezTo>
                    <a:pt x="7415" y="8754"/>
                    <a:pt x="6607" y="9646"/>
                    <a:pt x="5603" y="9785"/>
                  </a:cubicBezTo>
                  <a:lnTo>
                    <a:pt x="5603" y="3764"/>
                  </a:lnTo>
                  <a:close/>
                  <a:moveTo>
                    <a:pt x="3987" y="1"/>
                  </a:moveTo>
                  <a:cubicBezTo>
                    <a:pt x="3819" y="1"/>
                    <a:pt x="3680" y="140"/>
                    <a:pt x="3680" y="307"/>
                  </a:cubicBezTo>
                  <a:lnTo>
                    <a:pt x="3680" y="921"/>
                  </a:lnTo>
                  <a:cubicBezTo>
                    <a:pt x="3680" y="1199"/>
                    <a:pt x="3819" y="1422"/>
                    <a:pt x="3987" y="1618"/>
                  </a:cubicBezTo>
                  <a:cubicBezTo>
                    <a:pt x="3513" y="1952"/>
                    <a:pt x="3150" y="2482"/>
                    <a:pt x="3095" y="3095"/>
                  </a:cubicBezTo>
                  <a:cubicBezTo>
                    <a:pt x="2732" y="3206"/>
                    <a:pt x="2453" y="3569"/>
                    <a:pt x="2453" y="3987"/>
                  </a:cubicBezTo>
                  <a:lnTo>
                    <a:pt x="2453" y="4294"/>
                  </a:lnTo>
                  <a:lnTo>
                    <a:pt x="1840" y="4294"/>
                  </a:lnTo>
                  <a:cubicBezTo>
                    <a:pt x="1450" y="4294"/>
                    <a:pt x="1115" y="4043"/>
                    <a:pt x="976" y="3652"/>
                  </a:cubicBezTo>
                  <a:lnTo>
                    <a:pt x="642" y="2677"/>
                  </a:lnTo>
                  <a:cubicBezTo>
                    <a:pt x="600" y="2551"/>
                    <a:pt x="511" y="2489"/>
                    <a:pt x="399" y="2489"/>
                  </a:cubicBezTo>
                  <a:cubicBezTo>
                    <a:pt x="361" y="2489"/>
                    <a:pt x="321" y="2496"/>
                    <a:pt x="279" y="2510"/>
                  </a:cubicBezTo>
                  <a:cubicBezTo>
                    <a:pt x="84" y="2565"/>
                    <a:pt x="28" y="2705"/>
                    <a:pt x="84" y="2900"/>
                  </a:cubicBezTo>
                  <a:lnTo>
                    <a:pt x="419" y="3875"/>
                  </a:lnTo>
                  <a:cubicBezTo>
                    <a:pt x="614" y="4489"/>
                    <a:pt x="1171" y="4907"/>
                    <a:pt x="1840" y="4907"/>
                  </a:cubicBezTo>
                  <a:lnTo>
                    <a:pt x="2453" y="4907"/>
                  </a:lnTo>
                  <a:lnTo>
                    <a:pt x="2453" y="6133"/>
                  </a:lnTo>
                  <a:lnTo>
                    <a:pt x="335" y="6133"/>
                  </a:lnTo>
                  <a:cubicBezTo>
                    <a:pt x="168" y="6133"/>
                    <a:pt x="28" y="6273"/>
                    <a:pt x="28" y="6440"/>
                  </a:cubicBezTo>
                  <a:cubicBezTo>
                    <a:pt x="28" y="6635"/>
                    <a:pt x="168" y="6775"/>
                    <a:pt x="335" y="6775"/>
                  </a:cubicBezTo>
                  <a:lnTo>
                    <a:pt x="2453" y="6775"/>
                  </a:lnTo>
                  <a:lnTo>
                    <a:pt x="2453" y="7667"/>
                  </a:lnTo>
                  <a:lnTo>
                    <a:pt x="2453" y="7973"/>
                  </a:lnTo>
                  <a:lnTo>
                    <a:pt x="1812" y="7973"/>
                  </a:lnTo>
                  <a:cubicBezTo>
                    <a:pt x="1143" y="7973"/>
                    <a:pt x="586" y="8391"/>
                    <a:pt x="363" y="9032"/>
                  </a:cubicBezTo>
                  <a:lnTo>
                    <a:pt x="56" y="10008"/>
                  </a:lnTo>
                  <a:cubicBezTo>
                    <a:pt x="0" y="10175"/>
                    <a:pt x="84" y="10315"/>
                    <a:pt x="223" y="10398"/>
                  </a:cubicBezTo>
                  <a:cubicBezTo>
                    <a:pt x="259" y="10408"/>
                    <a:pt x="292" y="10413"/>
                    <a:pt x="323" y="10413"/>
                  </a:cubicBezTo>
                  <a:cubicBezTo>
                    <a:pt x="466" y="10413"/>
                    <a:pt x="568" y="10317"/>
                    <a:pt x="614" y="10203"/>
                  </a:cubicBezTo>
                  <a:lnTo>
                    <a:pt x="920" y="9228"/>
                  </a:lnTo>
                  <a:cubicBezTo>
                    <a:pt x="1060" y="8865"/>
                    <a:pt x="1394" y="8614"/>
                    <a:pt x="1812" y="8614"/>
                  </a:cubicBezTo>
                  <a:lnTo>
                    <a:pt x="2593" y="8614"/>
                  </a:lnTo>
                  <a:cubicBezTo>
                    <a:pt x="2983" y="9646"/>
                    <a:pt x="3987" y="10426"/>
                    <a:pt x="5185" y="10426"/>
                  </a:cubicBezTo>
                  <a:cubicBezTo>
                    <a:pt x="6356" y="10426"/>
                    <a:pt x="7387" y="9646"/>
                    <a:pt x="7750" y="8614"/>
                  </a:cubicBezTo>
                  <a:lnTo>
                    <a:pt x="8586" y="8614"/>
                  </a:lnTo>
                  <a:cubicBezTo>
                    <a:pt x="8976" y="8614"/>
                    <a:pt x="9339" y="8837"/>
                    <a:pt x="9478" y="9228"/>
                  </a:cubicBezTo>
                  <a:lnTo>
                    <a:pt x="9785" y="10203"/>
                  </a:lnTo>
                  <a:cubicBezTo>
                    <a:pt x="9827" y="10351"/>
                    <a:pt x="9917" y="10419"/>
                    <a:pt x="10043" y="10419"/>
                  </a:cubicBezTo>
                  <a:cubicBezTo>
                    <a:pt x="10084" y="10419"/>
                    <a:pt x="10128" y="10412"/>
                    <a:pt x="10175" y="10398"/>
                  </a:cubicBezTo>
                  <a:cubicBezTo>
                    <a:pt x="10342" y="10315"/>
                    <a:pt x="10398" y="10175"/>
                    <a:pt x="10342" y="10008"/>
                  </a:cubicBezTo>
                  <a:lnTo>
                    <a:pt x="10119" y="9032"/>
                  </a:lnTo>
                  <a:cubicBezTo>
                    <a:pt x="9924" y="8391"/>
                    <a:pt x="9367" y="7973"/>
                    <a:pt x="8698" y="7973"/>
                  </a:cubicBezTo>
                  <a:lnTo>
                    <a:pt x="8001" y="7973"/>
                  </a:lnTo>
                  <a:lnTo>
                    <a:pt x="8001" y="7667"/>
                  </a:lnTo>
                  <a:lnTo>
                    <a:pt x="8001" y="6775"/>
                  </a:lnTo>
                  <a:lnTo>
                    <a:pt x="10175" y="6775"/>
                  </a:lnTo>
                  <a:cubicBezTo>
                    <a:pt x="10342" y="6775"/>
                    <a:pt x="10482" y="6635"/>
                    <a:pt x="10482" y="6440"/>
                  </a:cubicBezTo>
                  <a:cubicBezTo>
                    <a:pt x="10482" y="6273"/>
                    <a:pt x="10342" y="6133"/>
                    <a:pt x="10175" y="6133"/>
                  </a:cubicBezTo>
                  <a:lnTo>
                    <a:pt x="8001" y="6133"/>
                  </a:lnTo>
                  <a:lnTo>
                    <a:pt x="8001" y="4907"/>
                  </a:lnTo>
                  <a:lnTo>
                    <a:pt x="8698" y="4907"/>
                  </a:lnTo>
                  <a:cubicBezTo>
                    <a:pt x="9367" y="4907"/>
                    <a:pt x="9924" y="4489"/>
                    <a:pt x="10119" y="3875"/>
                  </a:cubicBezTo>
                  <a:lnTo>
                    <a:pt x="10454" y="2900"/>
                  </a:lnTo>
                  <a:cubicBezTo>
                    <a:pt x="10509" y="2705"/>
                    <a:pt x="10398" y="2565"/>
                    <a:pt x="10259" y="2510"/>
                  </a:cubicBezTo>
                  <a:cubicBezTo>
                    <a:pt x="10223" y="2498"/>
                    <a:pt x="10188" y="2492"/>
                    <a:pt x="10156" y="2492"/>
                  </a:cubicBezTo>
                  <a:cubicBezTo>
                    <a:pt x="10036" y="2492"/>
                    <a:pt x="9940" y="2567"/>
                    <a:pt x="9896" y="2677"/>
                  </a:cubicBezTo>
                  <a:lnTo>
                    <a:pt x="9562" y="3652"/>
                  </a:lnTo>
                  <a:cubicBezTo>
                    <a:pt x="9422" y="4043"/>
                    <a:pt x="9116" y="4294"/>
                    <a:pt x="8698" y="4294"/>
                  </a:cubicBezTo>
                  <a:lnTo>
                    <a:pt x="8001" y="4294"/>
                  </a:lnTo>
                  <a:lnTo>
                    <a:pt x="8001" y="3987"/>
                  </a:lnTo>
                  <a:cubicBezTo>
                    <a:pt x="8001" y="3597"/>
                    <a:pt x="7750" y="3234"/>
                    <a:pt x="7387" y="3095"/>
                  </a:cubicBezTo>
                  <a:cubicBezTo>
                    <a:pt x="7304" y="2482"/>
                    <a:pt x="6969" y="1952"/>
                    <a:pt x="6468" y="1618"/>
                  </a:cubicBezTo>
                  <a:cubicBezTo>
                    <a:pt x="6691" y="1422"/>
                    <a:pt x="6774" y="1199"/>
                    <a:pt x="6774" y="921"/>
                  </a:cubicBezTo>
                  <a:lnTo>
                    <a:pt x="6774" y="307"/>
                  </a:lnTo>
                  <a:cubicBezTo>
                    <a:pt x="6774" y="140"/>
                    <a:pt x="6635" y="1"/>
                    <a:pt x="6468" y="1"/>
                  </a:cubicBezTo>
                  <a:cubicBezTo>
                    <a:pt x="6300" y="1"/>
                    <a:pt x="6161" y="140"/>
                    <a:pt x="6161" y="307"/>
                  </a:cubicBezTo>
                  <a:lnTo>
                    <a:pt x="6161" y="921"/>
                  </a:lnTo>
                  <a:cubicBezTo>
                    <a:pt x="6161" y="1088"/>
                    <a:pt x="6022" y="1255"/>
                    <a:pt x="5854" y="1255"/>
                  </a:cubicBezTo>
                  <a:lnTo>
                    <a:pt x="4628" y="1255"/>
                  </a:lnTo>
                  <a:cubicBezTo>
                    <a:pt x="4488" y="1255"/>
                    <a:pt x="4321" y="1088"/>
                    <a:pt x="4321" y="921"/>
                  </a:cubicBezTo>
                  <a:lnTo>
                    <a:pt x="4321" y="307"/>
                  </a:lnTo>
                  <a:cubicBezTo>
                    <a:pt x="4321" y="140"/>
                    <a:pt x="4182" y="1"/>
                    <a:pt x="39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8293;p57">
              <a:extLst>
                <a:ext uri="{FF2B5EF4-FFF2-40B4-BE49-F238E27FC236}">
                  <a16:creationId xmlns:a16="http://schemas.microsoft.com/office/drawing/2014/main" id="{321D4D57-8A6E-6A01-37DA-FB9A1D40C21F}"/>
                </a:ext>
              </a:extLst>
            </p:cNvPr>
            <p:cNvSpPr/>
            <p:nvPr/>
          </p:nvSpPr>
          <p:spPr>
            <a:xfrm flipH="1">
              <a:off x="6790450" y="3119050"/>
              <a:ext cx="262750" cy="260675"/>
            </a:xfrm>
            <a:custGeom>
              <a:avLst/>
              <a:gdLst/>
              <a:ahLst/>
              <a:cxnLst/>
              <a:rect l="l" t="t" r="r" b="b"/>
              <a:pathLst>
                <a:path w="10510" h="10427" extrusionOk="0">
                  <a:moveTo>
                    <a:pt x="5269" y="1924"/>
                  </a:moveTo>
                  <a:cubicBezTo>
                    <a:pt x="6022" y="1924"/>
                    <a:pt x="6635" y="2454"/>
                    <a:pt x="6774" y="3151"/>
                  </a:cubicBezTo>
                  <a:lnTo>
                    <a:pt x="3791" y="3151"/>
                  </a:lnTo>
                  <a:cubicBezTo>
                    <a:pt x="3931" y="2454"/>
                    <a:pt x="4544" y="1924"/>
                    <a:pt x="5269" y="1924"/>
                  </a:cubicBezTo>
                  <a:close/>
                  <a:moveTo>
                    <a:pt x="4962" y="3764"/>
                  </a:moveTo>
                  <a:lnTo>
                    <a:pt x="4962" y="9785"/>
                  </a:lnTo>
                  <a:cubicBezTo>
                    <a:pt x="3959" y="9646"/>
                    <a:pt x="3150" y="8754"/>
                    <a:pt x="3150" y="7694"/>
                  </a:cubicBezTo>
                  <a:lnTo>
                    <a:pt x="3150" y="4071"/>
                  </a:lnTo>
                  <a:cubicBezTo>
                    <a:pt x="3150" y="3903"/>
                    <a:pt x="3290" y="3764"/>
                    <a:pt x="3485" y="3764"/>
                  </a:cubicBezTo>
                  <a:close/>
                  <a:moveTo>
                    <a:pt x="7109" y="3764"/>
                  </a:moveTo>
                  <a:cubicBezTo>
                    <a:pt x="7276" y="3764"/>
                    <a:pt x="7415" y="3903"/>
                    <a:pt x="7415" y="4071"/>
                  </a:cubicBezTo>
                  <a:lnTo>
                    <a:pt x="7415" y="7694"/>
                  </a:lnTo>
                  <a:cubicBezTo>
                    <a:pt x="7415" y="8754"/>
                    <a:pt x="6607" y="9646"/>
                    <a:pt x="5603" y="9785"/>
                  </a:cubicBezTo>
                  <a:lnTo>
                    <a:pt x="5603" y="3764"/>
                  </a:lnTo>
                  <a:close/>
                  <a:moveTo>
                    <a:pt x="3987" y="1"/>
                  </a:moveTo>
                  <a:cubicBezTo>
                    <a:pt x="3819" y="1"/>
                    <a:pt x="3680" y="140"/>
                    <a:pt x="3680" y="307"/>
                  </a:cubicBezTo>
                  <a:lnTo>
                    <a:pt x="3680" y="921"/>
                  </a:lnTo>
                  <a:cubicBezTo>
                    <a:pt x="3680" y="1199"/>
                    <a:pt x="3819" y="1422"/>
                    <a:pt x="3987" y="1618"/>
                  </a:cubicBezTo>
                  <a:cubicBezTo>
                    <a:pt x="3513" y="1952"/>
                    <a:pt x="3150" y="2482"/>
                    <a:pt x="3095" y="3095"/>
                  </a:cubicBezTo>
                  <a:cubicBezTo>
                    <a:pt x="2732" y="3206"/>
                    <a:pt x="2453" y="3569"/>
                    <a:pt x="2453" y="3987"/>
                  </a:cubicBezTo>
                  <a:lnTo>
                    <a:pt x="2453" y="4294"/>
                  </a:lnTo>
                  <a:lnTo>
                    <a:pt x="1840" y="4294"/>
                  </a:lnTo>
                  <a:cubicBezTo>
                    <a:pt x="1450" y="4294"/>
                    <a:pt x="1115" y="4043"/>
                    <a:pt x="976" y="3652"/>
                  </a:cubicBezTo>
                  <a:lnTo>
                    <a:pt x="642" y="2677"/>
                  </a:lnTo>
                  <a:cubicBezTo>
                    <a:pt x="600" y="2551"/>
                    <a:pt x="511" y="2489"/>
                    <a:pt x="399" y="2489"/>
                  </a:cubicBezTo>
                  <a:cubicBezTo>
                    <a:pt x="361" y="2489"/>
                    <a:pt x="321" y="2496"/>
                    <a:pt x="279" y="2510"/>
                  </a:cubicBezTo>
                  <a:cubicBezTo>
                    <a:pt x="84" y="2565"/>
                    <a:pt x="28" y="2705"/>
                    <a:pt x="84" y="2900"/>
                  </a:cubicBezTo>
                  <a:lnTo>
                    <a:pt x="419" y="3875"/>
                  </a:lnTo>
                  <a:cubicBezTo>
                    <a:pt x="614" y="4489"/>
                    <a:pt x="1171" y="4907"/>
                    <a:pt x="1840" y="4907"/>
                  </a:cubicBezTo>
                  <a:lnTo>
                    <a:pt x="2453" y="4907"/>
                  </a:lnTo>
                  <a:lnTo>
                    <a:pt x="2453" y="6133"/>
                  </a:lnTo>
                  <a:lnTo>
                    <a:pt x="335" y="6133"/>
                  </a:lnTo>
                  <a:cubicBezTo>
                    <a:pt x="168" y="6133"/>
                    <a:pt x="28" y="6273"/>
                    <a:pt x="28" y="6440"/>
                  </a:cubicBezTo>
                  <a:cubicBezTo>
                    <a:pt x="28" y="6635"/>
                    <a:pt x="168" y="6775"/>
                    <a:pt x="335" y="6775"/>
                  </a:cubicBezTo>
                  <a:lnTo>
                    <a:pt x="2453" y="6775"/>
                  </a:lnTo>
                  <a:lnTo>
                    <a:pt x="2453" y="7667"/>
                  </a:lnTo>
                  <a:lnTo>
                    <a:pt x="2453" y="7973"/>
                  </a:lnTo>
                  <a:lnTo>
                    <a:pt x="1812" y="7973"/>
                  </a:lnTo>
                  <a:cubicBezTo>
                    <a:pt x="1143" y="7973"/>
                    <a:pt x="586" y="8391"/>
                    <a:pt x="363" y="9032"/>
                  </a:cubicBezTo>
                  <a:lnTo>
                    <a:pt x="56" y="10008"/>
                  </a:lnTo>
                  <a:cubicBezTo>
                    <a:pt x="0" y="10175"/>
                    <a:pt x="84" y="10315"/>
                    <a:pt x="223" y="10398"/>
                  </a:cubicBezTo>
                  <a:cubicBezTo>
                    <a:pt x="259" y="10408"/>
                    <a:pt x="292" y="10413"/>
                    <a:pt x="323" y="10413"/>
                  </a:cubicBezTo>
                  <a:cubicBezTo>
                    <a:pt x="466" y="10413"/>
                    <a:pt x="568" y="10317"/>
                    <a:pt x="614" y="10203"/>
                  </a:cubicBezTo>
                  <a:lnTo>
                    <a:pt x="920" y="9228"/>
                  </a:lnTo>
                  <a:cubicBezTo>
                    <a:pt x="1060" y="8865"/>
                    <a:pt x="1394" y="8614"/>
                    <a:pt x="1812" y="8614"/>
                  </a:cubicBezTo>
                  <a:lnTo>
                    <a:pt x="2593" y="8614"/>
                  </a:lnTo>
                  <a:cubicBezTo>
                    <a:pt x="2983" y="9646"/>
                    <a:pt x="3987" y="10426"/>
                    <a:pt x="5185" y="10426"/>
                  </a:cubicBezTo>
                  <a:cubicBezTo>
                    <a:pt x="6356" y="10426"/>
                    <a:pt x="7387" y="9646"/>
                    <a:pt x="7750" y="8614"/>
                  </a:cubicBezTo>
                  <a:lnTo>
                    <a:pt x="8586" y="8614"/>
                  </a:lnTo>
                  <a:cubicBezTo>
                    <a:pt x="8976" y="8614"/>
                    <a:pt x="9339" y="8837"/>
                    <a:pt x="9478" y="9228"/>
                  </a:cubicBezTo>
                  <a:lnTo>
                    <a:pt x="9785" y="10203"/>
                  </a:lnTo>
                  <a:cubicBezTo>
                    <a:pt x="9827" y="10351"/>
                    <a:pt x="9917" y="10419"/>
                    <a:pt x="10043" y="10419"/>
                  </a:cubicBezTo>
                  <a:cubicBezTo>
                    <a:pt x="10084" y="10419"/>
                    <a:pt x="10128" y="10412"/>
                    <a:pt x="10175" y="10398"/>
                  </a:cubicBezTo>
                  <a:cubicBezTo>
                    <a:pt x="10342" y="10315"/>
                    <a:pt x="10398" y="10175"/>
                    <a:pt x="10342" y="10008"/>
                  </a:cubicBezTo>
                  <a:lnTo>
                    <a:pt x="10119" y="9032"/>
                  </a:lnTo>
                  <a:cubicBezTo>
                    <a:pt x="9924" y="8391"/>
                    <a:pt x="9367" y="7973"/>
                    <a:pt x="8698" y="7973"/>
                  </a:cubicBezTo>
                  <a:lnTo>
                    <a:pt x="8001" y="7973"/>
                  </a:lnTo>
                  <a:lnTo>
                    <a:pt x="8001" y="7667"/>
                  </a:lnTo>
                  <a:lnTo>
                    <a:pt x="8001" y="6775"/>
                  </a:lnTo>
                  <a:lnTo>
                    <a:pt x="10175" y="6775"/>
                  </a:lnTo>
                  <a:cubicBezTo>
                    <a:pt x="10342" y="6775"/>
                    <a:pt x="10482" y="6635"/>
                    <a:pt x="10482" y="6440"/>
                  </a:cubicBezTo>
                  <a:cubicBezTo>
                    <a:pt x="10482" y="6273"/>
                    <a:pt x="10342" y="6133"/>
                    <a:pt x="10175" y="6133"/>
                  </a:cubicBezTo>
                  <a:lnTo>
                    <a:pt x="8001" y="6133"/>
                  </a:lnTo>
                  <a:lnTo>
                    <a:pt x="8001" y="4907"/>
                  </a:lnTo>
                  <a:lnTo>
                    <a:pt x="8698" y="4907"/>
                  </a:lnTo>
                  <a:cubicBezTo>
                    <a:pt x="9367" y="4907"/>
                    <a:pt x="9924" y="4489"/>
                    <a:pt x="10119" y="3875"/>
                  </a:cubicBezTo>
                  <a:lnTo>
                    <a:pt x="10454" y="2900"/>
                  </a:lnTo>
                  <a:cubicBezTo>
                    <a:pt x="10509" y="2705"/>
                    <a:pt x="10398" y="2565"/>
                    <a:pt x="10259" y="2510"/>
                  </a:cubicBezTo>
                  <a:cubicBezTo>
                    <a:pt x="10223" y="2498"/>
                    <a:pt x="10188" y="2492"/>
                    <a:pt x="10156" y="2492"/>
                  </a:cubicBezTo>
                  <a:cubicBezTo>
                    <a:pt x="10036" y="2492"/>
                    <a:pt x="9940" y="2567"/>
                    <a:pt x="9896" y="2677"/>
                  </a:cubicBezTo>
                  <a:lnTo>
                    <a:pt x="9562" y="3652"/>
                  </a:lnTo>
                  <a:cubicBezTo>
                    <a:pt x="9422" y="4043"/>
                    <a:pt x="9116" y="4294"/>
                    <a:pt x="8698" y="4294"/>
                  </a:cubicBezTo>
                  <a:lnTo>
                    <a:pt x="8001" y="4294"/>
                  </a:lnTo>
                  <a:lnTo>
                    <a:pt x="8001" y="3987"/>
                  </a:lnTo>
                  <a:cubicBezTo>
                    <a:pt x="8001" y="3597"/>
                    <a:pt x="7750" y="3234"/>
                    <a:pt x="7387" y="3095"/>
                  </a:cubicBezTo>
                  <a:cubicBezTo>
                    <a:pt x="7304" y="2482"/>
                    <a:pt x="6969" y="1952"/>
                    <a:pt x="6468" y="1618"/>
                  </a:cubicBezTo>
                  <a:cubicBezTo>
                    <a:pt x="6691" y="1422"/>
                    <a:pt x="6774" y="1199"/>
                    <a:pt x="6774" y="921"/>
                  </a:cubicBezTo>
                  <a:lnTo>
                    <a:pt x="6774" y="307"/>
                  </a:lnTo>
                  <a:cubicBezTo>
                    <a:pt x="6774" y="140"/>
                    <a:pt x="6635" y="1"/>
                    <a:pt x="6468" y="1"/>
                  </a:cubicBezTo>
                  <a:cubicBezTo>
                    <a:pt x="6300" y="1"/>
                    <a:pt x="6161" y="140"/>
                    <a:pt x="6161" y="307"/>
                  </a:cubicBezTo>
                  <a:lnTo>
                    <a:pt x="6161" y="921"/>
                  </a:lnTo>
                  <a:cubicBezTo>
                    <a:pt x="6161" y="1088"/>
                    <a:pt x="6022" y="1255"/>
                    <a:pt x="5854" y="1255"/>
                  </a:cubicBezTo>
                  <a:lnTo>
                    <a:pt x="4628" y="1255"/>
                  </a:lnTo>
                  <a:cubicBezTo>
                    <a:pt x="4488" y="1255"/>
                    <a:pt x="4321" y="1088"/>
                    <a:pt x="4321" y="921"/>
                  </a:cubicBezTo>
                  <a:lnTo>
                    <a:pt x="4321" y="307"/>
                  </a:lnTo>
                  <a:cubicBezTo>
                    <a:pt x="4321" y="140"/>
                    <a:pt x="4182" y="1"/>
                    <a:pt x="39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4" name="Google Shape;8294;p57">
            <a:extLst>
              <a:ext uri="{FF2B5EF4-FFF2-40B4-BE49-F238E27FC236}">
                <a16:creationId xmlns:a16="http://schemas.microsoft.com/office/drawing/2014/main" id="{A1A66986-DECC-D3E8-A3A2-3868EAD5CDE4}"/>
              </a:ext>
            </a:extLst>
          </p:cNvPr>
          <p:cNvGrpSpPr/>
          <p:nvPr/>
        </p:nvGrpSpPr>
        <p:grpSpPr>
          <a:xfrm>
            <a:off x="9111957" y="6225457"/>
            <a:ext cx="367723" cy="418350"/>
            <a:chOff x="7728464" y="1561258"/>
            <a:chExt cx="349719" cy="397866"/>
          </a:xfrm>
          <a:solidFill>
            <a:srgbClr val="054B99"/>
          </a:solidFill>
        </p:grpSpPr>
        <p:sp>
          <p:nvSpPr>
            <p:cNvPr id="905" name="Google Shape;8295;p57">
              <a:extLst>
                <a:ext uri="{FF2B5EF4-FFF2-40B4-BE49-F238E27FC236}">
                  <a16:creationId xmlns:a16="http://schemas.microsoft.com/office/drawing/2014/main" id="{FD59F8E7-D993-A241-220F-039BFF1E15C4}"/>
                </a:ext>
              </a:extLst>
            </p:cNvPr>
            <p:cNvSpPr/>
            <p:nvPr/>
          </p:nvSpPr>
          <p:spPr>
            <a:xfrm>
              <a:off x="7891642" y="1678585"/>
              <a:ext cx="23354" cy="23333"/>
            </a:xfrm>
            <a:custGeom>
              <a:avLst/>
              <a:gdLst/>
              <a:ahLst/>
              <a:cxnLst/>
              <a:rect l="l" t="t" r="r" b="b"/>
              <a:pathLst>
                <a:path w="1119" h="1118" extrusionOk="0">
                  <a:moveTo>
                    <a:pt x="0" y="1"/>
                  </a:moveTo>
                  <a:lnTo>
                    <a:pt x="0" y="1117"/>
                  </a:lnTo>
                  <a:lnTo>
                    <a:pt x="1118" y="1117"/>
                  </a:lnTo>
                  <a:lnTo>
                    <a:pt x="111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8296;p57">
              <a:extLst>
                <a:ext uri="{FF2B5EF4-FFF2-40B4-BE49-F238E27FC236}">
                  <a16:creationId xmlns:a16="http://schemas.microsoft.com/office/drawing/2014/main" id="{ED4706E6-E843-F527-7B7D-B7761A791C0F}"/>
                </a:ext>
              </a:extLst>
            </p:cNvPr>
            <p:cNvSpPr/>
            <p:nvPr/>
          </p:nvSpPr>
          <p:spPr>
            <a:xfrm>
              <a:off x="7728464" y="1561258"/>
              <a:ext cx="349719" cy="397866"/>
            </a:xfrm>
            <a:custGeom>
              <a:avLst/>
              <a:gdLst/>
              <a:ahLst/>
              <a:cxnLst/>
              <a:rect l="l" t="t" r="r" b="b"/>
              <a:pathLst>
                <a:path w="16757" h="19064" extrusionOk="0">
                  <a:moveTo>
                    <a:pt x="9496" y="2830"/>
                  </a:moveTo>
                  <a:cubicBezTo>
                    <a:pt x="9804" y="2830"/>
                    <a:pt x="10054" y="3079"/>
                    <a:pt x="10054" y="3389"/>
                  </a:cubicBezTo>
                  <a:lnTo>
                    <a:pt x="10054" y="4505"/>
                  </a:lnTo>
                  <a:lnTo>
                    <a:pt x="11172" y="4505"/>
                  </a:lnTo>
                  <a:cubicBezTo>
                    <a:pt x="11480" y="4505"/>
                    <a:pt x="11729" y="4756"/>
                    <a:pt x="11729" y="5064"/>
                  </a:cubicBezTo>
                  <a:cubicBezTo>
                    <a:pt x="11729" y="5373"/>
                    <a:pt x="11480" y="5623"/>
                    <a:pt x="11172" y="5623"/>
                  </a:cubicBezTo>
                  <a:lnTo>
                    <a:pt x="10054" y="5623"/>
                  </a:lnTo>
                  <a:lnTo>
                    <a:pt x="10054" y="6739"/>
                  </a:lnTo>
                  <a:lnTo>
                    <a:pt x="11172" y="6739"/>
                  </a:lnTo>
                  <a:cubicBezTo>
                    <a:pt x="11480" y="6739"/>
                    <a:pt x="11729" y="6990"/>
                    <a:pt x="11729" y="7298"/>
                  </a:cubicBezTo>
                  <a:cubicBezTo>
                    <a:pt x="11729" y="7608"/>
                    <a:pt x="11480" y="7857"/>
                    <a:pt x="11172" y="7857"/>
                  </a:cubicBezTo>
                  <a:lnTo>
                    <a:pt x="10054" y="7857"/>
                  </a:lnTo>
                  <a:lnTo>
                    <a:pt x="10054" y="8973"/>
                  </a:lnTo>
                  <a:cubicBezTo>
                    <a:pt x="10054" y="9283"/>
                    <a:pt x="9804" y="9532"/>
                    <a:pt x="9495" y="9532"/>
                  </a:cubicBezTo>
                  <a:cubicBezTo>
                    <a:pt x="9187" y="9532"/>
                    <a:pt x="8936" y="9283"/>
                    <a:pt x="8936" y="8973"/>
                  </a:cubicBezTo>
                  <a:lnTo>
                    <a:pt x="8936" y="7857"/>
                  </a:lnTo>
                  <a:lnTo>
                    <a:pt x="7819" y="7857"/>
                  </a:lnTo>
                  <a:lnTo>
                    <a:pt x="7819" y="8973"/>
                  </a:lnTo>
                  <a:cubicBezTo>
                    <a:pt x="7819" y="9283"/>
                    <a:pt x="7570" y="9532"/>
                    <a:pt x="7260" y="9532"/>
                  </a:cubicBezTo>
                  <a:cubicBezTo>
                    <a:pt x="6953" y="9532"/>
                    <a:pt x="6701" y="9283"/>
                    <a:pt x="6701" y="8973"/>
                  </a:cubicBezTo>
                  <a:lnTo>
                    <a:pt x="6701" y="7857"/>
                  </a:lnTo>
                  <a:lnTo>
                    <a:pt x="5585" y="7857"/>
                  </a:lnTo>
                  <a:cubicBezTo>
                    <a:pt x="5276" y="7857"/>
                    <a:pt x="5026" y="7608"/>
                    <a:pt x="5026" y="7298"/>
                  </a:cubicBezTo>
                  <a:cubicBezTo>
                    <a:pt x="5026" y="6990"/>
                    <a:pt x="5276" y="6739"/>
                    <a:pt x="5585" y="6739"/>
                  </a:cubicBezTo>
                  <a:lnTo>
                    <a:pt x="6701" y="6739"/>
                  </a:lnTo>
                  <a:lnTo>
                    <a:pt x="6701" y="5623"/>
                  </a:lnTo>
                  <a:lnTo>
                    <a:pt x="5585" y="5623"/>
                  </a:lnTo>
                  <a:cubicBezTo>
                    <a:pt x="5277" y="5623"/>
                    <a:pt x="5028" y="5373"/>
                    <a:pt x="5028" y="5064"/>
                  </a:cubicBezTo>
                  <a:cubicBezTo>
                    <a:pt x="5028" y="4756"/>
                    <a:pt x="5277" y="4505"/>
                    <a:pt x="5585" y="4505"/>
                  </a:cubicBezTo>
                  <a:lnTo>
                    <a:pt x="6703" y="4505"/>
                  </a:lnTo>
                  <a:lnTo>
                    <a:pt x="6703" y="3389"/>
                  </a:lnTo>
                  <a:cubicBezTo>
                    <a:pt x="6703" y="3079"/>
                    <a:pt x="6953" y="2830"/>
                    <a:pt x="7262" y="2830"/>
                  </a:cubicBezTo>
                  <a:cubicBezTo>
                    <a:pt x="7570" y="2830"/>
                    <a:pt x="7819" y="3079"/>
                    <a:pt x="7819" y="3389"/>
                  </a:cubicBezTo>
                  <a:lnTo>
                    <a:pt x="7819" y="4505"/>
                  </a:lnTo>
                  <a:lnTo>
                    <a:pt x="8937" y="4505"/>
                  </a:lnTo>
                  <a:lnTo>
                    <a:pt x="8937" y="3389"/>
                  </a:lnTo>
                  <a:cubicBezTo>
                    <a:pt x="8937" y="3079"/>
                    <a:pt x="9187" y="2830"/>
                    <a:pt x="9496" y="2830"/>
                  </a:cubicBezTo>
                  <a:close/>
                  <a:moveTo>
                    <a:pt x="12845" y="10091"/>
                  </a:moveTo>
                  <a:cubicBezTo>
                    <a:pt x="12952" y="10091"/>
                    <a:pt x="13060" y="10121"/>
                    <a:pt x="13157" y="10185"/>
                  </a:cubicBezTo>
                  <a:cubicBezTo>
                    <a:pt x="13413" y="10357"/>
                    <a:pt x="13482" y="10702"/>
                    <a:pt x="13310" y="10960"/>
                  </a:cubicBezTo>
                  <a:cubicBezTo>
                    <a:pt x="12210" y="12612"/>
                    <a:pt x="10365" y="13599"/>
                    <a:pt x="8378" y="13599"/>
                  </a:cubicBezTo>
                  <a:cubicBezTo>
                    <a:pt x="6392" y="13599"/>
                    <a:pt x="4547" y="12612"/>
                    <a:pt x="3445" y="10960"/>
                  </a:cubicBezTo>
                  <a:cubicBezTo>
                    <a:pt x="3275" y="10702"/>
                    <a:pt x="3344" y="10355"/>
                    <a:pt x="3600" y="10185"/>
                  </a:cubicBezTo>
                  <a:cubicBezTo>
                    <a:pt x="3696" y="10121"/>
                    <a:pt x="3804" y="10091"/>
                    <a:pt x="3910" y="10091"/>
                  </a:cubicBezTo>
                  <a:cubicBezTo>
                    <a:pt x="4090" y="10091"/>
                    <a:pt x="4267" y="10178"/>
                    <a:pt x="4375" y="10339"/>
                  </a:cubicBezTo>
                  <a:cubicBezTo>
                    <a:pt x="5269" y="11682"/>
                    <a:pt x="6765" y="12481"/>
                    <a:pt x="8378" y="12481"/>
                  </a:cubicBezTo>
                  <a:cubicBezTo>
                    <a:pt x="9990" y="12481"/>
                    <a:pt x="11487" y="11682"/>
                    <a:pt x="12382" y="10339"/>
                  </a:cubicBezTo>
                  <a:cubicBezTo>
                    <a:pt x="12488" y="10178"/>
                    <a:pt x="12665" y="10091"/>
                    <a:pt x="12845" y="10091"/>
                  </a:cubicBezTo>
                  <a:close/>
                  <a:moveTo>
                    <a:pt x="2794" y="1"/>
                  </a:moveTo>
                  <a:cubicBezTo>
                    <a:pt x="1253" y="1"/>
                    <a:pt x="0" y="1291"/>
                    <a:pt x="0" y="2830"/>
                  </a:cubicBezTo>
                  <a:lnTo>
                    <a:pt x="0" y="14001"/>
                  </a:lnTo>
                  <a:cubicBezTo>
                    <a:pt x="0" y="15540"/>
                    <a:pt x="1253" y="16792"/>
                    <a:pt x="2794" y="16792"/>
                  </a:cubicBezTo>
                  <a:lnTo>
                    <a:pt x="5912" y="16792"/>
                  </a:lnTo>
                  <a:lnTo>
                    <a:pt x="7984" y="18901"/>
                  </a:lnTo>
                  <a:cubicBezTo>
                    <a:pt x="8092" y="19009"/>
                    <a:pt x="8235" y="19064"/>
                    <a:pt x="8378" y="19064"/>
                  </a:cubicBezTo>
                  <a:cubicBezTo>
                    <a:pt x="8522" y="19064"/>
                    <a:pt x="8665" y="19009"/>
                    <a:pt x="8773" y="18901"/>
                  </a:cubicBezTo>
                  <a:lnTo>
                    <a:pt x="10844" y="16792"/>
                  </a:lnTo>
                  <a:lnTo>
                    <a:pt x="13963" y="16792"/>
                  </a:lnTo>
                  <a:cubicBezTo>
                    <a:pt x="15504" y="16792"/>
                    <a:pt x="16756" y="15540"/>
                    <a:pt x="16756" y="14001"/>
                  </a:cubicBezTo>
                  <a:lnTo>
                    <a:pt x="16756" y="2830"/>
                  </a:lnTo>
                  <a:cubicBezTo>
                    <a:pt x="16756" y="1291"/>
                    <a:pt x="15504" y="1"/>
                    <a:pt x="139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7" name="Google Shape;8297;p57">
            <a:extLst>
              <a:ext uri="{FF2B5EF4-FFF2-40B4-BE49-F238E27FC236}">
                <a16:creationId xmlns:a16="http://schemas.microsoft.com/office/drawing/2014/main" id="{EA5E075F-23D1-F70B-8294-52B65B8F5BCE}"/>
              </a:ext>
            </a:extLst>
          </p:cNvPr>
          <p:cNvGrpSpPr/>
          <p:nvPr/>
        </p:nvGrpSpPr>
        <p:grpSpPr>
          <a:xfrm>
            <a:off x="6870383" y="6225457"/>
            <a:ext cx="418393" cy="418350"/>
            <a:chOff x="5611350" y="1561258"/>
            <a:chExt cx="397907" cy="397866"/>
          </a:xfrm>
          <a:solidFill>
            <a:srgbClr val="054B99"/>
          </a:solidFill>
        </p:grpSpPr>
        <p:sp>
          <p:nvSpPr>
            <p:cNvPr id="908" name="Google Shape;8298;p57">
              <a:extLst>
                <a:ext uri="{FF2B5EF4-FFF2-40B4-BE49-F238E27FC236}">
                  <a16:creationId xmlns:a16="http://schemas.microsoft.com/office/drawing/2014/main" id="{D7015280-8993-6117-E724-0624829C84B9}"/>
                </a:ext>
              </a:extLst>
            </p:cNvPr>
            <p:cNvSpPr/>
            <p:nvPr/>
          </p:nvSpPr>
          <p:spPr>
            <a:xfrm>
              <a:off x="5713589" y="1812337"/>
              <a:ext cx="38443" cy="39653"/>
            </a:xfrm>
            <a:custGeom>
              <a:avLst/>
              <a:gdLst/>
              <a:ahLst/>
              <a:cxnLst/>
              <a:rect l="l" t="t" r="r" b="b"/>
              <a:pathLst>
                <a:path w="1842" h="1900" extrusionOk="0">
                  <a:moveTo>
                    <a:pt x="1842" y="1"/>
                  </a:moveTo>
                  <a:lnTo>
                    <a:pt x="630" y="486"/>
                  </a:lnTo>
                  <a:cubicBezTo>
                    <a:pt x="81" y="705"/>
                    <a:pt x="0" y="1450"/>
                    <a:pt x="490" y="1782"/>
                  </a:cubicBezTo>
                  <a:cubicBezTo>
                    <a:pt x="608" y="1862"/>
                    <a:pt x="755" y="1900"/>
                    <a:pt x="908" y="1900"/>
                  </a:cubicBezTo>
                  <a:cubicBezTo>
                    <a:pt x="1349" y="1900"/>
                    <a:pt x="1842" y="1590"/>
                    <a:pt x="1842" y="1092"/>
                  </a:cubicBezTo>
                  <a:lnTo>
                    <a:pt x="184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8299;p57">
              <a:extLst>
                <a:ext uri="{FF2B5EF4-FFF2-40B4-BE49-F238E27FC236}">
                  <a16:creationId xmlns:a16="http://schemas.microsoft.com/office/drawing/2014/main" id="{BF18C22E-A92D-A4F8-D8EA-FD4546AA760F}"/>
                </a:ext>
              </a:extLst>
            </p:cNvPr>
            <p:cNvSpPr/>
            <p:nvPr/>
          </p:nvSpPr>
          <p:spPr>
            <a:xfrm>
              <a:off x="5830124" y="1789047"/>
              <a:ext cx="38505" cy="39653"/>
            </a:xfrm>
            <a:custGeom>
              <a:avLst/>
              <a:gdLst/>
              <a:ahLst/>
              <a:cxnLst/>
              <a:rect l="l" t="t" r="r" b="b"/>
              <a:pathLst>
                <a:path w="1845" h="1900" extrusionOk="0">
                  <a:moveTo>
                    <a:pt x="1844" y="1"/>
                  </a:moveTo>
                  <a:lnTo>
                    <a:pt x="631" y="485"/>
                  </a:lnTo>
                  <a:cubicBezTo>
                    <a:pt x="82" y="705"/>
                    <a:pt x="1" y="1450"/>
                    <a:pt x="491" y="1782"/>
                  </a:cubicBezTo>
                  <a:cubicBezTo>
                    <a:pt x="608" y="1862"/>
                    <a:pt x="755" y="1899"/>
                    <a:pt x="908" y="1899"/>
                  </a:cubicBezTo>
                  <a:cubicBezTo>
                    <a:pt x="1349" y="1899"/>
                    <a:pt x="1844" y="1588"/>
                    <a:pt x="1844" y="1090"/>
                  </a:cubicBezTo>
                  <a:lnTo>
                    <a:pt x="184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8300;p57">
              <a:extLst>
                <a:ext uri="{FF2B5EF4-FFF2-40B4-BE49-F238E27FC236}">
                  <a16:creationId xmlns:a16="http://schemas.microsoft.com/office/drawing/2014/main" id="{A2C7CD1D-56C9-1510-6D8B-395EDB20E172}"/>
                </a:ext>
              </a:extLst>
            </p:cNvPr>
            <p:cNvSpPr/>
            <p:nvPr/>
          </p:nvSpPr>
          <p:spPr>
            <a:xfrm>
              <a:off x="5611350" y="1561258"/>
              <a:ext cx="397907" cy="397866"/>
            </a:xfrm>
            <a:custGeom>
              <a:avLst/>
              <a:gdLst/>
              <a:ahLst/>
              <a:cxnLst/>
              <a:rect l="l" t="t" r="r" b="b"/>
              <a:pathLst>
                <a:path w="19066" h="19064" extrusionOk="0">
                  <a:moveTo>
                    <a:pt x="12883" y="3949"/>
                  </a:moveTo>
                  <a:cubicBezTo>
                    <a:pt x="13013" y="3949"/>
                    <a:pt x="13138" y="3991"/>
                    <a:pt x="13238" y="4073"/>
                  </a:cubicBezTo>
                  <a:cubicBezTo>
                    <a:pt x="13369" y="4179"/>
                    <a:pt x="13443" y="4339"/>
                    <a:pt x="13443" y="4505"/>
                  </a:cubicBezTo>
                  <a:lnTo>
                    <a:pt x="13443" y="12005"/>
                  </a:lnTo>
                  <a:cubicBezTo>
                    <a:pt x="13443" y="13161"/>
                    <a:pt x="12421" y="13941"/>
                    <a:pt x="11388" y="13941"/>
                  </a:cubicBezTo>
                  <a:cubicBezTo>
                    <a:pt x="10369" y="13941"/>
                    <a:pt x="9534" y="13113"/>
                    <a:pt x="9534" y="12085"/>
                  </a:cubicBezTo>
                  <a:cubicBezTo>
                    <a:pt x="9534" y="11323"/>
                    <a:pt x="9990" y="10647"/>
                    <a:pt x="10700" y="10364"/>
                  </a:cubicBezTo>
                  <a:lnTo>
                    <a:pt x="12327" y="9713"/>
                  </a:lnTo>
                  <a:lnTo>
                    <a:pt x="12327" y="7420"/>
                  </a:lnTo>
                  <a:lnTo>
                    <a:pt x="7859" y="8315"/>
                  </a:lnTo>
                  <a:lnTo>
                    <a:pt x="7859" y="13123"/>
                  </a:lnTo>
                  <a:cubicBezTo>
                    <a:pt x="7859" y="14277"/>
                    <a:pt x="6834" y="15057"/>
                    <a:pt x="5803" y="15057"/>
                  </a:cubicBezTo>
                  <a:cubicBezTo>
                    <a:pt x="4784" y="15057"/>
                    <a:pt x="3949" y="14229"/>
                    <a:pt x="3949" y="13203"/>
                  </a:cubicBezTo>
                  <a:cubicBezTo>
                    <a:pt x="3949" y="12439"/>
                    <a:pt x="4406" y="11763"/>
                    <a:pt x="5115" y="11480"/>
                  </a:cubicBezTo>
                  <a:lnTo>
                    <a:pt x="6741" y="10829"/>
                  </a:lnTo>
                  <a:lnTo>
                    <a:pt x="6741" y="5623"/>
                  </a:lnTo>
                  <a:cubicBezTo>
                    <a:pt x="6741" y="5356"/>
                    <a:pt x="6930" y="5128"/>
                    <a:pt x="7190" y="5074"/>
                  </a:cubicBezTo>
                  <a:lnTo>
                    <a:pt x="12775" y="3958"/>
                  </a:lnTo>
                  <a:cubicBezTo>
                    <a:pt x="12811" y="3952"/>
                    <a:pt x="12847" y="3949"/>
                    <a:pt x="12883" y="3949"/>
                  </a:cubicBezTo>
                  <a:close/>
                  <a:moveTo>
                    <a:pt x="9534" y="1"/>
                  </a:moveTo>
                  <a:cubicBezTo>
                    <a:pt x="4298" y="1"/>
                    <a:pt x="1" y="4296"/>
                    <a:pt x="1" y="9532"/>
                  </a:cubicBezTo>
                  <a:cubicBezTo>
                    <a:pt x="1" y="14769"/>
                    <a:pt x="4298" y="19064"/>
                    <a:pt x="9534" y="19064"/>
                  </a:cubicBezTo>
                  <a:cubicBezTo>
                    <a:pt x="14768" y="19064"/>
                    <a:pt x="19065" y="14769"/>
                    <a:pt x="19065" y="9532"/>
                  </a:cubicBezTo>
                  <a:cubicBezTo>
                    <a:pt x="19065" y="4296"/>
                    <a:pt x="14768" y="1"/>
                    <a:pt x="95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8301;p57">
              <a:extLst>
                <a:ext uri="{FF2B5EF4-FFF2-40B4-BE49-F238E27FC236}">
                  <a16:creationId xmlns:a16="http://schemas.microsoft.com/office/drawing/2014/main" id="{B7A3C666-06F4-828A-8877-B531296065F6}"/>
                </a:ext>
              </a:extLst>
            </p:cNvPr>
            <p:cNvSpPr/>
            <p:nvPr/>
          </p:nvSpPr>
          <p:spPr>
            <a:xfrm>
              <a:off x="5775341" y="1669507"/>
              <a:ext cx="93247" cy="41531"/>
            </a:xfrm>
            <a:custGeom>
              <a:avLst/>
              <a:gdLst/>
              <a:ahLst/>
              <a:cxnLst/>
              <a:rect l="l" t="t" r="r" b="b"/>
              <a:pathLst>
                <a:path w="4468" h="1990" extrusionOk="0">
                  <a:moveTo>
                    <a:pt x="4467" y="1"/>
                  </a:moveTo>
                  <a:lnTo>
                    <a:pt x="1" y="894"/>
                  </a:lnTo>
                  <a:lnTo>
                    <a:pt x="1" y="1989"/>
                  </a:lnTo>
                  <a:lnTo>
                    <a:pt x="4467" y="1096"/>
                  </a:lnTo>
                  <a:lnTo>
                    <a:pt x="446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2" name="Google Shape;8302;p57">
            <a:extLst>
              <a:ext uri="{FF2B5EF4-FFF2-40B4-BE49-F238E27FC236}">
                <a16:creationId xmlns:a16="http://schemas.microsoft.com/office/drawing/2014/main" id="{B3EAF808-0D4A-D5E1-8B7B-20771374B96E}"/>
              </a:ext>
            </a:extLst>
          </p:cNvPr>
          <p:cNvGrpSpPr/>
          <p:nvPr/>
        </p:nvGrpSpPr>
        <p:grpSpPr>
          <a:xfrm>
            <a:off x="7430808" y="6330429"/>
            <a:ext cx="418317" cy="208406"/>
            <a:chOff x="6140660" y="1661097"/>
            <a:chExt cx="397835" cy="198202"/>
          </a:xfrm>
          <a:solidFill>
            <a:srgbClr val="054B99"/>
          </a:solidFill>
        </p:grpSpPr>
        <p:sp>
          <p:nvSpPr>
            <p:cNvPr id="913" name="Google Shape;8303;p57">
              <a:extLst>
                <a:ext uri="{FF2B5EF4-FFF2-40B4-BE49-F238E27FC236}">
                  <a16:creationId xmlns:a16="http://schemas.microsoft.com/office/drawing/2014/main" id="{56CF4DB9-6C0B-37E6-509C-B51E28817434}"/>
                </a:ext>
              </a:extLst>
            </p:cNvPr>
            <p:cNvSpPr/>
            <p:nvPr/>
          </p:nvSpPr>
          <p:spPr>
            <a:xfrm>
              <a:off x="6281298" y="1707719"/>
              <a:ext cx="58290" cy="151579"/>
            </a:xfrm>
            <a:custGeom>
              <a:avLst/>
              <a:gdLst/>
              <a:ahLst/>
              <a:cxnLst/>
              <a:rect l="l" t="t" r="r" b="b"/>
              <a:pathLst>
                <a:path w="2793" h="7263" extrusionOk="0">
                  <a:moveTo>
                    <a:pt x="1397" y="1"/>
                  </a:moveTo>
                  <a:cubicBezTo>
                    <a:pt x="627" y="1"/>
                    <a:pt x="1" y="627"/>
                    <a:pt x="1" y="1398"/>
                  </a:cubicBezTo>
                  <a:lnTo>
                    <a:pt x="1" y="5865"/>
                  </a:lnTo>
                  <a:cubicBezTo>
                    <a:pt x="1" y="6636"/>
                    <a:pt x="627" y="7262"/>
                    <a:pt x="1397" y="7262"/>
                  </a:cubicBezTo>
                  <a:cubicBezTo>
                    <a:pt x="2166" y="7262"/>
                    <a:pt x="2792" y="6634"/>
                    <a:pt x="2792" y="5865"/>
                  </a:cubicBezTo>
                  <a:lnTo>
                    <a:pt x="2792" y="1398"/>
                  </a:lnTo>
                  <a:cubicBezTo>
                    <a:pt x="2792" y="627"/>
                    <a:pt x="2166" y="1"/>
                    <a:pt x="13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8304;p57">
              <a:extLst>
                <a:ext uri="{FF2B5EF4-FFF2-40B4-BE49-F238E27FC236}">
                  <a16:creationId xmlns:a16="http://schemas.microsoft.com/office/drawing/2014/main" id="{7CBF8B32-055A-94E9-3E3C-3E8AB7CFB5F4}"/>
                </a:ext>
              </a:extLst>
            </p:cNvPr>
            <p:cNvSpPr/>
            <p:nvPr/>
          </p:nvSpPr>
          <p:spPr>
            <a:xfrm>
              <a:off x="6480225" y="1742675"/>
              <a:ext cx="58269" cy="58332"/>
            </a:xfrm>
            <a:custGeom>
              <a:avLst/>
              <a:gdLst/>
              <a:ahLst/>
              <a:cxnLst/>
              <a:rect l="l" t="t" r="r" b="b"/>
              <a:pathLst>
                <a:path w="2792" h="2795" extrusionOk="0">
                  <a:moveTo>
                    <a:pt x="1396" y="1"/>
                  </a:moveTo>
                  <a:cubicBezTo>
                    <a:pt x="627" y="1"/>
                    <a:pt x="0" y="629"/>
                    <a:pt x="0" y="1398"/>
                  </a:cubicBezTo>
                  <a:cubicBezTo>
                    <a:pt x="0" y="2168"/>
                    <a:pt x="627" y="2794"/>
                    <a:pt x="1396" y="2794"/>
                  </a:cubicBezTo>
                  <a:cubicBezTo>
                    <a:pt x="2167" y="2794"/>
                    <a:pt x="2792" y="2168"/>
                    <a:pt x="2792" y="1398"/>
                  </a:cubicBezTo>
                  <a:cubicBezTo>
                    <a:pt x="2792" y="629"/>
                    <a:pt x="2167" y="1"/>
                    <a:pt x="13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8305;p57">
              <a:extLst>
                <a:ext uri="{FF2B5EF4-FFF2-40B4-BE49-F238E27FC236}">
                  <a16:creationId xmlns:a16="http://schemas.microsoft.com/office/drawing/2014/main" id="{A6803008-D5A3-323B-5BF9-F702014E5344}"/>
                </a:ext>
              </a:extLst>
            </p:cNvPr>
            <p:cNvSpPr/>
            <p:nvPr/>
          </p:nvSpPr>
          <p:spPr>
            <a:xfrm>
              <a:off x="6352004" y="1661097"/>
              <a:ext cx="129206" cy="198202"/>
            </a:xfrm>
            <a:custGeom>
              <a:avLst/>
              <a:gdLst/>
              <a:ahLst/>
              <a:cxnLst/>
              <a:rect l="l" t="t" r="r" b="b"/>
              <a:pathLst>
                <a:path w="6191" h="9497" extrusionOk="0">
                  <a:moveTo>
                    <a:pt x="1396" y="0"/>
                  </a:moveTo>
                  <a:cubicBezTo>
                    <a:pt x="627" y="0"/>
                    <a:pt x="1" y="628"/>
                    <a:pt x="1" y="1398"/>
                  </a:cubicBezTo>
                  <a:lnTo>
                    <a:pt x="1" y="8099"/>
                  </a:lnTo>
                  <a:cubicBezTo>
                    <a:pt x="1" y="8870"/>
                    <a:pt x="627" y="9496"/>
                    <a:pt x="1396" y="9496"/>
                  </a:cubicBezTo>
                  <a:cubicBezTo>
                    <a:pt x="2168" y="9496"/>
                    <a:pt x="2792" y="8868"/>
                    <a:pt x="2792" y="8099"/>
                  </a:cubicBezTo>
                  <a:lnTo>
                    <a:pt x="2792" y="7683"/>
                  </a:lnTo>
                  <a:lnTo>
                    <a:pt x="3586" y="8874"/>
                  </a:lnTo>
                  <a:cubicBezTo>
                    <a:pt x="3845" y="9263"/>
                    <a:pt x="4280" y="9496"/>
                    <a:pt x="4749" y="9496"/>
                  </a:cubicBezTo>
                  <a:cubicBezTo>
                    <a:pt x="5025" y="9496"/>
                    <a:pt x="5293" y="9415"/>
                    <a:pt x="5522" y="9261"/>
                  </a:cubicBezTo>
                  <a:cubicBezTo>
                    <a:pt x="5833" y="9054"/>
                    <a:pt x="6044" y="8739"/>
                    <a:pt x="6118" y="8373"/>
                  </a:cubicBezTo>
                  <a:cubicBezTo>
                    <a:pt x="6190" y="8007"/>
                    <a:pt x="6116" y="7635"/>
                    <a:pt x="5909" y="7324"/>
                  </a:cubicBezTo>
                  <a:lnTo>
                    <a:pt x="4535" y="5261"/>
                  </a:lnTo>
                  <a:lnTo>
                    <a:pt x="5177" y="4619"/>
                  </a:lnTo>
                  <a:cubicBezTo>
                    <a:pt x="5722" y="4074"/>
                    <a:pt x="5722" y="3188"/>
                    <a:pt x="5177" y="2643"/>
                  </a:cubicBezTo>
                  <a:cubicBezTo>
                    <a:pt x="4904" y="2372"/>
                    <a:pt x="4547" y="2236"/>
                    <a:pt x="4190" y="2236"/>
                  </a:cubicBezTo>
                  <a:cubicBezTo>
                    <a:pt x="3832" y="2236"/>
                    <a:pt x="3475" y="2372"/>
                    <a:pt x="3203" y="2643"/>
                  </a:cubicBezTo>
                  <a:lnTo>
                    <a:pt x="2792" y="3054"/>
                  </a:lnTo>
                  <a:lnTo>
                    <a:pt x="2792" y="1398"/>
                  </a:lnTo>
                  <a:cubicBezTo>
                    <a:pt x="2792" y="627"/>
                    <a:pt x="2166" y="0"/>
                    <a:pt x="13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8306;p57">
              <a:extLst>
                <a:ext uri="{FF2B5EF4-FFF2-40B4-BE49-F238E27FC236}">
                  <a16:creationId xmlns:a16="http://schemas.microsoft.com/office/drawing/2014/main" id="{64F1C542-B410-AAB3-0439-17150530B8D4}"/>
                </a:ext>
              </a:extLst>
            </p:cNvPr>
            <p:cNvSpPr/>
            <p:nvPr/>
          </p:nvSpPr>
          <p:spPr>
            <a:xfrm>
              <a:off x="6140660" y="1661097"/>
              <a:ext cx="129185" cy="198202"/>
            </a:xfrm>
            <a:custGeom>
              <a:avLst/>
              <a:gdLst/>
              <a:ahLst/>
              <a:cxnLst/>
              <a:rect l="l" t="t" r="r" b="b"/>
              <a:pathLst>
                <a:path w="6190" h="9497" extrusionOk="0">
                  <a:moveTo>
                    <a:pt x="1396" y="0"/>
                  </a:moveTo>
                  <a:cubicBezTo>
                    <a:pt x="626" y="0"/>
                    <a:pt x="0" y="628"/>
                    <a:pt x="0" y="1398"/>
                  </a:cubicBezTo>
                  <a:lnTo>
                    <a:pt x="0" y="8099"/>
                  </a:lnTo>
                  <a:cubicBezTo>
                    <a:pt x="0" y="8870"/>
                    <a:pt x="626" y="9496"/>
                    <a:pt x="1396" y="9496"/>
                  </a:cubicBezTo>
                  <a:cubicBezTo>
                    <a:pt x="2165" y="9496"/>
                    <a:pt x="2792" y="8868"/>
                    <a:pt x="2792" y="8099"/>
                  </a:cubicBezTo>
                  <a:lnTo>
                    <a:pt x="2792" y="7683"/>
                  </a:lnTo>
                  <a:lnTo>
                    <a:pt x="3586" y="8874"/>
                  </a:lnTo>
                  <a:cubicBezTo>
                    <a:pt x="3844" y="9263"/>
                    <a:pt x="4279" y="9496"/>
                    <a:pt x="4748" y="9496"/>
                  </a:cubicBezTo>
                  <a:cubicBezTo>
                    <a:pt x="5024" y="9496"/>
                    <a:pt x="5291" y="9415"/>
                    <a:pt x="5521" y="9261"/>
                  </a:cubicBezTo>
                  <a:cubicBezTo>
                    <a:pt x="5832" y="9054"/>
                    <a:pt x="6043" y="8739"/>
                    <a:pt x="6117" y="8373"/>
                  </a:cubicBezTo>
                  <a:cubicBezTo>
                    <a:pt x="6190" y="8007"/>
                    <a:pt x="6115" y="7635"/>
                    <a:pt x="5909" y="7324"/>
                  </a:cubicBezTo>
                  <a:lnTo>
                    <a:pt x="4534" y="5261"/>
                  </a:lnTo>
                  <a:lnTo>
                    <a:pt x="5176" y="4619"/>
                  </a:lnTo>
                  <a:cubicBezTo>
                    <a:pt x="5721" y="4074"/>
                    <a:pt x="5721" y="3188"/>
                    <a:pt x="5176" y="2643"/>
                  </a:cubicBezTo>
                  <a:cubicBezTo>
                    <a:pt x="4904" y="2372"/>
                    <a:pt x="4546" y="2236"/>
                    <a:pt x="4188" y="2236"/>
                  </a:cubicBezTo>
                  <a:cubicBezTo>
                    <a:pt x="3831" y="2236"/>
                    <a:pt x="3473" y="2372"/>
                    <a:pt x="3202" y="2643"/>
                  </a:cubicBezTo>
                  <a:lnTo>
                    <a:pt x="2792" y="3054"/>
                  </a:lnTo>
                  <a:lnTo>
                    <a:pt x="2792" y="1398"/>
                  </a:lnTo>
                  <a:cubicBezTo>
                    <a:pt x="2792" y="627"/>
                    <a:pt x="2165" y="0"/>
                    <a:pt x="13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7" name="Google Shape;8307;p57">
            <a:extLst>
              <a:ext uri="{FF2B5EF4-FFF2-40B4-BE49-F238E27FC236}">
                <a16:creationId xmlns:a16="http://schemas.microsoft.com/office/drawing/2014/main" id="{708361CD-328A-38A0-E014-35EFBB69333E}"/>
              </a:ext>
            </a:extLst>
          </p:cNvPr>
          <p:cNvGrpSpPr/>
          <p:nvPr/>
        </p:nvGrpSpPr>
        <p:grpSpPr>
          <a:xfrm>
            <a:off x="7991154" y="6225457"/>
            <a:ext cx="418393" cy="418350"/>
            <a:chOff x="6669907" y="1561258"/>
            <a:chExt cx="397907" cy="397866"/>
          </a:xfrm>
          <a:solidFill>
            <a:srgbClr val="054B99"/>
          </a:solidFill>
        </p:grpSpPr>
        <p:sp>
          <p:nvSpPr>
            <p:cNvPr id="918" name="Google Shape;8308;p57">
              <a:extLst>
                <a:ext uri="{FF2B5EF4-FFF2-40B4-BE49-F238E27FC236}">
                  <a16:creationId xmlns:a16="http://schemas.microsoft.com/office/drawing/2014/main" id="{96569417-4314-3E8A-6FBF-08FD21D13CE1}"/>
                </a:ext>
              </a:extLst>
            </p:cNvPr>
            <p:cNvSpPr/>
            <p:nvPr/>
          </p:nvSpPr>
          <p:spPr>
            <a:xfrm>
              <a:off x="6950454" y="1655253"/>
              <a:ext cx="23312" cy="23354"/>
            </a:xfrm>
            <a:custGeom>
              <a:avLst/>
              <a:gdLst/>
              <a:ahLst/>
              <a:cxnLst/>
              <a:rect l="l" t="t" r="r" b="b"/>
              <a:pathLst>
                <a:path w="1117" h="1119" extrusionOk="0">
                  <a:moveTo>
                    <a:pt x="558" y="1"/>
                  </a:moveTo>
                  <a:cubicBezTo>
                    <a:pt x="250" y="1"/>
                    <a:pt x="0" y="252"/>
                    <a:pt x="0" y="560"/>
                  </a:cubicBezTo>
                  <a:cubicBezTo>
                    <a:pt x="0" y="868"/>
                    <a:pt x="250" y="1119"/>
                    <a:pt x="558" y="1119"/>
                  </a:cubicBezTo>
                  <a:cubicBezTo>
                    <a:pt x="867" y="1119"/>
                    <a:pt x="1117" y="868"/>
                    <a:pt x="1117" y="560"/>
                  </a:cubicBezTo>
                  <a:cubicBezTo>
                    <a:pt x="1117" y="252"/>
                    <a:pt x="867" y="1"/>
                    <a:pt x="5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8309;p57">
              <a:extLst>
                <a:ext uri="{FF2B5EF4-FFF2-40B4-BE49-F238E27FC236}">
                  <a16:creationId xmlns:a16="http://schemas.microsoft.com/office/drawing/2014/main" id="{C5D6A052-C9E8-F093-1D93-208DD79CA8BC}"/>
                </a:ext>
              </a:extLst>
            </p:cNvPr>
            <p:cNvSpPr/>
            <p:nvPr/>
          </p:nvSpPr>
          <p:spPr>
            <a:xfrm>
              <a:off x="6740633" y="1725228"/>
              <a:ext cx="36919" cy="39632"/>
            </a:xfrm>
            <a:custGeom>
              <a:avLst/>
              <a:gdLst/>
              <a:ahLst/>
              <a:cxnLst/>
              <a:rect l="l" t="t" r="r" b="b"/>
              <a:pathLst>
                <a:path w="1769" h="1899" extrusionOk="0">
                  <a:moveTo>
                    <a:pt x="1117" y="0"/>
                  </a:moveTo>
                  <a:cubicBezTo>
                    <a:pt x="502" y="0"/>
                    <a:pt x="1" y="501"/>
                    <a:pt x="1" y="1116"/>
                  </a:cubicBezTo>
                  <a:cubicBezTo>
                    <a:pt x="1" y="1419"/>
                    <a:pt x="135" y="1691"/>
                    <a:pt x="341" y="1898"/>
                  </a:cubicBezTo>
                  <a:cubicBezTo>
                    <a:pt x="643" y="1261"/>
                    <a:pt x="1133" y="690"/>
                    <a:pt x="1768" y="219"/>
                  </a:cubicBezTo>
                  <a:cubicBezTo>
                    <a:pt x="1581" y="83"/>
                    <a:pt x="1358" y="0"/>
                    <a:pt x="11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8310;p57">
              <a:extLst>
                <a:ext uri="{FF2B5EF4-FFF2-40B4-BE49-F238E27FC236}">
                  <a16:creationId xmlns:a16="http://schemas.microsoft.com/office/drawing/2014/main" id="{D0505D96-3EDD-3028-F1E2-D607948E832F}"/>
                </a:ext>
              </a:extLst>
            </p:cNvPr>
            <p:cNvSpPr/>
            <p:nvPr/>
          </p:nvSpPr>
          <p:spPr>
            <a:xfrm>
              <a:off x="6763944" y="1725228"/>
              <a:ext cx="209827" cy="139892"/>
            </a:xfrm>
            <a:custGeom>
              <a:avLst/>
              <a:gdLst/>
              <a:ahLst/>
              <a:cxnLst/>
              <a:rect l="l" t="t" r="r" b="b"/>
              <a:pathLst>
                <a:path w="10054" h="6703" extrusionOk="0">
                  <a:moveTo>
                    <a:pt x="2793" y="1116"/>
                  </a:moveTo>
                  <a:cubicBezTo>
                    <a:pt x="3409" y="1116"/>
                    <a:pt x="3910" y="1619"/>
                    <a:pt x="3910" y="2234"/>
                  </a:cubicBezTo>
                  <a:cubicBezTo>
                    <a:pt x="3910" y="2850"/>
                    <a:pt x="3409" y="3351"/>
                    <a:pt x="2793" y="3351"/>
                  </a:cubicBezTo>
                  <a:cubicBezTo>
                    <a:pt x="2178" y="3351"/>
                    <a:pt x="1675" y="2850"/>
                    <a:pt x="1675" y="2234"/>
                  </a:cubicBezTo>
                  <a:cubicBezTo>
                    <a:pt x="1675" y="1619"/>
                    <a:pt x="2178" y="1116"/>
                    <a:pt x="2793" y="1116"/>
                  </a:cubicBezTo>
                  <a:close/>
                  <a:moveTo>
                    <a:pt x="7262" y="1116"/>
                  </a:moveTo>
                  <a:cubicBezTo>
                    <a:pt x="7878" y="1116"/>
                    <a:pt x="8378" y="1619"/>
                    <a:pt x="8378" y="2234"/>
                  </a:cubicBezTo>
                  <a:cubicBezTo>
                    <a:pt x="8378" y="2850"/>
                    <a:pt x="7878" y="3351"/>
                    <a:pt x="7262" y="3351"/>
                  </a:cubicBezTo>
                  <a:cubicBezTo>
                    <a:pt x="6645" y="3351"/>
                    <a:pt x="6144" y="2850"/>
                    <a:pt x="6144" y="2234"/>
                  </a:cubicBezTo>
                  <a:cubicBezTo>
                    <a:pt x="6144" y="1619"/>
                    <a:pt x="6645" y="1116"/>
                    <a:pt x="7262" y="1116"/>
                  </a:cubicBezTo>
                  <a:close/>
                  <a:moveTo>
                    <a:pt x="7261" y="4469"/>
                  </a:moveTo>
                  <a:cubicBezTo>
                    <a:pt x="7466" y="4469"/>
                    <a:pt x="7663" y="4581"/>
                    <a:pt x="7761" y="4776"/>
                  </a:cubicBezTo>
                  <a:cubicBezTo>
                    <a:pt x="7899" y="5052"/>
                    <a:pt x="7787" y="5389"/>
                    <a:pt x="7511" y="5527"/>
                  </a:cubicBezTo>
                  <a:cubicBezTo>
                    <a:pt x="6733" y="5916"/>
                    <a:pt x="5880" y="6109"/>
                    <a:pt x="5028" y="6109"/>
                  </a:cubicBezTo>
                  <a:cubicBezTo>
                    <a:pt x="4173" y="6109"/>
                    <a:pt x="3321" y="5916"/>
                    <a:pt x="2544" y="5527"/>
                  </a:cubicBezTo>
                  <a:cubicBezTo>
                    <a:pt x="2268" y="5389"/>
                    <a:pt x="2155" y="5052"/>
                    <a:pt x="2293" y="4776"/>
                  </a:cubicBezTo>
                  <a:cubicBezTo>
                    <a:pt x="2391" y="4581"/>
                    <a:pt x="2589" y="4469"/>
                    <a:pt x="2794" y="4469"/>
                  </a:cubicBezTo>
                  <a:cubicBezTo>
                    <a:pt x="2878" y="4469"/>
                    <a:pt x="2963" y="4487"/>
                    <a:pt x="3043" y="4527"/>
                  </a:cubicBezTo>
                  <a:cubicBezTo>
                    <a:pt x="3664" y="4838"/>
                    <a:pt x="4345" y="4994"/>
                    <a:pt x="5027" y="4994"/>
                  </a:cubicBezTo>
                  <a:cubicBezTo>
                    <a:pt x="5708" y="4994"/>
                    <a:pt x="6390" y="4838"/>
                    <a:pt x="7011" y="4527"/>
                  </a:cubicBezTo>
                  <a:cubicBezTo>
                    <a:pt x="7092" y="4487"/>
                    <a:pt x="7177" y="4469"/>
                    <a:pt x="7261" y="4469"/>
                  </a:cubicBezTo>
                  <a:close/>
                  <a:moveTo>
                    <a:pt x="5028" y="0"/>
                  </a:moveTo>
                  <a:cubicBezTo>
                    <a:pt x="2256" y="0"/>
                    <a:pt x="0" y="1504"/>
                    <a:pt x="0" y="3351"/>
                  </a:cubicBezTo>
                  <a:cubicBezTo>
                    <a:pt x="0" y="5199"/>
                    <a:pt x="2256" y="6703"/>
                    <a:pt x="5028" y="6703"/>
                  </a:cubicBezTo>
                  <a:cubicBezTo>
                    <a:pt x="7798" y="6703"/>
                    <a:pt x="10054" y="5199"/>
                    <a:pt x="10054" y="3351"/>
                  </a:cubicBezTo>
                  <a:cubicBezTo>
                    <a:pt x="10054" y="1504"/>
                    <a:pt x="7798" y="0"/>
                    <a:pt x="50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8311;p57">
              <a:extLst>
                <a:ext uri="{FF2B5EF4-FFF2-40B4-BE49-F238E27FC236}">
                  <a16:creationId xmlns:a16="http://schemas.microsoft.com/office/drawing/2014/main" id="{A7E380B1-8A55-6BE7-AF73-04C5DFACE369}"/>
                </a:ext>
              </a:extLst>
            </p:cNvPr>
            <p:cNvSpPr/>
            <p:nvPr/>
          </p:nvSpPr>
          <p:spPr>
            <a:xfrm>
              <a:off x="6669907" y="1561258"/>
              <a:ext cx="397907" cy="397866"/>
            </a:xfrm>
            <a:custGeom>
              <a:avLst/>
              <a:gdLst/>
              <a:ahLst/>
              <a:cxnLst/>
              <a:rect l="l" t="t" r="r" b="b"/>
              <a:pathLst>
                <a:path w="19066" h="19064" extrusionOk="0">
                  <a:moveTo>
                    <a:pt x="10650" y="3388"/>
                  </a:moveTo>
                  <a:cubicBezTo>
                    <a:pt x="10708" y="3388"/>
                    <a:pt x="10768" y="3398"/>
                    <a:pt x="10827" y="3417"/>
                  </a:cubicBezTo>
                  <a:lnTo>
                    <a:pt x="12686" y="4038"/>
                  </a:lnTo>
                  <a:cubicBezTo>
                    <a:pt x="12994" y="3645"/>
                    <a:pt x="13466" y="3389"/>
                    <a:pt x="14001" y="3389"/>
                  </a:cubicBezTo>
                  <a:cubicBezTo>
                    <a:pt x="14924" y="3389"/>
                    <a:pt x="15676" y="4140"/>
                    <a:pt x="15676" y="5064"/>
                  </a:cubicBezTo>
                  <a:cubicBezTo>
                    <a:pt x="15676" y="5987"/>
                    <a:pt x="14924" y="6739"/>
                    <a:pt x="14001" y="6739"/>
                  </a:cubicBezTo>
                  <a:cubicBezTo>
                    <a:pt x="13088" y="6739"/>
                    <a:pt x="12345" y="6003"/>
                    <a:pt x="12329" y="5094"/>
                  </a:cubicBezTo>
                  <a:lnTo>
                    <a:pt x="11004" y="4653"/>
                  </a:lnTo>
                  <a:lnTo>
                    <a:pt x="10294" y="6778"/>
                  </a:lnTo>
                  <a:cubicBezTo>
                    <a:pt x="11251" y="6865"/>
                    <a:pt x="12140" y="7109"/>
                    <a:pt x="12909" y="7479"/>
                  </a:cubicBezTo>
                  <a:cubicBezTo>
                    <a:pt x="13327" y="7017"/>
                    <a:pt x="13919" y="6739"/>
                    <a:pt x="14560" y="6739"/>
                  </a:cubicBezTo>
                  <a:cubicBezTo>
                    <a:pt x="15791" y="6739"/>
                    <a:pt x="16794" y="7742"/>
                    <a:pt x="16794" y="8973"/>
                  </a:cubicBezTo>
                  <a:cubicBezTo>
                    <a:pt x="16794" y="9780"/>
                    <a:pt x="16336" y="10498"/>
                    <a:pt x="15655" y="10891"/>
                  </a:cubicBezTo>
                  <a:cubicBezTo>
                    <a:pt x="15665" y="10997"/>
                    <a:pt x="15676" y="11101"/>
                    <a:pt x="15676" y="11208"/>
                  </a:cubicBezTo>
                  <a:cubicBezTo>
                    <a:pt x="15676" y="13672"/>
                    <a:pt x="12921" y="15676"/>
                    <a:pt x="9532" y="15676"/>
                  </a:cubicBezTo>
                  <a:cubicBezTo>
                    <a:pt x="6144" y="15676"/>
                    <a:pt x="3388" y="13672"/>
                    <a:pt x="3388" y="11208"/>
                  </a:cubicBezTo>
                  <a:cubicBezTo>
                    <a:pt x="3388" y="11101"/>
                    <a:pt x="3401" y="10997"/>
                    <a:pt x="3411" y="10891"/>
                  </a:cubicBezTo>
                  <a:cubicBezTo>
                    <a:pt x="2730" y="10498"/>
                    <a:pt x="2272" y="9780"/>
                    <a:pt x="2272" y="8973"/>
                  </a:cubicBezTo>
                  <a:cubicBezTo>
                    <a:pt x="2272" y="7742"/>
                    <a:pt x="3273" y="6739"/>
                    <a:pt x="4506" y="6739"/>
                  </a:cubicBezTo>
                  <a:cubicBezTo>
                    <a:pt x="5145" y="6739"/>
                    <a:pt x="5737" y="7017"/>
                    <a:pt x="6157" y="7479"/>
                  </a:cubicBezTo>
                  <a:cubicBezTo>
                    <a:pt x="7018" y="7065"/>
                    <a:pt x="8034" y="6806"/>
                    <a:pt x="9125" y="6755"/>
                  </a:cubicBezTo>
                  <a:lnTo>
                    <a:pt x="10119" y="3771"/>
                  </a:lnTo>
                  <a:cubicBezTo>
                    <a:pt x="10199" y="3537"/>
                    <a:pt x="10415" y="3388"/>
                    <a:pt x="10650" y="3388"/>
                  </a:cubicBezTo>
                  <a:close/>
                  <a:moveTo>
                    <a:pt x="9534" y="1"/>
                  </a:moveTo>
                  <a:cubicBezTo>
                    <a:pt x="4297" y="1"/>
                    <a:pt x="1" y="4296"/>
                    <a:pt x="1" y="9532"/>
                  </a:cubicBezTo>
                  <a:cubicBezTo>
                    <a:pt x="1" y="14769"/>
                    <a:pt x="4297" y="19064"/>
                    <a:pt x="9534" y="19064"/>
                  </a:cubicBezTo>
                  <a:cubicBezTo>
                    <a:pt x="14768" y="19064"/>
                    <a:pt x="19065" y="14769"/>
                    <a:pt x="19065" y="9532"/>
                  </a:cubicBezTo>
                  <a:cubicBezTo>
                    <a:pt x="19065" y="4296"/>
                    <a:pt x="14768" y="1"/>
                    <a:pt x="95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8312;p57">
              <a:extLst>
                <a:ext uri="{FF2B5EF4-FFF2-40B4-BE49-F238E27FC236}">
                  <a16:creationId xmlns:a16="http://schemas.microsoft.com/office/drawing/2014/main" id="{D1DE9A75-E1BC-F227-43F9-88301662BFCF}"/>
                </a:ext>
              </a:extLst>
            </p:cNvPr>
            <p:cNvSpPr/>
            <p:nvPr/>
          </p:nvSpPr>
          <p:spPr>
            <a:xfrm>
              <a:off x="6960158" y="1725228"/>
              <a:ext cx="36940" cy="39632"/>
            </a:xfrm>
            <a:custGeom>
              <a:avLst/>
              <a:gdLst/>
              <a:ahLst/>
              <a:cxnLst/>
              <a:rect l="l" t="t" r="r" b="b"/>
              <a:pathLst>
                <a:path w="1770" h="1899" extrusionOk="0">
                  <a:moveTo>
                    <a:pt x="652" y="0"/>
                  </a:moveTo>
                  <a:cubicBezTo>
                    <a:pt x="413" y="0"/>
                    <a:pt x="188" y="83"/>
                    <a:pt x="1" y="219"/>
                  </a:cubicBezTo>
                  <a:cubicBezTo>
                    <a:pt x="637" y="690"/>
                    <a:pt x="1127" y="1261"/>
                    <a:pt x="1428" y="1898"/>
                  </a:cubicBezTo>
                  <a:cubicBezTo>
                    <a:pt x="1635" y="1691"/>
                    <a:pt x="1770" y="1419"/>
                    <a:pt x="1770" y="1116"/>
                  </a:cubicBezTo>
                  <a:cubicBezTo>
                    <a:pt x="1770" y="501"/>
                    <a:pt x="1267" y="0"/>
                    <a:pt x="6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3" name="Google Shape;8313;p57">
            <a:extLst>
              <a:ext uri="{FF2B5EF4-FFF2-40B4-BE49-F238E27FC236}">
                <a16:creationId xmlns:a16="http://schemas.microsoft.com/office/drawing/2014/main" id="{2E2E9E0E-BEED-D954-A67D-BF5401F3BA78}"/>
              </a:ext>
            </a:extLst>
          </p:cNvPr>
          <p:cNvGrpSpPr/>
          <p:nvPr/>
        </p:nvGrpSpPr>
        <p:grpSpPr>
          <a:xfrm>
            <a:off x="8551578" y="6225457"/>
            <a:ext cx="418350" cy="418350"/>
            <a:chOff x="7199196" y="1561258"/>
            <a:chExt cx="397866" cy="397866"/>
          </a:xfrm>
          <a:solidFill>
            <a:srgbClr val="054B99"/>
          </a:solidFill>
        </p:grpSpPr>
        <p:sp>
          <p:nvSpPr>
            <p:cNvPr id="924" name="Google Shape;8314;p57">
              <a:extLst>
                <a:ext uri="{FF2B5EF4-FFF2-40B4-BE49-F238E27FC236}">
                  <a16:creationId xmlns:a16="http://schemas.microsoft.com/office/drawing/2014/main" id="{2299EF86-5DAE-521F-D4E4-9DD40AAFBB7B}"/>
                </a:ext>
              </a:extLst>
            </p:cNvPr>
            <p:cNvSpPr/>
            <p:nvPr/>
          </p:nvSpPr>
          <p:spPr>
            <a:xfrm>
              <a:off x="7363167" y="1701896"/>
              <a:ext cx="69935" cy="69977"/>
            </a:xfrm>
            <a:custGeom>
              <a:avLst/>
              <a:gdLst/>
              <a:ahLst/>
              <a:cxnLst/>
              <a:rect l="l" t="t" r="r" b="b"/>
              <a:pathLst>
                <a:path w="3351" h="3353" extrusionOk="0">
                  <a:moveTo>
                    <a:pt x="1675" y="0"/>
                  </a:moveTo>
                  <a:cubicBezTo>
                    <a:pt x="1675" y="925"/>
                    <a:pt x="923" y="1677"/>
                    <a:pt x="0" y="1677"/>
                  </a:cubicBezTo>
                  <a:cubicBezTo>
                    <a:pt x="0" y="2601"/>
                    <a:pt x="752" y="3352"/>
                    <a:pt x="1675" y="3352"/>
                  </a:cubicBezTo>
                  <a:cubicBezTo>
                    <a:pt x="2599" y="3352"/>
                    <a:pt x="3351" y="2601"/>
                    <a:pt x="3351" y="1677"/>
                  </a:cubicBezTo>
                  <a:cubicBezTo>
                    <a:pt x="3351" y="752"/>
                    <a:pt x="2599" y="0"/>
                    <a:pt x="16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8315;p57">
              <a:extLst>
                <a:ext uri="{FF2B5EF4-FFF2-40B4-BE49-F238E27FC236}">
                  <a16:creationId xmlns:a16="http://schemas.microsoft.com/office/drawing/2014/main" id="{58841F2F-19C1-3D62-9C23-504661ADF86C}"/>
                </a:ext>
              </a:extLst>
            </p:cNvPr>
            <p:cNvSpPr/>
            <p:nvPr/>
          </p:nvSpPr>
          <p:spPr>
            <a:xfrm>
              <a:off x="7316523" y="1655253"/>
              <a:ext cx="163203" cy="209869"/>
            </a:xfrm>
            <a:custGeom>
              <a:avLst/>
              <a:gdLst/>
              <a:ahLst/>
              <a:cxnLst/>
              <a:rect l="l" t="t" r="r" b="b"/>
              <a:pathLst>
                <a:path w="7820" h="10056" extrusionOk="0">
                  <a:moveTo>
                    <a:pt x="3910" y="1119"/>
                  </a:moveTo>
                  <a:cubicBezTo>
                    <a:pt x="5449" y="1119"/>
                    <a:pt x="6704" y="2371"/>
                    <a:pt x="6704" y="3910"/>
                  </a:cubicBezTo>
                  <a:cubicBezTo>
                    <a:pt x="6704" y="5451"/>
                    <a:pt x="5449" y="6704"/>
                    <a:pt x="3910" y="6704"/>
                  </a:cubicBezTo>
                  <a:cubicBezTo>
                    <a:pt x="2371" y="6704"/>
                    <a:pt x="1117" y="5451"/>
                    <a:pt x="1117" y="3912"/>
                  </a:cubicBezTo>
                  <a:cubicBezTo>
                    <a:pt x="1117" y="3652"/>
                    <a:pt x="1161" y="3383"/>
                    <a:pt x="1251" y="3091"/>
                  </a:cubicBezTo>
                  <a:cubicBezTo>
                    <a:pt x="1299" y="2939"/>
                    <a:pt x="1409" y="2814"/>
                    <a:pt x="1554" y="2746"/>
                  </a:cubicBezTo>
                  <a:cubicBezTo>
                    <a:pt x="1627" y="2713"/>
                    <a:pt x="1706" y="2696"/>
                    <a:pt x="1786" y="2696"/>
                  </a:cubicBezTo>
                  <a:cubicBezTo>
                    <a:pt x="1863" y="2696"/>
                    <a:pt x="1940" y="2712"/>
                    <a:pt x="2012" y="2745"/>
                  </a:cubicBezTo>
                  <a:cubicBezTo>
                    <a:pt x="2088" y="2779"/>
                    <a:pt x="2165" y="2794"/>
                    <a:pt x="2239" y="2794"/>
                  </a:cubicBezTo>
                  <a:cubicBezTo>
                    <a:pt x="2538" y="2794"/>
                    <a:pt x="2794" y="2541"/>
                    <a:pt x="2794" y="2235"/>
                  </a:cubicBezTo>
                  <a:cubicBezTo>
                    <a:pt x="2794" y="1934"/>
                    <a:pt x="2584" y="1911"/>
                    <a:pt x="2746" y="1554"/>
                  </a:cubicBezTo>
                  <a:cubicBezTo>
                    <a:pt x="2812" y="1409"/>
                    <a:pt x="2937" y="1299"/>
                    <a:pt x="3089" y="1252"/>
                  </a:cubicBezTo>
                  <a:cubicBezTo>
                    <a:pt x="3381" y="1163"/>
                    <a:pt x="3650" y="1119"/>
                    <a:pt x="3910" y="1119"/>
                  </a:cubicBezTo>
                  <a:close/>
                  <a:moveTo>
                    <a:pt x="3910" y="1"/>
                  </a:moveTo>
                  <a:cubicBezTo>
                    <a:pt x="1756" y="1"/>
                    <a:pt x="1" y="1756"/>
                    <a:pt x="1" y="3912"/>
                  </a:cubicBezTo>
                  <a:cubicBezTo>
                    <a:pt x="1" y="6194"/>
                    <a:pt x="3139" y="9964"/>
                    <a:pt x="3917" y="10056"/>
                  </a:cubicBezTo>
                  <a:cubicBezTo>
                    <a:pt x="4682" y="9964"/>
                    <a:pt x="7820" y="6194"/>
                    <a:pt x="7820" y="3912"/>
                  </a:cubicBezTo>
                  <a:cubicBezTo>
                    <a:pt x="7820" y="1756"/>
                    <a:pt x="6065" y="1"/>
                    <a:pt x="39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8316;p57">
              <a:extLst>
                <a:ext uri="{FF2B5EF4-FFF2-40B4-BE49-F238E27FC236}">
                  <a16:creationId xmlns:a16="http://schemas.microsoft.com/office/drawing/2014/main" id="{EA320C1B-AAAD-CDAB-507D-37A7523CB6D2}"/>
                </a:ext>
              </a:extLst>
            </p:cNvPr>
            <p:cNvSpPr/>
            <p:nvPr/>
          </p:nvSpPr>
          <p:spPr>
            <a:xfrm>
              <a:off x="7199196" y="1561258"/>
              <a:ext cx="397866" cy="397866"/>
            </a:xfrm>
            <a:custGeom>
              <a:avLst/>
              <a:gdLst/>
              <a:ahLst/>
              <a:cxnLst/>
              <a:rect l="l" t="t" r="r" b="b"/>
              <a:pathLst>
                <a:path w="19064" h="19064" extrusionOk="0">
                  <a:moveTo>
                    <a:pt x="9532" y="3389"/>
                  </a:moveTo>
                  <a:cubicBezTo>
                    <a:pt x="12304" y="3389"/>
                    <a:pt x="14560" y="5644"/>
                    <a:pt x="14560" y="8416"/>
                  </a:cubicBezTo>
                  <a:cubicBezTo>
                    <a:pt x="14560" y="11045"/>
                    <a:pt x="11089" y="15676"/>
                    <a:pt x="9532" y="15676"/>
                  </a:cubicBezTo>
                  <a:cubicBezTo>
                    <a:pt x="7974" y="15676"/>
                    <a:pt x="4507" y="11045"/>
                    <a:pt x="4507" y="8416"/>
                  </a:cubicBezTo>
                  <a:cubicBezTo>
                    <a:pt x="4507" y="5644"/>
                    <a:pt x="6760" y="3389"/>
                    <a:pt x="9532" y="3389"/>
                  </a:cubicBezTo>
                  <a:close/>
                  <a:moveTo>
                    <a:pt x="9532" y="1"/>
                  </a:moveTo>
                  <a:cubicBezTo>
                    <a:pt x="4296" y="1"/>
                    <a:pt x="1" y="4296"/>
                    <a:pt x="1" y="9532"/>
                  </a:cubicBezTo>
                  <a:cubicBezTo>
                    <a:pt x="1" y="14769"/>
                    <a:pt x="4296" y="19064"/>
                    <a:pt x="9532" y="19064"/>
                  </a:cubicBezTo>
                  <a:cubicBezTo>
                    <a:pt x="14769" y="19064"/>
                    <a:pt x="19064" y="14769"/>
                    <a:pt x="19064" y="9532"/>
                  </a:cubicBezTo>
                  <a:cubicBezTo>
                    <a:pt x="19064" y="4296"/>
                    <a:pt x="14769" y="1"/>
                    <a:pt x="95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7" name="Google Shape;8317;p57">
            <a:extLst>
              <a:ext uri="{FF2B5EF4-FFF2-40B4-BE49-F238E27FC236}">
                <a16:creationId xmlns:a16="http://schemas.microsoft.com/office/drawing/2014/main" id="{55FB3CB7-B231-FB7D-6E09-35FF03BB062A}"/>
              </a:ext>
            </a:extLst>
          </p:cNvPr>
          <p:cNvGrpSpPr/>
          <p:nvPr/>
        </p:nvGrpSpPr>
        <p:grpSpPr>
          <a:xfrm>
            <a:off x="4629636" y="6287549"/>
            <a:ext cx="418393" cy="294166"/>
            <a:chOff x="3386036" y="1746339"/>
            <a:chExt cx="397907" cy="279762"/>
          </a:xfrm>
          <a:solidFill>
            <a:srgbClr val="054B99"/>
          </a:solidFill>
        </p:grpSpPr>
        <p:sp>
          <p:nvSpPr>
            <p:cNvPr id="928" name="Google Shape;8318;p57">
              <a:extLst>
                <a:ext uri="{FF2B5EF4-FFF2-40B4-BE49-F238E27FC236}">
                  <a16:creationId xmlns:a16="http://schemas.microsoft.com/office/drawing/2014/main" id="{18F3B9F5-A96C-A9A8-4A64-D182C6A2383B}"/>
                </a:ext>
              </a:extLst>
            </p:cNvPr>
            <p:cNvSpPr/>
            <p:nvPr/>
          </p:nvSpPr>
          <p:spPr>
            <a:xfrm>
              <a:off x="3561652" y="1848954"/>
              <a:ext cx="59646" cy="74506"/>
            </a:xfrm>
            <a:custGeom>
              <a:avLst/>
              <a:gdLst/>
              <a:ahLst/>
              <a:cxnLst/>
              <a:rect l="l" t="t" r="r" b="b"/>
              <a:pathLst>
                <a:path w="2858" h="3570" extrusionOk="0">
                  <a:moveTo>
                    <a:pt x="1" y="0"/>
                  </a:moveTo>
                  <a:lnTo>
                    <a:pt x="1" y="3570"/>
                  </a:lnTo>
                  <a:lnTo>
                    <a:pt x="2858" y="1785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8319;p57">
              <a:extLst>
                <a:ext uri="{FF2B5EF4-FFF2-40B4-BE49-F238E27FC236}">
                  <a16:creationId xmlns:a16="http://schemas.microsoft.com/office/drawing/2014/main" id="{419DA334-889C-B272-1974-4D5CA39B6399}"/>
                </a:ext>
              </a:extLst>
            </p:cNvPr>
            <p:cNvSpPr/>
            <p:nvPr/>
          </p:nvSpPr>
          <p:spPr>
            <a:xfrm>
              <a:off x="3386036" y="1746339"/>
              <a:ext cx="397907" cy="279762"/>
            </a:xfrm>
            <a:custGeom>
              <a:avLst/>
              <a:gdLst/>
              <a:ahLst/>
              <a:cxnLst/>
              <a:rect l="l" t="t" r="r" b="b"/>
              <a:pathLst>
                <a:path w="19066" h="13405" extrusionOk="0">
                  <a:moveTo>
                    <a:pt x="7858" y="3351"/>
                  </a:moveTo>
                  <a:cubicBezTo>
                    <a:pt x="7961" y="3351"/>
                    <a:pt x="8064" y="3379"/>
                    <a:pt x="8154" y="3436"/>
                  </a:cubicBezTo>
                  <a:lnTo>
                    <a:pt x="12622" y="6230"/>
                  </a:lnTo>
                  <a:cubicBezTo>
                    <a:pt x="12785" y="6330"/>
                    <a:pt x="12884" y="6509"/>
                    <a:pt x="12884" y="6702"/>
                  </a:cubicBezTo>
                  <a:cubicBezTo>
                    <a:pt x="12884" y="6895"/>
                    <a:pt x="12785" y="7073"/>
                    <a:pt x="12622" y="7176"/>
                  </a:cubicBezTo>
                  <a:lnTo>
                    <a:pt x="8154" y="9968"/>
                  </a:lnTo>
                  <a:cubicBezTo>
                    <a:pt x="8063" y="10025"/>
                    <a:pt x="7961" y="10053"/>
                    <a:pt x="7859" y="10053"/>
                  </a:cubicBezTo>
                  <a:cubicBezTo>
                    <a:pt x="7765" y="10053"/>
                    <a:pt x="7671" y="10029"/>
                    <a:pt x="7588" y="9983"/>
                  </a:cubicBezTo>
                  <a:cubicBezTo>
                    <a:pt x="7409" y="9884"/>
                    <a:pt x="7299" y="9699"/>
                    <a:pt x="7299" y="9495"/>
                  </a:cubicBezTo>
                  <a:lnTo>
                    <a:pt x="7299" y="3910"/>
                  </a:lnTo>
                  <a:cubicBezTo>
                    <a:pt x="7299" y="3707"/>
                    <a:pt x="7409" y="3519"/>
                    <a:pt x="7588" y="3420"/>
                  </a:cubicBezTo>
                  <a:cubicBezTo>
                    <a:pt x="7671" y="3374"/>
                    <a:pt x="7765" y="3351"/>
                    <a:pt x="7858" y="3351"/>
                  </a:cubicBezTo>
                  <a:close/>
                  <a:moveTo>
                    <a:pt x="2794" y="1"/>
                  </a:moveTo>
                  <a:cubicBezTo>
                    <a:pt x="1255" y="1"/>
                    <a:pt x="1" y="1253"/>
                    <a:pt x="1" y="2792"/>
                  </a:cubicBezTo>
                  <a:lnTo>
                    <a:pt x="1" y="10611"/>
                  </a:lnTo>
                  <a:cubicBezTo>
                    <a:pt x="1" y="12152"/>
                    <a:pt x="1255" y="13405"/>
                    <a:pt x="2794" y="13405"/>
                  </a:cubicBezTo>
                  <a:lnTo>
                    <a:pt x="16274" y="13405"/>
                  </a:lnTo>
                  <a:cubicBezTo>
                    <a:pt x="17813" y="13405"/>
                    <a:pt x="19065" y="12152"/>
                    <a:pt x="19065" y="10611"/>
                  </a:cubicBezTo>
                  <a:lnTo>
                    <a:pt x="19065" y="2792"/>
                  </a:lnTo>
                  <a:cubicBezTo>
                    <a:pt x="19065" y="1253"/>
                    <a:pt x="17813" y="1"/>
                    <a:pt x="162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0" name="Google Shape;8320;p57">
            <a:extLst>
              <a:ext uri="{FF2B5EF4-FFF2-40B4-BE49-F238E27FC236}">
                <a16:creationId xmlns:a16="http://schemas.microsoft.com/office/drawing/2014/main" id="{53C32E56-487C-AD35-4777-A2C339C09BB3}"/>
              </a:ext>
            </a:extLst>
          </p:cNvPr>
          <p:cNvGrpSpPr/>
          <p:nvPr/>
        </p:nvGrpSpPr>
        <p:grpSpPr>
          <a:xfrm>
            <a:off x="5749541" y="6225434"/>
            <a:ext cx="418393" cy="418393"/>
            <a:chOff x="4417380" y="1687279"/>
            <a:chExt cx="397907" cy="397907"/>
          </a:xfrm>
          <a:solidFill>
            <a:srgbClr val="054B99"/>
          </a:solidFill>
        </p:grpSpPr>
        <p:sp>
          <p:nvSpPr>
            <p:cNvPr id="931" name="Google Shape;8321;p57">
              <a:extLst>
                <a:ext uri="{FF2B5EF4-FFF2-40B4-BE49-F238E27FC236}">
                  <a16:creationId xmlns:a16="http://schemas.microsoft.com/office/drawing/2014/main" id="{B4FECDF1-733E-4EB3-6BB6-884B9CBBE7F8}"/>
                </a:ext>
              </a:extLst>
            </p:cNvPr>
            <p:cNvSpPr/>
            <p:nvPr/>
          </p:nvSpPr>
          <p:spPr>
            <a:xfrm>
              <a:off x="4417380" y="1687279"/>
              <a:ext cx="397907" cy="397907"/>
            </a:xfrm>
            <a:custGeom>
              <a:avLst/>
              <a:gdLst/>
              <a:ahLst/>
              <a:cxnLst/>
              <a:rect l="l" t="t" r="r" b="b"/>
              <a:pathLst>
                <a:path w="19066" h="19066" extrusionOk="0">
                  <a:moveTo>
                    <a:pt x="9525" y="2794"/>
                  </a:moveTo>
                  <a:cubicBezTo>
                    <a:pt x="11382" y="2845"/>
                    <a:pt x="13514" y="4021"/>
                    <a:pt x="13514" y="6949"/>
                  </a:cubicBezTo>
                  <a:cubicBezTo>
                    <a:pt x="13514" y="7361"/>
                    <a:pt x="13500" y="7674"/>
                    <a:pt x="13486" y="7912"/>
                  </a:cubicBezTo>
                  <a:cubicBezTo>
                    <a:pt x="13689" y="7867"/>
                    <a:pt x="14004" y="7789"/>
                    <a:pt x="14208" y="7789"/>
                  </a:cubicBezTo>
                  <a:cubicBezTo>
                    <a:pt x="14882" y="7789"/>
                    <a:pt x="15370" y="8202"/>
                    <a:pt x="15370" y="8769"/>
                  </a:cubicBezTo>
                  <a:cubicBezTo>
                    <a:pt x="15370" y="9574"/>
                    <a:pt x="14598" y="9882"/>
                    <a:pt x="14137" y="10066"/>
                  </a:cubicBezTo>
                  <a:cubicBezTo>
                    <a:pt x="14020" y="10112"/>
                    <a:pt x="13857" y="10178"/>
                    <a:pt x="13767" y="10231"/>
                  </a:cubicBezTo>
                  <a:cubicBezTo>
                    <a:pt x="13822" y="10949"/>
                    <a:pt x="14437" y="11278"/>
                    <a:pt x="15354" y="11690"/>
                  </a:cubicBezTo>
                  <a:cubicBezTo>
                    <a:pt x="16061" y="12007"/>
                    <a:pt x="16794" y="12336"/>
                    <a:pt x="16794" y="13104"/>
                  </a:cubicBezTo>
                  <a:cubicBezTo>
                    <a:pt x="16794" y="13896"/>
                    <a:pt x="16088" y="14016"/>
                    <a:pt x="15520" y="14112"/>
                  </a:cubicBezTo>
                  <a:cubicBezTo>
                    <a:pt x="15333" y="14146"/>
                    <a:pt x="15111" y="14183"/>
                    <a:pt x="14855" y="14239"/>
                  </a:cubicBezTo>
                  <a:cubicBezTo>
                    <a:pt x="14768" y="14620"/>
                    <a:pt x="14600" y="15156"/>
                    <a:pt x="13939" y="15156"/>
                  </a:cubicBezTo>
                  <a:cubicBezTo>
                    <a:pt x="13709" y="15156"/>
                    <a:pt x="13258" y="15035"/>
                    <a:pt x="12916" y="15035"/>
                  </a:cubicBezTo>
                  <a:cubicBezTo>
                    <a:pt x="12370" y="15035"/>
                    <a:pt x="12048" y="15253"/>
                    <a:pt x="11642" y="15531"/>
                  </a:cubicBezTo>
                  <a:cubicBezTo>
                    <a:pt x="11160" y="15860"/>
                    <a:pt x="10556" y="16272"/>
                    <a:pt x="9534" y="16272"/>
                  </a:cubicBezTo>
                  <a:cubicBezTo>
                    <a:pt x="8510" y="16272"/>
                    <a:pt x="7908" y="15860"/>
                    <a:pt x="7425" y="15531"/>
                  </a:cubicBezTo>
                  <a:cubicBezTo>
                    <a:pt x="7020" y="15255"/>
                    <a:pt x="6698" y="15035"/>
                    <a:pt x="6151" y="15035"/>
                  </a:cubicBezTo>
                  <a:cubicBezTo>
                    <a:pt x="5810" y="15035"/>
                    <a:pt x="5357" y="15156"/>
                    <a:pt x="5129" y="15156"/>
                  </a:cubicBezTo>
                  <a:cubicBezTo>
                    <a:pt x="4467" y="15156"/>
                    <a:pt x="4298" y="14620"/>
                    <a:pt x="4211" y="14239"/>
                  </a:cubicBezTo>
                  <a:cubicBezTo>
                    <a:pt x="3956" y="14183"/>
                    <a:pt x="3735" y="14146"/>
                    <a:pt x="3547" y="14112"/>
                  </a:cubicBezTo>
                  <a:cubicBezTo>
                    <a:pt x="2980" y="14016"/>
                    <a:pt x="2272" y="13896"/>
                    <a:pt x="2272" y="13104"/>
                  </a:cubicBezTo>
                  <a:cubicBezTo>
                    <a:pt x="2272" y="12336"/>
                    <a:pt x="3004" y="12007"/>
                    <a:pt x="3712" y="11690"/>
                  </a:cubicBezTo>
                  <a:cubicBezTo>
                    <a:pt x="4630" y="11280"/>
                    <a:pt x="5246" y="10949"/>
                    <a:pt x="5299" y="10231"/>
                  </a:cubicBezTo>
                  <a:cubicBezTo>
                    <a:pt x="5209" y="10178"/>
                    <a:pt x="5046" y="10112"/>
                    <a:pt x="4929" y="10066"/>
                  </a:cubicBezTo>
                  <a:cubicBezTo>
                    <a:pt x="4469" y="9882"/>
                    <a:pt x="3696" y="9573"/>
                    <a:pt x="3696" y="8769"/>
                  </a:cubicBezTo>
                  <a:cubicBezTo>
                    <a:pt x="3696" y="8202"/>
                    <a:pt x="4186" y="7789"/>
                    <a:pt x="4858" y="7789"/>
                  </a:cubicBezTo>
                  <a:cubicBezTo>
                    <a:pt x="5062" y="7789"/>
                    <a:pt x="5378" y="7867"/>
                    <a:pt x="5580" y="7912"/>
                  </a:cubicBezTo>
                  <a:cubicBezTo>
                    <a:pt x="5568" y="7674"/>
                    <a:pt x="5554" y="7361"/>
                    <a:pt x="5554" y="6949"/>
                  </a:cubicBezTo>
                  <a:cubicBezTo>
                    <a:pt x="5554" y="4011"/>
                    <a:pt x="7692" y="2840"/>
                    <a:pt x="9525" y="2794"/>
                  </a:cubicBezTo>
                  <a:close/>
                  <a:moveTo>
                    <a:pt x="2794" y="1"/>
                  </a:moveTo>
                  <a:cubicBezTo>
                    <a:pt x="1255" y="1"/>
                    <a:pt x="1" y="1253"/>
                    <a:pt x="1" y="2794"/>
                  </a:cubicBezTo>
                  <a:lnTo>
                    <a:pt x="1" y="16272"/>
                  </a:lnTo>
                  <a:cubicBezTo>
                    <a:pt x="1" y="17811"/>
                    <a:pt x="1255" y="19065"/>
                    <a:pt x="2794" y="19065"/>
                  </a:cubicBezTo>
                  <a:lnTo>
                    <a:pt x="16274" y="19065"/>
                  </a:lnTo>
                  <a:cubicBezTo>
                    <a:pt x="17813" y="19065"/>
                    <a:pt x="19065" y="17811"/>
                    <a:pt x="19065" y="16272"/>
                  </a:cubicBezTo>
                  <a:lnTo>
                    <a:pt x="19065" y="2792"/>
                  </a:lnTo>
                  <a:cubicBezTo>
                    <a:pt x="19065" y="1253"/>
                    <a:pt x="17813" y="1"/>
                    <a:pt x="162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8322;p57">
              <a:extLst>
                <a:ext uri="{FF2B5EF4-FFF2-40B4-BE49-F238E27FC236}">
                  <a16:creationId xmlns:a16="http://schemas.microsoft.com/office/drawing/2014/main" id="{13C8828F-1008-F654-3C29-E8B217B84850}"/>
                </a:ext>
              </a:extLst>
            </p:cNvPr>
            <p:cNvSpPr/>
            <p:nvPr/>
          </p:nvSpPr>
          <p:spPr>
            <a:xfrm>
              <a:off x="4492363" y="1768878"/>
              <a:ext cx="248270" cy="234704"/>
            </a:xfrm>
            <a:custGeom>
              <a:avLst/>
              <a:gdLst/>
              <a:ahLst/>
              <a:cxnLst/>
              <a:rect l="l" t="t" r="r" b="b"/>
              <a:pathLst>
                <a:path w="11896" h="11246" extrusionOk="0">
                  <a:moveTo>
                    <a:pt x="5930" y="0"/>
                  </a:moveTo>
                  <a:cubicBezTo>
                    <a:pt x="5093" y="21"/>
                    <a:pt x="3077" y="428"/>
                    <a:pt x="3077" y="3039"/>
                  </a:cubicBezTo>
                  <a:cubicBezTo>
                    <a:pt x="3077" y="3478"/>
                    <a:pt x="3094" y="3798"/>
                    <a:pt x="3107" y="4028"/>
                  </a:cubicBezTo>
                  <a:cubicBezTo>
                    <a:pt x="3142" y="4647"/>
                    <a:pt x="3077" y="5187"/>
                    <a:pt x="2410" y="5187"/>
                  </a:cubicBezTo>
                  <a:cubicBezTo>
                    <a:pt x="2173" y="5187"/>
                    <a:pt x="1840" y="5114"/>
                    <a:pt x="1608" y="5061"/>
                  </a:cubicBezTo>
                  <a:lnTo>
                    <a:pt x="1608" y="5061"/>
                  </a:lnTo>
                  <a:cubicBezTo>
                    <a:pt x="2217" y="5314"/>
                    <a:pt x="2827" y="5535"/>
                    <a:pt x="2827" y="6215"/>
                  </a:cubicBezTo>
                  <a:cubicBezTo>
                    <a:pt x="2827" y="7791"/>
                    <a:pt x="1472" y="8398"/>
                    <a:pt x="577" y="8799"/>
                  </a:cubicBezTo>
                  <a:cubicBezTo>
                    <a:pt x="400" y="8879"/>
                    <a:pt x="169" y="8981"/>
                    <a:pt x="0" y="9077"/>
                  </a:cubicBezTo>
                  <a:cubicBezTo>
                    <a:pt x="386" y="9148"/>
                    <a:pt x="526" y="9160"/>
                    <a:pt x="965" y="9263"/>
                  </a:cubicBezTo>
                  <a:cubicBezTo>
                    <a:pt x="1348" y="9355"/>
                    <a:pt x="1603" y="9620"/>
                    <a:pt x="1713" y="10103"/>
                  </a:cubicBezTo>
                  <a:cubicBezTo>
                    <a:pt x="2012" y="10046"/>
                    <a:pt x="2244" y="10007"/>
                    <a:pt x="2558" y="10007"/>
                  </a:cubicBezTo>
                  <a:cubicBezTo>
                    <a:pt x="3450" y="10007"/>
                    <a:pt x="3988" y="10373"/>
                    <a:pt x="4460" y="10697"/>
                  </a:cubicBezTo>
                  <a:cubicBezTo>
                    <a:pt x="4892" y="10991"/>
                    <a:pt x="5261" y="11244"/>
                    <a:pt x="5941" y="11246"/>
                  </a:cubicBezTo>
                  <a:cubicBezTo>
                    <a:pt x="6620" y="11244"/>
                    <a:pt x="6990" y="10991"/>
                    <a:pt x="7420" y="10697"/>
                  </a:cubicBezTo>
                  <a:cubicBezTo>
                    <a:pt x="7894" y="10373"/>
                    <a:pt x="8430" y="10007"/>
                    <a:pt x="9323" y="10007"/>
                  </a:cubicBezTo>
                  <a:cubicBezTo>
                    <a:pt x="9638" y="10007"/>
                    <a:pt x="9870" y="10044"/>
                    <a:pt x="10169" y="10103"/>
                  </a:cubicBezTo>
                  <a:cubicBezTo>
                    <a:pt x="10280" y="9616"/>
                    <a:pt x="10535" y="9355"/>
                    <a:pt x="10917" y="9263"/>
                  </a:cubicBezTo>
                  <a:cubicBezTo>
                    <a:pt x="11308" y="9171"/>
                    <a:pt x="11524" y="9140"/>
                    <a:pt x="11895" y="9075"/>
                  </a:cubicBezTo>
                  <a:cubicBezTo>
                    <a:pt x="11727" y="8988"/>
                    <a:pt x="11487" y="8880"/>
                    <a:pt x="11304" y="8799"/>
                  </a:cubicBezTo>
                  <a:cubicBezTo>
                    <a:pt x="10409" y="8398"/>
                    <a:pt x="9054" y="7791"/>
                    <a:pt x="9054" y="6215"/>
                  </a:cubicBezTo>
                  <a:cubicBezTo>
                    <a:pt x="9054" y="5541"/>
                    <a:pt x="9663" y="5312"/>
                    <a:pt x="10271" y="5061"/>
                  </a:cubicBezTo>
                  <a:lnTo>
                    <a:pt x="10271" y="5061"/>
                  </a:lnTo>
                  <a:cubicBezTo>
                    <a:pt x="9985" y="5105"/>
                    <a:pt x="9811" y="5187"/>
                    <a:pt x="9472" y="5187"/>
                  </a:cubicBezTo>
                  <a:cubicBezTo>
                    <a:pt x="8805" y="5187"/>
                    <a:pt x="8739" y="4647"/>
                    <a:pt x="8773" y="4028"/>
                  </a:cubicBezTo>
                  <a:cubicBezTo>
                    <a:pt x="8787" y="3798"/>
                    <a:pt x="8805" y="3478"/>
                    <a:pt x="8805" y="3039"/>
                  </a:cubicBezTo>
                  <a:cubicBezTo>
                    <a:pt x="8805" y="439"/>
                    <a:pt x="6795" y="25"/>
                    <a:pt x="59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3" name="Google Shape;8323;p57">
            <a:extLst>
              <a:ext uri="{FF2B5EF4-FFF2-40B4-BE49-F238E27FC236}">
                <a16:creationId xmlns:a16="http://schemas.microsoft.com/office/drawing/2014/main" id="{BE0249F8-6EA6-FD8F-CBC9-19DD055B8756}"/>
              </a:ext>
            </a:extLst>
          </p:cNvPr>
          <p:cNvGrpSpPr/>
          <p:nvPr/>
        </p:nvGrpSpPr>
        <p:grpSpPr>
          <a:xfrm>
            <a:off x="4069234" y="6225445"/>
            <a:ext cx="418372" cy="418372"/>
            <a:chOff x="2869999" y="1687279"/>
            <a:chExt cx="397887" cy="397887"/>
          </a:xfrm>
          <a:solidFill>
            <a:srgbClr val="054B99"/>
          </a:solidFill>
        </p:grpSpPr>
        <p:sp>
          <p:nvSpPr>
            <p:cNvPr id="934" name="Google Shape;8324;p57">
              <a:extLst>
                <a:ext uri="{FF2B5EF4-FFF2-40B4-BE49-F238E27FC236}">
                  <a16:creationId xmlns:a16="http://schemas.microsoft.com/office/drawing/2014/main" id="{84FFD30B-18DA-3154-4270-42E0B5F1CA63}"/>
                </a:ext>
              </a:extLst>
            </p:cNvPr>
            <p:cNvSpPr/>
            <p:nvPr/>
          </p:nvSpPr>
          <p:spPr>
            <a:xfrm>
              <a:off x="2994590" y="1833740"/>
              <a:ext cx="148657" cy="81685"/>
            </a:xfrm>
            <a:custGeom>
              <a:avLst/>
              <a:gdLst/>
              <a:ahLst/>
              <a:cxnLst/>
              <a:rect l="l" t="t" r="r" b="b"/>
              <a:pathLst>
                <a:path w="7123" h="3914" extrusionOk="0">
                  <a:moveTo>
                    <a:pt x="2491" y="0"/>
                  </a:moveTo>
                  <a:lnTo>
                    <a:pt x="1" y="3112"/>
                  </a:lnTo>
                  <a:lnTo>
                    <a:pt x="1" y="3112"/>
                  </a:lnTo>
                  <a:lnTo>
                    <a:pt x="2196" y="2015"/>
                  </a:lnTo>
                  <a:cubicBezTo>
                    <a:pt x="2275" y="1975"/>
                    <a:pt x="2360" y="1956"/>
                    <a:pt x="2445" y="1956"/>
                  </a:cubicBezTo>
                  <a:cubicBezTo>
                    <a:pt x="2590" y="1956"/>
                    <a:pt x="2733" y="2012"/>
                    <a:pt x="2840" y="2119"/>
                  </a:cubicBezTo>
                  <a:lnTo>
                    <a:pt x="4634" y="3913"/>
                  </a:lnTo>
                  <a:lnTo>
                    <a:pt x="7123" y="800"/>
                  </a:lnTo>
                  <a:lnTo>
                    <a:pt x="4929" y="1897"/>
                  </a:lnTo>
                  <a:cubicBezTo>
                    <a:pt x="4850" y="1937"/>
                    <a:pt x="4764" y="1957"/>
                    <a:pt x="4679" y="1957"/>
                  </a:cubicBezTo>
                  <a:cubicBezTo>
                    <a:pt x="4535" y="1957"/>
                    <a:pt x="4392" y="1900"/>
                    <a:pt x="4285" y="1792"/>
                  </a:cubicBezTo>
                  <a:lnTo>
                    <a:pt x="24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8325;p57">
              <a:extLst>
                <a:ext uri="{FF2B5EF4-FFF2-40B4-BE49-F238E27FC236}">
                  <a16:creationId xmlns:a16="http://schemas.microsoft.com/office/drawing/2014/main" id="{0CD72F25-B8F6-1A96-52C3-15E4EF9F8711}"/>
                </a:ext>
              </a:extLst>
            </p:cNvPr>
            <p:cNvSpPr/>
            <p:nvPr/>
          </p:nvSpPr>
          <p:spPr>
            <a:xfrm>
              <a:off x="2869999" y="1687279"/>
              <a:ext cx="397887" cy="397887"/>
            </a:xfrm>
            <a:custGeom>
              <a:avLst/>
              <a:gdLst/>
              <a:ahLst/>
              <a:cxnLst/>
              <a:rect l="l" t="t" r="r" b="b"/>
              <a:pathLst>
                <a:path w="19065" h="19065" extrusionOk="0">
                  <a:moveTo>
                    <a:pt x="8420" y="5623"/>
                  </a:moveTo>
                  <a:cubicBezTo>
                    <a:pt x="8569" y="5623"/>
                    <a:pt x="8707" y="5682"/>
                    <a:pt x="8810" y="5787"/>
                  </a:cubicBezTo>
                  <a:lnTo>
                    <a:pt x="10759" y="7736"/>
                  </a:lnTo>
                  <a:lnTo>
                    <a:pt x="14867" y="5683"/>
                  </a:lnTo>
                  <a:cubicBezTo>
                    <a:pt x="14947" y="5643"/>
                    <a:pt x="15033" y="5624"/>
                    <a:pt x="15118" y="5624"/>
                  </a:cubicBezTo>
                  <a:cubicBezTo>
                    <a:pt x="15283" y="5624"/>
                    <a:pt x="15443" y="5695"/>
                    <a:pt x="15552" y="5829"/>
                  </a:cubicBezTo>
                  <a:cubicBezTo>
                    <a:pt x="15716" y="6035"/>
                    <a:pt x="15718" y="6325"/>
                    <a:pt x="15553" y="6530"/>
                  </a:cubicBezTo>
                  <a:lnTo>
                    <a:pt x="11085" y="12116"/>
                  </a:lnTo>
                  <a:cubicBezTo>
                    <a:pt x="10973" y="12256"/>
                    <a:pt x="10812" y="12324"/>
                    <a:pt x="10652" y="12324"/>
                  </a:cubicBezTo>
                  <a:cubicBezTo>
                    <a:pt x="10507" y="12324"/>
                    <a:pt x="10363" y="12269"/>
                    <a:pt x="10255" y="12161"/>
                  </a:cubicBezTo>
                  <a:lnTo>
                    <a:pt x="8306" y="10211"/>
                  </a:lnTo>
                  <a:lnTo>
                    <a:pt x="4196" y="12267"/>
                  </a:lnTo>
                  <a:cubicBezTo>
                    <a:pt x="4117" y="12306"/>
                    <a:pt x="4032" y="12325"/>
                    <a:pt x="3948" y="12325"/>
                  </a:cubicBezTo>
                  <a:cubicBezTo>
                    <a:pt x="3784" y="12325"/>
                    <a:pt x="3622" y="12253"/>
                    <a:pt x="3514" y="12118"/>
                  </a:cubicBezTo>
                  <a:cubicBezTo>
                    <a:pt x="3347" y="11913"/>
                    <a:pt x="3347" y="11623"/>
                    <a:pt x="3510" y="11418"/>
                  </a:cubicBezTo>
                  <a:lnTo>
                    <a:pt x="7979" y="5833"/>
                  </a:lnTo>
                  <a:cubicBezTo>
                    <a:pt x="8078" y="5709"/>
                    <a:pt x="8226" y="5633"/>
                    <a:pt x="8384" y="5624"/>
                  </a:cubicBezTo>
                  <a:cubicBezTo>
                    <a:pt x="8396" y="5623"/>
                    <a:pt x="8408" y="5623"/>
                    <a:pt x="8420" y="5623"/>
                  </a:cubicBezTo>
                  <a:close/>
                  <a:moveTo>
                    <a:pt x="9532" y="1"/>
                  </a:moveTo>
                  <a:cubicBezTo>
                    <a:pt x="4297" y="1"/>
                    <a:pt x="0" y="4046"/>
                    <a:pt x="0" y="8975"/>
                  </a:cubicBezTo>
                  <a:cubicBezTo>
                    <a:pt x="0" y="11616"/>
                    <a:pt x="1255" y="14085"/>
                    <a:pt x="3388" y="15787"/>
                  </a:cubicBezTo>
                  <a:lnTo>
                    <a:pt x="3388" y="18506"/>
                  </a:lnTo>
                  <a:cubicBezTo>
                    <a:pt x="3388" y="18699"/>
                    <a:pt x="3489" y="18879"/>
                    <a:pt x="3653" y="18980"/>
                  </a:cubicBezTo>
                  <a:cubicBezTo>
                    <a:pt x="3742" y="19036"/>
                    <a:pt x="3843" y="19064"/>
                    <a:pt x="3946" y="19064"/>
                  </a:cubicBezTo>
                  <a:cubicBezTo>
                    <a:pt x="4031" y="19064"/>
                    <a:pt x="4117" y="19045"/>
                    <a:pt x="4196" y="19005"/>
                  </a:cubicBezTo>
                  <a:lnTo>
                    <a:pt x="6970" y="17581"/>
                  </a:lnTo>
                  <a:cubicBezTo>
                    <a:pt x="7802" y="17799"/>
                    <a:pt x="8661" y="17910"/>
                    <a:pt x="9532" y="17910"/>
                  </a:cubicBezTo>
                  <a:cubicBezTo>
                    <a:pt x="14768" y="17910"/>
                    <a:pt x="19065" y="13901"/>
                    <a:pt x="19065" y="8975"/>
                  </a:cubicBezTo>
                  <a:cubicBezTo>
                    <a:pt x="19065" y="4046"/>
                    <a:pt x="14768" y="1"/>
                    <a:pt x="95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6" name="Google Shape;8326;p57">
            <a:extLst>
              <a:ext uri="{FF2B5EF4-FFF2-40B4-BE49-F238E27FC236}">
                <a16:creationId xmlns:a16="http://schemas.microsoft.com/office/drawing/2014/main" id="{56B7DA7F-A60B-A09C-609D-7DCF31FFD2C8}"/>
              </a:ext>
            </a:extLst>
          </p:cNvPr>
          <p:cNvGrpSpPr/>
          <p:nvPr/>
        </p:nvGrpSpPr>
        <p:grpSpPr>
          <a:xfrm>
            <a:off x="5190060" y="6225840"/>
            <a:ext cx="417450" cy="417582"/>
            <a:chOff x="3902887" y="1687655"/>
            <a:chExt cx="397010" cy="397135"/>
          </a:xfrm>
          <a:solidFill>
            <a:srgbClr val="054B99"/>
          </a:solidFill>
        </p:grpSpPr>
        <p:sp>
          <p:nvSpPr>
            <p:cNvPr id="937" name="Google Shape;8327;p57">
              <a:extLst>
                <a:ext uri="{FF2B5EF4-FFF2-40B4-BE49-F238E27FC236}">
                  <a16:creationId xmlns:a16="http://schemas.microsoft.com/office/drawing/2014/main" id="{709ED529-D042-51CE-9073-A242CC562E05}"/>
                </a:ext>
              </a:extLst>
            </p:cNvPr>
            <p:cNvSpPr/>
            <p:nvPr/>
          </p:nvSpPr>
          <p:spPr>
            <a:xfrm>
              <a:off x="4023345" y="1785845"/>
              <a:ext cx="156275" cy="200269"/>
            </a:xfrm>
            <a:custGeom>
              <a:avLst/>
              <a:gdLst/>
              <a:ahLst/>
              <a:cxnLst/>
              <a:rect l="l" t="t" r="r" b="b"/>
              <a:pathLst>
                <a:path w="7488" h="9596" extrusionOk="0">
                  <a:moveTo>
                    <a:pt x="3585" y="1"/>
                  </a:moveTo>
                  <a:cubicBezTo>
                    <a:pt x="3550" y="1"/>
                    <a:pt x="36" y="31"/>
                    <a:pt x="36" y="2561"/>
                  </a:cubicBezTo>
                  <a:cubicBezTo>
                    <a:pt x="36" y="4296"/>
                    <a:pt x="1381" y="4712"/>
                    <a:pt x="3429" y="5147"/>
                  </a:cubicBezTo>
                  <a:cubicBezTo>
                    <a:pt x="4813" y="5440"/>
                    <a:pt x="6242" y="5745"/>
                    <a:pt x="6242" y="7084"/>
                  </a:cubicBezTo>
                  <a:cubicBezTo>
                    <a:pt x="6242" y="8290"/>
                    <a:pt x="4968" y="9010"/>
                    <a:pt x="3737" y="9010"/>
                  </a:cubicBezTo>
                  <a:cubicBezTo>
                    <a:pt x="2265" y="9010"/>
                    <a:pt x="1591" y="8227"/>
                    <a:pt x="1100" y="7655"/>
                  </a:cubicBezTo>
                  <a:cubicBezTo>
                    <a:pt x="793" y="7298"/>
                    <a:pt x="640" y="7140"/>
                    <a:pt x="463" y="7140"/>
                  </a:cubicBezTo>
                  <a:cubicBezTo>
                    <a:pt x="330" y="7140"/>
                    <a:pt x="1" y="7243"/>
                    <a:pt x="1" y="7485"/>
                  </a:cubicBezTo>
                  <a:cubicBezTo>
                    <a:pt x="1" y="8301"/>
                    <a:pt x="1016" y="9596"/>
                    <a:pt x="3744" y="9596"/>
                  </a:cubicBezTo>
                  <a:cubicBezTo>
                    <a:pt x="5165" y="9594"/>
                    <a:pt x="6203" y="9265"/>
                    <a:pt x="6831" y="8616"/>
                  </a:cubicBezTo>
                  <a:cubicBezTo>
                    <a:pt x="7479" y="7947"/>
                    <a:pt x="7487" y="7116"/>
                    <a:pt x="7482" y="6957"/>
                  </a:cubicBezTo>
                  <a:cubicBezTo>
                    <a:pt x="7482" y="5087"/>
                    <a:pt x="6088" y="4674"/>
                    <a:pt x="3964" y="4255"/>
                  </a:cubicBezTo>
                  <a:cubicBezTo>
                    <a:pt x="2598" y="3986"/>
                    <a:pt x="1186" y="3709"/>
                    <a:pt x="1186" y="2410"/>
                  </a:cubicBezTo>
                  <a:cubicBezTo>
                    <a:pt x="1186" y="1420"/>
                    <a:pt x="2170" y="675"/>
                    <a:pt x="3475" y="675"/>
                  </a:cubicBezTo>
                  <a:cubicBezTo>
                    <a:pt x="4868" y="675"/>
                    <a:pt x="5485" y="1305"/>
                    <a:pt x="5938" y="1766"/>
                  </a:cubicBezTo>
                  <a:cubicBezTo>
                    <a:pt x="6247" y="2081"/>
                    <a:pt x="6375" y="2191"/>
                    <a:pt x="6598" y="2191"/>
                  </a:cubicBezTo>
                  <a:cubicBezTo>
                    <a:pt x="6794" y="2191"/>
                    <a:pt x="7082" y="2072"/>
                    <a:pt x="7082" y="1818"/>
                  </a:cubicBezTo>
                  <a:cubicBezTo>
                    <a:pt x="7082" y="1381"/>
                    <a:pt x="5803" y="1"/>
                    <a:pt x="35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8328;p57">
              <a:extLst>
                <a:ext uri="{FF2B5EF4-FFF2-40B4-BE49-F238E27FC236}">
                  <a16:creationId xmlns:a16="http://schemas.microsoft.com/office/drawing/2014/main" id="{1436AF17-9664-DF8C-1B28-1B633E16588C}"/>
                </a:ext>
              </a:extLst>
            </p:cNvPr>
            <p:cNvSpPr/>
            <p:nvPr/>
          </p:nvSpPr>
          <p:spPr>
            <a:xfrm>
              <a:off x="3902887" y="1687655"/>
              <a:ext cx="397010" cy="397135"/>
            </a:xfrm>
            <a:custGeom>
              <a:avLst/>
              <a:gdLst/>
              <a:ahLst/>
              <a:cxnLst/>
              <a:rect l="l" t="t" r="r" b="b"/>
              <a:pathLst>
                <a:path w="19023" h="19029" extrusionOk="0">
                  <a:moveTo>
                    <a:pt x="9357" y="3591"/>
                  </a:moveTo>
                  <a:cubicBezTo>
                    <a:pt x="11911" y="3591"/>
                    <a:pt x="13969" y="5196"/>
                    <a:pt x="13969" y="6523"/>
                  </a:cubicBezTo>
                  <a:cubicBezTo>
                    <a:pt x="13969" y="7455"/>
                    <a:pt x="13157" y="8010"/>
                    <a:pt x="12370" y="8010"/>
                  </a:cubicBezTo>
                  <a:cubicBezTo>
                    <a:pt x="11658" y="8010"/>
                    <a:pt x="11246" y="7589"/>
                    <a:pt x="10914" y="7251"/>
                  </a:cubicBezTo>
                  <a:cubicBezTo>
                    <a:pt x="10514" y="6845"/>
                    <a:pt x="10171" y="6494"/>
                    <a:pt x="9247" y="6494"/>
                  </a:cubicBezTo>
                  <a:cubicBezTo>
                    <a:pt x="8481" y="6494"/>
                    <a:pt x="8073" y="6855"/>
                    <a:pt x="8073" y="7115"/>
                  </a:cubicBezTo>
                  <a:cubicBezTo>
                    <a:pt x="8073" y="7497"/>
                    <a:pt x="9028" y="7685"/>
                    <a:pt x="9950" y="7867"/>
                  </a:cubicBezTo>
                  <a:cubicBezTo>
                    <a:pt x="11710" y="8214"/>
                    <a:pt x="14369" y="8739"/>
                    <a:pt x="14369" y="11635"/>
                  </a:cubicBezTo>
                  <a:cubicBezTo>
                    <a:pt x="14379" y="11960"/>
                    <a:pt x="14340" y="13128"/>
                    <a:pt x="13404" y="14096"/>
                  </a:cubicBezTo>
                  <a:cubicBezTo>
                    <a:pt x="12561" y="14970"/>
                    <a:pt x="11252" y="15414"/>
                    <a:pt x="9518" y="15415"/>
                  </a:cubicBezTo>
                  <a:lnTo>
                    <a:pt x="9516" y="15415"/>
                  </a:lnTo>
                  <a:cubicBezTo>
                    <a:pt x="5952" y="15415"/>
                    <a:pt x="4658" y="13487"/>
                    <a:pt x="4658" y="12190"/>
                  </a:cubicBezTo>
                  <a:cubicBezTo>
                    <a:pt x="4658" y="11290"/>
                    <a:pt x="5476" y="10731"/>
                    <a:pt x="6235" y="10731"/>
                  </a:cubicBezTo>
                  <a:cubicBezTo>
                    <a:pt x="6942" y="10731"/>
                    <a:pt x="7354" y="11210"/>
                    <a:pt x="7717" y="11633"/>
                  </a:cubicBezTo>
                  <a:cubicBezTo>
                    <a:pt x="8145" y="12132"/>
                    <a:pt x="8549" y="12601"/>
                    <a:pt x="9509" y="12601"/>
                  </a:cubicBezTo>
                  <a:cubicBezTo>
                    <a:pt x="10165" y="12601"/>
                    <a:pt x="10898" y="12254"/>
                    <a:pt x="10898" y="11789"/>
                  </a:cubicBezTo>
                  <a:cubicBezTo>
                    <a:pt x="10898" y="11384"/>
                    <a:pt x="10135" y="11191"/>
                    <a:pt x="8970" y="10943"/>
                  </a:cubicBezTo>
                  <a:cubicBezTo>
                    <a:pt x="7165" y="10559"/>
                    <a:pt x="4694" y="10032"/>
                    <a:pt x="4694" y="7266"/>
                  </a:cubicBezTo>
                  <a:cubicBezTo>
                    <a:pt x="4694" y="4359"/>
                    <a:pt x="7744" y="3591"/>
                    <a:pt x="9357" y="3591"/>
                  </a:cubicBezTo>
                  <a:close/>
                  <a:moveTo>
                    <a:pt x="5202" y="0"/>
                  </a:moveTo>
                  <a:cubicBezTo>
                    <a:pt x="2338" y="0"/>
                    <a:pt x="6" y="2303"/>
                    <a:pt x="1" y="5148"/>
                  </a:cubicBezTo>
                  <a:lnTo>
                    <a:pt x="1" y="5159"/>
                  </a:lnTo>
                  <a:cubicBezTo>
                    <a:pt x="2" y="6225"/>
                    <a:pt x="261" y="6830"/>
                    <a:pt x="469" y="7319"/>
                  </a:cubicBezTo>
                  <a:cubicBezTo>
                    <a:pt x="609" y="7646"/>
                    <a:pt x="712" y="7885"/>
                    <a:pt x="712" y="8212"/>
                  </a:cubicBezTo>
                  <a:cubicBezTo>
                    <a:pt x="712" y="8219"/>
                    <a:pt x="632" y="9035"/>
                    <a:pt x="632" y="9553"/>
                  </a:cubicBezTo>
                  <a:cubicBezTo>
                    <a:pt x="632" y="12302"/>
                    <a:pt x="2927" y="18423"/>
                    <a:pt x="9541" y="18423"/>
                  </a:cubicBezTo>
                  <a:cubicBezTo>
                    <a:pt x="10171" y="18423"/>
                    <a:pt x="10931" y="18343"/>
                    <a:pt x="10931" y="18343"/>
                  </a:cubicBezTo>
                  <a:cubicBezTo>
                    <a:pt x="11190" y="18343"/>
                    <a:pt x="11441" y="18446"/>
                    <a:pt x="11759" y="18577"/>
                  </a:cubicBezTo>
                  <a:cubicBezTo>
                    <a:pt x="12509" y="18886"/>
                    <a:pt x="13241" y="19028"/>
                    <a:pt x="13937" y="19028"/>
                  </a:cubicBezTo>
                  <a:cubicBezTo>
                    <a:pt x="15330" y="19028"/>
                    <a:pt x="16576" y="18458"/>
                    <a:pt x="17517" y="17520"/>
                  </a:cubicBezTo>
                  <a:cubicBezTo>
                    <a:pt x="18489" y="16555"/>
                    <a:pt x="19023" y="15260"/>
                    <a:pt x="19023" y="13878"/>
                  </a:cubicBezTo>
                  <a:cubicBezTo>
                    <a:pt x="19023" y="12804"/>
                    <a:pt x="18763" y="12198"/>
                    <a:pt x="18554" y="11708"/>
                  </a:cubicBezTo>
                  <a:cubicBezTo>
                    <a:pt x="18414" y="11380"/>
                    <a:pt x="18312" y="11141"/>
                    <a:pt x="18312" y="10814"/>
                  </a:cubicBezTo>
                  <a:cubicBezTo>
                    <a:pt x="18312" y="10804"/>
                    <a:pt x="18391" y="9993"/>
                    <a:pt x="18391" y="9473"/>
                  </a:cubicBezTo>
                  <a:cubicBezTo>
                    <a:pt x="18391" y="6724"/>
                    <a:pt x="16095" y="603"/>
                    <a:pt x="9483" y="603"/>
                  </a:cubicBezTo>
                  <a:cubicBezTo>
                    <a:pt x="8853" y="603"/>
                    <a:pt x="8092" y="683"/>
                    <a:pt x="8092" y="683"/>
                  </a:cubicBezTo>
                  <a:cubicBezTo>
                    <a:pt x="7832" y="683"/>
                    <a:pt x="7583" y="580"/>
                    <a:pt x="7264" y="450"/>
                  </a:cubicBezTo>
                  <a:cubicBezTo>
                    <a:pt x="6767" y="244"/>
                    <a:pt x="6150" y="0"/>
                    <a:pt x="52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9" name="Google Shape;8329;p57">
            <a:extLst>
              <a:ext uri="{FF2B5EF4-FFF2-40B4-BE49-F238E27FC236}">
                <a16:creationId xmlns:a16="http://schemas.microsoft.com/office/drawing/2014/main" id="{5024FCD4-38F3-DBEE-A561-156F8B7E77EA}"/>
              </a:ext>
            </a:extLst>
          </p:cNvPr>
          <p:cNvGrpSpPr/>
          <p:nvPr/>
        </p:nvGrpSpPr>
        <p:grpSpPr>
          <a:xfrm>
            <a:off x="6309965" y="6225434"/>
            <a:ext cx="418393" cy="418393"/>
            <a:chOff x="4933458" y="1687279"/>
            <a:chExt cx="397907" cy="397907"/>
          </a:xfrm>
          <a:solidFill>
            <a:srgbClr val="054B99"/>
          </a:solidFill>
        </p:grpSpPr>
        <p:sp>
          <p:nvSpPr>
            <p:cNvPr id="940" name="Google Shape;8330;p57">
              <a:extLst>
                <a:ext uri="{FF2B5EF4-FFF2-40B4-BE49-F238E27FC236}">
                  <a16:creationId xmlns:a16="http://schemas.microsoft.com/office/drawing/2014/main" id="{9E73D084-F523-FE09-78E9-0AC7C1CDC4D7}"/>
                </a:ext>
              </a:extLst>
            </p:cNvPr>
            <p:cNvSpPr/>
            <p:nvPr/>
          </p:nvSpPr>
          <p:spPr>
            <a:xfrm>
              <a:off x="5071801" y="1766541"/>
              <a:ext cx="125867" cy="241215"/>
            </a:xfrm>
            <a:custGeom>
              <a:avLst/>
              <a:gdLst/>
              <a:ahLst/>
              <a:cxnLst/>
              <a:rect l="l" t="t" r="r" b="b"/>
              <a:pathLst>
                <a:path w="6031" h="11558" extrusionOk="0">
                  <a:moveTo>
                    <a:pt x="2415" y="1"/>
                  </a:moveTo>
                  <a:cubicBezTo>
                    <a:pt x="2233" y="993"/>
                    <a:pt x="1808" y="2415"/>
                    <a:pt x="0" y="2785"/>
                  </a:cubicBezTo>
                  <a:lnTo>
                    <a:pt x="0" y="4244"/>
                  </a:lnTo>
                  <a:lnTo>
                    <a:pt x="1228" y="4244"/>
                  </a:lnTo>
                  <a:cubicBezTo>
                    <a:pt x="1537" y="4244"/>
                    <a:pt x="1787" y="4496"/>
                    <a:pt x="1787" y="4803"/>
                  </a:cubicBezTo>
                  <a:lnTo>
                    <a:pt x="1787" y="9077"/>
                  </a:lnTo>
                  <a:cubicBezTo>
                    <a:pt x="1787" y="10222"/>
                    <a:pt x="2553" y="11558"/>
                    <a:pt x="4714" y="11558"/>
                  </a:cubicBezTo>
                  <a:cubicBezTo>
                    <a:pt x="5212" y="11558"/>
                    <a:pt x="5689" y="11535"/>
                    <a:pt x="6031" y="11512"/>
                  </a:cubicBezTo>
                  <a:lnTo>
                    <a:pt x="6031" y="9905"/>
                  </a:lnTo>
                  <a:lnTo>
                    <a:pt x="4891" y="9905"/>
                  </a:lnTo>
                  <a:cubicBezTo>
                    <a:pt x="3535" y="9905"/>
                    <a:pt x="3351" y="9125"/>
                    <a:pt x="3351" y="8363"/>
                  </a:cubicBezTo>
                  <a:lnTo>
                    <a:pt x="3351" y="4803"/>
                  </a:lnTo>
                  <a:cubicBezTo>
                    <a:pt x="3351" y="4496"/>
                    <a:pt x="3600" y="4244"/>
                    <a:pt x="3910" y="4244"/>
                  </a:cubicBezTo>
                  <a:lnTo>
                    <a:pt x="6031" y="4244"/>
                  </a:lnTo>
                  <a:lnTo>
                    <a:pt x="6031" y="2681"/>
                  </a:lnTo>
                  <a:lnTo>
                    <a:pt x="3910" y="2681"/>
                  </a:lnTo>
                  <a:cubicBezTo>
                    <a:pt x="3600" y="2681"/>
                    <a:pt x="3351" y="2431"/>
                    <a:pt x="3351" y="2122"/>
                  </a:cubicBezTo>
                  <a:lnTo>
                    <a:pt x="335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8331;p57">
              <a:extLst>
                <a:ext uri="{FF2B5EF4-FFF2-40B4-BE49-F238E27FC236}">
                  <a16:creationId xmlns:a16="http://schemas.microsoft.com/office/drawing/2014/main" id="{1B5DBA03-8916-25B2-9A5A-9A5ABAD04EBC}"/>
                </a:ext>
              </a:extLst>
            </p:cNvPr>
            <p:cNvSpPr/>
            <p:nvPr/>
          </p:nvSpPr>
          <p:spPr>
            <a:xfrm>
              <a:off x="4933458" y="1687279"/>
              <a:ext cx="397907" cy="397907"/>
            </a:xfrm>
            <a:custGeom>
              <a:avLst/>
              <a:gdLst/>
              <a:ahLst/>
              <a:cxnLst/>
              <a:rect l="l" t="t" r="r" b="b"/>
              <a:pathLst>
                <a:path w="19066" h="19066" extrusionOk="0">
                  <a:moveTo>
                    <a:pt x="10539" y="2681"/>
                  </a:moveTo>
                  <a:cubicBezTo>
                    <a:pt x="10846" y="2681"/>
                    <a:pt x="11059" y="2932"/>
                    <a:pt x="11059" y="3240"/>
                  </a:cubicBezTo>
                  <a:lnTo>
                    <a:pt x="11059" y="5362"/>
                  </a:lnTo>
                  <a:lnTo>
                    <a:pt x="13219" y="5362"/>
                  </a:lnTo>
                  <a:cubicBezTo>
                    <a:pt x="13528" y="5362"/>
                    <a:pt x="13778" y="5612"/>
                    <a:pt x="13778" y="5921"/>
                  </a:cubicBezTo>
                  <a:lnTo>
                    <a:pt x="13778" y="8601"/>
                  </a:lnTo>
                  <a:cubicBezTo>
                    <a:pt x="13778" y="8911"/>
                    <a:pt x="13528" y="9160"/>
                    <a:pt x="13219" y="9160"/>
                  </a:cubicBezTo>
                  <a:lnTo>
                    <a:pt x="11096" y="9160"/>
                  </a:lnTo>
                  <a:lnTo>
                    <a:pt x="11096" y="12161"/>
                  </a:lnTo>
                  <a:cubicBezTo>
                    <a:pt x="11096" y="12440"/>
                    <a:pt x="11121" y="12520"/>
                    <a:pt x="11133" y="12541"/>
                  </a:cubicBezTo>
                  <a:cubicBezTo>
                    <a:pt x="11140" y="12541"/>
                    <a:pt x="11234" y="12585"/>
                    <a:pt x="11520" y="12585"/>
                  </a:cubicBezTo>
                  <a:lnTo>
                    <a:pt x="13219" y="12585"/>
                  </a:lnTo>
                  <a:cubicBezTo>
                    <a:pt x="13528" y="12585"/>
                    <a:pt x="13741" y="12836"/>
                    <a:pt x="13741" y="13144"/>
                  </a:cubicBezTo>
                  <a:lnTo>
                    <a:pt x="13741" y="15826"/>
                  </a:lnTo>
                  <a:cubicBezTo>
                    <a:pt x="13741" y="16113"/>
                    <a:pt x="13560" y="16351"/>
                    <a:pt x="13273" y="16382"/>
                  </a:cubicBezTo>
                  <a:cubicBezTo>
                    <a:pt x="13236" y="16385"/>
                    <a:pt x="12341" y="16474"/>
                    <a:pt x="11342" y="16474"/>
                  </a:cubicBezTo>
                  <a:cubicBezTo>
                    <a:pt x="8564" y="16474"/>
                    <a:pt x="7298" y="14609"/>
                    <a:pt x="7298" y="12877"/>
                  </a:cubicBezTo>
                  <a:lnTo>
                    <a:pt x="7298" y="9160"/>
                  </a:lnTo>
                  <a:lnTo>
                    <a:pt x="6070" y="9160"/>
                  </a:lnTo>
                  <a:cubicBezTo>
                    <a:pt x="5760" y="9160"/>
                    <a:pt x="5511" y="8911"/>
                    <a:pt x="5511" y="8601"/>
                  </a:cubicBezTo>
                  <a:lnTo>
                    <a:pt x="5511" y="6100"/>
                  </a:lnTo>
                  <a:cubicBezTo>
                    <a:pt x="5511" y="5808"/>
                    <a:pt x="5734" y="5568"/>
                    <a:pt x="6024" y="5543"/>
                  </a:cubicBezTo>
                  <a:cubicBezTo>
                    <a:pt x="7535" y="5417"/>
                    <a:pt x="7797" y="4524"/>
                    <a:pt x="8000" y="3275"/>
                  </a:cubicBezTo>
                  <a:lnTo>
                    <a:pt x="8021" y="3148"/>
                  </a:lnTo>
                  <a:cubicBezTo>
                    <a:pt x="8066" y="2879"/>
                    <a:pt x="8299" y="2681"/>
                    <a:pt x="8571" y="2681"/>
                  </a:cubicBezTo>
                  <a:close/>
                  <a:moveTo>
                    <a:pt x="2794" y="1"/>
                  </a:moveTo>
                  <a:cubicBezTo>
                    <a:pt x="1253" y="1"/>
                    <a:pt x="1" y="1253"/>
                    <a:pt x="1" y="2794"/>
                  </a:cubicBezTo>
                  <a:lnTo>
                    <a:pt x="1" y="16272"/>
                  </a:lnTo>
                  <a:cubicBezTo>
                    <a:pt x="1" y="17811"/>
                    <a:pt x="1253" y="19065"/>
                    <a:pt x="2794" y="19065"/>
                  </a:cubicBezTo>
                  <a:lnTo>
                    <a:pt x="16272" y="19065"/>
                  </a:lnTo>
                  <a:cubicBezTo>
                    <a:pt x="17813" y="19065"/>
                    <a:pt x="19065" y="17811"/>
                    <a:pt x="19065" y="16272"/>
                  </a:cubicBezTo>
                  <a:lnTo>
                    <a:pt x="19065" y="2792"/>
                  </a:lnTo>
                  <a:cubicBezTo>
                    <a:pt x="19065" y="1253"/>
                    <a:pt x="17813" y="1"/>
                    <a:pt x="162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2" name="Google Shape;8332;p57">
            <a:extLst>
              <a:ext uri="{FF2B5EF4-FFF2-40B4-BE49-F238E27FC236}">
                <a16:creationId xmlns:a16="http://schemas.microsoft.com/office/drawing/2014/main" id="{D78038A5-9E59-488F-0B1C-5DA63227D4F7}"/>
              </a:ext>
            </a:extLst>
          </p:cNvPr>
          <p:cNvGrpSpPr/>
          <p:nvPr/>
        </p:nvGrpSpPr>
        <p:grpSpPr>
          <a:xfrm>
            <a:off x="2386906" y="6225445"/>
            <a:ext cx="418372" cy="418372"/>
            <a:chOff x="1379798" y="1723250"/>
            <a:chExt cx="397887" cy="397887"/>
          </a:xfrm>
          <a:solidFill>
            <a:srgbClr val="054B99"/>
          </a:solidFill>
        </p:grpSpPr>
        <p:sp>
          <p:nvSpPr>
            <p:cNvPr id="943" name="Google Shape;8333;p57">
              <a:extLst>
                <a:ext uri="{FF2B5EF4-FFF2-40B4-BE49-F238E27FC236}">
                  <a16:creationId xmlns:a16="http://schemas.microsoft.com/office/drawing/2014/main" id="{A4356337-1F6E-E508-B0F9-E2ECDB89345E}"/>
                </a:ext>
              </a:extLst>
            </p:cNvPr>
            <p:cNvSpPr/>
            <p:nvPr/>
          </p:nvSpPr>
          <p:spPr>
            <a:xfrm>
              <a:off x="1462169" y="1793977"/>
              <a:ext cx="23354" cy="23312"/>
            </a:xfrm>
            <a:custGeom>
              <a:avLst/>
              <a:gdLst/>
              <a:ahLst/>
              <a:cxnLst/>
              <a:rect l="l" t="t" r="r" b="b"/>
              <a:pathLst>
                <a:path w="1119" h="1117" extrusionOk="0">
                  <a:moveTo>
                    <a:pt x="559" y="1"/>
                  </a:moveTo>
                  <a:cubicBezTo>
                    <a:pt x="251" y="1"/>
                    <a:pt x="0" y="250"/>
                    <a:pt x="0" y="558"/>
                  </a:cubicBezTo>
                  <a:cubicBezTo>
                    <a:pt x="0" y="866"/>
                    <a:pt x="251" y="1117"/>
                    <a:pt x="559" y="1117"/>
                  </a:cubicBezTo>
                  <a:cubicBezTo>
                    <a:pt x="867" y="1117"/>
                    <a:pt x="1118" y="866"/>
                    <a:pt x="1118" y="558"/>
                  </a:cubicBezTo>
                  <a:cubicBezTo>
                    <a:pt x="1118" y="250"/>
                    <a:pt x="867" y="1"/>
                    <a:pt x="5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8334;p57">
              <a:extLst>
                <a:ext uri="{FF2B5EF4-FFF2-40B4-BE49-F238E27FC236}">
                  <a16:creationId xmlns:a16="http://schemas.microsoft.com/office/drawing/2014/main" id="{6CD10C54-843B-4026-F92D-223D0B520A33}"/>
                </a:ext>
              </a:extLst>
            </p:cNvPr>
            <p:cNvSpPr/>
            <p:nvPr/>
          </p:nvSpPr>
          <p:spPr>
            <a:xfrm>
              <a:off x="1379798" y="1723250"/>
              <a:ext cx="397887" cy="397887"/>
            </a:xfrm>
            <a:custGeom>
              <a:avLst/>
              <a:gdLst/>
              <a:ahLst/>
              <a:cxnLst/>
              <a:rect l="l" t="t" r="r" b="b"/>
              <a:pathLst>
                <a:path w="19065" h="19065" extrusionOk="0">
                  <a:moveTo>
                    <a:pt x="4506" y="2271"/>
                  </a:moveTo>
                  <a:cubicBezTo>
                    <a:pt x="5429" y="2271"/>
                    <a:pt x="6181" y="3023"/>
                    <a:pt x="6181" y="3947"/>
                  </a:cubicBezTo>
                  <a:cubicBezTo>
                    <a:pt x="6181" y="4872"/>
                    <a:pt x="5429" y="5622"/>
                    <a:pt x="4506" y="5622"/>
                  </a:cubicBezTo>
                  <a:cubicBezTo>
                    <a:pt x="3583" y="5622"/>
                    <a:pt x="2831" y="4872"/>
                    <a:pt x="2831" y="3947"/>
                  </a:cubicBezTo>
                  <a:cubicBezTo>
                    <a:pt x="2831" y="3023"/>
                    <a:pt x="3583" y="2271"/>
                    <a:pt x="4506" y="2271"/>
                  </a:cubicBezTo>
                  <a:close/>
                  <a:moveTo>
                    <a:pt x="5622" y="6740"/>
                  </a:moveTo>
                  <a:cubicBezTo>
                    <a:pt x="5932" y="6740"/>
                    <a:pt x="6181" y="6989"/>
                    <a:pt x="6181" y="7299"/>
                  </a:cubicBezTo>
                  <a:lnTo>
                    <a:pt x="6181" y="16234"/>
                  </a:lnTo>
                  <a:cubicBezTo>
                    <a:pt x="6181" y="16544"/>
                    <a:pt x="5932" y="16793"/>
                    <a:pt x="5622" y="16793"/>
                  </a:cubicBezTo>
                  <a:lnTo>
                    <a:pt x="3388" y="16793"/>
                  </a:lnTo>
                  <a:cubicBezTo>
                    <a:pt x="3080" y="16793"/>
                    <a:pt x="2831" y="16544"/>
                    <a:pt x="2831" y="16234"/>
                  </a:cubicBezTo>
                  <a:lnTo>
                    <a:pt x="2831" y="7299"/>
                  </a:lnTo>
                  <a:cubicBezTo>
                    <a:pt x="2831" y="6989"/>
                    <a:pt x="3080" y="6740"/>
                    <a:pt x="3388" y="6740"/>
                  </a:cubicBezTo>
                  <a:close/>
                  <a:moveTo>
                    <a:pt x="12596" y="6721"/>
                  </a:moveTo>
                  <a:cubicBezTo>
                    <a:pt x="12811" y="6721"/>
                    <a:pt x="13027" y="6739"/>
                    <a:pt x="13241" y="6774"/>
                  </a:cubicBezTo>
                  <a:cubicBezTo>
                    <a:pt x="15058" y="7069"/>
                    <a:pt x="16235" y="8557"/>
                    <a:pt x="16235" y="10223"/>
                  </a:cubicBezTo>
                  <a:lnTo>
                    <a:pt x="16235" y="16234"/>
                  </a:lnTo>
                  <a:cubicBezTo>
                    <a:pt x="16235" y="16544"/>
                    <a:pt x="15985" y="16793"/>
                    <a:pt x="15676" y="16793"/>
                  </a:cubicBezTo>
                  <a:lnTo>
                    <a:pt x="13441" y="16793"/>
                  </a:lnTo>
                  <a:cubicBezTo>
                    <a:pt x="13133" y="16793"/>
                    <a:pt x="12884" y="16544"/>
                    <a:pt x="12884" y="16234"/>
                  </a:cubicBezTo>
                  <a:lnTo>
                    <a:pt x="12884" y="11209"/>
                  </a:lnTo>
                  <a:cubicBezTo>
                    <a:pt x="12884" y="10593"/>
                    <a:pt x="12382" y="10091"/>
                    <a:pt x="11766" y="10091"/>
                  </a:cubicBezTo>
                  <a:cubicBezTo>
                    <a:pt x="11150" y="10091"/>
                    <a:pt x="10650" y="10593"/>
                    <a:pt x="10650" y="11209"/>
                  </a:cubicBezTo>
                  <a:lnTo>
                    <a:pt x="10650" y="16234"/>
                  </a:lnTo>
                  <a:cubicBezTo>
                    <a:pt x="10650" y="16544"/>
                    <a:pt x="10399" y="16793"/>
                    <a:pt x="10091" y="16793"/>
                  </a:cubicBezTo>
                  <a:lnTo>
                    <a:pt x="7857" y="16793"/>
                  </a:lnTo>
                  <a:cubicBezTo>
                    <a:pt x="7547" y="16793"/>
                    <a:pt x="7298" y="16544"/>
                    <a:pt x="7298" y="16234"/>
                  </a:cubicBezTo>
                  <a:lnTo>
                    <a:pt x="7298" y="7299"/>
                  </a:lnTo>
                  <a:cubicBezTo>
                    <a:pt x="7298" y="6989"/>
                    <a:pt x="7547" y="6740"/>
                    <a:pt x="7857" y="6740"/>
                  </a:cubicBezTo>
                  <a:lnTo>
                    <a:pt x="10091" y="6740"/>
                  </a:lnTo>
                  <a:cubicBezTo>
                    <a:pt x="10377" y="6740"/>
                    <a:pt x="10613" y="6956"/>
                    <a:pt x="10644" y="7234"/>
                  </a:cubicBezTo>
                  <a:cubicBezTo>
                    <a:pt x="11219" y="6901"/>
                    <a:pt x="11901" y="6721"/>
                    <a:pt x="12596" y="6721"/>
                  </a:cubicBezTo>
                  <a:close/>
                  <a:moveTo>
                    <a:pt x="2831" y="0"/>
                  </a:moveTo>
                  <a:cubicBezTo>
                    <a:pt x="1290" y="0"/>
                    <a:pt x="0" y="1290"/>
                    <a:pt x="0" y="2831"/>
                  </a:cubicBezTo>
                  <a:lnTo>
                    <a:pt x="0" y="16234"/>
                  </a:lnTo>
                  <a:cubicBezTo>
                    <a:pt x="0" y="17775"/>
                    <a:pt x="1290" y="19065"/>
                    <a:pt x="2831" y="19065"/>
                  </a:cubicBezTo>
                  <a:lnTo>
                    <a:pt x="16235" y="19065"/>
                  </a:lnTo>
                  <a:cubicBezTo>
                    <a:pt x="17774" y="19065"/>
                    <a:pt x="19065" y="17775"/>
                    <a:pt x="19065" y="16234"/>
                  </a:cubicBezTo>
                  <a:lnTo>
                    <a:pt x="19065" y="2831"/>
                  </a:lnTo>
                  <a:cubicBezTo>
                    <a:pt x="19065" y="1290"/>
                    <a:pt x="17774" y="0"/>
                    <a:pt x="162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8335;p57">
              <a:extLst>
                <a:ext uri="{FF2B5EF4-FFF2-40B4-BE49-F238E27FC236}">
                  <a16:creationId xmlns:a16="http://schemas.microsoft.com/office/drawing/2014/main" id="{BFBFC7BA-1145-4CFC-3C44-810D05851D8C}"/>
                </a:ext>
              </a:extLst>
            </p:cNvPr>
            <p:cNvSpPr/>
            <p:nvPr/>
          </p:nvSpPr>
          <p:spPr>
            <a:xfrm>
              <a:off x="1555413" y="1886846"/>
              <a:ext cx="139912" cy="163558"/>
            </a:xfrm>
            <a:custGeom>
              <a:avLst/>
              <a:gdLst/>
              <a:ahLst/>
              <a:cxnLst/>
              <a:rect l="l" t="t" r="r" b="b"/>
              <a:pathLst>
                <a:path w="6704" h="7837" extrusionOk="0">
                  <a:moveTo>
                    <a:pt x="4182" y="0"/>
                  </a:moveTo>
                  <a:cubicBezTo>
                    <a:pt x="3474" y="0"/>
                    <a:pt x="2782" y="261"/>
                    <a:pt x="2332" y="711"/>
                  </a:cubicBezTo>
                  <a:cubicBezTo>
                    <a:pt x="2108" y="935"/>
                    <a:pt x="1938" y="1142"/>
                    <a:pt x="1686" y="1142"/>
                  </a:cubicBezTo>
                  <a:cubicBezTo>
                    <a:pt x="1618" y="1142"/>
                    <a:pt x="1544" y="1127"/>
                    <a:pt x="1462" y="1093"/>
                  </a:cubicBezTo>
                  <a:cubicBezTo>
                    <a:pt x="1253" y="1006"/>
                    <a:pt x="1117" y="803"/>
                    <a:pt x="1117" y="576"/>
                  </a:cubicBezTo>
                  <a:lnTo>
                    <a:pt x="1117" y="17"/>
                  </a:lnTo>
                  <a:lnTo>
                    <a:pt x="1" y="17"/>
                  </a:lnTo>
                  <a:lnTo>
                    <a:pt x="1" y="7836"/>
                  </a:lnTo>
                  <a:lnTo>
                    <a:pt x="1117" y="7836"/>
                  </a:lnTo>
                  <a:lnTo>
                    <a:pt x="1117" y="3370"/>
                  </a:lnTo>
                  <a:cubicBezTo>
                    <a:pt x="1117" y="2137"/>
                    <a:pt x="2120" y="1135"/>
                    <a:pt x="3351" y="1135"/>
                  </a:cubicBezTo>
                  <a:cubicBezTo>
                    <a:pt x="4584" y="1135"/>
                    <a:pt x="5585" y="2137"/>
                    <a:pt x="5585" y="3370"/>
                  </a:cubicBezTo>
                  <a:lnTo>
                    <a:pt x="5585" y="7836"/>
                  </a:lnTo>
                  <a:lnTo>
                    <a:pt x="6703" y="7836"/>
                  </a:lnTo>
                  <a:lnTo>
                    <a:pt x="6703" y="2384"/>
                  </a:lnTo>
                  <a:cubicBezTo>
                    <a:pt x="6703" y="1266"/>
                    <a:pt x="5932" y="245"/>
                    <a:pt x="4648" y="38"/>
                  </a:cubicBezTo>
                  <a:cubicBezTo>
                    <a:pt x="4493" y="13"/>
                    <a:pt x="4337" y="0"/>
                    <a:pt x="4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8336;p57">
              <a:extLst>
                <a:ext uri="{FF2B5EF4-FFF2-40B4-BE49-F238E27FC236}">
                  <a16:creationId xmlns:a16="http://schemas.microsoft.com/office/drawing/2014/main" id="{087C3682-8224-175A-61DB-88784DE860CB}"/>
                </a:ext>
              </a:extLst>
            </p:cNvPr>
            <p:cNvSpPr/>
            <p:nvPr/>
          </p:nvSpPr>
          <p:spPr>
            <a:xfrm>
              <a:off x="1462169" y="1887200"/>
              <a:ext cx="23354" cy="163203"/>
            </a:xfrm>
            <a:custGeom>
              <a:avLst/>
              <a:gdLst/>
              <a:ahLst/>
              <a:cxnLst/>
              <a:rect l="l" t="t" r="r" b="b"/>
              <a:pathLst>
                <a:path w="1119" h="7820" extrusionOk="0">
                  <a:moveTo>
                    <a:pt x="0" y="0"/>
                  </a:moveTo>
                  <a:lnTo>
                    <a:pt x="0" y="7819"/>
                  </a:lnTo>
                  <a:lnTo>
                    <a:pt x="1118" y="7819"/>
                  </a:lnTo>
                  <a:lnTo>
                    <a:pt x="11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7" name="Google Shape;8337;p57">
            <a:extLst>
              <a:ext uri="{FF2B5EF4-FFF2-40B4-BE49-F238E27FC236}">
                <a16:creationId xmlns:a16="http://schemas.microsoft.com/office/drawing/2014/main" id="{039313F6-EBC0-6D37-49A2-8265DEFED967}"/>
              </a:ext>
            </a:extLst>
          </p:cNvPr>
          <p:cNvGrpSpPr/>
          <p:nvPr/>
        </p:nvGrpSpPr>
        <p:grpSpPr>
          <a:xfrm>
            <a:off x="1266104" y="6225445"/>
            <a:ext cx="418393" cy="418372"/>
            <a:chOff x="266768" y="1721375"/>
            <a:chExt cx="397907" cy="397887"/>
          </a:xfrm>
          <a:solidFill>
            <a:srgbClr val="054B99"/>
          </a:solidFill>
        </p:grpSpPr>
        <p:sp>
          <p:nvSpPr>
            <p:cNvPr id="948" name="Google Shape;8338;p57">
              <a:extLst>
                <a:ext uri="{FF2B5EF4-FFF2-40B4-BE49-F238E27FC236}">
                  <a16:creationId xmlns:a16="http://schemas.microsoft.com/office/drawing/2014/main" id="{ACC84D7D-4E9F-B09E-2F5B-667E109C9A64}"/>
                </a:ext>
              </a:extLst>
            </p:cNvPr>
            <p:cNvSpPr/>
            <p:nvPr/>
          </p:nvSpPr>
          <p:spPr>
            <a:xfrm>
              <a:off x="454843" y="1791037"/>
              <a:ext cx="136218" cy="328222"/>
            </a:xfrm>
            <a:custGeom>
              <a:avLst/>
              <a:gdLst/>
              <a:ahLst/>
              <a:cxnLst/>
              <a:rect l="l" t="t" r="r" b="b"/>
              <a:pathLst>
                <a:path w="6527" h="15727" extrusionOk="0">
                  <a:moveTo>
                    <a:pt x="4957" y="1"/>
                  </a:moveTo>
                  <a:cubicBezTo>
                    <a:pt x="4645" y="1"/>
                    <a:pt x="4336" y="24"/>
                    <a:pt x="4028" y="69"/>
                  </a:cubicBezTo>
                  <a:cubicBezTo>
                    <a:pt x="2588" y="280"/>
                    <a:pt x="1700" y="890"/>
                    <a:pt x="1675" y="2250"/>
                  </a:cubicBezTo>
                  <a:lnTo>
                    <a:pt x="1675" y="5040"/>
                  </a:lnTo>
                  <a:cubicBezTo>
                    <a:pt x="1675" y="5348"/>
                    <a:pt x="1426" y="5599"/>
                    <a:pt x="1118" y="5599"/>
                  </a:cubicBezTo>
                  <a:lnTo>
                    <a:pt x="0" y="5599"/>
                  </a:lnTo>
                  <a:lnTo>
                    <a:pt x="0" y="6715"/>
                  </a:lnTo>
                  <a:lnTo>
                    <a:pt x="1118" y="6715"/>
                  </a:lnTo>
                  <a:cubicBezTo>
                    <a:pt x="1426" y="6715"/>
                    <a:pt x="1675" y="6965"/>
                    <a:pt x="1675" y="7274"/>
                  </a:cubicBezTo>
                  <a:lnTo>
                    <a:pt x="1675" y="15727"/>
                  </a:lnTo>
                  <a:lnTo>
                    <a:pt x="3352" y="15727"/>
                  </a:lnTo>
                  <a:lnTo>
                    <a:pt x="3352" y="7274"/>
                  </a:lnTo>
                  <a:cubicBezTo>
                    <a:pt x="3352" y="6965"/>
                    <a:pt x="3602" y="6715"/>
                    <a:pt x="3910" y="6715"/>
                  </a:cubicBezTo>
                  <a:lnTo>
                    <a:pt x="5709" y="6715"/>
                  </a:lnTo>
                  <a:lnTo>
                    <a:pt x="5987" y="5599"/>
                  </a:lnTo>
                  <a:lnTo>
                    <a:pt x="3910" y="5599"/>
                  </a:lnTo>
                  <a:cubicBezTo>
                    <a:pt x="3602" y="5599"/>
                    <a:pt x="3352" y="5348"/>
                    <a:pt x="3352" y="5040"/>
                  </a:cubicBezTo>
                  <a:lnTo>
                    <a:pt x="3352" y="3253"/>
                  </a:lnTo>
                  <a:cubicBezTo>
                    <a:pt x="3352" y="2316"/>
                    <a:pt x="3942" y="1677"/>
                    <a:pt x="4968" y="1504"/>
                  </a:cubicBezTo>
                  <a:cubicBezTo>
                    <a:pt x="5157" y="1473"/>
                    <a:pt x="5339" y="1460"/>
                    <a:pt x="5511" y="1460"/>
                  </a:cubicBezTo>
                  <a:cubicBezTo>
                    <a:pt x="5810" y="1460"/>
                    <a:pt x="6082" y="1498"/>
                    <a:pt x="6324" y="1546"/>
                  </a:cubicBezTo>
                  <a:lnTo>
                    <a:pt x="6526" y="182"/>
                  </a:lnTo>
                  <a:cubicBezTo>
                    <a:pt x="5988" y="62"/>
                    <a:pt x="5468" y="1"/>
                    <a:pt x="49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8339;p57">
              <a:extLst>
                <a:ext uri="{FF2B5EF4-FFF2-40B4-BE49-F238E27FC236}">
                  <a16:creationId xmlns:a16="http://schemas.microsoft.com/office/drawing/2014/main" id="{CA8F60AC-EC5D-51F0-7FD7-FEA4942E7DDF}"/>
                </a:ext>
              </a:extLst>
            </p:cNvPr>
            <p:cNvSpPr/>
            <p:nvPr/>
          </p:nvSpPr>
          <p:spPr>
            <a:xfrm>
              <a:off x="266768" y="1721375"/>
              <a:ext cx="397907" cy="397887"/>
            </a:xfrm>
            <a:custGeom>
              <a:avLst/>
              <a:gdLst/>
              <a:ahLst/>
              <a:cxnLst/>
              <a:rect l="l" t="t" r="r" b="b"/>
              <a:pathLst>
                <a:path w="19066" h="19065" extrusionOk="0">
                  <a:moveTo>
                    <a:pt x="2794" y="0"/>
                  </a:moveTo>
                  <a:cubicBezTo>
                    <a:pt x="1255" y="0"/>
                    <a:pt x="1" y="1253"/>
                    <a:pt x="1" y="2793"/>
                  </a:cubicBezTo>
                  <a:lnTo>
                    <a:pt x="1" y="16271"/>
                  </a:lnTo>
                  <a:cubicBezTo>
                    <a:pt x="1" y="17812"/>
                    <a:pt x="1255" y="19065"/>
                    <a:pt x="2794" y="19065"/>
                  </a:cubicBezTo>
                  <a:lnTo>
                    <a:pt x="9571" y="19065"/>
                  </a:lnTo>
                  <a:lnTo>
                    <a:pt x="9571" y="11171"/>
                  </a:lnTo>
                  <a:lnTo>
                    <a:pt x="8453" y="11171"/>
                  </a:lnTo>
                  <a:cubicBezTo>
                    <a:pt x="8145" y="11171"/>
                    <a:pt x="7896" y="10920"/>
                    <a:pt x="7896" y="10612"/>
                  </a:cubicBezTo>
                  <a:lnTo>
                    <a:pt x="7896" y="8378"/>
                  </a:lnTo>
                  <a:cubicBezTo>
                    <a:pt x="7896" y="8070"/>
                    <a:pt x="8145" y="7819"/>
                    <a:pt x="8453" y="7819"/>
                  </a:cubicBezTo>
                  <a:lnTo>
                    <a:pt x="9571" y="7819"/>
                  </a:lnTo>
                  <a:lnTo>
                    <a:pt x="9571" y="5836"/>
                  </a:lnTo>
                  <a:cubicBezTo>
                    <a:pt x="9571" y="3710"/>
                    <a:pt x="10741" y="2615"/>
                    <a:pt x="12878" y="2302"/>
                  </a:cubicBezTo>
                  <a:cubicBezTo>
                    <a:pt x="13231" y="2249"/>
                    <a:pt x="13591" y="2223"/>
                    <a:pt x="13956" y="2223"/>
                  </a:cubicBezTo>
                  <a:cubicBezTo>
                    <a:pt x="14725" y="2223"/>
                    <a:pt x="15517" y="2339"/>
                    <a:pt x="16318" y="2567"/>
                  </a:cubicBezTo>
                  <a:cubicBezTo>
                    <a:pt x="16589" y="2643"/>
                    <a:pt x="16759" y="2908"/>
                    <a:pt x="16718" y="3186"/>
                  </a:cubicBezTo>
                  <a:lnTo>
                    <a:pt x="16352" y="5650"/>
                  </a:lnTo>
                  <a:cubicBezTo>
                    <a:pt x="16329" y="5806"/>
                    <a:pt x="16240" y="5944"/>
                    <a:pt x="16111" y="6031"/>
                  </a:cubicBezTo>
                  <a:cubicBezTo>
                    <a:pt x="16006" y="6102"/>
                    <a:pt x="15912" y="6127"/>
                    <a:pt x="15818" y="6127"/>
                  </a:cubicBezTo>
                  <a:cubicBezTo>
                    <a:pt x="15717" y="6127"/>
                    <a:pt x="15614" y="6098"/>
                    <a:pt x="15494" y="6068"/>
                  </a:cubicBezTo>
                  <a:cubicBezTo>
                    <a:pt x="15202" y="5995"/>
                    <a:pt x="14879" y="5914"/>
                    <a:pt x="14527" y="5914"/>
                  </a:cubicBezTo>
                  <a:cubicBezTo>
                    <a:pt x="14409" y="5914"/>
                    <a:pt x="14289" y="5923"/>
                    <a:pt x="14165" y="5944"/>
                  </a:cubicBezTo>
                  <a:cubicBezTo>
                    <a:pt x="13534" y="6050"/>
                    <a:pt x="13481" y="6333"/>
                    <a:pt x="13481" y="6590"/>
                  </a:cubicBezTo>
                  <a:lnTo>
                    <a:pt x="13481" y="7819"/>
                  </a:lnTo>
                  <a:lnTo>
                    <a:pt x="15715" y="7819"/>
                  </a:lnTo>
                  <a:cubicBezTo>
                    <a:pt x="15887" y="7819"/>
                    <a:pt x="16048" y="7899"/>
                    <a:pt x="16154" y="8035"/>
                  </a:cubicBezTo>
                  <a:cubicBezTo>
                    <a:pt x="16260" y="8169"/>
                    <a:pt x="16297" y="8346"/>
                    <a:pt x="16256" y="8513"/>
                  </a:cubicBezTo>
                  <a:lnTo>
                    <a:pt x="15697" y="10747"/>
                  </a:lnTo>
                  <a:cubicBezTo>
                    <a:pt x="15635" y="10996"/>
                    <a:pt x="15412" y="11170"/>
                    <a:pt x="15156" y="11170"/>
                  </a:cubicBezTo>
                  <a:lnTo>
                    <a:pt x="13481" y="11170"/>
                  </a:lnTo>
                  <a:lnTo>
                    <a:pt x="13481" y="19065"/>
                  </a:lnTo>
                  <a:lnTo>
                    <a:pt x="16272" y="19065"/>
                  </a:lnTo>
                  <a:cubicBezTo>
                    <a:pt x="17813" y="19065"/>
                    <a:pt x="19066" y="17810"/>
                    <a:pt x="19066" y="16271"/>
                  </a:cubicBezTo>
                  <a:lnTo>
                    <a:pt x="19066" y="2793"/>
                  </a:lnTo>
                  <a:cubicBezTo>
                    <a:pt x="19066" y="1253"/>
                    <a:pt x="17813" y="0"/>
                    <a:pt x="162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0" name="Google Shape;8340;p57">
            <a:extLst>
              <a:ext uri="{FF2B5EF4-FFF2-40B4-BE49-F238E27FC236}">
                <a16:creationId xmlns:a16="http://schemas.microsoft.com/office/drawing/2014/main" id="{B1873CEB-EDFE-431B-A6A3-DAC270A64700}"/>
              </a:ext>
            </a:extLst>
          </p:cNvPr>
          <p:cNvGrpSpPr/>
          <p:nvPr/>
        </p:nvGrpSpPr>
        <p:grpSpPr>
          <a:xfrm>
            <a:off x="1826525" y="6225445"/>
            <a:ext cx="418350" cy="418372"/>
            <a:chOff x="864491" y="1723250"/>
            <a:chExt cx="397866" cy="397887"/>
          </a:xfrm>
          <a:solidFill>
            <a:srgbClr val="054B99"/>
          </a:solidFill>
        </p:grpSpPr>
        <p:sp>
          <p:nvSpPr>
            <p:cNvPr id="951" name="Google Shape;8341;p57">
              <a:extLst>
                <a:ext uri="{FF2B5EF4-FFF2-40B4-BE49-F238E27FC236}">
                  <a16:creationId xmlns:a16="http://schemas.microsoft.com/office/drawing/2014/main" id="{0B98A150-A2F8-8C60-A904-B7CFC8D6D26E}"/>
                </a:ext>
              </a:extLst>
            </p:cNvPr>
            <p:cNvSpPr/>
            <p:nvPr/>
          </p:nvSpPr>
          <p:spPr>
            <a:xfrm>
              <a:off x="935197" y="1793977"/>
              <a:ext cx="256451" cy="256430"/>
            </a:xfrm>
            <a:custGeom>
              <a:avLst/>
              <a:gdLst/>
              <a:ahLst/>
              <a:cxnLst/>
              <a:rect l="l" t="t" r="r" b="b"/>
              <a:pathLst>
                <a:path w="12288" h="12287" extrusionOk="0">
                  <a:moveTo>
                    <a:pt x="10053" y="1117"/>
                  </a:moveTo>
                  <a:cubicBezTo>
                    <a:pt x="10669" y="1117"/>
                    <a:pt x="11171" y="1617"/>
                    <a:pt x="11171" y="2233"/>
                  </a:cubicBezTo>
                  <a:cubicBezTo>
                    <a:pt x="11170" y="2850"/>
                    <a:pt x="10669" y="3351"/>
                    <a:pt x="10053" y="3351"/>
                  </a:cubicBezTo>
                  <a:cubicBezTo>
                    <a:pt x="9438" y="3351"/>
                    <a:pt x="8937" y="2850"/>
                    <a:pt x="8937" y="2233"/>
                  </a:cubicBezTo>
                  <a:cubicBezTo>
                    <a:pt x="8937" y="1617"/>
                    <a:pt x="9438" y="1117"/>
                    <a:pt x="10053" y="1117"/>
                  </a:cubicBezTo>
                  <a:close/>
                  <a:moveTo>
                    <a:pt x="6144" y="2233"/>
                  </a:moveTo>
                  <a:cubicBezTo>
                    <a:pt x="8300" y="2233"/>
                    <a:pt x="10053" y="3988"/>
                    <a:pt x="10053" y="6144"/>
                  </a:cubicBezTo>
                  <a:cubicBezTo>
                    <a:pt x="10053" y="8299"/>
                    <a:pt x="8300" y="10054"/>
                    <a:pt x="6144" y="10054"/>
                  </a:cubicBezTo>
                  <a:cubicBezTo>
                    <a:pt x="3989" y="10054"/>
                    <a:pt x="2234" y="8299"/>
                    <a:pt x="2234" y="6144"/>
                  </a:cubicBezTo>
                  <a:cubicBezTo>
                    <a:pt x="2234" y="3988"/>
                    <a:pt x="3987" y="2233"/>
                    <a:pt x="6144" y="2233"/>
                  </a:cubicBezTo>
                  <a:close/>
                  <a:moveTo>
                    <a:pt x="1675" y="1"/>
                  </a:moveTo>
                  <a:cubicBezTo>
                    <a:pt x="752" y="1"/>
                    <a:pt x="0" y="751"/>
                    <a:pt x="0" y="1676"/>
                  </a:cubicBezTo>
                  <a:lnTo>
                    <a:pt x="0" y="10611"/>
                  </a:lnTo>
                  <a:cubicBezTo>
                    <a:pt x="0" y="11536"/>
                    <a:pt x="752" y="12286"/>
                    <a:pt x="1675" y="12286"/>
                  </a:cubicBezTo>
                  <a:lnTo>
                    <a:pt x="10612" y="12286"/>
                  </a:lnTo>
                  <a:cubicBezTo>
                    <a:pt x="11536" y="12286"/>
                    <a:pt x="12288" y="11536"/>
                    <a:pt x="12288" y="10611"/>
                  </a:cubicBezTo>
                  <a:lnTo>
                    <a:pt x="12288" y="1676"/>
                  </a:lnTo>
                  <a:cubicBezTo>
                    <a:pt x="12288" y="752"/>
                    <a:pt x="11536" y="1"/>
                    <a:pt x="106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8342;p57">
              <a:extLst>
                <a:ext uri="{FF2B5EF4-FFF2-40B4-BE49-F238E27FC236}">
                  <a16:creationId xmlns:a16="http://schemas.microsoft.com/office/drawing/2014/main" id="{05BFF91D-734A-07A5-0E1A-5733F59CB8C2}"/>
                </a:ext>
              </a:extLst>
            </p:cNvPr>
            <p:cNvSpPr/>
            <p:nvPr/>
          </p:nvSpPr>
          <p:spPr>
            <a:xfrm>
              <a:off x="1005109" y="1863910"/>
              <a:ext cx="116622" cy="116559"/>
            </a:xfrm>
            <a:custGeom>
              <a:avLst/>
              <a:gdLst/>
              <a:ahLst/>
              <a:cxnLst/>
              <a:rect l="l" t="t" r="r" b="b"/>
              <a:pathLst>
                <a:path w="5588" h="5585" extrusionOk="0">
                  <a:moveTo>
                    <a:pt x="2794" y="0"/>
                  </a:moveTo>
                  <a:cubicBezTo>
                    <a:pt x="1255" y="0"/>
                    <a:pt x="1" y="1252"/>
                    <a:pt x="1" y="2793"/>
                  </a:cubicBezTo>
                  <a:cubicBezTo>
                    <a:pt x="1" y="4332"/>
                    <a:pt x="1255" y="5585"/>
                    <a:pt x="2794" y="5585"/>
                  </a:cubicBezTo>
                  <a:cubicBezTo>
                    <a:pt x="4333" y="5585"/>
                    <a:pt x="5587" y="4332"/>
                    <a:pt x="5587" y="2793"/>
                  </a:cubicBezTo>
                  <a:cubicBezTo>
                    <a:pt x="5587" y="1252"/>
                    <a:pt x="4333" y="0"/>
                    <a:pt x="27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8343;p57">
              <a:extLst>
                <a:ext uri="{FF2B5EF4-FFF2-40B4-BE49-F238E27FC236}">
                  <a16:creationId xmlns:a16="http://schemas.microsoft.com/office/drawing/2014/main" id="{6CD7B6AD-923F-4495-6F2D-54D1EFD5DDCB}"/>
                </a:ext>
              </a:extLst>
            </p:cNvPr>
            <p:cNvSpPr/>
            <p:nvPr/>
          </p:nvSpPr>
          <p:spPr>
            <a:xfrm>
              <a:off x="864491" y="1723250"/>
              <a:ext cx="397866" cy="397887"/>
            </a:xfrm>
            <a:custGeom>
              <a:avLst/>
              <a:gdLst/>
              <a:ahLst/>
              <a:cxnLst/>
              <a:rect l="l" t="t" r="r" b="b"/>
              <a:pathLst>
                <a:path w="19064" h="19065" extrusionOk="0">
                  <a:moveTo>
                    <a:pt x="14000" y="2271"/>
                  </a:moveTo>
                  <a:cubicBezTo>
                    <a:pt x="15539" y="2271"/>
                    <a:pt x="16794" y="3524"/>
                    <a:pt x="16794" y="5065"/>
                  </a:cubicBezTo>
                  <a:lnTo>
                    <a:pt x="16794" y="14000"/>
                  </a:lnTo>
                  <a:cubicBezTo>
                    <a:pt x="16794" y="15541"/>
                    <a:pt x="15539" y="16793"/>
                    <a:pt x="14000" y="16793"/>
                  </a:cubicBezTo>
                  <a:lnTo>
                    <a:pt x="5063" y="16793"/>
                  </a:lnTo>
                  <a:cubicBezTo>
                    <a:pt x="3524" y="16793"/>
                    <a:pt x="2272" y="15541"/>
                    <a:pt x="2272" y="14000"/>
                  </a:cubicBezTo>
                  <a:lnTo>
                    <a:pt x="2272" y="5065"/>
                  </a:lnTo>
                  <a:cubicBezTo>
                    <a:pt x="2272" y="3524"/>
                    <a:pt x="3524" y="2271"/>
                    <a:pt x="5063" y="2271"/>
                  </a:cubicBezTo>
                  <a:close/>
                  <a:moveTo>
                    <a:pt x="2829" y="0"/>
                  </a:moveTo>
                  <a:cubicBezTo>
                    <a:pt x="1290" y="0"/>
                    <a:pt x="0" y="1290"/>
                    <a:pt x="0" y="2831"/>
                  </a:cubicBezTo>
                  <a:lnTo>
                    <a:pt x="0" y="16234"/>
                  </a:lnTo>
                  <a:cubicBezTo>
                    <a:pt x="0" y="17775"/>
                    <a:pt x="1290" y="19065"/>
                    <a:pt x="2829" y="19065"/>
                  </a:cubicBezTo>
                  <a:lnTo>
                    <a:pt x="16235" y="19065"/>
                  </a:lnTo>
                  <a:cubicBezTo>
                    <a:pt x="17774" y="19065"/>
                    <a:pt x="19063" y="17775"/>
                    <a:pt x="19063" y="16234"/>
                  </a:cubicBezTo>
                  <a:lnTo>
                    <a:pt x="19063" y="2831"/>
                  </a:lnTo>
                  <a:cubicBezTo>
                    <a:pt x="19063" y="1290"/>
                    <a:pt x="17774" y="0"/>
                    <a:pt x="162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4" name="Google Shape;8344;p57">
            <a:extLst>
              <a:ext uri="{FF2B5EF4-FFF2-40B4-BE49-F238E27FC236}">
                <a16:creationId xmlns:a16="http://schemas.microsoft.com/office/drawing/2014/main" id="{5C45CB16-5E12-894C-782D-2984140E6974}"/>
              </a:ext>
            </a:extLst>
          </p:cNvPr>
          <p:cNvSpPr/>
          <p:nvPr/>
        </p:nvSpPr>
        <p:spPr>
          <a:xfrm>
            <a:off x="2947369" y="6263521"/>
            <a:ext cx="419649" cy="342267"/>
          </a:xfrm>
          <a:custGeom>
            <a:avLst/>
            <a:gdLst/>
            <a:ahLst/>
            <a:cxnLst/>
            <a:rect l="l" t="t" r="r" b="b"/>
            <a:pathLst>
              <a:path w="19122" h="15596" extrusionOk="0">
                <a:moveTo>
                  <a:pt x="12981" y="0"/>
                </a:moveTo>
                <a:cubicBezTo>
                  <a:pt x="12091" y="0"/>
                  <a:pt x="10821" y="352"/>
                  <a:pt x="9915" y="1352"/>
                </a:cubicBezTo>
                <a:cubicBezTo>
                  <a:pt x="9203" y="2141"/>
                  <a:pt x="8847" y="3174"/>
                  <a:pt x="8856" y="4430"/>
                </a:cubicBezTo>
                <a:cubicBezTo>
                  <a:pt x="6243" y="4110"/>
                  <a:pt x="4101" y="2933"/>
                  <a:pt x="2323" y="846"/>
                </a:cubicBezTo>
                <a:cubicBezTo>
                  <a:pt x="2216" y="723"/>
                  <a:pt x="2064" y="650"/>
                  <a:pt x="1902" y="650"/>
                </a:cubicBezTo>
                <a:cubicBezTo>
                  <a:pt x="1875" y="650"/>
                  <a:pt x="1848" y="652"/>
                  <a:pt x="1820" y="656"/>
                </a:cubicBezTo>
                <a:cubicBezTo>
                  <a:pt x="1631" y="683"/>
                  <a:pt x="1468" y="805"/>
                  <a:pt x="1391" y="977"/>
                </a:cubicBezTo>
                <a:cubicBezTo>
                  <a:pt x="695" y="2512"/>
                  <a:pt x="701" y="3895"/>
                  <a:pt x="1403" y="5113"/>
                </a:cubicBezTo>
                <a:cubicBezTo>
                  <a:pt x="1389" y="5111"/>
                  <a:pt x="1374" y="5111"/>
                  <a:pt x="1360" y="5111"/>
                </a:cubicBezTo>
                <a:cubicBezTo>
                  <a:pt x="1076" y="5111"/>
                  <a:pt x="803" y="5375"/>
                  <a:pt x="824" y="5707"/>
                </a:cubicBezTo>
                <a:cubicBezTo>
                  <a:pt x="916" y="7101"/>
                  <a:pt x="1428" y="8182"/>
                  <a:pt x="2351" y="8934"/>
                </a:cubicBezTo>
                <a:cubicBezTo>
                  <a:pt x="2176" y="9073"/>
                  <a:pt x="2102" y="9307"/>
                  <a:pt x="2164" y="9524"/>
                </a:cubicBezTo>
                <a:cubicBezTo>
                  <a:pt x="2456" y="10535"/>
                  <a:pt x="3310" y="11633"/>
                  <a:pt x="4615" y="12155"/>
                </a:cubicBezTo>
                <a:cubicBezTo>
                  <a:pt x="3657" y="12655"/>
                  <a:pt x="2516" y="12903"/>
                  <a:pt x="1345" y="12903"/>
                </a:cubicBezTo>
                <a:cubicBezTo>
                  <a:pt x="1111" y="12903"/>
                  <a:pt x="876" y="12893"/>
                  <a:pt x="641" y="12873"/>
                </a:cubicBezTo>
                <a:cubicBezTo>
                  <a:pt x="628" y="12872"/>
                  <a:pt x="615" y="12872"/>
                  <a:pt x="603" y="12872"/>
                </a:cubicBezTo>
                <a:cubicBezTo>
                  <a:pt x="362" y="12872"/>
                  <a:pt x="155" y="13031"/>
                  <a:pt x="78" y="13266"/>
                </a:cubicBezTo>
                <a:cubicBezTo>
                  <a:pt x="0" y="13512"/>
                  <a:pt x="113" y="13788"/>
                  <a:pt x="334" y="13922"/>
                </a:cubicBezTo>
                <a:cubicBezTo>
                  <a:pt x="1162" y="14423"/>
                  <a:pt x="3243" y="15596"/>
                  <a:pt x="6294" y="15596"/>
                </a:cubicBezTo>
                <a:cubicBezTo>
                  <a:pt x="14568" y="15596"/>
                  <a:pt x="17244" y="8279"/>
                  <a:pt x="17244" y="4736"/>
                </a:cubicBezTo>
                <a:cubicBezTo>
                  <a:pt x="17241" y="4515"/>
                  <a:pt x="17243" y="4541"/>
                  <a:pt x="17230" y="4426"/>
                </a:cubicBezTo>
                <a:cubicBezTo>
                  <a:pt x="17250" y="4403"/>
                  <a:pt x="17326" y="4347"/>
                  <a:pt x="17386" y="4301"/>
                </a:cubicBezTo>
                <a:cubicBezTo>
                  <a:pt x="17696" y="4067"/>
                  <a:pt x="18237" y="3680"/>
                  <a:pt x="18983" y="2590"/>
                </a:cubicBezTo>
                <a:cubicBezTo>
                  <a:pt x="19121" y="2386"/>
                  <a:pt x="19111" y="2118"/>
                  <a:pt x="18957" y="1925"/>
                </a:cubicBezTo>
                <a:cubicBezTo>
                  <a:pt x="18840" y="1779"/>
                  <a:pt x="18708" y="1722"/>
                  <a:pt x="18558" y="1722"/>
                </a:cubicBezTo>
                <a:cubicBezTo>
                  <a:pt x="18451" y="1722"/>
                  <a:pt x="18336" y="1751"/>
                  <a:pt x="18212" y="1799"/>
                </a:cubicBezTo>
                <a:cubicBezTo>
                  <a:pt x="18352" y="1553"/>
                  <a:pt x="18467" y="1291"/>
                  <a:pt x="18559" y="1014"/>
                </a:cubicBezTo>
                <a:cubicBezTo>
                  <a:pt x="18631" y="800"/>
                  <a:pt x="18553" y="614"/>
                  <a:pt x="18382" y="465"/>
                </a:cubicBezTo>
                <a:cubicBezTo>
                  <a:pt x="18282" y="379"/>
                  <a:pt x="18151" y="335"/>
                  <a:pt x="18020" y="335"/>
                </a:cubicBezTo>
                <a:cubicBezTo>
                  <a:pt x="17928" y="335"/>
                  <a:pt x="17837" y="356"/>
                  <a:pt x="17754" y="398"/>
                </a:cubicBezTo>
                <a:cubicBezTo>
                  <a:pt x="16848" y="856"/>
                  <a:pt x="16172" y="1054"/>
                  <a:pt x="15873" y="1113"/>
                </a:cubicBezTo>
                <a:cubicBezTo>
                  <a:pt x="15090" y="395"/>
                  <a:pt x="14251" y="0"/>
                  <a:pt x="12981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55" name="Google Shape;8345;p57">
            <a:extLst>
              <a:ext uri="{FF2B5EF4-FFF2-40B4-BE49-F238E27FC236}">
                <a16:creationId xmlns:a16="http://schemas.microsoft.com/office/drawing/2014/main" id="{C9E4EBF4-AA12-F120-09FB-BC3240E7664B}"/>
              </a:ext>
            </a:extLst>
          </p:cNvPr>
          <p:cNvGrpSpPr/>
          <p:nvPr/>
        </p:nvGrpSpPr>
        <p:grpSpPr>
          <a:xfrm>
            <a:off x="3508961" y="6225863"/>
            <a:ext cx="418240" cy="417537"/>
            <a:chOff x="2408992" y="1722875"/>
            <a:chExt cx="397761" cy="397093"/>
          </a:xfrm>
          <a:solidFill>
            <a:srgbClr val="054B99"/>
          </a:solidFill>
        </p:grpSpPr>
        <p:sp>
          <p:nvSpPr>
            <p:cNvPr id="956" name="Google Shape;8346;p57">
              <a:extLst>
                <a:ext uri="{FF2B5EF4-FFF2-40B4-BE49-F238E27FC236}">
                  <a16:creationId xmlns:a16="http://schemas.microsoft.com/office/drawing/2014/main" id="{089B0E11-8962-55E3-B87B-60A8281A1343}"/>
                </a:ext>
              </a:extLst>
            </p:cNvPr>
            <p:cNvSpPr/>
            <p:nvPr/>
          </p:nvSpPr>
          <p:spPr>
            <a:xfrm>
              <a:off x="2492135" y="1827639"/>
              <a:ext cx="213667" cy="185326"/>
            </a:xfrm>
            <a:custGeom>
              <a:avLst/>
              <a:gdLst/>
              <a:ahLst/>
              <a:cxnLst/>
              <a:rect l="l" t="t" r="r" b="b"/>
              <a:pathLst>
                <a:path w="10238" h="8880" extrusionOk="0">
                  <a:moveTo>
                    <a:pt x="2548" y="1"/>
                  </a:moveTo>
                  <a:cubicBezTo>
                    <a:pt x="2277" y="1"/>
                    <a:pt x="2002" y="169"/>
                    <a:pt x="1743" y="427"/>
                  </a:cubicBezTo>
                  <a:cubicBezTo>
                    <a:pt x="1" y="2171"/>
                    <a:pt x="2739" y="5655"/>
                    <a:pt x="3567" y="6491"/>
                  </a:cubicBezTo>
                  <a:cubicBezTo>
                    <a:pt x="4206" y="7123"/>
                    <a:pt x="6403" y="8880"/>
                    <a:pt x="8179" y="8880"/>
                  </a:cubicBezTo>
                  <a:cubicBezTo>
                    <a:pt x="8718" y="8880"/>
                    <a:pt x="9219" y="8718"/>
                    <a:pt x="9626" y="8312"/>
                  </a:cubicBezTo>
                  <a:cubicBezTo>
                    <a:pt x="10054" y="7884"/>
                    <a:pt x="10238" y="7401"/>
                    <a:pt x="9812" y="6981"/>
                  </a:cubicBezTo>
                  <a:cubicBezTo>
                    <a:pt x="9168" y="6339"/>
                    <a:pt x="8797" y="6140"/>
                    <a:pt x="8555" y="6140"/>
                  </a:cubicBezTo>
                  <a:cubicBezTo>
                    <a:pt x="8422" y="6140"/>
                    <a:pt x="8327" y="6200"/>
                    <a:pt x="8248" y="6279"/>
                  </a:cubicBezTo>
                  <a:cubicBezTo>
                    <a:pt x="8064" y="6461"/>
                    <a:pt x="7636" y="7077"/>
                    <a:pt x="7461" y="7252"/>
                  </a:cubicBezTo>
                  <a:cubicBezTo>
                    <a:pt x="7260" y="7452"/>
                    <a:pt x="7021" y="7534"/>
                    <a:pt x="6762" y="7534"/>
                  </a:cubicBezTo>
                  <a:cubicBezTo>
                    <a:pt x="5839" y="7534"/>
                    <a:pt x="4665" y="6485"/>
                    <a:pt x="4117" y="5939"/>
                  </a:cubicBezTo>
                  <a:lnTo>
                    <a:pt x="4115" y="5938"/>
                  </a:lnTo>
                  <a:cubicBezTo>
                    <a:pt x="3417" y="5235"/>
                    <a:pt x="1890" y="3505"/>
                    <a:pt x="2803" y="2592"/>
                  </a:cubicBezTo>
                  <a:cubicBezTo>
                    <a:pt x="2879" y="2516"/>
                    <a:pt x="3056" y="2378"/>
                    <a:pt x="3254" y="2228"/>
                  </a:cubicBezTo>
                  <a:cubicBezTo>
                    <a:pt x="3445" y="2083"/>
                    <a:pt x="3661" y="1922"/>
                    <a:pt x="3776" y="1807"/>
                  </a:cubicBezTo>
                  <a:cubicBezTo>
                    <a:pt x="3999" y="1584"/>
                    <a:pt x="4069" y="1241"/>
                    <a:pt x="3080" y="250"/>
                  </a:cubicBezTo>
                  <a:cubicBezTo>
                    <a:pt x="2909" y="76"/>
                    <a:pt x="2730" y="1"/>
                    <a:pt x="25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8347;p57">
              <a:extLst>
                <a:ext uri="{FF2B5EF4-FFF2-40B4-BE49-F238E27FC236}">
                  <a16:creationId xmlns:a16="http://schemas.microsoft.com/office/drawing/2014/main" id="{DB3DB3A6-2EA5-E63A-479C-DF8941EC7626}"/>
                </a:ext>
              </a:extLst>
            </p:cNvPr>
            <p:cNvSpPr/>
            <p:nvPr/>
          </p:nvSpPr>
          <p:spPr>
            <a:xfrm>
              <a:off x="2408992" y="1722875"/>
              <a:ext cx="397761" cy="397093"/>
            </a:xfrm>
            <a:custGeom>
              <a:avLst/>
              <a:gdLst/>
              <a:ahLst/>
              <a:cxnLst/>
              <a:rect l="l" t="t" r="r" b="b"/>
              <a:pathLst>
                <a:path w="19059" h="19027" extrusionOk="0">
                  <a:moveTo>
                    <a:pt x="6538" y="3907"/>
                  </a:moveTo>
                  <a:cubicBezTo>
                    <a:pt x="7030" y="3907"/>
                    <a:pt x="7490" y="4114"/>
                    <a:pt x="7853" y="4483"/>
                  </a:cubicBezTo>
                  <a:cubicBezTo>
                    <a:pt x="8326" y="4955"/>
                    <a:pt x="9768" y="6397"/>
                    <a:pt x="8549" y="7616"/>
                  </a:cubicBezTo>
                  <a:cubicBezTo>
                    <a:pt x="8407" y="7756"/>
                    <a:pt x="8145" y="7957"/>
                    <a:pt x="7912" y="8136"/>
                  </a:cubicBezTo>
                  <a:cubicBezTo>
                    <a:pt x="7767" y="8246"/>
                    <a:pt x="7634" y="8343"/>
                    <a:pt x="7576" y="8400"/>
                  </a:cubicBezTo>
                  <a:cubicBezTo>
                    <a:pt x="7599" y="8585"/>
                    <a:pt x="8227" y="9504"/>
                    <a:pt x="8888" y="10169"/>
                  </a:cubicBezTo>
                  <a:cubicBezTo>
                    <a:pt x="9546" y="10823"/>
                    <a:pt x="10450" y="11437"/>
                    <a:pt x="10732" y="11437"/>
                  </a:cubicBezTo>
                  <a:cubicBezTo>
                    <a:pt x="10736" y="11437"/>
                    <a:pt x="10740" y="11437"/>
                    <a:pt x="10744" y="11437"/>
                  </a:cubicBezTo>
                  <a:cubicBezTo>
                    <a:pt x="10716" y="11423"/>
                    <a:pt x="10813" y="11292"/>
                    <a:pt x="10923" y="11147"/>
                  </a:cubicBezTo>
                  <a:cubicBezTo>
                    <a:pt x="11100" y="10913"/>
                    <a:pt x="11301" y="10650"/>
                    <a:pt x="11443" y="10510"/>
                  </a:cubicBezTo>
                  <a:cubicBezTo>
                    <a:pt x="11789" y="10163"/>
                    <a:pt x="12153" y="10031"/>
                    <a:pt x="12508" y="10031"/>
                  </a:cubicBezTo>
                  <a:cubicBezTo>
                    <a:pt x="13402" y="10031"/>
                    <a:pt x="14236" y="10866"/>
                    <a:pt x="14576" y="11205"/>
                  </a:cubicBezTo>
                  <a:cubicBezTo>
                    <a:pt x="15328" y="11943"/>
                    <a:pt x="15425" y="13093"/>
                    <a:pt x="14399" y="14119"/>
                  </a:cubicBezTo>
                  <a:cubicBezTo>
                    <a:pt x="13750" y="14770"/>
                    <a:pt x="12980" y="15023"/>
                    <a:pt x="12179" y="15023"/>
                  </a:cubicBezTo>
                  <a:cubicBezTo>
                    <a:pt x="10063" y="15023"/>
                    <a:pt x="7723" y="13248"/>
                    <a:pt x="6764" y="12299"/>
                  </a:cubicBezTo>
                  <a:cubicBezTo>
                    <a:pt x="5451" y="10974"/>
                    <a:pt x="2573" y="7025"/>
                    <a:pt x="4938" y="4660"/>
                  </a:cubicBezTo>
                  <a:cubicBezTo>
                    <a:pt x="5458" y="4140"/>
                    <a:pt x="6017" y="3907"/>
                    <a:pt x="6538" y="3907"/>
                  </a:cubicBezTo>
                  <a:close/>
                  <a:moveTo>
                    <a:pt x="9545" y="0"/>
                  </a:moveTo>
                  <a:cubicBezTo>
                    <a:pt x="4319" y="0"/>
                    <a:pt x="31" y="4288"/>
                    <a:pt x="31" y="9514"/>
                  </a:cubicBezTo>
                  <a:cubicBezTo>
                    <a:pt x="31" y="11064"/>
                    <a:pt x="448" y="12594"/>
                    <a:pt x="1172" y="13954"/>
                  </a:cubicBezTo>
                  <a:lnTo>
                    <a:pt x="49" y="18334"/>
                  </a:lnTo>
                  <a:cubicBezTo>
                    <a:pt x="1" y="18524"/>
                    <a:pt x="57" y="18725"/>
                    <a:pt x="195" y="18863"/>
                  </a:cubicBezTo>
                  <a:cubicBezTo>
                    <a:pt x="302" y="18971"/>
                    <a:pt x="445" y="19027"/>
                    <a:pt x="590" y="19027"/>
                  </a:cubicBezTo>
                  <a:cubicBezTo>
                    <a:pt x="635" y="19027"/>
                    <a:pt x="680" y="19021"/>
                    <a:pt x="724" y="19010"/>
                  </a:cubicBezTo>
                  <a:lnTo>
                    <a:pt x="5104" y="17887"/>
                  </a:lnTo>
                  <a:cubicBezTo>
                    <a:pt x="6465" y="18609"/>
                    <a:pt x="7995" y="19026"/>
                    <a:pt x="9545" y="19026"/>
                  </a:cubicBezTo>
                  <a:cubicBezTo>
                    <a:pt x="14770" y="19026"/>
                    <a:pt x="19058" y="14738"/>
                    <a:pt x="19058" y="9514"/>
                  </a:cubicBezTo>
                  <a:cubicBezTo>
                    <a:pt x="19058" y="4288"/>
                    <a:pt x="14770" y="0"/>
                    <a:pt x="95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8" name="Google Shape;8348;p57">
            <a:extLst>
              <a:ext uri="{FF2B5EF4-FFF2-40B4-BE49-F238E27FC236}">
                <a16:creationId xmlns:a16="http://schemas.microsoft.com/office/drawing/2014/main" id="{93DD291A-D462-40B0-1062-06367B61E016}"/>
              </a:ext>
            </a:extLst>
          </p:cNvPr>
          <p:cNvGrpSpPr/>
          <p:nvPr/>
        </p:nvGrpSpPr>
        <p:grpSpPr>
          <a:xfrm>
            <a:off x="9096787" y="3697725"/>
            <a:ext cx="385432" cy="438495"/>
            <a:chOff x="7660859" y="2571753"/>
            <a:chExt cx="366561" cy="417024"/>
          </a:xfrm>
          <a:solidFill>
            <a:srgbClr val="054B99"/>
          </a:solidFill>
        </p:grpSpPr>
        <p:sp>
          <p:nvSpPr>
            <p:cNvPr id="959" name="Google Shape;8349;p57">
              <a:extLst>
                <a:ext uri="{FF2B5EF4-FFF2-40B4-BE49-F238E27FC236}">
                  <a16:creationId xmlns:a16="http://schemas.microsoft.com/office/drawing/2014/main" id="{F20FF289-19AD-96EB-EAE5-88B0F6FF9AA8}"/>
                </a:ext>
              </a:extLst>
            </p:cNvPr>
            <p:cNvSpPr/>
            <p:nvPr/>
          </p:nvSpPr>
          <p:spPr>
            <a:xfrm>
              <a:off x="7770506" y="2633631"/>
              <a:ext cx="147259" cy="146633"/>
            </a:xfrm>
            <a:custGeom>
              <a:avLst/>
              <a:gdLst/>
              <a:ahLst/>
              <a:cxnLst/>
              <a:rect l="l" t="t" r="r" b="b"/>
              <a:pathLst>
                <a:path w="7056" h="7026" extrusionOk="0">
                  <a:moveTo>
                    <a:pt x="4114" y="2928"/>
                  </a:moveTo>
                  <a:lnTo>
                    <a:pt x="4114" y="4099"/>
                  </a:lnTo>
                  <a:lnTo>
                    <a:pt x="2943" y="4099"/>
                  </a:lnTo>
                  <a:lnTo>
                    <a:pt x="2943" y="2928"/>
                  </a:lnTo>
                  <a:close/>
                  <a:moveTo>
                    <a:pt x="2354" y="1"/>
                  </a:moveTo>
                  <a:cubicBezTo>
                    <a:pt x="2032" y="1"/>
                    <a:pt x="1771" y="263"/>
                    <a:pt x="1771" y="586"/>
                  </a:cubicBezTo>
                  <a:lnTo>
                    <a:pt x="1771" y="1757"/>
                  </a:lnTo>
                  <a:lnTo>
                    <a:pt x="618" y="1757"/>
                  </a:lnTo>
                  <a:cubicBezTo>
                    <a:pt x="301" y="1757"/>
                    <a:pt x="31" y="1999"/>
                    <a:pt x="17" y="2314"/>
                  </a:cubicBezTo>
                  <a:cubicBezTo>
                    <a:pt x="1" y="2650"/>
                    <a:pt x="268" y="2928"/>
                    <a:pt x="600" y="2928"/>
                  </a:cubicBezTo>
                  <a:lnTo>
                    <a:pt x="1771" y="2928"/>
                  </a:lnTo>
                  <a:lnTo>
                    <a:pt x="1771" y="4099"/>
                  </a:lnTo>
                  <a:lnTo>
                    <a:pt x="618" y="4099"/>
                  </a:lnTo>
                  <a:cubicBezTo>
                    <a:pt x="301" y="4099"/>
                    <a:pt x="31" y="4341"/>
                    <a:pt x="17" y="4656"/>
                  </a:cubicBezTo>
                  <a:cubicBezTo>
                    <a:pt x="1" y="4992"/>
                    <a:pt x="268" y="5270"/>
                    <a:pt x="600" y="5270"/>
                  </a:cubicBezTo>
                  <a:lnTo>
                    <a:pt x="1771" y="5270"/>
                  </a:lnTo>
                  <a:lnTo>
                    <a:pt x="1771" y="6423"/>
                  </a:lnTo>
                  <a:cubicBezTo>
                    <a:pt x="1771" y="6738"/>
                    <a:pt x="2014" y="7011"/>
                    <a:pt x="2329" y="7025"/>
                  </a:cubicBezTo>
                  <a:cubicBezTo>
                    <a:pt x="2338" y="7025"/>
                    <a:pt x="2348" y="7025"/>
                    <a:pt x="2357" y="7025"/>
                  </a:cubicBezTo>
                  <a:cubicBezTo>
                    <a:pt x="2680" y="7025"/>
                    <a:pt x="2943" y="6764"/>
                    <a:pt x="2943" y="6441"/>
                  </a:cubicBezTo>
                  <a:lnTo>
                    <a:pt x="2943" y="5270"/>
                  </a:lnTo>
                  <a:lnTo>
                    <a:pt x="4114" y="5270"/>
                  </a:lnTo>
                  <a:lnTo>
                    <a:pt x="4114" y="6423"/>
                  </a:lnTo>
                  <a:cubicBezTo>
                    <a:pt x="4114" y="6738"/>
                    <a:pt x="4356" y="7011"/>
                    <a:pt x="4671" y="7025"/>
                  </a:cubicBezTo>
                  <a:cubicBezTo>
                    <a:pt x="4680" y="7025"/>
                    <a:pt x="4690" y="7025"/>
                    <a:pt x="4699" y="7025"/>
                  </a:cubicBezTo>
                  <a:cubicBezTo>
                    <a:pt x="5023" y="7025"/>
                    <a:pt x="5285" y="6764"/>
                    <a:pt x="5285" y="6441"/>
                  </a:cubicBezTo>
                  <a:lnTo>
                    <a:pt x="5285" y="5270"/>
                  </a:lnTo>
                  <a:lnTo>
                    <a:pt x="6456" y="5270"/>
                  </a:lnTo>
                  <a:cubicBezTo>
                    <a:pt x="6788" y="5270"/>
                    <a:pt x="7056" y="4992"/>
                    <a:pt x="7040" y="4656"/>
                  </a:cubicBezTo>
                  <a:cubicBezTo>
                    <a:pt x="7025" y="4341"/>
                    <a:pt x="6753" y="4099"/>
                    <a:pt x="6438" y="4099"/>
                  </a:cubicBezTo>
                  <a:lnTo>
                    <a:pt x="5285" y="4099"/>
                  </a:lnTo>
                  <a:lnTo>
                    <a:pt x="5285" y="2928"/>
                  </a:lnTo>
                  <a:lnTo>
                    <a:pt x="6438" y="2928"/>
                  </a:lnTo>
                  <a:cubicBezTo>
                    <a:pt x="6753" y="2928"/>
                    <a:pt x="7025" y="2685"/>
                    <a:pt x="7040" y="2370"/>
                  </a:cubicBezTo>
                  <a:cubicBezTo>
                    <a:pt x="7056" y="2034"/>
                    <a:pt x="6788" y="1757"/>
                    <a:pt x="6456" y="1757"/>
                  </a:cubicBezTo>
                  <a:lnTo>
                    <a:pt x="5285" y="1757"/>
                  </a:lnTo>
                  <a:lnTo>
                    <a:pt x="5285" y="603"/>
                  </a:lnTo>
                  <a:cubicBezTo>
                    <a:pt x="5285" y="287"/>
                    <a:pt x="5042" y="16"/>
                    <a:pt x="4727" y="2"/>
                  </a:cubicBezTo>
                  <a:cubicBezTo>
                    <a:pt x="4717" y="1"/>
                    <a:pt x="4707" y="1"/>
                    <a:pt x="4696" y="1"/>
                  </a:cubicBezTo>
                  <a:cubicBezTo>
                    <a:pt x="4374" y="1"/>
                    <a:pt x="4114" y="263"/>
                    <a:pt x="4114" y="586"/>
                  </a:cubicBezTo>
                  <a:lnTo>
                    <a:pt x="4114" y="1757"/>
                  </a:lnTo>
                  <a:lnTo>
                    <a:pt x="2943" y="1757"/>
                  </a:lnTo>
                  <a:lnTo>
                    <a:pt x="2943" y="603"/>
                  </a:lnTo>
                  <a:cubicBezTo>
                    <a:pt x="2943" y="287"/>
                    <a:pt x="2700" y="16"/>
                    <a:pt x="2385" y="2"/>
                  </a:cubicBezTo>
                  <a:cubicBezTo>
                    <a:pt x="2375" y="1"/>
                    <a:pt x="2364" y="1"/>
                    <a:pt x="23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8350;p57">
              <a:extLst>
                <a:ext uri="{FF2B5EF4-FFF2-40B4-BE49-F238E27FC236}">
                  <a16:creationId xmlns:a16="http://schemas.microsoft.com/office/drawing/2014/main" id="{7E479F2C-62B1-2F34-5E2D-C07718589303}"/>
                </a:ext>
              </a:extLst>
            </p:cNvPr>
            <p:cNvSpPr/>
            <p:nvPr/>
          </p:nvSpPr>
          <p:spPr>
            <a:xfrm>
              <a:off x="7730834" y="2792447"/>
              <a:ext cx="226648" cy="76781"/>
            </a:xfrm>
            <a:custGeom>
              <a:avLst/>
              <a:gdLst/>
              <a:ahLst/>
              <a:cxnLst/>
              <a:rect l="l" t="t" r="r" b="b"/>
              <a:pathLst>
                <a:path w="10860" h="3679" extrusionOk="0">
                  <a:moveTo>
                    <a:pt x="747" y="0"/>
                  </a:moveTo>
                  <a:cubicBezTo>
                    <a:pt x="280" y="0"/>
                    <a:pt x="0" y="520"/>
                    <a:pt x="258" y="910"/>
                  </a:cubicBezTo>
                  <a:cubicBezTo>
                    <a:pt x="1470" y="2730"/>
                    <a:pt x="3430" y="3678"/>
                    <a:pt x="5429" y="3678"/>
                  </a:cubicBezTo>
                  <a:cubicBezTo>
                    <a:pt x="7423" y="3678"/>
                    <a:pt x="9385" y="2733"/>
                    <a:pt x="10600" y="911"/>
                  </a:cubicBezTo>
                  <a:cubicBezTo>
                    <a:pt x="10860" y="523"/>
                    <a:pt x="10578" y="2"/>
                    <a:pt x="10116" y="2"/>
                  </a:cubicBezTo>
                  <a:cubicBezTo>
                    <a:pt x="10115" y="2"/>
                    <a:pt x="10114" y="2"/>
                    <a:pt x="10113" y="2"/>
                  </a:cubicBezTo>
                  <a:cubicBezTo>
                    <a:pt x="9924" y="2"/>
                    <a:pt x="9738" y="92"/>
                    <a:pt x="9625" y="262"/>
                  </a:cubicBezTo>
                  <a:cubicBezTo>
                    <a:pt x="8688" y="1668"/>
                    <a:pt x="7119" y="2507"/>
                    <a:pt x="5429" y="2507"/>
                  </a:cubicBezTo>
                  <a:cubicBezTo>
                    <a:pt x="3740" y="2507"/>
                    <a:pt x="2172" y="1668"/>
                    <a:pt x="1235" y="264"/>
                  </a:cubicBezTo>
                  <a:cubicBezTo>
                    <a:pt x="1125" y="101"/>
                    <a:pt x="943" y="0"/>
                    <a:pt x="7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8351;p57">
              <a:extLst>
                <a:ext uri="{FF2B5EF4-FFF2-40B4-BE49-F238E27FC236}">
                  <a16:creationId xmlns:a16="http://schemas.microsoft.com/office/drawing/2014/main" id="{7F3BC1A0-4584-7DFF-F56F-E04B2CF55E96}"/>
                </a:ext>
              </a:extLst>
            </p:cNvPr>
            <p:cNvSpPr/>
            <p:nvPr/>
          </p:nvSpPr>
          <p:spPr>
            <a:xfrm>
              <a:off x="7660859" y="2571753"/>
              <a:ext cx="366561" cy="417024"/>
            </a:xfrm>
            <a:custGeom>
              <a:avLst/>
              <a:gdLst/>
              <a:ahLst/>
              <a:cxnLst/>
              <a:rect l="l" t="t" r="r" b="b"/>
              <a:pathLst>
                <a:path w="17564" h="19982" extrusionOk="0">
                  <a:moveTo>
                    <a:pt x="14636" y="1169"/>
                  </a:moveTo>
                  <a:cubicBezTo>
                    <a:pt x="15587" y="1169"/>
                    <a:pt x="16392" y="1992"/>
                    <a:pt x="16392" y="2965"/>
                  </a:cubicBezTo>
                  <a:lnTo>
                    <a:pt x="16392" y="14674"/>
                  </a:lnTo>
                  <a:cubicBezTo>
                    <a:pt x="16392" y="15643"/>
                    <a:pt x="15607" y="16431"/>
                    <a:pt x="14636" y="16431"/>
                  </a:cubicBezTo>
                  <a:lnTo>
                    <a:pt x="11124" y="16431"/>
                  </a:lnTo>
                  <a:cubicBezTo>
                    <a:pt x="10967" y="16431"/>
                    <a:pt x="10816" y="16493"/>
                    <a:pt x="10707" y="16604"/>
                  </a:cubicBezTo>
                  <a:lnTo>
                    <a:pt x="8782" y="18561"/>
                  </a:lnTo>
                  <a:lnTo>
                    <a:pt x="6857" y="16604"/>
                  </a:lnTo>
                  <a:cubicBezTo>
                    <a:pt x="6748" y="16493"/>
                    <a:pt x="6597" y="16431"/>
                    <a:pt x="6440" y="16431"/>
                  </a:cubicBezTo>
                  <a:lnTo>
                    <a:pt x="2928" y="16431"/>
                  </a:lnTo>
                  <a:cubicBezTo>
                    <a:pt x="1959" y="16431"/>
                    <a:pt x="1172" y="15643"/>
                    <a:pt x="1172" y="14674"/>
                  </a:cubicBezTo>
                  <a:lnTo>
                    <a:pt x="1172" y="2965"/>
                  </a:lnTo>
                  <a:cubicBezTo>
                    <a:pt x="1172" y="1992"/>
                    <a:pt x="1977" y="1169"/>
                    <a:pt x="2928" y="1169"/>
                  </a:cubicBezTo>
                  <a:close/>
                  <a:moveTo>
                    <a:pt x="2928" y="0"/>
                  </a:moveTo>
                  <a:cubicBezTo>
                    <a:pt x="1310" y="0"/>
                    <a:pt x="1" y="1346"/>
                    <a:pt x="1" y="2965"/>
                  </a:cubicBezTo>
                  <a:lnTo>
                    <a:pt x="1" y="14674"/>
                  </a:lnTo>
                  <a:cubicBezTo>
                    <a:pt x="1" y="16291"/>
                    <a:pt x="1312" y="17600"/>
                    <a:pt x="2928" y="17600"/>
                  </a:cubicBezTo>
                  <a:lnTo>
                    <a:pt x="6196" y="17600"/>
                  </a:lnTo>
                  <a:lnTo>
                    <a:pt x="8365" y="19806"/>
                  </a:lnTo>
                  <a:cubicBezTo>
                    <a:pt x="8474" y="19919"/>
                    <a:pt x="8625" y="19981"/>
                    <a:pt x="8782" y="19981"/>
                  </a:cubicBezTo>
                  <a:cubicBezTo>
                    <a:pt x="8940" y="19981"/>
                    <a:pt x="9090" y="19919"/>
                    <a:pt x="9200" y="19806"/>
                  </a:cubicBezTo>
                  <a:lnTo>
                    <a:pt x="11370" y="17600"/>
                  </a:lnTo>
                  <a:lnTo>
                    <a:pt x="14636" y="17600"/>
                  </a:lnTo>
                  <a:cubicBezTo>
                    <a:pt x="16251" y="17600"/>
                    <a:pt x="17563" y="16287"/>
                    <a:pt x="17563" y="14674"/>
                  </a:cubicBezTo>
                  <a:lnTo>
                    <a:pt x="17563" y="2965"/>
                  </a:lnTo>
                  <a:cubicBezTo>
                    <a:pt x="17563" y="1348"/>
                    <a:pt x="16254" y="0"/>
                    <a:pt x="146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2" name="Google Shape;8352;p57">
            <a:extLst>
              <a:ext uri="{FF2B5EF4-FFF2-40B4-BE49-F238E27FC236}">
                <a16:creationId xmlns:a16="http://schemas.microsoft.com/office/drawing/2014/main" id="{14B3C50F-EA90-21E9-DD46-45746A963F93}"/>
              </a:ext>
            </a:extLst>
          </p:cNvPr>
          <p:cNvGrpSpPr/>
          <p:nvPr/>
        </p:nvGrpSpPr>
        <p:grpSpPr>
          <a:xfrm>
            <a:off x="6855616" y="3697725"/>
            <a:ext cx="438495" cy="438495"/>
            <a:chOff x="5566722" y="2571753"/>
            <a:chExt cx="417024" cy="417024"/>
          </a:xfrm>
          <a:solidFill>
            <a:srgbClr val="054B99"/>
          </a:solidFill>
        </p:grpSpPr>
        <p:sp>
          <p:nvSpPr>
            <p:cNvPr id="963" name="Google Shape;8353;p57">
              <a:extLst>
                <a:ext uri="{FF2B5EF4-FFF2-40B4-BE49-F238E27FC236}">
                  <a16:creationId xmlns:a16="http://schemas.microsoft.com/office/drawing/2014/main" id="{036312F6-8864-AFC2-1AE0-0F1CE2D6D0FE}"/>
                </a:ext>
              </a:extLst>
            </p:cNvPr>
            <p:cNvSpPr/>
            <p:nvPr/>
          </p:nvSpPr>
          <p:spPr>
            <a:xfrm>
              <a:off x="5566722" y="2571753"/>
              <a:ext cx="417024" cy="417024"/>
            </a:xfrm>
            <a:custGeom>
              <a:avLst/>
              <a:gdLst/>
              <a:ahLst/>
              <a:cxnLst/>
              <a:rect l="l" t="t" r="r" b="b"/>
              <a:pathLst>
                <a:path w="19982" h="19982" extrusionOk="0">
                  <a:moveTo>
                    <a:pt x="9990" y="1171"/>
                  </a:moveTo>
                  <a:cubicBezTo>
                    <a:pt x="14855" y="1171"/>
                    <a:pt x="18810" y="5127"/>
                    <a:pt x="18810" y="9991"/>
                  </a:cubicBezTo>
                  <a:cubicBezTo>
                    <a:pt x="18810" y="14854"/>
                    <a:pt x="14855" y="18810"/>
                    <a:pt x="9990" y="18810"/>
                  </a:cubicBezTo>
                  <a:cubicBezTo>
                    <a:pt x="5127" y="18810"/>
                    <a:pt x="1170" y="14854"/>
                    <a:pt x="1170" y="9991"/>
                  </a:cubicBezTo>
                  <a:cubicBezTo>
                    <a:pt x="1170" y="5127"/>
                    <a:pt x="5127" y="1171"/>
                    <a:pt x="9990" y="1171"/>
                  </a:cubicBezTo>
                  <a:close/>
                  <a:moveTo>
                    <a:pt x="9990" y="0"/>
                  </a:moveTo>
                  <a:cubicBezTo>
                    <a:pt x="4488" y="0"/>
                    <a:pt x="0" y="4490"/>
                    <a:pt x="0" y="9990"/>
                  </a:cubicBezTo>
                  <a:cubicBezTo>
                    <a:pt x="0" y="15493"/>
                    <a:pt x="4490" y="19981"/>
                    <a:pt x="9990" y="19981"/>
                  </a:cubicBezTo>
                  <a:cubicBezTo>
                    <a:pt x="15492" y="19981"/>
                    <a:pt x="19981" y="15491"/>
                    <a:pt x="19981" y="9990"/>
                  </a:cubicBezTo>
                  <a:cubicBezTo>
                    <a:pt x="19981" y="4488"/>
                    <a:pt x="15492" y="0"/>
                    <a:pt x="99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8354;p57">
              <a:extLst>
                <a:ext uri="{FF2B5EF4-FFF2-40B4-BE49-F238E27FC236}">
                  <a16:creationId xmlns:a16="http://schemas.microsoft.com/office/drawing/2014/main" id="{AB32B6A7-F99D-C2F2-5210-9BDB2F22EBC7}"/>
                </a:ext>
              </a:extLst>
            </p:cNvPr>
            <p:cNvSpPr/>
            <p:nvPr/>
          </p:nvSpPr>
          <p:spPr>
            <a:xfrm>
              <a:off x="5653037" y="2658069"/>
              <a:ext cx="207719" cy="243052"/>
            </a:xfrm>
            <a:custGeom>
              <a:avLst/>
              <a:gdLst/>
              <a:ahLst/>
              <a:cxnLst/>
              <a:rect l="l" t="t" r="r" b="b"/>
              <a:pathLst>
                <a:path w="9953" h="11646" extrusionOk="0">
                  <a:moveTo>
                    <a:pt x="8782" y="1300"/>
                  </a:moveTo>
                  <a:lnTo>
                    <a:pt x="8782" y="2448"/>
                  </a:lnTo>
                  <a:lnTo>
                    <a:pt x="4099" y="3384"/>
                  </a:lnTo>
                  <a:lnTo>
                    <a:pt x="4099" y="2236"/>
                  </a:lnTo>
                  <a:lnTo>
                    <a:pt x="8782" y="1300"/>
                  </a:lnTo>
                  <a:close/>
                  <a:moveTo>
                    <a:pt x="8782" y="7304"/>
                  </a:moveTo>
                  <a:lnTo>
                    <a:pt x="8782" y="8447"/>
                  </a:lnTo>
                  <a:cubicBezTo>
                    <a:pt x="8782" y="8766"/>
                    <a:pt x="8591" y="9047"/>
                    <a:pt x="8295" y="9165"/>
                  </a:cubicBezTo>
                  <a:cubicBezTo>
                    <a:pt x="8163" y="9218"/>
                    <a:pt x="7987" y="9306"/>
                    <a:pt x="7782" y="9306"/>
                  </a:cubicBezTo>
                  <a:cubicBezTo>
                    <a:pt x="7653" y="9306"/>
                    <a:pt x="7513" y="9271"/>
                    <a:pt x="7365" y="9171"/>
                  </a:cubicBezTo>
                  <a:cubicBezTo>
                    <a:pt x="6850" y="8824"/>
                    <a:pt x="6937" y="8042"/>
                    <a:pt x="7512" y="7812"/>
                  </a:cubicBezTo>
                  <a:lnTo>
                    <a:pt x="8782" y="7304"/>
                  </a:lnTo>
                  <a:close/>
                  <a:moveTo>
                    <a:pt x="2928" y="8475"/>
                  </a:moveTo>
                  <a:lnTo>
                    <a:pt x="2928" y="9618"/>
                  </a:lnTo>
                  <a:cubicBezTo>
                    <a:pt x="2928" y="9937"/>
                    <a:pt x="2737" y="10218"/>
                    <a:pt x="2442" y="10336"/>
                  </a:cubicBezTo>
                  <a:cubicBezTo>
                    <a:pt x="2308" y="10389"/>
                    <a:pt x="2132" y="10476"/>
                    <a:pt x="1928" y="10476"/>
                  </a:cubicBezTo>
                  <a:cubicBezTo>
                    <a:pt x="1799" y="10476"/>
                    <a:pt x="1659" y="10442"/>
                    <a:pt x="1511" y="10342"/>
                  </a:cubicBezTo>
                  <a:cubicBezTo>
                    <a:pt x="996" y="9993"/>
                    <a:pt x="1083" y="9213"/>
                    <a:pt x="1658" y="8983"/>
                  </a:cubicBezTo>
                  <a:lnTo>
                    <a:pt x="2928" y="8475"/>
                  </a:lnTo>
                  <a:close/>
                  <a:moveTo>
                    <a:pt x="9369" y="1"/>
                  </a:moveTo>
                  <a:cubicBezTo>
                    <a:pt x="9330" y="1"/>
                    <a:pt x="9291" y="4"/>
                    <a:pt x="9252" y="12"/>
                  </a:cubicBezTo>
                  <a:lnTo>
                    <a:pt x="3399" y="1182"/>
                  </a:lnTo>
                  <a:cubicBezTo>
                    <a:pt x="3124" y="1237"/>
                    <a:pt x="2928" y="1477"/>
                    <a:pt x="2928" y="1757"/>
                  </a:cubicBezTo>
                  <a:lnTo>
                    <a:pt x="2928" y="7214"/>
                  </a:lnTo>
                  <a:lnTo>
                    <a:pt x="1223" y="7897"/>
                  </a:lnTo>
                  <a:cubicBezTo>
                    <a:pt x="480" y="8192"/>
                    <a:pt x="0" y="8902"/>
                    <a:pt x="0" y="9701"/>
                  </a:cubicBezTo>
                  <a:cubicBezTo>
                    <a:pt x="0" y="10782"/>
                    <a:pt x="880" y="11645"/>
                    <a:pt x="1944" y="11645"/>
                  </a:cubicBezTo>
                  <a:cubicBezTo>
                    <a:pt x="2362" y="11645"/>
                    <a:pt x="2624" y="11523"/>
                    <a:pt x="2877" y="11423"/>
                  </a:cubicBezTo>
                  <a:cubicBezTo>
                    <a:pt x="3618" y="11125"/>
                    <a:pt x="4099" y="10418"/>
                    <a:pt x="4099" y="9618"/>
                  </a:cubicBezTo>
                  <a:lnTo>
                    <a:pt x="4099" y="4578"/>
                  </a:lnTo>
                  <a:lnTo>
                    <a:pt x="8782" y="3641"/>
                  </a:lnTo>
                  <a:lnTo>
                    <a:pt x="8782" y="6043"/>
                  </a:lnTo>
                  <a:lnTo>
                    <a:pt x="7076" y="6726"/>
                  </a:lnTo>
                  <a:cubicBezTo>
                    <a:pt x="6335" y="7023"/>
                    <a:pt x="5854" y="7731"/>
                    <a:pt x="5854" y="8530"/>
                  </a:cubicBezTo>
                  <a:cubicBezTo>
                    <a:pt x="5854" y="9611"/>
                    <a:pt x="6733" y="10476"/>
                    <a:pt x="7798" y="10476"/>
                  </a:cubicBezTo>
                  <a:cubicBezTo>
                    <a:pt x="8216" y="10476"/>
                    <a:pt x="8477" y="10354"/>
                    <a:pt x="8730" y="10251"/>
                  </a:cubicBezTo>
                  <a:cubicBezTo>
                    <a:pt x="9473" y="9956"/>
                    <a:pt x="9953" y="9247"/>
                    <a:pt x="9953" y="8447"/>
                  </a:cubicBezTo>
                  <a:lnTo>
                    <a:pt x="9953" y="586"/>
                  </a:lnTo>
                  <a:cubicBezTo>
                    <a:pt x="9953" y="410"/>
                    <a:pt x="9873" y="244"/>
                    <a:pt x="9739" y="133"/>
                  </a:cubicBezTo>
                  <a:cubicBezTo>
                    <a:pt x="9633" y="47"/>
                    <a:pt x="9503" y="1"/>
                    <a:pt x="93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5" name="Google Shape;8355;p57">
            <a:extLst>
              <a:ext uri="{FF2B5EF4-FFF2-40B4-BE49-F238E27FC236}">
                <a16:creationId xmlns:a16="http://schemas.microsoft.com/office/drawing/2014/main" id="{D554A89D-610F-E0A8-FFB2-56F714C66543}"/>
              </a:ext>
            </a:extLst>
          </p:cNvPr>
          <p:cNvGrpSpPr/>
          <p:nvPr/>
        </p:nvGrpSpPr>
        <p:grpSpPr>
          <a:xfrm>
            <a:off x="7415911" y="3807788"/>
            <a:ext cx="438483" cy="218370"/>
            <a:chOff x="6090251" y="2676413"/>
            <a:chExt cx="417014" cy="207677"/>
          </a:xfrm>
          <a:solidFill>
            <a:srgbClr val="054B99"/>
          </a:solidFill>
        </p:grpSpPr>
        <p:sp>
          <p:nvSpPr>
            <p:cNvPr id="966" name="Google Shape;8356;p57">
              <a:extLst>
                <a:ext uri="{FF2B5EF4-FFF2-40B4-BE49-F238E27FC236}">
                  <a16:creationId xmlns:a16="http://schemas.microsoft.com/office/drawing/2014/main" id="{3F4C0FA3-F07C-9265-4FCB-863F0B7E3471}"/>
                </a:ext>
              </a:extLst>
            </p:cNvPr>
            <p:cNvSpPr/>
            <p:nvPr/>
          </p:nvSpPr>
          <p:spPr>
            <a:xfrm>
              <a:off x="6237672" y="2725248"/>
              <a:ext cx="61086" cy="158842"/>
            </a:xfrm>
            <a:custGeom>
              <a:avLst/>
              <a:gdLst/>
              <a:ahLst/>
              <a:cxnLst/>
              <a:rect l="l" t="t" r="r" b="b"/>
              <a:pathLst>
                <a:path w="2927" h="7611" extrusionOk="0">
                  <a:moveTo>
                    <a:pt x="1463" y="1172"/>
                  </a:moveTo>
                  <a:cubicBezTo>
                    <a:pt x="1624" y="1172"/>
                    <a:pt x="1757" y="1303"/>
                    <a:pt x="1757" y="1465"/>
                  </a:cubicBezTo>
                  <a:lnTo>
                    <a:pt x="1757" y="6148"/>
                  </a:lnTo>
                  <a:cubicBezTo>
                    <a:pt x="1757" y="6309"/>
                    <a:pt x="1624" y="6440"/>
                    <a:pt x="1463" y="6440"/>
                  </a:cubicBezTo>
                  <a:cubicBezTo>
                    <a:pt x="1302" y="6440"/>
                    <a:pt x="1171" y="6309"/>
                    <a:pt x="1171" y="6148"/>
                  </a:cubicBezTo>
                  <a:lnTo>
                    <a:pt x="1171" y="1465"/>
                  </a:lnTo>
                  <a:cubicBezTo>
                    <a:pt x="1171" y="1303"/>
                    <a:pt x="1302" y="1172"/>
                    <a:pt x="1463" y="1172"/>
                  </a:cubicBezTo>
                  <a:close/>
                  <a:moveTo>
                    <a:pt x="1463" y="1"/>
                  </a:moveTo>
                  <a:cubicBezTo>
                    <a:pt x="657" y="1"/>
                    <a:pt x="0" y="657"/>
                    <a:pt x="0" y="1465"/>
                  </a:cubicBezTo>
                  <a:lnTo>
                    <a:pt x="0" y="6148"/>
                  </a:lnTo>
                  <a:cubicBezTo>
                    <a:pt x="0" y="6955"/>
                    <a:pt x="657" y="7611"/>
                    <a:pt x="1463" y="7611"/>
                  </a:cubicBezTo>
                  <a:cubicBezTo>
                    <a:pt x="2270" y="7611"/>
                    <a:pt x="2926" y="6955"/>
                    <a:pt x="2926" y="6148"/>
                  </a:cubicBezTo>
                  <a:lnTo>
                    <a:pt x="2926" y="1465"/>
                  </a:lnTo>
                  <a:cubicBezTo>
                    <a:pt x="2926" y="657"/>
                    <a:pt x="2270" y="1"/>
                    <a:pt x="14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8357;p57">
              <a:extLst>
                <a:ext uri="{FF2B5EF4-FFF2-40B4-BE49-F238E27FC236}">
                  <a16:creationId xmlns:a16="http://schemas.microsoft.com/office/drawing/2014/main" id="{D5C1F8AF-D878-5A34-5A68-E9E0C7D3C2EB}"/>
                </a:ext>
              </a:extLst>
            </p:cNvPr>
            <p:cNvSpPr/>
            <p:nvPr/>
          </p:nvSpPr>
          <p:spPr>
            <a:xfrm>
              <a:off x="6446178" y="2761915"/>
              <a:ext cx="61086" cy="61086"/>
            </a:xfrm>
            <a:custGeom>
              <a:avLst/>
              <a:gdLst/>
              <a:ahLst/>
              <a:cxnLst/>
              <a:rect l="l" t="t" r="r" b="b"/>
              <a:pathLst>
                <a:path w="2927" h="2927" extrusionOk="0">
                  <a:moveTo>
                    <a:pt x="1464" y="1171"/>
                  </a:moveTo>
                  <a:cubicBezTo>
                    <a:pt x="1625" y="1171"/>
                    <a:pt x="1756" y="1302"/>
                    <a:pt x="1756" y="1463"/>
                  </a:cubicBezTo>
                  <a:cubicBezTo>
                    <a:pt x="1756" y="1626"/>
                    <a:pt x="1625" y="1757"/>
                    <a:pt x="1464" y="1757"/>
                  </a:cubicBezTo>
                  <a:cubicBezTo>
                    <a:pt x="1303" y="1757"/>
                    <a:pt x="1170" y="1626"/>
                    <a:pt x="1170" y="1463"/>
                  </a:cubicBezTo>
                  <a:cubicBezTo>
                    <a:pt x="1170" y="1302"/>
                    <a:pt x="1303" y="1171"/>
                    <a:pt x="1464" y="1171"/>
                  </a:cubicBezTo>
                  <a:close/>
                  <a:moveTo>
                    <a:pt x="1464" y="0"/>
                  </a:moveTo>
                  <a:cubicBezTo>
                    <a:pt x="657" y="0"/>
                    <a:pt x="1" y="657"/>
                    <a:pt x="1" y="1463"/>
                  </a:cubicBezTo>
                  <a:cubicBezTo>
                    <a:pt x="1" y="2270"/>
                    <a:pt x="657" y="2926"/>
                    <a:pt x="1464" y="2926"/>
                  </a:cubicBezTo>
                  <a:cubicBezTo>
                    <a:pt x="2270" y="2926"/>
                    <a:pt x="2927" y="2270"/>
                    <a:pt x="2927" y="1463"/>
                  </a:cubicBezTo>
                  <a:cubicBezTo>
                    <a:pt x="2927" y="657"/>
                    <a:pt x="2270" y="0"/>
                    <a:pt x="14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8358;p57">
              <a:extLst>
                <a:ext uri="{FF2B5EF4-FFF2-40B4-BE49-F238E27FC236}">
                  <a16:creationId xmlns:a16="http://schemas.microsoft.com/office/drawing/2014/main" id="{74AC3205-D22B-CC1C-4641-CAD12FCA1F7E}"/>
                </a:ext>
              </a:extLst>
            </p:cNvPr>
            <p:cNvSpPr/>
            <p:nvPr/>
          </p:nvSpPr>
          <p:spPr>
            <a:xfrm>
              <a:off x="6311758" y="2676413"/>
              <a:ext cx="135446" cy="207677"/>
            </a:xfrm>
            <a:custGeom>
              <a:avLst/>
              <a:gdLst/>
              <a:ahLst/>
              <a:cxnLst/>
              <a:rect l="l" t="t" r="r" b="b"/>
              <a:pathLst>
                <a:path w="6490" h="9951" extrusionOk="0">
                  <a:moveTo>
                    <a:pt x="1466" y="1171"/>
                  </a:moveTo>
                  <a:cubicBezTo>
                    <a:pt x="1627" y="1171"/>
                    <a:pt x="1757" y="1302"/>
                    <a:pt x="1757" y="1463"/>
                  </a:cubicBezTo>
                  <a:lnTo>
                    <a:pt x="1757" y="6026"/>
                  </a:lnTo>
                  <a:lnTo>
                    <a:pt x="4186" y="3598"/>
                  </a:lnTo>
                  <a:cubicBezTo>
                    <a:pt x="4243" y="3541"/>
                    <a:pt x="4318" y="3512"/>
                    <a:pt x="4392" y="3512"/>
                  </a:cubicBezTo>
                  <a:cubicBezTo>
                    <a:pt x="4467" y="3512"/>
                    <a:pt x="4542" y="3541"/>
                    <a:pt x="4598" y="3598"/>
                  </a:cubicBezTo>
                  <a:cubicBezTo>
                    <a:pt x="4713" y="3712"/>
                    <a:pt x="4713" y="3897"/>
                    <a:pt x="4598" y="4012"/>
                  </a:cubicBezTo>
                  <a:lnTo>
                    <a:pt x="3247" y="5364"/>
                  </a:lnTo>
                  <a:lnTo>
                    <a:pt x="5221" y="8325"/>
                  </a:lnTo>
                  <a:cubicBezTo>
                    <a:pt x="5280" y="8414"/>
                    <a:pt x="5274" y="8500"/>
                    <a:pt x="5265" y="8546"/>
                  </a:cubicBezTo>
                  <a:cubicBezTo>
                    <a:pt x="5257" y="8591"/>
                    <a:pt x="5228" y="8674"/>
                    <a:pt x="5140" y="8732"/>
                  </a:cubicBezTo>
                  <a:cubicBezTo>
                    <a:pt x="5090" y="8764"/>
                    <a:pt x="5037" y="8780"/>
                    <a:pt x="4979" y="8780"/>
                  </a:cubicBezTo>
                  <a:cubicBezTo>
                    <a:pt x="4880" y="8780"/>
                    <a:pt x="4788" y="8732"/>
                    <a:pt x="4735" y="8651"/>
                  </a:cubicBezTo>
                  <a:lnTo>
                    <a:pt x="2824" y="5787"/>
                  </a:lnTo>
                  <a:lnTo>
                    <a:pt x="1757" y="6853"/>
                  </a:lnTo>
                  <a:lnTo>
                    <a:pt x="1757" y="8488"/>
                  </a:lnTo>
                  <a:cubicBezTo>
                    <a:pt x="1757" y="8649"/>
                    <a:pt x="1627" y="8782"/>
                    <a:pt x="1466" y="8782"/>
                  </a:cubicBezTo>
                  <a:cubicBezTo>
                    <a:pt x="1305" y="8782"/>
                    <a:pt x="1172" y="8649"/>
                    <a:pt x="1172" y="8488"/>
                  </a:cubicBezTo>
                  <a:lnTo>
                    <a:pt x="1172" y="1463"/>
                  </a:lnTo>
                  <a:cubicBezTo>
                    <a:pt x="1172" y="1302"/>
                    <a:pt x="1305" y="1171"/>
                    <a:pt x="1466" y="1171"/>
                  </a:cubicBezTo>
                  <a:close/>
                  <a:moveTo>
                    <a:pt x="1466" y="0"/>
                  </a:moveTo>
                  <a:cubicBezTo>
                    <a:pt x="659" y="0"/>
                    <a:pt x="1" y="657"/>
                    <a:pt x="1" y="1463"/>
                  </a:cubicBezTo>
                  <a:lnTo>
                    <a:pt x="1" y="8488"/>
                  </a:lnTo>
                  <a:cubicBezTo>
                    <a:pt x="1" y="9295"/>
                    <a:pt x="659" y="9951"/>
                    <a:pt x="1466" y="9951"/>
                  </a:cubicBezTo>
                  <a:cubicBezTo>
                    <a:pt x="2272" y="9951"/>
                    <a:pt x="2929" y="9295"/>
                    <a:pt x="2929" y="8488"/>
                  </a:cubicBezTo>
                  <a:lnTo>
                    <a:pt x="2929" y="8053"/>
                  </a:lnTo>
                  <a:lnTo>
                    <a:pt x="3760" y="9300"/>
                  </a:lnTo>
                  <a:cubicBezTo>
                    <a:pt x="4032" y="9709"/>
                    <a:pt x="4487" y="9951"/>
                    <a:pt x="4979" y="9951"/>
                  </a:cubicBezTo>
                  <a:cubicBezTo>
                    <a:pt x="5269" y="9951"/>
                    <a:pt x="5548" y="9866"/>
                    <a:pt x="5789" y="9705"/>
                  </a:cubicBezTo>
                  <a:cubicBezTo>
                    <a:pt x="6114" y="9489"/>
                    <a:pt x="6336" y="9158"/>
                    <a:pt x="6413" y="8775"/>
                  </a:cubicBezTo>
                  <a:cubicBezTo>
                    <a:pt x="6490" y="8391"/>
                    <a:pt x="6412" y="8001"/>
                    <a:pt x="6196" y="7676"/>
                  </a:cubicBezTo>
                  <a:lnTo>
                    <a:pt x="4754" y="5512"/>
                  </a:lnTo>
                  <a:lnTo>
                    <a:pt x="5426" y="4840"/>
                  </a:lnTo>
                  <a:cubicBezTo>
                    <a:pt x="5998" y="4269"/>
                    <a:pt x="5998" y="3340"/>
                    <a:pt x="5426" y="2771"/>
                  </a:cubicBezTo>
                  <a:cubicBezTo>
                    <a:pt x="5142" y="2485"/>
                    <a:pt x="4767" y="2342"/>
                    <a:pt x="4392" y="2342"/>
                  </a:cubicBezTo>
                  <a:cubicBezTo>
                    <a:pt x="4017" y="2342"/>
                    <a:pt x="3642" y="2485"/>
                    <a:pt x="3357" y="2771"/>
                  </a:cubicBezTo>
                  <a:lnTo>
                    <a:pt x="2929" y="3199"/>
                  </a:lnTo>
                  <a:lnTo>
                    <a:pt x="2929" y="1463"/>
                  </a:lnTo>
                  <a:cubicBezTo>
                    <a:pt x="2929" y="657"/>
                    <a:pt x="2272" y="0"/>
                    <a:pt x="14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8359;p57">
              <a:extLst>
                <a:ext uri="{FF2B5EF4-FFF2-40B4-BE49-F238E27FC236}">
                  <a16:creationId xmlns:a16="http://schemas.microsoft.com/office/drawing/2014/main" id="{FF2A84B7-EF21-0E33-528E-DB257990A503}"/>
                </a:ext>
              </a:extLst>
            </p:cNvPr>
            <p:cNvSpPr/>
            <p:nvPr/>
          </p:nvSpPr>
          <p:spPr>
            <a:xfrm>
              <a:off x="6090251" y="2676413"/>
              <a:ext cx="135405" cy="207677"/>
            </a:xfrm>
            <a:custGeom>
              <a:avLst/>
              <a:gdLst/>
              <a:ahLst/>
              <a:cxnLst/>
              <a:rect l="l" t="t" r="r" b="b"/>
              <a:pathLst>
                <a:path w="6488" h="9951" extrusionOk="0">
                  <a:moveTo>
                    <a:pt x="1464" y="1171"/>
                  </a:moveTo>
                  <a:cubicBezTo>
                    <a:pt x="1625" y="1171"/>
                    <a:pt x="1757" y="1302"/>
                    <a:pt x="1757" y="1463"/>
                  </a:cubicBezTo>
                  <a:lnTo>
                    <a:pt x="1757" y="6026"/>
                  </a:lnTo>
                  <a:lnTo>
                    <a:pt x="4184" y="3598"/>
                  </a:lnTo>
                  <a:cubicBezTo>
                    <a:pt x="4241" y="3541"/>
                    <a:pt x="4316" y="3512"/>
                    <a:pt x="4391" y="3512"/>
                  </a:cubicBezTo>
                  <a:cubicBezTo>
                    <a:pt x="4466" y="3512"/>
                    <a:pt x="4541" y="3541"/>
                    <a:pt x="4598" y="3598"/>
                  </a:cubicBezTo>
                  <a:cubicBezTo>
                    <a:pt x="4712" y="3712"/>
                    <a:pt x="4712" y="3897"/>
                    <a:pt x="4598" y="4012"/>
                  </a:cubicBezTo>
                  <a:lnTo>
                    <a:pt x="3245" y="5364"/>
                  </a:lnTo>
                  <a:lnTo>
                    <a:pt x="5219" y="8325"/>
                  </a:lnTo>
                  <a:cubicBezTo>
                    <a:pt x="5278" y="8414"/>
                    <a:pt x="5272" y="8500"/>
                    <a:pt x="5264" y="8546"/>
                  </a:cubicBezTo>
                  <a:cubicBezTo>
                    <a:pt x="5255" y="8591"/>
                    <a:pt x="5226" y="8674"/>
                    <a:pt x="5138" y="8732"/>
                  </a:cubicBezTo>
                  <a:cubicBezTo>
                    <a:pt x="5090" y="8764"/>
                    <a:pt x="5035" y="8780"/>
                    <a:pt x="4977" y="8780"/>
                  </a:cubicBezTo>
                  <a:cubicBezTo>
                    <a:pt x="4878" y="8780"/>
                    <a:pt x="4788" y="8732"/>
                    <a:pt x="4733" y="8651"/>
                  </a:cubicBezTo>
                  <a:lnTo>
                    <a:pt x="2824" y="5787"/>
                  </a:lnTo>
                  <a:lnTo>
                    <a:pt x="1757" y="6853"/>
                  </a:lnTo>
                  <a:lnTo>
                    <a:pt x="1757" y="8488"/>
                  </a:lnTo>
                  <a:cubicBezTo>
                    <a:pt x="1757" y="8649"/>
                    <a:pt x="1625" y="8782"/>
                    <a:pt x="1464" y="8782"/>
                  </a:cubicBezTo>
                  <a:cubicBezTo>
                    <a:pt x="1303" y="8782"/>
                    <a:pt x="1172" y="8649"/>
                    <a:pt x="1172" y="8488"/>
                  </a:cubicBezTo>
                  <a:lnTo>
                    <a:pt x="1172" y="1463"/>
                  </a:lnTo>
                  <a:cubicBezTo>
                    <a:pt x="1172" y="1302"/>
                    <a:pt x="1303" y="1171"/>
                    <a:pt x="1464" y="1171"/>
                  </a:cubicBezTo>
                  <a:close/>
                  <a:moveTo>
                    <a:pt x="1464" y="0"/>
                  </a:moveTo>
                  <a:cubicBezTo>
                    <a:pt x="657" y="0"/>
                    <a:pt x="1" y="657"/>
                    <a:pt x="1" y="1463"/>
                  </a:cubicBezTo>
                  <a:lnTo>
                    <a:pt x="1" y="8488"/>
                  </a:lnTo>
                  <a:cubicBezTo>
                    <a:pt x="1" y="9295"/>
                    <a:pt x="657" y="9951"/>
                    <a:pt x="1464" y="9951"/>
                  </a:cubicBezTo>
                  <a:cubicBezTo>
                    <a:pt x="2270" y="9951"/>
                    <a:pt x="2927" y="9295"/>
                    <a:pt x="2927" y="8488"/>
                  </a:cubicBezTo>
                  <a:lnTo>
                    <a:pt x="2927" y="8053"/>
                  </a:lnTo>
                  <a:lnTo>
                    <a:pt x="3758" y="9300"/>
                  </a:lnTo>
                  <a:cubicBezTo>
                    <a:pt x="4031" y="9709"/>
                    <a:pt x="4485" y="9951"/>
                    <a:pt x="4977" y="9951"/>
                  </a:cubicBezTo>
                  <a:cubicBezTo>
                    <a:pt x="5267" y="9951"/>
                    <a:pt x="5548" y="9866"/>
                    <a:pt x="5787" y="9705"/>
                  </a:cubicBezTo>
                  <a:cubicBezTo>
                    <a:pt x="6113" y="9489"/>
                    <a:pt x="6336" y="9158"/>
                    <a:pt x="6412" y="8775"/>
                  </a:cubicBezTo>
                  <a:cubicBezTo>
                    <a:pt x="6488" y="8391"/>
                    <a:pt x="6410" y="8001"/>
                    <a:pt x="6194" y="7676"/>
                  </a:cubicBezTo>
                  <a:lnTo>
                    <a:pt x="4752" y="5512"/>
                  </a:lnTo>
                  <a:lnTo>
                    <a:pt x="5426" y="4840"/>
                  </a:lnTo>
                  <a:cubicBezTo>
                    <a:pt x="5996" y="4269"/>
                    <a:pt x="5996" y="3340"/>
                    <a:pt x="5426" y="2771"/>
                  </a:cubicBezTo>
                  <a:cubicBezTo>
                    <a:pt x="5141" y="2485"/>
                    <a:pt x="4766" y="2342"/>
                    <a:pt x="4391" y="2342"/>
                  </a:cubicBezTo>
                  <a:cubicBezTo>
                    <a:pt x="4016" y="2342"/>
                    <a:pt x="3641" y="2485"/>
                    <a:pt x="3357" y="2771"/>
                  </a:cubicBezTo>
                  <a:lnTo>
                    <a:pt x="2927" y="3199"/>
                  </a:lnTo>
                  <a:lnTo>
                    <a:pt x="2927" y="1463"/>
                  </a:lnTo>
                  <a:cubicBezTo>
                    <a:pt x="2927" y="657"/>
                    <a:pt x="2270" y="0"/>
                    <a:pt x="14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0" name="Google Shape;8360;p57">
            <a:extLst>
              <a:ext uri="{FF2B5EF4-FFF2-40B4-BE49-F238E27FC236}">
                <a16:creationId xmlns:a16="http://schemas.microsoft.com/office/drawing/2014/main" id="{C2BFD944-32A5-7B37-D90B-7D83C64D8228}"/>
              </a:ext>
            </a:extLst>
          </p:cNvPr>
          <p:cNvGrpSpPr/>
          <p:nvPr/>
        </p:nvGrpSpPr>
        <p:grpSpPr>
          <a:xfrm>
            <a:off x="8536492" y="3697725"/>
            <a:ext cx="438495" cy="438495"/>
            <a:chOff x="7137330" y="2571753"/>
            <a:chExt cx="417024" cy="417024"/>
          </a:xfrm>
          <a:solidFill>
            <a:srgbClr val="054B99"/>
          </a:solidFill>
        </p:grpSpPr>
        <p:sp>
          <p:nvSpPr>
            <p:cNvPr id="971" name="Google Shape;8361;p57">
              <a:extLst>
                <a:ext uri="{FF2B5EF4-FFF2-40B4-BE49-F238E27FC236}">
                  <a16:creationId xmlns:a16="http://schemas.microsoft.com/office/drawing/2014/main" id="{4A0596E4-3965-B8DE-F623-333240253376}"/>
                </a:ext>
              </a:extLst>
            </p:cNvPr>
            <p:cNvSpPr/>
            <p:nvPr/>
          </p:nvSpPr>
          <p:spPr>
            <a:xfrm>
              <a:off x="7235854" y="2645840"/>
              <a:ext cx="219949" cy="268826"/>
            </a:xfrm>
            <a:custGeom>
              <a:avLst/>
              <a:gdLst/>
              <a:ahLst/>
              <a:cxnLst/>
              <a:rect l="l" t="t" r="r" b="b"/>
              <a:pathLst>
                <a:path w="10539" h="12881" extrusionOk="0">
                  <a:moveTo>
                    <a:pt x="5271" y="1172"/>
                  </a:moveTo>
                  <a:cubicBezTo>
                    <a:pt x="7530" y="1172"/>
                    <a:pt x="9368" y="3010"/>
                    <a:pt x="9368" y="5270"/>
                  </a:cubicBezTo>
                  <a:cubicBezTo>
                    <a:pt x="9368" y="6273"/>
                    <a:pt x="8717" y="7797"/>
                    <a:pt x="7624" y="9343"/>
                  </a:cubicBezTo>
                  <a:cubicBezTo>
                    <a:pt x="6513" y="10917"/>
                    <a:pt x="5536" y="11665"/>
                    <a:pt x="5271" y="11708"/>
                  </a:cubicBezTo>
                  <a:cubicBezTo>
                    <a:pt x="5004" y="11665"/>
                    <a:pt x="4029" y="10917"/>
                    <a:pt x="2916" y="9343"/>
                  </a:cubicBezTo>
                  <a:cubicBezTo>
                    <a:pt x="1825" y="7797"/>
                    <a:pt x="1172" y="6273"/>
                    <a:pt x="1172" y="5270"/>
                  </a:cubicBezTo>
                  <a:cubicBezTo>
                    <a:pt x="1172" y="3010"/>
                    <a:pt x="3010" y="1172"/>
                    <a:pt x="5271" y="1172"/>
                  </a:cubicBezTo>
                  <a:close/>
                  <a:moveTo>
                    <a:pt x="5271" y="1"/>
                  </a:moveTo>
                  <a:cubicBezTo>
                    <a:pt x="2366" y="1"/>
                    <a:pt x="1" y="2364"/>
                    <a:pt x="1" y="5270"/>
                  </a:cubicBezTo>
                  <a:cubicBezTo>
                    <a:pt x="1" y="7084"/>
                    <a:pt x="1409" y="9247"/>
                    <a:pt x="2014" y="10093"/>
                  </a:cubicBezTo>
                  <a:cubicBezTo>
                    <a:pt x="2481" y="10747"/>
                    <a:pt x="4098" y="12881"/>
                    <a:pt x="5271" y="12881"/>
                  </a:cubicBezTo>
                  <a:cubicBezTo>
                    <a:pt x="6444" y="12881"/>
                    <a:pt x="8059" y="10747"/>
                    <a:pt x="8528" y="10093"/>
                  </a:cubicBezTo>
                  <a:cubicBezTo>
                    <a:pt x="9133" y="9247"/>
                    <a:pt x="10539" y="7084"/>
                    <a:pt x="10539" y="5270"/>
                  </a:cubicBezTo>
                  <a:cubicBezTo>
                    <a:pt x="10539" y="2364"/>
                    <a:pt x="8175" y="1"/>
                    <a:pt x="52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8362;p57">
              <a:extLst>
                <a:ext uri="{FF2B5EF4-FFF2-40B4-BE49-F238E27FC236}">
                  <a16:creationId xmlns:a16="http://schemas.microsoft.com/office/drawing/2014/main" id="{AB748A63-E4F5-DAFA-E5C9-BF5E95DDD751}"/>
                </a:ext>
              </a:extLst>
            </p:cNvPr>
            <p:cNvSpPr/>
            <p:nvPr/>
          </p:nvSpPr>
          <p:spPr>
            <a:xfrm>
              <a:off x="7137330" y="2571753"/>
              <a:ext cx="417024" cy="417024"/>
            </a:xfrm>
            <a:custGeom>
              <a:avLst/>
              <a:gdLst/>
              <a:ahLst/>
              <a:cxnLst/>
              <a:rect l="l" t="t" r="r" b="b"/>
              <a:pathLst>
                <a:path w="19982" h="19982" extrusionOk="0">
                  <a:moveTo>
                    <a:pt x="9992" y="1171"/>
                  </a:moveTo>
                  <a:cubicBezTo>
                    <a:pt x="14855" y="1171"/>
                    <a:pt x="18812" y="5127"/>
                    <a:pt x="18812" y="9991"/>
                  </a:cubicBezTo>
                  <a:cubicBezTo>
                    <a:pt x="18812" y="14854"/>
                    <a:pt x="14855" y="18810"/>
                    <a:pt x="9992" y="18810"/>
                  </a:cubicBezTo>
                  <a:cubicBezTo>
                    <a:pt x="5127" y="18810"/>
                    <a:pt x="1171" y="14854"/>
                    <a:pt x="1171" y="9991"/>
                  </a:cubicBezTo>
                  <a:cubicBezTo>
                    <a:pt x="1171" y="5127"/>
                    <a:pt x="5127" y="1171"/>
                    <a:pt x="9992" y="1171"/>
                  </a:cubicBezTo>
                  <a:close/>
                  <a:moveTo>
                    <a:pt x="9992" y="0"/>
                  </a:moveTo>
                  <a:cubicBezTo>
                    <a:pt x="4490" y="0"/>
                    <a:pt x="0" y="4490"/>
                    <a:pt x="0" y="9990"/>
                  </a:cubicBezTo>
                  <a:cubicBezTo>
                    <a:pt x="0" y="15491"/>
                    <a:pt x="4490" y="19981"/>
                    <a:pt x="9992" y="19981"/>
                  </a:cubicBezTo>
                  <a:cubicBezTo>
                    <a:pt x="15493" y="19981"/>
                    <a:pt x="19981" y="15491"/>
                    <a:pt x="19981" y="9990"/>
                  </a:cubicBezTo>
                  <a:cubicBezTo>
                    <a:pt x="19981" y="4488"/>
                    <a:pt x="15492" y="0"/>
                    <a:pt x="99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8363;p57">
              <a:extLst>
                <a:ext uri="{FF2B5EF4-FFF2-40B4-BE49-F238E27FC236}">
                  <a16:creationId xmlns:a16="http://schemas.microsoft.com/office/drawing/2014/main" id="{4220B9B0-1AEA-E739-F8D7-95E55AB3479B}"/>
                </a:ext>
              </a:extLst>
            </p:cNvPr>
            <p:cNvSpPr/>
            <p:nvPr/>
          </p:nvSpPr>
          <p:spPr>
            <a:xfrm>
              <a:off x="7284751" y="2694716"/>
              <a:ext cx="122173" cy="122194"/>
            </a:xfrm>
            <a:custGeom>
              <a:avLst/>
              <a:gdLst/>
              <a:ahLst/>
              <a:cxnLst/>
              <a:rect l="l" t="t" r="r" b="b"/>
              <a:pathLst>
                <a:path w="5854" h="5855" extrusionOk="0">
                  <a:moveTo>
                    <a:pt x="2928" y="1172"/>
                  </a:moveTo>
                  <a:cubicBezTo>
                    <a:pt x="3895" y="1172"/>
                    <a:pt x="4684" y="1959"/>
                    <a:pt x="4684" y="2928"/>
                  </a:cubicBezTo>
                  <a:cubicBezTo>
                    <a:pt x="4684" y="3896"/>
                    <a:pt x="3895" y="4683"/>
                    <a:pt x="2928" y="4683"/>
                  </a:cubicBezTo>
                  <a:cubicBezTo>
                    <a:pt x="1958" y="4683"/>
                    <a:pt x="1171" y="3896"/>
                    <a:pt x="1171" y="2928"/>
                  </a:cubicBezTo>
                  <a:cubicBezTo>
                    <a:pt x="2139" y="2928"/>
                    <a:pt x="2928" y="2139"/>
                    <a:pt x="2928" y="1172"/>
                  </a:cubicBezTo>
                  <a:close/>
                  <a:moveTo>
                    <a:pt x="2928" y="1"/>
                  </a:moveTo>
                  <a:cubicBezTo>
                    <a:pt x="2655" y="1"/>
                    <a:pt x="2374" y="47"/>
                    <a:pt x="2066" y="142"/>
                  </a:cubicBezTo>
                  <a:cubicBezTo>
                    <a:pt x="1732" y="245"/>
                    <a:pt x="1562" y="616"/>
                    <a:pt x="1704" y="936"/>
                  </a:cubicBezTo>
                  <a:cubicBezTo>
                    <a:pt x="1885" y="1345"/>
                    <a:pt x="1569" y="1756"/>
                    <a:pt x="1177" y="1756"/>
                  </a:cubicBezTo>
                  <a:cubicBezTo>
                    <a:pt x="1099" y="1756"/>
                    <a:pt x="1018" y="1740"/>
                    <a:pt x="938" y="1704"/>
                  </a:cubicBezTo>
                  <a:cubicBezTo>
                    <a:pt x="860" y="1670"/>
                    <a:pt x="780" y="1654"/>
                    <a:pt x="701" y="1654"/>
                  </a:cubicBezTo>
                  <a:cubicBezTo>
                    <a:pt x="453" y="1654"/>
                    <a:pt x="219" y="1813"/>
                    <a:pt x="142" y="2067"/>
                  </a:cubicBezTo>
                  <a:cubicBezTo>
                    <a:pt x="46" y="2373"/>
                    <a:pt x="0" y="2656"/>
                    <a:pt x="0" y="2928"/>
                  </a:cubicBezTo>
                  <a:cubicBezTo>
                    <a:pt x="0" y="4542"/>
                    <a:pt x="1313" y="5854"/>
                    <a:pt x="2928" y="5854"/>
                  </a:cubicBezTo>
                  <a:cubicBezTo>
                    <a:pt x="4541" y="5854"/>
                    <a:pt x="5854" y="4542"/>
                    <a:pt x="5854" y="2928"/>
                  </a:cubicBezTo>
                  <a:cubicBezTo>
                    <a:pt x="5854" y="1313"/>
                    <a:pt x="4541" y="1"/>
                    <a:pt x="29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4" name="Google Shape;8364;p57">
            <a:extLst>
              <a:ext uri="{FF2B5EF4-FFF2-40B4-BE49-F238E27FC236}">
                <a16:creationId xmlns:a16="http://schemas.microsoft.com/office/drawing/2014/main" id="{A013BB4E-9FA8-171C-01A9-819B837FE07A}"/>
              </a:ext>
            </a:extLst>
          </p:cNvPr>
          <p:cNvGrpSpPr/>
          <p:nvPr/>
        </p:nvGrpSpPr>
        <p:grpSpPr>
          <a:xfrm>
            <a:off x="7976196" y="3697725"/>
            <a:ext cx="438495" cy="438495"/>
            <a:chOff x="6613801" y="2571753"/>
            <a:chExt cx="417024" cy="417024"/>
          </a:xfrm>
          <a:solidFill>
            <a:srgbClr val="054B99"/>
          </a:solidFill>
        </p:grpSpPr>
        <p:sp>
          <p:nvSpPr>
            <p:cNvPr id="975" name="Google Shape;8365;p57">
              <a:extLst>
                <a:ext uri="{FF2B5EF4-FFF2-40B4-BE49-F238E27FC236}">
                  <a16:creationId xmlns:a16="http://schemas.microsoft.com/office/drawing/2014/main" id="{E46073CC-7B67-2178-08CA-A400E5512F4B}"/>
                </a:ext>
              </a:extLst>
            </p:cNvPr>
            <p:cNvSpPr/>
            <p:nvPr/>
          </p:nvSpPr>
          <p:spPr>
            <a:xfrm>
              <a:off x="6613801" y="2571753"/>
              <a:ext cx="417024" cy="417024"/>
            </a:xfrm>
            <a:custGeom>
              <a:avLst/>
              <a:gdLst/>
              <a:ahLst/>
              <a:cxnLst/>
              <a:rect l="l" t="t" r="r" b="b"/>
              <a:pathLst>
                <a:path w="19982" h="19982" extrusionOk="0">
                  <a:moveTo>
                    <a:pt x="9991" y="1171"/>
                  </a:moveTo>
                  <a:cubicBezTo>
                    <a:pt x="14854" y="1171"/>
                    <a:pt x="18812" y="5127"/>
                    <a:pt x="18812" y="9991"/>
                  </a:cubicBezTo>
                  <a:cubicBezTo>
                    <a:pt x="18812" y="14854"/>
                    <a:pt x="14854" y="18810"/>
                    <a:pt x="9991" y="18810"/>
                  </a:cubicBezTo>
                  <a:cubicBezTo>
                    <a:pt x="5127" y="18810"/>
                    <a:pt x="1171" y="14854"/>
                    <a:pt x="1171" y="9991"/>
                  </a:cubicBezTo>
                  <a:cubicBezTo>
                    <a:pt x="1171" y="5127"/>
                    <a:pt x="5127" y="1171"/>
                    <a:pt x="9991" y="1171"/>
                  </a:cubicBezTo>
                  <a:close/>
                  <a:moveTo>
                    <a:pt x="9991" y="0"/>
                  </a:moveTo>
                  <a:cubicBezTo>
                    <a:pt x="4490" y="0"/>
                    <a:pt x="0" y="4490"/>
                    <a:pt x="0" y="9990"/>
                  </a:cubicBezTo>
                  <a:cubicBezTo>
                    <a:pt x="0" y="15493"/>
                    <a:pt x="4490" y="19981"/>
                    <a:pt x="9991" y="19981"/>
                  </a:cubicBezTo>
                  <a:cubicBezTo>
                    <a:pt x="15493" y="19981"/>
                    <a:pt x="19981" y="15491"/>
                    <a:pt x="19981" y="9990"/>
                  </a:cubicBezTo>
                  <a:cubicBezTo>
                    <a:pt x="19981" y="4488"/>
                    <a:pt x="15491" y="0"/>
                    <a:pt x="99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8366;p57">
              <a:extLst>
                <a:ext uri="{FF2B5EF4-FFF2-40B4-BE49-F238E27FC236}">
                  <a16:creationId xmlns:a16="http://schemas.microsoft.com/office/drawing/2014/main" id="{AC8FDD33-F198-A3A1-CF1D-D66A33C5ED6C}"/>
                </a:ext>
              </a:extLst>
            </p:cNvPr>
            <p:cNvSpPr/>
            <p:nvPr/>
          </p:nvSpPr>
          <p:spPr>
            <a:xfrm>
              <a:off x="6663449" y="2645840"/>
              <a:ext cx="317704" cy="268826"/>
            </a:xfrm>
            <a:custGeom>
              <a:avLst/>
              <a:gdLst/>
              <a:ahLst/>
              <a:cxnLst/>
              <a:rect l="l" t="t" r="r" b="b"/>
              <a:pathLst>
                <a:path w="15223" h="12881" extrusionOk="0">
                  <a:moveTo>
                    <a:pt x="12295" y="1172"/>
                  </a:moveTo>
                  <a:cubicBezTo>
                    <a:pt x="12619" y="1172"/>
                    <a:pt x="12881" y="1435"/>
                    <a:pt x="12881" y="1757"/>
                  </a:cubicBezTo>
                  <a:cubicBezTo>
                    <a:pt x="12881" y="2079"/>
                    <a:pt x="12617" y="2343"/>
                    <a:pt x="12295" y="2343"/>
                  </a:cubicBezTo>
                  <a:cubicBezTo>
                    <a:pt x="11973" y="2343"/>
                    <a:pt x="11709" y="2079"/>
                    <a:pt x="11709" y="1757"/>
                  </a:cubicBezTo>
                  <a:cubicBezTo>
                    <a:pt x="11709" y="1435"/>
                    <a:pt x="11973" y="1172"/>
                    <a:pt x="12295" y="1172"/>
                  </a:cubicBezTo>
                  <a:close/>
                  <a:moveTo>
                    <a:pt x="2343" y="4685"/>
                  </a:moveTo>
                  <a:cubicBezTo>
                    <a:pt x="2592" y="4685"/>
                    <a:pt x="2827" y="4763"/>
                    <a:pt x="3022" y="4902"/>
                  </a:cubicBezTo>
                  <a:cubicBezTo>
                    <a:pt x="2330" y="5410"/>
                    <a:pt x="1821" y="6015"/>
                    <a:pt x="1513" y="6677"/>
                  </a:cubicBezTo>
                  <a:cubicBezTo>
                    <a:pt x="1301" y="6461"/>
                    <a:pt x="1173" y="6167"/>
                    <a:pt x="1173" y="5856"/>
                  </a:cubicBezTo>
                  <a:cubicBezTo>
                    <a:pt x="1173" y="5210"/>
                    <a:pt x="1697" y="4685"/>
                    <a:pt x="2343" y="4685"/>
                  </a:cubicBezTo>
                  <a:close/>
                  <a:moveTo>
                    <a:pt x="12881" y="4685"/>
                  </a:moveTo>
                  <a:cubicBezTo>
                    <a:pt x="13526" y="4685"/>
                    <a:pt x="14052" y="5208"/>
                    <a:pt x="14052" y="5854"/>
                  </a:cubicBezTo>
                  <a:cubicBezTo>
                    <a:pt x="14052" y="6167"/>
                    <a:pt x="13923" y="6461"/>
                    <a:pt x="13712" y="6677"/>
                  </a:cubicBezTo>
                  <a:cubicBezTo>
                    <a:pt x="13404" y="6015"/>
                    <a:pt x="12893" y="5410"/>
                    <a:pt x="12201" y="4902"/>
                  </a:cubicBezTo>
                  <a:cubicBezTo>
                    <a:pt x="12396" y="4763"/>
                    <a:pt x="12633" y="4685"/>
                    <a:pt x="12881" y="4685"/>
                  </a:cubicBezTo>
                  <a:close/>
                  <a:moveTo>
                    <a:pt x="7616" y="4685"/>
                  </a:moveTo>
                  <a:cubicBezTo>
                    <a:pt x="9058" y="4685"/>
                    <a:pt x="10407" y="5074"/>
                    <a:pt x="11416" y="5778"/>
                  </a:cubicBezTo>
                  <a:cubicBezTo>
                    <a:pt x="12360" y="6440"/>
                    <a:pt x="12881" y="7299"/>
                    <a:pt x="12881" y="8196"/>
                  </a:cubicBezTo>
                  <a:cubicBezTo>
                    <a:pt x="12881" y="9095"/>
                    <a:pt x="12360" y="9953"/>
                    <a:pt x="11416" y="10615"/>
                  </a:cubicBezTo>
                  <a:cubicBezTo>
                    <a:pt x="10407" y="11320"/>
                    <a:pt x="9056" y="11710"/>
                    <a:pt x="7612" y="11710"/>
                  </a:cubicBezTo>
                  <a:cubicBezTo>
                    <a:pt x="6167" y="11710"/>
                    <a:pt x="4816" y="11320"/>
                    <a:pt x="3807" y="10615"/>
                  </a:cubicBezTo>
                  <a:cubicBezTo>
                    <a:pt x="2863" y="9953"/>
                    <a:pt x="2343" y="9095"/>
                    <a:pt x="2343" y="8196"/>
                  </a:cubicBezTo>
                  <a:cubicBezTo>
                    <a:pt x="2343" y="7299"/>
                    <a:pt x="2863" y="6440"/>
                    <a:pt x="3807" y="5778"/>
                  </a:cubicBezTo>
                  <a:cubicBezTo>
                    <a:pt x="4816" y="5074"/>
                    <a:pt x="6165" y="4685"/>
                    <a:pt x="7609" y="4685"/>
                  </a:cubicBezTo>
                  <a:close/>
                  <a:moveTo>
                    <a:pt x="8782" y="0"/>
                  </a:moveTo>
                  <a:cubicBezTo>
                    <a:pt x="8538" y="0"/>
                    <a:pt x="8309" y="156"/>
                    <a:pt x="8228" y="402"/>
                  </a:cubicBezTo>
                  <a:lnTo>
                    <a:pt x="7186" y="3524"/>
                  </a:lnTo>
                  <a:cubicBezTo>
                    <a:pt x="6065" y="3576"/>
                    <a:pt x="4998" y="3836"/>
                    <a:pt x="4073" y="4276"/>
                  </a:cubicBezTo>
                  <a:cubicBezTo>
                    <a:pt x="3634" y="3797"/>
                    <a:pt x="3011" y="3514"/>
                    <a:pt x="2343" y="3514"/>
                  </a:cubicBezTo>
                  <a:cubicBezTo>
                    <a:pt x="1051" y="3514"/>
                    <a:pt x="0" y="4565"/>
                    <a:pt x="0" y="5856"/>
                  </a:cubicBezTo>
                  <a:cubicBezTo>
                    <a:pt x="0" y="6702"/>
                    <a:pt x="469" y="7478"/>
                    <a:pt x="1186" y="7889"/>
                  </a:cubicBezTo>
                  <a:cubicBezTo>
                    <a:pt x="1177" y="7991"/>
                    <a:pt x="1171" y="8094"/>
                    <a:pt x="1171" y="8196"/>
                  </a:cubicBezTo>
                  <a:cubicBezTo>
                    <a:pt x="1171" y="9488"/>
                    <a:pt x="1870" y="10687"/>
                    <a:pt x="3137" y="11573"/>
                  </a:cubicBezTo>
                  <a:cubicBezTo>
                    <a:pt x="4340" y="12415"/>
                    <a:pt x="5928" y="12881"/>
                    <a:pt x="7611" y="12881"/>
                  </a:cubicBezTo>
                  <a:cubicBezTo>
                    <a:pt x="9293" y="12881"/>
                    <a:pt x="10883" y="12415"/>
                    <a:pt x="12086" y="11573"/>
                  </a:cubicBezTo>
                  <a:cubicBezTo>
                    <a:pt x="13353" y="10687"/>
                    <a:pt x="14050" y="9488"/>
                    <a:pt x="14050" y="8196"/>
                  </a:cubicBezTo>
                  <a:cubicBezTo>
                    <a:pt x="14050" y="8094"/>
                    <a:pt x="14046" y="7991"/>
                    <a:pt x="14037" y="7889"/>
                  </a:cubicBezTo>
                  <a:cubicBezTo>
                    <a:pt x="14754" y="7478"/>
                    <a:pt x="15223" y="6702"/>
                    <a:pt x="15223" y="5856"/>
                  </a:cubicBezTo>
                  <a:cubicBezTo>
                    <a:pt x="15223" y="4565"/>
                    <a:pt x="14172" y="3514"/>
                    <a:pt x="12881" y="3514"/>
                  </a:cubicBezTo>
                  <a:cubicBezTo>
                    <a:pt x="12212" y="3514"/>
                    <a:pt x="11589" y="3797"/>
                    <a:pt x="11152" y="4276"/>
                  </a:cubicBezTo>
                  <a:cubicBezTo>
                    <a:pt x="10330" y="3885"/>
                    <a:pt x="9396" y="3636"/>
                    <a:pt x="8412" y="3549"/>
                  </a:cubicBezTo>
                  <a:lnTo>
                    <a:pt x="9153" y="1327"/>
                  </a:lnTo>
                  <a:lnTo>
                    <a:pt x="10540" y="1789"/>
                  </a:lnTo>
                  <a:cubicBezTo>
                    <a:pt x="10556" y="2742"/>
                    <a:pt x="11338" y="3514"/>
                    <a:pt x="12295" y="3514"/>
                  </a:cubicBezTo>
                  <a:cubicBezTo>
                    <a:pt x="13263" y="3514"/>
                    <a:pt x="14052" y="2725"/>
                    <a:pt x="14052" y="1757"/>
                  </a:cubicBezTo>
                  <a:cubicBezTo>
                    <a:pt x="14052" y="790"/>
                    <a:pt x="13263" y="1"/>
                    <a:pt x="12295" y="1"/>
                  </a:cubicBezTo>
                  <a:cubicBezTo>
                    <a:pt x="11732" y="1"/>
                    <a:pt x="11232" y="268"/>
                    <a:pt x="10910" y="678"/>
                  </a:cubicBezTo>
                  <a:lnTo>
                    <a:pt x="8968" y="31"/>
                  </a:lnTo>
                  <a:cubicBezTo>
                    <a:pt x="8906" y="10"/>
                    <a:pt x="8844" y="0"/>
                    <a:pt x="87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8367;p57">
              <a:extLst>
                <a:ext uri="{FF2B5EF4-FFF2-40B4-BE49-F238E27FC236}">
                  <a16:creationId xmlns:a16="http://schemas.microsoft.com/office/drawing/2014/main" id="{599B4E2D-EAD9-38C5-87E9-E8FB8AA2355E}"/>
                </a:ext>
              </a:extLst>
            </p:cNvPr>
            <p:cNvSpPr/>
            <p:nvPr/>
          </p:nvSpPr>
          <p:spPr>
            <a:xfrm>
              <a:off x="6748992" y="2768030"/>
              <a:ext cx="48898" cy="48878"/>
            </a:xfrm>
            <a:custGeom>
              <a:avLst/>
              <a:gdLst/>
              <a:ahLst/>
              <a:cxnLst/>
              <a:rect l="l" t="t" r="r" b="b"/>
              <a:pathLst>
                <a:path w="2343" h="2342" extrusionOk="0">
                  <a:moveTo>
                    <a:pt x="1171" y="1"/>
                  </a:moveTo>
                  <a:cubicBezTo>
                    <a:pt x="526" y="1"/>
                    <a:pt x="0" y="525"/>
                    <a:pt x="0" y="1170"/>
                  </a:cubicBezTo>
                  <a:cubicBezTo>
                    <a:pt x="0" y="1816"/>
                    <a:pt x="526" y="2341"/>
                    <a:pt x="1171" y="2341"/>
                  </a:cubicBezTo>
                  <a:cubicBezTo>
                    <a:pt x="1817" y="2341"/>
                    <a:pt x="2342" y="1816"/>
                    <a:pt x="2342" y="1170"/>
                  </a:cubicBezTo>
                  <a:cubicBezTo>
                    <a:pt x="2342" y="525"/>
                    <a:pt x="1817" y="1"/>
                    <a:pt x="11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8368;p57">
              <a:extLst>
                <a:ext uri="{FF2B5EF4-FFF2-40B4-BE49-F238E27FC236}">
                  <a16:creationId xmlns:a16="http://schemas.microsoft.com/office/drawing/2014/main" id="{4EE63046-3EE5-377C-AF12-FBA691EB7EAB}"/>
                </a:ext>
              </a:extLst>
            </p:cNvPr>
            <p:cNvSpPr/>
            <p:nvPr/>
          </p:nvSpPr>
          <p:spPr>
            <a:xfrm>
              <a:off x="6846703" y="2768030"/>
              <a:ext cx="48898" cy="48878"/>
            </a:xfrm>
            <a:custGeom>
              <a:avLst/>
              <a:gdLst/>
              <a:ahLst/>
              <a:cxnLst/>
              <a:rect l="l" t="t" r="r" b="b"/>
              <a:pathLst>
                <a:path w="2343" h="2342" extrusionOk="0">
                  <a:moveTo>
                    <a:pt x="1172" y="1"/>
                  </a:moveTo>
                  <a:cubicBezTo>
                    <a:pt x="526" y="1"/>
                    <a:pt x="1" y="525"/>
                    <a:pt x="1" y="1170"/>
                  </a:cubicBezTo>
                  <a:cubicBezTo>
                    <a:pt x="1" y="1816"/>
                    <a:pt x="526" y="2341"/>
                    <a:pt x="1172" y="2341"/>
                  </a:cubicBezTo>
                  <a:cubicBezTo>
                    <a:pt x="1818" y="2341"/>
                    <a:pt x="2343" y="1816"/>
                    <a:pt x="2343" y="1170"/>
                  </a:cubicBezTo>
                  <a:cubicBezTo>
                    <a:pt x="2343" y="525"/>
                    <a:pt x="1818" y="1"/>
                    <a:pt x="11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8369;p57">
              <a:extLst>
                <a:ext uri="{FF2B5EF4-FFF2-40B4-BE49-F238E27FC236}">
                  <a16:creationId xmlns:a16="http://schemas.microsoft.com/office/drawing/2014/main" id="{363C3C6A-16A1-987C-0F0D-0E50854CA8A7}"/>
                </a:ext>
              </a:extLst>
            </p:cNvPr>
            <p:cNvSpPr/>
            <p:nvPr/>
          </p:nvSpPr>
          <p:spPr>
            <a:xfrm>
              <a:off x="6759469" y="2841323"/>
              <a:ext cx="125658" cy="35938"/>
            </a:xfrm>
            <a:custGeom>
              <a:avLst/>
              <a:gdLst/>
              <a:ahLst/>
              <a:cxnLst/>
              <a:rect l="l" t="t" r="r" b="b"/>
              <a:pathLst>
                <a:path w="6021" h="1722" extrusionOk="0">
                  <a:moveTo>
                    <a:pt x="670" y="0"/>
                  </a:moveTo>
                  <a:cubicBezTo>
                    <a:pt x="455" y="0"/>
                    <a:pt x="249" y="119"/>
                    <a:pt x="146" y="324"/>
                  </a:cubicBezTo>
                  <a:cubicBezTo>
                    <a:pt x="1" y="614"/>
                    <a:pt x="117" y="965"/>
                    <a:pt x="407" y="1110"/>
                  </a:cubicBezTo>
                  <a:cubicBezTo>
                    <a:pt x="1223" y="1516"/>
                    <a:pt x="2116" y="1722"/>
                    <a:pt x="3011" y="1722"/>
                  </a:cubicBezTo>
                  <a:cubicBezTo>
                    <a:pt x="3905" y="1722"/>
                    <a:pt x="4800" y="1518"/>
                    <a:pt x="5614" y="1110"/>
                  </a:cubicBezTo>
                  <a:cubicBezTo>
                    <a:pt x="5904" y="965"/>
                    <a:pt x="6021" y="614"/>
                    <a:pt x="5875" y="324"/>
                  </a:cubicBezTo>
                  <a:cubicBezTo>
                    <a:pt x="5774" y="119"/>
                    <a:pt x="5567" y="0"/>
                    <a:pt x="5352" y="0"/>
                  </a:cubicBezTo>
                  <a:cubicBezTo>
                    <a:pt x="5264" y="0"/>
                    <a:pt x="5174" y="20"/>
                    <a:pt x="5090" y="62"/>
                  </a:cubicBezTo>
                  <a:cubicBezTo>
                    <a:pt x="4439" y="388"/>
                    <a:pt x="3725" y="551"/>
                    <a:pt x="3011" y="551"/>
                  </a:cubicBezTo>
                  <a:cubicBezTo>
                    <a:pt x="2296" y="551"/>
                    <a:pt x="1582" y="388"/>
                    <a:pt x="931" y="62"/>
                  </a:cubicBezTo>
                  <a:cubicBezTo>
                    <a:pt x="847" y="20"/>
                    <a:pt x="758" y="0"/>
                    <a:pt x="6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0" name="Google Shape;8370;p57">
            <a:extLst>
              <a:ext uri="{FF2B5EF4-FFF2-40B4-BE49-F238E27FC236}">
                <a16:creationId xmlns:a16="http://schemas.microsoft.com/office/drawing/2014/main" id="{3D05A70D-CB13-AC69-1AD9-B1F8CADACEEA}"/>
              </a:ext>
            </a:extLst>
          </p:cNvPr>
          <p:cNvGrpSpPr/>
          <p:nvPr/>
        </p:nvGrpSpPr>
        <p:grpSpPr>
          <a:xfrm>
            <a:off x="4054095" y="3697714"/>
            <a:ext cx="438517" cy="438517"/>
            <a:chOff x="2964567" y="2571753"/>
            <a:chExt cx="417045" cy="417045"/>
          </a:xfrm>
          <a:solidFill>
            <a:srgbClr val="054B99"/>
          </a:solidFill>
        </p:grpSpPr>
        <p:sp>
          <p:nvSpPr>
            <p:cNvPr id="981" name="Google Shape;8371;p57">
              <a:extLst>
                <a:ext uri="{FF2B5EF4-FFF2-40B4-BE49-F238E27FC236}">
                  <a16:creationId xmlns:a16="http://schemas.microsoft.com/office/drawing/2014/main" id="{0EAB6D36-1D70-99BF-4424-BF34DD115867}"/>
                </a:ext>
              </a:extLst>
            </p:cNvPr>
            <p:cNvSpPr/>
            <p:nvPr/>
          </p:nvSpPr>
          <p:spPr>
            <a:xfrm>
              <a:off x="2964567" y="2571753"/>
              <a:ext cx="417045" cy="417045"/>
            </a:xfrm>
            <a:custGeom>
              <a:avLst/>
              <a:gdLst/>
              <a:ahLst/>
              <a:cxnLst/>
              <a:rect l="l" t="t" r="r" b="b"/>
              <a:pathLst>
                <a:path w="19983" h="19983" extrusionOk="0">
                  <a:moveTo>
                    <a:pt x="9992" y="1170"/>
                  </a:moveTo>
                  <a:cubicBezTo>
                    <a:pt x="14855" y="1170"/>
                    <a:pt x="18812" y="4866"/>
                    <a:pt x="18812" y="9405"/>
                  </a:cubicBezTo>
                  <a:cubicBezTo>
                    <a:pt x="18812" y="13925"/>
                    <a:pt x="14855" y="17601"/>
                    <a:pt x="9992" y="17601"/>
                  </a:cubicBezTo>
                  <a:cubicBezTo>
                    <a:pt x="9111" y="17601"/>
                    <a:pt x="8240" y="17481"/>
                    <a:pt x="7407" y="17242"/>
                  </a:cubicBezTo>
                  <a:cubicBezTo>
                    <a:pt x="7354" y="17226"/>
                    <a:pt x="7299" y="17218"/>
                    <a:pt x="7245" y="17218"/>
                  </a:cubicBezTo>
                  <a:cubicBezTo>
                    <a:pt x="7153" y="17218"/>
                    <a:pt x="7062" y="17240"/>
                    <a:pt x="6979" y="17282"/>
                  </a:cubicBezTo>
                  <a:lnTo>
                    <a:pt x="4723" y="18439"/>
                  </a:lnTo>
                  <a:lnTo>
                    <a:pt x="4723" y="16262"/>
                  </a:lnTo>
                  <a:cubicBezTo>
                    <a:pt x="4723" y="16078"/>
                    <a:pt x="4637" y="15904"/>
                    <a:pt x="4490" y="15793"/>
                  </a:cubicBezTo>
                  <a:cubicBezTo>
                    <a:pt x="2381" y="14208"/>
                    <a:pt x="1171" y="11880"/>
                    <a:pt x="1171" y="9405"/>
                  </a:cubicBezTo>
                  <a:cubicBezTo>
                    <a:pt x="1171" y="4866"/>
                    <a:pt x="5129" y="1170"/>
                    <a:pt x="9992" y="1170"/>
                  </a:cubicBezTo>
                  <a:close/>
                  <a:moveTo>
                    <a:pt x="9992" y="1"/>
                  </a:moveTo>
                  <a:cubicBezTo>
                    <a:pt x="4575" y="1"/>
                    <a:pt x="0" y="4153"/>
                    <a:pt x="0" y="9407"/>
                  </a:cubicBezTo>
                  <a:cubicBezTo>
                    <a:pt x="0" y="12221"/>
                    <a:pt x="1359" y="14795"/>
                    <a:pt x="3552" y="16548"/>
                  </a:cubicBezTo>
                  <a:lnTo>
                    <a:pt x="3552" y="19396"/>
                  </a:lnTo>
                  <a:cubicBezTo>
                    <a:pt x="3552" y="19602"/>
                    <a:pt x="3659" y="19791"/>
                    <a:pt x="3832" y="19897"/>
                  </a:cubicBezTo>
                  <a:cubicBezTo>
                    <a:pt x="3925" y="19953"/>
                    <a:pt x="4031" y="19982"/>
                    <a:pt x="4138" y="19982"/>
                  </a:cubicBezTo>
                  <a:cubicBezTo>
                    <a:pt x="4229" y="19982"/>
                    <a:pt x="4320" y="19961"/>
                    <a:pt x="4405" y="19918"/>
                  </a:cubicBezTo>
                  <a:lnTo>
                    <a:pt x="7310" y="18429"/>
                  </a:lnTo>
                  <a:cubicBezTo>
                    <a:pt x="8180" y="18657"/>
                    <a:pt x="9081" y="18772"/>
                    <a:pt x="9992" y="18772"/>
                  </a:cubicBezTo>
                  <a:cubicBezTo>
                    <a:pt x="15500" y="18772"/>
                    <a:pt x="19983" y="14570"/>
                    <a:pt x="19983" y="9407"/>
                  </a:cubicBezTo>
                  <a:cubicBezTo>
                    <a:pt x="19983" y="4151"/>
                    <a:pt x="15405" y="1"/>
                    <a:pt x="99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8372;p57">
              <a:extLst>
                <a:ext uri="{FF2B5EF4-FFF2-40B4-BE49-F238E27FC236}">
                  <a16:creationId xmlns:a16="http://schemas.microsoft.com/office/drawing/2014/main" id="{032CF504-9A30-6AAA-1BF6-000B6FD8EBF6}"/>
                </a:ext>
              </a:extLst>
            </p:cNvPr>
            <p:cNvSpPr/>
            <p:nvPr/>
          </p:nvSpPr>
          <p:spPr>
            <a:xfrm>
              <a:off x="3037777" y="2694715"/>
              <a:ext cx="270642" cy="146633"/>
            </a:xfrm>
            <a:custGeom>
              <a:avLst/>
              <a:gdLst/>
              <a:ahLst/>
              <a:cxnLst/>
              <a:rect l="l" t="t" r="r" b="b"/>
              <a:pathLst>
                <a:path w="12968" h="7026" extrusionOk="0">
                  <a:moveTo>
                    <a:pt x="5362" y="1463"/>
                  </a:moveTo>
                  <a:lnTo>
                    <a:pt x="7241" y="3341"/>
                  </a:lnTo>
                  <a:cubicBezTo>
                    <a:pt x="7353" y="3454"/>
                    <a:pt x="7503" y="3513"/>
                    <a:pt x="7655" y="3513"/>
                  </a:cubicBezTo>
                  <a:cubicBezTo>
                    <a:pt x="7744" y="3513"/>
                    <a:pt x="7833" y="3493"/>
                    <a:pt x="7917" y="3451"/>
                  </a:cubicBezTo>
                  <a:lnTo>
                    <a:pt x="10216" y="2303"/>
                  </a:lnTo>
                  <a:lnTo>
                    <a:pt x="7605" y="5565"/>
                  </a:lnTo>
                  <a:lnTo>
                    <a:pt x="5726" y="3685"/>
                  </a:lnTo>
                  <a:cubicBezTo>
                    <a:pt x="5614" y="3573"/>
                    <a:pt x="5463" y="3514"/>
                    <a:pt x="5311" y="3514"/>
                  </a:cubicBezTo>
                  <a:cubicBezTo>
                    <a:pt x="5223" y="3514"/>
                    <a:pt x="5133" y="3534"/>
                    <a:pt x="5051" y="3575"/>
                  </a:cubicBezTo>
                  <a:lnTo>
                    <a:pt x="2751" y="4725"/>
                  </a:lnTo>
                  <a:lnTo>
                    <a:pt x="2751" y="4725"/>
                  </a:lnTo>
                  <a:lnTo>
                    <a:pt x="5362" y="1463"/>
                  </a:lnTo>
                  <a:close/>
                  <a:moveTo>
                    <a:pt x="5312" y="1"/>
                  </a:moveTo>
                  <a:cubicBezTo>
                    <a:pt x="5302" y="1"/>
                    <a:pt x="5291" y="1"/>
                    <a:pt x="5281" y="2"/>
                  </a:cubicBezTo>
                  <a:cubicBezTo>
                    <a:pt x="5114" y="12"/>
                    <a:pt x="4959" y="92"/>
                    <a:pt x="4856" y="221"/>
                  </a:cubicBezTo>
                  <a:lnTo>
                    <a:pt x="172" y="6075"/>
                  </a:lnTo>
                  <a:cubicBezTo>
                    <a:pt x="0" y="6290"/>
                    <a:pt x="2" y="6595"/>
                    <a:pt x="174" y="6809"/>
                  </a:cubicBezTo>
                  <a:cubicBezTo>
                    <a:pt x="288" y="6950"/>
                    <a:pt x="457" y="7026"/>
                    <a:pt x="630" y="7026"/>
                  </a:cubicBezTo>
                  <a:cubicBezTo>
                    <a:pt x="719" y="7026"/>
                    <a:pt x="808" y="7006"/>
                    <a:pt x="892" y="6964"/>
                  </a:cubicBezTo>
                  <a:lnTo>
                    <a:pt x="5198" y="4811"/>
                  </a:lnTo>
                  <a:lnTo>
                    <a:pt x="7241" y="6855"/>
                  </a:lnTo>
                  <a:cubicBezTo>
                    <a:pt x="7349" y="6964"/>
                    <a:pt x="7496" y="7026"/>
                    <a:pt x="7650" y="7026"/>
                  </a:cubicBezTo>
                  <a:cubicBezTo>
                    <a:pt x="7662" y="7026"/>
                    <a:pt x="7674" y="7025"/>
                    <a:pt x="7687" y="7024"/>
                  </a:cubicBezTo>
                  <a:cubicBezTo>
                    <a:pt x="7853" y="7016"/>
                    <a:pt x="8007" y="6936"/>
                    <a:pt x="8111" y="6807"/>
                  </a:cubicBezTo>
                  <a:lnTo>
                    <a:pt x="12795" y="951"/>
                  </a:lnTo>
                  <a:cubicBezTo>
                    <a:pt x="12967" y="737"/>
                    <a:pt x="12965" y="431"/>
                    <a:pt x="12792" y="219"/>
                  </a:cubicBezTo>
                  <a:cubicBezTo>
                    <a:pt x="12679" y="78"/>
                    <a:pt x="12510" y="1"/>
                    <a:pt x="12337" y="1"/>
                  </a:cubicBezTo>
                  <a:cubicBezTo>
                    <a:pt x="12249" y="1"/>
                    <a:pt x="12159" y="21"/>
                    <a:pt x="12075" y="63"/>
                  </a:cubicBezTo>
                  <a:lnTo>
                    <a:pt x="7770" y="2216"/>
                  </a:lnTo>
                  <a:lnTo>
                    <a:pt x="5726" y="173"/>
                  </a:lnTo>
                  <a:cubicBezTo>
                    <a:pt x="5617" y="62"/>
                    <a:pt x="5467" y="1"/>
                    <a:pt x="53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3" name="Google Shape;8373;p57">
            <a:extLst>
              <a:ext uri="{FF2B5EF4-FFF2-40B4-BE49-F238E27FC236}">
                <a16:creationId xmlns:a16="http://schemas.microsoft.com/office/drawing/2014/main" id="{CFD8C420-0305-00BD-D9EB-86DE4E835247}"/>
              </a:ext>
            </a:extLst>
          </p:cNvPr>
          <p:cNvGrpSpPr/>
          <p:nvPr/>
        </p:nvGrpSpPr>
        <p:grpSpPr>
          <a:xfrm>
            <a:off x="4614413" y="3762802"/>
            <a:ext cx="438495" cy="308342"/>
            <a:chOff x="3476576" y="2633631"/>
            <a:chExt cx="417024" cy="293244"/>
          </a:xfrm>
          <a:solidFill>
            <a:srgbClr val="054B99"/>
          </a:solidFill>
        </p:grpSpPr>
        <p:sp>
          <p:nvSpPr>
            <p:cNvPr id="984" name="Google Shape;8374;p57">
              <a:extLst>
                <a:ext uri="{FF2B5EF4-FFF2-40B4-BE49-F238E27FC236}">
                  <a16:creationId xmlns:a16="http://schemas.microsoft.com/office/drawing/2014/main" id="{7014ECDB-04F5-C3C3-D928-97C2685D0B8C}"/>
                </a:ext>
              </a:extLst>
            </p:cNvPr>
            <p:cNvSpPr/>
            <p:nvPr/>
          </p:nvSpPr>
          <p:spPr>
            <a:xfrm>
              <a:off x="3476576" y="2633631"/>
              <a:ext cx="417024" cy="293244"/>
            </a:xfrm>
            <a:custGeom>
              <a:avLst/>
              <a:gdLst/>
              <a:ahLst/>
              <a:cxnLst/>
              <a:rect l="l" t="t" r="r" b="b"/>
              <a:pathLst>
                <a:path w="19982" h="14051" extrusionOk="0">
                  <a:moveTo>
                    <a:pt x="17056" y="1172"/>
                  </a:moveTo>
                  <a:cubicBezTo>
                    <a:pt x="18023" y="1172"/>
                    <a:pt x="18811" y="1961"/>
                    <a:pt x="18811" y="2929"/>
                  </a:cubicBezTo>
                  <a:lnTo>
                    <a:pt x="18811" y="11124"/>
                  </a:lnTo>
                  <a:cubicBezTo>
                    <a:pt x="18811" y="12092"/>
                    <a:pt x="18023" y="12881"/>
                    <a:pt x="17056" y="12881"/>
                  </a:cubicBezTo>
                  <a:lnTo>
                    <a:pt x="2927" y="12881"/>
                  </a:lnTo>
                  <a:cubicBezTo>
                    <a:pt x="1959" y="12881"/>
                    <a:pt x="1172" y="12092"/>
                    <a:pt x="1172" y="11124"/>
                  </a:cubicBezTo>
                  <a:lnTo>
                    <a:pt x="1172" y="2929"/>
                  </a:lnTo>
                  <a:cubicBezTo>
                    <a:pt x="1172" y="1961"/>
                    <a:pt x="1959" y="1172"/>
                    <a:pt x="2927" y="1172"/>
                  </a:cubicBezTo>
                  <a:close/>
                  <a:moveTo>
                    <a:pt x="2927" y="1"/>
                  </a:moveTo>
                  <a:cubicBezTo>
                    <a:pt x="1313" y="1"/>
                    <a:pt x="1" y="1315"/>
                    <a:pt x="1" y="2929"/>
                  </a:cubicBezTo>
                  <a:lnTo>
                    <a:pt x="1" y="11124"/>
                  </a:lnTo>
                  <a:cubicBezTo>
                    <a:pt x="1" y="12738"/>
                    <a:pt x="1313" y="14050"/>
                    <a:pt x="2927" y="14050"/>
                  </a:cubicBezTo>
                  <a:lnTo>
                    <a:pt x="17056" y="14050"/>
                  </a:lnTo>
                  <a:cubicBezTo>
                    <a:pt x="18669" y="14050"/>
                    <a:pt x="19982" y="12738"/>
                    <a:pt x="19982" y="11124"/>
                  </a:cubicBezTo>
                  <a:lnTo>
                    <a:pt x="19982" y="2929"/>
                  </a:lnTo>
                  <a:cubicBezTo>
                    <a:pt x="19982" y="1315"/>
                    <a:pt x="18669" y="1"/>
                    <a:pt x="170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8375;p57">
              <a:extLst>
                <a:ext uri="{FF2B5EF4-FFF2-40B4-BE49-F238E27FC236}">
                  <a16:creationId xmlns:a16="http://schemas.microsoft.com/office/drawing/2014/main" id="{7BF6FCD3-EB03-9A62-1D5B-8989508AB87F}"/>
                </a:ext>
              </a:extLst>
            </p:cNvPr>
            <p:cNvSpPr/>
            <p:nvPr/>
          </p:nvSpPr>
          <p:spPr>
            <a:xfrm>
              <a:off x="3636206" y="2706945"/>
              <a:ext cx="122194" cy="146633"/>
            </a:xfrm>
            <a:custGeom>
              <a:avLst/>
              <a:gdLst/>
              <a:ahLst/>
              <a:cxnLst/>
              <a:rect l="l" t="t" r="r" b="b"/>
              <a:pathLst>
                <a:path w="5855" h="7026" extrusionOk="0">
                  <a:moveTo>
                    <a:pt x="1172" y="1643"/>
                  </a:moveTo>
                  <a:lnTo>
                    <a:pt x="4165" y="3514"/>
                  </a:lnTo>
                  <a:lnTo>
                    <a:pt x="1172" y="5384"/>
                  </a:lnTo>
                  <a:lnTo>
                    <a:pt x="1172" y="1643"/>
                  </a:lnTo>
                  <a:close/>
                  <a:moveTo>
                    <a:pt x="586" y="0"/>
                  </a:moveTo>
                  <a:cubicBezTo>
                    <a:pt x="489" y="0"/>
                    <a:pt x="391" y="25"/>
                    <a:pt x="302" y="74"/>
                  </a:cubicBezTo>
                  <a:cubicBezTo>
                    <a:pt x="116" y="178"/>
                    <a:pt x="1" y="373"/>
                    <a:pt x="1" y="587"/>
                  </a:cubicBezTo>
                  <a:lnTo>
                    <a:pt x="1" y="6440"/>
                  </a:lnTo>
                  <a:cubicBezTo>
                    <a:pt x="1" y="6653"/>
                    <a:pt x="116" y="6849"/>
                    <a:pt x="302" y="6953"/>
                  </a:cubicBezTo>
                  <a:cubicBezTo>
                    <a:pt x="389" y="7001"/>
                    <a:pt x="487" y="7026"/>
                    <a:pt x="585" y="7026"/>
                  </a:cubicBezTo>
                  <a:cubicBezTo>
                    <a:pt x="693" y="7026"/>
                    <a:pt x="801" y="6997"/>
                    <a:pt x="896" y="6937"/>
                  </a:cubicBezTo>
                  <a:lnTo>
                    <a:pt x="5580" y="4010"/>
                  </a:lnTo>
                  <a:cubicBezTo>
                    <a:pt x="5750" y="3903"/>
                    <a:pt x="5854" y="3714"/>
                    <a:pt x="5854" y="3513"/>
                  </a:cubicBezTo>
                  <a:cubicBezTo>
                    <a:pt x="5854" y="3311"/>
                    <a:pt x="5750" y="3123"/>
                    <a:pt x="5580" y="3017"/>
                  </a:cubicBezTo>
                  <a:lnTo>
                    <a:pt x="896" y="90"/>
                  </a:lnTo>
                  <a:cubicBezTo>
                    <a:pt x="801" y="30"/>
                    <a:pt x="694" y="0"/>
                    <a:pt x="5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6" name="Google Shape;8376;p57">
            <a:extLst>
              <a:ext uri="{FF2B5EF4-FFF2-40B4-BE49-F238E27FC236}">
                <a16:creationId xmlns:a16="http://schemas.microsoft.com/office/drawing/2014/main" id="{D5F97434-81F1-F397-27EE-2194BEA547D7}"/>
              </a:ext>
            </a:extLst>
          </p:cNvPr>
          <p:cNvGrpSpPr/>
          <p:nvPr/>
        </p:nvGrpSpPr>
        <p:grpSpPr>
          <a:xfrm>
            <a:off x="5174708" y="3697803"/>
            <a:ext cx="438517" cy="438340"/>
            <a:chOff x="3988564" y="2571836"/>
            <a:chExt cx="417045" cy="416878"/>
          </a:xfrm>
          <a:solidFill>
            <a:srgbClr val="054B99"/>
          </a:solidFill>
        </p:grpSpPr>
        <p:sp>
          <p:nvSpPr>
            <p:cNvPr id="987" name="Google Shape;8377;p57">
              <a:extLst>
                <a:ext uri="{FF2B5EF4-FFF2-40B4-BE49-F238E27FC236}">
                  <a16:creationId xmlns:a16="http://schemas.microsoft.com/office/drawing/2014/main" id="{78DB2CBB-B174-7144-747C-6BA0C06D72AD}"/>
                </a:ext>
              </a:extLst>
            </p:cNvPr>
            <p:cNvSpPr/>
            <p:nvPr/>
          </p:nvSpPr>
          <p:spPr>
            <a:xfrm>
              <a:off x="4090678" y="2650431"/>
              <a:ext cx="213124" cy="259268"/>
            </a:xfrm>
            <a:custGeom>
              <a:avLst/>
              <a:gdLst/>
              <a:ahLst/>
              <a:cxnLst/>
              <a:rect l="l" t="t" r="r" b="b"/>
              <a:pathLst>
                <a:path w="10212" h="12423" extrusionOk="0">
                  <a:moveTo>
                    <a:pt x="4938" y="1172"/>
                  </a:moveTo>
                  <a:cubicBezTo>
                    <a:pt x="7267" y="1172"/>
                    <a:pt x="8610" y="2621"/>
                    <a:pt x="8610" y="3081"/>
                  </a:cubicBezTo>
                  <a:cubicBezTo>
                    <a:pt x="8610" y="3348"/>
                    <a:pt x="8308" y="3471"/>
                    <a:pt x="8102" y="3471"/>
                  </a:cubicBezTo>
                  <a:cubicBezTo>
                    <a:pt x="7867" y="3471"/>
                    <a:pt x="7733" y="3357"/>
                    <a:pt x="7407" y="3026"/>
                  </a:cubicBezTo>
                  <a:cubicBezTo>
                    <a:pt x="6933" y="2541"/>
                    <a:pt x="6282" y="1879"/>
                    <a:pt x="4821" y="1879"/>
                  </a:cubicBezTo>
                  <a:cubicBezTo>
                    <a:pt x="4177" y="1879"/>
                    <a:pt x="3602" y="2046"/>
                    <a:pt x="3162" y="2362"/>
                  </a:cubicBezTo>
                  <a:cubicBezTo>
                    <a:pt x="2687" y="2700"/>
                    <a:pt x="2417" y="3188"/>
                    <a:pt x="2417" y="3701"/>
                  </a:cubicBezTo>
                  <a:cubicBezTo>
                    <a:pt x="2417" y="4145"/>
                    <a:pt x="2603" y="4758"/>
                    <a:pt x="3491" y="5152"/>
                  </a:cubicBezTo>
                  <a:cubicBezTo>
                    <a:pt x="3997" y="5378"/>
                    <a:pt x="4646" y="5506"/>
                    <a:pt x="5334" y="5642"/>
                  </a:cubicBezTo>
                  <a:cubicBezTo>
                    <a:pt x="7566" y="6081"/>
                    <a:pt x="9029" y="6514"/>
                    <a:pt x="9029" y="8449"/>
                  </a:cubicBezTo>
                  <a:cubicBezTo>
                    <a:pt x="9029" y="8455"/>
                    <a:pt x="9029" y="8464"/>
                    <a:pt x="9029" y="8478"/>
                  </a:cubicBezTo>
                  <a:cubicBezTo>
                    <a:pt x="9035" y="8646"/>
                    <a:pt x="9028" y="9518"/>
                    <a:pt x="8347" y="10222"/>
                  </a:cubicBezTo>
                  <a:cubicBezTo>
                    <a:pt x="7688" y="10903"/>
                    <a:pt x="6597" y="11248"/>
                    <a:pt x="5102" y="11252"/>
                  </a:cubicBezTo>
                  <a:cubicBezTo>
                    <a:pt x="2240" y="11250"/>
                    <a:pt x="1171" y="9891"/>
                    <a:pt x="1171" y="9033"/>
                  </a:cubicBezTo>
                  <a:cubicBezTo>
                    <a:pt x="1171" y="8780"/>
                    <a:pt x="1518" y="8672"/>
                    <a:pt x="1656" y="8672"/>
                  </a:cubicBezTo>
                  <a:cubicBezTo>
                    <a:pt x="1844" y="8672"/>
                    <a:pt x="2005" y="8837"/>
                    <a:pt x="2327" y="9212"/>
                  </a:cubicBezTo>
                  <a:cubicBezTo>
                    <a:pt x="2843" y="9813"/>
                    <a:pt x="3551" y="10636"/>
                    <a:pt x="5095" y="10636"/>
                  </a:cubicBezTo>
                  <a:cubicBezTo>
                    <a:pt x="6363" y="10636"/>
                    <a:pt x="7727" y="9881"/>
                    <a:pt x="7727" y="8612"/>
                  </a:cubicBezTo>
                  <a:cubicBezTo>
                    <a:pt x="7727" y="7951"/>
                    <a:pt x="7363" y="7445"/>
                    <a:pt x="6647" y="7109"/>
                  </a:cubicBezTo>
                  <a:cubicBezTo>
                    <a:pt x="6130" y="6866"/>
                    <a:pt x="5472" y="6726"/>
                    <a:pt x="4773" y="6578"/>
                  </a:cubicBezTo>
                  <a:cubicBezTo>
                    <a:pt x="2620" y="6120"/>
                    <a:pt x="1209" y="5683"/>
                    <a:pt x="1209" y="3859"/>
                  </a:cubicBezTo>
                  <a:cubicBezTo>
                    <a:pt x="1209" y="2893"/>
                    <a:pt x="1667" y="2191"/>
                    <a:pt x="2606" y="1711"/>
                  </a:cubicBezTo>
                  <a:cubicBezTo>
                    <a:pt x="3388" y="1313"/>
                    <a:pt x="4350" y="1172"/>
                    <a:pt x="4938" y="1172"/>
                  </a:cubicBezTo>
                  <a:close/>
                  <a:moveTo>
                    <a:pt x="4938" y="1"/>
                  </a:moveTo>
                  <a:cubicBezTo>
                    <a:pt x="2944" y="1"/>
                    <a:pt x="39" y="991"/>
                    <a:pt x="39" y="3861"/>
                  </a:cubicBezTo>
                  <a:cubicBezTo>
                    <a:pt x="39" y="5149"/>
                    <a:pt x="579" y="6129"/>
                    <a:pt x="1644" y="6772"/>
                  </a:cubicBezTo>
                  <a:cubicBezTo>
                    <a:pt x="2505" y="7293"/>
                    <a:pt x="3581" y="7523"/>
                    <a:pt x="4529" y="7724"/>
                  </a:cubicBezTo>
                  <a:cubicBezTo>
                    <a:pt x="5159" y="7857"/>
                    <a:pt x="5755" y="7984"/>
                    <a:pt x="6149" y="8170"/>
                  </a:cubicBezTo>
                  <a:cubicBezTo>
                    <a:pt x="6556" y="8359"/>
                    <a:pt x="6556" y="8518"/>
                    <a:pt x="6556" y="8612"/>
                  </a:cubicBezTo>
                  <a:cubicBezTo>
                    <a:pt x="6556" y="9100"/>
                    <a:pt x="5785" y="9465"/>
                    <a:pt x="5095" y="9465"/>
                  </a:cubicBezTo>
                  <a:cubicBezTo>
                    <a:pt x="4089" y="9465"/>
                    <a:pt x="3664" y="8971"/>
                    <a:pt x="3215" y="8449"/>
                  </a:cubicBezTo>
                  <a:cubicBezTo>
                    <a:pt x="2833" y="8005"/>
                    <a:pt x="2401" y="7501"/>
                    <a:pt x="1656" y="7501"/>
                  </a:cubicBezTo>
                  <a:cubicBezTo>
                    <a:pt x="860" y="7501"/>
                    <a:pt x="0" y="8087"/>
                    <a:pt x="0" y="9035"/>
                  </a:cubicBezTo>
                  <a:cubicBezTo>
                    <a:pt x="0" y="10459"/>
                    <a:pt x="1462" y="12423"/>
                    <a:pt x="5104" y="12423"/>
                  </a:cubicBezTo>
                  <a:cubicBezTo>
                    <a:pt x="6926" y="12419"/>
                    <a:pt x="8301" y="11954"/>
                    <a:pt x="9187" y="11036"/>
                  </a:cubicBezTo>
                  <a:cubicBezTo>
                    <a:pt x="10167" y="10024"/>
                    <a:pt x="10211" y="8803"/>
                    <a:pt x="10200" y="8442"/>
                  </a:cubicBezTo>
                  <a:cubicBezTo>
                    <a:pt x="10199" y="7101"/>
                    <a:pt x="9638" y="6090"/>
                    <a:pt x="8536" y="5435"/>
                  </a:cubicBezTo>
                  <a:cubicBezTo>
                    <a:pt x="7642" y="4904"/>
                    <a:pt x="6537" y="4685"/>
                    <a:pt x="5560" y="4492"/>
                  </a:cubicBezTo>
                  <a:cubicBezTo>
                    <a:pt x="4939" y="4370"/>
                    <a:pt x="4354" y="4255"/>
                    <a:pt x="3966" y="4084"/>
                  </a:cubicBezTo>
                  <a:cubicBezTo>
                    <a:pt x="3588" y="3916"/>
                    <a:pt x="3588" y="3781"/>
                    <a:pt x="3588" y="3703"/>
                  </a:cubicBezTo>
                  <a:cubicBezTo>
                    <a:pt x="3588" y="3429"/>
                    <a:pt x="4016" y="3050"/>
                    <a:pt x="4821" y="3050"/>
                  </a:cubicBezTo>
                  <a:cubicBezTo>
                    <a:pt x="5790" y="3050"/>
                    <a:pt x="6153" y="3418"/>
                    <a:pt x="6570" y="3847"/>
                  </a:cubicBezTo>
                  <a:cubicBezTo>
                    <a:pt x="6921" y="4202"/>
                    <a:pt x="7354" y="4644"/>
                    <a:pt x="8102" y="4644"/>
                  </a:cubicBezTo>
                  <a:cubicBezTo>
                    <a:pt x="8966" y="4644"/>
                    <a:pt x="9781" y="4016"/>
                    <a:pt x="9781" y="3082"/>
                  </a:cubicBezTo>
                  <a:cubicBezTo>
                    <a:pt x="9781" y="1768"/>
                    <a:pt x="7722" y="1"/>
                    <a:pt x="49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8378;p57">
              <a:extLst>
                <a:ext uri="{FF2B5EF4-FFF2-40B4-BE49-F238E27FC236}">
                  <a16:creationId xmlns:a16="http://schemas.microsoft.com/office/drawing/2014/main" id="{5D938669-DBAF-9680-D6E2-026E8ED5475B}"/>
                </a:ext>
              </a:extLst>
            </p:cNvPr>
            <p:cNvSpPr/>
            <p:nvPr/>
          </p:nvSpPr>
          <p:spPr>
            <a:xfrm>
              <a:off x="3988564" y="2571836"/>
              <a:ext cx="417045" cy="416878"/>
            </a:xfrm>
            <a:custGeom>
              <a:avLst/>
              <a:gdLst/>
              <a:ahLst/>
              <a:cxnLst/>
              <a:rect l="l" t="t" r="r" b="b"/>
              <a:pathLst>
                <a:path w="19983" h="19975" extrusionOk="0">
                  <a:moveTo>
                    <a:pt x="5465" y="1172"/>
                  </a:moveTo>
                  <a:cubicBezTo>
                    <a:pt x="6229" y="1172"/>
                    <a:pt x="6714" y="1356"/>
                    <a:pt x="7184" y="1548"/>
                  </a:cubicBezTo>
                  <a:cubicBezTo>
                    <a:pt x="7842" y="1820"/>
                    <a:pt x="8120" y="1882"/>
                    <a:pt x="8506" y="1882"/>
                  </a:cubicBezTo>
                  <a:cubicBezTo>
                    <a:pt x="8831" y="1882"/>
                    <a:pt x="9232" y="1838"/>
                    <a:pt x="10000" y="1838"/>
                  </a:cubicBezTo>
                  <a:cubicBezTo>
                    <a:pt x="13275" y="1838"/>
                    <a:pt x="15226" y="3478"/>
                    <a:pt x="16286" y="4855"/>
                  </a:cubicBezTo>
                  <a:cubicBezTo>
                    <a:pt x="17660" y="6641"/>
                    <a:pt x="18149" y="8709"/>
                    <a:pt x="18149" y="9937"/>
                  </a:cubicBezTo>
                  <a:cubicBezTo>
                    <a:pt x="18149" y="11304"/>
                    <a:pt x="17841" y="11405"/>
                    <a:pt x="18414" y="12744"/>
                  </a:cubicBezTo>
                  <a:cubicBezTo>
                    <a:pt x="18610" y="13203"/>
                    <a:pt x="18812" y="13675"/>
                    <a:pt x="18812" y="14565"/>
                  </a:cubicBezTo>
                  <a:cubicBezTo>
                    <a:pt x="18812" y="15702"/>
                    <a:pt x="18373" y="16765"/>
                    <a:pt x="17575" y="17561"/>
                  </a:cubicBezTo>
                  <a:cubicBezTo>
                    <a:pt x="16776" y="18358"/>
                    <a:pt x="15671" y="18803"/>
                    <a:pt x="14546" y="18803"/>
                  </a:cubicBezTo>
                  <a:cubicBezTo>
                    <a:pt x="14544" y="18803"/>
                    <a:pt x="14542" y="18803"/>
                    <a:pt x="14540" y="18803"/>
                  </a:cubicBezTo>
                  <a:lnTo>
                    <a:pt x="14519" y="18803"/>
                  </a:lnTo>
                  <a:cubicBezTo>
                    <a:pt x="13754" y="18803"/>
                    <a:pt x="13270" y="18612"/>
                    <a:pt x="12799" y="18418"/>
                  </a:cubicBezTo>
                  <a:cubicBezTo>
                    <a:pt x="12161" y="18154"/>
                    <a:pt x="11842" y="18085"/>
                    <a:pt x="11520" y="18085"/>
                  </a:cubicBezTo>
                  <a:cubicBezTo>
                    <a:pt x="11167" y="18085"/>
                    <a:pt x="10809" y="18168"/>
                    <a:pt x="10022" y="18168"/>
                  </a:cubicBezTo>
                  <a:cubicBezTo>
                    <a:pt x="6746" y="18168"/>
                    <a:pt x="4785" y="16516"/>
                    <a:pt x="3717" y="15131"/>
                  </a:cubicBezTo>
                  <a:cubicBezTo>
                    <a:pt x="2328" y="13328"/>
                    <a:pt x="1835" y="11257"/>
                    <a:pt x="1835" y="10031"/>
                  </a:cubicBezTo>
                  <a:cubicBezTo>
                    <a:pt x="1835" y="8674"/>
                    <a:pt x="2146" y="8571"/>
                    <a:pt x="1569" y="7222"/>
                  </a:cubicBezTo>
                  <a:cubicBezTo>
                    <a:pt x="1375" y="6765"/>
                    <a:pt x="1173" y="6293"/>
                    <a:pt x="1171" y="5408"/>
                  </a:cubicBezTo>
                  <a:cubicBezTo>
                    <a:pt x="1175" y="3063"/>
                    <a:pt x="3100" y="1172"/>
                    <a:pt x="5465" y="1172"/>
                  </a:cubicBezTo>
                  <a:close/>
                  <a:moveTo>
                    <a:pt x="5465" y="0"/>
                  </a:moveTo>
                  <a:cubicBezTo>
                    <a:pt x="3993" y="0"/>
                    <a:pt x="2617" y="552"/>
                    <a:pt x="1587" y="1582"/>
                  </a:cubicBezTo>
                  <a:cubicBezTo>
                    <a:pt x="566" y="2603"/>
                    <a:pt x="4" y="3960"/>
                    <a:pt x="0" y="5403"/>
                  </a:cubicBezTo>
                  <a:lnTo>
                    <a:pt x="0" y="5414"/>
                  </a:lnTo>
                  <a:cubicBezTo>
                    <a:pt x="2" y="6535"/>
                    <a:pt x="274" y="7170"/>
                    <a:pt x="492" y="7682"/>
                  </a:cubicBezTo>
                  <a:cubicBezTo>
                    <a:pt x="938" y="8725"/>
                    <a:pt x="664" y="8547"/>
                    <a:pt x="664" y="10031"/>
                  </a:cubicBezTo>
                  <a:cubicBezTo>
                    <a:pt x="664" y="11738"/>
                    <a:pt x="1385" y="14023"/>
                    <a:pt x="2790" y="15845"/>
                  </a:cubicBezTo>
                  <a:cubicBezTo>
                    <a:pt x="4019" y="17439"/>
                    <a:pt x="6270" y="19339"/>
                    <a:pt x="10022" y="19339"/>
                  </a:cubicBezTo>
                  <a:cubicBezTo>
                    <a:pt x="10942" y="19339"/>
                    <a:pt x="11234" y="19255"/>
                    <a:pt x="11494" y="19255"/>
                  </a:cubicBezTo>
                  <a:cubicBezTo>
                    <a:pt x="11700" y="19255"/>
                    <a:pt x="11887" y="19308"/>
                    <a:pt x="12353" y="19500"/>
                  </a:cubicBezTo>
                  <a:cubicBezTo>
                    <a:pt x="12875" y="19716"/>
                    <a:pt x="13523" y="19974"/>
                    <a:pt x="14519" y="19974"/>
                  </a:cubicBezTo>
                  <a:lnTo>
                    <a:pt x="14554" y="19974"/>
                  </a:lnTo>
                  <a:cubicBezTo>
                    <a:pt x="15985" y="19974"/>
                    <a:pt x="17386" y="19403"/>
                    <a:pt x="18402" y="18391"/>
                  </a:cubicBezTo>
                  <a:cubicBezTo>
                    <a:pt x="19422" y="17374"/>
                    <a:pt x="19983" y="16015"/>
                    <a:pt x="19983" y="14565"/>
                  </a:cubicBezTo>
                  <a:cubicBezTo>
                    <a:pt x="19983" y="13436"/>
                    <a:pt x="19711" y="12797"/>
                    <a:pt x="19491" y="12284"/>
                  </a:cubicBezTo>
                  <a:cubicBezTo>
                    <a:pt x="19045" y="11243"/>
                    <a:pt x="19320" y="11421"/>
                    <a:pt x="19320" y="9937"/>
                  </a:cubicBezTo>
                  <a:cubicBezTo>
                    <a:pt x="19320" y="8218"/>
                    <a:pt x="18603" y="5946"/>
                    <a:pt x="17213" y="4140"/>
                  </a:cubicBezTo>
                  <a:cubicBezTo>
                    <a:pt x="15994" y="2557"/>
                    <a:pt x="13753" y="667"/>
                    <a:pt x="10000" y="667"/>
                  </a:cubicBezTo>
                  <a:cubicBezTo>
                    <a:pt x="9146" y="667"/>
                    <a:pt x="8785" y="712"/>
                    <a:pt x="8528" y="712"/>
                  </a:cubicBezTo>
                  <a:cubicBezTo>
                    <a:pt x="8261" y="712"/>
                    <a:pt x="8109" y="664"/>
                    <a:pt x="7630" y="466"/>
                  </a:cubicBezTo>
                  <a:cubicBezTo>
                    <a:pt x="7110" y="252"/>
                    <a:pt x="6461" y="0"/>
                    <a:pt x="54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9" name="Google Shape;8379;p57">
            <a:extLst>
              <a:ext uri="{FF2B5EF4-FFF2-40B4-BE49-F238E27FC236}">
                <a16:creationId xmlns:a16="http://schemas.microsoft.com/office/drawing/2014/main" id="{C6B50365-81D5-0DCE-D76C-3444ADC61236}"/>
              </a:ext>
            </a:extLst>
          </p:cNvPr>
          <p:cNvGrpSpPr/>
          <p:nvPr/>
        </p:nvGrpSpPr>
        <p:grpSpPr>
          <a:xfrm>
            <a:off x="5735026" y="3697725"/>
            <a:ext cx="438495" cy="438495"/>
            <a:chOff x="4500573" y="2571753"/>
            <a:chExt cx="417024" cy="417024"/>
          </a:xfrm>
          <a:solidFill>
            <a:srgbClr val="054B99"/>
          </a:solidFill>
        </p:grpSpPr>
        <p:sp>
          <p:nvSpPr>
            <p:cNvPr id="990" name="Google Shape;8380;p57">
              <a:extLst>
                <a:ext uri="{FF2B5EF4-FFF2-40B4-BE49-F238E27FC236}">
                  <a16:creationId xmlns:a16="http://schemas.microsoft.com/office/drawing/2014/main" id="{72FBFD67-D33B-69D4-BA9E-5737ABB8C2B8}"/>
                </a:ext>
              </a:extLst>
            </p:cNvPr>
            <p:cNvSpPr/>
            <p:nvPr/>
          </p:nvSpPr>
          <p:spPr>
            <a:xfrm>
              <a:off x="4550263" y="2632817"/>
              <a:ext cx="317683" cy="293244"/>
            </a:xfrm>
            <a:custGeom>
              <a:avLst/>
              <a:gdLst/>
              <a:ahLst/>
              <a:cxnLst/>
              <a:rect l="l" t="t" r="r" b="b"/>
              <a:pathLst>
                <a:path w="15222" h="14051" extrusionOk="0">
                  <a:moveTo>
                    <a:pt x="7616" y="1172"/>
                  </a:moveTo>
                  <a:cubicBezTo>
                    <a:pt x="8529" y="1202"/>
                    <a:pt x="10613" y="1570"/>
                    <a:pt x="10613" y="4280"/>
                  </a:cubicBezTo>
                  <a:cubicBezTo>
                    <a:pt x="10613" y="4791"/>
                    <a:pt x="10565" y="5662"/>
                    <a:pt x="10565" y="5683"/>
                  </a:cubicBezTo>
                  <a:cubicBezTo>
                    <a:pt x="10565" y="6490"/>
                    <a:pt x="11186" y="6530"/>
                    <a:pt x="11312" y="6530"/>
                  </a:cubicBezTo>
                  <a:cubicBezTo>
                    <a:pt x="11563" y="6530"/>
                    <a:pt x="11867" y="6461"/>
                    <a:pt x="12149" y="6399"/>
                  </a:cubicBezTo>
                  <a:lnTo>
                    <a:pt x="12149" y="6399"/>
                  </a:lnTo>
                  <a:cubicBezTo>
                    <a:pt x="11697" y="6589"/>
                    <a:pt x="10875" y="6838"/>
                    <a:pt x="10875" y="7608"/>
                  </a:cubicBezTo>
                  <a:cubicBezTo>
                    <a:pt x="10875" y="9260"/>
                    <a:pt x="12294" y="9897"/>
                    <a:pt x="13233" y="10316"/>
                  </a:cubicBezTo>
                  <a:cubicBezTo>
                    <a:pt x="13419" y="10399"/>
                    <a:pt x="13661" y="10509"/>
                    <a:pt x="13838" y="10608"/>
                  </a:cubicBezTo>
                  <a:cubicBezTo>
                    <a:pt x="13590" y="10652"/>
                    <a:pt x="13247" y="10703"/>
                    <a:pt x="12826" y="10802"/>
                  </a:cubicBezTo>
                  <a:cubicBezTo>
                    <a:pt x="12446" y="10894"/>
                    <a:pt x="12149" y="11195"/>
                    <a:pt x="12067" y="11574"/>
                  </a:cubicBezTo>
                  <a:cubicBezTo>
                    <a:pt x="12058" y="11614"/>
                    <a:pt x="12049" y="11652"/>
                    <a:pt x="12041" y="11683"/>
                  </a:cubicBezTo>
                  <a:cubicBezTo>
                    <a:pt x="11837" y="11646"/>
                    <a:pt x="11549" y="11584"/>
                    <a:pt x="11156" y="11584"/>
                  </a:cubicBezTo>
                  <a:cubicBezTo>
                    <a:pt x="10220" y="11584"/>
                    <a:pt x="9658" y="11968"/>
                    <a:pt x="9161" y="12306"/>
                  </a:cubicBezTo>
                  <a:cubicBezTo>
                    <a:pt x="8711" y="12614"/>
                    <a:pt x="8322" y="12879"/>
                    <a:pt x="7611" y="12881"/>
                  </a:cubicBezTo>
                  <a:cubicBezTo>
                    <a:pt x="6900" y="12879"/>
                    <a:pt x="6511" y="12614"/>
                    <a:pt x="6060" y="12306"/>
                  </a:cubicBezTo>
                  <a:cubicBezTo>
                    <a:pt x="5563" y="11968"/>
                    <a:pt x="5000" y="11584"/>
                    <a:pt x="4064" y="11584"/>
                  </a:cubicBezTo>
                  <a:cubicBezTo>
                    <a:pt x="3671" y="11584"/>
                    <a:pt x="3381" y="11646"/>
                    <a:pt x="3180" y="11683"/>
                  </a:cubicBezTo>
                  <a:cubicBezTo>
                    <a:pt x="3171" y="11652"/>
                    <a:pt x="3164" y="11614"/>
                    <a:pt x="3155" y="11574"/>
                  </a:cubicBezTo>
                  <a:cubicBezTo>
                    <a:pt x="3072" y="11195"/>
                    <a:pt x="2775" y="10894"/>
                    <a:pt x="2394" y="10802"/>
                  </a:cubicBezTo>
                  <a:cubicBezTo>
                    <a:pt x="1973" y="10703"/>
                    <a:pt x="1630" y="10652"/>
                    <a:pt x="1384" y="10608"/>
                  </a:cubicBezTo>
                  <a:cubicBezTo>
                    <a:pt x="1559" y="10509"/>
                    <a:pt x="1803" y="10399"/>
                    <a:pt x="1987" y="10316"/>
                  </a:cubicBezTo>
                  <a:cubicBezTo>
                    <a:pt x="2927" y="9897"/>
                    <a:pt x="4347" y="9260"/>
                    <a:pt x="4347" y="7608"/>
                  </a:cubicBezTo>
                  <a:cubicBezTo>
                    <a:pt x="4347" y="6838"/>
                    <a:pt x="3525" y="6589"/>
                    <a:pt x="3072" y="6399"/>
                  </a:cubicBezTo>
                  <a:lnTo>
                    <a:pt x="3072" y="6399"/>
                  </a:lnTo>
                  <a:cubicBezTo>
                    <a:pt x="3355" y="6461"/>
                    <a:pt x="3657" y="6530"/>
                    <a:pt x="3910" y="6530"/>
                  </a:cubicBezTo>
                  <a:cubicBezTo>
                    <a:pt x="4034" y="6530"/>
                    <a:pt x="4655" y="6490"/>
                    <a:pt x="4655" y="5683"/>
                  </a:cubicBezTo>
                  <a:cubicBezTo>
                    <a:pt x="4655" y="5662"/>
                    <a:pt x="4609" y="4793"/>
                    <a:pt x="4609" y="4280"/>
                  </a:cubicBezTo>
                  <a:cubicBezTo>
                    <a:pt x="4609" y="1558"/>
                    <a:pt x="6698" y="1199"/>
                    <a:pt x="7616" y="1172"/>
                  </a:cubicBezTo>
                  <a:close/>
                  <a:moveTo>
                    <a:pt x="7602" y="1"/>
                  </a:moveTo>
                  <a:cubicBezTo>
                    <a:pt x="7201" y="11"/>
                    <a:pt x="6164" y="98"/>
                    <a:pt x="5219" y="691"/>
                  </a:cubicBezTo>
                  <a:cubicBezTo>
                    <a:pt x="4407" y="1200"/>
                    <a:pt x="3438" y="2237"/>
                    <a:pt x="3438" y="4280"/>
                  </a:cubicBezTo>
                  <a:cubicBezTo>
                    <a:pt x="3438" y="4714"/>
                    <a:pt x="3454" y="5041"/>
                    <a:pt x="3466" y="5288"/>
                  </a:cubicBezTo>
                  <a:cubicBezTo>
                    <a:pt x="3176" y="5225"/>
                    <a:pt x="2914" y="5159"/>
                    <a:pt x="2711" y="5159"/>
                  </a:cubicBezTo>
                  <a:cubicBezTo>
                    <a:pt x="2005" y="5159"/>
                    <a:pt x="1492" y="5593"/>
                    <a:pt x="1492" y="6187"/>
                  </a:cubicBezTo>
                  <a:cubicBezTo>
                    <a:pt x="1492" y="7031"/>
                    <a:pt x="2302" y="7355"/>
                    <a:pt x="2785" y="7547"/>
                  </a:cubicBezTo>
                  <a:cubicBezTo>
                    <a:pt x="2907" y="7595"/>
                    <a:pt x="3077" y="7664"/>
                    <a:pt x="3173" y="7717"/>
                  </a:cubicBezTo>
                  <a:cubicBezTo>
                    <a:pt x="3084" y="8885"/>
                    <a:pt x="1453" y="9124"/>
                    <a:pt x="595" y="9723"/>
                  </a:cubicBezTo>
                  <a:cubicBezTo>
                    <a:pt x="201" y="9999"/>
                    <a:pt x="1" y="10337"/>
                    <a:pt x="1" y="10730"/>
                  </a:cubicBezTo>
                  <a:cubicBezTo>
                    <a:pt x="1" y="11119"/>
                    <a:pt x="194" y="11425"/>
                    <a:pt x="547" y="11590"/>
                  </a:cubicBezTo>
                  <a:cubicBezTo>
                    <a:pt x="892" y="11752"/>
                    <a:pt x="1340" y="11765"/>
                    <a:pt x="2032" y="11920"/>
                  </a:cubicBezTo>
                  <a:cubicBezTo>
                    <a:pt x="2081" y="12138"/>
                    <a:pt x="2134" y="12318"/>
                    <a:pt x="2231" y="12474"/>
                  </a:cubicBezTo>
                  <a:cubicBezTo>
                    <a:pt x="2428" y="12789"/>
                    <a:pt x="2691" y="12874"/>
                    <a:pt x="2981" y="12874"/>
                  </a:cubicBezTo>
                  <a:cubicBezTo>
                    <a:pt x="3325" y="12874"/>
                    <a:pt x="3708" y="12754"/>
                    <a:pt x="4064" y="12754"/>
                  </a:cubicBezTo>
                  <a:cubicBezTo>
                    <a:pt x="4639" y="12754"/>
                    <a:pt x="4975" y="12984"/>
                    <a:pt x="5400" y="13274"/>
                  </a:cubicBezTo>
                  <a:cubicBezTo>
                    <a:pt x="5907" y="13619"/>
                    <a:pt x="6537" y="14050"/>
                    <a:pt x="7609" y="14050"/>
                  </a:cubicBezTo>
                  <a:lnTo>
                    <a:pt x="7611" y="14050"/>
                  </a:lnTo>
                  <a:cubicBezTo>
                    <a:pt x="8683" y="14050"/>
                    <a:pt x="9315" y="13620"/>
                    <a:pt x="9821" y="13274"/>
                  </a:cubicBezTo>
                  <a:cubicBezTo>
                    <a:pt x="10247" y="12984"/>
                    <a:pt x="10581" y="12754"/>
                    <a:pt x="11156" y="12754"/>
                  </a:cubicBezTo>
                  <a:cubicBezTo>
                    <a:pt x="11621" y="12754"/>
                    <a:pt x="11881" y="12881"/>
                    <a:pt x="12228" y="12881"/>
                  </a:cubicBezTo>
                  <a:cubicBezTo>
                    <a:pt x="12647" y="12881"/>
                    <a:pt x="12874" y="12660"/>
                    <a:pt x="12991" y="12474"/>
                  </a:cubicBezTo>
                  <a:cubicBezTo>
                    <a:pt x="13088" y="12318"/>
                    <a:pt x="13139" y="12136"/>
                    <a:pt x="13189" y="11920"/>
                  </a:cubicBezTo>
                  <a:cubicBezTo>
                    <a:pt x="13880" y="11765"/>
                    <a:pt x="14328" y="11752"/>
                    <a:pt x="14673" y="11590"/>
                  </a:cubicBezTo>
                  <a:cubicBezTo>
                    <a:pt x="15027" y="11425"/>
                    <a:pt x="15221" y="11119"/>
                    <a:pt x="15221" y="10730"/>
                  </a:cubicBezTo>
                  <a:cubicBezTo>
                    <a:pt x="15221" y="10337"/>
                    <a:pt x="15020" y="9999"/>
                    <a:pt x="14625" y="9723"/>
                  </a:cubicBezTo>
                  <a:cubicBezTo>
                    <a:pt x="13769" y="9124"/>
                    <a:pt x="12136" y="8885"/>
                    <a:pt x="12048" y="7717"/>
                  </a:cubicBezTo>
                  <a:cubicBezTo>
                    <a:pt x="12143" y="7664"/>
                    <a:pt x="12313" y="7595"/>
                    <a:pt x="12435" y="7547"/>
                  </a:cubicBezTo>
                  <a:cubicBezTo>
                    <a:pt x="12918" y="7355"/>
                    <a:pt x="13728" y="7031"/>
                    <a:pt x="13728" y="6187"/>
                  </a:cubicBezTo>
                  <a:cubicBezTo>
                    <a:pt x="13728" y="5593"/>
                    <a:pt x="13215" y="5159"/>
                    <a:pt x="12509" y="5159"/>
                  </a:cubicBezTo>
                  <a:cubicBezTo>
                    <a:pt x="12306" y="5159"/>
                    <a:pt x="12044" y="5225"/>
                    <a:pt x="11754" y="5288"/>
                  </a:cubicBezTo>
                  <a:cubicBezTo>
                    <a:pt x="11768" y="5041"/>
                    <a:pt x="11782" y="4714"/>
                    <a:pt x="11782" y="4280"/>
                  </a:cubicBezTo>
                  <a:cubicBezTo>
                    <a:pt x="11782" y="2246"/>
                    <a:pt x="10822" y="1211"/>
                    <a:pt x="10017" y="700"/>
                  </a:cubicBezTo>
                  <a:cubicBezTo>
                    <a:pt x="9076" y="105"/>
                    <a:pt x="8037" y="13"/>
                    <a:pt x="76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8381;p57">
              <a:extLst>
                <a:ext uri="{FF2B5EF4-FFF2-40B4-BE49-F238E27FC236}">
                  <a16:creationId xmlns:a16="http://schemas.microsoft.com/office/drawing/2014/main" id="{E7F4D44B-660F-ED44-57E4-78D48153EF2B}"/>
                </a:ext>
              </a:extLst>
            </p:cNvPr>
            <p:cNvSpPr/>
            <p:nvPr/>
          </p:nvSpPr>
          <p:spPr>
            <a:xfrm>
              <a:off x="4500573" y="2571753"/>
              <a:ext cx="417024" cy="417024"/>
            </a:xfrm>
            <a:custGeom>
              <a:avLst/>
              <a:gdLst/>
              <a:ahLst/>
              <a:cxnLst/>
              <a:rect l="l" t="t" r="r" b="b"/>
              <a:pathLst>
                <a:path w="19982" h="19982" extrusionOk="0">
                  <a:moveTo>
                    <a:pt x="17017" y="1172"/>
                  </a:moveTo>
                  <a:cubicBezTo>
                    <a:pt x="17990" y="1172"/>
                    <a:pt x="18812" y="1975"/>
                    <a:pt x="18812" y="2927"/>
                  </a:cubicBezTo>
                  <a:lnTo>
                    <a:pt x="18812" y="17017"/>
                  </a:lnTo>
                  <a:cubicBezTo>
                    <a:pt x="18812" y="17990"/>
                    <a:pt x="17990" y="18811"/>
                    <a:pt x="17017" y="18811"/>
                  </a:cubicBezTo>
                  <a:lnTo>
                    <a:pt x="2966" y="18811"/>
                  </a:lnTo>
                  <a:cubicBezTo>
                    <a:pt x="1993" y="18811"/>
                    <a:pt x="1172" y="17990"/>
                    <a:pt x="1172" y="17017"/>
                  </a:cubicBezTo>
                  <a:lnTo>
                    <a:pt x="1172" y="2927"/>
                  </a:lnTo>
                  <a:cubicBezTo>
                    <a:pt x="1172" y="1975"/>
                    <a:pt x="1993" y="1172"/>
                    <a:pt x="2966" y="1172"/>
                  </a:cubicBezTo>
                  <a:close/>
                  <a:moveTo>
                    <a:pt x="2966" y="1"/>
                  </a:moveTo>
                  <a:cubicBezTo>
                    <a:pt x="1349" y="1"/>
                    <a:pt x="1" y="1310"/>
                    <a:pt x="1" y="2927"/>
                  </a:cubicBezTo>
                  <a:lnTo>
                    <a:pt x="1" y="17015"/>
                  </a:lnTo>
                  <a:cubicBezTo>
                    <a:pt x="1" y="18636"/>
                    <a:pt x="1349" y="19982"/>
                    <a:pt x="2966" y="19982"/>
                  </a:cubicBezTo>
                  <a:lnTo>
                    <a:pt x="17017" y="19982"/>
                  </a:lnTo>
                  <a:cubicBezTo>
                    <a:pt x="18635" y="19982"/>
                    <a:pt x="19982" y="18634"/>
                    <a:pt x="19982" y="17015"/>
                  </a:cubicBezTo>
                  <a:lnTo>
                    <a:pt x="19982" y="2927"/>
                  </a:lnTo>
                  <a:cubicBezTo>
                    <a:pt x="19982" y="1310"/>
                    <a:pt x="18635" y="1"/>
                    <a:pt x="170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2" name="Google Shape;8382;p57">
            <a:extLst>
              <a:ext uri="{FF2B5EF4-FFF2-40B4-BE49-F238E27FC236}">
                <a16:creationId xmlns:a16="http://schemas.microsoft.com/office/drawing/2014/main" id="{97492C66-8751-6A38-6C15-DB03D249FF04}"/>
              </a:ext>
            </a:extLst>
          </p:cNvPr>
          <p:cNvGrpSpPr/>
          <p:nvPr/>
        </p:nvGrpSpPr>
        <p:grpSpPr>
          <a:xfrm>
            <a:off x="6295322" y="3697725"/>
            <a:ext cx="438495" cy="438495"/>
            <a:chOff x="5012603" y="2571753"/>
            <a:chExt cx="417024" cy="417024"/>
          </a:xfrm>
          <a:solidFill>
            <a:srgbClr val="054B99"/>
          </a:solidFill>
        </p:grpSpPr>
        <p:sp>
          <p:nvSpPr>
            <p:cNvPr id="993" name="Google Shape;8383;p57">
              <a:extLst>
                <a:ext uri="{FF2B5EF4-FFF2-40B4-BE49-F238E27FC236}">
                  <a16:creationId xmlns:a16="http://schemas.microsoft.com/office/drawing/2014/main" id="{5FD6B3E0-24EC-8C39-9ED0-FB84B09D5FD4}"/>
                </a:ext>
              </a:extLst>
            </p:cNvPr>
            <p:cNvSpPr/>
            <p:nvPr/>
          </p:nvSpPr>
          <p:spPr>
            <a:xfrm>
              <a:off x="5133124" y="2631210"/>
              <a:ext cx="180818" cy="300048"/>
            </a:xfrm>
            <a:custGeom>
              <a:avLst/>
              <a:gdLst/>
              <a:ahLst/>
              <a:cxnLst/>
              <a:rect l="l" t="t" r="r" b="b"/>
              <a:pathLst>
                <a:path w="8664" h="14377" extrusionOk="0">
                  <a:moveTo>
                    <a:pt x="4683" y="1171"/>
                  </a:moveTo>
                  <a:lnTo>
                    <a:pt x="4683" y="3395"/>
                  </a:lnTo>
                  <a:cubicBezTo>
                    <a:pt x="4683" y="3719"/>
                    <a:pt x="4945" y="3980"/>
                    <a:pt x="5269" y="3980"/>
                  </a:cubicBezTo>
                  <a:lnTo>
                    <a:pt x="7493" y="3980"/>
                  </a:lnTo>
                  <a:lnTo>
                    <a:pt x="7493" y="5620"/>
                  </a:lnTo>
                  <a:lnTo>
                    <a:pt x="5269" y="5620"/>
                  </a:lnTo>
                  <a:cubicBezTo>
                    <a:pt x="4945" y="5620"/>
                    <a:pt x="4683" y="5882"/>
                    <a:pt x="4683" y="6206"/>
                  </a:cubicBezTo>
                  <a:lnTo>
                    <a:pt x="4683" y="9859"/>
                  </a:lnTo>
                  <a:cubicBezTo>
                    <a:pt x="4683" y="10227"/>
                    <a:pt x="4706" y="10648"/>
                    <a:pt x="4975" y="10986"/>
                  </a:cubicBezTo>
                  <a:cubicBezTo>
                    <a:pt x="5327" y="11423"/>
                    <a:pt x="5899" y="11474"/>
                    <a:pt x="6299" y="11474"/>
                  </a:cubicBezTo>
                  <a:lnTo>
                    <a:pt x="7494" y="11474"/>
                  </a:lnTo>
                  <a:lnTo>
                    <a:pt x="7494" y="13158"/>
                  </a:lnTo>
                  <a:cubicBezTo>
                    <a:pt x="7137" y="13183"/>
                    <a:pt x="6635" y="13207"/>
                    <a:pt x="6113" y="13207"/>
                  </a:cubicBezTo>
                  <a:cubicBezTo>
                    <a:pt x="3848" y="13207"/>
                    <a:pt x="3044" y="11806"/>
                    <a:pt x="3044" y="10607"/>
                  </a:cubicBezTo>
                  <a:lnTo>
                    <a:pt x="3044" y="6206"/>
                  </a:lnTo>
                  <a:cubicBezTo>
                    <a:pt x="3044" y="5882"/>
                    <a:pt x="2782" y="5620"/>
                    <a:pt x="2460" y="5620"/>
                  </a:cubicBezTo>
                  <a:lnTo>
                    <a:pt x="1172" y="5620"/>
                  </a:lnTo>
                  <a:lnTo>
                    <a:pt x="1172" y="4090"/>
                  </a:lnTo>
                  <a:cubicBezTo>
                    <a:pt x="2035" y="3913"/>
                    <a:pt x="2690" y="3487"/>
                    <a:pt x="3120" y="2820"/>
                  </a:cubicBezTo>
                  <a:cubicBezTo>
                    <a:pt x="3463" y="2289"/>
                    <a:pt x="3608" y="1697"/>
                    <a:pt x="3703" y="1171"/>
                  </a:cubicBezTo>
                  <a:close/>
                  <a:moveTo>
                    <a:pt x="3208" y="0"/>
                  </a:moveTo>
                  <a:cubicBezTo>
                    <a:pt x="2922" y="0"/>
                    <a:pt x="2677" y="207"/>
                    <a:pt x="2631" y="490"/>
                  </a:cubicBezTo>
                  <a:cubicBezTo>
                    <a:pt x="2409" y="1822"/>
                    <a:pt x="2209" y="2861"/>
                    <a:pt x="537" y="3000"/>
                  </a:cubicBezTo>
                  <a:cubicBezTo>
                    <a:pt x="234" y="3025"/>
                    <a:pt x="1" y="3278"/>
                    <a:pt x="1" y="3582"/>
                  </a:cubicBezTo>
                  <a:lnTo>
                    <a:pt x="1" y="6206"/>
                  </a:lnTo>
                  <a:cubicBezTo>
                    <a:pt x="1" y="6529"/>
                    <a:pt x="263" y="6791"/>
                    <a:pt x="586" y="6791"/>
                  </a:cubicBezTo>
                  <a:lnTo>
                    <a:pt x="1874" y="6791"/>
                  </a:lnTo>
                  <a:lnTo>
                    <a:pt x="1874" y="10607"/>
                  </a:lnTo>
                  <a:cubicBezTo>
                    <a:pt x="1874" y="12618"/>
                    <a:pt x="3355" y="14377"/>
                    <a:pt x="6111" y="14377"/>
                  </a:cubicBezTo>
                  <a:cubicBezTo>
                    <a:pt x="7158" y="14377"/>
                    <a:pt x="8098" y="14285"/>
                    <a:pt x="8137" y="14281"/>
                  </a:cubicBezTo>
                  <a:cubicBezTo>
                    <a:pt x="8436" y="14251"/>
                    <a:pt x="8664" y="14000"/>
                    <a:pt x="8664" y="13699"/>
                  </a:cubicBezTo>
                  <a:lnTo>
                    <a:pt x="8664" y="10888"/>
                  </a:lnTo>
                  <a:cubicBezTo>
                    <a:pt x="8664" y="10565"/>
                    <a:pt x="8402" y="10303"/>
                    <a:pt x="8078" y="10303"/>
                  </a:cubicBezTo>
                  <a:lnTo>
                    <a:pt x="6299" y="10303"/>
                  </a:lnTo>
                  <a:cubicBezTo>
                    <a:pt x="5828" y="10303"/>
                    <a:pt x="5855" y="10292"/>
                    <a:pt x="5855" y="9859"/>
                  </a:cubicBezTo>
                  <a:lnTo>
                    <a:pt x="5855" y="6791"/>
                  </a:lnTo>
                  <a:lnTo>
                    <a:pt x="8078" y="6791"/>
                  </a:lnTo>
                  <a:cubicBezTo>
                    <a:pt x="8402" y="6791"/>
                    <a:pt x="8664" y="6529"/>
                    <a:pt x="8664" y="6206"/>
                  </a:cubicBezTo>
                  <a:lnTo>
                    <a:pt x="8664" y="3397"/>
                  </a:lnTo>
                  <a:cubicBezTo>
                    <a:pt x="8664" y="3073"/>
                    <a:pt x="8402" y="2811"/>
                    <a:pt x="8078" y="2811"/>
                  </a:cubicBezTo>
                  <a:lnTo>
                    <a:pt x="5855" y="2811"/>
                  </a:lnTo>
                  <a:lnTo>
                    <a:pt x="5855" y="586"/>
                  </a:lnTo>
                  <a:cubicBezTo>
                    <a:pt x="5855" y="262"/>
                    <a:pt x="5593" y="0"/>
                    <a:pt x="52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8384;p57">
              <a:extLst>
                <a:ext uri="{FF2B5EF4-FFF2-40B4-BE49-F238E27FC236}">
                  <a16:creationId xmlns:a16="http://schemas.microsoft.com/office/drawing/2014/main" id="{BAD452CB-B6C6-28E4-374B-ED7954D3E182}"/>
                </a:ext>
              </a:extLst>
            </p:cNvPr>
            <p:cNvSpPr/>
            <p:nvPr/>
          </p:nvSpPr>
          <p:spPr>
            <a:xfrm>
              <a:off x="5012603" y="2571753"/>
              <a:ext cx="417024" cy="417024"/>
            </a:xfrm>
            <a:custGeom>
              <a:avLst/>
              <a:gdLst/>
              <a:ahLst/>
              <a:cxnLst/>
              <a:rect l="l" t="t" r="r" b="b"/>
              <a:pathLst>
                <a:path w="19982" h="19982" extrusionOk="0">
                  <a:moveTo>
                    <a:pt x="17053" y="1172"/>
                  </a:moveTo>
                  <a:cubicBezTo>
                    <a:pt x="18007" y="1172"/>
                    <a:pt x="18810" y="1993"/>
                    <a:pt x="18810" y="2966"/>
                  </a:cubicBezTo>
                  <a:lnTo>
                    <a:pt x="18810" y="17017"/>
                  </a:lnTo>
                  <a:cubicBezTo>
                    <a:pt x="18810" y="17990"/>
                    <a:pt x="18007" y="18811"/>
                    <a:pt x="17053" y="18811"/>
                  </a:cubicBezTo>
                  <a:lnTo>
                    <a:pt x="2965" y="18811"/>
                  </a:lnTo>
                  <a:cubicBezTo>
                    <a:pt x="1992" y="18811"/>
                    <a:pt x="1169" y="17990"/>
                    <a:pt x="1169" y="17017"/>
                  </a:cubicBezTo>
                  <a:lnTo>
                    <a:pt x="1169" y="2966"/>
                  </a:lnTo>
                  <a:cubicBezTo>
                    <a:pt x="1169" y="1993"/>
                    <a:pt x="1992" y="1172"/>
                    <a:pt x="2965" y="1172"/>
                  </a:cubicBezTo>
                  <a:close/>
                  <a:moveTo>
                    <a:pt x="2965" y="1"/>
                  </a:moveTo>
                  <a:cubicBezTo>
                    <a:pt x="1346" y="1"/>
                    <a:pt x="0" y="1349"/>
                    <a:pt x="0" y="2966"/>
                  </a:cubicBezTo>
                  <a:lnTo>
                    <a:pt x="0" y="17015"/>
                  </a:lnTo>
                  <a:cubicBezTo>
                    <a:pt x="0" y="18636"/>
                    <a:pt x="1348" y="19982"/>
                    <a:pt x="2965" y="19982"/>
                  </a:cubicBezTo>
                  <a:lnTo>
                    <a:pt x="17053" y="19982"/>
                  </a:lnTo>
                  <a:cubicBezTo>
                    <a:pt x="18672" y="19982"/>
                    <a:pt x="19981" y="18634"/>
                    <a:pt x="19981" y="17015"/>
                  </a:cubicBezTo>
                  <a:lnTo>
                    <a:pt x="19981" y="2966"/>
                  </a:lnTo>
                  <a:cubicBezTo>
                    <a:pt x="19981" y="1349"/>
                    <a:pt x="18672" y="1"/>
                    <a:pt x="170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95" name="Google Shape;8385;p57">
            <a:extLst>
              <a:ext uri="{FF2B5EF4-FFF2-40B4-BE49-F238E27FC236}">
                <a16:creationId xmlns:a16="http://schemas.microsoft.com/office/drawing/2014/main" id="{1C3249E0-4876-48D5-6D2F-8839903742BE}"/>
              </a:ext>
            </a:extLst>
          </p:cNvPr>
          <p:cNvSpPr/>
          <p:nvPr/>
        </p:nvSpPr>
        <p:spPr>
          <a:xfrm>
            <a:off x="1249731" y="3697746"/>
            <a:ext cx="438522" cy="438522"/>
          </a:xfrm>
          <a:custGeom>
            <a:avLst/>
            <a:gdLst/>
            <a:ahLst/>
            <a:cxnLst/>
            <a:rect l="l" t="t" r="r" b="b"/>
            <a:pathLst>
              <a:path w="19982" h="19982" extrusionOk="0">
                <a:moveTo>
                  <a:pt x="14602" y="3500"/>
                </a:moveTo>
                <a:cubicBezTo>
                  <a:pt x="15137" y="3500"/>
                  <a:pt x="15682" y="3563"/>
                  <a:pt x="16247" y="3689"/>
                </a:cubicBezTo>
                <a:cubicBezTo>
                  <a:pt x="16179" y="4154"/>
                  <a:pt x="16095" y="4705"/>
                  <a:pt x="16033" y="5120"/>
                </a:cubicBezTo>
                <a:cubicBezTo>
                  <a:pt x="15810" y="5075"/>
                  <a:pt x="15484" y="5035"/>
                  <a:pt x="15150" y="5035"/>
                </a:cubicBezTo>
                <a:cubicBezTo>
                  <a:pt x="14968" y="5035"/>
                  <a:pt x="14783" y="5047"/>
                  <a:pt x="14611" y="5076"/>
                </a:cubicBezTo>
                <a:cubicBezTo>
                  <a:pt x="13536" y="5258"/>
                  <a:pt x="12918" y="5925"/>
                  <a:pt x="12918" y="6907"/>
                </a:cubicBezTo>
                <a:lnTo>
                  <a:pt x="12918" y="8819"/>
                </a:lnTo>
                <a:cubicBezTo>
                  <a:pt x="12918" y="9143"/>
                  <a:pt x="13180" y="9405"/>
                  <a:pt x="13504" y="9405"/>
                </a:cubicBezTo>
                <a:lnTo>
                  <a:pt x="15681" y="9405"/>
                </a:lnTo>
                <a:lnTo>
                  <a:pt x="15388" y="10576"/>
                </a:lnTo>
                <a:lnTo>
                  <a:pt x="13504" y="10576"/>
                </a:lnTo>
                <a:cubicBezTo>
                  <a:pt x="13180" y="10576"/>
                  <a:pt x="12918" y="10838"/>
                  <a:pt x="12918" y="11161"/>
                </a:cubicBezTo>
                <a:lnTo>
                  <a:pt x="12918" y="18811"/>
                </a:lnTo>
                <a:lnTo>
                  <a:pt x="11162" y="18811"/>
                </a:lnTo>
                <a:lnTo>
                  <a:pt x="11162" y="11161"/>
                </a:lnTo>
                <a:cubicBezTo>
                  <a:pt x="11162" y="10838"/>
                  <a:pt x="10900" y="10576"/>
                  <a:pt x="10576" y="10576"/>
                </a:cubicBezTo>
                <a:lnTo>
                  <a:pt x="9407" y="10576"/>
                </a:lnTo>
                <a:lnTo>
                  <a:pt x="9407" y="9405"/>
                </a:lnTo>
                <a:lnTo>
                  <a:pt x="10576" y="9405"/>
                </a:lnTo>
                <a:cubicBezTo>
                  <a:pt x="10900" y="9405"/>
                  <a:pt x="11162" y="9143"/>
                  <a:pt x="11162" y="8821"/>
                </a:cubicBezTo>
                <a:cubicBezTo>
                  <a:pt x="11162" y="7215"/>
                  <a:pt x="11162" y="6481"/>
                  <a:pt x="11162" y="6143"/>
                </a:cubicBezTo>
                <a:cubicBezTo>
                  <a:pt x="11162" y="5520"/>
                  <a:pt x="11163" y="4843"/>
                  <a:pt x="11770" y="4324"/>
                </a:cubicBezTo>
                <a:cubicBezTo>
                  <a:pt x="12234" y="3928"/>
                  <a:pt x="12823" y="3687"/>
                  <a:pt x="13628" y="3571"/>
                </a:cubicBezTo>
                <a:cubicBezTo>
                  <a:pt x="13950" y="3524"/>
                  <a:pt x="14274" y="3500"/>
                  <a:pt x="14602" y="3500"/>
                </a:cubicBezTo>
                <a:close/>
                <a:moveTo>
                  <a:pt x="17017" y="1170"/>
                </a:moveTo>
                <a:cubicBezTo>
                  <a:pt x="17990" y="1170"/>
                  <a:pt x="18811" y="1975"/>
                  <a:pt x="18811" y="2927"/>
                </a:cubicBezTo>
                <a:lnTo>
                  <a:pt x="18811" y="17056"/>
                </a:lnTo>
                <a:cubicBezTo>
                  <a:pt x="18811" y="18023"/>
                  <a:pt x="18024" y="18811"/>
                  <a:pt x="17056" y="18811"/>
                </a:cubicBezTo>
                <a:lnTo>
                  <a:pt x="14089" y="18811"/>
                </a:lnTo>
                <a:lnTo>
                  <a:pt x="14089" y="11747"/>
                </a:lnTo>
                <a:lnTo>
                  <a:pt x="15846" y="11747"/>
                </a:lnTo>
                <a:cubicBezTo>
                  <a:pt x="16115" y="11747"/>
                  <a:pt x="16348" y="11565"/>
                  <a:pt x="16414" y="11305"/>
                </a:cubicBezTo>
                <a:lnTo>
                  <a:pt x="16999" y="8963"/>
                </a:lnTo>
                <a:cubicBezTo>
                  <a:pt x="17042" y="8787"/>
                  <a:pt x="17003" y="8602"/>
                  <a:pt x="16893" y="8460"/>
                </a:cubicBezTo>
                <a:cubicBezTo>
                  <a:pt x="16782" y="8317"/>
                  <a:pt x="16612" y="8235"/>
                  <a:pt x="16431" y="8235"/>
                </a:cubicBezTo>
                <a:lnTo>
                  <a:pt x="14089" y="8235"/>
                </a:lnTo>
                <a:lnTo>
                  <a:pt x="14089" y="6909"/>
                </a:lnTo>
                <a:cubicBezTo>
                  <a:pt x="14089" y="6638"/>
                  <a:pt x="14144" y="6343"/>
                  <a:pt x="14808" y="6229"/>
                </a:cubicBezTo>
                <a:cubicBezTo>
                  <a:pt x="14936" y="6208"/>
                  <a:pt x="15061" y="6199"/>
                  <a:pt x="15182" y="6199"/>
                </a:cubicBezTo>
                <a:cubicBezTo>
                  <a:pt x="15552" y="6199"/>
                  <a:pt x="15890" y="6283"/>
                  <a:pt x="16198" y="6360"/>
                </a:cubicBezTo>
                <a:cubicBezTo>
                  <a:pt x="16304" y="6387"/>
                  <a:pt x="16415" y="6421"/>
                  <a:pt x="16532" y="6421"/>
                </a:cubicBezTo>
                <a:cubicBezTo>
                  <a:pt x="16632" y="6421"/>
                  <a:pt x="16736" y="6396"/>
                  <a:pt x="16847" y="6321"/>
                </a:cubicBezTo>
                <a:cubicBezTo>
                  <a:pt x="16983" y="6229"/>
                  <a:pt x="17074" y="6084"/>
                  <a:pt x="17098" y="5923"/>
                </a:cubicBezTo>
                <a:cubicBezTo>
                  <a:pt x="17098" y="5923"/>
                  <a:pt x="17362" y="4156"/>
                  <a:pt x="17482" y="3339"/>
                </a:cubicBezTo>
                <a:cubicBezTo>
                  <a:pt x="17525" y="3049"/>
                  <a:pt x="17346" y="2769"/>
                  <a:pt x="17063" y="2690"/>
                </a:cubicBezTo>
                <a:cubicBezTo>
                  <a:pt x="16267" y="2463"/>
                  <a:pt x="15346" y="2343"/>
                  <a:pt x="14504" y="2343"/>
                </a:cubicBezTo>
                <a:cubicBezTo>
                  <a:pt x="14137" y="2343"/>
                  <a:pt x="13786" y="2365"/>
                  <a:pt x="13467" y="2412"/>
                </a:cubicBezTo>
                <a:cubicBezTo>
                  <a:pt x="12434" y="2562"/>
                  <a:pt x="11646" y="2888"/>
                  <a:pt x="11009" y="3434"/>
                </a:cubicBezTo>
                <a:cubicBezTo>
                  <a:pt x="10121" y="4193"/>
                  <a:pt x="10010" y="5168"/>
                  <a:pt x="9999" y="5833"/>
                </a:cubicBezTo>
                <a:cubicBezTo>
                  <a:pt x="9999" y="5847"/>
                  <a:pt x="9999" y="7029"/>
                  <a:pt x="9999" y="8235"/>
                </a:cubicBezTo>
                <a:lnTo>
                  <a:pt x="8821" y="8235"/>
                </a:lnTo>
                <a:cubicBezTo>
                  <a:pt x="8497" y="8235"/>
                  <a:pt x="8236" y="8497"/>
                  <a:pt x="8236" y="8819"/>
                </a:cubicBezTo>
                <a:lnTo>
                  <a:pt x="8236" y="11161"/>
                </a:lnTo>
                <a:cubicBezTo>
                  <a:pt x="8236" y="11485"/>
                  <a:pt x="8497" y="11747"/>
                  <a:pt x="8821" y="11747"/>
                </a:cubicBezTo>
                <a:lnTo>
                  <a:pt x="9991" y="11747"/>
                </a:lnTo>
                <a:lnTo>
                  <a:pt x="9991" y="18811"/>
                </a:lnTo>
                <a:lnTo>
                  <a:pt x="2927" y="18811"/>
                </a:lnTo>
                <a:cubicBezTo>
                  <a:pt x="1959" y="18811"/>
                  <a:pt x="1172" y="18023"/>
                  <a:pt x="1172" y="17054"/>
                </a:cubicBezTo>
                <a:lnTo>
                  <a:pt x="1172" y="2927"/>
                </a:lnTo>
                <a:cubicBezTo>
                  <a:pt x="1172" y="1959"/>
                  <a:pt x="1959" y="1170"/>
                  <a:pt x="2927" y="1170"/>
                </a:cubicBezTo>
                <a:close/>
                <a:moveTo>
                  <a:pt x="2927" y="1"/>
                </a:moveTo>
                <a:cubicBezTo>
                  <a:pt x="1314" y="1"/>
                  <a:pt x="1" y="1313"/>
                  <a:pt x="1" y="2927"/>
                </a:cubicBezTo>
                <a:lnTo>
                  <a:pt x="1" y="17056"/>
                </a:lnTo>
                <a:cubicBezTo>
                  <a:pt x="1" y="18669"/>
                  <a:pt x="1314" y="19982"/>
                  <a:pt x="2927" y="19982"/>
                </a:cubicBezTo>
                <a:lnTo>
                  <a:pt x="17054" y="19982"/>
                </a:lnTo>
                <a:cubicBezTo>
                  <a:pt x="18669" y="19982"/>
                  <a:pt x="19982" y="18669"/>
                  <a:pt x="19982" y="17056"/>
                </a:cubicBezTo>
                <a:lnTo>
                  <a:pt x="19982" y="2927"/>
                </a:lnTo>
                <a:cubicBezTo>
                  <a:pt x="19982" y="2145"/>
                  <a:pt x="19669" y="1409"/>
                  <a:pt x="19101" y="853"/>
                </a:cubicBezTo>
                <a:cubicBezTo>
                  <a:pt x="18538" y="303"/>
                  <a:pt x="17797" y="1"/>
                  <a:pt x="17015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96" name="Google Shape;8386;p57">
            <a:extLst>
              <a:ext uri="{FF2B5EF4-FFF2-40B4-BE49-F238E27FC236}">
                <a16:creationId xmlns:a16="http://schemas.microsoft.com/office/drawing/2014/main" id="{2D540BE3-B981-BDE3-F2B9-43194BE3E3B8}"/>
              </a:ext>
            </a:extLst>
          </p:cNvPr>
          <p:cNvGrpSpPr/>
          <p:nvPr/>
        </p:nvGrpSpPr>
        <p:grpSpPr>
          <a:xfrm>
            <a:off x="1810018" y="3697725"/>
            <a:ext cx="438538" cy="438495"/>
            <a:chOff x="812101" y="2571761"/>
            <a:chExt cx="417066" cy="417024"/>
          </a:xfrm>
          <a:solidFill>
            <a:srgbClr val="054B99"/>
          </a:solidFill>
        </p:grpSpPr>
        <p:sp>
          <p:nvSpPr>
            <p:cNvPr id="997" name="Google Shape;8387;p57">
              <a:extLst>
                <a:ext uri="{FF2B5EF4-FFF2-40B4-BE49-F238E27FC236}">
                  <a16:creationId xmlns:a16="http://schemas.microsoft.com/office/drawing/2014/main" id="{061D9E1A-3C70-AADD-284F-490AAA28B2B1}"/>
                </a:ext>
              </a:extLst>
            </p:cNvPr>
            <p:cNvSpPr/>
            <p:nvPr/>
          </p:nvSpPr>
          <p:spPr>
            <a:xfrm>
              <a:off x="935084" y="2694744"/>
              <a:ext cx="171071" cy="171071"/>
            </a:xfrm>
            <a:custGeom>
              <a:avLst/>
              <a:gdLst/>
              <a:ahLst/>
              <a:cxnLst/>
              <a:rect l="l" t="t" r="r" b="b"/>
              <a:pathLst>
                <a:path w="8197" h="8197" extrusionOk="0">
                  <a:moveTo>
                    <a:pt x="4099" y="1171"/>
                  </a:moveTo>
                  <a:cubicBezTo>
                    <a:pt x="5712" y="1171"/>
                    <a:pt x="7027" y="2484"/>
                    <a:pt x="7027" y="4097"/>
                  </a:cubicBezTo>
                  <a:cubicBezTo>
                    <a:pt x="7027" y="5712"/>
                    <a:pt x="5712" y="7025"/>
                    <a:pt x="4099" y="7025"/>
                  </a:cubicBezTo>
                  <a:cubicBezTo>
                    <a:pt x="2486" y="7025"/>
                    <a:pt x="1171" y="5712"/>
                    <a:pt x="1171" y="4097"/>
                  </a:cubicBezTo>
                  <a:cubicBezTo>
                    <a:pt x="1171" y="2484"/>
                    <a:pt x="2486" y="1171"/>
                    <a:pt x="4099" y="1171"/>
                  </a:cubicBezTo>
                  <a:close/>
                  <a:moveTo>
                    <a:pt x="4099" y="0"/>
                  </a:moveTo>
                  <a:cubicBezTo>
                    <a:pt x="1840" y="0"/>
                    <a:pt x="0" y="1838"/>
                    <a:pt x="0" y="4097"/>
                  </a:cubicBezTo>
                  <a:cubicBezTo>
                    <a:pt x="0" y="6358"/>
                    <a:pt x="1840" y="8196"/>
                    <a:pt x="4099" y="8196"/>
                  </a:cubicBezTo>
                  <a:cubicBezTo>
                    <a:pt x="6358" y="8196"/>
                    <a:pt x="8196" y="6358"/>
                    <a:pt x="8196" y="4097"/>
                  </a:cubicBezTo>
                  <a:cubicBezTo>
                    <a:pt x="8196" y="1838"/>
                    <a:pt x="6358" y="0"/>
                    <a:pt x="40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8388;p57">
              <a:extLst>
                <a:ext uri="{FF2B5EF4-FFF2-40B4-BE49-F238E27FC236}">
                  <a16:creationId xmlns:a16="http://schemas.microsoft.com/office/drawing/2014/main" id="{130C34C3-23AC-9823-06AB-9B2A35AFA609}"/>
                </a:ext>
              </a:extLst>
            </p:cNvPr>
            <p:cNvSpPr/>
            <p:nvPr/>
          </p:nvSpPr>
          <p:spPr>
            <a:xfrm>
              <a:off x="860977" y="2620616"/>
              <a:ext cx="319311" cy="319290"/>
            </a:xfrm>
            <a:custGeom>
              <a:avLst/>
              <a:gdLst/>
              <a:ahLst/>
              <a:cxnLst/>
              <a:rect l="l" t="t" r="r" b="b"/>
              <a:pathLst>
                <a:path w="15300" h="15299" extrusionOk="0">
                  <a:moveTo>
                    <a:pt x="12333" y="1171"/>
                  </a:moveTo>
                  <a:cubicBezTo>
                    <a:pt x="13306" y="1171"/>
                    <a:pt x="14128" y="1994"/>
                    <a:pt x="14128" y="2967"/>
                  </a:cubicBezTo>
                  <a:lnTo>
                    <a:pt x="14128" y="12334"/>
                  </a:lnTo>
                  <a:cubicBezTo>
                    <a:pt x="14128" y="13307"/>
                    <a:pt x="13306" y="14129"/>
                    <a:pt x="12333" y="14129"/>
                  </a:cubicBezTo>
                  <a:lnTo>
                    <a:pt x="2968" y="14129"/>
                  </a:lnTo>
                  <a:cubicBezTo>
                    <a:pt x="1993" y="14129"/>
                    <a:pt x="1172" y="13307"/>
                    <a:pt x="1172" y="12334"/>
                  </a:cubicBezTo>
                  <a:lnTo>
                    <a:pt x="1172" y="2967"/>
                  </a:lnTo>
                  <a:cubicBezTo>
                    <a:pt x="1172" y="1994"/>
                    <a:pt x="1993" y="1171"/>
                    <a:pt x="2968" y="1171"/>
                  </a:cubicBezTo>
                  <a:close/>
                  <a:moveTo>
                    <a:pt x="2968" y="0"/>
                  </a:moveTo>
                  <a:cubicBezTo>
                    <a:pt x="1351" y="0"/>
                    <a:pt x="1" y="1346"/>
                    <a:pt x="1" y="2967"/>
                  </a:cubicBezTo>
                  <a:lnTo>
                    <a:pt x="1" y="12334"/>
                  </a:lnTo>
                  <a:cubicBezTo>
                    <a:pt x="1" y="13952"/>
                    <a:pt x="1349" y="15299"/>
                    <a:pt x="2968" y="15299"/>
                  </a:cubicBezTo>
                  <a:lnTo>
                    <a:pt x="12333" y="15299"/>
                  </a:lnTo>
                  <a:cubicBezTo>
                    <a:pt x="13953" y="15299"/>
                    <a:pt x="15299" y="13951"/>
                    <a:pt x="15299" y="12334"/>
                  </a:cubicBezTo>
                  <a:lnTo>
                    <a:pt x="15299" y="2967"/>
                  </a:lnTo>
                  <a:cubicBezTo>
                    <a:pt x="15299" y="1345"/>
                    <a:pt x="13948" y="0"/>
                    <a:pt x="123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8389;p57">
              <a:extLst>
                <a:ext uri="{FF2B5EF4-FFF2-40B4-BE49-F238E27FC236}">
                  <a16:creationId xmlns:a16="http://schemas.microsoft.com/office/drawing/2014/main" id="{4AD9D81C-5E0B-A745-F3FB-E83D2F24C04C}"/>
                </a:ext>
              </a:extLst>
            </p:cNvPr>
            <p:cNvSpPr/>
            <p:nvPr/>
          </p:nvSpPr>
          <p:spPr>
            <a:xfrm>
              <a:off x="812101" y="2571761"/>
              <a:ext cx="417066" cy="417024"/>
            </a:xfrm>
            <a:custGeom>
              <a:avLst/>
              <a:gdLst/>
              <a:ahLst/>
              <a:cxnLst/>
              <a:rect l="l" t="t" r="r" b="b"/>
              <a:pathLst>
                <a:path w="19984" h="19982" extrusionOk="0">
                  <a:moveTo>
                    <a:pt x="17056" y="1172"/>
                  </a:moveTo>
                  <a:cubicBezTo>
                    <a:pt x="18025" y="1172"/>
                    <a:pt x="18812" y="1959"/>
                    <a:pt x="18812" y="2927"/>
                  </a:cubicBezTo>
                  <a:lnTo>
                    <a:pt x="18812" y="17056"/>
                  </a:lnTo>
                  <a:cubicBezTo>
                    <a:pt x="18812" y="18023"/>
                    <a:pt x="18025" y="18811"/>
                    <a:pt x="17056" y="18811"/>
                  </a:cubicBezTo>
                  <a:lnTo>
                    <a:pt x="2928" y="18811"/>
                  </a:lnTo>
                  <a:cubicBezTo>
                    <a:pt x="1961" y="18811"/>
                    <a:pt x="1172" y="18023"/>
                    <a:pt x="1172" y="17056"/>
                  </a:cubicBezTo>
                  <a:lnTo>
                    <a:pt x="1172" y="2927"/>
                  </a:lnTo>
                  <a:cubicBezTo>
                    <a:pt x="1172" y="1959"/>
                    <a:pt x="1961" y="1172"/>
                    <a:pt x="2928" y="1172"/>
                  </a:cubicBezTo>
                  <a:close/>
                  <a:moveTo>
                    <a:pt x="2928" y="1"/>
                  </a:moveTo>
                  <a:cubicBezTo>
                    <a:pt x="1313" y="1"/>
                    <a:pt x="1" y="1313"/>
                    <a:pt x="1" y="2927"/>
                  </a:cubicBezTo>
                  <a:lnTo>
                    <a:pt x="1" y="17056"/>
                  </a:lnTo>
                  <a:cubicBezTo>
                    <a:pt x="1" y="18669"/>
                    <a:pt x="1313" y="19982"/>
                    <a:pt x="2928" y="19982"/>
                  </a:cubicBezTo>
                  <a:lnTo>
                    <a:pt x="17056" y="19982"/>
                  </a:lnTo>
                  <a:cubicBezTo>
                    <a:pt x="18669" y="19982"/>
                    <a:pt x="19984" y="18669"/>
                    <a:pt x="19984" y="17056"/>
                  </a:cubicBezTo>
                  <a:lnTo>
                    <a:pt x="19984" y="2927"/>
                  </a:lnTo>
                  <a:cubicBezTo>
                    <a:pt x="19984" y="1313"/>
                    <a:pt x="18669" y="1"/>
                    <a:pt x="170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8390;p57">
              <a:extLst>
                <a:ext uri="{FF2B5EF4-FFF2-40B4-BE49-F238E27FC236}">
                  <a16:creationId xmlns:a16="http://schemas.microsoft.com/office/drawing/2014/main" id="{D01D66FA-4230-08C2-6AE5-2F65A8C8603C}"/>
                </a:ext>
              </a:extLst>
            </p:cNvPr>
            <p:cNvSpPr/>
            <p:nvPr/>
          </p:nvSpPr>
          <p:spPr>
            <a:xfrm>
              <a:off x="1081712" y="2670306"/>
              <a:ext cx="48878" cy="48898"/>
            </a:xfrm>
            <a:custGeom>
              <a:avLst/>
              <a:gdLst/>
              <a:ahLst/>
              <a:cxnLst/>
              <a:rect l="l" t="t" r="r" b="b"/>
              <a:pathLst>
                <a:path w="2342" h="2343" extrusionOk="0">
                  <a:moveTo>
                    <a:pt x="1170" y="0"/>
                  </a:moveTo>
                  <a:cubicBezTo>
                    <a:pt x="524" y="0"/>
                    <a:pt x="1" y="526"/>
                    <a:pt x="1" y="1171"/>
                  </a:cubicBezTo>
                  <a:cubicBezTo>
                    <a:pt x="1" y="1817"/>
                    <a:pt x="524" y="2342"/>
                    <a:pt x="1170" y="2342"/>
                  </a:cubicBezTo>
                  <a:cubicBezTo>
                    <a:pt x="1816" y="2342"/>
                    <a:pt x="2341" y="1817"/>
                    <a:pt x="2341" y="1171"/>
                  </a:cubicBezTo>
                  <a:cubicBezTo>
                    <a:pt x="2341" y="526"/>
                    <a:pt x="1816" y="0"/>
                    <a:pt x="11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1" name="Google Shape;8391;p57">
            <a:extLst>
              <a:ext uri="{FF2B5EF4-FFF2-40B4-BE49-F238E27FC236}">
                <a16:creationId xmlns:a16="http://schemas.microsoft.com/office/drawing/2014/main" id="{4A9C08A9-49C9-B247-8819-433B0EB35C7B}"/>
              </a:ext>
            </a:extLst>
          </p:cNvPr>
          <p:cNvGrpSpPr/>
          <p:nvPr/>
        </p:nvGrpSpPr>
        <p:grpSpPr>
          <a:xfrm>
            <a:off x="2370358" y="3697725"/>
            <a:ext cx="438495" cy="438495"/>
            <a:chOff x="1323129" y="2571761"/>
            <a:chExt cx="417024" cy="417024"/>
          </a:xfrm>
          <a:solidFill>
            <a:srgbClr val="054B99"/>
          </a:solidFill>
        </p:grpSpPr>
        <p:sp>
          <p:nvSpPr>
            <p:cNvPr id="1002" name="Google Shape;8392;p57">
              <a:extLst>
                <a:ext uri="{FF2B5EF4-FFF2-40B4-BE49-F238E27FC236}">
                  <a16:creationId xmlns:a16="http://schemas.microsoft.com/office/drawing/2014/main" id="{096F6EF5-CAD3-8B9A-838F-0E0DEB4561B1}"/>
                </a:ext>
              </a:extLst>
            </p:cNvPr>
            <p:cNvSpPr/>
            <p:nvPr/>
          </p:nvSpPr>
          <p:spPr>
            <a:xfrm>
              <a:off x="1385007" y="2719183"/>
              <a:ext cx="73337" cy="219907"/>
            </a:xfrm>
            <a:custGeom>
              <a:avLst/>
              <a:gdLst/>
              <a:ahLst/>
              <a:cxnLst/>
              <a:rect l="l" t="t" r="r" b="b"/>
              <a:pathLst>
                <a:path w="3514" h="10537" extrusionOk="0">
                  <a:moveTo>
                    <a:pt x="2342" y="1171"/>
                  </a:moveTo>
                  <a:lnTo>
                    <a:pt x="2342" y="9367"/>
                  </a:lnTo>
                  <a:lnTo>
                    <a:pt x="1171" y="9367"/>
                  </a:lnTo>
                  <a:lnTo>
                    <a:pt x="1171" y="1171"/>
                  </a:lnTo>
                  <a:close/>
                  <a:moveTo>
                    <a:pt x="586" y="0"/>
                  </a:moveTo>
                  <a:cubicBezTo>
                    <a:pt x="264" y="0"/>
                    <a:pt x="0" y="262"/>
                    <a:pt x="0" y="586"/>
                  </a:cubicBezTo>
                  <a:lnTo>
                    <a:pt x="0" y="9951"/>
                  </a:lnTo>
                  <a:cubicBezTo>
                    <a:pt x="0" y="10275"/>
                    <a:pt x="264" y="10537"/>
                    <a:pt x="586" y="10537"/>
                  </a:cubicBezTo>
                  <a:lnTo>
                    <a:pt x="2928" y="10537"/>
                  </a:lnTo>
                  <a:cubicBezTo>
                    <a:pt x="3252" y="10537"/>
                    <a:pt x="3514" y="10275"/>
                    <a:pt x="3514" y="9951"/>
                  </a:cubicBezTo>
                  <a:lnTo>
                    <a:pt x="3514" y="586"/>
                  </a:lnTo>
                  <a:cubicBezTo>
                    <a:pt x="3514" y="262"/>
                    <a:pt x="3252" y="0"/>
                    <a:pt x="29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8393;p57">
              <a:extLst>
                <a:ext uri="{FF2B5EF4-FFF2-40B4-BE49-F238E27FC236}">
                  <a16:creationId xmlns:a16="http://schemas.microsoft.com/office/drawing/2014/main" id="{576037AA-2BAC-7D79-BA3B-028F594D14D7}"/>
                </a:ext>
              </a:extLst>
            </p:cNvPr>
            <p:cNvSpPr/>
            <p:nvPr/>
          </p:nvSpPr>
          <p:spPr>
            <a:xfrm>
              <a:off x="1385007" y="2621430"/>
              <a:ext cx="73337" cy="73337"/>
            </a:xfrm>
            <a:custGeom>
              <a:avLst/>
              <a:gdLst/>
              <a:ahLst/>
              <a:cxnLst/>
              <a:rect l="l" t="t" r="r" b="b"/>
              <a:pathLst>
                <a:path w="3514" h="3514" extrusionOk="0">
                  <a:moveTo>
                    <a:pt x="1757" y="1171"/>
                  </a:moveTo>
                  <a:cubicBezTo>
                    <a:pt x="2081" y="1171"/>
                    <a:pt x="2342" y="1435"/>
                    <a:pt x="2342" y="1757"/>
                  </a:cubicBezTo>
                  <a:cubicBezTo>
                    <a:pt x="2342" y="2080"/>
                    <a:pt x="2081" y="2342"/>
                    <a:pt x="1757" y="2342"/>
                  </a:cubicBezTo>
                  <a:cubicBezTo>
                    <a:pt x="1435" y="2342"/>
                    <a:pt x="1171" y="2080"/>
                    <a:pt x="1171" y="1757"/>
                  </a:cubicBezTo>
                  <a:cubicBezTo>
                    <a:pt x="1171" y="1435"/>
                    <a:pt x="1435" y="1171"/>
                    <a:pt x="1757" y="1171"/>
                  </a:cubicBezTo>
                  <a:close/>
                  <a:moveTo>
                    <a:pt x="1757" y="0"/>
                  </a:moveTo>
                  <a:cubicBezTo>
                    <a:pt x="789" y="0"/>
                    <a:pt x="0" y="789"/>
                    <a:pt x="0" y="1757"/>
                  </a:cubicBezTo>
                  <a:cubicBezTo>
                    <a:pt x="0" y="2726"/>
                    <a:pt x="789" y="3513"/>
                    <a:pt x="1757" y="3513"/>
                  </a:cubicBezTo>
                  <a:cubicBezTo>
                    <a:pt x="2726" y="3513"/>
                    <a:pt x="3514" y="2726"/>
                    <a:pt x="3514" y="1757"/>
                  </a:cubicBezTo>
                  <a:cubicBezTo>
                    <a:pt x="3514" y="789"/>
                    <a:pt x="2726" y="0"/>
                    <a:pt x="17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8394;p57">
              <a:extLst>
                <a:ext uri="{FF2B5EF4-FFF2-40B4-BE49-F238E27FC236}">
                  <a16:creationId xmlns:a16="http://schemas.microsoft.com/office/drawing/2014/main" id="{A9101DE1-8AE0-1A76-08EE-954BC324F0A4}"/>
                </a:ext>
              </a:extLst>
            </p:cNvPr>
            <p:cNvSpPr/>
            <p:nvPr/>
          </p:nvSpPr>
          <p:spPr>
            <a:xfrm>
              <a:off x="1482759" y="2718786"/>
              <a:ext cx="195510" cy="220304"/>
            </a:xfrm>
            <a:custGeom>
              <a:avLst/>
              <a:gdLst/>
              <a:ahLst/>
              <a:cxnLst/>
              <a:rect l="l" t="t" r="r" b="b"/>
              <a:pathLst>
                <a:path w="9368" h="10556" extrusionOk="0">
                  <a:moveTo>
                    <a:pt x="5559" y="1173"/>
                  </a:moveTo>
                  <a:cubicBezTo>
                    <a:pt x="5720" y="1173"/>
                    <a:pt x="5883" y="1186"/>
                    <a:pt x="6044" y="1212"/>
                  </a:cubicBezTo>
                  <a:cubicBezTo>
                    <a:pt x="7422" y="1435"/>
                    <a:pt x="8196" y="2535"/>
                    <a:pt x="8196" y="3669"/>
                  </a:cubicBezTo>
                  <a:lnTo>
                    <a:pt x="8196" y="9386"/>
                  </a:lnTo>
                  <a:lnTo>
                    <a:pt x="7025" y="9386"/>
                  </a:lnTo>
                  <a:lnTo>
                    <a:pt x="7025" y="4702"/>
                  </a:lnTo>
                  <a:cubicBezTo>
                    <a:pt x="7025" y="3411"/>
                    <a:pt x="5975" y="2360"/>
                    <a:pt x="4683" y="2360"/>
                  </a:cubicBezTo>
                  <a:cubicBezTo>
                    <a:pt x="3392" y="2360"/>
                    <a:pt x="2341" y="3411"/>
                    <a:pt x="2341" y="4702"/>
                  </a:cubicBezTo>
                  <a:lnTo>
                    <a:pt x="2341" y="9386"/>
                  </a:lnTo>
                  <a:lnTo>
                    <a:pt x="1170" y="9386"/>
                  </a:lnTo>
                  <a:lnTo>
                    <a:pt x="1170" y="1190"/>
                  </a:lnTo>
                  <a:lnTo>
                    <a:pt x="2341" y="1190"/>
                  </a:lnTo>
                  <a:lnTo>
                    <a:pt x="2341" y="1776"/>
                  </a:lnTo>
                  <a:cubicBezTo>
                    <a:pt x="2341" y="2011"/>
                    <a:pt x="2484" y="2225"/>
                    <a:pt x="2704" y="2316"/>
                  </a:cubicBezTo>
                  <a:cubicBezTo>
                    <a:pt x="2776" y="2346"/>
                    <a:pt x="2852" y="2361"/>
                    <a:pt x="2928" y="2361"/>
                  </a:cubicBezTo>
                  <a:cubicBezTo>
                    <a:pt x="3080" y="2361"/>
                    <a:pt x="3229" y="2301"/>
                    <a:pt x="3341" y="2190"/>
                  </a:cubicBezTo>
                  <a:lnTo>
                    <a:pt x="3615" y="1916"/>
                  </a:lnTo>
                  <a:cubicBezTo>
                    <a:pt x="4086" y="1443"/>
                    <a:pt x="4813" y="1173"/>
                    <a:pt x="5559" y="1173"/>
                  </a:cubicBezTo>
                  <a:close/>
                  <a:moveTo>
                    <a:pt x="5553" y="0"/>
                  </a:moveTo>
                  <a:cubicBezTo>
                    <a:pt x="4823" y="0"/>
                    <a:pt x="4110" y="189"/>
                    <a:pt x="3509" y="536"/>
                  </a:cubicBezTo>
                  <a:cubicBezTo>
                    <a:pt x="3475" y="246"/>
                    <a:pt x="3227" y="19"/>
                    <a:pt x="2927" y="19"/>
                  </a:cubicBezTo>
                  <a:lnTo>
                    <a:pt x="586" y="19"/>
                  </a:lnTo>
                  <a:cubicBezTo>
                    <a:pt x="262" y="19"/>
                    <a:pt x="1" y="281"/>
                    <a:pt x="1" y="605"/>
                  </a:cubicBezTo>
                  <a:lnTo>
                    <a:pt x="1" y="9970"/>
                  </a:lnTo>
                  <a:cubicBezTo>
                    <a:pt x="1" y="10294"/>
                    <a:pt x="262" y="10556"/>
                    <a:pt x="586" y="10556"/>
                  </a:cubicBezTo>
                  <a:lnTo>
                    <a:pt x="2927" y="10556"/>
                  </a:lnTo>
                  <a:cubicBezTo>
                    <a:pt x="3250" y="10556"/>
                    <a:pt x="3512" y="10294"/>
                    <a:pt x="3512" y="9970"/>
                  </a:cubicBezTo>
                  <a:lnTo>
                    <a:pt x="3512" y="4702"/>
                  </a:lnTo>
                  <a:cubicBezTo>
                    <a:pt x="3512" y="4056"/>
                    <a:pt x="4038" y="3531"/>
                    <a:pt x="4683" y="3531"/>
                  </a:cubicBezTo>
                  <a:cubicBezTo>
                    <a:pt x="5329" y="3531"/>
                    <a:pt x="5854" y="4056"/>
                    <a:pt x="5854" y="4702"/>
                  </a:cubicBezTo>
                  <a:lnTo>
                    <a:pt x="5854" y="9970"/>
                  </a:lnTo>
                  <a:cubicBezTo>
                    <a:pt x="5854" y="10294"/>
                    <a:pt x="6116" y="10556"/>
                    <a:pt x="6440" y="10556"/>
                  </a:cubicBezTo>
                  <a:lnTo>
                    <a:pt x="8782" y="10556"/>
                  </a:lnTo>
                  <a:cubicBezTo>
                    <a:pt x="9104" y="10556"/>
                    <a:pt x="9368" y="10294"/>
                    <a:pt x="9368" y="9970"/>
                  </a:cubicBezTo>
                  <a:lnTo>
                    <a:pt x="9368" y="3669"/>
                  </a:lnTo>
                  <a:cubicBezTo>
                    <a:pt x="9368" y="1921"/>
                    <a:pt x="8131" y="364"/>
                    <a:pt x="6231" y="55"/>
                  </a:cubicBezTo>
                  <a:cubicBezTo>
                    <a:pt x="6005" y="18"/>
                    <a:pt x="5779" y="0"/>
                    <a:pt x="55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8395;p57">
              <a:extLst>
                <a:ext uri="{FF2B5EF4-FFF2-40B4-BE49-F238E27FC236}">
                  <a16:creationId xmlns:a16="http://schemas.microsoft.com/office/drawing/2014/main" id="{4A878E4A-124B-05FE-8B23-041BA7E8A43E}"/>
                </a:ext>
              </a:extLst>
            </p:cNvPr>
            <p:cNvSpPr/>
            <p:nvPr/>
          </p:nvSpPr>
          <p:spPr>
            <a:xfrm>
              <a:off x="1323129" y="2571761"/>
              <a:ext cx="417024" cy="417024"/>
            </a:xfrm>
            <a:custGeom>
              <a:avLst/>
              <a:gdLst/>
              <a:ahLst/>
              <a:cxnLst/>
              <a:rect l="l" t="t" r="r" b="b"/>
              <a:pathLst>
                <a:path w="19982" h="19982" extrusionOk="0">
                  <a:moveTo>
                    <a:pt x="17015" y="1170"/>
                  </a:moveTo>
                  <a:cubicBezTo>
                    <a:pt x="17989" y="1170"/>
                    <a:pt x="18810" y="1993"/>
                    <a:pt x="18810" y="2966"/>
                  </a:cubicBezTo>
                  <a:lnTo>
                    <a:pt x="18810" y="17015"/>
                  </a:lnTo>
                  <a:cubicBezTo>
                    <a:pt x="18810" y="17990"/>
                    <a:pt x="17989" y="18811"/>
                    <a:pt x="17015" y="18811"/>
                  </a:cubicBezTo>
                  <a:lnTo>
                    <a:pt x="2965" y="18811"/>
                  </a:lnTo>
                  <a:cubicBezTo>
                    <a:pt x="1992" y="18811"/>
                    <a:pt x="1170" y="17990"/>
                    <a:pt x="1170" y="17015"/>
                  </a:cubicBezTo>
                  <a:lnTo>
                    <a:pt x="1170" y="2966"/>
                  </a:lnTo>
                  <a:cubicBezTo>
                    <a:pt x="1170" y="1993"/>
                    <a:pt x="1992" y="1170"/>
                    <a:pt x="2965" y="1170"/>
                  </a:cubicBezTo>
                  <a:close/>
                  <a:moveTo>
                    <a:pt x="2965" y="1"/>
                  </a:moveTo>
                  <a:cubicBezTo>
                    <a:pt x="1347" y="1"/>
                    <a:pt x="0" y="1349"/>
                    <a:pt x="0" y="2966"/>
                  </a:cubicBezTo>
                  <a:lnTo>
                    <a:pt x="0" y="17015"/>
                  </a:lnTo>
                  <a:cubicBezTo>
                    <a:pt x="0" y="18635"/>
                    <a:pt x="1348" y="19982"/>
                    <a:pt x="2965" y="19982"/>
                  </a:cubicBezTo>
                  <a:lnTo>
                    <a:pt x="17017" y="19982"/>
                  </a:lnTo>
                  <a:cubicBezTo>
                    <a:pt x="18635" y="19982"/>
                    <a:pt x="19981" y="18634"/>
                    <a:pt x="19981" y="17015"/>
                  </a:cubicBezTo>
                  <a:lnTo>
                    <a:pt x="19981" y="2966"/>
                  </a:lnTo>
                  <a:cubicBezTo>
                    <a:pt x="19981" y="1347"/>
                    <a:pt x="18633" y="1"/>
                    <a:pt x="170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06" name="Google Shape;8396;p57">
            <a:extLst>
              <a:ext uri="{FF2B5EF4-FFF2-40B4-BE49-F238E27FC236}">
                <a16:creationId xmlns:a16="http://schemas.microsoft.com/office/drawing/2014/main" id="{2419DC16-FB2D-05E3-C66F-551D84FCE67B}"/>
              </a:ext>
            </a:extLst>
          </p:cNvPr>
          <p:cNvSpPr/>
          <p:nvPr/>
        </p:nvSpPr>
        <p:spPr>
          <a:xfrm>
            <a:off x="2930714" y="3737301"/>
            <a:ext cx="440694" cy="359407"/>
          </a:xfrm>
          <a:custGeom>
            <a:avLst/>
            <a:gdLst/>
            <a:ahLst/>
            <a:cxnLst/>
            <a:rect l="l" t="t" r="r" b="b"/>
            <a:pathLst>
              <a:path w="20081" h="16377" extrusionOk="0">
                <a:moveTo>
                  <a:pt x="13632" y="1165"/>
                </a:moveTo>
                <a:cubicBezTo>
                  <a:pt x="14903" y="1165"/>
                  <a:pt x="15458" y="1658"/>
                  <a:pt x="15826" y="1984"/>
                </a:cubicBezTo>
                <a:cubicBezTo>
                  <a:pt x="16040" y="2173"/>
                  <a:pt x="16244" y="2353"/>
                  <a:pt x="16548" y="2353"/>
                </a:cubicBezTo>
                <a:cubicBezTo>
                  <a:pt x="16762" y="2353"/>
                  <a:pt x="17038" y="2293"/>
                  <a:pt x="17344" y="2196"/>
                </a:cubicBezTo>
                <a:lnTo>
                  <a:pt x="17344" y="2196"/>
                </a:lnTo>
                <a:cubicBezTo>
                  <a:pt x="17236" y="2288"/>
                  <a:pt x="17119" y="2376"/>
                  <a:pt x="16995" y="2461"/>
                </a:cubicBezTo>
                <a:cubicBezTo>
                  <a:pt x="16780" y="2612"/>
                  <a:pt x="16689" y="2889"/>
                  <a:pt x="16778" y="3137"/>
                </a:cubicBezTo>
                <a:cubicBezTo>
                  <a:pt x="16861" y="3373"/>
                  <a:pt x="17082" y="3528"/>
                  <a:pt x="17329" y="3528"/>
                </a:cubicBezTo>
                <a:cubicBezTo>
                  <a:pt x="17343" y="3528"/>
                  <a:pt x="17358" y="3527"/>
                  <a:pt x="17372" y="3526"/>
                </a:cubicBezTo>
                <a:cubicBezTo>
                  <a:pt x="17475" y="3519"/>
                  <a:pt x="17576" y="3508"/>
                  <a:pt x="17680" y="3494"/>
                </a:cubicBezTo>
                <a:lnTo>
                  <a:pt x="17680" y="3494"/>
                </a:lnTo>
                <a:cubicBezTo>
                  <a:pt x="17275" y="3802"/>
                  <a:pt x="16921" y="3990"/>
                  <a:pt x="16937" y="4786"/>
                </a:cubicBezTo>
                <a:cubicBezTo>
                  <a:pt x="16937" y="4826"/>
                  <a:pt x="16939" y="4881"/>
                  <a:pt x="16939" y="4971"/>
                </a:cubicBezTo>
                <a:cubicBezTo>
                  <a:pt x="16939" y="6510"/>
                  <a:pt x="16350" y="9097"/>
                  <a:pt x="14694" y="11320"/>
                </a:cubicBezTo>
                <a:cubicBezTo>
                  <a:pt x="13372" y="13093"/>
                  <a:pt x="10896" y="15207"/>
                  <a:pt x="6611" y="15207"/>
                </a:cubicBezTo>
                <a:cubicBezTo>
                  <a:pt x="5368" y="15207"/>
                  <a:pt x="4159" y="14996"/>
                  <a:pt x="3001" y="14582"/>
                </a:cubicBezTo>
                <a:cubicBezTo>
                  <a:pt x="4359" y="14345"/>
                  <a:pt x="5612" y="13799"/>
                  <a:pt x="6698" y="12960"/>
                </a:cubicBezTo>
                <a:cubicBezTo>
                  <a:pt x="6893" y="12812"/>
                  <a:pt x="6972" y="12557"/>
                  <a:pt x="6900" y="12323"/>
                </a:cubicBezTo>
                <a:cubicBezTo>
                  <a:pt x="6827" y="12090"/>
                  <a:pt x="6617" y="11925"/>
                  <a:pt x="6372" y="11913"/>
                </a:cubicBezTo>
                <a:cubicBezTo>
                  <a:pt x="5203" y="11849"/>
                  <a:pt x="4280" y="11209"/>
                  <a:pt x="3767" y="10448"/>
                </a:cubicBezTo>
                <a:cubicBezTo>
                  <a:pt x="3968" y="10434"/>
                  <a:pt x="4207" y="10404"/>
                  <a:pt x="4564" y="10340"/>
                </a:cubicBezTo>
                <a:cubicBezTo>
                  <a:pt x="4832" y="10294"/>
                  <a:pt x="5030" y="10071"/>
                  <a:pt x="5047" y="9801"/>
                </a:cubicBezTo>
                <a:cubicBezTo>
                  <a:pt x="5065" y="9532"/>
                  <a:pt x="4895" y="9286"/>
                  <a:pt x="4637" y="9205"/>
                </a:cubicBezTo>
                <a:cubicBezTo>
                  <a:pt x="3296" y="8787"/>
                  <a:pt x="2498" y="8025"/>
                  <a:pt x="2180" y="6838"/>
                </a:cubicBezTo>
                <a:lnTo>
                  <a:pt x="2180" y="6838"/>
                </a:lnTo>
                <a:cubicBezTo>
                  <a:pt x="2390" y="6891"/>
                  <a:pt x="2642" y="6933"/>
                  <a:pt x="3057" y="6986"/>
                </a:cubicBezTo>
                <a:cubicBezTo>
                  <a:pt x="3081" y="6989"/>
                  <a:pt x="3105" y="6991"/>
                  <a:pt x="3129" y="6991"/>
                </a:cubicBezTo>
                <a:cubicBezTo>
                  <a:pt x="3359" y="6991"/>
                  <a:pt x="3571" y="6854"/>
                  <a:pt x="3666" y="6640"/>
                </a:cubicBezTo>
                <a:cubicBezTo>
                  <a:pt x="3770" y="6403"/>
                  <a:pt x="3707" y="6125"/>
                  <a:pt x="3508" y="5957"/>
                </a:cubicBezTo>
                <a:cubicBezTo>
                  <a:pt x="2014" y="4697"/>
                  <a:pt x="1936" y="3409"/>
                  <a:pt x="2210" y="2373"/>
                </a:cubicBezTo>
                <a:lnTo>
                  <a:pt x="2210" y="2373"/>
                </a:lnTo>
                <a:cubicBezTo>
                  <a:pt x="4267" y="4464"/>
                  <a:pt x="6801" y="5670"/>
                  <a:pt x="9880" y="5882"/>
                </a:cubicBezTo>
                <a:cubicBezTo>
                  <a:pt x="9894" y="5883"/>
                  <a:pt x="9908" y="5884"/>
                  <a:pt x="9921" y="5884"/>
                </a:cubicBezTo>
                <a:cubicBezTo>
                  <a:pt x="10265" y="5884"/>
                  <a:pt x="10539" y="5586"/>
                  <a:pt x="10503" y="5239"/>
                </a:cubicBezTo>
                <a:cubicBezTo>
                  <a:pt x="10372" y="3940"/>
                  <a:pt x="10634" y="2919"/>
                  <a:pt x="11281" y="2203"/>
                </a:cubicBezTo>
                <a:cubicBezTo>
                  <a:pt x="11975" y="1437"/>
                  <a:pt x="12981" y="1165"/>
                  <a:pt x="13632" y="1165"/>
                </a:cubicBezTo>
                <a:close/>
                <a:moveTo>
                  <a:pt x="13631" y="1"/>
                </a:moveTo>
                <a:cubicBezTo>
                  <a:pt x="12698" y="1"/>
                  <a:pt x="11363" y="368"/>
                  <a:pt x="10413" y="1418"/>
                </a:cubicBezTo>
                <a:cubicBezTo>
                  <a:pt x="9665" y="2245"/>
                  <a:pt x="9291" y="3332"/>
                  <a:pt x="9300" y="4649"/>
                </a:cubicBezTo>
                <a:cubicBezTo>
                  <a:pt x="6556" y="4315"/>
                  <a:pt x="4306" y="3079"/>
                  <a:pt x="2438" y="887"/>
                </a:cubicBezTo>
                <a:cubicBezTo>
                  <a:pt x="2327" y="756"/>
                  <a:pt x="2163" y="681"/>
                  <a:pt x="1993" y="681"/>
                </a:cubicBezTo>
                <a:cubicBezTo>
                  <a:pt x="1966" y="681"/>
                  <a:pt x="1938" y="683"/>
                  <a:pt x="1911" y="687"/>
                </a:cubicBezTo>
                <a:cubicBezTo>
                  <a:pt x="1713" y="715"/>
                  <a:pt x="1541" y="843"/>
                  <a:pt x="1460" y="1025"/>
                </a:cubicBezTo>
                <a:cubicBezTo>
                  <a:pt x="1207" y="1582"/>
                  <a:pt x="876" y="2444"/>
                  <a:pt x="922" y="3466"/>
                </a:cubicBezTo>
                <a:cubicBezTo>
                  <a:pt x="952" y="4138"/>
                  <a:pt x="1138" y="4773"/>
                  <a:pt x="1479" y="5368"/>
                </a:cubicBezTo>
                <a:cubicBezTo>
                  <a:pt x="1469" y="5367"/>
                  <a:pt x="1459" y="5367"/>
                  <a:pt x="1449" y="5367"/>
                </a:cubicBezTo>
                <a:cubicBezTo>
                  <a:pt x="1114" y="5367"/>
                  <a:pt x="843" y="5650"/>
                  <a:pt x="865" y="5990"/>
                </a:cubicBezTo>
                <a:cubicBezTo>
                  <a:pt x="963" y="7455"/>
                  <a:pt x="1501" y="8589"/>
                  <a:pt x="2470" y="9380"/>
                </a:cubicBezTo>
                <a:cubicBezTo>
                  <a:pt x="2284" y="9528"/>
                  <a:pt x="2208" y="9773"/>
                  <a:pt x="2274" y="9999"/>
                </a:cubicBezTo>
                <a:cubicBezTo>
                  <a:pt x="2578" y="11057"/>
                  <a:pt x="3469" y="12207"/>
                  <a:pt x="4833" y="12757"/>
                </a:cubicBezTo>
                <a:cubicBezTo>
                  <a:pt x="3802" y="13279"/>
                  <a:pt x="2644" y="13546"/>
                  <a:pt x="1412" y="13546"/>
                </a:cubicBezTo>
                <a:cubicBezTo>
                  <a:pt x="1173" y="13546"/>
                  <a:pt x="932" y="13536"/>
                  <a:pt x="689" y="13516"/>
                </a:cubicBezTo>
                <a:cubicBezTo>
                  <a:pt x="673" y="13515"/>
                  <a:pt x="658" y="13514"/>
                  <a:pt x="642" y="13514"/>
                </a:cubicBezTo>
                <a:cubicBezTo>
                  <a:pt x="390" y="13514"/>
                  <a:pt x="164" y="13676"/>
                  <a:pt x="84" y="13919"/>
                </a:cubicBezTo>
                <a:cubicBezTo>
                  <a:pt x="0" y="14177"/>
                  <a:pt x="105" y="14460"/>
                  <a:pt x="338" y="14600"/>
                </a:cubicBezTo>
                <a:cubicBezTo>
                  <a:pt x="2284" y="15778"/>
                  <a:pt x="4395" y="16376"/>
                  <a:pt x="6611" y="16376"/>
                </a:cubicBezTo>
                <a:cubicBezTo>
                  <a:pt x="11382" y="16376"/>
                  <a:pt x="14151" y="14008"/>
                  <a:pt x="15631" y="12019"/>
                </a:cubicBezTo>
                <a:cubicBezTo>
                  <a:pt x="17461" y="9567"/>
                  <a:pt x="18108" y="6689"/>
                  <a:pt x="18108" y="4971"/>
                </a:cubicBezTo>
                <a:cubicBezTo>
                  <a:pt x="18108" y="4747"/>
                  <a:pt x="18103" y="4701"/>
                  <a:pt x="18110" y="4637"/>
                </a:cubicBezTo>
                <a:cubicBezTo>
                  <a:pt x="18336" y="4435"/>
                  <a:pt x="18964" y="4133"/>
                  <a:pt x="19935" y="2718"/>
                </a:cubicBezTo>
                <a:cubicBezTo>
                  <a:pt x="20080" y="2505"/>
                  <a:pt x="20070" y="2221"/>
                  <a:pt x="19909" y="2019"/>
                </a:cubicBezTo>
                <a:cubicBezTo>
                  <a:pt x="19795" y="1879"/>
                  <a:pt x="19625" y="1801"/>
                  <a:pt x="19451" y="1801"/>
                </a:cubicBezTo>
                <a:cubicBezTo>
                  <a:pt x="19377" y="1801"/>
                  <a:pt x="19303" y="1815"/>
                  <a:pt x="19231" y="1844"/>
                </a:cubicBezTo>
                <a:cubicBezTo>
                  <a:pt x="19194" y="1860"/>
                  <a:pt x="19155" y="1874"/>
                  <a:pt x="19118" y="1890"/>
                </a:cubicBezTo>
                <a:cubicBezTo>
                  <a:pt x="19269" y="1630"/>
                  <a:pt x="19392" y="1356"/>
                  <a:pt x="19490" y="1062"/>
                </a:cubicBezTo>
                <a:cubicBezTo>
                  <a:pt x="19564" y="841"/>
                  <a:pt x="19498" y="598"/>
                  <a:pt x="19327" y="443"/>
                </a:cubicBezTo>
                <a:cubicBezTo>
                  <a:pt x="19217" y="344"/>
                  <a:pt x="19076" y="292"/>
                  <a:pt x="18934" y="292"/>
                </a:cubicBezTo>
                <a:cubicBezTo>
                  <a:pt x="18853" y="292"/>
                  <a:pt x="18771" y="309"/>
                  <a:pt x="18694" y="344"/>
                </a:cubicBezTo>
                <a:cubicBezTo>
                  <a:pt x="18690" y="345"/>
                  <a:pt x="18676" y="351"/>
                  <a:pt x="18651" y="363"/>
                </a:cubicBezTo>
                <a:cubicBezTo>
                  <a:pt x="17724" y="830"/>
                  <a:pt x="16999" y="1103"/>
                  <a:pt x="16670" y="1166"/>
                </a:cubicBezTo>
                <a:cubicBezTo>
                  <a:pt x="16647" y="1147"/>
                  <a:pt x="16624" y="1126"/>
                  <a:pt x="16603" y="1106"/>
                </a:cubicBezTo>
                <a:cubicBezTo>
                  <a:pt x="16194" y="745"/>
                  <a:pt x="15347" y="1"/>
                  <a:pt x="13631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07" name="Google Shape;8397;p57">
            <a:extLst>
              <a:ext uri="{FF2B5EF4-FFF2-40B4-BE49-F238E27FC236}">
                <a16:creationId xmlns:a16="http://schemas.microsoft.com/office/drawing/2014/main" id="{66BD921F-9995-E6EE-247E-5D9F2B390DAC}"/>
              </a:ext>
            </a:extLst>
          </p:cNvPr>
          <p:cNvGrpSpPr/>
          <p:nvPr/>
        </p:nvGrpSpPr>
        <p:grpSpPr>
          <a:xfrm>
            <a:off x="3493121" y="3697714"/>
            <a:ext cx="439174" cy="438517"/>
            <a:chOff x="2344476" y="2571761"/>
            <a:chExt cx="417671" cy="417045"/>
          </a:xfrm>
          <a:solidFill>
            <a:srgbClr val="054B99"/>
          </a:solidFill>
        </p:grpSpPr>
        <p:sp>
          <p:nvSpPr>
            <p:cNvPr id="1008" name="Google Shape;8398;p57">
              <a:extLst>
                <a:ext uri="{FF2B5EF4-FFF2-40B4-BE49-F238E27FC236}">
                  <a16:creationId xmlns:a16="http://schemas.microsoft.com/office/drawing/2014/main" id="{5152C3B8-9C8E-FC85-0DD3-4ECD20E3B6D4}"/>
                </a:ext>
              </a:extLst>
            </p:cNvPr>
            <p:cNvSpPr/>
            <p:nvPr/>
          </p:nvSpPr>
          <p:spPr>
            <a:xfrm>
              <a:off x="2344476" y="2571761"/>
              <a:ext cx="417671" cy="417045"/>
            </a:xfrm>
            <a:custGeom>
              <a:avLst/>
              <a:gdLst/>
              <a:ahLst/>
              <a:cxnLst/>
              <a:rect l="l" t="t" r="r" b="b"/>
              <a:pathLst>
                <a:path w="20013" h="19983" extrusionOk="0">
                  <a:moveTo>
                    <a:pt x="10022" y="1170"/>
                  </a:moveTo>
                  <a:cubicBezTo>
                    <a:pt x="14886" y="1170"/>
                    <a:pt x="18842" y="5127"/>
                    <a:pt x="18842" y="9990"/>
                  </a:cubicBezTo>
                  <a:cubicBezTo>
                    <a:pt x="18842" y="14855"/>
                    <a:pt x="14886" y="18811"/>
                    <a:pt x="10023" y="18811"/>
                  </a:cubicBezTo>
                  <a:cubicBezTo>
                    <a:pt x="8516" y="18811"/>
                    <a:pt x="7030" y="18423"/>
                    <a:pt x="5726" y="17691"/>
                  </a:cubicBezTo>
                  <a:cubicBezTo>
                    <a:pt x="5638" y="17641"/>
                    <a:pt x="5539" y="17615"/>
                    <a:pt x="5440" y="17615"/>
                  </a:cubicBezTo>
                  <a:cubicBezTo>
                    <a:pt x="5393" y="17615"/>
                    <a:pt x="5345" y="17621"/>
                    <a:pt x="5298" y="17632"/>
                  </a:cubicBezTo>
                  <a:lnTo>
                    <a:pt x="1419" y="18595"/>
                  </a:lnTo>
                  <a:lnTo>
                    <a:pt x="2381" y="14715"/>
                  </a:lnTo>
                  <a:cubicBezTo>
                    <a:pt x="2417" y="14570"/>
                    <a:pt x="2395" y="14416"/>
                    <a:pt x="2323" y="14287"/>
                  </a:cubicBezTo>
                  <a:cubicBezTo>
                    <a:pt x="1590" y="12982"/>
                    <a:pt x="1203" y="11498"/>
                    <a:pt x="1203" y="9990"/>
                  </a:cubicBezTo>
                  <a:cubicBezTo>
                    <a:pt x="1203" y="5127"/>
                    <a:pt x="5159" y="1170"/>
                    <a:pt x="10022" y="1170"/>
                  </a:cubicBezTo>
                  <a:close/>
                  <a:moveTo>
                    <a:pt x="10023" y="1"/>
                  </a:moveTo>
                  <a:cubicBezTo>
                    <a:pt x="4522" y="1"/>
                    <a:pt x="32" y="4491"/>
                    <a:pt x="32" y="9990"/>
                  </a:cubicBezTo>
                  <a:cubicBezTo>
                    <a:pt x="32" y="11620"/>
                    <a:pt x="432" y="13226"/>
                    <a:pt x="1191" y="14655"/>
                  </a:cubicBezTo>
                  <a:lnTo>
                    <a:pt x="50" y="19256"/>
                  </a:lnTo>
                  <a:cubicBezTo>
                    <a:pt x="0" y="19455"/>
                    <a:pt x="58" y="19665"/>
                    <a:pt x="204" y="19810"/>
                  </a:cubicBezTo>
                  <a:cubicBezTo>
                    <a:pt x="313" y="19921"/>
                    <a:pt x="461" y="19982"/>
                    <a:pt x="614" y="19982"/>
                  </a:cubicBezTo>
                  <a:cubicBezTo>
                    <a:pt x="662" y="19982"/>
                    <a:pt x="710" y="19976"/>
                    <a:pt x="757" y="19964"/>
                  </a:cubicBezTo>
                  <a:lnTo>
                    <a:pt x="5358" y="18823"/>
                  </a:lnTo>
                  <a:cubicBezTo>
                    <a:pt x="6788" y="19582"/>
                    <a:pt x="8394" y="19982"/>
                    <a:pt x="10022" y="19982"/>
                  </a:cubicBezTo>
                  <a:cubicBezTo>
                    <a:pt x="12680" y="19982"/>
                    <a:pt x="15187" y="18940"/>
                    <a:pt x="17078" y="17047"/>
                  </a:cubicBezTo>
                  <a:cubicBezTo>
                    <a:pt x="18971" y="15156"/>
                    <a:pt x="20013" y="12649"/>
                    <a:pt x="20013" y="9990"/>
                  </a:cubicBezTo>
                  <a:cubicBezTo>
                    <a:pt x="20013" y="7333"/>
                    <a:pt x="18971" y="4827"/>
                    <a:pt x="17080" y="2934"/>
                  </a:cubicBezTo>
                  <a:cubicBezTo>
                    <a:pt x="15187" y="1043"/>
                    <a:pt x="12680" y="1"/>
                    <a:pt x="100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8399;p57">
              <a:extLst>
                <a:ext uri="{FF2B5EF4-FFF2-40B4-BE49-F238E27FC236}">
                  <a16:creationId xmlns:a16="http://schemas.microsoft.com/office/drawing/2014/main" id="{BF8193AC-382E-F67B-0565-9CD49C6A4CAE}"/>
                </a:ext>
              </a:extLst>
            </p:cNvPr>
            <p:cNvSpPr/>
            <p:nvPr/>
          </p:nvSpPr>
          <p:spPr>
            <a:xfrm>
              <a:off x="2421672" y="2657388"/>
              <a:ext cx="260625" cy="243636"/>
            </a:xfrm>
            <a:custGeom>
              <a:avLst/>
              <a:gdLst/>
              <a:ahLst/>
              <a:cxnLst/>
              <a:rect l="l" t="t" r="r" b="b"/>
              <a:pathLst>
                <a:path w="12488" h="11674" extrusionOk="0">
                  <a:moveTo>
                    <a:pt x="3164" y="1171"/>
                  </a:moveTo>
                  <a:cubicBezTo>
                    <a:pt x="3352" y="1171"/>
                    <a:pt x="3536" y="1247"/>
                    <a:pt x="3710" y="1424"/>
                  </a:cubicBezTo>
                  <a:lnTo>
                    <a:pt x="3719" y="1433"/>
                  </a:lnTo>
                  <a:cubicBezTo>
                    <a:pt x="4757" y="2473"/>
                    <a:pt x="4683" y="2832"/>
                    <a:pt x="4449" y="3068"/>
                  </a:cubicBezTo>
                  <a:cubicBezTo>
                    <a:pt x="4240" y="3275"/>
                    <a:pt x="3625" y="3692"/>
                    <a:pt x="3427" y="3892"/>
                  </a:cubicBezTo>
                  <a:cubicBezTo>
                    <a:pt x="2960" y="4359"/>
                    <a:pt x="3046" y="5081"/>
                    <a:pt x="3685" y="6039"/>
                  </a:cubicBezTo>
                  <a:cubicBezTo>
                    <a:pt x="4065" y="6611"/>
                    <a:pt x="4568" y="7166"/>
                    <a:pt x="4805" y="7405"/>
                  </a:cubicBezTo>
                  <a:lnTo>
                    <a:pt x="4806" y="7405"/>
                  </a:lnTo>
                  <a:cubicBezTo>
                    <a:pt x="5045" y="7642"/>
                    <a:pt x="5599" y="8146"/>
                    <a:pt x="6172" y="8527"/>
                  </a:cubicBezTo>
                  <a:cubicBezTo>
                    <a:pt x="6727" y="8895"/>
                    <a:pt x="7202" y="9079"/>
                    <a:pt x="7594" y="9079"/>
                  </a:cubicBezTo>
                  <a:cubicBezTo>
                    <a:pt x="7880" y="9079"/>
                    <a:pt x="8123" y="8981"/>
                    <a:pt x="8320" y="8785"/>
                  </a:cubicBezTo>
                  <a:cubicBezTo>
                    <a:pt x="8518" y="8585"/>
                    <a:pt x="8935" y="7971"/>
                    <a:pt x="9144" y="7762"/>
                  </a:cubicBezTo>
                  <a:cubicBezTo>
                    <a:pt x="9238" y="7668"/>
                    <a:pt x="9331" y="7609"/>
                    <a:pt x="9460" y="7609"/>
                  </a:cubicBezTo>
                  <a:cubicBezTo>
                    <a:pt x="9549" y="7609"/>
                    <a:pt x="9655" y="7637"/>
                    <a:pt x="9790" y="7702"/>
                  </a:cubicBezTo>
                  <a:cubicBezTo>
                    <a:pt x="10172" y="7886"/>
                    <a:pt x="10582" y="8297"/>
                    <a:pt x="10779" y="8493"/>
                  </a:cubicBezTo>
                  <a:lnTo>
                    <a:pt x="10788" y="8502"/>
                  </a:lnTo>
                  <a:cubicBezTo>
                    <a:pt x="11239" y="8944"/>
                    <a:pt x="11037" y="9452"/>
                    <a:pt x="10593" y="9898"/>
                  </a:cubicBezTo>
                  <a:cubicBezTo>
                    <a:pt x="10190" y="10300"/>
                    <a:pt x="9680" y="10502"/>
                    <a:pt x="9068" y="10502"/>
                  </a:cubicBezTo>
                  <a:cubicBezTo>
                    <a:pt x="8521" y="10502"/>
                    <a:pt x="7892" y="10341"/>
                    <a:pt x="7184" y="10020"/>
                  </a:cubicBezTo>
                  <a:cubicBezTo>
                    <a:pt x="5868" y="9420"/>
                    <a:pt x="4676" y="8428"/>
                    <a:pt x="4228" y="7984"/>
                  </a:cubicBezTo>
                  <a:cubicBezTo>
                    <a:pt x="3784" y="7536"/>
                    <a:pt x="2792" y="6344"/>
                    <a:pt x="2192" y="5028"/>
                  </a:cubicBezTo>
                  <a:cubicBezTo>
                    <a:pt x="1511" y="3527"/>
                    <a:pt x="1552" y="2381"/>
                    <a:pt x="2314" y="1619"/>
                  </a:cubicBezTo>
                  <a:cubicBezTo>
                    <a:pt x="2583" y="1350"/>
                    <a:pt x="2877" y="1171"/>
                    <a:pt x="3164" y="1171"/>
                  </a:cubicBezTo>
                  <a:close/>
                  <a:moveTo>
                    <a:pt x="3169" y="1"/>
                  </a:moveTo>
                  <a:cubicBezTo>
                    <a:pt x="2619" y="1"/>
                    <a:pt x="2030" y="247"/>
                    <a:pt x="1486" y="791"/>
                  </a:cubicBezTo>
                  <a:cubicBezTo>
                    <a:pt x="701" y="1576"/>
                    <a:pt x="0" y="3034"/>
                    <a:pt x="1127" y="5512"/>
                  </a:cubicBezTo>
                  <a:cubicBezTo>
                    <a:pt x="1794" y="6979"/>
                    <a:pt x="2868" y="8274"/>
                    <a:pt x="3398" y="8810"/>
                  </a:cubicBezTo>
                  <a:lnTo>
                    <a:pt x="3402" y="8813"/>
                  </a:lnTo>
                  <a:cubicBezTo>
                    <a:pt x="3938" y="9344"/>
                    <a:pt x="5235" y="10418"/>
                    <a:pt x="6699" y="11085"/>
                  </a:cubicBezTo>
                  <a:cubicBezTo>
                    <a:pt x="7490" y="11445"/>
                    <a:pt x="8308" y="11674"/>
                    <a:pt x="9088" y="11674"/>
                  </a:cubicBezTo>
                  <a:cubicBezTo>
                    <a:pt x="9940" y="11674"/>
                    <a:pt x="10746" y="11400"/>
                    <a:pt x="11421" y="10726"/>
                  </a:cubicBezTo>
                  <a:cubicBezTo>
                    <a:pt x="12488" y="9657"/>
                    <a:pt x="12399" y="8442"/>
                    <a:pt x="11607" y="7665"/>
                  </a:cubicBezTo>
                  <a:cubicBezTo>
                    <a:pt x="11219" y="7278"/>
                    <a:pt x="10791" y="6885"/>
                    <a:pt x="10297" y="6648"/>
                  </a:cubicBezTo>
                  <a:cubicBezTo>
                    <a:pt x="10009" y="6509"/>
                    <a:pt x="9725" y="6440"/>
                    <a:pt x="9455" y="6440"/>
                  </a:cubicBezTo>
                  <a:cubicBezTo>
                    <a:pt x="9034" y="6440"/>
                    <a:pt x="8646" y="6606"/>
                    <a:pt x="8316" y="6935"/>
                  </a:cubicBezTo>
                  <a:cubicBezTo>
                    <a:pt x="8070" y="7180"/>
                    <a:pt x="7732" y="7665"/>
                    <a:pt x="7538" y="7904"/>
                  </a:cubicBezTo>
                  <a:cubicBezTo>
                    <a:pt x="7035" y="7819"/>
                    <a:pt x="6032" y="6974"/>
                    <a:pt x="5634" y="6577"/>
                  </a:cubicBezTo>
                  <a:cubicBezTo>
                    <a:pt x="5236" y="6179"/>
                    <a:pt x="4393" y="5174"/>
                    <a:pt x="4308" y="4674"/>
                  </a:cubicBezTo>
                  <a:cubicBezTo>
                    <a:pt x="4545" y="4481"/>
                    <a:pt x="5031" y="4141"/>
                    <a:pt x="5277" y="3895"/>
                  </a:cubicBezTo>
                  <a:cubicBezTo>
                    <a:pt x="5817" y="3354"/>
                    <a:pt x="5919" y="2652"/>
                    <a:pt x="5564" y="1914"/>
                  </a:cubicBezTo>
                  <a:cubicBezTo>
                    <a:pt x="5327" y="1421"/>
                    <a:pt x="4934" y="993"/>
                    <a:pt x="4546" y="605"/>
                  </a:cubicBezTo>
                  <a:cubicBezTo>
                    <a:pt x="4165" y="216"/>
                    <a:pt x="3684" y="1"/>
                    <a:pt x="31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0" name="Google Shape;8400;p57">
            <a:extLst>
              <a:ext uri="{FF2B5EF4-FFF2-40B4-BE49-F238E27FC236}">
                <a16:creationId xmlns:a16="http://schemas.microsoft.com/office/drawing/2014/main" id="{FD797642-7124-5F05-D290-857E463F1C78}"/>
              </a:ext>
            </a:extLst>
          </p:cNvPr>
          <p:cNvGrpSpPr/>
          <p:nvPr/>
        </p:nvGrpSpPr>
        <p:grpSpPr>
          <a:xfrm>
            <a:off x="9621755" y="6233238"/>
            <a:ext cx="423974" cy="423974"/>
            <a:chOff x="1190625" y="238125"/>
            <a:chExt cx="5235075" cy="5235075"/>
          </a:xfrm>
          <a:solidFill>
            <a:srgbClr val="054B99"/>
          </a:solidFill>
        </p:grpSpPr>
        <p:sp>
          <p:nvSpPr>
            <p:cNvPr id="1011" name="Google Shape;8401;p57">
              <a:extLst>
                <a:ext uri="{FF2B5EF4-FFF2-40B4-BE49-F238E27FC236}">
                  <a16:creationId xmlns:a16="http://schemas.microsoft.com/office/drawing/2014/main" id="{A0F5AB01-4D19-E44C-E24C-7BF4F93C6A6C}"/>
                </a:ext>
              </a:extLst>
            </p:cNvPr>
            <p:cNvSpPr/>
            <p:nvPr/>
          </p:nvSpPr>
          <p:spPr>
            <a:xfrm>
              <a:off x="2315100" y="1168900"/>
              <a:ext cx="2952100" cy="3373700"/>
            </a:xfrm>
            <a:custGeom>
              <a:avLst/>
              <a:gdLst/>
              <a:ahLst/>
              <a:cxnLst/>
              <a:rect l="l" t="t" r="r" b="b"/>
              <a:pathLst>
                <a:path w="118084" h="134948" extrusionOk="0">
                  <a:moveTo>
                    <a:pt x="69703" y="1"/>
                  </a:moveTo>
                  <a:cubicBezTo>
                    <a:pt x="69732" y="18483"/>
                    <a:pt x="69791" y="73192"/>
                    <a:pt x="69614" y="94277"/>
                  </a:cubicBezTo>
                  <a:cubicBezTo>
                    <a:pt x="69555" y="101848"/>
                    <a:pt x="66627" y="108827"/>
                    <a:pt x="61393" y="113914"/>
                  </a:cubicBezTo>
                  <a:cubicBezTo>
                    <a:pt x="56291" y="118871"/>
                    <a:pt x="49391" y="121638"/>
                    <a:pt x="41981" y="121638"/>
                  </a:cubicBezTo>
                  <a:cubicBezTo>
                    <a:pt x="41788" y="121638"/>
                    <a:pt x="41595" y="121636"/>
                    <a:pt x="41402" y="121632"/>
                  </a:cubicBezTo>
                  <a:cubicBezTo>
                    <a:pt x="26527" y="121336"/>
                    <a:pt x="14462" y="109005"/>
                    <a:pt x="14491" y="94159"/>
                  </a:cubicBezTo>
                  <a:cubicBezTo>
                    <a:pt x="14491" y="82094"/>
                    <a:pt x="22387" y="71477"/>
                    <a:pt x="33950" y="67988"/>
                  </a:cubicBezTo>
                  <a:lnTo>
                    <a:pt x="33861" y="54473"/>
                  </a:lnTo>
                  <a:cubicBezTo>
                    <a:pt x="25522" y="56070"/>
                    <a:pt x="17360" y="60949"/>
                    <a:pt x="11238" y="68224"/>
                  </a:cubicBezTo>
                  <a:cubicBezTo>
                    <a:pt x="3401" y="77480"/>
                    <a:pt x="1" y="88984"/>
                    <a:pt x="1864" y="99837"/>
                  </a:cubicBezTo>
                  <a:cubicBezTo>
                    <a:pt x="3668" y="109951"/>
                    <a:pt x="8961" y="119148"/>
                    <a:pt x="16857" y="125772"/>
                  </a:cubicBezTo>
                  <a:cubicBezTo>
                    <a:pt x="23901" y="131741"/>
                    <a:pt x="32192" y="134947"/>
                    <a:pt x="40396" y="134947"/>
                  </a:cubicBezTo>
                  <a:cubicBezTo>
                    <a:pt x="41215" y="134947"/>
                    <a:pt x="42034" y="134915"/>
                    <a:pt x="42851" y="134851"/>
                  </a:cubicBezTo>
                  <a:cubicBezTo>
                    <a:pt x="66893" y="133017"/>
                    <a:pt x="82508" y="116634"/>
                    <a:pt x="82596" y="93183"/>
                  </a:cubicBezTo>
                  <a:lnTo>
                    <a:pt x="82626" y="43738"/>
                  </a:lnTo>
                  <a:cubicBezTo>
                    <a:pt x="82626" y="40066"/>
                    <a:pt x="85620" y="37517"/>
                    <a:pt x="88833" y="37517"/>
                  </a:cubicBezTo>
                  <a:cubicBezTo>
                    <a:pt x="90045" y="37517"/>
                    <a:pt x="91289" y="37880"/>
                    <a:pt x="92414" y="38681"/>
                  </a:cubicBezTo>
                  <a:cubicBezTo>
                    <a:pt x="100014" y="44064"/>
                    <a:pt x="111163" y="46104"/>
                    <a:pt x="118083" y="46873"/>
                  </a:cubicBezTo>
                  <a:lnTo>
                    <a:pt x="118083" y="34127"/>
                  </a:lnTo>
                  <a:cubicBezTo>
                    <a:pt x="112405" y="32530"/>
                    <a:pt x="106432" y="30697"/>
                    <a:pt x="101197" y="27503"/>
                  </a:cubicBezTo>
                  <a:cubicBezTo>
                    <a:pt x="91320" y="21441"/>
                    <a:pt x="85228" y="12214"/>
                    <a:pt x="83069" y="30"/>
                  </a:cubicBezTo>
                  <a:lnTo>
                    <a:pt x="8306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8402;p57">
              <a:extLst>
                <a:ext uri="{FF2B5EF4-FFF2-40B4-BE49-F238E27FC236}">
                  <a16:creationId xmlns:a16="http://schemas.microsoft.com/office/drawing/2014/main" id="{9C66B924-88BD-7C85-AE11-066C46D7A3F4}"/>
                </a:ext>
              </a:extLst>
            </p:cNvPr>
            <p:cNvSpPr/>
            <p:nvPr/>
          </p:nvSpPr>
          <p:spPr>
            <a:xfrm>
              <a:off x="1190625" y="238125"/>
              <a:ext cx="5235075" cy="5235075"/>
            </a:xfrm>
            <a:custGeom>
              <a:avLst/>
              <a:gdLst/>
              <a:ahLst/>
              <a:cxnLst/>
              <a:rect l="l" t="t" r="r" b="b"/>
              <a:pathLst>
                <a:path w="209403" h="209403" extrusionOk="0">
                  <a:moveTo>
                    <a:pt x="108469" y="24836"/>
                  </a:moveTo>
                  <a:cubicBezTo>
                    <a:pt x="108549" y="24836"/>
                    <a:pt x="108628" y="24838"/>
                    <a:pt x="108708" y="24841"/>
                  </a:cubicBezTo>
                  <a:lnTo>
                    <a:pt x="132248" y="24841"/>
                  </a:lnTo>
                  <a:cubicBezTo>
                    <a:pt x="132267" y="24841"/>
                    <a:pt x="132287" y="24841"/>
                    <a:pt x="132306" y="24841"/>
                  </a:cubicBezTo>
                  <a:cubicBezTo>
                    <a:pt x="136154" y="24841"/>
                    <a:pt x="139377" y="27758"/>
                    <a:pt x="139789" y="31583"/>
                  </a:cubicBezTo>
                  <a:cubicBezTo>
                    <a:pt x="140794" y="42082"/>
                    <a:pt x="144993" y="49445"/>
                    <a:pt x="152653" y="54147"/>
                  </a:cubicBezTo>
                  <a:cubicBezTo>
                    <a:pt x="156556" y="56542"/>
                    <a:pt x="161406" y="57991"/>
                    <a:pt x="166463" y="59411"/>
                  </a:cubicBezTo>
                  <a:cubicBezTo>
                    <a:pt x="167557" y="59736"/>
                    <a:pt x="168651" y="59973"/>
                    <a:pt x="169775" y="60150"/>
                  </a:cubicBezTo>
                  <a:cubicBezTo>
                    <a:pt x="173028" y="60357"/>
                    <a:pt x="175512" y="63078"/>
                    <a:pt x="175453" y="66331"/>
                  </a:cubicBezTo>
                  <a:lnTo>
                    <a:pt x="175453" y="90787"/>
                  </a:lnTo>
                  <a:cubicBezTo>
                    <a:pt x="175453" y="92414"/>
                    <a:pt x="174802" y="94011"/>
                    <a:pt x="173620" y="95194"/>
                  </a:cubicBezTo>
                  <a:cubicBezTo>
                    <a:pt x="172462" y="96322"/>
                    <a:pt x="170909" y="96969"/>
                    <a:pt x="169292" y="96969"/>
                  </a:cubicBezTo>
                  <a:cubicBezTo>
                    <a:pt x="169256" y="96969"/>
                    <a:pt x="169220" y="96969"/>
                    <a:pt x="169184" y="96968"/>
                  </a:cubicBezTo>
                  <a:cubicBezTo>
                    <a:pt x="168444" y="96968"/>
                    <a:pt x="154871" y="96702"/>
                    <a:pt x="141888" y="91970"/>
                  </a:cubicBezTo>
                  <a:cubicBezTo>
                    <a:pt x="141720" y="91905"/>
                    <a:pt x="141550" y="91875"/>
                    <a:pt x="141384" y="91875"/>
                  </a:cubicBezTo>
                  <a:cubicBezTo>
                    <a:pt x="140646" y="91875"/>
                    <a:pt x="139996" y="92474"/>
                    <a:pt x="139996" y="93271"/>
                  </a:cubicBezTo>
                  <a:lnTo>
                    <a:pt x="139966" y="130444"/>
                  </a:lnTo>
                  <a:cubicBezTo>
                    <a:pt x="139848" y="160371"/>
                    <a:pt x="119265" y="182077"/>
                    <a:pt x="88776" y="184443"/>
                  </a:cubicBezTo>
                  <a:cubicBezTo>
                    <a:pt x="87653" y="184532"/>
                    <a:pt x="86529" y="184561"/>
                    <a:pt x="85405" y="184561"/>
                  </a:cubicBezTo>
                  <a:cubicBezTo>
                    <a:pt x="61481" y="184561"/>
                    <a:pt x="39095" y="164896"/>
                    <a:pt x="34629" y="139168"/>
                  </a:cubicBezTo>
                  <a:cubicBezTo>
                    <a:pt x="32116" y="124707"/>
                    <a:pt x="36522" y="109507"/>
                    <a:pt x="46724" y="97441"/>
                  </a:cubicBezTo>
                  <a:cubicBezTo>
                    <a:pt x="56803" y="85541"/>
                    <a:pt x="70647" y="78721"/>
                    <a:pt x="84747" y="78721"/>
                  </a:cubicBezTo>
                  <a:cubicBezTo>
                    <a:pt x="84839" y="78721"/>
                    <a:pt x="84930" y="78721"/>
                    <a:pt x="85021" y="78722"/>
                  </a:cubicBezTo>
                  <a:cubicBezTo>
                    <a:pt x="88392" y="78722"/>
                    <a:pt x="91142" y="81472"/>
                    <a:pt x="91172" y="84873"/>
                  </a:cubicBezTo>
                  <a:lnTo>
                    <a:pt x="91349" y="108856"/>
                  </a:lnTo>
                  <a:cubicBezTo>
                    <a:pt x="91349" y="112641"/>
                    <a:pt x="88658" y="116013"/>
                    <a:pt x="84902" y="116545"/>
                  </a:cubicBezTo>
                  <a:cubicBezTo>
                    <a:pt x="77125" y="117580"/>
                    <a:pt x="71447" y="124441"/>
                    <a:pt x="71890" y="132277"/>
                  </a:cubicBezTo>
                  <a:cubicBezTo>
                    <a:pt x="72334" y="140114"/>
                    <a:pt x="78751" y="146295"/>
                    <a:pt x="86618" y="146443"/>
                  </a:cubicBezTo>
                  <a:cubicBezTo>
                    <a:pt x="86736" y="146445"/>
                    <a:pt x="86855" y="146446"/>
                    <a:pt x="86973" y="146446"/>
                  </a:cubicBezTo>
                  <a:cubicBezTo>
                    <a:pt x="91096" y="146446"/>
                    <a:pt x="94919" y="144946"/>
                    <a:pt x="97707" y="142243"/>
                  </a:cubicBezTo>
                  <a:cubicBezTo>
                    <a:pt x="100605" y="139434"/>
                    <a:pt x="102143" y="135619"/>
                    <a:pt x="102173" y="131390"/>
                  </a:cubicBezTo>
                  <a:cubicBezTo>
                    <a:pt x="102380" y="106047"/>
                    <a:pt x="102291" y="31790"/>
                    <a:pt x="102291" y="31051"/>
                  </a:cubicBezTo>
                  <a:cubicBezTo>
                    <a:pt x="102291" y="28419"/>
                    <a:pt x="103917" y="26083"/>
                    <a:pt x="106401" y="25196"/>
                  </a:cubicBezTo>
                  <a:cubicBezTo>
                    <a:pt x="107067" y="24956"/>
                    <a:pt x="107756" y="24836"/>
                    <a:pt x="108469" y="24836"/>
                  </a:cubicBezTo>
                  <a:close/>
                  <a:moveTo>
                    <a:pt x="33831" y="0"/>
                  </a:moveTo>
                  <a:cubicBezTo>
                    <a:pt x="15141" y="0"/>
                    <a:pt x="0" y="15141"/>
                    <a:pt x="0" y="33831"/>
                  </a:cubicBezTo>
                  <a:lnTo>
                    <a:pt x="0" y="175601"/>
                  </a:lnTo>
                  <a:cubicBezTo>
                    <a:pt x="0" y="194261"/>
                    <a:pt x="15141" y="209402"/>
                    <a:pt x="33831" y="209402"/>
                  </a:cubicBezTo>
                  <a:lnTo>
                    <a:pt x="175601" y="209402"/>
                  </a:lnTo>
                  <a:cubicBezTo>
                    <a:pt x="194261" y="209402"/>
                    <a:pt x="209402" y="194261"/>
                    <a:pt x="209402" y="175601"/>
                  </a:cubicBezTo>
                  <a:lnTo>
                    <a:pt x="209402" y="33831"/>
                  </a:lnTo>
                  <a:cubicBezTo>
                    <a:pt x="209402" y="15141"/>
                    <a:pt x="194261" y="0"/>
                    <a:pt x="1756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475FE6BE-D921-E6FF-EA47-B97479AFBD07}"/>
              </a:ext>
            </a:extLst>
          </p:cNvPr>
          <p:cNvSpPr txBox="1"/>
          <p:nvPr/>
        </p:nvSpPr>
        <p:spPr>
          <a:xfrm>
            <a:off x="292485" y="133553"/>
            <a:ext cx="301556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latin typeface="TT Norms Medium" panose="02000803030000020003" pitchFamily="50" charset="0"/>
            </a:endParaRPr>
          </a:p>
          <a:p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Material de apoio</a:t>
            </a:r>
          </a:p>
        </p:txBody>
      </p:sp>
      <p:sp>
        <p:nvSpPr>
          <p:cNvPr id="3" name="Google Shape;8407;p58">
            <a:extLst>
              <a:ext uri="{FF2B5EF4-FFF2-40B4-BE49-F238E27FC236}">
                <a16:creationId xmlns:a16="http://schemas.microsoft.com/office/drawing/2014/main" id="{AA695BE3-1E79-6D44-321C-FF90484E43E4}"/>
              </a:ext>
            </a:extLst>
          </p:cNvPr>
          <p:cNvSpPr txBox="1">
            <a:spLocks/>
          </p:cNvSpPr>
          <p:nvPr/>
        </p:nvSpPr>
        <p:spPr>
          <a:xfrm>
            <a:off x="2511798" y="1185258"/>
            <a:ext cx="7047300" cy="7656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t-BR" sz="3600" dirty="0">
                <a:solidFill>
                  <a:srgbClr val="054B99"/>
                </a:solidFill>
                <a:latin typeface="TT Norms ExtraBold" panose="02000503040000020004" pitchFamily="50" charset="0"/>
                <a:ea typeface="Arial"/>
                <a:cs typeface="Arial"/>
                <a:sym typeface="Arial"/>
              </a:rPr>
              <a:t>Ícones Mídias Sociais</a:t>
            </a:r>
            <a:endParaRPr lang="pt-BR" sz="3600" dirty="0">
              <a:solidFill>
                <a:srgbClr val="FFFFFF"/>
              </a:solidFill>
              <a:latin typeface="TT Norms ExtraBold" panose="02000503040000020004" pitchFamily="50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1362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FC5B9-DFA5-B65E-AEDA-505202F6B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8" name="Google Shape;6154;p53">
            <a:extLst>
              <a:ext uri="{FF2B5EF4-FFF2-40B4-BE49-F238E27FC236}">
                <a16:creationId xmlns:a16="http://schemas.microsoft.com/office/drawing/2014/main" id="{67B6F0C2-4595-A7CD-36AC-379A1AFE501B}"/>
              </a:ext>
            </a:extLst>
          </p:cNvPr>
          <p:cNvGrpSpPr/>
          <p:nvPr/>
        </p:nvGrpSpPr>
        <p:grpSpPr>
          <a:xfrm>
            <a:off x="708859" y="2444211"/>
            <a:ext cx="423521" cy="515192"/>
            <a:chOff x="-35830350" y="1912725"/>
            <a:chExt cx="241050" cy="293225"/>
          </a:xfrm>
          <a:solidFill>
            <a:srgbClr val="054B99"/>
          </a:solidFill>
        </p:grpSpPr>
        <p:sp>
          <p:nvSpPr>
            <p:cNvPr id="2269" name="Google Shape;6155;p53">
              <a:extLst>
                <a:ext uri="{FF2B5EF4-FFF2-40B4-BE49-F238E27FC236}">
                  <a16:creationId xmlns:a16="http://schemas.microsoft.com/office/drawing/2014/main" id="{56957AD6-BB75-E6EC-10FC-F5CEE5648603}"/>
                </a:ext>
              </a:extLst>
            </p:cNvPr>
            <p:cNvSpPr/>
            <p:nvPr/>
          </p:nvSpPr>
          <p:spPr>
            <a:xfrm>
              <a:off x="-35830350" y="1912725"/>
              <a:ext cx="241050" cy="293225"/>
            </a:xfrm>
            <a:custGeom>
              <a:avLst/>
              <a:gdLst/>
              <a:ahLst/>
              <a:cxnLst/>
              <a:rect l="l" t="t" r="r" b="b"/>
              <a:pathLst>
                <a:path w="9642" h="11729" extrusionOk="0">
                  <a:moveTo>
                    <a:pt x="8665" y="694"/>
                  </a:moveTo>
                  <a:cubicBezTo>
                    <a:pt x="8822" y="726"/>
                    <a:pt x="8980" y="883"/>
                    <a:pt x="8980" y="1041"/>
                  </a:cubicBezTo>
                  <a:lnTo>
                    <a:pt x="8980" y="7562"/>
                  </a:lnTo>
                  <a:lnTo>
                    <a:pt x="2836" y="7562"/>
                  </a:lnTo>
                  <a:lnTo>
                    <a:pt x="2836" y="694"/>
                  </a:lnTo>
                  <a:close/>
                  <a:moveTo>
                    <a:pt x="2175" y="726"/>
                  </a:moveTo>
                  <a:lnTo>
                    <a:pt x="2175" y="7625"/>
                  </a:lnTo>
                  <a:lnTo>
                    <a:pt x="1828" y="7625"/>
                  </a:lnTo>
                  <a:cubicBezTo>
                    <a:pt x="1450" y="7625"/>
                    <a:pt x="1072" y="7720"/>
                    <a:pt x="788" y="7972"/>
                  </a:cubicBezTo>
                  <a:lnTo>
                    <a:pt x="788" y="1797"/>
                  </a:lnTo>
                  <a:cubicBezTo>
                    <a:pt x="788" y="1198"/>
                    <a:pt x="1261" y="726"/>
                    <a:pt x="1828" y="726"/>
                  </a:cubicBezTo>
                  <a:close/>
                  <a:moveTo>
                    <a:pt x="8791" y="8287"/>
                  </a:moveTo>
                  <a:cubicBezTo>
                    <a:pt x="8696" y="8507"/>
                    <a:pt x="8665" y="8759"/>
                    <a:pt x="8633" y="8948"/>
                  </a:cubicBezTo>
                  <a:lnTo>
                    <a:pt x="1734" y="8948"/>
                  </a:lnTo>
                  <a:cubicBezTo>
                    <a:pt x="1545" y="8948"/>
                    <a:pt x="1387" y="9106"/>
                    <a:pt x="1387" y="9295"/>
                  </a:cubicBezTo>
                  <a:cubicBezTo>
                    <a:pt x="1387" y="9515"/>
                    <a:pt x="1545" y="9673"/>
                    <a:pt x="1734" y="9673"/>
                  </a:cubicBezTo>
                  <a:lnTo>
                    <a:pt x="4821" y="9673"/>
                  </a:lnTo>
                  <a:lnTo>
                    <a:pt x="4821" y="10335"/>
                  </a:lnTo>
                  <a:lnTo>
                    <a:pt x="1860" y="10335"/>
                  </a:lnTo>
                  <a:cubicBezTo>
                    <a:pt x="1293" y="10335"/>
                    <a:pt x="757" y="9925"/>
                    <a:pt x="757" y="9295"/>
                  </a:cubicBezTo>
                  <a:cubicBezTo>
                    <a:pt x="757" y="8728"/>
                    <a:pt x="1230" y="8287"/>
                    <a:pt x="1765" y="8287"/>
                  </a:cubicBezTo>
                  <a:close/>
                  <a:moveTo>
                    <a:pt x="8665" y="9673"/>
                  </a:moveTo>
                  <a:cubicBezTo>
                    <a:pt x="8696" y="9894"/>
                    <a:pt x="8759" y="10146"/>
                    <a:pt x="8822" y="10335"/>
                  </a:cubicBezTo>
                  <a:lnTo>
                    <a:pt x="7594" y="10335"/>
                  </a:lnTo>
                  <a:lnTo>
                    <a:pt x="7594" y="9673"/>
                  </a:lnTo>
                  <a:close/>
                  <a:moveTo>
                    <a:pt x="6900" y="9673"/>
                  </a:moveTo>
                  <a:lnTo>
                    <a:pt x="6900" y="10693"/>
                  </a:lnTo>
                  <a:lnTo>
                    <a:pt x="6428" y="10398"/>
                  </a:lnTo>
                  <a:cubicBezTo>
                    <a:pt x="6396" y="10366"/>
                    <a:pt x="6302" y="10366"/>
                    <a:pt x="6239" y="10366"/>
                  </a:cubicBezTo>
                  <a:cubicBezTo>
                    <a:pt x="6144" y="10366"/>
                    <a:pt x="6113" y="10366"/>
                    <a:pt x="6018" y="10398"/>
                  </a:cubicBezTo>
                  <a:lnTo>
                    <a:pt x="5514" y="10713"/>
                  </a:lnTo>
                  <a:lnTo>
                    <a:pt x="5514" y="9673"/>
                  </a:lnTo>
                  <a:close/>
                  <a:moveTo>
                    <a:pt x="1734" y="1"/>
                  </a:moveTo>
                  <a:cubicBezTo>
                    <a:pt x="1261" y="1"/>
                    <a:pt x="820" y="222"/>
                    <a:pt x="505" y="537"/>
                  </a:cubicBezTo>
                  <a:cubicBezTo>
                    <a:pt x="190" y="820"/>
                    <a:pt x="1" y="1261"/>
                    <a:pt x="1" y="1734"/>
                  </a:cubicBezTo>
                  <a:lnTo>
                    <a:pt x="1" y="9295"/>
                  </a:lnTo>
                  <a:cubicBezTo>
                    <a:pt x="95" y="10272"/>
                    <a:pt x="946" y="10996"/>
                    <a:pt x="1860" y="10996"/>
                  </a:cubicBezTo>
                  <a:lnTo>
                    <a:pt x="4853" y="10996"/>
                  </a:lnTo>
                  <a:lnTo>
                    <a:pt x="4853" y="11343"/>
                  </a:lnTo>
                  <a:cubicBezTo>
                    <a:pt x="4853" y="11469"/>
                    <a:pt x="4916" y="11595"/>
                    <a:pt x="5042" y="11658"/>
                  </a:cubicBezTo>
                  <a:cubicBezTo>
                    <a:pt x="5099" y="11700"/>
                    <a:pt x="5155" y="11717"/>
                    <a:pt x="5209" y="11717"/>
                  </a:cubicBezTo>
                  <a:cubicBezTo>
                    <a:pt x="5275" y="11717"/>
                    <a:pt x="5336" y="11692"/>
                    <a:pt x="5388" y="11658"/>
                  </a:cubicBezTo>
                  <a:lnTo>
                    <a:pt x="6239" y="11122"/>
                  </a:lnTo>
                  <a:lnTo>
                    <a:pt x="7058" y="11658"/>
                  </a:lnTo>
                  <a:cubicBezTo>
                    <a:pt x="7121" y="11705"/>
                    <a:pt x="7176" y="11729"/>
                    <a:pt x="7231" y="11729"/>
                  </a:cubicBezTo>
                  <a:cubicBezTo>
                    <a:pt x="7286" y="11729"/>
                    <a:pt x="7342" y="11705"/>
                    <a:pt x="7405" y="11658"/>
                  </a:cubicBezTo>
                  <a:cubicBezTo>
                    <a:pt x="7531" y="11595"/>
                    <a:pt x="7594" y="11500"/>
                    <a:pt x="7594" y="11343"/>
                  </a:cubicBezTo>
                  <a:lnTo>
                    <a:pt x="7594" y="10996"/>
                  </a:lnTo>
                  <a:lnTo>
                    <a:pt x="9295" y="10996"/>
                  </a:lnTo>
                  <a:cubicBezTo>
                    <a:pt x="9421" y="10996"/>
                    <a:pt x="9547" y="10933"/>
                    <a:pt x="9578" y="10839"/>
                  </a:cubicBezTo>
                  <a:cubicBezTo>
                    <a:pt x="9641" y="10713"/>
                    <a:pt x="9641" y="10618"/>
                    <a:pt x="9578" y="10524"/>
                  </a:cubicBezTo>
                  <a:cubicBezTo>
                    <a:pt x="9169" y="9767"/>
                    <a:pt x="9169" y="8885"/>
                    <a:pt x="9578" y="8098"/>
                  </a:cubicBezTo>
                  <a:cubicBezTo>
                    <a:pt x="9610" y="8035"/>
                    <a:pt x="9610" y="8003"/>
                    <a:pt x="9610" y="7909"/>
                  </a:cubicBezTo>
                  <a:lnTo>
                    <a:pt x="9610" y="1041"/>
                  </a:lnTo>
                  <a:cubicBezTo>
                    <a:pt x="9610" y="474"/>
                    <a:pt x="9137" y="1"/>
                    <a:pt x="86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6156;p53">
              <a:extLst>
                <a:ext uri="{FF2B5EF4-FFF2-40B4-BE49-F238E27FC236}">
                  <a16:creationId xmlns:a16="http://schemas.microsoft.com/office/drawing/2014/main" id="{7C0230D0-34FB-BC49-704B-1CDAC5B242A9}"/>
                </a:ext>
              </a:extLst>
            </p:cNvPr>
            <p:cNvSpPr/>
            <p:nvPr/>
          </p:nvSpPr>
          <p:spPr>
            <a:xfrm>
              <a:off x="-35742925" y="1965500"/>
              <a:ext cx="120550" cy="119750"/>
            </a:xfrm>
            <a:custGeom>
              <a:avLst/>
              <a:gdLst/>
              <a:ahLst/>
              <a:cxnLst/>
              <a:rect l="l" t="t" r="r" b="b"/>
              <a:pathLst>
                <a:path w="4822" h="4790" extrusionOk="0">
                  <a:moveTo>
                    <a:pt x="2364" y="694"/>
                  </a:moveTo>
                  <a:cubicBezTo>
                    <a:pt x="2773" y="694"/>
                    <a:pt x="3057" y="1009"/>
                    <a:pt x="3057" y="1356"/>
                  </a:cubicBezTo>
                  <a:cubicBezTo>
                    <a:pt x="3057" y="1765"/>
                    <a:pt x="2742" y="2049"/>
                    <a:pt x="2364" y="2049"/>
                  </a:cubicBezTo>
                  <a:cubicBezTo>
                    <a:pt x="2348" y="2050"/>
                    <a:pt x="2332" y="2051"/>
                    <a:pt x="2316" y="2051"/>
                  </a:cubicBezTo>
                  <a:cubicBezTo>
                    <a:pt x="1989" y="2051"/>
                    <a:pt x="1702" y="1746"/>
                    <a:pt x="1702" y="1356"/>
                  </a:cubicBezTo>
                  <a:cubicBezTo>
                    <a:pt x="1702" y="977"/>
                    <a:pt x="2017" y="694"/>
                    <a:pt x="2364" y="694"/>
                  </a:cubicBezTo>
                  <a:close/>
                  <a:moveTo>
                    <a:pt x="2427" y="2742"/>
                  </a:moveTo>
                  <a:cubicBezTo>
                    <a:pt x="3246" y="2742"/>
                    <a:pt x="3939" y="3340"/>
                    <a:pt x="4097" y="4128"/>
                  </a:cubicBezTo>
                  <a:lnTo>
                    <a:pt x="757" y="4128"/>
                  </a:lnTo>
                  <a:cubicBezTo>
                    <a:pt x="883" y="3340"/>
                    <a:pt x="1576" y="2742"/>
                    <a:pt x="2427" y="2742"/>
                  </a:cubicBezTo>
                  <a:close/>
                  <a:moveTo>
                    <a:pt x="2427" y="1"/>
                  </a:moveTo>
                  <a:cubicBezTo>
                    <a:pt x="1671" y="1"/>
                    <a:pt x="1041" y="599"/>
                    <a:pt x="1041" y="1356"/>
                  </a:cubicBezTo>
                  <a:cubicBezTo>
                    <a:pt x="1041" y="1734"/>
                    <a:pt x="1167" y="2049"/>
                    <a:pt x="1387" y="2269"/>
                  </a:cubicBezTo>
                  <a:cubicBezTo>
                    <a:pt x="568" y="2647"/>
                    <a:pt x="32" y="3498"/>
                    <a:pt x="32" y="4443"/>
                  </a:cubicBezTo>
                  <a:cubicBezTo>
                    <a:pt x="1" y="4632"/>
                    <a:pt x="158" y="4790"/>
                    <a:pt x="379" y="4790"/>
                  </a:cubicBezTo>
                  <a:lnTo>
                    <a:pt x="4475" y="4790"/>
                  </a:lnTo>
                  <a:cubicBezTo>
                    <a:pt x="4664" y="4790"/>
                    <a:pt x="4821" y="4632"/>
                    <a:pt x="4821" y="4443"/>
                  </a:cubicBezTo>
                  <a:cubicBezTo>
                    <a:pt x="4821" y="3498"/>
                    <a:pt x="4254" y="2647"/>
                    <a:pt x="3435" y="2269"/>
                  </a:cubicBezTo>
                  <a:cubicBezTo>
                    <a:pt x="3687" y="2049"/>
                    <a:pt x="3813" y="1702"/>
                    <a:pt x="3813" y="1356"/>
                  </a:cubicBezTo>
                  <a:cubicBezTo>
                    <a:pt x="3813" y="599"/>
                    <a:pt x="3183" y="1"/>
                    <a:pt x="24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71" name="Google Shape;6157;p53">
            <a:extLst>
              <a:ext uri="{FF2B5EF4-FFF2-40B4-BE49-F238E27FC236}">
                <a16:creationId xmlns:a16="http://schemas.microsoft.com/office/drawing/2014/main" id="{3DE8605F-84E2-3DFD-6CF6-72C18E7C0DB5}"/>
              </a:ext>
            </a:extLst>
          </p:cNvPr>
          <p:cNvGrpSpPr/>
          <p:nvPr/>
        </p:nvGrpSpPr>
        <p:grpSpPr>
          <a:xfrm>
            <a:off x="663221" y="3098954"/>
            <a:ext cx="514797" cy="512074"/>
            <a:chOff x="-35854750" y="2272675"/>
            <a:chExt cx="293000" cy="291450"/>
          </a:xfrm>
          <a:solidFill>
            <a:srgbClr val="054B99"/>
          </a:solidFill>
        </p:grpSpPr>
        <p:sp>
          <p:nvSpPr>
            <p:cNvPr id="2272" name="Google Shape;6158;p53">
              <a:extLst>
                <a:ext uri="{FF2B5EF4-FFF2-40B4-BE49-F238E27FC236}">
                  <a16:creationId xmlns:a16="http://schemas.microsoft.com/office/drawing/2014/main" id="{EE69B000-83D9-46C6-6DD1-3C5FE3DD7D56}"/>
                </a:ext>
              </a:extLst>
            </p:cNvPr>
            <p:cNvSpPr/>
            <p:nvPr/>
          </p:nvSpPr>
          <p:spPr>
            <a:xfrm>
              <a:off x="-35854750" y="2272675"/>
              <a:ext cx="293000" cy="291450"/>
            </a:xfrm>
            <a:custGeom>
              <a:avLst/>
              <a:gdLst/>
              <a:ahLst/>
              <a:cxnLst/>
              <a:rect l="l" t="t" r="r" b="b"/>
              <a:pathLst>
                <a:path w="11720" h="11658" extrusionOk="0">
                  <a:moveTo>
                    <a:pt x="5844" y="654"/>
                  </a:moveTo>
                  <a:cubicBezTo>
                    <a:pt x="6144" y="654"/>
                    <a:pt x="6443" y="773"/>
                    <a:pt x="6679" y="1009"/>
                  </a:cubicBezTo>
                  <a:lnTo>
                    <a:pt x="7057" y="1355"/>
                  </a:lnTo>
                  <a:lnTo>
                    <a:pt x="4600" y="1355"/>
                  </a:lnTo>
                  <a:lnTo>
                    <a:pt x="5009" y="1009"/>
                  </a:lnTo>
                  <a:cubicBezTo>
                    <a:pt x="5246" y="773"/>
                    <a:pt x="5545" y="654"/>
                    <a:pt x="5844" y="654"/>
                  </a:cubicBezTo>
                  <a:close/>
                  <a:moveTo>
                    <a:pt x="2080" y="3939"/>
                  </a:moveTo>
                  <a:lnTo>
                    <a:pt x="2080" y="6365"/>
                  </a:lnTo>
                  <a:lnTo>
                    <a:pt x="819" y="5136"/>
                  </a:lnTo>
                  <a:lnTo>
                    <a:pt x="2080" y="3939"/>
                  </a:lnTo>
                  <a:close/>
                  <a:moveTo>
                    <a:pt x="9609" y="3876"/>
                  </a:moveTo>
                  <a:lnTo>
                    <a:pt x="10869" y="5136"/>
                  </a:lnTo>
                  <a:lnTo>
                    <a:pt x="9609" y="6365"/>
                  </a:lnTo>
                  <a:lnTo>
                    <a:pt x="9609" y="3876"/>
                  </a:lnTo>
                  <a:close/>
                  <a:moveTo>
                    <a:pt x="8570" y="2080"/>
                  </a:moveTo>
                  <a:cubicBezTo>
                    <a:pt x="8790" y="2080"/>
                    <a:pt x="8948" y="2238"/>
                    <a:pt x="8948" y="2427"/>
                  </a:cubicBezTo>
                  <a:lnTo>
                    <a:pt x="8948" y="7089"/>
                  </a:lnTo>
                  <a:lnTo>
                    <a:pt x="8286" y="7751"/>
                  </a:lnTo>
                  <a:cubicBezTo>
                    <a:pt x="7593" y="7152"/>
                    <a:pt x="6774" y="6837"/>
                    <a:pt x="5860" y="6837"/>
                  </a:cubicBezTo>
                  <a:cubicBezTo>
                    <a:pt x="4978" y="6837"/>
                    <a:pt x="4127" y="7152"/>
                    <a:pt x="3466" y="7751"/>
                  </a:cubicBezTo>
                  <a:lnTo>
                    <a:pt x="2804" y="7089"/>
                  </a:lnTo>
                  <a:lnTo>
                    <a:pt x="2804" y="2427"/>
                  </a:lnTo>
                  <a:cubicBezTo>
                    <a:pt x="2804" y="2238"/>
                    <a:pt x="2962" y="2080"/>
                    <a:pt x="3119" y="2080"/>
                  </a:cubicBezTo>
                  <a:close/>
                  <a:moveTo>
                    <a:pt x="693" y="5987"/>
                  </a:moveTo>
                  <a:lnTo>
                    <a:pt x="2993" y="8223"/>
                  </a:lnTo>
                  <a:lnTo>
                    <a:pt x="693" y="10492"/>
                  </a:lnTo>
                  <a:lnTo>
                    <a:pt x="693" y="5987"/>
                  </a:lnTo>
                  <a:close/>
                  <a:moveTo>
                    <a:pt x="11027" y="5987"/>
                  </a:moveTo>
                  <a:lnTo>
                    <a:pt x="11027" y="10492"/>
                  </a:lnTo>
                  <a:lnTo>
                    <a:pt x="8727" y="8223"/>
                  </a:lnTo>
                  <a:lnTo>
                    <a:pt x="11027" y="5987"/>
                  </a:lnTo>
                  <a:close/>
                  <a:moveTo>
                    <a:pt x="5829" y="7499"/>
                  </a:moveTo>
                  <a:cubicBezTo>
                    <a:pt x="6616" y="7499"/>
                    <a:pt x="7309" y="7814"/>
                    <a:pt x="7876" y="8381"/>
                  </a:cubicBezTo>
                  <a:lnTo>
                    <a:pt x="10523" y="10964"/>
                  </a:lnTo>
                  <a:lnTo>
                    <a:pt x="1166" y="10964"/>
                  </a:lnTo>
                  <a:lnTo>
                    <a:pt x="3781" y="8381"/>
                  </a:lnTo>
                  <a:cubicBezTo>
                    <a:pt x="4316" y="7814"/>
                    <a:pt x="5041" y="7499"/>
                    <a:pt x="5829" y="7499"/>
                  </a:cubicBezTo>
                  <a:close/>
                  <a:moveTo>
                    <a:pt x="5864" y="1"/>
                  </a:moveTo>
                  <a:cubicBezTo>
                    <a:pt x="5380" y="1"/>
                    <a:pt x="4899" y="190"/>
                    <a:pt x="4537" y="568"/>
                  </a:cubicBezTo>
                  <a:lnTo>
                    <a:pt x="3655" y="1387"/>
                  </a:lnTo>
                  <a:lnTo>
                    <a:pt x="3119" y="1387"/>
                  </a:lnTo>
                  <a:cubicBezTo>
                    <a:pt x="2552" y="1387"/>
                    <a:pt x="2080" y="1859"/>
                    <a:pt x="2080" y="2427"/>
                  </a:cubicBezTo>
                  <a:lnTo>
                    <a:pt x="2080" y="2962"/>
                  </a:lnTo>
                  <a:lnTo>
                    <a:pt x="315" y="4726"/>
                  </a:lnTo>
                  <a:cubicBezTo>
                    <a:pt x="126" y="4915"/>
                    <a:pt x="0" y="5136"/>
                    <a:pt x="0" y="5420"/>
                  </a:cubicBezTo>
                  <a:lnTo>
                    <a:pt x="0" y="10618"/>
                  </a:lnTo>
                  <a:cubicBezTo>
                    <a:pt x="32" y="11216"/>
                    <a:pt x="473" y="11657"/>
                    <a:pt x="1071" y="11657"/>
                  </a:cubicBezTo>
                  <a:lnTo>
                    <a:pt x="10680" y="11657"/>
                  </a:lnTo>
                  <a:cubicBezTo>
                    <a:pt x="11216" y="11657"/>
                    <a:pt x="11720" y="11185"/>
                    <a:pt x="11720" y="10618"/>
                  </a:cubicBezTo>
                  <a:lnTo>
                    <a:pt x="11720" y="5420"/>
                  </a:lnTo>
                  <a:cubicBezTo>
                    <a:pt x="11720" y="5136"/>
                    <a:pt x="11626" y="4915"/>
                    <a:pt x="11405" y="4726"/>
                  </a:cubicBezTo>
                  <a:lnTo>
                    <a:pt x="9641" y="2962"/>
                  </a:lnTo>
                  <a:lnTo>
                    <a:pt x="9641" y="2427"/>
                  </a:lnTo>
                  <a:cubicBezTo>
                    <a:pt x="9641" y="1859"/>
                    <a:pt x="9168" y="1387"/>
                    <a:pt x="8633" y="1387"/>
                  </a:cubicBezTo>
                  <a:lnTo>
                    <a:pt x="8065" y="1387"/>
                  </a:lnTo>
                  <a:lnTo>
                    <a:pt x="7215" y="568"/>
                  </a:lnTo>
                  <a:cubicBezTo>
                    <a:pt x="6837" y="190"/>
                    <a:pt x="6348" y="1"/>
                    <a:pt x="58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6159;p53">
              <a:extLst>
                <a:ext uri="{FF2B5EF4-FFF2-40B4-BE49-F238E27FC236}">
                  <a16:creationId xmlns:a16="http://schemas.microsoft.com/office/drawing/2014/main" id="{9E243A0F-4D31-DCF6-2406-D1ECB12AA3AA}"/>
                </a:ext>
              </a:extLst>
            </p:cNvPr>
            <p:cNvSpPr/>
            <p:nvPr/>
          </p:nvSpPr>
          <p:spPr>
            <a:xfrm>
              <a:off x="-35733475" y="2340425"/>
              <a:ext cx="51225" cy="68550"/>
            </a:xfrm>
            <a:custGeom>
              <a:avLst/>
              <a:gdLst/>
              <a:ahLst/>
              <a:cxnLst/>
              <a:rect l="l" t="t" r="r" b="b"/>
              <a:pathLst>
                <a:path w="2049" h="2742" extrusionOk="0">
                  <a:moveTo>
                    <a:pt x="1009" y="0"/>
                  </a:moveTo>
                  <a:cubicBezTo>
                    <a:pt x="474" y="0"/>
                    <a:pt x="1" y="473"/>
                    <a:pt x="1" y="1008"/>
                  </a:cubicBezTo>
                  <a:cubicBezTo>
                    <a:pt x="1" y="1260"/>
                    <a:pt x="158" y="1418"/>
                    <a:pt x="316" y="1418"/>
                  </a:cubicBezTo>
                  <a:cubicBezTo>
                    <a:pt x="505" y="1418"/>
                    <a:pt x="663" y="1260"/>
                    <a:pt x="663" y="1040"/>
                  </a:cubicBezTo>
                  <a:cubicBezTo>
                    <a:pt x="663" y="851"/>
                    <a:pt x="820" y="693"/>
                    <a:pt x="1009" y="693"/>
                  </a:cubicBezTo>
                  <a:cubicBezTo>
                    <a:pt x="1198" y="693"/>
                    <a:pt x="1356" y="851"/>
                    <a:pt x="1356" y="1040"/>
                  </a:cubicBezTo>
                  <a:cubicBezTo>
                    <a:pt x="1356" y="1229"/>
                    <a:pt x="1293" y="1323"/>
                    <a:pt x="1135" y="1386"/>
                  </a:cubicBezTo>
                  <a:cubicBezTo>
                    <a:pt x="852" y="1449"/>
                    <a:pt x="663" y="1733"/>
                    <a:pt x="663" y="2016"/>
                  </a:cubicBezTo>
                  <a:lnTo>
                    <a:pt x="663" y="2394"/>
                  </a:lnTo>
                  <a:cubicBezTo>
                    <a:pt x="663" y="2583"/>
                    <a:pt x="820" y="2741"/>
                    <a:pt x="1009" y="2741"/>
                  </a:cubicBezTo>
                  <a:cubicBezTo>
                    <a:pt x="1230" y="2741"/>
                    <a:pt x="1387" y="2583"/>
                    <a:pt x="1387" y="2394"/>
                  </a:cubicBezTo>
                  <a:lnTo>
                    <a:pt x="1387" y="2016"/>
                  </a:lnTo>
                  <a:cubicBezTo>
                    <a:pt x="1765" y="1827"/>
                    <a:pt x="2049" y="1449"/>
                    <a:pt x="2049" y="1008"/>
                  </a:cubicBezTo>
                  <a:cubicBezTo>
                    <a:pt x="2049" y="473"/>
                    <a:pt x="1576" y="0"/>
                    <a:pt x="1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6160;p53">
              <a:extLst>
                <a:ext uri="{FF2B5EF4-FFF2-40B4-BE49-F238E27FC236}">
                  <a16:creationId xmlns:a16="http://schemas.microsoft.com/office/drawing/2014/main" id="{B6765A2E-2D54-0B21-58E9-32207317EBE1}"/>
                </a:ext>
              </a:extLst>
            </p:cNvPr>
            <p:cNvSpPr/>
            <p:nvPr/>
          </p:nvSpPr>
          <p:spPr>
            <a:xfrm>
              <a:off x="-35716925" y="24184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36" y="693"/>
                    <a:pt x="694" y="536"/>
                    <a:pt x="694" y="347"/>
                  </a:cubicBezTo>
                  <a:cubicBezTo>
                    <a:pt x="662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75" name="Google Shape;6161;p53">
            <a:extLst>
              <a:ext uri="{FF2B5EF4-FFF2-40B4-BE49-F238E27FC236}">
                <a16:creationId xmlns:a16="http://schemas.microsoft.com/office/drawing/2014/main" id="{B59AD8E8-FB82-2F64-614E-88208C526375}"/>
              </a:ext>
            </a:extLst>
          </p:cNvPr>
          <p:cNvGrpSpPr/>
          <p:nvPr/>
        </p:nvGrpSpPr>
        <p:grpSpPr>
          <a:xfrm>
            <a:off x="662517" y="3703004"/>
            <a:ext cx="516203" cy="513480"/>
            <a:chOff x="-35853975" y="2631825"/>
            <a:chExt cx="293800" cy="292250"/>
          </a:xfrm>
          <a:solidFill>
            <a:srgbClr val="054B99"/>
          </a:solidFill>
        </p:grpSpPr>
        <p:sp>
          <p:nvSpPr>
            <p:cNvPr id="2276" name="Google Shape;6162;p53">
              <a:extLst>
                <a:ext uri="{FF2B5EF4-FFF2-40B4-BE49-F238E27FC236}">
                  <a16:creationId xmlns:a16="http://schemas.microsoft.com/office/drawing/2014/main" id="{FFC3E2ED-66B1-E1FF-9404-9A8CE5E71273}"/>
                </a:ext>
              </a:extLst>
            </p:cNvPr>
            <p:cNvSpPr/>
            <p:nvPr/>
          </p:nvSpPr>
          <p:spPr>
            <a:xfrm>
              <a:off x="-35813025" y="2701825"/>
              <a:ext cx="201675" cy="171925"/>
            </a:xfrm>
            <a:custGeom>
              <a:avLst/>
              <a:gdLst/>
              <a:ahLst/>
              <a:cxnLst/>
              <a:rect l="l" t="t" r="r" b="b"/>
              <a:pathLst>
                <a:path w="8067" h="6877" extrusionOk="0">
                  <a:moveTo>
                    <a:pt x="1765" y="824"/>
                  </a:moveTo>
                  <a:lnTo>
                    <a:pt x="2868" y="1643"/>
                  </a:lnTo>
                  <a:lnTo>
                    <a:pt x="2238" y="2462"/>
                  </a:lnTo>
                  <a:cubicBezTo>
                    <a:pt x="2112" y="2620"/>
                    <a:pt x="2143" y="2840"/>
                    <a:pt x="2301" y="2935"/>
                  </a:cubicBezTo>
                  <a:lnTo>
                    <a:pt x="5042" y="4983"/>
                  </a:lnTo>
                  <a:cubicBezTo>
                    <a:pt x="5108" y="5035"/>
                    <a:pt x="5179" y="5060"/>
                    <a:pt x="5246" y="5060"/>
                  </a:cubicBezTo>
                  <a:cubicBezTo>
                    <a:pt x="5341" y="5060"/>
                    <a:pt x="5428" y="5011"/>
                    <a:pt x="5483" y="4920"/>
                  </a:cubicBezTo>
                  <a:lnTo>
                    <a:pt x="6113" y="4100"/>
                  </a:lnTo>
                  <a:lnTo>
                    <a:pt x="7247" y="4920"/>
                  </a:lnTo>
                  <a:lnTo>
                    <a:pt x="6554" y="5739"/>
                  </a:lnTo>
                  <a:cubicBezTo>
                    <a:pt x="6348" y="6001"/>
                    <a:pt x="6042" y="6152"/>
                    <a:pt x="5735" y="6152"/>
                  </a:cubicBezTo>
                  <a:cubicBezTo>
                    <a:pt x="5525" y="6152"/>
                    <a:pt x="5315" y="6081"/>
                    <a:pt x="5136" y="5928"/>
                  </a:cubicBezTo>
                  <a:lnTo>
                    <a:pt x="1324" y="3061"/>
                  </a:lnTo>
                  <a:cubicBezTo>
                    <a:pt x="883" y="2714"/>
                    <a:pt x="757" y="2084"/>
                    <a:pt x="1135" y="1643"/>
                  </a:cubicBezTo>
                  <a:lnTo>
                    <a:pt x="1765" y="824"/>
                  </a:lnTo>
                  <a:close/>
                  <a:moveTo>
                    <a:pt x="1647" y="1"/>
                  </a:moveTo>
                  <a:cubicBezTo>
                    <a:pt x="1540" y="1"/>
                    <a:pt x="1435" y="63"/>
                    <a:pt x="1356" y="162"/>
                  </a:cubicBezTo>
                  <a:lnTo>
                    <a:pt x="537" y="1265"/>
                  </a:lnTo>
                  <a:cubicBezTo>
                    <a:pt x="1" y="1990"/>
                    <a:pt x="95" y="3061"/>
                    <a:pt x="883" y="3659"/>
                  </a:cubicBezTo>
                  <a:lnTo>
                    <a:pt x="4727" y="6526"/>
                  </a:lnTo>
                  <a:cubicBezTo>
                    <a:pt x="5026" y="6760"/>
                    <a:pt x="5384" y="6876"/>
                    <a:pt x="5744" y="6876"/>
                  </a:cubicBezTo>
                  <a:cubicBezTo>
                    <a:pt x="6255" y="6876"/>
                    <a:pt x="6770" y="6642"/>
                    <a:pt x="7121" y="6180"/>
                  </a:cubicBezTo>
                  <a:lnTo>
                    <a:pt x="7940" y="5077"/>
                  </a:lnTo>
                  <a:cubicBezTo>
                    <a:pt x="8066" y="4888"/>
                    <a:pt x="8003" y="4668"/>
                    <a:pt x="7846" y="4573"/>
                  </a:cubicBezTo>
                  <a:lnTo>
                    <a:pt x="6207" y="3344"/>
                  </a:lnTo>
                  <a:cubicBezTo>
                    <a:pt x="6142" y="3292"/>
                    <a:pt x="6070" y="3267"/>
                    <a:pt x="6001" y="3267"/>
                  </a:cubicBezTo>
                  <a:cubicBezTo>
                    <a:pt x="5903" y="3267"/>
                    <a:pt x="5808" y="3316"/>
                    <a:pt x="5735" y="3407"/>
                  </a:cubicBezTo>
                  <a:lnTo>
                    <a:pt x="5105" y="4258"/>
                  </a:lnTo>
                  <a:lnTo>
                    <a:pt x="2931" y="2588"/>
                  </a:lnTo>
                  <a:lnTo>
                    <a:pt x="3561" y="1769"/>
                  </a:lnTo>
                  <a:cubicBezTo>
                    <a:pt x="3687" y="1612"/>
                    <a:pt x="3656" y="1423"/>
                    <a:pt x="3498" y="1297"/>
                  </a:cubicBezTo>
                  <a:lnTo>
                    <a:pt x="1828" y="68"/>
                  </a:lnTo>
                  <a:cubicBezTo>
                    <a:pt x="1770" y="22"/>
                    <a:pt x="1708" y="1"/>
                    <a:pt x="16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6163;p53">
              <a:extLst>
                <a:ext uri="{FF2B5EF4-FFF2-40B4-BE49-F238E27FC236}">
                  <a16:creationId xmlns:a16="http://schemas.microsoft.com/office/drawing/2014/main" id="{76E02E80-ECCF-8353-E7F3-6C36D6387F07}"/>
                </a:ext>
              </a:extLst>
            </p:cNvPr>
            <p:cNvSpPr/>
            <p:nvPr/>
          </p:nvSpPr>
          <p:spPr>
            <a:xfrm>
              <a:off x="-35853975" y="2631825"/>
              <a:ext cx="293800" cy="292250"/>
            </a:xfrm>
            <a:custGeom>
              <a:avLst/>
              <a:gdLst/>
              <a:ahLst/>
              <a:cxnLst/>
              <a:rect l="l" t="t" r="r" b="b"/>
              <a:pathLst>
                <a:path w="11752" h="11690" extrusionOk="0">
                  <a:moveTo>
                    <a:pt x="5861" y="662"/>
                  </a:moveTo>
                  <a:cubicBezTo>
                    <a:pt x="8696" y="662"/>
                    <a:pt x="11027" y="2994"/>
                    <a:pt x="11027" y="5829"/>
                  </a:cubicBezTo>
                  <a:cubicBezTo>
                    <a:pt x="11027" y="6806"/>
                    <a:pt x="10744" y="7751"/>
                    <a:pt x="10240" y="8539"/>
                  </a:cubicBezTo>
                  <a:cubicBezTo>
                    <a:pt x="10177" y="8665"/>
                    <a:pt x="10114" y="8791"/>
                    <a:pt x="10177" y="8854"/>
                  </a:cubicBezTo>
                  <a:lnTo>
                    <a:pt x="10807" y="10776"/>
                  </a:lnTo>
                  <a:lnTo>
                    <a:pt x="8854" y="10145"/>
                  </a:lnTo>
                  <a:cubicBezTo>
                    <a:pt x="8837" y="10137"/>
                    <a:pt x="8815" y="10133"/>
                    <a:pt x="8792" y="10133"/>
                  </a:cubicBezTo>
                  <a:cubicBezTo>
                    <a:pt x="8728" y="10133"/>
                    <a:pt x="8648" y="10162"/>
                    <a:pt x="8602" y="10208"/>
                  </a:cubicBezTo>
                  <a:cubicBezTo>
                    <a:pt x="7751" y="10713"/>
                    <a:pt x="6806" y="10996"/>
                    <a:pt x="5861" y="10996"/>
                  </a:cubicBezTo>
                  <a:cubicBezTo>
                    <a:pt x="3025" y="10996"/>
                    <a:pt x="725" y="8665"/>
                    <a:pt x="725" y="5829"/>
                  </a:cubicBezTo>
                  <a:cubicBezTo>
                    <a:pt x="725" y="2994"/>
                    <a:pt x="3025" y="662"/>
                    <a:pt x="5861" y="662"/>
                  </a:cubicBezTo>
                  <a:close/>
                  <a:moveTo>
                    <a:pt x="5829" y="1"/>
                  </a:moveTo>
                  <a:cubicBezTo>
                    <a:pt x="2616" y="1"/>
                    <a:pt x="1" y="2647"/>
                    <a:pt x="1" y="5829"/>
                  </a:cubicBezTo>
                  <a:cubicBezTo>
                    <a:pt x="1" y="7373"/>
                    <a:pt x="599" y="8854"/>
                    <a:pt x="1733" y="9956"/>
                  </a:cubicBezTo>
                  <a:cubicBezTo>
                    <a:pt x="2836" y="11059"/>
                    <a:pt x="4285" y="11689"/>
                    <a:pt x="5861" y="11689"/>
                  </a:cubicBezTo>
                  <a:cubicBezTo>
                    <a:pt x="6900" y="11689"/>
                    <a:pt x="7908" y="11406"/>
                    <a:pt x="8822" y="10870"/>
                  </a:cubicBezTo>
                  <a:lnTo>
                    <a:pt x="11279" y="11658"/>
                  </a:lnTo>
                  <a:cubicBezTo>
                    <a:pt x="11303" y="11666"/>
                    <a:pt x="11331" y="11669"/>
                    <a:pt x="11360" y="11669"/>
                  </a:cubicBezTo>
                  <a:cubicBezTo>
                    <a:pt x="11449" y="11669"/>
                    <a:pt x="11555" y="11634"/>
                    <a:pt x="11626" y="11563"/>
                  </a:cubicBezTo>
                  <a:cubicBezTo>
                    <a:pt x="11689" y="11500"/>
                    <a:pt x="11752" y="11343"/>
                    <a:pt x="11689" y="11217"/>
                  </a:cubicBezTo>
                  <a:lnTo>
                    <a:pt x="10901" y="8791"/>
                  </a:lnTo>
                  <a:cubicBezTo>
                    <a:pt x="11469" y="7877"/>
                    <a:pt x="11752" y="6837"/>
                    <a:pt x="11752" y="5829"/>
                  </a:cubicBezTo>
                  <a:cubicBezTo>
                    <a:pt x="11689" y="2647"/>
                    <a:pt x="9074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6164;p53">
              <a:extLst>
                <a:ext uri="{FF2B5EF4-FFF2-40B4-BE49-F238E27FC236}">
                  <a16:creationId xmlns:a16="http://schemas.microsoft.com/office/drawing/2014/main" id="{A96A4303-58CD-42EE-4555-2BF22EE86194}"/>
                </a:ext>
              </a:extLst>
            </p:cNvPr>
            <p:cNvSpPr/>
            <p:nvPr/>
          </p:nvSpPr>
          <p:spPr>
            <a:xfrm>
              <a:off x="-35715350" y="2735025"/>
              <a:ext cx="49650" cy="40675"/>
            </a:xfrm>
            <a:custGeom>
              <a:avLst/>
              <a:gdLst/>
              <a:ahLst/>
              <a:cxnLst/>
              <a:rect l="l" t="t" r="r" b="b"/>
              <a:pathLst>
                <a:path w="1986" h="1627" extrusionOk="0">
                  <a:moveTo>
                    <a:pt x="410" y="0"/>
                  </a:moveTo>
                  <a:cubicBezTo>
                    <a:pt x="221" y="0"/>
                    <a:pt x="64" y="126"/>
                    <a:pt x="64" y="315"/>
                  </a:cubicBezTo>
                  <a:cubicBezTo>
                    <a:pt x="1" y="504"/>
                    <a:pt x="158" y="662"/>
                    <a:pt x="379" y="662"/>
                  </a:cubicBezTo>
                  <a:cubicBezTo>
                    <a:pt x="788" y="725"/>
                    <a:pt x="1166" y="977"/>
                    <a:pt x="1261" y="1386"/>
                  </a:cubicBezTo>
                  <a:cubicBezTo>
                    <a:pt x="1311" y="1536"/>
                    <a:pt x="1439" y="1626"/>
                    <a:pt x="1585" y="1626"/>
                  </a:cubicBezTo>
                  <a:cubicBezTo>
                    <a:pt x="1623" y="1626"/>
                    <a:pt x="1662" y="1620"/>
                    <a:pt x="1702" y="1607"/>
                  </a:cubicBezTo>
                  <a:cubicBezTo>
                    <a:pt x="1891" y="1575"/>
                    <a:pt x="1985" y="1386"/>
                    <a:pt x="1954" y="1197"/>
                  </a:cubicBezTo>
                  <a:cubicBezTo>
                    <a:pt x="1733" y="504"/>
                    <a:pt x="1103" y="32"/>
                    <a:pt x="4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6165;p53">
              <a:extLst>
                <a:ext uri="{FF2B5EF4-FFF2-40B4-BE49-F238E27FC236}">
                  <a16:creationId xmlns:a16="http://schemas.microsoft.com/office/drawing/2014/main" id="{C0002F3A-E9C1-0EEA-9A63-407DE5C548B8}"/>
                </a:ext>
              </a:extLst>
            </p:cNvPr>
            <p:cNvSpPr/>
            <p:nvPr/>
          </p:nvSpPr>
          <p:spPr>
            <a:xfrm>
              <a:off x="-35705900" y="2667275"/>
              <a:ext cx="107925" cy="101750"/>
            </a:xfrm>
            <a:custGeom>
              <a:avLst/>
              <a:gdLst/>
              <a:ahLst/>
              <a:cxnLst/>
              <a:rect l="l" t="t" r="r" b="b"/>
              <a:pathLst>
                <a:path w="4317" h="4070" extrusionOk="0">
                  <a:moveTo>
                    <a:pt x="347" y="1"/>
                  </a:moveTo>
                  <a:cubicBezTo>
                    <a:pt x="158" y="1"/>
                    <a:pt x="1" y="127"/>
                    <a:pt x="1" y="316"/>
                  </a:cubicBezTo>
                  <a:cubicBezTo>
                    <a:pt x="1" y="505"/>
                    <a:pt x="95" y="662"/>
                    <a:pt x="316" y="662"/>
                  </a:cubicBezTo>
                  <a:cubicBezTo>
                    <a:pt x="2048" y="820"/>
                    <a:pt x="3372" y="2111"/>
                    <a:pt x="3655" y="3781"/>
                  </a:cubicBezTo>
                  <a:cubicBezTo>
                    <a:pt x="3683" y="3951"/>
                    <a:pt x="3813" y="4070"/>
                    <a:pt x="3976" y="4070"/>
                  </a:cubicBezTo>
                  <a:cubicBezTo>
                    <a:pt x="3995" y="4070"/>
                    <a:pt x="4014" y="4068"/>
                    <a:pt x="4033" y="4065"/>
                  </a:cubicBezTo>
                  <a:cubicBezTo>
                    <a:pt x="4191" y="4065"/>
                    <a:pt x="4317" y="3844"/>
                    <a:pt x="4317" y="3687"/>
                  </a:cubicBezTo>
                  <a:cubicBezTo>
                    <a:pt x="4002" y="1733"/>
                    <a:pt x="2364" y="190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6166;p53">
              <a:extLst>
                <a:ext uri="{FF2B5EF4-FFF2-40B4-BE49-F238E27FC236}">
                  <a16:creationId xmlns:a16="http://schemas.microsoft.com/office/drawing/2014/main" id="{FBCFC5B6-C068-76AB-9457-14508EA86D51}"/>
                </a:ext>
              </a:extLst>
            </p:cNvPr>
            <p:cNvSpPr/>
            <p:nvPr/>
          </p:nvSpPr>
          <p:spPr>
            <a:xfrm>
              <a:off x="-35709825" y="2700350"/>
              <a:ext cx="77200" cy="68700"/>
            </a:xfrm>
            <a:custGeom>
              <a:avLst/>
              <a:gdLst/>
              <a:ahLst/>
              <a:cxnLst/>
              <a:rect l="l" t="t" r="r" b="b"/>
              <a:pathLst>
                <a:path w="3088" h="2748" extrusionOk="0">
                  <a:moveTo>
                    <a:pt x="347" y="1"/>
                  </a:moveTo>
                  <a:cubicBezTo>
                    <a:pt x="158" y="1"/>
                    <a:pt x="0" y="127"/>
                    <a:pt x="0" y="316"/>
                  </a:cubicBezTo>
                  <a:cubicBezTo>
                    <a:pt x="0" y="536"/>
                    <a:pt x="95" y="694"/>
                    <a:pt x="315" y="725"/>
                  </a:cubicBezTo>
                  <a:cubicBezTo>
                    <a:pt x="1323" y="788"/>
                    <a:pt x="2142" y="1545"/>
                    <a:pt x="2394" y="2490"/>
                  </a:cubicBezTo>
                  <a:cubicBezTo>
                    <a:pt x="2422" y="2655"/>
                    <a:pt x="2570" y="2748"/>
                    <a:pt x="2753" y="2748"/>
                  </a:cubicBezTo>
                  <a:cubicBezTo>
                    <a:pt x="2780" y="2748"/>
                    <a:pt x="2808" y="2746"/>
                    <a:pt x="2836" y="2742"/>
                  </a:cubicBezTo>
                  <a:cubicBezTo>
                    <a:pt x="3025" y="2679"/>
                    <a:pt x="3088" y="2490"/>
                    <a:pt x="3056" y="2301"/>
                  </a:cubicBezTo>
                  <a:cubicBezTo>
                    <a:pt x="2741" y="1072"/>
                    <a:pt x="1670" y="127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81" name="Google Shape;6167;p53">
            <a:extLst>
              <a:ext uri="{FF2B5EF4-FFF2-40B4-BE49-F238E27FC236}">
                <a16:creationId xmlns:a16="http://schemas.microsoft.com/office/drawing/2014/main" id="{C8DCE585-55F0-D159-1273-D92BE85BA1F6}"/>
              </a:ext>
            </a:extLst>
          </p:cNvPr>
          <p:cNvGrpSpPr/>
          <p:nvPr/>
        </p:nvGrpSpPr>
        <p:grpSpPr>
          <a:xfrm>
            <a:off x="3904521" y="2445770"/>
            <a:ext cx="512074" cy="512074"/>
            <a:chOff x="-34032200" y="1916675"/>
            <a:chExt cx="291450" cy="291450"/>
          </a:xfrm>
          <a:solidFill>
            <a:srgbClr val="054B99"/>
          </a:solidFill>
        </p:grpSpPr>
        <p:sp>
          <p:nvSpPr>
            <p:cNvPr id="2282" name="Google Shape;6168;p53">
              <a:extLst>
                <a:ext uri="{FF2B5EF4-FFF2-40B4-BE49-F238E27FC236}">
                  <a16:creationId xmlns:a16="http://schemas.microsoft.com/office/drawing/2014/main" id="{19FF9E8C-B05F-33D0-7F35-43E13FDCC3DF}"/>
                </a:ext>
              </a:extLst>
            </p:cNvPr>
            <p:cNvSpPr/>
            <p:nvPr/>
          </p:nvSpPr>
          <p:spPr>
            <a:xfrm>
              <a:off x="-34032200" y="1916675"/>
              <a:ext cx="291450" cy="291450"/>
            </a:xfrm>
            <a:custGeom>
              <a:avLst/>
              <a:gdLst/>
              <a:ahLst/>
              <a:cxnLst/>
              <a:rect l="l" t="t" r="r" b="b"/>
              <a:pathLst>
                <a:path w="11658" h="11658" extrusionOk="0">
                  <a:moveTo>
                    <a:pt x="6459" y="694"/>
                  </a:moveTo>
                  <a:cubicBezTo>
                    <a:pt x="6648" y="694"/>
                    <a:pt x="6806" y="851"/>
                    <a:pt x="6806" y="1040"/>
                  </a:cubicBezTo>
                  <a:lnTo>
                    <a:pt x="6806" y="1387"/>
                  </a:lnTo>
                  <a:lnTo>
                    <a:pt x="662" y="1387"/>
                  </a:lnTo>
                  <a:lnTo>
                    <a:pt x="662" y="1040"/>
                  </a:lnTo>
                  <a:cubicBezTo>
                    <a:pt x="662" y="851"/>
                    <a:pt x="820" y="694"/>
                    <a:pt x="977" y="694"/>
                  </a:cubicBezTo>
                  <a:close/>
                  <a:moveTo>
                    <a:pt x="10303" y="4096"/>
                  </a:moveTo>
                  <a:lnTo>
                    <a:pt x="8192" y="5419"/>
                  </a:lnTo>
                  <a:lnTo>
                    <a:pt x="6207" y="4096"/>
                  </a:lnTo>
                  <a:close/>
                  <a:moveTo>
                    <a:pt x="5420" y="4411"/>
                  </a:moveTo>
                  <a:lnTo>
                    <a:pt x="7971" y="6112"/>
                  </a:lnTo>
                  <a:cubicBezTo>
                    <a:pt x="8034" y="6144"/>
                    <a:pt x="8097" y="6144"/>
                    <a:pt x="8192" y="6144"/>
                  </a:cubicBezTo>
                  <a:cubicBezTo>
                    <a:pt x="8255" y="6144"/>
                    <a:pt x="8286" y="6144"/>
                    <a:pt x="8381" y="6112"/>
                  </a:cubicBezTo>
                  <a:lnTo>
                    <a:pt x="10933" y="4537"/>
                  </a:lnTo>
                  <a:lnTo>
                    <a:pt x="10933" y="7184"/>
                  </a:lnTo>
                  <a:cubicBezTo>
                    <a:pt x="10933" y="7373"/>
                    <a:pt x="10775" y="7530"/>
                    <a:pt x="10618" y="7530"/>
                  </a:cubicBezTo>
                  <a:lnTo>
                    <a:pt x="5766" y="7530"/>
                  </a:lnTo>
                  <a:cubicBezTo>
                    <a:pt x="5577" y="7530"/>
                    <a:pt x="5420" y="7373"/>
                    <a:pt x="5420" y="7184"/>
                  </a:cubicBezTo>
                  <a:lnTo>
                    <a:pt x="5420" y="4443"/>
                  </a:lnTo>
                  <a:lnTo>
                    <a:pt x="5420" y="4411"/>
                  </a:lnTo>
                  <a:close/>
                  <a:moveTo>
                    <a:pt x="6806" y="2048"/>
                  </a:moveTo>
                  <a:lnTo>
                    <a:pt x="6806" y="3435"/>
                  </a:lnTo>
                  <a:lnTo>
                    <a:pt x="5766" y="3435"/>
                  </a:lnTo>
                  <a:cubicBezTo>
                    <a:pt x="5231" y="3435"/>
                    <a:pt x="4758" y="3907"/>
                    <a:pt x="4758" y="4443"/>
                  </a:cubicBezTo>
                  <a:lnTo>
                    <a:pt x="4758" y="7184"/>
                  </a:lnTo>
                  <a:cubicBezTo>
                    <a:pt x="4758" y="7719"/>
                    <a:pt x="5231" y="8192"/>
                    <a:pt x="5766" y="8192"/>
                  </a:cubicBezTo>
                  <a:lnTo>
                    <a:pt x="6806" y="8192"/>
                  </a:lnTo>
                  <a:lnTo>
                    <a:pt x="6806" y="8916"/>
                  </a:lnTo>
                  <a:lnTo>
                    <a:pt x="662" y="8916"/>
                  </a:lnTo>
                  <a:lnTo>
                    <a:pt x="662" y="2048"/>
                  </a:lnTo>
                  <a:close/>
                  <a:moveTo>
                    <a:pt x="6774" y="9578"/>
                  </a:moveTo>
                  <a:lnTo>
                    <a:pt x="6774" y="10649"/>
                  </a:lnTo>
                  <a:cubicBezTo>
                    <a:pt x="6806" y="10838"/>
                    <a:pt x="6648" y="10996"/>
                    <a:pt x="6459" y="10996"/>
                  </a:cubicBezTo>
                  <a:lnTo>
                    <a:pt x="977" y="10996"/>
                  </a:lnTo>
                  <a:cubicBezTo>
                    <a:pt x="788" y="10996"/>
                    <a:pt x="631" y="10838"/>
                    <a:pt x="631" y="10649"/>
                  </a:cubicBezTo>
                  <a:lnTo>
                    <a:pt x="631" y="9578"/>
                  </a:lnTo>
                  <a:close/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10649"/>
                  </a:lnTo>
                  <a:cubicBezTo>
                    <a:pt x="1" y="11185"/>
                    <a:pt x="473" y="11657"/>
                    <a:pt x="1009" y="11657"/>
                  </a:cubicBezTo>
                  <a:lnTo>
                    <a:pt x="6491" y="11657"/>
                  </a:lnTo>
                  <a:cubicBezTo>
                    <a:pt x="7026" y="11657"/>
                    <a:pt x="7499" y="11185"/>
                    <a:pt x="7499" y="10649"/>
                  </a:cubicBezTo>
                  <a:lnTo>
                    <a:pt x="7499" y="8255"/>
                  </a:lnTo>
                  <a:lnTo>
                    <a:pt x="10618" y="8255"/>
                  </a:lnTo>
                  <a:cubicBezTo>
                    <a:pt x="11185" y="8255"/>
                    <a:pt x="11658" y="7782"/>
                    <a:pt x="11658" y="7215"/>
                  </a:cubicBezTo>
                  <a:lnTo>
                    <a:pt x="11658" y="4506"/>
                  </a:lnTo>
                  <a:cubicBezTo>
                    <a:pt x="11658" y="3907"/>
                    <a:pt x="11185" y="3435"/>
                    <a:pt x="10618" y="3435"/>
                  </a:cubicBezTo>
                  <a:lnTo>
                    <a:pt x="7499" y="3435"/>
                  </a:lnTo>
                  <a:lnTo>
                    <a:pt x="7499" y="1040"/>
                  </a:lnTo>
                  <a:cubicBezTo>
                    <a:pt x="7499" y="473"/>
                    <a:pt x="7026" y="1"/>
                    <a:pt x="64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6169;p53">
              <a:extLst>
                <a:ext uri="{FF2B5EF4-FFF2-40B4-BE49-F238E27FC236}">
                  <a16:creationId xmlns:a16="http://schemas.microsoft.com/office/drawing/2014/main" id="{EB5EC876-9F5C-953B-A657-BD43A841C7C8}"/>
                </a:ext>
              </a:extLst>
            </p:cNvPr>
            <p:cNvSpPr/>
            <p:nvPr/>
          </p:nvSpPr>
          <p:spPr>
            <a:xfrm>
              <a:off x="-33999125" y="2019075"/>
              <a:ext cx="69350" cy="18125"/>
            </a:xfrm>
            <a:custGeom>
              <a:avLst/>
              <a:gdLst/>
              <a:ahLst/>
              <a:cxnLst/>
              <a:rect l="l" t="t" r="r" b="b"/>
              <a:pathLst>
                <a:path w="277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2395" y="725"/>
                  </a:lnTo>
                  <a:cubicBezTo>
                    <a:pt x="2616" y="725"/>
                    <a:pt x="2773" y="567"/>
                    <a:pt x="2773" y="378"/>
                  </a:cubicBezTo>
                  <a:cubicBezTo>
                    <a:pt x="2710" y="158"/>
                    <a:pt x="2616" y="0"/>
                    <a:pt x="2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6170;p53">
              <a:extLst>
                <a:ext uri="{FF2B5EF4-FFF2-40B4-BE49-F238E27FC236}">
                  <a16:creationId xmlns:a16="http://schemas.microsoft.com/office/drawing/2014/main" id="{B5A139FB-045D-9856-2559-5CCBC7586F9F}"/>
                </a:ext>
              </a:extLst>
            </p:cNvPr>
            <p:cNvSpPr/>
            <p:nvPr/>
          </p:nvSpPr>
          <p:spPr>
            <a:xfrm>
              <a:off x="-33999900" y="2053725"/>
              <a:ext cx="52000" cy="18125"/>
            </a:xfrm>
            <a:custGeom>
              <a:avLst/>
              <a:gdLst/>
              <a:ahLst/>
              <a:cxnLst/>
              <a:rect l="l" t="t" r="r" b="b"/>
              <a:pathLst>
                <a:path w="2080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733" y="725"/>
                  </a:lnTo>
                  <a:cubicBezTo>
                    <a:pt x="1922" y="725"/>
                    <a:pt x="2080" y="567"/>
                    <a:pt x="2080" y="347"/>
                  </a:cubicBezTo>
                  <a:cubicBezTo>
                    <a:pt x="2080" y="158"/>
                    <a:pt x="1922" y="0"/>
                    <a:pt x="1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6171;p53">
              <a:extLst>
                <a:ext uri="{FF2B5EF4-FFF2-40B4-BE49-F238E27FC236}">
                  <a16:creationId xmlns:a16="http://schemas.microsoft.com/office/drawing/2014/main" id="{B1B489A5-F3A8-3C02-FEFD-E1F6CA0B610E}"/>
                </a:ext>
              </a:extLst>
            </p:cNvPr>
            <p:cNvSpPr/>
            <p:nvPr/>
          </p:nvSpPr>
          <p:spPr>
            <a:xfrm>
              <a:off x="-33999125" y="2088375"/>
              <a:ext cx="34675" cy="17350"/>
            </a:xfrm>
            <a:custGeom>
              <a:avLst/>
              <a:gdLst/>
              <a:ahLst/>
              <a:cxnLst/>
              <a:rect l="l" t="t" r="r" b="b"/>
              <a:pathLst>
                <a:path w="1387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1041" y="694"/>
                  </a:lnTo>
                  <a:cubicBezTo>
                    <a:pt x="1230" y="694"/>
                    <a:pt x="1387" y="536"/>
                    <a:pt x="1387" y="347"/>
                  </a:cubicBezTo>
                  <a:cubicBezTo>
                    <a:pt x="1387" y="158"/>
                    <a:pt x="1230" y="1"/>
                    <a:pt x="10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86" name="Google Shape;6172;p53">
            <a:extLst>
              <a:ext uri="{FF2B5EF4-FFF2-40B4-BE49-F238E27FC236}">
                <a16:creationId xmlns:a16="http://schemas.microsoft.com/office/drawing/2014/main" id="{9CE16EB0-0E3A-D09E-8B29-6B3A24EBE74D}"/>
              </a:ext>
            </a:extLst>
          </p:cNvPr>
          <p:cNvSpPr/>
          <p:nvPr/>
        </p:nvSpPr>
        <p:spPr>
          <a:xfrm>
            <a:off x="3901147" y="3096915"/>
            <a:ext cx="513436" cy="516466"/>
          </a:xfrm>
          <a:custGeom>
            <a:avLst/>
            <a:gdLst/>
            <a:ahLst/>
            <a:cxnLst/>
            <a:rect l="l" t="t" r="r" b="b"/>
            <a:pathLst>
              <a:path w="11689" h="11758" extrusionOk="0">
                <a:moveTo>
                  <a:pt x="8538" y="2747"/>
                </a:moveTo>
                <a:cubicBezTo>
                  <a:pt x="8727" y="2747"/>
                  <a:pt x="8853" y="2905"/>
                  <a:pt x="8853" y="3094"/>
                </a:cubicBezTo>
                <a:cubicBezTo>
                  <a:pt x="8885" y="3251"/>
                  <a:pt x="8727" y="3409"/>
                  <a:pt x="8538" y="3409"/>
                </a:cubicBezTo>
                <a:cubicBezTo>
                  <a:pt x="8444" y="3409"/>
                  <a:pt x="8381" y="3377"/>
                  <a:pt x="8286" y="3346"/>
                </a:cubicBezTo>
                <a:lnTo>
                  <a:pt x="8538" y="2747"/>
                </a:lnTo>
                <a:close/>
                <a:moveTo>
                  <a:pt x="3277" y="1581"/>
                </a:moveTo>
                <a:cubicBezTo>
                  <a:pt x="3844" y="1581"/>
                  <a:pt x="4316" y="2023"/>
                  <a:pt x="4316" y="2590"/>
                </a:cubicBezTo>
                <a:cubicBezTo>
                  <a:pt x="4316" y="3157"/>
                  <a:pt x="3844" y="3598"/>
                  <a:pt x="3277" y="3598"/>
                </a:cubicBezTo>
                <a:cubicBezTo>
                  <a:pt x="2741" y="3598"/>
                  <a:pt x="2269" y="3157"/>
                  <a:pt x="2269" y="2590"/>
                </a:cubicBezTo>
                <a:cubicBezTo>
                  <a:pt x="2269" y="1991"/>
                  <a:pt x="2741" y="1581"/>
                  <a:pt x="3277" y="1581"/>
                </a:cubicBezTo>
                <a:close/>
                <a:moveTo>
                  <a:pt x="9231" y="5457"/>
                </a:moveTo>
                <a:cubicBezTo>
                  <a:pt x="9672" y="5457"/>
                  <a:pt x="10050" y="5740"/>
                  <a:pt x="10208" y="6150"/>
                </a:cubicBezTo>
                <a:lnTo>
                  <a:pt x="8286" y="6150"/>
                </a:lnTo>
                <a:cubicBezTo>
                  <a:pt x="8412" y="5772"/>
                  <a:pt x="8759" y="5457"/>
                  <a:pt x="9231" y="5457"/>
                </a:cubicBezTo>
                <a:close/>
                <a:moveTo>
                  <a:pt x="10932" y="6843"/>
                </a:moveTo>
                <a:lnTo>
                  <a:pt x="10932" y="7504"/>
                </a:lnTo>
                <a:lnTo>
                  <a:pt x="5262" y="7504"/>
                </a:lnTo>
                <a:lnTo>
                  <a:pt x="5262" y="6843"/>
                </a:lnTo>
                <a:close/>
                <a:moveTo>
                  <a:pt x="3403" y="4291"/>
                </a:moveTo>
                <a:cubicBezTo>
                  <a:pt x="4064" y="4322"/>
                  <a:pt x="4631" y="4921"/>
                  <a:pt x="4631" y="5583"/>
                </a:cubicBezTo>
                <a:lnTo>
                  <a:pt x="4631" y="7725"/>
                </a:lnTo>
                <a:cubicBezTo>
                  <a:pt x="4348" y="7567"/>
                  <a:pt x="4033" y="7441"/>
                  <a:pt x="3686" y="7441"/>
                </a:cubicBezTo>
                <a:lnTo>
                  <a:pt x="3340" y="7441"/>
                </a:lnTo>
                <a:lnTo>
                  <a:pt x="3340" y="6402"/>
                </a:lnTo>
                <a:cubicBezTo>
                  <a:pt x="3340" y="6213"/>
                  <a:pt x="3182" y="6055"/>
                  <a:pt x="2962" y="6055"/>
                </a:cubicBezTo>
                <a:cubicBezTo>
                  <a:pt x="2773" y="6055"/>
                  <a:pt x="2615" y="6213"/>
                  <a:pt x="2615" y="6402"/>
                </a:cubicBezTo>
                <a:lnTo>
                  <a:pt x="2615" y="7788"/>
                </a:lnTo>
                <a:cubicBezTo>
                  <a:pt x="2615" y="7977"/>
                  <a:pt x="2773" y="8134"/>
                  <a:pt x="2962" y="8134"/>
                </a:cubicBezTo>
                <a:lnTo>
                  <a:pt x="3655" y="8134"/>
                </a:lnTo>
                <a:cubicBezTo>
                  <a:pt x="4064" y="8134"/>
                  <a:pt x="4474" y="8418"/>
                  <a:pt x="4600" y="8828"/>
                </a:cubicBezTo>
                <a:lnTo>
                  <a:pt x="1985" y="8828"/>
                </a:lnTo>
                <a:lnTo>
                  <a:pt x="1985" y="5583"/>
                </a:lnTo>
                <a:lnTo>
                  <a:pt x="2080" y="5583"/>
                </a:lnTo>
                <a:cubicBezTo>
                  <a:pt x="2080" y="5236"/>
                  <a:pt x="2237" y="4858"/>
                  <a:pt x="2458" y="4637"/>
                </a:cubicBezTo>
                <a:cubicBezTo>
                  <a:pt x="2741" y="4385"/>
                  <a:pt x="3056" y="4291"/>
                  <a:pt x="3403" y="4291"/>
                </a:cubicBezTo>
                <a:close/>
                <a:moveTo>
                  <a:pt x="1040" y="4795"/>
                </a:moveTo>
                <a:cubicBezTo>
                  <a:pt x="1229" y="4795"/>
                  <a:pt x="1418" y="4952"/>
                  <a:pt x="1418" y="5141"/>
                </a:cubicBezTo>
                <a:lnTo>
                  <a:pt x="1418" y="9174"/>
                </a:lnTo>
                <a:lnTo>
                  <a:pt x="1418" y="9300"/>
                </a:lnTo>
                <a:cubicBezTo>
                  <a:pt x="1449" y="9458"/>
                  <a:pt x="1575" y="9521"/>
                  <a:pt x="1733" y="9521"/>
                </a:cubicBezTo>
                <a:lnTo>
                  <a:pt x="5860" y="9521"/>
                </a:lnTo>
                <a:cubicBezTo>
                  <a:pt x="6049" y="9521"/>
                  <a:pt x="6175" y="9678"/>
                  <a:pt x="6175" y="9836"/>
                </a:cubicBezTo>
                <a:lnTo>
                  <a:pt x="6175" y="10938"/>
                </a:lnTo>
                <a:lnTo>
                  <a:pt x="693" y="10938"/>
                </a:lnTo>
                <a:lnTo>
                  <a:pt x="693" y="5141"/>
                </a:lnTo>
                <a:cubicBezTo>
                  <a:pt x="693" y="4952"/>
                  <a:pt x="851" y="4795"/>
                  <a:pt x="1040" y="4795"/>
                </a:cubicBezTo>
                <a:close/>
                <a:moveTo>
                  <a:pt x="7656" y="8197"/>
                </a:moveTo>
                <a:cubicBezTo>
                  <a:pt x="7971" y="8260"/>
                  <a:pt x="8254" y="8576"/>
                  <a:pt x="8254" y="8922"/>
                </a:cubicBezTo>
                <a:lnTo>
                  <a:pt x="8254" y="10938"/>
                </a:lnTo>
                <a:lnTo>
                  <a:pt x="6868" y="10938"/>
                </a:lnTo>
                <a:lnTo>
                  <a:pt x="6868" y="9836"/>
                </a:lnTo>
                <a:cubicBezTo>
                  <a:pt x="6868" y="9269"/>
                  <a:pt x="6396" y="8796"/>
                  <a:pt x="5860" y="8796"/>
                </a:cubicBezTo>
                <a:lnTo>
                  <a:pt x="5388" y="8796"/>
                </a:lnTo>
                <a:cubicBezTo>
                  <a:pt x="5356" y="8576"/>
                  <a:pt x="5230" y="8386"/>
                  <a:pt x="5104" y="8197"/>
                </a:cubicBezTo>
                <a:close/>
                <a:moveTo>
                  <a:pt x="9185" y="1"/>
                </a:moveTo>
                <a:cubicBezTo>
                  <a:pt x="9049" y="1"/>
                  <a:pt x="8908" y="88"/>
                  <a:pt x="8885" y="227"/>
                </a:cubicBezTo>
                <a:lnTo>
                  <a:pt x="6837" y="5078"/>
                </a:lnTo>
                <a:cubicBezTo>
                  <a:pt x="6774" y="5236"/>
                  <a:pt x="6837" y="5457"/>
                  <a:pt x="7026" y="5520"/>
                </a:cubicBezTo>
                <a:cubicBezTo>
                  <a:pt x="7089" y="5520"/>
                  <a:pt x="7120" y="5551"/>
                  <a:pt x="7152" y="5551"/>
                </a:cubicBezTo>
                <a:cubicBezTo>
                  <a:pt x="7278" y="5551"/>
                  <a:pt x="7435" y="5457"/>
                  <a:pt x="7467" y="5362"/>
                </a:cubicBezTo>
                <a:lnTo>
                  <a:pt x="8034" y="4039"/>
                </a:lnTo>
                <a:cubicBezTo>
                  <a:pt x="8191" y="4133"/>
                  <a:pt x="8349" y="4165"/>
                  <a:pt x="8538" y="4165"/>
                </a:cubicBezTo>
                <a:cubicBezTo>
                  <a:pt x="8664" y="4165"/>
                  <a:pt x="8759" y="4133"/>
                  <a:pt x="8885" y="4133"/>
                </a:cubicBezTo>
                <a:lnTo>
                  <a:pt x="8885" y="4921"/>
                </a:lnTo>
                <a:cubicBezTo>
                  <a:pt x="8223" y="5047"/>
                  <a:pt x="7719" y="5583"/>
                  <a:pt x="7561" y="6244"/>
                </a:cubicBezTo>
                <a:lnTo>
                  <a:pt x="5293" y="6244"/>
                </a:lnTo>
                <a:lnTo>
                  <a:pt x="5293" y="5709"/>
                </a:lnTo>
                <a:cubicBezTo>
                  <a:pt x="5293" y="4984"/>
                  <a:pt x="4915" y="4354"/>
                  <a:pt x="4348" y="4007"/>
                </a:cubicBezTo>
                <a:cubicBezTo>
                  <a:pt x="4757" y="3692"/>
                  <a:pt x="4978" y="3220"/>
                  <a:pt x="4978" y="2653"/>
                </a:cubicBezTo>
                <a:cubicBezTo>
                  <a:pt x="4978" y="1707"/>
                  <a:pt x="4253" y="983"/>
                  <a:pt x="3308" y="983"/>
                </a:cubicBezTo>
                <a:cubicBezTo>
                  <a:pt x="2363" y="983"/>
                  <a:pt x="1607" y="1707"/>
                  <a:pt x="1607" y="2653"/>
                </a:cubicBezTo>
                <a:cubicBezTo>
                  <a:pt x="1607" y="3220"/>
                  <a:pt x="1890" y="3724"/>
                  <a:pt x="2269" y="4039"/>
                </a:cubicBezTo>
                <a:cubicBezTo>
                  <a:pt x="2143" y="4133"/>
                  <a:pt x="2080" y="4196"/>
                  <a:pt x="1985" y="4291"/>
                </a:cubicBezTo>
                <a:cubicBezTo>
                  <a:pt x="1922" y="4354"/>
                  <a:pt x="1827" y="4448"/>
                  <a:pt x="1764" y="4543"/>
                </a:cubicBezTo>
                <a:cubicBezTo>
                  <a:pt x="1575" y="4354"/>
                  <a:pt x="1323" y="4228"/>
                  <a:pt x="1008" y="4228"/>
                </a:cubicBezTo>
                <a:cubicBezTo>
                  <a:pt x="473" y="4228"/>
                  <a:pt x="0" y="4700"/>
                  <a:pt x="0" y="5268"/>
                </a:cubicBezTo>
                <a:lnTo>
                  <a:pt x="0" y="11411"/>
                </a:lnTo>
                <a:cubicBezTo>
                  <a:pt x="0" y="11600"/>
                  <a:pt x="158" y="11758"/>
                  <a:pt x="347" y="11758"/>
                </a:cubicBezTo>
                <a:lnTo>
                  <a:pt x="8570" y="11758"/>
                </a:lnTo>
                <a:cubicBezTo>
                  <a:pt x="8759" y="11758"/>
                  <a:pt x="8916" y="11600"/>
                  <a:pt x="8916" y="11411"/>
                </a:cubicBezTo>
                <a:lnTo>
                  <a:pt x="8916" y="9048"/>
                </a:lnTo>
                <a:cubicBezTo>
                  <a:pt x="8916" y="8765"/>
                  <a:pt x="8853" y="8544"/>
                  <a:pt x="8727" y="8292"/>
                </a:cubicBezTo>
                <a:lnTo>
                  <a:pt x="11342" y="8292"/>
                </a:lnTo>
                <a:cubicBezTo>
                  <a:pt x="11531" y="8292"/>
                  <a:pt x="11689" y="8134"/>
                  <a:pt x="11689" y="7945"/>
                </a:cubicBezTo>
                <a:lnTo>
                  <a:pt x="11689" y="6559"/>
                </a:lnTo>
                <a:cubicBezTo>
                  <a:pt x="11689" y="6339"/>
                  <a:pt x="11531" y="6181"/>
                  <a:pt x="11310" y="6181"/>
                </a:cubicBezTo>
                <a:lnTo>
                  <a:pt x="10901" y="6181"/>
                </a:lnTo>
                <a:cubicBezTo>
                  <a:pt x="10775" y="5520"/>
                  <a:pt x="10239" y="4984"/>
                  <a:pt x="9546" y="4826"/>
                </a:cubicBezTo>
                <a:lnTo>
                  <a:pt x="9546" y="3094"/>
                </a:lnTo>
                <a:cubicBezTo>
                  <a:pt x="9546" y="2621"/>
                  <a:pt x="9231" y="2243"/>
                  <a:pt x="8790" y="2117"/>
                </a:cubicBezTo>
                <a:lnTo>
                  <a:pt x="9515" y="447"/>
                </a:lnTo>
                <a:cubicBezTo>
                  <a:pt x="9578" y="290"/>
                  <a:pt x="9515" y="69"/>
                  <a:pt x="9326" y="38"/>
                </a:cubicBezTo>
                <a:cubicBezTo>
                  <a:pt x="9283" y="12"/>
                  <a:pt x="9234" y="1"/>
                  <a:pt x="9185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87" name="Google Shape;6173;p53">
            <a:extLst>
              <a:ext uri="{FF2B5EF4-FFF2-40B4-BE49-F238E27FC236}">
                <a16:creationId xmlns:a16="http://schemas.microsoft.com/office/drawing/2014/main" id="{8DAF6CC3-EC16-D248-CE78-9FE46A240737}"/>
              </a:ext>
            </a:extLst>
          </p:cNvPr>
          <p:cNvGrpSpPr/>
          <p:nvPr/>
        </p:nvGrpSpPr>
        <p:grpSpPr>
          <a:xfrm>
            <a:off x="3903840" y="3703004"/>
            <a:ext cx="513436" cy="513480"/>
            <a:chOff x="-34032200" y="2634975"/>
            <a:chExt cx="292225" cy="292250"/>
          </a:xfrm>
          <a:solidFill>
            <a:srgbClr val="054B99"/>
          </a:solidFill>
        </p:grpSpPr>
        <p:sp>
          <p:nvSpPr>
            <p:cNvPr id="2288" name="Google Shape;6174;p53">
              <a:extLst>
                <a:ext uri="{FF2B5EF4-FFF2-40B4-BE49-F238E27FC236}">
                  <a16:creationId xmlns:a16="http://schemas.microsoft.com/office/drawing/2014/main" id="{805B23ED-4A65-B366-33D2-C84B81156112}"/>
                </a:ext>
              </a:extLst>
            </p:cNvPr>
            <p:cNvSpPr/>
            <p:nvPr/>
          </p:nvSpPr>
          <p:spPr>
            <a:xfrm>
              <a:off x="-34032200" y="2634975"/>
              <a:ext cx="292225" cy="292250"/>
            </a:xfrm>
            <a:custGeom>
              <a:avLst/>
              <a:gdLst/>
              <a:ahLst/>
              <a:cxnLst/>
              <a:rect l="l" t="t" r="r" b="b"/>
              <a:pathLst>
                <a:path w="11689" h="11690" extrusionOk="0">
                  <a:moveTo>
                    <a:pt x="5766" y="662"/>
                  </a:moveTo>
                  <a:cubicBezTo>
                    <a:pt x="8602" y="662"/>
                    <a:pt x="10933" y="2962"/>
                    <a:pt x="10933" y="5798"/>
                  </a:cubicBezTo>
                  <a:cubicBezTo>
                    <a:pt x="10933" y="6806"/>
                    <a:pt x="10649" y="7783"/>
                    <a:pt x="10114" y="8602"/>
                  </a:cubicBezTo>
                  <a:lnTo>
                    <a:pt x="10145" y="8444"/>
                  </a:lnTo>
                  <a:cubicBezTo>
                    <a:pt x="10177" y="8350"/>
                    <a:pt x="10145" y="8224"/>
                    <a:pt x="10082" y="8129"/>
                  </a:cubicBezTo>
                  <a:cubicBezTo>
                    <a:pt x="9988" y="8066"/>
                    <a:pt x="9862" y="8035"/>
                    <a:pt x="9767" y="8035"/>
                  </a:cubicBezTo>
                  <a:lnTo>
                    <a:pt x="9641" y="8066"/>
                  </a:lnTo>
                  <a:cubicBezTo>
                    <a:pt x="10019" y="7405"/>
                    <a:pt x="10240" y="6617"/>
                    <a:pt x="10240" y="5829"/>
                  </a:cubicBezTo>
                  <a:cubicBezTo>
                    <a:pt x="10240" y="3372"/>
                    <a:pt x="8223" y="1356"/>
                    <a:pt x="5766" y="1356"/>
                  </a:cubicBezTo>
                  <a:cubicBezTo>
                    <a:pt x="5136" y="1356"/>
                    <a:pt x="4506" y="1482"/>
                    <a:pt x="3970" y="1765"/>
                  </a:cubicBezTo>
                  <a:cubicBezTo>
                    <a:pt x="3813" y="1828"/>
                    <a:pt x="3718" y="2017"/>
                    <a:pt x="3813" y="2175"/>
                  </a:cubicBezTo>
                  <a:lnTo>
                    <a:pt x="3970" y="2553"/>
                  </a:lnTo>
                  <a:lnTo>
                    <a:pt x="2710" y="2742"/>
                  </a:lnTo>
                  <a:lnTo>
                    <a:pt x="2301" y="2773"/>
                  </a:lnTo>
                  <a:cubicBezTo>
                    <a:pt x="2364" y="2647"/>
                    <a:pt x="2710" y="1324"/>
                    <a:pt x="2742" y="1198"/>
                  </a:cubicBezTo>
                  <a:lnTo>
                    <a:pt x="2836" y="1293"/>
                  </a:lnTo>
                  <a:cubicBezTo>
                    <a:pt x="2898" y="1354"/>
                    <a:pt x="2986" y="1402"/>
                    <a:pt x="3084" y="1402"/>
                  </a:cubicBezTo>
                  <a:cubicBezTo>
                    <a:pt x="3136" y="1402"/>
                    <a:pt x="3191" y="1389"/>
                    <a:pt x="3246" y="1356"/>
                  </a:cubicBezTo>
                  <a:cubicBezTo>
                    <a:pt x="4033" y="883"/>
                    <a:pt x="4915" y="662"/>
                    <a:pt x="5766" y="662"/>
                  </a:cubicBezTo>
                  <a:close/>
                  <a:moveTo>
                    <a:pt x="6144" y="2080"/>
                  </a:moveTo>
                  <a:cubicBezTo>
                    <a:pt x="7940" y="2238"/>
                    <a:pt x="9358" y="3687"/>
                    <a:pt x="9515" y="5451"/>
                  </a:cubicBezTo>
                  <a:lnTo>
                    <a:pt x="9200" y="5451"/>
                  </a:lnTo>
                  <a:cubicBezTo>
                    <a:pt x="9011" y="5451"/>
                    <a:pt x="8854" y="5609"/>
                    <a:pt x="8854" y="5829"/>
                  </a:cubicBezTo>
                  <a:cubicBezTo>
                    <a:pt x="8854" y="6018"/>
                    <a:pt x="9011" y="6176"/>
                    <a:pt x="9200" y="6176"/>
                  </a:cubicBezTo>
                  <a:lnTo>
                    <a:pt x="9515" y="6176"/>
                  </a:lnTo>
                  <a:cubicBezTo>
                    <a:pt x="9452" y="6932"/>
                    <a:pt x="9169" y="7657"/>
                    <a:pt x="8665" y="8255"/>
                  </a:cubicBezTo>
                  <a:lnTo>
                    <a:pt x="6995" y="8570"/>
                  </a:lnTo>
                  <a:cubicBezTo>
                    <a:pt x="6900" y="8602"/>
                    <a:pt x="6806" y="8665"/>
                    <a:pt x="6774" y="8759"/>
                  </a:cubicBezTo>
                  <a:cubicBezTo>
                    <a:pt x="6743" y="8885"/>
                    <a:pt x="6743" y="9011"/>
                    <a:pt x="6806" y="9074"/>
                  </a:cubicBezTo>
                  <a:lnTo>
                    <a:pt x="6995" y="9389"/>
                  </a:lnTo>
                  <a:cubicBezTo>
                    <a:pt x="6743" y="9484"/>
                    <a:pt x="6459" y="9547"/>
                    <a:pt x="6176" y="9547"/>
                  </a:cubicBezTo>
                  <a:lnTo>
                    <a:pt x="6176" y="9232"/>
                  </a:lnTo>
                  <a:cubicBezTo>
                    <a:pt x="6176" y="9043"/>
                    <a:pt x="6018" y="8885"/>
                    <a:pt x="5829" y="8885"/>
                  </a:cubicBezTo>
                  <a:cubicBezTo>
                    <a:pt x="5640" y="8885"/>
                    <a:pt x="5483" y="9043"/>
                    <a:pt x="5483" y="9232"/>
                  </a:cubicBezTo>
                  <a:lnTo>
                    <a:pt x="5483" y="9547"/>
                  </a:lnTo>
                  <a:cubicBezTo>
                    <a:pt x="3655" y="9389"/>
                    <a:pt x="2238" y="7940"/>
                    <a:pt x="2080" y="6176"/>
                  </a:cubicBezTo>
                  <a:lnTo>
                    <a:pt x="2395" y="6176"/>
                  </a:lnTo>
                  <a:cubicBezTo>
                    <a:pt x="2584" y="6176"/>
                    <a:pt x="2742" y="6018"/>
                    <a:pt x="2742" y="5829"/>
                  </a:cubicBezTo>
                  <a:cubicBezTo>
                    <a:pt x="2742" y="5609"/>
                    <a:pt x="2584" y="5451"/>
                    <a:pt x="2395" y="5451"/>
                  </a:cubicBezTo>
                  <a:lnTo>
                    <a:pt x="2080" y="5451"/>
                  </a:lnTo>
                  <a:cubicBezTo>
                    <a:pt x="2175" y="4727"/>
                    <a:pt x="2427" y="3971"/>
                    <a:pt x="2962" y="3372"/>
                  </a:cubicBezTo>
                  <a:lnTo>
                    <a:pt x="4474" y="3183"/>
                  </a:lnTo>
                  <a:cubicBezTo>
                    <a:pt x="4600" y="3183"/>
                    <a:pt x="4663" y="3088"/>
                    <a:pt x="4726" y="3025"/>
                  </a:cubicBezTo>
                  <a:cubicBezTo>
                    <a:pt x="4758" y="2931"/>
                    <a:pt x="4758" y="2836"/>
                    <a:pt x="4726" y="2710"/>
                  </a:cubicBezTo>
                  <a:lnTo>
                    <a:pt x="4506" y="2269"/>
                  </a:lnTo>
                  <a:cubicBezTo>
                    <a:pt x="4789" y="2143"/>
                    <a:pt x="5104" y="2112"/>
                    <a:pt x="5420" y="2080"/>
                  </a:cubicBezTo>
                  <a:lnTo>
                    <a:pt x="5420" y="2395"/>
                  </a:lnTo>
                  <a:cubicBezTo>
                    <a:pt x="5420" y="2584"/>
                    <a:pt x="5577" y="2742"/>
                    <a:pt x="5766" y="2742"/>
                  </a:cubicBezTo>
                  <a:cubicBezTo>
                    <a:pt x="5987" y="2742"/>
                    <a:pt x="6144" y="2584"/>
                    <a:pt x="6144" y="2395"/>
                  </a:cubicBezTo>
                  <a:lnTo>
                    <a:pt x="6144" y="2080"/>
                  </a:lnTo>
                  <a:close/>
                  <a:moveTo>
                    <a:pt x="1607" y="2899"/>
                  </a:moveTo>
                  <a:lnTo>
                    <a:pt x="1544" y="3151"/>
                  </a:lnTo>
                  <a:cubicBezTo>
                    <a:pt x="1481" y="3246"/>
                    <a:pt x="1544" y="3372"/>
                    <a:pt x="1607" y="3466"/>
                  </a:cubicBezTo>
                  <a:cubicBezTo>
                    <a:pt x="1670" y="3529"/>
                    <a:pt x="1796" y="3561"/>
                    <a:pt x="1922" y="3561"/>
                  </a:cubicBezTo>
                  <a:lnTo>
                    <a:pt x="1985" y="3561"/>
                  </a:lnTo>
                  <a:cubicBezTo>
                    <a:pt x="1607" y="4254"/>
                    <a:pt x="1387" y="5042"/>
                    <a:pt x="1387" y="5861"/>
                  </a:cubicBezTo>
                  <a:cubicBezTo>
                    <a:pt x="1387" y="8287"/>
                    <a:pt x="3372" y="10303"/>
                    <a:pt x="5829" y="10303"/>
                  </a:cubicBezTo>
                  <a:cubicBezTo>
                    <a:pt x="6459" y="10303"/>
                    <a:pt x="7089" y="10177"/>
                    <a:pt x="7688" y="9925"/>
                  </a:cubicBezTo>
                  <a:cubicBezTo>
                    <a:pt x="7751" y="9862"/>
                    <a:pt x="7845" y="9799"/>
                    <a:pt x="7877" y="9704"/>
                  </a:cubicBezTo>
                  <a:cubicBezTo>
                    <a:pt x="7908" y="9641"/>
                    <a:pt x="7877" y="9515"/>
                    <a:pt x="7845" y="9452"/>
                  </a:cubicBezTo>
                  <a:lnTo>
                    <a:pt x="7688" y="9200"/>
                  </a:lnTo>
                  <a:lnTo>
                    <a:pt x="9421" y="8854"/>
                  </a:lnTo>
                  <a:lnTo>
                    <a:pt x="9421" y="8854"/>
                  </a:lnTo>
                  <a:cubicBezTo>
                    <a:pt x="9326" y="9200"/>
                    <a:pt x="9074" y="10177"/>
                    <a:pt x="9011" y="10492"/>
                  </a:cubicBezTo>
                  <a:lnTo>
                    <a:pt x="8759" y="10303"/>
                  </a:lnTo>
                  <a:cubicBezTo>
                    <a:pt x="8708" y="10235"/>
                    <a:pt x="8640" y="10204"/>
                    <a:pt x="8567" y="10204"/>
                  </a:cubicBezTo>
                  <a:cubicBezTo>
                    <a:pt x="8505" y="10204"/>
                    <a:pt x="8439" y="10228"/>
                    <a:pt x="8381" y="10271"/>
                  </a:cubicBezTo>
                  <a:cubicBezTo>
                    <a:pt x="7593" y="10744"/>
                    <a:pt x="6680" y="10965"/>
                    <a:pt x="5829" y="10965"/>
                  </a:cubicBezTo>
                  <a:cubicBezTo>
                    <a:pt x="2994" y="10965"/>
                    <a:pt x="662" y="8665"/>
                    <a:pt x="662" y="5829"/>
                  </a:cubicBezTo>
                  <a:cubicBezTo>
                    <a:pt x="662" y="4758"/>
                    <a:pt x="977" y="3781"/>
                    <a:pt x="1607" y="2899"/>
                  </a:cubicBezTo>
                  <a:close/>
                  <a:moveTo>
                    <a:pt x="5766" y="1"/>
                  </a:moveTo>
                  <a:cubicBezTo>
                    <a:pt x="4884" y="1"/>
                    <a:pt x="3970" y="221"/>
                    <a:pt x="3151" y="662"/>
                  </a:cubicBezTo>
                  <a:lnTo>
                    <a:pt x="2836" y="316"/>
                  </a:lnTo>
                  <a:cubicBezTo>
                    <a:pt x="2765" y="245"/>
                    <a:pt x="2677" y="210"/>
                    <a:pt x="2597" y="210"/>
                  </a:cubicBezTo>
                  <a:cubicBezTo>
                    <a:pt x="2570" y="210"/>
                    <a:pt x="2545" y="214"/>
                    <a:pt x="2521" y="221"/>
                  </a:cubicBezTo>
                  <a:cubicBezTo>
                    <a:pt x="2395" y="253"/>
                    <a:pt x="2301" y="347"/>
                    <a:pt x="2269" y="473"/>
                  </a:cubicBezTo>
                  <a:lnTo>
                    <a:pt x="1985" y="1450"/>
                  </a:lnTo>
                  <a:cubicBezTo>
                    <a:pt x="694" y="2553"/>
                    <a:pt x="1" y="4160"/>
                    <a:pt x="1" y="5829"/>
                  </a:cubicBezTo>
                  <a:cubicBezTo>
                    <a:pt x="1" y="7342"/>
                    <a:pt x="599" y="8854"/>
                    <a:pt x="1733" y="9956"/>
                  </a:cubicBezTo>
                  <a:cubicBezTo>
                    <a:pt x="2836" y="11059"/>
                    <a:pt x="4285" y="11689"/>
                    <a:pt x="5861" y="11689"/>
                  </a:cubicBezTo>
                  <a:cubicBezTo>
                    <a:pt x="6774" y="11689"/>
                    <a:pt x="7719" y="11437"/>
                    <a:pt x="8539" y="11028"/>
                  </a:cubicBezTo>
                  <a:lnTo>
                    <a:pt x="8980" y="11406"/>
                  </a:lnTo>
                  <a:cubicBezTo>
                    <a:pt x="9027" y="11477"/>
                    <a:pt x="9110" y="11512"/>
                    <a:pt x="9201" y="11512"/>
                  </a:cubicBezTo>
                  <a:cubicBezTo>
                    <a:pt x="9232" y="11512"/>
                    <a:pt x="9263" y="11508"/>
                    <a:pt x="9295" y="11500"/>
                  </a:cubicBezTo>
                  <a:cubicBezTo>
                    <a:pt x="9421" y="11437"/>
                    <a:pt x="9484" y="11374"/>
                    <a:pt x="9515" y="11248"/>
                  </a:cubicBezTo>
                  <a:lnTo>
                    <a:pt x="9799" y="10114"/>
                  </a:lnTo>
                  <a:cubicBezTo>
                    <a:pt x="10996" y="9011"/>
                    <a:pt x="11689" y="7468"/>
                    <a:pt x="11689" y="5861"/>
                  </a:cubicBezTo>
                  <a:cubicBezTo>
                    <a:pt x="11658" y="2616"/>
                    <a:pt x="9011" y="1"/>
                    <a:pt x="57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6175;p53">
              <a:extLst>
                <a:ext uri="{FF2B5EF4-FFF2-40B4-BE49-F238E27FC236}">
                  <a16:creationId xmlns:a16="http://schemas.microsoft.com/office/drawing/2014/main" id="{7519337B-5E45-008F-7D26-F44C12FB1880}"/>
                </a:ext>
              </a:extLst>
            </p:cNvPr>
            <p:cNvSpPr/>
            <p:nvPr/>
          </p:nvSpPr>
          <p:spPr>
            <a:xfrm>
              <a:off x="-33947125" y="2735800"/>
              <a:ext cx="51200" cy="86675"/>
            </a:xfrm>
            <a:custGeom>
              <a:avLst/>
              <a:gdLst/>
              <a:ahLst/>
              <a:cxnLst/>
              <a:rect l="l" t="t" r="r" b="b"/>
              <a:pathLst>
                <a:path w="2048" h="3467" extrusionOk="0">
                  <a:moveTo>
                    <a:pt x="1040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229"/>
                    <a:pt x="158" y="1387"/>
                    <a:pt x="378" y="1387"/>
                  </a:cubicBezTo>
                  <a:cubicBezTo>
                    <a:pt x="567" y="1387"/>
                    <a:pt x="725" y="1229"/>
                    <a:pt x="725" y="1040"/>
                  </a:cubicBezTo>
                  <a:cubicBezTo>
                    <a:pt x="725" y="851"/>
                    <a:pt x="882" y="662"/>
                    <a:pt x="1071" y="662"/>
                  </a:cubicBezTo>
                  <a:cubicBezTo>
                    <a:pt x="1292" y="662"/>
                    <a:pt x="1449" y="851"/>
                    <a:pt x="1449" y="1040"/>
                  </a:cubicBezTo>
                  <a:lnTo>
                    <a:pt x="1449" y="1292"/>
                  </a:lnTo>
                  <a:cubicBezTo>
                    <a:pt x="1449" y="1418"/>
                    <a:pt x="1355" y="1544"/>
                    <a:pt x="1229" y="1639"/>
                  </a:cubicBezTo>
                  <a:lnTo>
                    <a:pt x="599" y="1954"/>
                  </a:lnTo>
                  <a:cubicBezTo>
                    <a:pt x="252" y="2111"/>
                    <a:pt x="63" y="2458"/>
                    <a:pt x="63" y="2836"/>
                  </a:cubicBezTo>
                  <a:lnTo>
                    <a:pt x="63" y="3119"/>
                  </a:lnTo>
                  <a:cubicBezTo>
                    <a:pt x="0" y="3372"/>
                    <a:pt x="158" y="3466"/>
                    <a:pt x="315" y="3466"/>
                  </a:cubicBezTo>
                  <a:lnTo>
                    <a:pt x="1701" y="3466"/>
                  </a:lnTo>
                  <a:cubicBezTo>
                    <a:pt x="1891" y="3466"/>
                    <a:pt x="2048" y="3309"/>
                    <a:pt x="2048" y="3119"/>
                  </a:cubicBezTo>
                  <a:cubicBezTo>
                    <a:pt x="2048" y="2930"/>
                    <a:pt x="1891" y="2773"/>
                    <a:pt x="1701" y="2773"/>
                  </a:cubicBezTo>
                  <a:lnTo>
                    <a:pt x="693" y="2773"/>
                  </a:lnTo>
                  <a:cubicBezTo>
                    <a:pt x="725" y="2678"/>
                    <a:pt x="756" y="2584"/>
                    <a:pt x="882" y="2521"/>
                  </a:cubicBezTo>
                  <a:lnTo>
                    <a:pt x="1512" y="2206"/>
                  </a:lnTo>
                  <a:cubicBezTo>
                    <a:pt x="1859" y="2048"/>
                    <a:pt x="2048" y="1702"/>
                    <a:pt x="2048" y="1292"/>
                  </a:cubicBezTo>
                  <a:lnTo>
                    <a:pt x="2048" y="1040"/>
                  </a:lnTo>
                  <a:cubicBezTo>
                    <a:pt x="2048" y="473"/>
                    <a:pt x="1575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6176;p53">
              <a:extLst>
                <a:ext uri="{FF2B5EF4-FFF2-40B4-BE49-F238E27FC236}">
                  <a16:creationId xmlns:a16="http://schemas.microsoft.com/office/drawing/2014/main" id="{ADD8D41E-E28D-628A-ED6D-A0731FA0D381}"/>
                </a:ext>
              </a:extLst>
            </p:cNvPr>
            <p:cNvSpPr/>
            <p:nvPr/>
          </p:nvSpPr>
          <p:spPr>
            <a:xfrm>
              <a:off x="-33878600" y="2737375"/>
              <a:ext cx="52000" cy="86675"/>
            </a:xfrm>
            <a:custGeom>
              <a:avLst/>
              <a:gdLst/>
              <a:ahLst/>
              <a:cxnLst/>
              <a:rect l="l" t="t" r="r" b="b"/>
              <a:pathLst>
                <a:path w="2080" h="3467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733"/>
                  </a:lnTo>
                  <a:cubicBezTo>
                    <a:pt x="0" y="1922"/>
                    <a:pt x="158" y="2080"/>
                    <a:pt x="347" y="2080"/>
                  </a:cubicBezTo>
                  <a:lnTo>
                    <a:pt x="1355" y="2080"/>
                  </a:lnTo>
                  <a:lnTo>
                    <a:pt x="1355" y="3088"/>
                  </a:lnTo>
                  <a:cubicBezTo>
                    <a:pt x="1355" y="3309"/>
                    <a:pt x="1512" y="3466"/>
                    <a:pt x="1733" y="3466"/>
                  </a:cubicBezTo>
                  <a:cubicBezTo>
                    <a:pt x="1922" y="3466"/>
                    <a:pt x="2079" y="3309"/>
                    <a:pt x="2079" y="3088"/>
                  </a:cubicBezTo>
                  <a:lnTo>
                    <a:pt x="2079" y="1733"/>
                  </a:lnTo>
                  <a:lnTo>
                    <a:pt x="2079" y="347"/>
                  </a:lnTo>
                  <a:cubicBezTo>
                    <a:pt x="2079" y="158"/>
                    <a:pt x="1922" y="1"/>
                    <a:pt x="1733" y="1"/>
                  </a:cubicBezTo>
                  <a:cubicBezTo>
                    <a:pt x="1512" y="1"/>
                    <a:pt x="1355" y="158"/>
                    <a:pt x="1355" y="347"/>
                  </a:cubicBezTo>
                  <a:lnTo>
                    <a:pt x="1355" y="1355"/>
                  </a:lnTo>
                  <a:lnTo>
                    <a:pt x="693" y="1355"/>
                  </a:lnTo>
                  <a:lnTo>
                    <a:pt x="693" y="347"/>
                  </a:ln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91" name="Google Shape;6177;p53">
            <a:extLst>
              <a:ext uri="{FF2B5EF4-FFF2-40B4-BE49-F238E27FC236}">
                <a16:creationId xmlns:a16="http://schemas.microsoft.com/office/drawing/2014/main" id="{D3B6FC54-F2D1-A36F-B360-2518CB072691}"/>
              </a:ext>
            </a:extLst>
          </p:cNvPr>
          <p:cNvGrpSpPr/>
          <p:nvPr/>
        </p:nvGrpSpPr>
        <p:grpSpPr>
          <a:xfrm>
            <a:off x="7122882" y="2445088"/>
            <a:ext cx="519014" cy="513436"/>
            <a:chOff x="-32245875" y="1938725"/>
            <a:chExt cx="295400" cy="292225"/>
          </a:xfrm>
          <a:solidFill>
            <a:srgbClr val="054B99"/>
          </a:solidFill>
        </p:grpSpPr>
        <p:sp>
          <p:nvSpPr>
            <p:cNvPr id="2292" name="Google Shape;6178;p53">
              <a:extLst>
                <a:ext uri="{FF2B5EF4-FFF2-40B4-BE49-F238E27FC236}">
                  <a16:creationId xmlns:a16="http://schemas.microsoft.com/office/drawing/2014/main" id="{C557E78C-4447-72AC-F0F1-A6CD29A2A909}"/>
                </a:ext>
              </a:extLst>
            </p:cNvPr>
            <p:cNvSpPr/>
            <p:nvPr/>
          </p:nvSpPr>
          <p:spPr>
            <a:xfrm>
              <a:off x="-32156075" y="2042700"/>
              <a:ext cx="120525" cy="120525"/>
            </a:xfrm>
            <a:custGeom>
              <a:avLst/>
              <a:gdLst/>
              <a:ahLst/>
              <a:cxnLst/>
              <a:rect l="l" t="t" r="r" b="b"/>
              <a:pathLst>
                <a:path w="4821" h="4821" extrusionOk="0">
                  <a:moveTo>
                    <a:pt x="2395" y="725"/>
                  </a:moveTo>
                  <a:cubicBezTo>
                    <a:pt x="3340" y="725"/>
                    <a:pt x="4096" y="1481"/>
                    <a:pt x="4096" y="2426"/>
                  </a:cubicBezTo>
                  <a:cubicBezTo>
                    <a:pt x="4096" y="3308"/>
                    <a:pt x="3340" y="4096"/>
                    <a:pt x="2395" y="4096"/>
                  </a:cubicBezTo>
                  <a:cubicBezTo>
                    <a:pt x="1450" y="4096"/>
                    <a:pt x="725" y="3340"/>
                    <a:pt x="725" y="2426"/>
                  </a:cubicBezTo>
                  <a:cubicBezTo>
                    <a:pt x="725" y="1450"/>
                    <a:pt x="1450" y="725"/>
                    <a:pt x="2395" y="725"/>
                  </a:cubicBezTo>
                  <a:close/>
                  <a:moveTo>
                    <a:pt x="2395" y="0"/>
                  </a:moveTo>
                  <a:cubicBezTo>
                    <a:pt x="1072" y="0"/>
                    <a:pt x="1" y="1071"/>
                    <a:pt x="1" y="2426"/>
                  </a:cubicBezTo>
                  <a:cubicBezTo>
                    <a:pt x="1" y="3749"/>
                    <a:pt x="1072" y="4821"/>
                    <a:pt x="2395" y="4821"/>
                  </a:cubicBezTo>
                  <a:cubicBezTo>
                    <a:pt x="3750" y="4821"/>
                    <a:pt x="4821" y="3749"/>
                    <a:pt x="4821" y="2426"/>
                  </a:cubicBezTo>
                  <a:cubicBezTo>
                    <a:pt x="4758" y="1071"/>
                    <a:pt x="3718" y="0"/>
                    <a:pt x="2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6179;p53">
              <a:extLst>
                <a:ext uri="{FF2B5EF4-FFF2-40B4-BE49-F238E27FC236}">
                  <a16:creationId xmlns:a16="http://schemas.microsoft.com/office/drawing/2014/main" id="{AB8680EB-55F2-EBE6-7A3E-54C2E637FC84}"/>
                </a:ext>
              </a:extLst>
            </p:cNvPr>
            <p:cNvSpPr/>
            <p:nvPr/>
          </p:nvSpPr>
          <p:spPr>
            <a:xfrm>
              <a:off x="-32105675" y="2076550"/>
              <a:ext cx="35475" cy="33900"/>
            </a:xfrm>
            <a:custGeom>
              <a:avLst/>
              <a:gdLst/>
              <a:ahLst/>
              <a:cxnLst/>
              <a:rect l="l" t="t" r="r" b="b"/>
              <a:pathLst>
                <a:path w="1419" h="1356" extrusionOk="0">
                  <a:moveTo>
                    <a:pt x="347" y="1"/>
                  </a:moveTo>
                  <a:cubicBezTo>
                    <a:pt x="158" y="1"/>
                    <a:pt x="1" y="159"/>
                    <a:pt x="1" y="348"/>
                  </a:cubicBezTo>
                  <a:lnTo>
                    <a:pt x="1" y="1009"/>
                  </a:lnTo>
                  <a:cubicBezTo>
                    <a:pt x="1" y="1230"/>
                    <a:pt x="158" y="1356"/>
                    <a:pt x="347" y="1356"/>
                  </a:cubicBezTo>
                  <a:lnTo>
                    <a:pt x="1009" y="1356"/>
                  </a:lnTo>
                  <a:cubicBezTo>
                    <a:pt x="1230" y="1356"/>
                    <a:pt x="1387" y="1198"/>
                    <a:pt x="1387" y="1009"/>
                  </a:cubicBezTo>
                  <a:cubicBezTo>
                    <a:pt x="1419" y="852"/>
                    <a:pt x="1261" y="694"/>
                    <a:pt x="1072" y="694"/>
                  </a:cubicBezTo>
                  <a:lnTo>
                    <a:pt x="694" y="694"/>
                  </a:lnTo>
                  <a:lnTo>
                    <a:pt x="694" y="348"/>
                  </a:lnTo>
                  <a:cubicBezTo>
                    <a:pt x="694" y="159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6180;p53">
              <a:extLst>
                <a:ext uri="{FF2B5EF4-FFF2-40B4-BE49-F238E27FC236}">
                  <a16:creationId xmlns:a16="http://schemas.microsoft.com/office/drawing/2014/main" id="{BE7ECEE9-3E51-A544-FE84-F0ACB488CAE9}"/>
                </a:ext>
              </a:extLst>
            </p:cNvPr>
            <p:cNvSpPr/>
            <p:nvPr/>
          </p:nvSpPr>
          <p:spPr>
            <a:xfrm>
              <a:off x="-32245875" y="1938725"/>
              <a:ext cx="295400" cy="292225"/>
            </a:xfrm>
            <a:custGeom>
              <a:avLst/>
              <a:gdLst/>
              <a:ahLst/>
              <a:cxnLst/>
              <a:rect l="l" t="t" r="r" b="b"/>
              <a:pathLst>
                <a:path w="11816" h="11689" extrusionOk="0">
                  <a:moveTo>
                    <a:pt x="10965" y="1355"/>
                  </a:moveTo>
                  <a:cubicBezTo>
                    <a:pt x="11154" y="1355"/>
                    <a:pt x="11311" y="1544"/>
                    <a:pt x="11311" y="1733"/>
                  </a:cubicBezTo>
                  <a:lnTo>
                    <a:pt x="11311" y="2742"/>
                  </a:lnTo>
                  <a:lnTo>
                    <a:pt x="1009" y="2742"/>
                  </a:lnTo>
                  <a:lnTo>
                    <a:pt x="1009" y="1733"/>
                  </a:lnTo>
                  <a:lnTo>
                    <a:pt x="852" y="1733"/>
                  </a:lnTo>
                  <a:cubicBezTo>
                    <a:pt x="852" y="1544"/>
                    <a:pt x="1009" y="1355"/>
                    <a:pt x="1198" y="1355"/>
                  </a:cubicBezTo>
                  <a:lnTo>
                    <a:pt x="1545" y="1355"/>
                  </a:lnTo>
                  <a:lnTo>
                    <a:pt x="1545" y="1733"/>
                  </a:lnTo>
                  <a:cubicBezTo>
                    <a:pt x="1545" y="1922"/>
                    <a:pt x="1702" y="2080"/>
                    <a:pt x="1891" y="2080"/>
                  </a:cubicBezTo>
                  <a:cubicBezTo>
                    <a:pt x="2112" y="2080"/>
                    <a:pt x="2269" y="1922"/>
                    <a:pt x="2269" y="1733"/>
                  </a:cubicBezTo>
                  <a:lnTo>
                    <a:pt x="2269" y="1355"/>
                  </a:lnTo>
                  <a:lnTo>
                    <a:pt x="3624" y="1355"/>
                  </a:lnTo>
                  <a:lnTo>
                    <a:pt x="3624" y="1733"/>
                  </a:lnTo>
                  <a:cubicBezTo>
                    <a:pt x="3624" y="1922"/>
                    <a:pt x="3782" y="2080"/>
                    <a:pt x="4002" y="2080"/>
                  </a:cubicBezTo>
                  <a:cubicBezTo>
                    <a:pt x="4191" y="2080"/>
                    <a:pt x="4349" y="1922"/>
                    <a:pt x="4349" y="1733"/>
                  </a:cubicBezTo>
                  <a:lnTo>
                    <a:pt x="4349" y="1355"/>
                  </a:lnTo>
                  <a:lnTo>
                    <a:pt x="5735" y="1355"/>
                  </a:lnTo>
                  <a:lnTo>
                    <a:pt x="5735" y="1733"/>
                  </a:lnTo>
                  <a:cubicBezTo>
                    <a:pt x="5735" y="1922"/>
                    <a:pt x="5892" y="2080"/>
                    <a:pt x="6081" y="2080"/>
                  </a:cubicBezTo>
                  <a:cubicBezTo>
                    <a:pt x="6270" y="2080"/>
                    <a:pt x="6428" y="1922"/>
                    <a:pt x="6428" y="1733"/>
                  </a:cubicBezTo>
                  <a:lnTo>
                    <a:pt x="6428" y="1355"/>
                  </a:lnTo>
                  <a:lnTo>
                    <a:pt x="7814" y="1355"/>
                  </a:lnTo>
                  <a:lnTo>
                    <a:pt x="7814" y="1733"/>
                  </a:lnTo>
                  <a:cubicBezTo>
                    <a:pt x="7814" y="1922"/>
                    <a:pt x="7972" y="2080"/>
                    <a:pt x="8161" y="2080"/>
                  </a:cubicBezTo>
                  <a:cubicBezTo>
                    <a:pt x="8381" y="2080"/>
                    <a:pt x="8539" y="1922"/>
                    <a:pt x="8539" y="1733"/>
                  </a:cubicBezTo>
                  <a:lnTo>
                    <a:pt x="8539" y="1355"/>
                  </a:lnTo>
                  <a:lnTo>
                    <a:pt x="9893" y="1355"/>
                  </a:lnTo>
                  <a:lnTo>
                    <a:pt x="9893" y="1733"/>
                  </a:lnTo>
                  <a:cubicBezTo>
                    <a:pt x="9893" y="1922"/>
                    <a:pt x="10051" y="2080"/>
                    <a:pt x="10272" y="2080"/>
                  </a:cubicBezTo>
                  <a:cubicBezTo>
                    <a:pt x="10461" y="2080"/>
                    <a:pt x="10618" y="1922"/>
                    <a:pt x="10618" y="1733"/>
                  </a:cubicBezTo>
                  <a:lnTo>
                    <a:pt x="10618" y="1355"/>
                  </a:lnTo>
                  <a:close/>
                  <a:moveTo>
                    <a:pt x="11154" y="3466"/>
                  </a:moveTo>
                  <a:lnTo>
                    <a:pt x="11154" y="9641"/>
                  </a:lnTo>
                  <a:lnTo>
                    <a:pt x="852" y="9641"/>
                  </a:lnTo>
                  <a:lnTo>
                    <a:pt x="852" y="3466"/>
                  </a:lnTo>
                  <a:close/>
                  <a:moveTo>
                    <a:pt x="11154" y="10366"/>
                  </a:moveTo>
                  <a:lnTo>
                    <a:pt x="11154" y="10712"/>
                  </a:lnTo>
                  <a:cubicBezTo>
                    <a:pt x="11122" y="10870"/>
                    <a:pt x="10965" y="11027"/>
                    <a:pt x="10807" y="11027"/>
                  </a:cubicBezTo>
                  <a:lnTo>
                    <a:pt x="1198" y="11027"/>
                  </a:lnTo>
                  <a:cubicBezTo>
                    <a:pt x="1009" y="11027"/>
                    <a:pt x="852" y="10870"/>
                    <a:pt x="852" y="10649"/>
                  </a:cubicBezTo>
                  <a:lnTo>
                    <a:pt x="852" y="10366"/>
                  </a:lnTo>
                  <a:close/>
                  <a:moveTo>
                    <a:pt x="1734" y="1"/>
                  </a:moveTo>
                  <a:cubicBezTo>
                    <a:pt x="1545" y="1"/>
                    <a:pt x="1387" y="158"/>
                    <a:pt x="1387" y="347"/>
                  </a:cubicBezTo>
                  <a:lnTo>
                    <a:pt x="1387" y="694"/>
                  </a:lnTo>
                  <a:lnTo>
                    <a:pt x="1041" y="694"/>
                  </a:lnTo>
                  <a:cubicBezTo>
                    <a:pt x="474" y="694"/>
                    <a:pt x="1" y="1166"/>
                    <a:pt x="1" y="1733"/>
                  </a:cubicBezTo>
                  <a:lnTo>
                    <a:pt x="1" y="10649"/>
                  </a:lnTo>
                  <a:cubicBezTo>
                    <a:pt x="1" y="11216"/>
                    <a:pt x="474" y="11689"/>
                    <a:pt x="1041" y="11689"/>
                  </a:cubicBezTo>
                  <a:lnTo>
                    <a:pt x="10650" y="11689"/>
                  </a:lnTo>
                  <a:cubicBezTo>
                    <a:pt x="11185" y="11689"/>
                    <a:pt x="11658" y="11216"/>
                    <a:pt x="11658" y="10649"/>
                  </a:cubicBezTo>
                  <a:lnTo>
                    <a:pt x="11658" y="1733"/>
                  </a:lnTo>
                  <a:cubicBezTo>
                    <a:pt x="11815" y="1166"/>
                    <a:pt x="11343" y="694"/>
                    <a:pt x="10807" y="694"/>
                  </a:cubicBezTo>
                  <a:lnTo>
                    <a:pt x="10461" y="694"/>
                  </a:lnTo>
                  <a:lnTo>
                    <a:pt x="10461" y="347"/>
                  </a:lnTo>
                  <a:cubicBezTo>
                    <a:pt x="10461" y="158"/>
                    <a:pt x="10303" y="1"/>
                    <a:pt x="10083" y="1"/>
                  </a:cubicBezTo>
                  <a:cubicBezTo>
                    <a:pt x="9893" y="1"/>
                    <a:pt x="9736" y="158"/>
                    <a:pt x="9736" y="347"/>
                  </a:cubicBezTo>
                  <a:lnTo>
                    <a:pt x="9736" y="694"/>
                  </a:lnTo>
                  <a:lnTo>
                    <a:pt x="8350" y="694"/>
                  </a:lnTo>
                  <a:lnTo>
                    <a:pt x="8350" y="347"/>
                  </a:lnTo>
                  <a:cubicBezTo>
                    <a:pt x="8350" y="158"/>
                    <a:pt x="8192" y="1"/>
                    <a:pt x="8003" y="1"/>
                  </a:cubicBezTo>
                  <a:cubicBezTo>
                    <a:pt x="7814" y="1"/>
                    <a:pt x="7657" y="158"/>
                    <a:pt x="7657" y="347"/>
                  </a:cubicBezTo>
                  <a:lnTo>
                    <a:pt x="7657" y="694"/>
                  </a:lnTo>
                  <a:lnTo>
                    <a:pt x="6270" y="694"/>
                  </a:lnTo>
                  <a:lnTo>
                    <a:pt x="6270" y="347"/>
                  </a:lnTo>
                  <a:cubicBezTo>
                    <a:pt x="6270" y="158"/>
                    <a:pt x="6113" y="1"/>
                    <a:pt x="5924" y="1"/>
                  </a:cubicBezTo>
                  <a:cubicBezTo>
                    <a:pt x="5735" y="1"/>
                    <a:pt x="5577" y="158"/>
                    <a:pt x="5577" y="347"/>
                  </a:cubicBezTo>
                  <a:lnTo>
                    <a:pt x="5577" y="694"/>
                  </a:lnTo>
                  <a:lnTo>
                    <a:pt x="4191" y="694"/>
                  </a:lnTo>
                  <a:lnTo>
                    <a:pt x="4191" y="347"/>
                  </a:lnTo>
                  <a:cubicBezTo>
                    <a:pt x="4191" y="158"/>
                    <a:pt x="4034" y="1"/>
                    <a:pt x="3845" y="1"/>
                  </a:cubicBezTo>
                  <a:cubicBezTo>
                    <a:pt x="3624" y="1"/>
                    <a:pt x="3466" y="158"/>
                    <a:pt x="3466" y="347"/>
                  </a:cubicBezTo>
                  <a:lnTo>
                    <a:pt x="3466" y="694"/>
                  </a:lnTo>
                  <a:lnTo>
                    <a:pt x="2112" y="694"/>
                  </a:lnTo>
                  <a:lnTo>
                    <a:pt x="2112" y="347"/>
                  </a:lnTo>
                  <a:cubicBezTo>
                    <a:pt x="2112" y="158"/>
                    <a:pt x="1954" y="1"/>
                    <a:pt x="17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95" name="Google Shape;6181;p53">
            <a:extLst>
              <a:ext uri="{FF2B5EF4-FFF2-40B4-BE49-F238E27FC236}">
                <a16:creationId xmlns:a16="http://schemas.microsoft.com/office/drawing/2014/main" id="{18B8741E-24F4-73F5-84D1-1D0560BC88B3}"/>
              </a:ext>
            </a:extLst>
          </p:cNvPr>
          <p:cNvGrpSpPr/>
          <p:nvPr/>
        </p:nvGrpSpPr>
        <p:grpSpPr>
          <a:xfrm>
            <a:off x="7118050" y="3099984"/>
            <a:ext cx="528677" cy="510009"/>
            <a:chOff x="-32243500" y="2299850"/>
            <a:chExt cx="300900" cy="290275"/>
          </a:xfrm>
          <a:solidFill>
            <a:srgbClr val="054B99"/>
          </a:solidFill>
        </p:grpSpPr>
        <p:sp>
          <p:nvSpPr>
            <p:cNvPr id="2296" name="Google Shape;6182;p53">
              <a:extLst>
                <a:ext uri="{FF2B5EF4-FFF2-40B4-BE49-F238E27FC236}">
                  <a16:creationId xmlns:a16="http://schemas.microsoft.com/office/drawing/2014/main" id="{F5A1AC4D-FE62-5159-57CE-BE37739A6321}"/>
                </a:ext>
              </a:extLst>
            </p:cNvPr>
            <p:cNvSpPr/>
            <p:nvPr/>
          </p:nvSpPr>
          <p:spPr>
            <a:xfrm>
              <a:off x="-32243500" y="2299850"/>
              <a:ext cx="300900" cy="290275"/>
            </a:xfrm>
            <a:custGeom>
              <a:avLst/>
              <a:gdLst/>
              <a:ahLst/>
              <a:cxnLst/>
              <a:rect l="l" t="t" r="r" b="b"/>
              <a:pathLst>
                <a:path w="12036" h="11611" extrusionOk="0">
                  <a:moveTo>
                    <a:pt x="7955" y="654"/>
                  </a:moveTo>
                  <a:cubicBezTo>
                    <a:pt x="8743" y="654"/>
                    <a:pt x="9531" y="946"/>
                    <a:pt x="10114" y="1529"/>
                  </a:cubicBezTo>
                  <a:cubicBezTo>
                    <a:pt x="11311" y="2726"/>
                    <a:pt x="11311" y="4679"/>
                    <a:pt x="10114" y="5876"/>
                  </a:cubicBezTo>
                  <a:cubicBezTo>
                    <a:pt x="9540" y="6450"/>
                    <a:pt x="8752" y="6766"/>
                    <a:pt x="7951" y="6766"/>
                  </a:cubicBezTo>
                  <a:cubicBezTo>
                    <a:pt x="7565" y="6766"/>
                    <a:pt x="7175" y="6692"/>
                    <a:pt x="6806" y="6538"/>
                  </a:cubicBezTo>
                  <a:cubicBezTo>
                    <a:pt x="6759" y="6526"/>
                    <a:pt x="6709" y="6519"/>
                    <a:pt x="6661" y="6519"/>
                  </a:cubicBezTo>
                  <a:cubicBezTo>
                    <a:pt x="6577" y="6519"/>
                    <a:pt x="6499" y="6541"/>
                    <a:pt x="6459" y="6601"/>
                  </a:cubicBezTo>
                  <a:lnTo>
                    <a:pt x="5545" y="7514"/>
                  </a:lnTo>
                  <a:lnTo>
                    <a:pt x="4726" y="7514"/>
                  </a:lnTo>
                  <a:cubicBezTo>
                    <a:pt x="4537" y="7514"/>
                    <a:pt x="4380" y="7672"/>
                    <a:pt x="4380" y="7861"/>
                  </a:cubicBezTo>
                  <a:lnTo>
                    <a:pt x="4380" y="8460"/>
                  </a:lnTo>
                  <a:lnTo>
                    <a:pt x="3907" y="8428"/>
                  </a:lnTo>
                  <a:cubicBezTo>
                    <a:pt x="3813" y="8428"/>
                    <a:pt x="3687" y="8428"/>
                    <a:pt x="3655" y="8491"/>
                  </a:cubicBezTo>
                  <a:cubicBezTo>
                    <a:pt x="3592" y="8554"/>
                    <a:pt x="3529" y="8649"/>
                    <a:pt x="3529" y="8743"/>
                  </a:cubicBezTo>
                  <a:lnTo>
                    <a:pt x="3466" y="9531"/>
                  </a:lnTo>
                  <a:lnTo>
                    <a:pt x="2678" y="9594"/>
                  </a:lnTo>
                  <a:cubicBezTo>
                    <a:pt x="2584" y="9594"/>
                    <a:pt x="2521" y="9657"/>
                    <a:pt x="2426" y="9720"/>
                  </a:cubicBezTo>
                  <a:cubicBezTo>
                    <a:pt x="2395" y="9814"/>
                    <a:pt x="2363" y="9877"/>
                    <a:pt x="2363" y="9972"/>
                  </a:cubicBezTo>
                  <a:lnTo>
                    <a:pt x="2426" y="10665"/>
                  </a:lnTo>
                  <a:lnTo>
                    <a:pt x="2174" y="10949"/>
                  </a:lnTo>
                  <a:lnTo>
                    <a:pt x="694" y="10949"/>
                  </a:lnTo>
                  <a:lnTo>
                    <a:pt x="694" y="9499"/>
                  </a:lnTo>
                  <a:lnTo>
                    <a:pt x="757" y="9499"/>
                  </a:lnTo>
                  <a:lnTo>
                    <a:pt x="5041" y="5215"/>
                  </a:lnTo>
                  <a:cubicBezTo>
                    <a:pt x="5104" y="5120"/>
                    <a:pt x="5167" y="4963"/>
                    <a:pt x="5104" y="4837"/>
                  </a:cubicBezTo>
                  <a:cubicBezTo>
                    <a:pt x="4695" y="3702"/>
                    <a:pt x="4947" y="2411"/>
                    <a:pt x="5797" y="1529"/>
                  </a:cubicBezTo>
                  <a:cubicBezTo>
                    <a:pt x="6380" y="946"/>
                    <a:pt x="7168" y="654"/>
                    <a:pt x="7955" y="654"/>
                  </a:cubicBezTo>
                  <a:close/>
                  <a:moveTo>
                    <a:pt x="7936" y="1"/>
                  </a:moveTo>
                  <a:cubicBezTo>
                    <a:pt x="6971" y="1"/>
                    <a:pt x="6002" y="363"/>
                    <a:pt x="5262" y="1088"/>
                  </a:cubicBezTo>
                  <a:cubicBezTo>
                    <a:pt x="4285" y="2096"/>
                    <a:pt x="3939" y="3576"/>
                    <a:pt x="4380" y="4931"/>
                  </a:cubicBezTo>
                  <a:lnTo>
                    <a:pt x="126" y="9184"/>
                  </a:lnTo>
                  <a:cubicBezTo>
                    <a:pt x="32" y="9247"/>
                    <a:pt x="0" y="9342"/>
                    <a:pt x="0" y="9405"/>
                  </a:cubicBezTo>
                  <a:lnTo>
                    <a:pt x="0" y="11358"/>
                  </a:lnTo>
                  <a:cubicBezTo>
                    <a:pt x="32" y="11453"/>
                    <a:pt x="189" y="11610"/>
                    <a:pt x="379" y="11610"/>
                  </a:cubicBezTo>
                  <a:lnTo>
                    <a:pt x="2332" y="11610"/>
                  </a:lnTo>
                  <a:cubicBezTo>
                    <a:pt x="2395" y="11610"/>
                    <a:pt x="2521" y="11579"/>
                    <a:pt x="2552" y="11516"/>
                  </a:cubicBezTo>
                  <a:lnTo>
                    <a:pt x="3025" y="11043"/>
                  </a:lnTo>
                  <a:cubicBezTo>
                    <a:pt x="3119" y="10949"/>
                    <a:pt x="3151" y="10823"/>
                    <a:pt x="3119" y="10759"/>
                  </a:cubicBezTo>
                  <a:lnTo>
                    <a:pt x="3025" y="10255"/>
                  </a:lnTo>
                  <a:lnTo>
                    <a:pt x="3750" y="10161"/>
                  </a:lnTo>
                  <a:cubicBezTo>
                    <a:pt x="3907" y="10161"/>
                    <a:pt x="4002" y="10003"/>
                    <a:pt x="4065" y="9846"/>
                  </a:cubicBezTo>
                  <a:lnTo>
                    <a:pt x="4128" y="9153"/>
                  </a:lnTo>
                  <a:lnTo>
                    <a:pt x="4663" y="9216"/>
                  </a:lnTo>
                  <a:cubicBezTo>
                    <a:pt x="4726" y="9216"/>
                    <a:pt x="4852" y="9216"/>
                    <a:pt x="4915" y="9153"/>
                  </a:cubicBezTo>
                  <a:cubicBezTo>
                    <a:pt x="5010" y="9058"/>
                    <a:pt x="5041" y="8995"/>
                    <a:pt x="5041" y="8901"/>
                  </a:cubicBezTo>
                  <a:lnTo>
                    <a:pt x="5041" y="8271"/>
                  </a:lnTo>
                  <a:lnTo>
                    <a:pt x="5671" y="8271"/>
                  </a:lnTo>
                  <a:cubicBezTo>
                    <a:pt x="5734" y="8271"/>
                    <a:pt x="5829" y="8239"/>
                    <a:pt x="5892" y="8145"/>
                  </a:cubicBezTo>
                  <a:lnTo>
                    <a:pt x="6774" y="7325"/>
                  </a:lnTo>
                  <a:cubicBezTo>
                    <a:pt x="7153" y="7452"/>
                    <a:pt x="7548" y="7514"/>
                    <a:pt x="7941" y="7514"/>
                  </a:cubicBezTo>
                  <a:cubicBezTo>
                    <a:pt x="8920" y="7514"/>
                    <a:pt x="9889" y="7131"/>
                    <a:pt x="10586" y="6412"/>
                  </a:cubicBezTo>
                  <a:cubicBezTo>
                    <a:pt x="12035" y="4963"/>
                    <a:pt x="12035" y="2568"/>
                    <a:pt x="10586" y="1088"/>
                  </a:cubicBezTo>
                  <a:cubicBezTo>
                    <a:pt x="9862" y="363"/>
                    <a:pt x="8901" y="1"/>
                    <a:pt x="79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6183;p53">
              <a:extLst>
                <a:ext uri="{FF2B5EF4-FFF2-40B4-BE49-F238E27FC236}">
                  <a16:creationId xmlns:a16="http://schemas.microsoft.com/office/drawing/2014/main" id="{B8378BF1-A14D-6EF1-7B1B-805A571713A6}"/>
                </a:ext>
              </a:extLst>
            </p:cNvPr>
            <p:cNvSpPr/>
            <p:nvPr/>
          </p:nvSpPr>
          <p:spPr>
            <a:xfrm>
              <a:off x="-32048175" y="2342775"/>
              <a:ext cx="55950" cy="51025"/>
            </a:xfrm>
            <a:custGeom>
              <a:avLst/>
              <a:gdLst/>
              <a:ahLst/>
              <a:cxnLst/>
              <a:rect l="l" t="t" r="r" b="b"/>
              <a:pathLst>
                <a:path w="2238" h="2041" extrusionOk="0">
                  <a:moveTo>
                    <a:pt x="1119" y="662"/>
                  </a:moveTo>
                  <a:cubicBezTo>
                    <a:pt x="1206" y="662"/>
                    <a:pt x="1292" y="694"/>
                    <a:pt x="1355" y="757"/>
                  </a:cubicBezTo>
                  <a:cubicBezTo>
                    <a:pt x="1481" y="883"/>
                    <a:pt x="1481" y="1135"/>
                    <a:pt x="1355" y="1229"/>
                  </a:cubicBezTo>
                  <a:cubicBezTo>
                    <a:pt x="1292" y="1292"/>
                    <a:pt x="1206" y="1324"/>
                    <a:pt x="1119" y="1324"/>
                  </a:cubicBezTo>
                  <a:cubicBezTo>
                    <a:pt x="1032" y="1324"/>
                    <a:pt x="946" y="1292"/>
                    <a:pt x="883" y="1229"/>
                  </a:cubicBezTo>
                  <a:cubicBezTo>
                    <a:pt x="725" y="1135"/>
                    <a:pt x="725" y="914"/>
                    <a:pt x="883" y="757"/>
                  </a:cubicBezTo>
                  <a:cubicBezTo>
                    <a:pt x="946" y="694"/>
                    <a:pt x="1032" y="662"/>
                    <a:pt x="1119" y="662"/>
                  </a:cubicBezTo>
                  <a:close/>
                  <a:moveTo>
                    <a:pt x="1115" y="1"/>
                  </a:moveTo>
                  <a:cubicBezTo>
                    <a:pt x="851" y="1"/>
                    <a:pt x="584" y="95"/>
                    <a:pt x="379" y="284"/>
                  </a:cubicBezTo>
                  <a:cubicBezTo>
                    <a:pt x="1" y="694"/>
                    <a:pt x="1" y="1355"/>
                    <a:pt x="379" y="1733"/>
                  </a:cubicBezTo>
                  <a:cubicBezTo>
                    <a:pt x="599" y="1938"/>
                    <a:pt x="867" y="2041"/>
                    <a:pt x="1127" y="2041"/>
                  </a:cubicBezTo>
                  <a:cubicBezTo>
                    <a:pt x="1387" y="2041"/>
                    <a:pt x="1639" y="1938"/>
                    <a:pt x="1828" y="1733"/>
                  </a:cubicBezTo>
                  <a:cubicBezTo>
                    <a:pt x="2238" y="1355"/>
                    <a:pt x="2238" y="694"/>
                    <a:pt x="1828" y="284"/>
                  </a:cubicBezTo>
                  <a:cubicBezTo>
                    <a:pt x="1639" y="95"/>
                    <a:pt x="1379" y="1"/>
                    <a:pt x="11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98" name="Google Shape;6184;p53">
            <a:extLst>
              <a:ext uri="{FF2B5EF4-FFF2-40B4-BE49-F238E27FC236}">
                <a16:creationId xmlns:a16="http://schemas.microsoft.com/office/drawing/2014/main" id="{F72B55F1-173F-9374-1BFD-EFAD85A18F82}"/>
              </a:ext>
            </a:extLst>
          </p:cNvPr>
          <p:cNvSpPr/>
          <p:nvPr/>
        </p:nvSpPr>
        <p:spPr>
          <a:xfrm>
            <a:off x="7121737" y="3704593"/>
            <a:ext cx="516203" cy="510669"/>
          </a:xfrm>
          <a:custGeom>
            <a:avLst/>
            <a:gdLst/>
            <a:ahLst/>
            <a:cxnLst/>
            <a:rect l="l" t="t" r="r" b="b"/>
            <a:pathLst>
              <a:path w="11752" h="11626" extrusionOk="0">
                <a:moveTo>
                  <a:pt x="5829" y="662"/>
                </a:moveTo>
                <a:cubicBezTo>
                  <a:pt x="6049" y="662"/>
                  <a:pt x="6207" y="819"/>
                  <a:pt x="6207" y="1008"/>
                </a:cubicBezTo>
                <a:cubicBezTo>
                  <a:pt x="6207" y="1197"/>
                  <a:pt x="6049" y="1355"/>
                  <a:pt x="5829" y="1355"/>
                </a:cubicBezTo>
                <a:cubicBezTo>
                  <a:pt x="5640" y="1355"/>
                  <a:pt x="5482" y="1197"/>
                  <a:pt x="5482" y="1008"/>
                </a:cubicBezTo>
                <a:cubicBezTo>
                  <a:pt x="5482" y="819"/>
                  <a:pt x="5640" y="662"/>
                  <a:pt x="5829" y="662"/>
                </a:cubicBezTo>
                <a:close/>
                <a:moveTo>
                  <a:pt x="5829" y="2048"/>
                </a:moveTo>
                <a:cubicBezTo>
                  <a:pt x="6743" y="2048"/>
                  <a:pt x="7625" y="2363"/>
                  <a:pt x="8255" y="2898"/>
                </a:cubicBezTo>
                <a:lnTo>
                  <a:pt x="7247" y="3875"/>
                </a:lnTo>
                <a:cubicBezTo>
                  <a:pt x="6869" y="3560"/>
                  <a:pt x="6364" y="3403"/>
                  <a:pt x="5797" y="3403"/>
                </a:cubicBezTo>
                <a:cubicBezTo>
                  <a:pt x="5325" y="3403"/>
                  <a:pt x="4821" y="3560"/>
                  <a:pt x="4380" y="3875"/>
                </a:cubicBezTo>
                <a:lnTo>
                  <a:pt x="3435" y="2930"/>
                </a:lnTo>
                <a:cubicBezTo>
                  <a:pt x="4065" y="2363"/>
                  <a:pt x="4884" y="2048"/>
                  <a:pt x="5829" y="2048"/>
                </a:cubicBezTo>
                <a:close/>
                <a:moveTo>
                  <a:pt x="4852" y="1355"/>
                </a:moveTo>
                <a:cubicBezTo>
                  <a:pt x="4852" y="1418"/>
                  <a:pt x="4884" y="1449"/>
                  <a:pt x="4884" y="1449"/>
                </a:cubicBezTo>
                <a:cubicBezTo>
                  <a:pt x="3214" y="1796"/>
                  <a:pt x="1828" y="3151"/>
                  <a:pt x="1481" y="4883"/>
                </a:cubicBezTo>
                <a:cubicBezTo>
                  <a:pt x="1450" y="4883"/>
                  <a:pt x="1387" y="4820"/>
                  <a:pt x="1387" y="4820"/>
                </a:cubicBezTo>
                <a:lnTo>
                  <a:pt x="1387" y="3718"/>
                </a:lnTo>
                <a:cubicBezTo>
                  <a:pt x="1387" y="2426"/>
                  <a:pt x="2458" y="1355"/>
                  <a:pt x="3750" y="1355"/>
                </a:cubicBezTo>
                <a:close/>
                <a:moveTo>
                  <a:pt x="7908" y="1355"/>
                </a:moveTo>
                <a:cubicBezTo>
                  <a:pt x="9200" y="1355"/>
                  <a:pt x="10240" y="2426"/>
                  <a:pt x="10240" y="3718"/>
                </a:cubicBezTo>
                <a:lnTo>
                  <a:pt x="10240" y="4820"/>
                </a:lnTo>
                <a:cubicBezTo>
                  <a:pt x="10208" y="4820"/>
                  <a:pt x="10177" y="4883"/>
                  <a:pt x="10177" y="4883"/>
                </a:cubicBezTo>
                <a:cubicBezTo>
                  <a:pt x="9830" y="3182"/>
                  <a:pt x="8475" y="1796"/>
                  <a:pt x="6743" y="1449"/>
                </a:cubicBezTo>
                <a:cubicBezTo>
                  <a:pt x="6743" y="1418"/>
                  <a:pt x="6774" y="1355"/>
                  <a:pt x="6774" y="1355"/>
                </a:cubicBezTo>
                <a:close/>
                <a:moveTo>
                  <a:pt x="10618" y="5419"/>
                </a:moveTo>
                <a:cubicBezTo>
                  <a:pt x="10807" y="5419"/>
                  <a:pt x="10964" y="5576"/>
                  <a:pt x="10964" y="5765"/>
                </a:cubicBezTo>
                <a:cubicBezTo>
                  <a:pt x="10964" y="5986"/>
                  <a:pt x="10807" y="6143"/>
                  <a:pt x="10618" y="6143"/>
                </a:cubicBezTo>
                <a:cubicBezTo>
                  <a:pt x="10397" y="6143"/>
                  <a:pt x="10240" y="5986"/>
                  <a:pt x="10240" y="5765"/>
                </a:cubicBezTo>
                <a:cubicBezTo>
                  <a:pt x="10240" y="5576"/>
                  <a:pt x="10397" y="5419"/>
                  <a:pt x="10618" y="5419"/>
                </a:cubicBezTo>
                <a:close/>
                <a:moveTo>
                  <a:pt x="1040" y="5450"/>
                </a:moveTo>
                <a:cubicBezTo>
                  <a:pt x="1229" y="5450"/>
                  <a:pt x="1387" y="5608"/>
                  <a:pt x="1387" y="5828"/>
                </a:cubicBezTo>
                <a:cubicBezTo>
                  <a:pt x="1387" y="6017"/>
                  <a:pt x="1229" y="6175"/>
                  <a:pt x="1040" y="6175"/>
                </a:cubicBezTo>
                <a:cubicBezTo>
                  <a:pt x="851" y="6175"/>
                  <a:pt x="694" y="6017"/>
                  <a:pt x="694" y="5828"/>
                </a:cubicBezTo>
                <a:cubicBezTo>
                  <a:pt x="694" y="5608"/>
                  <a:pt x="851" y="5450"/>
                  <a:pt x="1040" y="5450"/>
                </a:cubicBezTo>
                <a:close/>
                <a:moveTo>
                  <a:pt x="5829" y="4096"/>
                </a:moveTo>
                <a:cubicBezTo>
                  <a:pt x="6774" y="4096"/>
                  <a:pt x="7530" y="4820"/>
                  <a:pt x="7530" y="5765"/>
                </a:cubicBezTo>
                <a:cubicBezTo>
                  <a:pt x="7530" y="6711"/>
                  <a:pt x="6837" y="7498"/>
                  <a:pt x="5829" y="7498"/>
                </a:cubicBezTo>
                <a:cubicBezTo>
                  <a:pt x="4884" y="7498"/>
                  <a:pt x="4096" y="6711"/>
                  <a:pt x="4159" y="5734"/>
                </a:cubicBezTo>
                <a:cubicBezTo>
                  <a:pt x="4191" y="4789"/>
                  <a:pt x="4884" y="4096"/>
                  <a:pt x="5829" y="4096"/>
                </a:cubicBezTo>
                <a:close/>
                <a:moveTo>
                  <a:pt x="2930" y="3371"/>
                </a:moveTo>
                <a:lnTo>
                  <a:pt x="3876" y="4316"/>
                </a:lnTo>
                <a:cubicBezTo>
                  <a:pt x="3561" y="4757"/>
                  <a:pt x="3403" y="5261"/>
                  <a:pt x="3403" y="5765"/>
                </a:cubicBezTo>
                <a:cubicBezTo>
                  <a:pt x="3403" y="6301"/>
                  <a:pt x="3561" y="6805"/>
                  <a:pt x="3876" y="7183"/>
                </a:cubicBezTo>
                <a:lnTo>
                  <a:pt x="2899" y="8191"/>
                </a:lnTo>
                <a:cubicBezTo>
                  <a:pt x="2363" y="7561"/>
                  <a:pt x="2048" y="6711"/>
                  <a:pt x="2048" y="5765"/>
                </a:cubicBezTo>
                <a:cubicBezTo>
                  <a:pt x="2048" y="4883"/>
                  <a:pt x="2363" y="4001"/>
                  <a:pt x="2930" y="3371"/>
                </a:cubicBezTo>
                <a:close/>
                <a:moveTo>
                  <a:pt x="8759" y="3340"/>
                </a:moveTo>
                <a:cubicBezTo>
                  <a:pt x="9294" y="4001"/>
                  <a:pt x="9609" y="4820"/>
                  <a:pt x="9609" y="5734"/>
                </a:cubicBezTo>
                <a:cubicBezTo>
                  <a:pt x="9578" y="6711"/>
                  <a:pt x="9263" y="7561"/>
                  <a:pt x="8727" y="8191"/>
                </a:cubicBezTo>
                <a:lnTo>
                  <a:pt x="7782" y="7246"/>
                </a:lnTo>
                <a:cubicBezTo>
                  <a:pt x="8097" y="6805"/>
                  <a:pt x="8255" y="6301"/>
                  <a:pt x="8255" y="5765"/>
                </a:cubicBezTo>
                <a:cubicBezTo>
                  <a:pt x="8255" y="5576"/>
                  <a:pt x="8192" y="5387"/>
                  <a:pt x="8160" y="5198"/>
                </a:cubicBezTo>
                <a:cubicBezTo>
                  <a:pt x="8097" y="4883"/>
                  <a:pt x="7971" y="4600"/>
                  <a:pt x="7782" y="4316"/>
                </a:cubicBezTo>
                <a:lnTo>
                  <a:pt x="8759" y="3340"/>
                </a:lnTo>
                <a:close/>
                <a:moveTo>
                  <a:pt x="7310" y="7719"/>
                </a:moveTo>
                <a:lnTo>
                  <a:pt x="8255" y="8664"/>
                </a:lnTo>
                <a:cubicBezTo>
                  <a:pt x="7562" y="9231"/>
                  <a:pt x="6743" y="9546"/>
                  <a:pt x="5829" y="9546"/>
                </a:cubicBezTo>
                <a:cubicBezTo>
                  <a:pt x="4947" y="9546"/>
                  <a:pt x="4065" y="9231"/>
                  <a:pt x="3435" y="8695"/>
                </a:cubicBezTo>
                <a:lnTo>
                  <a:pt x="4411" y="7719"/>
                </a:lnTo>
                <a:cubicBezTo>
                  <a:pt x="4821" y="8034"/>
                  <a:pt x="5325" y="8191"/>
                  <a:pt x="5829" y="8191"/>
                </a:cubicBezTo>
                <a:cubicBezTo>
                  <a:pt x="6364" y="8191"/>
                  <a:pt x="6869" y="8034"/>
                  <a:pt x="7310" y="7719"/>
                </a:cubicBezTo>
                <a:close/>
                <a:moveTo>
                  <a:pt x="1481" y="6711"/>
                </a:moveTo>
                <a:cubicBezTo>
                  <a:pt x="1828" y="8443"/>
                  <a:pt x="3214" y="9798"/>
                  <a:pt x="4884" y="10145"/>
                </a:cubicBezTo>
                <a:cubicBezTo>
                  <a:pt x="4884" y="10176"/>
                  <a:pt x="4852" y="10239"/>
                  <a:pt x="4852" y="10271"/>
                </a:cubicBezTo>
                <a:lnTo>
                  <a:pt x="3781" y="10271"/>
                </a:lnTo>
                <a:cubicBezTo>
                  <a:pt x="2458" y="10271"/>
                  <a:pt x="1387" y="9168"/>
                  <a:pt x="1387" y="7813"/>
                </a:cubicBezTo>
                <a:lnTo>
                  <a:pt x="1387" y="6774"/>
                </a:lnTo>
                <a:cubicBezTo>
                  <a:pt x="1418" y="6774"/>
                  <a:pt x="1481" y="6711"/>
                  <a:pt x="1481" y="6711"/>
                </a:cubicBezTo>
                <a:close/>
                <a:moveTo>
                  <a:pt x="10177" y="6711"/>
                </a:moveTo>
                <a:cubicBezTo>
                  <a:pt x="10208" y="6711"/>
                  <a:pt x="10240" y="6774"/>
                  <a:pt x="10240" y="6774"/>
                </a:cubicBezTo>
                <a:lnTo>
                  <a:pt x="10240" y="7876"/>
                </a:lnTo>
                <a:cubicBezTo>
                  <a:pt x="10240" y="9168"/>
                  <a:pt x="9200" y="10271"/>
                  <a:pt x="7877" y="10271"/>
                </a:cubicBezTo>
                <a:lnTo>
                  <a:pt x="6774" y="10271"/>
                </a:lnTo>
                <a:cubicBezTo>
                  <a:pt x="6774" y="10239"/>
                  <a:pt x="6743" y="10176"/>
                  <a:pt x="6743" y="10145"/>
                </a:cubicBezTo>
                <a:cubicBezTo>
                  <a:pt x="8475" y="9798"/>
                  <a:pt x="9830" y="8412"/>
                  <a:pt x="10177" y="6711"/>
                </a:cubicBezTo>
                <a:close/>
                <a:moveTo>
                  <a:pt x="5829" y="10239"/>
                </a:moveTo>
                <a:cubicBezTo>
                  <a:pt x="6049" y="10239"/>
                  <a:pt x="6207" y="10397"/>
                  <a:pt x="6207" y="10586"/>
                </a:cubicBezTo>
                <a:cubicBezTo>
                  <a:pt x="6144" y="10775"/>
                  <a:pt x="5986" y="10932"/>
                  <a:pt x="5829" y="10932"/>
                </a:cubicBezTo>
                <a:cubicBezTo>
                  <a:pt x="5640" y="10932"/>
                  <a:pt x="5482" y="10775"/>
                  <a:pt x="5482" y="10586"/>
                </a:cubicBezTo>
                <a:cubicBezTo>
                  <a:pt x="5482" y="10397"/>
                  <a:pt x="5640" y="10239"/>
                  <a:pt x="5829" y="10239"/>
                </a:cubicBezTo>
                <a:close/>
                <a:moveTo>
                  <a:pt x="5829" y="0"/>
                </a:moveTo>
                <a:cubicBezTo>
                  <a:pt x="5388" y="0"/>
                  <a:pt x="5010" y="315"/>
                  <a:pt x="4852" y="693"/>
                </a:cubicBezTo>
                <a:lnTo>
                  <a:pt x="3813" y="693"/>
                </a:lnTo>
                <a:cubicBezTo>
                  <a:pt x="2111" y="693"/>
                  <a:pt x="725" y="2079"/>
                  <a:pt x="725" y="3781"/>
                </a:cubicBezTo>
                <a:lnTo>
                  <a:pt x="725" y="4820"/>
                </a:lnTo>
                <a:cubicBezTo>
                  <a:pt x="316" y="4946"/>
                  <a:pt x="0" y="5356"/>
                  <a:pt x="0" y="5828"/>
                </a:cubicBezTo>
                <a:cubicBezTo>
                  <a:pt x="0" y="6301"/>
                  <a:pt x="316" y="6648"/>
                  <a:pt x="725" y="6805"/>
                </a:cubicBezTo>
                <a:lnTo>
                  <a:pt x="725" y="7876"/>
                </a:lnTo>
                <a:cubicBezTo>
                  <a:pt x="725" y="9546"/>
                  <a:pt x="2111" y="10964"/>
                  <a:pt x="3813" y="10964"/>
                </a:cubicBezTo>
                <a:lnTo>
                  <a:pt x="4915" y="10964"/>
                </a:lnTo>
                <a:cubicBezTo>
                  <a:pt x="5073" y="11373"/>
                  <a:pt x="5419" y="11625"/>
                  <a:pt x="5892" y="11625"/>
                </a:cubicBezTo>
                <a:cubicBezTo>
                  <a:pt x="6333" y="11625"/>
                  <a:pt x="6711" y="11310"/>
                  <a:pt x="6869" y="10932"/>
                </a:cubicBezTo>
                <a:lnTo>
                  <a:pt x="7971" y="10932"/>
                </a:lnTo>
                <a:cubicBezTo>
                  <a:pt x="9672" y="10932"/>
                  <a:pt x="11059" y="9546"/>
                  <a:pt x="11059" y="7845"/>
                </a:cubicBezTo>
                <a:lnTo>
                  <a:pt x="11059" y="6774"/>
                </a:lnTo>
                <a:cubicBezTo>
                  <a:pt x="11216" y="6711"/>
                  <a:pt x="11311" y="6648"/>
                  <a:pt x="11437" y="6522"/>
                </a:cubicBezTo>
                <a:cubicBezTo>
                  <a:pt x="11626" y="6333"/>
                  <a:pt x="11752" y="6049"/>
                  <a:pt x="11752" y="5765"/>
                </a:cubicBezTo>
                <a:cubicBezTo>
                  <a:pt x="11752" y="5513"/>
                  <a:pt x="11626" y="5230"/>
                  <a:pt x="11437" y="5041"/>
                </a:cubicBezTo>
                <a:cubicBezTo>
                  <a:pt x="11248" y="4946"/>
                  <a:pt x="11090" y="4883"/>
                  <a:pt x="10964" y="4820"/>
                </a:cubicBezTo>
                <a:lnTo>
                  <a:pt x="10964" y="3781"/>
                </a:lnTo>
                <a:cubicBezTo>
                  <a:pt x="10964" y="2079"/>
                  <a:pt x="9578" y="693"/>
                  <a:pt x="7877" y="693"/>
                </a:cubicBezTo>
                <a:lnTo>
                  <a:pt x="6837" y="693"/>
                </a:lnTo>
                <a:cubicBezTo>
                  <a:pt x="6711" y="315"/>
                  <a:pt x="6301" y="0"/>
                  <a:pt x="5829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99" name="Google Shape;6185;p53">
            <a:extLst>
              <a:ext uri="{FF2B5EF4-FFF2-40B4-BE49-F238E27FC236}">
                <a16:creationId xmlns:a16="http://schemas.microsoft.com/office/drawing/2014/main" id="{1AE1C8C7-6F13-69AB-A8F5-94DB4C6C847D}"/>
              </a:ext>
            </a:extLst>
          </p:cNvPr>
          <p:cNvGrpSpPr/>
          <p:nvPr/>
        </p:nvGrpSpPr>
        <p:grpSpPr>
          <a:xfrm>
            <a:off x="1312010" y="2444387"/>
            <a:ext cx="513436" cy="514841"/>
            <a:chOff x="-35495600" y="1912725"/>
            <a:chExt cx="292225" cy="293025"/>
          </a:xfrm>
          <a:solidFill>
            <a:srgbClr val="054B99"/>
          </a:solidFill>
        </p:grpSpPr>
        <p:sp>
          <p:nvSpPr>
            <p:cNvPr id="2300" name="Google Shape;6186;p53">
              <a:extLst>
                <a:ext uri="{FF2B5EF4-FFF2-40B4-BE49-F238E27FC236}">
                  <a16:creationId xmlns:a16="http://schemas.microsoft.com/office/drawing/2014/main" id="{300CB9C3-B1AF-7A69-723C-49B8A229DFCD}"/>
                </a:ext>
              </a:extLst>
            </p:cNvPr>
            <p:cNvSpPr/>
            <p:nvPr/>
          </p:nvSpPr>
          <p:spPr>
            <a:xfrm>
              <a:off x="-35495600" y="1912725"/>
              <a:ext cx="102400" cy="293025"/>
            </a:xfrm>
            <a:custGeom>
              <a:avLst/>
              <a:gdLst/>
              <a:ahLst/>
              <a:cxnLst/>
              <a:rect l="l" t="t" r="r" b="b"/>
              <a:pathLst>
                <a:path w="4096" h="11721" extrusionOk="0">
                  <a:moveTo>
                    <a:pt x="3088" y="726"/>
                  </a:moveTo>
                  <a:cubicBezTo>
                    <a:pt x="3277" y="726"/>
                    <a:pt x="3435" y="883"/>
                    <a:pt x="3435" y="1041"/>
                  </a:cubicBezTo>
                  <a:lnTo>
                    <a:pt x="3435" y="3120"/>
                  </a:lnTo>
                  <a:cubicBezTo>
                    <a:pt x="3435" y="3309"/>
                    <a:pt x="3277" y="3467"/>
                    <a:pt x="3088" y="3467"/>
                  </a:cubicBezTo>
                  <a:lnTo>
                    <a:pt x="2710" y="3467"/>
                  </a:lnTo>
                  <a:lnTo>
                    <a:pt x="2710" y="726"/>
                  </a:lnTo>
                  <a:close/>
                  <a:moveTo>
                    <a:pt x="2080" y="757"/>
                  </a:moveTo>
                  <a:lnTo>
                    <a:pt x="2080" y="3561"/>
                  </a:lnTo>
                  <a:cubicBezTo>
                    <a:pt x="1702" y="3719"/>
                    <a:pt x="1418" y="4065"/>
                    <a:pt x="1418" y="4538"/>
                  </a:cubicBezTo>
                  <a:lnTo>
                    <a:pt x="1418" y="7310"/>
                  </a:lnTo>
                  <a:cubicBezTo>
                    <a:pt x="1418" y="7720"/>
                    <a:pt x="1702" y="8129"/>
                    <a:pt x="2080" y="8287"/>
                  </a:cubicBezTo>
                  <a:lnTo>
                    <a:pt x="2080" y="11028"/>
                  </a:lnTo>
                  <a:cubicBezTo>
                    <a:pt x="1292" y="10870"/>
                    <a:pt x="725" y="10177"/>
                    <a:pt x="725" y="9326"/>
                  </a:cubicBezTo>
                  <a:lnTo>
                    <a:pt x="725" y="2458"/>
                  </a:lnTo>
                  <a:cubicBezTo>
                    <a:pt x="725" y="1639"/>
                    <a:pt x="1292" y="915"/>
                    <a:pt x="2080" y="757"/>
                  </a:cubicBezTo>
                  <a:close/>
                  <a:moveTo>
                    <a:pt x="3136" y="8314"/>
                  </a:moveTo>
                  <a:cubicBezTo>
                    <a:pt x="3303" y="8314"/>
                    <a:pt x="3435" y="8461"/>
                    <a:pt x="3435" y="8633"/>
                  </a:cubicBezTo>
                  <a:lnTo>
                    <a:pt x="3435" y="10681"/>
                  </a:lnTo>
                  <a:cubicBezTo>
                    <a:pt x="3435" y="10870"/>
                    <a:pt x="3277" y="11028"/>
                    <a:pt x="3088" y="11028"/>
                  </a:cubicBezTo>
                  <a:lnTo>
                    <a:pt x="2710" y="11028"/>
                  </a:lnTo>
                  <a:lnTo>
                    <a:pt x="2710" y="8318"/>
                  </a:lnTo>
                  <a:lnTo>
                    <a:pt x="3088" y="8318"/>
                  </a:lnTo>
                  <a:cubicBezTo>
                    <a:pt x="3104" y="8316"/>
                    <a:pt x="3120" y="8314"/>
                    <a:pt x="3136" y="8314"/>
                  </a:cubicBezTo>
                  <a:close/>
                  <a:moveTo>
                    <a:pt x="2395" y="1"/>
                  </a:moveTo>
                  <a:cubicBezTo>
                    <a:pt x="1072" y="1"/>
                    <a:pt x="0" y="1104"/>
                    <a:pt x="0" y="2427"/>
                  </a:cubicBezTo>
                  <a:lnTo>
                    <a:pt x="0" y="9263"/>
                  </a:lnTo>
                  <a:cubicBezTo>
                    <a:pt x="0" y="10618"/>
                    <a:pt x="1072" y="11721"/>
                    <a:pt x="2395" y="11721"/>
                  </a:cubicBezTo>
                  <a:lnTo>
                    <a:pt x="3088" y="11721"/>
                  </a:lnTo>
                  <a:cubicBezTo>
                    <a:pt x="3624" y="11721"/>
                    <a:pt x="4096" y="11248"/>
                    <a:pt x="4096" y="10681"/>
                  </a:cubicBezTo>
                  <a:lnTo>
                    <a:pt x="4096" y="8633"/>
                  </a:lnTo>
                  <a:cubicBezTo>
                    <a:pt x="4096" y="8098"/>
                    <a:pt x="3624" y="7625"/>
                    <a:pt x="3088" y="7625"/>
                  </a:cubicBezTo>
                  <a:lnTo>
                    <a:pt x="2395" y="7625"/>
                  </a:lnTo>
                  <a:cubicBezTo>
                    <a:pt x="2206" y="7625"/>
                    <a:pt x="2048" y="7468"/>
                    <a:pt x="2048" y="7247"/>
                  </a:cubicBezTo>
                  <a:lnTo>
                    <a:pt x="2048" y="4506"/>
                  </a:lnTo>
                  <a:cubicBezTo>
                    <a:pt x="2048" y="4317"/>
                    <a:pt x="2206" y="4160"/>
                    <a:pt x="2395" y="4160"/>
                  </a:cubicBezTo>
                  <a:lnTo>
                    <a:pt x="3088" y="4160"/>
                  </a:lnTo>
                  <a:cubicBezTo>
                    <a:pt x="3624" y="4160"/>
                    <a:pt x="4096" y="3687"/>
                    <a:pt x="4096" y="3120"/>
                  </a:cubicBezTo>
                  <a:lnTo>
                    <a:pt x="4096" y="1041"/>
                  </a:lnTo>
                  <a:cubicBezTo>
                    <a:pt x="4096" y="474"/>
                    <a:pt x="3624" y="1"/>
                    <a:pt x="30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6187;p53">
              <a:extLst>
                <a:ext uri="{FF2B5EF4-FFF2-40B4-BE49-F238E27FC236}">
                  <a16:creationId xmlns:a16="http://schemas.microsoft.com/office/drawing/2014/main" id="{38868D56-0D7A-38C8-A311-DBEA2E705EA7}"/>
                </a:ext>
              </a:extLst>
            </p:cNvPr>
            <p:cNvSpPr/>
            <p:nvPr/>
          </p:nvSpPr>
          <p:spPr>
            <a:xfrm>
              <a:off x="-35305775" y="1912725"/>
              <a:ext cx="102400" cy="292250"/>
            </a:xfrm>
            <a:custGeom>
              <a:avLst/>
              <a:gdLst/>
              <a:ahLst/>
              <a:cxnLst/>
              <a:rect l="l" t="t" r="r" b="b"/>
              <a:pathLst>
                <a:path w="4096" h="11690" extrusionOk="0">
                  <a:moveTo>
                    <a:pt x="1386" y="694"/>
                  </a:moveTo>
                  <a:lnTo>
                    <a:pt x="1386" y="3435"/>
                  </a:lnTo>
                  <a:lnTo>
                    <a:pt x="1040" y="3435"/>
                  </a:lnTo>
                  <a:cubicBezTo>
                    <a:pt x="1023" y="3438"/>
                    <a:pt x="1007" y="3439"/>
                    <a:pt x="992" y="3439"/>
                  </a:cubicBezTo>
                  <a:cubicBezTo>
                    <a:pt x="825" y="3439"/>
                    <a:pt x="693" y="3293"/>
                    <a:pt x="693" y="3120"/>
                  </a:cubicBezTo>
                  <a:lnTo>
                    <a:pt x="693" y="1041"/>
                  </a:lnTo>
                  <a:cubicBezTo>
                    <a:pt x="693" y="852"/>
                    <a:pt x="851" y="694"/>
                    <a:pt x="1040" y="694"/>
                  </a:cubicBezTo>
                  <a:close/>
                  <a:moveTo>
                    <a:pt x="1386" y="8287"/>
                  </a:moveTo>
                  <a:lnTo>
                    <a:pt x="1386" y="10996"/>
                  </a:lnTo>
                  <a:lnTo>
                    <a:pt x="1040" y="10996"/>
                  </a:lnTo>
                  <a:cubicBezTo>
                    <a:pt x="851" y="10996"/>
                    <a:pt x="693" y="10839"/>
                    <a:pt x="693" y="10681"/>
                  </a:cubicBezTo>
                  <a:lnTo>
                    <a:pt x="693" y="8633"/>
                  </a:lnTo>
                  <a:cubicBezTo>
                    <a:pt x="693" y="8444"/>
                    <a:pt x="851" y="8287"/>
                    <a:pt x="1040" y="8287"/>
                  </a:cubicBezTo>
                  <a:close/>
                  <a:moveTo>
                    <a:pt x="2016" y="757"/>
                  </a:moveTo>
                  <a:cubicBezTo>
                    <a:pt x="2804" y="915"/>
                    <a:pt x="3403" y="1639"/>
                    <a:pt x="3403" y="2458"/>
                  </a:cubicBezTo>
                  <a:lnTo>
                    <a:pt x="3403" y="9295"/>
                  </a:lnTo>
                  <a:cubicBezTo>
                    <a:pt x="3403" y="10114"/>
                    <a:pt x="2804" y="10839"/>
                    <a:pt x="2016" y="10996"/>
                  </a:cubicBezTo>
                  <a:lnTo>
                    <a:pt x="2016" y="8255"/>
                  </a:lnTo>
                  <a:cubicBezTo>
                    <a:pt x="2426" y="8098"/>
                    <a:pt x="2678" y="7720"/>
                    <a:pt x="2678" y="7247"/>
                  </a:cubicBezTo>
                  <a:lnTo>
                    <a:pt x="2678" y="4506"/>
                  </a:lnTo>
                  <a:cubicBezTo>
                    <a:pt x="2678" y="4065"/>
                    <a:pt x="2426" y="3687"/>
                    <a:pt x="2016" y="3530"/>
                  </a:cubicBezTo>
                  <a:lnTo>
                    <a:pt x="2016" y="757"/>
                  </a:lnTo>
                  <a:close/>
                  <a:moveTo>
                    <a:pt x="1040" y="1"/>
                  </a:moveTo>
                  <a:cubicBezTo>
                    <a:pt x="473" y="1"/>
                    <a:pt x="0" y="474"/>
                    <a:pt x="0" y="1041"/>
                  </a:cubicBezTo>
                  <a:lnTo>
                    <a:pt x="0" y="3120"/>
                  </a:lnTo>
                  <a:cubicBezTo>
                    <a:pt x="0" y="3687"/>
                    <a:pt x="473" y="4128"/>
                    <a:pt x="1040" y="4128"/>
                  </a:cubicBezTo>
                  <a:lnTo>
                    <a:pt x="1701" y="4128"/>
                  </a:lnTo>
                  <a:cubicBezTo>
                    <a:pt x="1890" y="4128"/>
                    <a:pt x="2048" y="4286"/>
                    <a:pt x="2048" y="4506"/>
                  </a:cubicBezTo>
                  <a:lnTo>
                    <a:pt x="2048" y="7247"/>
                  </a:lnTo>
                  <a:cubicBezTo>
                    <a:pt x="2048" y="7436"/>
                    <a:pt x="1890" y="7625"/>
                    <a:pt x="1701" y="7625"/>
                  </a:cubicBezTo>
                  <a:lnTo>
                    <a:pt x="1040" y="7625"/>
                  </a:lnTo>
                  <a:cubicBezTo>
                    <a:pt x="473" y="7625"/>
                    <a:pt x="0" y="8098"/>
                    <a:pt x="0" y="8633"/>
                  </a:cubicBezTo>
                  <a:lnTo>
                    <a:pt x="0" y="10681"/>
                  </a:lnTo>
                  <a:cubicBezTo>
                    <a:pt x="0" y="11248"/>
                    <a:pt x="473" y="11689"/>
                    <a:pt x="1040" y="11689"/>
                  </a:cubicBezTo>
                  <a:lnTo>
                    <a:pt x="1701" y="11689"/>
                  </a:lnTo>
                  <a:cubicBezTo>
                    <a:pt x="3056" y="11689"/>
                    <a:pt x="4096" y="10650"/>
                    <a:pt x="4096" y="9295"/>
                  </a:cubicBezTo>
                  <a:lnTo>
                    <a:pt x="4096" y="2458"/>
                  </a:lnTo>
                  <a:cubicBezTo>
                    <a:pt x="4096" y="1104"/>
                    <a:pt x="2993" y="1"/>
                    <a:pt x="17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6188;p53">
              <a:extLst>
                <a:ext uri="{FF2B5EF4-FFF2-40B4-BE49-F238E27FC236}">
                  <a16:creationId xmlns:a16="http://schemas.microsoft.com/office/drawing/2014/main" id="{85357537-82D1-2C99-5743-D621F1A71E34}"/>
                </a:ext>
              </a:extLst>
            </p:cNvPr>
            <p:cNvSpPr/>
            <p:nvPr/>
          </p:nvSpPr>
          <p:spPr>
            <a:xfrm>
              <a:off x="-35427875" y="2017025"/>
              <a:ext cx="155200" cy="85800"/>
            </a:xfrm>
            <a:custGeom>
              <a:avLst/>
              <a:gdLst/>
              <a:ahLst/>
              <a:cxnLst/>
              <a:rect l="l" t="t" r="r" b="b"/>
              <a:pathLst>
                <a:path w="6208" h="3432" extrusionOk="0">
                  <a:moveTo>
                    <a:pt x="4853" y="1122"/>
                  </a:moveTo>
                  <a:lnTo>
                    <a:pt x="5420" y="1657"/>
                  </a:lnTo>
                  <a:lnTo>
                    <a:pt x="4853" y="2256"/>
                  </a:lnTo>
                  <a:cubicBezTo>
                    <a:pt x="4821" y="2130"/>
                    <a:pt x="4695" y="2035"/>
                    <a:pt x="4538" y="2035"/>
                  </a:cubicBezTo>
                  <a:lnTo>
                    <a:pt x="1734" y="2035"/>
                  </a:lnTo>
                  <a:cubicBezTo>
                    <a:pt x="1576" y="2035"/>
                    <a:pt x="1482" y="2098"/>
                    <a:pt x="1419" y="2256"/>
                  </a:cubicBezTo>
                  <a:lnTo>
                    <a:pt x="883" y="1657"/>
                  </a:lnTo>
                  <a:lnTo>
                    <a:pt x="1419" y="1122"/>
                  </a:lnTo>
                  <a:cubicBezTo>
                    <a:pt x="1482" y="1248"/>
                    <a:pt x="1576" y="1342"/>
                    <a:pt x="1734" y="1342"/>
                  </a:cubicBezTo>
                  <a:lnTo>
                    <a:pt x="4538" y="1342"/>
                  </a:lnTo>
                  <a:cubicBezTo>
                    <a:pt x="4695" y="1342"/>
                    <a:pt x="4821" y="1279"/>
                    <a:pt x="4853" y="1122"/>
                  </a:cubicBezTo>
                  <a:close/>
                  <a:moveTo>
                    <a:pt x="1715" y="0"/>
                  </a:moveTo>
                  <a:cubicBezTo>
                    <a:pt x="1631" y="0"/>
                    <a:pt x="1553" y="22"/>
                    <a:pt x="1513" y="82"/>
                  </a:cubicBezTo>
                  <a:lnTo>
                    <a:pt x="127" y="1468"/>
                  </a:lnTo>
                  <a:cubicBezTo>
                    <a:pt x="1" y="1594"/>
                    <a:pt x="1" y="1783"/>
                    <a:pt x="127" y="1941"/>
                  </a:cubicBezTo>
                  <a:lnTo>
                    <a:pt x="1513" y="3327"/>
                  </a:lnTo>
                  <a:cubicBezTo>
                    <a:pt x="1550" y="3401"/>
                    <a:pt x="1619" y="3432"/>
                    <a:pt x="1696" y="3432"/>
                  </a:cubicBezTo>
                  <a:cubicBezTo>
                    <a:pt x="1750" y="3432"/>
                    <a:pt x="1807" y="3416"/>
                    <a:pt x="1860" y="3390"/>
                  </a:cubicBezTo>
                  <a:cubicBezTo>
                    <a:pt x="1986" y="3359"/>
                    <a:pt x="2049" y="3201"/>
                    <a:pt x="2049" y="3075"/>
                  </a:cubicBezTo>
                  <a:lnTo>
                    <a:pt x="2049" y="2729"/>
                  </a:lnTo>
                  <a:lnTo>
                    <a:pt x="4160" y="2729"/>
                  </a:lnTo>
                  <a:lnTo>
                    <a:pt x="4160" y="3075"/>
                  </a:lnTo>
                  <a:cubicBezTo>
                    <a:pt x="4160" y="3233"/>
                    <a:pt x="4223" y="3359"/>
                    <a:pt x="4349" y="3390"/>
                  </a:cubicBezTo>
                  <a:cubicBezTo>
                    <a:pt x="4401" y="3416"/>
                    <a:pt x="4458" y="3432"/>
                    <a:pt x="4512" y="3432"/>
                  </a:cubicBezTo>
                  <a:cubicBezTo>
                    <a:pt x="4589" y="3432"/>
                    <a:pt x="4658" y="3401"/>
                    <a:pt x="4695" y="3327"/>
                  </a:cubicBezTo>
                  <a:lnTo>
                    <a:pt x="6081" y="1941"/>
                  </a:lnTo>
                  <a:cubicBezTo>
                    <a:pt x="6207" y="1815"/>
                    <a:pt x="6207" y="1594"/>
                    <a:pt x="6081" y="1468"/>
                  </a:cubicBezTo>
                  <a:lnTo>
                    <a:pt x="4695" y="82"/>
                  </a:lnTo>
                  <a:cubicBezTo>
                    <a:pt x="4649" y="36"/>
                    <a:pt x="4552" y="7"/>
                    <a:pt x="4454" y="7"/>
                  </a:cubicBezTo>
                  <a:cubicBezTo>
                    <a:pt x="4418" y="7"/>
                    <a:pt x="4382" y="11"/>
                    <a:pt x="4349" y="19"/>
                  </a:cubicBezTo>
                  <a:cubicBezTo>
                    <a:pt x="4223" y="51"/>
                    <a:pt x="4160" y="208"/>
                    <a:pt x="4160" y="334"/>
                  </a:cubicBezTo>
                  <a:lnTo>
                    <a:pt x="4160" y="681"/>
                  </a:lnTo>
                  <a:lnTo>
                    <a:pt x="2049" y="681"/>
                  </a:lnTo>
                  <a:lnTo>
                    <a:pt x="2049" y="334"/>
                  </a:lnTo>
                  <a:cubicBezTo>
                    <a:pt x="2049" y="177"/>
                    <a:pt x="1986" y="51"/>
                    <a:pt x="1860" y="19"/>
                  </a:cubicBezTo>
                  <a:cubicBezTo>
                    <a:pt x="1814" y="8"/>
                    <a:pt x="1763" y="0"/>
                    <a:pt x="17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3" name="Google Shape;6189;p53">
            <a:extLst>
              <a:ext uri="{FF2B5EF4-FFF2-40B4-BE49-F238E27FC236}">
                <a16:creationId xmlns:a16="http://schemas.microsoft.com/office/drawing/2014/main" id="{641D809F-EA5B-E8D7-562F-335B4A3B8AB2}"/>
              </a:ext>
            </a:extLst>
          </p:cNvPr>
          <p:cNvSpPr/>
          <p:nvPr/>
        </p:nvSpPr>
        <p:spPr>
          <a:xfrm>
            <a:off x="1307817" y="3098431"/>
            <a:ext cx="516203" cy="513436"/>
          </a:xfrm>
          <a:custGeom>
            <a:avLst/>
            <a:gdLst/>
            <a:ahLst/>
            <a:cxnLst/>
            <a:rect l="l" t="t" r="r" b="b"/>
            <a:pathLst>
              <a:path w="11752" h="11689" extrusionOk="0">
                <a:moveTo>
                  <a:pt x="5860" y="662"/>
                </a:moveTo>
                <a:cubicBezTo>
                  <a:pt x="6427" y="662"/>
                  <a:pt x="6900" y="1135"/>
                  <a:pt x="6900" y="1670"/>
                </a:cubicBezTo>
                <a:cubicBezTo>
                  <a:pt x="6900" y="2238"/>
                  <a:pt x="6427" y="2710"/>
                  <a:pt x="5860" y="2710"/>
                </a:cubicBezTo>
                <a:cubicBezTo>
                  <a:pt x="5293" y="2710"/>
                  <a:pt x="4821" y="2238"/>
                  <a:pt x="4821" y="1670"/>
                </a:cubicBezTo>
                <a:cubicBezTo>
                  <a:pt x="4821" y="1135"/>
                  <a:pt x="5293" y="662"/>
                  <a:pt x="5860" y="662"/>
                </a:cubicBezTo>
                <a:close/>
                <a:moveTo>
                  <a:pt x="5860" y="3372"/>
                </a:moveTo>
                <a:cubicBezTo>
                  <a:pt x="7058" y="3403"/>
                  <a:pt x="8034" y="4317"/>
                  <a:pt x="8223" y="5451"/>
                </a:cubicBezTo>
                <a:lnTo>
                  <a:pt x="3466" y="5451"/>
                </a:lnTo>
                <a:cubicBezTo>
                  <a:pt x="3624" y="4285"/>
                  <a:pt x="4663" y="3372"/>
                  <a:pt x="5860" y="3372"/>
                </a:cubicBezTo>
                <a:close/>
                <a:moveTo>
                  <a:pt x="9420" y="7562"/>
                </a:moveTo>
                <a:cubicBezTo>
                  <a:pt x="9956" y="7562"/>
                  <a:pt x="10429" y="7814"/>
                  <a:pt x="10744" y="8223"/>
                </a:cubicBezTo>
                <a:lnTo>
                  <a:pt x="10082" y="8223"/>
                </a:lnTo>
                <a:cubicBezTo>
                  <a:pt x="9546" y="8223"/>
                  <a:pt x="9074" y="8696"/>
                  <a:pt x="9074" y="9232"/>
                </a:cubicBezTo>
                <a:cubicBezTo>
                  <a:pt x="9074" y="9799"/>
                  <a:pt x="9546" y="10271"/>
                  <a:pt x="10082" y="10271"/>
                </a:cubicBezTo>
                <a:lnTo>
                  <a:pt x="10744" y="10271"/>
                </a:lnTo>
                <a:cubicBezTo>
                  <a:pt x="10429" y="10712"/>
                  <a:pt x="9925" y="10933"/>
                  <a:pt x="9420" y="10933"/>
                </a:cubicBezTo>
                <a:cubicBezTo>
                  <a:pt x="8696" y="10933"/>
                  <a:pt x="8034" y="10460"/>
                  <a:pt x="7814" y="9799"/>
                </a:cubicBezTo>
                <a:cubicBezTo>
                  <a:pt x="7751" y="9673"/>
                  <a:pt x="7593" y="9547"/>
                  <a:pt x="7499" y="9547"/>
                </a:cubicBezTo>
                <a:lnTo>
                  <a:pt x="4222" y="9547"/>
                </a:lnTo>
                <a:cubicBezTo>
                  <a:pt x="4065" y="9547"/>
                  <a:pt x="3939" y="9641"/>
                  <a:pt x="3907" y="9799"/>
                </a:cubicBezTo>
                <a:cubicBezTo>
                  <a:pt x="3655" y="10460"/>
                  <a:pt x="2993" y="10933"/>
                  <a:pt x="2300" y="10933"/>
                </a:cubicBezTo>
                <a:cubicBezTo>
                  <a:pt x="1733" y="10933"/>
                  <a:pt x="1261" y="10649"/>
                  <a:pt x="914" y="10271"/>
                </a:cubicBezTo>
                <a:lnTo>
                  <a:pt x="1576" y="10271"/>
                </a:lnTo>
                <a:cubicBezTo>
                  <a:pt x="2143" y="10271"/>
                  <a:pt x="2615" y="9799"/>
                  <a:pt x="2615" y="9232"/>
                </a:cubicBezTo>
                <a:cubicBezTo>
                  <a:pt x="2615" y="8696"/>
                  <a:pt x="2143" y="8223"/>
                  <a:pt x="1576" y="8223"/>
                </a:cubicBezTo>
                <a:lnTo>
                  <a:pt x="914" y="8223"/>
                </a:lnTo>
                <a:cubicBezTo>
                  <a:pt x="1229" y="7782"/>
                  <a:pt x="1733" y="7562"/>
                  <a:pt x="2300" y="7562"/>
                </a:cubicBezTo>
                <a:cubicBezTo>
                  <a:pt x="2993" y="7562"/>
                  <a:pt x="3655" y="8034"/>
                  <a:pt x="3907" y="8696"/>
                </a:cubicBezTo>
                <a:cubicBezTo>
                  <a:pt x="3939" y="8822"/>
                  <a:pt x="4096" y="8917"/>
                  <a:pt x="4222" y="8917"/>
                </a:cubicBezTo>
                <a:lnTo>
                  <a:pt x="7499" y="8917"/>
                </a:lnTo>
                <a:cubicBezTo>
                  <a:pt x="7656" y="8917"/>
                  <a:pt x="7751" y="8854"/>
                  <a:pt x="7814" y="8696"/>
                </a:cubicBezTo>
                <a:cubicBezTo>
                  <a:pt x="8034" y="8034"/>
                  <a:pt x="8727" y="7562"/>
                  <a:pt x="9420" y="7562"/>
                </a:cubicBezTo>
                <a:close/>
                <a:moveTo>
                  <a:pt x="5860" y="1"/>
                </a:moveTo>
                <a:cubicBezTo>
                  <a:pt x="4915" y="1"/>
                  <a:pt x="4128" y="725"/>
                  <a:pt x="4128" y="1670"/>
                </a:cubicBezTo>
                <a:cubicBezTo>
                  <a:pt x="4128" y="2143"/>
                  <a:pt x="4348" y="2584"/>
                  <a:pt x="4663" y="2899"/>
                </a:cubicBezTo>
                <a:lnTo>
                  <a:pt x="4695" y="2931"/>
                </a:lnTo>
                <a:cubicBezTo>
                  <a:pt x="3592" y="3372"/>
                  <a:pt x="2773" y="4474"/>
                  <a:pt x="2773" y="5829"/>
                </a:cubicBezTo>
                <a:cubicBezTo>
                  <a:pt x="2773" y="6018"/>
                  <a:pt x="2930" y="6176"/>
                  <a:pt x="3119" y="6176"/>
                </a:cubicBezTo>
                <a:lnTo>
                  <a:pt x="5514" y="6176"/>
                </a:lnTo>
                <a:lnTo>
                  <a:pt x="5514" y="8255"/>
                </a:lnTo>
                <a:lnTo>
                  <a:pt x="4443" y="8255"/>
                </a:lnTo>
                <a:cubicBezTo>
                  <a:pt x="4065" y="7436"/>
                  <a:pt x="3245" y="6869"/>
                  <a:pt x="2300" y="6869"/>
                </a:cubicBezTo>
                <a:cubicBezTo>
                  <a:pt x="1261" y="6869"/>
                  <a:pt x="410" y="7499"/>
                  <a:pt x="32" y="8444"/>
                </a:cubicBezTo>
                <a:cubicBezTo>
                  <a:pt x="0" y="8570"/>
                  <a:pt x="0" y="8696"/>
                  <a:pt x="95" y="8759"/>
                </a:cubicBezTo>
                <a:cubicBezTo>
                  <a:pt x="158" y="8854"/>
                  <a:pt x="253" y="8917"/>
                  <a:pt x="347" y="8917"/>
                </a:cubicBezTo>
                <a:lnTo>
                  <a:pt x="1607" y="8917"/>
                </a:lnTo>
                <a:cubicBezTo>
                  <a:pt x="1828" y="8917"/>
                  <a:pt x="1985" y="9074"/>
                  <a:pt x="1985" y="9295"/>
                </a:cubicBezTo>
                <a:cubicBezTo>
                  <a:pt x="1985" y="9484"/>
                  <a:pt x="1828" y="9641"/>
                  <a:pt x="1607" y="9641"/>
                </a:cubicBezTo>
                <a:lnTo>
                  <a:pt x="347" y="9641"/>
                </a:lnTo>
                <a:cubicBezTo>
                  <a:pt x="253" y="9641"/>
                  <a:pt x="158" y="9673"/>
                  <a:pt x="95" y="9799"/>
                </a:cubicBezTo>
                <a:cubicBezTo>
                  <a:pt x="0" y="9862"/>
                  <a:pt x="0" y="9988"/>
                  <a:pt x="32" y="10114"/>
                </a:cubicBezTo>
                <a:cubicBezTo>
                  <a:pt x="410" y="11059"/>
                  <a:pt x="1292" y="11689"/>
                  <a:pt x="2300" y="11689"/>
                </a:cubicBezTo>
                <a:cubicBezTo>
                  <a:pt x="3182" y="11689"/>
                  <a:pt x="4065" y="11122"/>
                  <a:pt x="4443" y="10303"/>
                </a:cubicBezTo>
                <a:lnTo>
                  <a:pt x="7278" y="10303"/>
                </a:lnTo>
                <a:cubicBezTo>
                  <a:pt x="7688" y="11122"/>
                  <a:pt x="8507" y="11689"/>
                  <a:pt x="9452" y="11689"/>
                </a:cubicBezTo>
                <a:cubicBezTo>
                  <a:pt x="10492" y="11689"/>
                  <a:pt x="11342" y="11059"/>
                  <a:pt x="11689" y="10114"/>
                </a:cubicBezTo>
                <a:cubicBezTo>
                  <a:pt x="11752" y="9988"/>
                  <a:pt x="11752" y="9862"/>
                  <a:pt x="11657" y="9799"/>
                </a:cubicBezTo>
                <a:cubicBezTo>
                  <a:pt x="11594" y="9704"/>
                  <a:pt x="11500" y="9641"/>
                  <a:pt x="11374" y="9641"/>
                </a:cubicBezTo>
                <a:lnTo>
                  <a:pt x="10114" y="9641"/>
                </a:lnTo>
                <a:cubicBezTo>
                  <a:pt x="9925" y="9641"/>
                  <a:pt x="9767" y="9484"/>
                  <a:pt x="9767" y="9295"/>
                </a:cubicBezTo>
                <a:cubicBezTo>
                  <a:pt x="9767" y="9074"/>
                  <a:pt x="9925" y="8917"/>
                  <a:pt x="10114" y="8917"/>
                </a:cubicBezTo>
                <a:lnTo>
                  <a:pt x="11374" y="8917"/>
                </a:lnTo>
                <a:cubicBezTo>
                  <a:pt x="11500" y="8917"/>
                  <a:pt x="11594" y="8885"/>
                  <a:pt x="11657" y="8759"/>
                </a:cubicBezTo>
                <a:cubicBezTo>
                  <a:pt x="11752" y="8696"/>
                  <a:pt x="11752" y="8570"/>
                  <a:pt x="11689" y="8444"/>
                </a:cubicBezTo>
                <a:cubicBezTo>
                  <a:pt x="11342" y="7499"/>
                  <a:pt x="10429" y="6869"/>
                  <a:pt x="9452" y="6869"/>
                </a:cubicBezTo>
                <a:cubicBezTo>
                  <a:pt x="8538" y="6869"/>
                  <a:pt x="7688" y="7436"/>
                  <a:pt x="7278" y="8255"/>
                </a:cubicBezTo>
                <a:lnTo>
                  <a:pt x="6238" y="8255"/>
                </a:lnTo>
                <a:lnTo>
                  <a:pt x="6238" y="6176"/>
                </a:lnTo>
                <a:lnTo>
                  <a:pt x="8633" y="6176"/>
                </a:lnTo>
                <a:cubicBezTo>
                  <a:pt x="8822" y="6176"/>
                  <a:pt x="8979" y="6018"/>
                  <a:pt x="8979" y="5829"/>
                </a:cubicBezTo>
                <a:cubicBezTo>
                  <a:pt x="8979" y="4506"/>
                  <a:pt x="8192" y="3403"/>
                  <a:pt x="7058" y="2931"/>
                </a:cubicBezTo>
                <a:cubicBezTo>
                  <a:pt x="7341" y="2616"/>
                  <a:pt x="7562" y="2175"/>
                  <a:pt x="7562" y="1670"/>
                </a:cubicBezTo>
                <a:cubicBezTo>
                  <a:pt x="7562" y="725"/>
                  <a:pt x="6806" y="1"/>
                  <a:pt x="5860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04" name="Google Shape;6190;p53">
            <a:extLst>
              <a:ext uri="{FF2B5EF4-FFF2-40B4-BE49-F238E27FC236}">
                <a16:creationId xmlns:a16="http://schemas.microsoft.com/office/drawing/2014/main" id="{61AFB27F-FEED-C62B-BED4-B0E9CE295487}"/>
              </a:ext>
            </a:extLst>
          </p:cNvPr>
          <p:cNvGrpSpPr/>
          <p:nvPr/>
        </p:nvGrpSpPr>
        <p:grpSpPr>
          <a:xfrm>
            <a:off x="1312010" y="3703708"/>
            <a:ext cx="513436" cy="512074"/>
            <a:chOff x="-35495600" y="2631825"/>
            <a:chExt cx="292225" cy="291450"/>
          </a:xfrm>
          <a:solidFill>
            <a:srgbClr val="054B99"/>
          </a:solidFill>
        </p:grpSpPr>
        <p:sp>
          <p:nvSpPr>
            <p:cNvPr id="2305" name="Google Shape;6191;p53">
              <a:extLst>
                <a:ext uri="{FF2B5EF4-FFF2-40B4-BE49-F238E27FC236}">
                  <a16:creationId xmlns:a16="http://schemas.microsoft.com/office/drawing/2014/main" id="{1C59C281-027C-5680-7B1C-6D79B7E9659D}"/>
                </a:ext>
              </a:extLst>
            </p:cNvPr>
            <p:cNvSpPr/>
            <p:nvPr/>
          </p:nvSpPr>
          <p:spPr>
            <a:xfrm>
              <a:off x="-35495600" y="2735025"/>
              <a:ext cx="137075" cy="188250"/>
            </a:xfrm>
            <a:custGeom>
              <a:avLst/>
              <a:gdLst/>
              <a:ahLst/>
              <a:cxnLst/>
              <a:rect l="l" t="t" r="r" b="b"/>
              <a:pathLst>
                <a:path w="5483" h="7530" extrusionOk="0">
                  <a:moveTo>
                    <a:pt x="4443" y="662"/>
                  </a:moveTo>
                  <a:cubicBezTo>
                    <a:pt x="4663" y="662"/>
                    <a:pt x="4821" y="819"/>
                    <a:pt x="4821" y="1040"/>
                  </a:cubicBezTo>
                  <a:lnTo>
                    <a:pt x="4821" y="1386"/>
                  </a:lnTo>
                  <a:lnTo>
                    <a:pt x="662" y="1386"/>
                  </a:lnTo>
                  <a:lnTo>
                    <a:pt x="662" y="1040"/>
                  </a:lnTo>
                  <a:cubicBezTo>
                    <a:pt x="725" y="819"/>
                    <a:pt x="820" y="662"/>
                    <a:pt x="1040" y="662"/>
                  </a:cubicBezTo>
                  <a:close/>
                  <a:moveTo>
                    <a:pt x="4821" y="2048"/>
                  </a:moveTo>
                  <a:lnTo>
                    <a:pt x="4821" y="5482"/>
                  </a:lnTo>
                  <a:lnTo>
                    <a:pt x="662" y="5482"/>
                  </a:lnTo>
                  <a:lnTo>
                    <a:pt x="662" y="2048"/>
                  </a:lnTo>
                  <a:close/>
                  <a:moveTo>
                    <a:pt x="4852" y="6143"/>
                  </a:moveTo>
                  <a:lnTo>
                    <a:pt x="4852" y="6490"/>
                  </a:lnTo>
                  <a:cubicBezTo>
                    <a:pt x="4821" y="6711"/>
                    <a:pt x="4663" y="6868"/>
                    <a:pt x="4506" y="6868"/>
                  </a:cubicBezTo>
                  <a:lnTo>
                    <a:pt x="1072" y="6868"/>
                  </a:lnTo>
                  <a:cubicBezTo>
                    <a:pt x="883" y="6868"/>
                    <a:pt x="725" y="6711"/>
                    <a:pt x="725" y="6490"/>
                  </a:cubicBezTo>
                  <a:lnTo>
                    <a:pt x="725" y="6143"/>
                  </a:lnTo>
                  <a:close/>
                  <a:moveTo>
                    <a:pt x="1040" y="0"/>
                  </a:moveTo>
                  <a:cubicBezTo>
                    <a:pt x="473" y="0"/>
                    <a:pt x="0" y="473"/>
                    <a:pt x="0" y="1040"/>
                  </a:cubicBezTo>
                  <a:lnTo>
                    <a:pt x="0" y="6490"/>
                  </a:lnTo>
                  <a:cubicBezTo>
                    <a:pt x="0" y="7057"/>
                    <a:pt x="473" y="7530"/>
                    <a:pt x="1040" y="7530"/>
                  </a:cubicBezTo>
                  <a:lnTo>
                    <a:pt x="4443" y="7530"/>
                  </a:lnTo>
                  <a:cubicBezTo>
                    <a:pt x="5010" y="7530"/>
                    <a:pt x="5482" y="7057"/>
                    <a:pt x="5482" y="6490"/>
                  </a:cubicBezTo>
                  <a:lnTo>
                    <a:pt x="5482" y="1040"/>
                  </a:lnTo>
                  <a:cubicBezTo>
                    <a:pt x="5482" y="473"/>
                    <a:pt x="5010" y="0"/>
                    <a:pt x="44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6192;p53">
              <a:extLst>
                <a:ext uri="{FF2B5EF4-FFF2-40B4-BE49-F238E27FC236}">
                  <a16:creationId xmlns:a16="http://schemas.microsoft.com/office/drawing/2014/main" id="{FFBD609E-77EC-89D1-A32F-F917E883AA5F}"/>
                </a:ext>
              </a:extLst>
            </p:cNvPr>
            <p:cNvSpPr/>
            <p:nvPr/>
          </p:nvSpPr>
          <p:spPr>
            <a:xfrm>
              <a:off x="-35339650" y="2631825"/>
              <a:ext cx="136275" cy="188275"/>
            </a:xfrm>
            <a:custGeom>
              <a:avLst/>
              <a:gdLst/>
              <a:ahLst/>
              <a:cxnLst/>
              <a:rect l="l" t="t" r="r" b="b"/>
              <a:pathLst>
                <a:path w="5451" h="7531" extrusionOk="0">
                  <a:moveTo>
                    <a:pt x="4411" y="662"/>
                  </a:moveTo>
                  <a:cubicBezTo>
                    <a:pt x="4600" y="662"/>
                    <a:pt x="4758" y="820"/>
                    <a:pt x="4758" y="1009"/>
                  </a:cubicBezTo>
                  <a:lnTo>
                    <a:pt x="4758" y="1387"/>
                  </a:lnTo>
                  <a:lnTo>
                    <a:pt x="631" y="1387"/>
                  </a:lnTo>
                  <a:lnTo>
                    <a:pt x="631" y="1009"/>
                  </a:lnTo>
                  <a:cubicBezTo>
                    <a:pt x="631" y="820"/>
                    <a:pt x="788" y="662"/>
                    <a:pt x="977" y="662"/>
                  </a:cubicBezTo>
                  <a:close/>
                  <a:moveTo>
                    <a:pt x="4758" y="2049"/>
                  </a:moveTo>
                  <a:lnTo>
                    <a:pt x="4758" y="5483"/>
                  </a:lnTo>
                  <a:lnTo>
                    <a:pt x="631" y="5483"/>
                  </a:lnTo>
                  <a:lnTo>
                    <a:pt x="631" y="2049"/>
                  </a:lnTo>
                  <a:close/>
                  <a:moveTo>
                    <a:pt x="4789" y="6144"/>
                  </a:moveTo>
                  <a:lnTo>
                    <a:pt x="4789" y="6491"/>
                  </a:lnTo>
                  <a:cubicBezTo>
                    <a:pt x="4758" y="6680"/>
                    <a:pt x="4600" y="6837"/>
                    <a:pt x="4443" y="6837"/>
                  </a:cubicBezTo>
                  <a:lnTo>
                    <a:pt x="1009" y="6837"/>
                  </a:lnTo>
                  <a:cubicBezTo>
                    <a:pt x="820" y="6837"/>
                    <a:pt x="662" y="6680"/>
                    <a:pt x="662" y="6491"/>
                  </a:cubicBezTo>
                  <a:lnTo>
                    <a:pt x="662" y="6144"/>
                  </a:lnTo>
                  <a:close/>
                  <a:moveTo>
                    <a:pt x="1009" y="1"/>
                  </a:moveTo>
                  <a:cubicBezTo>
                    <a:pt x="473" y="1"/>
                    <a:pt x="0" y="473"/>
                    <a:pt x="0" y="1009"/>
                  </a:cubicBezTo>
                  <a:lnTo>
                    <a:pt x="0" y="6491"/>
                  </a:lnTo>
                  <a:cubicBezTo>
                    <a:pt x="0" y="7058"/>
                    <a:pt x="473" y="7531"/>
                    <a:pt x="1009" y="7531"/>
                  </a:cubicBezTo>
                  <a:lnTo>
                    <a:pt x="4443" y="7531"/>
                  </a:lnTo>
                  <a:cubicBezTo>
                    <a:pt x="4978" y="7531"/>
                    <a:pt x="5451" y="7058"/>
                    <a:pt x="5451" y="6491"/>
                  </a:cubicBezTo>
                  <a:lnTo>
                    <a:pt x="5451" y="1009"/>
                  </a:lnTo>
                  <a:cubicBezTo>
                    <a:pt x="5451" y="442"/>
                    <a:pt x="4978" y="1"/>
                    <a:pt x="44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6193;p53">
              <a:extLst>
                <a:ext uri="{FF2B5EF4-FFF2-40B4-BE49-F238E27FC236}">
                  <a16:creationId xmlns:a16="http://schemas.microsoft.com/office/drawing/2014/main" id="{75B29B74-EF4C-E3DE-021A-0436D1EC52FD}"/>
                </a:ext>
              </a:extLst>
            </p:cNvPr>
            <p:cNvSpPr/>
            <p:nvPr/>
          </p:nvSpPr>
          <p:spPr>
            <a:xfrm>
              <a:off x="-35341225" y="2836625"/>
              <a:ext cx="85075" cy="84500"/>
            </a:xfrm>
            <a:custGeom>
              <a:avLst/>
              <a:gdLst/>
              <a:ahLst/>
              <a:cxnLst/>
              <a:rect l="l" t="t" r="r" b="b"/>
              <a:pathLst>
                <a:path w="3403" h="3380" extrusionOk="0">
                  <a:moveTo>
                    <a:pt x="3056" y="0"/>
                  </a:moveTo>
                  <a:cubicBezTo>
                    <a:pt x="2836" y="0"/>
                    <a:pt x="2678" y="158"/>
                    <a:pt x="2678" y="347"/>
                  </a:cubicBezTo>
                  <a:lnTo>
                    <a:pt x="2678" y="1008"/>
                  </a:lnTo>
                  <a:cubicBezTo>
                    <a:pt x="2678" y="1575"/>
                    <a:pt x="2206" y="2048"/>
                    <a:pt x="1670" y="2048"/>
                  </a:cubicBezTo>
                  <a:lnTo>
                    <a:pt x="1103" y="2048"/>
                  </a:lnTo>
                  <a:lnTo>
                    <a:pt x="1229" y="1922"/>
                  </a:lnTo>
                  <a:cubicBezTo>
                    <a:pt x="1418" y="1859"/>
                    <a:pt x="1418" y="1638"/>
                    <a:pt x="1261" y="1481"/>
                  </a:cubicBezTo>
                  <a:cubicBezTo>
                    <a:pt x="1213" y="1418"/>
                    <a:pt x="1127" y="1386"/>
                    <a:pt x="1036" y="1386"/>
                  </a:cubicBezTo>
                  <a:cubicBezTo>
                    <a:pt x="946" y="1386"/>
                    <a:pt x="851" y="1418"/>
                    <a:pt x="788" y="1481"/>
                  </a:cubicBezTo>
                  <a:lnTo>
                    <a:pt x="126" y="2142"/>
                  </a:lnTo>
                  <a:cubicBezTo>
                    <a:pt x="0" y="2268"/>
                    <a:pt x="0" y="2521"/>
                    <a:pt x="126" y="2615"/>
                  </a:cubicBezTo>
                  <a:lnTo>
                    <a:pt x="788" y="3308"/>
                  </a:lnTo>
                  <a:cubicBezTo>
                    <a:pt x="851" y="3355"/>
                    <a:pt x="946" y="3379"/>
                    <a:pt x="1036" y="3379"/>
                  </a:cubicBezTo>
                  <a:cubicBezTo>
                    <a:pt x="1127" y="3379"/>
                    <a:pt x="1213" y="3355"/>
                    <a:pt x="1261" y="3308"/>
                  </a:cubicBezTo>
                  <a:cubicBezTo>
                    <a:pt x="1387" y="3182"/>
                    <a:pt x="1387" y="2930"/>
                    <a:pt x="1261" y="2836"/>
                  </a:cubicBezTo>
                  <a:lnTo>
                    <a:pt x="1166" y="2710"/>
                  </a:lnTo>
                  <a:lnTo>
                    <a:pt x="1702" y="2710"/>
                  </a:lnTo>
                  <a:cubicBezTo>
                    <a:pt x="2647" y="2710"/>
                    <a:pt x="3403" y="1953"/>
                    <a:pt x="3403" y="1008"/>
                  </a:cubicBezTo>
                  <a:lnTo>
                    <a:pt x="3403" y="347"/>
                  </a:lnTo>
                  <a:cubicBezTo>
                    <a:pt x="3403" y="158"/>
                    <a:pt x="3245" y="0"/>
                    <a:pt x="30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6194;p53">
              <a:extLst>
                <a:ext uri="{FF2B5EF4-FFF2-40B4-BE49-F238E27FC236}">
                  <a16:creationId xmlns:a16="http://schemas.microsoft.com/office/drawing/2014/main" id="{BBAB9017-5746-F457-E92E-63405DE6123A}"/>
                </a:ext>
              </a:extLst>
            </p:cNvPr>
            <p:cNvSpPr/>
            <p:nvPr/>
          </p:nvSpPr>
          <p:spPr>
            <a:xfrm>
              <a:off x="-35442050" y="2632625"/>
              <a:ext cx="84300" cy="85075"/>
            </a:xfrm>
            <a:custGeom>
              <a:avLst/>
              <a:gdLst/>
              <a:ahLst/>
              <a:cxnLst/>
              <a:rect l="l" t="t" r="r" b="b"/>
              <a:pathLst>
                <a:path w="3372" h="3403" extrusionOk="0">
                  <a:moveTo>
                    <a:pt x="2348" y="0"/>
                  </a:moveTo>
                  <a:cubicBezTo>
                    <a:pt x="2261" y="0"/>
                    <a:pt x="2175" y="32"/>
                    <a:pt x="2112" y="95"/>
                  </a:cubicBezTo>
                  <a:cubicBezTo>
                    <a:pt x="1986" y="189"/>
                    <a:pt x="1986" y="441"/>
                    <a:pt x="2112" y="567"/>
                  </a:cubicBezTo>
                  <a:lnTo>
                    <a:pt x="2238" y="662"/>
                  </a:lnTo>
                  <a:lnTo>
                    <a:pt x="1671" y="662"/>
                  </a:lnTo>
                  <a:cubicBezTo>
                    <a:pt x="725" y="662"/>
                    <a:pt x="1" y="1418"/>
                    <a:pt x="1" y="2363"/>
                  </a:cubicBezTo>
                  <a:lnTo>
                    <a:pt x="1" y="3025"/>
                  </a:lnTo>
                  <a:cubicBezTo>
                    <a:pt x="1" y="3245"/>
                    <a:pt x="158" y="3403"/>
                    <a:pt x="347" y="3403"/>
                  </a:cubicBezTo>
                  <a:cubicBezTo>
                    <a:pt x="536" y="3403"/>
                    <a:pt x="694" y="3245"/>
                    <a:pt x="694" y="3025"/>
                  </a:cubicBezTo>
                  <a:lnTo>
                    <a:pt x="694" y="2363"/>
                  </a:lnTo>
                  <a:cubicBezTo>
                    <a:pt x="694" y="1828"/>
                    <a:pt x="1166" y="1355"/>
                    <a:pt x="1734" y="1355"/>
                  </a:cubicBezTo>
                  <a:lnTo>
                    <a:pt x="2269" y="1355"/>
                  </a:lnTo>
                  <a:lnTo>
                    <a:pt x="2143" y="1450"/>
                  </a:lnTo>
                  <a:cubicBezTo>
                    <a:pt x="1954" y="1544"/>
                    <a:pt x="1954" y="1765"/>
                    <a:pt x="2112" y="1891"/>
                  </a:cubicBezTo>
                  <a:cubicBezTo>
                    <a:pt x="2175" y="1954"/>
                    <a:pt x="2261" y="1985"/>
                    <a:pt x="2348" y="1985"/>
                  </a:cubicBezTo>
                  <a:cubicBezTo>
                    <a:pt x="2435" y="1985"/>
                    <a:pt x="2521" y="1954"/>
                    <a:pt x="2584" y="1891"/>
                  </a:cubicBezTo>
                  <a:lnTo>
                    <a:pt x="3246" y="1229"/>
                  </a:lnTo>
                  <a:cubicBezTo>
                    <a:pt x="3372" y="1103"/>
                    <a:pt x="3372" y="883"/>
                    <a:pt x="3246" y="756"/>
                  </a:cubicBezTo>
                  <a:lnTo>
                    <a:pt x="2584" y="95"/>
                  </a:lnTo>
                  <a:cubicBezTo>
                    <a:pt x="2521" y="32"/>
                    <a:pt x="2435" y="0"/>
                    <a:pt x="23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09" name="Google Shape;6195;p53">
            <a:extLst>
              <a:ext uri="{FF2B5EF4-FFF2-40B4-BE49-F238E27FC236}">
                <a16:creationId xmlns:a16="http://schemas.microsoft.com/office/drawing/2014/main" id="{CB59FA00-62BA-CB54-0BEB-A05E36AC0839}"/>
              </a:ext>
            </a:extLst>
          </p:cNvPr>
          <p:cNvGrpSpPr/>
          <p:nvPr/>
        </p:nvGrpSpPr>
        <p:grpSpPr>
          <a:xfrm>
            <a:off x="4552629" y="2445770"/>
            <a:ext cx="512074" cy="512074"/>
            <a:chOff x="-33673825" y="1916675"/>
            <a:chExt cx="291450" cy="291450"/>
          </a:xfrm>
          <a:solidFill>
            <a:srgbClr val="054B99"/>
          </a:solidFill>
        </p:grpSpPr>
        <p:sp>
          <p:nvSpPr>
            <p:cNvPr id="2310" name="Google Shape;6196;p53">
              <a:extLst>
                <a:ext uri="{FF2B5EF4-FFF2-40B4-BE49-F238E27FC236}">
                  <a16:creationId xmlns:a16="http://schemas.microsoft.com/office/drawing/2014/main" id="{638EC308-37F4-92A4-6573-BB59DFC005D5}"/>
                </a:ext>
              </a:extLst>
            </p:cNvPr>
            <p:cNvSpPr/>
            <p:nvPr/>
          </p:nvSpPr>
          <p:spPr>
            <a:xfrm>
              <a:off x="-33486375" y="1950550"/>
              <a:ext cx="85875" cy="85075"/>
            </a:xfrm>
            <a:custGeom>
              <a:avLst/>
              <a:gdLst/>
              <a:ahLst/>
              <a:cxnLst/>
              <a:rect l="l" t="t" r="r" b="b"/>
              <a:pathLst>
                <a:path w="3435" h="3403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lnTo>
                    <a:pt x="1072" y="693"/>
                  </a:lnTo>
                  <a:cubicBezTo>
                    <a:pt x="1639" y="693"/>
                    <a:pt x="2111" y="1166"/>
                    <a:pt x="2111" y="1733"/>
                  </a:cubicBezTo>
                  <a:lnTo>
                    <a:pt x="2111" y="2269"/>
                  </a:lnTo>
                  <a:lnTo>
                    <a:pt x="1985" y="2174"/>
                  </a:lnTo>
                  <a:cubicBezTo>
                    <a:pt x="1922" y="2111"/>
                    <a:pt x="1836" y="2080"/>
                    <a:pt x="1749" y="2080"/>
                  </a:cubicBezTo>
                  <a:cubicBezTo>
                    <a:pt x="1663" y="2080"/>
                    <a:pt x="1576" y="2111"/>
                    <a:pt x="1513" y="2174"/>
                  </a:cubicBezTo>
                  <a:cubicBezTo>
                    <a:pt x="1387" y="2269"/>
                    <a:pt x="1387" y="2521"/>
                    <a:pt x="1513" y="2647"/>
                  </a:cubicBezTo>
                  <a:lnTo>
                    <a:pt x="2174" y="3308"/>
                  </a:lnTo>
                  <a:cubicBezTo>
                    <a:pt x="2237" y="3371"/>
                    <a:pt x="2324" y="3403"/>
                    <a:pt x="2411" y="3403"/>
                  </a:cubicBezTo>
                  <a:cubicBezTo>
                    <a:pt x="2497" y="3403"/>
                    <a:pt x="2584" y="3371"/>
                    <a:pt x="2647" y="3308"/>
                  </a:cubicBezTo>
                  <a:lnTo>
                    <a:pt x="3309" y="2647"/>
                  </a:lnTo>
                  <a:cubicBezTo>
                    <a:pt x="3435" y="2521"/>
                    <a:pt x="3435" y="2269"/>
                    <a:pt x="3309" y="2174"/>
                  </a:cubicBezTo>
                  <a:cubicBezTo>
                    <a:pt x="3261" y="2111"/>
                    <a:pt x="3175" y="2080"/>
                    <a:pt x="3084" y="2080"/>
                  </a:cubicBezTo>
                  <a:cubicBezTo>
                    <a:pt x="2994" y="2080"/>
                    <a:pt x="2899" y="2111"/>
                    <a:pt x="2836" y="2174"/>
                  </a:cubicBezTo>
                  <a:lnTo>
                    <a:pt x="2742" y="2269"/>
                  </a:lnTo>
                  <a:lnTo>
                    <a:pt x="2742" y="1733"/>
                  </a:lnTo>
                  <a:cubicBezTo>
                    <a:pt x="2773" y="788"/>
                    <a:pt x="1985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6197;p53">
              <a:extLst>
                <a:ext uri="{FF2B5EF4-FFF2-40B4-BE49-F238E27FC236}">
                  <a16:creationId xmlns:a16="http://schemas.microsoft.com/office/drawing/2014/main" id="{F3C5340B-63B1-9F2D-46CC-1EE84D1212FE}"/>
                </a:ext>
              </a:extLst>
            </p:cNvPr>
            <p:cNvSpPr/>
            <p:nvPr/>
          </p:nvSpPr>
          <p:spPr>
            <a:xfrm>
              <a:off x="-33605300" y="2122250"/>
              <a:ext cx="85075" cy="85875"/>
            </a:xfrm>
            <a:custGeom>
              <a:avLst/>
              <a:gdLst/>
              <a:ahLst/>
              <a:cxnLst/>
              <a:rect l="l" t="t" r="r" b="b"/>
              <a:pathLst>
                <a:path w="3403" h="3435" extrusionOk="0">
                  <a:moveTo>
                    <a:pt x="1024" y="0"/>
                  </a:moveTo>
                  <a:cubicBezTo>
                    <a:pt x="938" y="0"/>
                    <a:pt x="851" y="32"/>
                    <a:pt x="788" y="95"/>
                  </a:cubicBezTo>
                  <a:lnTo>
                    <a:pt x="126" y="756"/>
                  </a:lnTo>
                  <a:cubicBezTo>
                    <a:pt x="0" y="882"/>
                    <a:pt x="0" y="1134"/>
                    <a:pt x="126" y="1229"/>
                  </a:cubicBezTo>
                  <a:cubicBezTo>
                    <a:pt x="189" y="1292"/>
                    <a:pt x="276" y="1323"/>
                    <a:pt x="363" y="1323"/>
                  </a:cubicBezTo>
                  <a:cubicBezTo>
                    <a:pt x="449" y="1323"/>
                    <a:pt x="536" y="1292"/>
                    <a:pt x="599" y="1229"/>
                  </a:cubicBezTo>
                  <a:lnTo>
                    <a:pt x="725" y="1134"/>
                  </a:lnTo>
                  <a:lnTo>
                    <a:pt x="725" y="1670"/>
                  </a:lnTo>
                  <a:cubicBezTo>
                    <a:pt x="662" y="2174"/>
                    <a:pt x="820" y="2615"/>
                    <a:pt x="1135" y="2930"/>
                  </a:cubicBezTo>
                  <a:cubicBezTo>
                    <a:pt x="1450" y="3245"/>
                    <a:pt x="1891" y="3434"/>
                    <a:pt x="2363" y="3434"/>
                  </a:cubicBezTo>
                  <a:lnTo>
                    <a:pt x="3025" y="3434"/>
                  </a:lnTo>
                  <a:cubicBezTo>
                    <a:pt x="3245" y="3434"/>
                    <a:pt x="3403" y="3277"/>
                    <a:pt x="3403" y="3088"/>
                  </a:cubicBezTo>
                  <a:cubicBezTo>
                    <a:pt x="3403" y="2899"/>
                    <a:pt x="3245" y="2741"/>
                    <a:pt x="3025" y="2741"/>
                  </a:cubicBezTo>
                  <a:lnTo>
                    <a:pt x="2363" y="2741"/>
                  </a:lnTo>
                  <a:cubicBezTo>
                    <a:pt x="1828" y="2741"/>
                    <a:pt x="1355" y="2269"/>
                    <a:pt x="1355" y="1670"/>
                  </a:cubicBezTo>
                  <a:lnTo>
                    <a:pt x="1355" y="1134"/>
                  </a:lnTo>
                  <a:lnTo>
                    <a:pt x="1450" y="1229"/>
                  </a:lnTo>
                  <a:cubicBezTo>
                    <a:pt x="1513" y="1292"/>
                    <a:pt x="1607" y="1323"/>
                    <a:pt x="1698" y="1323"/>
                  </a:cubicBezTo>
                  <a:cubicBezTo>
                    <a:pt x="1788" y="1323"/>
                    <a:pt x="1875" y="1292"/>
                    <a:pt x="1922" y="1229"/>
                  </a:cubicBezTo>
                  <a:cubicBezTo>
                    <a:pt x="2048" y="1134"/>
                    <a:pt x="2048" y="882"/>
                    <a:pt x="1922" y="756"/>
                  </a:cubicBezTo>
                  <a:lnTo>
                    <a:pt x="1261" y="95"/>
                  </a:lnTo>
                  <a:cubicBezTo>
                    <a:pt x="1198" y="32"/>
                    <a:pt x="1111" y="0"/>
                    <a:pt x="10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6198;p53">
              <a:extLst>
                <a:ext uri="{FF2B5EF4-FFF2-40B4-BE49-F238E27FC236}">
                  <a16:creationId xmlns:a16="http://schemas.microsoft.com/office/drawing/2014/main" id="{B8EE3CEC-E19B-8949-C33C-9F2883ED47A2}"/>
                </a:ext>
              </a:extLst>
            </p:cNvPr>
            <p:cNvSpPr/>
            <p:nvPr/>
          </p:nvSpPr>
          <p:spPr>
            <a:xfrm>
              <a:off x="-33673825" y="1916675"/>
              <a:ext cx="189050" cy="189050"/>
            </a:xfrm>
            <a:custGeom>
              <a:avLst/>
              <a:gdLst/>
              <a:ahLst/>
              <a:cxnLst/>
              <a:rect l="l" t="t" r="r" b="b"/>
              <a:pathLst>
                <a:path w="7562" h="7562" extrusionOk="0">
                  <a:moveTo>
                    <a:pt x="3718" y="694"/>
                  </a:moveTo>
                  <a:cubicBezTo>
                    <a:pt x="5073" y="694"/>
                    <a:pt x="6144" y="1733"/>
                    <a:pt x="6144" y="3088"/>
                  </a:cubicBezTo>
                  <a:lnTo>
                    <a:pt x="6144" y="3466"/>
                  </a:lnTo>
                  <a:lnTo>
                    <a:pt x="6081" y="3466"/>
                  </a:lnTo>
                  <a:cubicBezTo>
                    <a:pt x="5986" y="2647"/>
                    <a:pt x="5262" y="2048"/>
                    <a:pt x="4411" y="2048"/>
                  </a:cubicBezTo>
                  <a:lnTo>
                    <a:pt x="3025" y="2048"/>
                  </a:lnTo>
                  <a:cubicBezTo>
                    <a:pt x="2143" y="2048"/>
                    <a:pt x="1481" y="2678"/>
                    <a:pt x="1324" y="3466"/>
                  </a:cubicBezTo>
                  <a:lnTo>
                    <a:pt x="1292" y="3466"/>
                  </a:lnTo>
                  <a:lnTo>
                    <a:pt x="1292" y="3088"/>
                  </a:lnTo>
                  <a:cubicBezTo>
                    <a:pt x="1355" y="1733"/>
                    <a:pt x="2426" y="694"/>
                    <a:pt x="3718" y="694"/>
                  </a:cubicBezTo>
                  <a:close/>
                  <a:moveTo>
                    <a:pt x="4380" y="2741"/>
                  </a:moveTo>
                  <a:cubicBezTo>
                    <a:pt x="4915" y="2741"/>
                    <a:pt x="5388" y="3214"/>
                    <a:pt x="5388" y="3750"/>
                  </a:cubicBezTo>
                  <a:lnTo>
                    <a:pt x="5388" y="4096"/>
                  </a:lnTo>
                  <a:lnTo>
                    <a:pt x="5388" y="4096"/>
                  </a:lnTo>
                  <a:cubicBezTo>
                    <a:pt x="5153" y="4096"/>
                    <a:pt x="4907" y="4091"/>
                    <a:pt x="4821" y="4033"/>
                  </a:cubicBezTo>
                  <a:cubicBezTo>
                    <a:pt x="4789" y="4002"/>
                    <a:pt x="4758" y="3876"/>
                    <a:pt x="4758" y="3781"/>
                  </a:cubicBezTo>
                  <a:cubicBezTo>
                    <a:pt x="4758" y="3592"/>
                    <a:pt x="4600" y="3435"/>
                    <a:pt x="4411" y="3435"/>
                  </a:cubicBezTo>
                  <a:cubicBezTo>
                    <a:pt x="4191" y="3435"/>
                    <a:pt x="4033" y="3592"/>
                    <a:pt x="4033" y="3781"/>
                  </a:cubicBezTo>
                  <a:cubicBezTo>
                    <a:pt x="4033" y="3876"/>
                    <a:pt x="4033" y="4002"/>
                    <a:pt x="3970" y="4033"/>
                  </a:cubicBezTo>
                  <a:cubicBezTo>
                    <a:pt x="3907" y="4096"/>
                    <a:pt x="3757" y="4112"/>
                    <a:pt x="3576" y="4112"/>
                  </a:cubicBezTo>
                  <a:cubicBezTo>
                    <a:pt x="3395" y="4112"/>
                    <a:pt x="3182" y="4096"/>
                    <a:pt x="2993" y="4096"/>
                  </a:cubicBezTo>
                  <a:lnTo>
                    <a:pt x="1954" y="4096"/>
                  </a:lnTo>
                  <a:lnTo>
                    <a:pt x="1954" y="3750"/>
                  </a:lnTo>
                  <a:cubicBezTo>
                    <a:pt x="1954" y="3214"/>
                    <a:pt x="2426" y="2741"/>
                    <a:pt x="2993" y="2741"/>
                  </a:cubicBezTo>
                  <a:close/>
                  <a:moveTo>
                    <a:pt x="1009" y="4065"/>
                  </a:moveTo>
                  <a:cubicBezTo>
                    <a:pt x="1198" y="4065"/>
                    <a:pt x="1355" y="4222"/>
                    <a:pt x="1355" y="4411"/>
                  </a:cubicBezTo>
                  <a:lnTo>
                    <a:pt x="1355" y="5104"/>
                  </a:lnTo>
                  <a:cubicBezTo>
                    <a:pt x="1355" y="5293"/>
                    <a:pt x="1198" y="5451"/>
                    <a:pt x="1009" y="5451"/>
                  </a:cubicBezTo>
                  <a:cubicBezTo>
                    <a:pt x="820" y="5451"/>
                    <a:pt x="662" y="5293"/>
                    <a:pt x="662" y="5104"/>
                  </a:cubicBezTo>
                  <a:lnTo>
                    <a:pt x="662" y="4411"/>
                  </a:lnTo>
                  <a:cubicBezTo>
                    <a:pt x="662" y="4222"/>
                    <a:pt x="820" y="4065"/>
                    <a:pt x="1009" y="4065"/>
                  </a:cubicBezTo>
                  <a:close/>
                  <a:moveTo>
                    <a:pt x="6490" y="4096"/>
                  </a:moveTo>
                  <a:cubicBezTo>
                    <a:pt x="6679" y="4096"/>
                    <a:pt x="6837" y="4254"/>
                    <a:pt x="6837" y="4474"/>
                  </a:cubicBezTo>
                  <a:lnTo>
                    <a:pt x="6837" y="5136"/>
                  </a:lnTo>
                  <a:cubicBezTo>
                    <a:pt x="6837" y="5325"/>
                    <a:pt x="6679" y="5482"/>
                    <a:pt x="6490" y="5482"/>
                  </a:cubicBezTo>
                  <a:cubicBezTo>
                    <a:pt x="6301" y="5482"/>
                    <a:pt x="6144" y="5325"/>
                    <a:pt x="6144" y="5136"/>
                  </a:cubicBezTo>
                  <a:lnTo>
                    <a:pt x="6144" y="4474"/>
                  </a:lnTo>
                  <a:cubicBezTo>
                    <a:pt x="6144" y="4254"/>
                    <a:pt x="6301" y="4096"/>
                    <a:pt x="6490" y="4096"/>
                  </a:cubicBezTo>
                  <a:close/>
                  <a:moveTo>
                    <a:pt x="4443" y="4537"/>
                  </a:moveTo>
                  <a:cubicBezTo>
                    <a:pt x="4726" y="4726"/>
                    <a:pt x="5073" y="4789"/>
                    <a:pt x="5451" y="4789"/>
                  </a:cubicBezTo>
                  <a:lnTo>
                    <a:pt x="5451" y="5136"/>
                  </a:lnTo>
                  <a:cubicBezTo>
                    <a:pt x="5451" y="6081"/>
                    <a:pt x="4663" y="6869"/>
                    <a:pt x="3718" y="6869"/>
                  </a:cubicBezTo>
                  <a:cubicBezTo>
                    <a:pt x="2773" y="6869"/>
                    <a:pt x="2048" y="6081"/>
                    <a:pt x="2048" y="5136"/>
                  </a:cubicBezTo>
                  <a:lnTo>
                    <a:pt x="2048" y="4789"/>
                  </a:lnTo>
                  <a:lnTo>
                    <a:pt x="3056" y="4789"/>
                  </a:lnTo>
                  <a:cubicBezTo>
                    <a:pt x="3148" y="4789"/>
                    <a:pt x="3241" y="4790"/>
                    <a:pt x="3333" y="4790"/>
                  </a:cubicBezTo>
                  <a:cubicBezTo>
                    <a:pt x="3749" y="4790"/>
                    <a:pt x="4159" y="4769"/>
                    <a:pt x="4443" y="4537"/>
                  </a:cubicBezTo>
                  <a:close/>
                  <a:moveTo>
                    <a:pt x="3813" y="1"/>
                  </a:moveTo>
                  <a:cubicBezTo>
                    <a:pt x="2111" y="1"/>
                    <a:pt x="725" y="1387"/>
                    <a:pt x="725" y="3088"/>
                  </a:cubicBezTo>
                  <a:lnTo>
                    <a:pt x="725" y="3466"/>
                  </a:lnTo>
                  <a:cubicBezTo>
                    <a:pt x="347" y="3624"/>
                    <a:pt x="63" y="4002"/>
                    <a:pt x="63" y="4474"/>
                  </a:cubicBezTo>
                  <a:lnTo>
                    <a:pt x="63" y="5136"/>
                  </a:lnTo>
                  <a:cubicBezTo>
                    <a:pt x="0" y="5671"/>
                    <a:pt x="473" y="6144"/>
                    <a:pt x="1009" y="6144"/>
                  </a:cubicBezTo>
                  <a:cubicBezTo>
                    <a:pt x="1198" y="6144"/>
                    <a:pt x="1355" y="6112"/>
                    <a:pt x="1513" y="6049"/>
                  </a:cubicBezTo>
                  <a:cubicBezTo>
                    <a:pt x="1891" y="6932"/>
                    <a:pt x="2741" y="7562"/>
                    <a:pt x="3781" y="7562"/>
                  </a:cubicBezTo>
                  <a:cubicBezTo>
                    <a:pt x="4789" y="7562"/>
                    <a:pt x="5671" y="6932"/>
                    <a:pt x="6018" y="6049"/>
                  </a:cubicBezTo>
                  <a:cubicBezTo>
                    <a:pt x="6175" y="6112"/>
                    <a:pt x="6333" y="6144"/>
                    <a:pt x="6522" y="6144"/>
                  </a:cubicBezTo>
                  <a:cubicBezTo>
                    <a:pt x="7089" y="6144"/>
                    <a:pt x="7562" y="5671"/>
                    <a:pt x="7562" y="5136"/>
                  </a:cubicBezTo>
                  <a:lnTo>
                    <a:pt x="7562" y="4474"/>
                  </a:lnTo>
                  <a:cubicBezTo>
                    <a:pt x="7562" y="4033"/>
                    <a:pt x="7278" y="3624"/>
                    <a:pt x="6869" y="3466"/>
                  </a:cubicBezTo>
                  <a:lnTo>
                    <a:pt x="6869" y="3088"/>
                  </a:lnTo>
                  <a:cubicBezTo>
                    <a:pt x="6869" y="1387"/>
                    <a:pt x="5514" y="1"/>
                    <a:pt x="38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6199;p53">
              <a:extLst>
                <a:ext uri="{FF2B5EF4-FFF2-40B4-BE49-F238E27FC236}">
                  <a16:creationId xmlns:a16="http://schemas.microsoft.com/office/drawing/2014/main" id="{183BDAB0-11F9-0163-088D-3D5FC88EA48F}"/>
                </a:ext>
              </a:extLst>
            </p:cNvPr>
            <p:cNvSpPr/>
            <p:nvPr/>
          </p:nvSpPr>
          <p:spPr>
            <a:xfrm>
              <a:off x="-33503700" y="2070250"/>
              <a:ext cx="121325" cy="137075"/>
            </a:xfrm>
            <a:custGeom>
              <a:avLst/>
              <a:gdLst/>
              <a:ahLst/>
              <a:cxnLst/>
              <a:rect l="l" t="t" r="r" b="b"/>
              <a:pathLst>
                <a:path w="4853" h="5483" extrusionOk="0">
                  <a:moveTo>
                    <a:pt x="3151" y="726"/>
                  </a:moveTo>
                  <a:cubicBezTo>
                    <a:pt x="3687" y="726"/>
                    <a:pt x="4222" y="1198"/>
                    <a:pt x="4222" y="1734"/>
                  </a:cubicBezTo>
                  <a:lnTo>
                    <a:pt x="4222" y="2112"/>
                  </a:lnTo>
                  <a:cubicBezTo>
                    <a:pt x="3939" y="2112"/>
                    <a:pt x="3655" y="2112"/>
                    <a:pt x="3592" y="1986"/>
                  </a:cubicBezTo>
                  <a:cubicBezTo>
                    <a:pt x="3529" y="1954"/>
                    <a:pt x="3498" y="1828"/>
                    <a:pt x="3498" y="1734"/>
                  </a:cubicBezTo>
                  <a:cubicBezTo>
                    <a:pt x="3498" y="1545"/>
                    <a:pt x="3340" y="1387"/>
                    <a:pt x="3151" y="1387"/>
                  </a:cubicBezTo>
                  <a:cubicBezTo>
                    <a:pt x="2962" y="1387"/>
                    <a:pt x="2804" y="1545"/>
                    <a:pt x="2804" y="1734"/>
                  </a:cubicBezTo>
                  <a:cubicBezTo>
                    <a:pt x="2804" y="1828"/>
                    <a:pt x="2804" y="1954"/>
                    <a:pt x="2710" y="1986"/>
                  </a:cubicBezTo>
                  <a:cubicBezTo>
                    <a:pt x="2636" y="2060"/>
                    <a:pt x="2487" y="2090"/>
                    <a:pt x="2312" y="2090"/>
                  </a:cubicBezTo>
                  <a:cubicBezTo>
                    <a:pt x="2189" y="2090"/>
                    <a:pt x="2053" y="2075"/>
                    <a:pt x="1922" y="2049"/>
                  </a:cubicBezTo>
                  <a:lnTo>
                    <a:pt x="694" y="2049"/>
                  </a:lnTo>
                  <a:lnTo>
                    <a:pt x="694" y="1734"/>
                  </a:lnTo>
                  <a:cubicBezTo>
                    <a:pt x="694" y="1198"/>
                    <a:pt x="1166" y="726"/>
                    <a:pt x="1765" y="726"/>
                  </a:cubicBezTo>
                  <a:close/>
                  <a:moveTo>
                    <a:pt x="3151" y="2521"/>
                  </a:moveTo>
                  <a:cubicBezTo>
                    <a:pt x="3435" y="2742"/>
                    <a:pt x="3813" y="2773"/>
                    <a:pt x="4222" y="2773"/>
                  </a:cubicBezTo>
                  <a:lnTo>
                    <a:pt x="4222" y="3120"/>
                  </a:lnTo>
                  <a:cubicBezTo>
                    <a:pt x="4159" y="4034"/>
                    <a:pt x="3372" y="4853"/>
                    <a:pt x="2426" y="4853"/>
                  </a:cubicBezTo>
                  <a:cubicBezTo>
                    <a:pt x="1481" y="4853"/>
                    <a:pt x="694" y="4065"/>
                    <a:pt x="694" y="3120"/>
                  </a:cubicBezTo>
                  <a:lnTo>
                    <a:pt x="694" y="2773"/>
                  </a:lnTo>
                  <a:lnTo>
                    <a:pt x="1765" y="2773"/>
                  </a:lnTo>
                  <a:cubicBezTo>
                    <a:pt x="1859" y="2773"/>
                    <a:pt x="2836" y="2773"/>
                    <a:pt x="3151" y="2521"/>
                  </a:cubicBezTo>
                  <a:close/>
                  <a:moveTo>
                    <a:pt x="1733" y="1"/>
                  </a:moveTo>
                  <a:cubicBezTo>
                    <a:pt x="788" y="1"/>
                    <a:pt x="1" y="757"/>
                    <a:pt x="1" y="1702"/>
                  </a:cubicBezTo>
                  <a:lnTo>
                    <a:pt x="1" y="3088"/>
                  </a:lnTo>
                  <a:cubicBezTo>
                    <a:pt x="1" y="4412"/>
                    <a:pt x="1103" y="5483"/>
                    <a:pt x="2395" y="5483"/>
                  </a:cubicBezTo>
                  <a:cubicBezTo>
                    <a:pt x="3750" y="5483"/>
                    <a:pt x="4789" y="4380"/>
                    <a:pt x="4789" y="3088"/>
                  </a:cubicBezTo>
                  <a:lnTo>
                    <a:pt x="4789" y="1702"/>
                  </a:lnTo>
                  <a:cubicBezTo>
                    <a:pt x="4852" y="789"/>
                    <a:pt x="4065" y="1"/>
                    <a:pt x="3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14" name="Google Shape;6200;p53">
            <a:extLst>
              <a:ext uri="{FF2B5EF4-FFF2-40B4-BE49-F238E27FC236}">
                <a16:creationId xmlns:a16="http://schemas.microsoft.com/office/drawing/2014/main" id="{262629C5-B1D8-1F6F-6633-36FDAB92C711}"/>
              </a:ext>
            </a:extLst>
          </p:cNvPr>
          <p:cNvGrpSpPr/>
          <p:nvPr/>
        </p:nvGrpSpPr>
        <p:grpSpPr>
          <a:xfrm>
            <a:off x="4549181" y="3097593"/>
            <a:ext cx="518970" cy="514797"/>
            <a:chOff x="-33676975" y="2275050"/>
            <a:chExt cx="295375" cy="293000"/>
          </a:xfrm>
          <a:solidFill>
            <a:srgbClr val="054B99"/>
          </a:solidFill>
        </p:grpSpPr>
        <p:sp>
          <p:nvSpPr>
            <p:cNvPr id="2315" name="Google Shape;6201;p53">
              <a:extLst>
                <a:ext uri="{FF2B5EF4-FFF2-40B4-BE49-F238E27FC236}">
                  <a16:creationId xmlns:a16="http://schemas.microsoft.com/office/drawing/2014/main" id="{69B1788F-D0EE-E0CB-C505-5F10C8B56947}"/>
                </a:ext>
              </a:extLst>
            </p:cNvPr>
            <p:cNvSpPr/>
            <p:nvPr/>
          </p:nvSpPr>
          <p:spPr>
            <a:xfrm>
              <a:off x="-33502125" y="2309700"/>
              <a:ext cx="52800" cy="67750"/>
            </a:xfrm>
            <a:custGeom>
              <a:avLst/>
              <a:gdLst/>
              <a:ahLst/>
              <a:cxnLst/>
              <a:rect l="l" t="t" r="r" b="b"/>
              <a:pathLst>
                <a:path w="2112" h="2710" extrusionOk="0">
                  <a:moveTo>
                    <a:pt x="1040" y="0"/>
                  </a:moveTo>
                  <a:cubicBezTo>
                    <a:pt x="473" y="0"/>
                    <a:pt x="1" y="473"/>
                    <a:pt x="1" y="1040"/>
                  </a:cubicBezTo>
                  <a:cubicBezTo>
                    <a:pt x="1" y="1229"/>
                    <a:pt x="158" y="1387"/>
                    <a:pt x="379" y="1387"/>
                  </a:cubicBezTo>
                  <a:cubicBezTo>
                    <a:pt x="568" y="1387"/>
                    <a:pt x="725" y="1229"/>
                    <a:pt x="725" y="1040"/>
                  </a:cubicBezTo>
                  <a:cubicBezTo>
                    <a:pt x="725" y="820"/>
                    <a:pt x="883" y="662"/>
                    <a:pt x="1072" y="662"/>
                  </a:cubicBezTo>
                  <a:cubicBezTo>
                    <a:pt x="1261" y="662"/>
                    <a:pt x="1450" y="820"/>
                    <a:pt x="1450" y="1040"/>
                  </a:cubicBezTo>
                  <a:cubicBezTo>
                    <a:pt x="1450" y="1198"/>
                    <a:pt x="1355" y="1292"/>
                    <a:pt x="1198" y="1355"/>
                  </a:cubicBezTo>
                  <a:cubicBezTo>
                    <a:pt x="914" y="1418"/>
                    <a:pt x="725" y="1702"/>
                    <a:pt x="725" y="1985"/>
                  </a:cubicBezTo>
                  <a:lnTo>
                    <a:pt x="725" y="2363"/>
                  </a:lnTo>
                  <a:cubicBezTo>
                    <a:pt x="725" y="2552"/>
                    <a:pt x="883" y="2710"/>
                    <a:pt x="1072" y="2710"/>
                  </a:cubicBezTo>
                  <a:cubicBezTo>
                    <a:pt x="1292" y="2710"/>
                    <a:pt x="1450" y="2552"/>
                    <a:pt x="1450" y="2363"/>
                  </a:cubicBezTo>
                  <a:lnTo>
                    <a:pt x="1450" y="1985"/>
                  </a:lnTo>
                  <a:cubicBezTo>
                    <a:pt x="1828" y="1828"/>
                    <a:pt x="2111" y="1418"/>
                    <a:pt x="2111" y="977"/>
                  </a:cubicBezTo>
                  <a:cubicBezTo>
                    <a:pt x="2048" y="473"/>
                    <a:pt x="1576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6202;p53">
              <a:extLst>
                <a:ext uri="{FF2B5EF4-FFF2-40B4-BE49-F238E27FC236}">
                  <a16:creationId xmlns:a16="http://schemas.microsoft.com/office/drawing/2014/main" id="{93AF6B06-7437-53AF-AB84-9F2F86A0169D}"/>
                </a:ext>
              </a:extLst>
            </p:cNvPr>
            <p:cNvSpPr/>
            <p:nvPr/>
          </p:nvSpPr>
          <p:spPr>
            <a:xfrm>
              <a:off x="-33484800" y="23955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62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6203;p53">
              <a:extLst>
                <a:ext uri="{FF2B5EF4-FFF2-40B4-BE49-F238E27FC236}">
                  <a16:creationId xmlns:a16="http://schemas.microsoft.com/office/drawing/2014/main" id="{E168ED6A-B02D-6573-105E-F12613F8EF05}"/>
                </a:ext>
              </a:extLst>
            </p:cNvPr>
            <p:cNvSpPr/>
            <p:nvPr/>
          </p:nvSpPr>
          <p:spPr>
            <a:xfrm>
              <a:off x="-33676975" y="2275050"/>
              <a:ext cx="295375" cy="293000"/>
            </a:xfrm>
            <a:custGeom>
              <a:avLst/>
              <a:gdLst/>
              <a:ahLst/>
              <a:cxnLst/>
              <a:rect l="l" t="t" r="r" b="b"/>
              <a:pathLst>
                <a:path w="11815" h="11720" extrusionOk="0">
                  <a:moveTo>
                    <a:pt x="8034" y="725"/>
                  </a:moveTo>
                  <a:cubicBezTo>
                    <a:pt x="9735" y="725"/>
                    <a:pt x="11090" y="2080"/>
                    <a:pt x="11090" y="3781"/>
                  </a:cubicBezTo>
                  <a:cubicBezTo>
                    <a:pt x="11090" y="5482"/>
                    <a:pt x="9735" y="6868"/>
                    <a:pt x="8034" y="6868"/>
                  </a:cubicBezTo>
                  <a:cubicBezTo>
                    <a:pt x="6333" y="6868"/>
                    <a:pt x="4947" y="5482"/>
                    <a:pt x="4947" y="3781"/>
                  </a:cubicBezTo>
                  <a:cubicBezTo>
                    <a:pt x="4947" y="2080"/>
                    <a:pt x="6333" y="725"/>
                    <a:pt x="8034" y="725"/>
                  </a:cubicBezTo>
                  <a:close/>
                  <a:moveTo>
                    <a:pt x="5104" y="6207"/>
                  </a:moveTo>
                  <a:cubicBezTo>
                    <a:pt x="5262" y="6364"/>
                    <a:pt x="5419" y="6553"/>
                    <a:pt x="5577" y="6679"/>
                  </a:cubicBezTo>
                  <a:lnTo>
                    <a:pt x="5325" y="6931"/>
                  </a:lnTo>
                  <a:cubicBezTo>
                    <a:pt x="5262" y="6994"/>
                    <a:pt x="5167" y="7026"/>
                    <a:pt x="5077" y="7026"/>
                  </a:cubicBezTo>
                  <a:cubicBezTo>
                    <a:pt x="4986" y="7026"/>
                    <a:pt x="4899" y="6994"/>
                    <a:pt x="4852" y="6931"/>
                  </a:cubicBezTo>
                  <a:cubicBezTo>
                    <a:pt x="4726" y="6805"/>
                    <a:pt x="4726" y="6585"/>
                    <a:pt x="4852" y="6459"/>
                  </a:cubicBezTo>
                  <a:lnTo>
                    <a:pt x="5104" y="6207"/>
                  </a:lnTo>
                  <a:close/>
                  <a:moveTo>
                    <a:pt x="3104" y="8380"/>
                  </a:moveTo>
                  <a:cubicBezTo>
                    <a:pt x="3190" y="8380"/>
                    <a:pt x="3277" y="8412"/>
                    <a:pt x="3340" y="8475"/>
                  </a:cubicBezTo>
                  <a:cubicBezTo>
                    <a:pt x="3466" y="8601"/>
                    <a:pt x="3466" y="8822"/>
                    <a:pt x="3340" y="8948"/>
                  </a:cubicBezTo>
                  <a:lnTo>
                    <a:pt x="1387" y="10932"/>
                  </a:lnTo>
                  <a:cubicBezTo>
                    <a:pt x="1324" y="10980"/>
                    <a:pt x="1229" y="11003"/>
                    <a:pt x="1139" y="11003"/>
                  </a:cubicBezTo>
                  <a:cubicBezTo>
                    <a:pt x="1048" y="11003"/>
                    <a:pt x="961" y="10980"/>
                    <a:pt x="914" y="10932"/>
                  </a:cubicBezTo>
                  <a:cubicBezTo>
                    <a:pt x="788" y="10806"/>
                    <a:pt x="788" y="10554"/>
                    <a:pt x="914" y="10460"/>
                  </a:cubicBezTo>
                  <a:lnTo>
                    <a:pt x="2867" y="8475"/>
                  </a:lnTo>
                  <a:cubicBezTo>
                    <a:pt x="2930" y="8412"/>
                    <a:pt x="3017" y="8380"/>
                    <a:pt x="3104" y="8380"/>
                  </a:cubicBezTo>
                  <a:close/>
                  <a:moveTo>
                    <a:pt x="8034" y="0"/>
                  </a:moveTo>
                  <a:cubicBezTo>
                    <a:pt x="5955" y="0"/>
                    <a:pt x="4285" y="1701"/>
                    <a:pt x="4285" y="3749"/>
                  </a:cubicBezTo>
                  <a:cubicBezTo>
                    <a:pt x="4285" y="4411"/>
                    <a:pt x="4443" y="5041"/>
                    <a:pt x="4758" y="5608"/>
                  </a:cubicBezTo>
                  <a:lnTo>
                    <a:pt x="4380" y="5986"/>
                  </a:lnTo>
                  <a:cubicBezTo>
                    <a:pt x="4065" y="6301"/>
                    <a:pt x="3970" y="6774"/>
                    <a:pt x="4159" y="7183"/>
                  </a:cubicBezTo>
                  <a:lnTo>
                    <a:pt x="3529" y="7813"/>
                  </a:lnTo>
                  <a:cubicBezTo>
                    <a:pt x="3387" y="7743"/>
                    <a:pt x="3232" y="7707"/>
                    <a:pt x="3077" y="7707"/>
                  </a:cubicBezTo>
                  <a:cubicBezTo>
                    <a:pt x="2819" y="7707"/>
                    <a:pt x="2560" y="7806"/>
                    <a:pt x="2363" y="8002"/>
                  </a:cubicBezTo>
                  <a:lnTo>
                    <a:pt x="378" y="9987"/>
                  </a:lnTo>
                  <a:cubicBezTo>
                    <a:pt x="0" y="10365"/>
                    <a:pt x="0" y="11027"/>
                    <a:pt x="378" y="11436"/>
                  </a:cubicBezTo>
                  <a:cubicBezTo>
                    <a:pt x="583" y="11625"/>
                    <a:pt x="851" y="11720"/>
                    <a:pt x="1119" y="11720"/>
                  </a:cubicBezTo>
                  <a:cubicBezTo>
                    <a:pt x="1387" y="11720"/>
                    <a:pt x="1654" y="11625"/>
                    <a:pt x="1859" y="11436"/>
                  </a:cubicBezTo>
                  <a:lnTo>
                    <a:pt x="3813" y="9452"/>
                  </a:lnTo>
                  <a:cubicBezTo>
                    <a:pt x="4128" y="9137"/>
                    <a:pt x="4222" y="8664"/>
                    <a:pt x="4002" y="8286"/>
                  </a:cubicBezTo>
                  <a:lnTo>
                    <a:pt x="4632" y="7656"/>
                  </a:lnTo>
                  <a:cubicBezTo>
                    <a:pt x="4782" y="7725"/>
                    <a:pt x="4940" y="7761"/>
                    <a:pt x="5097" y="7761"/>
                  </a:cubicBezTo>
                  <a:cubicBezTo>
                    <a:pt x="5367" y="7761"/>
                    <a:pt x="5629" y="7655"/>
                    <a:pt x="5829" y="7435"/>
                  </a:cubicBezTo>
                  <a:lnTo>
                    <a:pt x="6207" y="7057"/>
                  </a:lnTo>
                  <a:cubicBezTo>
                    <a:pt x="6774" y="7372"/>
                    <a:pt x="7404" y="7530"/>
                    <a:pt x="8066" y="7530"/>
                  </a:cubicBezTo>
                  <a:cubicBezTo>
                    <a:pt x="10145" y="7530"/>
                    <a:pt x="11815" y="5829"/>
                    <a:pt x="11815" y="3781"/>
                  </a:cubicBezTo>
                  <a:cubicBezTo>
                    <a:pt x="11815" y="1733"/>
                    <a:pt x="10082" y="0"/>
                    <a:pt x="80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18" name="Google Shape;6204;p53">
            <a:extLst>
              <a:ext uri="{FF2B5EF4-FFF2-40B4-BE49-F238E27FC236}">
                <a16:creationId xmlns:a16="http://schemas.microsoft.com/office/drawing/2014/main" id="{CF65EEF2-2DA1-5616-FF99-6F509ECA2318}"/>
              </a:ext>
            </a:extLst>
          </p:cNvPr>
          <p:cNvGrpSpPr/>
          <p:nvPr/>
        </p:nvGrpSpPr>
        <p:grpSpPr>
          <a:xfrm>
            <a:off x="4552629" y="3702675"/>
            <a:ext cx="512074" cy="514139"/>
            <a:chOff x="-33673825" y="2634975"/>
            <a:chExt cx="291450" cy="292625"/>
          </a:xfrm>
          <a:solidFill>
            <a:srgbClr val="054B99"/>
          </a:solidFill>
        </p:grpSpPr>
        <p:sp>
          <p:nvSpPr>
            <p:cNvPr id="2319" name="Google Shape;6205;p53">
              <a:extLst>
                <a:ext uri="{FF2B5EF4-FFF2-40B4-BE49-F238E27FC236}">
                  <a16:creationId xmlns:a16="http://schemas.microsoft.com/office/drawing/2014/main" id="{E1550000-5B0C-2919-EB2E-37663152E5F1}"/>
                </a:ext>
              </a:extLst>
            </p:cNvPr>
            <p:cNvSpPr/>
            <p:nvPr/>
          </p:nvSpPr>
          <p:spPr>
            <a:xfrm>
              <a:off x="-33673825" y="2634975"/>
              <a:ext cx="291450" cy="292625"/>
            </a:xfrm>
            <a:custGeom>
              <a:avLst/>
              <a:gdLst/>
              <a:ahLst/>
              <a:cxnLst/>
              <a:rect l="l" t="t" r="r" b="b"/>
              <a:pathLst>
                <a:path w="11658" h="11705" extrusionOk="0">
                  <a:moveTo>
                    <a:pt x="5829" y="662"/>
                  </a:moveTo>
                  <a:cubicBezTo>
                    <a:pt x="6459" y="662"/>
                    <a:pt x="7089" y="1261"/>
                    <a:pt x="7562" y="2238"/>
                  </a:cubicBezTo>
                  <a:cubicBezTo>
                    <a:pt x="7310" y="2364"/>
                    <a:pt x="7152" y="2553"/>
                    <a:pt x="7026" y="2773"/>
                  </a:cubicBezTo>
                  <a:cubicBezTo>
                    <a:pt x="6648" y="2742"/>
                    <a:pt x="6238" y="2710"/>
                    <a:pt x="5860" y="2710"/>
                  </a:cubicBezTo>
                  <a:cubicBezTo>
                    <a:pt x="5451" y="2710"/>
                    <a:pt x="5041" y="2742"/>
                    <a:pt x="4663" y="2773"/>
                  </a:cubicBezTo>
                  <a:cubicBezTo>
                    <a:pt x="4569" y="2553"/>
                    <a:pt x="4348" y="2364"/>
                    <a:pt x="4159" y="2238"/>
                  </a:cubicBezTo>
                  <a:cubicBezTo>
                    <a:pt x="4569" y="1261"/>
                    <a:pt x="5199" y="662"/>
                    <a:pt x="5829" y="662"/>
                  </a:cubicBezTo>
                  <a:close/>
                  <a:moveTo>
                    <a:pt x="3403" y="2742"/>
                  </a:moveTo>
                  <a:cubicBezTo>
                    <a:pt x="3813" y="2742"/>
                    <a:pt x="4096" y="3057"/>
                    <a:pt x="4096" y="3403"/>
                  </a:cubicBezTo>
                  <a:cubicBezTo>
                    <a:pt x="4096" y="3750"/>
                    <a:pt x="3781" y="4097"/>
                    <a:pt x="3403" y="4097"/>
                  </a:cubicBezTo>
                  <a:cubicBezTo>
                    <a:pt x="3025" y="4097"/>
                    <a:pt x="2741" y="3750"/>
                    <a:pt x="2741" y="3403"/>
                  </a:cubicBezTo>
                  <a:cubicBezTo>
                    <a:pt x="2741" y="3057"/>
                    <a:pt x="3025" y="2742"/>
                    <a:pt x="3403" y="2742"/>
                  </a:cubicBezTo>
                  <a:close/>
                  <a:moveTo>
                    <a:pt x="7562" y="946"/>
                  </a:moveTo>
                  <a:cubicBezTo>
                    <a:pt x="9011" y="1482"/>
                    <a:pt x="10145" y="2616"/>
                    <a:pt x="10649" y="4097"/>
                  </a:cubicBezTo>
                  <a:cubicBezTo>
                    <a:pt x="10334" y="3844"/>
                    <a:pt x="9988" y="3655"/>
                    <a:pt x="9609" y="3466"/>
                  </a:cubicBezTo>
                  <a:lnTo>
                    <a:pt x="9609" y="3403"/>
                  </a:lnTo>
                  <a:cubicBezTo>
                    <a:pt x="9609" y="2679"/>
                    <a:pt x="8979" y="2049"/>
                    <a:pt x="8223" y="2049"/>
                  </a:cubicBezTo>
                  <a:lnTo>
                    <a:pt x="8192" y="2049"/>
                  </a:lnTo>
                  <a:cubicBezTo>
                    <a:pt x="7971" y="1608"/>
                    <a:pt x="7782" y="1261"/>
                    <a:pt x="7562" y="946"/>
                  </a:cubicBezTo>
                  <a:close/>
                  <a:moveTo>
                    <a:pt x="4096" y="978"/>
                  </a:moveTo>
                  <a:lnTo>
                    <a:pt x="4096" y="978"/>
                  </a:lnTo>
                  <a:cubicBezTo>
                    <a:pt x="3844" y="1293"/>
                    <a:pt x="3624" y="1639"/>
                    <a:pt x="3466" y="2080"/>
                  </a:cubicBezTo>
                  <a:lnTo>
                    <a:pt x="3403" y="2080"/>
                  </a:lnTo>
                  <a:cubicBezTo>
                    <a:pt x="2678" y="2080"/>
                    <a:pt x="2048" y="2710"/>
                    <a:pt x="2048" y="3466"/>
                  </a:cubicBezTo>
                  <a:lnTo>
                    <a:pt x="2048" y="3498"/>
                  </a:lnTo>
                  <a:cubicBezTo>
                    <a:pt x="1639" y="3687"/>
                    <a:pt x="1292" y="3876"/>
                    <a:pt x="977" y="4128"/>
                  </a:cubicBezTo>
                  <a:cubicBezTo>
                    <a:pt x="1481" y="2616"/>
                    <a:pt x="2615" y="1482"/>
                    <a:pt x="4096" y="978"/>
                  </a:cubicBezTo>
                  <a:close/>
                  <a:moveTo>
                    <a:pt x="8223" y="2773"/>
                  </a:moveTo>
                  <a:cubicBezTo>
                    <a:pt x="8601" y="2773"/>
                    <a:pt x="8885" y="3088"/>
                    <a:pt x="8885" y="3466"/>
                  </a:cubicBezTo>
                  <a:cubicBezTo>
                    <a:pt x="8885" y="3813"/>
                    <a:pt x="8601" y="4128"/>
                    <a:pt x="8223" y="4128"/>
                  </a:cubicBezTo>
                  <a:cubicBezTo>
                    <a:pt x="7814" y="4128"/>
                    <a:pt x="7562" y="3813"/>
                    <a:pt x="7562" y="3466"/>
                  </a:cubicBezTo>
                  <a:cubicBezTo>
                    <a:pt x="7562" y="3088"/>
                    <a:pt x="7877" y="2773"/>
                    <a:pt x="8223" y="2773"/>
                  </a:cubicBezTo>
                  <a:close/>
                  <a:moveTo>
                    <a:pt x="9452" y="4160"/>
                  </a:moveTo>
                  <a:cubicBezTo>
                    <a:pt x="10429" y="4632"/>
                    <a:pt x="11027" y="5262"/>
                    <a:pt x="11027" y="5892"/>
                  </a:cubicBezTo>
                  <a:cubicBezTo>
                    <a:pt x="10964" y="5924"/>
                    <a:pt x="10933" y="6050"/>
                    <a:pt x="10933" y="6176"/>
                  </a:cubicBezTo>
                  <a:cubicBezTo>
                    <a:pt x="10492" y="5735"/>
                    <a:pt x="9925" y="5514"/>
                    <a:pt x="9294" y="5514"/>
                  </a:cubicBezTo>
                  <a:cubicBezTo>
                    <a:pt x="9168" y="5514"/>
                    <a:pt x="9042" y="5514"/>
                    <a:pt x="8916" y="5546"/>
                  </a:cubicBezTo>
                  <a:cubicBezTo>
                    <a:pt x="8916" y="5231"/>
                    <a:pt x="8885" y="4947"/>
                    <a:pt x="8885" y="4664"/>
                  </a:cubicBezTo>
                  <a:cubicBezTo>
                    <a:pt x="9137" y="4569"/>
                    <a:pt x="9326" y="4349"/>
                    <a:pt x="9452" y="4160"/>
                  </a:cubicBezTo>
                  <a:close/>
                  <a:moveTo>
                    <a:pt x="2237" y="4097"/>
                  </a:moveTo>
                  <a:cubicBezTo>
                    <a:pt x="2363" y="4349"/>
                    <a:pt x="2552" y="4506"/>
                    <a:pt x="2773" y="4632"/>
                  </a:cubicBezTo>
                  <a:cubicBezTo>
                    <a:pt x="2741" y="5042"/>
                    <a:pt x="2710" y="5420"/>
                    <a:pt x="2710" y="5829"/>
                  </a:cubicBezTo>
                  <a:cubicBezTo>
                    <a:pt x="2710" y="6207"/>
                    <a:pt x="2741" y="6617"/>
                    <a:pt x="2773" y="6995"/>
                  </a:cubicBezTo>
                  <a:cubicBezTo>
                    <a:pt x="2552" y="7121"/>
                    <a:pt x="2363" y="7310"/>
                    <a:pt x="2237" y="7499"/>
                  </a:cubicBezTo>
                  <a:cubicBezTo>
                    <a:pt x="1261" y="7026"/>
                    <a:pt x="662" y="6459"/>
                    <a:pt x="662" y="5829"/>
                  </a:cubicBezTo>
                  <a:cubicBezTo>
                    <a:pt x="662" y="5199"/>
                    <a:pt x="1261" y="4569"/>
                    <a:pt x="2237" y="4097"/>
                  </a:cubicBezTo>
                  <a:close/>
                  <a:moveTo>
                    <a:pt x="5829" y="3466"/>
                  </a:moveTo>
                  <a:cubicBezTo>
                    <a:pt x="6175" y="3466"/>
                    <a:pt x="6522" y="3466"/>
                    <a:pt x="6869" y="3498"/>
                  </a:cubicBezTo>
                  <a:cubicBezTo>
                    <a:pt x="6932" y="4191"/>
                    <a:pt x="7467" y="4790"/>
                    <a:pt x="8192" y="4790"/>
                  </a:cubicBezTo>
                  <a:cubicBezTo>
                    <a:pt x="8223" y="5105"/>
                    <a:pt x="8223" y="5420"/>
                    <a:pt x="8223" y="5735"/>
                  </a:cubicBezTo>
                  <a:cubicBezTo>
                    <a:pt x="7436" y="6144"/>
                    <a:pt x="6869" y="6963"/>
                    <a:pt x="6869" y="7909"/>
                  </a:cubicBezTo>
                  <a:lnTo>
                    <a:pt x="6869" y="8192"/>
                  </a:lnTo>
                  <a:cubicBezTo>
                    <a:pt x="6522" y="8224"/>
                    <a:pt x="6175" y="8224"/>
                    <a:pt x="5829" y="8224"/>
                  </a:cubicBezTo>
                  <a:cubicBezTo>
                    <a:pt x="5451" y="8224"/>
                    <a:pt x="5104" y="8224"/>
                    <a:pt x="4758" y="8192"/>
                  </a:cubicBezTo>
                  <a:cubicBezTo>
                    <a:pt x="4726" y="7468"/>
                    <a:pt x="4159" y="6869"/>
                    <a:pt x="3466" y="6869"/>
                  </a:cubicBezTo>
                  <a:cubicBezTo>
                    <a:pt x="3403" y="6522"/>
                    <a:pt x="3403" y="6207"/>
                    <a:pt x="3403" y="5861"/>
                  </a:cubicBezTo>
                  <a:cubicBezTo>
                    <a:pt x="3403" y="5483"/>
                    <a:pt x="3403" y="5136"/>
                    <a:pt x="3466" y="4790"/>
                  </a:cubicBezTo>
                  <a:cubicBezTo>
                    <a:pt x="4159" y="4758"/>
                    <a:pt x="4758" y="4191"/>
                    <a:pt x="4758" y="3498"/>
                  </a:cubicBezTo>
                  <a:cubicBezTo>
                    <a:pt x="5104" y="3466"/>
                    <a:pt x="5482" y="3466"/>
                    <a:pt x="5829" y="3466"/>
                  </a:cubicBezTo>
                  <a:close/>
                  <a:moveTo>
                    <a:pt x="3403" y="7562"/>
                  </a:moveTo>
                  <a:cubicBezTo>
                    <a:pt x="3813" y="7562"/>
                    <a:pt x="4096" y="7877"/>
                    <a:pt x="4096" y="8224"/>
                  </a:cubicBezTo>
                  <a:cubicBezTo>
                    <a:pt x="4096" y="8570"/>
                    <a:pt x="3781" y="8885"/>
                    <a:pt x="3403" y="8885"/>
                  </a:cubicBezTo>
                  <a:cubicBezTo>
                    <a:pt x="3025" y="8885"/>
                    <a:pt x="2741" y="8570"/>
                    <a:pt x="2741" y="8224"/>
                  </a:cubicBezTo>
                  <a:cubicBezTo>
                    <a:pt x="2741" y="7877"/>
                    <a:pt x="3025" y="7562"/>
                    <a:pt x="3403" y="7562"/>
                  </a:cubicBezTo>
                  <a:close/>
                  <a:moveTo>
                    <a:pt x="7940" y="10114"/>
                  </a:moveTo>
                  <a:lnTo>
                    <a:pt x="8192" y="10429"/>
                  </a:lnTo>
                  <a:lnTo>
                    <a:pt x="7593" y="10650"/>
                  </a:lnTo>
                  <a:cubicBezTo>
                    <a:pt x="7719" y="10492"/>
                    <a:pt x="7814" y="10303"/>
                    <a:pt x="7940" y="10114"/>
                  </a:cubicBezTo>
                  <a:close/>
                  <a:moveTo>
                    <a:pt x="977" y="7594"/>
                  </a:moveTo>
                  <a:cubicBezTo>
                    <a:pt x="1261" y="7814"/>
                    <a:pt x="1639" y="8035"/>
                    <a:pt x="2048" y="8224"/>
                  </a:cubicBezTo>
                  <a:lnTo>
                    <a:pt x="2048" y="8255"/>
                  </a:lnTo>
                  <a:cubicBezTo>
                    <a:pt x="2048" y="9011"/>
                    <a:pt x="2678" y="9641"/>
                    <a:pt x="3403" y="9641"/>
                  </a:cubicBezTo>
                  <a:lnTo>
                    <a:pt x="3466" y="9641"/>
                  </a:lnTo>
                  <a:cubicBezTo>
                    <a:pt x="3655" y="10019"/>
                    <a:pt x="3844" y="10397"/>
                    <a:pt x="4096" y="10681"/>
                  </a:cubicBezTo>
                  <a:cubicBezTo>
                    <a:pt x="2615" y="10145"/>
                    <a:pt x="1481" y="9011"/>
                    <a:pt x="977" y="7594"/>
                  </a:cubicBezTo>
                  <a:close/>
                  <a:moveTo>
                    <a:pt x="9294" y="6207"/>
                  </a:moveTo>
                  <a:cubicBezTo>
                    <a:pt x="10240" y="6207"/>
                    <a:pt x="10964" y="6963"/>
                    <a:pt x="10964" y="7909"/>
                  </a:cubicBezTo>
                  <a:cubicBezTo>
                    <a:pt x="10964" y="8192"/>
                    <a:pt x="10901" y="8413"/>
                    <a:pt x="10807" y="8665"/>
                  </a:cubicBezTo>
                  <a:cubicBezTo>
                    <a:pt x="10744" y="8759"/>
                    <a:pt x="10177" y="9484"/>
                    <a:pt x="9294" y="10744"/>
                  </a:cubicBezTo>
                  <a:lnTo>
                    <a:pt x="8979" y="10303"/>
                  </a:lnTo>
                  <a:cubicBezTo>
                    <a:pt x="8018" y="9071"/>
                    <a:pt x="8059" y="9043"/>
                    <a:pt x="8038" y="9043"/>
                  </a:cubicBezTo>
                  <a:lnTo>
                    <a:pt x="8038" y="9043"/>
                  </a:lnTo>
                  <a:cubicBezTo>
                    <a:pt x="8037" y="9043"/>
                    <a:pt x="8036" y="9043"/>
                    <a:pt x="8034" y="9043"/>
                  </a:cubicBezTo>
                  <a:cubicBezTo>
                    <a:pt x="7751" y="8728"/>
                    <a:pt x="7593" y="8350"/>
                    <a:pt x="7593" y="7909"/>
                  </a:cubicBezTo>
                  <a:cubicBezTo>
                    <a:pt x="7593" y="6963"/>
                    <a:pt x="8349" y="6207"/>
                    <a:pt x="9294" y="6207"/>
                  </a:cubicBezTo>
                  <a:close/>
                  <a:moveTo>
                    <a:pt x="7026" y="8854"/>
                  </a:moveTo>
                  <a:cubicBezTo>
                    <a:pt x="7152" y="9074"/>
                    <a:pt x="7278" y="9326"/>
                    <a:pt x="7467" y="9515"/>
                  </a:cubicBezTo>
                  <a:cubicBezTo>
                    <a:pt x="7026" y="10429"/>
                    <a:pt x="6459" y="10965"/>
                    <a:pt x="5829" y="10965"/>
                  </a:cubicBezTo>
                  <a:cubicBezTo>
                    <a:pt x="5199" y="10965"/>
                    <a:pt x="4569" y="10397"/>
                    <a:pt x="4096" y="9389"/>
                  </a:cubicBezTo>
                  <a:cubicBezTo>
                    <a:pt x="4317" y="9295"/>
                    <a:pt x="4474" y="9074"/>
                    <a:pt x="4600" y="8854"/>
                  </a:cubicBezTo>
                  <a:cubicBezTo>
                    <a:pt x="4978" y="8885"/>
                    <a:pt x="5388" y="8917"/>
                    <a:pt x="5766" y="8917"/>
                  </a:cubicBezTo>
                  <a:cubicBezTo>
                    <a:pt x="6207" y="8917"/>
                    <a:pt x="6616" y="8885"/>
                    <a:pt x="7026" y="8854"/>
                  </a:cubicBezTo>
                  <a:close/>
                  <a:moveTo>
                    <a:pt x="5829" y="1"/>
                  </a:moveTo>
                  <a:cubicBezTo>
                    <a:pt x="2584" y="1"/>
                    <a:pt x="0" y="2616"/>
                    <a:pt x="0" y="5861"/>
                  </a:cubicBezTo>
                  <a:cubicBezTo>
                    <a:pt x="0" y="9043"/>
                    <a:pt x="2584" y="11689"/>
                    <a:pt x="5829" y="11689"/>
                  </a:cubicBezTo>
                  <a:cubicBezTo>
                    <a:pt x="6806" y="11689"/>
                    <a:pt x="7751" y="11437"/>
                    <a:pt x="8570" y="11028"/>
                  </a:cubicBezTo>
                  <a:lnTo>
                    <a:pt x="8979" y="11563"/>
                  </a:lnTo>
                  <a:cubicBezTo>
                    <a:pt x="9042" y="11658"/>
                    <a:pt x="9145" y="11705"/>
                    <a:pt x="9247" y="11705"/>
                  </a:cubicBezTo>
                  <a:cubicBezTo>
                    <a:pt x="9350" y="11705"/>
                    <a:pt x="9452" y="11658"/>
                    <a:pt x="9515" y="11563"/>
                  </a:cubicBezTo>
                  <a:cubicBezTo>
                    <a:pt x="9515" y="11563"/>
                    <a:pt x="11279" y="9169"/>
                    <a:pt x="11405" y="8980"/>
                  </a:cubicBezTo>
                  <a:cubicBezTo>
                    <a:pt x="11563" y="8665"/>
                    <a:pt x="11657" y="8287"/>
                    <a:pt x="11657" y="7940"/>
                  </a:cubicBezTo>
                  <a:cubicBezTo>
                    <a:pt x="11657" y="7657"/>
                    <a:pt x="11626" y="7405"/>
                    <a:pt x="11531" y="7152"/>
                  </a:cubicBezTo>
                  <a:cubicBezTo>
                    <a:pt x="11594" y="6774"/>
                    <a:pt x="11657" y="6333"/>
                    <a:pt x="11657" y="5892"/>
                  </a:cubicBezTo>
                  <a:cubicBezTo>
                    <a:pt x="11657" y="2616"/>
                    <a:pt x="9042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6206;p53">
              <a:extLst>
                <a:ext uri="{FF2B5EF4-FFF2-40B4-BE49-F238E27FC236}">
                  <a16:creationId xmlns:a16="http://schemas.microsoft.com/office/drawing/2014/main" id="{21F926E2-BF05-79FD-6247-F37111D9B0A8}"/>
                </a:ext>
              </a:extLst>
            </p:cNvPr>
            <p:cNvSpPr/>
            <p:nvPr/>
          </p:nvSpPr>
          <p:spPr>
            <a:xfrm>
              <a:off x="-33467475" y="280667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40" y="631"/>
                  </a:moveTo>
                  <a:cubicBezTo>
                    <a:pt x="1229" y="631"/>
                    <a:pt x="1387" y="789"/>
                    <a:pt x="1387" y="1009"/>
                  </a:cubicBezTo>
                  <a:cubicBezTo>
                    <a:pt x="1387" y="1198"/>
                    <a:pt x="1198" y="1356"/>
                    <a:pt x="1040" y="1356"/>
                  </a:cubicBezTo>
                  <a:cubicBezTo>
                    <a:pt x="820" y="1356"/>
                    <a:pt x="662" y="1198"/>
                    <a:pt x="662" y="1009"/>
                  </a:cubicBezTo>
                  <a:cubicBezTo>
                    <a:pt x="662" y="789"/>
                    <a:pt x="820" y="631"/>
                    <a:pt x="1040" y="631"/>
                  </a:cubicBezTo>
                  <a:close/>
                  <a:moveTo>
                    <a:pt x="1040" y="1"/>
                  </a:moveTo>
                  <a:cubicBezTo>
                    <a:pt x="473" y="1"/>
                    <a:pt x="1" y="474"/>
                    <a:pt x="1" y="1041"/>
                  </a:cubicBezTo>
                  <a:cubicBezTo>
                    <a:pt x="1" y="1576"/>
                    <a:pt x="473" y="2049"/>
                    <a:pt x="1040" y="2049"/>
                  </a:cubicBezTo>
                  <a:cubicBezTo>
                    <a:pt x="1576" y="2049"/>
                    <a:pt x="2049" y="1576"/>
                    <a:pt x="2049" y="1041"/>
                  </a:cubicBezTo>
                  <a:cubicBezTo>
                    <a:pt x="2049" y="442"/>
                    <a:pt x="1576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21" name="Google Shape;6207;p53">
            <a:extLst>
              <a:ext uri="{FF2B5EF4-FFF2-40B4-BE49-F238E27FC236}">
                <a16:creationId xmlns:a16="http://schemas.microsoft.com/office/drawing/2014/main" id="{F7A44FEF-1A0D-0053-7A2B-D0422FB05636}"/>
              </a:ext>
            </a:extLst>
          </p:cNvPr>
          <p:cNvGrpSpPr/>
          <p:nvPr/>
        </p:nvGrpSpPr>
        <p:grpSpPr>
          <a:xfrm>
            <a:off x="7797178" y="2445726"/>
            <a:ext cx="477462" cy="512162"/>
            <a:chOff x="-31874100" y="1939525"/>
            <a:chExt cx="271750" cy="291500"/>
          </a:xfrm>
          <a:solidFill>
            <a:srgbClr val="054B99"/>
          </a:solidFill>
        </p:grpSpPr>
        <p:sp>
          <p:nvSpPr>
            <p:cNvPr id="2322" name="Google Shape;6208;p53">
              <a:extLst>
                <a:ext uri="{FF2B5EF4-FFF2-40B4-BE49-F238E27FC236}">
                  <a16:creationId xmlns:a16="http://schemas.microsoft.com/office/drawing/2014/main" id="{449DAF93-6F10-02E5-3540-3F7AEF1809BD}"/>
                </a:ext>
              </a:extLst>
            </p:cNvPr>
            <p:cNvSpPr/>
            <p:nvPr/>
          </p:nvSpPr>
          <p:spPr>
            <a:xfrm>
              <a:off x="-31874100" y="2132475"/>
              <a:ext cx="271750" cy="98550"/>
            </a:xfrm>
            <a:custGeom>
              <a:avLst/>
              <a:gdLst/>
              <a:ahLst/>
              <a:cxnLst/>
              <a:rect l="l" t="t" r="r" b="b"/>
              <a:pathLst>
                <a:path w="10870" h="3942" extrusionOk="0">
                  <a:moveTo>
                    <a:pt x="2080" y="1135"/>
                  </a:moveTo>
                  <a:lnTo>
                    <a:pt x="2300" y="1576"/>
                  </a:lnTo>
                  <a:cubicBezTo>
                    <a:pt x="2363" y="1702"/>
                    <a:pt x="2458" y="1734"/>
                    <a:pt x="2584" y="1765"/>
                  </a:cubicBezTo>
                  <a:lnTo>
                    <a:pt x="3056" y="1860"/>
                  </a:lnTo>
                  <a:lnTo>
                    <a:pt x="2710" y="2206"/>
                  </a:lnTo>
                  <a:cubicBezTo>
                    <a:pt x="2615" y="2269"/>
                    <a:pt x="2584" y="2395"/>
                    <a:pt x="2615" y="2521"/>
                  </a:cubicBezTo>
                  <a:lnTo>
                    <a:pt x="2710" y="2994"/>
                  </a:lnTo>
                  <a:lnTo>
                    <a:pt x="2269" y="2773"/>
                  </a:lnTo>
                  <a:cubicBezTo>
                    <a:pt x="2237" y="2710"/>
                    <a:pt x="2143" y="2710"/>
                    <a:pt x="2111" y="2710"/>
                  </a:cubicBezTo>
                  <a:cubicBezTo>
                    <a:pt x="2080" y="2710"/>
                    <a:pt x="1985" y="2710"/>
                    <a:pt x="1954" y="2773"/>
                  </a:cubicBezTo>
                  <a:lnTo>
                    <a:pt x="1513" y="2994"/>
                  </a:lnTo>
                  <a:lnTo>
                    <a:pt x="1607" y="2521"/>
                  </a:lnTo>
                  <a:cubicBezTo>
                    <a:pt x="1607" y="2395"/>
                    <a:pt x="1607" y="2301"/>
                    <a:pt x="1513" y="2206"/>
                  </a:cubicBezTo>
                  <a:lnTo>
                    <a:pt x="1166" y="1860"/>
                  </a:lnTo>
                  <a:lnTo>
                    <a:pt x="1639" y="1765"/>
                  </a:lnTo>
                  <a:cubicBezTo>
                    <a:pt x="1670" y="1765"/>
                    <a:pt x="1796" y="1702"/>
                    <a:pt x="1828" y="1576"/>
                  </a:cubicBezTo>
                  <a:lnTo>
                    <a:pt x="2080" y="1135"/>
                  </a:lnTo>
                  <a:close/>
                  <a:moveTo>
                    <a:pt x="5514" y="1135"/>
                  </a:moveTo>
                  <a:lnTo>
                    <a:pt x="5734" y="1576"/>
                  </a:lnTo>
                  <a:cubicBezTo>
                    <a:pt x="5766" y="1702"/>
                    <a:pt x="5892" y="1734"/>
                    <a:pt x="6018" y="1765"/>
                  </a:cubicBezTo>
                  <a:lnTo>
                    <a:pt x="6490" y="1860"/>
                  </a:lnTo>
                  <a:lnTo>
                    <a:pt x="6144" y="2206"/>
                  </a:lnTo>
                  <a:cubicBezTo>
                    <a:pt x="6049" y="2269"/>
                    <a:pt x="6018" y="2395"/>
                    <a:pt x="6049" y="2521"/>
                  </a:cubicBezTo>
                  <a:lnTo>
                    <a:pt x="6144" y="2994"/>
                  </a:lnTo>
                  <a:lnTo>
                    <a:pt x="5703" y="2773"/>
                  </a:lnTo>
                  <a:cubicBezTo>
                    <a:pt x="5671" y="2710"/>
                    <a:pt x="5577" y="2710"/>
                    <a:pt x="5545" y="2710"/>
                  </a:cubicBezTo>
                  <a:cubicBezTo>
                    <a:pt x="5514" y="2710"/>
                    <a:pt x="5419" y="2710"/>
                    <a:pt x="5388" y="2773"/>
                  </a:cubicBezTo>
                  <a:lnTo>
                    <a:pt x="4947" y="2994"/>
                  </a:lnTo>
                  <a:lnTo>
                    <a:pt x="5041" y="2521"/>
                  </a:lnTo>
                  <a:cubicBezTo>
                    <a:pt x="5041" y="2395"/>
                    <a:pt x="5041" y="2301"/>
                    <a:pt x="4947" y="2206"/>
                  </a:cubicBezTo>
                  <a:lnTo>
                    <a:pt x="4600" y="1860"/>
                  </a:lnTo>
                  <a:lnTo>
                    <a:pt x="4978" y="1765"/>
                  </a:lnTo>
                  <a:cubicBezTo>
                    <a:pt x="5104" y="1765"/>
                    <a:pt x="5199" y="1702"/>
                    <a:pt x="5262" y="1576"/>
                  </a:cubicBezTo>
                  <a:lnTo>
                    <a:pt x="5514" y="1135"/>
                  </a:lnTo>
                  <a:close/>
                  <a:moveTo>
                    <a:pt x="8916" y="1135"/>
                  </a:moveTo>
                  <a:lnTo>
                    <a:pt x="9168" y="1576"/>
                  </a:lnTo>
                  <a:cubicBezTo>
                    <a:pt x="9200" y="1702"/>
                    <a:pt x="9326" y="1734"/>
                    <a:pt x="9452" y="1765"/>
                  </a:cubicBezTo>
                  <a:lnTo>
                    <a:pt x="9924" y="1860"/>
                  </a:lnTo>
                  <a:lnTo>
                    <a:pt x="9546" y="2206"/>
                  </a:lnTo>
                  <a:cubicBezTo>
                    <a:pt x="9483" y="2269"/>
                    <a:pt x="9452" y="2395"/>
                    <a:pt x="9483" y="2521"/>
                  </a:cubicBezTo>
                  <a:lnTo>
                    <a:pt x="9546" y="2994"/>
                  </a:lnTo>
                  <a:lnTo>
                    <a:pt x="9137" y="2773"/>
                  </a:lnTo>
                  <a:cubicBezTo>
                    <a:pt x="9074" y="2710"/>
                    <a:pt x="9011" y="2710"/>
                    <a:pt x="8979" y="2710"/>
                  </a:cubicBezTo>
                  <a:cubicBezTo>
                    <a:pt x="8916" y="2710"/>
                    <a:pt x="8853" y="2710"/>
                    <a:pt x="8822" y="2773"/>
                  </a:cubicBezTo>
                  <a:lnTo>
                    <a:pt x="8381" y="2994"/>
                  </a:lnTo>
                  <a:lnTo>
                    <a:pt x="8444" y="2521"/>
                  </a:lnTo>
                  <a:cubicBezTo>
                    <a:pt x="8444" y="2395"/>
                    <a:pt x="8444" y="2301"/>
                    <a:pt x="8381" y="2206"/>
                  </a:cubicBezTo>
                  <a:lnTo>
                    <a:pt x="8034" y="1860"/>
                  </a:lnTo>
                  <a:lnTo>
                    <a:pt x="8412" y="1765"/>
                  </a:lnTo>
                  <a:cubicBezTo>
                    <a:pt x="8538" y="1765"/>
                    <a:pt x="8601" y="1702"/>
                    <a:pt x="8696" y="1576"/>
                  </a:cubicBezTo>
                  <a:lnTo>
                    <a:pt x="8916" y="1135"/>
                  </a:lnTo>
                  <a:close/>
                  <a:moveTo>
                    <a:pt x="2048" y="1"/>
                  </a:moveTo>
                  <a:cubicBezTo>
                    <a:pt x="1922" y="1"/>
                    <a:pt x="1796" y="64"/>
                    <a:pt x="1733" y="190"/>
                  </a:cubicBezTo>
                  <a:lnTo>
                    <a:pt x="1292" y="1104"/>
                  </a:lnTo>
                  <a:lnTo>
                    <a:pt x="315" y="1261"/>
                  </a:lnTo>
                  <a:cubicBezTo>
                    <a:pt x="189" y="1261"/>
                    <a:pt x="63" y="1387"/>
                    <a:pt x="32" y="1482"/>
                  </a:cubicBezTo>
                  <a:cubicBezTo>
                    <a:pt x="0" y="1608"/>
                    <a:pt x="32" y="1765"/>
                    <a:pt x="95" y="1860"/>
                  </a:cubicBezTo>
                  <a:lnTo>
                    <a:pt x="819" y="2553"/>
                  </a:lnTo>
                  <a:lnTo>
                    <a:pt x="662" y="3561"/>
                  </a:lnTo>
                  <a:cubicBezTo>
                    <a:pt x="630" y="3655"/>
                    <a:pt x="693" y="3813"/>
                    <a:pt x="788" y="3876"/>
                  </a:cubicBezTo>
                  <a:cubicBezTo>
                    <a:pt x="862" y="3913"/>
                    <a:pt x="925" y="3928"/>
                    <a:pt x="990" y="3928"/>
                  </a:cubicBezTo>
                  <a:cubicBezTo>
                    <a:pt x="1035" y="3928"/>
                    <a:pt x="1082" y="3920"/>
                    <a:pt x="1134" y="3907"/>
                  </a:cubicBezTo>
                  <a:lnTo>
                    <a:pt x="2048" y="3435"/>
                  </a:lnTo>
                  <a:lnTo>
                    <a:pt x="2962" y="3907"/>
                  </a:lnTo>
                  <a:cubicBezTo>
                    <a:pt x="2998" y="3931"/>
                    <a:pt x="3039" y="3942"/>
                    <a:pt x="3082" y="3942"/>
                  </a:cubicBezTo>
                  <a:cubicBezTo>
                    <a:pt x="3153" y="3942"/>
                    <a:pt x="3230" y="3915"/>
                    <a:pt x="3308" y="3876"/>
                  </a:cubicBezTo>
                  <a:cubicBezTo>
                    <a:pt x="3434" y="3781"/>
                    <a:pt x="3466" y="3655"/>
                    <a:pt x="3434" y="3561"/>
                  </a:cubicBezTo>
                  <a:lnTo>
                    <a:pt x="3277" y="2553"/>
                  </a:lnTo>
                  <a:lnTo>
                    <a:pt x="3749" y="2080"/>
                  </a:lnTo>
                  <a:lnTo>
                    <a:pt x="4222" y="2553"/>
                  </a:lnTo>
                  <a:lnTo>
                    <a:pt x="4064" y="3561"/>
                  </a:lnTo>
                  <a:cubicBezTo>
                    <a:pt x="4001" y="3655"/>
                    <a:pt x="4096" y="3813"/>
                    <a:pt x="4159" y="3876"/>
                  </a:cubicBezTo>
                  <a:cubicBezTo>
                    <a:pt x="4233" y="3913"/>
                    <a:pt x="4307" y="3928"/>
                    <a:pt x="4380" y="3928"/>
                  </a:cubicBezTo>
                  <a:cubicBezTo>
                    <a:pt x="4433" y="3928"/>
                    <a:pt x="4485" y="3920"/>
                    <a:pt x="4537" y="3907"/>
                  </a:cubicBezTo>
                  <a:lnTo>
                    <a:pt x="5419" y="3435"/>
                  </a:lnTo>
                  <a:lnTo>
                    <a:pt x="6333" y="3907"/>
                  </a:lnTo>
                  <a:cubicBezTo>
                    <a:pt x="6381" y="3931"/>
                    <a:pt x="6429" y="3942"/>
                    <a:pt x="6475" y="3942"/>
                  </a:cubicBezTo>
                  <a:cubicBezTo>
                    <a:pt x="6550" y="3942"/>
                    <a:pt x="6621" y="3915"/>
                    <a:pt x="6679" y="3876"/>
                  </a:cubicBezTo>
                  <a:cubicBezTo>
                    <a:pt x="6805" y="3781"/>
                    <a:pt x="6837" y="3655"/>
                    <a:pt x="6805" y="3561"/>
                  </a:cubicBezTo>
                  <a:lnTo>
                    <a:pt x="6648" y="2553"/>
                  </a:lnTo>
                  <a:lnTo>
                    <a:pt x="7120" y="2080"/>
                  </a:lnTo>
                  <a:lnTo>
                    <a:pt x="7593" y="2553"/>
                  </a:lnTo>
                  <a:lnTo>
                    <a:pt x="7435" y="3561"/>
                  </a:lnTo>
                  <a:cubicBezTo>
                    <a:pt x="7404" y="3655"/>
                    <a:pt x="7467" y="3813"/>
                    <a:pt x="7561" y="3876"/>
                  </a:cubicBezTo>
                  <a:cubicBezTo>
                    <a:pt x="7635" y="3913"/>
                    <a:pt x="7698" y="3928"/>
                    <a:pt x="7763" y="3928"/>
                  </a:cubicBezTo>
                  <a:cubicBezTo>
                    <a:pt x="7809" y="3928"/>
                    <a:pt x="7856" y="3920"/>
                    <a:pt x="7908" y="3907"/>
                  </a:cubicBezTo>
                  <a:lnTo>
                    <a:pt x="8822" y="3435"/>
                  </a:lnTo>
                  <a:lnTo>
                    <a:pt x="9735" y="3907"/>
                  </a:lnTo>
                  <a:cubicBezTo>
                    <a:pt x="9771" y="3931"/>
                    <a:pt x="9812" y="3942"/>
                    <a:pt x="9856" y="3942"/>
                  </a:cubicBezTo>
                  <a:cubicBezTo>
                    <a:pt x="9926" y="3942"/>
                    <a:pt x="10004" y="3915"/>
                    <a:pt x="10082" y="3876"/>
                  </a:cubicBezTo>
                  <a:cubicBezTo>
                    <a:pt x="10208" y="3781"/>
                    <a:pt x="10239" y="3655"/>
                    <a:pt x="10208" y="3561"/>
                  </a:cubicBezTo>
                  <a:lnTo>
                    <a:pt x="10050" y="2553"/>
                  </a:lnTo>
                  <a:lnTo>
                    <a:pt x="10743" y="1860"/>
                  </a:lnTo>
                  <a:cubicBezTo>
                    <a:pt x="10838" y="1765"/>
                    <a:pt x="10869" y="1608"/>
                    <a:pt x="10838" y="1482"/>
                  </a:cubicBezTo>
                  <a:cubicBezTo>
                    <a:pt x="10775" y="1387"/>
                    <a:pt x="10680" y="1293"/>
                    <a:pt x="10554" y="1261"/>
                  </a:cubicBezTo>
                  <a:lnTo>
                    <a:pt x="9578" y="1104"/>
                  </a:lnTo>
                  <a:lnTo>
                    <a:pt x="9137" y="190"/>
                  </a:lnTo>
                  <a:cubicBezTo>
                    <a:pt x="9105" y="64"/>
                    <a:pt x="8979" y="1"/>
                    <a:pt x="8822" y="1"/>
                  </a:cubicBezTo>
                  <a:cubicBezTo>
                    <a:pt x="8696" y="1"/>
                    <a:pt x="8570" y="64"/>
                    <a:pt x="8507" y="190"/>
                  </a:cubicBezTo>
                  <a:lnTo>
                    <a:pt x="8066" y="1104"/>
                  </a:lnTo>
                  <a:lnTo>
                    <a:pt x="7120" y="1261"/>
                  </a:lnTo>
                  <a:lnTo>
                    <a:pt x="6175" y="1104"/>
                  </a:lnTo>
                  <a:lnTo>
                    <a:pt x="5734" y="190"/>
                  </a:lnTo>
                  <a:cubicBezTo>
                    <a:pt x="5703" y="64"/>
                    <a:pt x="5577" y="1"/>
                    <a:pt x="5419" y="1"/>
                  </a:cubicBezTo>
                  <a:cubicBezTo>
                    <a:pt x="5262" y="1"/>
                    <a:pt x="5199" y="64"/>
                    <a:pt x="5104" y="190"/>
                  </a:cubicBezTo>
                  <a:lnTo>
                    <a:pt x="4695" y="1104"/>
                  </a:lnTo>
                  <a:lnTo>
                    <a:pt x="3749" y="1261"/>
                  </a:lnTo>
                  <a:lnTo>
                    <a:pt x="2804" y="1104"/>
                  </a:lnTo>
                  <a:lnTo>
                    <a:pt x="2363" y="190"/>
                  </a:lnTo>
                  <a:cubicBezTo>
                    <a:pt x="2332" y="64"/>
                    <a:pt x="2206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6209;p53">
              <a:extLst>
                <a:ext uri="{FF2B5EF4-FFF2-40B4-BE49-F238E27FC236}">
                  <a16:creationId xmlns:a16="http://schemas.microsoft.com/office/drawing/2014/main" id="{5283E70E-6E30-8376-3F2E-C7C81764DB5E}"/>
                </a:ext>
              </a:extLst>
            </p:cNvPr>
            <p:cNvSpPr/>
            <p:nvPr/>
          </p:nvSpPr>
          <p:spPr>
            <a:xfrm>
              <a:off x="-31830775" y="1939525"/>
              <a:ext cx="189050" cy="189825"/>
            </a:xfrm>
            <a:custGeom>
              <a:avLst/>
              <a:gdLst/>
              <a:ahLst/>
              <a:cxnLst/>
              <a:rect l="l" t="t" r="r" b="b"/>
              <a:pathLst>
                <a:path w="7562" h="7593" extrusionOk="0">
                  <a:moveTo>
                    <a:pt x="3718" y="662"/>
                  </a:moveTo>
                  <a:cubicBezTo>
                    <a:pt x="5072" y="662"/>
                    <a:pt x="6144" y="1764"/>
                    <a:pt x="6144" y="3088"/>
                  </a:cubicBezTo>
                  <a:lnTo>
                    <a:pt x="6144" y="3466"/>
                  </a:lnTo>
                  <a:lnTo>
                    <a:pt x="6081" y="3466"/>
                  </a:lnTo>
                  <a:cubicBezTo>
                    <a:pt x="5986" y="2647"/>
                    <a:pt x="5261" y="2048"/>
                    <a:pt x="4411" y="2048"/>
                  </a:cubicBezTo>
                  <a:lnTo>
                    <a:pt x="3025" y="2048"/>
                  </a:lnTo>
                  <a:cubicBezTo>
                    <a:pt x="2142" y="2048"/>
                    <a:pt x="1481" y="2678"/>
                    <a:pt x="1323" y="3466"/>
                  </a:cubicBezTo>
                  <a:lnTo>
                    <a:pt x="1292" y="3466"/>
                  </a:lnTo>
                  <a:lnTo>
                    <a:pt x="1292" y="3088"/>
                  </a:lnTo>
                  <a:cubicBezTo>
                    <a:pt x="1323" y="1764"/>
                    <a:pt x="2426" y="662"/>
                    <a:pt x="3718" y="662"/>
                  </a:cubicBezTo>
                  <a:close/>
                  <a:moveTo>
                    <a:pt x="4348" y="2773"/>
                  </a:moveTo>
                  <a:cubicBezTo>
                    <a:pt x="4915" y="2773"/>
                    <a:pt x="5387" y="3245"/>
                    <a:pt x="5387" y="3781"/>
                  </a:cubicBezTo>
                  <a:lnTo>
                    <a:pt x="5387" y="4127"/>
                  </a:lnTo>
                  <a:lnTo>
                    <a:pt x="5387" y="4127"/>
                  </a:lnTo>
                  <a:cubicBezTo>
                    <a:pt x="5153" y="4127"/>
                    <a:pt x="4907" y="4122"/>
                    <a:pt x="4820" y="4064"/>
                  </a:cubicBezTo>
                  <a:cubicBezTo>
                    <a:pt x="4789" y="4033"/>
                    <a:pt x="4757" y="3907"/>
                    <a:pt x="4757" y="3812"/>
                  </a:cubicBezTo>
                  <a:cubicBezTo>
                    <a:pt x="4757" y="3623"/>
                    <a:pt x="4600" y="3466"/>
                    <a:pt x="4411" y="3466"/>
                  </a:cubicBezTo>
                  <a:cubicBezTo>
                    <a:pt x="4190" y="3466"/>
                    <a:pt x="4033" y="3623"/>
                    <a:pt x="4033" y="3812"/>
                  </a:cubicBezTo>
                  <a:cubicBezTo>
                    <a:pt x="4033" y="3907"/>
                    <a:pt x="4033" y="4033"/>
                    <a:pt x="3970" y="4064"/>
                  </a:cubicBezTo>
                  <a:cubicBezTo>
                    <a:pt x="3907" y="4127"/>
                    <a:pt x="3789" y="4143"/>
                    <a:pt x="3643" y="4143"/>
                  </a:cubicBezTo>
                  <a:cubicBezTo>
                    <a:pt x="3497" y="4143"/>
                    <a:pt x="3324" y="4127"/>
                    <a:pt x="3151" y="4127"/>
                  </a:cubicBezTo>
                  <a:lnTo>
                    <a:pt x="1953" y="4127"/>
                  </a:lnTo>
                  <a:lnTo>
                    <a:pt x="1953" y="3781"/>
                  </a:lnTo>
                  <a:cubicBezTo>
                    <a:pt x="1953" y="3214"/>
                    <a:pt x="2426" y="2773"/>
                    <a:pt x="2993" y="2773"/>
                  </a:cubicBezTo>
                  <a:close/>
                  <a:moveTo>
                    <a:pt x="1008" y="4096"/>
                  </a:moveTo>
                  <a:cubicBezTo>
                    <a:pt x="1197" y="4096"/>
                    <a:pt x="1355" y="4253"/>
                    <a:pt x="1355" y="4442"/>
                  </a:cubicBezTo>
                  <a:lnTo>
                    <a:pt x="1355" y="5135"/>
                  </a:lnTo>
                  <a:cubicBezTo>
                    <a:pt x="1323" y="5356"/>
                    <a:pt x="1197" y="5482"/>
                    <a:pt x="1008" y="5482"/>
                  </a:cubicBezTo>
                  <a:cubicBezTo>
                    <a:pt x="819" y="5482"/>
                    <a:pt x="662" y="5324"/>
                    <a:pt x="662" y="5135"/>
                  </a:cubicBezTo>
                  <a:lnTo>
                    <a:pt x="662" y="4442"/>
                  </a:lnTo>
                  <a:cubicBezTo>
                    <a:pt x="662" y="4253"/>
                    <a:pt x="819" y="4096"/>
                    <a:pt x="1008" y="4096"/>
                  </a:cubicBezTo>
                  <a:close/>
                  <a:moveTo>
                    <a:pt x="6459" y="4127"/>
                  </a:moveTo>
                  <a:cubicBezTo>
                    <a:pt x="6648" y="4127"/>
                    <a:pt x="6805" y="4285"/>
                    <a:pt x="6805" y="4505"/>
                  </a:cubicBezTo>
                  <a:lnTo>
                    <a:pt x="6805" y="5167"/>
                  </a:lnTo>
                  <a:cubicBezTo>
                    <a:pt x="6805" y="5356"/>
                    <a:pt x="6648" y="5513"/>
                    <a:pt x="6459" y="5513"/>
                  </a:cubicBezTo>
                  <a:cubicBezTo>
                    <a:pt x="6238" y="5513"/>
                    <a:pt x="6081" y="5356"/>
                    <a:pt x="6081" y="5167"/>
                  </a:cubicBezTo>
                  <a:lnTo>
                    <a:pt x="6081" y="4505"/>
                  </a:lnTo>
                  <a:cubicBezTo>
                    <a:pt x="6081" y="4285"/>
                    <a:pt x="6238" y="4127"/>
                    <a:pt x="6459" y="4127"/>
                  </a:cubicBezTo>
                  <a:close/>
                  <a:moveTo>
                    <a:pt x="4442" y="4568"/>
                  </a:moveTo>
                  <a:cubicBezTo>
                    <a:pt x="4726" y="4757"/>
                    <a:pt x="5072" y="4820"/>
                    <a:pt x="5450" y="4820"/>
                  </a:cubicBezTo>
                  <a:lnTo>
                    <a:pt x="5450" y="5167"/>
                  </a:lnTo>
                  <a:cubicBezTo>
                    <a:pt x="5450" y="6112"/>
                    <a:pt x="4663" y="6900"/>
                    <a:pt x="3718" y="6900"/>
                  </a:cubicBezTo>
                  <a:cubicBezTo>
                    <a:pt x="2772" y="6900"/>
                    <a:pt x="2048" y="6112"/>
                    <a:pt x="2048" y="5167"/>
                  </a:cubicBezTo>
                  <a:lnTo>
                    <a:pt x="2048" y="4820"/>
                  </a:lnTo>
                  <a:lnTo>
                    <a:pt x="3214" y="4820"/>
                  </a:lnTo>
                  <a:cubicBezTo>
                    <a:pt x="3305" y="4820"/>
                    <a:pt x="3394" y="4821"/>
                    <a:pt x="3479" y="4821"/>
                  </a:cubicBezTo>
                  <a:cubicBezTo>
                    <a:pt x="3863" y="4821"/>
                    <a:pt x="4184" y="4800"/>
                    <a:pt x="4442" y="4568"/>
                  </a:cubicBezTo>
                  <a:close/>
                  <a:moveTo>
                    <a:pt x="3718" y="0"/>
                  </a:moveTo>
                  <a:cubicBezTo>
                    <a:pt x="2048" y="0"/>
                    <a:pt x="662" y="1386"/>
                    <a:pt x="662" y="3119"/>
                  </a:cubicBezTo>
                  <a:lnTo>
                    <a:pt x="662" y="3497"/>
                  </a:lnTo>
                  <a:cubicBezTo>
                    <a:pt x="252" y="3655"/>
                    <a:pt x="0" y="4033"/>
                    <a:pt x="0" y="4505"/>
                  </a:cubicBezTo>
                  <a:lnTo>
                    <a:pt x="0" y="5167"/>
                  </a:lnTo>
                  <a:cubicBezTo>
                    <a:pt x="0" y="5703"/>
                    <a:pt x="473" y="6175"/>
                    <a:pt x="1008" y="6175"/>
                  </a:cubicBezTo>
                  <a:cubicBezTo>
                    <a:pt x="1197" y="6175"/>
                    <a:pt x="1355" y="6144"/>
                    <a:pt x="1512" y="6081"/>
                  </a:cubicBezTo>
                  <a:cubicBezTo>
                    <a:pt x="1890" y="6963"/>
                    <a:pt x="2741" y="7593"/>
                    <a:pt x="3781" y="7593"/>
                  </a:cubicBezTo>
                  <a:cubicBezTo>
                    <a:pt x="4789" y="7593"/>
                    <a:pt x="5671" y="6963"/>
                    <a:pt x="6018" y="6049"/>
                  </a:cubicBezTo>
                  <a:cubicBezTo>
                    <a:pt x="6175" y="6144"/>
                    <a:pt x="6333" y="6175"/>
                    <a:pt x="6522" y="6175"/>
                  </a:cubicBezTo>
                  <a:cubicBezTo>
                    <a:pt x="7089" y="6175"/>
                    <a:pt x="7561" y="5703"/>
                    <a:pt x="7561" y="5167"/>
                  </a:cubicBezTo>
                  <a:lnTo>
                    <a:pt x="7561" y="4474"/>
                  </a:lnTo>
                  <a:cubicBezTo>
                    <a:pt x="7561" y="4064"/>
                    <a:pt x="7278" y="3655"/>
                    <a:pt x="6868" y="3497"/>
                  </a:cubicBezTo>
                  <a:lnTo>
                    <a:pt x="6868" y="3119"/>
                  </a:lnTo>
                  <a:cubicBezTo>
                    <a:pt x="6805" y="1386"/>
                    <a:pt x="5419" y="0"/>
                    <a:pt x="37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24" name="Google Shape;6210;p53">
            <a:extLst>
              <a:ext uri="{FF2B5EF4-FFF2-40B4-BE49-F238E27FC236}">
                <a16:creationId xmlns:a16="http://schemas.microsoft.com/office/drawing/2014/main" id="{9487D0E8-5300-088E-94A1-5553821F7801}"/>
              </a:ext>
            </a:extLst>
          </p:cNvPr>
          <p:cNvSpPr/>
          <p:nvPr/>
        </p:nvSpPr>
        <p:spPr>
          <a:xfrm>
            <a:off x="7807790" y="3099112"/>
            <a:ext cx="451194" cy="512074"/>
          </a:xfrm>
          <a:custGeom>
            <a:avLst/>
            <a:gdLst/>
            <a:ahLst/>
            <a:cxnLst/>
            <a:rect l="l" t="t" r="r" b="b"/>
            <a:pathLst>
              <a:path w="10272" h="11658" extrusionOk="0">
                <a:moveTo>
                  <a:pt x="7877" y="693"/>
                </a:moveTo>
                <a:cubicBezTo>
                  <a:pt x="8066" y="693"/>
                  <a:pt x="8224" y="851"/>
                  <a:pt x="8224" y="1040"/>
                </a:cubicBezTo>
                <a:lnTo>
                  <a:pt x="8224" y="1387"/>
                </a:lnTo>
                <a:lnTo>
                  <a:pt x="2080" y="1387"/>
                </a:lnTo>
                <a:lnTo>
                  <a:pt x="2080" y="1040"/>
                </a:lnTo>
                <a:cubicBezTo>
                  <a:pt x="2049" y="851"/>
                  <a:pt x="2206" y="693"/>
                  <a:pt x="2395" y="693"/>
                </a:cubicBezTo>
                <a:close/>
                <a:moveTo>
                  <a:pt x="9200" y="2710"/>
                </a:moveTo>
                <a:cubicBezTo>
                  <a:pt x="9421" y="2710"/>
                  <a:pt x="9578" y="2899"/>
                  <a:pt x="9578" y="3088"/>
                </a:cubicBezTo>
                <a:cubicBezTo>
                  <a:pt x="9578" y="3277"/>
                  <a:pt x="9421" y="3434"/>
                  <a:pt x="9200" y="3434"/>
                </a:cubicBezTo>
                <a:lnTo>
                  <a:pt x="8854" y="3434"/>
                </a:lnTo>
                <a:lnTo>
                  <a:pt x="8854" y="2773"/>
                </a:lnTo>
                <a:lnTo>
                  <a:pt x="9200" y="2773"/>
                </a:lnTo>
                <a:lnTo>
                  <a:pt x="9200" y="2710"/>
                </a:lnTo>
                <a:close/>
                <a:moveTo>
                  <a:pt x="6176" y="3907"/>
                </a:moveTo>
                <a:cubicBezTo>
                  <a:pt x="6207" y="4033"/>
                  <a:pt x="6333" y="4127"/>
                  <a:pt x="6491" y="4127"/>
                </a:cubicBezTo>
                <a:lnTo>
                  <a:pt x="9200" y="4127"/>
                </a:lnTo>
                <a:cubicBezTo>
                  <a:pt x="9326" y="4127"/>
                  <a:pt x="9421" y="4127"/>
                  <a:pt x="9515" y="4096"/>
                </a:cubicBezTo>
                <a:lnTo>
                  <a:pt x="9515" y="4096"/>
                </a:lnTo>
                <a:cubicBezTo>
                  <a:pt x="9421" y="4474"/>
                  <a:pt x="9011" y="4789"/>
                  <a:pt x="8539" y="4789"/>
                </a:cubicBezTo>
                <a:lnTo>
                  <a:pt x="6491" y="4789"/>
                </a:lnTo>
                <a:cubicBezTo>
                  <a:pt x="6333" y="4789"/>
                  <a:pt x="6239" y="4852"/>
                  <a:pt x="6176" y="5010"/>
                </a:cubicBezTo>
                <a:lnTo>
                  <a:pt x="5640" y="4474"/>
                </a:lnTo>
                <a:lnTo>
                  <a:pt x="6176" y="3907"/>
                </a:lnTo>
                <a:close/>
                <a:moveTo>
                  <a:pt x="1387" y="4789"/>
                </a:moveTo>
                <a:lnTo>
                  <a:pt x="1387" y="5451"/>
                </a:lnTo>
                <a:lnTo>
                  <a:pt x="1009" y="5451"/>
                </a:lnTo>
                <a:cubicBezTo>
                  <a:pt x="820" y="5451"/>
                  <a:pt x="662" y="5293"/>
                  <a:pt x="662" y="5073"/>
                </a:cubicBezTo>
                <a:cubicBezTo>
                  <a:pt x="662" y="4884"/>
                  <a:pt x="820" y="4789"/>
                  <a:pt x="1009" y="4789"/>
                </a:cubicBezTo>
                <a:close/>
                <a:moveTo>
                  <a:pt x="4065" y="5923"/>
                </a:moveTo>
                <a:lnTo>
                  <a:pt x="4601" y="6459"/>
                </a:lnTo>
                <a:lnTo>
                  <a:pt x="4065" y="7026"/>
                </a:lnTo>
                <a:cubicBezTo>
                  <a:pt x="4033" y="6900"/>
                  <a:pt x="3907" y="6774"/>
                  <a:pt x="3750" y="6774"/>
                </a:cubicBezTo>
                <a:lnTo>
                  <a:pt x="1702" y="6774"/>
                </a:lnTo>
                <a:cubicBezTo>
                  <a:pt x="1664" y="6779"/>
                  <a:pt x="1626" y="6782"/>
                  <a:pt x="1589" y="6782"/>
                </a:cubicBezTo>
                <a:cubicBezTo>
                  <a:pt x="1192" y="6782"/>
                  <a:pt x="838" y="6487"/>
                  <a:pt x="694" y="6112"/>
                </a:cubicBezTo>
                <a:lnTo>
                  <a:pt x="694" y="6112"/>
                </a:lnTo>
                <a:cubicBezTo>
                  <a:pt x="788" y="6144"/>
                  <a:pt x="914" y="6144"/>
                  <a:pt x="1009" y="6144"/>
                </a:cubicBezTo>
                <a:lnTo>
                  <a:pt x="3750" y="6144"/>
                </a:lnTo>
                <a:cubicBezTo>
                  <a:pt x="3907" y="6144"/>
                  <a:pt x="4002" y="6081"/>
                  <a:pt x="4065" y="5923"/>
                </a:cubicBezTo>
                <a:close/>
                <a:moveTo>
                  <a:pt x="8192" y="2048"/>
                </a:moveTo>
                <a:lnTo>
                  <a:pt x="8192" y="3434"/>
                </a:lnTo>
                <a:lnTo>
                  <a:pt x="6806" y="3434"/>
                </a:lnTo>
                <a:lnTo>
                  <a:pt x="6806" y="3088"/>
                </a:lnTo>
                <a:cubicBezTo>
                  <a:pt x="6806" y="2930"/>
                  <a:pt x="6743" y="2804"/>
                  <a:pt x="6617" y="2773"/>
                </a:cubicBezTo>
                <a:cubicBezTo>
                  <a:pt x="6571" y="2761"/>
                  <a:pt x="6520" y="2754"/>
                  <a:pt x="6472" y="2754"/>
                </a:cubicBezTo>
                <a:cubicBezTo>
                  <a:pt x="6388" y="2754"/>
                  <a:pt x="6310" y="2776"/>
                  <a:pt x="6270" y="2836"/>
                </a:cubicBezTo>
                <a:lnTo>
                  <a:pt x="4884" y="4222"/>
                </a:lnTo>
                <a:cubicBezTo>
                  <a:pt x="4758" y="4348"/>
                  <a:pt x="4758" y="4569"/>
                  <a:pt x="4884" y="4695"/>
                </a:cubicBezTo>
                <a:lnTo>
                  <a:pt x="6270" y="6081"/>
                </a:lnTo>
                <a:cubicBezTo>
                  <a:pt x="6315" y="6125"/>
                  <a:pt x="6407" y="6170"/>
                  <a:pt x="6501" y="6170"/>
                </a:cubicBezTo>
                <a:cubicBezTo>
                  <a:pt x="6540" y="6170"/>
                  <a:pt x="6580" y="6162"/>
                  <a:pt x="6617" y="6144"/>
                </a:cubicBezTo>
                <a:cubicBezTo>
                  <a:pt x="6743" y="6112"/>
                  <a:pt x="6806" y="5955"/>
                  <a:pt x="6806" y="5829"/>
                </a:cubicBezTo>
                <a:lnTo>
                  <a:pt x="6806" y="5482"/>
                </a:lnTo>
                <a:lnTo>
                  <a:pt x="8192" y="5482"/>
                </a:lnTo>
                <a:lnTo>
                  <a:pt x="8192" y="8948"/>
                </a:lnTo>
                <a:lnTo>
                  <a:pt x="2049" y="8948"/>
                </a:lnTo>
                <a:lnTo>
                  <a:pt x="2049" y="7530"/>
                </a:lnTo>
                <a:lnTo>
                  <a:pt x="3435" y="7530"/>
                </a:lnTo>
                <a:lnTo>
                  <a:pt x="3435" y="7877"/>
                </a:lnTo>
                <a:cubicBezTo>
                  <a:pt x="3435" y="8034"/>
                  <a:pt x="3498" y="8160"/>
                  <a:pt x="3624" y="8192"/>
                </a:cubicBezTo>
                <a:cubicBezTo>
                  <a:pt x="3676" y="8218"/>
                  <a:pt x="3734" y="8233"/>
                  <a:pt x="3788" y="8233"/>
                </a:cubicBezTo>
                <a:cubicBezTo>
                  <a:pt x="3864" y="8233"/>
                  <a:pt x="3934" y="8202"/>
                  <a:pt x="3970" y="8129"/>
                </a:cubicBezTo>
                <a:lnTo>
                  <a:pt x="5357" y="6742"/>
                </a:lnTo>
                <a:cubicBezTo>
                  <a:pt x="5483" y="6616"/>
                  <a:pt x="5483" y="6396"/>
                  <a:pt x="5357" y="6270"/>
                </a:cubicBezTo>
                <a:lnTo>
                  <a:pt x="3970" y="4884"/>
                </a:lnTo>
                <a:cubicBezTo>
                  <a:pt x="3924" y="4837"/>
                  <a:pt x="3828" y="4808"/>
                  <a:pt x="3730" y="4808"/>
                </a:cubicBezTo>
                <a:cubicBezTo>
                  <a:pt x="3694" y="4808"/>
                  <a:pt x="3658" y="4812"/>
                  <a:pt x="3624" y="4821"/>
                </a:cubicBezTo>
                <a:cubicBezTo>
                  <a:pt x="3498" y="4852"/>
                  <a:pt x="3435" y="5010"/>
                  <a:pt x="3435" y="5136"/>
                </a:cubicBezTo>
                <a:lnTo>
                  <a:pt x="3435" y="5482"/>
                </a:lnTo>
                <a:lnTo>
                  <a:pt x="2049" y="5482"/>
                </a:lnTo>
                <a:lnTo>
                  <a:pt x="2049" y="2048"/>
                </a:lnTo>
                <a:close/>
                <a:moveTo>
                  <a:pt x="8192" y="9609"/>
                </a:moveTo>
                <a:lnTo>
                  <a:pt x="8192" y="10649"/>
                </a:lnTo>
                <a:cubicBezTo>
                  <a:pt x="8192" y="10838"/>
                  <a:pt x="8035" y="10996"/>
                  <a:pt x="7877" y="10996"/>
                </a:cubicBezTo>
                <a:lnTo>
                  <a:pt x="2395" y="10996"/>
                </a:lnTo>
                <a:cubicBezTo>
                  <a:pt x="2206" y="10996"/>
                  <a:pt x="2049" y="10838"/>
                  <a:pt x="2049" y="10649"/>
                </a:cubicBezTo>
                <a:lnTo>
                  <a:pt x="2049" y="9609"/>
                </a:lnTo>
                <a:close/>
                <a:moveTo>
                  <a:pt x="2395" y="0"/>
                </a:moveTo>
                <a:cubicBezTo>
                  <a:pt x="1860" y="0"/>
                  <a:pt x="1387" y="473"/>
                  <a:pt x="1387" y="1040"/>
                </a:cubicBezTo>
                <a:lnTo>
                  <a:pt x="1387" y="4096"/>
                </a:lnTo>
                <a:lnTo>
                  <a:pt x="1009" y="4096"/>
                </a:lnTo>
                <a:cubicBezTo>
                  <a:pt x="473" y="4096"/>
                  <a:pt x="1" y="4569"/>
                  <a:pt x="1" y="5136"/>
                </a:cubicBezTo>
                <a:lnTo>
                  <a:pt x="1" y="5797"/>
                </a:lnTo>
                <a:cubicBezTo>
                  <a:pt x="1" y="6616"/>
                  <a:pt x="599" y="7341"/>
                  <a:pt x="1387" y="7498"/>
                </a:cubicBezTo>
                <a:lnTo>
                  <a:pt x="1387" y="10649"/>
                </a:lnTo>
                <a:cubicBezTo>
                  <a:pt x="1387" y="11185"/>
                  <a:pt x="1860" y="11657"/>
                  <a:pt x="2395" y="11657"/>
                </a:cubicBezTo>
                <a:lnTo>
                  <a:pt x="7877" y="11657"/>
                </a:lnTo>
                <a:cubicBezTo>
                  <a:pt x="8413" y="11657"/>
                  <a:pt x="8885" y="11185"/>
                  <a:pt x="8885" y="10649"/>
                </a:cubicBezTo>
                <a:lnTo>
                  <a:pt x="8885" y="5451"/>
                </a:lnTo>
                <a:cubicBezTo>
                  <a:pt x="9673" y="5293"/>
                  <a:pt x="10271" y="4569"/>
                  <a:pt x="10271" y="3749"/>
                </a:cubicBezTo>
                <a:lnTo>
                  <a:pt x="10271" y="3088"/>
                </a:lnTo>
                <a:cubicBezTo>
                  <a:pt x="10271" y="2521"/>
                  <a:pt x="9799" y="2048"/>
                  <a:pt x="9263" y="2048"/>
                </a:cubicBezTo>
                <a:lnTo>
                  <a:pt x="8885" y="2048"/>
                </a:lnTo>
                <a:lnTo>
                  <a:pt x="8885" y="1040"/>
                </a:lnTo>
                <a:cubicBezTo>
                  <a:pt x="8885" y="473"/>
                  <a:pt x="8413" y="0"/>
                  <a:pt x="7877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25" name="Google Shape;6211;p53">
            <a:extLst>
              <a:ext uri="{FF2B5EF4-FFF2-40B4-BE49-F238E27FC236}">
                <a16:creationId xmlns:a16="http://schemas.microsoft.com/office/drawing/2014/main" id="{052F284B-7D8C-E9FC-4702-8E4ECA3191D5}"/>
              </a:ext>
            </a:extLst>
          </p:cNvPr>
          <p:cNvGrpSpPr/>
          <p:nvPr/>
        </p:nvGrpSpPr>
        <p:grpSpPr>
          <a:xfrm>
            <a:off x="7770187" y="3704300"/>
            <a:ext cx="531445" cy="510888"/>
            <a:chOff x="-31889075" y="2658950"/>
            <a:chExt cx="302475" cy="290775"/>
          </a:xfrm>
          <a:solidFill>
            <a:srgbClr val="054B99"/>
          </a:solidFill>
        </p:grpSpPr>
        <p:sp>
          <p:nvSpPr>
            <p:cNvPr id="2326" name="Google Shape;6212;p53">
              <a:extLst>
                <a:ext uri="{FF2B5EF4-FFF2-40B4-BE49-F238E27FC236}">
                  <a16:creationId xmlns:a16="http://schemas.microsoft.com/office/drawing/2014/main" id="{41723723-1F2E-FA67-00D8-C605164969A3}"/>
                </a:ext>
              </a:extLst>
            </p:cNvPr>
            <p:cNvSpPr/>
            <p:nvPr/>
          </p:nvSpPr>
          <p:spPr>
            <a:xfrm>
              <a:off x="-31889075" y="2658950"/>
              <a:ext cx="302475" cy="290775"/>
            </a:xfrm>
            <a:custGeom>
              <a:avLst/>
              <a:gdLst/>
              <a:ahLst/>
              <a:cxnLst/>
              <a:rect l="l" t="t" r="r" b="b"/>
              <a:pathLst>
                <a:path w="12099" h="11631" extrusionOk="0">
                  <a:moveTo>
                    <a:pt x="10555" y="712"/>
                  </a:moveTo>
                  <a:lnTo>
                    <a:pt x="11153" y="1310"/>
                  </a:lnTo>
                  <a:lnTo>
                    <a:pt x="10051" y="3138"/>
                  </a:lnTo>
                  <a:lnTo>
                    <a:pt x="8728" y="1814"/>
                  </a:lnTo>
                  <a:lnTo>
                    <a:pt x="10555" y="712"/>
                  </a:lnTo>
                  <a:close/>
                  <a:moveTo>
                    <a:pt x="8665" y="2696"/>
                  </a:moveTo>
                  <a:lnTo>
                    <a:pt x="9137" y="3169"/>
                  </a:lnTo>
                  <a:lnTo>
                    <a:pt x="7278" y="4996"/>
                  </a:lnTo>
                  <a:lnTo>
                    <a:pt x="6806" y="4524"/>
                  </a:lnTo>
                  <a:lnTo>
                    <a:pt x="8665" y="2696"/>
                  </a:lnTo>
                  <a:close/>
                  <a:moveTo>
                    <a:pt x="3022" y="640"/>
                  </a:moveTo>
                  <a:cubicBezTo>
                    <a:pt x="3549" y="640"/>
                    <a:pt x="4066" y="847"/>
                    <a:pt x="4443" y="1247"/>
                  </a:cubicBezTo>
                  <a:cubicBezTo>
                    <a:pt x="5010" y="1783"/>
                    <a:pt x="5199" y="2602"/>
                    <a:pt x="4915" y="3358"/>
                  </a:cubicBezTo>
                  <a:cubicBezTo>
                    <a:pt x="4884" y="3484"/>
                    <a:pt x="4915" y="3642"/>
                    <a:pt x="5010" y="3705"/>
                  </a:cubicBezTo>
                  <a:lnTo>
                    <a:pt x="8160" y="6855"/>
                  </a:lnTo>
                  <a:cubicBezTo>
                    <a:pt x="8208" y="6926"/>
                    <a:pt x="8308" y="6961"/>
                    <a:pt x="8409" y="6961"/>
                  </a:cubicBezTo>
                  <a:cubicBezTo>
                    <a:pt x="8442" y="6961"/>
                    <a:pt x="8476" y="6957"/>
                    <a:pt x="8507" y="6950"/>
                  </a:cubicBezTo>
                  <a:cubicBezTo>
                    <a:pt x="8741" y="6862"/>
                    <a:pt x="8981" y="6819"/>
                    <a:pt x="9217" y="6819"/>
                  </a:cubicBezTo>
                  <a:cubicBezTo>
                    <a:pt x="9743" y="6819"/>
                    <a:pt x="10248" y="7031"/>
                    <a:pt x="10618" y="7422"/>
                  </a:cubicBezTo>
                  <a:cubicBezTo>
                    <a:pt x="11153" y="7926"/>
                    <a:pt x="11342" y="8682"/>
                    <a:pt x="11153" y="9375"/>
                  </a:cubicBezTo>
                  <a:lnTo>
                    <a:pt x="10240" y="8493"/>
                  </a:lnTo>
                  <a:cubicBezTo>
                    <a:pt x="10035" y="8289"/>
                    <a:pt x="9767" y="8186"/>
                    <a:pt x="9503" y="8186"/>
                  </a:cubicBezTo>
                  <a:cubicBezTo>
                    <a:pt x="9240" y="8186"/>
                    <a:pt x="8980" y="8289"/>
                    <a:pt x="8791" y="8493"/>
                  </a:cubicBezTo>
                  <a:cubicBezTo>
                    <a:pt x="8381" y="8871"/>
                    <a:pt x="8381" y="9533"/>
                    <a:pt x="8791" y="9943"/>
                  </a:cubicBezTo>
                  <a:lnTo>
                    <a:pt x="9673" y="10856"/>
                  </a:lnTo>
                  <a:cubicBezTo>
                    <a:pt x="9498" y="10904"/>
                    <a:pt x="9318" y="10928"/>
                    <a:pt x="9140" y="10928"/>
                  </a:cubicBezTo>
                  <a:cubicBezTo>
                    <a:pt x="8614" y="10928"/>
                    <a:pt x="8096" y="10721"/>
                    <a:pt x="7719" y="10321"/>
                  </a:cubicBezTo>
                  <a:cubicBezTo>
                    <a:pt x="7152" y="9785"/>
                    <a:pt x="6963" y="8966"/>
                    <a:pt x="7247" y="8210"/>
                  </a:cubicBezTo>
                  <a:cubicBezTo>
                    <a:pt x="7278" y="8084"/>
                    <a:pt x="7247" y="7926"/>
                    <a:pt x="7152" y="7863"/>
                  </a:cubicBezTo>
                  <a:lnTo>
                    <a:pt x="4002" y="4713"/>
                  </a:lnTo>
                  <a:cubicBezTo>
                    <a:pt x="3960" y="4629"/>
                    <a:pt x="3876" y="4587"/>
                    <a:pt x="3787" y="4587"/>
                  </a:cubicBezTo>
                  <a:cubicBezTo>
                    <a:pt x="3743" y="4587"/>
                    <a:pt x="3697" y="4597"/>
                    <a:pt x="3655" y="4618"/>
                  </a:cubicBezTo>
                  <a:cubicBezTo>
                    <a:pt x="3421" y="4706"/>
                    <a:pt x="3181" y="4749"/>
                    <a:pt x="2945" y="4749"/>
                  </a:cubicBezTo>
                  <a:cubicBezTo>
                    <a:pt x="2419" y="4749"/>
                    <a:pt x="1914" y="4537"/>
                    <a:pt x="1544" y="4146"/>
                  </a:cubicBezTo>
                  <a:cubicBezTo>
                    <a:pt x="1009" y="3642"/>
                    <a:pt x="820" y="2885"/>
                    <a:pt x="1009" y="2192"/>
                  </a:cubicBezTo>
                  <a:lnTo>
                    <a:pt x="1009" y="2192"/>
                  </a:lnTo>
                  <a:lnTo>
                    <a:pt x="1922" y="3075"/>
                  </a:lnTo>
                  <a:cubicBezTo>
                    <a:pt x="2127" y="3279"/>
                    <a:pt x="2395" y="3382"/>
                    <a:pt x="2659" y="3382"/>
                  </a:cubicBezTo>
                  <a:cubicBezTo>
                    <a:pt x="2923" y="3382"/>
                    <a:pt x="3183" y="3279"/>
                    <a:pt x="3372" y="3075"/>
                  </a:cubicBezTo>
                  <a:cubicBezTo>
                    <a:pt x="3781" y="2696"/>
                    <a:pt x="3781" y="2035"/>
                    <a:pt x="3372" y="1625"/>
                  </a:cubicBezTo>
                  <a:lnTo>
                    <a:pt x="2490" y="712"/>
                  </a:lnTo>
                  <a:cubicBezTo>
                    <a:pt x="2665" y="664"/>
                    <a:pt x="2844" y="640"/>
                    <a:pt x="3022" y="640"/>
                  </a:cubicBezTo>
                  <a:close/>
                  <a:moveTo>
                    <a:pt x="4380" y="6036"/>
                  </a:moveTo>
                  <a:lnTo>
                    <a:pt x="5829" y="7485"/>
                  </a:lnTo>
                  <a:lnTo>
                    <a:pt x="2679" y="10636"/>
                  </a:lnTo>
                  <a:cubicBezTo>
                    <a:pt x="2474" y="10840"/>
                    <a:pt x="2206" y="10943"/>
                    <a:pt x="1942" y="10943"/>
                  </a:cubicBezTo>
                  <a:cubicBezTo>
                    <a:pt x="1678" y="10943"/>
                    <a:pt x="1418" y="10840"/>
                    <a:pt x="1229" y="10636"/>
                  </a:cubicBezTo>
                  <a:cubicBezTo>
                    <a:pt x="820" y="10226"/>
                    <a:pt x="820" y="9596"/>
                    <a:pt x="1229" y="9186"/>
                  </a:cubicBezTo>
                  <a:lnTo>
                    <a:pt x="4380" y="6036"/>
                  </a:lnTo>
                  <a:close/>
                  <a:moveTo>
                    <a:pt x="2915" y="1"/>
                  </a:moveTo>
                  <a:cubicBezTo>
                    <a:pt x="2465" y="1"/>
                    <a:pt x="2014" y="112"/>
                    <a:pt x="1607" y="334"/>
                  </a:cubicBezTo>
                  <a:cubicBezTo>
                    <a:pt x="1544" y="365"/>
                    <a:pt x="1450" y="491"/>
                    <a:pt x="1450" y="554"/>
                  </a:cubicBezTo>
                  <a:cubicBezTo>
                    <a:pt x="1450" y="680"/>
                    <a:pt x="1481" y="775"/>
                    <a:pt x="1544" y="838"/>
                  </a:cubicBezTo>
                  <a:lnTo>
                    <a:pt x="2836" y="2129"/>
                  </a:lnTo>
                  <a:cubicBezTo>
                    <a:pt x="2962" y="2255"/>
                    <a:pt x="2962" y="2507"/>
                    <a:pt x="2836" y="2602"/>
                  </a:cubicBezTo>
                  <a:cubicBezTo>
                    <a:pt x="2773" y="2665"/>
                    <a:pt x="2686" y="2696"/>
                    <a:pt x="2600" y="2696"/>
                  </a:cubicBezTo>
                  <a:cubicBezTo>
                    <a:pt x="2513" y="2696"/>
                    <a:pt x="2427" y="2665"/>
                    <a:pt x="2364" y="2602"/>
                  </a:cubicBezTo>
                  <a:lnTo>
                    <a:pt x="1072" y="1310"/>
                  </a:lnTo>
                  <a:cubicBezTo>
                    <a:pt x="1001" y="1239"/>
                    <a:pt x="912" y="1204"/>
                    <a:pt x="846" y="1204"/>
                  </a:cubicBezTo>
                  <a:cubicBezTo>
                    <a:pt x="824" y="1204"/>
                    <a:pt x="804" y="1208"/>
                    <a:pt x="788" y="1216"/>
                  </a:cubicBezTo>
                  <a:cubicBezTo>
                    <a:pt x="662" y="1216"/>
                    <a:pt x="599" y="1310"/>
                    <a:pt x="536" y="1373"/>
                  </a:cubicBezTo>
                  <a:cubicBezTo>
                    <a:pt x="1" y="2413"/>
                    <a:pt x="127" y="3736"/>
                    <a:pt x="1009" y="4618"/>
                  </a:cubicBezTo>
                  <a:cubicBezTo>
                    <a:pt x="1549" y="5135"/>
                    <a:pt x="2230" y="5407"/>
                    <a:pt x="2934" y="5407"/>
                  </a:cubicBezTo>
                  <a:cubicBezTo>
                    <a:pt x="3173" y="5407"/>
                    <a:pt x="3415" y="5375"/>
                    <a:pt x="3655" y="5311"/>
                  </a:cubicBezTo>
                  <a:lnTo>
                    <a:pt x="3907" y="5563"/>
                  </a:lnTo>
                  <a:lnTo>
                    <a:pt x="757" y="8714"/>
                  </a:lnTo>
                  <a:cubicBezTo>
                    <a:pt x="64" y="9344"/>
                    <a:pt x="64" y="10447"/>
                    <a:pt x="757" y="11108"/>
                  </a:cubicBezTo>
                  <a:cubicBezTo>
                    <a:pt x="1088" y="11455"/>
                    <a:pt x="1521" y="11628"/>
                    <a:pt x="1954" y="11628"/>
                  </a:cubicBezTo>
                  <a:cubicBezTo>
                    <a:pt x="2387" y="11628"/>
                    <a:pt x="2820" y="11455"/>
                    <a:pt x="3151" y="11108"/>
                  </a:cubicBezTo>
                  <a:lnTo>
                    <a:pt x="6302" y="7958"/>
                  </a:lnTo>
                  <a:lnTo>
                    <a:pt x="6522" y="8210"/>
                  </a:lnTo>
                  <a:cubicBezTo>
                    <a:pt x="6302" y="9155"/>
                    <a:pt x="6522" y="10132"/>
                    <a:pt x="7247" y="10825"/>
                  </a:cubicBezTo>
                  <a:cubicBezTo>
                    <a:pt x="7765" y="11362"/>
                    <a:pt x="8469" y="11630"/>
                    <a:pt x="9169" y="11630"/>
                  </a:cubicBezTo>
                  <a:cubicBezTo>
                    <a:pt x="9618" y="11630"/>
                    <a:pt x="10066" y="11519"/>
                    <a:pt x="10460" y="11297"/>
                  </a:cubicBezTo>
                  <a:cubicBezTo>
                    <a:pt x="10555" y="11266"/>
                    <a:pt x="10618" y="11140"/>
                    <a:pt x="10618" y="11077"/>
                  </a:cubicBezTo>
                  <a:cubicBezTo>
                    <a:pt x="10618" y="11014"/>
                    <a:pt x="10586" y="10888"/>
                    <a:pt x="10555" y="10793"/>
                  </a:cubicBezTo>
                  <a:lnTo>
                    <a:pt x="9263" y="9501"/>
                  </a:lnTo>
                  <a:cubicBezTo>
                    <a:pt x="9137" y="9375"/>
                    <a:pt x="9137" y="9155"/>
                    <a:pt x="9263" y="9029"/>
                  </a:cubicBezTo>
                  <a:cubicBezTo>
                    <a:pt x="9310" y="8966"/>
                    <a:pt x="9397" y="8934"/>
                    <a:pt x="9488" y="8934"/>
                  </a:cubicBezTo>
                  <a:cubicBezTo>
                    <a:pt x="9578" y="8934"/>
                    <a:pt x="9673" y="8966"/>
                    <a:pt x="9736" y="9029"/>
                  </a:cubicBezTo>
                  <a:lnTo>
                    <a:pt x="11027" y="10321"/>
                  </a:lnTo>
                  <a:cubicBezTo>
                    <a:pt x="11075" y="10392"/>
                    <a:pt x="11157" y="10427"/>
                    <a:pt x="11236" y="10427"/>
                  </a:cubicBezTo>
                  <a:cubicBezTo>
                    <a:pt x="11262" y="10427"/>
                    <a:pt x="11287" y="10423"/>
                    <a:pt x="11311" y="10415"/>
                  </a:cubicBezTo>
                  <a:cubicBezTo>
                    <a:pt x="11405" y="10415"/>
                    <a:pt x="11500" y="10321"/>
                    <a:pt x="11532" y="10258"/>
                  </a:cubicBezTo>
                  <a:cubicBezTo>
                    <a:pt x="12099" y="9218"/>
                    <a:pt x="11973" y="7895"/>
                    <a:pt x="11059" y="7013"/>
                  </a:cubicBezTo>
                  <a:cubicBezTo>
                    <a:pt x="10542" y="6496"/>
                    <a:pt x="9850" y="6224"/>
                    <a:pt x="9139" y="6224"/>
                  </a:cubicBezTo>
                  <a:cubicBezTo>
                    <a:pt x="8897" y="6224"/>
                    <a:pt x="8653" y="6255"/>
                    <a:pt x="8413" y="6320"/>
                  </a:cubicBezTo>
                  <a:lnTo>
                    <a:pt x="7719" y="5595"/>
                  </a:lnTo>
                  <a:lnTo>
                    <a:pt x="9578" y="3736"/>
                  </a:lnTo>
                  <a:lnTo>
                    <a:pt x="9799" y="3988"/>
                  </a:lnTo>
                  <a:cubicBezTo>
                    <a:pt x="9867" y="4056"/>
                    <a:pt x="9958" y="4089"/>
                    <a:pt x="10051" y="4089"/>
                  </a:cubicBezTo>
                  <a:cubicBezTo>
                    <a:pt x="10172" y="4089"/>
                    <a:pt x="10294" y="4032"/>
                    <a:pt x="10366" y="3925"/>
                  </a:cubicBezTo>
                  <a:lnTo>
                    <a:pt x="11815" y="1499"/>
                  </a:lnTo>
                  <a:cubicBezTo>
                    <a:pt x="11878" y="1373"/>
                    <a:pt x="11878" y="1184"/>
                    <a:pt x="11784" y="1090"/>
                  </a:cubicBezTo>
                  <a:lnTo>
                    <a:pt x="10775" y="82"/>
                  </a:lnTo>
                  <a:cubicBezTo>
                    <a:pt x="10723" y="30"/>
                    <a:pt x="10652" y="6"/>
                    <a:pt x="10573" y="6"/>
                  </a:cubicBezTo>
                  <a:cubicBezTo>
                    <a:pt x="10507" y="6"/>
                    <a:pt x="10437" y="22"/>
                    <a:pt x="10366" y="50"/>
                  </a:cubicBezTo>
                  <a:lnTo>
                    <a:pt x="7940" y="1499"/>
                  </a:lnTo>
                  <a:cubicBezTo>
                    <a:pt x="7751" y="1625"/>
                    <a:pt x="7719" y="1909"/>
                    <a:pt x="7877" y="2066"/>
                  </a:cubicBezTo>
                  <a:lnTo>
                    <a:pt x="8097" y="2287"/>
                  </a:lnTo>
                  <a:lnTo>
                    <a:pt x="6270" y="4146"/>
                  </a:lnTo>
                  <a:lnTo>
                    <a:pt x="5546" y="3421"/>
                  </a:lnTo>
                  <a:cubicBezTo>
                    <a:pt x="5798" y="2476"/>
                    <a:pt x="5546" y="1499"/>
                    <a:pt x="4852" y="806"/>
                  </a:cubicBezTo>
                  <a:cubicBezTo>
                    <a:pt x="4315" y="269"/>
                    <a:pt x="3615" y="1"/>
                    <a:pt x="29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6213;p53">
              <a:extLst>
                <a:ext uri="{FF2B5EF4-FFF2-40B4-BE49-F238E27FC236}">
                  <a16:creationId xmlns:a16="http://schemas.microsoft.com/office/drawing/2014/main" id="{076DA24E-188E-F000-F0F8-130188691D63}"/>
                </a:ext>
              </a:extLst>
            </p:cNvPr>
            <p:cNvSpPr/>
            <p:nvPr/>
          </p:nvSpPr>
          <p:spPr>
            <a:xfrm>
              <a:off x="-31838650" y="2838200"/>
              <a:ext cx="70100" cy="68550"/>
            </a:xfrm>
            <a:custGeom>
              <a:avLst/>
              <a:gdLst/>
              <a:ahLst/>
              <a:cxnLst/>
              <a:rect l="l" t="t" r="r" b="b"/>
              <a:pathLst>
                <a:path w="2804" h="2742" extrusionOk="0">
                  <a:moveTo>
                    <a:pt x="2430" y="0"/>
                  </a:moveTo>
                  <a:cubicBezTo>
                    <a:pt x="2339" y="0"/>
                    <a:pt x="2253" y="32"/>
                    <a:pt x="2205" y="95"/>
                  </a:cubicBezTo>
                  <a:lnTo>
                    <a:pt x="95" y="2174"/>
                  </a:lnTo>
                  <a:cubicBezTo>
                    <a:pt x="0" y="2300"/>
                    <a:pt x="0" y="2521"/>
                    <a:pt x="95" y="2647"/>
                  </a:cubicBezTo>
                  <a:cubicBezTo>
                    <a:pt x="158" y="2710"/>
                    <a:pt x="236" y="2741"/>
                    <a:pt x="319" y="2741"/>
                  </a:cubicBezTo>
                  <a:cubicBezTo>
                    <a:pt x="402" y="2741"/>
                    <a:pt x="488" y="2710"/>
                    <a:pt x="567" y="2647"/>
                  </a:cubicBezTo>
                  <a:lnTo>
                    <a:pt x="2678" y="567"/>
                  </a:lnTo>
                  <a:cubicBezTo>
                    <a:pt x="2804" y="441"/>
                    <a:pt x="2804" y="221"/>
                    <a:pt x="2678" y="95"/>
                  </a:cubicBezTo>
                  <a:cubicBezTo>
                    <a:pt x="2615" y="32"/>
                    <a:pt x="2520" y="0"/>
                    <a:pt x="24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28" name="Google Shape;6214;p53">
            <a:extLst>
              <a:ext uri="{FF2B5EF4-FFF2-40B4-BE49-F238E27FC236}">
                <a16:creationId xmlns:a16="http://schemas.microsoft.com/office/drawing/2014/main" id="{019478E2-9D90-4CAB-FBBD-05E4194D1D37}"/>
              </a:ext>
            </a:extLst>
          </p:cNvPr>
          <p:cNvSpPr/>
          <p:nvPr/>
        </p:nvSpPr>
        <p:spPr>
          <a:xfrm>
            <a:off x="10361375" y="3098408"/>
            <a:ext cx="516203" cy="513480"/>
          </a:xfrm>
          <a:custGeom>
            <a:avLst/>
            <a:gdLst/>
            <a:ahLst/>
            <a:cxnLst/>
            <a:rect l="l" t="t" r="r" b="b"/>
            <a:pathLst>
              <a:path w="11752" h="11690" extrusionOk="0">
                <a:moveTo>
                  <a:pt x="5923" y="694"/>
                </a:moveTo>
                <a:cubicBezTo>
                  <a:pt x="6490" y="694"/>
                  <a:pt x="6963" y="1166"/>
                  <a:pt x="6963" y="1765"/>
                </a:cubicBezTo>
                <a:cubicBezTo>
                  <a:pt x="6963" y="2332"/>
                  <a:pt x="6490" y="2805"/>
                  <a:pt x="5923" y="2805"/>
                </a:cubicBezTo>
                <a:cubicBezTo>
                  <a:pt x="5325" y="2805"/>
                  <a:pt x="4852" y="2332"/>
                  <a:pt x="4852" y="1765"/>
                </a:cubicBezTo>
                <a:cubicBezTo>
                  <a:pt x="4852" y="1229"/>
                  <a:pt x="5325" y="694"/>
                  <a:pt x="5923" y="694"/>
                </a:cubicBezTo>
                <a:close/>
                <a:moveTo>
                  <a:pt x="2489" y="3466"/>
                </a:moveTo>
                <a:cubicBezTo>
                  <a:pt x="2678" y="3466"/>
                  <a:pt x="2836" y="3624"/>
                  <a:pt x="2836" y="3813"/>
                </a:cubicBezTo>
                <a:lnTo>
                  <a:pt x="2836" y="4916"/>
                </a:lnTo>
                <a:cubicBezTo>
                  <a:pt x="2678" y="4947"/>
                  <a:pt x="2584" y="5042"/>
                  <a:pt x="2458" y="5168"/>
                </a:cubicBezTo>
                <a:cubicBezTo>
                  <a:pt x="2363" y="5231"/>
                  <a:pt x="2300" y="5357"/>
                  <a:pt x="2237" y="5420"/>
                </a:cubicBezTo>
                <a:cubicBezTo>
                  <a:pt x="2174" y="5357"/>
                  <a:pt x="2143" y="5262"/>
                  <a:pt x="2143" y="5199"/>
                </a:cubicBezTo>
                <a:lnTo>
                  <a:pt x="2143" y="3813"/>
                </a:lnTo>
                <a:cubicBezTo>
                  <a:pt x="2143" y="3624"/>
                  <a:pt x="2300" y="3466"/>
                  <a:pt x="2489" y="3466"/>
                </a:cubicBezTo>
                <a:close/>
                <a:moveTo>
                  <a:pt x="9326" y="3466"/>
                </a:moveTo>
                <a:cubicBezTo>
                  <a:pt x="9546" y="3466"/>
                  <a:pt x="9704" y="3624"/>
                  <a:pt x="9704" y="3813"/>
                </a:cubicBezTo>
                <a:lnTo>
                  <a:pt x="9704" y="5199"/>
                </a:lnTo>
                <a:cubicBezTo>
                  <a:pt x="9704" y="5262"/>
                  <a:pt x="9641" y="5357"/>
                  <a:pt x="9578" y="5420"/>
                </a:cubicBezTo>
                <a:cubicBezTo>
                  <a:pt x="9546" y="5294"/>
                  <a:pt x="9452" y="5231"/>
                  <a:pt x="9389" y="5168"/>
                </a:cubicBezTo>
                <a:cubicBezTo>
                  <a:pt x="9263" y="5042"/>
                  <a:pt x="9137" y="4947"/>
                  <a:pt x="8979" y="4916"/>
                </a:cubicBezTo>
                <a:lnTo>
                  <a:pt x="8979" y="3813"/>
                </a:lnTo>
                <a:cubicBezTo>
                  <a:pt x="9011" y="3624"/>
                  <a:pt x="9168" y="3466"/>
                  <a:pt x="9326" y="3466"/>
                </a:cubicBezTo>
                <a:close/>
                <a:moveTo>
                  <a:pt x="5923" y="3466"/>
                </a:moveTo>
                <a:cubicBezTo>
                  <a:pt x="6900" y="3466"/>
                  <a:pt x="7814" y="4096"/>
                  <a:pt x="8160" y="4947"/>
                </a:cubicBezTo>
                <a:cubicBezTo>
                  <a:pt x="8066" y="5010"/>
                  <a:pt x="8003" y="5042"/>
                  <a:pt x="7971" y="5105"/>
                </a:cubicBezTo>
                <a:lnTo>
                  <a:pt x="6081" y="6963"/>
                </a:lnTo>
                <a:cubicBezTo>
                  <a:pt x="6018" y="6995"/>
                  <a:pt x="5955" y="7089"/>
                  <a:pt x="5923" y="7152"/>
                </a:cubicBezTo>
                <a:cubicBezTo>
                  <a:pt x="5860" y="7089"/>
                  <a:pt x="5797" y="7026"/>
                  <a:pt x="5766" y="6963"/>
                </a:cubicBezTo>
                <a:lnTo>
                  <a:pt x="3876" y="5105"/>
                </a:lnTo>
                <a:cubicBezTo>
                  <a:pt x="3781" y="5042"/>
                  <a:pt x="3750" y="5010"/>
                  <a:pt x="3655" y="4947"/>
                </a:cubicBezTo>
                <a:cubicBezTo>
                  <a:pt x="4033" y="4096"/>
                  <a:pt x="4915" y="3466"/>
                  <a:pt x="5923" y="3466"/>
                </a:cubicBezTo>
                <a:close/>
                <a:moveTo>
                  <a:pt x="10744" y="2049"/>
                </a:moveTo>
                <a:cubicBezTo>
                  <a:pt x="10964" y="2049"/>
                  <a:pt x="11122" y="2206"/>
                  <a:pt x="11122" y="2395"/>
                </a:cubicBezTo>
                <a:lnTo>
                  <a:pt x="11122" y="6144"/>
                </a:lnTo>
                <a:lnTo>
                  <a:pt x="11059" y="6144"/>
                </a:lnTo>
                <a:cubicBezTo>
                  <a:pt x="11059" y="6333"/>
                  <a:pt x="11027" y="6491"/>
                  <a:pt x="10901" y="6648"/>
                </a:cubicBezTo>
                <a:lnTo>
                  <a:pt x="9263" y="9421"/>
                </a:lnTo>
                <a:cubicBezTo>
                  <a:pt x="9105" y="9673"/>
                  <a:pt x="9011" y="9956"/>
                  <a:pt x="9011" y="10271"/>
                </a:cubicBezTo>
                <a:lnTo>
                  <a:pt x="9011" y="10933"/>
                </a:lnTo>
                <a:lnTo>
                  <a:pt x="6270" y="10933"/>
                </a:lnTo>
                <a:lnTo>
                  <a:pt x="6270" y="8097"/>
                </a:lnTo>
                <a:cubicBezTo>
                  <a:pt x="6270" y="7845"/>
                  <a:pt x="6396" y="7593"/>
                  <a:pt x="6585" y="7404"/>
                </a:cubicBezTo>
                <a:lnTo>
                  <a:pt x="8475" y="5546"/>
                </a:lnTo>
                <a:cubicBezTo>
                  <a:pt x="8538" y="5483"/>
                  <a:pt x="8625" y="5451"/>
                  <a:pt x="8712" y="5451"/>
                </a:cubicBezTo>
                <a:cubicBezTo>
                  <a:pt x="8798" y="5451"/>
                  <a:pt x="8885" y="5483"/>
                  <a:pt x="8948" y="5546"/>
                </a:cubicBezTo>
                <a:cubicBezTo>
                  <a:pt x="9074" y="5672"/>
                  <a:pt x="9074" y="5892"/>
                  <a:pt x="8948" y="6018"/>
                </a:cubicBezTo>
                <a:lnTo>
                  <a:pt x="7751" y="7215"/>
                </a:lnTo>
                <a:cubicBezTo>
                  <a:pt x="7656" y="7310"/>
                  <a:pt x="7656" y="7562"/>
                  <a:pt x="7751" y="7656"/>
                </a:cubicBezTo>
                <a:cubicBezTo>
                  <a:pt x="7814" y="7719"/>
                  <a:pt x="7908" y="7751"/>
                  <a:pt x="7999" y="7751"/>
                </a:cubicBezTo>
                <a:cubicBezTo>
                  <a:pt x="8089" y="7751"/>
                  <a:pt x="8176" y="7719"/>
                  <a:pt x="8223" y="7656"/>
                </a:cubicBezTo>
                <a:lnTo>
                  <a:pt x="10082" y="5829"/>
                </a:lnTo>
                <a:cubicBezTo>
                  <a:pt x="10271" y="5609"/>
                  <a:pt x="10397" y="5388"/>
                  <a:pt x="10397" y="5105"/>
                </a:cubicBezTo>
                <a:lnTo>
                  <a:pt x="10397" y="2395"/>
                </a:lnTo>
                <a:cubicBezTo>
                  <a:pt x="10397" y="2206"/>
                  <a:pt x="10555" y="2049"/>
                  <a:pt x="10744" y="2049"/>
                </a:cubicBezTo>
                <a:close/>
                <a:moveTo>
                  <a:pt x="1103" y="2080"/>
                </a:moveTo>
                <a:cubicBezTo>
                  <a:pt x="1292" y="2080"/>
                  <a:pt x="1450" y="2238"/>
                  <a:pt x="1450" y="2427"/>
                </a:cubicBezTo>
                <a:lnTo>
                  <a:pt x="1450" y="5168"/>
                </a:lnTo>
                <a:cubicBezTo>
                  <a:pt x="1450" y="5420"/>
                  <a:pt x="1576" y="5672"/>
                  <a:pt x="1796" y="5861"/>
                </a:cubicBezTo>
                <a:lnTo>
                  <a:pt x="3624" y="7719"/>
                </a:lnTo>
                <a:cubicBezTo>
                  <a:pt x="3687" y="7782"/>
                  <a:pt x="3781" y="7814"/>
                  <a:pt x="3872" y="7814"/>
                </a:cubicBezTo>
                <a:cubicBezTo>
                  <a:pt x="3962" y="7814"/>
                  <a:pt x="4049" y="7782"/>
                  <a:pt x="4096" y="7719"/>
                </a:cubicBezTo>
                <a:cubicBezTo>
                  <a:pt x="4222" y="7593"/>
                  <a:pt x="4222" y="7373"/>
                  <a:pt x="4096" y="7247"/>
                </a:cubicBezTo>
                <a:lnTo>
                  <a:pt x="2930" y="6050"/>
                </a:lnTo>
                <a:cubicBezTo>
                  <a:pt x="2804" y="5955"/>
                  <a:pt x="2804" y="5703"/>
                  <a:pt x="2930" y="5577"/>
                </a:cubicBezTo>
                <a:cubicBezTo>
                  <a:pt x="2978" y="5530"/>
                  <a:pt x="3064" y="5506"/>
                  <a:pt x="3155" y="5506"/>
                </a:cubicBezTo>
                <a:cubicBezTo>
                  <a:pt x="3245" y="5506"/>
                  <a:pt x="3340" y="5530"/>
                  <a:pt x="3403" y="5577"/>
                </a:cubicBezTo>
                <a:lnTo>
                  <a:pt x="5293" y="7436"/>
                </a:lnTo>
                <a:cubicBezTo>
                  <a:pt x="5482" y="7625"/>
                  <a:pt x="5608" y="7877"/>
                  <a:pt x="5608" y="8161"/>
                </a:cubicBezTo>
                <a:lnTo>
                  <a:pt x="5608" y="10996"/>
                </a:lnTo>
                <a:lnTo>
                  <a:pt x="2836" y="10996"/>
                </a:lnTo>
                <a:lnTo>
                  <a:pt x="2836" y="10303"/>
                </a:lnTo>
                <a:cubicBezTo>
                  <a:pt x="2804" y="10051"/>
                  <a:pt x="2710" y="9736"/>
                  <a:pt x="2552" y="9452"/>
                </a:cubicBezTo>
                <a:lnTo>
                  <a:pt x="914" y="6680"/>
                </a:lnTo>
                <a:cubicBezTo>
                  <a:pt x="851" y="6522"/>
                  <a:pt x="757" y="6333"/>
                  <a:pt x="757" y="6176"/>
                </a:cubicBezTo>
                <a:lnTo>
                  <a:pt x="757" y="2427"/>
                </a:lnTo>
                <a:cubicBezTo>
                  <a:pt x="757" y="2238"/>
                  <a:pt x="914" y="2080"/>
                  <a:pt x="1103" y="2080"/>
                </a:cubicBezTo>
                <a:close/>
                <a:moveTo>
                  <a:pt x="5860" y="1"/>
                </a:moveTo>
                <a:cubicBezTo>
                  <a:pt x="4915" y="1"/>
                  <a:pt x="4128" y="788"/>
                  <a:pt x="4128" y="1734"/>
                </a:cubicBezTo>
                <a:cubicBezTo>
                  <a:pt x="4128" y="2206"/>
                  <a:pt x="4348" y="2647"/>
                  <a:pt x="4695" y="2994"/>
                </a:cubicBezTo>
                <a:cubicBezTo>
                  <a:pt x="4411" y="3120"/>
                  <a:pt x="4191" y="3214"/>
                  <a:pt x="3939" y="3435"/>
                </a:cubicBezTo>
                <a:cubicBezTo>
                  <a:pt x="3750" y="3592"/>
                  <a:pt x="3592" y="3750"/>
                  <a:pt x="3435" y="3939"/>
                </a:cubicBezTo>
                <a:lnTo>
                  <a:pt x="3435" y="3813"/>
                </a:lnTo>
                <a:cubicBezTo>
                  <a:pt x="3435" y="3246"/>
                  <a:pt x="2962" y="2805"/>
                  <a:pt x="2395" y="2805"/>
                </a:cubicBezTo>
                <a:cubicBezTo>
                  <a:pt x="2300" y="2805"/>
                  <a:pt x="2174" y="2836"/>
                  <a:pt x="2048" y="2836"/>
                </a:cubicBezTo>
                <a:lnTo>
                  <a:pt x="2048" y="2427"/>
                </a:lnTo>
                <a:cubicBezTo>
                  <a:pt x="2048" y="1891"/>
                  <a:pt x="1576" y="1418"/>
                  <a:pt x="1040" y="1418"/>
                </a:cubicBezTo>
                <a:cubicBezTo>
                  <a:pt x="473" y="1418"/>
                  <a:pt x="0" y="1891"/>
                  <a:pt x="0" y="2427"/>
                </a:cubicBezTo>
                <a:lnTo>
                  <a:pt x="0" y="6176"/>
                </a:lnTo>
                <a:cubicBezTo>
                  <a:pt x="0" y="6491"/>
                  <a:pt x="95" y="6806"/>
                  <a:pt x="253" y="7026"/>
                </a:cubicBezTo>
                <a:lnTo>
                  <a:pt x="1891" y="9799"/>
                </a:lnTo>
                <a:cubicBezTo>
                  <a:pt x="1985" y="9956"/>
                  <a:pt x="2048" y="10145"/>
                  <a:pt x="2048" y="10303"/>
                </a:cubicBezTo>
                <a:lnTo>
                  <a:pt x="2048" y="11342"/>
                </a:lnTo>
                <a:cubicBezTo>
                  <a:pt x="2048" y="11532"/>
                  <a:pt x="2206" y="11689"/>
                  <a:pt x="2395" y="11689"/>
                </a:cubicBezTo>
                <a:lnTo>
                  <a:pt x="9294" y="11689"/>
                </a:lnTo>
                <a:cubicBezTo>
                  <a:pt x="9483" y="11689"/>
                  <a:pt x="9641" y="11532"/>
                  <a:pt x="9641" y="11342"/>
                </a:cubicBezTo>
                <a:lnTo>
                  <a:pt x="9641" y="10303"/>
                </a:lnTo>
                <a:cubicBezTo>
                  <a:pt x="9641" y="10114"/>
                  <a:pt x="9704" y="9956"/>
                  <a:pt x="9799" y="9799"/>
                </a:cubicBezTo>
                <a:lnTo>
                  <a:pt x="11468" y="7026"/>
                </a:lnTo>
                <a:cubicBezTo>
                  <a:pt x="11626" y="6774"/>
                  <a:pt x="11689" y="6491"/>
                  <a:pt x="11689" y="6176"/>
                </a:cubicBezTo>
                <a:lnTo>
                  <a:pt x="11689" y="2427"/>
                </a:lnTo>
                <a:cubicBezTo>
                  <a:pt x="11752" y="1891"/>
                  <a:pt x="11279" y="1418"/>
                  <a:pt x="10712" y="1418"/>
                </a:cubicBezTo>
                <a:cubicBezTo>
                  <a:pt x="10177" y="1418"/>
                  <a:pt x="9704" y="1891"/>
                  <a:pt x="9704" y="2427"/>
                </a:cubicBezTo>
                <a:lnTo>
                  <a:pt x="9704" y="2836"/>
                </a:lnTo>
                <a:cubicBezTo>
                  <a:pt x="9578" y="2805"/>
                  <a:pt x="9452" y="2805"/>
                  <a:pt x="9326" y="2805"/>
                </a:cubicBezTo>
                <a:cubicBezTo>
                  <a:pt x="8790" y="2805"/>
                  <a:pt x="8318" y="3246"/>
                  <a:pt x="8318" y="3813"/>
                </a:cubicBezTo>
                <a:lnTo>
                  <a:pt x="8318" y="3939"/>
                </a:lnTo>
                <a:cubicBezTo>
                  <a:pt x="8160" y="3750"/>
                  <a:pt x="8003" y="3592"/>
                  <a:pt x="7814" y="3435"/>
                </a:cubicBezTo>
                <a:cubicBezTo>
                  <a:pt x="7562" y="3246"/>
                  <a:pt x="7341" y="3088"/>
                  <a:pt x="7058" y="2994"/>
                </a:cubicBezTo>
                <a:cubicBezTo>
                  <a:pt x="7404" y="2647"/>
                  <a:pt x="7593" y="2206"/>
                  <a:pt x="7593" y="1734"/>
                </a:cubicBezTo>
                <a:cubicBezTo>
                  <a:pt x="7593" y="788"/>
                  <a:pt x="6806" y="1"/>
                  <a:pt x="5860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29" name="Google Shape;6215;p53">
            <a:extLst>
              <a:ext uri="{FF2B5EF4-FFF2-40B4-BE49-F238E27FC236}">
                <a16:creationId xmlns:a16="http://schemas.microsoft.com/office/drawing/2014/main" id="{7FD6963C-4622-228C-7063-263C6C2E146E}"/>
              </a:ext>
            </a:extLst>
          </p:cNvPr>
          <p:cNvGrpSpPr/>
          <p:nvPr/>
        </p:nvGrpSpPr>
        <p:grpSpPr>
          <a:xfrm>
            <a:off x="1960797" y="2444387"/>
            <a:ext cx="513436" cy="514841"/>
            <a:chOff x="-35136450" y="1912725"/>
            <a:chExt cx="292225" cy="293025"/>
          </a:xfrm>
          <a:solidFill>
            <a:srgbClr val="054B99"/>
          </a:solidFill>
        </p:grpSpPr>
        <p:sp>
          <p:nvSpPr>
            <p:cNvPr id="2330" name="Google Shape;6216;p53">
              <a:extLst>
                <a:ext uri="{FF2B5EF4-FFF2-40B4-BE49-F238E27FC236}">
                  <a16:creationId xmlns:a16="http://schemas.microsoft.com/office/drawing/2014/main" id="{2D84AAC1-E4F7-FD33-6513-839AD527DB56}"/>
                </a:ext>
              </a:extLst>
            </p:cNvPr>
            <p:cNvSpPr/>
            <p:nvPr/>
          </p:nvSpPr>
          <p:spPr>
            <a:xfrm>
              <a:off x="-35136450" y="2050575"/>
              <a:ext cx="155975" cy="155175"/>
            </a:xfrm>
            <a:custGeom>
              <a:avLst/>
              <a:gdLst/>
              <a:ahLst/>
              <a:cxnLst/>
              <a:rect l="l" t="t" r="r" b="b"/>
              <a:pathLst>
                <a:path w="6239" h="6207" extrusionOk="0">
                  <a:moveTo>
                    <a:pt x="3120" y="693"/>
                  </a:moveTo>
                  <a:cubicBezTo>
                    <a:pt x="3718" y="693"/>
                    <a:pt x="4191" y="1166"/>
                    <a:pt x="4191" y="1702"/>
                  </a:cubicBezTo>
                  <a:cubicBezTo>
                    <a:pt x="4191" y="2269"/>
                    <a:pt x="3718" y="2741"/>
                    <a:pt x="3120" y="2741"/>
                  </a:cubicBezTo>
                  <a:cubicBezTo>
                    <a:pt x="2521" y="2741"/>
                    <a:pt x="2049" y="2269"/>
                    <a:pt x="2049" y="1702"/>
                  </a:cubicBezTo>
                  <a:cubicBezTo>
                    <a:pt x="2049" y="1166"/>
                    <a:pt x="2521" y="693"/>
                    <a:pt x="3120" y="693"/>
                  </a:cubicBezTo>
                  <a:close/>
                  <a:moveTo>
                    <a:pt x="3120" y="3434"/>
                  </a:moveTo>
                  <a:cubicBezTo>
                    <a:pt x="4348" y="3434"/>
                    <a:pt x="5357" y="4348"/>
                    <a:pt x="5514" y="5514"/>
                  </a:cubicBezTo>
                  <a:lnTo>
                    <a:pt x="757" y="5514"/>
                  </a:lnTo>
                  <a:cubicBezTo>
                    <a:pt x="883" y="4348"/>
                    <a:pt x="1891" y="3434"/>
                    <a:pt x="3120" y="3434"/>
                  </a:cubicBezTo>
                  <a:close/>
                  <a:moveTo>
                    <a:pt x="3120" y="0"/>
                  </a:moveTo>
                  <a:cubicBezTo>
                    <a:pt x="2175" y="0"/>
                    <a:pt x="1387" y="756"/>
                    <a:pt x="1387" y="1702"/>
                  </a:cubicBezTo>
                  <a:cubicBezTo>
                    <a:pt x="1387" y="2174"/>
                    <a:pt x="1576" y="2615"/>
                    <a:pt x="1891" y="2930"/>
                  </a:cubicBezTo>
                  <a:lnTo>
                    <a:pt x="1954" y="2962"/>
                  </a:lnTo>
                  <a:cubicBezTo>
                    <a:pt x="851" y="3403"/>
                    <a:pt x="1" y="4506"/>
                    <a:pt x="1" y="5829"/>
                  </a:cubicBezTo>
                  <a:cubicBezTo>
                    <a:pt x="1" y="6049"/>
                    <a:pt x="158" y="6207"/>
                    <a:pt x="379" y="6207"/>
                  </a:cubicBezTo>
                  <a:lnTo>
                    <a:pt x="5892" y="6207"/>
                  </a:lnTo>
                  <a:cubicBezTo>
                    <a:pt x="6081" y="6207"/>
                    <a:pt x="6239" y="6049"/>
                    <a:pt x="6239" y="5829"/>
                  </a:cubicBezTo>
                  <a:cubicBezTo>
                    <a:pt x="6239" y="4537"/>
                    <a:pt x="5420" y="3434"/>
                    <a:pt x="4317" y="2962"/>
                  </a:cubicBezTo>
                  <a:lnTo>
                    <a:pt x="4348" y="2930"/>
                  </a:lnTo>
                  <a:cubicBezTo>
                    <a:pt x="4663" y="2615"/>
                    <a:pt x="4852" y="2174"/>
                    <a:pt x="4852" y="1702"/>
                  </a:cubicBezTo>
                  <a:cubicBezTo>
                    <a:pt x="4852" y="756"/>
                    <a:pt x="4065" y="0"/>
                    <a:pt x="31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6217;p53">
              <a:extLst>
                <a:ext uri="{FF2B5EF4-FFF2-40B4-BE49-F238E27FC236}">
                  <a16:creationId xmlns:a16="http://schemas.microsoft.com/office/drawing/2014/main" id="{7FAB0B61-5EC7-858A-5FC8-CEF508363E97}"/>
                </a:ext>
              </a:extLst>
            </p:cNvPr>
            <p:cNvSpPr/>
            <p:nvPr/>
          </p:nvSpPr>
          <p:spPr>
            <a:xfrm>
              <a:off x="-34964750" y="1947400"/>
              <a:ext cx="68550" cy="103200"/>
            </a:xfrm>
            <a:custGeom>
              <a:avLst/>
              <a:gdLst/>
              <a:ahLst/>
              <a:cxnLst/>
              <a:rect l="l" t="t" r="r" b="b"/>
              <a:pathLst>
                <a:path w="2742" h="4128" extrusionOk="0">
                  <a:moveTo>
                    <a:pt x="1387" y="725"/>
                  </a:moveTo>
                  <a:cubicBezTo>
                    <a:pt x="1765" y="725"/>
                    <a:pt x="2049" y="1008"/>
                    <a:pt x="2049" y="1386"/>
                  </a:cubicBezTo>
                  <a:lnTo>
                    <a:pt x="2049" y="2773"/>
                  </a:lnTo>
                  <a:cubicBezTo>
                    <a:pt x="2049" y="2836"/>
                    <a:pt x="2049" y="2867"/>
                    <a:pt x="2017" y="2930"/>
                  </a:cubicBezTo>
                  <a:lnTo>
                    <a:pt x="1923" y="2836"/>
                  </a:lnTo>
                  <a:cubicBezTo>
                    <a:pt x="1860" y="2773"/>
                    <a:pt x="1773" y="2741"/>
                    <a:pt x="1686" y="2741"/>
                  </a:cubicBezTo>
                  <a:cubicBezTo>
                    <a:pt x="1600" y="2741"/>
                    <a:pt x="1513" y="2773"/>
                    <a:pt x="1450" y="2836"/>
                  </a:cubicBezTo>
                  <a:cubicBezTo>
                    <a:pt x="1324" y="2962"/>
                    <a:pt x="1324" y="3182"/>
                    <a:pt x="1450" y="3308"/>
                  </a:cubicBezTo>
                  <a:lnTo>
                    <a:pt x="1545" y="3403"/>
                  </a:lnTo>
                  <a:cubicBezTo>
                    <a:pt x="1482" y="3434"/>
                    <a:pt x="1450" y="3434"/>
                    <a:pt x="1387" y="3434"/>
                  </a:cubicBezTo>
                  <a:cubicBezTo>
                    <a:pt x="977" y="3434"/>
                    <a:pt x="694" y="3119"/>
                    <a:pt x="694" y="2773"/>
                  </a:cubicBezTo>
                  <a:lnTo>
                    <a:pt x="694" y="1386"/>
                  </a:lnTo>
                  <a:cubicBezTo>
                    <a:pt x="694" y="977"/>
                    <a:pt x="1040" y="725"/>
                    <a:pt x="1387" y="725"/>
                  </a:cubicBezTo>
                  <a:close/>
                  <a:moveTo>
                    <a:pt x="1387" y="0"/>
                  </a:moveTo>
                  <a:cubicBezTo>
                    <a:pt x="631" y="0"/>
                    <a:pt x="1" y="630"/>
                    <a:pt x="1" y="1386"/>
                  </a:cubicBezTo>
                  <a:lnTo>
                    <a:pt x="1" y="2773"/>
                  </a:lnTo>
                  <a:cubicBezTo>
                    <a:pt x="1" y="3497"/>
                    <a:pt x="631" y="4127"/>
                    <a:pt x="1387" y="4127"/>
                  </a:cubicBezTo>
                  <a:cubicBezTo>
                    <a:pt x="1608" y="4127"/>
                    <a:pt x="1860" y="4064"/>
                    <a:pt x="2080" y="3938"/>
                  </a:cubicBezTo>
                  <a:lnTo>
                    <a:pt x="2175" y="4033"/>
                  </a:lnTo>
                  <a:cubicBezTo>
                    <a:pt x="2222" y="4080"/>
                    <a:pt x="2309" y="4104"/>
                    <a:pt x="2399" y="4104"/>
                  </a:cubicBezTo>
                  <a:cubicBezTo>
                    <a:pt x="2490" y="4104"/>
                    <a:pt x="2584" y="4080"/>
                    <a:pt x="2647" y="4033"/>
                  </a:cubicBezTo>
                  <a:cubicBezTo>
                    <a:pt x="2742" y="3907"/>
                    <a:pt x="2742" y="3655"/>
                    <a:pt x="2647" y="3560"/>
                  </a:cubicBezTo>
                  <a:lnTo>
                    <a:pt x="2553" y="3466"/>
                  </a:lnTo>
                  <a:cubicBezTo>
                    <a:pt x="2679" y="3277"/>
                    <a:pt x="2742" y="3025"/>
                    <a:pt x="2742" y="2773"/>
                  </a:cubicBezTo>
                  <a:lnTo>
                    <a:pt x="2742" y="1386"/>
                  </a:lnTo>
                  <a:cubicBezTo>
                    <a:pt x="2742" y="630"/>
                    <a:pt x="2112" y="0"/>
                    <a:pt x="1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6218;p53">
              <a:extLst>
                <a:ext uri="{FF2B5EF4-FFF2-40B4-BE49-F238E27FC236}">
                  <a16:creationId xmlns:a16="http://schemas.microsoft.com/office/drawing/2014/main" id="{882F5DF9-2C9E-7484-BE19-682787E67E31}"/>
                </a:ext>
              </a:extLst>
            </p:cNvPr>
            <p:cNvSpPr/>
            <p:nvPr/>
          </p:nvSpPr>
          <p:spPr>
            <a:xfrm>
              <a:off x="-35016725" y="1912725"/>
              <a:ext cx="172500" cy="172025"/>
            </a:xfrm>
            <a:custGeom>
              <a:avLst/>
              <a:gdLst/>
              <a:ahLst/>
              <a:cxnLst/>
              <a:rect l="l" t="t" r="r" b="b"/>
              <a:pathLst>
                <a:path w="6900" h="6881" extrusionOk="0">
                  <a:moveTo>
                    <a:pt x="3466" y="726"/>
                  </a:moveTo>
                  <a:cubicBezTo>
                    <a:pt x="4947" y="726"/>
                    <a:pt x="6175" y="1954"/>
                    <a:pt x="6175" y="3467"/>
                  </a:cubicBezTo>
                  <a:cubicBezTo>
                    <a:pt x="6207" y="4979"/>
                    <a:pt x="4978" y="6207"/>
                    <a:pt x="3466" y="6207"/>
                  </a:cubicBezTo>
                  <a:cubicBezTo>
                    <a:pt x="2930" y="6207"/>
                    <a:pt x="2426" y="6050"/>
                    <a:pt x="1985" y="5766"/>
                  </a:cubicBezTo>
                  <a:cubicBezTo>
                    <a:pt x="1942" y="5745"/>
                    <a:pt x="1868" y="5708"/>
                    <a:pt x="1806" y="5708"/>
                  </a:cubicBezTo>
                  <a:cubicBezTo>
                    <a:pt x="1778" y="5708"/>
                    <a:pt x="1753" y="5715"/>
                    <a:pt x="1733" y="5735"/>
                  </a:cubicBezTo>
                  <a:lnTo>
                    <a:pt x="946" y="5987"/>
                  </a:lnTo>
                  <a:lnTo>
                    <a:pt x="1198" y="5199"/>
                  </a:lnTo>
                  <a:cubicBezTo>
                    <a:pt x="1261" y="5136"/>
                    <a:pt x="1198" y="5010"/>
                    <a:pt x="1166" y="4947"/>
                  </a:cubicBezTo>
                  <a:cubicBezTo>
                    <a:pt x="914" y="4506"/>
                    <a:pt x="757" y="4002"/>
                    <a:pt x="757" y="3467"/>
                  </a:cubicBezTo>
                  <a:cubicBezTo>
                    <a:pt x="757" y="1954"/>
                    <a:pt x="1954" y="726"/>
                    <a:pt x="3466" y="726"/>
                  </a:cubicBezTo>
                  <a:close/>
                  <a:moveTo>
                    <a:pt x="3466" y="1"/>
                  </a:moveTo>
                  <a:cubicBezTo>
                    <a:pt x="1576" y="1"/>
                    <a:pt x="32" y="1545"/>
                    <a:pt x="32" y="3435"/>
                  </a:cubicBezTo>
                  <a:cubicBezTo>
                    <a:pt x="32" y="4034"/>
                    <a:pt x="190" y="4569"/>
                    <a:pt x="473" y="5136"/>
                  </a:cubicBezTo>
                  <a:lnTo>
                    <a:pt x="32" y="6428"/>
                  </a:lnTo>
                  <a:cubicBezTo>
                    <a:pt x="0" y="6554"/>
                    <a:pt x="32" y="6712"/>
                    <a:pt x="95" y="6775"/>
                  </a:cubicBezTo>
                  <a:cubicBezTo>
                    <a:pt x="166" y="6845"/>
                    <a:pt x="272" y="6881"/>
                    <a:pt x="374" y="6881"/>
                  </a:cubicBezTo>
                  <a:cubicBezTo>
                    <a:pt x="408" y="6881"/>
                    <a:pt x="442" y="6877"/>
                    <a:pt x="473" y="6869"/>
                  </a:cubicBezTo>
                  <a:lnTo>
                    <a:pt x="1765" y="6428"/>
                  </a:lnTo>
                  <a:cubicBezTo>
                    <a:pt x="2269" y="6712"/>
                    <a:pt x="2867" y="6869"/>
                    <a:pt x="3466" y="6869"/>
                  </a:cubicBezTo>
                  <a:cubicBezTo>
                    <a:pt x="5356" y="6869"/>
                    <a:pt x="6900" y="5325"/>
                    <a:pt x="6900" y="3435"/>
                  </a:cubicBezTo>
                  <a:cubicBezTo>
                    <a:pt x="6869" y="1576"/>
                    <a:pt x="5356" y="1"/>
                    <a:pt x="34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33" name="Google Shape;6219;p53">
            <a:extLst>
              <a:ext uri="{FF2B5EF4-FFF2-40B4-BE49-F238E27FC236}">
                <a16:creationId xmlns:a16="http://schemas.microsoft.com/office/drawing/2014/main" id="{F525AF05-42FB-6C73-BB67-9ED1CDA319AD}"/>
              </a:ext>
            </a:extLst>
          </p:cNvPr>
          <p:cNvGrpSpPr/>
          <p:nvPr/>
        </p:nvGrpSpPr>
        <p:grpSpPr>
          <a:xfrm>
            <a:off x="1961477" y="3098580"/>
            <a:ext cx="512074" cy="512821"/>
            <a:chOff x="-35134875" y="2272675"/>
            <a:chExt cx="291450" cy="291875"/>
          </a:xfrm>
          <a:solidFill>
            <a:srgbClr val="054B99"/>
          </a:solidFill>
        </p:grpSpPr>
        <p:sp>
          <p:nvSpPr>
            <p:cNvPr id="2334" name="Google Shape;6220;p53">
              <a:extLst>
                <a:ext uri="{FF2B5EF4-FFF2-40B4-BE49-F238E27FC236}">
                  <a16:creationId xmlns:a16="http://schemas.microsoft.com/office/drawing/2014/main" id="{F5433D40-2BAA-F485-16B2-FAEE70B80601}"/>
                </a:ext>
              </a:extLst>
            </p:cNvPr>
            <p:cNvSpPr/>
            <p:nvPr/>
          </p:nvSpPr>
          <p:spPr>
            <a:xfrm>
              <a:off x="-35134875" y="2272675"/>
              <a:ext cx="291450" cy="291875"/>
            </a:xfrm>
            <a:custGeom>
              <a:avLst/>
              <a:gdLst/>
              <a:ahLst/>
              <a:cxnLst/>
              <a:rect l="l" t="t" r="r" b="b"/>
              <a:pathLst>
                <a:path w="11658" h="11675" extrusionOk="0">
                  <a:moveTo>
                    <a:pt x="9925" y="662"/>
                  </a:moveTo>
                  <a:cubicBezTo>
                    <a:pt x="10460" y="662"/>
                    <a:pt x="10933" y="1135"/>
                    <a:pt x="10933" y="1733"/>
                  </a:cubicBezTo>
                  <a:lnTo>
                    <a:pt x="10933" y="5136"/>
                  </a:lnTo>
                  <a:cubicBezTo>
                    <a:pt x="10933" y="5703"/>
                    <a:pt x="10460" y="6176"/>
                    <a:pt x="9925" y="6176"/>
                  </a:cubicBezTo>
                  <a:cubicBezTo>
                    <a:pt x="9704" y="6176"/>
                    <a:pt x="9547" y="6333"/>
                    <a:pt x="9547" y="6522"/>
                  </a:cubicBezTo>
                  <a:lnTo>
                    <a:pt x="9547" y="7751"/>
                  </a:lnTo>
                  <a:lnTo>
                    <a:pt x="8192" y="6365"/>
                  </a:lnTo>
                  <a:lnTo>
                    <a:pt x="8192" y="4474"/>
                  </a:lnTo>
                  <a:cubicBezTo>
                    <a:pt x="8192" y="3529"/>
                    <a:pt x="7404" y="2742"/>
                    <a:pt x="6459" y="2742"/>
                  </a:cubicBezTo>
                  <a:lnTo>
                    <a:pt x="3372" y="2742"/>
                  </a:lnTo>
                  <a:lnTo>
                    <a:pt x="3372" y="1733"/>
                  </a:lnTo>
                  <a:cubicBezTo>
                    <a:pt x="3372" y="1166"/>
                    <a:pt x="3844" y="662"/>
                    <a:pt x="4411" y="662"/>
                  </a:cubicBezTo>
                  <a:close/>
                  <a:moveTo>
                    <a:pt x="6459" y="3403"/>
                  </a:moveTo>
                  <a:cubicBezTo>
                    <a:pt x="6995" y="3403"/>
                    <a:pt x="7499" y="3876"/>
                    <a:pt x="7499" y="4474"/>
                  </a:cubicBezTo>
                  <a:lnTo>
                    <a:pt x="7499" y="7908"/>
                  </a:lnTo>
                  <a:lnTo>
                    <a:pt x="7467" y="7908"/>
                  </a:lnTo>
                  <a:cubicBezTo>
                    <a:pt x="7467" y="8444"/>
                    <a:pt x="6995" y="8917"/>
                    <a:pt x="6396" y="8917"/>
                  </a:cubicBezTo>
                  <a:lnTo>
                    <a:pt x="3687" y="8917"/>
                  </a:lnTo>
                  <a:cubicBezTo>
                    <a:pt x="3624" y="8917"/>
                    <a:pt x="3498" y="8948"/>
                    <a:pt x="3466" y="9043"/>
                  </a:cubicBezTo>
                  <a:lnTo>
                    <a:pt x="1986" y="10492"/>
                  </a:lnTo>
                  <a:lnTo>
                    <a:pt x="1986" y="9295"/>
                  </a:lnTo>
                  <a:cubicBezTo>
                    <a:pt x="1986" y="9074"/>
                    <a:pt x="1828" y="8917"/>
                    <a:pt x="1639" y="8917"/>
                  </a:cubicBezTo>
                  <a:cubicBezTo>
                    <a:pt x="1103" y="8917"/>
                    <a:pt x="631" y="8444"/>
                    <a:pt x="631" y="7908"/>
                  </a:cubicBezTo>
                  <a:lnTo>
                    <a:pt x="631" y="4474"/>
                  </a:lnTo>
                  <a:cubicBezTo>
                    <a:pt x="631" y="3939"/>
                    <a:pt x="1103" y="3403"/>
                    <a:pt x="1639" y="3403"/>
                  </a:cubicBezTo>
                  <a:close/>
                  <a:moveTo>
                    <a:pt x="4411" y="1"/>
                  </a:moveTo>
                  <a:cubicBezTo>
                    <a:pt x="3466" y="1"/>
                    <a:pt x="2710" y="788"/>
                    <a:pt x="2710" y="1733"/>
                  </a:cubicBezTo>
                  <a:lnTo>
                    <a:pt x="2710" y="2742"/>
                  </a:lnTo>
                  <a:lnTo>
                    <a:pt x="1671" y="2742"/>
                  </a:lnTo>
                  <a:cubicBezTo>
                    <a:pt x="725" y="2742"/>
                    <a:pt x="1" y="3529"/>
                    <a:pt x="1" y="4474"/>
                  </a:cubicBezTo>
                  <a:lnTo>
                    <a:pt x="1" y="7908"/>
                  </a:lnTo>
                  <a:cubicBezTo>
                    <a:pt x="1" y="8728"/>
                    <a:pt x="568" y="9452"/>
                    <a:pt x="1355" y="9610"/>
                  </a:cubicBezTo>
                  <a:lnTo>
                    <a:pt x="1355" y="11342"/>
                  </a:lnTo>
                  <a:cubicBezTo>
                    <a:pt x="1355" y="11500"/>
                    <a:pt x="1450" y="11594"/>
                    <a:pt x="1576" y="11657"/>
                  </a:cubicBezTo>
                  <a:cubicBezTo>
                    <a:pt x="1607" y="11668"/>
                    <a:pt x="1646" y="11675"/>
                    <a:pt x="1687" y="11675"/>
                  </a:cubicBezTo>
                  <a:cubicBezTo>
                    <a:pt x="1769" y="11675"/>
                    <a:pt x="1860" y="11647"/>
                    <a:pt x="1923" y="11563"/>
                  </a:cubicBezTo>
                  <a:lnTo>
                    <a:pt x="3876" y="9610"/>
                  </a:lnTo>
                  <a:lnTo>
                    <a:pt x="6491" y="9610"/>
                  </a:lnTo>
                  <a:cubicBezTo>
                    <a:pt x="7436" y="9610"/>
                    <a:pt x="8224" y="8854"/>
                    <a:pt x="8224" y="7908"/>
                  </a:cubicBezTo>
                  <a:lnTo>
                    <a:pt x="8224" y="7341"/>
                  </a:lnTo>
                  <a:lnTo>
                    <a:pt x="9704" y="8822"/>
                  </a:lnTo>
                  <a:cubicBezTo>
                    <a:pt x="9773" y="8868"/>
                    <a:pt x="9876" y="8897"/>
                    <a:pt x="9976" y="8897"/>
                  </a:cubicBezTo>
                  <a:cubicBezTo>
                    <a:pt x="10013" y="8897"/>
                    <a:pt x="10049" y="8893"/>
                    <a:pt x="10082" y="8885"/>
                  </a:cubicBezTo>
                  <a:cubicBezTo>
                    <a:pt x="10208" y="8854"/>
                    <a:pt x="10271" y="8696"/>
                    <a:pt x="10271" y="8570"/>
                  </a:cubicBezTo>
                  <a:lnTo>
                    <a:pt x="10271" y="6837"/>
                  </a:lnTo>
                  <a:cubicBezTo>
                    <a:pt x="11059" y="6680"/>
                    <a:pt x="11658" y="5987"/>
                    <a:pt x="11658" y="5136"/>
                  </a:cubicBezTo>
                  <a:lnTo>
                    <a:pt x="11658" y="1733"/>
                  </a:lnTo>
                  <a:cubicBezTo>
                    <a:pt x="11595" y="788"/>
                    <a:pt x="10870" y="1"/>
                    <a:pt x="99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6221;p53">
              <a:extLst>
                <a:ext uri="{FF2B5EF4-FFF2-40B4-BE49-F238E27FC236}">
                  <a16:creationId xmlns:a16="http://schemas.microsoft.com/office/drawing/2014/main" id="{C7B1A427-7530-8CB7-3203-0E5E5E1B7624}"/>
                </a:ext>
              </a:extLst>
            </p:cNvPr>
            <p:cNvSpPr/>
            <p:nvPr/>
          </p:nvSpPr>
          <p:spPr>
            <a:xfrm>
              <a:off x="-35093925" y="241917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8" y="1"/>
                  </a:moveTo>
                  <a:cubicBezTo>
                    <a:pt x="159" y="1"/>
                    <a:pt x="1" y="158"/>
                    <a:pt x="1" y="347"/>
                  </a:cubicBezTo>
                  <a:cubicBezTo>
                    <a:pt x="1" y="536"/>
                    <a:pt x="159" y="694"/>
                    <a:pt x="348" y="694"/>
                  </a:cubicBezTo>
                  <a:cubicBezTo>
                    <a:pt x="568" y="694"/>
                    <a:pt x="726" y="536"/>
                    <a:pt x="726" y="347"/>
                  </a:cubicBezTo>
                  <a:cubicBezTo>
                    <a:pt x="726" y="158"/>
                    <a:pt x="568" y="1"/>
                    <a:pt x="3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6222;p53">
              <a:extLst>
                <a:ext uri="{FF2B5EF4-FFF2-40B4-BE49-F238E27FC236}">
                  <a16:creationId xmlns:a16="http://schemas.microsoft.com/office/drawing/2014/main" id="{25DC503A-0581-0332-AE8E-E7CBDBA0C889}"/>
                </a:ext>
              </a:extLst>
            </p:cNvPr>
            <p:cNvSpPr/>
            <p:nvPr/>
          </p:nvSpPr>
          <p:spPr>
            <a:xfrm>
              <a:off x="-35042725" y="241917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6223;p53">
              <a:extLst>
                <a:ext uri="{FF2B5EF4-FFF2-40B4-BE49-F238E27FC236}">
                  <a16:creationId xmlns:a16="http://schemas.microsoft.com/office/drawing/2014/main" id="{D75A5666-A382-79C6-77AF-5DEF36057BA1}"/>
                </a:ext>
              </a:extLst>
            </p:cNvPr>
            <p:cNvSpPr/>
            <p:nvPr/>
          </p:nvSpPr>
          <p:spPr>
            <a:xfrm>
              <a:off x="-34991525" y="241917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38" name="Google Shape;6224;p53">
            <a:extLst>
              <a:ext uri="{FF2B5EF4-FFF2-40B4-BE49-F238E27FC236}">
                <a16:creationId xmlns:a16="http://schemas.microsoft.com/office/drawing/2014/main" id="{457B3DD7-3927-909F-0142-04420795FC1B}"/>
              </a:ext>
            </a:extLst>
          </p:cNvPr>
          <p:cNvGrpSpPr/>
          <p:nvPr/>
        </p:nvGrpSpPr>
        <p:grpSpPr>
          <a:xfrm>
            <a:off x="2021677" y="3703708"/>
            <a:ext cx="391676" cy="512074"/>
            <a:chOff x="-35101800" y="2631050"/>
            <a:chExt cx="222925" cy="291450"/>
          </a:xfrm>
          <a:solidFill>
            <a:srgbClr val="054B99"/>
          </a:solidFill>
        </p:grpSpPr>
        <p:sp>
          <p:nvSpPr>
            <p:cNvPr id="2339" name="Google Shape;6225;p53">
              <a:extLst>
                <a:ext uri="{FF2B5EF4-FFF2-40B4-BE49-F238E27FC236}">
                  <a16:creationId xmlns:a16="http://schemas.microsoft.com/office/drawing/2014/main" id="{92F1B80F-F1EA-B041-774B-B6604623DC2E}"/>
                </a:ext>
              </a:extLst>
            </p:cNvPr>
            <p:cNvSpPr/>
            <p:nvPr/>
          </p:nvSpPr>
          <p:spPr>
            <a:xfrm>
              <a:off x="-34999400" y="2699575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68" y="725"/>
                    <a:pt x="725" y="567"/>
                    <a:pt x="725" y="347"/>
                  </a:cubicBez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6226;p53">
              <a:extLst>
                <a:ext uri="{FF2B5EF4-FFF2-40B4-BE49-F238E27FC236}">
                  <a16:creationId xmlns:a16="http://schemas.microsoft.com/office/drawing/2014/main" id="{FF277D84-FFAC-2271-3364-889D3692D064}"/>
                </a:ext>
              </a:extLst>
            </p:cNvPr>
            <p:cNvSpPr/>
            <p:nvPr/>
          </p:nvSpPr>
          <p:spPr>
            <a:xfrm>
              <a:off x="-34999400" y="2732650"/>
              <a:ext cx="18150" cy="52800"/>
            </a:xfrm>
            <a:custGeom>
              <a:avLst/>
              <a:gdLst/>
              <a:ahLst/>
              <a:cxnLst/>
              <a:rect l="l" t="t" r="r" b="b"/>
              <a:pathLst>
                <a:path w="726" h="2112" extrusionOk="0">
                  <a:moveTo>
                    <a:pt x="347" y="0"/>
                  </a:moveTo>
                  <a:cubicBezTo>
                    <a:pt x="158" y="0"/>
                    <a:pt x="1" y="190"/>
                    <a:pt x="1" y="379"/>
                  </a:cubicBezTo>
                  <a:lnTo>
                    <a:pt x="1" y="1765"/>
                  </a:lnTo>
                  <a:cubicBezTo>
                    <a:pt x="1" y="1985"/>
                    <a:pt x="158" y="2111"/>
                    <a:pt x="347" y="2111"/>
                  </a:cubicBezTo>
                  <a:cubicBezTo>
                    <a:pt x="568" y="2111"/>
                    <a:pt x="725" y="1954"/>
                    <a:pt x="725" y="1765"/>
                  </a:cubicBezTo>
                  <a:lnTo>
                    <a:pt x="725" y="379"/>
                  </a:lnTo>
                  <a:cubicBezTo>
                    <a:pt x="725" y="190"/>
                    <a:pt x="568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6227;p53">
              <a:extLst>
                <a:ext uri="{FF2B5EF4-FFF2-40B4-BE49-F238E27FC236}">
                  <a16:creationId xmlns:a16="http://schemas.microsoft.com/office/drawing/2014/main" id="{198F8852-58EF-2B0D-78AF-BA2E475AC67F}"/>
                </a:ext>
              </a:extLst>
            </p:cNvPr>
            <p:cNvSpPr/>
            <p:nvPr/>
          </p:nvSpPr>
          <p:spPr>
            <a:xfrm>
              <a:off x="-35067125" y="2665700"/>
              <a:ext cx="153600" cy="154400"/>
            </a:xfrm>
            <a:custGeom>
              <a:avLst/>
              <a:gdLst/>
              <a:ahLst/>
              <a:cxnLst/>
              <a:rect l="l" t="t" r="r" b="b"/>
              <a:pathLst>
                <a:path w="6144" h="6176" extrusionOk="0">
                  <a:moveTo>
                    <a:pt x="3056" y="694"/>
                  </a:moveTo>
                  <a:cubicBezTo>
                    <a:pt x="4411" y="694"/>
                    <a:pt x="5482" y="1765"/>
                    <a:pt x="5482" y="3088"/>
                  </a:cubicBezTo>
                  <a:cubicBezTo>
                    <a:pt x="5482" y="4443"/>
                    <a:pt x="4411" y="5482"/>
                    <a:pt x="3056" y="5482"/>
                  </a:cubicBezTo>
                  <a:cubicBezTo>
                    <a:pt x="1733" y="5482"/>
                    <a:pt x="662" y="4443"/>
                    <a:pt x="662" y="3088"/>
                  </a:cubicBezTo>
                  <a:cubicBezTo>
                    <a:pt x="662" y="1796"/>
                    <a:pt x="1764" y="694"/>
                    <a:pt x="3056" y="694"/>
                  </a:cubicBezTo>
                  <a:close/>
                  <a:moveTo>
                    <a:pt x="3056" y="1"/>
                  </a:moveTo>
                  <a:cubicBezTo>
                    <a:pt x="1386" y="1"/>
                    <a:pt x="0" y="1387"/>
                    <a:pt x="0" y="3088"/>
                  </a:cubicBezTo>
                  <a:cubicBezTo>
                    <a:pt x="0" y="4789"/>
                    <a:pt x="1386" y="6176"/>
                    <a:pt x="3056" y="6176"/>
                  </a:cubicBezTo>
                  <a:cubicBezTo>
                    <a:pt x="4757" y="6176"/>
                    <a:pt x="6144" y="4789"/>
                    <a:pt x="6144" y="3088"/>
                  </a:cubicBezTo>
                  <a:cubicBezTo>
                    <a:pt x="6144" y="1387"/>
                    <a:pt x="4757" y="1"/>
                    <a:pt x="30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6228;p53">
              <a:extLst>
                <a:ext uri="{FF2B5EF4-FFF2-40B4-BE49-F238E27FC236}">
                  <a16:creationId xmlns:a16="http://schemas.microsoft.com/office/drawing/2014/main" id="{B902DC08-A450-EE70-8426-4EFEBADF3670}"/>
                </a:ext>
              </a:extLst>
            </p:cNvPr>
            <p:cNvSpPr/>
            <p:nvPr/>
          </p:nvSpPr>
          <p:spPr>
            <a:xfrm>
              <a:off x="-35101800" y="2631050"/>
              <a:ext cx="222925" cy="291450"/>
            </a:xfrm>
            <a:custGeom>
              <a:avLst/>
              <a:gdLst/>
              <a:ahLst/>
              <a:cxnLst/>
              <a:rect l="l" t="t" r="r" b="b"/>
              <a:pathLst>
                <a:path w="8917" h="11658" extrusionOk="0">
                  <a:moveTo>
                    <a:pt x="4443" y="693"/>
                  </a:moveTo>
                  <a:cubicBezTo>
                    <a:pt x="6554" y="693"/>
                    <a:pt x="8192" y="2395"/>
                    <a:pt x="8192" y="4474"/>
                  </a:cubicBezTo>
                  <a:cubicBezTo>
                    <a:pt x="8192" y="5293"/>
                    <a:pt x="7940" y="6081"/>
                    <a:pt x="7436" y="6711"/>
                  </a:cubicBezTo>
                  <a:lnTo>
                    <a:pt x="4443" y="10775"/>
                  </a:lnTo>
                  <a:lnTo>
                    <a:pt x="1450" y="6711"/>
                  </a:lnTo>
                  <a:cubicBezTo>
                    <a:pt x="1009" y="6049"/>
                    <a:pt x="726" y="5293"/>
                    <a:pt x="726" y="4474"/>
                  </a:cubicBezTo>
                  <a:cubicBezTo>
                    <a:pt x="726" y="2395"/>
                    <a:pt x="2364" y="693"/>
                    <a:pt x="4443" y="693"/>
                  </a:cubicBezTo>
                  <a:close/>
                  <a:moveTo>
                    <a:pt x="4443" y="0"/>
                  </a:moveTo>
                  <a:cubicBezTo>
                    <a:pt x="2017" y="0"/>
                    <a:pt x="1" y="1985"/>
                    <a:pt x="1" y="4443"/>
                  </a:cubicBezTo>
                  <a:cubicBezTo>
                    <a:pt x="1" y="5419"/>
                    <a:pt x="316" y="6333"/>
                    <a:pt x="883" y="7120"/>
                  </a:cubicBezTo>
                  <a:lnTo>
                    <a:pt x="4191" y="11531"/>
                  </a:lnTo>
                  <a:cubicBezTo>
                    <a:pt x="4254" y="11594"/>
                    <a:pt x="4349" y="11657"/>
                    <a:pt x="4443" y="11657"/>
                  </a:cubicBezTo>
                  <a:cubicBezTo>
                    <a:pt x="4569" y="11657"/>
                    <a:pt x="4664" y="11594"/>
                    <a:pt x="4727" y="11531"/>
                  </a:cubicBezTo>
                  <a:lnTo>
                    <a:pt x="8003" y="7120"/>
                  </a:lnTo>
                  <a:cubicBezTo>
                    <a:pt x="8602" y="6333"/>
                    <a:pt x="8917" y="5419"/>
                    <a:pt x="8917" y="4443"/>
                  </a:cubicBezTo>
                  <a:cubicBezTo>
                    <a:pt x="8917" y="1985"/>
                    <a:pt x="6901" y="0"/>
                    <a:pt x="44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43" name="Google Shape;6229;p53">
            <a:extLst>
              <a:ext uri="{FF2B5EF4-FFF2-40B4-BE49-F238E27FC236}">
                <a16:creationId xmlns:a16="http://schemas.microsoft.com/office/drawing/2014/main" id="{BFECE2B1-8DDB-9B28-C169-40292B2A7F3B}"/>
              </a:ext>
            </a:extLst>
          </p:cNvPr>
          <p:cNvSpPr/>
          <p:nvPr/>
        </p:nvSpPr>
        <p:spPr>
          <a:xfrm>
            <a:off x="5198924" y="2444696"/>
            <a:ext cx="489892" cy="514490"/>
          </a:xfrm>
          <a:custGeom>
            <a:avLst/>
            <a:gdLst/>
            <a:ahLst/>
            <a:cxnLst/>
            <a:rect l="l" t="t" r="r" b="b"/>
            <a:pathLst>
              <a:path w="11153" h="11713" extrusionOk="0">
                <a:moveTo>
                  <a:pt x="9594" y="693"/>
                </a:moveTo>
                <a:cubicBezTo>
                  <a:pt x="9767" y="693"/>
                  <a:pt x="9940" y="764"/>
                  <a:pt x="10082" y="906"/>
                </a:cubicBezTo>
                <a:cubicBezTo>
                  <a:pt x="10365" y="1158"/>
                  <a:pt x="10365" y="1599"/>
                  <a:pt x="10082" y="1883"/>
                </a:cubicBezTo>
                <a:lnTo>
                  <a:pt x="9168" y="2796"/>
                </a:lnTo>
                <a:lnTo>
                  <a:pt x="6175" y="3364"/>
                </a:lnTo>
                <a:lnTo>
                  <a:pt x="6175" y="1410"/>
                </a:lnTo>
                <a:lnTo>
                  <a:pt x="8475" y="1410"/>
                </a:lnTo>
                <a:cubicBezTo>
                  <a:pt x="8538" y="1410"/>
                  <a:pt x="8664" y="1379"/>
                  <a:pt x="8696" y="1284"/>
                </a:cubicBezTo>
                <a:lnTo>
                  <a:pt x="9105" y="906"/>
                </a:lnTo>
                <a:cubicBezTo>
                  <a:pt x="9247" y="764"/>
                  <a:pt x="9420" y="693"/>
                  <a:pt x="9594" y="693"/>
                </a:cubicBezTo>
                <a:close/>
                <a:moveTo>
                  <a:pt x="5136" y="749"/>
                </a:moveTo>
                <a:cubicBezTo>
                  <a:pt x="5325" y="749"/>
                  <a:pt x="5482" y="906"/>
                  <a:pt x="5482" y="1095"/>
                </a:cubicBezTo>
                <a:lnTo>
                  <a:pt x="5482" y="4214"/>
                </a:lnTo>
                <a:cubicBezTo>
                  <a:pt x="5356" y="4151"/>
                  <a:pt x="5230" y="4151"/>
                  <a:pt x="5136" y="4151"/>
                </a:cubicBezTo>
                <a:cubicBezTo>
                  <a:pt x="5010" y="4151"/>
                  <a:pt x="4884" y="4151"/>
                  <a:pt x="4758" y="4214"/>
                </a:cubicBezTo>
                <a:lnTo>
                  <a:pt x="4758" y="1095"/>
                </a:lnTo>
                <a:cubicBezTo>
                  <a:pt x="4758" y="906"/>
                  <a:pt x="4915" y="749"/>
                  <a:pt x="5136" y="749"/>
                </a:cubicBezTo>
                <a:close/>
                <a:moveTo>
                  <a:pt x="5136" y="4844"/>
                </a:moveTo>
                <a:cubicBezTo>
                  <a:pt x="5671" y="4844"/>
                  <a:pt x="6144" y="5317"/>
                  <a:pt x="6144" y="5852"/>
                </a:cubicBezTo>
                <a:cubicBezTo>
                  <a:pt x="6144" y="6419"/>
                  <a:pt x="5671" y="6861"/>
                  <a:pt x="5136" y="6861"/>
                </a:cubicBezTo>
                <a:cubicBezTo>
                  <a:pt x="4568" y="6861"/>
                  <a:pt x="4096" y="6388"/>
                  <a:pt x="4096" y="5852"/>
                </a:cubicBezTo>
                <a:cubicBezTo>
                  <a:pt x="4096" y="5317"/>
                  <a:pt x="4568" y="4844"/>
                  <a:pt x="5136" y="4844"/>
                </a:cubicBezTo>
                <a:close/>
                <a:moveTo>
                  <a:pt x="4096" y="1442"/>
                </a:moveTo>
                <a:lnTo>
                  <a:pt x="4096" y="4529"/>
                </a:lnTo>
                <a:cubicBezTo>
                  <a:pt x="3655" y="4844"/>
                  <a:pt x="3434" y="5348"/>
                  <a:pt x="3434" y="5884"/>
                </a:cubicBezTo>
                <a:cubicBezTo>
                  <a:pt x="3434" y="6136"/>
                  <a:pt x="3466" y="6419"/>
                  <a:pt x="3592" y="6609"/>
                </a:cubicBezTo>
                <a:lnTo>
                  <a:pt x="2332" y="8184"/>
                </a:lnTo>
                <a:cubicBezTo>
                  <a:pt x="1323" y="7522"/>
                  <a:pt x="725" y="6356"/>
                  <a:pt x="725" y="5159"/>
                </a:cubicBezTo>
                <a:cubicBezTo>
                  <a:pt x="662" y="3143"/>
                  <a:pt x="2206" y="1568"/>
                  <a:pt x="4096" y="1442"/>
                </a:cubicBezTo>
                <a:close/>
                <a:moveTo>
                  <a:pt x="8916" y="3521"/>
                </a:moveTo>
                <a:lnTo>
                  <a:pt x="8916" y="4466"/>
                </a:lnTo>
                <a:cubicBezTo>
                  <a:pt x="8916" y="4529"/>
                  <a:pt x="8916" y="4592"/>
                  <a:pt x="8948" y="4624"/>
                </a:cubicBezTo>
                <a:lnTo>
                  <a:pt x="9798" y="6419"/>
                </a:lnTo>
                <a:cubicBezTo>
                  <a:pt x="9893" y="6577"/>
                  <a:pt x="9798" y="6672"/>
                  <a:pt x="9798" y="6735"/>
                </a:cubicBezTo>
                <a:cubicBezTo>
                  <a:pt x="9767" y="6766"/>
                  <a:pt x="9704" y="6892"/>
                  <a:pt x="9546" y="6892"/>
                </a:cubicBezTo>
                <a:lnTo>
                  <a:pt x="9263" y="6892"/>
                </a:lnTo>
                <a:cubicBezTo>
                  <a:pt x="9074" y="6892"/>
                  <a:pt x="8916" y="7050"/>
                  <a:pt x="8916" y="7239"/>
                </a:cubicBezTo>
                <a:lnTo>
                  <a:pt x="8916" y="8341"/>
                </a:lnTo>
                <a:cubicBezTo>
                  <a:pt x="8633" y="8467"/>
                  <a:pt x="8381" y="8656"/>
                  <a:pt x="8286" y="8971"/>
                </a:cubicBezTo>
                <a:lnTo>
                  <a:pt x="6522" y="8971"/>
                </a:lnTo>
                <a:cubicBezTo>
                  <a:pt x="5955" y="8971"/>
                  <a:pt x="5482" y="8499"/>
                  <a:pt x="5482" y="7932"/>
                </a:cubicBezTo>
                <a:lnTo>
                  <a:pt x="5482" y="7554"/>
                </a:lnTo>
                <a:cubicBezTo>
                  <a:pt x="6270" y="7396"/>
                  <a:pt x="6868" y="6672"/>
                  <a:pt x="6868" y="5852"/>
                </a:cubicBezTo>
                <a:cubicBezTo>
                  <a:pt x="6868" y="5317"/>
                  <a:pt x="6585" y="4781"/>
                  <a:pt x="6207" y="4466"/>
                </a:cubicBezTo>
                <a:lnTo>
                  <a:pt x="6207" y="4088"/>
                </a:lnTo>
                <a:lnTo>
                  <a:pt x="8916" y="3521"/>
                </a:lnTo>
                <a:close/>
                <a:moveTo>
                  <a:pt x="9231" y="8940"/>
                </a:moveTo>
                <a:cubicBezTo>
                  <a:pt x="9420" y="8940"/>
                  <a:pt x="9578" y="9097"/>
                  <a:pt x="9578" y="9286"/>
                </a:cubicBezTo>
                <a:cubicBezTo>
                  <a:pt x="9578" y="9475"/>
                  <a:pt x="9420" y="9633"/>
                  <a:pt x="9231" y="9633"/>
                </a:cubicBezTo>
                <a:cubicBezTo>
                  <a:pt x="9011" y="9633"/>
                  <a:pt x="8853" y="9475"/>
                  <a:pt x="8853" y="9286"/>
                </a:cubicBezTo>
                <a:cubicBezTo>
                  <a:pt x="8853" y="9097"/>
                  <a:pt x="9011" y="8940"/>
                  <a:pt x="9231" y="8940"/>
                </a:cubicBezTo>
                <a:close/>
                <a:moveTo>
                  <a:pt x="3970" y="7144"/>
                </a:moveTo>
                <a:cubicBezTo>
                  <a:pt x="4222" y="7365"/>
                  <a:pt x="4442" y="7522"/>
                  <a:pt x="4758" y="7554"/>
                </a:cubicBezTo>
                <a:lnTo>
                  <a:pt x="4758" y="7932"/>
                </a:lnTo>
                <a:cubicBezTo>
                  <a:pt x="4758" y="8877"/>
                  <a:pt x="5514" y="9633"/>
                  <a:pt x="6459" y="9633"/>
                </a:cubicBezTo>
                <a:lnTo>
                  <a:pt x="8223" y="9633"/>
                </a:lnTo>
                <a:cubicBezTo>
                  <a:pt x="8286" y="9727"/>
                  <a:pt x="8318" y="9791"/>
                  <a:pt x="8349" y="9822"/>
                </a:cubicBezTo>
                <a:cubicBezTo>
                  <a:pt x="8034" y="10137"/>
                  <a:pt x="7593" y="10295"/>
                  <a:pt x="7183" y="10295"/>
                </a:cubicBezTo>
                <a:lnTo>
                  <a:pt x="5797" y="10295"/>
                </a:lnTo>
                <a:cubicBezTo>
                  <a:pt x="5608" y="10295"/>
                  <a:pt x="5451" y="10452"/>
                  <a:pt x="5451" y="10673"/>
                </a:cubicBezTo>
                <a:lnTo>
                  <a:pt x="5451" y="11051"/>
                </a:lnTo>
                <a:lnTo>
                  <a:pt x="2710" y="11051"/>
                </a:lnTo>
                <a:lnTo>
                  <a:pt x="2710" y="8719"/>
                </a:lnTo>
                <a:lnTo>
                  <a:pt x="3970" y="7144"/>
                </a:lnTo>
                <a:close/>
                <a:moveTo>
                  <a:pt x="9629" y="0"/>
                </a:moveTo>
                <a:cubicBezTo>
                  <a:pt x="9278" y="0"/>
                  <a:pt x="8932" y="134"/>
                  <a:pt x="8664" y="402"/>
                </a:cubicBezTo>
                <a:lnTo>
                  <a:pt x="8412" y="686"/>
                </a:lnTo>
                <a:lnTo>
                  <a:pt x="6144" y="686"/>
                </a:lnTo>
                <a:cubicBezTo>
                  <a:pt x="5986" y="308"/>
                  <a:pt x="5640" y="24"/>
                  <a:pt x="5167" y="24"/>
                </a:cubicBezTo>
                <a:cubicBezTo>
                  <a:pt x="4726" y="24"/>
                  <a:pt x="4348" y="308"/>
                  <a:pt x="4190" y="686"/>
                </a:cubicBezTo>
                <a:cubicBezTo>
                  <a:pt x="1859" y="812"/>
                  <a:pt x="0" y="2702"/>
                  <a:pt x="0" y="5033"/>
                </a:cubicBezTo>
                <a:cubicBezTo>
                  <a:pt x="0" y="6514"/>
                  <a:pt x="725" y="7900"/>
                  <a:pt x="1922" y="8688"/>
                </a:cubicBezTo>
                <a:lnTo>
                  <a:pt x="2048" y="8782"/>
                </a:lnTo>
                <a:lnTo>
                  <a:pt x="2048" y="11366"/>
                </a:lnTo>
                <a:cubicBezTo>
                  <a:pt x="2048" y="11555"/>
                  <a:pt x="2206" y="11712"/>
                  <a:pt x="2426" y="11712"/>
                </a:cubicBezTo>
                <a:lnTo>
                  <a:pt x="5829" y="11712"/>
                </a:lnTo>
                <a:cubicBezTo>
                  <a:pt x="6018" y="11712"/>
                  <a:pt x="6207" y="11555"/>
                  <a:pt x="6207" y="11366"/>
                </a:cubicBezTo>
                <a:lnTo>
                  <a:pt x="6207" y="10956"/>
                </a:lnTo>
                <a:lnTo>
                  <a:pt x="7215" y="10956"/>
                </a:lnTo>
                <a:cubicBezTo>
                  <a:pt x="7877" y="10956"/>
                  <a:pt x="8475" y="10704"/>
                  <a:pt x="8948" y="10232"/>
                </a:cubicBezTo>
                <a:cubicBezTo>
                  <a:pt x="9074" y="10263"/>
                  <a:pt x="9137" y="10263"/>
                  <a:pt x="9263" y="10263"/>
                </a:cubicBezTo>
                <a:cubicBezTo>
                  <a:pt x="9830" y="10263"/>
                  <a:pt x="10302" y="9791"/>
                  <a:pt x="10302" y="9223"/>
                </a:cubicBezTo>
                <a:cubicBezTo>
                  <a:pt x="10302" y="8814"/>
                  <a:pt x="10019" y="8404"/>
                  <a:pt x="9609" y="8247"/>
                </a:cubicBezTo>
                <a:lnTo>
                  <a:pt x="9609" y="7491"/>
                </a:lnTo>
                <a:cubicBezTo>
                  <a:pt x="9924" y="7459"/>
                  <a:pt x="10239" y="7302"/>
                  <a:pt x="10397" y="7018"/>
                </a:cubicBezTo>
                <a:cubicBezTo>
                  <a:pt x="10617" y="6703"/>
                  <a:pt x="10617" y="6356"/>
                  <a:pt x="10460" y="6041"/>
                </a:cubicBezTo>
                <a:lnTo>
                  <a:pt x="9609" y="4403"/>
                </a:lnTo>
                <a:lnTo>
                  <a:pt x="9609" y="3332"/>
                </a:lnTo>
                <a:lnTo>
                  <a:pt x="10617" y="2355"/>
                </a:lnTo>
                <a:cubicBezTo>
                  <a:pt x="11153" y="1788"/>
                  <a:pt x="11153" y="938"/>
                  <a:pt x="10617" y="402"/>
                </a:cubicBezTo>
                <a:cubicBezTo>
                  <a:pt x="10334" y="134"/>
                  <a:pt x="9979" y="0"/>
                  <a:pt x="9629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44" name="Google Shape;6230;p53">
            <a:extLst>
              <a:ext uri="{FF2B5EF4-FFF2-40B4-BE49-F238E27FC236}">
                <a16:creationId xmlns:a16="http://schemas.microsoft.com/office/drawing/2014/main" id="{7215E698-5446-A88F-F331-09AA83F4A13E}"/>
              </a:ext>
            </a:extLst>
          </p:cNvPr>
          <p:cNvGrpSpPr/>
          <p:nvPr/>
        </p:nvGrpSpPr>
        <p:grpSpPr>
          <a:xfrm>
            <a:off x="5190468" y="3097593"/>
            <a:ext cx="512074" cy="514797"/>
            <a:chOff x="-33314675" y="2275050"/>
            <a:chExt cx="291450" cy="293000"/>
          </a:xfrm>
          <a:solidFill>
            <a:srgbClr val="054B99"/>
          </a:solidFill>
        </p:grpSpPr>
        <p:sp>
          <p:nvSpPr>
            <p:cNvPr id="2345" name="Google Shape;6231;p53">
              <a:extLst>
                <a:ext uri="{FF2B5EF4-FFF2-40B4-BE49-F238E27FC236}">
                  <a16:creationId xmlns:a16="http://schemas.microsoft.com/office/drawing/2014/main" id="{23E2DBF1-D64C-2AE9-228F-7214C9F7188F}"/>
                </a:ext>
              </a:extLst>
            </p:cNvPr>
            <p:cNvSpPr/>
            <p:nvPr/>
          </p:nvSpPr>
          <p:spPr>
            <a:xfrm>
              <a:off x="-33143750" y="2275050"/>
              <a:ext cx="120525" cy="120525"/>
            </a:xfrm>
            <a:custGeom>
              <a:avLst/>
              <a:gdLst/>
              <a:ahLst/>
              <a:cxnLst/>
              <a:rect l="l" t="t" r="r" b="b"/>
              <a:pathLst>
                <a:path w="4821" h="4821" extrusionOk="0">
                  <a:moveTo>
                    <a:pt x="2426" y="725"/>
                  </a:moveTo>
                  <a:cubicBezTo>
                    <a:pt x="3371" y="725"/>
                    <a:pt x="4096" y="1512"/>
                    <a:pt x="4096" y="2458"/>
                  </a:cubicBezTo>
                  <a:cubicBezTo>
                    <a:pt x="4159" y="3403"/>
                    <a:pt x="3371" y="4159"/>
                    <a:pt x="2426" y="4159"/>
                  </a:cubicBezTo>
                  <a:cubicBezTo>
                    <a:pt x="1481" y="4159"/>
                    <a:pt x="725" y="3403"/>
                    <a:pt x="725" y="2458"/>
                  </a:cubicBezTo>
                  <a:cubicBezTo>
                    <a:pt x="725" y="1512"/>
                    <a:pt x="1481" y="725"/>
                    <a:pt x="2426" y="725"/>
                  </a:cubicBezTo>
                  <a:close/>
                  <a:moveTo>
                    <a:pt x="2426" y="0"/>
                  </a:moveTo>
                  <a:cubicBezTo>
                    <a:pt x="1071" y="0"/>
                    <a:pt x="0" y="1103"/>
                    <a:pt x="0" y="2426"/>
                  </a:cubicBezTo>
                  <a:cubicBezTo>
                    <a:pt x="0" y="3749"/>
                    <a:pt x="1071" y="4820"/>
                    <a:pt x="2426" y="4820"/>
                  </a:cubicBezTo>
                  <a:cubicBezTo>
                    <a:pt x="3749" y="4820"/>
                    <a:pt x="4821" y="3749"/>
                    <a:pt x="4821" y="2426"/>
                  </a:cubicBezTo>
                  <a:cubicBezTo>
                    <a:pt x="4821" y="1103"/>
                    <a:pt x="3749" y="0"/>
                    <a:pt x="24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6232;p53">
              <a:extLst>
                <a:ext uri="{FF2B5EF4-FFF2-40B4-BE49-F238E27FC236}">
                  <a16:creationId xmlns:a16="http://schemas.microsoft.com/office/drawing/2014/main" id="{61088E08-6891-DB33-B879-C645F093D235}"/>
                </a:ext>
              </a:extLst>
            </p:cNvPr>
            <p:cNvSpPr/>
            <p:nvPr/>
          </p:nvSpPr>
          <p:spPr>
            <a:xfrm>
              <a:off x="-33093350" y="2309700"/>
              <a:ext cx="35475" cy="34675"/>
            </a:xfrm>
            <a:custGeom>
              <a:avLst/>
              <a:gdLst/>
              <a:ahLst/>
              <a:cxnLst/>
              <a:rect l="l" t="t" r="r" b="b"/>
              <a:pathLst>
                <a:path w="1419" h="1387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009"/>
                  </a:lnTo>
                  <a:cubicBezTo>
                    <a:pt x="1" y="1229"/>
                    <a:pt x="158" y="1387"/>
                    <a:pt x="347" y="1387"/>
                  </a:cubicBezTo>
                  <a:lnTo>
                    <a:pt x="1040" y="1387"/>
                  </a:lnTo>
                  <a:cubicBezTo>
                    <a:pt x="1229" y="1387"/>
                    <a:pt x="1387" y="1229"/>
                    <a:pt x="1387" y="1009"/>
                  </a:cubicBezTo>
                  <a:cubicBezTo>
                    <a:pt x="1418" y="883"/>
                    <a:pt x="1261" y="694"/>
                    <a:pt x="1072" y="694"/>
                  </a:cubicBezTo>
                  <a:lnTo>
                    <a:pt x="725" y="694"/>
                  </a:lnTo>
                  <a:lnTo>
                    <a:pt x="725" y="347"/>
                  </a:ln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6233;p53">
              <a:extLst>
                <a:ext uri="{FF2B5EF4-FFF2-40B4-BE49-F238E27FC236}">
                  <a16:creationId xmlns:a16="http://schemas.microsoft.com/office/drawing/2014/main" id="{3019421C-FB4F-BDB4-73F7-FECBA7FFC1E4}"/>
                </a:ext>
              </a:extLst>
            </p:cNvPr>
            <p:cNvSpPr/>
            <p:nvPr/>
          </p:nvSpPr>
          <p:spPr>
            <a:xfrm>
              <a:off x="-33314675" y="2328600"/>
              <a:ext cx="239475" cy="239450"/>
            </a:xfrm>
            <a:custGeom>
              <a:avLst/>
              <a:gdLst/>
              <a:ahLst/>
              <a:cxnLst/>
              <a:rect l="l" t="t" r="r" b="b"/>
              <a:pathLst>
                <a:path w="9579" h="9578" extrusionOk="0">
                  <a:moveTo>
                    <a:pt x="3057" y="631"/>
                  </a:moveTo>
                  <a:cubicBezTo>
                    <a:pt x="3624" y="631"/>
                    <a:pt x="4096" y="1103"/>
                    <a:pt x="4096" y="1639"/>
                  </a:cubicBezTo>
                  <a:cubicBezTo>
                    <a:pt x="4096" y="2206"/>
                    <a:pt x="3624" y="2678"/>
                    <a:pt x="3057" y="2678"/>
                  </a:cubicBezTo>
                  <a:cubicBezTo>
                    <a:pt x="2521" y="2678"/>
                    <a:pt x="2049" y="2206"/>
                    <a:pt x="2049" y="1639"/>
                  </a:cubicBezTo>
                  <a:cubicBezTo>
                    <a:pt x="2049" y="1103"/>
                    <a:pt x="2490" y="631"/>
                    <a:pt x="3057" y="631"/>
                  </a:cubicBezTo>
                  <a:close/>
                  <a:moveTo>
                    <a:pt x="3063" y="3369"/>
                  </a:moveTo>
                  <a:cubicBezTo>
                    <a:pt x="3690" y="3369"/>
                    <a:pt x="4308" y="3646"/>
                    <a:pt x="4726" y="4065"/>
                  </a:cubicBezTo>
                  <a:lnTo>
                    <a:pt x="4411" y="4065"/>
                  </a:lnTo>
                  <a:cubicBezTo>
                    <a:pt x="3844" y="4065"/>
                    <a:pt x="3372" y="4506"/>
                    <a:pt x="3372" y="5073"/>
                  </a:cubicBezTo>
                  <a:lnTo>
                    <a:pt x="3372" y="6774"/>
                  </a:lnTo>
                  <a:lnTo>
                    <a:pt x="662" y="6774"/>
                  </a:lnTo>
                  <a:lnTo>
                    <a:pt x="662" y="5892"/>
                  </a:lnTo>
                  <a:cubicBezTo>
                    <a:pt x="662" y="4569"/>
                    <a:pt x="1702" y="3435"/>
                    <a:pt x="2962" y="3372"/>
                  </a:cubicBezTo>
                  <a:cubicBezTo>
                    <a:pt x="2996" y="3370"/>
                    <a:pt x="3029" y="3369"/>
                    <a:pt x="3063" y="3369"/>
                  </a:cubicBezTo>
                  <a:close/>
                  <a:moveTo>
                    <a:pt x="7215" y="4726"/>
                  </a:moveTo>
                  <a:cubicBezTo>
                    <a:pt x="7373" y="4726"/>
                    <a:pt x="7530" y="4884"/>
                    <a:pt x="7530" y="5073"/>
                  </a:cubicBezTo>
                  <a:lnTo>
                    <a:pt x="7530" y="6774"/>
                  </a:lnTo>
                  <a:lnTo>
                    <a:pt x="4096" y="6774"/>
                  </a:lnTo>
                  <a:lnTo>
                    <a:pt x="4096" y="5073"/>
                  </a:lnTo>
                  <a:cubicBezTo>
                    <a:pt x="4096" y="4884"/>
                    <a:pt x="4254" y="4726"/>
                    <a:pt x="4443" y="4726"/>
                  </a:cubicBezTo>
                  <a:close/>
                  <a:moveTo>
                    <a:pt x="8586" y="7495"/>
                  </a:moveTo>
                  <a:cubicBezTo>
                    <a:pt x="8753" y="7495"/>
                    <a:pt x="8885" y="7644"/>
                    <a:pt x="8885" y="7845"/>
                  </a:cubicBezTo>
                  <a:lnTo>
                    <a:pt x="8885" y="8885"/>
                  </a:lnTo>
                  <a:lnTo>
                    <a:pt x="662" y="8885"/>
                  </a:lnTo>
                  <a:lnTo>
                    <a:pt x="662" y="7499"/>
                  </a:lnTo>
                  <a:lnTo>
                    <a:pt x="8539" y="7499"/>
                  </a:lnTo>
                  <a:cubicBezTo>
                    <a:pt x="8555" y="7496"/>
                    <a:pt x="8571" y="7495"/>
                    <a:pt x="8586" y="7495"/>
                  </a:cubicBezTo>
                  <a:close/>
                  <a:moveTo>
                    <a:pt x="3057" y="1"/>
                  </a:moveTo>
                  <a:cubicBezTo>
                    <a:pt x="2112" y="1"/>
                    <a:pt x="1387" y="725"/>
                    <a:pt x="1387" y="1702"/>
                  </a:cubicBezTo>
                  <a:cubicBezTo>
                    <a:pt x="1387" y="2206"/>
                    <a:pt x="1576" y="2647"/>
                    <a:pt x="1923" y="2930"/>
                  </a:cubicBezTo>
                  <a:cubicBezTo>
                    <a:pt x="820" y="3403"/>
                    <a:pt x="1" y="4600"/>
                    <a:pt x="1" y="5923"/>
                  </a:cubicBezTo>
                  <a:lnTo>
                    <a:pt x="1" y="9263"/>
                  </a:lnTo>
                  <a:cubicBezTo>
                    <a:pt x="1" y="9420"/>
                    <a:pt x="127" y="9578"/>
                    <a:pt x="316" y="9578"/>
                  </a:cubicBezTo>
                  <a:lnTo>
                    <a:pt x="9200" y="9578"/>
                  </a:lnTo>
                  <a:cubicBezTo>
                    <a:pt x="9421" y="9578"/>
                    <a:pt x="9578" y="9420"/>
                    <a:pt x="9578" y="9200"/>
                  </a:cubicBezTo>
                  <a:lnTo>
                    <a:pt x="9578" y="7845"/>
                  </a:lnTo>
                  <a:cubicBezTo>
                    <a:pt x="9578" y="7278"/>
                    <a:pt x="9106" y="6806"/>
                    <a:pt x="8539" y="6806"/>
                  </a:cubicBezTo>
                  <a:lnTo>
                    <a:pt x="8192" y="6806"/>
                  </a:lnTo>
                  <a:lnTo>
                    <a:pt x="8192" y="5104"/>
                  </a:lnTo>
                  <a:cubicBezTo>
                    <a:pt x="8192" y="4569"/>
                    <a:pt x="7719" y="4096"/>
                    <a:pt x="7152" y="4096"/>
                  </a:cubicBezTo>
                  <a:lnTo>
                    <a:pt x="5577" y="4096"/>
                  </a:lnTo>
                  <a:cubicBezTo>
                    <a:pt x="5231" y="3561"/>
                    <a:pt x="4758" y="3183"/>
                    <a:pt x="4222" y="2930"/>
                  </a:cubicBezTo>
                  <a:cubicBezTo>
                    <a:pt x="4569" y="2615"/>
                    <a:pt x="4758" y="2206"/>
                    <a:pt x="4758" y="1702"/>
                  </a:cubicBezTo>
                  <a:cubicBezTo>
                    <a:pt x="4758" y="725"/>
                    <a:pt x="4002" y="1"/>
                    <a:pt x="30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48" name="Google Shape;6234;p53">
            <a:extLst>
              <a:ext uri="{FF2B5EF4-FFF2-40B4-BE49-F238E27FC236}">
                <a16:creationId xmlns:a16="http://schemas.microsoft.com/office/drawing/2014/main" id="{10A4C06C-F6F1-842F-B466-E530A7736A51}"/>
              </a:ext>
            </a:extLst>
          </p:cNvPr>
          <p:cNvSpPr/>
          <p:nvPr/>
        </p:nvSpPr>
        <p:spPr>
          <a:xfrm>
            <a:off x="5185768" y="3701804"/>
            <a:ext cx="516203" cy="516247"/>
          </a:xfrm>
          <a:custGeom>
            <a:avLst/>
            <a:gdLst/>
            <a:ahLst/>
            <a:cxnLst/>
            <a:rect l="l" t="t" r="r" b="b"/>
            <a:pathLst>
              <a:path w="11752" h="11753" extrusionOk="0">
                <a:moveTo>
                  <a:pt x="9672" y="725"/>
                </a:moveTo>
                <a:lnTo>
                  <a:pt x="9672" y="4191"/>
                </a:lnTo>
                <a:cubicBezTo>
                  <a:pt x="9546" y="4160"/>
                  <a:pt x="9420" y="4160"/>
                  <a:pt x="9294" y="4160"/>
                </a:cubicBezTo>
                <a:cubicBezTo>
                  <a:pt x="9200" y="4160"/>
                  <a:pt x="9074" y="4191"/>
                  <a:pt x="8948" y="4223"/>
                </a:cubicBezTo>
                <a:lnTo>
                  <a:pt x="8948" y="3844"/>
                </a:lnTo>
                <a:cubicBezTo>
                  <a:pt x="8948" y="3277"/>
                  <a:pt x="8475" y="2805"/>
                  <a:pt x="7939" y="2805"/>
                </a:cubicBezTo>
                <a:cubicBezTo>
                  <a:pt x="7813" y="2805"/>
                  <a:pt x="7687" y="2836"/>
                  <a:pt x="7561" y="2836"/>
                </a:cubicBezTo>
                <a:lnTo>
                  <a:pt x="7561" y="2458"/>
                </a:lnTo>
                <a:cubicBezTo>
                  <a:pt x="7561" y="1891"/>
                  <a:pt x="7089" y="1419"/>
                  <a:pt x="6553" y="1419"/>
                </a:cubicBezTo>
                <a:cubicBezTo>
                  <a:pt x="6427" y="1419"/>
                  <a:pt x="6364" y="1419"/>
                  <a:pt x="6238" y="1482"/>
                </a:cubicBezTo>
                <a:cubicBezTo>
                  <a:pt x="6427" y="1041"/>
                  <a:pt x="6837" y="725"/>
                  <a:pt x="7246" y="725"/>
                </a:cubicBezTo>
                <a:close/>
                <a:moveTo>
                  <a:pt x="11090" y="1419"/>
                </a:moveTo>
                <a:lnTo>
                  <a:pt x="11090" y="4884"/>
                </a:lnTo>
                <a:cubicBezTo>
                  <a:pt x="10964" y="4853"/>
                  <a:pt x="10838" y="4853"/>
                  <a:pt x="10712" y="4853"/>
                </a:cubicBezTo>
                <a:cubicBezTo>
                  <a:pt x="10617" y="4853"/>
                  <a:pt x="10491" y="4884"/>
                  <a:pt x="10365" y="4884"/>
                </a:cubicBezTo>
                <a:lnTo>
                  <a:pt x="10365" y="1419"/>
                </a:lnTo>
                <a:close/>
                <a:moveTo>
                  <a:pt x="4537" y="725"/>
                </a:moveTo>
                <a:cubicBezTo>
                  <a:pt x="5104" y="725"/>
                  <a:pt x="5577" y="1198"/>
                  <a:pt x="5577" y="1734"/>
                </a:cubicBezTo>
                <a:lnTo>
                  <a:pt x="5577" y="5010"/>
                </a:lnTo>
                <a:lnTo>
                  <a:pt x="4474" y="6113"/>
                </a:lnTo>
                <a:cubicBezTo>
                  <a:pt x="4253" y="6302"/>
                  <a:pt x="4096" y="6585"/>
                  <a:pt x="4033" y="6869"/>
                </a:cubicBezTo>
                <a:lnTo>
                  <a:pt x="2143" y="6869"/>
                </a:lnTo>
                <a:lnTo>
                  <a:pt x="2143" y="725"/>
                </a:lnTo>
                <a:close/>
                <a:moveTo>
                  <a:pt x="1418" y="1419"/>
                </a:moveTo>
                <a:lnTo>
                  <a:pt x="1418" y="7247"/>
                </a:lnTo>
                <a:cubicBezTo>
                  <a:pt x="1418" y="7468"/>
                  <a:pt x="1575" y="7625"/>
                  <a:pt x="1796" y="7625"/>
                </a:cubicBezTo>
                <a:lnTo>
                  <a:pt x="3938" y="7625"/>
                </a:lnTo>
                <a:cubicBezTo>
                  <a:pt x="4001" y="7846"/>
                  <a:pt x="4064" y="8098"/>
                  <a:pt x="4190" y="8287"/>
                </a:cubicBezTo>
                <a:lnTo>
                  <a:pt x="725" y="8287"/>
                </a:lnTo>
                <a:lnTo>
                  <a:pt x="725" y="1419"/>
                </a:lnTo>
                <a:close/>
                <a:moveTo>
                  <a:pt x="6648" y="2112"/>
                </a:moveTo>
                <a:cubicBezTo>
                  <a:pt x="6837" y="2112"/>
                  <a:pt x="6994" y="2269"/>
                  <a:pt x="6994" y="2458"/>
                </a:cubicBezTo>
                <a:lnTo>
                  <a:pt x="6994" y="6554"/>
                </a:lnTo>
                <a:cubicBezTo>
                  <a:pt x="6994" y="6743"/>
                  <a:pt x="7152" y="6900"/>
                  <a:pt x="7341" y="6900"/>
                </a:cubicBezTo>
                <a:cubicBezTo>
                  <a:pt x="7530" y="6900"/>
                  <a:pt x="7687" y="6743"/>
                  <a:pt x="7687" y="6554"/>
                </a:cubicBezTo>
                <a:lnTo>
                  <a:pt x="7687" y="3844"/>
                </a:lnTo>
                <a:cubicBezTo>
                  <a:pt x="7687" y="3624"/>
                  <a:pt x="7845" y="3466"/>
                  <a:pt x="8065" y="3466"/>
                </a:cubicBezTo>
                <a:cubicBezTo>
                  <a:pt x="8254" y="3466"/>
                  <a:pt x="8412" y="3624"/>
                  <a:pt x="8412" y="3844"/>
                </a:cubicBezTo>
                <a:lnTo>
                  <a:pt x="8412" y="6554"/>
                </a:lnTo>
                <a:cubicBezTo>
                  <a:pt x="8412" y="6743"/>
                  <a:pt x="8570" y="6900"/>
                  <a:pt x="8759" y="6900"/>
                </a:cubicBezTo>
                <a:cubicBezTo>
                  <a:pt x="8948" y="6900"/>
                  <a:pt x="9105" y="6743"/>
                  <a:pt x="9105" y="6554"/>
                </a:cubicBezTo>
                <a:lnTo>
                  <a:pt x="9105" y="5168"/>
                </a:lnTo>
                <a:cubicBezTo>
                  <a:pt x="9105" y="4979"/>
                  <a:pt x="9263" y="4821"/>
                  <a:pt x="9483" y="4821"/>
                </a:cubicBezTo>
                <a:cubicBezTo>
                  <a:pt x="9672" y="4821"/>
                  <a:pt x="9830" y="4979"/>
                  <a:pt x="9830" y="5168"/>
                </a:cubicBezTo>
                <a:lnTo>
                  <a:pt x="9830" y="6554"/>
                </a:lnTo>
                <a:cubicBezTo>
                  <a:pt x="9830" y="6743"/>
                  <a:pt x="9987" y="6900"/>
                  <a:pt x="10176" y="6900"/>
                </a:cubicBezTo>
                <a:cubicBezTo>
                  <a:pt x="10365" y="6900"/>
                  <a:pt x="10523" y="6743"/>
                  <a:pt x="10523" y="6554"/>
                </a:cubicBezTo>
                <a:lnTo>
                  <a:pt x="10523" y="5892"/>
                </a:lnTo>
                <a:cubicBezTo>
                  <a:pt x="10523" y="5672"/>
                  <a:pt x="10680" y="5514"/>
                  <a:pt x="10901" y="5514"/>
                </a:cubicBezTo>
                <a:cubicBezTo>
                  <a:pt x="11090" y="5514"/>
                  <a:pt x="11247" y="5672"/>
                  <a:pt x="11247" y="5892"/>
                </a:cubicBezTo>
                <a:cubicBezTo>
                  <a:pt x="11090" y="5955"/>
                  <a:pt x="11090" y="8633"/>
                  <a:pt x="11090" y="8791"/>
                </a:cubicBezTo>
                <a:cubicBezTo>
                  <a:pt x="11090" y="9043"/>
                  <a:pt x="10995" y="9232"/>
                  <a:pt x="10838" y="9389"/>
                </a:cubicBezTo>
                <a:cubicBezTo>
                  <a:pt x="10586" y="9673"/>
                  <a:pt x="10397" y="10051"/>
                  <a:pt x="10397" y="10460"/>
                </a:cubicBezTo>
                <a:lnTo>
                  <a:pt x="10397" y="11028"/>
                </a:lnTo>
                <a:lnTo>
                  <a:pt x="6270" y="11028"/>
                </a:lnTo>
                <a:lnTo>
                  <a:pt x="6270" y="10397"/>
                </a:lnTo>
                <a:cubicBezTo>
                  <a:pt x="6270" y="10051"/>
                  <a:pt x="6144" y="9673"/>
                  <a:pt x="5923" y="9389"/>
                </a:cubicBezTo>
                <a:lnTo>
                  <a:pt x="4852" y="7972"/>
                </a:lnTo>
                <a:cubicBezTo>
                  <a:pt x="4537" y="7562"/>
                  <a:pt x="4600" y="6995"/>
                  <a:pt x="4946" y="6617"/>
                </a:cubicBezTo>
                <a:lnTo>
                  <a:pt x="5577" y="5987"/>
                </a:lnTo>
                <a:lnTo>
                  <a:pt x="5577" y="6554"/>
                </a:lnTo>
                <a:cubicBezTo>
                  <a:pt x="5577" y="6743"/>
                  <a:pt x="5734" y="6900"/>
                  <a:pt x="5923" y="6900"/>
                </a:cubicBezTo>
                <a:cubicBezTo>
                  <a:pt x="6112" y="6900"/>
                  <a:pt x="6270" y="6743"/>
                  <a:pt x="6270" y="6554"/>
                </a:cubicBezTo>
                <a:lnTo>
                  <a:pt x="6270" y="2458"/>
                </a:lnTo>
                <a:cubicBezTo>
                  <a:pt x="6270" y="2269"/>
                  <a:pt x="6427" y="2112"/>
                  <a:pt x="6648" y="2112"/>
                </a:cubicBezTo>
                <a:close/>
                <a:moveTo>
                  <a:pt x="1733" y="1"/>
                </a:moveTo>
                <a:cubicBezTo>
                  <a:pt x="1544" y="1"/>
                  <a:pt x="1386" y="158"/>
                  <a:pt x="1386" y="379"/>
                </a:cubicBezTo>
                <a:lnTo>
                  <a:pt x="1386" y="725"/>
                </a:lnTo>
                <a:lnTo>
                  <a:pt x="378" y="725"/>
                </a:lnTo>
                <a:cubicBezTo>
                  <a:pt x="158" y="725"/>
                  <a:pt x="0" y="883"/>
                  <a:pt x="0" y="1072"/>
                </a:cubicBezTo>
                <a:lnTo>
                  <a:pt x="0" y="8602"/>
                </a:lnTo>
                <a:cubicBezTo>
                  <a:pt x="0" y="8791"/>
                  <a:pt x="158" y="8948"/>
                  <a:pt x="378" y="8948"/>
                </a:cubicBezTo>
                <a:lnTo>
                  <a:pt x="4663" y="8948"/>
                </a:lnTo>
                <a:lnTo>
                  <a:pt x="5293" y="9830"/>
                </a:lnTo>
                <a:cubicBezTo>
                  <a:pt x="5419" y="9988"/>
                  <a:pt x="5482" y="10208"/>
                  <a:pt x="5482" y="10460"/>
                </a:cubicBezTo>
                <a:lnTo>
                  <a:pt x="5482" y="11406"/>
                </a:lnTo>
                <a:cubicBezTo>
                  <a:pt x="5482" y="11595"/>
                  <a:pt x="5640" y="11752"/>
                  <a:pt x="5829" y="11752"/>
                </a:cubicBezTo>
                <a:lnTo>
                  <a:pt x="10649" y="11752"/>
                </a:lnTo>
                <a:cubicBezTo>
                  <a:pt x="10838" y="11752"/>
                  <a:pt x="10995" y="11595"/>
                  <a:pt x="10995" y="11406"/>
                </a:cubicBezTo>
                <a:lnTo>
                  <a:pt x="10995" y="10460"/>
                </a:lnTo>
                <a:cubicBezTo>
                  <a:pt x="10995" y="10208"/>
                  <a:pt x="11090" y="10019"/>
                  <a:pt x="11247" y="9862"/>
                </a:cubicBezTo>
                <a:cubicBezTo>
                  <a:pt x="11500" y="9578"/>
                  <a:pt x="11657" y="9200"/>
                  <a:pt x="11657" y="8791"/>
                </a:cubicBezTo>
                <a:lnTo>
                  <a:pt x="11657" y="1072"/>
                </a:lnTo>
                <a:cubicBezTo>
                  <a:pt x="11752" y="883"/>
                  <a:pt x="11594" y="725"/>
                  <a:pt x="11405" y="725"/>
                </a:cubicBezTo>
                <a:lnTo>
                  <a:pt x="10365" y="725"/>
                </a:lnTo>
                <a:lnTo>
                  <a:pt x="10365" y="379"/>
                </a:lnTo>
                <a:cubicBezTo>
                  <a:pt x="10365" y="158"/>
                  <a:pt x="10208" y="1"/>
                  <a:pt x="10019" y="1"/>
                </a:cubicBezTo>
                <a:lnTo>
                  <a:pt x="7246" y="1"/>
                </a:lnTo>
                <a:cubicBezTo>
                  <a:pt x="6711" y="1"/>
                  <a:pt x="6207" y="284"/>
                  <a:pt x="5892" y="662"/>
                </a:cubicBezTo>
                <a:cubicBezTo>
                  <a:pt x="5577" y="253"/>
                  <a:pt x="5041" y="1"/>
                  <a:pt x="4505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49" name="Google Shape;6235;p53">
            <a:extLst>
              <a:ext uri="{FF2B5EF4-FFF2-40B4-BE49-F238E27FC236}">
                <a16:creationId xmlns:a16="http://schemas.microsoft.com/office/drawing/2014/main" id="{6FE9982D-B573-C12F-4765-10B147849C3D}"/>
              </a:ext>
            </a:extLst>
          </p:cNvPr>
          <p:cNvGrpSpPr/>
          <p:nvPr/>
        </p:nvGrpSpPr>
        <p:grpSpPr>
          <a:xfrm>
            <a:off x="8426596" y="2445792"/>
            <a:ext cx="512074" cy="512030"/>
            <a:chOff x="-31523625" y="1939525"/>
            <a:chExt cx="291450" cy="291425"/>
          </a:xfrm>
          <a:solidFill>
            <a:srgbClr val="054B99"/>
          </a:solidFill>
        </p:grpSpPr>
        <p:sp>
          <p:nvSpPr>
            <p:cNvPr id="2350" name="Google Shape;6236;p53">
              <a:extLst>
                <a:ext uri="{FF2B5EF4-FFF2-40B4-BE49-F238E27FC236}">
                  <a16:creationId xmlns:a16="http://schemas.microsoft.com/office/drawing/2014/main" id="{635C4775-8469-05C2-62F7-DAA067AD9A95}"/>
                </a:ext>
              </a:extLst>
            </p:cNvPr>
            <p:cNvSpPr/>
            <p:nvPr/>
          </p:nvSpPr>
          <p:spPr>
            <a:xfrm>
              <a:off x="-31523625" y="1939525"/>
              <a:ext cx="291450" cy="291425"/>
            </a:xfrm>
            <a:custGeom>
              <a:avLst/>
              <a:gdLst/>
              <a:ahLst/>
              <a:cxnLst/>
              <a:rect l="l" t="t" r="r" b="b"/>
              <a:pathLst>
                <a:path w="11658" h="11657" extrusionOk="0">
                  <a:moveTo>
                    <a:pt x="2269" y="756"/>
                  </a:moveTo>
                  <a:cubicBezTo>
                    <a:pt x="2899" y="756"/>
                    <a:pt x="3372" y="1260"/>
                    <a:pt x="3372" y="1859"/>
                  </a:cubicBezTo>
                  <a:cubicBezTo>
                    <a:pt x="3372" y="2363"/>
                    <a:pt x="3057" y="2615"/>
                    <a:pt x="2805" y="2867"/>
                  </a:cubicBezTo>
                  <a:cubicBezTo>
                    <a:pt x="2710" y="2962"/>
                    <a:pt x="2679" y="3025"/>
                    <a:pt x="2679" y="3119"/>
                  </a:cubicBezTo>
                  <a:lnTo>
                    <a:pt x="2679" y="7246"/>
                  </a:lnTo>
                  <a:cubicBezTo>
                    <a:pt x="2679" y="7341"/>
                    <a:pt x="2710" y="7435"/>
                    <a:pt x="2805" y="7498"/>
                  </a:cubicBezTo>
                  <a:cubicBezTo>
                    <a:pt x="3057" y="7750"/>
                    <a:pt x="3372" y="8002"/>
                    <a:pt x="3372" y="8506"/>
                  </a:cubicBezTo>
                  <a:cubicBezTo>
                    <a:pt x="3372" y="9137"/>
                    <a:pt x="2868" y="9609"/>
                    <a:pt x="2269" y="9609"/>
                  </a:cubicBezTo>
                  <a:lnTo>
                    <a:pt x="1765" y="9609"/>
                  </a:lnTo>
                  <a:cubicBezTo>
                    <a:pt x="1167" y="9609"/>
                    <a:pt x="663" y="9137"/>
                    <a:pt x="663" y="8506"/>
                  </a:cubicBezTo>
                  <a:cubicBezTo>
                    <a:pt x="663" y="8002"/>
                    <a:pt x="978" y="7750"/>
                    <a:pt x="1261" y="7498"/>
                  </a:cubicBezTo>
                  <a:cubicBezTo>
                    <a:pt x="1324" y="7404"/>
                    <a:pt x="1356" y="7341"/>
                    <a:pt x="1356" y="7246"/>
                  </a:cubicBezTo>
                  <a:lnTo>
                    <a:pt x="1356" y="3119"/>
                  </a:lnTo>
                  <a:cubicBezTo>
                    <a:pt x="1356" y="3025"/>
                    <a:pt x="1324" y="2930"/>
                    <a:pt x="1261" y="2867"/>
                  </a:cubicBezTo>
                  <a:cubicBezTo>
                    <a:pt x="978" y="2615"/>
                    <a:pt x="663" y="2363"/>
                    <a:pt x="663" y="1859"/>
                  </a:cubicBezTo>
                  <a:cubicBezTo>
                    <a:pt x="663" y="1229"/>
                    <a:pt x="1167" y="756"/>
                    <a:pt x="1765" y="756"/>
                  </a:cubicBezTo>
                  <a:close/>
                  <a:moveTo>
                    <a:pt x="10650" y="2048"/>
                  </a:moveTo>
                  <a:cubicBezTo>
                    <a:pt x="10870" y="2048"/>
                    <a:pt x="11028" y="2205"/>
                    <a:pt x="11028" y="2395"/>
                  </a:cubicBezTo>
                  <a:lnTo>
                    <a:pt x="11028" y="9294"/>
                  </a:lnTo>
                  <a:lnTo>
                    <a:pt x="10965" y="9294"/>
                  </a:lnTo>
                  <a:cubicBezTo>
                    <a:pt x="10965" y="9483"/>
                    <a:pt x="10807" y="9641"/>
                    <a:pt x="10618" y="9641"/>
                  </a:cubicBezTo>
                  <a:lnTo>
                    <a:pt x="3687" y="9641"/>
                  </a:lnTo>
                  <a:cubicBezTo>
                    <a:pt x="3939" y="9326"/>
                    <a:pt x="4097" y="8948"/>
                    <a:pt x="4097" y="8538"/>
                  </a:cubicBezTo>
                  <a:cubicBezTo>
                    <a:pt x="4097" y="8065"/>
                    <a:pt x="3876" y="7593"/>
                    <a:pt x="3561" y="7278"/>
                  </a:cubicBezTo>
                  <a:lnTo>
                    <a:pt x="3404" y="7120"/>
                  </a:lnTo>
                  <a:lnTo>
                    <a:pt x="3404" y="3245"/>
                  </a:lnTo>
                  <a:cubicBezTo>
                    <a:pt x="3624" y="3025"/>
                    <a:pt x="4002" y="2710"/>
                    <a:pt x="4097" y="2048"/>
                  </a:cubicBezTo>
                  <a:close/>
                  <a:moveTo>
                    <a:pt x="4758" y="10334"/>
                  </a:moveTo>
                  <a:lnTo>
                    <a:pt x="4758" y="10649"/>
                  </a:lnTo>
                  <a:cubicBezTo>
                    <a:pt x="4758" y="10838"/>
                    <a:pt x="4601" y="10995"/>
                    <a:pt x="4412" y="10995"/>
                  </a:cubicBezTo>
                  <a:lnTo>
                    <a:pt x="2710" y="10995"/>
                  </a:lnTo>
                  <a:cubicBezTo>
                    <a:pt x="2521" y="10995"/>
                    <a:pt x="2364" y="10838"/>
                    <a:pt x="2364" y="10649"/>
                  </a:cubicBezTo>
                  <a:lnTo>
                    <a:pt x="2364" y="10334"/>
                  </a:lnTo>
                  <a:close/>
                  <a:moveTo>
                    <a:pt x="1797" y="0"/>
                  </a:moveTo>
                  <a:cubicBezTo>
                    <a:pt x="820" y="0"/>
                    <a:pt x="1" y="788"/>
                    <a:pt x="1" y="1827"/>
                  </a:cubicBezTo>
                  <a:cubicBezTo>
                    <a:pt x="1" y="2300"/>
                    <a:pt x="190" y="2773"/>
                    <a:pt x="505" y="3088"/>
                  </a:cubicBezTo>
                  <a:lnTo>
                    <a:pt x="663" y="3245"/>
                  </a:lnTo>
                  <a:lnTo>
                    <a:pt x="663" y="7089"/>
                  </a:lnTo>
                  <a:cubicBezTo>
                    <a:pt x="474" y="7278"/>
                    <a:pt x="1" y="7719"/>
                    <a:pt x="1" y="8506"/>
                  </a:cubicBezTo>
                  <a:cubicBezTo>
                    <a:pt x="1" y="9452"/>
                    <a:pt x="694" y="10208"/>
                    <a:pt x="1639" y="10271"/>
                  </a:cubicBezTo>
                  <a:lnTo>
                    <a:pt x="1734" y="10271"/>
                  </a:lnTo>
                  <a:lnTo>
                    <a:pt x="1734" y="10649"/>
                  </a:lnTo>
                  <a:cubicBezTo>
                    <a:pt x="1734" y="11184"/>
                    <a:pt x="2206" y="11657"/>
                    <a:pt x="2742" y="11657"/>
                  </a:cubicBezTo>
                  <a:lnTo>
                    <a:pt x="4443" y="11657"/>
                  </a:lnTo>
                  <a:cubicBezTo>
                    <a:pt x="5010" y="11657"/>
                    <a:pt x="5451" y="11184"/>
                    <a:pt x="5451" y="10649"/>
                  </a:cubicBezTo>
                  <a:lnTo>
                    <a:pt x="5451" y="10334"/>
                  </a:lnTo>
                  <a:lnTo>
                    <a:pt x="10618" y="10334"/>
                  </a:lnTo>
                  <a:cubicBezTo>
                    <a:pt x="11185" y="10334"/>
                    <a:pt x="11658" y="9861"/>
                    <a:pt x="11658" y="9294"/>
                  </a:cubicBezTo>
                  <a:lnTo>
                    <a:pt x="11658" y="2395"/>
                  </a:lnTo>
                  <a:cubicBezTo>
                    <a:pt x="11658" y="1827"/>
                    <a:pt x="11185" y="1386"/>
                    <a:pt x="10618" y="1386"/>
                  </a:cubicBezTo>
                  <a:lnTo>
                    <a:pt x="4034" y="1386"/>
                  </a:lnTo>
                  <a:cubicBezTo>
                    <a:pt x="3845" y="599"/>
                    <a:pt x="3151" y="0"/>
                    <a:pt x="23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6237;p53">
              <a:extLst>
                <a:ext uri="{FF2B5EF4-FFF2-40B4-BE49-F238E27FC236}">
                  <a16:creationId xmlns:a16="http://schemas.microsoft.com/office/drawing/2014/main" id="{A463699D-4666-9674-DA2B-40DA03BDD316}"/>
                </a:ext>
              </a:extLst>
            </p:cNvPr>
            <p:cNvSpPr/>
            <p:nvPr/>
          </p:nvSpPr>
          <p:spPr>
            <a:xfrm>
              <a:off x="-31404675" y="2007250"/>
              <a:ext cx="138625" cy="52800"/>
            </a:xfrm>
            <a:custGeom>
              <a:avLst/>
              <a:gdLst/>
              <a:ahLst/>
              <a:cxnLst/>
              <a:rect l="l" t="t" r="r" b="b"/>
              <a:pathLst>
                <a:path w="5545" h="2112" extrusionOk="0">
                  <a:moveTo>
                    <a:pt x="4852" y="725"/>
                  </a:moveTo>
                  <a:lnTo>
                    <a:pt x="4852" y="1418"/>
                  </a:lnTo>
                  <a:lnTo>
                    <a:pt x="693" y="1418"/>
                  </a:lnTo>
                  <a:lnTo>
                    <a:pt x="693" y="725"/>
                  </a:ln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1733"/>
                  </a:lnTo>
                  <a:cubicBezTo>
                    <a:pt x="0" y="1954"/>
                    <a:pt x="158" y="2111"/>
                    <a:pt x="347" y="2111"/>
                  </a:cubicBezTo>
                  <a:lnTo>
                    <a:pt x="5199" y="2111"/>
                  </a:lnTo>
                  <a:cubicBezTo>
                    <a:pt x="5388" y="2111"/>
                    <a:pt x="5545" y="1954"/>
                    <a:pt x="5545" y="1733"/>
                  </a:cubicBezTo>
                  <a:lnTo>
                    <a:pt x="5545" y="379"/>
                  </a:lnTo>
                  <a:cubicBezTo>
                    <a:pt x="5514" y="158"/>
                    <a:pt x="5356" y="1"/>
                    <a:pt x="5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6238;p53">
              <a:extLst>
                <a:ext uri="{FF2B5EF4-FFF2-40B4-BE49-F238E27FC236}">
                  <a16:creationId xmlns:a16="http://schemas.microsoft.com/office/drawing/2014/main" id="{BE6C4C52-9210-E6A2-4463-9C8156E4DF0E}"/>
                </a:ext>
              </a:extLst>
            </p:cNvPr>
            <p:cNvSpPr/>
            <p:nvPr/>
          </p:nvSpPr>
          <p:spPr>
            <a:xfrm>
              <a:off x="-31404675" y="2077350"/>
              <a:ext cx="34675" cy="18150"/>
            </a:xfrm>
            <a:custGeom>
              <a:avLst/>
              <a:gdLst/>
              <a:ahLst/>
              <a:cxnLst/>
              <a:rect l="l" t="t" r="r" b="b"/>
              <a:pathLst>
                <a:path w="1387" h="726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08" y="725"/>
                  </a:lnTo>
                  <a:cubicBezTo>
                    <a:pt x="1229" y="725"/>
                    <a:pt x="1386" y="568"/>
                    <a:pt x="1386" y="347"/>
                  </a:cubicBezTo>
                  <a:cubicBezTo>
                    <a:pt x="1386" y="158"/>
                    <a:pt x="1229" y="0"/>
                    <a:pt x="10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6239;p53">
              <a:extLst>
                <a:ext uri="{FF2B5EF4-FFF2-40B4-BE49-F238E27FC236}">
                  <a16:creationId xmlns:a16="http://schemas.microsoft.com/office/drawing/2014/main" id="{375268B9-B561-9316-A9AB-76D81BF2BB01}"/>
                </a:ext>
              </a:extLst>
            </p:cNvPr>
            <p:cNvSpPr/>
            <p:nvPr/>
          </p:nvSpPr>
          <p:spPr>
            <a:xfrm>
              <a:off x="-31353475" y="2077350"/>
              <a:ext cx="35450" cy="18150"/>
            </a:xfrm>
            <a:custGeom>
              <a:avLst/>
              <a:gdLst/>
              <a:ahLst/>
              <a:cxnLst/>
              <a:rect l="l" t="t" r="r" b="b"/>
              <a:pathLst>
                <a:path w="1418" h="726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8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6240;p53">
              <a:extLst>
                <a:ext uri="{FF2B5EF4-FFF2-40B4-BE49-F238E27FC236}">
                  <a16:creationId xmlns:a16="http://schemas.microsoft.com/office/drawing/2014/main" id="{8A9DEDF2-4D39-8FAF-9A6C-D4AA9D68B9A6}"/>
                </a:ext>
              </a:extLst>
            </p:cNvPr>
            <p:cNvSpPr/>
            <p:nvPr/>
          </p:nvSpPr>
          <p:spPr>
            <a:xfrm>
              <a:off x="-31301500" y="2077350"/>
              <a:ext cx="35450" cy="18150"/>
            </a:xfrm>
            <a:custGeom>
              <a:avLst/>
              <a:gdLst/>
              <a:ahLst/>
              <a:cxnLst/>
              <a:rect l="l" t="t" r="r" b="b"/>
              <a:pathLst>
                <a:path w="1418" h="726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47"/>
                  </a:cubicBezTo>
                  <a:cubicBezTo>
                    <a:pt x="1387" y="158"/>
                    <a:pt x="1229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6241;p53">
              <a:extLst>
                <a:ext uri="{FF2B5EF4-FFF2-40B4-BE49-F238E27FC236}">
                  <a16:creationId xmlns:a16="http://schemas.microsoft.com/office/drawing/2014/main" id="{1D0DBC58-9DDA-901E-E84E-01EA3DF9E3A7}"/>
                </a:ext>
              </a:extLst>
            </p:cNvPr>
            <p:cNvSpPr/>
            <p:nvPr/>
          </p:nvSpPr>
          <p:spPr>
            <a:xfrm>
              <a:off x="-31404675" y="2112000"/>
              <a:ext cx="34675" cy="17350"/>
            </a:xfrm>
            <a:custGeom>
              <a:avLst/>
              <a:gdLst/>
              <a:ahLst/>
              <a:cxnLst/>
              <a:rect l="l" t="t" r="r" b="b"/>
              <a:pathLst>
                <a:path w="1387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08" y="694"/>
                  </a:lnTo>
                  <a:cubicBezTo>
                    <a:pt x="1229" y="694"/>
                    <a:pt x="1386" y="536"/>
                    <a:pt x="1386" y="347"/>
                  </a:cubicBezTo>
                  <a:cubicBezTo>
                    <a:pt x="1386" y="158"/>
                    <a:pt x="1229" y="1"/>
                    <a:pt x="10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6242;p53">
              <a:extLst>
                <a:ext uri="{FF2B5EF4-FFF2-40B4-BE49-F238E27FC236}">
                  <a16:creationId xmlns:a16="http://schemas.microsoft.com/office/drawing/2014/main" id="{2D1965F2-49D3-2017-E67D-B98FBB14609D}"/>
                </a:ext>
              </a:extLst>
            </p:cNvPr>
            <p:cNvSpPr/>
            <p:nvPr/>
          </p:nvSpPr>
          <p:spPr>
            <a:xfrm>
              <a:off x="-31353475" y="2112000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71" y="694"/>
                  </a:lnTo>
                  <a:cubicBezTo>
                    <a:pt x="1260" y="694"/>
                    <a:pt x="1418" y="536"/>
                    <a:pt x="1418" y="347"/>
                  </a:cubicBezTo>
                  <a:cubicBezTo>
                    <a:pt x="1418" y="158"/>
                    <a:pt x="1260" y="1"/>
                    <a:pt x="10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6243;p53">
              <a:extLst>
                <a:ext uri="{FF2B5EF4-FFF2-40B4-BE49-F238E27FC236}">
                  <a16:creationId xmlns:a16="http://schemas.microsoft.com/office/drawing/2014/main" id="{77B54F98-ECEE-99D0-3178-1DAEEAEF1987}"/>
                </a:ext>
              </a:extLst>
            </p:cNvPr>
            <p:cNvSpPr/>
            <p:nvPr/>
          </p:nvSpPr>
          <p:spPr>
            <a:xfrm>
              <a:off x="-31301500" y="2112000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72" y="694"/>
                  </a:lnTo>
                  <a:cubicBezTo>
                    <a:pt x="1261" y="694"/>
                    <a:pt x="1418" y="536"/>
                    <a:pt x="1418" y="347"/>
                  </a:cubicBezTo>
                  <a:cubicBezTo>
                    <a:pt x="1387" y="158"/>
                    <a:pt x="1229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6244;p53">
              <a:extLst>
                <a:ext uri="{FF2B5EF4-FFF2-40B4-BE49-F238E27FC236}">
                  <a16:creationId xmlns:a16="http://schemas.microsoft.com/office/drawing/2014/main" id="{90980D4B-B45B-9839-46F1-E7C9B7F86326}"/>
                </a:ext>
              </a:extLst>
            </p:cNvPr>
            <p:cNvSpPr/>
            <p:nvPr/>
          </p:nvSpPr>
          <p:spPr>
            <a:xfrm>
              <a:off x="-31404675" y="2145075"/>
              <a:ext cx="34675" cy="18150"/>
            </a:xfrm>
            <a:custGeom>
              <a:avLst/>
              <a:gdLst/>
              <a:ahLst/>
              <a:cxnLst/>
              <a:rect l="l" t="t" r="r" b="b"/>
              <a:pathLst>
                <a:path w="1387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6"/>
                    <a:pt x="347" y="726"/>
                  </a:cubicBezTo>
                  <a:lnTo>
                    <a:pt x="1008" y="726"/>
                  </a:lnTo>
                  <a:cubicBezTo>
                    <a:pt x="1229" y="726"/>
                    <a:pt x="1386" y="568"/>
                    <a:pt x="1386" y="379"/>
                  </a:cubicBezTo>
                  <a:cubicBezTo>
                    <a:pt x="1386" y="158"/>
                    <a:pt x="1229" y="1"/>
                    <a:pt x="10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6245;p53">
              <a:extLst>
                <a:ext uri="{FF2B5EF4-FFF2-40B4-BE49-F238E27FC236}">
                  <a16:creationId xmlns:a16="http://schemas.microsoft.com/office/drawing/2014/main" id="{CF3D790A-6D83-5086-B337-E64F3E2C9ACC}"/>
                </a:ext>
              </a:extLst>
            </p:cNvPr>
            <p:cNvSpPr/>
            <p:nvPr/>
          </p:nvSpPr>
          <p:spPr>
            <a:xfrm>
              <a:off x="-31353475" y="2145075"/>
              <a:ext cx="35450" cy="18150"/>
            </a:xfrm>
            <a:custGeom>
              <a:avLst/>
              <a:gdLst/>
              <a:ahLst/>
              <a:cxnLst/>
              <a:rect l="l" t="t" r="r" b="b"/>
              <a:pathLst>
                <a:path w="1418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6"/>
                    <a:pt x="347" y="726"/>
                  </a:cubicBezTo>
                  <a:lnTo>
                    <a:pt x="1071" y="726"/>
                  </a:lnTo>
                  <a:cubicBezTo>
                    <a:pt x="1260" y="726"/>
                    <a:pt x="1418" y="568"/>
                    <a:pt x="1418" y="379"/>
                  </a:cubicBezTo>
                  <a:cubicBezTo>
                    <a:pt x="1418" y="158"/>
                    <a:pt x="1260" y="1"/>
                    <a:pt x="10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6246;p53">
              <a:extLst>
                <a:ext uri="{FF2B5EF4-FFF2-40B4-BE49-F238E27FC236}">
                  <a16:creationId xmlns:a16="http://schemas.microsoft.com/office/drawing/2014/main" id="{4CE6BDE9-2221-25E5-B0BA-D29A54F1894D}"/>
                </a:ext>
              </a:extLst>
            </p:cNvPr>
            <p:cNvSpPr/>
            <p:nvPr/>
          </p:nvSpPr>
          <p:spPr>
            <a:xfrm>
              <a:off x="-31301500" y="2145075"/>
              <a:ext cx="35450" cy="18150"/>
            </a:xfrm>
            <a:custGeom>
              <a:avLst/>
              <a:gdLst/>
              <a:ahLst/>
              <a:cxnLst/>
              <a:rect l="l" t="t" r="r" b="b"/>
              <a:pathLst>
                <a:path w="1418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6"/>
                    <a:pt x="347" y="726"/>
                  </a:cubicBezTo>
                  <a:lnTo>
                    <a:pt x="1072" y="726"/>
                  </a:lnTo>
                  <a:cubicBezTo>
                    <a:pt x="1261" y="726"/>
                    <a:pt x="1418" y="568"/>
                    <a:pt x="1418" y="379"/>
                  </a:cubicBezTo>
                  <a:cubicBezTo>
                    <a:pt x="1387" y="158"/>
                    <a:pt x="1229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1" name="Google Shape;6247;p53">
            <a:extLst>
              <a:ext uri="{FF2B5EF4-FFF2-40B4-BE49-F238E27FC236}">
                <a16:creationId xmlns:a16="http://schemas.microsoft.com/office/drawing/2014/main" id="{85E12936-1F7C-FAE5-B6F9-C2342B3E728C}"/>
              </a:ext>
            </a:extLst>
          </p:cNvPr>
          <p:cNvGrpSpPr/>
          <p:nvPr/>
        </p:nvGrpSpPr>
        <p:grpSpPr>
          <a:xfrm>
            <a:off x="8425211" y="3098952"/>
            <a:ext cx="514841" cy="512074"/>
            <a:chOff x="-31523625" y="2298675"/>
            <a:chExt cx="293025" cy="291450"/>
          </a:xfrm>
          <a:solidFill>
            <a:srgbClr val="054B99"/>
          </a:solidFill>
        </p:grpSpPr>
        <p:sp>
          <p:nvSpPr>
            <p:cNvPr id="2362" name="Google Shape;6248;p53">
              <a:extLst>
                <a:ext uri="{FF2B5EF4-FFF2-40B4-BE49-F238E27FC236}">
                  <a16:creationId xmlns:a16="http://schemas.microsoft.com/office/drawing/2014/main" id="{5E93576A-4AE6-74C2-0BDD-172E6B308776}"/>
                </a:ext>
              </a:extLst>
            </p:cNvPr>
            <p:cNvSpPr/>
            <p:nvPr/>
          </p:nvSpPr>
          <p:spPr>
            <a:xfrm>
              <a:off x="-31523625" y="2298675"/>
              <a:ext cx="293025" cy="291450"/>
            </a:xfrm>
            <a:custGeom>
              <a:avLst/>
              <a:gdLst/>
              <a:ahLst/>
              <a:cxnLst/>
              <a:rect l="l" t="t" r="r" b="b"/>
              <a:pathLst>
                <a:path w="11721" h="11658" extrusionOk="0">
                  <a:moveTo>
                    <a:pt x="4443" y="630"/>
                  </a:moveTo>
                  <a:cubicBezTo>
                    <a:pt x="4632" y="630"/>
                    <a:pt x="4790" y="788"/>
                    <a:pt x="4790" y="977"/>
                  </a:cubicBezTo>
                  <a:cubicBezTo>
                    <a:pt x="4790" y="1198"/>
                    <a:pt x="4632" y="1355"/>
                    <a:pt x="4443" y="1355"/>
                  </a:cubicBezTo>
                  <a:cubicBezTo>
                    <a:pt x="4254" y="1355"/>
                    <a:pt x="4097" y="1198"/>
                    <a:pt x="4097" y="977"/>
                  </a:cubicBezTo>
                  <a:cubicBezTo>
                    <a:pt x="4097" y="788"/>
                    <a:pt x="4254" y="630"/>
                    <a:pt x="4443" y="630"/>
                  </a:cubicBezTo>
                  <a:close/>
                  <a:moveTo>
                    <a:pt x="7153" y="3434"/>
                  </a:moveTo>
                  <a:cubicBezTo>
                    <a:pt x="6523" y="3938"/>
                    <a:pt x="6176" y="4663"/>
                    <a:pt x="6176" y="5482"/>
                  </a:cubicBezTo>
                  <a:lnTo>
                    <a:pt x="6176" y="7530"/>
                  </a:lnTo>
                  <a:lnTo>
                    <a:pt x="663" y="7530"/>
                  </a:lnTo>
                  <a:lnTo>
                    <a:pt x="663" y="5482"/>
                  </a:lnTo>
                  <a:cubicBezTo>
                    <a:pt x="663" y="4348"/>
                    <a:pt x="1576" y="3434"/>
                    <a:pt x="2710" y="3434"/>
                  </a:cubicBezTo>
                  <a:lnTo>
                    <a:pt x="4790" y="3434"/>
                  </a:lnTo>
                  <a:lnTo>
                    <a:pt x="4790" y="4474"/>
                  </a:lnTo>
                  <a:cubicBezTo>
                    <a:pt x="4790" y="4663"/>
                    <a:pt x="4947" y="4821"/>
                    <a:pt x="5136" y="4821"/>
                  </a:cubicBezTo>
                  <a:cubicBezTo>
                    <a:pt x="5357" y="4821"/>
                    <a:pt x="5514" y="4663"/>
                    <a:pt x="5514" y="4474"/>
                  </a:cubicBezTo>
                  <a:lnTo>
                    <a:pt x="5514" y="3434"/>
                  </a:lnTo>
                  <a:close/>
                  <a:moveTo>
                    <a:pt x="6176" y="8255"/>
                  </a:moveTo>
                  <a:lnTo>
                    <a:pt x="6176" y="8916"/>
                  </a:lnTo>
                  <a:lnTo>
                    <a:pt x="663" y="8916"/>
                  </a:lnTo>
                  <a:lnTo>
                    <a:pt x="663" y="8255"/>
                  </a:lnTo>
                  <a:close/>
                  <a:moveTo>
                    <a:pt x="8917" y="3434"/>
                  </a:moveTo>
                  <a:cubicBezTo>
                    <a:pt x="10083" y="3434"/>
                    <a:pt x="10965" y="4348"/>
                    <a:pt x="10965" y="5482"/>
                  </a:cubicBezTo>
                  <a:lnTo>
                    <a:pt x="10965" y="8916"/>
                  </a:lnTo>
                  <a:lnTo>
                    <a:pt x="6869" y="8916"/>
                  </a:lnTo>
                  <a:lnTo>
                    <a:pt x="6869" y="5482"/>
                  </a:lnTo>
                  <a:cubicBezTo>
                    <a:pt x="6869" y="4380"/>
                    <a:pt x="7783" y="3434"/>
                    <a:pt x="8917" y="3434"/>
                  </a:cubicBezTo>
                  <a:close/>
                  <a:moveTo>
                    <a:pt x="4790" y="9609"/>
                  </a:moveTo>
                  <a:lnTo>
                    <a:pt x="4790" y="10996"/>
                  </a:lnTo>
                  <a:lnTo>
                    <a:pt x="4128" y="10996"/>
                  </a:lnTo>
                  <a:lnTo>
                    <a:pt x="4128" y="9609"/>
                  </a:lnTo>
                  <a:close/>
                  <a:moveTo>
                    <a:pt x="4443" y="0"/>
                  </a:moveTo>
                  <a:cubicBezTo>
                    <a:pt x="3876" y="0"/>
                    <a:pt x="3404" y="473"/>
                    <a:pt x="3404" y="1040"/>
                  </a:cubicBezTo>
                  <a:cubicBezTo>
                    <a:pt x="3404" y="1576"/>
                    <a:pt x="3876" y="2048"/>
                    <a:pt x="4443" y="2048"/>
                  </a:cubicBezTo>
                  <a:cubicBezTo>
                    <a:pt x="4569" y="2048"/>
                    <a:pt x="4664" y="2017"/>
                    <a:pt x="4790" y="2017"/>
                  </a:cubicBezTo>
                  <a:lnTo>
                    <a:pt x="4790" y="2773"/>
                  </a:lnTo>
                  <a:lnTo>
                    <a:pt x="2710" y="2773"/>
                  </a:lnTo>
                  <a:cubicBezTo>
                    <a:pt x="1198" y="2773"/>
                    <a:pt x="1" y="4001"/>
                    <a:pt x="1" y="5482"/>
                  </a:cubicBezTo>
                  <a:lnTo>
                    <a:pt x="1" y="9231"/>
                  </a:lnTo>
                  <a:cubicBezTo>
                    <a:pt x="1" y="9420"/>
                    <a:pt x="159" y="9578"/>
                    <a:pt x="348" y="9578"/>
                  </a:cubicBezTo>
                  <a:lnTo>
                    <a:pt x="3467" y="9578"/>
                  </a:lnTo>
                  <a:lnTo>
                    <a:pt x="3467" y="11311"/>
                  </a:lnTo>
                  <a:cubicBezTo>
                    <a:pt x="3467" y="11500"/>
                    <a:pt x="3624" y="11657"/>
                    <a:pt x="3813" y="11657"/>
                  </a:cubicBezTo>
                  <a:lnTo>
                    <a:pt x="5199" y="11657"/>
                  </a:lnTo>
                  <a:cubicBezTo>
                    <a:pt x="5388" y="11657"/>
                    <a:pt x="5546" y="11500"/>
                    <a:pt x="5546" y="11311"/>
                  </a:cubicBezTo>
                  <a:lnTo>
                    <a:pt x="5546" y="9578"/>
                  </a:lnTo>
                  <a:lnTo>
                    <a:pt x="11374" y="9578"/>
                  </a:lnTo>
                  <a:cubicBezTo>
                    <a:pt x="11563" y="9578"/>
                    <a:pt x="11721" y="9420"/>
                    <a:pt x="11721" y="9231"/>
                  </a:cubicBezTo>
                  <a:lnTo>
                    <a:pt x="11721" y="5482"/>
                  </a:lnTo>
                  <a:cubicBezTo>
                    <a:pt x="11658" y="4001"/>
                    <a:pt x="10429" y="2773"/>
                    <a:pt x="8917" y="2773"/>
                  </a:cubicBezTo>
                  <a:lnTo>
                    <a:pt x="5451" y="2773"/>
                  </a:lnTo>
                  <a:lnTo>
                    <a:pt x="5451" y="1040"/>
                  </a:lnTo>
                  <a:cubicBezTo>
                    <a:pt x="5451" y="473"/>
                    <a:pt x="4979" y="0"/>
                    <a:pt x="44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6249;p53">
              <a:extLst>
                <a:ext uri="{FF2B5EF4-FFF2-40B4-BE49-F238E27FC236}">
                  <a16:creationId xmlns:a16="http://schemas.microsoft.com/office/drawing/2014/main" id="{7D6F3D03-668D-337E-26CB-2F590515FB0F}"/>
                </a:ext>
              </a:extLst>
            </p:cNvPr>
            <p:cNvSpPr/>
            <p:nvPr/>
          </p:nvSpPr>
          <p:spPr>
            <a:xfrm>
              <a:off x="-31334575" y="2452250"/>
              <a:ext cx="67750" cy="51225"/>
            </a:xfrm>
            <a:custGeom>
              <a:avLst/>
              <a:gdLst/>
              <a:ahLst/>
              <a:cxnLst/>
              <a:rect l="l" t="t" r="r" b="b"/>
              <a:pathLst>
                <a:path w="2710" h="2049" extrusionOk="0">
                  <a:moveTo>
                    <a:pt x="1670" y="694"/>
                  </a:moveTo>
                  <a:cubicBezTo>
                    <a:pt x="1890" y="694"/>
                    <a:pt x="2048" y="851"/>
                    <a:pt x="2048" y="1040"/>
                  </a:cubicBezTo>
                  <a:cubicBezTo>
                    <a:pt x="2048" y="1229"/>
                    <a:pt x="1890" y="1387"/>
                    <a:pt x="1670" y="1387"/>
                  </a:cubicBezTo>
                  <a:lnTo>
                    <a:pt x="1008" y="1387"/>
                  </a:lnTo>
                  <a:cubicBezTo>
                    <a:pt x="819" y="1387"/>
                    <a:pt x="662" y="1229"/>
                    <a:pt x="662" y="1040"/>
                  </a:cubicBezTo>
                  <a:cubicBezTo>
                    <a:pt x="662" y="851"/>
                    <a:pt x="819" y="694"/>
                    <a:pt x="1008" y="694"/>
                  </a:cubicBezTo>
                  <a:close/>
                  <a:moveTo>
                    <a:pt x="1008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576"/>
                    <a:pt x="473" y="2049"/>
                    <a:pt x="1008" y="2049"/>
                  </a:cubicBezTo>
                  <a:lnTo>
                    <a:pt x="1670" y="2049"/>
                  </a:lnTo>
                  <a:cubicBezTo>
                    <a:pt x="2237" y="2049"/>
                    <a:pt x="2710" y="1576"/>
                    <a:pt x="2710" y="1040"/>
                  </a:cubicBezTo>
                  <a:cubicBezTo>
                    <a:pt x="2710" y="473"/>
                    <a:pt x="2269" y="1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6250;p53">
              <a:extLst>
                <a:ext uri="{FF2B5EF4-FFF2-40B4-BE49-F238E27FC236}">
                  <a16:creationId xmlns:a16="http://schemas.microsoft.com/office/drawing/2014/main" id="{8234D182-75C3-F302-9F1F-331583D55BD1}"/>
                </a:ext>
              </a:extLst>
            </p:cNvPr>
            <p:cNvSpPr/>
            <p:nvPr/>
          </p:nvSpPr>
          <p:spPr>
            <a:xfrm>
              <a:off x="-31334575" y="2419175"/>
              <a:ext cx="68525" cy="17350"/>
            </a:xfrm>
            <a:custGeom>
              <a:avLst/>
              <a:gdLst/>
              <a:ahLst/>
              <a:cxnLst/>
              <a:rect l="l" t="t" r="r" b="b"/>
              <a:pathLst>
                <a:path w="2741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2395" y="694"/>
                  </a:lnTo>
                  <a:cubicBezTo>
                    <a:pt x="2584" y="694"/>
                    <a:pt x="2741" y="536"/>
                    <a:pt x="2741" y="347"/>
                  </a:cubicBezTo>
                  <a:cubicBezTo>
                    <a:pt x="2710" y="158"/>
                    <a:pt x="2552" y="1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5" name="Google Shape;6251;p53">
            <a:extLst>
              <a:ext uri="{FF2B5EF4-FFF2-40B4-BE49-F238E27FC236}">
                <a16:creationId xmlns:a16="http://schemas.microsoft.com/office/drawing/2014/main" id="{4ED4F3C1-0C25-9A0A-42DD-31DC2BF18EFC}"/>
              </a:ext>
            </a:extLst>
          </p:cNvPr>
          <p:cNvSpPr/>
          <p:nvPr/>
        </p:nvSpPr>
        <p:spPr>
          <a:xfrm>
            <a:off x="8419950" y="3701826"/>
            <a:ext cx="520376" cy="516203"/>
          </a:xfrm>
          <a:custGeom>
            <a:avLst/>
            <a:gdLst/>
            <a:ahLst/>
            <a:cxnLst/>
            <a:rect l="l" t="t" r="r" b="b"/>
            <a:pathLst>
              <a:path w="11847" h="11752" extrusionOk="0">
                <a:moveTo>
                  <a:pt x="6039" y="2796"/>
                </a:moveTo>
                <a:cubicBezTo>
                  <a:pt x="6845" y="2796"/>
                  <a:pt x="7621" y="3116"/>
                  <a:pt x="8224" y="3718"/>
                </a:cubicBezTo>
                <a:cubicBezTo>
                  <a:pt x="8917" y="4411"/>
                  <a:pt x="9232" y="5356"/>
                  <a:pt x="9074" y="6396"/>
                </a:cubicBezTo>
                <a:cubicBezTo>
                  <a:pt x="8885" y="7688"/>
                  <a:pt x="7814" y="8759"/>
                  <a:pt x="6522" y="8948"/>
                </a:cubicBezTo>
                <a:cubicBezTo>
                  <a:pt x="6377" y="8962"/>
                  <a:pt x="6232" y="8970"/>
                  <a:pt x="6088" y="8970"/>
                </a:cubicBezTo>
                <a:cubicBezTo>
                  <a:pt x="5606" y="8970"/>
                  <a:pt x="5132" y="8883"/>
                  <a:pt x="4695" y="8664"/>
                </a:cubicBezTo>
                <a:lnTo>
                  <a:pt x="5231" y="8160"/>
                </a:lnTo>
                <a:cubicBezTo>
                  <a:pt x="5444" y="8249"/>
                  <a:pt x="5677" y="8288"/>
                  <a:pt x="5919" y="8288"/>
                </a:cubicBezTo>
                <a:cubicBezTo>
                  <a:pt x="6106" y="8288"/>
                  <a:pt x="6298" y="8265"/>
                  <a:pt x="6491" y="8223"/>
                </a:cubicBezTo>
                <a:cubicBezTo>
                  <a:pt x="6964" y="8160"/>
                  <a:pt x="7373" y="7908"/>
                  <a:pt x="7751" y="7562"/>
                </a:cubicBezTo>
                <a:cubicBezTo>
                  <a:pt x="8098" y="7215"/>
                  <a:pt x="8318" y="6774"/>
                  <a:pt x="8413" y="6301"/>
                </a:cubicBezTo>
                <a:cubicBezTo>
                  <a:pt x="8476" y="5797"/>
                  <a:pt x="8444" y="5293"/>
                  <a:pt x="8224" y="4821"/>
                </a:cubicBezTo>
                <a:cubicBezTo>
                  <a:pt x="8161" y="4695"/>
                  <a:pt x="8066" y="4663"/>
                  <a:pt x="7972" y="4600"/>
                </a:cubicBezTo>
                <a:cubicBezTo>
                  <a:pt x="7846" y="4600"/>
                  <a:pt x="7751" y="4600"/>
                  <a:pt x="7657" y="4695"/>
                </a:cubicBezTo>
                <a:lnTo>
                  <a:pt x="6806" y="5545"/>
                </a:lnTo>
                <a:cubicBezTo>
                  <a:pt x="6743" y="5608"/>
                  <a:pt x="6649" y="5640"/>
                  <a:pt x="6558" y="5640"/>
                </a:cubicBezTo>
                <a:cubicBezTo>
                  <a:pt x="6467" y="5640"/>
                  <a:pt x="6381" y="5608"/>
                  <a:pt x="6333" y="5545"/>
                </a:cubicBezTo>
                <a:cubicBezTo>
                  <a:pt x="6207" y="5419"/>
                  <a:pt x="6207" y="5199"/>
                  <a:pt x="6333" y="5073"/>
                </a:cubicBezTo>
                <a:lnTo>
                  <a:pt x="7184" y="4222"/>
                </a:lnTo>
                <a:cubicBezTo>
                  <a:pt x="7279" y="4128"/>
                  <a:pt x="7310" y="4033"/>
                  <a:pt x="7279" y="3907"/>
                </a:cubicBezTo>
                <a:cubicBezTo>
                  <a:pt x="7279" y="3781"/>
                  <a:pt x="7184" y="3718"/>
                  <a:pt x="7058" y="3655"/>
                </a:cubicBezTo>
                <a:cubicBezTo>
                  <a:pt x="6723" y="3499"/>
                  <a:pt x="6372" y="3437"/>
                  <a:pt x="6017" y="3437"/>
                </a:cubicBezTo>
                <a:cubicBezTo>
                  <a:pt x="5871" y="3437"/>
                  <a:pt x="5724" y="3448"/>
                  <a:pt x="5577" y="3466"/>
                </a:cubicBezTo>
                <a:cubicBezTo>
                  <a:pt x="5105" y="3561"/>
                  <a:pt x="4664" y="3781"/>
                  <a:pt x="4317" y="4128"/>
                </a:cubicBezTo>
                <a:cubicBezTo>
                  <a:pt x="3971" y="4506"/>
                  <a:pt x="3719" y="4915"/>
                  <a:pt x="3656" y="5388"/>
                </a:cubicBezTo>
                <a:cubicBezTo>
                  <a:pt x="3561" y="5829"/>
                  <a:pt x="3593" y="6270"/>
                  <a:pt x="3719" y="6648"/>
                </a:cubicBezTo>
                <a:lnTo>
                  <a:pt x="3214" y="7184"/>
                </a:lnTo>
                <a:cubicBezTo>
                  <a:pt x="2962" y="6648"/>
                  <a:pt x="2868" y="6018"/>
                  <a:pt x="2962" y="5388"/>
                </a:cubicBezTo>
                <a:cubicBezTo>
                  <a:pt x="3183" y="4096"/>
                  <a:pt x="4223" y="3025"/>
                  <a:pt x="5546" y="2836"/>
                </a:cubicBezTo>
                <a:cubicBezTo>
                  <a:pt x="5710" y="2809"/>
                  <a:pt x="5875" y="2796"/>
                  <a:pt x="6039" y="2796"/>
                </a:cubicBezTo>
                <a:close/>
                <a:moveTo>
                  <a:pt x="6428" y="757"/>
                </a:moveTo>
                <a:lnTo>
                  <a:pt x="6554" y="1261"/>
                </a:lnTo>
                <a:cubicBezTo>
                  <a:pt x="6585" y="1387"/>
                  <a:pt x="6680" y="1481"/>
                  <a:pt x="6838" y="1481"/>
                </a:cubicBezTo>
                <a:cubicBezTo>
                  <a:pt x="7468" y="1607"/>
                  <a:pt x="8003" y="1859"/>
                  <a:pt x="8539" y="2206"/>
                </a:cubicBezTo>
                <a:cubicBezTo>
                  <a:pt x="8586" y="2237"/>
                  <a:pt x="8641" y="2253"/>
                  <a:pt x="8700" y="2253"/>
                </a:cubicBezTo>
                <a:cubicBezTo>
                  <a:pt x="8759" y="2253"/>
                  <a:pt x="8822" y="2237"/>
                  <a:pt x="8885" y="2206"/>
                </a:cubicBezTo>
                <a:lnTo>
                  <a:pt x="9326" y="1922"/>
                </a:lnTo>
                <a:lnTo>
                  <a:pt x="9894" y="2521"/>
                </a:lnTo>
                <a:lnTo>
                  <a:pt x="9641" y="2962"/>
                </a:lnTo>
                <a:cubicBezTo>
                  <a:pt x="9547" y="3088"/>
                  <a:pt x="9547" y="3246"/>
                  <a:pt x="9641" y="3309"/>
                </a:cubicBezTo>
                <a:cubicBezTo>
                  <a:pt x="9988" y="3813"/>
                  <a:pt x="10209" y="4411"/>
                  <a:pt x="10335" y="5010"/>
                </a:cubicBezTo>
                <a:cubicBezTo>
                  <a:pt x="10366" y="5136"/>
                  <a:pt x="10461" y="5230"/>
                  <a:pt x="10587" y="5293"/>
                </a:cubicBezTo>
                <a:lnTo>
                  <a:pt x="11091" y="5388"/>
                </a:lnTo>
                <a:lnTo>
                  <a:pt x="11091" y="6301"/>
                </a:lnTo>
                <a:lnTo>
                  <a:pt x="11154" y="6301"/>
                </a:lnTo>
                <a:lnTo>
                  <a:pt x="10650" y="6428"/>
                </a:lnTo>
                <a:cubicBezTo>
                  <a:pt x="10524" y="6459"/>
                  <a:pt x="10429" y="6554"/>
                  <a:pt x="10429" y="6711"/>
                </a:cubicBezTo>
                <a:cubicBezTo>
                  <a:pt x="10303" y="7341"/>
                  <a:pt x="10051" y="7877"/>
                  <a:pt x="9704" y="8381"/>
                </a:cubicBezTo>
                <a:cubicBezTo>
                  <a:pt x="9641" y="8507"/>
                  <a:pt x="9641" y="8633"/>
                  <a:pt x="9704" y="8759"/>
                </a:cubicBezTo>
                <a:lnTo>
                  <a:pt x="9988" y="9168"/>
                </a:lnTo>
                <a:lnTo>
                  <a:pt x="9389" y="9767"/>
                </a:lnTo>
                <a:lnTo>
                  <a:pt x="8948" y="9483"/>
                </a:lnTo>
                <a:cubicBezTo>
                  <a:pt x="8901" y="9452"/>
                  <a:pt x="8838" y="9436"/>
                  <a:pt x="8775" y="9436"/>
                </a:cubicBezTo>
                <a:cubicBezTo>
                  <a:pt x="8712" y="9436"/>
                  <a:pt x="8649" y="9452"/>
                  <a:pt x="8602" y="9483"/>
                </a:cubicBezTo>
                <a:cubicBezTo>
                  <a:pt x="8098" y="9862"/>
                  <a:pt x="7499" y="10082"/>
                  <a:pt x="6901" y="10208"/>
                </a:cubicBezTo>
                <a:cubicBezTo>
                  <a:pt x="6806" y="10240"/>
                  <a:pt x="6680" y="10334"/>
                  <a:pt x="6649" y="10429"/>
                </a:cubicBezTo>
                <a:lnTo>
                  <a:pt x="6522" y="10964"/>
                </a:lnTo>
                <a:lnTo>
                  <a:pt x="5703" y="10964"/>
                </a:lnTo>
                <a:lnTo>
                  <a:pt x="5577" y="10429"/>
                </a:lnTo>
                <a:cubicBezTo>
                  <a:pt x="5546" y="10334"/>
                  <a:pt x="5451" y="10208"/>
                  <a:pt x="5294" y="10208"/>
                </a:cubicBezTo>
                <a:cubicBezTo>
                  <a:pt x="4758" y="10082"/>
                  <a:pt x="4223" y="9893"/>
                  <a:pt x="3750" y="9609"/>
                </a:cubicBezTo>
                <a:lnTo>
                  <a:pt x="4286" y="9105"/>
                </a:lnTo>
                <a:cubicBezTo>
                  <a:pt x="4821" y="9420"/>
                  <a:pt x="5451" y="9578"/>
                  <a:pt x="6113" y="9578"/>
                </a:cubicBezTo>
                <a:cubicBezTo>
                  <a:pt x="6333" y="9578"/>
                  <a:pt x="6522" y="9578"/>
                  <a:pt x="6712" y="9546"/>
                </a:cubicBezTo>
                <a:cubicBezTo>
                  <a:pt x="7499" y="9420"/>
                  <a:pt x="8224" y="9011"/>
                  <a:pt x="8759" y="8475"/>
                </a:cubicBezTo>
                <a:cubicBezTo>
                  <a:pt x="9326" y="7908"/>
                  <a:pt x="9704" y="7184"/>
                  <a:pt x="9831" y="6428"/>
                </a:cubicBezTo>
                <a:cubicBezTo>
                  <a:pt x="10020" y="5199"/>
                  <a:pt x="9641" y="4033"/>
                  <a:pt x="8759" y="3151"/>
                </a:cubicBezTo>
                <a:cubicBezTo>
                  <a:pt x="8046" y="2438"/>
                  <a:pt x="7089" y="2034"/>
                  <a:pt x="6074" y="2034"/>
                </a:cubicBezTo>
                <a:cubicBezTo>
                  <a:pt x="5878" y="2034"/>
                  <a:pt x="5681" y="2049"/>
                  <a:pt x="5483" y="2080"/>
                </a:cubicBezTo>
                <a:cubicBezTo>
                  <a:pt x="4695" y="2206"/>
                  <a:pt x="4002" y="2615"/>
                  <a:pt x="3435" y="3151"/>
                </a:cubicBezTo>
                <a:cubicBezTo>
                  <a:pt x="2899" y="3718"/>
                  <a:pt x="2490" y="4443"/>
                  <a:pt x="2395" y="5199"/>
                </a:cubicBezTo>
                <a:cubicBezTo>
                  <a:pt x="2269" y="6018"/>
                  <a:pt x="2427" y="6900"/>
                  <a:pt x="2805" y="7656"/>
                </a:cubicBezTo>
                <a:lnTo>
                  <a:pt x="2301" y="8160"/>
                </a:lnTo>
                <a:cubicBezTo>
                  <a:pt x="2017" y="7688"/>
                  <a:pt x="1828" y="7184"/>
                  <a:pt x="1702" y="6617"/>
                </a:cubicBezTo>
                <a:cubicBezTo>
                  <a:pt x="1671" y="6491"/>
                  <a:pt x="1608" y="6396"/>
                  <a:pt x="1482" y="6333"/>
                </a:cubicBezTo>
                <a:lnTo>
                  <a:pt x="978" y="6238"/>
                </a:lnTo>
                <a:lnTo>
                  <a:pt x="978" y="5388"/>
                </a:lnTo>
                <a:lnTo>
                  <a:pt x="1482" y="5293"/>
                </a:lnTo>
                <a:cubicBezTo>
                  <a:pt x="1608" y="5230"/>
                  <a:pt x="1702" y="5167"/>
                  <a:pt x="1702" y="5010"/>
                </a:cubicBezTo>
                <a:cubicBezTo>
                  <a:pt x="1828" y="4380"/>
                  <a:pt x="2080" y="3813"/>
                  <a:pt x="2427" y="3309"/>
                </a:cubicBezTo>
                <a:cubicBezTo>
                  <a:pt x="2490" y="3183"/>
                  <a:pt x="2490" y="3088"/>
                  <a:pt x="2427" y="2962"/>
                </a:cubicBezTo>
                <a:lnTo>
                  <a:pt x="2143" y="2521"/>
                </a:lnTo>
                <a:lnTo>
                  <a:pt x="2742" y="1922"/>
                </a:lnTo>
                <a:lnTo>
                  <a:pt x="3183" y="2206"/>
                </a:lnTo>
                <a:cubicBezTo>
                  <a:pt x="3230" y="2237"/>
                  <a:pt x="3293" y="2253"/>
                  <a:pt x="3356" y="2253"/>
                </a:cubicBezTo>
                <a:cubicBezTo>
                  <a:pt x="3419" y="2253"/>
                  <a:pt x="3482" y="2237"/>
                  <a:pt x="3530" y="2206"/>
                </a:cubicBezTo>
                <a:cubicBezTo>
                  <a:pt x="4034" y="1859"/>
                  <a:pt x="4632" y="1607"/>
                  <a:pt x="5231" y="1481"/>
                </a:cubicBezTo>
                <a:cubicBezTo>
                  <a:pt x="5325" y="1450"/>
                  <a:pt x="5451" y="1387"/>
                  <a:pt x="5483" y="1261"/>
                </a:cubicBezTo>
                <a:lnTo>
                  <a:pt x="5609" y="757"/>
                </a:lnTo>
                <a:close/>
                <a:moveTo>
                  <a:pt x="6239" y="4222"/>
                </a:moveTo>
                <a:lnTo>
                  <a:pt x="5766" y="4695"/>
                </a:lnTo>
                <a:cubicBezTo>
                  <a:pt x="5388" y="5073"/>
                  <a:pt x="5388" y="5766"/>
                  <a:pt x="5766" y="6144"/>
                </a:cubicBezTo>
                <a:cubicBezTo>
                  <a:pt x="5971" y="6349"/>
                  <a:pt x="6239" y="6451"/>
                  <a:pt x="6503" y="6451"/>
                </a:cubicBezTo>
                <a:cubicBezTo>
                  <a:pt x="6767" y="6451"/>
                  <a:pt x="7027" y="6349"/>
                  <a:pt x="7216" y="6144"/>
                </a:cubicBezTo>
                <a:lnTo>
                  <a:pt x="7688" y="5671"/>
                </a:lnTo>
                <a:cubicBezTo>
                  <a:pt x="7751" y="5860"/>
                  <a:pt x="7751" y="6081"/>
                  <a:pt x="7688" y="6238"/>
                </a:cubicBezTo>
                <a:cubicBezTo>
                  <a:pt x="7594" y="6900"/>
                  <a:pt x="7027" y="7436"/>
                  <a:pt x="6365" y="7562"/>
                </a:cubicBezTo>
                <a:cubicBezTo>
                  <a:pt x="6267" y="7588"/>
                  <a:pt x="6163" y="7600"/>
                  <a:pt x="6059" y="7600"/>
                </a:cubicBezTo>
                <a:cubicBezTo>
                  <a:pt x="5794" y="7600"/>
                  <a:pt x="5520" y="7526"/>
                  <a:pt x="5294" y="7436"/>
                </a:cubicBezTo>
                <a:cubicBezTo>
                  <a:pt x="5252" y="7415"/>
                  <a:pt x="5206" y="7404"/>
                  <a:pt x="5161" y="7404"/>
                </a:cubicBezTo>
                <a:cubicBezTo>
                  <a:pt x="5070" y="7404"/>
                  <a:pt x="4979" y="7446"/>
                  <a:pt x="4916" y="7530"/>
                </a:cubicBezTo>
                <a:lnTo>
                  <a:pt x="3908" y="8507"/>
                </a:lnTo>
                <a:lnTo>
                  <a:pt x="1450" y="10964"/>
                </a:lnTo>
                <a:cubicBezTo>
                  <a:pt x="1387" y="11011"/>
                  <a:pt x="1293" y="11035"/>
                  <a:pt x="1202" y="11035"/>
                </a:cubicBezTo>
                <a:cubicBezTo>
                  <a:pt x="1112" y="11035"/>
                  <a:pt x="1025" y="11011"/>
                  <a:pt x="978" y="10964"/>
                </a:cubicBezTo>
                <a:cubicBezTo>
                  <a:pt x="852" y="10838"/>
                  <a:pt x="852" y="10586"/>
                  <a:pt x="978" y="10492"/>
                </a:cubicBezTo>
                <a:lnTo>
                  <a:pt x="3403" y="8034"/>
                </a:lnTo>
                <a:lnTo>
                  <a:pt x="4380" y="7058"/>
                </a:lnTo>
                <a:cubicBezTo>
                  <a:pt x="4506" y="6932"/>
                  <a:pt x="4506" y="6774"/>
                  <a:pt x="4475" y="6648"/>
                </a:cubicBezTo>
                <a:cubicBezTo>
                  <a:pt x="4317" y="6333"/>
                  <a:pt x="4286" y="5955"/>
                  <a:pt x="4349" y="5608"/>
                </a:cubicBezTo>
                <a:cubicBezTo>
                  <a:pt x="4475" y="4915"/>
                  <a:pt x="5010" y="4380"/>
                  <a:pt x="5703" y="4254"/>
                </a:cubicBezTo>
                <a:cubicBezTo>
                  <a:pt x="5798" y="4254"/>
                  <a:pt x="5892" y="4222"/>
                  <a:pt x="6018" y="4222"/>
                </a:cubicBezTo>
                <a:close/>
                <a:moveTo>
                  <a:pt x="5262" y="1"/>
                </a:moveTo>
                <a:cubicBezTo>
                  <a:pt x="5105" y="1"/>
                  <a:pt x="4979" y="127"/>
                  <a:pt x="4947" y="284"/>
                </a:cubicBezTo>
                <a:lnTo>
                  <a:pt x="4790" y="883"/>
                </a:lnTo>
                <a:cubicBezTo>
                  <a:pt x="4223" y="977"/>
                  <a:pt x="3719" y="1229"/>
                  <a:pt x="3214" y="1513"/>
                </a:cubicBezTo>
                <a:lnTo>
                  <a:pt x="2710" y="1198"/>
                </a:lnTo>
                <a:cubicBezTo>
                  <a:pt x="2652" y="1154"/>
                  <a:pt x="2580" y="1130"/>
                  <a:pt x="2507" y="1130"/>
                </a:cubicBezTo>
                <a:cubicBezTo>
                  <a:pt x="2422" y="1130"/>
                  <a:pt x="2337" y="1162"/>
                  <a:pt x="2269" y="1229"/>
                </a:cubicBezTo>
                <a:lnTo>
                  <a:pt x="1293" y="2206"/>
                </a:lnTo>
                <a:cubicBezTo>
                  <a:pt x="1167" y="2332"/>
                  <a:pt x="1167" y="2489"/>
                  <a:pt x="1230" y="2647"/>
                </a:cubicBezTo>
                <a:lnTo>
                  <a:pt x="1545" y="3151"/>
                </a:lnTo>
                <a:cubicBezTo>
                  <a:pt x="1230" y="3624"/>
                  <a:pt x="1041" y="4128"/>
                  <a:pt x="915" y="4726"/>
                </a:cubicBezTo>
                <a:lnTo>
                  <a:pt x="348" y="4884"/>
                </a:lnTo>
                <a:cubicBezTo>
                  <a:pt x="190" y="4915"/>
                  <a:pt x="64" y="5041"/>
                  <a:pt x="64" y="5199"/>
                </a:cubicBezTo>
                <a:lnTo>
                  <a:pt x="64" y="6585"/>
                </a:lnTo>
                <a:cubicBezTo>
                  <a:pt x="64" y="6743"/>
                  <a:pt x="190" y="6869"/>
                  <a:pt x="348" y="6900"/>
                </a:cubicBezTo>
                <a:lnTo>
                  <a:pt x="915" y="7058"/>
                </a:lnTo>
                <a:cubicBezTo>
                  <a:pt x="1041" y="7656"/>
                  <a:pt x="1324" y="8223"/>
                  <a:pt x="1639" y="8696"/>
                </a:cubicBezTo>
                <a:lnTo>
                  <a:pt x="379" y="9956"/>
                </a:lnTo>
                <a:cubicBezTo>
                  <a:pt x="1" y="10366"/>
                  <a:pt x="1" y="11027"/>
                  <a:pt x="379" y="11437"/>
                </a:cubicBezTo>
                <a:cubicBezTo>
                  <a:pt x="584" y="11626"/>
                  <a:pt x="852" y="11720"/>
                  <a:pt x="1115" y="11720"/>
                </a:cubicBezTo>
                <a:cubicBezTo>
                  <a:pt x="1379" y="11720"/>
                  <a:pt x="1639" y="11626"/>
                  <a:pt x="1828" y="11437"/>
                </a:cubicBezTo>
                <a:lnTo>
                  <a:pt x="3088" y="10177"/>
                </a:lnTo>
                <a:cubicBezTo>
                  <a:pt x="3624" y="10523"/>
                  <a:pt x="4160" y="10744"/>
                  <a:pt x="4758" y="10870"/>
                </a:cubicBezTo>
                <a:lnTo>
                  <a:pt x="4916" y="11468"/>
                </a:lnTo>
                <a:cubicBezTo>
                  <a:pt x="4947" y="11626"/>
                  <a:pt x="5073" y="11752"/>
                  <a:pt x="5231" y="11752"/>
                </a:cubicBezTo>
                <a:lnTo>
                  <a:pt x="6585" y="11752"/>
                </a:lnTo>
                <a:cubicBezTo>
                  <a:pt x="6775" y="11752"/>
                  <a:pt x="6869" y="11626"/>
                  <a:pt x="6932" y="11468"/>
                </a:cubicBezTo>
                <a:lnTo>
                  <a:pt x="7090" y="10870"/>
                </a:lnTo>
                <a:cubicBezTo>
                  <a:pt x="7625" y="10744"/>
                  <a:pt x="8129" y="10523"/>
                  <a:pt x="8665" y="10240"/>
                </a:cubicBezTo>
                <a:lnTo>
                  <a:pt x="9169" y="10555"/>
                </a:lnTo>
                <a:cubicBezTo>
                  <a:pt x="9227" y="10599"/>
                  <a:pt x="9299" y="10622"/>
                  <a:pt x="9372" y="10622"/>
                </a:cubicBezTo>
                <a:cubicBezTo>
                  <a:pt x="9457" y="10622"/>
                  <a:pt x="9542" y="10591"/>
                  <a:pt x="9610" y="10523"/>
                </a:cubicBezTo>
                <a:lnTo>
                  <a:pt x="10587" y="9546"/>
                </a:lnTo>
                <a:cubicBezTo>
                  <a:pt x="10713" y="9420"/>
                  <a:pt x="10713" y="9263"/>
                  <a:pt x="10618" y="9105"/>
                </a:cubicBezTo>
                <a:lnTo>
                  <a:pt x="10303" y="8601"/>
                </a:lnTo>
                <a:cubicBezTo>
                  <a:pt x="10618" y="8129"/>
                  <a:pt x="10807" y="7593"/>
                  <a:pt x="10933" y="7026"/>
                </a:cubicBezTo>
                <a:lnTo>
                  <a:pt x="11532" y="6869"/>
                </a:lnTo>
                <a:cubicBezTo>
                  <a:pt x="11689" y="6806"/>
                  <a:pt x="11784" y="6711"/>
                  <a:pt x="11784" y="6554"/>
                </a:cubicBezTo>
                <a:lnTo>
                  <a:pt x="11784" y="5167"/>
                </a:lnTo>
                <a:cubicBezTo>
                  <a:pt x="11847" y="5041"/>
                  <a:pt x="11721" y="4915"/>
                  <a:pt x="11563" y="4884"/>
                </a:cubicBezTo>
                <a:lnTo>
                  <a:pt x="10965" y="4726"/>
                </a:lnTo>
                <a:cubicBezTo>
                  <a:pt x="10839" y="4191"/>
                  <a:pt x="10618" y="3655"/>
                  <a:pt x="10335" y="3151"/>
                </a:cubicBezTo>
                <a:lnTo>
                  <a:pt x="10650" y="2647"/>
                </a:lnTo>
                <a:cubicBezTo>
                  <a:pt x="10744" y="2521"/>
                  <a:pt x="10744" y="2332"/>
                  <a:pt x="10618" y="2206"/>
                </a:cubicBezTo>
                <a:lnTo>
                  <a:pt x="9641" y="1229"/>
                </a:lnTo>
                <a:cubicBezTo>
                  <a:pt x="9574" y="1162"/>
                  <a:pt x="9497" y="1130"/>
                  <a:pt x="9417" y="1130"/>
                </a:cubicBezTo>
                <a:cubicBezTo>
                  <a:pt x="9347" y="1130"/>
                  <a:pt x="9274" y="1154"/>
                  <a:pt x="9200" y="1198"/>
                </a:cubicBezTo>
                <a:lnTo>
                  <a:pt x="8696" y="1513"/>
                </a:lnTo>
                <a:cubicBezTo>
                  <a:pt x="8224" y="1198"/>
                  <a:pt x="7720" y="977"/>
                  <a:pt x="7121" y="883"/>
                </a:cubicBezTo>
                <a:lnTo>
                  <a:pt x="6964" y="284"/>
                </a:lnTo>
                <a:cubicBezTo>
                  <a:pt x="6932" y="127"/>
                  <a:pt x="6806" y="1"/>
                  <a:pt x="6649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6" name="Google Shape;6252;p53">
            <a:extLst>
              <a:ext uri="{FF2B5EF4-FFF2-40B4-BE49-F238E27FC236}">
                <a16:creationId xmlns:a16="http://schemas.microsoft.com/office/drawing/2014/main" id="{D53738D9-C279-C4EB-E712-FB29E79F9FDE}"/>
              </a:ext>
            </a:extLst>
          </p:cNvPr>
          <p:cNvSpPr/>
          <p:nvPr/>
        </p:nvSpPr>
        <p:spPr>
          <a:xfrm>
            <a:off x="10362759" y="3703891"/>
            <a:ext cx="513436" cy="512074"/>
          </a:xfrm>
          <a:custGeom>
            <a:avLst/>
            <a:gdLst/>
            <a:ahLst/>
            <a:cxnLst/>
            <a:rect l="l" t="t" r="r" b="b"/>
            <a:pathLst>
              <a:path w="11689" h="11658" extrusionOk="0">
                <a:moveTo>
                  <a:pt x="8632" y="694"/>
                </a:moveTo>
                <a:cubicBezTo>
                  <a:pt x="8821" y="694"/>
                  <a:pt x="8979" y="851"/>
                  <a:pt x="8979" y="1040"/>
                </a:cubicBezTo>
                <a:lnTo>
                  <a:pt x="8979" y="1387"/>
                </a:lnTo>
                <a:lnTo>
                  <a:pt x="2836" y="1387"/>
                </a:lnTo>
                <a:lnTo>
                  <a:pt x="2836" y="1040"/>
                </a:lnTo>
                <a:cubicBezTo>
                  <a:pt x="2804" y="851"/>
                  <a:pt x="2962" y="694"/>
                  <a:pt x="3151" y="694"/>
                </a:cubicBezTo>
                <a:close/>
                <a:moveTo>
                  <a:pt x="4505" y="3435"/>
                </a:moveTo>
                <a:cubicBezTo>
                  <a:pt x="4694" y="3435"/>
                  <a:pt x="4852" y="3592"/>
                  <a:pt x="4852" y="3781"/>
                </a:cubicBezTo>
                <a:lnTo>
                  <a:pt x="4852" y="5829"/>
                </a:lnTo>
                <a:cubicBezTo>
                  <a:pt x="4852" y="6049"/>
                  <a:pt x="4694" y="6207"/>
                  <a:pt x="4505" y="6207"/>
                </a:cubicBezTo>
                <a:lnTo>
                  <a:pt x="3812" y="6207"/>
                </a:lnTo>
                <a:cubicBezTo>
                  <a:pt x="3623" y="6207"/>
                  <a:pt x="3466" y="6365"/>
                  <a:pt x="3466" y="6554"/>
                </a:cubicBezTo>
                <a:lnTo>
                  <a:pt x="3466" y="7089"/>
                </a:lnTo>
                <a:lnTo>
                  <a:pt x="2678" y="6302"/>
                </a:lnTo>
                <a:cubicBezTo>
                  <a:pt x="2615" y="6239"/>
                  <a:pt x="2520" y="6207"/>
                  <a:pt x="2457" y="6207"/>
                </a:cubicBezTo>
                <a:lnTo>
                  <a:pt x="1071" y="6207"/>
                </a:lnTo>
                <a:cubicBezTo>
                  <a:pt x="882" y="6144"/>
                  <a:pt x="725" y="5986"/>
                  <a:pt x="725" y="5829"/>
                </a:cubicBezTo>
                <a:lnTo>
                  <a:pt x="725" y="3781"/>
                </a:lnTo>
                <a:cubicBezTo>
                  <a:pt x="725" y="3592"/>
                  <a:pt x="882" y="3435"/>
                  <a:pt x="1071" y="3435"/>
                </a:cubicBezTo>
                <a:close/>
                <a:moveTo>
                  <a:pt x="10680" y="3435"/>
                </a:moveTo>
                <a:cubicBezTo>
                  <a:pt x="10869" y="3435"/>
                  <a:pt x="11027" y="3592"/>
                  <a:pt x="11027" y="3781"/>
                </a:cubicBezTo>
                <a:lnTo>
                  <a:pt x="11027" y="5829"/>
                </a:lnTo>
                <a:cubicBezTo>
                  <a:pt x="11027" y="6049"/>
                  <a:pt x="10869" y="6207"/>
                  <a:pt x="10680" y="6207"/>
                </a:cubicBezTo>
                <a:lnTo>
                  <a:pt x="9294" y="6207"/>
                </a:lnTo>
                <a:cubicBezTo>
                  <a:pt x="9231" y="6207"/>
                  <a:pt x="9105" y="6239"/>
                  <a:pt x="9074" y="6302"/>
                </a:cubicBezTo>
                <a:lnTo>
                  <a:pt x="8286" y="7089"/>
                </a:lnTo>
                <a:lnTo>
                  <a:pt x="8286" y="6554"/>
                </a:lnTo>
                <a:cubicBezTo>
                  <a:pt x="8286" y="6365"/>
                  <a:pt x="8128" y="6207"/>
                  <a:pt x="7908" y="6207"/>
                </a:cubicBezTo>
                <a:lnTo>
                  <a:pt x="7246" y="6207"/>
                </a:lnTo>
                <a:cubicBezTo>
                  <a:pt x="7057" y="6207"/>
                  <a:pt x="6900" y="6049"/>
                  <a:pt x="6900" y="5829"/>
                </a:cubicBezTo>
                <a:lnTo>
                  <a:pt x="6900" y="3781"/>
                </a:lnTo>
                <a:cubicBezTo>
                  <a:pt x="6900" y="3592"/>
                  <a:pt x="7057" y="3435"/>
                  <a:pt x="7246" y="3435"/>
                </a:cubicBezTo>
                <a:close/>
                <a:moveTo>
                  <a:pt x="8948" y="2048"/>
                </a:moveTo>
                <a:lnTo>
                  <a:pt x="8948" y="2773"/>
                </a:lnTo>
                <a:lnTo>
                  <a:pt x="7246" y="2773"/>
                </a:lnTo>
                <a:cubicBezTo>
                  <a:pt x="6711" y="2773"/>
                  <a:pt x="6238" y="3246"/>
                  <a:pt x="6238" y="3781"/>
                </a:cubicBezTo>
                <a:lnTo>
                  <a:pt x="6238" y="5829"/>
                </a:lnTo>
                <a:cubicBezTo>
                  <a:pt x="6238" y="6396"/>
                  <a:pt x="6711" y="6869"/>
                  <a:pt x="7246" y="6869"/>
                </a:cubicBezTo>
                <a:lnTo>
                  <a:pt x="7593" y="6869"/>
                </a:lnTo>
                <a:lnTo>
                  <a:pt x="7593" y="7877"/>
                </a:lnTo>
                <a:cubicBezTo>
                  <a:pt x="7593" y="8034"/>
                  <a:pt x="7687" y="8160"/>
                  <a:pt x="7813" y="8192"/>
                </a:cubicBezTo>
                <a:cubicBezTo>
                  <a:pt x="7852" y="8218"/>
                  <a:pt x="7902" y="8233"/>
                  <a:pt x="7954" y="8233"/>
                </a:cubicBezTo>
                <a:cubicBezTo>
                  <a:pt x="8028" y="8233"/>
                  <a:pt x="8105" y="8203"/>
                  <a:pt x="8160" y="8129"/>
                </a:cubicBezTo>
                <a:lnTo>
                  <a:pt x="8948" y="7341"/>
                </a:lnTo>
                <a:lnTo>
                  <a:pt x="8948" y="8916"/>
                </a:lnTo>
                <a:lnTo>
                  <a:pt x="2804" y="8916"/>
                </a:lnTo>
                <a:lnTo>
                  <a:pt x="2804" y="7341"/>
                </a:lnTo>
                <a:lnTo>
                  <a:pt x="3592" y="8129"/>
                </a:lnTo>
                <a:cubicBezTo>
                  <a:pt x="3636" y="8173"/>
                  <a:pt x="3728" y="8218"/>
                  <a:pt x="3823" y="8218"/>
                </a:cubicBezTo>
                <a:cubicBezTo>
                  <a:pt x="3862" y="8218"/>
                  <a:pt x="3901" y="8210"/>
                  <a:pt x="3938" y="8192"/>
                </a:cubicBezTo>
                <a:cubicBezTo>
                  <a:pt x="4064" y="8160"/>
                  <a:pt x="4127" y="8003"/>
                  <a:pt x="4127" y="7877"/>
                </a:cubicBezTo>
                <a:lnTo>
                  <a:pt x="4127" y="6869"/>
                </a:lnTo>
                <a:lnTo>
                  <a:pt x="4505" y="6869"/>
                </a:lnTo>
                <a:cubicBezTo>
                  <a:pt x="5041" y="6869"/>
                  <a:pt x="5513" y="6396"/>
                  <a:pt x="5513" y="5829"/>
                </a:cubicBezTo>
                <a:lnTo>
                  <a:pt x="5513" y="3781"/>
                </a:lnTo>
                <a:cubicBezTo>
                  <a:pt x="5513" y="3246"/>
                  <a:pt x="5041" y="2773"/>
                  <a:pt x="4505" y="2773"/>
                </a:cubicBezTo>
                <a:lnTo>
                  <a:pt x="2804" y="2773"/>
                </a:lnTo>
                <a:lnTo>
                  <a:pt x="2804" y="2048"/>
                </a:lnTo>
                <a:close/>
                <a:moveTo>
                  <a:pt x="8948" y="9547"/>
                </a:moveTo>
                <a:lnTo>
                  <a:pt x="8948" y="10618"/>
                </a:lnTo>
                <a:cubicBezTo>
                  <a:pt x="8948" y="10838"/>
                  <a:pt x="8790" y="10964"/>
                  <a:pt x="8632" y="10964"/>
                </a:cubicBezTo>
                <a:lnTo>
                  <a:pt x="3151" y="10964"/>
                </a:lnTo>
                <a:cubicBezTo>
                  <a:pt x="2962" y="10964"/>
                  <a:pt x="2804" y="10807"/>
                  <a:pt x="2804" y="10618"/>
                </a:cubicBezTo>
                <a:lnTo>
                  <a:pt x="2804" y="9547"/>
                </a:lnTo>
                <a:close/>
                <a:moveTo>
                  <a:pt x="3119" y="1"/>
                </a:moveTo>
                <a:cubicBezTo>
                  <a:pt x="2552" y="1"/>
                  <a:pt x="2079" y="473"/>
                  <a:pt x="2079" y="1040"/>
                </a:cubicBezTo>
                <a:lnTo>
                  <a:pt x="2079" y="2773"/>
                </a:lnTo>
                <a:lnTo>
                  <a:pt x="1040" y="2773"/>
                </a:lnTo>
                <a:cubicBezTo>
                  <a:pt x="473" y="2773"/>
                  <a:pt x="0" y="3246"/>
                  <a:pt x="0" y="3781"/>
                </a:cubicBezTo>
                <a:lnTo>
                  <a:pt x="0" y="5829"/>
                </a:lnTo>
                <a:cubicBezTo>
                  <a:pt x="0" y="6396"/>
                  <a:pt x="473" y="6869"/>
                  <a:pt x="1040" y="6869"/>
                </a:cubicBezTo>
                <a:lnTo>
                  <a:pt x="2079" y="6869"/>
                </a:lnTo>
                <a:lnTo>
                  <a:pt x="2079" y="10649"/>
                </a:lnTo>
                <a:cubicBezTo>
                  <a:pt x="2079" y="11185"/>
                  <a:pt x="2552" y="11657"/>
                  <a:pt x="3119" y="11657"/>
                </a:cubicBezTo>
                <a:lnTo>
                  <a:pt x="8601" y="11657"/>
                </a:lnTo>
                <a:cubicBezTo>
                  <a:pt x="9137" y="11657"/>
                  <a:pt x="9609" y="11185"/>
                  <a:pt x="9609" y="10649"/>
                </a:cubicBezTo>
                <a:lnTo>
                  <a:pt x="9609" y="6869"/>
                </a:lnTo>
                <a:lnTo>
                  <a:pt x="10680" y="6869"/>
                </a:lnTo>
                <a:cubicBezTo>
                  <a:pt x="11216" y="6869"/>
                  <a:pt x="11688" y="6396"/>
                  <a:pt x="11688" y="5829"/>
                </a:cubicBezTo>
                <a:lnTo>
                  <a:pt x="11688" y="3781"/>
                </a:lnTo>
                <a:cubicBezTo>
                  <a:pt x="11688" y="3214"/>
                  <a:pt x="11279" y="2773"/>
                  <a:pt x="10680" y="2773"/>
                </a:cubicBezTo>
                <a:lnTo>
                  <a:pt x="9609" y="2773"/>
                </a:lnTo>
                <a:lnTo>
                  <a:pt x="9609" y="1040"/>
                </a:lnTo>
                <a:cubicBezTo>
                  <a:pt x="9609" y="473"/>
                  <a:pt x="9137" y="1"/>
                  <a:pt x="8601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67" name="Google Shape;6253;p53">
            <a:extLst>
              <a:ext uri="{FF2B5EF4-FFF2-40B4-BE49-F238E27FC236}">
                <a16:creationId xmlns:a16="http://schemas.microsoft.com/office/drawing/2014/main" id="{89E69E96-03A5-261F-2EB1-1E36FFCC333F}"/>
              </a:ext>
            </a:extLst>
          </p:cNvPr>
          <p:cNvGrpSpPr/>
          <p:nvPr/>
        </p:nvGrpSpPr>
        <p:grpSpPr>
          <a:xfrm>
            <a:off x="2624826" y="2445793"/>
            <a:ext cx="480229" cy="512030"/>
            <a:chOff x="-34767825" y="1914325"/>
            <a:chExt cx="273325" cy="291425"/>
          </a:xfrm>
          <a:solidFill>
            <a:srgbClr val="054B99"/>
          </a:solidFill>
        </p:grpSpPr>
        <p:sp>
          <p:nvSpPr>
            <p:cNvPr id="2368" name="Google Shape;6254;p53">
              <a:extLst>
                <a:ext uri="{FF2B5EF4-FFF2-40B4-BE49-F238E27FC236}">
                  <a16:creationId xmlns:a16="http://schemas.microsoft.com/office/drawing/2014/main" id="{B616C6AB-59CD-8618-294A-4BDE322814AA}"/>
                </a:ext>
              </a:extLst>
            </p:cNvPr>
            <p:cNvSpPr/>
            <p:nvPr/>
          </p:nvSpPr>
          <p:spPr>
            <a:xfrm>
              <a:off x="-34767825" y="1914325"/>
              <a:ext cx="273325" cy="291425"/>
            </a:xfrm>
            <a:custGeom>
              <a:avLst/>
              <a:gdLst/>
              <a:ahLst/>
              <a:cxnLst/>
              <a:rect l="l" t="t" r="r" b="b"/>
              <a:pathLst>
                <a:path w="10933" h="11657" extrusionOk="0">
                  <a:moveTo>
                    <a:pt x="5954" y="662"/>
                  </a:moveTo>
                  <a:cubicBezTo>
                    <a:pt x="5702" y="851"/>
                    <a:pt x="5482" y="1103"/>
                    <a:pt x="5324" y="1355"/>
                  </a:cubicBezTo>
                  <a:lnTo>
                    <a:pt x="693" y="1355"/>
                  </a:lnTo>
                  <a:lnTo>
                    <a:pt x="693" y="1008"/>
                  </a:lnTo>
                  <a:cubicBezTo>
                    <a:pt x="662" y="819"/>
                    <a:pt x="819" y="662"/>
                    <a:pt x="1008" y="662"/>
                  </a:cubicBezTo>
                  <a:close/>
                  <a:moveTo>
                    <a:pt x="7902" y="692"/>
                  </a:moveTo>
                  <a:cubicBezTo>
                    <a:pt x="9199" y="692"/>
                    <a:pt x="10239" y="1752"/>
                    <a:pt x="10239" y="3056"/>
                  </a:cubicBezTo>
                  <a:cubicBezTo>
                    <a:pt x="10239" y="4411"/>
                    <a:pt x="9168" y="5450"/>
                    <a:pt x="7845" y="5450"/>
                  </a:cubicBezTo>
                  <a:cubicBezTo>
                    <a:pt x="7404" y="5450"/>
                    <a:pt x="6963" y="5356"/>
                    <a:pt x="6585" y="5104"/>
                  </a:cubicBezTo>
                  <a:cubicBezTo>
                    <a:pt x="6519" y="5082"/>
                    <a:pt x="6454" y="5045"/>
                    <a:pt x="6389" y="5045"/>
                  </a:cubicBezTo>
                  <a:cubicBezTo>
                    <a:pt x="6360" y="5045"/>
                    <a:pt x="6330" y="5053"/>
                    <a:pt x="6301" y="5072"/>
                  </a:cubicBezTo>
                  <a:lnTo>
                    <a:pt x="5671" y="5261"/>
                  </a:lnTo>
                  <a:lnTo>
                    <a:pt x="5860" y="4631"/>
                  </a:lnTo>
                  <a:cubicBezTo>
                    <a:pt x="5923" y="4568"/>
                    <a:pt x="5860" y="4442"/>
                    <a:pt x="5828" y="4348"/>
                  </a:cubicBezTo>
                  <a:cubicBezTo>
                    <a:pt x="5608" y="3970"/>
                    <a:pt x="5482" y="3529"/>
                    <a:pt x="5482" y="3087"/>
                  </a:cubicBezTo>
                  <a:cubicBezTo>
                    <a:pt x="5482" y="2678"/>
                    <a:pt x="5608" y="2268"/>
                    <a:pt x="5765" y="1953"/>
                  </a:cubicBezTo>
                  <a:cubicBezTo>
                    <a:pt x="5797" y="1922"/>
                    <a:pt x="5797" y="1922"/>
                    <a:pt x="5797" y="1859"/>
                  </a:cubicBezTo>
                  <a:cubicBezTo>
                    <a:pt x="6207" y="1166"/>
                    <a:pt x="6963" y="693"/>
                    <a:pt x="7845" y="693"/>
                  </a:cubicBezTo>
                  <a:cubicBezTo>
                    <a:pt x="7864" y="693"/>
                    <a:pt x="7883" y="692"/>
                    <a:pt x="7902" y="692"/>
                  </a:cubicBezTo>
                  <a:close/>
                  <a:moveTo>
                    <a:pt x="3749" y="5450"/>
                  </a:moveTo>
                  <a:cubicBezTo>
                    <a:pt x="4127" y="5450"/>
                    <a:pt x="4411" y="5765"/>
                    <a:pt x="4411" y="6143"/>
                  </a:cubicBezTo>
                  <a:cubicBezTo>
                    <a:pt x="4411" y="6521"/>
                    <a:pt x="4096" y="6805"/>
                    <a:pt x="3749" y="6805"/>
                  </a:cubicBezTo>
                  <a:cubicBezTo>
                    <a:pt x="3732" y="6806"/>
                    <a:pt x="3714" y="6807"/>
                    <a:pt x="3697" y="6807"/>
                  </a:cubicBezTo>
                  <a:cubicBezTo>
                    <a:pt x="3343" y="6807"/>
                    <a:pt x="3056" y="6504"/>
                    <a:pt x="3056" y="6143"/>
                  </a:cubicBezTo>
                  <a:cubicBezTo>
                    <a:pt x="3056" y="5734"/>
                    <a:pt x="3371" y="5450"/>
                    <a:pt x="3749" y="5450"/>
                  </a:cubicBezTo>
                  <a:close/>
                  <a:moveTo>
                    <a:pt x="4946" y="1985"/>
                  </a:moveTo>
                  <a:cubicBezTo>
                    <a:pt x="4852" y="2300"/>
                    <a:pt x="4789" y="2646"/>
                    <a:pt x="4789" y="3024"/>
                  </a:cubicBezTo>
                  <a:cubicBezTo>
                    <a:pt x="4757" y="3560"/>
                    <a:pt x="4915" y="4096"/>
                    <a:pt x="5167" y="4568"/>
                  </a:cubicBezTo>
                  <a:lnTo>
                    <a:pt x="4883" y="5387"/>
                  </a:lnTo>
                  <a:cubicBezTo>
                    <a:pt x="4631" y="5009"/>
                    <a:pt x="4222" y="4757"/>
                    <a:pt x="3749" y="4757"/>
                  </a:cubicBezTo>
                  <a:cubicBezTo>
                    <a:pt x="2993" y="4757"/>
                    <a:pt x="2363" y="5387"/>
                    <a:pt x="2363" y="6143"/>
                  </a:cubicBezTo>
                  <a:cubicBezTo>
                    <a:pt x="2363" y="6490"/>
                    <a:pt x="2489" y="6805"/>
                    <a:pt x="2709" y="7026"/>
                  </a:cubicBezTo>
                  <a:cubicBezTo>
                    <a:pt x="2016" y="7404"/>
                    <a:pt x="1481" y="8065"/>
                    <a:pt x="1386" y="8853"/>
                  </a:cubicBezTo>
                  <a:lnTo>
                    <a:pt x="662" y="8853"/>
                  </a:lnTo>
                  <a:lnTo>
                    <a:pt x="662" y="1985"/>
                  </a:lnTo>
                  <a:close/>
                  <a:moveTo>
                    <a:pt x="3749" y="7498"/>
                  </a:moveTo>
                  <a:cubicBezTo>
                    <a:pt x="4568" y="7498"/>
                    <a:pt x="5261" y="8097"/>
                    <a:pt x="5419" y="8884"/>
                  </a:cubicBezTo>
                  <a:lnTo>
                    <a:pt x="2079" y="8884"/>
                  </a:lnTo>
                  <a:cubicBezTo>
                    <a:pt x="2237" y="8097"/>
                    <a:pt x="2899" y="7498"/>
                    <a:pt x="3749" y="7498"/>
                  </a:cubicBezTo>
                  <a:close/>
                  <a:moveTo>
                    <a:pt x="6364" y="5765"/>
                  </a:moveTo>
                  <a:cubicBezTo>
                    <a:pt x="6522" y="5860"/>
                    <a:pt x="6679" y="5923"/>
                    <a:pt x="6837" y="5986"/>
                  </a:cubicBezTo>
                  <a:lnTo>
                    <a:pt x="6837" y="8884"/>
                  </a:lnTo>
                  <a:lnTo>
                    <a:pt x="6112" y="8884"/>
                  </a:lnTo>
                  <a:cubicBezTo>
                    <a:pt x="5986" y="8065"/>
                    <a:pt x="5482" y="7404"/>
                    <a:pt x="4757" y="7089"/>
                  </a:cubicBezTo>
                  <a:cubicBezTo>
                    <a:pt x="5009" y="6837"/>
                    <a:pt x="5104" y="6521"/>
                    <a:pt x="5104" y="6175"/>
                  </a:cubicBezTo>
                  <a:lnTo>
                    <a:pt x="5230" y="6175"/>
                  </a:lnTo>
                  <a:lnTo>
                    <a:pt x="6364" y="5765"/>
                  </a:lnTo>
                  <a:close/>
                  <a:moveTo>
                    <a:pt x="6805" y="9514"/>
                  </a:moveTo>
                  <a:lnTo>
                    <a:pt x="6805" y="10586"/>
                  </a:lnTo>
                  <a:cubicBezTo>
                    <a:pt x="6805" y="10775"/>
                    <a:pt x="6648" y="10932"/>
                    <a:pt x="6490" y="10932"/>
                  </a:cubicBezTo>
                  <a:lnTo>
                    <a:pt x="1008" y="10932"/>
                  </a:lnTo>
                  <a:cubicBezTo>
                    <a:pt x="819" y="10932"/>
                    <a:pt x="662" y="10775"/>
                    <a:pt x="662" y="10586"/>
                  </a:cubicBezTo>
                  <a:lnTo>
                    <a:pt x="662" y="9514"/>
                  </a:lnTo>
                  <a:close/>
                  <a:moveTo>
                    <a:pt x="1008" y="0"/>
                  </a:moveTo>
                  <a:cubicBezTo>
                    <a:pt x="473" y="0"/>
                    <a:pt x="0" y="473"/>
                    <a:pt x="0" y="1040"/>
                  </a:cubicBezTo>
                  <a:lnTo>
                    <a:pt x="0" y="10649"/>
                  </a:lnTo>
                  <a:cubicBezTo>
                    <a:pt x="0" y="11184"/>
                    <a:pt x="441" y="11657"/>
                    <a:pt x="1008" y="11657"/>
                  </a:cubicBezTo>
                  <a:lnTo>
                    <a:pt x="6490" y="11657"/>
                  </a:lnTo>
                  <a:cubicBezTo>
                    <a:pt x="7057" y="11657"/>
                    <a:pt x="7530" y="11184"/>
                    <a:pt x="7530" y="10617"/>
                  </a:cubicBezTo>
                  <a:lnTo>
                    <a:pt x="7530" y="6143"/>
                  </a:lnTo>
                  <a:cubicBezTo>
                    <a:pt x="7624" y="6143"/>
                    <a:pt x="7750" y="6175"/>
                    <a:pt x="7876" y="6175"/>
                  </a:cubicBezTo>
                  <a:cubicBezTo>
                    <a:pt x="9578" y="6175"/>
                    <a:pt x="10932" y="4789"/>
                    <a:pt x="10932" y="3087"/>
                  </a:cubicBezTo>
                  <a:cubicBezTo>
                    <a:pt x="10932" y="1418"/>
                    <a:pt x="9578" y="0"/>
                    <a:pt x="78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6255;p53">
              <a:extLst>
                <a:ext uri="{FF2B5EF4-FFF2-40B4-BE49-F238E27FC236}">
                  <a16:creationId xmlns:a16="http://schemas.microsoft.com/office/drawing/2014/main" id="{DD20B020-D4E7-E3A9-0AA0-739C9D420215}"/>
                </a:ext>
              </a:extLst>
            </p:cNvPr>
            <p:cNvSpPr/>
            <p:nvPr/>
          </p:nvSpPr>
          <p:spPr>
            <a:xfrm>
              <a:off x="-34579600" y="194740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89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6256;p53">
              <a:extLst>
                <a:ext uri="{FF2B5EF4-FFF2-40B4-BE49-F238E27FC236}">
                  <a16:creationId xmlns:a16="http://schemas.microsoft.com/office/drawing/2014/main" id="{5274BA74-A65B-6CFF-F688-499EB534295B}"/>
                </a:ext>
              </a:extLst>
            </p:cNvPr>
            <p:cNvSpPr/>
            <p:nvPr/>
          </p:nvSpPr>
          <p:spPr>
            <a:xfrm>
              <a:off x="-34581175" y="1982050"/>
              <a:ext cx="18150" cy="52000"/>
            </a:xfrm>
            <a:custGeom>
              <a:avLst/>
              <a:gdLst/>
              <a:ahLst/>
              <a:cxnLst/>
              <a:rect l="l" t="t" r="r" b="b"/>
              <a:pathLst>
                <a:path w="726" h="2080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733"/>
                  </a:lnTo>
                  <a:cubicBezTo>
                    <a:pt x="1" y="1922"/>
                    <a:pt x="158" y="2080"/>
                    <a:pt x="379" y="2080"/>
                  </a:cubicBezTo>
                  <a:cubicBezTo>
                    <a:pt x="568" y="2080"/>
                    <a:pt x="725" y="1922"/>
                    <a:pt x="725" y="1733"/>
                  </a:cubicBezTo>
                  <a:lnTo>
                    <a:pt x="725" y="347"/>
                  </a:ln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71" name="Google Shape;6257;p53">
            <a:extLst>
              <a:ext uri="{FF2B5EF4-FFF2-40B4-BE49-F238E27FC236}">
                <a16:creationId xmlns:a16="http://schemas.microsoft.com/office/drawing/2014/main" id="{1270CF90-D901-D082-C3CE-FBC713061787}"/>
              </a:ext>
            </a:extLst>
          </p:cNvPr>
          <p:cNvGrpSpPr/>
          <p:nvPr/>
        </p:nvGrpSpPr>
        <p:grpSpPr>
          <a:xfrm>
            <a:off x="2606839" y="3097570"/>
            <a:ext cx="516203" cy="514841"/>
            <a:chOff x="-34778075" y="2272675"/>
            <a:chExt cx="293800" cy="293025"/>
          </a:xfrm>
          <a:solidFill>
            <a:srgbClr val="054B99"/>
          </a:solidFill>
        </p:grpSpPr>
        <p:sp>
          <p:nvSpPr>
            <p:cNvPr id="2372" name="Google Shape;6258;p53">
              <a:extLst>
                <a:ext uri="{FF2B5EF4-FFF2-40B4-BE49-F238E27FC236}">
                  <a16:creationId xmlns:a16="http://schemas.microsoft.com/office/drawing/2014/main" id="{9F7B5260-B8F2-7508-BA00-3FD1FCAC6DB0}"/>
                </a:ext>
              </a:extLst>
            </p:cNvPr>
            <p:cNvSpPr/>
            <p:nvPr/>
          </p:nvSpPr>
          <p:spPr>
            <a:xfrm>
              <a:off x="-34725300" y="2324675"/>
              <a:ext cx="187475" cy="188250"/>
            </a:xfrm>
            <a:custGeom>
              <a:avLst/>
              <a:gdLst/>
              <a:ahLst/>
              <a:cxnLst/>
              <a:rect l="l" t="t" r="r" b="b"/>
              <a:pathLst>
                <a:path w="7499" h="7530" extrusionOk="0">
                  <a:moveTo>
                    <a:pt x="4127" y="693"/>
                  </a:moveTo>
                  <a:lnTo>
                    <a:pt x="4127" y="1134"/>
                  </a:lnTo>
                  <a:cubicBezTo>
                    <a:pt x="4127" y="1292"/>
                    <a:pt x="4253" y="1418"/>
                    <a:pt x="4411" y="1449"/>
                  </a:cubicBezTo>
                  <a:cubicBezTo>
                    <a:pt x="4600" y="1481"/>
                    <a:pt x="4821" y="1607"/>
                    <a:pt x="4978" y="1701"/>
                  </a:cubicBezTo>
                  <a:cubicBezTo>
                    <a:pt x="5023" y="1724"/>
                    <a:pt x="5075" y="1734"/>
                    <a:pt x="5130" y="1734"/>
                  </a:cubicBezTo>
                  <a:cubicBezTo>
                    <a:pt x="5230" y="1734"/>
                    <a:pt x="5338" y="1699"/>
                    <a:pt x="5419" y="1638"/>
                  </a:cubicBezTo>
                  <a:lnTo>
                    <a:pt x="5734" y="1323"/>
                  </a:lnTo>
                  <a:lnTo>
                    <a:pt x="6207" y="1796"/>
                  </a:lnTo>
                  <a:lnTo>
                    <a:pt x="5892" y="2111"/>
                  </a:lnTo>
                  <a:cubicBezTo>
                    <a:pt x="5766" y="2237"/>
                    <a:pt x="5766" y="2394"/>
                    <a:pt x="5860" y="2552"/>
                  </a:cubicBezTo>
                  <a:cubicBezTo>
                    <a:pt x="5986" y="2741"/>
                    <a:pt x="6049" y="2961"/>
                    <a:pt x="6081" y="3150"/>
                  </a:cubicBezTo>
                  <a:cubicBezTo>
                    <a:pt x="6144" y="3308"/>
                    <a:pt x="6238" y="3434"/>
                    <a:pt x="6396" y="3434"/>
                  </a:cubicBezTo>
                  <a:lnTo>
                    <a:pt x="6837" y="3434"/>
                  </a:lnTo>
                  <a:lnTo>
                    <a:pt x="6837" y="4096"/>
                  </a:lnTo>
                  <a:lnTo>
                    <a:pt x="6396" y="4096"/>
                  </a:lnTo>
                  <a:cubicBezTo>
                    <a:pt x="6238" y="4096"/>
                    <a:pt x="6144" y="4222"/>
                    <a:pt x="6081" y="4379"/>
                  </a:cubicBezTo>
                  <a:cubicBezTo>
                    <a:pt x="6049" y="4568"/>
                    <a:pt x="5923" y="4789"/>
                    <a:pt x="5860" y="4946"/>
                  </a:cubicBezTo>
                  <a:cubicBezTo>
                    <a:pt x="5766" y="5072"/>
                    <a:pt x="5829" y="5261"/>
                    <a:pt x="5892" y="5387"/>
                  </a:cubicBezTo>
                  <a:lnTo>
                    <a:pt x="6207" y="5702"/>
                  </a:lnTo>
                  <a:lnTo>
                    <a:pt x="5734" y="6175"/>
                  </a:lnTo>
                  <a:lnTo>
                    <a:pt x="5419" y="5860"/>
                  </a:lnTo>
                  <a:cubicBezTo>
                    <a:pt x="5352" y="5792"/>
                    <a:pt x="5275" y="5761"/>
                    <a:pt x="5194" y="5761"/>
                  </a:cubicBezTo>
                  <a:cubicBezTo>
                    <a:pt x="5124" y="5761"/>
                    <a:pt x="5051" y="5785"/>
                    <a:pt x="4978" y="5828"/>
                  </a:cubicBezTo>
                  <a:cubicBezTo>
                    <a:pt x="4789" y="5954"/>
                    <a:pt x="4600" y="6017"/>
                    <a:pt x="4411" y="6049"/>
                  </a:cubicBezTo>
                  <a:cubicBezTo>
                    <a:pt x="4253" y="6080"/>
                    <a:pt x="4127" y="6206"/>
                    <a:pt x="4127" y="6364"/>
                  </a:cubicBezTo>
                  <a:lnTo>
                    <a:pt x="4127" y="6805"/>
                  </a:lnTo>
                  <a:lnTo>
                    <a:pt x="3466" y="6805"/>
                  </a:lnTo>
                  <a:lnTo>
                    <a:pt x="3466" y="6364"/>
                  </a:lnTo>
                  <a:cubicBezTo>
                    <a:pt x="3466" y="6206"/>
                    <a:pt x="3340" y="6112"/>
                    <a:pt x="3182" y="6049"/>
                  </a:cubicBezTo>
                  <a:cubicBezTo>
                    <a:pt x="2993" y="6017"/>
                    <a:pt x="2741" y="5891"/>
                    <a:pt x="2584" y="5828"/>
                  </a:cubicBezTo>
                  <a:cubicBezTo>
                    <a:pt x="2549" y="5794"/>
                    <a:pt x="2497" y="5780"/>
                    <a:pt x="2441" y="5780"/>
                  </a:cubicBezTo>
                  <a:cubicBezTo>
                    <a:pt x="2344" y="5780"/>
                    <a:pt x="2234" y="5820"/>
                    <a:pt x="2174" y="5860"/>
                  </a:cubicBezTo>
                  <a:lnTo>
                    <a:pt x="1859" y="6175"/>
                  </a:lnTo>
                  <a:lnTo>
                    <a:pt x="1387" y="5702"/>
                  </a:lnTo>
                  <a:lnTo>
                    <a:pt x="1702" y="5387"/>
                  </a:lnTo>
                  <a:cubicBezTo>
                    <a:pt x="1796" y="5261"/>
                    <a:pt x="1796" y="5104"/>
                    <a:pt x="1733" y="4946"/>
                  </a:cubicBezTo>
                  <a:cubicBezTo>
                    <a:pt x="1607" y="4757"/>
                    <a:pt x="1544" y="4568"/>
                    <a:pt x="1481" y="4379"/>
                  </a:cubicBezTo>
                  <a:cubicBezTo>
                    <a:pt x="1450" y="4222"/>
                    <a:pt x="1324" y="4096"/>
                    <a:pt x="1166" y="4096"/>
                  </a:cubicBezTo>
                  <a:lnTo>
                    <a:pt x="756" y="4096"/>
                  </a:lnTo>
                  <a:lnTo>
                    <a:pt x="756" y="3434"/>
                  </a:lnTo>
                  <a:lnTo>
                    <a:pt x="1166" y="3434"/>
                  </a:lnTo>
                  <a:cubicBezTo>
                    <a:pt x="1324" y="3434"/>
                    <a:pt x="1450" y="3308"/>
                    <a:pt x="1481" y="3150"/>
                  </a:cubicBezTo>
                  <a:cubicBezTo>
                    <a:pt x="1544" y="2961"/>
                    <a:pt x="1639" y="2709"/>
                    <a:pt x="1733" y="2552"/>
                  </a:cubicBezTo>
                  <a:cubicBezTo>
                    <a:pt x="1796" y="2426"/>
                    <a:pt x="1765" y="2237"/>
                    <a:pt x="1702" y="2111"/>
                  </a:cubicBezTo>
                  <a:lnTo>
                    <a:pt x="1387" y="1796"/>
                  </a:lnTo>
                  <a:lnTo>
                    <a:pt x="1859" y="1323"/>
                  </a:lnTo>
                  <a:lnTo>
                    <a:pt x="2174" y="1638"/>
                  </a:lnTo>
                  <a:cubicBezTo>
                    <a:pt x="2230" y="1712"/>
                    <a:pt x="2307" y="1743"/>
                    <a:pt x="2392" y="1743"/>
                  </a:cubicBezTo>
                  <a:cubicBezTo>
                    <a:pt x="2453" y="1743"/>
                    <a:pt x="2518" y="1727"/>
                    <a:pt x="2584" y="1701"/>
                  </a:cubicBezTo>
                  <a:cubicBezTo>
                    <a:pt x="2804" y="1575"/>
                    <a:pt x="2993" y="1481"/>
                    <a:pt x="3182" y="1449"/>
                  </a:cubicBezTo>
                  <a:cubicBezTo>
                    <a:pt x="3340" y="1418"/>
                    <a:pt x="3466" y="1292"/>
                    <a:pt x="3466" y="1134"/>
                  </a:cubicBezTo>
                  <a:lnTo>
                    <a:pt x="3466" y="693"/>
                  </a:lnTo>
                  <a:close/>
                  <a:moveTo>
                    <a:pt x="3056" y="0"/>
                  </a:moveTo>
                  <a:cubicBezTo>
                    <a:pt x="2867" y="0"/>
                    <a:pt x="2710" y="158"/>
                    <a:pt x="2710" y="347"/>
                  </a:cubicBezTo>
                  <a:lnTo>
                    <a:pt x="2710" y="851"/>
                  </a:lnTo>
                  <a:cubicBezTo>
                    <a:pt x="2584" y="914"/>
                    <a:pt x="2521" y="945"/>
                    <a:pt x="2426" y="977"/>
                  </a:cubicBezTo>
                  <a:lnTo>
                    <a:pt x="2080" y="630"/>
                  </a:lnTo>
                  <a:cubicBezTo>
                    <a:pt x="1985" y="536"/>
                    <a:pt x="1922" y="504"/>
                    <a:pt x="1828" y="504"/>
                  </a:cubicBezTo>
                  <a:cubicBezTo>
                    <a:pt x="1765" y="504"/>
                    <a:pt x="1639" y="536"/>
                    <a:pt x="1607" y="630"/>
                  </a:cubicBezTo>
                  <a:lnTo>
                    <a:pt x="630" y="1607"/>
                  </a:lnTo>
                  <a:cubicBezTo>
                    <a:pt x="536" y="1701"/>
                    <a:pt x="504" y="1764"/>
                    <a:pt x="504" y="1859"/>
                  </a:cubicBezTo>
                  <a:cubicBezTo>
                    <a:pt x="504" y="1922"/>
                    <a:pt x="536" y="2048"/>
                    <a:pt x="630" y="2079"/>
                  </a:cubicBezTo>
                  <a:lnTo>
                    <a:pt x="977" y="2426"/>
                  </a:lnTo>
                  <a:cubicBezTo>
                    <a:pt x="945" y="2520"/>
                    <a:pt x="914" y="2646"/>
                    <a:pt x="851" y="2709"/>
                  </a:cubicBezTo>
                  <a:lnTo>
                    <a:pt x="347" y="2709"/>
                  </a:lnTo>
                  <a:cubicBezTo>
                    <a:pt x="158" y="2709"/>
                    <a:pt x="0" y="2867"/>
                    <a:pt x="0" y="3056"/>
                  </a:cubicBezTo>
                  <a:lnTo>
                    <a:pt x="0" y="4442"/>
                  </a:lnTo>
                  <a:cubicBezTo>
                    <a:pt x="0" y="4631"/>
                    <a:pt x="158" y="4789"/>
                    <a:pt x="347" y="4789"/>
                  </a:cubicBezTo>
                  <a:lnTo>
                    <a:pt x="851" y="4789"/>
                  </a:lnTo>
                  <a:cubicBezTo>
                    <a:pt x="882" y="4915"/>
                    <a:pt x="945" y="5009"/>
                    <a:pt x="977" y="5072"/>
                  </a:cubicBezTo>
                  <a:lnTo>
                    <a:pt x="630" y="5419"/>
                  </a:lnTo>
                  <a:cubicBezTo>
                    <a:pt x="536" y="5513"/>
                    <a:pt x="504" y="5576"/>
                    <a:pt x="504" y="5671"/>
                  </a:cubicBezTo>
                  <a:cubicBezTo>
                    <a:pt x="504" y="5734"/>
                    <a:pt x="536" y="5860"/>
                    <a:pt x="630" y="5891"/>
                  </a:cubicBezTo>
                  <a:lnTo>
                    <a:pt x="1607" y="6900"/>
                  </a:lnTo>
                  <a:cubicBezTo>
                    <a:pt x="1670" y="6963"/>
                    <a:pt x="1765" y="6994"/>
                    <a:pt x="1828" y="6994"/>
                  </a:cubicBezTo>
                  <a:cubicBezTo>
                    <a:pt x="1922" y="6994"/>
                    <a:pt x="2048" y="6963"/>
                    <a:pt x="2080" y="6900"/>
                  </a:cubicBezTo>
                  <a:lnTo>
                    <a:pt x="2426" y="6521"/>
                  </a:lnTo>
                  <a:cubicBezTo>
                    <a:pt x="2521" y="6585"/>
                    <a:pt x="2615" y="6616"/>
                    <a:pt x="2710" y="6648"/>
                  </a:cubicBezTo>
                  <a:lnTo>
                    <a:pt x="2710" y="7152"/>
                  </a:lnTo>
                  <a:cubicBezTo>
                    <a:pt x="2710" y="7372"/>
                    <a:pt x="2867" y="7530"/>
                    <a:pt x="3056" y="7530"/>
                  </a:cubicBezTo>
                  <a:lnTo>
                    <a:pt x="4443" y="7530"/>
                  </a:lnTo>
                  <a:cubicBezTo>
                    <a:pt x="4632" y="7530"/>
                    <a:pt x="4789" y="7372"/>
                    <a:pt x="4789" y="7152"/>
                  </a:cubicBezTo>
                  <a:lnTo>
                    <a:pt x="4789" y="6648"/>
                  </a:lnTo>
                  <a:cubicBezTo>
                    <a:pt x="4915" y="6616"/>
                    <a:pt x="4978" y="6585"/>
                    <a:pt x="5073" y="6521"/>
                  </a:cubicBezTo>
                  <a:lnTo>
                    <a:pt x="5419" y="6900"/>
                  </a:lnTo>
                  <a:cubicBezTo>
                    <a:pt x="5514" y="6963"/>
                    <a:pt x="5577" y="6994"/>
                    <a:pt x="5671" y="6994"/>
                  </a:cubicBezTo>
                  <a:cubicBezTo>
                    <a:pt x="5734" y="6994"/>
                    <a:pt x="5860" y="6963"/>
                    <a:pt x="5892" y="6900"/>
                  </a:cubicBezTo>
                  <a:lnTo>
                    <a:pt x="6868" y="5891"/>
                  </a:lnTo>
                  <a:cubicBezTo>
                    <a:pt x="6994" y="5797"/>
                    <a:pt x="6994" y="5545"/>
                    <a:pt x="6868" y="5419"/>
                  </a:cubicBezTo>
                  <a:lnTo>
                    <a:pt x="6522" y="5072"/>
                  </a:lnTo>
                  <a:cubicBezTo>
                    <a:pt x="6553" y="5009"/>
                    <a:pt x="6616" y="4883"/>
                    <a:pt x="6648" y="4789"/>
                  </a:cubicBezTo>
                  <a:lnTo>
                    <a:pt x="7152" y="4789"/>
                  </a:lnTo>
                  <a:cubicBezTo>
                    <a:pt x="7341" y="4789"/>
                    <a:pt x="7499" y="4631"/>
                    <a:pt x="7499" y="4442"/>
                  </a:cubicBezTo>
                  <a:lnTo>
                    <a:pt x="7499" y="3056"/>
                  </a:lnTo>
                  <a:cubicBezTo>
                    <a:pt x="7499" y="2867"/>
                    <a:pt x="7341" y="2709"/>
                    <a:pt x="7152" y="2709"/>
                  </a:cubicBezTo>
                  <a:lnTo>
                    <a:pt x="6648" y="2709"/>
                  </a:lnTo>
                  <a:cubicBezTo>
                    <a:pt x="6616" y="2583"/>
                    <a:pt x="6553" y="2520"/>
                    <a:pt x="6522" y="2426"/>
                  </a:cubicBezTo>
                  <a:lnTo>
                    <a:pt x="6868" y="2079"/>
                  </a:lnTo>
                  <a:cubicBezTo>
                    <a:pt x="6994" y="1953"/>
                    <a:pt x="6994" y="1733"/>
                    <a:pt x="6868" y="1607"/>
                  </a:cubicBezTo>
                  <a:lnTo>
                    <a:pt x="5892" y="630"/>
                  </a:lnTo>
                  <a:cubicBezTo>
                    <a:pt x="5829" y="536"/>
                    <a:pt x="5734" y="504"/>
                    <a:pt x="5671" y="504"/>
                  </a:cubicBezTo>
                  <a:cubicBezTo>
                    <a:pt x="5577" y="504"/>
                    <a:pt x="5451" y="536"/>
                    <a:pt x="5419" y="630"/>
                  </a:cubicBezTo>
                  <a:lnTo>
                    <a:pt x="5073" y="977"/>
                  </a:lnTo>
                  <a:cubicBezTo>
                    <a:pt x="4978" y="945"/>
                    <a:pt x="4884" y="914"/>
                    <a:pt x="4789" y="851"/>
                  </a:cubicBezTo>
                  <a:lnTo>
                    <a:pt x="4789" y="347"/>
                  </a:lnTo>
                  <a:cubicBezTo>
                    <a:pt x="4789" y="158"/>
                    <a:pt x="4632" y="0"/>
                    <a:pt x="44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6259;p53">
              <a:extLst>
                <a:ext uri="{FF2B5EF4-FFF2-40B4-BE49-F238E27FC236}">
                  <a16:creationId xmlns:a16="http://schemas.microsoft.com/office/drawing/2014/main" id="{30E1BFD3-4AA0-E08E-66D4-19E9C68D0F42}"/>
                </a:ext>
              </a:extLst>
            </p:cNvPr>
            <p:cNvSpPr/>
            <p:nvPr/>
          </p:nvSpPr>
          <p:spPr>
            <a:xfrm>
              <a:off x="-34673325" y="2375850"/>
              <a:ext cx="85100" cy="84300"/>
            </a:xfrm>
            <a:custGeom>
              <a:avLst/>
              <a:gdLst/>
              <a:ahLst/>
              <a:cxnLst/>
              <a:rect l="l" t="t" r="r" b="b"/>
              <a:pathLst>
                <a:path w="3404" h="3372" extrusionOk="0">
                  <a:moveTo>
                    <a:pt x="1702" y="662"/>
                  </a:moveTo>
                  <a:cubicBezTo>
                    <a:pt x="2238" y="662"/>
                    <a:pt x="2710" y="1135"/>
                    <a:pt x="2710" y="1702"/>
                  </a:cubicBezTo>
                  <a:cubicBezTo>
                    <a:pt x="2710" y="2238"/>
                    <a:pt x="2238" y="2710"/>
                    <a:pt x="1702" y="2710"/>
                  </a:cubicBezTo>
                  <a:cubicBezTo>
                    <a:pt x="1135" y="2710"/>
                    <a:pt x="662" y="2238"/>
                    <a:pt x="662" y="1702"/>
                  </a:cubicBezTo>
                  <a:cubicBezTo>
                    <a:pt x="662" y="1135"/>
                    <a:pt x="1135" y="662"/>
                    <a:pt x="1702" y="662"/>
                  </a:cubicBezTo>
                  <a:close/>
                  <a:moveTo>
                    <a:pt x="1702" y="1"/>
                  </a:moveTo>
                  <a:cubicBezTo>
                    <a:pt x="757" y="1"/>
                    <a:pt x="1" y="757"/>
                    <a:pt x="1" y="1702"/>
                  </a:cubicBezTo>
                  <a:cubicBezTo>
                    <a:pt x="1" y="2647"/>
                    <a:pt x="757" y="3372"/>
                    <a:pt x="1702" y="3372"/>
                  </a:cubicBezTo>
                  <a:cubicBezTo>
                    <a:pt x="2647" y="3372"/>
                    <a:pt x="3403" y="2647"/>
                    <a:pt x="3403" y="1702"/>
                  </a:cubicBezTo>
                  <a:cubicBezTo>
                    <a:pt x="3372" y="757"/>
                    <a:pt x="2647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6260;p53">
              <a:extLst>
                <a:ext uri="{FF2B5EF4-FFF2-40B4-BE49-F238E27FC236}">
                  <a16:creationId xmlns:a16="http://schemas.microsoft.com/office/drawing/2014/main" id="{82084B2D-7C44-C2AF-0053-E1C526C90B88}"/>
                </a:ext>
              </a:extLst>
            </p:cNvPr>
            <p:cNvSpPr/>
            <p:nvPr/>
          </p:nvSpPr>
          <p:spPr>
            <a:xfrm>
              <a:off x="-34778075" y="2272675"/>
              <a:ext cx="293800" cy="293025"/>
            </a:xfrm>
            <a:custGeom>
              <a:avLst/>
              <a:gdLst/>
              <a:ahLst/>
              <a:cxnLst/>
              <a:rect l="l" t="t" r="r" b="b"/>
              <a:pathLst>
                <a:path w="11752" h="11721" extrusionOk="0">
                  <a:moveTo>
                    <a:pt x="5892" y="694"/>
                  </a:moveTo>
                  <a:cubicBezTo>
                    <a:pt x="8727" y="694"/>
                    <a:pt x="11027" y="3025"/>
                    <a:pt x="11027" y="5861"/>
                  </a:cubicBezTo>
                  <a:cubicBezTo>
                    <a:pt x="10996" y="8665"/>
                    <a:pt x="8727" y="10964"/>
                    <a:pt x="5892" y="10964"/>
                  </a:cubicBezTo>
                  <a:cubicBezTo>
                    <a:pt x="4884" y="10964"/>
                    <a:pt x="3939" y="10712"/>
                    <a:pt x="3119" y="10177"/>
                  </a:cubicBezTo>
                  <a:cubicBezTo>
                    <a:pt x="3075" y="10154"/>
                    <a:pt x="2999" y="10132"/>
                    <a:pt x="2936" y="10132"/>
                  </a:cubicBezTo>
                  <a:cubicBezTo>
                    <a:pt x="2910" y="10132"/>
                    <a:pt x="2886" y="10136"/>
                    <a:pt x="2867" y="10145"/>
                  </a:cubicBezTo>
                  <a:lnTo>
                    <a:pt x="914" y="10775"/>
                  </a:lnTo>
                  <a:lnTo>
                    <a:pt x="1544" y="8854"/>
                  </a:lnTo>
                  <a:cubicBezTo>
                    <a:pt x="1576" y="8759"/>
                    <a:pt x="1544" y="8665"/>
                    <a:pt x="1513" y="8570"/>
                  </a:cubicBezTo>
                  <a:cubicBezTo>
                    <a:pt x="1009" y="7751"/>
                    <a:pt x="725" y="6806"/>
                    <a:pt x="725" y="5861"/>
                  </a:cubicBezTo>
                  <a:cubicBezTo>
                    <a:pt x="725" y="3025"/>
                    <a:pt x="3056" y="694"/>
                    <a:pt x="5892" y="694"/>
                  </a:cubicBezTo>
                  <a:close/>
                  <a:moveTo>
                    <a:pt x="5892" y="1"/>
                  </a:moveTo>
                  <a:cubicBezTo>
                    <a:pt x="4348" y="1"/>
                    <a:pt x="2867" y="568"/>
                    <a:pt x="1733" y="1733"/>
                  </a:cubicBezTo>
                  <a:cubicBezTo>
                    <a:pt x="631" y="2836"/>
                    <a:pt x="0" y="4285"/>
                    <a:pt x="0" y="5861"/>
                  </a:cubicBezTo>
                  <a:cubicBezTo>
                    <a:pt x="0" y="6869"/>
                    <a:pt x="284" y="7908"/>
                    <a:pt x="851" y="8822"/>
                  </a:cubicBezTo>
                  <a:lnTo>
                    <a:pt x="63" y="11248"/>
                  </a:lnTo>
                  <a:cubicBezTo>
                    <a:pt x="0" y="11374"/>
                    <a:pt x="63" y="11531"/>
                    <a:pt x="127" y="11594"/>
                  </a:cubicBezTo>
                  <a:cubicBezTo>
                    <a:pt x="197" y="11665"/>
                    <a:pt x="304" y="11701"/>
                    <a:pt x="392" y="11701"/>
                  </a:cubicBezTo>
                  <a:cubicBezTo>
                    <a:pt x="422" y="11701"/>
                    <a:pt x="449" y="11697"/>
                    <a:pt x="473" y="11689"/>
                  </a:cubicBezTo>
                  <a:lnTo>
                    <a:pt x="2930" y="10901"/>
                  </a:lnTo>
                  <a:cubicBezTo>
                    <a:pt x="3844" y="11437"/>
                    <a:pt x="4852" y="11720"/>
                    <a:pt x="5892" y="11720"/>
                  </a:cubicBezTo>
                  <a:cubicBezTo>
                    <a:pt x="7404" y="11720"/>
                    <a:pt x="8916" y="11122"/>
                    <a:pt x="10019" y="9988"/>
                  </a:cubicBezTo>
                  <a:cubicBezTo>
                    <a:pt x="11122" y="8885"/>
                    <a:pt x="11752" y="7436"/>
                    <a:pt x="11752" y="5861"/>
                  </a:cubicBezTo>
                  <a:cubicBezTo>
                    <a:pt x="11752" y="4317"/>
                    <a:pt x="11153" y="2805"/>
                    <a:pt x="10019" y="1702"/>
                  </a:cubicBezTo>
                  <a:cubicBezTo>
                    <a:pt x="8885" y="568"/>
                    <a:pt x="7404" y="1"/>
                    <a:pt x="58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75" name="Google Shape;6261;p53">
            <a:extLst>
              <a:ext uri="{FF2B5EF4-FFF2-40B4-BE49-F238E27FC236}">
                <a16:creationId xmlns:a16="http://schemas.microsoft.com/office/drawing/2014/main" id="{F92DE4BC-2336-C2FD-4620-B72F98341D69}"/>
              </a:ext>
            </a:extLst>
          </p:cNvPr>
          <p:cNvGrpSpPr/>
          <p:nvPr/>
        </p:nvGrpSpPr>
        <p:grpSpPr>
          <a:xfrm>
            <a:off x="2608904" y="3703708"/>
            <a:ext cx="512074" cy="512074"/>
            <a:chOff x="-34776500" y="2631825"/>
            <a:chExt cx="291450" cy="291450"/>
          </a:xfrm>
          <a:solidFill>
            <a:srgbClr val="054B99"/>
          </a:solidFill>
        </p:grpSpPr>
        <p:sp>
          <p:nvSpPr>
            <p:cNvPr id="2376" name="Google Shape;6262;p53">
              <a:extLst>
                <a:ext uri="{FF2B5EF4-FFF2-40B4-BE49-F238E27FC236}">
                  <a16:creationId xmlns:a16="http://schemas.microsoft.com/office/drawing/2014/main" id="{49DD7FA0-7152-3F64-9CC1-6F92C490B13B}"/>
                </a:ext>
              </a:extLst>
            </p:cNvPr>
            <p:cNvSpPr/>
            <p:nvPr/>
          </p:nvSpPr>
          <p:spPr>
            <a:xfrm>
              <a:off x="-34691425" y="2666500"/>
              <a:ext cx="120525" cy="154400"/>
            </a:xfrm>
            <a:custGeom>
              <a:avLst/>
              <a:gdLst/>
              <a:ahLst/>
              <a:cxnLst/>
              <a:rect l="l" t="t" r="r" b="b"/>
              <a:pathLst>
                <a:path w="4821" h="6176" extrusionOk="0">
                  <a:moveTo>
                    <a:pt x="2331" y="693"/>
                  </a:moveTo>
                  <a:cubicBezTo>
                    <a:pt x="3277" y="693"/>
                    <a:pt x="4033" y="1449"/>
                    <a:pt x="4033" y="2394"/>
                  </a:cubicBezTo>
                  <a:cubicBezTo>
                    <a:pt x="4096" y="2899"/>
                    <a:pt x="3844" y="3466"/>
                    <a:pt x="3403" y="3781"/>
                  </a:cubicBezTo>
                  <a:cubicBezTo>
                    <a:pt x="3151" y="3970"/>
                    <a:pt x="2741" y="4348"/>
                    <a:pt x="2741" y="4946"/>
                  </a:cubicBezTo>
                  <a:lnTo>
                    <a:pt x="2741" y="5135"/>
                  </a:lnTo>
                  <a:cubicBezTo>
                    <a:pt x="2741" y="5356"/>
                    <a:pt x="2583" y="5513"/>
                    <a:pt x="2363" y="5513"/>
                  </a:cubicBezTo>
                  <a:cubicBezTo>
                    <a:pt x="2174" y="5513"/>
                    <a:pt x="2016" y="5356"/>
                    <a:pt x="2016" y="5135"/>
                  </a:cubicBezTo>
                  <a:lnTo>
                    <a:pt x="2016" y="4946"/>
                  </a:lnTo>
                  <a:cubicBezTo>
                    <a:pt x="2016" y="4285"/>
                    <a:pt x="2363" y="3655"/>
                    <a:pt x="2962" y="3214"/>
                  </a:cubicBezTo>
                  <a:cubicBezTo>
                    <a:pt x="3245" y="3025"/>
                    <a:pt x="3403" y="2710"/>
                    <a:pt x="3403" y="2394"/>
                  </a:cubicBezTo>
                  <a:cubicBezTo>
                    <a:pt x="3403" y="1827"/>
                    <a:pt x="2930" y="1355"/>
                    <a:pt x="2363" y="1355"/>
                  </a:cubicBezTo>
                  <a:cubicBezTo>
                    <a:pt x="1827" y="1355"/>
                    <a:pt x="1355" y="1827"/>
                    <a:pt x="1355" y="2394"/>
                  </a:cubicBezTo>
                  <a:cubicBezTo>
                    <a:pt x="1355" y="2583"/>
                    <a:pt x="1197" y="2741"/>
                    <a:pt x="1008" y="2741"/>
                  </a:cubicBezTo>
                  <a:cubicBezTo>
                    <a:pt x="788" y="2741"/>
                    <a:pt x="630" y="2583"/>
                    <a:pt x="630" y="2394"/>
                  </a:cubicBezTo>
                  <a:cubicBezTo>
                    <a:pt x="630" y="1449"/>
                    <a:pt x="1386" y="693"/>
                    <a:pt x="2331" y="693"/>
                  </a:cubicBezTo>
                  <a:close/>
                  <a:moveTo>
                    <a:pt x="2426" y="0"/>
                  </a:moveTo>
                  <a:cubicBezTo>
                    <a:pt x="1071" y="0"/>
                    <a:pt x="0" y="1040"/>
                    <a:pt x="0" y="2394"/>
                  </a:cubicBezTo>
                  <a:cubicBezTo>
                    <a:pt x="0" y="2930"/>
                    <a:pt x="473" y="3403"/>
                    <a:pt x="1040" y="3403"/>
                  </a:cubicBezTo>
                  <a:cubicBezTo>
                    <a:pt x="1575" y="3403"/>
                    <a:pt x="2048" y="2930"/>
                    <a:pt x="2048" y="2394"/>
                  </a:cubicBezTo>
                  <a:cubicBezTo>
                    <a:pt x="2048" y="2205"/>
                    <a:pt x="2205" y="2048"/>
                    <a:pt x="2426" y="2048"/>
                  </a:cubicBezTo>
                  <a:cubicBezTo>
                    <a:pt x="2615" y="2048"/>
                    <a:pt x="2772" y="2205"/>
                    <a:pt x="2772" y="2394"/>
                  </a:cubicBezTo>
                  <a:cubicBezTo>
                    <a:pt x="2772" y="2520"/>
                    <a:pt x="2741" y="2583"/>
                    <a:pt x="2615" y="2646"/>
                  </a:cubicBezTo>
                  <a:cubicBezTo>
                    <a:pt x="1827" y="3245"/>
                    <a:pt x="1386" y="4064"/>
                    <a:pt x="1386" y="4946"/>
                  </a:cubicBezTo>
                  <a:lnTo>
                    <a:pt x="1386" y="5135"/>
                  </a:lnTo>
                  <a:cubicBezTo>
                    <a:pt x="1386" y="5702"/>
                    <a:pt x="1859" y="6175"/>
                    <a:pt x="2426" y="6175"/>
                  </a:cubicBezTo>
                  <a:cubicBezTo>
                    <a:pt x="2962" y="6175"/>
                    <a:pt x="3434" y="5702"/>
                    <a:pt x="3434" y="5135"/>
                  </a:cubicBezTo>
                  <a:lnTo>
                    <a:pt x="3434" y="4946"/>
                  </a:lnTo>
                  <a:cubicBezTo>
                    <a:pt x="3434" y="4663"/>
                    <a:pt x="3686" y="4442"/>
                    <a:pt x="3844" y="4316"/>
                  </a:cubicBezTo>
                  <a:cubicBezTo>
                    <a:pt x="4474" y="3875"/>
                    <a:pt x="4820" y="3151"/>
                    <a:pt x="4820" y="2394"/>
                  </a:cubicBezTo>
                  <a:cubicBezTo>
                    <a:pt x="4789" y="1040"/>
                    <a:pt x="3718" y="0"/>
                    <a:pt x="24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6263;p53">
              <a:extLst>
                <a:ext uri="{FF2B5EF4-FFF2-40B4-BE49-F238E27FC236}">
                  <a16:creationId xmlns:a16="http://schemas.microsoft.com/office/drawing/2014/main" id="{9D019349-0172-71D2-4897-38F41CFE3D0F}"/>
                </a:ext>
              </a:extLst>
            </p:cNvPr>
            <p:cNvSpPr/>
            <p:nvPr/>
          </p:nvSpPr>
          <p:spPr>
            <a:xfrm>
              <a:off x="-34656775" y="2837400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40" y="662"/>
                  </a:moveTo>
                  <a:cubicBezTo>
                    <a:pt x="1229" y="662"/>
                    <a:pt x="1386" y="820"/>
                    <a:pt x="1386" y="1040"/>
                  </a:cubicBezTo>
                  <a:cubicBezTo>
                    <a:pt x="1386" y="1229"/>
                    <a:pt x="1197" y="1387"/>
                    <a:pt x="1040" y="1387"/>
                  </a:cubicBezTo>
                  <a:cubicBezTo>
                    <a:pt x="819" y="1387"/>
                    <a:pt x="662" y="1229"/>
                    <a:pt x="662" y="1040"/>
                  </a:cubicBezTo>
                  <a:cubicBezTo>
                    <a:pt x="662" y="820"/>
                    <a:pt x="819" y="662"/>
                    <a:pt x="1040" y="662"/>
                  </a:cubicBezTo>
                  <a:close/>
                  <a:moveTo>
                    <a:pt x="1040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576"/>
                    <a:pt x="473" y="2048"/>
                    <a:pt x="1040" y="2048"/>
                  </a:cubicBezTo>
                  <a:cubicBezTo>
                    <a:pt x="1576" y="2048"/>
                    <a:pt x="2048" y="1576"/>
                    <a:pt x="2048" y="1040"/>
                  </a:cubicBezTo>
                  <a:cubicBezTo>
                    <a:pt x="2048" y="473"/>
                    <a:pt x="1576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6264;p53">
              <a:extLst>
                <a:ext uri="{FF2B5EF4-FFF2-40B4-BE49-F238E27FC236}">
                  <a16:creationId xmlns:a16="http://schemas.microsoft.com/office/drawing/2014/main" id="{CF4F736E-D012-B9F7-CF26-88BAD9A9BDA9}"/>
                </a:ext>
              </a:extLst>
            </p:cNvPr>
            <p:cNvSpPr/>
            <p:nvPr/>
          </p:nvSpPr>
          <p:spPr>
            <a:xfrm>
              <a:off x="-34776500" y="2631825"/>
              <a:ext cx="291450" cy="291450"/>
            </a:xfrm>
            <a:custGeom>
              <a:avLst/>
              <a:gdLst/>
              <a:ahLst/>
              <a:cxnLst/>
              <a:rect l="l" t="t" r="r" b="b"/>
              <a:pathLst>
                <a:path w="11658" h="11658" extrusionOk="0">
                  <a:moveTo>
                    <a:pt x="5829" y="662"/>
                  </a:moveTo>
                  <a:cubicBezTo>
                    <a:pt x="8664" y="662"/>
                    <a:pt x="10964" y="2994"/>
                    <a:pt x="10964" y="5829"/>
                  </a:cubicBezTo>
                  <a:cubicBezTo>
                    <a:pt x="10933" y="8665"/>
                    <a:pt x="8664" y="10996"/>
                    <a:pt x="5829" y="10996"/>
                  </a:cubicBezTo>
                  <a:cubicBezTo>
                    <a:pt x="2993" y="10996"/>
                    <a:pt x="662" y="8665"/>
                    <a:pt x="662" y="5829"/>
                  </a:cubicBezTo>
                  <a:cubicBezTo>
                    <a:pt x="662" y="2994"/>
                    <a:pt x="2993" y="662"/>
                    <a:pt x="5829" y="662"/>
                  </a:cubicBezTo>
                  <a:close/>
                  <a:moveTo>
                    <a:pt x="5829" y="1"/>
                  </a:moveTo>
                  <a:cubicBezTo>
                    <a:pt x="2584" y="1"/>
                    <a:pt x="0" y="2647"/>
                    <a:pt x="0" y="5829"/>
                  </a:cubicBezTo>
                  <a:cubicBezTo>
                    <a:pt x="0" y="9043"/>
                    <a:pt x="2615" y="11658"/>
                    <a:pt x="5829" y="11658"/>
                  </a:cubicBezTo>
                  <a:cubicBezTo>
                    <a:pt x="9042" y="11658"/>
                    <a:pt x="11657" y="9011"/>
                    <a:pt x="11657" y="5829"/>
                  </a:cubicBezTo>
                  <a:cubicBezTo>
                    <a:pt x="11657" y="2584"/>
                    <a:pt x="9011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79" name="Google Shape;6265;p53">
            <a:extLst>
              <a:ext uri="{FF2B5EF4-FFF2-40B4-BE49-F238E27FC236}">
                <a16:creationId xmlns:a16="http://schemas.microsoft.com/office/drawing/2014/main" id="{E7D5CF05-E641-A2D6-F6C7-B1C401C2EBBF}"/>
              </a:ext>
            </a:extLst>
          </p:cNvPr>
          <p:cNvGrpSpPr/>
          <p:nvPr/>
        </p:nvGrpSpPr>
        <p:grpSpPr>
          <a:xfrm>
            <a:off x="5839961" y="2442322"/>
            <a:ext cx="513436" cy="518970"/>
            <a:chOff x="-32956300" y="1915900"/>
            <a:chExt cx="292225" cy="295375"/>
          </a:xfrm>
          <a:solidFill>
            <a:srgbClr val="054B99"/>
          </a:solidFill>
        </p:grpSpPr>
        <p:sp>
          <p:nvSpPr>
            <p:cNvPr id="2380" name="Google Shape;6266;p53">
              <a:extLst>
                <a:ext uri="{FF2B5EF4-FFF2-40B4-BE49-F238E27FC236}">
                  <a16:creationId xmlns:a16="http://schemas.microsoft.com/office/drawing/2014/main" id="{04CA3556-6A5C-8ADB-67DF-9747731A7206}"/>
                </a:ext>
              </a:extLst>
            </p:cNvPr>
            <p:cNvSpPr/>
            <p:nvPr/>
          </p:nvSpPr>
          <p:spPr>
            <a:xfrm>
              <a:off x="-32956300" y="1915900"/>
              <a:ext cx="292225" cy="295375"/>
            </a:xfrm>
            <a:custGeom>
              <a:avLst/>
              <a:gdLst/>
              <a:ahLst/>
              <a:cxnLst/>
              <a:rect l="l" t="t" r="r" b="b"/>
              <a:pathLst>
                <a:path w="11689" h="11815" extrusionOk="0">
                  <a:moveTo>
                    <a:pt x="10996" y="2079"/>
                  </a:moveTo>
                  <a:lnTo>
                    <a:pt x="10996" y="3466"/>
                  </a:lnTo>
                  <a:lnTo>
                    <a:pt x="10334" y="3466"/>
                  </a:lnTo>
                  <a:lnTo>
                    <a:pt x="10334" y="2079"/>
                  </a:lnTo>
                  <a:close/>
                  <a:moveTo>
                    <a:pt x="10996" y="4127"/>
                  </a:moveTo>
                  <a:lnTo>
                    <a:pt x="10996" y="5513"/>
                  </a:lnTo>
                  <a:lnTo>
                    <a:pt x="10303" y="5513"/>
                  </a:lnTo>
                  <a:lnTo>
                    <a:pt x="10303" y="4127"/>
                  </a:lnTo>
                  <a:close/>
                  <a:moveTo>
                    <a:pt x="10996" y="6175"/>
                  </a:moveTo>
                  <a:lnTo>
                    <a:pt x="10996" y="7561"/>
                  </a:lnTo>
                  <a:lnTo>
                    <a:pt x="10334" y="7561"/>
                  </a:lnTo>
                  <a:lnTo>
                    <a:pt x="10334" y="6175"/>
                  </a:lnTo>
                  <a:close/>
                  <a:moveTo>
                    <a:pt x="2741" y="536"/>
                  </a:moveTo>
                  <a:lnTo>
                    <a:pt x="2741" y="10869"/>
                  </a:lnTo>
                  <a:lnTo>
                    <a:pt x="1733" y="10869"/>
                  </a:lnTo>
                  <a:cubicBezTo>
                    <a:pt x="1679" y="10914"/>
                    <a:pt x="1627" y="10934"/>
                    <a:pt x="1581" y="10934"/>
                  </a:cubicBezTo>
                  <a:cubicBezTo>
                    <a:pt x="1467" y="10934"/>
                    <a:pt x="1387" y="10815"/>
                    <a:pt x="1387" y="10680"/>
                  </a:cubicBezTo>
                  <a:lnTo>
                    <a:pt x="1387" y="10334"/>
                  </a:lnTo>
                  <a:lnTo>
                    <a:pt x="1733" y="10334"/>
                  </a:lnTo>
                  <a:cubicBezTo>
                    <a:pt x="1922" y="10334"/>
                    <a:pt x="2080" y="10145"/>
                    <a:pt x="2080" y="9956"/>
                  </a:cubicBezTo>
                  <a:cubicBezTo>
                    <a:pt x="2080" y="9767"/>
                    <a:pt x="1922" y="9609"/>
                    <a:pt x="1733" y="9609"/>
                  </a:cubicBezTo>
                  <a:lnTo>
                    <a:pt x="1387" y="9609"/>
                  </a:lnTo>
                  <a:lnTo>
                    <a:pt x="1387" y="8223"/>
                  </a:lnTo>
                  <a:lnTo>
                    <a:pt x="1733" y="8223"/>
                  </a:lnTo>
                  <a:cubicBezTo>
                    <a:pt x="1922" y="8223"/>
                    <a:pt x="2080" y="8065"/>
                    <a:pt x="2080" y="7876"/>
                  </a:cubicBezTo>
                  <a:cubicBezTo>
                    <a:pt x="2080" y="7687"/>
                    <a:pt x="1922" y="7530"/>
                    <a:pt x="1733" y="7530"/>
                  </a:cubicBezTo>
                  <a:lnTo>
                    <a:pt x="1387" y="7530"/>
                  </a:lnTo>
                  <a:lnTo>
                    <a:pt x="1387" y="6143"/>
                  </a:lnTo>
                  <a:lnTo>
                    <a:pt x="1733" y="6143"/>
                  </a:lnTo>
                  <a:cubicBezTo>
                    <a:pt x="1922" y="6143"/>
                    <a:pt x="2080" y="5986"/>
                    <a:pt x="2080" y="5797"/>
                  </a:cubicBezTo>
                  <a:cubicBezTo>
                    <a:pt x="2080" y="5576"/>
                    <a:pt x="1922" y="5419"/>
                    <a:pt x="1733" y="5419"/>
                  </a:cubicBezTo>
                  <a:lnTo>
                    <a:pt x="1387" y="5419"/>
                  </a:lnTo>
                  <a:lnTo>
                    <a:pt x="1387" y="4064"/>
                  </a:lnTo>
                  <a:lnTo>
                    <a:pt x="1733" y="4064"/>
                  </a:lnTo>
                  <a:cubicBezTo>
                    <a:pt x="1922" y="4064"/>
                    <a:pt x="2080" y="3907"/>
                    <a:pt x="2080" y="3686"/>
                  </a:cubicBezTo>
                  <a:cubicBezTo>
                    <a:pt x="2080" y="3497"/>
                    <a:pt x="1922" y="3340"/>
                    <a:pt x="1733" y="3340"/>
                  </a:cubicBezTo>
                  <a:lnTo>
                    <a:pt x="1387" y="3340"/>
                  </a:lnTo>
                  <a:lnTo>
                    <a:pt x="1387" y="1953"/>
                  </a:lnTo>
                  <a:lnTo>
                    <a:pt x="1733" y="1953"/>
                  </a:lnTo>
                  <a:cubicBezTo>
                    <a:pt x="1922" y="1953"/>
                    <a:pt x="2080" y="1796"/>
                    <a:pt x="2080" y="1607"/>
                  </a:cubicBezTo>
                  <a:cubicBezTo>
                    <a:pt x="2080" y="1418"/>
                    <a:pt x="1922" y="1260"/>
                    <a:pt x="1733" y="1260"/>
                  </a:cubicBezTo>
                  <a:lnTo>
                    <a:pt x="1387" y="1260"/>
                  </a:lnTo>
                  <a:lnTo>
                    <a:pt x="1387" y="914"/>
                  </a:lnTo>
                  <a:cubicBezTo>
                    <a:pt x="1387" y="693"/>
                    <a:pt x="1544" y="536"/>
                    <a:pt x="1733" y="536"/>
                  </a:cubicBezTo>
                  <a:close/>
                  <a:moveTo>
                    <a:pt x="9263" y="725"/>
                  </a:moveTo>
                  <a:cubicBezTo>
                    <a:pt x="9452" y="725"/>
                    <a:pt x="9609" y="882"/>
                    <a:pt x="9609" y="1071"/>
                  </a:cubicBezTo>
                  <a:lnTo>
                    <a:pt x="9609" y="10680"/>
                  </a:lnTo>
                  <a:cubicBezTo>
                    <a:pt x="9609" y="10869"/>
                    <a:pt x="9452" y="11027"/>
                    <a:pt x="9263" y="11027"/>
                  </a:cubicBezTo>
                  <a:lnTo>
                    <a:pt x="3371" y="11027"/>
                  </a:lnTo>
                  <a:lnTo>
                    <a:pt x="3371" y="725"/>
                  </a:lnTo>
                  <a:close/>
                  <a:moveTo>
                    <a:pt x="1733" y="0"/>
                  </a:moveTo>
                  <a:cubicBezTo>
                    <a:pt x="1166" y="0"/>
                    <a:pt x="694" y="473"/>
                    <a:pt x="694" y="1040"/>
                  </a:cubicBezTo>
                  <a:lnTo>
                    <a:pt x="694" y="1386"/>
                  </a:lnTo>
                  <a:lnTo>
                    <a:pt x="347" y="1386"/>
                  </a:lnTo>
                  <a:cubicBezTo>
                    <a:pt x="158" y="1386"/>
                    <a:pt x="0" y="1544"/>
                    <a:pt x="0" y="1733"/>
                  </a:cubicBezTo>
                  <a:cubicBezTo>
                    <a:pt x="0" y="1922"/>
                    <a:pt x="158" y="2079"/>
                    <a:pt x="347" y="2079"/>
                  </a:cubicBezTo>
                  <a:lnTo>
                    <a:pt x="694" y="2079"/>
                  </a:lnTo>
                  <a:lnTo>
                    <a:pt x="694" y="3466"/>
                  </a:lnTo>
                  <a:lnTo>
                    <a:pt x="347" y="3466"/>
                  </a:lnTo>
                  <a:cubicBezTo>
                    <a:pt x="158" y="3466"/>
                    <a:pt x="0" y="3623"/>
                    <a:pt x="0" y="3812"/>
                  </a:cubicBezTo>
                  <a:cubicBezTo>
                    <a:pt x="0" y="4033"/>
                    <a:pt x="158" y="4190"/>
                    <a:pt x="347" y="4190"/>
                  </a:cubicBezTo>
                  <a:lnTo>
                    <a:pt x="694" y="4190"/>
                  </a:lnTo>
                  <a:lnTo>
                    <a:pt x="694" y="5545"/>
                  </a:lnTo>
                  <a:lnTo>
                    <a:pt x="347" y="5545"/>
                  </a:lnTo>
                  <a:cubicBezTo>
                    <a:pt x="158" y="5545"/>
                    <a:pt x="0" y="5702"/>
                    <a:pt x="0" y="5923"/>
                  </a:cubicBezTo>
                  <a:cubicBezTo>
                    <a:pt x="0" y="6112"/>
                    <a:pt x="158" y="6269"/>
                    <a:pt x="347" y="6269"/>
                  </a:cubicBezTo>
                  <a:lnTo>
                    <a:pt x="694" y="6269"/>
                  </a:lnTo>
                  <a:lnTo>
                    <a:pt x="694" y="7656"/>
                  </a:lnTo>
                  <a:lnTo>
                    <a:pt x="347" y="7656"/>
                  </a:lnTo>
                  <a:cubicBezTo>
                    <a:pt x="158" y="7656"/>
                    <a:pt x="0" y="7813"/>
                    <a:pt x="0" y="8002"/>
                  </a:cubicBezTo>
                  <a:cubicBezTo>
                    <a:pt x="0" y="8191"/>
                    <a:pt x="158" y="8349"/>
                    <a:pt x="347" y="8349"/>
                  </a:cubicBezTo>
                  <a:lnTo>
                    <a:pt x="694" y="8349"/>
                  </a:lnTo>
                  <a:lnTo>
                    <a:pt x="694" y="9735"/>
                  </a:lnTo>
                  <a:lnTo>
                    <a:pt x="347" y="9735"/>
                  </a:lnTo>
                  <a:cubicBezTo>
                    <a:pt x="158" y="9735"/>
                    <a:pt x="0" y="9893"/>
                    <a:pt x="0" y="10082"/>
                  </a:cubicBezTo>
                  <a:cubicBezTo>
                    <a:pt x="0" y="10271"/>
                    <a:pt x="158" y="10428"/>
                    <a:pt x="347" y="10428"/>
                  </a:cubicBezTo>
                  <a:lnTo>
                    <a:pt x="694" y="10428"/>
                  </a:lnTo>
                  <a:lnTo>
                    <a:pt x="694" y="10806"/>
                  </a:lnTo>
                  <a:cubicBezTo>
                    <a:pt x="694" y="11342"/>
                    <a:pt x="1166" y="11814"/>
                    <a:pt x="1733" y="11814"/>
                  </a:cubicBezTo>
                  <a:lnTo>
                    <a:pt x="9294" y="11814"/>
                  </a:lnTo>
                  <a:cubicBezTo>
                    <a:pt x="9830" y="11814"/>
                    <a:pt x="10303" y="11342"/>
                    <a:pt x="10303" y="10806"/>
                  </a:cubicBezTo>
                  <a:lnTo>
                    <a:pt x="10303" y="8380"/>
                  </a:lnTo>
                  <a:lnTo>
                    <a:pt x="11342" y="8380"/>
                  </a:lnTo>
                  <a:cubicBezTo>
                    <a:pt x="11531" y="8380"/>
                    <a:pt x="11689" y="8223"/>
                    <a:pt x="11689" y="8034"/>
                  </a:cubicBezTo>
                  <a:lnTo>
                    <a:pt x="11689" y="1859"/>
                  </a:lnTo>
                  <a:cubicBezTo>
                    <a:pt x="11689" y="1544"/>
                    <a:pt x="11531" y="1386"/>
                    <a:pt x="11342" y="1386"/>
                  </a:cubicBezTo>
                  <a:lnTo>
                    <a:pt x="10303" y="1386"/>
                  </a:lnTo>
                  <a:lnTo>
                    <a:pt x="10303" y="1040"/>
                  </a:lnTo>
                  <a:cubicBezTo>
                    <a:pt x="10303" y="473"/>
                    <a:pt x="9830" y="0"/>
                    <a:pt x="92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6267;p53">
              <a:extLst>
                <a:ext uri="{FF2B5EF4-FFF2-40B4-BE49-F238E27FC236}">
                  <a16:creationId xmlns:a16="http://schemas.microsoft.com/office/drawing/2014/main" id="{1DE5FFB7-7B51-D76E-ACFC-7A5601BED6A4}"/>
                </a:ext>
              </a:extLst>
            </p:cNvPr>
            <p:cNvSpPr/>
            <p:nvPr/>
          </p:nvSpPr>
          <p:spPr>
            <a:xfrm>
              <a:off x="-32836575" y="1967875"/>
              <a:ext cx="85875" cy="188250"/>
            </a:xfrm>
            <a:custGeom>
              <a:avLst/>
              <a:gdLst/>
              <a:ahLst/>
              <a:cxnLst/>
              <a:rect l="l" t="t" r="r" b="b"/>
              <a:pathLst>
                <a:path w="3435" h="7530" extrusionOk="0">
                  <a:moveTo>
                    <a:pt x="2773" y="693"/>
                  </a:moveTo>
                  <a:lnTo>
                    <a:pt x="2773" y="2048"/>
                  </a:lnTo>
                  <a:lnTo>
                    <a:pt x="1733" y="2048"/>
                  </a:lnTo>
                  <a:cubicBezTo>
                    <a:pt x="1544" y="2048"/>
                    <a:pt x="1386" y="2206"/>
                    <a:pt x="1386" y="2426"/>
                  </a:cubicBezTo>
                  <a:lnTo>
                    <a:pt x="1386" y="5136"/>
                  </a:lnTo>
                  <a:cubicBezTo>
                    <a:pt x="1386" y="5325"/>
                    <a:pt x="1544" y="5482"/>
                    <a:pt x="1733" y="5482"/>
                  </a:cubicBezTo>
                  <a:lnTo>
                    <a:pt x="2773" y="5482"/>
                  </a:lnTo>
                  <a:lnTo>
                    <a:pt x="2773" y="6868"/>
                  </a:lnTo>
                  <a:lnTo>
                    <a:pt x="1733" y="6868"/>
                  </a:lnTo>
                  <a:cubicBezTo>
                    <a:pt x="1197" y="6868"/>
                    <a:pt x="725" y="6396"/>
                    <a:pt x="725" y="5829"/>
                  </a:cubicBezTo>
                  <a:lnTo>
                    <a:pt x="725" y="1733"/>
                  </a:lnTo>
                  <a:cubicBezTo>
                    <a:pt x="725" y="1198"/>
                    <a:pt x="1197" y="693"/>
                    <a:pt x="1733" y="693"/>
                  </a:cubicBezTo>
                  <a:close/>
                  <a:moveTo>
                    <a:pt x="1701" y="0"/>
                  </a:moveTo>
                  <a:cubicBezTo>
                    <a:pt x="756" y="0"/>
                    <a:pt x="0" y="788"/>
                    <a:pt x="0" y="1733"/>
                  </a:cubicBezTo>
                  <a:lnTo>
                    <a:pt x="0" y="5829"/>
                  </a:lnTo>
                  <a:cubicBezTo>
                    <a:pt x="0" y="6774"/>
                    <a:pt x="756" y="7530"/>
                    <a:pt x="1701" y="7530"/>
                  </a:cubicBezTo>
                  <a:lnTo>
                    <a:pt x="3088" y="7530"/>
                  </a:lnTo>
                  <a:cubicBezTo>
                    <a:pt x="3277" y="7530"/>
                    <a:pt x="3434" y="7372"/>
                    <a:pt x="3434" y="7183"/>
                  </a:cubicBezTo>
                  <a:lnTo>
                    <a:pt x="3434" y="5136"/>
                  </a:lnTo>
                  <a:cubicBezTo>
                    <a:pt x="3434" y="4947"/>
                    <a:pt x="3277" y="4789"/>
                    <a:pt x="3088" y="4789"/>
                  </a:cubicBezTo>
                  <a:lnTo>
                    <a:pt x="2048" y="4789"/>
                  </a:lnTo>
                  <a:lnTo>
                    <a:pt x="2048" y="2741"/>
                  </a:lnTo>
                  <a:lnTo>
                    <a:pt x="3088" y="2741"/>
                  </a:lnTo>
                  <a:cubicBezTo>
                    <a:pt x="3277" y="2741"/>
                    <a:pt x="3434" y="2552"/>
                    <a:pt x="3434" y="2363"/>
                  </a:cubicBezTo>
                  <a:lnTo>
                    <a:pt x="3434" y="284"/>
                  </a:lnTo>
                  <a:cubicBezTo>
                    <a:pt x="3434" y="158"/>
                    <a:pt x="3277" y="0"/>
                    <a:pt x="30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82" name="Google Shape;6268;p53">
            <a:extLst>
              <a:ext uri="{FF2B5EF4-FFF2-40B4-BE49-F238E27FC236}">
                <a16:creationId xmlns:a16="http://schemas.microsoft.com/office/drawing/2014/main" id="{67073BDB-D51C-6C98-DFFE-BB0A571223B6}"/>
              </a:ext>
            </a:extLst>
          </p:cNvPr>
          <p:cNvSpPr/>
          <p:nvPr/>
        </p:nvSpPr>
        <p:spPr>
          <a:xfrm>
            <a:off x="5837351" y="3099133"/>
            <a:ext cx="513436" cy="512030"/>
          </a:xfrm>
          <a:custGeom>
            <a:avLst/>
            <a:gdLst/>
            <a:ahLst/>
            <a:cxnLst/>
            <a:rect l="l" t="t" r="r" b="b"/>
            <a:pathLst>
              <a:path w="11689" h="11657" extrusionOk="0">
                <a:moveTo>
                  <a:pt x="5829" y="725"/>
                </a:moveTo>
                <a:cubicBezTo>
                  <a:pt x="6112" y="725"/>
                  <a:pt x="6333" y="882"/>
                  <a:pt x="6427" y="1134"/>
                </a:cubicBezTo>
                <a:lnTo>
                  <a:pt x="6774" y="2080"/>
                </a:lnTo>
                <a:lnTo>
                  <a:pt x="4915" y="2080"/>
                </a:lnTo>
                <a:lnTo>
                  <a:pt x="5262" y="1134"/>
                </a:lnTo>
                <a:cubicBezTo>
                  <a:pt x="5356" y="882"/>
                  <a:pt x="5577" y="725"/>
                  <a:pt x="5829" y="725"/>
                </a:cubicBezTo>
                <a:close/>
                <a:moveTo>
                  <a:pt x="7058" y="2773"/>
                </a:moveTo>
                <a:lnTo>
                  <a:pt x="7782" y="4852"/>
                </a:lnTo>
                <a:lnTo>
                  <a:pt x="3970" y="4852"/>
                </a:lnTo>
                <a:lnTo>
                  <a:pt x="4695" y="2773"/>
                </a:lnTo>
                <a:close/>
                <a:moveTo>
                  <a:pt x="8003" y="5514"/>
                </a:moveTo>
                <a:lnTo>
                  <a:pt x="8759" y="7624"/>
                </a:lnTo>
                <a:lnTo>
                  <a:pt x="2962" y="7624"/>
                </a:lnTo>
                <a:lnTo>
                  <a:pt x="3687" y="5514"/>
                </a:lnTo>
                <a:close/>
                <a:moveTo>
                  <a:pt x="8979" y="8286"/>
                </a:moveTo>
                <a:lnTo>
                  <a:pt x="9452" y="9672"/>
                </a:lnTo>
                <a:lnTo>
                  <a:pt x="2206" y="9672"/>
                </a:lnTo>
                <a:lnTo>
                  <a:pt x="2710" y="8286"/>
                </a:lnTo>
                <a:close/>
                <a:moveTo>
                  <a:pt x="10649" y="10334"/>
                </a:moveTo>
                <a:cubicBezTo>
                  <a:pt x="10838" y="10334"/>
                  <a:pt x="10996" y="10491"/>
                  <a:pt x="10996" y="10680"/>
                </a:cubicBezTo>
                <a:lnTo>
                  <a:pt x="10996" y="10995"/>
                </a:lnTo>
                <a:lnTo>
                  <a:pt x="662" y="10995"/>
                </a:lnTo>
                <a:lnTo>
                  <a:pt x="662" y="10680"/>
                </a:lnTo>
                <a:cubicBezTo>
                  <a:pt x="662" y="10491"/>
                  <a:pt x="820" y="10334"/>
                  <a:pt x="1040" y="10334"/>
                </a:cubicBezTo>
                <a:close/>
                <a:moveTo>
                  <a:pt x="5829" y="0"/>
                </a:moveTo>
                <a:cubicBezTo>
                  <a:pt x="5262" y="0"/>
                  <a:pt x="4758" y="378"/>
                  <a:pt x="4600" y="882"/>
                </a:cubicBezTo>
                <a:cubicBezTo>
                  <a:pt x="4474" y="1260"/>
                  <a:pt x="1670" y="9231"/>
                  <a:pt x="1481" y="9609"/>
                </a:cubicBezTo>
                <a:lnTo>
                  <a:pt x="1040" y="9609"/>
                </a:lnTo>
                <a:cubicBezTo>
                  <a:pt x="473" y="9609"/>
                  <a:pt x="0" y="10082"/>
                  <a:pt x="0" y="10649"/>
                </a:cubicBezTo>
                <a:lnTo>
                  <a:pt x="0" y="11310"/>
                </a:lnTo>
                <a:cubicBezTo>
                  <a:pt x="0" y="11499"/>
                  <a:pt x="158" y="11657"/>
                  <a:pt x="347" y="11657"/>
                </a:cubicBezTo>
                <a:lnTo>
                  <a:pt x="11342" y="11657"/>
                </a:lnTo>
                <a:cubicBezTo>
                  <a:pt x="11531" y="11657"/>
                  <a:pt x="11689" y="11499"/>
                  <a:pt x="11689" y="11310"/>
                </a:cubicBezTo>
                <a:lnTo>
                  <a:pt x="11689" y="10680"/>
                </a:lnTo>
                <a:cubicBezTo>
                  <a:pt x="11689" y="10082"/>
                  <a:pt x="11216" y="9609"/>
                  <a:pt x="10618" y="9609"/>
                </a:cubicBezTo>
                <a:lnTo>
                  <a:pt x="10145" y="9609"/>
                </a:lnTo>
                <a:cubicBezTo>
                  <a:pt x="9988" y="9231"/>
                  <a:pt x="7184" y="1229"/>
                  <a:pt x="7058" y="882"/>
                </a:cubicBezTo>
                <a:cubicBezTo>
                  <a:pt x="6837" y="378"/>
                  <a:pt x="6396" y="0"/>
                  <a:pt x="5829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3" name="Google Shape;6269;p53">
            <a:extLst>
              <a:ext uri="{FF2B5EF4-FFF2-40B4-BE49-F238E27FC236}">
                <a16:creationId xmlns:a16="http://schemas.microsoft.com/office/drawing/2014/main" id="{A8878E29-ACC0-8400-0970-367247296369}"/>
              </a:ext>
            </a:extLst>
          </p:cNvPr>
          <p:cNvSpPr/>
          <p:nvPr/>
        </p:nvSpPr>
        <p:spPr>
          <a:xfrm>
            <a:off x="5836649" y="3703187"/>
            <a:ext cx="514841" cy="513480"/>
          </a:xfrm>
          <a:custGeom>
            <a:avLst/>
            <a:gdLst/>
            <a:ahLst/>
            <a:cxnLst/>
            <a:rect l="l" t="t" r="r" b="b"/>
            <a:pathLst>
              <a:path w="11721" h="11690" extrusionOk="0">
                <a:moveTo>
                  <a:pt x="8980" y="662"/>
                </a:moveTo>
                <a:lnTo>
                  <a:pt x="8980" y="2710"/>
                </a:lnTo>
                <a:lnTo>
                  <a:pt x="7594" y="2710"/>
                </a:lnTo>
                <a:lnTo>
                  <a:pt x="7594" y="1671"/>
                </a:lnTo>
                <a:cubicBezTo>
                  <a:pt x="7594" y="1135"/>
                  <a:pt x="8066" y="662"/>
                  <a:pt x="8602" y="662"/>
                </a:cubicBezTo>
                <a:close/>
                <a:moveTo>
                  <a:pt x="9988" y="662"/>
                </a:moveTo>
                <a:cubicBezTo>
                  <a:pt x="10177" y="662"/>
                  <a:pt x="10366" y="820"/>
                  <a:pt x="10366" y="1009"/>
                </a:cubicBezTo>
                <a:lnTo>
                  <a:pt x="10366" y="2395"/>
                </a:lnTo>
                <a:cubicBezTo>
                  <a:pt x="10366" y="2584"/>
                  <a:pt x="10177" y="2742"/>
                  <a:pt x="9988" y="2742"/>
                </a:cubicBezTo>
                <a:lnTo>
                  <a:pt x="9641" y="2742"/>
                </a:lnTo>
                <a:lnTo>
                  <a:pt x="9641" y="662"/>
                </a:lnTo>
                <a:close/>
                <a:moveTo>
                  <a:pt x="10650" y="4758"/>
                </a:moveTo>
                <a:cubicBezTo>
                  <a:pt x="10870" y="4758"/>
                  <a:pt x="11028" y="4916"/>
                  <a:pt x="11028" y="5105"/>
                </a:cubicBezTo>
                <a:cubicBezTo>
                  <a:pt x="11028" y="5294"/>
                  <a:pt x="10870" y="5451"/>
                  <a:pt x="10650" y="5451"/>
                </a:cubicBezTo>
                <a:lnTo>
                  <a:pt x="9295" y="5451"/>
                </a:lnTo>
                <a:cubicBezTo>
                  <a:pt x="9074" y="5451"/>
                  <a:pt x="8917" y="5294"/>
                  <a:pt x="8917" y="5105"/>
                </a:cubicBezTo>
                <a:cubicBezTo>
                  <a:pt x="8917" y="4916"/>
                  <a:pt x="9074" y="4758"/>
                  <a:pt x="9295" y="4758"/>
                </a:cubicBezTo>
                <a:close/>
                <a:moveTo>
                  <a:pt x="10650" y="6144"/>
                </a:moveTo>
                <a:cubicBezTo>
                  <a:pt x="10870" y="6144"/>
                  <a:pt x="11028" y="6302"/>
                  <a:pt x="11028" y="6491"/>
                </a:cubicBezTo>
                <a:cubicBezTo>
                  <a:pt x="11028" y="6680"/>
                  <a:pt x="10870" y="6837"/>
                  <a:pt x="10650" y="6837"/>
                </a:cubicBezTo>
                <a:lnTo>
                  <a:pt x="9295" y="6837"/>
                </a:lnTo>
                <a:cubicBezTo>
                  <a:pt x="9074" y="6837"/>
                  <a:pt x="8917" y="6680"/>
                  <a:pt x="8917" y="6491"/>
                </a:cubicBezTo>
                <a:cubicBezTo>
                  <a:pt x="8917" y="6302"/>
                  <a:pt x="9074" y="6144"/>
                  <a:pt x="9295" y="6144"/>
                </a:cubicBezTo>
                <a:close/>
                <a:moveTo>
                  <a:pt x="3088" y="3372"/>
                </a:moveTo>
                <a:cubicBezTo>
                  <a:pt x="3309" y="3372"/>
                  <a:pt x="3467" y="3529"/>
                  <a:pt x="3467" y="3718"/>
                </a:cubicBezTo>
                <a:lnTo>
                  <a:pt x="3467" y="7814"/>
                </a:lnTo>
                <a:cubicBezTo>
                  <a:pt x="3467" y="8035"/>
                  <a:pt x="3309" y="8192"/>
                  <a:pt x="3088" y="8192"/>
                </a:cubicBezTo>
                <a:lnTo>
                  <a:pt x="2742" y="8192"/>
                </a:lnTo>
                <a:lnTo>
                  <a:pt x="2742" y="3372"/>
                </a:lnTo>
                <a:close/>
                <a:moveTo>
                  <a:pt x="9988" y="7499"/>
                </a:moveTo>
                <a:cubicBezTo>
                  <a:pt x="10177" y="7499"/>
                  <a:pt x="10335" y="7657"/>
                  <a:pt x="10335" y="7877"/>
                </a:cubicBezTo>
                <a:cubicBezTo>
                  <a:pt x="10335" y="8066"/>
                  <a:pt x="10177" y="8224"/>
                  <a:pt x="9988" y="8224"/>
                </a:cubicBezTo>
                <a:lnTo>
                  <a:pt x="9326" y="8224"/>
                </a:lnTo>
                <a:cubicBezTo>
                  <a:pt x="9137" y="8224"/>
                  <a:pt x="8980" y="8066"/>
                  <a:pt x="8980" y="7877"/>
                </a:cubicBezTo>
                <a:cubicBezTo>
                  <a:pt x="8980" y="7657"/>
                  <a:pt x="9137" y="7499"/>
                  <a:pt x="9326" y="7499"/>
                </a:cubicBezTo>
                <a:close/>
                <a:moveTo>
                  <a:pt x="9988" y="3403"/>
                </a:moveTo>
                <a:cubicBezTo>
                  <a:pt x="10177" y="3403"/>
                  <a:pt x="10335" y="3561"/>
                  <a:pt x="10335" y="3781"/>
                </a:cubicBezTo>
                <a:cubicBezTo>
                  <a:pt x="10335" y="3971"/>
                  <a:pt x="10177" y="4128"/>
                  <a:pt x="9988" y="4128"/>
                </a:cubicBezTo>
                <a:lnTo>
                  <a:pt x="7279" y="4128"/>
                </a:lnTo>
                <a:cubicBezTo>
                  <a:pt x="7090" y="4128"/>
                  <a:pt x="6932" y="4286"/>
                  <a:pt x="6932" y="4475"/>
                </a:cubicBezTo>
                <a:cubicBezTo>
                  <a:pt x="6932" y="5042"/>
                  <a:pt x="6459" y="5514"/>
                  <a:pt x="5892" y="5514"/>
                </a:cubicBezTo>
                <a:cubicBezTo>
                  <a:pt x="5703" y="5514"/>
                  <a:pt x="5546" y="5672"/>
                  <a:pt x="5546" y="5861"/>
                </a:cubicBezTo>
                <a:cubicBezTo>
                  <a:pt x="5546" y="6050"/>
                  <a:pt x="5703" y="6207"/>
                  <a:pt x="5892" y="6207"/>
                </a:cubicBezTo>
                <a:cubicBezTo>
                  <a:pt x="6302" y="6207"/>
                  <a:pt x="6649" y="6081"/>
                  <a:pt x="6932" y="5861"/>
                </a:cubicBezTo>
                <a:lnTo>
                  <a:pt x="6932" y="8255"/>
                </a:lnTo>
                <a:lnTo>
                  <a:pt x="5546" y="8255"/>
                </a:lnTo>
                <a:lnTo>
                  <a:pt x="5546" y="8192"/>
                </a:lnTo>
                <a:cubicBezTo>
                  <a:pt x="5388" y="8192"/>
                  <a:pt x="5231" y="8129"/>
                  <a:pt x="5073" y="8066"/>
                </a:cubicBezTo>
                <a:lnTo>
                  <a:pt x="4128" y="7625"/>
                </a:lnTo>
                <a:lnTo>
                  <a:pt x="4128" y="4097"/>
                </a:lnTo>
                <a:lnTo>
                  <a:pt x="4727" y="4097"/>
                </a:lnTo>
                <a:cubicBezTo>
                  <a:pt x="5105" y="4097"/>
                  <a:pt x="5514" y="3907"/>
                  <a:pt x="5766" y="3655"/>
                </a:cubicBezTo>
                <a:cubicBezTo>
                  <a:pt x="5924" y="3498"/>
                  <a:pt x="6144" y="3403"/>
                  <a:pt x="6365" y="3403"/>
                </a:cubicBezTo>
                <a:close/>
                <a:moveTo>
                  <a:pt x="1734" y="662"/>
                </a:moveTo>
                <a:cubicBezTo>
                  <a:pt x="1923" y="662"/>
                  <a:pt x="2080" y="820"/>
                  <a:pt x="2080" y="1009"/>
                </a:cubicBezTo>
                <a:lnTo>
                  <a:pt x="2080" y="9200"/>
                </a:lnTo>
                <a:cubicBezTo>
                  <a:pt x="2080" y="9389"/>
                  <a:pt x="1923" y="9547"/>
                  <a:pt x="1734" y="9547"/>
                </a:cubicBezTo>
                <a:cubicBezTo>
                  <a:pt x="1513" y="9547"/>
                  <a:pt x="1356" y="9389"/>
                  <a:pt x="1356" y="9200"/>
                </a:cubicBezTo>
                <a:lnTo>
                  <a:pt x="1356" y="1009"/>
                </a:lnTo>
                <a:cubicBezTo>
                  <a:pt x="1356" y="820"/>
                  <a:pt x="1513" y="662"/>
                  <a:pt x="1734" y="662"/>
                </a:cubicBezTo>
                <a:close/>
                <a:moveTo>
                  <a:pt x="8350" y="4790"/>
                </a:moveTo>
                <a:cubicBezTo>
                  <a:pt x="8287" y="4916"/>
                  <a:pt x="8287" y="5042"/>
                  <a:pt x="8287" y="5136"/>
                </a:cubicBezTo>
                <a:cubicBezTo>
                  <a:pt x="8287" y="5420"/>
                  <a:pt x="8413" y="5672"/>
                  <a:pt x="8570" y="5829"/>
                </a:cubicBezTo>
                <a:cubicBezTo>
                  <a:pt x="8413" y="6018"/>
                  <a:pt x="8287" y="6239"/>
                  <a:pt x="8287" y="6491"/>
                </a:cubicBezTo>
                <a:cubicBezTo>
                  <a:pt x="8287" y="6743"/>
                  <a:pt x="8413" y="6995"/>
                  <a:pt x="8570" y="7152"/>
                </a:cubicBezTo>
                <a:cubicBezTo>
                  <a:pt x="8413" y="7342"/>
                  <a:pt x="8287" y="7594"/>
                  <a:pt x="8287" y="7814"/>
                </a:cubicBezTo>
                <a:cubicBezTo>
                  <a:pt x="8287" y="8255"/>
                  <a:pt x="8570" y="8633"/>
                  <a:pt x="8980" y="8791"/>
                </a:cubicBezTo>
                <a:lnTo>
                  <a:pt x="8980" y="10965"/>
                </a:lnTo>
                <a:lnTo>
                  <a:pt x="8602" y="10965"/>
                </a:lnTo>
                <a:cubicBezTo>
                  <a:pt x="8066" y="10965"/>
                  <a:pt x="7594" y="10460"/>
                  <a:pt x="7594" y="9925"/>
                </a:cubicBezTo>
                <a:lnTo>
                  <a:pt x="7594" y="4790"/>
                </a:lnTo>
                <a:close/>
                <a:moveTo>
                  <a:pt x="9988" y="8885"/>
                </a:moveTo>
                <a:cubicBezTo>
                  <a:pt x="10177" y="8885"/>
                  <a:pt x="10335" y="9043"/>
                  <a:pt x="10335" y="9232"/>
                </a:cubicBezTo>
                <a:lnTo>
                  <a:pt x="10335" y="10618"/>
                </a:lnTo>
                <a:cubicBezTo>
                  <a:pt x="10335" y="10807"/>
                  <a:pt x="10177" y="10965"/>
                  <a:pt x="9988" y="10965"/>
                </a:cubicBezTo>
                <a:lnTo>
                  <a:pt x="9641" y="10965"/>
                </a:lnTo>
                <a:lnTo>
                  <a:pt x="9641" y="8885"/>
                </a:lnTo>
                <a:close/>
                <a:moveTo>
                  <a:pt x="1734" y="1"/>
                </a:moveTo>
                <a:cubicBezTo>
                  <a:pt x="1167" y="1"/>
                  <a:pt x="694" y="473"/>
                  <a:pt x="694" y="1009"/>
                </a:cubicBezTo>
                <a:lnTo>
                  <a:pt x="694" y="9200"/>
                </a:lnTo>
                <a:cubicBezTo>
                  <a:pt x="694" y="9641"/>
                  <a:pt x="978" y="10019"/>
                  <a:pt x="1356" y="10177"/>
                </a:cubicBezTo>
                <a:lnTo>
                  <a:pt x="1356" y="10965"/>
                </a:lnTo>
                <a:lnTo>
                  <a:pt x="348" y="10965"/>
                </a:lnTo>
                <a:cubicBezTo>
                  <a:pt x="158" y="10965"/>
                  <a:pt x="1" y="11122"/>
                  <a:pt x="1" y="11343"/>
                </a:cubicBezTo>
                <a:cubicBezTo>
                  <a:pt x="1" y="11532"/>
                  <a:pt x="158" y="11689"/>
                  <a:pt x="348" y="11689"/>
                </a:cubicBezTo>
                <a:lnTo>
                  <a:pt x="3057" y="11689"/>
                </a:lnTo>
                <a:cubicBezTo>
                  <a:pt x="3246" y="11689"/>
                  <a:pt x="3403" y="11532"/>
                  <a:pt x="3403" y="11343"/>
                </a:cubicBezTo>
                <a:cubicBezTo>
                  <a:pt x="3403" y="11122"/>
                  <a:pt x="3246" y="10965"/>
                  <a:pt x="3057" y="10965"/>
                </a:cubicBezTo>
                <a:lnTo>
                  <a:pt x="2049" y="10965"/>
                </a:lnTo>
                <a:lnTo>
                  <a:pt x="2049" y="10177"/>
                </a:lnTo>
                <a:cubicBezTo>
                  <a:pt x="2427" y="10019"/>
                  <a:pt x="2710" y="9673"/>
                  <a:pt x="2710" y="9200"/>
                </a:cubicBezTo>
                <a:lnTo>
                  <a:pt x="2710" y="8885"/>
                </a:lnTo>
                <a:lnTo>
                  <a:pt x="3057" y="8885"/>
                </a:lnTo>
                <a:cubicBezTo>
                  <a:pt x="3467" y="8885"/>
                  <a:pt x="3813" y="8665"/>
                  <a:pt x="3971" y="8350"/>
                </a:cubicBezTo>
                <a:lnTo>
                  <a:pt x="4727" y="8696"/>
                </a:lnTo>
                <a:cubicBezTo>
                  <a:pt x="4947" y="8822"/>
                  <a:pt x="5231" y="8885"/>
                  <a:pt x="5451" y="8885"/>
                </a:cubicBezTo>
                <a:lnTo>
                  <a:pt x="6838" y="8885"/>
                </a:lnTo>
                <a:lnTo>
                  <a:pt x="6838" y="9925"/>
                </a:lnTo>
                <a:cubicBezTo>
                  <a:pt x="6838" y="10870"/>
                  <a:pt x="7594" y="11689"/>
                  <a:pt x="8539" y="11689"/>
                </a:cubicBezTo>
                <a:lnTo>
                  <a:pt x="9925" y="11689"/>
                </a:lnTo>
                <a:cubicBezTo>
                  <a:pt x="10461" y="11689"/>
                  <a:pt x="10933" y="11217"/>
                  <a:pt x="10933" y="10650"/>
                </a:cubicBezTo>
                <a:lnTo>
                  <a:pt x="10933" y="9232"/>
                </a:lnTo>
                <a:cubicBezTo>
                  <a:pt x="10933" y="8980"/>
                  <a:pt x="10807" y="8728"/>
                  <a:pt x="10681" y="8570"/>
                </a:cubicBezTo>
                <a:cubicBezTo>
                  <a:pt x="10839" y="8381"/>
                  <a:pt x="10933" y="8129"/>
                  <a:pt x="10933" y="7909"/>
                </a:cubicBezTo>
                <a:cubicBezTo>
                  <a:pt x="10933" y="7783"/>
                  <a:pt x="10902" y="7625"/>
                  <a:pt x="10870" y="7499"/>
                </a:cubicBezTo>
                <a:cubicBezTo>
                  <a:pt x="11311" y="7405"/>
                  <a:pt x="11626" y="6995"/>
                  <a:pt x="11626" y="6522"/>
                </a:cubicBezTo>
                <a:cubicBezTo>
                  <a:pt x="11626" y="6239"/>
                  <a:pt x="11500" y="6018"/>
                  <a:pt x="11343" y="5861"/>
                </a:cubicBezTo>
                <a:cubicBezTo>
                  <a:pt x="11500" y="5672"/>
                  <a:pt x="11626" y="5420"/>
                  <a:pt x="11626" y="5199"/>
                </a:cubicBezTo>
                <a:cubicBezTo>
                  <a:pt x="11721" y="4632"/>
                  <a:pt x="11374" y="4254"/>
                  <a:pt x="10933" y="4128"/>
                </a:cubicBezTo>
                <a:cubicBezTo>
                  <a:pt x="10965" y="4002"/>
                  <a:pt x="11028" y="3876"/>
                  <a:pt x="11028" y="3718"/>
                </a:cubicBezTo>
                <a:cubicBezTo>
                  <a:pt x="11028" y="3466"/>
                  <a:pt x="10902" y="3214"/>
                  <a:pt x="10744" y="3057"/>
                </a:cubicBezTo>
                <a:cubicBezTo>
                  <a:pt x="10902" y="2868"/>
                  <a:pt x="11028" y="2616"/>
                  <a:pt x="11028" y="2395"/>
                </a:cubicBezTo>
                <a:lnTo>
                  <a:pt x="11028" y="1009"/>
                </a:lnTo>
                <a:cubicBezTo>
                  <a:pt x="11028" y="473"/>
                  <a:pt x="10555" y="1"/>
                  <a:pt x="9988" y="1"/>
                </a:cubicBezTo>
                <a:lnTo>
                  <a:pt x="8602" y="1"/>
                </a:lnTo>
                <a:cubicBezTo>
                  <a:pt x="7657" y="1"/>
                  <a:pt x="6932" y="726"/>
                  <a:pt x="6932" y="1671"/>
                </a:cubicBezTo>
                <a:lnTo>
                  <a:pt x="6932" y="2710"/>
                </a:lnTo>
                <a:lnTo>
                  <a:pt x="6365" y="2710"/>
                </a:lnTo>
                <a:cubicBezTo>
                  <a:pt x="5987" y="2710"/>
                  <a:pt x="5577" y="2868"/>
                  <a:pt x="5294" y="3151"/>
                </a:cubicBezTo>
                <a:cubicBezTo>
                  <a:pt x="5136" y="3309"/>
                  <a:pt x="4947" y="3372"/>
                  <a:pt x="4727" y="3372"/>
                </a:cubicBezTo>
                <a:lnTo>
                  <a:pt x="4097" y="3372"/>
                </a:lnTo>
                <a:cubicBezTo>
                  <a:pt x="3939" y="2994"/>
                  <a:pt x="3561" y="2710"/>
                  <a:pt x="3088" y="2710"/>
                </a:cubicBezTo>
                <a:lnTo>
                  <a:pt x="2742" y="2710"/>
                </a:lnTo>
                <a:lnTo>
                  <a:pt x="2742" y="1009"/>
                </a:lnTo>
                <a:cubicBezTo>
                  <a:pt x="2742" y="473"/>
                  <a:pt x="2269" y="1"/>
                  <a:pt x="1734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84" name="Google Shape;6270;p53">
            <a:extLst>
              <a:ext uri="{FF2B5EF4-FFF2-40B4-BE49-F238E27FC236}">
                <a16:creationId xmlns:a16="http://schemas.microsoft.com/office/drawing/2014/main" id="{70AB5C96-E053-7201-E286-DF502AA941DE}"/>
              </a:ext>
            </a:extLst>
          </p:cNvPr>
          <p:cNvGrpSpPr/>
          <p:nvPr/>
        </p:nvGrpSpPr>
        <p:grpSpPr>
          <a:xfrm>
            <a:off x="9065843" y="2445792"/>
            <a:ext cx="516203" cy="512030"/>
            <a:chOff x="-31166825" y="1939525"/>
            <a:chExt cx="293800" cy="291425"/>
          </a:xfrm>
          <a:solidFill>
            <a:srgbClr val="054B99"/>
          </a:solidFill>
        </p:grpSpPr>
        <p:sp>
          <p:nvSpPr>
            <p:cNvPr id="2385" name="Google Shape;6271;p53">
              <a:extLst>
                <a:ext uri="{FF2B5EF4-FFF2-40B4-BE49-F238E27FC236}">
                  <a16:creationId xmlns:a16="http://schemas.microsoft.com/office/drawing/2014/main" id="{11E57A49-145E-E66B-5429-469B09E50C31}"/>
                </a:ext>
              </a:extLst>
            </p:cNvPr>
            <p:cNvSpPr/>
            <p:nvPr/>
          </p:nvSpPr>
          <p:spPr>
            <a:xfrm>
              <a:off x="-31166825" y="1939525"/>
              <a:ext cx="224500" cy="291425"/>
            </a:xfrm>
            <a:custGeom>
              <a:avLst/>
              <a:gdLst/>
              <a:ahLst/>
              <a:cxnLst/>
              <a:rect l="l" t="t" r="r" b="b"/>
              <a:pathLst>
                <a:path w="8980" h="11657" extrusionOk="0">
                  <a:moveTo>
                    <a:pt x="5892" y="662"/>
                  </a:moveTo>
                  <a:cubicBezTo>
                    <a:pt x="6081" y="662"/>
                    <a:pt x="6239" y="819"/>
                    <a:pt x="6239" y="1040"/>
                  </a:cubicBezTo>
                  <a:lnTo>
                    <a:pt x="6239" y="1386"/>
                  </a:lnTo>
                  <a:lnTo>
                    <a:pt x="2805" y="1386"/>
                  </a:lnTo>
                  <a:lnTo>
                    <a:pt x="2805" y="1040"/>
                  </a:lnTo>
                  <a:cubicBezTo>
                    <a:pt x="2805" y="819"/>
                    <a:pt x="2962" y="662"/>
                    <a:pt x="3120" y="662"/>
                  </a:cubicBezTo>
                  <a:close/>
                  <a:moveTo>
                    <a:pt x="8035" y="1323"/>
                  </a:moveTo>
                  <a:cubicBezTo>
                    <a:pt x="8255" y="1323"/>
                    <a:pt x="8413" y="1512"/>
                    <a:pt x="8413" y="1701"/>
                  </a:cubicBezTo>
                  <a:lnTo>
                    <a:pt x="8413" y="10617"/>
                  </a:lnTo>
                  <a:cubicBezTo>
                    <a:pt x="8413" y="10838"/>
                    <a:pt x="8255" y="10995"/>
                    <a:pt x="8035" y="10995"/>
                  </a:cubicBezTo>
                  <a:lnTo>
                    <a:pt x="1166" y="10995"/>
                  </a:lnTo>
                  <a:cubicBezTo>
                    <a:pt x="946" y="10995"/>
                    <a:pt x="788" y="10838"/>
                    <a:pt x="788" y="10617"/>
                  </a:cubicBezTo>
                  <a:lnTo>
                    <a:pt x="788" y="1701"/>
                  </a:lnTo>
                  <a:lnTo>
                    <a:pt x="757" y="1701"/>
                  </a:lnTo>
                  <a:cubicBezTo>
                    <a:pt x="757" y="1512"/>
                    <a:pt x="914" y="1323"/>
                    <a:pt x="1103" y="1323"/>
                  </a:cubicBezTo>
                  <a:lnTo>
                    <a:pt x="2143" y="1323"/>
                  </a:lnTo>
                  <a:lnTo>
                    <a:pt x="2143" y="1701"/>
                  </a:lnTo>
                  <a:cubicBezTo>
                    <a:pt x="2143" y="1890"/>
                    <a:pt x="2301" y="2048"/>
                    <a:pt x="2490" y="2048"/>
                  </a:cubicBezTo>
                  <a:lnTo>
                    <a:pt x="6617" y="2048"/>
                  </a:lnTo>
                  <a:cubicBezTo>
                    <a:pt x="6837" y="2048"/>
                    <a:pt x="6995" y="1890"/>
                    <a:pt x="6995" y="1701"/>
                  </a:cubicBezTo>
                  <a:lnTo>
                    <a:pt x="6995" y="1323"/>
                  </a:lnTo>
                  <a:close/>
                  <a:moveTo>
                    <a:pt x="3120" y="0"/>
                  </a:moveTo>
                  <a:cubicBezTo>
                    <a:pt x="2679" y="0"/>
                    <a:pt x="2301" y="284"/>
                    <a:pt x="2143" y="662"/>
                  </a:cubicBezTo>
                  <a:lnTo>
                    <a:pt x="1040" y="662"/>
                  </a:lnTo>
                  <a:cubicBezTo>
                    <a:pt x="473" y="662"/>
                    <a:pt x="1" y="1134"/>
                    <a:pt x="1" y="1701"/>
                  </a:cubicBezTo>
                  <a:lnTo>
                    <a:pt x="1" y="10649"/>
                  </a:lnTo>
                  <a:cubicBezTo>
                    <a:pt x="64" y="11216"/>
                    <a:pt x="536" y="11657"/>
                    <a:pt x="1072" y="11657"/>
                  </a:cubicBezTo>
                  <a:lnTo>
                    <a:pt x="7971" y="11657"/>
                  </a:lnTo>
                  <a:cubicBezTo>
                    <a:pt x="8507" y="11657"/>
                    <a:pt x="8980" y="11184"/>
                    <a:pt x="8980" y="10649"/>
                  </a:cubicBezTo>
                  <a:lnTo>
                    <a:pt x="8980" y="1701"/>
                  </a:lnTo>
                  <a:cubicBezTo>
                    <a:pt x="8980" y="1134"/>
                    <a:pt x="8507" y="662"/>
                    <a:pt x="7971" y="662"/>
                  </a:cubicBezTo>
                  <a:lnTo>
                    <a:pt x="6869" y="662"/>
                  </a:lnTo>
                  <a:cubicBezTo>
                    <a:pt x="6711" y="284"/>
                    <a:pt x="6365" y="0"/>
                    <a:pt x="58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6272;p53">
              <a:extLst>
                <a:ext uri="{FF2B5EF4-FFF2-40B4-BE49-F238E27FC236}">
                  <a16:creationId xmlns:a16="http://schemas.microsoft.com/office/drawing/2014/main" id="{9C8E65EC-4BE6-4ABB-D952-51B95354DD64}"/>
                </a:ext>
              </a:extLst>
            </p:cNvPr>
            <p:cNvSpPr/>
            <p:nvPr/>
          </p:nvSpPr>
          <p:spPr>
            <a:xfrm>
              <a:off x="-31131375" y="2145075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355" y="726"/>
                  </a:moveTo>
                  <a:lnTo>
                    <a:pt x="1355" y="1387"/>
                  </a:lnTo>
                  <a:lnTo>
                    <a:pt x="694" y="1387"/>
                  </a:lnTo>
                  <a:lnTo>
                    <a:pt x="694" y="726"/>
                  </a:lnTo>
                  <a:close/>
                  <a:moveTo>
                    <a:pt x="379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1734"/>
                  </a:lnTo>
                  <a:cubicBezTo>
                    <a:pt x="0" y="1954"/>
                    <a:pt x="158" y="2112"/>
                    <a:pt x="379" y="2112"/>
                  </a:cubicBezTo>
                  <a:lnTo>
                    <a:pt x="1733" y="2112"/>
                  </a:lnTo>
                  <a:cubicBezTo>
                    <a:pt x="1954" y="2112"/>
                    <a:pt x="2111" y="1954"/>
                    <a:pt x="2111" y="1734"/>
                  </a:cubicBezTo>
                  <a:lnTo>
                    <a:pt x="2111" y="379"/>
                  </a:lnTo>
                  <a:cubicBezTo>
                    <a:pt x="2111" y="158"/>
                    <a:pt x="1954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6273;p53">
              <a:extLst>
                <a:ext uri="{FF2B5EF4-FFF2-40B4-BE49-F238E27FC236}">
                  <a16:creationId xmlns:a16="http://schemas.microsoft.com/office/drawing/2014/main" id="{CCECC0F1-7795-6829-ED38-FE3E5304896E}"/>
                </a:ext>
              </a:extLst>
            </p:cNvPr>
            <p:cNvSpPr/>
            <p:nvPr/>
          </p:nvSpPr>
          <p:spPr>
            <a:xfrm>
              <a:off x="-31131375" y="2076550"/>
              <a:ext cx="52800" cy="52025"/>
            </a:xfrm>
            <a:custGeom>
              <a:avLst/>
              <a:gdLst/>
              <a:ahLst/>
              <a:cxnLst/>
              <a:rect l="l" t="t" r="r" b="b"/>
              <a:pathLst>
                <a:path w="2112" h="2081" extrusionOk="0">
                  <a:moveTo>
                    <a:pt x="1355" y="694"/>
                  </a:moveTo>
                  <a:lnTo>
                    <a:pt x="1355" y="1356"/>
                  </a:lnTo>
                  <a:lnTo>
                    <a:pt x="694" y="1356"/>
                  </a:lnTo>
                  <a:lnTo>
                    <a:pt x="694" y="694"/>
                  </a:lnTo>
                  <a:close/>
                  <a:moveTo>
                    <a:pt x="379" y="1"/>
                  </a:moveTo>
                  <a:cubicBezTo>
                    <a:pt x="158" y="1"/>
                    <a:pt x="0" y="159"/>
                    <a:pt x="0" y="348"/>
                  </a:cubicBezTo>
                  <a:lnTo>
                    <a:pt x="0" y="1734"/>
                  </a:lnTo>
                  <a:cubicBezTo>
                    <a:pt x="0" y="1923"/>
                    <a:pt x="158" y="2080"/>
                    <a:pt x="379" y="2080"/>
                  </a:cubicBezTo>
                  <a:lnTo>
                    <a:pt x="1733" y="2080"/>
                  </a:lnTo>
                  <a:cubicBezTo>
                    <a:pt x="1954" y="2080"/>
                    <a:pt x="2111" y="1923"/>
                    <a:pt x="2111" y="1734"/>
                  </a:cubicBezTo>
                  <a:lnTo>
                    <a:pt x="2111" y="348"/>
                  </a:lnTo>
                  <a:cubicBezTo>
                    <a:pt x="2111" y="159"/>
                    <a:pt x="1954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6274;p53">
              <a:extLst>
                <a:ext uri="{FF2B5EF4-FFF2-40B4-BE49-F238E27FC236}">
                  <a16:creationId xmlns:a16="http://schemas.microsoft.com/office/drawing/2014/main" id="{F8D9ED1B-43C1-55E6-2748-01AEB8A11226}"/>
                </a:ext>
              </a:extLst>
            </p:cNvPr>
            <p:cNvSpPr/>
            <p:nvPr/>
          </p:nvSpPr>
          <p:spPr>
            <a:xfrm>
              <a:off x="-31131375" y="2007250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355" y="725"/>
                  </a:moveTo>
                  <a:lnTo>
                    <a:pt x="1355" y="1387"/>
                  </a:lnTo>
                  <a:lnTo>
                    <a:pt x="694" y="1387"/>
                  </a:lnTo>
                  <a:lnTo>
                    <a:pt x="694" y="725"/>
                  </a:lnTo>
                  <a:close/>
                  <a:moveTo>
                    <a:pt x="379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1733"/>
                  </a:lnTo>
                  <a:cubicBezTo>
                    <a:pt x="0" y="1954"/>
                    <a:pt x="158" y="2111"/>
                    <a:pt x="379" y="2111"/>
                  </a:cubicBezTo>
                  <a:lnTo>
                    <a:pt x="1733" y="2111"/>
                  </a:lnTo>
                  <a:cubicBezTo>
                    <a:pt x="1954" y="2111"/>
                    <a:pt x="2111" y="1954"/>
                    <a:pt x="2111" y="1733"/>
                  </a:cubicBezTo>
                  <a:lnTo>
                    <a:pt x="2111" y="379"/>
                  </a:lnTo>
                  <a:cubicBezTo>
                    <a:pt x="2111" y="158"/>
                    <a:pt x="1954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6275;p53">
              <a:extLst>
                <a:ext uri="{FF2B5EF4-FFF2-40B4-BE49-F238E27FC236}">
                  <a16:creationId xmlns:a16="http://schemas.microsoft.com/office/drawing/2014/main" id="{4F8558B2-69E3-4A54-5497-45711406819D}"/>
                </a:ext>
              </a:extLst>
            </p:cNvPr>
            <p:cNvSpPr/>
            <p:nvPr/>
          </p:nvSpPr>
          <p:spPr>
            <a:xfrm>
              <a:off x="-31062075" y="2007250"/>
              <a:ext cx="85875" cy="18150"/>
            </a:xfrm>
            <a:custGeom>
              <a:avLst/>
              <a:gdLst/>
              <a:ahLst/>
              <a:cxnLst/>
              <a:rect l="l" t="t" r="r" b="b"/>
              <a:pathLst>
                <a:path w="3435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3057" y="725"/>
                  </a:lnTo>
                  <a:cubicBezTo>
                    <a:pt x="3277" y="725"/>
                    <a:pt x="3435" y="568"/>
                    <a:pt x="3435" y="379"/>
                  </a:cubicBezTo>
                  <a:cubicBezTo>
                    <a:pt x="3435" y="158"/>
                    <a:pt x="3277" y="1"/>
                    <a:pt x="30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6276;p53">
              <a:extLst>
                <a:ext uri="{FF2B5EF4-FFF2-40B4-BE49-F238E27FC236}">
                  <a16:creationId xmlns:a16="http://schemas.microsoft.com/office/drawing/2014/main" id="{549F4E09-62BC-A726-E5F3-A86E3C587CFC}"/>
                </a:ext>
              </a:extLst>
            </p:cNvPr>
            <p:cNvSpPr/>
            <p:nvPr/>
          </p:nvSpPr>
          <p:spPr>
            <a:xfrm>
              <a:off x="-31062075" y="2041900"/>
              <a:ext cx="52025" cy="18150"/>
            </a:xfrm>
            <a:custGeom>
              <a:avLst/>
              <a:gdLst/>
              <a:ahLst/>
              <a:cxnLst/>
              <a:rect l="l" t="t" r="r" b="b"/>
              <a:pathLst>
                <a:path w="2081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734" y="725"/>
                  </a:lnTo>
                  <a:cubicBezTo>
                    <a:pt x="1923" y="725"/>
                    <a:pt x="2080" y="568"/>
                    <a:pt x="2080" y="347"/>
                  </a:cubicBezTo>
                  <a:cubicBezTo>
                    <a:pt x="2080" y="158"/>
                    <a:pt x="1923" y="1"/>
                    <a:pt x="17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6277;p53">
              <a:extLst>
                <a:ext uri="{FF2B5EF4-FFF2-40B4-BE49-F238E27FC236}">
                  <a16:creationId xmlns:a16="http://schemas.microsoft.com/office/drawing/2014/main" id="{6436DC22-B491-AE10-DB26-12207509438E}"/>
                </a:ext>
              </a:extLst>
            </p:cNvPr>
            <p:cNvSpPr/>
            <p:nvPr/>
          </p:nvSpPr>
          <p:spPr>
            <a:xfrm>
              <a:off x="-31062075" y="2076550"/>
              <a:ext cx="85875" cy="17375"/>
            </a:xfrm>
            <a:custGeom>
              <a:avLst/>
              <a:gdLst/>
              <a:ahLst/>
              <a:cxnLst/>
              <a:rect l="l" t="t" r="r" b="b"/>
              <a:pathLst>
                <a:path w="3435" h="695" extrusionOk="0">
                  <a:moveTo>
                    <a:pt x="347" y="1"/>
                  </a:moveTo>
                  <a:cubicBezTo>
                    <a:pt x="158" y="1"/>
                    <a:pt x="1" y="159"/>
                    <a:pt x="1" y="348"/>
                  </a:cubicBezTo>
                  <a:cubicBezTo>
                    <a:pt x="1" y="537"/>
                    <a:pt x="158" y="694"/>
                    <a:pt x="347" y="694"/>
                  </a:cubicBezTo>
                  <a:lnTo>
                    <a:pt x="3057" y="694"/>
                  </a:lnTo>
                  <a:cubicBezTo>
                    <a:pt x="3277" y="694"/>
                    <a:pt x="3435" y="537"/>
                    <a:pt x="3435" y="348"/>
                  </a:cubicBezTo>
                  <a:cubicBezTo>
                    <a:pt x="3435" y="159"/>
                    <a:pt x="3277" y="1"/>
                    <a:pt x="30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6278;p53">
              <a:extLst>
                <a:ext uri="{FF2B5EF4-FFF2-40B4-BE49-F238E27FC236}">
                  <a16:creationId xmlns:a16="http://schemas.microsoft.com/office/drawing/2014/main" id="{DD8C93D7-5B4A-A030-9595-AE5D1588D6CE}"/>
                </a:ext>
              </a:extLst>
            </p:cNvPr>
            <p:cNvSpPr/>
            <p:nvPr/>
          </p:nvSpPr>
          <p:spPr>
            <a:xfrm>
              <a:off x="-31062075" y="2110425"/>
              <a:ext cx="52025" cy="18150"/>
            </a:xfrm>
            <a:custGeom>
              <a:avLst/>
              <a:gdLst/>
              <a:ahLst/>
              <a:cxnLst/>
              <a:rect l="l" t="t" r="r" b="b"/>
              <a:pathLst>
                <a:path w="2081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734" y="725"/>
                  </a:lnTo>
                  <a:cubicBezTo>
                    <a:pt x="1923" y="725"/>
                    <a:pt x="2080" y="568"/>
                    <a:pt x="2080" y="379"/>
                  </a:cubicBezTo>
                  <a:cubicBezTo>
                    <a:pt x="2080" y="190"/>
                    <a:pt x="1923" y="1"/>
                    <a:pt x="17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6279;p53">
              <a:extLst>
                <a:ext uri="{FF2B5EF4-FFF2-40B4-BE49-F238E27FC236}">
                  <a16:creationId xmlns:a16="http://schemas.microsoft.com/office/drawing/2014/main" id="{61909E27-EF36-9BAF-D857-963F12AFCCB2}"/>
                </a:ext>
              </a:extLst>
            </p:cNvPr>
            <p:cNvSpPr/>
            <p:nvPr/>
          </p:nvSpPr>
          <p:spPr>
            <a:xfrm>
              <a:off x="-31062075" y="2145075"/>
              <a:ext cx="85875" cy="18150"/>
            </a:xfrm>
            <a:custGeom>
              <a:avLst/>
              <a:gdLst/>
              <a:ahLst/>
              <a:cxnLst/>
              <a:rect l="l" t="t" r="r" b="b"/>
              <a:pathLst>
                <a:path w="3435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6"/>
                    <a:pt x="347" y="726"/>
                  </a:cubicBezTo>
                  <a:lnTo>
                    <a:pt x="3057" y="726"/>
                  </a:lnTo>
                  <a:cubicBezTo>
                    <a:pt x="3277" y="726"/>
                    <a:pt x="3435" y="568"/>
                    <a:pt x="3435" y="379"/>
                  </a:cubicBezTo>
                  <a:cubicBezTo>
                    <a:pt x="3435" y="158"/>
                    <a:pt x="3277" y="1"/>
                    <a:pt x="30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6280;p53">
              <a:extLst>
                <a:ext uri="{FF2B5EF4-FFF2-40B4-BE49-F238E27FC236}">
                  <a16:creationId xmlns:a16="http://schemas.microsoft.com/office/drawing/2014/main" id="{BD84E919-3BA0-1356-EF0F-C2A0CE0F57BD}"/>
                </a:ext>
              </a:extLst>
            </p:cNvPr>
            <p:cNvSpPr/>
            <p:nvPr/>
          </p:nvSpPr>
          <p:spPr>
            <a:xfrm>
              <a:off x="-31062075" y="2179750"/>
              <a:ext cx="52025" cy="18125"/>
            </a:xfrm>
            <a:custGeom>
              <a:avLst/>
              <a:gdLst/>
              <a:ahLst/>
              <a:cxnLst/>
              <a:rect l="l" t="t" r="r" b="b"/>
              <a:pathLst>
                <a:path w="2081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734" y="725"/>
                  </a:lnTo>
                  <a:cubicBezTo>
                    <a:pt x="1923" y="725"/>
                    <a:pt x="2080" y="567"/>
                    <a:pt x="2080" y="347"/>
                  </a:cubicBezTo>
                  <a:cubicBezTo>
                    <a:pt x="2080" y="158"/>
                    <a:pt x="1923" y="0"/>
                    <a:pt x="17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6281;p53">
              <a:extLst>
                <a:ext uri="{FF2B5EF4-FFF2-40B4-BE49-F238E27FC236}">
                  <a16:creationId xmlns:a16="http://schemas.microsoft.com/office/drawing/2014/main" id="{48892AA9-1AD5-686F-235D-E438EB4FB763}"/>
                </a:ext>
              </a:extLst>
            </p:cNvPr>
            <p:cNvSpPr/>
            <p:nvPr/>
          </p:nvSpPr>
          <p:spPr>
            <a:xfrm>
              <a:off x="-30924225" y="1974175"/>
              <a:ext cx="51200" cy="240250"/>
            </a:xfrm>
            <a:custGeom>
              <a:avLst/>
              <a:gdLst/>
              <a:ahLst/>
              <a:cxnLst/>
              <a:rect l="l" t="t" r="r" b="b"/>
              <a:pathLst>
                <a:path w="2048" h="9610" extrusionOk="0">
                  <a:moveTo>
                    <a:pt x="1008" y="662"/>
                  </a:moveTo>
                  <a:cubicBezTo>
                    <a:pt x="1229" y="662"/>
                    <a:pt x="1386" y="819"/>
                    <a:pt x="1386" y="1009"/>
                  </a:cubicBezTo>
                  <a:lnTo>
                    <a:pt x="1386" y="2080"/>
                  </a:lnTo>
                  <a:lnTo>
                    <a:pt x="725" y="2080"/>
                  </a:lnTo>
                  <a:lnTo>
                    <a:pt x="725" y="1009"/>
                  </a:lnTo>
                  <a:lnTo>
                    <a:pt x="662" y="1009"/>
                  </a:lnTo>
                  <a:cubicBezTo>
                    <a:pt x="662" y="819"/>
                    <a:pt x="819" y="662"/>
                    <a:pt x="1008" y="662"/>
                  </a:cubicBezTo>
                  <a:close/>
                  <a:moveTo>
                    <a:pt x="1323" y="2741"/>
                  </a:moveTo>
                  <a:lnTo>
                    <a:pt x="1323" y="6900"/>
                  </a:lnTo>
                  <a:lnTo>
                    <a:pt x="662" y="6900"/>
                  </a:lnTo>
                  <a:lnTo>
                    <a:pt x="662" y="2741"/>
                  </a:lnTo>
                  <a:close/>
                  <a:moveTo>
                    <a:pt x="1260" y="7562"/>
                  </a:moveTo>
                  <a:lnTo>
                    <a:pt x="1008" y="8192"/>
                  </a:lnTo>
                  <a:lnTo>
                    <a:pt x="819" y="7562"/>
                  </a:lnTo>
                  <a:close/>
                  <a:moveTo>
                    <a:pt x="1008" y="0"/>
                  </a:moveTo>
                  <a:cubicBezTo>
                    <a:pt x="473" y="0"/>
                    <a:pt x="0" y="473"/>
                    <a:pt x="0" y="1009"/>
                  </a:cubicBezTo>
                  <a:lnTo>
                    <a:pt x="0" y="7215"/>
                  </a:lnTo>
                  <a:lnTo>
                    <a:pt x="0" y="7309"/>
                  </a:lnTo>
                  <a:lnTo>
                    <a:pt x="662" y="9357"/>
                  </a:lnTo>
                  <a:cubicBezTo>
                    <a:pt x="693" y="9515"/>
                    <a:pt x="819" y="9609"/>
                    <a:pt x="977" y="9609"/>
                  </a:cubicBezTo>
                  <a:cubicBezTo>
                    <a:pt x="1134" y="9609"/>
                    <a:pt x="1260" y="9515"/>
                    <a:pt x="1292" y="9357"/>
                  </a:cubicBezTo>
                  <a:lnTo>
                    <a:pt x="1954" y="7309"/>
                  </a:lnTo>
                  <a:lnTo>
                    <a:pt x="1954" y="7215"/>
                  </a:lnTo>
                  <a:lnTo>
                    <a:pt x="1954" y="1009"/>
                  </a:lnTo>
                  <a:cubicBezTo>
                    <a:pt x="2048" y="441"/>
                    <a:pt x="1576" y="0"/>
                    <a:pt x="10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96" name="Google Shape;6282;p53">
            <a:extLst>
              <a:ext uri="{FF2B5EF4-FFF2-40B4-BE49-F238E27FC236}">
                <a16:creationId xmlns:a16="http://schemas.microsoft.com/office/drawing/2014/main" id="{513E5EE5-6A43-0DFE-B401-A24AADBA4135}"/>
              </a:ext>
            </a:extLst>
          </p:cNvPr>
          <p:cNvGrpSpPr/>
          <p:nvPr/>
        </p:nvGrpSpPr>
        <p:grpSpPr>
          <a:xfrm>
            <a:off x="9067226" y="3098557"/>
            <a:ext cx="513436" cy="512865"/>
            <a:chOff x="-31165250" y="2298675"/>
            <a:chExt cx="292225" cy="291900"/>
          </a:xfrm>
          <a:solidFill>
            <a:srgbClr val="054B99"/>
          </a:solidFill>
        </p:grpSpPr>
        <p:sp>
          <p:nvSpPr>
            <p:cNvPr id="2397" name="Google Shape;6283;p53">
              <a:extLst>
                <a:ext uri="{FF2B5EF4-FFF2-40B4-BE49-F238E27FC236}">
                  <a16:creationId xmlns:a16="http://schemas.microsoft.com/office/drawing/2014/main" id="{924DA18E-4504-3941-31C1-C4773963740B}"/>
                </a:ext>
              </a:extLst>
            </p:cNvPr>
            <p:cNvSpPr/>
            <p:nvPr/>
          </p:nvSpPr>
          <p:spPr>
            <a:xfrm>
              <a:off x="-31003000" y="2332550"/>
              <a:ext cx="86675" cy="103400"/>
            </a:xfrm>
            <a:custGeom>
              <a:avLst/>
              <a:gdLst/>
              <a:ahLst/>
              <a:cxnLst/>
              <a:rect l="l" t="t" r="r" b="b"/>
              <a:pathLst>
                <a:path w="3467" h="4136" extrusionOk="0">
                  <a:moveTo>
                    <a:pt x="2049" y="1386"/>
                  </a:moveTo>
                  <a:cubicBezTo>
                    <a:pt x="2017" y="1764"/>
                    <a:pt x="1923" y="2111"/>
                    <a:pt x="1734" y="2426"/>
                  </a:cubicBezTo>
                  <a:cubicBezTo>
                    <a:pt x="1576" y="2111"/>
                    <a:pt x="1450" y="1764"/>
                    <a:pt x="1418" y="1386"/>
                  </a:cubicBezTo>
                  <a:close/>
                  <a:moveTo>
                    <a:pt x="1734" y="0"/>
                  </a:moveTo>
                  <a:cubicBezTo>
                    <a:pt x="1545" y="0"/>
                    <a:pt x="1387" y="158"/>
                    <a:pt x="1387" y="347"/>
                  </a:cubicBezTo>
                  <a:lnTo>
                    <a:pt x="1387" y="693"/>
                  </a:lnTo>
                  <a:lnTo>
                    <a:pt x="347" y="693"/>
                  </a:lnTo>
                  <a:cubicBezTo>
                    <a:pt x="158" y="693"/>
                    <a:pt x="1" y="851"/>
                    <a:pt x="1" y="1071"/>
                  </a:cubicBezTo>
                  <a:cubicBezTo>
                    <a:pt x="1" y="1260"/>
                    <a:pt x="158" y="1418"/>
                    <a:pt x="347" y="1418"/>
                  </a:cubicBezTo>
                  <a:lnTo>
                    <a:pt x="694" y="1418"/>
                  </a:lnTo>
                  <a:cubicBezTo>
                    <a:pt x="757" y="2016"/>
                    <a:pt x="946" y="2552"/>
                    <a:pt x="1292" y="3056"/>
                  </a:cubicBezTo>
                  <a:lnTo>
                    <a:pt x="788" y="3592"/>
                  </a:lnTo>
                  <a:cubicBezTo>
                    <a:pt x="662" y="3686"/>
                    <a:pt x="662" y="3938"/>
                    <a:pt x="788" y="4064"/>
                  </a:cubicBezTo>
                  <a:cubicBezTo>
                    <a:pt x="851" y="4111"/>
                    <a:pt x="938" y="4135"/>
                    <a:pt x="1025" y="4135"/>
                  </a:cubicBezTo>
                  <a:cubicBezTo>
                    <a:pt x="1111" y="4135"/>
                    <a:pt x="1198" y="4111"/>
                    <a:pt x="1261" y="4064"/>
                  </a:cubicBezTo>
                  <a:lnTo>
                    <a:pt x="1702" y="3623"/>
                  </a:lnTo>
                  <a:lnTo>
                    <a:pt x="2112" y="4064"/>
                  </a:lnTo>
                  <a:cubicBezTo>
                    <a:pt x="2175" y="4111"/>
                    <a:pt x="2269" y="4135"/>
                    <a:pt x="2360" y="4135"/>
                  </a:cubicBezTo>
                  <a:cubicBezTo>
                    <a:pt x="2450" y="4135"/>
                    <a:pt x="2537" y="4111"/>
                    <a:pt x="2584" y="4064"/>
                  </a:cubicBezTo>
                  <a:cubicBezTo>
                    <a:pt x="2710" y="3938"/>
                    <a:pt x="2710" y="3686"/>
                    <a:pt x="2584" y="3592"/>
                  </a:cubicBezTo>
                  <a:lnTo>
                    <a:pt x="2080" y="3056"/>
                  </a:lnTo>
                  <a:cubicBezTo>
                    <a:pt x="2395" y="2552"/>
                    <a:pt x="2584" y="2016"/>
                    <a:pt x="2679" y="1418"/>
                  </a:cubicBezTo>
                  <a:lnTo>
                    <a:pt x="3025" y="1418"/>
                  </a:lnTo>
                  <a:cubicBezTo>
                    <a:pt x="3214" y="1418"/>
                    <a:pt x="3372" y="1260"/>
                    <a:pt x="3372" y="1071"/>
                  </a:cubicBezTo>
                  <a:cubicBezTo>
                    <a:pt x="3466" y="851"/>
                    <a:pt x="3309" y="693"/>
                    <a:pt x="3120" y="693"/>
                  </a:cubicBezTo>
                  <a:lnTo>
                    <a:pt x="2080" y="693"/>
                  </a:lnTo>
                  <a:lnTo>
                    <a:pt x="2080" y="347"/>
                  </a:lnTo>
                  <a:cubicBezTo>
                    <a:pt x="2080" y="158"/>
                    <a:pt x="1923" y="0"/>
                    <a:pt x="17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6284;p53">
              <a:extLst>
                <a:ext uri="{FF2B5EF4-FFF2-40B4-BE49-F238E27FC236}">
                  <a16:creationId xmlns:a16="http://schemas.microsoft.com/office/drawing/2014/main" id="{4D0BB3CD-C6A6-2999-8745-2F370896D004}"/>
                </a:ext>
              </a:extLst>
            </p:cNvPr>
            <p:cNvSpPr/>
            <p:nvPr/>
          </p:nvSpPr>
          <p:spPr>
            <a:xfrm>
              <a:off x="-31165250" y="2298675"/>
              <a:ext cx="292225" cy="291900"/>
            </a:xfrm>
            <a:custGeom>
              <a:avLst/>
              <a:gdLst/>
              <a:ahLst/>
              <a:cxnLst/>
              <a:rect l="l" t="t" r="r" b="b"/>
              <a:pathLst>
                <a:path w="11689" h="11676" extrusionOk="0">
                  <a:moveTo>
                    <a:pt x="8192" y="630"/>
                  </a:moveTo>
                  <a:cubicBezTo>
                    <a:pt x="9704" y="630"/>
                    <a:pt x="10933" y="1859"/>
                    <a:pt x="10933" y="3403"/>
                  </a:cubicBezTo>
                  <a:cubicBezTo>
                    <a:pt x="10964" y="4947"/>
                    <a:pt x="9767" y="6144"/>
                    <a:pt x="8224" y="6144"/>
                  </a:cubicBezTo>
                  <a:cubicBezTo>
                    <a:pt x="7656" y="6144"/>
                    <a:pt x="7152" y="5986"/>
                    <a:pt x="6711" y="5671"/>
                  </a:cubicBezTo>
                  <a:cubicBezTo>
                    <a:pt x="6674" y="5634"/>
                    <a:pt x="6616" y="5619"/>
                    <a:pt x="6548" y="5619"/>
                  </a:cubicBezTo>
                  <a:cubicBezTo>
                    <a:pt x="6501" y="5619"/>
                    <a:pt x="6448" y="5627"/>
                    <a:pt x="6396" y="5640"/>
                  </a:cubicBezTo>
                  <a:lnTo>
                    <a:pt x="5609" y="5923"/>
                  </a:lnTo>
                  <a:lnTo>
                    <a:pt x="5861" y="4947"/>
                  </a:lnTo>
                  <a:cubicBezTo>
                    <a:pt x="5861" y="4852"/>
                    <a:pt x="5861" y="4789"/>
                    <a:pt x="5829" y="4695"/>
                  </a:cubicBezTo>
                  <a:cubicBezTo>
                    <a:pt x="5577" y="4317"/>
                    <a:pt x="5451" y="3844"/>
                    <a:pt x="5451" y="3403"/>
                  </a:cubicBezTo>
                  <a:cubicBezTo>
                    <a:pt x="5451" y="1859"/>
                    <a:pt x="6680" y="630"/>
                    <a:pt x="8192" y="630"/>
                  </a:cubicBezTo>
                  <a:close/>
                  <a:moveTo>
                    <a:pt x="3403" y="5545"/>
                  </a:moveTo>
                  <a:cubicBezTo>
                    <a:pt x="3970" y="5545"/>
                    <a:pt x="4474" y="5703"/>
                    <a:pt x="4916" y="5986"/>
                  </a:cubicBezTo>
                  <a:lnTo>
                    <a:pt x="4790" y="6490"/>
                  </a:lnTo>
                  <a:cubicBezTo>
                    <a:pt x="4758" y="6616"/>
                    <a:pt x="4790" y="6742"/>
                    <a:pt x="4916" y="6868"/>
                  </a:cubicBezTo>
                  <a:cubicBezTo>
                    <a:pt x="4960" y="6913"/>
                    <a:pt x="5052" y="6958"/>
                    <a:pt x="5146" y="6958"/>
                  </a:cubicBezTo>
                  <a:cubicBezTo>
                    <a:pt x="5186" y="6958"/>
                    <a:pt x="5225" y="6950"/>
                    <a:pt x="5262" y="6931"/>
                  </a:cubicBezTo>
                  <a:lnTo>
                    <a:pt x="5703" y="6774"/>
                  </a:lnTo>
                  <a:cubicBezTo>
                    <a:pt x="6018" y="7152"/>
                    <a:pt x="6176" y="7656"/>
                    <a:pt x="6176" y="8255"/>
                  </a:cubicBezTo>
                  <a:cubicBezTo>
                    <a:pt x="6176" y="8696"/>
                    <a:pt x="6050" y="9137"/>
                    <a:pt x="5829" y="9546"/>
                  </a:cubicBezTo>
                  <a:cubicBezTo>
                    <a:pt x="5766" y="9609"/>
                    <a:pt x="5766" y="9704"/>
                    <a:pt x="5766" y="9767"/>
                  </a:cubicBezTo>
                  <a:lnTo>
                    <a:pt x="6018" y="10775"/>
                  </a:lnTo>
                  <a:lnTo>
                    <a:pt x="5231" y="10491"/>
                  </a:lnTo>
                  <a:cubicBezTo>
                    <a:pt x="5178" y="10478"/>
                    <a:pt x="5126" y="10471"/>
                    <a:pt x="5078" y="10471"/>
                  </a:cubicBezTo>
                  <a:cubicBezTo>
                    <a:pt x="5011" y="10471"/>
                    <a:pt x="4952" y="10486"/>
                    <a:pt x="4916" y="10523"/>
                  </a:cubicBezTo>
                  <a:cubicBezTo>
                    <a:pt x="4474" y="10838"/>
                    <a:pt x="3939" y="10996"/>
                    <a:pt x="3403" y="10996"/>
                  </a:cubicBezTo>
                  <a:cubicBezTo>
                    <a:pt x="1891" y="10996"/>
                    <a:pt x="662" y="9767"/>
                    <a:pt x="662" y="8286"/>
                  </a:cubicBezTo>
                  <a:cubicBezTo>
                    <a:pt x="662" y="6774"/>
                    <a:pt x="1891" y="5545"/>
                    <a:pt x="3403" y="5545"/>
                  </a:cubicBezTo>
                  <a:close/>
                  <a:moveTo>
                    <a:pt x="8224" y="0"/>
                  </a:moveTo>
                  <a:cubicBezTo>
                    <a:pt x="6333" y="0"/>
                    <a:pt x="4790" y="1544"/>
                    <a:pt x="4790" y="3434"/>
                  </a:cubicBezTo>
                  <a:cubicBezTo>
                    <a:pt x="4790" y="3938"/>
                    <a:pt x="4916" y="4506"/>
                    <a:pt x="5136" y="4978"/>
                  </a:cubicBezTo>
                  <a:lnTo>
                    <a:pt x="5073" y="5262"/>
                  </a:lnTo>
                  <a:cubicBezTo>
                    <a:pt x="4569" y="4978"/>
                    <a:pt x="4002" y="4821"/>
                    <a:pt x="3435" y="4821"/>
                  </a:cubicBezTo>
                  <a:cubicBezTo>
                    <a:pt x="1513" y="4821"/>
                    <a:pt x="1" y="6364"/>
                    <a:pt x="1" y="8255"/>
                  </a:cubicBezTo>
                  <a:cubicBezTo>
                    <a:pt x="1" y="10113"/>
                    <a:pt x="1544" y="11657"/>
                    <a:pt x="3435" y="11657"/>
                  </a:cubicBezTo>
                  <a:cubicBezTo>
                    <a:pt x="4065" y="11657"/>
                    <a:pt x="4632" y="11500"/>
                    <a:pt x="5168" y="11185"/>
                  </a:cubicBezTo>
                  <a:lnTo>
                    <a:pt x="6365" y="11657"/>
                  </a:lnTo>
                  <a:cubicBezTo>
                    <a:pt x="6411" y="11669"/>
                    <a:pt x="6457" y="11676"/>
                    <a:pt x="6503" y="11676"/>
                  </a:cubicBezTo>
                  <a:cubicBezTo>
                    <a:pt x="6583" y="11676"/>
                    <a:pt x="6663" y="11654"/>
                    <a:pt x="6743" y="11594"/>
                  </a:cubicBezTo>
                  <a:cubicBezTo>
                    <a:pt x="6806" y="11500"/>
                    <a:pt x="6837" y="11405"/>
                    <a:pt x="6837" y="11248"/>
                  </a:cubicBezTo>
                  <a:lnTo>
                    <a:pt x="6491" y="9767"/>
                  </a:lnTo>
                  <a:cubicBezTo>
                    <a:pt x="6743" y="9294"/>
                    <a:pt x="6837" y="8790"/>
                    <a:pt x="6837" y="8255"/>
                  </a:cubicBezTo>
                  <a:cubicBezTo>
                    <a:pt x="6837" y="7625"/>
                    <a:pt x="6648" y="6994"/>
                    <a:pt x="6333" y="6427"/>
                  </a:cubicBezTo>
                  <a:lnTo>
                    <a:pt x="6459" y="6396"/>
                  </a:lnTo>
                  <a:cubicBezTo>
                    <a:pt x="6963" y="6711"/>
                    <a:pt x="7593" y="6868"/>
                    <a:pt x="8192" y="6868"/>
                  </a:cubicBezTo>
                  <a:cubicBezTo>
                    <a:pt x="10082" y="6868"/>
                    <a:pt x="11626" y="5325"/>
                    <a:pt x="11626" y="3434"/>
                  </a:cubicBezTo>
                  <a:cubicBezTo>
                    <a:pt x="11689" y="1544"/>
                    <a:pt x="10114" y="0"/>
                    <a:pt x="82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6285;p53">
              <a:extLst>
                <a:ext uri="{FF2B5EF4-FFF2-40B4-BE49-F238E27FC236}">
                  <a16:creationId xmlns:a16="http://schemas.microsoft.com/office/drawing/2014/main" id="{3708FA61-A067-F37E-3427-3B33F895A138}"/>
                </a:ext>
              </a:extLst>
            </p:cNvPr>
            <p:cNvSpPr/>
            <p:nvPr/>
          </p:nvSpPr>
          <p:spPr>
            <a:xfrm>
              <a:off x="-31115625" y="2452250"/>
              <a:ext cx="70900" cy="104150"/>
            </a:xfrm>
            <a:custGeom>
              <a:avLst/>
              <a:gdLst/>
              <a:ahLst/>
              <a:cxnLst/>
              <a:rect l="l" t="t" r="r" b="b"/>
              <a:pathLst>
                <a:path w="2836" h="4166" extrusionOk="0">
                  <a:moveTo>
                    <a:pt x="1481" y="1576"/>
                  </a:moveTo>
                  <a:lnTo>
                    <a:pt x="1639" y="2112"/>
                  </a:lnTo>
                  <a:lnTo>
                    <a:pt x="1324" y="2112"/>
                  </a:lnTo>
                  <a:lnTo>
                    <a:pt x="1481" y="1576"/>
                  </a:lnTo>
                  <a:close/>
                  <a:moveTo>
                    <a:pt x="1418" y="1"/>
                  </a:moveTo>
                  <a:cubicBezTo>
                    <a:pt x="1261" y="1"/>
                    <a:pt x="1166" y="127"/>
                    <a:pt x="1103" y="253"/>
                  </a:cubicBezTo>
                  <a:lnTo>
                    <a:pt x="568" y="2049"/>
                  </a:lnTo>
                  <a:lnTo>
                    <a:pt x="410" y="2049"/>
                  </a:lnTo>
                  <a:cubicBezTo>
                    <a:pt x="221" y="2049"/>
                    <a:pt x="64" y="2206"/>
                    <a:pt x="64" y="2427"/>
                  </a:cubicBezTo>
                  <a:cubicBezTo>
                    <a:pt x="64" y="2584"/>
                    <a:pt x="158" y="2742"/>
                    <a:pt x="316" y="2773"/>
                  </a:cubicBezTo>
                  <a:lnTo>
                    <a:pt x="64" y="3718"/>
                  </a:lnTo>
                  <a:cubicBezTo>
                    <a:pt x="1" y="3907"/>
                    <a:pt x="95" y="4065"/>
                    <a:pt x="284" y="4159"/>
                  </a:cubicBezTo>
                  <a:cubicBezTo>
                    <a:pt x="308" y="4163"/>
                    <a:pt x="332" y="4165"/>
                    <a:pt x="355" y="4165"/>
                  </a:cubicBezTo>
                  <a:cubicBezTo>
                    <a:pt x="512" y="4165"/>
                    <a:pt x="643" y="4072"/>
                    <a:pt x="725" y="3907"/>
                  </a:cubicBezTo>
                  <a:lnTo>
                    <a:pt x="1072" y="2773"/>
                  </a:lnTo>
                  <a:lnTo>
                    <a:pt x="1796" y="2773"/>
                  </a:lnTo>
                  <a:lnTo>
                    <a:pt x="2143" y="3907"/>
                  </a:lnTo>
                  <a:cubicBezTo>
                    <a:pt x="2170" y="4072"/>
                    <a:pt x="2318" y="4165"/>
                    <a:pt x="2502" y="4165"/>
                  </a:cubicBezTo>
                  <a:cubicBezTo>
                    <a:pt x="2528" y="4165"/>
                    <a:pt x="2556" y="4163"/>
                    <a:pt x="2584" y="4159"/>
                  </a:cubicBezTo>
                  <a:cubicBezTo>
                    <a:pt x="2773" y="4096"/>
                    <a:pt x="2836" y="3907"/>
                    <a:pt x="2805" y="3718"/>
                  </a:cubicBezTo>
                  <a:lnTo>
                    <a:pt x="2521" y="2773"/>
                  </a:lnTo>
                  <a:cubicBezTo>
                    <a:pt x="2678" y="2742"/>
                    <a:pt x="2805" y="2616"/>
                    <a:pt x="2805" y="2427"/>
                  </a:cubicBezTo>
                  <a:cubicBezTo>
                    <a:pt x="2805" y="2206"/>
                    <a:pt x="2647" y="2049"/>
                    <a:pt x="2458" y="2049"/>
                  </a:cubicBezTo>
                  <a:lnTo>
                    <a:pt x="2300" y="2049"/>
                  </a:lnTo>
                  <a:lnTo>
                    <a:pt x="1733" y="253"/>
                  </a:lnTo>
                  <a:cubicBezTo>
                    <a:pt x="1702" y="95"/>
                    <a:pt x="1576" y="1"/>
                    <a:pt x="1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00" name="Google Shape;6286;p53">
            <a:extLst>
              <a:ext uri="{FF2B5EF4-FFF2-40B4-BE49-F238E27FC236}">
                <a16:creationId xmlns:a16="http://schemas.microsoft.com/office/drawing/2014/main" id="{643975D0-099F-1896-13B0-CD3A30682382}"/>
              </a:ext>
            </a:extLst>
          </p:cNvPr>
          <p:cNvGrpSpPr/>
          <p:nvPr/>
        </p:nvGrpSpPr>
        <p:grpSpPr>
          <a:xfrm>
            <a:off x="9067929" y="3703728"/>
            <a:ext cx="512030" cy="512030"/>
            <a:chOff x="-31164450" y="2657050"/>
            <a:chExt cx="291425" cy="291425"/>
          </a:xfrm>
          <a:solidFill>
            <a:srgbClr val="054B99"/>
          </a:solidFill>
        </p:grpSpPr>
        <p:sp>
          <p:nvSpPr>
            <p:cNvPr id="2401" name="Google Shape;6287;p53">
              <a:extLst>
                <a:ext uri="{FF2B5EF4-FFF2-40B4-BE49-F238E27FC236}">
                  <a16:creationId xmlns:a16="http://schemas.microsoft.com/office/drawing/2014/main" id="{82580996-B68F-ECBE-7AEF-0FBF6937AD21}"/>
                </a:ext>
              </a:extLst>
            </p:cNvPr>
            <p:cNvSpPr/>
            <p:nvPr/>
          </p:nvSpPr>
          <p:spPr>
            <a:xfrm>
              <a:off x="-31028975" y="276100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63" y="536"/>
                    <a:pt x="221" y="694"/>
                    <a:pt x="378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6288;p53">
              <a:extLst>
                <a:ext uri="{FF2B5EF4-FFF2-40B4-BE49-F238E27FC236}">
                  <a16:creationId xmlns:a16="http://schemas.microsoft.com/office/drawing/2014/main" id="{C4E0134C-8AFE-A587-4D2A-78B42743FF5B}"/>
                </a:ext>
              </a:extLst>
            </p:cNvPr>
            <p:cNvSpPr/>
            <p:nvPr/>
          </p:nvSpPr>
          <p:spPr>
            <a:xfrm>
              <a:off x="-31028975" y="2794075"/>
              <a:ext cx="18125" cy="52025"/>
            </a:xfrm>
            <a:custGeom>
              <a:avLst/>
              <a:gdLst/>
              <a:ahLst/>
              <a:cxnLst/>
              <a:rect l="l" t="t" r="r" b="b"/>
              <a:pathLst>
                <a:path w="725" h="2081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734"/>
                  </a:lnTo>
                  <a:cubicBezTo>
                    <a:pt x="63" y="1923"/>
                    <a:pt x="221" y="2080"/>
                    <a:pt x="378" y="2080"/>
                  </a:cubicBezTo>
                  <a:cubicBezTo>
                    <a:pt x="567" y="2080"/>
                    <a:pt x="725" y="1923"/>
                    <a:pt x="725" y="1734"/>
                  </a:cubicBezTo>
                  <a:lnTo>
                    <a:pt x="725" y="347"/>
                  </a:ln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6289;p53">
              <a:extLst>
                <a:ext uri="{FF2B5EF4-FFF2-40B4-BE49-F238E27FC236}">
                  <a16:creationId xmlns:a16="http://schemas.microsoft.com/office/drawing/2014/main" id="{805B0A06-F10A-260E-F2C8-4AFC7574B87B}"/>
                </a:ext>
              </a:extLst>
            </p:cNvPr>
            <p:cNvSpPr/>
            <p:nvPr/>
          </p:nvSpPr>
          <p:spPr>
            <a:xfrm>
              <a:off x="-31164450" y="2657050"/>
              <a:ext cx="291425" cy="291425"/>
            </a:xfrm>
            <a:custGeom>
              <a:avLst/>
              <a:gdLst/>
              <a:ahLst/>
              <a:cxnLst/>
              <a:rect l="l" t="t" r="r" b="b"/>
              <a:pathLst>
                <a:path w="11657" h="11657" extrusionOk="0">
                  <a:moveTo>
                    <a:pt x="1323" y="4852"/>
                  </a:moveTo>
                  <a:lnTo>
                    <a:pt x="1323" y="8286"/>
                  </a:lnTo>
                  <a:lnTo>
                    <a:pt x="977" y="8286"/>
                  </a:lnTo>
                  <a:cubicBezTo>
                    <a:pt x="788" y="8286"/>
                    <a:pt x="630" y="8128"/>
                    <a:pt x="630" y="7939"/>
                  </a:cubicBezTo>
                  <a:lnTo>
                    <a:pt x="630" y="5198"/>
                  </a:lnTo>
                  <a:cubicBezTo>
                    <a:pt x="630" y="5009"/>
                    <a:pt x="788" y="4852"/>
                    <a:pt x="977" y="4852"/>
                  </a:cubicBezTo>
                  <a:close/>
                  <a:moveTo>
                    <a:pt x="10554" y="4852"/>
                  </a:moveTo>
                  <a:cubicBezTo>
                    <a:pt x="10743" y="4852"/>
                    <a:pt x="10901" y="5009"/>
                    <a:pt x="10901" y="5198"/>
                  </a:cubicBezTo>
                  <a:lnTo>
                    <a:pt x="10901" y="7939"/>
                  </a:lnTo>
                  <a:lnTo>
                    <a:pt x="10932" y="7939"/>
                  </a:lnTo>
                  <a:cubicBezTo>
                    <a:pt x="10932" y="8128"/>
                    <a:pt x="10775" y="8286"/>
                    <a:pt x="10586" y="8286"/>
                  </a:cubicBezTo>
                  <a:lnTo>
                    <a:pt x="10239" y="8286"/>
                  </a:lnTo>
                  <a:lnTo>
                    <a:pt x="10239" y="4852"/>
                  </a:lnTo>
                  <a:close/>
                  <a:moveTo>
                    <a:pt x="5797" y="10302"/>
                  </a:moveTo>
                  <a:cubicBezTo>
                    <a:pt x="5986" y="10302"/>
                    <a:pt x="6144" y="10460"/>
                    <a:pt x="6144" y="10649"/>
                  </a:cubicBezTo>
                  <a:cubicBezTo>
                    <a:pt x="6144" y="10838"/>
                    <a:pt x="5986" y="10995"/>
                    <a:pt x="5797" y="10995"/>
                  </a:cubicBezTo>
                  <a:cubicBezTo>
                    <a:pt x="5577" y="10995"/>
                    <a:pt x="5419" y="10838"/>
                    <a:pt x="5419" y="10649"/>
                  </a:cubicBezTo>
                  <a:cubicBezTo>
                    <a:pt x="5419" y="10460"/>
                    <a:pt x="5577" y="10302"/>
                    <a:pt x="5797" y="10302"/>
                  </a:cubicBezTo>
                  <a:close/>
                  <a:moveTo>
                    <a:pt x="5829" y="0"/>
                  </a:moveTo>
                  <a:cubicBezTo>
                    <a:pt x="3371" y="0"/>
                    <a:pt x="1260" y="1796"/>
                    <a:pt x="788" y="4190"/>
                  </a:cubicBezTo>
                  <a:cubicBezTo>
                    <a:pt x="347" y="4316"/>
                    <a:pt x="0" y="4694"/>
                    <a:pt x="0" y="5167"/>
                  </a:cubicBezTo>
                  <a:lnTo>
                    <a:pt x="0" y="7876"/>
                  </a:lnTo>
                  <a:cubicBezTo>
                    <a:pt x="0" y="8443"/>
                    <a:pt x="473" y="8916"/>
                    <a:pt x="1008" y="8916"/>
                  </a:cubicBezTo>
                  <a:lnTo>
                    <a:pt x="1702" y="8916"/>
                  </a:lnTo>
                  <a:cubicBezTo>
                    <a:pt x="1891" y="8916"/>
                    <a:pt x="2048" y="8758"/>
                    <a:pt x="2048" y="8569"/>
                  </a:cubicBezTo>
                  <a:lnTo>
                    <a:pt x="2048" y="4474"/>
                  </a:lnTo>
                  <a:cubicBezTo>
                    <a:pt x="2048" y="4253"/>
                    <a:pt x="1891" y="4096"/>
                    <a:pt x="1702" y="4096"/>
                  </a:cubicBezTo>
                  <a:lnTo>
                    <a:pt x="1449" y="4096"/>
                  </a:lnTo>
                  <a:cubicBezTo>
                    <a:pt x="1922" y="2111"/>
                    <a:pt x="3749" y="630"/>
                    <a:pt x="5797" y="630"/>
                  </a:cubicBezTo>
                  <a:cubicBezTo>
                    <a:pt x="7876" y="630"/>
                    <a:pt x="9641" y="2079"/>
                    <a:pt x="10113" y="4096"/>
                  </a:cubicBezTo>
                  <a:lnTo>
                    <a:pt x="9893" y="4096"/>
                  </a:lnTo>
                  <a:cubicBezTo>
                    <a:pt x="9672" y="4096"/>
                    <a:pt x="9515" y="4253"/>
                    <a:pt x="9515" y="4474"/>
                  </a:cubicBezTo>
                  <a:lnTo>
                    <a:pt x="9515" y="8569"/>
                  </a:lnTo>
                  <a:cubicBezTo>
                    <a:pt x="9515" y="8758"/>
                    <a:pt x="9672" y="8916"/>
                    <a:pt x="9893" y="8916"/>
                  </a:cubicBezTo>
                  <a:lnTo>
                    <a:pt x="10208" y="8916"/>
                  </a:lnTo>
                  <a:cubicBezTo>
                    <a:pt x="10050" y="9704"/>
                    <a:pt x="9326" y="10302"/>
                    <a:pt x="8507" y="10302"/>
                  </a:cubicBezTo>
                  <a:lnTo>
                    <a:pt x="6742" y="10302"/>
                  </a:lnTo>
                  <a:cubicBezTo>
                    <a:pt x="6585" y="9893"/>
                    <a:pt x="6207" y="9609"/>
                    <a:pt x="5734" y="9609"/>
                  </a:cubicBezTo>
                  <a:cubicBezTo>
                    <a:pt x="5199" y="9609"/>
                    <a:pt x="4726" y="10082"/>
                    <a:pt x="4726" y="10649"/>
                  </a:cubicBezTo>
                  <a:cubicBezTo>
                    <a:pt x="4726" y="11184"/>
                    <a:pt x="5199" y="11657"/>
                    <a:pt x="5734" y="11657"/>
                  </a:cubicBezTo>
                  <a:cubicBezTo>
                    <a:pt x="6175" y="11657"/>
                    <a:pt x="6585" y="11405"/>
                    <a:pt x="6742" y="10995"/>
                  </a:cubicBezTo>
                  <a:lnTo>
                    <a:pt x="8507" y="10995"/>
                  </a:lnTo>
                  <a:cubicBezTo>
                    <a:pt x="9735" y="10995"/>
                    <a:pt x="10743" y="10082"/>
                    <a:pt x="10869" y="8916"/>
                  </a:cubicBezTo>
                  <a:cubicBezTo>
                    <a:pt x="11248" y="8790"/>
                    <a:pt x="11563" y="8412"/>
                    <a:pt x="11563" y="7939"/>
                  </a:cubicBezTo>
                  <a:lnTo>
                    <a:pt x="11563" y="5198"/>
                  </a:lnTo>
                  <a:cubicBezTo>
                    <a:pt x="11657" y="4694"/>
                    <a:pt x="11311" y="4316"/>
                    <a:pt x="10869" y="4190"/>
                  </a:cubicBezTo>
                  <a:cubicBezTo>
                    <a:pt x="10397" y="1796"/>
                    <a:pt x="8255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6290;p53">
              <a:extLst>
                <a:ext uri="{FF2B5EF4-FFF2-40B4-BE49-F238E27FC236}">
                  <a16:creationId xmlns:a16="http://schemas.microsoft.com/office/drawing/2014/main" id="{6AC30609-525B-D0C8-C6BC-E24BBA48E40F}"/>
                </a:ext>
              </a:extLst>
            </p:cNvPr>
            <p:cNvSpPr/>
            <p:nvPr/>
          </p:nvSpPr>
          <p:spPr>
            <a:xfrm>
              <a:off x="-31097500" y="2727125"/>
              <a:ext cx="156750" cy="153925"/>
            </a:xfrm>
            <a:custGeom>
              <a:avLst/>
              <a:gdLst/>
              <a:ahLst/>
              <a:cxnLst/>
              <a:rect l="l" t="t" r="r" b="b"/>
              <a:pathLst>
                <a:path w="6270" h="6157" extrusionOk="0">
                  <a:moveTo>
                    <a:pt x="3119" y="663"/>
                  </a:moveTo>
                  <a:cubicBezTo>
                    <a:pt x="4442" y="663"/>
                    <a:pt x="5514" y="1734"/>
                    <a:pt x="5514" y="3088"/>
                  </a:cubicBezTo>
                  <a:cubicBezTo>
                    <a:pt x="5514" y="4412"/>
                    <a:pt x="4411" y="5483"/>
                    <a:pt x="3119" y="5483"/>
                  </a:cubicBezTo>
                  <a:cubicBezTo>
                    <a:pt x="2647" y="5483"/>
                    <a:pt x="2206" y="5357"/>
                    <a:pt x="1796" y="5136"/>
                  </a:cubicBezTo>
                  <a:cubicBezTo>
                    <a:pt x="1750" y="5090"/>
                    <a:pt x="1670" y="5061"/>
                    <a:pt x="1606" y="5061"/>
                  </a:cubicBezTo>
                  <a:cubicBezTo>
                    <a:pt x="1582" y="5061"/>
                    <a:pt x="1561" y="5065"/>
                    <a:pt x="1544" y="5073"/>
                  </a:cubicBezTo>
                  <a:lnTo>
                    <a:pt x="914" y="5294"/>
                  </a:lnTo>
                  <a:lnTo>
                    <a:pt x="1103" y="4664"/>
                  </a:lnTo>
                  <a:cubicBezTo>
                    <a:pt x="1134" y="4569"/>
                    <a:pt x="1103" y="4443"/>
                    <a:pt x="1071" y="4380"/>
                  </a:cubicBezTo>
                  <a:cubicBezTo>
                    <a:pt x="819" y="3971"/>
                    <a:pt x="693" y="3561"/>
                    <a:pt x="693" y="3120"/>
                  </a:cubicBezTo>
                  <a:cubicBezTo>
                    <a:pt x="693" y="1734"/>
                    <a:pt x="1796" y="663"/>
                    <a:pt x="3119" y="663"/>
                  </a:cubicBezTo>
                  <a:close/>
                  <a:moveTo>
                    <a:pt x="3151" y="1"/>
                  </a:moveTo>
                  <a:cubicBezTo>
                    <a:pt x="1449" y="1"/>
                    <a:pt x="32" y="1387"/>
                    <a:pt x="32" y="3057"/>
                  </a:cubicBezTo>
                  <a:cubicBezTo>
                    <a:pt x="32" y="3593"/>
                    <a:pt x="158" y="4097"/>
                    <a:pt x="441" y="4569"/>
                  </a:cubicBezTo>
                  <a:lnTo>
                    <a:pt x="32" y="5703"/>
                  </a:lnTo>
                  <a:cubicBezTo>
                    <a:pt x="0" y="5829"/>
                    <a:pt x="32" y="5955"/>
                    <a:pt x="126" y="6081"/>
                  </a:cubicBezTo>
                  <a:cubicBezTo>
                    <a:pt x="172" y="6128"/>
                    <a:pt x="269" y="6157"/>
                    <a:pt x="367" y="6157"/>
                  </a:cubicBezTo>
                  <a:cubicBezTo>
                    <a:pt x="403" y="6157"/>
                    <a:pt x="439" y="6153"/>
                    <a:pt x="473" y="6144"/>
                  </a:cubicBezTo>
                  <a:lnTo>
                    <a:pt x="1607" y="5735"/>
                  </a:lnTo>
                  <a:cubicBezTo>
                    <a:pt x="2080" y="5987"/>
                    <a:pt x="2584" y="6144"/>
                    <a:pt x="3151" y="6144"/>
                  </a:cubicBezTo>
                  <a:cubicBezTo>
                    <a:pt x="4852" y="6144"/>
                    <a:pt x="6270" y="4758"/>
                    <a:pt x="6270" y="3057"/>
                  </a:cubicBezTo>
                  <a:cubicBezTo>
                    <a:pt x="6270" y="1387"/>
                    <a:pt x="4883" y="1"/>
                    <a:pt x="3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05" name="Google Shape;6291;p53">
            <a:extLst>
              <a:ext uri="{FF2B5EF4-FFF2-40B4-BE49-F238E27FC236}">
                <a16:creationId xmlns:a16="http://schemas.microsoft.com/office/drawing/2014/main" id="{FBD57CAD-4938-E1A4-81E9-A7F4987FAD4A}"/>
              </a:ext>
            </a:extLst>
          </p:cNvPr>
          <p:cNvSpPr/>
          <p:nvPr/>
        </p:nvSpPr>
        <p:spPr>
          <a:xfrm>
            <a:off x="11013746" y="2446606"/>
            <a:ext cx="514841" cy="510669"/>
          </a:xfrm>
          <a:custGeom>
            <a:avLst/>
            <a:gdLst/>
            <a:ahLst/>
            <a:cxnLst/>
            <a:rect l="l" t="t" r="r" b="b"/>
            <a:pathLst>
              <a:path w="11721" h="11626" extrusionOk="0">
                <a:moveTo>
                  <a:pt x="8570" y="694"/>
                </a:moveTo>
                <a:cubicBezTo>
                  <a:pt x="9106" y="694"/>
                  <a:pt x="9578" y="1166"/>
                  <a:pt x="9578" y="1702"/>
                </a:cubicBezTo>
                <a:cubicBezTo>
                  <a:pt x="9578" y="2269"/>
                  <a:pt x="9106" y="2773"/>
                  <a:pt x="8570" y="2773"/>
                </a:cubicBezTo>
                <a:cubicBezTo>
                  <a:pt x="8003" y="2773"/>
                  <a:pt x="7530" y="2269"/>
                  <a:pt x="7530" y="1702"/>
                </a:cubicBezTo>
                <a:cubicBezTo>
                  <a:pt x="7530" y="1166"/>
                  <a:pt x="8003" y="694"/>
                  <a:pt x="8570" y="694"/>
                </a:cubicBezTo>
                <a:close/>
                <a:moveTo>
                  <a:pt x="8570" y="3403"/>
                </a:moveTo>
                <a:cubicBezTo>
                  <a:pt x="9893" y="3403"/>
                  <a:pt x="10964" y="4474"/>
                  <a:pt x="10964" y="5798"/>
                </a:cubicBezTo>
                <a:lnTo>
                  <a:pt x="10964" y="6144"/>
                </a:lnTo>
                <a:lnTo>
                  <a:pt x="6144" y="6144"/>
                </a:lnTo>
                <a:lnTo>
                  <a:pt x="6144" y="5798"/>
                </a:lnTo>
                <a:cubicBezTo>
                  <a:pt x="6144" y="4443"/>
                  <a:pt x="7215" y="3403"/>
                  <a:pt x="8570" y="3403"/>
                </a:cubicBezTo>
                <a:close/>
                <a:moveTo>
                  <a:pt x="3057" y="5483"/>
                </a:moveTo>
                <a:cubicBezTo>
                  <a:pt x="3592" y="5483"/>
                  <a:pt x="4096" y="5955"/>
                  <a:pt x="4096" y="6491"/>
                </a:cubicBezTo>
                <a:cubicBezTo>
                  <a:pt x="4096" y="7058"/>
                  <a:pt x="3624" y="7530"/>
                  <a:pt x="3057" y="7530"/>
                </a:cubicBezTo>
                <a:cubicBezTo>
                  <a:pt x="2490" y="7530"/>
                  <a:pt x="2017" y="7089"/>
                  <a:pt x="2017" y="6491"/>
                </a:cubicBezTo>
                <a:cubicBezTo>
                  <a:pt x="2017" y="5955"/>
                  <a:pt x="2490" y="5483"/>
                  <a:pt x="3057" y="5483"/>
                </a:cubicBezTo>
                <a:close/>
                <a:moveTo>
                  <a:pt x="10964" y="6869"/>
                </a:moveTo>
                <a:lnTo>
                  <a:pt x="10964" y="7530"/>
                </a:lnTo>
                <a:lnTo>
                  <a:pt x="4411" y="7530"/>
                </a:lnTo>
                <a:cubicBezTo>
                  <a:pt x="4569" y="7341"/>
                  <a:pt x="4695" y="7089"/>
                  <a:pt x="4726" y="6869"/>
                </a:cubicBezTo>
                <a:close/>
                <a:moveTo>
                  <a:pt x="3088" y="8255"/>
                </a:moveTo>
                <a:cubicBezTo>
                  <a:pt x="4411" y="8255"/>
                  <a:pt x="5514" y="9295"/>
                  <a:pt x="5514" y="10649"/>
                </a:cubicBezTo>
                <a:lnTo>
                  <a:pt x="5514" y="10996"/>
                </a:lnTo>
                <a:lnTo>
                  <a:pt x="694" y="10996"/>
                </a:lnTo>
                <a:lnTo>
                  <a:pt x="694" y="10649"/>
                </a:lnTo>
                <a:cubicBezTo>
                  <a:pt x="694" y="9295"/>
                  <a:pt x="1733" y="8255"/>
                  <a:pt x="3088" y="8255"/>
                </a:cubicBezTo>
                <a:close/>
                <a:moveTo>
                  <a:pt x="10933" y="8286"/>
                </a:moveTo>
                <a:lnTo>
                  <a:pt x="10933" y="10996"/>
                </a:lnTo>
                <a:lnTo>
                  <a:pt x="6144" y="10996"/>
                </a:lnTo>
                <a:lnTo>
                  <a:pt x="6144" y="10649"/>
                </a:lnTo>
                <a:cubicBezTo>
                  <a:pt x="6144" y="9830"/>
                  <a:pt x="5829" y="9074"/>
                  <a:pt x="5199" y="8476"/>
                </a:cubicBezTo>
                <a:cubicBezTo>
                  <a:pt x="5136" y="8412"/>
                  <a:pt x="5041" y="8318"/>
                  <a:pt x="4978" y="8286"/>
                </a:cubicBezTo>
                <a:close/>
                <a:moveTo>
                  <a:pt x="8602" y="1"/>
                </a:moveTo>
                <a:cubicBezTo>
                  <a:pt x="7656" y="1"/>
                  <a:pt x="6900" y="757"/>
                  <a:pt x="6900" y="1702"/>
                </a:cubicBezTo>
                <a:cubicBezTo>
                  <a:pt x="6900" y="2175"/>
                  <a:pt x="7058" y="2616"/>
                  <a:pt x="7404" y="2931"/>
                </a:cubicBezTo>
                <a:lnTo>
                  <a:pt x="7467" y="2962"/>
                </a:lnTo>
                <a:cubicBezTo>
                  <a:pt x="6302" y="3435"/>
                  <a:pt x="5514" y="4537"/>
                  <a:pt x="5514" y="5798"/>
                </a:cubicBezTo>
                <a:lnTo>
                  <a:pt x="5514" y="6144"/>
                </a:lnTo>
                <a:lnTo>
                  <a:pt x="4789" y="6144"/>
                </a:lnTo>
                <a:cubicBezTo>
                  <a:pt x="4632" y="5420"/>
                  <a:pt x="3907" y="4789"/>
                  <a:pt x="3088" y="4789"/>
                </a:cubicBezTo>
                <a:cubicBezTo>
                  <a:pt x="2143" y="4789"/>
                  <a:pt x="1387" y="5514"/>
                  <a:pt x="1387" y="6459"/>
                </a:cubicBezTo>
                <a:cubicBezTo>
                  <a:pt x="1387" y="6995"/>
                  <a:pt x="1576" y="7404"/>
                  <a:pt x="1954" y="7719"/>
                </a:cubicBezTo>
                <a:cubicBezTo>
                  <a:pt x="788" y="8192"/>
                  <a:pt x="1" y="9295"/>
                  <a:pt x="1" y="10555"/>
                </a:cubicBezTo>
                <a:lnTo>
                  <a:pt x="1" y="11279"/>
                </a:lnTo>
                <a:cubicBezTo>
                  <a:pt x="1" y="11468"/>
                  <a:pt x="158" y="11626"/>
                  <a:pt x="379" y="11626"/>
                </a:cubicBezTo>
                <a:lnTo>
                  <a:pt x="11342" y="11626"/>
                </a:lnTo>
                <a:cubicBezTo>
                  <a:pt x="11563" y="11626"/>
                  <a:pt x="11721" y="11468"/>
                  <a:pt x="11721" y="11279"/>
                </a:cubicBezTo>
                <a:lnTo>
                  <a:pt x="11721" y="5798"/>
                </a:lnTo>
                <a:cubicBezTo>
                  <a:pt x="11626" y="4537"/>
                  <a:pt x="10838" y="3435"/>
                  <a:pt x="9736" y="2962"/>
                </a:cubicBezTo>
                <a:lnTo>
                  <a:pt x="9767" y="2931"/>
                </a:lnTo>
                <a:cubicBezTo>
                  <a:pt x="10082" y="2616"/>
                  <a:pt x="10303" y="2175"/>
                  <a:pt x="10303" y="1702"/>
                </a:cubicBezTo>
                <a:cubicBezTo>
                  <a:pt x="10303" y="757"/>
                  <a:pt x="9547" y="1"/>
                  <a:pt x="8602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06" name="Google Shape;6292;p53">
            <a:extLst>
              <a:ext uri="{FF2B5EF4-FFF2-40B4-BE49-F238E27FC236}">
                <a16:creationId xmlns:a16="http://schemas.microsoft.com/office/drawing/2014/main" id="{8A401069-29E7-AC3B-CED7-87EC8E1128ED}"/>
              </a:ext>
            </a:extLst>
          </p:cNvPr>
          <p:cNvGrpSpPr/>
          <p:nvPr/>
        </p:nvGrpSpPr>
        <p:grpSpPr>
          <a:xfrm>
            <a:off x="3243296" y="2445266"/>
            <a:ext cx="518970" cy="513085"/>
            <a:chOff x="-34421275" y="1912725"/>
            <a:chExt cx="295375" cy="292025"/>
          </a:xfrm>
          <a:solidFill>
            <a:srgbClr val="054B99"/>
          </a:solidFill>
        </p:grpSpPr>
        <p:sp>
          <p:nvSpPr>
            <p:cNvPr id="2407" name="Google Shape;6293;p53">
              <a:extLst>
                <a:ext uri="{FF2B5EF4-FFF2-40B4-BE49-F238E27FC236}">
                  <a16:creationId xmlns:a16="http://schemas.microsoft.com/office/drawing/2014/main" id="{6A2708AF-CF86-D9E2-B306-C73E7B7BA028}"/>
                </a:ext>
              </a:extLst>
            </p:cNvPr>
            <p:cNvSpPr/>
            <p:nvPr/>
          </p:nvSpPr>
          <p:spPr>
            <a:xfrm>
              <a:off x="-34421275" y="1974375"/>
              <a:ext cx="236300" cy="230375"/>
            </a:xfrm>
            <a:custGeom>
              <a:avLst/>
              <a:gdLst/>
              <a:ahLst/>
              <a:cxnLst/>
              <a:rect l="l" t="t" r="r" b="b"/>
              <a:pathLst>
                <a:path w="9452" h="9215" extrusionOk="0">
                  <a:moveTo>
                    <a:pt x="2158" y="725"/>
                  </a:moveTo>
                  <a:cubicBezTo>
                    <a:pt x="2245" y="725"/>
                    <a:pt x="2332" y="764"/>
                    <a:pt x="2395" y="843"/>
                  </a:cubicBezTo>
                  <a:lnTo>
                    <a:pt x="3371" y="1851"/>
                  </a:lnTo>
                  <a:cubicBezTo>
                    <a:pt x="3497" y="1946"/>
                    <a:pt x="3497" y="2198"/>
                    <a:pt x="3371" y="2324"/>
                  </a:cubicBezTo>
                  <a:lnTo>
                    <a:pt x="3151" y="2544"/>
                  </a:lnTo>
                  <a:lnTo>
                    <a:pt x="1702" y="1095"/>
                  </a:lnTo>
                  <a:lnTo>
                    <a:pt x="1922" y="843"/>
                  </a:lnTo>
                  <a:cubicBezTo>
                    <a:pt x="1985" y="764"/>
                    <a:pt x="2072" y="725"/>
                    <a:pt x="2158" y="725"/>
                  </a:cubicBezTo>
                  <a:close/>
                  <a:moveTo>
                    <a:pt x="7345" y="5884"/>
                  </a:moveTo>
                  <a:cubicBezTo>
                    <a:pt x="7428" y="5884"/>
                    <a:pt x="7514" y="5915"/>
                    <a:pt x="7593" y="5978"/>
                  </a:cubicBezTo>
                  <a:lnTo>
                    <a:pt x="8570" y="6955"/>
                  </a:lnTo>
                  <a:cubicBezTo>
                    <a:pt x="8696" y="7081"/>
                    <a:pt x="8696" y="7301"/>
                    <a:pt x="8570" y="7428"/>
                  </a:cubicBezTo>
                  <a:lnTo>
                    <a:pt x="8349" y="7648"/>
                  </a:lnTo>
                  <a:lnTo>
                    <a:pt x="6900" y="6199"/>
                  </a:lnTo>
                  <a:lnTo>
                    <a:pt x="7120" y="5978"/>
                  </a:lnTo>
                  <a:cubicBezTo>
                    <a:pt x="7183" y="5915"/>
                    <a:pt x="7262" y="5884"/>
                    <a:pt x="7345" y="5884"/>
                  </a:cubicBezTo>
                  <a:close/>
                  <a:moveTo>
                    <a:pt x="1166" y="1568"/>
                  </a:moveTo>
                  <a:lnTo>
                    <a:pt x="2678" y="3048"/>
                  </a:lnTo>
                  <a:cubicBezTo>
                    <a:pt x="2521" y="3426"/>
                    <a:pt x="2584" y="3867"/>
                    <a:pt x="2867" y="4214"/>
                  </a:cubicBezTo>
                  <a:lnTo>
                    <a:pt x="5104" y="6451"/>
                  </a:lnTo>
                  <a:cubicBezTo>
                    <a:pt x="5301" y="6648"/>
                    <a:pt x="5559" y="6746"/>
                    <a:pt x="5826" y="6746"/>
                  </a:cubicBezTo>
                  <a:cubicBezTo>
                    <a:pt x="5985" y="6746"/>
                    <a:pt x="6148" y="6711"/>
                    <a:pt x="6301" y="6640"/>
                  </a:cubicBezTo>
                  <a:lnTo>
                    <a:pt x="7782" y="8152"/>
                  </a:lnTo>
                  <a:lnTo>
                    <a:pt x="7719" y="8215"/>
                  </a:lnTo>
                  <a:cubicBezTo>
                    <a:pt x="7522" y="8412"/>
                    <a:pt x="7264" y="8510"/>
                    <a:pt x="6997" y="8510"/>
                  </a:cubicBezTo>
                  <a:cubicBezTo>
                    <a:pt x="6838" y="8510"/>
                    <a:pt x="6675" y="8475"/>
                    <a:pt x="6522" y="8404"/>
                  </a:cubicBezTo>
                  <a:cubicBezTo>
                    <a:pt x="4348" y="7301"/>
                    <a:pt x="1891" y="4876"/>
                    <a:pt x="851" y="2796"/>
                  </a:cubicBezTo>
                  <a:cubicBezTo>
                    <a:pt x="693" y="2418"/>
                    <a:pt x="788" y="1946"/>
                    <a:pt x="1103" y="1631"/>
                  </a:cubicBezTo>
                  <a:lnTo>
                    <a:pt x="1166" y="1568"/>
                  </a:lnTo>
                  <a:close/>
                  <a:moveTo>
                    <a:pt x="2190" y="0"/>
                  </a:moveTo>
                  <a:cubicBezTo>
                    <a:pt x="1922" y="0"/>
                    <a:pt x="1654" y="103"/>
                    <a:pt x="1449" y="307"/>
                  </a:cubicBezTo>
                  <a:lnTo>
                    <a:pt x="662" y="1095"/>
                  </a:lnTo>
                  <a:cubicBezTo>
                    <a:pt x="158" y="1599"/>
                    <a:pt x="0" y="2387"/>
                    <a:pt x="315" y="3017"/>
                  </a:cubicBezTo>
                  <a:cubicBezTo>
                    <a:pt x="1386" y="5348"/>
                    <a:pt x="3907" y="7869"/>
                    <a:pt x="6270" y="9034"/>
                  </a:cubicBezTo>
                  <a:cubicBezTo>
                    <a:pt x="6521" y="9154"/>
                    <a:pt x="6789" y="9214"/>
                    <a:pt x="7054" y="9214"/>
                  </a:cubicBezTo>
                  <a:cubicBezTo>
                    <a:pt x="7488" y="9214"/>
                    <a:pt x="7910" y="9052"/>
                    <a:pt x="8223" y="8719"/>
                  </a:cubicBezTo>
                  <a:lnTo>
                    <a:pt x="9042" y="7900"/>
                  </a:lnTo>
                  <a:cubicBezTo>
                    <a:pt x="9452" y="7522"/>
                    <a:pt x="9452" y="6829"/>
                    <a:pt x="9042" y="6451"/>
                  </a:cubicBezTo>
                  <a:lnTo>
                    <a:pt x="8066" y="5474"/>
                  </a:lnTo>
                  <a:cubicBezTo>
                    <a:pt x="7876" y="5269"/>
                    <a:pt x="7609" y="5167"/>
                    <a:pt x="7341" y="5167"/>
                  </a:cubicBezTo>
                  <a:cubicBezTo>
                    <a:pt x="7073" y="5167"/>
                    <a:pt x="6805" y="5269"/>
                    <a:pt x="6616" y="5474"/>
                  </a:cubicBezTo>
                  <a:lnTo>
                    <a:pt x="6144" y="5947"/>
                  </a:lnTo>
                  <a:cubicBezTo>
                    <a:pt x="6081" y="5994"/>
                    <a:pt x="5994" y="6018"/>
                    <a:pt x="5907" y="6018"/>
                  </a:cubicBezTo>
                  <a:cubicBezTo>
                    <a:pt x="5821" y="6018"/>
                    <a:pt x="5734" y="5994"/>
                    <a:pt x="5671" y="5947"/>
                  </a:cubicBezTo>
                  <a:lnTo>
                    <a:pt x="3434" y="3678"/>
                  </a:lnTo>
                  <a:cubicBezTo>
                    <a:pt x="3308" y="3584"/>
                    <a:pt x="3308" y="3332"/>
                    <a:pt x="3434" y="3206"/>
                  </a:cubicBezTo>
                  <a:lnTo>
                    <a:pt x="3907" y="2733"/>
                  </a:lnTo>
                  <a:cubicBezTo>
                    <a:pt x="4285" y="2355"/>
                    <a:pt x="4285" y="1694"/>
                    <a:pt x="3907" y="1284"/>
                  </a:cubicBezTo>
                  <a:lnTo>
                    <a:pt x="2930" y="307"/>
                  </a:lnTo>
                  <a:cubicBezTo>
                    <a:pt x="2725" y="103"/>
                    <a:pt x="2458" y="0"/>
                    <a:pt x="21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6294;p53">
              <a:extLst>
                <a:ext uri="{FF2B5EF4-FFF2-40B4-BE49-F238E27FC236}">
                  <a16:creationId xmlns:a16="http://schemas.microsoft.com/office/drawing/2014/main" id="{380986D8-0123-F5EA-6947-2A87E50E85AF}"/>
                </a:ext>
              </a:extLst>
            </p:cNvPr>
            <p:cNvSpPr/>
            <p:nvPr/>
          </p:nvSpPr>
          <p:spPr>
            <a:xfrm>
              <a:off x="-34288175" y="1912725"/>
              <a:ext cx="162275" cy="163075"/>
            </a:xfrm>
            <a:custGeom>
              <a:avLst/>
              <a:gdLst/>
              <a:ahLst/>
              <a:cxnLst/>
              <a:rect l="l" t="t" r="r" b="b"/>
              <a:pathLst>
                <a:path w="6491" h="6523" extrusionOk="0">
                  <a:moveTo>
                    <a:pt x="5766" y="726"/>
                  </a:moveTo>
                  <a:lnTo>
                    <a:pt x="5766" y="2458"/>
                  </a:lnTo>
                  <a:lnTo>
                    <a:pt x="5388" y="2049"/>
                  </a:lnTo>
                  <a:cubicBezTo>
                    <a:pt x="5325" y="2002"/>
                    <a:pt x="5238" y="1978"/>
                    <a:pt x="5152" y="1978"/>
                  </a:cubicBezTo>
                  <a:cubicBezTo>
                    <a:pt x="5065" y="1978"/>
                    <a:pt x="4978" y="2002"/>
                    <a:pt x="4915" y="2049"/>
                  </a:cubicBezTo>
                  <a:lnTo>
                    <a:pt x="1985" y="4979"/>
                  </a:lnTo>
                  <a:cubicBezTo>
                    <a:pt x="1922" y="5042"/>
                    <a:pt x="1891" y="5136"/>
                    <a:pt x="1891" y="5199"/>
                  </a:cubicBezTo>
                  <a:cubicBezTo>
                    <a:pt x="1891" y="5294"/>
                    <a:pt x="1922" y="5420"/>
                    <a:pt x="1985" y="5451"/>
                  </a:cubicBezTo>
                  <a:lnTo>
                    <a:pt x="2395" y="5829"/>
                  </a:lnTo>
                  <a:lnTo>
                    <a:pt x="662" y="5829"/>
                  </a:lnTo>
                  <a:lnTo>
                    <a:pt x="662" y="4097"/>
                  </a:lnTo>
                  <a:lnTo>
                    <a:pt x="1040" y="4506"/>
                  </a:lnTo>
                  <a:cubicBezTo>
                    <a:pt x="1103" y="4553"/>
                    <a:pt x="1198" y="4577"/>
                    <a:pt x="1288" y="4577"/>
                  </a:cubicBezTo>
                  <a:cubicBezTo>
                    <a:pt x="1379" y="4577"/>
                    <a:pt x="1466" y="4553"/>
                    <a:pt x="1513" y="4506"/>
                  </a:cubicBezTo>
                  <a:lnTo>
                    <a:pt x="4443" y="1576"/>
                  </a:lnTo>
                  <a:cubicBezTo>
                    <a:pt x="4506" y="1513"/>
                    <a:pt x="4569" y="1419"/>
                    <a:pt x="4569" y="1356"/>
                  </a:cubicBezTo>
                  <a:cubicBezTo>
                    <a:pt x="4569" y="1261"/>
                    <a:pt x="4537" y="1135"/>
                    <a:pt x="4443" y="1104"/>
                  </a:cubicBezTo>
                  <a:lnTo>
                    <a:pt x="4033" y="726"/>
                  </a:lnTo>
                  <a:close/>
                  <a:moveTo>
                    <a:pt x="3214" y="1"/>
                  </a:moveTo>
                  <a:cubicBezTo>
                    <a:pt x="3057" y="1"/>
                    <a:pt x="2931" y="96"/>
                    <a:pt x="2899" y="222"/>
                  </a:cubicBezTo>
                  <a:cubicBezTo>
                    <a:pt x="2868" y="316"/>
                    <a:pt x="2868" y="474"/>
                    <a:pt x="2994" y="568"/>
                  </a:cubicBezTo>
                  <a:lnTo>
                    <a:pt x="3687" y="1261"/>
                  </a:lnTo>
                  <a:lnTo>
                    <a:pt x="1261" y="3719"/>
                  </a:lnTo>
                  <a:lnTo>
                    <a:pt x="536" y="2994"/>
                  </a:lnTo>
                  <a:cubicBezTo>
                    <a:pt x="490" y="2948"/>
                    <a:pt x="393" y="2919"/>
                    <a:pt x="295" y="2919"/>
                  </a:cubicBezTo>
                  <a:cubicBezTo>
                    <a:pt x="259" y="2919"/>
                    <a:pt x="223" y="2922"/>
                    <a:pt x="190" y="2931"/>
                  </a:cubicBezTo>
                  <a:cubicBezTo>
                    <a:pt x="64" y="2962"/>
                    <a:pt x="1" y="3120"/>
                    <a:pt x="1" y="3246"/>
                  </a:cubicBezTo>
                  <a:lnTo>
                    <a:pt x="1" y="6144"/>
                  </a:lnTo>
                  <a:cubicBezTo>
                    <a:pt x="1" y="6365"/>
                    <a:pt x="158" y="6522"/>
                    <a:pt x="347" y="6522"/>
                  </a:cubicBezTo>
                  <a:lnTo>
                    <a:pt x="3246" y="6522"/>
                  </a:lnTo>
                  <a:cubicBezTo>
                    <a:pt x="3403" y="6522"/>
                    <a:pt x="3529" y="6428"/>
                    <a:pt x="3561" y="6302"/>
                  </a:cubicBezTo>
                  <a:cubicBezTo>
                    <a:pt x="3624" y="6207"/>
                    <a:pt x="3624" y="6050"/>
                    <a:pt x="3498" y="5955"/>
                  </a:cubicBezTo>
                  <a:lnTo>
                    <a:pt x="2773" y="5262"/>
                  </a:lnTo>
                  <a:lnTo>
                    <a:pt x="5230" y="2805"/>
                  </a:lnTo>
                  <a:lnTo>
                    <a:pt x="5924" y="3530"/>
                  </a:lnTo>
                  <a:cubicBezTo>
                    <a:pt x="5993" y="3576"/>
                    <a:pt x="6096" y="3605"/>
                    <a:pt x="6195" y="3605"/>
                  </a:cubicBezTo>
                  <a:cubicBezTo>
                    <a:pt x="6232" y="3605"/>
                    <a:pt x="6268" y="3601"/>
                    <a:pt x="6302" y="3593"/>
                  </a:cubicBezTo>
                  <a:cubicBezTo>
                    <a:pt x="6396" y="3561"/>
                    <a:pt x="6491" y="3404"/>
                    <a:pt x="6491" y="3277"/>
                  </a:cubicBezTo>
                  <a:lnTo>
                    <a:pt x="6491" y="379"/>
                  </a:lnTo>
                  <a:cubicBezTo>
                    <a:pt x="6459" y="159"/>
                    <a:pt x="6333" y="1"/>
                    <a:pt x="6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09" name="Google Shape;6295;p53">
            <a:extLst>
              <a:ext uri="{FF2B5EF4-FFF2-40B4-BE49-F238E27FC236}">
                <a16:creationId xmlns:a16="http://schemas.microsoft.com/office/drawing/2014/main" id="{F997EB7D-A171-12A1-B5ED-BF9462314154}"/>
              </a:ext>
            </a:extLst>
          </p:cNvPr>
          <p:cNvGrpSpPr/>
          <p:nvPr/>
        </p:nvGrpSpPr>
        <p:grpSpPr>
          <a:xfrm>
            <a:off x="3241914" y="3097570"/>
            <a:ext cx="521737" cy="514841"/>
            <a:chOff x="-34418125" y="2271100"/>
            <a:chExt cx="296950" cy="293025"/>
          </a:xfrm>
          <a:solidFill>
            <a:srgbClr val="054B99"/>
          </a:solidFill>
        </p:grpSpPr>
        <p:sp>
          <p:nvSpPr>
            <p:cNvPr id="2410" name="Google Shape;6296;p53">
              <a:extLst>
                <a:ext uri="{FF2B5EF4-FFF2-40B4-BE49-F238E27FC236}">
                  <a16:creationId xmlns:a16="http://schemas.microsoft.com/office/drawing/2014/main" id="{A4CC84EA-D2C8-A8DC-76C6-AC99789A9008}"/>
                </a:ext>
              </a:extLst>
            </p:cNvPr>
            <p:cNvSpPr/>
            <p:nvPr/>
          </p:nvSpPr>
          <p:spPr>
            <a:xfrm>
              <a:off x="-34418125" y="2271100"/>
              <a:ext cx="296950" cy="293025"/>
            </a:xfrm>
            <a:custGeom>
              <a:avLst/>
              <a:gdLst/>
              <a:ahLst/>
              <a:cxnLst/>
              <a:rect l="l" t="t" r="r" b="b"/>
              <a:pathLst>
                <a:path w="11878" h="11721" extrusionOk="0">
                  <a:moveTo>
                    <a:pt x="6207" y="1229"/>
                  </a:moveTo>
                  <a:lnTo>
                    <a:pt x="7089" y="2080"/>
                  </a:lnTo>
                  <a:lnTo>
                    <a:pt x="6207" y="2080"/>
                  </a:lnTo>
                  <a:lnTo>
                    <a:pt x="6207" y="1229"/>
                  </a:lnTo>
                  <a:close/>
                  <a:moveTo>
                    <a:pt x="7561" y="9074"/>
                  </a:moveTo>
                  <a:lnTo>
                    <a:pt x="7561" y="10366"/>
                  </a:lnTo>
                  <a:lnTo>
                    <a:pt x="6238" y="10366"/>
                  </a:lnTo>
                  <a:lnTo>
                    <a:pt x="7561" y="9074"/>
                  </a:lnTo>
                  <a:close/>
                  <a:moveTo>
                    <a:pt x="5514" y="725"/>
                  </a:moveTo>
                  <a:lnTo>
                    <a:pt x="5514" y="2427"/>
                  </a:lnTo>
                  <a:cubicBezTo>
                    <a:pt x="5514" y="2616"/>
                    <a:pt x="5671" y="2773"/>
                    <a:pt x="5860" y="2773"/>
                  </a:cubicBezTo>
                  <a:lnTo>
                    <a:pt x="7561" y="2773"/>
                  </a:lnTo>
                  <a:lnTo>
                    <a:pt x="7561" y="4222"/>
                  </a:lnTo>
                  <a:cubicBezTo>
                    <a:pt x="6837" y="4947"/>
                    <a:pt x="6742" y="5924"/>
                    <a:pt x="6994" y="6711"/>
                  </a:cubicBezTo>
                  <a:lnTo>
                    <a:pt x="4726" y="8980"/>
                  </a:lnTo>
                  <a:lnTo>
                    <a:pt x="1670" y="8980"/>
                  </a:lnTo>
                  <a:cubicBezTo>
                    <a:pt x="1481" y="8980"/>
                    <a:pt x="1323" y="9137"/>
                    <a:pt x="1323" y="9358"/>
                  </a:cubicBezTo>
                  <a:cubicBezTo>
                    <a:pt x="1323" y="9547"/>
                    <a:pt x="1481" y="9704"/>
                    <a:pt x="1670" y="9704"/>
                  </a:cubicBezTo>
                  <a:lnTo>
                    <a:pt x="4033" y="9704"/>
                  </a:lnTo>
                  <a:lnTo>
                    <a:pt x="3718" y="10019"/>
                  </a:lnTo>
                  <a:cubicBezTo>
                    <a:pt x="3623" y="10145"/>
                    <a:pt x="3529" y="10240"/>
                    <a:pt x="3497" y="10397"/>
                  </a:cubicBezTo>
                  <a:lnTo>
                    <a:pt x="662" y="10397"/>
                  </a:lnTo>
                  <a:lnTo>
                    <a:pt x="662" y="725"/>
                  </a:lnTo>
                  <a:close/>
                  <a:moveTo>
                    <a:pt x="9295" y="4211"/>
                  </a:moveTo>
                  <a:cubicBezTo>
                    <a:pt x="9367" y="4211"/>
                    <a:pt x="9441" y="4215"/>
                    <a:pt x="9515" y="4222"/>
                  </a:cubicBezTo>
                  <a:lnTo>
                    <a:pt x="9042" y="4695"/>
                  </a:lnTo>
                  <a:cubicBezTo>
                    <a:pt x="8664" y="5073"/>
                    <a:pt x="8664" y="5766"/>
                    <a:pt x="9042" y="6144"/>
                  </a:cubicBezTo>
                  <a:cubicBezTo>
                    <a:pt x="9247" y="6349"/>
                    <a:pt x="9515" y="6451"/>
                    <a:pt x="9779" y="6451"/>
                  </a:cubicBezTo>
                  <a:cubicBezTo>
                    <a:pt x="10042" y="6451"/>
                    <a:pt x="10302" y="6349"/>
                    <a:pt x="10491" y="6144"/>
                  </a:cubicBezTo>
                  <a:lnTo>
                    <a:pt x="10964" y="5672"/>
                  </a:lnTo>
                  <a:lnTo>
                    <a:pt x="10964" y="5672"/>
                  </a:lnTo>
                  <a:cubicBezTo>
                    <a:pt x="11058" y="6239"/>
                    <a:pt x="10869" y="6743"/>
                    <a:pt x="10491" y="7089"/>
                  </a:cubicBezTo>
                  <a:cubicBezTo>
                    <a:pt x="10183" y="7418"/>
                    <a:pt x="9741" y="7626"/>
                    <a:pt x="9278" y="7626"/>
                  </a:cubicBezTo>
                  <a:cubicBezTo>
                    <a:pt x="9031" y="7626"/>
                    <a:pt x="8779" y="7567"/>
                    <a:pt x="8538" y="7436"/>
                  </a:cubicBezTo>
                  <a:cubicBezTo>
                    <a:pt x="8496" y="7415"/>
                    <a:pt x="8451" y="7404"/>
                    <a:pt x="8404" y="7404"/>
                  </a:cubicBezTo>
                  <a:cubicBezTo>
                    <a:pt x="8311" y="7404"/>
                    <a:pt x="8213" y="7446"/>
                    <a:pt x="8129" y="7530"/>
                  </a:cubicBezTo>
                  <a:lnTo>
                    <a:pt x="4726" y="10964"/>
                  </a:lnTo>
                  <a:cubicBezTo>
                    <a:pt x="4663" y="11012"/>
                    <a:pt x="4568" y="11035"/>
                    <a:pt x="4478" y="11035"/>
                  </a:cubicBezTo>
                  <a:cubicBezTo>
                    <a:pt x="4387" y="11035"/>
                    <a:pt x="4301" y="11012"/>
                    <a:pt x="4253" y="10964"/>
                  </a:cubicBezTo>
                  <a:cubicBezTo>
                    <a:pt x="4127" y="10838"/>
                    <a:pt x="4127" y="10586"/>
                    <a:pt x="4253" y="10492"/>
                  </a:cubicBezTo>
                  <a:lnTo>
                    <a:pt x="7656" y="7058"/>
                  </a:lnTo>
                  <a:cubicBezTo>
                    <a:pt x="7782" y="6932"/>
                    <a:pt x="7782" y="6774"/>
                    <a:pt x="7750" y="6648"/>
                  </a:cubicBezTo>
                  <a:cubicBezTo>
                    <a:pt x="7467" y="6113"/>
                    <a:pt x="7498" y="5356"/>
                    <a:pt x="7971" y="4821"/>
                  </a:cubicBezTo>
                  <a:cubicBezTo>
                    <a:pt x="8330" y="4407"/>
                    <a:pt x="8785" y="4211"/>
                    <a:pt x="9295" y="4211"/>
                  </a:cubicBezTo>
                  <a:close/>
                  <a:moveTo>
                    <a:pt x="378" y="1"/>
                  </a:moveTo>
                  <a:cubicBezTo>
                    <a:pt x="189" y="1"/>
                    <a:pt x="32" y="158"/>
                    <a:pt x="32" y="347"/>
                  </a:cubicBezTo>
                  <a:lnTo>
                    <a:pt x="32" y="10681"/>
                  </a:lnTo>
                  <a:cubicBezTo>
                    <a:pt x="0" y="10870"/>
                    <a:pt x="158" y="11027"/>
                    <a:pt x="347" y="11027"/>
                  </a:cubicBezTo>
                  <a:lnTo>
                    <a:pt x="3529" y="11027"/>
                  </a:lnTo>
                  <a:cubicBezTo>
                    <a:pt x="3560" y="11185"/>
                    <a:pt x="3655" y="11311"/>
                    <a:pt x="3781" y="11437"/>
                  </a:cubicBezTo>
                  <a:cubicBezTo>
                    <a:pt x="3970" y="11626"/>
                    <a:pt x="4230" y="11720"/>
                    <a:pt x="4494" y="11720"/>
                  </a:cubicBezTo>
                  <a:cubicBezTo>
                    <a:pt x="4758" y="11720"/>
                    <a:pt x="5025" y="11626"/>
                    <a:pt x="5230" y="11437"/>
                  </a:cubicBezTo>
                  <a:lnTo>
                    <a:pt x="5608" y="11027"/>
                  </a:lnTo>
                  <a:lnTo>
                    <a:pt x="7940" y="11027"/>
                  </a:lnTo>
                  <a:cubicBezTo>
                    <a:pt x="8129" y="11027"/>
                    <a:pt x="8286" y="10870"/>
                    <a:pt x="8286" y="10681"/>
                  </a:cubicBezTo>
                  <a:lnTo>
                    <a:pt x="8286" y="8349"/>
                  </a:lnTo>
                  <a:lnTo>
                    <a:pt x="8538" y="8129"/>
                  </a:lnTo>
                  <a:cubicBezTo>
                    <a:pt x="8792" y="8220"/>
                    <a:pt x="9065" y="8269"/>
                    <a:pt x="9344" y="8269"/>
                  </a:cubicBezTo>
                  <a:cubicBezTo>
                    <a:pt x="9929" y="8269"/>
                    <a:pt x="10536" y="8053"/>
                    <a:pt x="11027" y="7562"/>
                  </a:cubicBezTo>
                  <a:cubicBezTo>
                    <a:pt x="11752" y="6806"/>
                    <a:pt x="11878" y="5735"/>
                    <a:pt x="11500" y="4852"/>
                  </a:cubicBezTo>
                  <a:cubicBezTo>
                    <a:pt x="11437" y="4726"/>
                    <a:pt x="11342" y="4695"/>
                    <a:pt x="11248" y="4663"/>
                  </a:cubicBezTo>
                  <a:cubicBezTo>
                    <a:pt x="11122" y="4663"/>
                    <a:pt x="11027" y="4663"/>
                    <a:pt x="10932" y="4726"/>
                  </a:cubicBezTo>
                  <a:lnTo>
                    <a:pt x="10082" y="5609"/>
                  </a:lnTo>
                  <a:cubicBezTo>
                    <a:pt x="10019" y="5656"/>
                    <a:pt x="9924" y="5679"/>
                    <a:pt x="9834" y="5679"/>
                  </a:cubicBezTo>
                  <a:cubicBezTo>
                    <a:pt x="9743" y="5679"/>
                    <a:pt x="9657" y="5656"/>
                    <a:pt x="9609" y="5609"/>
                  </a:cubicBezTo>
                  <a:cubicBezTo>
                    <a:pt x="9483" y="5483"/>
                    <a:pt x="9483" y="5230"/>
                    <a:pt x="9609" y="5136"/>
                  </a:cubicBezTo>
                  <a:lnTo>
                    <a:pt x="10460" y="4254"/>
                  </a:lnTo>
                  <a:cubicBezTo>
                    <a:pt x="10554" y="4191"/>
                    <a:pt x="10586" y="4065"/>
                    <a:pt x="10554" y="3939"/>
                  </a:cubicBezTo>
                  <a:cubicBezTo>
                    <a:pt x="10554" y="3813"/>
                    <a:pt x="10460" y="3750"/>
                    <a:pt x="10334" y="3718"/>
                  </a:cubicBezTo>
                  <a:cubicBezTo>
                    <a:pt x="10003" y="3561"/>
                    <a:pt x="9649" y="3482"/>
                    <a:pt x="9298" y="3482"/>
                  </a:cubicBezTo>
                  <a:cubicBezTo>
                    <a:pt x="8948" y="3482"/>
                    <a:pt x="8601" y="3561"/>
                    <a:pt x="8286" y="3718"/>
                  </a:cubicBezTo>
                  <a:lnTo>
                    <a:pt x="8286" y="2395"/>
                  </a:lnTo>
                  <a:cubicBezTo>
                    <a:pt x="8286" y="2332"/>
                    <a:pt x="8255" y="2206"/>
                    <a:pt x="8192" y="2175"/>
                  </a:cubicBezTo>
                  <a:lnTo>
                    <a:pt x="6144" y="127"/>
                  </a:lnTo>
                  <a:cubicBezTo>
                    <a:pt x="6049" y="64"/>
                    <a:pt x="5986" y="1"/>
                    <a:pt x="58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6297;p53">
              <a:extLst>
                <a:ext uri="{FF2B5EF4-FFF2-40B4-BE49-F238E27FC236}">
                  <a16:creationId xmlns:a16="http://schemas.microsoft.com/office/drawing/2014/main" id="{74308BE7-49F7-6805-B216-DDA6E50D0E95}"/>
                </a:ext>
              </a:extLst>
            </p:cNvPr>
            <p:cNvSpPr/>
            <p:nvPr/>
          </p:nvSpPr>
          <p:spPr>
            <a:xfrm>
              <a:off x="-34331500" y="230575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6298;p53">
              <a:extLst>
                <a:ext uri="{FF2B5EF4-FFF2-40B4-BE49-F238E27FC236}">
                  <a16:creationId xmlns:a16="http://schemas.microsoft.com/office/drawing/2014/main" id="{79E0D1D1-BB55-0A6B-33FF-90335C726E2D}"/>
                </a:ext>
              </a:extLst>
            </p:cNvPr>
            <p:cNvSpPr/>
            <p:nvPr/>
          </p:nvSpPr>
          <p:spPr>
            <a:xfrm>
              <a:off x="-34331500" y="2341200"/>
              <a:ext cx="17350" cy="69350"/>
            </a:xfrm>
            <a:custGeom>
              <a:avLst/>
              <a:gdLst/>
              <a:ahLst/>
              <a:cxnLst/>
              <a:rect l="l" t="t" r="r" b="b"/>
              <a:pathLst>
                <a:path w="694" h="277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2395"/>
                  </a:lnTo>
                  <a:cubicBezTo>
                    <a:pt x="1" y="2584"/>
                    <a:pt x="158" y="2773"/>
                    <a:pt x="347" y="2773"/>
                  </a:cubicBezTo>
                  <a:cubicBezTo>
                    <a:pt x="536" y="2773"/>
                    <a:pt x="694" y="2584"/>
                    <a:pt x="694" y="2395"/>
                  </a:cubicBezTo>
                  <a:lnTo>
                    <a:pt x="694" y="347"/>
                  </a:ln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6299;p53">
              <a:extLst>
                <a:ext uri="{FF2B5EF4-FFF2-40B4-BE49-F238E27FC236}">
                  <a16:creationId xmlns:a16="http://schemas.microsoft.com/office/drawing/2014/main" id="{68F1DD10-F119-1095-5718-FCB2CFF24981}"/>
                </a:ext>
              </a:extLst>
            </p:cNvPr>
            <p:cNvSpPr/>
            <p:nvPr/>
          </p:nvSpPr>
          <p:spPr>
            <a:xfrm>
              <a:off x="-34384275" y="2427050"/>
              <a:ext cx="121325" cy="17350"/>
            </a:xfrm>
            <a:custGeom>
              <a:avLst/>
              <a:gdLst/>
              <a:ahLst/>
              <a:cxnLst/>
              <a:rect l="l" t="t" r="r" b="b"/>
              <a:pathLst>
                <a:path w="4853" h="694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lnTo>
                    <a:pt x="4506" y="694"/>
                  </a:lnTo>
                  <a:cubicBezTo>
                    <a:pt x="4695" y="694"/>
                    <a:pt x="4853" y="536"/>
                    <a:pt x="4853" y="347"/>
                  </a:cubicBezTo>
                  <a:cubicBezTo>
                    <a:pt x="4853" y="158"/>
                    <a:pt x="4695" y="1"/>
                    <a:pt x="45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6300;p53">
              <a:extLst>
                <a:ext uri="{FF2B5EF4-FFF2-40B4-BE49-F238E27FC236}">
                  <a16:creationId xmlns:a16="http://schemas.microsoft.com/office/drawing/2014/main" id="{A8D436B6-6834-C3FC-8578-51399866F816}"/>
                </a:ext>
              </a:extLst>
            </p:cNvPr>
            <p:cNvSpPr/>
            <p:nvPr/>
          </p:nvSpPr>
          <p:spPr>
            <a:xfrm>
              <a:off x="-34384275" y="2460125"/>
              <a:ext cx="88250" cy="18150"/>
            </a:xfrm>
            <a:custGeom>
              <a:avLst/>
              <a:gdLst/>
              <a:ahLst/>
              <a:cxnLst/>
              <a:rect l="l" t="t" r="r" b="b"/>
              <a:pathLst>
                <a:path w="3530" h="726" extrusionOk="0">
                  <a:moveTo>
                    <a:pt x="379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99"/>
                    <a:pt x="158" y="725"/>
                    <a:pt x="379" y="725"/>
                  </a:cubicBezTo>
                  <a:lnTo>
                    <a:pt x="3151" y="725"/>
                  </a:lnTo>
                  <a:cubicBezTo>
                    <a:pt x="3372" y="725"/>
                    <a:pt x="3530" y="568"/>
                    <a:pt x="3530" y="379"/>
                  </a:cubicBezTo>
                  <a:cubicBezTo>
                    <a:pt x="3530" y="158"/>
                    <a:pt x="3372" y="1"/>
                    <a:pt x="3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15" name="Google Shape;6301;p53">
            <a:extLst>
              <a:ext uri="{FF2B5EF4-FFF2-40B4-BE49-F238E27FC236}">
                <a16:creationId xmlns:a16="http://schemas.microsoft.com/office/drawing/2014/main" id="{5C3C75AA-811D-BB3A-7C90-59710F22C0E4}"/>
              </a:ext>
            </a:extLst>
          </p:cNvPr>
          <p:cNvGrpSpPr/>
          <p:nvPr/>
        </p:nvGrpSpPr>
        <p:grpSpPr>
          <a:xfrm>
            <a:off x="3243296" y="3703708"/>
            <a:ext cx="518970" cy="512074"/>
            <a:chOff x="-34421275" y="2631050"/>
            <a:chExt cx="295375" cy="291450"/>
          </a:xfrm>
          <a:solidFill>
            <a:srgbClr val="054B99"/>
          </a:solidFill>
        </p:grpSpPr>
        <p:sp>
          <p:nvSpPr>
            <p:cNvPr id="2416" name="Google Shape;6302;p53">
              <a:extLst>
                <a:ext uri="{FF2B5EF4-FFF2-40B4-BE49-F238E27FC236}">
                  <a16:creationId xmlns:a16="http://schemas.microsoft.com/office/drawing/2014/main" id="{7CBE5DD5-BCF8-C84C-3972-06A0F23EB4AB}"/>
                </a:ext>
              </a:extLst>
            </p:cNvPr>
            <p:cNvSpPr/>
            <p:nvPr/>
          </p:nvSpPr>
          <p:spPr>
            <a:xfrm>
              <a:off x="-34421275" y="2639125"/>
              <a:ext cx="288275" cy="283375"/>
            </a:xfrm>
            <a:custGeom>
              <a:avLst/>
              <a:gdLst/>
              <a:ahLst/>
              <a:cxnLst/>
              <a:rect l="l" t="t" r="r" b="b"/>
              <a:pathLst>
                <a:path w="11531" h="11335" extrusionOk="0">
                  <a:moveTo>
                    <a:pt x="5592" y="717"/>
                  </a:moveTo>
                  <a:cubicBezTo>
                    <a:pt x="5679" y="717"/>
                    <a:pt x="5766" y="749"/>
                    <a:pt x="5829" y="812"/>
                  </a:cubicBezTo>
                  <a:lnTo>
                    <a:pt x="10680" y="5663"/>
                  </a:lnTo>
                  <a:cubicBezTo>
                    <a:pt x="10775" y="5758"/>
                    <a:pt x="10775" y="6010"/>
                    <a:pt x="10680" y="6136"/>
                  </a:cubicBezTo>
                  <a:cubicBezTo>
                    <a:pt x="10617" y="6183"/>
                    <a:pt x="10523" y="6207"/>
                    <a:pt x="10432" y="6207"/>
                  </a:cubicBezTo>
                  <a:cubicBezTo>
                    <a:pt x="10342" y="6207"/>
                    <a:pt x="10255" y="6183"/>
                    <a:pt x="10208" y="6136"/>
                  </a:cubicBezTo>
                  <a:lnTo>
                    <a:pt x="5356" y="1284"/>
                  </a:lnTo>
                  <a:cubicBezTo>
                    <a:pt x="5230" y="1158"/>
                    <a:pt x="5230" y="938"/>
                    <a:pt x="5356" y="812"/>
                  </a:cubicBezTo>
                  <a:cubicBezTo>
                    <a:pt x="5419" y="749"/>
                    <a:pt x="5506" y="717"/>
                    <a:pt x="5592" y="717"/>
                  </a:cubicBezTo>
                  <a:close/>
                  <a:moveTo>
                    <a:pt x="8444" y="7239"/>
                  </a:moveTo>
                  <a:lnTo>
                    <a:pt x="8538" y="7396"/>
                  </a:lnTo>
                  <a:cubicBezTo>
                    <a:pt x="8696" y="7554"/>
                    <a:pt x="8664" y="7806"/>
                    <a:pt x="8475" y="7932"/>
                  </a:cubicBezTo>
                  <a:lnTo>
                    <a:pt x="5923" y="9223"/>
                  </a:lnTo>
                  <a:cubicBezTo>
                    <a:pt x="5873" y="9261"/>
                    <a:pt x="5819" y="9278"/>
                    <a:pt x="5763" y="9278"/>
                  </a:cubicBezTo>
                  <a:cubicBezTo>
                    <a:pt x="5678" y="9278"/>
                    <a:pt x="5590" y="9237"/>
                    <a:pt x="5514" y="9160"/>
                  </a:cubicBezTo>
                  <a:lnTo>
                    <a:pt x="5230" y="8877"/>
                  </a:lnTo>
                  <a:cubicBezTo>
                    <a:pt x="6301" y="8089"/>
                    <a:pt x="7341" y="7617"/>
                    <a:pt x="8444" y="7239"/>
                  </a:cubicBezTo>
                  <a:close/>
                  <a:moveTo>
                    <a:pt x="5230" y="2198"/>
                  </a:moveTo>
                  <a:lnTo>
                    <a:pt x="9294" y="6230"/>
                  </a:lnTo>
                  <a:cubicBezTo>
                    <a:pt x="7908" y="6703"/>
                    <a:pt x="5797" y="7270"/>
                    <a:pt x="3560" y="9381"/>
                  </a:cubicBezTo>
                  <a:lnTo>
                    <a:pt x="2080" y="7932"/>
                  </a:lnTo>
                  <a:cubicBezTo>
                    <a:pt x="3340" y="6608"/>
                    <a:pt x="4285" y="5033"/>
                    <a:pt x="4852" y="3395"/>
                  </a:cubicBezTo>
                  <a:lnTo>
                    <a:pt x="5230" y="2198"/>
                  </a:lnTo>
                  <a:close/>
                  <a:moveTo>
                    <a:pt x="1138" y="8089"/>
                  </a:moveTo>
                  <a:cubicBezTo>
                    <a:pt x="1229" y="8089"/>
                    <a:pt x="1323" y="8121"/>
                    <a:pt x="1386" y="8184"/>
                  </a:cubicBezTo>
                  <a:lnTo>
                    <a:pt x="3308" y="10105"/>
                  </a:lnTo>
                  <a:cubicBezTo>
                    <a:pt x="3434" y="10231"/>
                    <a:pt x="3434" y="10452"/>
                    <a:pt x="3308" y="10578"/>
                  </a:cubicBezTo>
                  <a:cubicBezTo>
                    <a:pt x="3245" y="10641"/>
                    <a:pt x="3159" y="10673"/>
                    <a:pt x="3072" y="10673"/>
                  </a:cubicBezTo>
                  <a:cubicBezTo>
                    <a:pt x="2985" y="10673"/>
                    <a:pt x="2899" y="10641"/>
                    <a:pt x="2836" y="10578"/>
                  </a:cubicBezTo>
                  <a:lnTo>
                    <a:pt x="914" y="8656"/>
                  </a:lnTo>
                  <a:cubicBezTo>
                    <a:pt x="788" y="8530"/>
                    <a:pt x="788" y="8278"/>
                    <a:pt x="914" y="8184"/>
                  </a:cubicBezTo>
                  <a:cubicBezTo>
                    <a:pt x="961" y="8121"/>
                    <a:pt x="1048" y="8089"/>
                    <a:pt x="1138" y="8089"/>
                  </a:cubicBezTo>
                  <a:close/>
                  <a:moveTo>
                    <a:pt x="5565" y="0"/>
                  </a:moveTo>
                  <a:cubicBezTo>
                    <a:pt x="5301" y="0"/>
                    <a:pt x="5041" y="103"/>
                    <a:pt x="4852" y="307"/>
                  </a:cubicBezTo>
                  <a:cubicBezTo>
                    <a:pt x="4474" y="654"/>
                    <a:pt x="4442" y="1158"/>
                    <a:pt x="4694" y="1568"/>
                  </a:cubicBezTo>
                  <a:lnTo>
                    <a:pt x="4159" y="3143"/>
                  </a:lnTo>
                  <a:cubicBezTo>
                    <a:pt x="3655" y="4655"/>
                    <a:pt x="2710" y="6199"/>
                    <a:pt x="1575" y="7428"/>
                  </a:cubicBezTo>
                  <a:cubicBezTo>
                    <a:pt x="1422" y="7357"/>
                    <a:pt x="1259" y="7321"/>
                    <a:pt x="1100" y="7321"/>
                  </a:cubicBezTo>
                  <a:cubicBezTo>
                    <a:pt x="834" y="7321"/>
                    <a:pt x="575" y="7420"/>
                    <a:pt x="378" y="7617"/>
                  </a:cubicBezTo>
                  <a:cubicBezTo>
                    <a:pt x="0" y="8026"/>
                    <a:pt x="0" y="8688"/>
                    <a:pt x="378" y="9066"/>
                  </a:cubicBezTo>
                  <a:lnTo>
                    <a:pt x="2363" y="11051"/>
                  </a:lnTo>
                  <a:cubicBezTo>
                    <a:pt x="2552" y="11240"/>
                    <a:pt x="2820" y="11334"/>
                    <a:pt x="3088" y="11334"/>
                  </a:cubicBezTo>
                  <a:cubicBezTo>
                    <a:pt x="3356" y="11334"/>
                    <a:pt x="3623" y="11240"/>
                    <a:pt x="3812" y="11051"/>
                  </a:cubicBezTo>
                  <a:cubicBezTo>
                    <a:pt x="4127" y="10736"/>
                    <a:pt x="4222" y="10263"/>
                    <a:pt x="4001" y="9853"/>
                  </a:cubicBezTo>
                  <a:cubicBezTo>
                    <a:pt x="4222" y="9664"/>
                    <a:pt x="4442" y="9475"/>
                    <a:pt x="4694" y="9286"/>
                  </a:cubicBezTo>
                  <a:lnTo>
                    <a:pt x="5041" y="9633"/>
                  </a:lnTo>
                  <a:cubicBezTo>
                    <a:pt x="5238" y="9830"/>
                    <a:pt x="5496" y="9928"/>
                    <a:pt x="5755" y="9928"/>
                  </a:cubicBezTo>
                  <a:cubicBezTo>
                    <a:pt x="5910" y="9928"/>
                    <a:pt x="6065" y="9893"/>
                    <a:pt x="6207" y="9822"/>
                  </a:cubicBezTo>
                  <a:lnTo>
                    <a:pt x="8790" y="8530"/>
                  </a:lnTo>
                  <a:cubicBezTo>
                    <a:pt x="9357" y="8215"/>
                    <a:pt x="9515" y="7459"/>
                    <a:pt x="9137" y="6986"/>
                  </a:cubicBezTo>
                  <a:lnTo>
                    <a:pt x="9893" y="6766"/>
                  </a:lnTo>
                  <a:cubicBezTo>
                    <a:pt x="10050" y="6858"/>
                    <a:pt x="10229" y="6906"/>
                    <a:pt x="10412" y="6906"/>
                  </a:cubicBezTo>
                  <a:cubicBezTo>
                    <a:pt x="10668" y="6906"/>
                    <a:pt x="10932" y="6811"/>
                    <a:pt x="11153" y="6608"/>
                  </a:cubicBezTo>
                  <a:cubicBezTo>
                    <a:pt x="11531" y="6199"/>
                    <a:pt x="11531" y="5537"/>
                    <a:pt x="11153" y="5128"/>
                  </a:cubicBezTo>
                  <a:lnTo>
                    <a:pt x="6301" y="307"/>
                  </a:lnTo>
                  <a:cubicBezTo>
                    <a:pt x="6096" y="103"/>
                    <a:pt x="5829" y="0"/>
                    <a:pt x="55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6303;p53">
              <a:extLst>
                <a:ext uri="{FF2B5EF4-FFF2-40B4-BE49-F238E27FC236}">
                  <a16:creationId xmlns:a16="http://schemas.microsoft.com/office/drawing/2014/main" id="{BA6E5888-2EFF-B818-67A5-18E116927F15}"/>
                </a:ext>
              </a:extLst>
            </p:cNvPr>
            <p:cNvSpPr/>
            <p:nvPr/>
          </p:nvSpPr>
          <p:spPr>
            <a:xfrm>
              <a:off x="-34181850" y="2644625"/>
              <a:ext cx="41775" cy="41575"/>
            </a:xfrm>
            <a:custGeom>
              <a:avLst/>
              <a:gdLst/>
              <a:ahLst/>
              <a:cxnLst/>
              <a:rect l="l" t="t" r="r" b="b"/>
              <a:pathLst>
                <a:path w="1671" h="1663" extrusionOk="0">
                  <a:moveTo>
                    <a:pt x="1328" y="1"/>
                  </a:moveTo>
                  <a:cubicBezTo>
                    <a:pt x="1237" y="1"/>
                    <a:pt x="1151" y="40"/>
                    <a:pt x="1103" y="119"/>
                  </a:cubicBezTo>
                  <a:lnTo>
                    <a:pt x="95" y="1096"/>
                  </a:lnTo>
                  <a:cubicBezTo>
                    <a:pt x="1" y="1222"/>
                    <a:pt x="1" y="1442"/>
                    <a:pt x="95" y="1568"/>
                  </a:cubicBezTo>
                  <a:cubicBezTo>
                    <a:pt x="158" y="1631"/>
                    <a:pt x="253" y="1663"/>
                    <a:pt x="343" y="1663"/>
                  </a:cubicBezTo>
                  <a:cubicBezTo>
                    <a:pt x="434" y="1663"/>
                    <a:pt x="521" y="1631"/>
                    <a:pt x="568" y="1568"/>
                  </a:cubicBezTo>
                  <a:lnTo>
                    <a:pt x="1576" y="592"/>
                  </a:lnTo>
                  <a:cubicBezTo>
                    <a:pt x="1671" y="466"/>
                    <a:pt x="1671" y="213"/>
                    <a:pt x="1576" y="119"/>
                  </a:cubicBezTo>
                  <a:cubicBezTo>
                    <a:pt x="1513" y="40"/>
                    <a:pt x="1418" y="1"/>
                    <a:pt x="13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6304;p53">
              <a:extLst>
                <a:ext uri="{FF2B5EF4-FFF2-40B4-BE49-F238E27FC236}">
                  <a16:creationId xmlns:a16="http://schemas.microsoft.com/office/drawing/2014/main" id="{960E3019-1B4F-AFB1-8D15-656DD80123DC}"/>
                </a:ext>
              </a:extLst>
            </p:cNvPr>
            <p:cNvSpPr/>
            <p:nvPr/>
          </p:nvSpPr>
          <p:spPr>
            <a:xfrm>
              <a:off x="-34217275" y="2631050"/>
              <a:ext cx="17350" cy="41775"/>
            </a:xfrm>
            <a:custGeom>
              <a:avLst/>
              <a:gdLst/>
              <a:ahLst/>
              <a:cxnLst/>
              <a:rect l="l" t="t" r="r" b="b"/>
              <a:pathLst>
                <a:path w="694" h="1671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324"/>
                  </a:lnTo>
                  <a:cubicBezTo>
                    <a:pt x="0" y="1513"/>
                    <a:pt x="158" y="1670"/>
                    <a:pt x="347" y="1670"/>
                  </a:cubicBezTo>
                  <a:cubicBezTo>
                    <a:pt x="536" y="1670"/>
                    <a:pt x="693" y="1513"/>
                    <a:pt x="693" y="1324"/>
                  </a:cubicBez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6305;p53">
              <a:extLst>
                <a:ext uri="{FF2B5EF4-FFF2-40B4-BE49-F238E27FC236}">
                  <a16:creationId xmlns:a16="http://schemas.microsoft.com/office/drawing/2014/main" id="{488E0247-E29C-DA68-834B-6231E4268549}"/>
                </a:ext>
              </a:extLst>
            </p:cNvPr>
            <p:cNvSpPr/>
            <p:nvPr/>
          </p:nvSpPr>
          <p:spPr>
            <a:xfrm>
              <a:off x="-34168450" y="2704300"/>
              <a:ext cx="42550" cy="18125"/>
            </a:xfrm>
            <a:custGeom>
              <a:avLst/>
              <a:gdLst/>
              <a:ahLst/>
              <a:cxnLst/>
              <a:rect l="l" t="t" r="r" b="b"/>
              <a:pathLst>
                <a:path w="1702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355" y="725"/>
                  </a:lnTo>
                  <a:cubicBezTo>
                    <a:pt x="1544" y="725"/>
                    <a:pt x="1702" y="567"/>
                    <a:pt x="1702" y="378"/>
                  </a:cubicBezTo>
                  <a:cubicBezTo>
                    <a:pt x="1670" y="158"/>
                    <a:pt x="1544" y="0"/>
                    <a:pt x="1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20" name="Google Shape;6306;p53">
            <a:extLst>
              <a:ext uri="{FF2B5EF4-FFF2-40B4-BE49-F238E27FC236}">
                <a16:creationId xmlns:a16="http://schemas.microsoft.com/office/drawing/2014/main" id="{29DEE9F2-ED02-7BDC-E785-F72238309667}"/>
              </a:ext>
            </a:extLst>
          </p:cNvPr>
          <p:cNvSpPr/>
          <p:nvPr/>
        </p:nvSpPr>
        <p:spPr>
          <a:xfrm>
            <a:off x="6486871" y="2445223"/>
            <a:ext cx="512074" cy="513436"/>
          </a:xfrm>
          <a:custGeom>
            <a:avLst/>
            <a:gdLst/>
            <a:ahLst/>
            <a:cxnLst/>
            <a:rect l="l" t="t" r="r" b="b"/>
            <a:pathLst>
              <a:path w="11658" h="11689" extrusionOk="0">
                <a:moveTo>
                  <a:pt x="2868" y="8538"/>
                </a:moveTo>
                <a:cubicBezTo>
                  <a:pt x="3025" y="8948"/>
                  <a:pt x="3340" y="9263"/>
                  <a:pt x="3781" y="9452"/>
                </a:cubicBezTo>
                <a:cubicBezTo>
                  <a:pt x="3403" y="9389"/>
                  <a:pt x="2364" y="9231"/>
                  <a:pt x="2080" y="8916"/>
                </a:cubicBezTo>
                <a:cubicBezTo>
                  <a:pt x="2143" y="8885"/>
                  <a:pt x="2332" y="8727"/>
                  <a:pt x="2868" y="8538"/>
                </a:cubicBezTo>
                <a:close/>
                <a:moveTo>
                  <a:pt x="8791" y="8538"/>
                </a:moveTo>
                <a:cubicBezTo>
                  <a:pt x="9326" y="8727"/>
                  <a:pt x="9547" y="8885"/>
                  <a:pt x="9578" y="8916"/>
                </a:cubicBezTo>
                <a:cubicBezTo>
                  <a:pt x="9295" y="9231"/>
                  <a:pt x="8287" y="9389"/>
                  <a:pt x="7877" y="9452"/>
                </a:cubicBezTo>
                <a:cubicBezTo>
                  <a:pt x="8287" y="9294"/>
                  <a:pt x="8602" y="8948"/>
                  <a:pt x="8791" y="8538"/>
                </a:cubicBezTo>
                <a:close/>
                <a:moveTo>
                  <a:pt x="5829" y="725"/>
                </a:moveTo>
                <a:cubicBezTo>
                  <a:pt x="6018" y="725"/>
                  <a:pt x="6176" y="883"/>
                  <a:pt x="6176" y="1072"/>
                </a:cubicBezTo>
                <a:lnTo>
                  <a:pt x="6176" y="4537"/>
                </a:lnTo>
                <a:cubicBezTo>
                  <a:pt x="6176" y="4695"/>
                  <a:pt x="6302" y="4821"/>
                  <a:pt x="6428" y="4852"/>
                </a:cubicBezTo>
                <a:cubicBezTo>
                  <a:pt x="6455" y="4858"/>
                  <a:pt x="6482" y="4860"/>
                  <a:pt x="6508" y="4860"/>
                </a:cubicBezTo>
                <a:cubicBezTo>
                  <a:pt x="6637" y="4860"/>
                  <a:pt x="6754" y="4799"/>
                  <a:pt x="6806" y="4695"/>
                </a:cubicBezTo>
                <a:lnTo>
                  <a:pt x="8287" y="2237"/>
                </a:lnTo>
                <a:cubicBezTo>
                  <a:pt x="8326" y="2139"/>
                  <a:pt x="8415" y="2090"/>
                  <a:pt x="8514" y="2090"/>
                </a:cubicBezTo>
                <a:cubicBezTo>
                  <a:pt x="8574" y="2090"/>
                  <a:pt x="8637" y="2107"/>
                  <a:pt x="8696" y="2143"/>
                </a:cubicBezTo>
                <a:cubicBezTo>
                  <a:pt x="8854" y="2206"/>
                  <a:pt x="8948" y="2426"/>
                  <a:pt x="8854" y="2615"/>
                </a:cubicBezTo>
                <a:lnTo>
                  <a:pt x="7656" y="5041"/>
                </a:lnTo>
                <a:cubicBezTo>
                  <a:pt x="7562" y="5262"/>
                  <a:pt x="7656" y="5451"/>
                  <a:pt x="7814" y="5514"/>
                </a:cubicBezTo>
                <a:cubicBezTo>
                  <a:pt x="7851" y="5551"/>
                  <a:pt x="7898" y="5569"/>
                  <a:pt x="7949" y="5569"/>
                </a:cubicBezTo>
                <a:cubicBezTo>
                  <a:pt x="8028" y="5569"/>
                  <a:pt x="8116" y="5527"/>
                  <a:pt x="8192" y="5451"/>
                </a:cubicBezTo>
                <a:cubicBezTo>
                  <a:pt x="9630" y="4282"/>
                  <a:pt x="9701" y="4254"/>
                  <a:pt x="9704" y="4254"/>
                </a:cubicBezTo>
                <a:cubicBezTo>
                  <a:pt x="9704" y="4254"/>
                  <a:pt x="9704" y="4254"/>
                  <a:pt x="9704" y="4254"/>
                </a:cubicBezTo>
                <a:cubicBezTo>
                  <a:pt x="9752" y="4206"/>
                  <a:pt x="9838" y="4183"/>
                  <a:pt x="9929" y="4183"/>
                </a:cubicBezTo>
                <a:cubicBezTo>
                  <a:pt x="10019" y="4183"/>
                  <a:pt x="10114" y="4206"/>
                  <a:pt x="10177" y="4254"/>
                </a:cubicBezTo>
                <a:cubicBezTo>
                  <a:pt x="10271" y="4380"/>
                  <a:pt x="10271" y="4632"/>
                  <a:pt x="10177" y="4726"/>
                </a:cubicBezTo>
                <a:lnTo>
                  <a:pt x="8318" y="6585"/>
                </a:lnTo>
                <a:cubicBezTo>
                  <a:pt x="8224" y="6680"/>
                  <a:pt x="8192" y="6743"/>
                  <a:pt x="8192" y="6837"/>
                </a:cubicBezTo>
                <a:lnTo>
                  <a:pt x="8192" y="7940"/>
                </a:lnTo>
                <a:cubicBezTo>
                  <a:pt x="8192" y="8349"/>
                  <a:pt x="7908" y="8759"/>
                  <a:pt x="7499" y="8916"/>
                </a:cubicBezTo>
                <a:cubicBezTo>
                  <a:pt x="7184" y="9042"/>
                  <a:pt x="6932" y="9263"/>
                  <a:pt x="6869" y="9609"/>
                </a:cubicBezTo>
                <a:cubicBezTo>
                  <a:pt x="6491" y="9672"/>
                  <a:pt x="6144" y="9672"/>
                  <a:pt x="5798" y="9672"/>
                </a:cubicBezTo>
                <a:cubicBezTo>
                  <a:pt x="5451" y="9672"/>
                  <a:pt x="5073" y="9672"/>
                  <a:pt x="4726" y="9609"/>
                </a:cubicBezTo>
                <a:cubicBezTo>
                  <a:pt x="4663" y="9294"/>
                  <a:pt x="4411" y="9042"/>
                  <a:pt x="4096" y="8916"/>
                </a:cubicBezTo>
                <a:cubicBezTo>
                  <a:pt x="3655" y="8759"/>
                  <a:pt x="3403" y="8381"/>
                  <a:pt x="3403" y="7940"/>
                </a:cubicBezTo>
                <a:cubicBezTo>
                  <a:pt x="3403" y="7562"/>
                  <a:pt x="3277" y="7247"/>
                  <a:pt x="2994" y="6963"/>
                </a:cubicBezTo>
                <a:lnTo>
                  <a:pt x="1418" y="5388"/>
                </a:lnTo>
                <a:cubicBezTo>
                  <a:pt x="1355" y="5293"/>
                  <a:pt x="1355" y="5041"/>
                  <a:pt x="1513" y="4947"/>
                </a:cubicBezTo>
                <a:cubicBezTo>
                  <a:pt x="1568" y="4873"/>
                  <a:pt x="1667" y="4842"/>
                  <a:pt x="1758" y="4842"/>
                </a:cubicBezTo>
                <a:cubicBezTo>
                  <a:pt x="1823" y="4842"/>
                  <a:pt x="1883" y="4858"/>
                  <a:pt x="1923" y="4884"/>
                </a:cubicBezTo>
                <a:cubicBezTo>
                  <a:pt x="3718" y="6238"/>
                  <a:pt x="3592" y="6144"/>
                  <a:pt x="3750" y="6207"/>
                </a:cubicBezTo>
                <a:cubicBezTo>
                  <a:pt x="3834" y="6207"/>
                  <a:pt x="3876" y="6221"/>
                  <a:pt x="3913" y="6221"/>
                </a:cubicBezTo>
                <a:cubicBezTo>
                  <a:pt x="3932" y="6221"/>
                  <a:pt x="3949" y="6217"/>
                  <a:pt x="3970" y="6207"/>
                </a:cubicBezTo>
                <a:cubicBezTo>
                  <a:pt x="5231" y="6238"/>
                  <a:pt x="5483" y="6617"/>
                  <a:pt x="5483" y="7215"/>
                </a:cubicBezTo>
                <a:cubicBezTo>
                  <a:pt x="5483" y="7404"/>
                  <a:pt x="5640" y="7562"/>
                  <a:pt x="5829" y="7562"/>
                </a:cubicBezTo>
                <a:cubicBezTo>
                  <a:pt x="6018" y="7562"/>
                  <a:pt x="6176" y="7404"/>
                  <a:pt x="6176" y="7215"/>
                </a:cubicBezTo>
                <a:cubicBezTo>
                  <a:pt x="6176" y="6554"/>
                  <a:pt x="5924" y="6081"/>
                  <a:pt x="5388" y="5797"/>
                </a:cubicBezTo>
                <a:cubicBezTo>
                  <a:pt x="5073" y="5640"/>
                  <a:pt x="4663" y="5514"/>
                  <a:pt x="4128" y="5514"/>
                </a:cubicBezTo>
                <a:cubicBezTo>
                  <a:pt x="3624" y="4348"/>
                  <a:pt x="2836" y="2647"/>
                  <a:pt x="2805" y="2615"/>
                </a:cubicBezTo>
                <a:cubicBezTo>
                  <a:pt x="2710" y="2458"/>
                  <a:pt x="2805" y="2206"/>
                  <a:pt x="2962" y="2143"/>
                </a:cubicBezTo>
                <a:cubicBezTo>
                  <a:pt x="3015" y="2111"/>
                  <a:pt x="3071" y="2097"/>
                  <a:pt x="3126" y="2097"/>
                </a:cubicBezTo>
                <a:cubicBezTo>
                  <a:pt x="3235" y="2097"/>
                  <a:pt x="3340" y="2153"/>
                  <a:pt x="3403" y="2237"/>
                </a:cubicBezTo>
                <a:lnTo>
                  <a:pt x="4852" y="4695"/>
                </a:lnTo>
                <a:cubicBezTo>
                  <a:pt x="4905" y="4799"/>
                  <a:pt x="5022" y="4860"/>
                  <a:pt x="5150" y="4860"/>
                </a:cubicBezTo>
                <a:cubicBezTo>
                  <a:pt x="5176" y="4860"/>
                  <a:pt x="5204" y="4858"/>
                  <a:pt x="5231" y="4852"/>
                </a:cubicBezTo>
                <a:cubicBezTo>
                  <a:pt x="5388" y="4821"/>
                  <a:pt x="5483" y="4695"/>
                  <a:pt x="5483" y="4537"/>
                </a:cubicBezTo>
                <a:lnTo>
                  <a:pt x="5483" y="1072"/>
                </a:lnTo>
                <a:cubicBezTo>
                  <a:pt x="5483" y="883"/>
                  <a:pt x="5640" y="725"/>
                  <a:pt x="5829" y="725"/>
                </a:cubicBezTo>
                <a:close/>
                <a:moveTo>
                  <a:pt x="8822" y="7310"/>
                </a:moveTo>
                <a:cubicBezTo>
                  <a:pt x="10082" y="7688"/>
                  <a:pt x="10901" y="8318"/>
                  <a:pt x="10901" y="8916"/>
                </a:cubicBezTo>
                <a:cubicBezTo>
                  <a:pt x="10996" y="9925"/>
                  <a:pt x="8791" y="10996"/>
                  <a:pt x="5829" y="10996"/>
                </a:cubicBezTo>
                <a:cubicBezTo>
                  <a:pt x="2868" y="10996"/>
                  <a:pt x="662" y="9988"/>
                  <a:pt x="662" y="8948"/>
                </a:cubicBezTo>
                <a:cubicBezTo>
                  <a:pt x="662" y="8412"/>
                  <a:pt x="1387" y="7814"/>
                  <a:pt x="2490" y="7404"/>
                </a:cubicBezTo>
                <a:lnTo>
                  <a:pt x="2553" y="7499"/>
                </a:lnTo>
                <a:cubicBezTo>
                  <a:pt x="2679" y="7625"/>
                  <a:pt x="2773" y="7782"/>
                  <a:pt x="2773" y="7940"/>
                </a:cubicBezTo>
                <a:cubicBezTo>
                  <a:pt x="2206" y="8097"/>
                  <a:pt x="1387" y="8349"/>
                  <a:pt x="1387" y="8948"/>
                </a:cubicBezTo>
                <a:cubicBezTo>
                  <a:pt x="1387" y="9231"/>
                  <a:pt x="1544" y="9452"/>
                  <a:pt x="1860" y="9672"/>
                </a:cubicBezTo>
                <a:cubicBezTo>
                  <a:pt x="2773" y="10208"/>
                  <a:pt x="4726" y="10334"/>
                  <a:pt x="5798" y="10334"/>
                </a:cubicBezTo>
                <a:cubicBezTo>
                  <a:pt x="6869" y="10334"/>
                  <a:pt x="8822" y="10208"/>
                  <a:pt x="9736" y="9672"/>
                </a:cubicBezTo>
                <a:cubicBezTo>
                  <a:pt x="10051" y="9452"/>
                  <a:pt x="10208" y="9231"/>
                  <a:pt x="10208" y="8948"/>
                </a:cubicBezTo>
                <a:cubicBezTo>
                  <a:pt x="10208" y="8349"/>
                  <a:pt x="9421" y="8097"/>
                  <a:pt x="8822" y="7940"/>
                </a:cubicBezTo>
                <a:lnTo>
                  <a:pt x="8822" y="7310"/>
                </a:lnTo>
                <a:close/>
                <a:moveTo>
                  <a:pt x="5829" y="1"/>
                </a:moveTo>
                <a:cubicBezTo>
                  <a:pt x="5294" y="1"/>
                  <a:pt x="4821" y="473"/>
                  <a:pt x="4821" y="1072"/>
                </a:cubicBezTo>
                <a:lnTo>
                  <a:pt x="4821" y="3309"/>
                </a:lnTo>
                <a:lnTo>
                  <a:pt x="4002" y="1954"/>
                </a:lnTo>
                <a:cubicBezTo>
                  <a:pt x="3807" y="1608"/>
                  <a:pt x="3464" y="1440"/>
                  <a:pt x="3115" y="1440"/>
                </a:cubicBezTo>
                <a:cubicBezTo>
                  <a:pt x="2956" y="1440"/>
                  <a:pt x="2795" y="1475"/>
                  <a:pt x="2647" y="1544"/>
                </a:cubicBezTo>
                <a:cubicBezTo>
                  <a:pt x="2143" y="1765"/>
                  <a:pt x="1923" y="2426"/>
                  <a:pt x="2175" y="2930"/>
                </a:cubicBezTo>
                <a:cubicBezTo>
                  <a:pt x="2206" y="2993"/>
                  <a:pt x="2679" y="4033"/>
                  <a:pt x="3088" y="4915"/>
                </a:cubicBezTo>
                <a:lnTo>
                  <a:pt x="2332" y="4380"/>
                </a:lnTo>
                <a:cubicBezTo>
                  <a:pt x="2157" y="4233"/>
                  <a:pt x="1933" y="4162"/>
                  <a:pt x="1710" y="4162"/>
                </a:cubicBezTo>
                <a:cubicBezTo>
                  <a:pt x="1452" y="4162"/>
                  <a:pt x="1195" y="4257"/>
                  <a:pt x="1009" y="4443"/>
                </a:cubicBezTo>
                <a:cubicBezTo>
                  <a:pt x="599" y="4852"/>
                  <a:pt x="599" y="5514"/>
                  <a:pt x="1009" y="5923"/>
                </a:cubicBezTo>
                <a:lnTo>
                  <a:pt x="1986" y="6900"/>
                </a:lnTo>
                <a:cubicBezTo>
                  <a:pt x="725" y="7404"/>
                  <a:pt x="1" y="8160"/>
                  <a:pt x="1" y="8948"/>
                </a:cubicBezTo>
                <a:cubicBezTo>
                  <a:pt x="1" y="9736"/>
                  <a:pt x="631" y="10460"/>
                  <a:pt x="1828" y="10964"/>
                </a:cubicBezTo>
                <a:cubicBezTo>
                  <a:pt x="2868" y="11437"/>
                  <a:pt x="4348" y="11689"/>
                  <a:pt x="5829" y="11689"/>
                </a:cubicBezTo>
                <a:cubicBezTo>
                  <a:pt x="8948" y="11689"/>
                  <a:pt x="11658" y="10586"/>
                  <a:pt x="11658" y="8979"/>
                </a:cubicBezTo>
                <a:cubicBezTo>
                  <a:pt x="11658" y="8003"/>
                  <a:pt x="10744" y="7184"/>
                  <a:pt x="9169" y="6680"/>
                </a:cubicBezTo>
                <a:lnTo>
                  <a:pt x="10649" y="5199"/>
                </a:lnTo>
                <a:cubicBezTo>
                  <a:pt x="11027" y="4821"/>
                  <a:pt x="11027" y="4159"/>
                  <a:pt x="10649" y="3750"/>
                </a:cubicBezTo>
                <a:cubicBezTo>
                  <a:pt x="10445" y="3561"/>
                  <a:pt x="10185" y="3466"/>
                  <a:pt x="9929" y="3466"/>
                </a:cubicBezTo>
                <a:cubicBezTo>
                  <a:pt x="9673" y="3466"/>
                  <a:pt x="9421" y="3561"/>
                  <a:pt x="9232" y="3750"/>
                </a:cubicBezTo>
                <a:cubicBezTo>
                  <a:pt x="9137" y="3844"/>
                  <a:pt x="9074" y="3876"/>
                  <a:pt x="8948" y="4002"/>
                </a:cubicBezTo>
                <a:cubicBezTo>
                  <a:pt x="8980" y="3876"/>
                  <a:pt x="9421" y="3025"/>
                  <a:pt x="9484" y="2930"/>
                </a:cubicBezTo>
                <a:cubicBezTo>
                  <a:pt x="9736" y="2426"/>
                  <a:pt x="9547" y="1765"/>
                  <a:pt x="9011" y="1544"/>
                </a:cubicBezTo>
                <a:cubicBezTo>
                  <a:pt x="8873" y="1475"/>
                  <a:pt x="8719" y="1440"/>
                  <a:pt x="8564" y="1440"/>
                </a:cubicBezTo>
                <a:cubicBezTo>
                  <a:pt x="8226" y="1440"/>
                  <a:pt x="7883" y="1608"/>
                  <a:pt x="7688" y="1954"/>
                </a:cubicBezTo>
                <a:lnTo>
                  <a:pt x="6869" y="3309"/>
                </a:lnTo>
                <a:lnTo>
                  <a:pt x="6869" y="1072"/>
                </a:lnTo>
                <a:cubicBezTo>
                  <a:pt x="6869" y="505"/>
                  <a:pt x="6396" y="1"/>
                  <a:pt x="5829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1" name="Google Shape;6307;p53">
            <a:extLst>
              <a:ext uri="{FF2B5EF4-FFF2-40B4-BE49-F238E27FC236}">
                <a16:creationId xmlns:a16="http://schemas.microsoft.com/office/drawing/2014/main" id="{DC586650-875D-11A9-F7D5-74AE6A129B8F}"/>
              </a:ext>
            </a:extLst>
          </p:cNvPr>
          <p:cNvSpPr/>
          <p:nvPr/>
        </p:nvSpPr>
        <p:spPr>
          <a:xfrm>
            <a:off x="6486871" y="3099133"/>
            <a:ext cx="512074" cy="512030"/>
          </a:xfrm>
          <a:custGeom>
            <a:avLst/>
            <a:gdLst/>
            <a:ahLst/>
            <a:cxnLst/>
            <a:rect l="l" t="t" r="r" b="b"/>
            <a:pathLst>
              <a:path w="11658" h="11657" extrusionOk="0">
                <a:moveTo>
                  <a:pt x="5829" y="662"/>
                </a:moveTo>
                <a:cubicBezTo>
                  <a:pt x="6396" y="662"/>
                  <a:pt x="6869" y="1134"/>
                  <a:pt x="6869" y="1670"/>
                </a:cubicBezTo>
                <a:cubicBezTo>
                  <a:pt x="6869" y="2237"/>
                  <a:pt x="6396" y="2741"/>
                  <a:pt x="5829" y="2741"/>
                </a:cubicBezTo>
                <a:cubicBezTo>
                  <a:pt x="5294" y="2710"/>
                  <a:pt x="4821" y="2237"/>
                  <a:pt x="4821" y="1670"/>
                </a:cubicBezTo>
                <a:cubicBezTo>
                  <a:pt x="4821" y="1134"/>
                  <a:pt x="5294" y="662"/>
                  <a:pt x="5829" y="662"/>
                </a:cubicBezTo>
                <a:close/>
                <a:moveTo>
                  <a:pt x="5829" y="3403"/>
                </a:moveTo>
                <a:cubicBezTo>
                  <a:pt x="7058" y="3403"/>
                  <a:pt x="8034" y="4316"/>
                  <a:pt x="8192" y="5451"/>
                </a:cubicBezTo>
                <a:lnTo>
                  <a:pt x="3466" y="5451"/>
                </a:lnTo>
                <a:cubicBezTo>
                  <a:pt x="3624" y="4285"/>
                  <a:pt x="4600" y="3403"/>
                  <a:pt x="5829" y="3403"/>
                </a:cubicBezTo>
                <a:close/>
                <a:moveTo>
                  <a:pt x="1702" y="8885"/>
                </a:moveTo>
                <a:cubicBezTo>
                  <a:pt x="2269" y="8885"/>
                  <a:pt x="2710" y="9357"/>
                  <a:pt x="2710" y="9924"/>
                </a:cubicBezTo>
                <a:cubicBezTo>
                  <a:pt x="2710" y="10460"/>
                  <a:pt x="2269" y="10932"/>
                  <a:pt x="1702" y="10932"/>
                </a:cubicBezTo>
                <a:cubicBezTo>
                  <a:pt x="1135" y="10932"/>
                  <a:pt x="694" y="10460"/>
                  <a:pt x="694" y="9924"/>
                </a:cubicBezTo>
                <a:cubicBezTo>
                  <a:pt x="694" y="9357"/>
                  <a:pt x="1135" y="8885"/>
                  <a:pt x="1702" y="8885"/>
                </a:cubicBezTo>
                <a:close/>
                <a:moveTo>
                  <a:pt x="5829" y="8885"/>
                </a:moveTo>
                <a:cubicBezTo>
                  <a:pt x="6396" y="8885"/>
                  <a:pt x="6869" y="9357"/>
                  <a:pt x="6869" y="9924"/>
                </a:cubicBezTo>
                <a:cubicBezTo>
                  <a:pt x="6869" y="10460"/>
                  <a:pt x="6396" y="10932"/>
                  <a:pt x="5829" y="10932"/>
                </a:cubicBezTo>
                <a:cubicBezTo>
                  <a:pt x="5294" y="10932"/>
                  <a:pt x="4821" y="10460"/>
                  <a:pt x="4821" y="9924"/>
                </a:cubicBezTo>
                <a:cubicBezTo>
                  <a:pt x="4821" y="9357"/>
                  <a:pt x="5294" y="8885"/>
                  <a:pt x="5829" y="8885"/>
                </a:cubicBezTo>
                <a:close/>
                <a:moveTo>
                  <a:pt x="9956" y="8885"/>
                </a:moveTo>
                <a:cubicBezTo>
                  <a:pt x="10523" y="8885"/>
                  <a:pt x="10996" y="9357"/>
                  <a:pt x="10996" y="9924"/>
                </a:cubicBezTo>
                <a:cubicBezTo>
                  <a:pt x="10996" y="10460"/>
                  <a:pt x="10523" y="10932"/>
                  <a:pt x="9956" y="10932"/>
                </a:cubicBezTo>
                <a:cubicBezTo>
                  <a:pt x="9421" y="10932"/>
                  <a:pt x="8948" y="10460"/>
                  <a:pt x="8948" y="9924"/>
                </a:cubicBezTo>
                <a:cubicBezTo>
                  <a:pt x="8948" y="9357"/>
                  <a:pt x="9421" y="8885"/>
                  <a:pt x="9956" y="8885"/>
                </a:cubicBezTo>
                <a:close/>
                <a:moveTo>
                  <a:pt x="5829" y="0"/>
                </a:moveTo>
                <a:cubicBezTo>
                  <a:pt x="4884" y="0"/>
                  <a:pt x="4128" y="725"/>
                  <a:pt x="4128" y="1670"/>
                </a:cubicBezTo>
                <a:cubicBezTo>
                  <a:pt x="4128" y="2143"/>
                  <a:pt x="4285" y="2584"/>
                  <a:pt x="4663" y="2899"/>
                </a:cubicBezTo>
                <a:lnTo>
                  <a:pt x="4695" y="2930"/>
                </a:lnTo>
                <a:cubicBezTo>
                  <a:pt x="3561" y="3403"/>
                  <a:pt x="2773" y="4505"/>
                  <a:pt x="2773" y="5766"/>
                </a:cubicBezTo>
                <a:cubicBezTo>
                  <a:pt x="2773" y="5955"/>
                  <a:pt x="2931" y="6144"/>
                  <a:pt x="3120" y="6144"/>
                </a:cubicBezTo>
                <a:lnTo>
                  <a:pt x="5514" y="6144"/>
                </a:lnTo>
                <a:lnTo>
                  <a:pt x="5514" y="6837"/>
                </a:lnTo>
                <a:lnTo>
                  <a:pt x="2395" y="6837"/>
                </a:lnTo>
                <a:cubicBezTo>
                  <a:pt x="1860" y="6837"/>
                  <a:pt x="1387" y="7309"/>
                  <a:pt x="1387" y="7876"/>
                </a:cubicBezTo>
                <a:lnTo>
                  <a:pt x="1387" y="8254"/>
                </a:lnTo>
                <a:cubicBezTo>
                  <a:pt x="599" y="8412"/>
                  <a:pt x="1" y="9137"/>
                  <a:pt x="1" y="9956"/>
                </a:cubicBezTo>
                <a:cubicBezTo>
                  <a:pt x="1" y="10901"/>
                  <a:pt x="757" y="11657"/>
                  <a:pt x="1702" y="11657"/>
                </a:cubicBezTo>
                <a:cubicBezTo>
                  <a:pt x="2647" y="11657"/>
                  <a:pt x="3403" y="10901"/>
                  <a:pt x="3403" y="9956"/>
                </a:cubicBezTo>
                <a:cubicBezTo>
                  <a:pt x="3403" y="9137"/>
                  <a:pt x="2805" y="8412"/>
                  <a:pt x="2017" y="8254"/>
                </a:cubicBezTo>
                <a:lnTo>
                  <a:pt x="2017" y="7876"/>
                </a:lnTo>
                <a:cubicBezTo>
                  <a:pt x="2017" y="7656"/>
                  <a:pt x="2175" y="7498"/>
                  <a:pt x="2364" y="7498"/>
                </a:cubicBezTo>
                <a:lnTo>
                  <a:pt x="5483" y="7498"/>
                </a:lnTo>
                <a:lnTo>
                  <a:pt x="5483" y="8223"/>
                </a:lnTo>
                <a:cubicBezTo>
                  <a:pt x="4695" y="8380"/>
                  <a:pt x="4096" y="9074"/>
                  <a:pt x="4096" y="9924"/>
                </a:cubicBezTo>
                <a:cubicBezTo>
                  <a:pt x="4096" y="10869"/>
                  <a:pt x="4852" y="11594"/>
                  <a:pt x="5798" y="11594"/>
                </a:cubicBezTo>
                <a:cubicBezTo>
                  <a:pt x="6743" y="11594"/>
                  <a:pt x="7499" y="10869"/>
                  <a:pt x="7499" y="9924"/>
                </a:cubicBezTo>
                <a:cubicBezTo>
                  <a:pt x="7499" y="9074"/>
                  <a:pt x="6900" y="8380"/>
                  <a:pt x="6113" y="8223"/>
                </a:cubicBezTo>
                <a:lnTo>
                  <a:pt x="6113" y="7498"/>
                </a:lnTo>
                <a:lnTo>
                  <a:pt x="9232" y="7498"/>
                </a:lnTo>
                <a:cubicBezTo>
                  <a:pt x="9421" y="7498"/>
                  <a:pt x="9578" y="7656"/>
                  <a:pt x="9578" y="7876"/>
                </a:cubicBezTo>
                <a:lnTo>
                  <a:pt x="9578" y="8254"/>
                </a:lnTo>
                <a:cubicBezTo>
                  <a:pt x="8791" y="8412"/>
                  <a:pt x="8192" y="9137"/>
                  <a:pt x="8192" y="9956"/>
                </a:cubicBezTo>
                <a:cubicBezTo>
                  <a:pt x="8192" y="10901"/>
                  <a:pt x="8948" y="11657"/>
                  <a:pt x="9893" y="11657"/>
                </a:cubicBezTo>
                <a:cubicBezTo>
                  <a:pt x="10838" y="11657"/>
                  <a:pt x="11595" y="10901"/>
                  <a:pt x="11595" y="9956"/>
                </a:cubicBezTo>
                <a:cubicBezTo>
                  <a:pt x="11658" y="9074"/>
                  <a:pt x="11059" y="8412"/>
                  <a:pt x="10271" y="8254"/>
                </a:cubicBezTo>
                <a:lnTo>
                  <a:pt x="10271" y="7876"/>
                </a:lnTo>
                <a:cubicBezTo>
                  <a:pt x="10271" y="7309"/>
                  <a:pt x="9799" y="6837"/>
                  <a:pt x="9263" y="6837"/>
                </a:cubicBezTo>
                <a:lnTo>
                  <a:pt x="6144" y="6837"/>
                </a:lnTo>
                <a:lnTo>
                  <a:pt x="6144" y="6144"/>
                </a:lnTo>
                <a:lnTo>
                  <a:pt x="8539" y="6144"/>
                </a:lnTo>
                <a:cubicBezTo>
                  <a:pt x="8759" y="6144"/>
                  <a:pt x="8917" y="5955"/>
                  <a:pt x="8917" y="5766"/>
                </a:cubicBezTo>
                <a:cubicBezTo>
                  <a:pt x="8917" y="4474"/>
                  <a:pt x="8129" y="3371"/>
                  <a:pt x="6963" y="2930"/>
                </a:cubicBezTo>
                <a:lnTo>
                  <a:pt x="7026" y="2899"/>
                </a:lnTo>
                <a:cubicBezTo>
                  <a:pt x="7341" y="2584"/>
                  <a:pt x="7530" y="2143"/>
                  <a:pt x="7530" y="1670"/>
                </a:cubicBezTo>
                <a:cubicBezTo>
                  <a:pt x="7530" y="725"/>
                  <a:pt x="6774" y="0"/>
                  <a:pt x="5829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2" name="Google Shape;6308;p53">
            <a:extLst>
              <a:ext uri="{FF2B5EF4-FFF2-40B4-BE49-F238E27FC236}">
                <a16:creationId xmlns:a16="http://schemas.microsoft.com/office/drawing/2014/main" id="{ECA93848-64D8-93CD-9B17-2EC53B09F331}"/>
              </a:ext>
            </a:extLst>
          </p:cNvPr>
          <p:cNvSpPr/>
          <p:nvPr/>
        </p:nvSpPr>
        <p:spPr>
          <a:xfrm>
            <a:off x="6473738" y="3703385"/>
            <a:ext cx="538341" cy="513085"/>
          </a:xfrm>
          <a:custGeom>
            <a:avLst/>
            <a:gdLst/>
            <a:ahLst/>
            <a:cxnLst/>
            <a:rect l="l" t="t" r="r" b="b"/>
            <a:pathLst>
              <a:path w="12256" h="11681" extrusionOk="0">
                <a:moveTo>
                  <a:pt x="8853" y="2072"/>
                </a:moveTo>
                <a:cubicBezTo>
                  <a:pt x="9121" y="2072"/>
                  <a:pt x="9389" y="2174"/>
                  <a:pt x="9578" y="2379"/>
                </a:cubicBezTo>
                <a:cubicBezTo>
                  <a:pt x="9987" y="2757"/>
                  <a:pt x="9987" y="3418"/>
                  <a:pt x="9578" y="3828"/>
                </a:cubicBezTo>
                <a:lnTo>
                  <a:pt x="8601" y="4805"/>
                </a:lnTo>
                <a:cubicBezTo>
                  <a:pt x="8444" y="4490"/>
                  <a:pt x="8254" y="4206"/>
                  <a:pt x="8002" y="3954"/>
                </a:cubicBezTo>
                <a:cubicBezTo>
                  <a:pt x="7782" y="3702"/>
                  <a:pt x="7467" y="3481"/>
                  <a:pt x="7152" y="3355"/>
                </a:cubicBezTo>
                <a:lnTo>
                  <a:pt x="8128" y="2379"/>
                </a:lnTo>
                <a:cubicBezTo>
                  <a:pt x="8317" y="2174"/>
                  <a:pt x="8585" y="2072"/>
                  <a:pt x="8853" y="2072"/>
                </a:cubicBezTo>
                <a:close/>
                <a:moveTo>
                  <a:pt x="5794" y="5110"/>
                </a:moveTo>
                <a:cubicBezTo>
                  <a:pt x="6066" y="5110"/>
                  <a:pt x="6350" y="5200"/>
                  <a:pt x="6553" y="5403"/>
                </a:cubicBezTo>
                <a:cubicBezTo>
                  <a:pt x="6837" y="5687"/>
                  <a:pt x="6900" y="6096"/>
                  <a:pt x="6774" y="6474"/>
                </a:cubicBezTo>
                <a:cubicBezTo>
                  <a:pt x="6675" y="6501"/>
                  <a:pt x="6569" y="6515"/>
                  <a:pt x="6462" y="6515"/>
                </a:cubicBezTo>
                <a:cubicBezTo>
                  <a:pt x="6192" y="6515"/>
                  <a:pt x="5915" y="6425"/>
                  <a:pt x="5734" y="6222"/>
                </a:cubicBezTo>
                <a:cubicBezTo>
                  <a:pt x="5451" y="5939"/>
                  <a:pt x="5356" y="5529"/>
                  <a:pt x="5482" y="5151"/>
                </a:cubicBezTo>
                <a:cubicBezTo>
                  <a:pt x="5580" y="5124"/>
                  <a:pt x="5686" y="5110"/>
                  <a:pt x="5794" y="5110"/>
                </a:cubicBezTo>
                <a:close/>
                <a:moveTo>
                  <a:pt x="8869" y="662"/>
                </a:moveTo>
                <a:cubicBezTo>
                  <a:pt x="9475" y="662"/>
                  <a:pt x="10082" y="898"/>
                  <a:pt x="10554" y="1371"/>
                </a:cubicBezTo>
                <a:cubicBezTo>
                  <a:pt x="11499" y="2316"/>
                  <a:pt x="11499" y="3828"/>
                  <a:pt x="10554" y="4773"/>
                </a:cubicBezTo>
                <a:lnTo>
                  <a:pt x="8160" y="7167"/>
                </a:lnTo>
                <a:cubicBezTo>
                  <a:pt x="7687" y="7640"/>
                  <a:pt x="7081" y="7876"/>
                  <a:pt x="6474" y="7876"/>
                </a:cubicBezTo>
                <a:cubicBezTo>
                  <a:pt x="5868" y="7876"/>
                  <a:pt x="5262" y="7640"/>
                  <a:pt x="4789" y="7167"/>
                </a:cubicBezTo>
                <a:cubicBezTo>
                  <a:pt x="4537" y="6947"/>
                  <a:pt x="4348" y="6632"/>
                  <a:pt x="4222" y="6254"/>
                </a:cubicBezTo>
                <a:lnTo>
                  <a:pt x="4789" y="5718"/>
                </a:lnTo>
                <a:cubicBezTo>
                  <a:pt x="4820" y="6065"/>
                  <a:pt x="4978" y="6411"/>
                  <a:pt x="5262" y="6695"/>
                </a:cubicBezTo>
                <a:cubicBezTo>
                  <a:pt x="5592" y="7026"/>
                  <a:pt x="6026" y="7191"/>
                  <a:pt x="6459" y="7191"/>
                </a:cubicBezTo>
                <a:cubicBezTo>
                  <a:pt x="6892" y="7191"/>
                  <a:pt x="7325" y="7026"/>
                  <a:pt x="7656" y="6695"/>
                </a:cubicBezTo>
                <a:lnTo>
                  <a:pt x="10050" y="4301"/>
                </a:lnTo>
                <a:cubicBezTo>
                  <a:pt x="10712" y="3639"/>
                  <a:pt x="10712" y="2568"/>
                  <a:pt x="10050" y="1906"/>
                </a:cubicBezTo>
                <a:cubicBezTo>
                  <a:pt x="9719" y="1560"/>
                  <a:pt x="9286" y="1386"/>
                  <a:pt x="8853" y="1386"/>
                </a:cubicBezTo>
                <a:cubicBezTo>
                  <a:pt x="8420" y="1386"/>
                  <a:pt x="7987" y="1560"/>
                  <a:pt x="7656" y="1906"/>
                </a:cubicBezTo>
                <a:lnTo>
                  <a:pt x="6427" y="3103"/>
                </a:lnTo>
                <a:cubicBezTo>
                  <a:pt x="6243" y="3066"/>
                  <a:pt x="6058" y="3051"/>
                  <a:pt x="5874" y="3051"/>
                </a:cubicBezTo>
                <a:cubicBezTo>
                  <a:pt x="5743" y="3051"/>
                  <a:pt x="5613" y="3059"/>
                  <a:pt x="5482" y="3072"/>
                </a:cubicBezTo>
                <a:lnTo>
                  <a:pt x="7183" y="1371"/>
                </a:lnTo>
                <a:cubicBezTo>
                  <a:pt x="7656" y="898"/>
                  <a:pt x="8262" y="662"/>
                  <a:pt x="8869" y="662"/>
                </a:cubicBezTo>
                <a:close/>
                <a:moveTo>
                  <a:pt x="3686" y="6821"/>
                </a:moveTo>
                <a:cubicBezTo>
                  <a:pt x="3844" y="7136"/>
                  <a:pt x="4033" y="7420"/>
                  <a:pt x="4253" y="7672"/>
                </a:cubicBezTo>
                <a:cubicBezTo>
                  <a:pt x="4505" y="7924"/>
                  <a:pt x="4820" y="8144"/>
                  <a:pt x="5135" y="8270"/>
                </a:cubicBezTo>
                <a:lnTo>
                  <a:pt x="4096" y="9278"/>
                </a:lnTo>
                <a:cubicBezTo>
                  <a:pt x="3907" y="9483"/>
                  <a:pt x="3647" y="9585"/>
                  <a:pt x="3383" y="9585"/>
                </a:cubicBezTo>
                <a:cubicBezTo>
                  <a:pt x="3119" y="9585"/>
                  <a:pt x="2851" y="9483"/>
                  <a:pt x="2647" y="9278"/>
                </a:cubicBezTo>
                <a:cubicBezTo>
                  <a:pt x="2269" y="8900"/>
                  <a:pt x="2269" y="8239"/>
                  <a:pt x="2647" y="7829"/>
                </a:cubicBezTo>
                <a:lnTo>
                  <a:pt x="3686" y="6821"/>
                </a:lnTo>
                <a:close/>
                <a:moveTo>
                  <a:pt x="5844" y="3718"/>
                </a:moveTo>
                <a:cubicBezTo>
                  <a:pt x="6451" y="3718"/>
                  <a:pt x="7057" y="3954"/>
                  <a:pt x="7530" y="4427"/>
                </a:cubicBezTo>
                <a:cubicBezTo>
                  <a:pt x="7782" y="4647"/>
                  <a:pt x="7971" y="4962"/>
                  <a:pt x="8097" y="5309"/>
                </a:cubicBezTo>
                <a:lnTo>
                  <a:pt x="7530" y="5876"/>
                </a:lnTo>
                <a:cubicBezTo>
                  <a:pt x="7498" y="5529"/>
                  <a:pt x="7341" y="5151"/>
                  <a:pt x="7057" y="4899"/>
                </a:cubicBezTo>
                <a:cubicBezTo>
                  <a:pt x="6726" y="4553"/>
                  <a:pt x="6293" y="4379"/>
                  <a:pt x="5860" y="4379"/>
                </a:cubicBezTo>
                <a:cubicBezTo>
                  <a:pt x="5427" y="4379"/>
                  <a:pt x="4994" y="4553"/>
                  <a:pt x="4663" y="4899"/>
                </a:cubicBezTo>
                <a:lnTo>
                  <a:pt x="2174" y="7357"/>
                </a:lnTo>
                <a:cubicBezTo>
                  <a:pt x="1512" y="8050"/>
                  <a:pt x="1512" y="9089"/>
                  <a:pt x="2174" y="9782"/>
                </a:cubicBezTo>
                <a:cubicBezTo>
                  <a:pt x="2505" y="10113"/>
                  <a:pt x="2938" y="10279"/>
                  <a:pt x="3371" y="10279"/>
                </a:cubicBezTo>
                <a:cubicBezTo>
                  <a:pt x="3804" y="10279"/>
                  <a:pt x="4238" y="10113"/>
                  <a:pt x="4568" y="9782"/>
                </a:cubicBezTo>
                <a:lnTo>
                  <a:pt x="5892" y="8459"/>
                </a:lnTo>
                <a:cubicBezTo>
                  <a:pt x="6122" y="8505"/>
                  <a:pt x="6336" y="8535"/>
                  <a:pt x="6570" y="8535"/>
                </a:cubicBezTo>
                <a:cubicBezTo>
                  <a:pt x="6656" y="8535"/>
                  <a:pt x="6744" y="8531"/>
                  <a:pt x="6837" y="8522"/>
                </a:cubicBezTo>
                <a:lnTo>
                  <a:pt x="6837" y="8522"/>
                </a:lnTo>
                <a:lnTo>
                  <a:pt x="5041" y="10286"/>
                </a:lnTo>
                <a:cubicBezTo>
                  <a:pt x="4568" y="10759"/>
                  <a:pt x="3962" y="10995"/>
                  <a:pt x="3355" y="10995"/>
                </a:cubicBezTo>
                <a:cubicBezTo>
                  <a:pt x="2749" y="10995"/>
                  <a:pt x="2143" y="10759"/>
                  <a:pt x="1670" y="10286"/>
                </a:cubicBezTo>
                <a:cubicBezTo>
                  <a:pt x="725" y="9341"/>
                  <a:pt x="725" y="7829"/>
                  <a:pt x="1670" y="6884"/>
                </a:cubicBezTo>
                <a:lnTo>
                  <a:pt x="4159" y="4427"/>
                </a:lnTo>
                <a:cubicBezTo>
                  <a:pt x="4631" y="3954"/>
                  <a:pt x="5238" y="3718"/>
                  <a:pt x="5844" y="3718"/>
                </a:cubicBezTo>
                <a:close/>
                <a:moveTo>
                  <a:pt x="8869" y="0"/>
                </a:moveTo>
                <a:cubicBezTo>
                  <a:pt x="8081" y="0"/>
                  <a:pt x="7294" y="299"/>
                  <a:pt x="6711" y="898"/>
                </a:cubicBezTo>
                <a:lnTo>
                  <a:pt x="1197" y="6411"/>
                </a:lnTo>
                <a:cubicBezTo>
                  <a:pt x="0" y="7609"/>
                  <a:pt x="0" y="9562"/>
                  <a:pt x="1197" y="10759"/>
                </a:cubicBezTo>
                <a:cubicBezTo>
                  <a:pt x="1812" y="11373"/>
                  <a:pt x="2599" y="11681"/>
                  <a:pt x="3379" y="11681"/>
                </a:cubicBezTo>
                <a:cubicBezTo>
                  <a:pt x="4159" y="11681"/>
                  <a:pt x="4931" y="11373"/>
                  <a:pt x="5514" y="10759"/>
                </a:cubicBezTo>
                <a:lnTo>
                  <a:pt x="11027" y="5246"/>
                </a:lnTo>
                <a:cubicBezTo>
                  <a:pt x="12256" y="4017"/>
                  <a:pt x="12256" y="2095"/>
                  <a:pt x="11027" y="898"/>
                </a:cubicBezTo>
                <a:cubicBezTo>
                  <a:pt x="10444" y="299"/>
                  <a:pt x="9656" y="0"/>
                  <a:pt x="8869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23" name="Google Shape;6309;p53">
            <a:extLst>
              <a:ext uri="{FF2B5EF4-FFF2-40B4-BE49-F238E27FC236}">
                <a16:creationId xmlns:a16="http://schemas.microsoft.com/office/drawing/2014/main" id="{3134CC4A-06EA-C3B9-D08F-43FED9A83BC5}"/>
              </a:ext>
            </a:extLst>
          </p:cNvPr>
          <p:cNvGrpSpPr/>
          <p:nvPr/>
        </p:nvGrpSpPr>
        <p:grpSpPr>
          <a:xfrm>
            <a:off x="9726983" y="2446472"/>
            <a:ext cx="512074" cy="510669"/>
            <a:chOff x="-30805300" y="1938725"/>
            <a:chExt cx="291450" cy="290650"/>
          </a:xfrm>
          <a:solidFill>
            <a:srgbClr val="054B99"/>
          </a:solidFill>
        </p:grpSpPr>
        <p:sp>
          <p:nvSpPr>
            <p:cNvPr id="2424" name="Google Shape;6310;p53">
              <a:extLst>
                <a:ext uri="{FF2B5EF4-FFF2-40B4-BE49-F238E27FC236}">
                  <a16:creationId xmlns:a16="http://schemas.microsoft.com/office/drawing/2014/main" id="{14C9D151-2894-27CC-4038-63D6E7A869A5}"/>
                </a:ext>
              </a:extLst>
            </p:cNvPr>
            <p:cNvSpPr/>
            <p:nvPr/>
          </p:nvSpPr>
          <p:spPr>
            <a:xfrm>
              <a:off x="-30805300" y="1938725"/>
              <a:ext cx="291450" cy="290650"/>
            </a:xfrm>
            <a:custGeom>
              <a:avLst/>
              <a:gdLst/>
              <a:ahLst/>
              <a:cxnLst/>
              <a:rect l="l" t="t" r="r" b="b"/>
              <a:pathLst>
                <a:path w="11658" h="11626" extrusionOk="0">
                  <a:moveTo>
                    <a:pt x="6806" y="694"/>
                  </a:moveTo>
                  <a:lnTo>
                    <a:pt x="6806" y="1450"/>
                  </a:lnTo>
                  <a:lnTo>
                    <a:pt x="6112" y="1450"/>
                  </a:lnTo>
                  <a:lnTo>
                    <a:pt x="6112" y="694"/>
                  </a:lnTo>
                  <a:close/>
                  <a:moveTo>
                    <a:pt x="10586" y="4821"/>
                  </a:moveTo>
                  <a:cubicBezTo>
                    <a:pt x="10807" y="4821"/>
                    <a:pt x="10964" y="5010"/>
                    <a:pt x="10964" y="5199"/>
                  </a:cubicBezTo>
                  <a:cubicBezTo>
                    <a:pt x="10964" y="5388"/>
                    <a:pt x="10807" y="5545"/>
                    <a:pt x="10586" y="5545"/>
                  </a:cubicBezTo>
                  <a:lnTo>
                    <a:pt x="8570" y="5545"/>
                  </a:lnTo>
                  <a:cubicBezTo>
                    <a:pt x="8349" y="5545"/>
                    <a:pt x="8192" y="5388"/>
                    <a:pt x="8192" y="5199"/>
                  </a:cubicBezTo>
                  <a:cubicBezTo>
                    <a:pt x="8192" y="5010"/>
                    <a:pt x="8349" y="4821"/>
                    <a:pt x="8570" y="4821"/>
                  </a:cubicBezTo>
                  <a:close/>
                  <a:moveTo>
                    <a:pt x="6459" y="3529"/>
                  </a:moveTo>
                  <a:cubicBezTo>
                    <a:pt x="7089" y="3529"/>
                    <a:pt x="7656" y="3844"/>
                    <a:pt x="7971" y="4411"/>
                  </a:cubicBezTo>
                  <a:cubicBezTo>
                    <a:pt x="7688" y="4600"/>
                    <a:pt x="7499" y="4915"/>
                    <a:pt x="7499" y="5262"/>
                  </a:cubicBezTo>
                  <a:cubicBezTo>
                    <a:pt x="7499" y="5388"/>
                    <a:pt x="7530" y="5545"/>
                    <a:pt x="7562" y="5672"/>
                  </a:cubicBezTo>
                  <a:cubicBezTo>
                    <a:pt x="7121" y="5703"/>
                    <a:pt x="6806" y="6113"/>
                    <a:pt x="6806" y="6585"/>
                  </a:cubicBezTo>
                  <a:cubicBezTo>
                    <a:pt x="6806" y="6680"/>
                    <a:pt x="6806" y="6774"/>
                    <a:pt x="6869" y="6900"/>
                  </a:cubicBezTo>
                  <a:cubicBezTo>
                    <a:pt x="6743" y="6932"/>
                    <a:pt x="6617" y="6932"/>
                    <a:pt x="6459" y="6932"/>
                  </a:cubicBezTo>
                  <a:cubicBezTo>
                    <a:pt x="5514" y="6932"/>
                    <a:pt x="4758" y="6176"/>
                    <a:pt x="4758" y="5230"/>
                  </a:cubicBezTo>
                  <a:cubicBezTo>
                    <a:pt x="4758" y="4285"/>
                    <a:pt x="5514" y="3529"/>
                    <a:pt x="6459" y="3529"/>
                  </a:cubicBezTo>
                  <a:close/>
                  <a:moveTo>
                    <a:pt x="9893" y="6207"/>
                  </a:moveTo>
                  <a:cubicBezTo>
                    <a:pt x="10082" y="6207"/>
                    <a:pt x="10240" y="6365"/>
                    <a:pt x="10240" y="6585"/>
                  </a:cubicBezTo>
                  <a:cubicBezTo>
                    <a:pt x="10240" y="6774"/>
                    <a:pt x="10082" y="6932"/>
                    <a:pt x="9893" y="6932"/>
                  </a:cubicBezTo>
                  <a:lnTo>
                    <a:pt x="7845" y="6932"/>
                  </a:lnTo>
                  <a:cubicBezTo>
                    <a:pt x="7656" y="6932"/>
                    <a:pt x="7499" y="6774"/>
                    <a:pt x="7499" y="6585"/>
                  </a:cubicBezTo>
                  <a:cubicBezTo>
                    <a:pt x="7499" y="6365"/>
                    <a:pt x="7656" y="6207"/>
                    <a:pt x="7845" y="6207"/>
                  </a:cubicBezTo>
                  <a:close/>
                  <a:moveTo>
                    <a:pt x="9231" y="7562"/>
                  </a:moveTo>
                  <a:cubicBezTo>
                    <a:pt x="9420" y="7562"/>
                    <a:pt x="9578" y="7719"/>
                    <a:pt x="9578" y="7908"/>
                  </a:cubicBezTo>
                  <a:cubicBezTo>
                    <a:pt x="9578" y="8097"/>
                    <a:pt x="9420" y="8255"/>
                    <a:pt x="9231" y="8255"/>
                  </a:cubicBezTo>
                  <a:lnTo>
                    <a:pt x="7845" y="8255"/>
                  </a:lnTo>
                  <a:cubicBezTo>
                    <a:pt x="7656" y="8255"/>
                    <a:pt x="7499" y="8097"/>
                    <a:pt x="7499" y="7908"/>
                  </a:cubicBezTo>
                  <a:cubicBezTo>
                    <a:pt x="7499" y="7719"/>
                    <a:pt x="7656" y="7562"/>
                    <a:pt x="7845" y="7562"/>
                  </a:cubicBezTo>
                  <a:close/>
                  <a:moveTo>
                    <a:pt x="6595" y="2171"/>
                  </a:moveTo>
                  <a:cubicBezTo>
                    <a:pt x="7889" y="2171"/>
                    <a:pt x="8963" y="3033"/>
                    <a:pt x="9389" y="4159"/>
                  </a:cubicBezTo>
                  <a:lnTo>
                    <a:pt x="8633" y="4159"/>
                  </a:lnTo>
                  <a:cubicBezTo>
                    <a:pt x="8223" y="3340"/>
                    <a:pt x="7404" y="2805"/>
                    <a:pt x="6459" y="2805"/>
                  </a:cubicBezTo>
                  <a:cubicBezTo>
                    <a:pt x="5136" y="2805"/>
                    <a:pt x="4065" y="3844"/>
                    <a:pt x="4065" y="5199"/>
                  </a:cubicBezTo>
                  <a:cubicBezTo>
                    <a:pt x="4065" y="6522"/>
                    <a:pt x="5136" y="7593"/>
                    <a:pt x="6459" y="7593"/>
                  </a:cubicBezTo>
                  <a:cubicBezTo>
                    <a:pt x="6617" y="7593"/>
                    <a:pt x="6743" y="7593"/>
                    <a:pt x="6900" y="7562"/>
                  </a:cubicBezTo>
                  <a:lnTo>
                    <a:pt x="6900" y="7562"/>
                  </a:lnTo>
                  <a:cubicBezTo>
                    <a:pt x="6869" y="7688"/>
                    <a:pt x="6806" y="7782"/>
                    <a:pt x="6806" y="7940"/>
                  </a:cubicBezTo>
                  <a:cubicBezTo>
                    <a:pt x="6806" y="8066"/>
                    <a:pt x="6806" y="8192"/>
                    <a:pt x="6869" y="8255"/>
                  </a:cubicBezTo>
                  <a:cubicBezTo>
                    <a:pt x="6743" y="8255"/>
                    <a:pt x="6585" y="8318"/>
                    <a:pt x="6459" y="8318"/>
                  </a:cubicBezTo>
                  <a:cubicBezTo>
                    <a:pt x="4758" y="8318"/>
                    <a:pt x="3403" y="6932"/>
                    <a:pt x="3403" y="5230"/>
                  </a:cubicBezTo>
                  <a:cubicBezTo>
                    <a:pt x="3403" y="3529"/>
                    <a:pt x="4758" y="2174"/>
                    <a:pt x="6459" y="2174"/>
                  </a:cubicBezTo>
                  <a:cubicBezTo>
                    <a:pt x="6505" y="2172"/>
                    <a:pt x="6550" y="2171"/>
                    <a:pt x="6595" y="2171"/>
                  </a:cubicBezTo>
                  <a:close/>
                  <a:moveTo>
                    <a:pt x="8538" y="8917"/>
                  </a:moveTo>
                  <a:cubicBezTo>
                    <a:pt x="8759" y="8917"/>
                    <a:pt x="8916" y="9074"/>
                    <a:pt x="8916" y="9295"/>
                  </a:cubicBezTo>
                  <a:cubicBezTo>
                    <a:pt x="8853" y="9484"/>
                    <a:pt x="8696" y="9641"/>
                    <a:pt x="8538" y="9641"/>
                  </a:cubicBezTo>
                  <a:lnTo>
                    <a:pt x="7877" y="9641"/>
                  </a:lnTo>
                  <a:cubicBezTo>
                    <a:pt x="7688" y="9641"/>
                    <a:pt x="7530" y="9484"/>
                    <a:pt x="7530" y="9295"/>
                  </a:cubicBezTo>
                  <a:cubicBezTo>
                    <a:pt x="7530" y="9074"/>
                    <a:pt x="7688" y="8917"/>
                    <a:pt x="7877" y="8917"/>
                  </a:cubicBezTo>
                  <a:close/>
                  <a:moveTo>
                    <a:pt x="3592" y="1765"/>
                  </a:moveTo>
                  <a:cubicBezTo>
                    <a:pt x="3655" y="2111"/>
                    <a:pt x="3655" y="2427"/>
                    <a:pt x="3592" y="2805"/>
                  </a:cubicBezTo>
                  <a:cubicBezTo>
                    <a:pt x="3025" y="3466"/>
                    <a:pt x="2710" y="4285"/>
                    <a:pt x="2710" y="5199"/>
                  </a:cubicBezTo>
                  <a:cubicBezTo>
                    <a:pt x="2710" y="7278"/>
                    <a:pt x="4411" y="8917"/>
                    <a:pt x="6459" y="8917"/>
                  </a:cubicBezTo>
                  <a:cubicBezTo>
                    <a:pt x="6585" y="8917"/>
                    <a:pt x="6743" y="8917"/>
                    <a:pt x="6869" y="8885"/>
                  </a:cubicBezTo>
                  <a:lnTo>
                    <a:pt x="6869" y="8885"/>
                  </a:lnTo>
                  <a:cubicBezTo>
                    <a:pt x="6806" y="9011"/>
                    <a:pt x="6774" y="9137"/>
                    <a:pt x="6774" y="9232"/>
                  </a:cubicBezTo>
                  <a:cubicBezTo>
                    <a:pt x="6774" y="9358"/>
                    <a:pt x="6806" y="9484"/>
                    <a:pt x="6806" y="9610"/>
                  </a:cubicBezTo>
                  <a:lnTo>
                    <a:pt x="4915" y="9610"/>
                  </a:lnTo>
                  <a:cubicBezTo>
                    <a:pt x="4537" y="9641"/>
                    <a:pt x="4096" y="9830"/>
                    <a:pt x="3781" y="10145"/>
                  </a:cubicBezTo>
                  <a:lnTo>
                    <a:pt x="3088" y="10870"/>
                  </a:lnTo>
                  <a:lnTo>
                    <a:pt x="788" y="8633"/>
                  </a:lnTo>
                  <a:lnTo>
                    <a:pt x="1544" y="7908"/>
                  </a:lnTo>
                  <a:cubicBezTo>
                    <a:pt x="1859" y="7593"/>
                    <a:pt x="2048" y="7152"/>
                    <a:pt x="2048" y="6680"/>
                  </a:cubicBezTo>
                  <a:lnTo>
                    <a:pt x="2048" y="3655"/>
                  </a:lnTo>
                  <a:cubicBezTo>
                    <a:pt x="2048" y="3592"/>
                    <a:pt x="2080" y="3498"/>
                    <a:pt x="2143" y="3435"/>
                  </a:cubicBezTo>
                  <a:lnTo>
                    <a:pt x="3592" y="1765"/>
                  </a:lnTo>
                  <a:close/>
                  <a:moveTo>
                    <a:pt x="5167" y="1"/>
                  </a:moveTo>
                  <a:cubicBezTo>
                    <a:pt x="4978" y="1"/>
                    <a:pt x="4821" y="158"/>
                    <a:pt x="4821" y="347"/>
                  </a:cubicBezTo>
                  <a:cubicBezTo>
                    <a:pt x="4821" y="536"/>
                    <a:pt x="4978" y="694"/>
                    <a:pt x="5167" y="694"/>
                  </a:cubicBezTo>
                  <a:lnTo>
                    <a:pt x="5514" y="694"/>
                  </a:lnTo>
                  <a:lnTo>
                    <a:pt x="5514" y="1576"/>
                  </a:lnTo>
                  <a:cubicBezTo>
                    <a:pt x="5136" y="1702"/>
                    <a:pt x="4726" y="1891"/>
                    <a:pt x="4380" y="2111"/>
                  </a:cubicBezTo>
                  <a:cubicBezTo>
                    <a:pt x="4380" y="1796"/>
                    <a:pt x="4317" y="1481"/>
                    <a:pt x="4222" y="1229"/>
                  </a:cubicBezTo>
                  <a:lnTo>
                    <a:pt x="4159" y="977"/>
                  </a:lnTo>
                  <a:cubicBezTo>
                    <a:pt x="4096" y="851"/>
                    <a:pt x="4033" y="788"/>
                    <a:pt x="3907" y="757"/>
                  </a:cubicBezTo>
                  <a:cubicBezTo>
                    <a:pt x="3872" y="739"/>
                    <a:pt x="3839" y="731"/>
                    <a:pt x="3808" y="731"/>
                  </a:cubicBezTo>
                  <a:cubicBezTo>
                    <a:pt x="3728" y="731"/>
                    <a:pt x="3660" y="783"/>
                    <a:pt x="3592" y="851"/>
                  </a:cubicBezTo>
                  <a:lnTo>
                    <a:pt x="1702" y="2962"/>
                  </a:lnTo>
                  <a:cubicBezTo>
                    <a:pt x="1544" y="3151"/>
                    <a:pt x="1418" y="3372"/>
                    <a:pt x="1418" y="3624"/>
                  </a:cubicBezTo>
                  <a:lnTo>
                    <a:pt x="1418" y="6648"/>
                  </a:lnTo>
                  <a:cubicBezTo>
                    <a:pt x="1418" y="6932"/>
                    <a:pt x="1292" y="7152"/>
                    <a:pt x="1103" y="7373"/>
                  </a:cubicBezTo>
                  <a:lnTo>
                    <a:pt x="127" y="8349"/>
                  </a:lnTo>
                  <a:cubicBezTo>
                    <a:pt x="64" y="8412"/>
                    <a:pt x="1" y="8507"/>
                    <a:pt x="1" y="8570"/>
                  </a:cubicBezTo>
                  <a:cubicBezTo>
                    <a:pt x="1" y="8664"/>
                    <a:pt x="32" y="8790"/>
                    <a:pt x="127" y="8822"/>
                  </a:cubicBezTo>
                  <a:lnTo>
                    <a:pt x="2867" y="11531"/>
                  </a:lnTo>
                  <a:cubicBezTo>
                    <a:pt x="2930" y="11594"/>
                    <a:pt x="3025" y="11626"/>
                    <a:pt x="3116" y="11626"/>
                  </a:cubicBezTo>
                  <a:cubicBezTo>
                    <a:pt x="3206" y="11626"/>
                    <a:pt x="3293" y="11594"/>
                    <a:pt x="3340" y="11531"/>
                  </a:cubicBezTo>
                  <a:lnTo>
                    <a:pt x="4348" y="10555"/>
                  </a:lnTo>
                  <a:cubicBezTo>
                    <a:pt x="4537" y="10366"/>
                    <a:pt x="4758" y="10240"/>
                    <a:pt x="5041" y="10240"/>
                  </a:cubicBezTo>
                  <a:lnTo>
                    <a:pt x="8601" y="10240"/>
                  </a:lnTo>
                  <a:cubicBezTo>
                    <a:pt x="9137" y="10240"/>
                    <a:pt x="9610" y="9767"/>
                    <a:pt x="9610" y="9200"/>
                  </a:cubicBezTo>
                  <a:cubicBezTo>
                    <a:pt x="9610" y="9106"/>
                    <a:pt x="9578" y="8948"/>
                    <a:pt x="9547" y="8822"/>
                  </a:cubicBezTo>
                  <a:cubicBezTo>
                    <a:pt x="9956" y="8696"/>
                    <a:pt x="10303" y="8318"/>
                    <a:pt x="10303" y="7845"/>
                  </a:cubicBezTo>
                  <a:cubicBezTo>
                    <a:pt x="10303" y="7719"/>
                    <a:pt x="10240" y="7562"/>
                    <a:pt x="10208" y="7436"/>
                  </a:cubicBezTo>
                  <a:cubicBezTo>
                    <a:pt x="10649" y="7310"/>
                    <a:pt x="10964" y="6932"/>
                    <a:pt x="10964" y="6459"/>
                  </a:cubicBezTo>
                  <a:cubicBezTo>
                    <a:pt x="10964" y="6333"/>
                    <a:pt x="10933" y="6176"/>
                    <a:pt x="10870" y="6050"/>
                  </a:cubicBezTo>
                  <a:cubicBezTo>
                    <a:pt x="11027" y="6018"/>
                    <a:pt x="11185" y="5955"/>
                    <a:pt x="11342" y="5798"/>
                  </a:cubicBezTo>
                  <a:cubicBezTo>
                    <a:pt x="11563" y="5577"/>
                    <a:pt x="11657" y="5325"/>
                    <a:pt x="11657" y="5041"/>
                  </a:cubicBezTo>
                  <a:cubicBezTo>
                    <a:pt x="11657" y="4758"/>
                    <a:pt x="11563" y="4474"/>
                    <a:pt x="11342" y="4285"/>
                  </a:cubicBezTo>
                  <a:cubicBezTo>
                    <a:pt x="11122" y="4285"/>
                    <a:pt x="10870" y="4159"/>
                    <a:pt x="10586" y="4159"/>
                  </a:cubicBezTo>
                  <a:lnTo>
                    <a:pt x="10145" y="4159"/>
                  </a:lnTo>
                  <a:cubicBezTo>
                    <a:pt x="9767" y="2899"/>
                    <a:pt x="8790" y="1922"/>
                    <a:pt x="7530" y="1576"/>
                  </a:cubicBezTo>
                  <a:lnTo>
                    <a:pt x="7530" y="694"/>
                  </a:lnTo>
                  <a:lnTo>
                    <a:pt x="7877" y="694"/>
                  </a:lnTo>
                  <a:cubicBezTo>
                    <a:pt x="8097" y="694"/>
                    <a:pt x="8255" y="536"/>
                    <a:pt x="8255" y="347"/>
                  </a:cubicBezTo>
                  <a:cubicBezTo>
                    <a:pt x="8255" y="158"/>
                    <a:pt x="8097" y="1"/>
                    <a:pt x="78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6311;p53">
              <a:extLst>
                <a:ext uri="{FF2B5EF4-FFF2-40B4-BE49-F238E27FC236}">
                  <a16:creationId xmlns:a16="http://schemas.microsoft.com/office/drawing/2014/main" id="{F11B39FD-B360-7B5E-4C73-6F9653F15FCD}"/>
                </a:ext>
              </a:extLst>
            </p:cNvPr>
            <p:cNvSpPr/>
            <p:nvPr/>
          </p:nvSpPr>
          <p:spPr>
            <a:xfrm>
              <a:off x="-30670625" y="2042700"/>
              <a:ext cx="35475" cy="35450"/>
            </a:xfrm>
            <a:custGeom>
              <a:avLst/>
              <a:gdLst/>
              <a:ahLst/>
              <a:cxnLst/>
              <a:rect l="l" t="t" r="r" b="b"/>
              <a:pathLst>
                <a:path w="1419" h="1418" extrusionOk="0">
                  <a:moveTo>
                    <a:pt x="1072" y="0"/>
                  </a:moveTo>
                  <a:cubicBezTo>
                    <a:pt x="883" y="0"/>
                    <a:pt x="725" y="158"/>
                    <a:pt x="725" y="378"/>
                  </a:cubicBezTo>
                  <a:lnTo>
                    <a:pt x="725" y="725"/>
                  </a:lnTo>
                  <a:lnTo>
                    <a:pt x="379" y="725"/>
                  </a:lnTo>
                  <a:cubicBezTo>
                    <a:pt x="158" y="725"/>
                    <a:pt x="1" y="882"/>
                    <a:pt x="1" y="1071"/>
                  </a:cubicBezTo>
                  <a:cubicBezTo>
                    <a:pt x="1" y="1260"/>
                    <a:pt x="158" y="1418"/>
                    <a:pt x="379" y="1418"/>
                  </a:cubicBezTo>
                  <a:lnTo>
                    <a:pt x="1041" y="1418"/>
                  </a:lnTo>
                  <a:cubicBezTo>
                    <a:pt x="1230" y="1418"/>
                    <a:pt x="1387" y="1260"/>
                    <a:pt x="1387" y="1071"/>
                  </a:cubicBezTo>
                  <a:lnTo>
                    <a:pt x="1387" y="410"/>
                  </a:lnTo>
                  <a:cubicBezTo>
                    <a:pt x="1419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26" name="Google Shape;6312;p53">
            <a:extLst>
              <a:ext uri="{FF2B5EF4-FFF2-40B4-BE49-F238E27FC236}">
                <a16:creationId xmlns:a16="http://schemas.microsoft.com/office/drawing/2014/main" id="{53C70CDC-CB4B-7551-B1D8-6D35C98DF64F}"/>
              </a:ext>
            </a:extLst>
          </p:cNvPr>
          <p:cNvGrpSpPr/>
          <p:nvPr/>
        </p:nvGrpSpPr>
        <p:grpSpPr>
          <a:xfrm>
            <a:off x="9727686" y="3099238"/>
            <a:ext cx="510669" cy="511502"/>
            <a:chOff x="-30805300" y="2298675"/>
            <a:chExt cx="290650" cy="291125"/>
          </a:xfrm>
          <a:solidFill>
            <a:srgbClr val="054B99"/>
          </a:solidFill>
        </p:grpSpPr>
        <p:sp>
          <p:nvSpPr>
            <p:cNvPr id="2427" name="Google Shape;6313;p53">
              <a:extLst>
                <a:ext uri="{FF2B5EF4-FFF2-40B4-BE49-F238E27FC236}">
                  <a16:creationId xmlns:a16="http://schemas.microsoft.com/office/drawing/2014/main" id="{27218A79-5CDE-A771-1BF8-139396BDCFBC}"/>
                </a:ext>
              </a:extLst>
            </p:cNvPr>
            <p:cNvSpPr/>
            <p:nvPr/>
          </p:nvSpPr>
          <p:spPr>
            <a:xfrm>
              <a:off x="-30720225" y="24191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6314;p53">
              <a:extLst>
                <a:ext uri="{FF2B5EF4-FFF2-40B4-BE49-F238E27FC236}">
                  <a16:creationId xmlns:a16="http://schemas.microsoft.com/office/drawing/2014/main" id="{6CB470DA-2213-C72B-1B62-E0A3B70142F0}"/>
                </a:ext>
              </a:extLst>
            </p:cNvPr>
            <p:cNvSpPr/>
            <p:nvPr/>
          </p:nvSpPr>
          <p:spPr>
            <a:xfrm>
              <a:off x="-30635175" y="2453250"/>
              <a:ext cx="87450" cy="69125"/>
            </a:xfrm>
            <a:custGeom>
              <a:avLst/>
              <a:gdLst/>
              <a:ahLst/>
              <a:cxnLst/>
              <a:rect l="l" t="t" r="r" b="b"/>
              <a:pathLst>
                <a:path w="3498" h="2765" extrusionOk="0">
                  <a:moveTo>
                    <a:pt x="3124" y="0"/>
                  </a:moveTo>
                  <a:cubicBezTo>
                    <a:pt x="3033" y="0"/>
                    <a:pt x="2946" y="40"/>
                    <a:pt x="2899" y="118"/>
                  </a:cubicBezTo>
                  <a:lnTo>
                    <a:pt x="1040" y="1946"/>
                  </a:lnTo>
                  <a:lnTo>
                    <a:pt x="599" y="1505"/>
                  </a:lnTo>
                  <a:cubicBezTo>
                    <a:pt x="536" y="1442"/>
                    <a:pt x="450" y="1410"/>
                    <a:pt x="363" y="1410"/>
                  </a:cubicBezTo>
                  <a:cubicBezTo>
                    <a:pt x="276" y="1410"/>
                    <a:pt x="190" y="1442"/>
                    <a:pt x="127" y="1505"/>
                  </a:cubicBezTo>
                  <a:cubicBezTo>
                    <a:pt x="1" y="1631"/>
                    <a:pt x="1" y="1851"/>
                    <a:pt x="127" y="1977"/>
                  </a:cubicBezTo>
                  <a:lnTo>
                    <a:pt x="788" y="2639"/>
                  </a:lnTo>
                  <a:cubicBezTo>
                    <a:pt x="883" y="2733"/>
                    <a:pt x="977" y="2765"/>
                    <a:pt x="1040" y="2765"/>
                  </a:cubicBezTo>
                  <a:cubicBezTo>
                    <a:pt x="1103" y="2765"/>
                    <a:pt x="1198" y="2733"/>
                    <a:pt x="1261" y="2639"/>
                  </a:cubicBezTo>
                  <a:lnTo>
                    <a:pt x="3372" y="591"/>
                  </a:lnTo>
                  <a:cubicBezTo>
                    <a:pt x="3498" y="496"/>
                    <a:pt x="3498" y="244"/>
                    <a:pt x="3372" y="118"/>
                  </a:cubicBezTo>
                  <a:cubicBezTo>
                    <a:pt x="3309" y="40"/>
                    <a:pt x="3214" y="0"/>
                    <a:pt x="31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6315;p53">
              <a:extLst>
                <a:ext uri="{FF2B5EF4-FFF2-40B4-BE49-F238E27FC236}">
                  <a16:creationId xmlns:a16="http://schemas.microsoft.com/office/drawing/2014/main" id="{435A019C-F6E7-571D-C195-47F5622E2492}"/>
                </a:ext>
              </a:extLst>
            </p:cNvPr>
            <p:cNvSpPr/>
            <p:nvPr/>
          </p:nvSpPr>
          <p:spPr>
            <a:xfrm>
              <a:off x="-30805300" y="2298675"/>
              <a:ext cx="290650" cy="291125"/>
            </a:xfrm>
            <a:custGeom>
              <a:avLst/>
              <a:gdLst/>
              <a:ahLst/>
              <a:cxnLst/>
              <a:rect l="l" t="t" r="r" b="b"/>
              <a:pathLst>
                <a:path w="11626" h="11645" extrusionOk="0">
                  <a:moveTo>
                    <a:pt x="5797" y="630"/>
                  </a:moveTo>
                  <a:cubicBezTo>
                    <a:pt x="6333" y="630"/>
                    <a:pt x="6806" y="1103"/>
                    <a:pt x="6806" y="1670"/>
                  </a:cubicBezTo>
                  <a:lnTo>
                    <a:pt x="6806" y="4096"/>
                  </a:lnTo>
                  <a:lnTo>
                    <a:pt x="6459" y="4096"/>
                  </a:lnTo>
                  <a:cubicBezTo>
                    <a:pt x="5514" y="4096"/>
                    <a:pt x="4758" y="4852"/>
                    <a:pt x="4758" y="5797"/>
                  </a:cubicBezTo>
                  <a:lnTo>
                    <a:pt x="4758" y="6144"/>
                  </a:lnTo>
                  <a:lnTo>
                    <a:pt x="3088" y="6144"/>
                  </a:lnTo>
                  <a:lnTo>
                    <a:pt x="3088" y="6207"/>
                  </a:lnTo>
                  <a:cubicBezTo>
                    <a:pt x="2993" y="6207"/>
                    <a:pt x="2930" y="6238"/>
                    <a:pt x="2836" y="6270"/>
                  </a:cubicBezTo>
                  <a:lnTo>
                    <a:pt x="2017" y="7057"/>
                  </a:lnTo>
                  <a:lnTo>
                    <a:pt x="2017" y="6490"/>
                  </a:lnTo>
                  <a:cubicBezTo>
                    <a:pt x="2017" y="6301"/>
                    <a:pt x="1859" y="6144"/>
                    <a:pt x="1670" y="6144"/>
                  </a:cubicBezTo>
                  <a:cubicBezTo>
                    <a:pt x="1103" y="6144"/>
                    <a:pt x="631" y="5671"/>
                    <a:pt x="631" y="5136"/>
                  </a:cubicBezTo>
                  <a:lnTo>
                    <a:pt x="631" y="1670"/>
                  </a:lnTo>
                  <a:cubicBezTo>
                    <a:pt x="631" y="1103"/>
                    <a:pt x="1103" y="630"/>
                    <a:pt x="1670" y="630"/>
                  </a:cubicBezTo>
                  <a:close/>
                  <a:moveTo>
                    <a:pt x="9925" y="4852"/>
                  </a:moveTo>
                  <a:cubicBezTo>
                    <a:pt x="10492" y="4852"/>
                    <a:pt x="10964" y="5325"/>
                    <a:pt x="10964" y="5860"/>
                  </a:cubicBezTo>
                  <a:lnTo>
                    <a:pt x="10964" y="8601"/>
                  </a:lnTo>
                  <a:cubicBezTo>
                    <a:pt x="10964" y="9137"/>
                    <a:pt x="10492" y="9609"/>
                    <a:pt x="9925" y="9609"/>
                  </a:cubicBezTo>
                  <a:lnTo>
                    <a:pt x="8538" y="9609"/>
                  </a:lnTo>
                  <a:cubicBezTo>
                    <a:pt x="8475" y="9609"/>
                    <a:pt x="8349" y="9672"/>
                    <a:pt x="8318" y="9735"/>
                  </a:cubicBezTo>
                  <a:lnTo>
                    <a:pt x="7530" y="10523"/>
                  </a:lnTo>
                  <a:lnTo>
                    <a:pt x="7530" y="9987"/>
                  </a:lnTo>
                  <a:cubicBezTo>
                    <a:pt x="7530" y="9767"/>
                    <a:pt x="7373" y="9609"/>
                    <a:pt x="7184" y="9609"/>
                  </a:cubicBezTo>
                  <a:lnTo>
                    <a:pt x="6491" y="9609"/>
                  </a:lnTo>
                  <a:cubicBezTo>
                    <a:pt x="5955" y="9609"/>
                    <a:pt x="5482" y="9137"/>
                    <a:pt x="5482" y="8601"/>
                  </a:cubicBezTo>
                  <a:lnTo>
                    <a:pt x="5482" y="5860"/>
                  </a:lnTo>
                  <a:cubicBezTo>
                    <a:pt x="5482" y="5325"/>
                    <a:pt x="5955" y="4852"/>
                    <a:pt x="6491" y="4852"/>
                  </a:cubicBezTo>
                  <a:close/>
                  <a:moveTo>
                    <a:pt x="1702" y="0"/>
                  </a:moveTo>
                  <a:cubicBezTo>
                    <a:pt x="757" y="0"/>
                    <a:pt x="1" y="756"/>
                    <a:pt x="1" y="1702"/>
                  </a:cubicBezTo>
                  <a:lnTo>
                    <a:pt x="1" y="5167"/>
                  </a:lnTo>
                  <a:cubicBezTo>
                    <a:pt x="1" y="5986"/>
                    <a:pt x="599" y="6711"/>
                    <a:pt x="1387" y="6868"/>
                  </a:cubicBezTo>
                  <a:lnTo>
                    <a:pt x="1387" y="7940"/>
                  </a:lnTo>
                  <a:cubicBezTo>
                    <a:pt x="1387" y="8034"/>
                    <a:pt x="1450" y="8192"/>
                    <a:pt x="1576" y="8255"/>
                  </a:cubicBezTo>
                  <a:cubicBezTo>
                    <a:pt x="1618" y="8265"/>
                    <a:pt x="1663" y="8272"/>
                    <a:pt x="1708" y="8272"/>
                  </a:cubicBezTo>
                  <a:cubicBezTo>
                    <a:pt x="1796" y="8272"/>
                    <a:pt x="1880" y="8244"/>
                    <a:pt x="1922" y="8160"/>
                  </a:cubicBezTo>
                  <a:lnTo>
                    <a:pt x="3246" y="6900"/>
                  </a:lnTo>
                  <a:lnTo>
                    <a:pt x="4821" y="6900"/>
                  </a:lnTo>
                  <a:lnTo>
                    <a:pt x="4821" y="8601"/>
                  </a:lnTo>
                  <a:cubicBezTo>
                    <a:pt x="4821" y="9546"/>
                    <a:pt x="5545" y="10302"/>
                    <a:pt x="6491" y="10302"/>
                  </a:cubicBezTo>
                  <a:lnTo>
                    <a:pt x="6869" y="10302"/>
                  </a:lnTo>
                  <a:lnTo>
                    <a:pt x="6869" y="11311"/>
                  </a:lnTo>
                  <a:cubicBezTo>
                    <a:pt x="6869" y="11468"/>
                    <a:pt x="6932" y="11594"/>
                    <a:pt x="7058" y="11626"/>
                  </a:cubicBezTo>
                  <a:cubicBezTo>
                    <a:pt x="7104" y="11637"/>
                    <a:pt x="7154" y="11644"/>
                    <a:pt x="7202" y="11644"/>
                  </a:cubicBezTo>
                  <a:cubicBezTo>
                    <a:pt x="7286" y="11644"/>
                    <a:pt x="7364" y="11623"/>
                    <a:pt x="7404" y="11563"/>
                  </a:cubicBezTo>
                  <a:lnTo>
                    <a:pt x="8664" y="10302"/>
                  </a:lnTo>
                  <a:lnTo>
                    <a:pt x="9925" y="10302"/>
                  </a:lnTo>
                  <a:cubicBezTo>
                    <a:pt x="10870" y="10302"/>
                    <a:pt x="11626" y="9546"/>
                    <a:pt x="11626" y="8601"/>
                  </a:cubicBezTo>
                  <a:lnTo>
                    <a:pt x="11626" y="5892"/>
                  </a:lnTo>
                  <a:cubicBezTo>
                    <a:pt x="11626" y="4884"/>
                    <a:pt x="10870" y="4159"/>
                    <a:pt x="9925" y="4159"/>
                  </a:cubicBezTo>
                  <a:lnTo>
                    <a:pt x="7530" y="4159"/>
                  </a:lnTo>
                  <a:lnTo>
                    <a:pt x="7530" y="1702"/>
                  </a:lnTo>
                  <a:cubicBezTo>
                    <a:pt x="7530" y="756"/>
                    <a:pt x="6774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6316;p53">
              <a:extLst>
                <a:ext uri="{FF2B5EF4-FFF2-40B4-BE49-F238E27FC236}">
                  <a16:creationId xmlns:a16="http://schemas.microsoft.com/office/drawing/2014/main" id="{03E66EE7-8B2B-3D86-BBC9-71119DF9480B}"/>
                </a:ext>
              </a:extLst>
            </p:cNvPr>
            <p:cNvSpPr/>
            <p:nvPr/>
          </p:nvSpPr>
          <p:spPr>
            <a:xfrm>
              <a:off x="-30737575" y="2332550"/>
              <a:ext cx="53600" cy="69325"/>
            </a:xfrm>
            <a:custGeom>
              <a:avLst/>
              <a:gdLst/>
              <a:ahLst/>
              <a:cxnLst/>
              <a:rect l="l" t="t" r="r" b="b"/>
              <a:pathLst>
                <a:path w="2144" h="2773" extrusionOk="0">
                  <a:moveTo>
                    <a:pt x="1041" y="0"/>
                  </a:moveTo>
                  <a:cubicBezTo>
                    <a:pt x="474" y="0"/>
                    <a:pt x="1" y="473"/>
                    <a:pt x="1" y="1008"/>
                  </a:cubicBezTo>
                  <a:cubicBezTo>
                    <a:pt x="1" y="1197"/>
                    <a:pt x="158" y="1355"/>
                    <a:pt x="379" y="1355"/>
                  </a:cubicBezTo>
                  <a:cubicBezTo>
                    <a:pt x="568" y="1355"/>
                    <a:pt x="726" y="1197"/>
                    <a:pt x="726" y="1008"/>
                  </a:cubicBezTo>
                  <a:cubicBezTo>
                    <a:pt x="726" y="819"/>
                    <a:pt x="883" y="662"/>
                    <a:pt x="1072" y="662"/>
                  </a:cubicBezTo>
                  <a:cubicBezTo>
                    <a:pt x="1293" y="662"/>
                    <a:pt x="1450" y="819"/>
                    <a:pt x="1450" y="1008"/>
                  </a:cubicBezTo>
                  <a:cubicBezTo>
                    <a:pt x="1450" y="1103"/>
                    <a:pt x="1324" y="1292"/>
                    <a:pt x="1198" y="1323"/>
                  </a:cubicBezTo>
                  <a:cubicBezTo>
                    <a:pt x="915" y="1449"/>
                    <a:pt x="757" y="1701"/>
                    <a:pt x="757" y="1953"/>
                  </a:cubicBezTo>
                  <a:lnTo>
                    <a:pt x="757" y="2426"/>
                  </a:lnTo>
                  <a:cubicBezTo>
                    <a:pt x="757" y="2615"/>
                    <a:pt x="915" y="2772"/>
                    <a:pt x="1135" y="2772"/>
                  </a:cubicBezTo>
                  <a:cubicBezTo>
                    <a:pt x="1324" y="2772"/>
                    <a:pt x="1482" y="2615"/>
                    <a:pt x="1482" y="2426"/>
                  </a:cubicBezTo>
                  <a:lnTo>
                    <a:pt x="1482" y="1953"/>
                  </a:lnTo>
                  <a:cubicBezTo>
                    <a:pt x="1860" y="1796"/>
                    <a:pt x="2143" y="1418"/>
                    <a:pt x="2143" y="1008"/>
                  </a:cubicBezTo>
                  <a:cubicBezTo>
                    <a:pt x="2049" y="473"/>
                    <a:pt x="1576" y="0"/>
                    <a:pt x="10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31" name="Google Shape;6317;p53">
            <a:extLst>
              <a:ext uri="{FF2B5EF4-FFF2-40B4-BE49-F238E27FC236}">
                <a16:creationId xmlns:a16="http://schemas.microsoft.com/office/drawing/2014/main" id="{35CAB027-F69A-351A-D1E6-07CC370989E1}"/>
              </a:ext>
            </a:extLst>
          </p:cNvPr>
          <p:cNvGrpSpPr/>
          <p:nvPr/>
        </p:nvGrpSpPr>
        <p:grpSpPr>
          <a:xfrm>
            <a:off x="9727006" y="3703728"/>
            <a:ext cx="512030" cy="512030"/>
            <a:chOff x="-30806075" y="2657050"/>
            <a:chExt cx="291425" cy="291425"/>
          </a:xfrm>
          <a:solidFill>
            <a:srgbClr val="054B99"/>
          </a:solidFill>
        </p:grpSpPr>
        <p:sp>
          <p:nvSpPr>
            <p:cNvPr id="2432" name="Google Shape;6318;p53">
              <a:extLst>
                <a:ext uri="{FF2B5EF4-FFF2-40B4-BE49-F238E27FC236}">
                  <a16:creationId xmlns:a16="http://schemas.microsoft.com/office/drawing/2014/main" id="{5870080C-11B7-ABE8-E8C1-106B4B37432A}"/>
                </a:ext>
              </a:extLst>
            </p:cNvPr>
            <p:cNvSpPr/>
            <p:nvPr/>
          </p:nvSpPr>
          <p:spPr>
            <a:xfrm>
              <a:off x="-30806075" y="2657050"/>
              <a:ext cx="291425" cy="291425"/>
            </a:xfrm>
            <a:custGeom>
              <a:avLst/>
              <a:gdLst/>
              <a:ahLst/>
              <a:cxnLst/>
              <a:rect l="l" t="t" r="r" b="b"/>
              <a:pathLst>
                <a:path w="11657" h="11657" extrusionOk="0">
                  <a:moveTo>
                    <a:pt x="5828" y="693"/>
                  </a:moveTo>
                  <a:cubicBezTo>
                    <a:pt x="8664" y="693"/>
                    <a:pt x="10995" y="2993"/>
                    <a:pt x="10995" y="5828"/>
                  </a:cubicBezTo>
                  <a:cubicBezTo>
                    <a:pt x="10995" y="8664"/>
                    <a:pt x="8664" y="10995"/>
                    <a:pt x="5828" y="10995"/>
                  </a:cubicBezTo>
                  <a:cubicBezTo>
                    <a:pt x="2993" y="10995"/>
                    <a:pt x="662" y="8664"/>
                    <a:pt x="662" y="5828"/>
                  </a:cubicBezTo>
                  <a:cubicBezTo>
                    <a:pt x="662" y="2993"/>
                    <a:pt x="2993" y="693"/>
                    <a:pt x="5828" y="693"/>
                  </a:cubicBezTo>
                  <a:close/>
                  <a:moveTo>
                    <a:pt x="5828" y="0"/>
                  </a:moveTo>
                  <a:cubicBezTo>
                    <a:pt x="2583" y="0"/>
                    <a:pt x="0" y="2646"/>
                    <a:pt x="0" y="5828"/>
                  </a:cubicBezTo>
                  <a:cubicBezTo>
                    <a:pt x="0" y="9073"/>
                    <a:pt x="2646" y="11657"/>
                    <a:pt x="5828" y="11657"/>
                  </a:cubicBezTo>
                  <a:cubicBezTo>
                    <a:pt x="9042" y="11657"/>
                    <a:pt x="11657" y="9042"/>
                    <a:pt x="11657" y="5828"/>
                  </a:cubicBezTo>
                  <a:cubicBezTo>
                    <a:pt x="11657" y="2646"/>
                    <a:pt x="9042" y="0"/>
                    <a:pt x="58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6319;p53">
              <a:extLst>
                <a:ext uri="{FF2B5EF4-FFF2-40B4-BE49-F238E27FC236}">
                  <a16:creationId xmlns:a16="http://schemas.microsoft.com/office/drawing/2014/main" id="{69122FF1-C8CD-7F45-8F4A-19C20862C0F7}"/>
                </a:ext>
              </a:extLst>
            </p:cNvPr>
            <p:cNvSpPr/>
            <p:nvPr/>
          </p:nvSpPr>
          <p:spPr>
            <a:xfrm>
              <a:off x="-30771425" y="2692475"/>
              <a:ext cx="222125" cy="222925"/>
            </a:xfrm>
            <a:custGeom>
              <a:avLst/>
              <a:gdLst/>
              <a:ahLst/>
              <a:cxnLst/>
              <a:rect l="l" t="t" r="r" b="b"/>
              <a:pathLst>
                <a:path w="8885" h="8917" extrusionOk="0">
                  <a:moveTo>
                    <a:pt x="4442" y="725"/>
                  </a:moveTo>
                  <a:cubicBezTo>
                    <a:pt x="6522" y="725"/>
                    <a:pt x="8192" y="2427"/>
                    <a:pt x="8192" y="4474"/>
                  </a:cubicBezTo>
                  <a:cubicBezTo>
                    <a:pt x="8192" y="6522"/>
                    <a:pt x="6522" y="8192"/>
                    <a:pt x="4442" y="8192"/>
                  </a:cubicBezTo>
                  <a:cubicBezTo>
                    <a:pt x="2363" y="8192"/>
                    <a:pt x="693" y="6522"/>
                    <a:pt x="693" y="4474"/>
                  </a:cubicBezTo>
                  <a:cubicBezTo>
                    <a:pt x="693" y="2427"/>
                    <a:pt x="2395" y="725"/>
                    <a:pt x="4442" y="725"/>
                  </a:cubicBezTo>
                  <a:close/>
                  <a:moveTo>
                    <a:pt x="4442" y="1"/>
                  </a:moveTo>
                  <a:cubicBezTo>
                    <a:pt x="1985" y="1"/>
                    <a:pt x="0" y="2017"/>
                    <a:pt x="0" y="4474"/>
                  </a:cubicBezTo>
                  <a:cubicBezTo>
                    <a:pt x="0" y="6900"/>
                    <a:pt x="1985" y="8917"/>
                    <a:pt x="4442" y="8917"/>
                  </a:cubicBezTo>
                  <a:cubicBezTo>
                    <a:pt x="6868" y="8917"/>
                    <a:pt x="8885" y="6900"/>
                    <a:pt x="8885" y="4474"/>
                  </a:cubicBezTo>
                  <a:cubicBezTo>
                    <a:pt x="8885" y="2017"/>
                    <a:pt x="6868" y="1"/>
                    <a:pt x="44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6320;p53">
              <a:extLst>
                <a:ext uri="{FF2B5EF4-FFF2-40B4-BE49-F238E27FC236}">
                  <a16:creationId xmlns:a16="http://schemas.microsoft.com/office/drawing/2014/main" id="{D6EBC010-6E58-4B16-3A0C-8E6D8C5B83EC}"/>
                </a:ext>
              </a:extLst>
            </p:cNvPr>
            <p:cNvSpPr/>
            <p:nvPr/>
          </p:nvSpPr>
          <p:spPr>
            <a:xfrm>
              <a:off x="-30669050" y="2726350"/>
              <a:ext cx="52025" cy="119150"/>
            </a:xfrm>
            <a:custGeom>
              <a:avLst/>
              <a:gdLst/>
              <a:ahLst/>
              <a:cxnLst/>
              <a:rect l="l" t="t" r="r" b="b"/>
              <a:pathLst>
                <a:path w="2081" h="4766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3056"/>
                  </a:lnTo>
                  <a:cubicBezTo>
                    <a:pt x="1" y="3151"/>
                    <a:pt x="32" y="3277"/>
                    <a:pt x="95" y="3308"/>
                  </a:cubicBezTo>
                  <a:lnTo>
                    <a:pt x="1482" y="4695"/>
                  </a:lnTo>
                  <a:cubicBezTo>
                    <a:pt x="1545" y="4742"/>
                    <a:pt x="1631" y="4766"/>
                    <a:pt x="1718" y="4766"/>
                  </a:cubicBezTo>
                  <a:cubicBezTo>
                    <a:pt x="1805" y="4766"/>
                    <a:pt x="1891" y="4742"/>
                    <a:pt x="1954" y="4695"/>
                  </a:cubicBezTo>
                  <a:cubicBezTo>
                    <a:pt x="2080" y="4569"/>
                    <a:pt x="2080" y="4317"/>
                    <a:pt x="1954" y="4222"/>
                  </a:cubicBezTo>
                  <a:lnTo>
                    <a:pt x="694" y="2962"/>
                  </a:lnTo>
                  <a:lnTo>
                    <a:pt x="694" y="347"/>
                  </a:ln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35" name="Google Shape;6321;p53">
            <a:extLst>
              <a:ext uri="{FF2B5EF4-FFF2-40B4-BE49-F238E27FC236}">
                <a16:creationId xmlns:a16="http://schemas.microsoft.com/office/drawing/2014/main" id="{2B2273DB-28BC-200A-80AD-FF5EC1F645ED}"/>
              </a:ext>
            </a:extLst>
          </p:cNvPr>
          <p:cNvGrpSpPr/>
          <p:nvPr/>
        </p:nvGrpSpPr>
        <p:grpSpPr>
          <a:xfrm>
            <a:off x="11017531" y="3098972"/>
            <a:ext cx="512030" cy="512030"/>
            <a:chOff x="-30064925" y="2332550"/>
            <a:chExt cx="291425" cy="291425"/>
          </a:xfrm>
          <a:solidFill>
            <a:srgbClr val="054B99"/>
          </a:solidFill>
        </p:grpSpPr>
        <p:sp>
          <p:nvSpPr>
            <p:cNvPr id="2436" name="Google Shape;6322;p53">
              <a:extLst>
                <a:ext uri="{FF2B5EF4-FFF2-40B4-BE49-F238E27FC236}">
                  <a16:creationId xmlns:a16="http://schemas.microsoft.com/office/drawing/2014/main" id="{B38127C9-32F8-345F-CB94-BBE0C57417FC}"/>
                </a:ext>
              </a:extLst>
            </p:cNvPr>
            <p:cNvSpPr/>
            <p:nvPr/>
          </p:nvSpPr>
          <p:spPr>
            <a:xfrm>
              <a:off x="-30064925" y="2332550"/>
              <a:ext cx="291425" cy="291425"/>
            </a:xfrm>
            <a:custGeom>
              <a:avLst/>
              <a:gdLst/>
              <a:ahLst/>
              <a:cxnLst/>
              <a:rect l="l" t="t" r="r" b="b"/>
              <a:pathLst>
                <a:path w="11657" h="11657" extrusionOk="0">
                  <a:moveTo>
                    <a:pt x="5829" y="662"/>
                  </a:moveTo>
                  <a:cubicBezTo>
                    <a:pt x="8664" y="662"/>
                    <a:pt x="10995" y="2993"/>
                    <a:pt x="10995" y="5828"/>
                  </a:cubicBezTo>
                  <a:cubicBezTo>
                    <a:pt x="10995" y="8695"/>
                    <a:pt x="8664" y="10995"/>
                    <a:pt x="5829" y="10995"/>
                  </a:cubicBezTo>
                  <a:cubicBezTo>
                    <a:pt x="2993" y="10995"/>
                    <a:pt x="662" y="8664"/>
                    <a:pt x="662" y="5828"/>
                  </a:cubicBezTo>
                  <a:cubicBezTo>
                    <a:pt x="662" y="2993"/>
                    <a:pt x="2993" y="662"/>
                    <a:pt x="5829" y="662"/>
                  </a:cubicBezTo>
                  <a:close/>
                  <a:moveTo>
                    <a:pt x="5829" y="0"/>
                  </a:moveTo>
                  <a:cubicBezTo>
                    <a:pt x="2615" y="0"/>
                    <a:pt x="0" y="2615"/>
                    <a:pt x="0" y="5828"/>
                  </a:cubicBezTo>
                  <a:cubicBezTo>
                    <a:pt x="0" y="9042"/>
                    <a:pt x="2647" y="11657"/>
                    <a:pt x="5829" y="11657"/>
                  </a:cubicBezTo>
                  <a:cubicBezTo>
                    <a:pt x="9074" y="11657"/>
                    <a:pt x="11657" y="9010"/>
                    <a:pt x="11657" y="5828"/>
                  </a:cubicBezTo>
                  <a:cubicBezTo>
                    <a:pt x="11657" y="2646"/>
                    <a:pt x="9074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6323;p53">
              <a:extLst>
                <a:ext uri="{FF2B5EF4-FFF2-40B4-BE49-F238E27FC236}">
                  <a16:creationId xmlns:a16="http://schemas.microsoft.com/office/drawing/2014/main" id="{F2445DB2-DEA7-3341-1E73-6DF61EAB3227}"/>
                </a:ext>
              </a:extLst>
            </p:cNvPr>
            <p:cNvSpPr/>
            <p:nvPr/>
          </p:nvSpPr>
          <p:spPr>
            <a:xfrm>
              <a:off x="-29944425" y="238452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9" y="662"/>
                  </a:moveTo>
                  <a:cubicBezTo>
                    <a:pt x="1198" y="662"/>
                    <a:pt x="1355" y="819"/>
                    <a:pt x="1355" y="1040"/>
                  </a:cubicBezTo>
                  <a:cubicBezTo>
                    <a:pt x="1355" y="1229"/>
                    <a:pt x="1198" y="1387"/>
                    <a:pt x="1009" y="1387"/>
                  </a:cubicBezTo>
                  <a:cubicBezTo>
                    <a:pt x="820" y="1387"/>
                    <a:pt x="662" y="1229"/>
                    <a:pt x="662" y="1040"/>
                  </a:cubicBezTo>
                  <a:cubicBezTo>
                    <a:pt x="662" y="819"/>
                    <a:pt x="820" y="662"/>
                    <a:pt x="1009" y="662"/>
                  </a:cubicBezTo>
                  <a:close/>
                  <a:moveTo>
                    <a:pt x="1009" y="0"/>
                  </a:moveTo>
                  <a:cubicBezTo>
                    <a:pt x="473" y="0"/>
                    <a:pt x="0" y="473"/>
                    <a:pt x="0" y="1040"/>
                  </a:cubicBezTo>
                  <a:cubicBezTo>
                    <a:pt x="0" y="1576"/>
                    <a:pt x="473" y="2048"/>
                    <a:pt x="1009" y="2048"/>
                  </a:cubicBezTo>
                  <a:cubicBezTo>
                    <a:pt x="1576" y="2048"/>
                    <a:pt x="2048" y="1576"/>
                    <a:pt x="2048" y="1040"/>
                  </a:cubicBezTo>
                  <a:cubicBezTo>
                    <a:pt x="2048" y="473"/>
                    <a:pt x="1607" y="0"/>
                    <a:pt x="1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6324;p53">
              <a:extLst>
                <a:ext uri="{FF2B5EF4-FFF2-40B4-BE49-F238E27FC236}">
                  <a16:creationId xmlns:a16="http://schemas.microsoft.com/office/drawing/2014/main" id="{259A7920-F00B-03DE-E884-D4DA63155229}"/>
                </a:ext>
              </a:extLst>
            </p:cNvPr>
            <p:cNvSpPr/>
            <p:nvPr/>
          </p:nvSpPr>
          <p:spPr>
            <a:xfrm>
              <a:off x="-29944425" y="2452250"/>
              <a:ext cx="51225" cy="119750"/>
            </a:xfrm>
            <a:custGeom>
              <a:avLst/>
              <a:gdLst/>
              <a:ahLst/>
              <a:cxnLst/>
              <a:rect l="l" t="t" r="r" b="b"/>
              <a:pathLst>
                <a:path w="2049" h="4790" extrusionOk="0">
                  <a:moveTo>
                    <a:pt x="1009" y="725"/>
                  </a:moveTo>
                  <a:cubicBezTo>
                    <a:pt x="1198" y="725"/>
                    <a:pt x="1355" y="883"/>
                    <a:pt x="1355" y="1072"/>
                  </a:cubicBezTo>
                  <a:lnTo>
                    <a:pt x="1355" y="3781"/>
                  </a:lnTo>
                  <a:cubicBezTo>
                    <a:pt x="1355" y="4002"/>
                    <a:pt x="1198" y="4159"/>
                    <a:pt x="1009" y="4159"/>
                  </a:cubicBezTo>
                  <a:cubicBezTo>
                    <a:pt x="820" y="4159"/>
                    <a:pt x="662" y="4002"/>
                    <a:pt x="662" y="3781"/>
                  </a:cubicBezTo>
                  <a:lnTo>
                    <a:pt x="662" y="1072"/>
                  </a:lnTo>
                  <a:cubicBezTo>
                    <a:pt x="662" y="883"/>
                    <a:pt x="820" y="725"/>
                    <a:pt x="1009" y="725"/>
                  </a:cubicBezTo>
                  <a:close/>
                  <a:moveTo>
                    <a:pt x="1009" y="1"/>
                  </a:moveTo>
                  <a:cubicBezTo>
                    <a:pt x="473" y="1"/>
                    <a:pt x="0" y="473"/>
                    <a:pt x="0" y="1040"/>
                  </a:cubicBezTo>
                  <a:lnTo>
                    <a:pt x="0" y="3750"/>
                  </a:lnTo>
                  <a:cubicBezTo>
                    <a:pt x="0" y="4317"/>
                    <a:pt x="473" y="4790"/>
                    <a:pt x="1009" y="4790"/>
                  </a:cubicBezTo>
                  <a:cubicBezTo>
                    <a:pt x="1576" y="4790"/>
                    <a:pt x="2048" y="4317"/>
                    <a:pt x="2048" y="3750"/>
                  </a:cubicBezTo>
                  <a:lnTo>
                    <a:pt x="2048" y="1040"/>
                  </a:lnTo>
                  <a:cubicBezTo>
                    <a:pt x="2048" y="473"/>
                    <a:pt x="1607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39" name="Google Shape;6325;p53">
            <a:extLst>
              <a:ext uri="{FF2B5EF4-FFF2-40B4-BE49-F238E27FC236}">
                <a16:creationId xmlns:a16="http://schemas.microsoft.com/office/drawing/2014/main" id="{A359CD17-BC6F-6F0C-6E60-32F6854009E5}"/>
              </a:ext>
            </a:extLst>
          </p:cNvPr>
          <p:cNvGrpSpPr/>
          <p:nvPr/>
        </p:nvGrpSpPr>
        <p:grpSpPr>
          <a:xfrm>
            <a:off x="707475" y="4553030"/>
            <a:ext cx="426290" cy="512074"/>
            <a:chOff x="-35814600" y="3202075"/>
            <a:chExt cx="242625" cy="291450"/>
          </a:xfrm>
          <a:solidFill>
            <a:srgbClr val="054B99"/>
          </a:solidFill>
        </p:grpSpPr>
        <p:sp>
          <p:nvSpPr>
            <p:cNvPr id="2440" name="Google Shape;6326;p53">
              <a:extLst>
                <a:ext uri="{FF2B5EF4-FFF2-40B4-BE49-F238E27FC236}">
                  <a16:creationId xmlns:a16="http://schemas.microsoft.com/office/drawing/2014/main" id="{C23D50F8-4247-32C2-FDBD-FA383CC73570}"/>
                </a:ext>
              </a:extLst>
            </p:cNvPr>
            <p:cNvSpPr/>
            <p:nvPr/>
          </p:nvSpPr>
          <p:spPr>
            <a:xfrm>
              <a:off x="-35814600" y="3202075"/>
              <a:ext cx="51225" cy="202450"/>
            </a:xfrm>
            <a:custGeom>
              <a:avLst/>
              <a:gdLst/>
              <a:ahLst/>
              <a:cxnLst/>
              <a:rect l="l" t="t" r="r" b="b"/>
              <a:pathLst>
                <a:path w="2049" h="8098" extrusionOk="0">
                  <a:moveTo>
                    <a:pt x="1702" y="0"/>
                  </a:moveTo>
                  <a:cubicBezTo>
                    <a:pt x="757" y="0"/>
                    <a:pt x="1" y="788"/>
                    <a:pt x="1" y="1733"/>
                  </a:cubicBezTo>
                  <a:lnTo>
                    <a:pt x="1" y="8097"/>
                  </a:lnTo>
                  <a:cubicBezTo>
                    <a:pt x="348" y="7782"/>
                    <a:pt x="820" y="7562"/>
                    <a:pt x="1387" y="7562"/>
                  </a:cubicBezTo>
                  <a:lnTo>
                    <a:pt x="2049" y="7562"/>
                  </a:lnTo>
                  <a:lnTo>
                    <a:pt x="20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6327;p53">
              <a:extLst>
                <a:ext uri="{FF2B5EF4-FFF2-40B4-BE49-F238E27FC236}">
                  <a16:creationId xmlns:a16="http://schemas.microsoft.com/office/drawing/2014/main" id="{EC0DE7AF-AB4E-B85B-F30A-97D899A44A35}"/>
                </a:ext>
              </a:extLst>
            </p:cNvPr>
            <p:cNvSpPr/>
            <p:nvPr/>
          </p:nvSpPr>
          <p:spPr>
            <a:xfrm>
              <a:off x="-35814600" y="3407650"/>
              <a:ext cx="242625" cy="68550"/>
            </a:xfrm>
            <a:custGeom>
              <a:avLst/>
              <a:gdLst/>
              <a:ahLst/>
              <a:cxnLst/>
              <a:rect l="l" t="t" r="r" b="b"/>
              <a:pathLst>
                <a:path w="9705" h="2742" extrusionOk="0">
                  <a:moveTo>
                    <a:pt x="1387" y="0"/>
                  </a:moveTo>
                  <a:cubicBezTo>
                    <a:pt x="631" y="0"/>
                    <a:pt x="1" y="630"/>
                    <a:pt x="1" y="1386"/>
                  </a:cubicBezTo>
                  <a:cubicBezTo>
                    <a:pt x="1" y="2111"/>
                    <a:pt x="600" y="2741"/>
                    <a:pt x="1356" y="2741"/>
                  </a:cubicBezTo>
                  <a:lnTo>
                    <a:pt x="4758" y="2741"/>
                  </a:lnTo>
                  <a:lnTo>
                    <a:pt x="4758" y="1733"/>
                  </a:lnTo>
                  <a:lnTo>
                    <a:pt x="1702" y="1733"/>
                  </a:lnTo>
                  <a:cubicBezTo>
                    <a:pt x="1513" y="1733"/>
                    <a:pt x="1356" y="1575"/>
                    <a:pt x="1356" y="1355"/>
                  </a:cubicBezTo>
                  <a:cubicBezTo>
                    <a:pt x="1356" y="1166"/>
                    <a:pt x="1513" y="1008"/>
                    <a:pt x="1702" y="1008"/>
                  </a:cubicBezTo>
                  <a:lnTo>
                    <a:pt x="9232" y="1008"/>
                  </a:lnTo>
                  <a:cubicBezTo>
                    <a:pt x="9263" y="851"/>
                    <a:pt x="9326" y="662"/>
                    <a:pt x="9452" y="536"/>
                  </a:cubicBezTo>
                  <a:cubicBezTo>
                    <a:pt x="9704" y="221"/>
                    <a:pt x="9484" y="0"/>
                    <a:pt x="9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6328;p53">
              <a:extLst>
                <a:ext uri="{FF2B5EF4-FFF2-40B4-BE49-F238E27FC236}">
                  <a16:creationId xmlns:a16="http://schemas.microsoft.com/office/drawing/2014/main" id="{C718528D-4378-B8CE-5E84-4D8DAEFB3559}"/>
                </a:ext>
              </a:extLst>
            </p:cNvPr>
            <p:cNvSpPr/>
            <p:nvPr/>
          </p:nvSpPr>
          <p:spPr>
            <a:xfrm>
              <a:off x="-35627125" y="3450950"/>
              <a:ext cx="55150" cy="25250"/>
            </a:xfrm>
            <a:custGeom>
              <a:avLst/>
              <a:gdLst/>
              <a:ahLst/>
              <a:cxnLst/>
              <a:rect l="l" t="t" r="r" b="b"/>
              <a:pathLst>
                <a:path w="2206" h="1010" extrusionOk="0">
                  <a:moveTo>
                    <a:pt x="0" y="1"/>
                  </a:moveTo>
                  <a:lnTo>
                    <a:pt x="0" y="1009"/>
                  </a:lnTo>
                  <a:lnTo>
                    <a:pt x="1670" y="1009"/>
                  </a:lnTo>
                  <a:cubicBezTo>
                    <a:pt x="1953" y="1009"/>
                    <a:pt x="2205" y="788"/>
                    <a:pt x="1953" y="505"/>
                  </a:cubicBezTo>
                  <a:cubicBezTo>
                    <a:pt x="1827" y="347"/>
                    <a:pt x="1764" y="190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6329;p53">
              <a:extLst>
                <a:ext uri="{FF2B5EF4-FFF2-40B4-BE49-F238E27FC236}">
                  <a16:creationId xmlns:a16="http://schemas.microsoft.com/office/drawing/2014/main" id="{42DC1BD2-46FC-0A04-0880-14FF6CA8EBE1}"/>
                </a:ext>
              </a:extLst>
            </p:cNvPr>
            <p:cNvSpPr/>
            <p:nvPr/>
          </p:nvSpPr>
          <p:spPr>
            <a:xfrm>
              <a:off x="-35703525" y="3305250"/>
              <a:ext cx="84300" cy="34675"/>
            </a:xfrm>
            <a:custGeom>
              <a:avLst/>
              <a:gdLst/>
              <a:ahLst/>
              <a:cxnLst/>
              <a:rect l="l" t="t" r="r" b="b"/>
              <a:pathLst>
                <a:path w="3372" h="1387" extrusionOk="0">
                  <a:moveTo>
                    <a:pt x="1701" y="0"/>
                  </a:moveTo>
                  <a:cubicBezTo>
                    <a:pt x="882" y="0"/>
                    <a:pt x="221" y="599"/>
                    <a:pt x="0" y="1387"/>
                  </a:cubicBezTo>
                  <a:lnTo>
                    <a:pt x="3371" y="1387"/>
                  </a:lnTo>
                  <a:cubicBezTo>
                    <a:pt x="3214" y="599"/>
                    <a:pt x="2521" y="0"/>
                    <a:pt x="17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6330;p53">
              <a:extLst>
                <a:ext uri="{FF2B5EF4-FFF2-40B4-BE49-F238E27FC236}">
                  <a16:creationId xmlns:a16="http://schemas.microsoft.com/office/drawing/2014/main" id="{668E102E-3FD2-20E6-FF3C-776AA0D94AD1}"/>
                </a:ext>
              </a:extLst>
            </p:cNvPr>
            <p:cNvSpPr/>
            <p:nvPr/>
          </p:nvSpPr>
          <p:spPr>
            <a:xfrm>
              <a:off x="-35677550" y="3254050"/>
              <a:ext cx="33100" cy="33100"/>
            </a:xfrm>
            <a:custGeom>
              <a:avLst/>
              <a:gdLst/>
              <a:ahLst/>
              <a:cxnLst/>
              <a:rect l="l" t="t" r="r" b="b"/>
              <a:pathLst>
                <a:path w="1324" h="1324" extrusionOk="0">
                  <a:moveTo>
                    <a:pt x="662" y="1"/>
                  </a:moveTo>
                  <a:cubicBezTo>
                    <a:pt x="316" y="1"/>
                    <a:pt x="1" y="284"/>
                    <a:pt x="1" y="662"/>
                  </a:cubicBezTo>
                  <a:cubicBezTo>
                    <a:pt x="1" y="1040"/>
                    <a:pt x="316" y="1324"/>
                    <a:pt x="662" y="1324"/>
                  </a:cubicBezTo>
                  <a:cubicBezTo>
                    <a:pt x="1040" y="1324"/>
                    <a:pt x="1324" y="1040"/>
                    <a:pt x="1324" y="662"/>
                  </a:cubicBezTo>
                  <a:cubicBezTo>
                    <a:pt x="1324" y="284"/>
                    <a:pt x="1040" y="1"/>
                    <a:pt x="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6331;p53">
              <a:extLst>
                <a:ext uri="{FF2B5EF4-FFF2-40B4-BE49-F238E27FC236}">
                  <a16:creationId xmlns:a16="http://schemas.microsoft.com/office/drawing/2014/main" id="{99A7061E-19F5-0FA3-8741-8D2507FF47D5}"/>
                </a:ext>
              </a:extLst>
            </p:cNvPr>
            <p:cNvSpPr/>
            <p:nvPr/>
          </p:nvSpPr>
          <p:spPr>
            <a:xfrm>
              <a:off x="-35746850" y="3202075"/>
              <a:ext cx="171725" cy="189050"/>
            </a:xfrm>
            <a:custGeom>
              <a:avLst/>
              <a:gdLst/>
              <a:ahLst/>
              <a:cxnLst/>
              <a:rect l="l" t="t" r="r" b="b"/>
              <a:pathLst>
                <a:path w="6869" h="7562" extrusionOk="0">
                  <a:moveTo>
                    <a:pt x="3434" y="1355"/>
                  </a:moveTo>
                  <a:cubicBezTo>
                    <a:pt x="4191" y="1355"/>
                    <a:pt x="4821" y="1985"/>
                    <a:pt x="4821" y="2741"/>
                  </a:cubicBezTo>
                  <a:cubicBezTo>
                    <a:pt x="4821" y="3088"/>
                    <a:pt x="4663" y="3403"/>
                    <a:pt x="4474" y="3655"/>
                  </a:cubicBezTo>
                  <a:cubicBezTo>
                    <a:pt x="5293" y="4033"/>
                    <a:pt x="5829" y="4852"/>
                    <a:pt x="5829" y="5829"/>
                  </a:cubicBezTo>
                  <a:cubicBezTo>
                    <a:pt x="5829" y="6018"/>
                    <a:pt x="5671" y="6175"/>
                    <a:pt x="5482" y="6175"/>
                  </a:cubicBezTo>
                  <a:lnTo>
                    <a:pt x="1387" y="6175"/>
                  </a:lnTo>
                  <a:cubicBezTo>
                    <a:pt x="1198" y="6175"/>
                    <a:pt x="1040" y="6018"/>
                    <a:pt x="1040" y="5829"/>
                  </a:cubicBezTo>
                  <a:cubicBezTo>
                    <a:pt x="1040" y="4852"/>
                    <a:pt x="1576" y="4033"/>
                    <a:pt x="2426" y="3655"/>
                  </a:cubicBezTo>
                  <a:cubicBezTo>
                    <a:pt x="2174" y="3403"/>
                    <a:pt x="2048" y="3088"/>
                    <a:pt x="2048" y="2741"/>
                  </a:cubicBezTo>
                  <a:cubicBezTo>
                    <a:pt x="2048" y="1985"/>
                    <a:pt x="2678" y="1355"/>
                    <a:pt x="3434" y="1355"/>
                  </a:cubicBezTo>
                  <a:close/>
                  <a:moveTo>
                    <a:pt x="0" y="0"/>
                  </a:moveTo>
                  <a:lnTo>
                    <a:pt x="0" y="7562"/>
                  </a:lnTo>
                  <a:lnTo>
                    <a:pt x="6868" y="7562"/>
                  </a:lnTo>
                  <a:lnTo>
                    <a:pt x="6868" y="1009"/>
                  </a:lnTo>
                  <a:cubicBezTo>
                    <a:pt x="6868" y="473"/>
                    <a:pt x="6396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6332;p53">
              <a:extLst>
                <a:ext uri="{FF2B5EF4-FFF2-40B4-BE49-F238E27FC236}">
                  <a16:creationId xmlns:a16="http://schemas.microsoft.com/office/drawing/2014/main" id="{53AB2969-128B-6E2D-52CD-8DC481E145AC}"/>
                </a:ext>
              </a:extLst>
            </p:cNvPr>
            <p:cNvSpPr/>
            <p:nvPr/>
          </p:nvSpPr>
          <p:spPr>
            <a:xfrm>
              <a:off x="-35677550" y="3450950"/>
              <a:ext cx="34675" cy="42575"/>
            </a:xfrm>
            <a:custGeom>
              <a:avLst/>
              <a:gdLst/>
              <a:ahLst/>
              <a:cxnLst/>
              <a:rect l="l" t="t" r="r" b="b"/>
              <a:pathLst>
                <a:path w="1387" h="1703" extrusionOk="0">
                  <a:moveTo>
                    <a:pt x="1" y="1"/>
                  </a:moveTo>
                  <a:lnTo>
                    <a:pt x="1" y="1702"/>
                  </a:lnTo>
                  <a:lnTo>
                    <a:pt x="505" y="1387"/>
                  </a:lnTo>
                  <a:cubicBezTo>
                    <a:pt x="536" y="1324"/>
                    <a:pt x="631" y="1324"/>
                    <a:pt x="694" y="1324"/>
                  </a:cubicBezTo>
                  <a:cubicBezTo>
                    <a:pt x="711" y="1316"/>
                    <a:pt x="725" y="1312"/>
                    <a:pt x="739" y="1312"/>
                  </a:cubicBezTo>
                  <a:cubicBezTo>
                    <a:pt x="776" y="1312"/>
                    <a:pt x="805" y="1341"/>
                    <a:pt x="851" y="1387"/>
                  </a:cubicBezTo>
                  <a:lnTo>
                    <a:pt x="1387" y="1702"/>
                  </a:lnTo>
                  <a:lnTo>
                    <a:pt x="138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47" name="Google Shape;6333;p53">
            <a:extLst>
              <a:ext uri="{FF2B5EF4-FFF2-40B4-BE49-F238E27FC236}">
                <a16:creationId xmlns:a16="http://schemas.microsoft.com/office/drawing/2014/main" id="{E9B3AA51-D515-4E2C-BF3C-016A74DC818C}"/>
              </a:ext>
            </a:extLst>
          </p:cNvPr>
          <p:cNvGrpSpPr/>
          <p:nvPr/>
        </p:nvGrpSpPr>
        <p:grpSpPr>
          <a:xfrm>
            <a:off x="664581" y="5191476"/>
            <a:ext cx="512074" cy="512425"/>
            <a:chOff x="-35839800" y="3561025"/>
            <a:chExt cx="291450" cy="291650"/>
          </a:xfrm>
          <a:solidFill>
            <a:srgbClr val="054B99"/>
          </a:solidFill>
        </p:grpSpPr>
        <p:sp>
          <p:nvSpPr>
            <p:cNvPr id="2448" name="Google Shape;6334;p53">
              <a:extLst>
                <a:ext uri="{FF2B5EF4-FFF2-40B4-BE49-F238E27FC236}">
                  <a16:creationId xmlns:a16="http://schemas.microsoft.com/office/drawing/2014/main" id="{C68448C0-428F-169F-3F8B-7B137020D53C}"/>
                </a:ext>
              </a:extLst>
            </p:cNvPr>
            <p:cNvSpPr/>
            <p:nvPr/>
          </p:nvSpPr>
          <p:spPr>
            <a:xfrm>
              <a:off x="-35772850" y="3612425"/>
              <a:ext cx="155200" cy="142575"/>
            </a:xfrm>
            <a:custGeom>
              <a:avLst/>
              <a:gdLst/>
              <a:ahLst/>
              <a:cxnLst/>
              <a:rect l="l" t="t" r="r" b="b"/>
              <a:pathLst>
                <a:path w="6208" h="5703" extrusionOk="0">
                  <a:moveTo>
                    <a:pt x="3088" y="693"/>
                  </a:moveTo>
                  <a:cubicBezTo>
                    <a:pt x="3655" y="693"/>
                    <a:pt x="4128" y="1166"/>
                    <a:pt x="4128" y="1733"/>
                  </a:cubicBezTo>
                  <a:cubicBezTo>
                    <a:pt x="4128" y="2174"/>
                    <a:pt x="3844" y="2552"/>
                    <a:pt x="3466" y="2710"/>
                  </a:cubicBezTo>
                  <a:lnTo>
                    <a:pt x="3466" y="3119"/>
                  </a:lnTo>
                  <a:cubicBezTo>
                    <a:pt x="3466" y="3308"/>
                    <a:pt x="3309" y="3466"/>
                    <a:pt x="3088" y="3466"/>
                  </a:cubicBezTo>
                  <a:cubicBezTo>
                    <a:pt x="2899" y="3466"/>
                    <a:pt x="2742" y="3308"/>
                    <a:pt x="2742" y="3119"/>
                  </a:cubicBezTo>
                  <a:lnTo>
                    <a:pt x="2742" y="2710"/>
                  </a:lnTo>
                  <a:cubicBezTo>
                    <a:pt x="2742" y="2426"/>
                    <a:pt x="2931" y="2174"/>
                    <a:pt x="3214" y="2080"/>
                  </a:cubicBezTo>
                  <a:cubicBezTo>
                    <a:pt x="3340" y="2048"/>
                    <a:pt x="3466" y="1891"/>
                    <a:pt x="3466" y="1765"/>
                  </a:cubicBezTo>
                  <a:cubicBezTo>
                    <a:pt x="3466" y="1576"/>
                    <a:pt x="3309" y="1418"/>
                    <a:pt x="3088" y="1418"/>
                  </a:cubicBezTo>
                  <a:cubicBezTo>
                    <a:pt x="2899" y="1418"/>
                    <a:pt x="2742" y="1576"/>
                    <a:pt x="2742" y="1765"/>
                  </a:cubicBezTo>
                  <a:cubicBezTo>
                    <a:pt x="2742" y="1954"/>
                    <a:pt x="2584" y="2111"/>
                    <a:pt x="2395" y="2111"/>
                  </a:cubicBezTo>
                  <a:cubicBezTo>
                    <a:pt x="2206" y="2111"/>
                    <a:pt x="2049" y="1954"/>
                    <a:pt x="2049" y="1765"/>
                  </a:cubicBezTo>
                  <a:cubicBezTo>
                    <a:pt x="2080" y="1166"/>
                    <a:pt x="2553" y="693"/>
                    <a:pt x="3088" y="693"/>
                  </a:cubicBezTo>
                  <a:close/>
                  <a:moveTo>
                    <a:pt x="3088" y="3781"/>
                  </a:moveTo>
                  <a:cubicBezTo>
                    <a:pt x="3309" y="3781"/>
                    <a:pt x="3466" y="3938"/>
                    <a:pt x="3466" y="4127"/>
                  </a:cubicBezTo>
                  <a:cubicBezTo>
                    <a:pt x="3466" y="4317"/>
                    <a:pt x="3309" y="4474"/>
                    <a:pt x="3088" y="4474"/>
                  </a:cubicBezTo>
                  <a:cubicBezTo>
                    <a:pt x="2899" y="4474"/>
                    <a:pt x="2742" y="4317"/>
                    <a:pt x="2742" y="4127"/>
                  </a:cubicBezTo>
                  <a:cubicBezTo>
                    <a:pt x="2742" y="3938"/>
                    <a:pt x="2899" y="3781"/>
                    <a:pt x="3088" y="3781"/>
                  </a:cubicBezTo>
                  <a:close/>
                  <a:moveTo>
                    <a:pt x="347" y="0"/>
                  </a:moveTo>
                  <a:cubicBezTo>
                    <a:pt x="158" y="32"/>
                    <a:pt x="1" y="189"/>
                    <a:pt x="1" y="347"/>
                  </a:cubicBezTo>
                  <a:lnTo>
                    <a:pt x="1" y="5010"/>
                  </a:lnTo>
                  <a:lnTo>
                    <a:pt x="694" y="5703"/>
                  </a:lnTo>
                  <a:cubicBezTo>
                    <a:pt x="1371" y="5088"/>
                    <a:pt x="2238" y="4781"/>
                    <a:pt x="3104" y="4781"/>
                  </a:cubicBezTo>
                  <a:cubicBezTo>
                    <a:pt x="3970" y="4781"/>
                    <a:pt x="4837" y="5088"/>
                    <a:pt x="5514" y="5703"/>
                  </a:cubicBezTo>
                  <a:lnTo>
                    <a:pt x="6207" y="5010"/>
                  </a:lnTo>
                  <a:lnTo>
                    <a:pt x="6207" y="347"/>
                  </a:lnTo>
                  <a:cubicBezTo>
                    <a:pt x="6207" y="158"/>
                    <a:pt x="6050" y="0"/>
                    <a:pt x="58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6335;p53">
              <a:extLst>
                <a:ext uri="{FF2B5EF4-FFF2-40B4-BE49-F238E27FC236}">
                  <a16:creationId xmlns:a16="http://schemas.microsoft.com/office/drawing/2014/main" id="{DE59332B-8FDD-3DBE-E627-9AFD85BA7ACC}"/>
                </a:ext>
              </a:extLst>
            </p:cNvPr>
            <p:cNvSpPr/>
            <p:nvPr/>
          </p:nvSpPr>
          <p:spPr>
            <a:xfrm>
              <a:off x="-35621625" y="3694325"/>
              <a:ext cx="73275" cy="143375"/>
            </a:xfrm>
            <a:custGeom>
              <a:avLst/>
              <a:gdLst/>
              <a:ahLst/>
              <a:cxnLst/>
              <a:rect l="l" t="t" r="r" b="b"/>
              <a:pathLst>
                <a:path w="2931" h="5735" extrusionOk="0">
                  <a:moveTo>
                    <a:pt x="2931" y="1"/>
                  </a:moveTo>
                  <a:lnTo>
                    <a:pt x="1" y="2899"/>
                  </a:lnTo>
                  <a:lnTo>
                    <a:pt x="2805" y="5735"/>
                  </a:lnTo>
                  <a:cubicBezTo>
                    <a:pt x="2868" y="5609"/>
                    <a:pt x="2931" y="5451"/>
                    <a:pt x="2931" y="5294"/>
                  </a:cubicBezTo>
                  <a:lnTo>
                    <a:pt x="293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6336;p53">
              <a:extLst>
                <a:ext uri="{FF2B5EF4-FFF2-40B4-BE49-F238E27FC236}">
                  <a16:creationId xmlns:a16="http://schemas.microsoft.com/office/drawing/2014/main" id="{65E62A6D-8D77-1D8C-4983-8E117C895C22}"/>
                </a:ext>
              </a:extLst>
            </p:cNvPr>
            <p:cNvSpPr/>
            <p:nvPr/>
          </p:nvSpPr>
          <p:spPr>
            <a:xfrm>
              <a:off x="-35827200" y="3748675"/>
              <a:ext cx="263100" cy="104000"/>
            </a:xfrm>
            <a:custGeom>
              <a:avLst/>
              <a:gdLst/>
              <a:ahLst/>
              <a:cxnLst/>
              <a:rect l="l" t="t" r="r" b="b"/>
              <a:pathLst>
                <a:path w="10524" h="4160" extrusionOk="0">
                  <a:moveTo>
                    <a:pt x="5235" y="1"/>
                  </a:moveTo>
                  <a:cubicBezTo>
                    <a:pt x="4482" y="1"/>
                    <a:pt x="3734" y="284"/>
                    <a:pt x="3183" y="851"/>
                  </a:cubicBezTo>
                  <a:lnTo>
                    <a:pt x="1" y="4033"/>
                  </a:lnTo>
                  <a:cubicBezTo>
                    <a:pt x="158" y="4128"/>
                    <a:pt x="316" y="4159"/>
                    <a:pt x="473" y="4159"/>
                  </a:cubicBezTo>
                  <a:lnTo>
                    <a:pt x="10082" y="4159"/>
                  </a:lnTo>
                  <a:cubicBezTo>
                    <a:pt x="10240" y="4159"/>
                    <a:pt x="10398" y="4128"/>
                    <a:pt x="10524" y="4033"/>
                  </a:cubicBezTo>
                  <a:lnTo>
                    <a:pt x="7310" y="851"/>
                  </a:lnTo>
                  <a:cubicBezTo>
                    <a:pt x="6743" y="284"/>
                    <a:pt x="5987" y="1"/>
                    <a:pt x="52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6337;p53">
              <a:extLst>
                <a:ext uri="{FF2B5EF4-FFF2-40B4-BE49-F238E27FC236}">
                  <a16:creationId xmlns:a16="http://schemas.microsoft.com/office/drawing/2014/main" id="{1C3A8AE0-C271-55B8-503F-148D86185EC8}"/>
                </a:ext>
              </a:extLst>
            </p:cNvPr>
            <p:cNvSpPr/>
            <p:nvPr/>
          </p:nvSpPr>
          <p:spPr>
            <a:xfrm>
              <a:off x="-35831925" y="3635275"/>
              <a:ext cx="41775" cy="85075"/>
            </a:xfrm>
            <a:custGeom>
              <a:avLst/>
              <a:gdLst/>
              <a:ahLst/>
              <a:cxnLst/>
              <a:rect l="l" t="t" r="r" b="b"/>
              <a:pathLst>
                <a:path w="1671" h="3403" extrusionOk="0">
                  <a:moveTo>
                    <a:pt x="1671" y="0"/>
                  </a:moveTo>
                  <a:lnTo>
                    <a:pt x="1" y="1701"/>
                  </a:lnTo>
                  <a:lnTo>
                    <a:pt x="1671" y="3403"/>
                  </a:lnTo>
                  <a:lnTo>
                    <a:pt x="167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6338;p53">
              <a:extLst>
                <a:ext uri="{FF2B5EF4-FFF2-40B4-BE49-F238E27FC236}">
                  <a16:creationId xmlns:a16="http://schemas.microsoft.com/office/drawing/2014/main" id="{BB5D0F64-B37E-D72C-0D20-4C5235E501E9}"/>
                </a:ext>
              </a:extLst>
            </p:cNvPr>
            <p:cNvSpPr/>
            <p:nvPr/>
          </p:nvSpPr>
          <p:spPr>
            <a:xfrm>
              <a:off x="-35601150" y="3635275"/>
              <a:ext cx="43350" cy="85075"/>
            </a:xfrm>
            <a:custGeom>
              <a:avLst/>
              <a:gdLst/>
              <a:ahLst/>
              <a:cxnLst/>
              <a:rect l="l" t="t" r="r" b="b"/>
              <a:pathLst>
                <a:path w="1734" h="3403" extrusionOk="0">
                  <a:moveTo>
                    <a:pt x="1" y="0"/>
                  </a:moveTo>
                  <a:lnTo>
                    <a:pt x="1" y="3403"/>
                  </a:lnTo>
                  <a:lnTo>
                    <a:pt x="1734" y="1701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6339;p53">
              <a:extLst>
                <a:ext uri="{FF2B5EF4-FFF2-40B4-BE49-F238E27FC236}">
                  <a16:creationId xmlns:a16="http://schemas.microsoft.com/office/drawing/2014/main" id="{42038AB5-00AF-D182-BB96-FA3B2142E449}"/>
                </a:ext>
              </a:extLst>
            </p:cNvPr>
            <p:cNvSpPr/>
            <p:nvPr/>
          </p:nvSpPr>
          <p:spPr>
            <a:xfrm>
              <a:off x="-35750000" y="3561025"/>
              <a:ext cx="111075" cy="35675"/>
            </a:xfrm>
            <a:custGeom>
              <a:avLst/>
              <a:gdLst/>
              <a:ahLst/>
              <a:cxnLst/>
              <a:rect l="l" t="t" r="r" b="b"/>
              <a:pathLst>
                <a:path w="4443" h="1427" extrusionOk="0">
                  <a:moveTo>
                    <a:pt x="2182" y="1"/>
                  </a:moveTo>
                  <a:cubicBezTo>
                    <a:pt x="1686" y="1"/>
                    <a:pt x="1198" y="182"/>
                    <a:pt x="851" y="544"/>
                  </a:cubicBezTo>
                  <a:lnTo>
                    <a:pt x="0" y="1426"/>
                  </a:lnTo>
                  <a:lnTo>
                    <a:pt x="4443" y="1426"/>
                  </a:lnTo>
                  <a:lnTo>
                    <a:pt x="3560" y="544"/>
                  </a:lnTo>
                  <a:cubicBezTo>
                    <a:pt x="3182" y="182"/>
                    <a:pt x="2678" y="1"/>
                    <a:pt x="21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6340;p53">
              <a:extLst>
                <a:ext uri="{FF2B5EF4-FFF2-40B4-BE49-F238E27FC236}">
                  <a16:creationId xmlns:a16="http://schemas.microsoft.com/office/drawing/2014/main" id="{A7D7A955-D7AE-649C-59F0-14A6F6C3168F}"/>
                </a:ext>
              </a:extLst>
            </p:cNvPr>
            <p:cNvSpPr/>
            <p:nvPr/>
          </p:nvSpPr>
          <p:spPr>
            <a:xfrm>
              <a:off x="-35839800" y="3694325"/>
              <a:ext cx="72500" cy="143375"/>
            </a:xfrm>
            <a:custGeom>
              <a:avLst/>
              <a:gdLst/>
              <a:ahLst/>
              <a:cxnLst/>
              <a:rect l="l" t="t" r="r" b="b"/>
              <a:pathLst>
                <a:path w="2900" h="5735" extrusionOk="0">
                  <a:moveTo>
                    <a:pt x="1" y="1"/>
                  </a:moveTo>
                  <a:lnTo>
                    <a:pt x="1" y="5294"/>
                  </a:lnTo>
                  <a:cubicBezTo>
                    <a:pt x="1" y="5451"/>
                    <a:pt x="32" y="5609"/>
                    <a:pt x="95" y="5735"/>
                  </a:cubicBezTo>
                  <a:lnTo>
                    <a:pt x="2899" y="2899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55" name="Google Shape;6341;p53">
            <a:extLst>
              <a:ext uri="{FF2B5EF4-FFF2-40B4-BE49-F238E27FC236}">
                <a16:creationId xmlns:a16="http://schemas.microsoft.com/office/drawing/2014/main" id="{767187F9-16DB-BA73-E2F2-01801393B4FE}"/>
              </a:ext>
            </a:extLst>
          </p:cNvPr>
          <p:cNvSpPr/>
          <p:nvPr/>
        </p:nvSpPr>
        <p:spPr>
          <a:xfrm>
            <a:off x="660362" y="5822286"/>
            <a:ext cx="514841" cy="512074"/>
          </a:xfrm>
          <a:custGeom>
            <a:avLst/>
            <a:gdLst/>
            <a:ahLst/>
            <a:cxnLst/>
            <a:rect l="l" t="t" r="r" b="b"/>
            <a:pathLst>
              <a:path w="11721" h="11658" extrusionOk="0">
                <a:moveTo>
                  <a:pt x="6144" y="2773"/>
                </a:moveTo>
                <a:cubicBezTo>
                  <a:pt x="7467" y="2868"/>
                  <a:pt x="8570" y="3813"/>
                  <a:pt x="8885" y="5042"/>
                </a:cubicBezTo>
                <a:cubicBezTo>
                  <a:pt x="8917" y="5231"/>
                  <a:pt x="8791" y="5388"/>
                  <a:pt x="8633" y="5483"/>
                </a:cubicBezTo>
                <a:cubicBezTo>
                  <a:pt x="8613" y="5486"/>
                  <a:pt x="8594" y="5487"/>
                  <a:pt x="8575" y="5487"/>
                </a:cubicBezTo>
                <a:cubicBezTo>
                  <a:pt x="8412" y="5487"/>
                  <a:pt x="8277" y="5372"/>
                  <a:pt x="8192" y="5231"/>
                </a:cubicBezTo>
                <a:cubicBezTo>
                  <a:pt x="7972" y="4254"/>
                  <a:pt x="7089" y="3561"/>
                  <a:pt x="6113" y="3466"/>
                </a:cubicBezTo>
                <a:cubicBezTo>
                  <a:pt x="5924" y="3466"/>
                  <a:pt x="5798" y="3277"/>
                  <a:pt x="5798" y="3120"/>
                </a:cubicBezTo>
                <a:cubicBezTo>
                  <a:pt x="5798" y="2868"/>
                  <a:pt x="5955" y="2773"/>
                  <a:pt x="6144" y="2773"/>
                </a:cubicBezTo>
                <a:close/>
                <a:moveTo>
                  <a:pt x="6222" y="1414"/>
                </a:moveTo>
                <a:cubicBezTo>
                  <a:pt x="6238" y="1414"/>
                  <a:pt x="6254" y="1416"/>
                  <a:pt x="6270" y="1418"/>
                </a:cubicBezTo>
                <a:cubicBezTo>
                  <a:pt x="8161" y="1576"/>
                  <a:pt x="9862" y="2962"/>
                  <a:pt x="10240" y="5136"/>
                </a:cubicBezTo>
                <a:cubicBezTo>
                  <a:pt x="10303" y="5325"/>
                  <a:pt x="10177" y="5483"/>
                  <a:pt x="9988" y="5514"/>
                </a:cubicBezTo>
                <a:cubicBezTo>
                  <a:pt x="9960" y="5518"/>
                  <a:pt x="9934" y="5520"/>
                  <a:pt x="9908" y="5520"/>
                </a:cubicBezTo>
                <a:cubicBezTo>
                  <a:pt x="9730" y="5520"/>
                  <a:pt x="9606" y="5424"/>
                  <a:pt x="9578" y="5231"/>
                </a:cubicBezTo>
                <a:cubicBezTo>
                  <a:pt x="9263" y="3466"/>
                  <a:pt x="7846" y="2238"/>
                  <a:pt x="6239" y="2143"/>
                </a:cubicBezTo>
                <a:cubicBezTo>
                  <a:pt x="6050" y="2143"/>
                  <a:pt x="5924" y="1923"/>
                  <a:pt x="5924" y="1765"/>
                </a:cubicBezTo>
                <a:cubicBezTo>
                  <a:pt x="5924" y="1563"/>
                  <a:pt x="6055" y="1414"/>
                  <a:pt x="6222" y="1414"/>
                </a:cubicBezTo>
                <a:close/>
                <a:moveTo>
                  <a:pt x="5907" y="4124"/>
                </a:moveTo>
                <a:cubicBezTo>
                  <a:pt x="5923" y="4124"/>
                  <a:pt x="5939" y="4125"/>
                  <a:pt x="5955" y="4128"/>
                </a:cubicBezTo>
                <a:cubicBezTo>
                  <a:pt x="6680" y="4191"/>
                  <a:pt x="7247" y="4663"/>
                  <a:pt x="7499" y="5325"/>
                </a:cubicBezTo>
                <a:cubicBezTo>
                  <a:pt x="7530" y="5514"/>
                  <a:pt x="7467" y="5672"/>
                  <a:pt x="7247" y="5766"/>
                </a:cubicBezTo>
                <a:cubicBezTo>
                  <a:pt x="7223" y="5770"/>
                  <a:pt x="7199" y="5772"/>
                  <a:pt x="7177" y="5772"/>
                </a:cubicBezTo>
                <a:cubicBezTo>
                  <a:pt x="7019" y="5772"/>
                  <a:pt x="6892" y="5679"/>
                  <a:pt x="6837" y="5514"/>
                </a:cubicBezTo>
                <a:cubicBezTo>
                  <a:pt x="6711" y="5136"/>
                  <a:pt x="6365" y="4852"/>
                  <a:pt x="5924" y="4821"/>
                </a:cubicBezTo>
                <a:cubicBezTo>
                  <a:pt x="5735" y="4821"/>
                  <a:pt x="5609" y="4663"/>
                  <a:pt x="5609" y="4443"/>
                </a:cubicBezTo>
                <a:cubicBezTo>
                  <a:pt x="5609" y="4270"/>
                  <a:pt x="5740" y="4124"/>
                  <a:pt x="5907" y="4124"/>
                </a:cubicBezTo>
                <a:close/>
                <a:moveTo>
                  <a:pt x="3385" y="3199"/>
                </a:moveTo>
                <a:cubicBezTo>
                  <a:pt x="3455" y="3199"/>
                  <a:pt x="3527" y="3225"/>
                  <a:pt x="3592" y="3277"/>
                </a:cubicBezTo>
                <a:lnTo>
                  <a:pt x="4695" y="4096"/>
                </a:lnTo>
                <a:cubicBezTo>
                  <a:pt x="4853" y="4222"/>
                  <a:pt x="4884" y="4411"/>
                  <a:pt x="4790" y="4569"/>
                </a:cubicBezTo>
                <a:lnTo>
                  <a:pt x="4159" y="5388"/>
                </a:lnTo>
                <a:lnTo>
                  <a:pt x="6869" y="7436"/>
                </a:lnTo>
                <a:lnTo>
                  <a:pt x="7499" y="6617"/>
                </a:lnTo>
                <a:cubicBezTo>
                  <a:pt x="7572" y="6525"/>
                  <a:pt x="7667" y="6476"/>
                  <a:pt x="7765" y="6476"/>
                </a:cubicBezTo>
                <a:cubicBezTo>
                  <a:pt x="7835" y="6476"/>
                  <a:pt x="7906" y="6501"/>
                  <a:pt x="7972" y="6554"/>
                </a:cubicBezTo>
                <a:lnTo>
                  <a:pt x="9074" y="7373"/>
                </a:lnTo>
                <a:cubicBezTo>
                  <a:pt x="9232" y="7499"/>
                  <a:pt x="9263" y="7688"/>
                  <a:pt x="9137" y="7845"/>
                </a:cubicBezTo>
                <a:lnTo>
                  <a:pt x="8507" y="8665"/>
                </a:lnTo>
                <a:cubicBezTo>
                  <a:pt x="8225" y="9022"/>
                  <a:pt x="7819" y="9211"/>
                  <a:pt x="7403" y="9211"/>
                </a:cubicBezTo>
                <a:cubicBezTo>
                  <a:pt x="7123" y="9211"/>
                  <a:pt x="6839" y="9126"/>
                  <a:pt x="6585" y="8948"/>
                </a:cubicBezTo>
                <a:lnTo>
                  <a:pt x="2773" y="6081"/>
                </a:lnTo>
                <a:cubicBezTo>
                  <a:pt x="2143" y="5672"/>
                  <a:pt x="2017" y="4821"/>
                  <a:pt x="2490" y="4191"/>
                </a:cubicBezTo>
                <a:lnTo>
                  <a:pt x="3120" y="3340"/>
                </a:lnTo>
                <a:cubicBezTo>
                  <a:pt x="3193" y="3248"/>
                  <a:pt x="3288" y="3199"/>
                  <a:pt x="3385" y="3199"/>
                </a:cubicBezTo>
                <a:close/>
                <a:moveTo>
                  <a:pt x="5829" y="1"/>
                </a:moveTo>
                <a:cubicBezTo>
                  <a:pt x="2647" y="1"/>
                  <a:pt x="1" y="2647"/>
                  <a:pt x="1" y="5829"/>
                </a:cubicBezTo>
                <a:cubicBezTo>
                  <a:pt x="64" y="9011"/>
                  <a:pt x="2647" y="11658"/>
                  <a:pt x="5892" y="11658"/>
                </a:cubicBezTo>
                <a:cubicBezTo>
                  <a:pt x="6900" y="11658"/>
                  <a:pt x="7940" y="11374"/>
                  <a:pt x="8822" y="10838"/>
                </a:cubicBezTo>
                <a:lnTo>
                  <a:pt x="11248" y="11626"/>
                </a:lnTo>
                <a:cubicBezTo>
                  <a:pt x="11272" y="11634"/>
                  <a:pt x="11299" y="11638"/>
                  <a:pt x="11329" y="11638"/>
                </a:cubicBezTo>
                <a:cubicBezTo>
                  <a:pt x="11417" y="11638"/>
                  <a:pt x="11524" y="11602"/>
                  <a:pt x="11595" y="11531"/>
                </a:cubicBezTo>
                <a:cubicBezTo>
                  <a:pt x="11658" y="11468"/>
                  <a:pt x="11721" y="11311"/>
                  <a:pt x="11658" y="11185"/>
                </a:cubicBezTo>
                <a:lnTo>
                  <a:pt x="10838" y="8791"/>
                </a:lnTo>
                <a:cubicBezTo>
                  <a:pt x="11406" y="7877"/>
                  <a:pt x="11658" y="6869"/>
                  <a:pt x="11658" y="5829"/>
                </a:cubicBezTo>
                <a:cubicBezTo>
                  <a:pt x="11658" y="2647"/>
                  <a:pt x="9043" y="1"/>
                  <a:pt x="5829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56" name="Google Shape;6342;p53">
            <a:extLst>
              <a:ext uri="{FF2B5EF4-FFF2-40B4-BE49-F238E27FC236}">
                <a16:creationId xmlns:a16="http://schemas.microsoft.com/office/drawing/2014/main" id="{2128DF1E-244A-0C4E-9E09-F9129D9D175A}"/>
              </a:ext>
            </a:extLst>
          </p:cNvPr>
          <p:cNvGrpSpPr/>
          <p:nvPr/>
        </p:nvGrpSpPr>
        <p:grpSpPr>
          <a:xfrm>
            <a:off x="3904519" y="4553029"/>
            <a:ext cx="512074" cy="512074"/>
            <a:chOff x="-34003850" y="3227275"/>
            <a:chExt cx="291450" cy="291450"/>
          </a:xfrm>
          <a:solidFill>
            <a:srgbClr val="054B99"/>
          </a:solidFill>
        </p:grpSpPr>
        <p:sp>
          <p:nvSpPr>
            <p:cNvPr id="2457" name="Google Shape;6343;p53">
              <a:extLst>
                <a:ext uri="{FF2B5EF4-FFF2-40B4-BE49-F238E27FC236}">
                  <a16:creationId xmlns:a16="http://schemas.microsoft.com/office/drawing/2014/main" id="{15842D58-1E08-A943-A26C-1438B5C1EA7E}"/>
                </a:ext>
              </a:extLst>
            </p:cNvPr>
            <p:cNvSpPr/>
            <p:nvPr/>
          </p:nvSpPr>
          <p:spPr>
            <a:xfrm>
              <a:off x="-33852625" y="3313925"/>
              <a:ext cx="128425" cy="49625"/>
            </a:xfrm>
            <a:custGeom>
              <a:avLst/>
              <a:gdLst/>
              <a:ahLst/>
              <a:cxnLst/>
              <a:rect l="l" t="t" r="r" b="b"/>
              <a:pathLst>
                <a:path w="5137" h="1985" extrusionOk="0">
                  <a:moveTo>
                    <a:pt x="473" y="0"/>
                  </a:moveTo>
                  <a:cubicBezTo>
                    <a:pt x="316" y="0"/>
                    <a:pt x="158" y="32"/>
                    <a:pt x="1" y="126"/>
                  </a:cubicBezTo>
                  <a:lnTo>
                    <a:pt x="2521" y="1985"/>
                  </a:lnTo>
                  <a:lnTo>
                    <a:pt x="5136" y="158"/>
                  </a:lnTo>
                  <a:cubicBezTo>
                    <a:pt x="4979" y="32"/>
                    <a:pt x="4790" y="0"/>
                    <a:pt x="45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6344;p53">
              <a:extLst>
                <a:ext uri="{FF2B5EF4-FFF2-40B4-BE49-F238E27FC236}">
                  <a16:creationId xmlns:a16="http://schemas.microsoft.com/office/drawing/2014/main" id="{F72B7F01-309B-2078-515A-5F7193522B71}"/>
                </a:ext>
              </a:extLst>
            </p:cNvPr>
            <p:cNvSpPr/>
            <p:nvPr/>
          </p:nvSpPr>
          <p:spPr>
            <a:xfrm>
              <a:off x="-33866000" y="3328875"/>
              <a:ext cx="153600" cy="103200"/>
            </a:xfrm>
            <a:custGeom>
              <a:avLst/>
              <a:gdLst/>
              <a:ahLst/>
              <a:cxnLst/>
              <a:rect l="l" t="t" r="r" b="b"/>
              <a:pathLst>
                <a:path w="6144" h="4128" extrusionOk="0">
                  <a:moveTo>
                    <a:pt x="63" y="1"/>
                  </a:moveTo>
                  <a:cubicBezTo>
                    <a:pt x="32" y="127"/>
                    <a:pt x="0" y="284"/>
                    <a:pt x="0" y="379"/>
                  </a:cubicBezTo>
                  <a:lnTo>
                    <a:pt x="0" y="3120"/>
                  </a:lnTo>
                  <a:cubicBezTo>
                    <a:pt x="0" y="3655"/>
                    <a:pt x="473" y="4128"/>
                    <a:pt x="1040" y="4128"/>
                  </a:cubicBezTo>
                  <a:lnTo>
                    <a:pt x="5136" y="4128"/>
                  </a:lnTo>
                  <a:cubicBezTo>
                    <a:pt x="5671" y="4128"/>
                    <a:pt x="6144" y="3655"/>
                    <a:pt x="6144" y="3120"/>
                  </a:cubicBezTo>
                  <a:lnTo>
                    <a:pt x="6144" y="379"/>
                  </a:lnTo>
                  <a:cubicBezTo>
                    <a:pt x="6144" y="284"/>
                    <a:pt x="6112" y="190"/>
                    <a:pt x="6112" y="64"/>
                  </a:cubicBezTo>
                  <a:lnTo>
                    <a:pt x="3277" y="2048"/>
                  </a:lnTo>
                  <a:cubicBezTo>
                    <a:pt x="3214" y="2080"/>
                    <a:pt x="3151" y="2080"/>
                    <a:pt x="3056" y="2080"/>
                  </a:cubicBezTo>
                  <a:cubicBezTo>
                    <a:pt x="2993" y="2080"/>
                    <a:pt x="2962" y="2080"/>
                    <a:pt x="2867" y="2048"/>
                  </a:cubicBezTo>
                  <a:lnTo>
                    <a:pt x="6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6345;p53">
              <a:extLst>
                <a:ext uri="{FF2B5EF4-FFF2-40B4-BE49-F238E27FC236}">
                  <a16:creationId xmlns:a16="http://schemas.microsoft.com/office/drawing/2014/main" id="{94747B8D-EE14-9AF9-60C7-58941566E9B4}"/>
                </a:ext>
              </a:extLst>
            </p:cNvPr>
            <p:cNvSpPr/>
            <p:nvPr/>
          </p:nvSpPr>
          <p:spPr>
            <a:xfrm>
              <a:off x="-34003850" y="3279250"/>
              <a:ext cx="189050" cy="188275"/>
            </a:xfrm>
            <a:custGeom>
              <a:avLst/>
              <a:gdLst/>
              <a:ahLst/>
              <a:cxnLst/>
              <a:rect l="l" t="t" r="r" b="b"/>
              <a:pathLst>
                <a:path w="7562" h="7531" extrusionOk="0">
                  <a:moveTo>
                    <a:pt x="3781" y="2017"/>
                  </a:moveTo>
                  <a:cubicBezTo>
                    <a:pt x="3970" y="2017"/>
                    <a:pt x="4128" y="2175"/>
                    <a:pt x="4128" y="2364"/>
                  </a:cubicBezTo>
                  <a:cubicBezTo>
                    <a:pt x="4128" y="2584"/>
                    <a:pt x="3970" y="2742"/>
                    <a:pt x="3781" y="2742"/>
                  </a:cubicBezTo>
                  <a:lnTo>
                    <a:pt x="1702" y="2742"/>
                  </a:lnTo>
                  <a:cubicBezTo>
                    <a:pt x="1482" y="2742"/>
                    <a:pt x="1324" y="2584"/>
                    <a:pt x="1324" y="2364"/>
                  </a:cubicBezTo>
                  <a:cubicBezTo>
                    <a:pt x="1324" y="2175"/>
                    <a:pt x="1482" y="2017"/>
                    <a:pt x="1702" y="2017"/>
                  </a:cubicBezTo>
                  <a:close/>
                  <a:moveTo>
                    <a:pt x="3057" y="3403"/>
                  </a:moveTo>
                  <a:cubicBezTo>
                    <a:pt x="3277" y="3403"/>
                    <a:pt x="3435" y="3561"/>
                    <a:pt x="3435" y="3750"/>
                  </a:cubicBezTo>
                  <a:cubicBezTo>
                    <a:pt x="3466" y="3939"/>
                    <a:pt x="3277" y="4096"/>
                    <a:pt x="3057" y="4096"/>
                  </a:cubicBezTo>
                  <a:lnTo>
                    <a:pt x="1702" y="4096"/>
                  </a:lnTo>
                  <a:cubicBezTo>
                    <a:pt x="1482" y="4096"/>
                    <a:pt x="1324" y="3939"/>
                    <a:pt x="1324" y="3750"/>
                  </a:cubicBezTo>
                  <a:cubicBezTo>
                    <a:pt x="1324" y="3561"/>
                    <a:pt x="1482" y="3403"/>
                    <a:pt x="1702" y="3403"/>
                  </a:cubicBezTo>
                  <a:close/>
                  <a:moveTo>
                    <a:pt x="2395" y="4790"/>
                  </a:moveTo>
                  <a:cubicBezTo>
                    <a:pt x="2584" y="4790"/>
                    <a:pt x="2742" y="4947"/>
                    <a:pt x="2742" y="5136"/>
                  </a:cubicBezTo>
                  <a:cubicBezTo>
                    <a:pt x="2742" y="5325"/>
                    <a:pt x="2584" y="5483"/>
                    <a:pt x="2395" y="5483"/>
                  </a:cubicBezTo>
                  <a:lnTo>
                    <a:pt x="1702" y="5483"/>
                  </a:lnTo>
                  <a:cubicBezTo>
                    <a:pt x="1482" y="5483"/>
                    <a:pt x="1324" y="5325"/>
                    <a:pt x="1324" y="5136"/>
                  </a:cubicBezTo>
                  <a:cubicBezTo>
                    <a:pt x="1324" y="4947"/>
                    <a:pt x="1482" y="4790"/>
                    <a:pt x="1702" y="4790"/>
                  </a:cubicBezTo>
                  <a:close/>
                  <a:moveTo>
                    <a:pt x="1" y="1"/>
                  </a:moveTo>
                  <a:lnTo>
                    <a:pt x="1" y="7530"/>
                  </a:lnTo>
                  <a:lnTo>
                    <a:pt x="7562" y="7530"/>
                  </a:lnTo>
                  <a:lnTo>
                    <a:pt x="7562" y="6837"/>
                  </a:lnTo>
                  <a:lnTo>
                    <a:pt x="6522" y="6837"/>
                  </a:lnTo>
                  <a:cubicBezTo>
                    <a:pt x="5577" y="6837"/>
                    <a:pt x="4853" y="6081"/>
                    <a:pt x="4853" y="5136"/>
                  </a:cubicBezTo>
                  <a:lnTo>
                    <a:pt x="4853" y="2395"/>
                  </a:lnTo>
                  <a:cubicBezTo>
                    <a:pt x="4853" y="1450"/>
                    <a:pt x="5577" y="725"/>
                    <a:pt x="6522" y="725"/>
                  </a:cubicBezTo>
                  <a:lnTo>
                    <a:pt x="7562" y="725"/>
                  </a:lnTo>
                  <a:lnTo>
                    <a:pt x="75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6346;p53">
              <a:extLst>
                <a:ext uri="{FF2B5EF4-FFF2-40B4-BE49-F238E27FC236}">
                  <a16:creationId xmlns:a16="http://schemas.microsoft.com/office/drawing/2014/main" id="{86B9A081-D934-1BA7-55E4-631B6DF3A08D}"/>
                </a:ext>
              </a:extLst>
            </p:cNvPr>
            <p:cNvSpPr/>
            <p:nvPr/>
          </p:nvSpPr>
          <p:spPr>
            <a:xfrm>
              <a:off x="-34003850" y="3227275"/>
              <a:ext cx="189050" cy="34675"/>
            </a:xfrm>
            <a:custGeom>
              <a:avLst/>
              <a:gdLst/>
              <a:ahLst/>
              <a:cxnLst/>
              <a:rect l="l" t="t" r="r" b="b"/>
              <a:pathLst>
                <a:path w="7562" h="1387" extrusionOk="0"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1387"/>
                  </a:lnTo>
                  <a:lnTo>
                    <a:pt x="7562" y="1387"/>
                  </a:lnTo>
                  <a:lnTo>
                    <a:pt x="7562" y="1040"/>
                  </a:lnTo>
                  <a:cubicBezTo>
                    <a:pt x="7562" y="473"/>
                    <a:pt x="7089" y="1"/>
                    <a:pt x="65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6347;p53">
              <a:extLst>
                <a:ext uri="{FF2B5EF4-FFF2-40B4-BE49-F238E27FC236}">
                  <a16:creationId xmlns:a16="http://schemas.microsoft.com/office/drawing/2014/main" id="{6D52246E-CD7A-7E28-3929-F08F0ED2E14A}"/>
                </a:ext>
              </a:extLst>
            </p:cNvPr>
            <p:cNvSpPr/>
            <p:nvPr/>
          </p:nvSpPr>
          <p:spPr>
            <a:xfrm>
              <a:off x="-34003850" y="3484050"/>
              <a:ext cx="189050" cy="34675"/>
            </a:xfrm>
            <a:custGeom>
              <a:avLst/>
              <a:gdLst/>
              <a:ahLst/>
              <a:cxnLst/>
              <a:rect l="l" t="t" r="r" b="b"/>
              <a:pathLst>
                <a:path w="7562" h="1387" extrusionOk="0">
                  <a:moveTo>
                    <a:pt x="1" y="0"/>
                  </a:moveTo>
                  <a:lnTo>
                    <a:pt x="1" y="347"/>
                  </a:lnTo>
                  <a:cubicBezTo>
                    <a:pt x="1" y="945"/>
                    <a:pt x="442" y="1386"/>
                    <a:pt x="1009" y="1386"/>
                  </a:cubicBezTo>
                  <a:lnTo>
                    <a:pt x="6522" y="1386"/>
                  </a:lnTo>
                  <a:cubicBezTo>
                    <a:pt x="7089" y="1386"/>
                    <a:pt x="7562" y="914"/>
                    <a:pt x="7562" y="347"/>
                  </a:cubicBezTo>
                  <a:lnTo>
                    <a:pt x="75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62" name="Google Shape;6348;p53">
            <a:extLst>
              <a:ext uri="{FF2B5EF4-FFF2-40B4-BE49-F238E27FC236}">
                <a16:creationId xmlns:a16="http://schemas.microsoft.com/office/drawing/2014/main" id="{E64EB07E-B21E-9487-C001-C22DE18575E9}"/>
              </a:ext>
            </a:extLst>
          </p:cNvPr>
          <p:cNvGrpSpPr/>
          <p:nvPr/>
        </p:nvGrpSpPr>
        <p:grpSpPr>
          <a:xfrm>
            <a:off x="3903839" y="5191144"/>
            <a:ext cx="513436" cy="513085"/>
            <a:chOff x="-34004625" y="3585850"/>
            <a:chExt cx="292225" cy="292025"/>
          </a:xfrm>
          <a:solidFill>
            <a:srgbClr val="054B99"/>
          </a:solidFill>
        </p:grpSpPr>
        <p:sp>
          <p:nvSpPr>
            <p:cNvPr id="2463" name="Google Shape;6349;p53">
              <a:extLst>
                <a:ext uri="{FF2B5EF4-FFF2-40B4-BE49-F238E27FC236}">
                  <a16:creationId xmlns:a16="http://schemas.microsoft.com/office/drawing/2014/main" id="{6B3E28FC-9F50-D81D-372A-C80E4C2048F7}"/>
                </a:ext>
              </a:extLst>
            </p:cNvPr>
            <p:cNvSpPr/>
            <p:nvPr/>
          </p:nvSpPr>
          <p:spPr>
            <a:xfrm>
              <a:off x="-33832150" y="3585850"/>
              <a:ext cx="103200" cy="154200"/>
            </a:xfrm>
            <a:custGeom>
              <a:avLst/>
              <a:gdLst/>
              <a:ahLst/>
              <a:cxnLst/>
              <a:rect l="l" t="t" r="r" b="b"/>
              <a:pathLst>
                <a:path w="4128" h="6168" extrusionOk="0">
                  <a:moveTo>
                    <a:pt x="2426" y="1"/>
                  </a:moveTo>
                  <a:cubicBezTo>
                    <a:pt x="2286" y="1"/>
                    <a:pt x="2136" y="77"/>
                    <a:pt x="2112" y="244"/>
                  </a:cubicBezTo>
                  <a:lnTo>
                    <a:pt x="64" y="5064"/>
                  </a:lnTo>
                  <a:cubicBezTo>
                    <a:pt x="1" y="5222"/>
                    <a:pt x="64" y="5474"/>
                    <a:pt x="253" y="5506"/>
                  </a:cubicBezTo>
                  <a:cubicBezTo>
                    <a:pt x="295" y="5531"/>
                    <a:pt x="342" y="5543"/>
                    <a:pt x="389" y="5543"/>
                  </a:cubicBezTo>
                  <a:cubicBezTo>
                    <a:pt x="517" y="5543"/>
                    <a:pt x="648" y="5455"/>
                    <a:pt x="694" y="5317"/>
                  </a:cubicBezTo>
                  <a:lnTo>
                    <a:pt x="1261" y="4025"/>
                  </a:lnTo>
                  <a:cubicBezTo>
                    <a:pt x="1419" y="4088"/>
                    <a:pt x="1576" y="4119"/>
                    <a:pt x="1765" y="4119"/>
                  </a:cubicBezTo>
                  <a:cubicBezTo>
                    <a:pt x="1891" y="4119"/>
                    <a:pt x="1986" y="4088"/>
                    <a:pt x="2112" y="4056"/>
                  </a:cubicBezTo>
                  <a:lnTo>
                    <a:pt x="2112" y="4844"/>
                  </a:lnTo>
                  <a:cubicBezTo>
                    <a:pt x="1450" y="4970"/>
                    <a:pt x="946" y="5506"/>
                    <a:pt x="789" y="6167"/>
                  </a:cubicBezTo>
                  <a:lnTo>
                    <a:pt x="4128" y="6167"/>
                  </a:lnTo>
                  <a:cubicBezTo>
                    <a:pt x="4002" y="5506"/>
                    <a:pt x="3466" y="5001"/>
                    <a:pt x="2773" y="4844"/>
                  </a:cubicBezTo>
                  <a:lnTo>
                    <a:pt x="2773" y="3143"/>
                  </a:lnTo>
                  <a:cubicBezTo>
                    <a:pt x="2773" y="2670"/>
                    <a:pt x="2458" y="2324"/>
                    <a:pt x="2080" y="2166"/>
                  </a:cubicBezTo>
                  <a:lnTo>
                    <a:pt x="2773" y="496"/>
                  </a:lnTo>
                  <a:cubicBezTo>
                    <a:pt x="2773" y="307"/>
                    <a:pt x="2710" y="118"/>
                    <a:pt x="2553" y="24"/>
                  </a:cubicBezTo>
                  <a:cubicBezTo>
                    <a:pt x="2515" y="8"/>
                    <a:pt x="2471" y="1"/>
                    <a:pt x="24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6350;p53">
              <a:extLst>
                <a:ext uri="{FF2B5EF4-FFF2-40B4-BE49-F238E27FC236}">
                  <a16:creationId xmlns:a16="http://schemas.microsoft.com/office/drawing/2014/main" id="{C45DD187-0662-0CE8-A92A-84B1131FD491}"/>
                </a:ext>
              </a:extLst>
            </p:cNvPr>
            <p:cNvSpPr/>
            <p:nvPr/>
          </p:nvSpPr>
          <p:spPr>
            <a:xfrm>
              <a:off x="-34004625" y="3690400"/>
              <a:ext cx="155175" cy="187475"/>
            </a:xfrm>
            <a:custGeom>
              <a:avLst/>
              <a:gdLst/>
              <a:ahLst/>
              <a:cxnLst/>
              <a:rect l="l" t="t" r="r" b="b"/>
              <a:pathLst>
                <a:path w="6207" h="7499" extrusionOk="0">
                  <a:moveTo>
                    <a:pt x="693" y="0"/>
                  </a:moveTo>
                  <a:cubicBezTo>
                    <a:pt x="315" y="0"/>
                    <a:pt x="0" y="315"/>
                    <a:pt x="0" y="662"/>
                  </a:cubicBezTo>
                  <a:lnTo>
                    <a:pt x="0" y="6490"/>
                  </a:lnTo>
                  <a:cubicBezTo>
                    <a:pt x="32" y="7026"/>
                    <a:pt x="504" y="7498"/>
                    <a:pt x="1103" y="7498"/>
                  </a:cubicBezTo>
                  <a:lnTo>
                    <a:pt x="6207" y="7498"/>
                  </a:lnTo>
                  <a:lnTo>
                    <a:pt x="6207" y="5797"/>
                  </a:lnTo>
                  <a:cubicBezTo>
                    <a:pt x="6207" y="5608"/>
                    <a:pt x="6049" y="5451"/>
                    <a:pt x="5860" y="5451"/>
                  </a:cubicBezTo>
                  <a:lnTo>
                    <a:pt x="1765" y="5451"/>
                  </a:lnTo>
                  <a:cubicBezTo>
                    <a:pt x="1576" y="5451"/>
                    <a:pt x="1418" y="5293"/>
                    <a:pt x="1418" y="5104"/>
                  </a:cubicBezTo>
                  <a:lnTo>
                    <a:pt x="1418" y="662"/>
                  </a:lnTo>
                  <a:cubicBezTo>
                    <a:pt x="1418" y="252"/>
                    <a:pt x="1103" y="0"/>
                    <a:pt x="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6351;p53">
              <a:extLst>
                <a:ext uri="{FF2B5EF4-FFF2-40B4-BE49-F238E27FC236}">
                  <a16:creationId xmlns:a16="http://schemas.microsoft.com/office/drawing/2014/main" id="{7A21E60C-E479-CF85-6C08-ABD313EE18BA}"/>
                </a:ext>
              </a:extLst>
            </p:cNvPr>
            <p:cNvSpPr/>
            <p:nvPr/>
          </p:nvSpPr>
          <p:spPr>
            <a:xfrm>
              <a:off x="-33936100" y="3621075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40" y="1"/>
                  </a:moveTo>
                  <a:cubicBezTo>
                    <a:pt x="473" y="1"/>
                    <a:pt x="0" y="473"/>
                    <a:pt x="0" y="1041"/>
                  </a:cubicBezTo>
                  <a:cubicBezTo>
                    <a:pt x="0" y="1576"/>
                    <a:pt x="473" y="2049"/>
                    <a:pt x="1040" y="2049"/>
                  </a:cubicBezTo>
                  <a:cubicBezTo>
                    <a:pt x="1576" y="2049"/>
                    <a:pt x="2048" y="1576"/>
                    <a:pt x="2048" y="1041"/>
                  </a:cubicBezTo>
                  <a:cubicBezTo>
                    <a:pt x="2048" y="473"/>
                    <a:pt x="1607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6352;p53">
              <a:extLst>
                <a:ext uri="{FF2B5EF4-FFF2-40B4-BE49-F238E27FC236}">
                  <a16:creationId xmlns:a16="http://schemas.microsoft.com/office/drawing/2014/main" id="{B4ABD9D0-F40C-5995-F717-1C8FBA131FD4}"/>
                </a:ext>
              </a:extLst>
            </p:cNvPr>
            <p:cNvSpPr/>
            <p:nvPr/>
          </p:nvSpPr>
          <p:spPr>
            <a:xfrm>
              <a:off x="-33952650" y="3690125"/>
              <a:ext cx="155975" cy="186950"/>
            </a:xfrm>
            <a:custGeom>
              <a:avLst/>
              <a:gdLst/>
              <a:ahLst/>
              <a:cxnLst/>
              <a:rect l="l" t="t" r="r" b="b"/>
              <a:pathLst>
                <a:path w="6239" h="7478" extrusionOk="0">
                  <a:moveTo>
                    <a:pt x="1641" y="1"/>
                  </a:moveTo>
                  <a:cubicBezTo>
                    <a:pt x="1242" y="1"/>
                    <a:pt x="819" y="205"/>
                    <a:pt x="568" y="484"/>
                  </a:cubicBezTo>
                  <a:cubicBezTo>
                    <a:pt x="190" y="799"/>
                    <a:pt x="1" y="1209"/>
                    <a:pt x="1" y="1681"/>
                  </a:cubicBezTo>
                  <a:lnTo>
                    <a:pt x="1" y="4769"/>
                  </a:lnTo>
                  <a:lnTo>
                    <a:pt x="2679" y="4769"/>
                  </a:lnTo>
                  <a:cubicBezTo>
                    <a:pt x="2521" y="4359"/>
                    <a:pt x="2175" y="4107"/>
                    <a:pt x="1702" y="4107"/>
                  </a:cubicBezTo>
                  <a:lnTo>
                    <a:pt x="1040" y="4107"/>
                  </a:lnTo>
                  <a:cubicBezTo>
                    <a:pt x="820" y="4107"/>
                    <a:pt x="662" y="3949"/>
                    <a:pt x="662" y="3729"/>
                  </a:cubicBezTo>
                  <a:lnTo>
                    <a:pt x="662" y="2374"/>
                  </a:lnTo>
                  <a:cubicBezTo>
                    <a:pt x="662" y="2154"/>
                    <a:pt x="820" y="1996"/>
                    <a:pt x="1040" y="1996"/>
                  </a:cubicBezTo>
                  <a:cubicBezTo>
                    <a:pt x="1229" y="1996"/>
                    <a:pt x="1387" y="2154"/>
                    <a:pt x="1387" y="2374"/>
                  </a:cubicBezTo>
                  <a:lnTo>
                    <a:pt x="1387" y="3382"/>
                  </a:lnTo>
                  <a:lnTo>
                    <a:pt x="1733" y="3382"/>
                  </a:lnTo>
                  <a:cubicBezTo>
                    <a:pt x="2553" y="3382"/>
                    <a:pt x="3277" y="3981"/>
                    <a:pt x="3435" y="4769"/>
                  </a:cubicBezTo>
                  <a:lnTo>
                    <a:pt x="3813" y="4769"/>
                  </a:lnTo>
                  <a:cubicBezTo>
                    <a:pt x="4380" y="4769"/>
                    <a:pt x="4852" y="5241"/>
                    <a:pt x="4852" y="5777"/>
                  </a:cubicBezTo>
                  <a:lnTo>
                    <a:pt x="4852" y="7478"/>
                  </a:lnTo>
                  <a:lnTo>
                    <a:pt x="6239" y="7478"/>
                  </a:lnTo>
                  <a:lnTo>
                    <a:pt x="6239" y="5084"/>
                  </a:lnTo>
                  <a:cubicBezTo>
                    <a:pt x="6176" y="4580"/>
                    <a:pt x="5703" y="4107"/>
                    <a:pt x="5168" y="4107"/>
                  </a:cubicBezTo>
                  <a:lnTo>
                    <a:pt x="3781" y="4107"/>
                  </a:lnTo>
                  <a:cubicBezTo>
                    <a:pt x="3592" y="4107"/>
                    <a:pt x="3435" y="3949"/>
                    <a:pt x="3435" y="3729"/>
                  </a:cubicBezTo>
                  <a:lnTo>
                    <a:pt x="3435" y="1807"/>
                  </a:lnTo>
                  <a:cubicBezTo>
                    <a:pt x="3435" y="862"/>
                    <a:pt x="2710" y="43"/>
                    <a:pt x="1796" y="11"/>
                  </a:cubicBezTo>
                  <a:cubicBezTo>
                    <a:pt x="1745" y="4"/>
                    <a:pt x="1694" y="1"/>
                    <a:pt x="1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6353;p53">
              <a:extLst>
                <a:ext uri="{FF2B5EF4-FFF2-40B4-BE49-F238E27FC236}">
                  <a16:creationId xmlns:a16="http://schemas.microsoft.com/office/drawing/2014/main" id="{019672F8-B2AF-C140-0621-6F84984936A7}"/>
                </a:ext>
              </a:extLst>
            </p:cNvPr>
            <p:cNvSpPr/>
            <p:nvPr/>
          </p:nvSpPr>
          <p:spPr>
            <a:xfrm>
              <a:off x="-33849475" y="3758125"/>
              <a:ext cx="137075" cy="33100"/>
            </a:xfrm>
            <a:custGeom>
              <a:avLst/>
              <a:gdLst/>
              <a:ahLst/>
              <a:cxnLst/>
              <a:rect l="l" t="t" r="r" b="b"/>
              <a:pathLst>
                <a:path w="5483" h="1324" extrusionOk="0">
                  <a:moveTo>
                    <a:pt x="1" y="1"/>
                  </a:moveTo>
                  <a:lnTo>
                    <a:pt x="1" y="662"/>
                  </a:lnTo>
                  <a:lnTo>
                    <a:pt x="1041" y="662"/>
                  </a:lnTo>
                  <a:cubicBezTo>
                    <a:pt x="1576" y="662"/>
                    <a:pt x="2080" y="946"/>
                    <a:pt x="2395" y="1324"/>
                  </a:cubicBezTo>
                  <a:lnTo>
                    <a:pt x="5136" y="1324"/>
                  </a:lnTo>
                  <a:cubicBezTo>
                    <a:pt x="5325" y="1324"/>
                    <a:pt x="5483" y="1166"/>
                    <a:pt x="5483" y="977"/>
                  </a:cubicBezTo>
                  <a:lnTo>
                    <a:pt x="5483" y="316"/>
                  </a:lnTo>
                  <a:cubicBezTo>
                    <a:pt x="5483" y="158"/>
                    <a:pt x="5325" y="1"/>
                    <a:pt x="51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68" name="Google Shape;6354;p53">
            <a:extLst>
              <a:ext uri="{FF2B5EF4-FFF2-40B4-BE49-F238E27FC236}">
                <a16:creationId xmlns:a16="http://schemas.microsoft.com/office/drawing/2014/main" id="{A4FD977A-B281-EE29-EA01-0D19608F5964}"/>
              </a:ext>
            </a:extLst>
          </p:cNvPr>
          <p:cNvGrpSpPr/>
          <p:nvPr/>
        </p:nvGrpSpPr>
        <p:grpSpPr>
          <a:xfrm>
            <a:off x="3903135" y="5821310"/>
            <a:ext cx="514841" cy="513480"/>
            <a:chOff x="-34005425" y="3945575"/>
            <a:chExt cx="293025" cy="292250"/>
          </a:xfrm>
          <a:solidFill>
            <a:srgbClr val="054B99"/>
          </a:solidFill>
        </p:grpSpPr>
        <p:sp>
          <p:nvSpPr>
            <p:cNvPr id="2469" name="Google Shape;6355;p53">
              <a:extLst>
                <a:ext uri="{FF2B5EF4-FFF2-40B4-BE49-F238E27FC236}">
                  <a16:creationId xmlns:a16="http://schemas.microsoft.com/office/drawing/2014/main" id="{CD38345B-5CA8-88B3-A06A-BBCEDB0ACB69}"/>
                </a:ext>
              </a:extLst>
            </p:cNvPr>
            <p:cNvSpPr/>
            <p:nvPr/>
          </p:nvSpPr>
          <p:spPr>
            <a:xfrm>
              <a:off x="-33952650" y="3998350"/>
              <a:ext cx="186700" cy="186700"/>
            </a:xfrm>
            <a:custGeom>
              <a:avLst/>
              <a:gdLst/>
              <a:ahLst/>
              <a:cxnLst/>
              <a:rect l="l" t="t" r="r" b="b"/>
              <a:pathLst>
                <a:path w="7468" h="7468" extrusionOk="0">
                  <a:moveTo>
                    <a:pt x="5861" y="2017"/>
                  </a:moveTo>
                  <a:cubicBezTo>
                    <a:pt x="6050" y="2017"/>
                    <a:pt x="6207" y="2143"/>
                    <a:pt x="6207" y="2364"/>
                  </a:cubicBezTo>
                  <a:lnTo>
                    <a:pt x="6207" y="3750"/>
                  </a:lnTo>
                  <a:lnTo>
                    <a:pt x="6207" y="5104"/>
                  </a:lnTo>
                  <a:cubicBezTo>
                    <a:pt x="6207" y="5325"/>
                    <a:pt x="6050" y="5451"/>
                    <a:pt x="5861" y="5451"/>
                  </a:cubicBezTo>
                  <a:cubicBezTo>
                    <a:pt x="5672" y="5451"/>
                    <a:pt x="5514" y="5325"/>
                    <a:pt x="5514" y="5104"/>
                  </a:cubicBezTo>
                  <a:lnTo>
                    <a:pt x="5514" y="4096"/>
                  </a:lnTo>
                  <a:lnTo>
                    <a:pt x="4474" y="4096"/>
                  </a:lnTo>
                  <a:cubicBezTo>
                    <a:pt x="4285" y="4096"/>
                    <a:pt x="4128" y="3939"/>
                    <a:pt x="4128" y="3750"/>
                  </a:cubicBezTo>
                  <a:lnTo>
                    <a:pt x="4128" y="2364"/>
                  </a:lnTo>
                  <a:cubicBezTo>
                    <a:pt x="4128" y="2143"/>
                    <a:pt x="4285" y="2017"/>
                    <a:pt x="4474" y="2017"/>
                  </a:cubicBezTo>
                  <a:cubicBezTo>
                    <a:pt x="4695" y="2017"/>
                    <a:pt x="4852" y="2143"/>
                    <a:pt x="4852" y="2364"/>
                  </a:cubicBezTo>
                  <a:lnTo>
                    <a:pt x="4852" y="3372"/>
                  </a:lnTo>
                  <a:lnTo>
                    <a:pt x="5514" y="3372"/>
                  </a:lnTo>
                  <a:lnTo>
                    <a:pt x="5514" y="2364"/>
                  </a:lnTo>
                  <a:cubicBezTo>
                    <a:pt x="5514" y="2143"/>
                    <a:pt x="5672" y="2017"/>
                    <a:pt x="5861" y="2017"/>
                  </a:cubicBezTo>
                  <a:close/>
                  <a:moveTo>
                    <a:pt x="2332" y="2017"/>
                  </a:moveTo>
                  <a:cubicBezTo>
                    <a:pt x="2868" y="2017"/>
                    <a:pt x="3340" y="2490"/>
                    <a:pt x="3340" y="3025"/>
                  </a:cubicBezTo>
                  <a:lnTo>
                    <a:pt x="3340" y="3309"/>
                  </a:lnTo>
                  <a:lnTo>
                    <a:pt x="3435" y="3309"/>
                  </a:lnTo>
                  <a:cubicBezTo>
                    <a:pt x="3435" y="3687"/>
                    <a:pt x="3183" y="4065"/>
                    <a:pt x="2868" y="4222"/>
                  </a:cubicBezTo>
                  <a:lnTo>
                    <a:pt x="2238" y="4537"/>
                  </a:lnTo>
                  <a:cubicBezTo>
                    <a:pt x="2175" y="4569"/>
                    <a:pt x="2080" y="4632"/>
                    <a:pt x="2049" y="4758"/>
                  </a:cubicBezTo>
                  <a:lnTo>
                    <a:pt x="3057" y="4758"/>
                  </a:lnTo>
                  <a:cubicBezTo>
                    <a:pt x="3277" y="4758"/>
                    <a:pt x="3435" y="4915"/>
                    <a:pt x="3435" y="5104"/>
                  </a:cubicBezTo>
                  <a:cubicBezTo>
                    <a:pt x="3435" y="5325"/>
                    <a:pt x="3277" y="5483"/>
                    <a:pt x="3057" y="5483"/>
                  </a:cubicBezTo>
                  <a:lnTo>
                    <a:pt x="1702" y="5483"/>
                  </a:lnTo>
                  <a:cubicBezTo>
                    <a:pt x="1481" y="5483"/>
                    <a:pt x="1324" y="5325"/>
                    <a:pt x="1324" y="5104"/>
                  </a:cubicBezTo>
                  <a:lnTo>
                    <a:pt x="1324" y="4852"/>
                  </a:lnTo>
                  <a:cubicBezTo>
                    <a:pt x="1324" y="4443"/>
                    <a:pt x="1576" y="4096"/>
                    <a:pt x="1891" y="3939"/>
                  </a:cubicBezTo>
                  <a:lnTo>
                    <a:pt x="2521" y="3624"/>
                  </a:lnTo>
                  <a:cubicBezTo>
                    <a:pt x="2647" y="3592"/>
                    <a:pt x="2710" y="3466"/>
                    <a:pt x="2710" y="3309"/>
                  </a:cubicBezTo>
                  <a:lnTo>
                    <a:pt x="2710" y="3025"/>
                  </a:lnTo>
                  <a:cubicBezTo>
                    <a:pt x="2710" y="2836"/>
                    <a:pt x="2553" y="2679"/>
                    <a:pt x="2364" y="2679"/>
                  </a:cubicBezTo>
                  <a:cubicBezTo>
                    <a:pt x="2175" y="2679"/>
                    <a:pt x="2017" y="2836"/>
                    <a:pt x="2017" y="3025"/>
                  </a:cubicBezTo>
                  <a:cubicBezTo>
                    <a:pt x="2017" y="3214"/>
                    <a:pt x="1859" y="3372"/>
                    <a:pt x="1639" y="3372"/>
                  </a:cubicBezTo>
                  <a:cubicBezTo>
                    <a:pt x="1450" y="3372"/>
                    <a:pt x="1292" y="3214"/>
                    <a:pt x="1292" y="3025"/>
                  </a:cubicBezTo>
                  <a:cubicBezTo>
                    <a:pt x="1292" y="2490"/>
                    <a:pt x="1765" y="2017"/>
                    <a:pt x="2332" y="2017"/>
                  </a:cubicBezTo>
                  <a:close/>
                  <a:moveTo>
                    <a:pt x="3214" y="1"/>
                  </a:moveTo>
                  <a:cubicBezTo>
                    <a:pt x="3214" y="127"/>
                    <a:pt x="3183" y="284"/>
                    <a:pt x="3120" y="379"/>
                  </a:cubicBezTo>
                  <a:cubicBezTo>
                    <a:pt x="2962" y="662"/>
                    <a:pt x="2679" y="914"/>
                    <a:pt x="2364" y="946"/>
                  </a:cubicBezTo>
                  <a:lnTo>
                    <a:pt x="1009" y="1135"/>
                  </a:lnTo>
                  <a:cubicBezTo>
                    <a:pt x="473" y="1733"/>
                    <a:pt x="64" y="2521"/>
                    <a:pt x="1" y="3372"/>
                  </a:cubicBezTo>
                  <a:lnTo>
                    <a:pt x="316" y="3372"/>
                  </a:lnTo>
                  <a:cubicBezTo>
                    <a:pt x="505" y="3372"/>
                    <a:pt x="662" y="3529"/>
                    <a:pt x="662" y="3750"/>
                  </a:cubicBezTo>
                  <a:cubicBezTo>
                    <a:pt x="662" y="3939"/>
                    <a:pt x="505" y="4096"/>
                    <a:pt x="316" y="4096"/>
                  </a:cubicBezTo>
                  <a:lnTo>
                    <a:pt x="1" y="4096"/>
                  </a:lnTo>
                  <a:cubicBezTo>
                    <a:pt x="158" y="5892"/>
                    <a:pt x="1607" y="7310"/>
                    <a:pt x="3372" y="7467"/>
                  </a:cubicBezTo>
                  <a:lnTo>
                    <a:pt x="3372" y="7121"/>
                  </a:lnTo>
                  <a:cubicBezTo>
                    <a:pt x="3372" y="6932"/>
                    <a:pt x="3529" y="6774"/>
                    <a:pt x="3750" y="6774"/>
                  </a:cubicBezTo>
                  <a:cubicBezTo>
                    <a:pt x="3939" y="6774"/>
                    <a:pt x="4096" y="6932"/>
                    <a:pt x="4096" y="7121"/>
                  </a:cubicBezTo>
                  <a:lnTo>
                    <a:pt x="4096" y="7436"/>
                  </a:lnTo>
                  <a:lnTo>
                    <a:pt x="4254" y="7436"/>
                  </a:lnTo>
                  <a:cubicBezTo>
                    <a:pt x="4254" y="7373"/>
                    <a:pt x="4285" y="7278"/>
                    <a:pt x="4317" y="7215"/>
                  </a:cubicBezTo>
                  <a:cubicBezTo>
                    <a:pt x="4443" y="6900"/>
                    <a:pt x="4758" y="6648"/>
                    <a:pt x="5073" y="6617"/>
                  </a:cubicBezTo>
                  <a:lnTo>
                    <a:pt x="6491" y="6333"/>
                  </a:lnTo>
                  <a:cubicBezTo>
                    <a:pt x="7089" y="5703"/>
                    <a:pt x="7404" y="5010"/>
                    <a:pt x="7467" y="4096"/>
                  </a:cubicBezTo>
                  <a:lnTo>
                    <a:pt x="7152" y="4096"/>
                  </a:lnTo>
                  <a:cubicBezTo>
                    <a:pt x="6963" y="4096"/>
                    <a:pt x="6806" y="3939"/>
                    <a:pt x="6806" y="3750"/>
                  </a:cubicBezTo>
                  <a:cubicBezTo>
                    <a:pt x="6806" y="3529"/>
                    <a:pt x="6963" y="3372"/>
                    <a:pt x="7152" y="3372"/>
                  </a:cubicBezTo>
                  <a:lnTo>
                    <a:pt x="7467" y="3372"/>
                  </a:lnTo>
                  <a:cubicBezTo>
                    <a:pt x="7310" y="1576"/>
                    <a:pt x="5861" y="158"/>
                    <a:pt x="4096" y="1"/>
                  </a:cubicBezTo>
                  <a:lnTo>
                    <a:pt x="4096" y="316"/>
                  </a:lnTo>
                  <a:cubicBezTo>
                    <a:pt x="4096" y="505"/>
                    <a:pt x="3939" y="662"/>
                    <a:pt x="3750" y="662"/>
                  </a:cubicBezTo>
                  <a:cubicBezTo>
                    <a:pt x="3529" y="662"/>
                    <a:pt x="3372" y="505"/>
                    <a:pt x="3372" y="316"/>
                  </a:cubicBezTo>
                  <a:lnTo>
                    <a:pt x="337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6356;p53">
              <a:extLst>
                <a:ext uri="{FF2B5EF4-FFF2-40B4-BE49-F238E27FC236}">
                  <a16:creationId xmlns:a16="http://schemas.microsoft.com/office/drawing/2014/main" id="{06D3A2A8-2029-E9F8-6117-2B00B71D80D0}"/>
                </a:ext>
              </a:extLst>
            </p:cNvPr>
            <p:cNvSpPr/>
            <p:nvPr/>
          </p:nvSpPr>
          <p:spPr>
            <a:xfrm>
              <a:off x="-33944775" y="3945575"/>
              <a:ext cx="232375" cy="247350"/>
            </a:xfrm>
            <a:custGeom>
              <a:avLst/>
              <a:gdLst/>
              <a:ahLst/>
              <a:cxnLst/>
              <a:rect l="l" t="t" r="r" b="b"/>
              <a:pathLst>
                <a:path w="9295" h="9894" extrusionOk="0">
                  <a:moveTo>
                    <a:pt x="3466" y="1"/>
                  </a:moveTo>
                  <a:cubicBezTo>
                    <a:pt x="2490" y="1"/>
                    <a:pt x="1450" y="316"/>
                    <a:pt x="1103" y="536"/>
                  </a:cubicBezTo>
                  <a:lnTo>
                    <a:pt x="1040" y="410"/>
                  </a:lnTo>
                  <a:cubicBezTo>
                    <a:pt x="970" y="340"/>
                    <a:pt x="881" y="304"/>
                    <a:pt x="788" y="304"/>
                  </a:cubicBezTo>
                  <a:cubicBezTo>
                    <a:pt x="757" y="304"/>
                    <a:pt x="725" y="308"/>
                    <a:pt x="694" y="316"/>
                  </a:cubicBezTo>
                  <a:cubicBezTo>
                    <a:pt x="599" y="379"/>
                    <a:pt x="505" y="473"/>
                    <a:pt x="473" y="568"/>
                  </a:cubicBezTo>
                  <a:cubicBezTo>
                    <a:pt x="347" y="1041"/>
                    <a:pt x="442" y="726"/>
                    <a:pt x="32" y="2143"/>
                  </a:cubicBezTo>
                  <a:cubicBezTo>
                    <a:pt x="1" y="2269"/>
                    <a:pt x="32" y="2395"/>
                    <a:pt x="127" y="2458"/>
                  </a:cubicBezTo>
                  <a:cubicBezTo>
                    <a:pt x="253" y="2584"/>
                    <a:pt x="316" y="2584"/>
                    <a:pt x="473" y="2584"/>
                  </a:cubicBezTo>
                  <a:lnTo>
                    <a:pt x="2049" y="2332"/>
                  </a:lnTo>
                  <a:cubicBezTo>
                    <a:pt x="2238" y="2301"/>
                    <a:pt x="2395" y="2080"/>
                    <a:pt x="2332" y="1860"/>
                  </a:cubicBezTo>
                  <a:lnTo>
                    <a:pt x="2206" y="1545"/>
                  </a:lnTo>
                  <a:cubicBezTo>
                    <a:pt x="2647" y="1450"/>
                    <a:pt x="3057" y="1356"/>
                    <a:pt x="3529" y="1356"/>
                  </a:cubicBezTo>
                  <a:cubicBezTo>
                    <a:pt x="5987" y="1356"/>
                    <a:pt x="8003" y="3372"/>
                    <a:pt x="8003" y="5798"/>
                  </a:cubicBezTo>
                  <a:cubicBezTo>
                    <a:pt x="8003" y="6806"/>
                    <a:pt x="7688" y="7657"/>
                    <a:pt x="7152" y="8413"/>
                  </a:cubicBezTo>
                  <a:cubicBezTo>
                    <a:pt x="7278" y="8444"/>
                    <a:pt x="7404" y="8539"/>
                    <a:pt x="7530" y="8633"/>
                  </a:cubicBezTo>
                  <a:cubicBezTo>
                    <a:pt x="7751" y="8885"/>
                    <a:pt x="7845" y="9232"/>
                    <a:pt x="7751" y="9578"/>
                  </a:cubicBezTo>
                  <a:lnTo>
                    <a:pt x="7593" y="9893"/>
                  </a:lnTo>
                  <a:cubicBezTo>
                    <a:pt x="8633" y="8854"/>
                    <a:pt x="9295" y="7436"/>
                    <a:pt x="9295" y="5861"/>
                  </a:cubicBezTo>
                  <a:cubicBezTo>
                    <a:pt x="9295" y="2616"/>
                    <a:pt x="6648" y="1"/>
                    <a:pt x="34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6357;p53">
              <a:extLst>
                <a:ext uri="{FF2B5EF4-FFF2-40B4-BE49-F238E27FC236}">
                  <a16:creationId xmlns:a16="http://schemas.microsoft.com/office/drawing/2014/main" id="{74BF6100-0CD4-D1A0-DC1F-A29EE6A5A590}"/>
                </a:ext>
              </a:extLst>
            </p:cNvPr>
            <p:cNvSpPr/>
            <p:nvPr/>
          </p:nvSpPr>
          <p:spPr>
            <a:xfrm>
              <a:off x="-34005425" y="3987325"/>
              <a:ext cx="237100" cy="250500"/>
            </a:xfrm>
            <a:custGeom>
              <a:avLst/>
              <a:gdLst/>
              <a:ahLst/>
              <a:cxnLst/>
              <a:rect l="l" t="t" r="r" b="b"/>
              <a:pathLst>
                <a:path w="9484" h="10020" extrusionOk="0">
                  <a:moveTo>
                    <a:pt x="1797" y="1"/>
                  </a:moveTo>
                  <a:lnTo>
                    <a:pt x="1797" y="1"/>
                  </a:lnTo>
                  <a:cubicBezTo>
                    <a:pt x="694" y="1072"/>
                    <a:pt x="1" y="2521"/>
                    <a:pt x="1" y="4191"/>
                  </a:cubicBezTo>
                  <a:cubicBezTo>
                    <a:pt x="64" y="7373"/>
                    <a:pt x="2647" y="10019"/>
                    <a:pt x="5892" y="10019"/>
                  </a:cubicBezTo>
                  <a:cubicBezTo>
                    <a:pt x="6239" y="10019"/>
                    <a:pt x="7972" y="9736"/>
                    <a:pt x="8224" y="9547"/>
                  </a:cubicBezTo>
                  <a:cubicBezTo>
                    <a:pt x="8255" y="9547"/>
                    <a:pt x="8287" y="9484"/>
                    <a:pt x="8350" y="9484"/>
                  </a:cubicBezTo>
                  <a:lnTo>
                    <a:pt x="8507" y="9641"/>
                  </a:lnTo>
                  <a:cubicBezTo>
                    <a:pt x="8576" y="9710"/>
                    <a:pt x="8661" y="9741"/>
                    <a:pt x="8743" y="9741"/>
                  </a:cubicBezTo>
                  <a:cubicBezTo>
                    <a:pt x="8887" y="9741"/>
                    <a:pt x="9023" y="9644"/>
                    <a:pt x="9043" y="9484"/>
                  </a:cubicBezTo>
                  <a:lnTo>
                    <a:pt x="9169" y="9011"/>
                  </a:lnTo>
                  <a:lnTo>
                    <a:pt x="9452" y="7814"/>
                  </a:lnTo>
                  <a:cubicBezTo>
                    <a:pt x="9484" y="7688"/>
                    <a:pt x="9452" y="7562"/>
                    <a:pt x="9358" y="7467"/>
                  </a:cubicBezTo>
                  <a:cubicBezTo>
                    <a:pt x="9278" y="7407"/>
                    <a:pt x="9211" y="7385"/>
                    <a:pt x="9132" y="7385"/>
                  </a:cubicBezTo>
                  <a:cubicBezTo>
                    <a:pt x="9087" y="7385"/>
                    <a:pt x="9037" y="7393"/>
                    <a:pt x="8980" y="7404"/>
                  </a:cubicBezTo>
                  <a:lnTo>
                    <a:pt x="7310" y="7719"/>
                  </a:lnTo>
                  <a:cubicBezTo>
                    <a:pt x="7089" y="7751"/>
                    <a:pt x="6963" y="8034"/>
                    <a:pt x="7089" y="8223"/>
                  </a:cubicBezTo>
                  <a:lnTo>
                    <a:pt x="7184" y="8444"/>
                  </a:lnTo>
                  <a:cubicBezTo>
                    <a:pt x="6774" y="8538"/>
                    <a:pt x="6333" y="8633"/>
                    <a:pt x="5861" y="8633"/>
                  </a:cubicBezTo>
                  <a:cubicBezTo>
                    <a:pt x="3403" y="8633"/>
                    <a:pt x="1419" y="6648"/>
                    <a:pt x="1419" y="4191"/>
                  </a:cubicBezTo>
                  <a:cubicBezTo>
                    <a:pt x="1419" y="3183"/>
                    <a:pt x="1734" y="2269"/>
                    <a:pt x="2269" y="1544"/>
                  </a:cubicBezTo>
                  <a:cubicBezTo>
                    <a:pt x="2143" y="1481"/>
                    <a:pt x="2049" y="1418"/>
                    <a:pt x="1954" y="1292"/>
                  </a:cubicBezTo>
                  <a:cubicBezTo>
                    <a:pt x="1734" y="1009"/>
                    <a:pt x="1639" y="662"/>
                    <a:pt x="1734" y="316"/>
                  </a:cubicBezTo>
                  <a:lnTo>
                    <a:pt x="179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72" name="Google Shape;6358;p53">
            <a:extLst>
              <a:ext uri="{FF2B5EF4-FFF2-40B4-BE49-F238E27FC236}">
                <a16:creationId xmlns:a16="http://schemas.microsoft.com/office/drawing/2014/main" id="{B6E89010-D974-7D8C-26AC-37716A6BF864}"/>
              </a:ext>
            </a:extLst>
          </p:cNvPr>
          <p:cNvGrpSpPr/>
          <p:nvPr/>
        </p:nvGrpSpPr>
        <p:grpSpPr>
          <a:xfrm>
            <a:off x="7122899" y="4551647"/>
            <a:ext cx="518970" cy="514841"/>
            <a:chOff x="-32174975" y="3192625"/>
            <a:chExt cx="295375" cy="293025"/>
          </a:xfrm>
          <a:solidFill>
            <a:srgbClr val="054B99"/>
          </a:solidFill>
        </p:grpSpPr>
        <p:sp>
          <p:nvSpPr>
            <p:cNvPr id="2473" name="Google Shape;6359;p53">
              <a:extLst>
                <a:ext uri="{FF2B5EF4-FFF2-40B4-BE49-F238E27FC236}">
                  <a16:creationId xmlns:a16="http://schemas.microsoft.com/office/drawing/2014/main" id="{4BA3417D-BE84-2C7A-AA08-AD294545A7EE}"/>
                </a:ext>
              </a:extLst>
            </p:cNvPr>
            <p:cNvSpPr/>
            <p:nvPr/>
          </p:nvSpPr>
          <p:spPr>
            <a:xfrm>
              <a:off x="-32171050" y="3279250"/>
              <a:ext cx="291450" cy="153625"/>
            </a:xfrm>
            <a:custGeom>
              <a:avLst/>
              <a:gdLst/>
              <a:ahLst/>
              <a:cxnLst/>
              <a:rect l="l" t="t" r="r" b="b"/>
              <a:pathLst>
                <a:path w="11658" h="6145" extrusionOk="0">
                  <a:moveTo>
                    <a:pt x="5829" y="694"/>
                  </a:moveTo>
                  <a:cubicBezTo>
                    <a:pt x="7184" y="694"/>
                    <a:pt x="8255" y="1734"/>
                    <a:pt x="8255" y="3088"/>
                  </a:cubicBezTo>
                  <a:cubicBezTo>
                    <a:pt x="8255" y="4412"/>
                    <a:pt x="7153" y="5483"/>
                    <a:pt x="5829" y="5483"/>
                  </a:cubicBezTo>
                  <a:cubicBezTo>
                    <a:pt x="4506" y="5483"/>
                    <a:pt x="3435" y="4412"/>
                    <a:pt x="3435" y="3088"/>
                  </a:cubicBezTo>
                  <a:cubicBezTo>
                    <a:pt x="3435" y="1734"/>
                    <a:pt x="4506" y="694"/>
                    <a:pt x="5829" y="694"/>
                  </a:cubicBezTo>
                  <a:close/>
                  <a:moveTo>
                    <a:pt x="1" y="1"/>
                  </a:moveTo>
                  <a:lnTo>
                    <a:pt x="1" y="6144"/>
                  </a:lnTo>
                  <a:lnTo>
                    <a:pt x="11658" y="6144"/>
                  </a:lnTo>
                  <a:lnTo>
                    <a:pt x="1165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6360;p53">
              <a:extLst>
                <a:ext uri="{FF2B5EF4-FFF2-40B4-BE49-F238E27FC236}">
                  <a16:creationId xmlns:a16="http://schemas.microsoft.com/office/drawing/2014/main" id="{7C82CBE7-DE84-CAF7-2274-FA68A505409D}"/>
                </a:ext>
              </a:extLst>
            </p:cNvPr>
            <p:cNvSpPr/>
            <p:nvPr/>
          </p:nvSpPr>
          <p:spPr>
            <a:xfrm>
              <a:off x="-32067075" y="3313925"/>
              <a:ext cx="84300" cy="85075"/>
            </a:xfrm>
            <a:custGeom>
              <a:avLst/>
              <a:gdLst/>
              <a:ahLst/>
              <a:cxnLst/>
              <a:rect l="l" t="t" r="r" b="b"/>
              <a:pathLst>
                <a:path w="3372" h="3403" extrusionOk="0">
                  <a:moveTo>
                    <a:pt x="1670" y="662"/>
                  </a:moveTo>
                  <a:cubicBezTo>
                    <a:pt x="1891" y="662"/>
                    <a:pt x="2048" y="819"/>
                    <a:pt x="2048" y="1040"/>
                  </a:cubicBezTo>
                  <a:lnTo>
                    <a:pt x="2048" y="1386"/>
                  </a:lnTo>
                  <a:lnTo>
                    <a:pt x="2395" y="1386"/>
                  </a:lnTo>
                  <a:cubicBezTo>
                    <a:pt x="2584" y="1386"/>
                    <a:pt x="2741" y="1544"/>
                    <a:pt x="2741" y="1733"/>
                  </a:cubicBezTo>
                  <a:cubicBezTo>
                    <a:pt x="2710" y="1890"/>
                    <a:pt x="2552" y="2048"/>
                    <a:pt x="2363" y="2048"/>
                  </a:cubicBezTo>
                  <a:lnTo>
                    <a:pt x="1670" y="2048"/>
                  </a:lnTo>
                  <a:cubicBezTo>
                    <a:pt x="1481" y="2048"/>
                    <a:pt x="1324" y="1890"/>
                    <a:pt x="1324" y="1701"/>
                  </a:cubicBezTo>
                  <a:lnTo>
                    <a:pt x="1324" y="1040"/>
                  </a:lnTo>
                  <a:cubicBezTo>
                    <a:pt x="1324" y="819"/>
                    <a:pt x="1481" y="662"/>
                    <a:pt x="1670" y="662"/>
                  </a:cubicBezTo>
                  <a:close/>
                  <a:moveTo>
                    <a:pt x="1670" y="0"/>
                  </a:moveTo>
                  <a:cubicBezTo>
                    <a:pt x="725" y="0"/>
                    <a:pt x="1" y="756"/>
                    <a:pt x="1" y="1701"/>
                  </a:cubicBezTo>
                  <a:cubicBezTo>
                    <a:pt x="1" y="2646"/>
                    <a:pt x="725" y="3403"/>
                    <a:pt x="1670" y="3403"/>
                  </a:cubicBezTo>
                  <a:cubicBezTo>
                    <a:pt x="2615" y="3403"/>
                    <a:pt x="3372" y="2646"/>
                    <a:pt x="3372" y="1701"/>
                  </a:cubicBezTo>
                  <a:cubicBezTo>
                    <a:pt x="3372" y="756"/>
                    <a:pt x="2615" y="0"/>
                    <a:pt x="16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6361;p53">
              <a:extLst>
                <a:ext uri="{FF2B5EF4-FFF2-40B4-BE49-F238E27FC236}">
                  <a16:creationId xmlns:a16="http://schemas.microsoft.com/office/drawing/2014/main" id="{D94F6AEE-9324-5BE8-B552-D5634BA77655}"/>
                </a:ext>
              </a:extLst>
            </p:cNvPr>
            <p:cNvSpPr/>
            <p:nvPr/>
          </p:nvSpPr>
          <p:spPr>
            <a:xfrm>
              <a:off x="-32171050" y="3450950"/>
              <a:ext cx="291450" cy="34700"/>
            </a:xfrm>
            <a:custGeom>
              <a:avLst/>
              <a:gdLst/>
              <a:ahLst/>
              <a:cxnLst/>
              <a:rect l="l" t="t" r="r" b="b"/>
              <a:pathLst>
                <a:path w="11658" h="1388" extrusionOk="0">
                  <a:moveTo>
                    <a:pt x="1" y="1"/>
                  </a:moveTo>
                  <a:lnTo>
                    <a:pt x="1" y="347"/>
                  </a:lnTo>
                  <a:cubicBezTo>
                    <a:pt x="1" y="915"/>
                    <a:pt x="442" y="1387"/>
                    <a:pt x="1041" y="1387"/>
                  </a:cubicBezTo>
                  <a:lnTo>
                    <a:pt x="10650" y="1387"/>
                  </a:lnTo>
                  <a:cubicBezTo>
                    <a:pt x="11217" y="1387"/>
                    <a:pt x="11658" y="915"/>
                    <a:pt x="11658" y="347"/>
                  </a:cubicBezTo>
                  <a:lnTo>
                    <a:pt x="1165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6362;p53">
              <a:extLst>
                <a:ext uri="{FF2B5EF4-FFF2-40B4-BE49-F238E27FC236}">
                  <a16:creationId xmlns:a16="http://schemas.microsoft.com/office/drawing/2014/main" id="{13D7D3A0-69AC-3D48-69D7-3A0D75273344}"/>
                </a:ext>
              </a:extLst>
            </p:cNvPr>
            <p:cNvSpPr/>
            <p:nvPr/>
          </p:nvSpPr>
          <p:spPr>
            <a:xfrm>
              <a:off x="-32174975" y="3192625"/>
              <a:ext cx="295375" cy="70125"/>
            </a:xfrm>
            <a:custGeom>
              <a:avLst/>
              <a:gdLst/>
              <a:ahLst/>
              <a:cxnLst/>
              <a:rect l="l" t="t" r="r" b="b"/>
              <a:pathLst>
                <a:path w="11815" h="2805" extrusionOk="0">
                  <a:moveTo>
                    <a:pt x="1733" y="0"/>
                  </a:moveTo>
                  <a:cubicBezTo>
                    <a:pt x="1544" y="0"/>
                    <a:pt x="1387" y="158"/>
                    <a:pt x="1387" y="378"/>
                  </a:cubicBezTo>
                  <a:lnTo>
                    <a:pt x="1387" y="725"/>
                  </a:lnTo>
                  <a:lnTo>
                    <a:pt x="1040" y="725"/>
                  </a:lnTo>
                  <a:cubicBezTo>
                    <a:pt x="473" y="725"/>
                    <a:pt x="0" y="1197"/>
                    <a:pt x="0" y="1733"/>
                  </a:cubicBezTo>
                  <a:lnTo>
                    <a:pt x="0" y="2804"/>
                  </a:lnTo>
                  <a:lnTo>
                    <a:pt x="11657" y="2804"/>
                  </a:lnTo>
                  <a:lnTo>
                    <a:pt x="11657" y="1733"/>
                  </a:lnTo>
                  <a:lnTo>
                    <a:pt x="11815" y="1733"/>
                  </a:lnTo>
                  <a:cubicBezTo>
                    <a:pt x="11815" y="1197"/>
                    <a:pt x="11374" y="725"/>
                    <a:pt x="10807" y="725"/>
                  </a:cubicBezTo>
                  <a:lnTo>
                    <a:pt x="10460" y="725"/>
                  </a:lnTo>
                  <a:lnTo>
                    <a:pt x="10460" y="378"/>
                  </a:lnTo>
                  <a:cubicBezTo>
                    <a:pt x="10460" y="158"/>
                    <a:pt x="10303" y="0"/>
                    <a:pt x="10082" y="0"/>
                  </a:cubicBezTo>
                  <a:cubicBezTo>
                    <a:pt x="9893" y="0"/>
                    <a:pt x="9735" y="158"/>
                    <a:pt x="9735" y="378"/>
                  </a:cubicBezTo>
                  <a:lnTo>
                    <a:pt x="9735" y="725"/>
                  </a:lnTo>
                  <a:lnTo>
                    <a:pt x="8349" y="725"/>
                  </a:lnTo>
                  <a:lnTo>
                    <a:pt x="8349" y="378"/>
                  </a:lnTo>
                  <a:cubicBezTo>
                    <a:pt x="8349" y="158"/>
                    <a:pt x="8192" y="0"/>
                    <a:pt x="8003" y="0"/>
                  </a:cubicBezTo>
                  <a:cubicBezTo>
                    <a:pt x="7814" y="0"/>
                    <a:pt x="7656" y="158"/>
                    <a:pt x="7656" y="378"/>
                  </a:cubicBezTo>
                  <a:lnTo>
                    <a:pt x="7656" y="725"/>
                  </a:lnTo>
                  <a:lnTo>
                    <a:pt x="6270" y="725"/>
                  </a:lnTo>
                  <a:lnTo>
                    <a:pt x="6270" y="378"/>
                  </a:lnTo>
                  <a:cubicBezTo>
                    <a:pt x="6270" y="158"/>
                    <a:pt x="6112" y="0"/>
                    <a:pt x="5923" y="0"/>
                  </a:cubicBezTo>
                  <a:cubicBezTo>
                    <a:pt x="5734" y="0"/>
                    <a:pt x="5577" y="158"/>
                    <a:pt x="5577" y="378"/>
                  </a:cubicBezTo>
                  <a:lnTo>
                    <a:pt x="5577" y="725"/>
                  </a:lnTo>
                  <a:lnTo>
                    <a:pt x="4191" y="725"/>
                  </a:lnTo>
                  <a:lnTo>
                    <a:pt x="4191" y="378"/>
                  </a:lnTo>
                  <a:cubicBezTo>
                    <a:pt x="4191" y="158"/>
                    <a:pt x="4033" y="0"/>
                    <a:pt x="3844" y="0"/>
                  </a:cubicBezTo>
                  <a:cubicBezTo>
                    <a:pt x="3623" y="0"/>
                    <a:pt x="3466" y="158"/>
                    <a:pt x="3466" y="378"/>
                  </a:cubicBezTo>
                  <a:lnTo>
                    <a:pt x="3466" y="725"/>
                  </a:lnTo>
                  <a:lnTo>
                    <a:pt x="2111" y="725"/>
                  </a:lnTo>
                  <a:lnTo>
                    <a:pt x="2111" y="378"/>
                  </a:lnTo>
                  <a:cubicBezTo>
                    <a:pt x="2111" y="158"/>
                    <a:pt x="1954" y="0"/>
                    <a:pt x="1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77" name="Google Shape;6363;p53">
            <a:extLst>
              <a:ext uri="{FF2B5EF4-FFF2-40B4-BE49-F238E27FC236}">
                <a16:creationId xmlns:a16="http://schemas.microsoft.com/office/drawing/2014/main" id="{A0F9109D-8020-6960-BEE3-5F95A61F0193}"/>
              </a:ext>
            </a:extLst>
          </p:cNvPr>
          <p:cNvSpPr/>
          <p:nvPr/>
        </p:nvSpPr>
        <p:spPr>
          <a:xfrm>
            <a:off x="7116882" y="5191020"/>
            <a:ext cx="525910" cy="513831"/>
          </a:xfrm>
          <a:custGeom>
            <a:avLst/>
            <a:gdLst/>
            <a:ahLst/>
            <a:cxnLst/>
            <a:rect l="l" t="t" r="r" b="b"/>
            <a:pathLst>
              <a:path w="11973" h="11698" extrusionOk="0">
                <a:moveTo>
                  <a:pt x="8928" y="1750"/>
                </a:moveTo>
                <a:cubicBezTo>
                  <a:pt x="9192" y="1750"/>
                  <a:pt x="9452" y="1852"/>
                  <a:pt x="9641" y="2057"/>
                </a:cubicBezTo>
                <a:cubicBezTo>
                  <a:pt x="10050" y="2435"/>
                  <a:pt x="10050" y="3096"/>
                  <a:pt x="9641" y="3506"/>
                </a:cubicBezTo>
                <a:cubicBezTo>
                  <a:pt x="9452" y="3695"/>
                  <a:pt x="9192" y="3790"/>
                  <a:pt x="8928" y="3790"/>
                </a:cubicBezTo>
                <a:cubicBezTo>
                  <a:pt x="8664" y="3790"/>
                  <a:pt x="8396" y="3695"/>
                  <a:pt x="8192" y="3506"/>
                </a:cubicBezTo>
                <a:cubicBezTo>
                  <a:pt x="7814" y="3096"/>
                  <a:pt x="7814" y="2435"/>
                  <a:pt x="8192" y="2057"/>
                </a:cubicBezTo>
                <a:cubicBezTo>
                  <a:pt x="8396" y="1852"/>
                  <a:pt x="8664" y="1750"/>
                  <a:pt x="8928" y="1750"/>
                </a:cubicBezTo>
                <a:close/>
                <a:moveTo>
                  <a:pt x="7901" y="1"/>
                </a:moveTo>
                <a:cubicBezTo>
                  <a:pt x="6958" y="1"/>
                  <a:pt x="6010" y="363"/>
                  <a:pt x="5293" y="1080"/>
                </a:cubicBezTo>
                <a:cubicBezTo>
                  <a:pt x="4285" y="2088"/>
                  <a:pt x="3939" y="3569"/>
                  <a:pt x="4380" y="4924"/>
                </a:cubicBezTo>
                <a:lnTo>
                  <a:pt x="126" y="9177"/>
                </a:lnTo>
                <a:cubicBezTo>
                  <a:pt x="32" y="9240"/>
                  <a:pt x="0" y="9334"/>
                  <a:pt x="0" y="9397"/>
                </a:cubicBezTo>
                <a:lnTo>
                  <a:pt x="0" y="11319"/>
                </a:lnTo>
                <a:cubicBezTo>
                  <a:pt x="0" y="11540"/>
                  <a:pt x="158" y="11697"/>
                  <a:pt x="347" y="11697"/>
                </a:cubicBezTo>
                <a:lnTo>
                  <a:pt x="2300" y="11697"/>
                </a:lnTo>
                <a:cubicBezTo>
                  <a:pt x="2363" y="11697"/>
                  <a:pt x="2489" y="11634"/>
                  <a:pt x="2521" y="11571"/>
                </a:cubicBezTo>
                <a:lnTo>
                  <a:pt x="2993" y="11099"/>
                </a:lnTo>
                <a:cubicBezTo>
                  <a:pt x="3088" y="11004"/>
                  <a:pt x="3119" y="10910"/>
                  <a:pt x="3088" y="10815"/>
                </a:cubicBezTo>
                <a:lnTo>
                  <a:pt x="2993" y="10311"/>
                </a:lnTo>
                <a:lnTo>
                  <a:pt x="3718" y="10217"/>
                </a:lnTo>
                <a:cubicBezTo>
                  <a:pt x="3876" y="10217"/>
                  <a:pt x="3970" y="10091"/>
                  <a:pt x="4033" y="9902"/>
                </a:cubicBezTo>
                <a:lnTo>
                  <a:pt x="4096" y="9208"/>
                </a:lnTo>
                <a:lnTo>
                  <a:pt x="4600" y="9271"/>
                </a:lnTo>
                <a:cubicBezTo>
                  <a:pt x="4695" y="9271"/>
                  <a:pt x="4821" y="9271"/>
                  <a:pt x="4884" y="9208"/>
                </a:cubicBezTo>
                <a:cubicBezTo>
                  <a:pt x="4978" y="9114"/>
                  <a:pt x="5010" y="9051"/>
                  <a:pt x="5010" y="8956"/>
                </a:cubicBezTo>
                <a:lnTo>
                  <a:pt x="5010" y="8326"/>
                </a:lnTo>
                <a:lnTo>
                  <a:pt x="5640" y="8326"/>
                </a:lnTo>
                <a:cubicBezTo>
                  <a:pt x="5703" y="8326"/>
                  <a:pt x="5829" y="8295"/>
                  <a:pt x="5860" y="8232"/>
                </a:cubicBezTo>
                <a:lnTo>
                  <a:pt x="6742" y="7350"/>
                </a:lnTo>
                <a:cubicBezTo>
                  <a:pt x="7131" y="7479"/>
                  <a:pt x="7533" y="7543"/>
                  <a:pt x="7931" y="7543"/>
                </a:cubicBezTo>
                <a:cubicBezTo>
                  <a:pt x="8891" y="7543"/>
                  <a:pt x="9833" y="7171"/>
                  <a:pt x="10523" y="6436"/>
                </a:cubicBezTo>
                <a:cubicBezTo>
                  <a:pt x="11972" y="4987"/>
                  <a:pt x="11972" y="2592"/>
                  <a:pt x="10523" y="1143"/>
                </a:cubicBezTo>
                <a:cubicBezTo>
                  <a:pt x="9823" y="379"/>
                  <a:pt x="8865" y="1"/>
                  <a:pt x="7901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8" name="Google Shape;6364;p53">
            <a:extLst>
              <a:ext uri="{FF2B5EF4-FFF2-40B4-BE49-F238E27FC236}">
                <a16:creationId xmlns:a16="http://schemas.microsoft.com/office/drawing/2014/main" id="{32018A39-DAEB-AAF6-2CDD-FF81D458C49B}"/>
              </a:ext>
            </a:extLst>
          </p:cNvPr>
          <p:cNvSpPr/>
          <p:nvPr/>
        </p:nvSpPr>
        <p:spPr>
          <a:xfrm>
            <a:off x="7123800" y="5821606"/>
            <a:ext cx="512074" cy="513436"/>
          </a:xfrm>
          <a:custGeom>
            <a:avLst/>
            <a:gdLst/>
            <a:ahLst/>
            <a:cxnLst/>
            <a:rect l="l" t="t" r="r" b="b"/>
            <a:pathLst>
              <a:path w="11658" h="11689" extrusionOk="0">
                <a:moveTo>
                  <a:pt x="7877" y="1386"/>
                </a:moveTo>
                <a:cubicBezTo>
                  <a:pt x="9232" y="1386"/>
                  <a:pt x="10303" y="2458"/>
                  <a:pt x="10303" y="3781"/>
                </a:cubicBezTo>
                <a:lnTo>
                  <a:pt x="10303" y="4883"/>
                </a:lnTo>
                <a:cubicBezTo>
                  <a:pt x="10240" y="4883"/>
                  <a:pt x="10209" y="4946"/>
                  <a:pt x="10177" y="4946"/>
                </a:cubicBezTo>
                <a:cubicBezTo>
                  <a:pt x="10019" y="4190"/>
                  <a:pt x="9704" y="3529"/>
                  <a:pt x="9200" y="2962"/>
                </a:cubicBezTo>
                <a:lnTo>
                  <a:pt x="7720" y="4442"/>
                </a:lnTo>
                <a:cubicBezTo>
                  <a:pt x="8192" y="5072"/>
                  <a:pt x="8318" y="5860"/>
                  <a:pt x="8098" y="6648"/>
                </a:cubicBezTo>
                <a:cubicBezTo>
                  <a:pt x="8003" y="6868"/>
                  <a:pt x="7877" y="7057"/>
                  <a:pt x="7720" y="7278"/>
                </a:cubicBezTo>
                <a:lnTo>
                  <a:pt x="9200" y="8727"/>
                </a:lnTo>
                <a:cubicBezTo>
                  <a:pt x="9673" y="8160"/>
                  <a:pt x="10019" y="7498"/>
                  <a:pt x="10177" y="6742"/>
                </a:cubicBezTo>
                <a:cubicBezTo>
                  <a:pt x="10209" y="6742"/>
                  <a:pt x="10240" y="6805"/>
                  <a:pt x="10303" y="6805"/>
                </a:cubicBezTo>
                <a:lnTo>
                  <a:pt x="10303" y="7908"/>
                </a:lnTo>
                <a:cubicBezTo>
                  <a:pt x="10303" y="9231"/>
                  <a:pt x="9232" y="10302"/>
                  <a:pt x="7877" y="10302"/>
                </a:cubicBezTo>
                <a:lnTo>
                  <a:pt x="6774" y="10302"/>
                </a:lnTo>
                <a:cubicBezTo>
                  <a:pt x="6774" y="10271"/>
                  <a:pt x="6743" y="10208"/>
                  <a:pt x="6743" y="10176"/>
                </a:cubicBezTo>
                <a:cubicBezTo>
                  <a:pt x="7499" y="10019"/>
                  <a:pt x="8161" y="9704"/>
                  <a:pt x="8728" y="9200"/>
                </a:cubicBezTo>
                <a:lnTo>
                  <a:pt x="7279" y="7750"/>
                </a:lnTo>
                <a:cubicBezTo>
                  <a:pt x="7058" y="7908"/>
                  <a:pt x="6869" y="8002"/>
                  <a:pt x="6648" y="8097"/>
                </a:cubicBezTo>
                <a:cubicBezTo>
                  <a:pt x="6365" y="8160"/>
                  <a:pt x="6081" y="8223"/>
                  <a:pt x="5861" y="8223"/>
                </a:cubicBezTo>
                <a:cubicBezTo>
                  <a:pt x="5325" y="8223"/>
                  <a:pt x="4821" y="8065"/>
                  <a:pt x="4443" y="7750"/>
                </a:cubicBezTo>
                <a:lnTo>
                  <a:pt x="2962" y="9200"/>
                </a:lnTo>
                <a:cubicBezTo>
                  <a:pt x="3529" y="9672"/>
                  <a:pt x="4191" y="10019"/>
                  <a:pt x="4947" y="10176"/>
                </a:cubicBezTo>
                <a:cubicBezTo>
                  <a:pt x="4947" y="10208"/>
                  <a:pt x="4916" y="10271"/>
                  <a:pt x="4916" y="10302"/>
                </a:cubicBezTo>
                <a:lnTo>
                  <a:pt x="3813" y="10302"/>
                </a:lnTo>
                <a:cubicBezTo>
                  <a:pt x="2458" y="10302"/>
                  <a:pt x="1387" y="9231"/>
                  <a:pt x="1387" y="7908"/>
                </a:cubicBezTo>
                <a:lnTo>
                  <a:pt x="1387" y="6805"/>
                </a:lnTo>
                <a:cubicBezTo>
                  <a:pt x="1450" y="6805"/>
                  <a:pt x="1482" y="6742"/>
                  <a:pt x="1513" y="6742"/>
                </a:cubicBezTo>
                <a:cubicBezTo>
                  <a:pt x="1671" y="7498"/>
                  <a:pt x="1986" y="8160"/>
                  <a:pt x="2490" y="8727"/>
                </a:cubicBezTo>
                <a:lnTo>
                  <a:pt x="3971" y="7278"/>
                </a:lnTo>
                <a:cubicBezTo>
                  <a:pt x="3498" y="6648"/>
                  <a:pt x="3372" y="5860"/>
                  <a:pt x="3592" y="5072"/>
                </a:cubicBezTo>
                <a:cubicBezTo>
                  <a:pt x="3687" y="4820"/>
                  <a:pt x="3813" y="4631"/>
                  <a:pt x="3971" y="4442"/>
                </a:cubicBezTo>
                <a:lnTo>
                  <a:pt x="2490" y="2962"/>
                </a:lnTo>
                <a:cubicBezTo>
                  <a:pt x="2017" y="3529"/>
                  <a:pt x="1671" y="4190"/>
                  <a:pt x="1513" y="4946"/>
                </a:cubicBezTo>
                <a:cubicBezTo>
                  <a:pt x="1482" y="4946"/>
                  <a:pt x="1450" y="4883"/>
                  <a:pt x="1387" y="4883"/>
                </a:cubicBezTo>
                <a:lnTo>
                  <a:pt x="1387" y="3781"/>
                </a:lnTo>
                <a:cubicBezTo>
                  <a:pt x="1387" y="2458"/>
                  <a:pt x="2458" y="1386"/>
                  <a:pt x="3813" y="1386"/>
                </a:cubicBezTo>
                <a:lnTo>
                  <a:pt x="4916" y="1386"/>
                </a:lnTo>
                <a:cubicBezTo>
                  <a:pt x="4916" y="1418"/>
                  <a:pt x="4947" y="1481"/>
                  <a:pt x="4947" y="1512"/>
                </a:cubicBezTo>
                <a:cubicBezTo>
                  <a:pt x="4191" y="1670"/>
                  <a:pt x="3529" y="1985"/>
                  <a:pt x="2962" y="2489"/>
                </a:cubicBezTo>
                <a:lnTo>
                  <a:pt x="4443" y="3938"/>
                </a:lnTo>
                <a:cubicBezTo>
                  <a:pt x="4632" y="3781"/>
                  <a:pt x="4821" y="3686"/>
                  <a:pt x="5073" y="3592"/>
                </a:cubicBezTo>
                <a:cubicBezTo>
                  <a:pt x="5339" y="3496"/>
                  <a:pt x="5605" y="3451"/>
                  <a:pt x="5865" y="3451"/>
                </a:cubicBezTo>
                <a:cubicBezTo>
                  <a:pt x="6375" y="3451"/>
                  <a:pt x="6861" y="3625"/>
                  <a:pt x="7279" y="3938"/>
                </a:cubicBezTo>
                <a:lnTo>
                  <a:pt x="8728" y="2489"/>
                </a:lnTo>
                <a:cubicBezTo>
                  <a:pt x="8161" y="2016"/>
                  <a:pt x="7499" y="1670"/>
                  <a:pt x="6743" y="1512"/>
                </a:cubicBezTo>
                <a:cubicBezTo>
                  <a:pt x="6743" y="1481"/>
                  <a:pt x="6774" y="1418"/>
                  <a:pt x="6774" y="1386"/>
                </a:cubicBezTo>
                <a:close/>
                <a:moveTo>
                  <a:pt x="5829" y="0"/>
                </a:moveTo>
                <a:cubicBezTo>
                  <a:pt x="5420" y="0"/>
                  <a:pt x="5010" y="315"/>
                  <a:pt x="4884" y="725"/>
                </a:cubicBezTo>
                <a:lnTo>
                  <a:pt x="3782" y="725"/>
                </a:lnTo>
                <a:cubicBezTo>
                  <a:pt x="2112" y="725"/>
                  <a:pt x="726" y="2111"/>
                  <a:pt x="726" y="3781"/>
                </a:cubicBezTo>
                <a:lnTo>
                  <a:pt x="726" y="4883"/>
                </a:lnTo>
                <a:cubicBezTo>
                  <a:pt x="316" y="5041"/>
                  <a:pt x="1" y="5419"/>
                  <a:pt x="1" y="5829"/>
                </a:cubicBezTo>
                <a:cubicBezTo>
                  <a:pt x="1" y="6270"/>
                  <a:pt x="316" y="6679"/>
                  <a:pt x="726" y="6774"/>
                </a:cubicBezTo>
                <a:lnTo>
                  <a:pt x="726" y="7876"/>
                </a:lnTo>
                <a:cubicBezTo>
                  <a:pt x="726" y="9578"/>
                  <a:pt x="2112" y="10964"/>
                  <a:pt x="3782" y="10964"/>
                </a:cubicBezTo>
                <a:lnTo>
                  <a:pt x="4884" y="10964"/>
                </a:lnTo>
                <a:cubicBezTo>
                  <a:pt x="5042" y="11342"/>
                  <a:pt x="5420" y="11688"/>
                  <a:pt x="5829" y="11688"/>
                </a:cubicBezTo>
                <a:cubicBezTo>
                  <a:pt x="6270" y="11688"/>
                  <a:pt x="6680" y="11342"/>
                  <a:pt x="6774" y="10964"/>
                </a:cubicBezTo>
                <a:lnTo>
                  <a:pt x="7877" y="10964"/>
                </a:lnTo>
                <a:cubicBezTo>
                  <a:pt x="9578" y="10964"/>
                  <a:pt x="10965" y="9578"/>
                  <a:pt x="10965" y="7876"/>
                </a:cubicBezTo>
                <a:lnTo>
                  <a:pt x="10965" y="6774"/>
                </a:lnTo>
                <a:cubicBezTo>
                  <a:pt x="11343" y="6616"/>
                  <a:pt x="11658" y="6270"/>
                  <a:pt x="11658" y="5829"/>
                </a:cubicBezTo>
                <a:cubicBezTo>
                  <a:pt x="11658" y="5419"/>
                  <a:pt x="11343" y="5072"/>
                  <a:pt x="10965" y="4883"/>
                </a:cubicBezTo>
                <a:lnTo>
                  <a:pt x="10965" y="3781"/>
                </a:lnTo>
                <a:cubicBezTo>
                  <a:pt x="10965" y="2111"/>
                  <a:pt x="9578" y="725"/>
                  <a:pt x="7877" y="725"/>
                </a:cubicBezTo>
                <a:lnTo>
                  <a:pt x="6774" y="725"/>
                </a:lnTo>
                <a:cubicBezTo>
                  <a:pt x="6617" y="315"/>
                  <a:pt x="6270" y="0"/>
                  <a:pt x="5829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79" name="Google Shape;6365;p53">
            <a:extLst>
              <a:ext uri="{FF2B5EF4-FFF2-40B4-BE49-F238E27FC236}">
                <a16:creationId xmlns:a16="http://schemas.microsoft.com/office/drawing/2014/main" id="{D6A9214B-0CAF-B5E3-8409-4EF8D1A70BD8}"/>
              </a:ext>
            </a:extLst>
          </p:cNvPr>
          <p:cNvGrpSpPr/>
          <p:nvPr/>
        </p:nvGrpSpPr>
        <p:grpSpPr>
          <a:xfrm>
            <a:off x="10365160" y="4553032"/>
            <a:ext cx="513436" cy="512074"/>
            <a:chOff x="-30345325" y="3184750"/>
            <a:chExt cx="292225" cy="291450"/>
          </a:xfrm>
          <a:solidFill>
            <a:srgbClr val="054B99"/>
          </a:solidFill>
        </p:grpSpPr>
        <p:sp>
          <p:nvSpPr>
            <p:cNvPr id="2480" name="Google Shape;6366;p53">
              <a:extLst>
                <a:ext uri="{FF2B5EF4-FFF2-40B4-BE49-F238E27FC236}">
                  <a16:creationId xmlns:a16="http://schemas.microsoft.com/office/drawing/2014/main" id="{698A5B9F-FAB1-ABD5-8B79-309DCD51E7B7}"/>
                </a:ext>
              </a:extLst>
            </p:cNvPr>
            <p:cNvSpPr/>
            <p:nvPr/>
          </p:nvSpPr>
          <p:spPr>
            <a:xfrm>
              <a:off x="-30328000" y="3184750"/>
              <a:ext cx="258375" cy="120950"/>
            </a:xfrm>
            <a:custGeom>
              <a:avLst/>
              <a:gdLst/>
              <a:ahLst/>
              <a:cxnLst/>
              <a:rect l="l" t="t" r="r" b="b"/>
              <a:pathLst>
                <a:path w="10335" h="4838" extrusionOk="0">
                  <a:moveTo>
                    <a:pt x="1040" y="0"/>
                  </a:moveTo>
                  <a:cubicBezTo>
                    <a:pt x="473" y="0"/>
                    <a:pt x="1" y="473"/>
                    <a:pt x="1" y="1071"/>
                  </a:cubicBezTo>
                  <a:lnTo>
                    <a:pt x="1" y="2458"/>
                  </a:lnTo>
                  <a:cubicBezTo>
                    <a:pt x="1" y="2993"/>
                    <a:pt x="473" y="3466"/>
                    <a:pt x="1040" y="3466"/>
                  </a:cubicBezTo>
                  <a:lnTo>
                    <a:pt x="2048" y="3466"/>
                  </a:lnTo>
                  <a:lnTo>
                    <a:pt x="2048" y="4505"/>
                  </a:lnTo>
                  <a:cubicBezTo>
                    <a:pt x="2048" y="4663"/>
                    <a:pt x="2143" y="4757"/>
                    <a:pt x="2269" y="4820"/>
                  </a:cubicBezTo>
                  <a:cubicBezTo>
                    <a:pt x="2300" y="4831"/>
                    <a:pt x="2339" y="4838"/>
                    <a:pt x="2380" y="4838"/>
                  </a:cubicBezTo>
                  <a:cubicBezTo>
                    <a:pt x="2461" y="4838"/>
                    <a:pt x="2552" y="4810"/>
                    <a:pt x="2615" y="4726"/>
                  </a:cubicBezTo>
                  <a:lnTo>
                    <a:pt x="3876" y="3466"/>
                  </a:lnTo>
                  <a:lnTo>
                    <a:pt x="6365" y="3466"/>
                  </a:lnTo>
                  <a:lnTo>
                    <a:pt x="7625" y="4726"/>
                  </a:lnTo>
                  <a:cubicBezTo>
                    <a:pt x="7688" y="4810"/>
                    <a:pt x="7765" y="4838"/>
                    <a:pt x="7846" y="4838"/>
                  </a:cubicBezTo>
                  <a:cubicBezTo>
                    <a:pt x="7887" y="4838"/>
                    <a:pt x="7929" y="4831"/>
                    <a:pt x="7971" y="4820"/>
                  </a:cubicBezTo>
                  <a:cubicBezTo>
                    <a:pt x="8097" y="4789"/>
                    <a:pt x="8160" y="4631"/>
                    <a:pt x="8160" y="4505"/>
                  </a:cubicBezTo>
                  <a:lnTo>
                    <a:pt x="8160" y="3466"/>
                  </a:lnTo>
                  <a:lnTo>
                    <a:pt x="9231" y="3466"/>
                  </a:lnTo>
                  <a:cubicBezTo>
                    <a:pt x="9862" y="3466"/>
                    <a:pt x="10334" y="2993"/>
                    <a:pt x="10334" y="2458"/>
                  </a:cubicBezTo>
                  <a:lnTo>
                    <a:pt x="10334" y="1071"/>
                  </a:lnTo>
                  <a:cubicBezTo>
                    <a:pt x="10334" y="536"/>
                    <a:pt x="9862" y="0"/>
                    <a:pt x="92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6367;p53">
              <a:extLst>
                <a:ext uri="{FF2B5EF4-FFF2-40B4-BE49-F238E27FC236}">
                  <a16:creationId xmlns:a16="http://schemas.microsoft.com/office/drawing/2014/main" id="{75AE7071-2FF7-C93B-D1A1-246D1E1826E9}"/>
                </a:ext>
              </a:extLst>
            </p:cNvPr>
            <p:cNvSpPr/>
            <p:nvPr/>
          </p:nvSpPr>
          <p:spPr>
            <a:xfrm>
              <a:off x="-30310675" y="3322575"/>
              <a:ext cx="68550" cy="69350"/>
            </a:xfrm>
            <a:custGeom>
              <a:avLst/>
              <a:gdLst/>
              <a:ahLst/>
              <a:cxnLst/>
              <a:rect l="l" t="t" r="r" b="b"/>
              <a:pathLst>
                <a:path w="2742" h="2774" extrusionOk="0">
                  <a:moveTo>
                    <a:pt x="1387" y="1"/>
                  </a:moveTo>
                  <a:cubicBezTo>
                    <a:pt x="599" y="1"/>
                    <a:pt x="1" y="631"/>
                    <a:pt x="1" y="1387"/>
                  </a:cubicBezTo>
                  <a:cubicBezTo>
                    <a:pt x="1" y="2143"/>
                    <a:pt x="599" y="2773"/>
                    <a:pt x="1387" y="2773"/>
                  </a:cubicBezTo>
                  <a:cubicBezTo>
                    <a:pt x="2143" y="2773"/>
                    <a:pt x="2742" y="2143"/>
                    <a:pt x="2742" y="1387"/>
                  </a:cubicBezTo>
                  <a:cubicBezTo>
                    <a:pt x="2742" y="631"/>
                    <a:pt x="2143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6368;p53">
              <a:extLst>
                <a:ext uri="{FF2B5EF4-FFF2-40B4-BE49-F238E27FC236}">
                  <a16:creationId xmlns:a16="http://schemas.microsoft.com/office/drawing/2014/main" id="{0621F286-DD0A-1AA5-7EA4-214A8E7CEE43}"/>
                </a:ext>
              </a:extLst>
            </p:cNvPr>
            <p:cNvSpPr/>
            <p:nvPr/>
          </p:nvSpPr>
          <p:spPr>
            <a:xfrm>
              <a:off x="-30345325" y="3408425"/>
              <a:ext cx="137075" cy="67775"/>
            </a:xfrm>
            <a:custGeom>
              <a:avLst/>
              <a:gdLst/>
              <a:ahLst/>
              <a:cxnLst/>
              <a:rect l="l" t="t" r="r" b="b"/>
              <a:pathLst>
                <a:path w="5483" h="2711" extrusionOk="0">
                  <a:moveTo>
                    <a:pt x="2741" y="1"/>
                  </a:moveTo>
                  <a:cubicBezTo>
                    <a:pt x="1387" y="1"/>
                    <a:pt x="221" y="1040"/>
                    <a:pt x="32" y="2332"/>
                  </a:cubicBezTo>
                  <a:cubicBezTo>
                    <a:pt x="0" y="2521"/>
                    <a:pt x="158" y="2710"/>
                    <a:pt x="378" y="2710"/>
                  </a:cubicBezTo>
                  <a:lnTo>
                    <a:pt x="5104" y="2710"/>
                  </a:lnTo>
                  <a:cubicBezTo>
                    <a:pt x="5325" y="2710"/>
                    <a:pt x="5482" y="2521"/>
                    <a:pt x="5482" y="2332"/>
                  </a:cubicBezTo>
                  <a:cubicBezTo>
                    <a:pt x="5262" y="977"/>
                    <a:pt x="4128" y="1"/>
                    <a:pt x="27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6369;p53">
              <a:extLst>
                <a:ext uri="{FF2B5EF4-FFF2-40B4-BE49-F238E27FC236}">
                  <a16:creationId xmlns:a16="http://schemas.microsoft.com/office/drawing/2014/main" id="{D419E4DF-A220-4BCD-53B7-85E72DFF1836}"/>
                </a:ext>
              </a:extLst>
            </p:cNvPr>
            <p:cNvSpPr/>
            <p:nvPr/>
          </p:nvSpPr>
          <p:spPr>
            <a:xfrm>
              <a:off x="-30156300" y="3322575"/>
              <a:ext cx="68550" cy="69350"/>
            </a:xfrm>
            <a:custGeom>
              <a:avLst/>
              <a:gdLst/>
              <a:ahLst/>
              <a:cxnLst/>
              <a:rect l="l" t="t" r="r" b="b"/>
              <a:pathLst>
                <a:path w="2742" h="2774" extrusionOk="0">
                  <a:moveTo>
                    <a:pt x="1387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1" y="2143"/>
                    <a:pt x="631" y="2773"/>
                    <a:pt x="1387" y="2773"/>
                  </a:cubicBezTo>
                  <a:cubicBezTo>
                    <a:pt x="2111" y="2773"/>
                    <a:pt x="2742" y="2143"/>
                    <a:pt x="2742" y="1387"/>
                  </a:cubicBezTo>
                  <a:cubicBezTo>
                    <a:pt x="2742" y="631"/>
                    <a:pt x="2111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6370;p53">
              <a:extLst>
                <a:ext uri="{FF2B5EF4-FFF2-40B4-BE49-F238E27FC236}">
                  <a16:creationId xmlns:a16="http://schemas.microsoft.com/office/drawing/2014/main" id="{B3EEC2D3-D723-EAD1-997D-2B6F4AE75316}"/>
                </a:ext>
              </a:extLst>
            </p:cNvPr>
            <p:cNvSpPr/>
            <p:nvPr/>
          </p:nvSpPr>
          <p:spPr>
            <a:xfrm>
              <a:off x="-30190950" y="3408425"/>
              <a:ext cx="137850" cy="67775"/>
            </a:xfrm>
            <a:custGeom>
              <a:avLst/>
              <a:gdLst/>
              <a:ahLst/>
              <a:cxnLst/>
              <a:rect l="l" t="t" r="r" b="b"/>
              <a:pathLst>
                <a:path w="5514" h="2711" extrusionOk="0">
                  <a:moveTo>
                    <a:pt x="2773" y="1"/>
                  </a:moveTo>
                  <a:cubicBezTo>
                    <a:pt x="1387" y="1"/>
                    <a:pt x="252" y="1040"/>
                    <a:pt x="32" y="2332"/>
                  </a:cubicBezTo>
                  <a:cubicBezTo>
                    <a:pt x="0" y="2521"/>
                    <a:pt x="158" y="2710"/>
                    <a:pt x="410" y="2710"/>
                  </a:cubicBezTo>
                  <a:lnTo>
                    <a:pt x="5167" y="2710"/>
                  </a:lnTo>
                  <a:cubicBezTo>
                    <a:pt x="5356" y="2710"/>
                    <a:pt x="5514" y="2521"/>
                    <a:pt x="5514" y="2332"/>
                  </a:cubicBezTo>
                  <a:cubicBezTo>
                    <a:pt x="5293" y="977"/>
                    <a:pt x="4128" y="1"/>
                    <a:pt x="27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85" name="Google Shape;6371;p53">
            <a:extLst>
              <a:ext uri="{FF2B5EF4-FFF2-40B4-BE49-F238E27FC236}">
                <a16:creationId xmlns:a16="http://schemas.microsoft.com/office/drawing/2014/main" id="{2740EB7C-6532-622E-6016-42CC869DEE1A}"/>
              </a:ext>
            </a:extLst>
          </p:cNvPr>
          <p:cNvGrpSpPr/>
          <p:nvPr/>
        </p:nvGrpSpPr>
        <p:grpSpPr>
          <a:xfrm>
            <a:off x="1312689" y="4553030"/>
            <a:ext cx="512074" cy="512074"/>
            <a:chOff x="-35481425" y="3202075"/>
            <a:chExt cx="291450" cy="291450"/>
          </a:xfrm>
          <a:solidFill>
            <a:srgbClr val="054B99"/>
          </a:solidFill>
        </p:grpSpPr>
        <p:sp>
          <p:nvSpPr>
            <p:cNvPr id="2486" name="Google Shape;6372;p53">
              <a:extLst>
                <a:ext uri="{FF2B5EF4-FFF2-40B4-BE49-F238E27FC236}">
                  <a16:creationId xmlns:a16="http://schemas.microsoft.com/office/drawing/2014/main" id="{BDCFFFD7-9E7F-D3F3-63EA-DD183D8E6424}"/>
                </a:ext>
              </a:extLst>
            </p:cNvPr>
            <p:cNvSpPr/>
            <p:nvPr/>
          </p:nvSpPr>
          <p:spPr>
            <a:xfrm>
              <a:off x="-35414475" y="3304600"/>
              <a:ext cx="154400" cy="85975"/>
            </a:xfrm>
            <a:custGeom>
              <a:avLst/>
              <a:gdLst/>
              <a:ahLst/>
              <a:cxnLst/>
              <a:rect l="l" t="t" r="r" b="b"/>
              <a:pathLst>
                <a:path w="6176" h="3439" extrusionOk="0">
                  <a:moveTo>
                    <a:pt x="4433" y="0"/>
                  </a:moveTo>
                  <a:cubicBezTo>
                    <a:pt x="4393" y="0"/>
                    <a:pt x="4354" y="8"/>
                    <a:pt x="4317" y="26"/>
                  </a:cubicBezTo>
                  <a:cubicBezTo>
                    <a:pt x="4191" y="58"/>
                    <a:pt x="4128" y="216"/>
                    <a:pt x="4128" y="342"/>
                  </a:cubicBezTo>
                  <a:lnTo>
                    <a:pt x="4128" y="1003"/>
                  </a:lnTo>
                  <a:lnTo>
                    <a:pt x="2048" y="1003"/>
                  </a:lnTo>
                  <a:lnTo>
                    <a:pt x="2048" y="342"/>
                  </a:lnTo>
                  <a:cubicBezTo>
                    <a:pt x="2048" y="184"/>
                    <a:pt x="1954" y="58"/>
                    <a:pt x="1828" y="26"/>
                  </a:cubicBezTo>
                  <a:cubicBezTo>
                    <a:pt x="1793" y="15"/>
                    <a:pt x="1750" y="8"/>
                    <a:pt x="1705" y="8"/>
                  </a:cubicBezTo>
                  <a:cubicBezTo>
                    <a:pt x="1626" y="8"/>
                    <a:pt x="1541" y="30"/>
                    <a:pt x="1481" y="89"/>
                  </a:cubicBezTo>
                  <a:lnTo>
                    <a:pt x="95" y="1476"/>
                  </a:lnTo>
                  <a:cubicBezTo>
                    <a:pt x="0" y="1602"/>
                    <a:pt x="0" y="1822"/>
                    <a:pt x="95" y="1948"/>
                  </a:cubicBezTo>
                  <a:lnTo>
                    <a:pt x="1481" y="3334"/>
                  </a:lnTo>
                  <a:cubicBezTo>
                    <a:pt x="1548" y="3379"/>
                    <a:pt x="1646" y="3424"/>
                    <a:pt x="1732" y="3424"/>
                  </a:cubicBezTo>
                  <a:cubicBezTo>
                    <a:pt x="1767" y="3424"/>
                    <a:pt x="1800" y="3416"/>
                    <a:pt x="1828" y="3398"/>
                  </a:cubicBezTo>
                  <a:cubicBezTo>
                    <a:pt x="1954" y="3366"/>
                    <a:pt x="2048" y="3208"/>
                    <a:pt x="2048" y="3082"/>
                  </a:cubicBezTo>
                  <a:lnTo>
                    <a:pt x="2048" y="2421"/>
                  </a:lnTo>
                  <a:lnTo>
                    <a:pt x="4128" y="2421"/>
                  </a:lnTo>
                  <a:lnTo>
                    <a:pt x="4128" y="3082"/>
                  </a:lnTo>
                  <a:cubicBezTo>
                    <a:pt x="4128" y="3240"/>
                    <a:pt x="4191" y="3366"/>
                    <a:pt x="4317" y="3398"/>
                  </a:cubicBezTo>
                  <a:cubicBezTo>
                    <a:pt x="4369" y="3424"/>
                    <a:pt x="4426" y="3439"/>
                    <a:pt x="4483" y="3439"/>
                  </a:cubicBezTo>
                  <a:cubicBezTo>
                    <a:pt x="4562" y="3439"/>
                    <a:pt x="4639" y="3408"/>
                    <a:pt x="4695" y="3334"/>
                  </a:cubicBezTo>
                  <a:lnTo>
                    <a:pt x="6049" y="1948"/>
                  </a:lnTo>
                  <a:cubicBezTo>
                    <a:pt x="6175" y="1822"/>
                    <a:pt x="6175" y="1602"/>
                    <a:pt x="6049" y="1476"/>
                  </a:cubicBezTo>
                  <a:lnTo>
                    <a:pt x="4695" y="89"/>
                  </a:lnTo>
                  <a:cubicBezTo>
                    <a:pt x="4628" y="45"/>
                    <a:pt x="4530" y="0"/>
                    <a:pt x="44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6373;p53">
              <a:extLst>
                <a:ext uri="{FF2B5EF4-FFF2-40B4-BE49-F238E27FC236}">
                  <a16:creationId xmlns:a16="http://schemas.microsoft.com/office/drawing/2014/main" id="{D40EE964-B215-6CC4-C254-DD493B009E46}"/>
                </a:ext>
              </a:extLst>
            </p:cNvPr>
            <p:cNvSpPr/>
            <p:nvPr/>
          </p:nvSpPr>
          <p:spPr>
            <a:xfrm>
              <a:off x="-35413700" y="3202075"/>
              <a:ext cx="34700" cy="103200"/>
            </a:xfrm>
            <a:custGeom>
              <a:avLst/>
              <a:gdLst/>
              <a:ahLst/>
              <a:cxnLst/>
              <a:rect l="l" t="t" r="r" b="b"/>
              <a:pathLst>
                <a:path w="1388" h="4128" extrusionOk="0">
                  <a:moveTo>
                    <a:pt x="1" y="0"/>
                  </a:moveTo>
                  <a:lnTo>
                    <a:pt x="1" y="4127"/>
                  </a:lnTo>
                  <a:lnTo>
                    <a:pt x="348" y="4127"/>
                  </a:lnTo>
                  <a:cubicBezTo>
                    <a:pt x="915" y="4127"/>
                    <a:pt x="1387" y="3655"/>
                    <a:pt x="1387" y="3088"/>
                  </a:cubicBezTo>
                  <a:lnTo>
                    <a:pt x="1387" y="1009"/>
                  </a:lnTo>
                  <a:cubicBezTo>
                    <a:pt x="1387" y="473"/>
                    <a:pt x="915" y="0"/>
                    <a:pt x="3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6374;p53">
              <a:extLst>
                <a:ext uri="{FF2B5EF4-FFF2-40B4-BE49-F238E27FC236}">
                  <a16:creationId xmlns:a16="http://schemas.microsoft.com/office/drawing/2014/main" id="{5E1D7BA2-5EFA-CB2A-EC02-0B138D63A959}"/>
                </a:ext>
              </a:extLst>
            </p:cNvPr>
            <p:cNvSpPr/>
            <p:nvPr/>
          </p:nvSpPr>
          <p:spPr>
            <a:xfrm>
              <a:off x="-35413700" y="3389525"/>
              <a:ext cx="34700" cy="103250"/>
            </a:xfrm>
            <a:custGeom>
              <a:avLst/>
              <a:gdLst/>
              <a:ahLst/>
              <a:cxnLst/>
              <a:rect l="l" t="t" r="r" b="b"/>
              <a:pathLst>
                <a:path w="1388" h="4130" extrusionOk="0">
                  <a:moveTo>
                    <a:pt x="1" y="1"/>
                  </a:moveTo>
                  <a:lnTo>
                    <a:pt x="1" y="4128"/>
                  </a:lnTo>
                  <a:lnTo>
                    <a:pt x="348" y="4128"/>
                  </a:lnTo>
                  <a:cubicBezTo>
                    <a:pt x="367" y="4129"/>
                    <a:pt x="386" y="4129"/>
                    <a:pt x="405" y="4129"/>
                  </a:cubicBezTo>
                  <a:cubicBezTo>
                    <a:pt x="946" y="4129"/>
                    <a:pt x="1387" y="3698"/>
                    <a:pt x="1387" y="3119"/>
                  </a:cubicBezTo>
                  <a:lnTo>
                    <a:pt x="1387" y="1040"/>
                  </a:lnTo>
                  <a:cubicBezTo>
                    <a:pt x="1387" y="473"/>
                    <a:pt x="915" y="1"/>
                    <a:pt x="3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6375;p53">
              <a:extLst>
                <a:ext uri="{FF2B5EF4-FFF2-40B4-BE49-F238E27FC236}">
                  <a16:creationId xmlns:a16="http://schemas.microsoft.com/office/drawing/2014/main" id="{1D372283-E7B1-A15F-12BF-D5F698CAA732}"/>
                </a:ext>
              </a:extLst>
            </p:cNvPr>
            <p:cNvSpPr/>
            <p:nvPr/>
          </p:nvSpPr>
          <p:spPr>
            <a:xfrm>
              <a:off x="-35292400" y="3202075"/>
              <a:ext cx="33900" cy="103200"/>
            </a:xfrm>
            <a:custGeom>
              <a:avLst/>
              <a:gdLst/>
              <a:ahLst/>
              <a:cxnLst/>
              <a:rect l="l" t="t" r="r" b="b"/>
              <a:pathLst>
                <a:path w="1356" h="4128" extrusionOk="0">
                  <a:moveTo>
                    <a:pt x="1009" y="0"/>
                  </a:moveTo>
                  <a:cubicBezTo>
                    <a:pt x="473" y="0"/>
                    <a:pt x="1" y="473"/>
                    <a:pt x="1" y="1009"/>
                  </a:cubicBezTo>
                  <a:lnTo>
                    <a:pt x="1" y="3088"/>
                  </a:lnTo>
                  <a:cubicBezTo>
                    <a:pt x="1" y="3655"/>
                    <a:pt x="410" y="4127"/>
                    <a:pt x="1009" y="4127"/>
                  </a:cubicBezTo>
                  <a:lnTo>
                    <a:pt x="1355" y="4127"/>
                  </a:lnTo>
                  <a:lnTo>
                    <a:pt x="13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6376;p53">
              <a:extLst>
                <a:ext uri="{FF2B5EF4-FFF2-40B4-BE49-F238E27FC236}">
                  <a16:creationId xmlns:a16="http://schemas.microsoft.com/office/drawing/2014/main" id="{52E5B9F4-0EA8-C1DF-5ACD-2C6A653327FF}"/>
                </a:ext>
              </a:extLst>
            </p:cNvPr>
            <p:cNvSpPr/>
            <p:nvPr/>
          </p:nvSpPr>
          <p:spPr>
            <a:xfrm>
              <a:off x="-35241200" y="3202850"/>
              <a:ext cx="51225" cy="290675"/>
            </a:xfrm>
            <a:custGeom>
              <a:avLst/>
              <a:gdLst/>
              <a:ahLst/>
              <a:cxnLst/>
              <a:rect l="l" t="t" r="r" b="b"/>
              <a:pathLst>
                <a:path w="2049" h="11627" extrusionOk="0">
                  <a:moveTo>
                    <a:pt x="1" y="1"/>
                  </a:moveTo>
                  <a:lnTo>
                    <a:pt x="1" y="11626"/>
                  </a:lnTo>
                  <a:cubicBezTo>
                    <a:pt x="1135" y="11469"/>
                    <a:pt x="2048" y="10460"/>
                    <a:pt x="2048" y="9263"/>
                  </a:cubicBezTo>
                  <a:lnTo>
                    <a:pt x="2048" y="2395"/>
                  </a:lnTo>
                  <a:cubicBezTo>
                    <a:pt x="2048" y="1167"/>
                    <a:pt x="1135" y="158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6377;p53">
              <a:extLst>
                <a:ext uri="{FF2B5EF4-FFF2-40B4-BE49-F238E27FC236}">
                  <a16:creationId xmlns:a16="http://schemas.microsoft.com/office/drawing/2014/main" id="{4981AFDA-33E8-481B-398C-27EC8816DF8E}"/>
                </a:ext>
              </a:extLst>
            </p:cNvPr>
            <p:cNvSpPr/>
            <p:nvPr/>
          </p:nvSpPr>
          <p:spPr>
            <a:xfrm>
              <a:off x="-35292400" y="3389525"/>
              <a:ext cx="33900" cy="104000"/>
            </a:xfrm>
            <a:custGeom>
              <a:avLst/>
              <a:gdLst/>
              <a:ahLst/>
              <a:cxnLst/>
              <a:rect l="l" t="t" r="r" b="b"/>
              <a:pathLst>
                <a:path w="1356" h="4160" extrusionOk="0"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3119"/>
                  </a:lnTo>
                  <a:cubicBezTo>
                    <a:pt x="1" y="3718"/>
                    <a:pt x="410" y="4159"/>
                    <a:pt x="1009" y="4159"/>
                  </a:cubicBezTo>
                  <a:lnTo>
                    <a:pt x="1355" y="4159"/>
                  </a:lnTo>
                  <a:lnTo>
                    <a:pt x="135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6378;p53">
              <a:extLst>
                <a:ext uri="{FF2B5EF4-FFF2-40B4-BE49-F238E27FC236}">
                  <a16:creationId xmlns:a16="http://schemas.microsoft.com/office/drawing/2014/main" id="{53EFD854-2833-CBF5-3AF1-40E0E125BE2C}"/>
                </a:ext>
              </a:extLst>
            </p:cNvPr>
            <p:cNvSpPr/>
            <p:nvPr/>
          </p:nvSpPr>
          <p:spPr>
            <a:xfrm>
              <a:off x="-35481425" y="3202075"/>
              <a:ext cx="51225" cy="289875"/>
            </a:xfrm>
            <a:custGeom>
              <a:avLst/>
              <a:gdLst/>
              <a:ahLst/>
              <a:cxnLst/>
              <a:rect l="l" t="t" r="r" b="b"/>
              <a:pathLst>
                <a:path w="2049" h="11595" extrusionOk="0">
                  <a:moveTo>
                    <a:pt x="2048" y="0"/>
                  </a:moveTo>
                  <a:cubicBezTo>
                    <a:pt x="883" y="158"/>
                    <a:pt x="1" y="1166"/>
                    <a:pt x="1" y="2363"/>
                  </a:cubicBezTo>
                  <a:lnTo>
                    <a:pt x="1" y="9200"/>
                  </a:lnTo>
                  <a:cubicBezTo>
                    <a:pt x="1" y="10460"/>
                    <a:pt x="851" y="11437"/>
                    <a:pt x="2048" y="11594"/>
                  </a:cubicBezTo>
                  <a:lnTo>
                    <a:pt x="204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93" name="Google Shape;6379;p53">
            <a:extLst>
              <a:ext uri="{FF2B5EF4-FFF2-40B4-BE49-F238E27FC236}">
                <a16:creationId xmlns:a16="http://schemas.microsoft.com/office/drawing/2014/main" id="{1DED70E3-1F9C-6F09-7059-3DA9D1FBC002}"/>
              </a:ext>
            </a:extLst>
          </p:cNvPr>
          <p:cNvGrpSpPr/>
          <p:nvPr/>
        </p:nvGrpSpPr>
        <p:grpSpPr>
          <a:xfrm>
            <a:off x="1312008" y="5192354"/>
            <a:ext cx="513436" cy="510669"/>
            <a:chOff x="-35482200" y="3561225"/>
            <a:chExt cx="292225" cy="290650"/>
          </a:xfrm>
          <a:solidFill>
            <a:srgbClr val="054B99"/>
          </a:solidFill>
        </p:grpSpPr>
        <p:sp>
          <p:nvSpPr>
            <p:cNvPr id="2494" name="Google Shape;6380;p53">
              <a:extLst>
                <a:ext uri="{FF2B5EF4-FFF2-40B4-BE49-F238E27FC236}">
                  <a16:creationId xmlns:a16="http://schemas.microsoft.com/office/drawing/2014/main" id="{2B868B2E-52D2-A9F0-F5A6-4E9DDF7BF651}"/>
                </a:ext>
              </a:extLst>
            </p:cNvPr>
            <p:cNvSpPr/>
            <p:nvPr/>
          </p:nvSpPr>
          <p:spPr>
            <a:xfrm>
              <a:off x="-35482200" y="3749475"/>
              <a:ext cx="292225" cy="102400"/>
            </a:xfrm>
            <a:custGeom>
              <a:avLst/>
              <a:gdLst/>
              <a:ahLst/>
              <a:cxnLst/>
              <a:rect l="l" t="t" r="r" b="b"/>
              <a:pathLst>
                <a:path w="11689" h="4096" extrusionOk="0">
                  <a:moveTo>
                    <a:pt x="1701" y="0"/>
                  </a:moveTo>
                  <a:cubicBezTo>
                    <a:pt x="1040" y="0"/>
                    <a:pt x="473" y="315"/>
                    <a:pt x="63" y="819"/>
                  </a:cubicBezTo>
                  <a:cubicBezTo>
                    <a:pt x="0" y="945"/>
                    <a:pt x="0" y="1040"/>
                    <a:pt x="32" y="1166"/>
                  </a:cubicBezTo>
                  <a:cubicBezTo>
                    <a:pt x="63" y="1292"/>
                    <a:pt x="189" y="1355"/>
                    <a:pt x="347" y="1355"/>
                  </a:cubicBezTo>
                  <a:lnTo>
                    <a:pt x="1008" y="1355"/>
                  </a:lnTo>
                  <a:cubicBezTo>
                    <a:pt x="1418" y="1355"/>
                    <a:pt x="1670" y="1670"/>
                    <a:pt x="1670" y="2048"/>
                  </a:cubicBezTo>
                  <a:cubicBezTo>
                    <a:pt x="1670" y="2426"/>
                    <a:pt x="1355" y="2710"/>
                    <a:pt x="1008" y="2710"/>
                  </a:cubicBezTo>
                  <a:lnTo>
                    <a:pt x="347" y="2710"/>
                  </a:lnTo>
                  <a:cubicBezTo>
                    <a:pt x="221" y="2710"/>
                    <a:pt x="95" y="2773"/>
                    <a:pt x="32" y="2899"/>
                  </a:cubicBezTo>
                  <a:cubicBezTo>
                    <a:pt x="0" y="3025"/>
                    <a:pt x="0" y="3151"/>
                    <a:pt x="63" y="3245"/>
                  </a:cubicBezTo>
                  <a:cubicBezTo>
                    <a:pt x="410" y="3781"/>
                    <a:pt x="1040" y="4096"/>
                    <a:pt x="1701" y="4096"/>
                  </a:cubicBezTo>
                  <a:cubicBezTo>
                    <a:pt x="2615" y="4096"/>
                    <a:pt x="3371" y="3497"/>
                    <a:pt x="3655" y="2710"/>
                  </a:cubicBezTo>
                  <a:lnTo>
                    <a:pt x="8065" y="2710"/>
                  </a:lnTo>
                  <a:cubicBezTo>
                    <a:pt x="8317" y="3497"/>
                    <a:pt x="9073" y="4096"/>
                    <a:pt x="9987" y="4096"/>
                  </a:cubicBezTo>
                  <a:cubicBezTo>
                    <a:pt x="10649" y="4096"/>
                    <a:pt x="11247" y="3781"/>
                    <a:pt x="11594" y="3245"/>
                  </a:cubicBezTo>
                  <a:cubicBezTo>
                    <a:pt x="11688" y="3119"/>
                    <a:pt x="11688" y="3025"/>
                    <a:pt x="11625" y="2899"/>
                  </a:cubicBezTo>
                  <a:cubicBezTo>
                    <a:pt x="11594" y="2773"/>
                    <a:pt x="11468" y="2710"/>
                    <a:pt x="11310" y="2710"/>
                  </a:cubicBezTo>
                  <a:lnTo>
                    <a:pt x="10649" y="2710"/>
                  </a:lnTo>
                  <a:cubicBezTo>
                    <a:pt x="10271" y="2710"/>
                    <a:pt x="9987" y="2395"/>
                    <a:pt x="9987" y="2048"/>
                  </a:cubicBezTo>
                  <a:cubicBezTo>
                    <a:pt x="9987" y="1670"/>
                    <a:pt x="10302" y="1355"/>
                    <a:pt x="10649" y="1355"/>
                  </a:cubicBezTo>
                  <a:lnTo>
                    <a:pt x="11310" y="1355"/>
                  </a:lnTo>
                  <a:cubicBezTo>
                    <a:pt x="11436" y="1355"/>
                    <a:pt x="11562" y="1292"/>
                    <a:pt x="11625" y="1166"/>
                  </a:cubicBezTo>
                  <a:cubicBezTo>
                    <a:pt x="11688" y="1040"/>
                    <a:pt x="11688" y="945"/>
                    <a:pt x="11594" y="819"/>
                  </a:cubicBezTo>
                  <a:cubicBezTo>
                    <a:pt x="11247" y="315"/>
                    <a:pt x="10649" y="0"/>
                    <a:pt x="9987" y="0"/>
                  </a:cubicBezTo>
                  <a:cubicBezTo>
                    <a:pt x="9073" y="0"/>
                    <a:pt x="8349" y="567"/>
                    <a:pt x="8065" y="1355"/>
                  </a:cubicBezTo>
                  <a:lnTo>
                    <a:pt x="3655" y="1355"/>
                  </a:lnTo>
                  <a:cubicBezTo>
                    <a:pt x="3371" y="567"/>
                    <a:pt x="2615" y="0"/>
                    <a:pt x="17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6381;p53">
              <a:extLst>
                <a:ext uri="{FF2B5EF4-FFF2-40B4-BE49-F238E27FC236}">
                  <a16:creationId xmlns:a16="http://schemas.microsoft.com/office/drawing/2014/main" id="{269403C5-1FFC-32D6-78E4-9FCDECFDE1AE}"/>
                </a:ext>
              </a:extLst>
            </p:cNvPr>
            <p:cNvSpPr/>
            <p:nvPr/>
          </p:nvSpPr>
          <p:spPr>
            <a:xfrm>
              <a:off x="-35371150" y="3561225"/>
              <a:ext cx="68550" cy="68550"/>
            </a:xfrm>
            <a:custGeom>
              <a:avLst/>
              <a:gdLst/>
              <a:ahLst/>
              <a:cxnLst/>
              <a:rect l="l" t="t" r="r" b="b"/>
              <a:pathLst>
                <a:path w="2742" h="2742" extrusionOk="0">
                  <a:moveTo>
                    <a:pt x="1355" y="1"/>
                  </a:moveTo>
                  <a:cubicBezTo>
                    <a:pt x="630" y="1"/>
                    <a:pt x="0" y="631"/>
                    <a:pt x="0" y="1387"/>
                  </a:cubicBezTo>
                  <a:cubicBezTo>
                    <a:pt x="0" y="2111"/>
                    <a:pt x="630" y="2741"/>
                    <a:pt x="1355" y="2741"/>
                  </a:cubicBezTo>
                  <a:cubicBezTo>
                    <a:pt x="2111" y="2741"/>
                    <a:pt x="2741" y="2111"/>
                    <a:pt x="2741" y="1387"/>
                  </a:cubicBezTo>
                  <a:cubicBezTo>
                    <a:pt x="2741" y="631"/>
                    <a:pt x="2111" y="1"/>
                    <a:pt x="13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6382;p53">
              <a:extLst>
                <a:ext uri="{FF2B5EF4-FFF2-40B4-BE49-F238E27FC236}">
                  <a16:creationId xmlns:a16="http://schemas.microsoft.com/office/drawing/2014/main" id="{56D57140-2347-F9B5-44DB-BDB662067610}"/>
                </a:ext>
              </a:extLst>
            </p:cNvPr>
            <p:cNvSpPr/>
            <p:nvPr/>
          </p:nvSpPr>
          <p:spPr>
            <a:xfrm>
              <a:off x="-35405025" y="3647075"/>
              <a:ext cx="136275" cy="119750"/>
            </a:xfrm>
            <a:custGeom>
              <a:avLst/>
              <a:gdLst/>
              <a:ahLst/>
              <a:cxnLst/>
              <a:rect l="l" t="t" r="r" b="b"/>
              <a:pathLst>
                <a:path w="5451" h="4790" extrusionOk="0">
                  <a:moveTo>
                    <a:pt x="2710" y="1"/>
                  </a:moveTo>
                  <a:cubicBezTo>
                    <a:pt x="1387" y="1"/>
                    <a:pt x="253" y="1009"/>
                    <a:pt x="32" y="2300"/>
                  </a:cubicBezTo>
                  <a:cubicBezTo>
                    <a:pt x="1" y="2521"/>
                    <a:pt x="158" y="2710"/>
                    <a:pt x="410" y="2710"/>
                  </a:cubicBezTo>
                  <a:lnTo>
                    <a:pt x="2395" y="2710"/>
                  </a:lnTo>
                  <a:lnTo>
                    <a:pt x="2395" y="4789"/>
                  </a:lnTo>
                  <a:lnTo>
                    <a:pt x="3088" y="4789"/>
                  </a:lnTo>
                  <a:lnTo>
                    <a:pt x="3088" y="2710"/>
                  </a:lnTo>
                  <a:lnTo>
                    <a:pt x="5073" y="2710"/>
                  </a:lnTo>
                  <a:cubicBezTo>
                    <a:pt x="5293" y="2710"/>
                    <a:pt x="5451" y="2521"/>
                    <a:pt x="5451" y="2300"/>
                  </a:cubicBezTo>
                  <a:cubicBezTo>
                    <a:pt x="5230" y="977"/>
                    <a:pt x="4096" y="1"/>
                    <a:pt x="27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97" name="Google Shape;6383;p53">
            <a:extLst>
              <a:ext uri="{FF2B5EF4-FFF2-40B4-BE49-F238E27FC236}">
                <a16:creationId xmlns:a16="http://schemas.microsoft.com/office/drawing/2014/main" id="{791B332C-818A-A55E-A394-7BB14BE82F88}"/>
              </a:ext>
            </a:extLst>
          </p:cNvPr>
          <p:cNvGrpSpPr/>
          <p:nvPr/>
        </p:nvGrpSpPr>
        <p:grpSpPr>
          <a:xfrm>
            <a:off x="1312689" y="5822037"/>
            <a:ext cx="512074" cy="512030"/>
            <a:chOff x="-35481425" y="3919600"/>
            <a:chExt cx="291450" cy="291425"/>
          </a:xfrm>
          <a:solidFill>
            <a:srgbClr val="054B99"/>
          </a:solidFill>
        </p:grpSpPr>
        <p:sp>
          <p:nvSpPr>
            <p:cNvPr id="2498" name="Google Shape;6384;p53">
              <a:extLst>
                <a:ext uri="{FF2B5EF4-FFF2-40B4-BE49-F238E27FC236}">
                  <a16:creationId xmlns:a16="http://schemas.microsoft.com/office/drawing/2014/main" id="{AECDE9D7-34E5-4294-B9FA-7BE88115A34D}"/>
                </a:ext>
              </a:extLst>
            </p:cNvPr>
            <p:cNvSpPr/>
            <p:nvPr/>
          </p:nvSpPr>
          <p:spPr>
            <a:xfrm>
              <a:off x="-35327050" y="4125150"/>
              <a:ext cx="84300" cy="85100"/>
            </a:xfrm>
            <a:custGeom>
              <a:avLst/>
              <a:gdLst/>
              <a:ahLst/>
              <a:cxnLst/>
              <a:rect l="l" t="t" r="r" b="b"/>
              <a:pathLst>
                <a:path w="3372" h="3404" extrusionOk="0">
                  <a:moveTo>
                    <a:pt x="3025" y="1"/>
                  </a:moveTo>
                  <a:cubicBezTo>
                    <a:pt x="2836" y="1"/>
                    <a:pt x="2678" y="159"/>
                    <a:pt x="2678" y="348"/>
                  </a:cubicBezTo>
                  <a:lnTo>
                    <a:pt x="2678" y="1041"/>
                  </a:lnTo>
                  <a:cubicBezTo>
                    <a:pt x="2678" y="1576"/>
                    <a:pt x="2206" y="2049"/>
                    <a:pt x="1639" y="2049"/>
                  </a:cubicBezTo>
                  <a:lnTo>
                    <a:pt x="1103" y="2049"/>
                  </a:lnTo>
                  <a:lnTo>
                    <a:pt x="1229" y="1923"/>
                  </a:lnTo>
                  <a:cubicBezTo>
                    <a:pt x="1387" y="1860"/>
                    <a:pt x="1387" y="1608"/>
                    <a:pt x="1261" y="1513"/>
                  </a:cubicBezTo>
                  <a:cubicBezTo>
                    <a:pt x="1198" y="1450"/>
                    <a:pt x="1111" y="1419"/>
                    <a:pt x="1024" y="1419"/>
                  </a:cubicBezTo>
                  <a:cubicBezTo>
                    <a:pt x="938" y="1419"/>
                    <a:pt x="851" y="1450"/>
                    <a:pt x="788" y="1513"/>
                  </a:cubicBezTo>
                  <a:lnTo>
                    <a:pt x="127" y="2175"/>
                  </a:lnTo>
                  <a:cubicBezTo>
                    <a:pt x="1" y="2301"/>
                    <a:pt x="1" y="2521"/>
                    <a:pt x="127" y="2647"/>
                  </a:cubicBezTo>
                  <a:lnTo>
                    <a:pt x="788" y="3309"/>
                  </a:lnTo>
                  <a:cubicBezTo>
                    <a:pt x="851" y="3372"/>
                    <a:pt x="938" y="3404"/>
                    <a:pt x="1024" y="3404"/>
                  </a:cubicBezTo>
                  <a:cubicBezTo>
                    <a:pt x="1111" y="3404"/>
                    <a:pt x="1198" y="3372"/>
                    <a:pt x="1261" y="3309"/>
                  </a:cubicBezTo>
                  <a:cubicBezTo>
                    <a:pt x="1387" y="3183"/>
                    <a:pt x="1387" y="2962"/>
                    <a:pt x="1261" y="2836"/>
                  </a:cubicBezTo>
                  <a:lnTo>
                    <a:pt x="1135" y="2710"/>
                  </a:lnTo>
                  <a:lnTo>
                    <a:pt x="1702" y="2710"/>
                  </a:lnTo>
                  <a:cubicBezTo>
                    <a:pt x="2647" y="2710"/>
                    <a:pt x="3372" y="1986"/>
                    <a:pt x="3372" y="1041"/>
                  </a:cubicBezTo>
                  <a:lnTo>
                    <a:pt x="3372" y="348"/>
                  </a:lnTo>
                  <a:cubicBezTo>
                    <a:pt x="3372" y="159"/>
                    <a:pt x="3214" y="1"/>
                    <a:pt x="30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6385;p53">
              <a:extLst>
                <a:ext uri="{FF2B5EF4-FFF2-40B4-BE49-F238E27FC236}">
                  <a16:creationId xmlns:a16="http://schemas.microsoft.com/office/drawing/2014/main" id="{69A915BE-1404-5639-1C21-F6E90EE7C370}"/>
                </a:ext>
              </a:extLst>
            </p:cNvPr>
            <p:cNvSpPr/>
            <p:nvPr/>
          </p:nvSpPr>
          <p:spPr>
            <a:xfrm>
              <a:off x="-35429450" y="3921175"/>
              <a:ext cx="84300" cy="85075"/>
            </a:xfrm>
            <a:custGeom>
              <a:avLst/>
              <a:gdLst/>
              <a:ahLst/>
              <a:cxnLst/>
              <a:rect l="l" t="t" r="r" b="b"/>
              <a:pathLst>
                <a:path w="3372" h="3403" extrusionOk="0">
                  <a:moveTo>
                    <a:pt x="2360" y="0"/>
                  </a:moveTo>
                  <a:cubicBezTo>
                    <a:pt x="2269" y="0"/>
                    <a:pt x="2175" y="32"/>
                    <a:pt x="2112" y="95"/>
                  </a:cubicBezTo>
                  <a:cubicBezTo>
                    <a:pt x="2017" y="221"/>
                    <a:pt x="2017" y="441"/>
                    <a:pt x="2112" y="567"/>
                  </a:cubicBezTo>
                  <a:lnTo>
                    <a:pt x="2238" y="693"/>
                  </a:lnTo>
                  <a:lnTo>
                    <a:pt x="1702" y="693"/>
                  </a:lnTo>
                  <a:cubicBezTo>
                    <a:pt x="757" y="693"/>
                    <a:pt x="1" y="1418"/>
                    <a:pt x="1" y="2363"/>
                  </a:cubicBezTo>
                  <a:lnTo>
                    <a:pt x="1" y="3056"/>
                  </a:lnTo>
                  <a:cubicBezTo>
                    <a:pt x="1" y="3245"/>
                    <a:pt x="158" y="3403"/>
                    <a:pt x="347" y="3403"/>
                  </a:cubicBezTo>
                  <a:cubicBezTo>
                    <a:pt x="536" y="3403"/>
                    <a:pt x="694" y="3245"/>
                    <a:pt x="694" y="3056"/>
                  </a:cubicBezTo>
                  <a:lnTo>
                    <a:pt x="694" y="2332"/>
                  </a:lnTo>
                  <a:cubicBezTo>
                    <a:pt x="694" y="1796"/>
                    <a:pt x="1167" y="1292"/>
                    <a:pt x="1734" y="1292"/>
                  </a:cubicBezTo>
                  <a:lnTo>
                    <a:pt x="2269" y="1292"/>
                  </a:lnTo>
                  <a:lnTo>
                    <a:pt x="2175" y="1418"/>
                  </a:lnTo>
                  <a:cubicBezTo>
                    <a:pt x="2017" y="1544"/>
                    <a:pt x="2017" y="1733"/>
                    <a:pt x="2112" y="1891"/>
                  </a:cubicBezTo>
                  <a:cubicBezTo>
                    <a:pt x="2175" y="1954"/>
                    <a:pt x="2269" y="1985"/>
                    <a:pt x="2360" y="1985"/>
                  </a:cubicBezTo>
                  <a:cubicBezTo>
                    <a:pt x="2450" y="1985"/>
                    <a:pt x="2537" y="1954"/>
                    <a:pt x="2584" y="1891"/>
                  </a:cubicBezTo>
                  <a:lnTo>
                    <a:pt x="3277" y="1229"/>
                  </a:lnTo>
                  <a:cubicBezTo>
                    <a:pt x="3372" y="1103"/>
                    <a:pt x="3372" y="882"/>
                    <a:pt x="3277" y="756"/>
                  </a:cubicBezTo>
                  <a:lnTo>
                    <a:pt x="2584" y="95"/>
                  </a:lnTo>
                  <a:cubicBezTo>
                    <a:pt x="2537" y="32"/>
                    <a:pt x="2450" y="0"/>
                    <a:pt x="23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6386;p53">
              <a:extLst>
                <a:ext uri="{FF2B5EF4-FFF2-40B4-BE49-F238E27FC236}">
                  <a16:creationId xmlns:a16="http://schemas.microsoft.com/office/drawing/2014/main" id="{9AD9C607-DDD0-30E5-53B0-5BF93C3548A6}"/>
                </a:ext>
              </a:extLst>
            </p:cNvPr>
            <p:cNvSpPr/>
            <p:nvPr/>
          </p:nvSpPr>
          <p:spPr>
            <a:xfrm>
              <a:off x="-35481425" y="4021975"/>
              <a:ext cx="137075" cy="35475"/>
            </a:xfrm>
            <a:custGeom>
              <a:avLst/>
              <a:gdLst/>
              <a:ahLst/>
              <a:cxnLst/>
              <a:rect l="l" t="t" r="r" b="b"/>
              <a:pathLst>
                <a:path w="5483" h="1419" extrusionOk="0">
                  <a:moveTo>
                    <a:pt x="1009" y="1"/>
                  </a:moveTo>
                  <a:cubicBezTo>
                    <a:pt x="473" y="1"/>
                    <a:pt x="1" y="473"/>
                    <a:pt x="1" y="1072"/>
                  </a:cubicBezTo>
                  <a:lnTo>
                    <a:pt x="1" y="1419"/>
                  </a:lnTo>
                  <a:lnTo>
                    <a:pt x="5482" y="1419"/>
                  </a:lnTo>
                  <a:lnTo>
                    <a:pt x="5482" y="1072"/>
                  </a:lnTo>
                  <a:lnTo>
                    <a:pt x="5451" y="1072"/>
                  </a:lnTo>
                  <a:cubicBezTo>
                    <a:pt x="5451" y="505"/>
                    <a:pt x="5010" y="1"/>
                    <a:pt x="44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6387;p53">
              <a:extLst>
                <a:ext uri="{FF2B5EF4-FFF2-40B4-BE49-F238E27FC236}">
                  <a16:creationId xmlns:a16="http://schemas.microsoft.com/office/drawing/2014/main" id="{CC3947B9-C445-C4BC-B2B4-0CB9395D6F00}"/>
                </a:ext>
              </a:extLst>
            </p:cNvPr>
            <p:cNvSpPr/>
            <p:nvPr/>
          </p:nvSpPr>
          <p:spPr>
            <a:xfrm>
              <a:off x="-35481425" y="4073975"/>
              <a:ext cx="136275" cy="85875"/>
            </a:xfrm>
            <a:custGeom>
              <a:avLst/>
              <a:gdLst/>
              <a:ahLst/>
              <a:cxnLst/>
              <a:rect l="l" t="t" r="r" b="b"/>
              <a:pathLst>
                <a:path w="5451" h="3435" extrusionOk="0">
                  <a:moveTo>
                    <a:pt x="1" y="0"/>
                  </a:moveTo>
                  <a:lnTo>
                    <a:pt x="1" y="3434"/>
                  </a:lnTo>
                  <a:lnTo>
                    <a:pt x="5451" y="3434"/>
                  </a:lnTo>
                  <a:lnTo>
                    <a:pt x="54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6388;p53">
              <a:extLst>
                <a:ext uri="{FF2B5EF4-FFF2-40B4-BE49-F238E27FC236}">
                  <a16:creationId xmlns:a16="http://schemas.microsoft.com/office/drawing/2014/main" id="{4DE40C85-93B3-E597-CE18-3B43958CCFFF}"/>
                </a:ext>
              </a:extLst>
            </p:cNvPr>
            <p:cNvSpPr/>
            <p:nvPr/>
          </p:nvSpPr>
          <p:spPr>
            <a:xfrm>
              <a:off x="-35481425" y="4176350"/>
              <a:ext cx="136275" cy="34675"/>
            </a:xfrm>
            <a:custGeom>
              <a:avLst/>
              <a:gdLst/>
              <a:ahLst/>
              <a:cxnLst/>
              <a:rect l="l" t="t" r="r" b="b"/>
              <a:pathLst>
                <a:path w="5451" h="1387" extrusionOk="0">
                  <a:moveTo>
                    <a:pt x="1" y="1"/>
                  </a:moveTo>
                  <a:lnTo>
                    <a:pt x="1" y="347"/>
                  </a:lnTo>
                  <a:cubicBezTo>
                    <a:pt x="1" y="946"/>
                    <a:pt x="410" y="1387"/>
                    <a:pt x="1009" y="1387"/>
                  </a:cubicBezTo>
                  <a:lnTo>
                    <a:pt x="4443" y="1387"/>
                  </a:lnTo>
                  <a:cubicBezTo>
                    <a:pt x="4978" y="1387"/>
                    <a:pt x="5451" y="914"/>
                    <a:pt x="5451" y="347"/>
                  </a:cubicBezTo>
                  <a:lnTo>
                    <a:pt x="545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6389;p53">
              <a:extLst>
                <a:ext uri="{FF2B5EF4-FFF2-40B4-BE49-F238E27FC236}">
                  <a16:creationId xmlns:a16="http://schemas.microsoft.com/office/drawing/2014/main" id="{78975EDE-6A4F-1AC0-A86E-4EDE38DBF658}"/>
                </a:ext>
              </a:extLst>
            </p:cNvPr>
            <p:cNvSpPr/>
            <p:nvPr/>
          </p:nvSpPr>
          <p:spPr>
            <a:xfrm>
              <a:off x="-35327050" y="3919600"/>
              <a:ext cx="137075" cy="33875"/>
            </a:xfrm>
            <a:custGeom>
              <a:avLst/>
              <a:gdLst/>
              <a:ahLst/>
              <a:cxnLst/>
              <a:rect l="l" t="t" r="r" b="b"/>
              <a:pathLst>
                <a:path w="5483" h="1355" extrusionOk="0">
                  <a:moveTo>
                    <a:pt x="1009" y="0"/>
                  </a:moveTo>
                  <a:cubicBezTo>
                    <a:pt x="473" y="0"/>
                    <a:pt x="1" y="473"/>
                    <a:pt x="1" y="1008"/>
                  </a:cubicBezTo>
                  <a:lnTo>
                    <a:pt x="1" y="1355"/>
                  </a:lnTo>
                  <a:lnTo>
                    <a:pt x="5482" y="1355"/>
                  </a:lnTo>
                  <a:lnTo>
                    <a:pt x="5482" y="1008"/>
                  </a:lnTo>
                  <a:cubicBezTo>
                    <a:pt x="5482" y="473"/>
                    <a:pt x="5010" y="0"/>
                    <a:pt x="44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6390;p53">
              <a:extLst>
                <a:ext uri="{FF2B5EF4-FFF2-40B4-BE49-F238E27FC236}">
                  <a16:creationId xmlns:a16="http://schemas.microsoft.com/office/drawing/2014/main" id="{B6286930-213D-6233-5B64-3D9DFDA2D2FA}"/>
                </a:ext>
              </a:extLst>
            </p:cNvPr>
            <p:cNvSpPr/>
            <p:nvPr/>
          </p:nvSpPr>
          <p:spPr>
            <a:xfrm>
              <a:off x="-35327825" y="3970800"/>
              <a:ext cx="136275" cy="85875"/>
            </a:xfrm>
            <a:custGeom>
              <a:avLst/>
              <a:gdLst/>
              <a:ahLst/>
              <a:cxnLst/>
              <a:rect l="l" t="t" r="r" b="b"/>
              <a:pathLst>
                <a:path w="5451" h="3435" extrusionOk="0">
                  <a:moveTo>
                    <a:pt x="0" y="0"/>
                  </a:moveTo>
                  <a:lnTo>
                    <a:pt x="0" y="3434"/>
                  </a:lnTo>
                  <a:lnTo>
                    <a:pt x="5450" y="3434"/>
                  </a:lnTo>
                  <a:lnTo>
                    <a:pt x="54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6391;p53">
              <a:extLst>
                <a:ext uri="{FF2B5EF4-FFF2-40B4-BE49-F238E27FC236}">
                  <a16:creationId xmlns:a16="http://schemas.microsoft.com/office/drawing/2014/main" id="{C39EB8E1-EED2-ADDF-7343-B7BBB92CFA70}"/>
                </a:ext>
              </a:extLst>
            </p:cNvPr>
            <p:cNvSpPr/>
            <p:nvPr/>
          </p:nvSpPr>
          <p:spPr>
            <a:xfrm>
              <a:off x="-35327825" y="4073975"/>
              <a:ext cx="136275" cy="35450"/>
            </a:xfrm>
            <a:custGeom>
              <a:avLst/>
              <a:gdLst/>
              <a:ahLst/>
              <a:cxnLst/>
              <a:rect l="l" t="t" r="r" b="b"/>
              <a:pathLst>
                <a:path w="5451" h="1418" extrusionOk="0">
                  <a:moveTo>
                    <a:pt x="0" y="0"/>
                  </a:moveTo>
                  <a:lnTo>
                    <a:pt x="0" y="347"/>
                  </a:lnTo>
                  <a:cubicBezTo>
                    <a:pt x="0" y="914"/>
                    <a:pt x="473" y="1418"/>
                    <a:pt x="1008" y="1418"/>
                  </a:cubicBezTo>
                  <a:lnTo>
                    <a:pt x="4442" y="1418"/>
                  </a:lnTo>
                  <a:cubicBezTo>
                    <a:pt x="4978" y="1418"/>
                    <a:pt x="5450" y="945"/>
                    <a:pt x="5450" y="347"/>
                  </a:cubicBezTo>
                  <a:lnTo>
                    <a:pt x="54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06" name="Google Shape;6392;p53">
            <a:extLst>
              <a:ext uri="{FF2B5EF4-FFF2-40B4-BE49-F238E27FC236}">
                <a16:creationId xmlns:a16="http://schemas.microsoft.com/office/drawing/2014/main" id="{1ABC1BDC-6ABC-9ADB-2E7D-6E9C70807B45}"/>
              </a:ext>
            </a:extLst>
          </p:cNvPr>
          <p:cNvGrpSpPr/>
          <p:nvPr/>
        </p:nvGrpSpPr>
        <p:grpSpPr>
          <a:xfrm>
            <a:off x="4549858" y="4553731"/>
            <a:ext cx="517608" cy="510669"/>
            <a:chOff x="-33645475" y="3228075"/>
            <a:chExt cx="294600" cy="290650"/>
          </a:xfrm>
          <a:solidFill>
            <a:srgbClr val="054B99"/>
          </a:solidFill>
        </p:grpSpPr>
        <p:sp>
          <p:nvSpPr>
            <p:cNvPr id="2507" name="Google Shape;6393;p53">
              <a:extLst>
                <a:ext uri="{FF2B5EF4-FFF2-40B4-BE49-F238E27FC236}">
                  <a16:creationId xmlns:a16="http://schemas.microsoft.com/office/drawing/2014/main" id="{4D5D1C13-27C3-9FA8-2C76-C42D7BD5FB76}"/>
                </a:ext>
              </a:extLst>
            </p:cNvPr>
            <p:cNvSpPr/>
            <p:nvPr/>
          </p:nvSpPr>
          <p:spPr>
            <a:xfrm>
              <a:off x="-33456450" y="3261925"/>
              <a:ext cx="84300" cy="85100"/>
            </a:xfrm>
            <a:custGeom>
              <a:avLst/>
              <a:gdLst/>
              <a:ahLst/>
              <a:cxnLst/>
              <a:rect l="l" t="t" r="r" b="b"/>
              <a:pathLst>
                <a:path w="3372" h="340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1009" y="694"/>
                  </a:lnTo>
                  <a:cubicBezTo>
                    <a:pt x="1576" y="694"/>
                    <a:pt x="2049" y="1166"/>
                    <a:pt x="2049" y="1733"/>
                  </a:cubicBezTo>
                  <a:lnTo>
                    <a:pt x="2049" y="2269"/>
                  </a:lnTo>
                  <a:lnTo>
                    <a:pt x="1923" y="2175"/>
                  </a:lnTo>
                  <a:cubicBezTo>
                    <a:pt x="1860" y="2112"/>
                    <a:pt x="1773" y="2080"/>
                    <a:pt x="1686" y="2080"/>
                  </a:cubicBezTo>
                  <a:cubicBezTo>
                    <a:pt x="1600" y="2080"/>
                    <a:pt x="1513" y="2112"/>
                    <a:pt x="1450" y="2175"/>
                  </a:cubicBezTo>
                  <a:cubicBezTo>
                    <a:pt x="1324" y="2269"/>
                    <a:pt x="1324" y="2521"/>
                    <a:pt x="1450" y="2647"/>
                  </a:cubicBezTo>
                  <a:lnTo>
                    <a:pt x="2112" y="3309"/>
                  </a:lnTo>
                  <a:cubicBezTo>
                    <a:pt x="2175" y="3372"/>
                    <a:pt x="2269" y="3403"/>
                    <a:pt x="2360" y="3403"/>
                  </a:cubicBezTo>
                  <a:cubicBezTo>
                    <a:pt x="2450" y="3403"/>
                    <a:pt x="2537" y="3372"/>
                    <a:pt x="2584" y="3309"/>
                  </a:cubicBezTo>
                  <a:lnTo>
                    <a:pt x="3277" y="2647"/>
                  </a:lnTo>
                  <a:cubicBezTo>
                    <a:pt x="3372" y="2521"/>
                    <a:pt x="3372" y="2269"/>
                    <a:pt x="3277" y="2175"/>
                  </a:cubicBezTo>
                  <a:cubicBezTo>
                    <a:pt x="3214" y="2112"/>
                    <a:pt x="3120" y="2080"/>
                    <a:pt x="3029" y="2080"/>
                  </a:cubicBezTo>
                  <a:cubicBezTo>
                    <a:pt x="2939" y="2080"/>
                    <a:pt x="2852" y="2112"/>
                    <a:pt x="2805" y="2175"/>
                  </a:cubicBezTo>
                  <a:lnTo>
                    <a:pt x="2679" y="2269"/>
                  </a:lnTo>
                  <a:lnTo>
                    <a:pt x="2679" y="1733"/>
                  </a:lnTo>
                  <a:cubicBezTo>
                    <a:pt x="2742" y="788"/>
                    <a:pt x="1954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6394;p53">
              <a:extLst>
                <a:ext uri="{FF2B5EF4-FFF2-40B4-BE49-F238E27FC236}">
                  <a16:creationId xmlns:a16="http://schemas.microsoft.com/office/drawing/2014/main" id="{C5C0FBA3-1263-B4CA-93D6-DD4006B656D4}"/>
                </a:ext>
              </a:extLst>
            </p:cNvPr>
            <p:cNvSpPr/>
            <p:nvPr/>
          </p:nvSpPr>
          <p:spPr>
            <a:xfrm>
              <a:off x="-33575375" y="3433625"/>
              <a:ext cx="85075" cy="85100"/>
            </a:xfrm>
            <a:custGeom>
              <a:avLst/>
              <a:gdLst/>
              <a:ahLst/>
              <a:cxnLst/>
              <a:rect l="l" t="t" r="r" b="b"/>
              <a:pathLst>
                <a:path w="3403" h="3404" extrusionOk="0">
                  <a:moveTo>
                    <a:pt x="1013" y="1"/>
                  </a:moveTo>
                  <a:cubicBezTo>
                    <a:pt x="922" y="1"/>
                    <a:pt x="835" y="32"/>
                    <a:pt x="788" y="95"/>
                  </a:cubicBezTo>
                  <a:lnTo>
                    <a:pt x="127" y="757"/>
                  </a:lnTo>
                  <a:cubicBezTo>
                    <a:pt x="1" y="883"/>
                    <a:pt x="1" y="1135"/>
                    <a:pt x="127" y="1229"/>
                  </a:cubicBezTo>
                  <a:cubicBezTo>
                    <a:pt x="174" y="1292"/>
                    <a:pt x="260" y="1324"/>
                    <a:pt x="351" y="1324"/>
                  </a:cubicBezTo>
                  <a:cubicBezTo>
                    <a:pt x="442" y="1324"/>
                    <a:pt x="536" y="1292"/>
                    <a:pt x="599" y="1229"/>
                  </a:cubicBezTo>
                  <a:lnTo>
                    <a:pt x="694" y="1135"/>
                  </a:lnTo>
                  <a:lnTo>
                    <a:pt x="694" y="1671"/>
                  </a:lnTo>
                  <a:cubicBezTo>
                    <a:pt x="694" y="2616"/>
                    <a:pt x="1450" y="3372"/>
                    <a:pt x="2395" y="3372"/>
                  </a:cubicBezTo>
                  <a:lnTo>
                    <a:pt x="3057" y="3372"/>
                  </a:lnTo>
                  <a:lnTo>
                    <a:pt x="3057" y="3403"/>
                  </a:lnTo>
                  <a:cubicBezTo>
                    <a:pt x="3246" y="3403"/>
                    <a:pt x="3403" y="3246"/>
                    <a:pt x="3403" y="3057"/>
                  </a:cubicBezTo>
                  <a:cubicBezTo>
                    <a:pt x="3403" y="2868"/>
                    <a:pt x="3246" y="2710"/>
                    <a:pt x="3057" y="2710"/>
                  </a:cubicBezTo>
                  <a:lnTo>
                    <a:pt x="2363" y="2710"/>
                  </a:lnTo>
                  <a:cubicBezTo>
                    <a:pt x="1796" y="2710"/>
                    <a:pt x="1324" y="2238"/>
                    <a:pt x="1324" y="1671"/>
                  </a:cubicBezTo>
                  <a:lnTo>
                    <a:pt x="1324" y="1135"/>
                  </a:lnTo>
                  <a:lnTo>
                    <a:pt x="1450" y="1229"/>
                  </a:lnTo>
                  <a:cubicBezTo>
                    <a:pt x="1513" y="1292"/>
                    <a:pt x="1599" y="1324"/>
                    <a:pt x="1686" y="1324"/>
                  </a:cubicBezTo>
                  <a:cubicBezTo>
                    <a:pt x="1773" y="1324"/>
                    <a:pt x="1859" y="1292"/>
                    <a:pt x="1922" y="1229"/>
                  </a:cubicBezTo>
                  <a:cubicBezTo>
                    <a:pt x="2048" y="1135"/>
                    <a:pt x="2048" y="883"/>
                    <a:pt x="1922" y="757"/>
                  </a:cubicBezTo>
                  <a:lnTo>
                    <a:pt x="1261" y="95"/>
                  </a:lnTo>
                  <a:cubicBezTo>
                    <a:pt x="1198" y="32"/>
                    <a:pt x="1103" y="1"/>
                    <a:pt x="10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6395;p53">
              <a:extLst>
                <a:ext uri="{FF2B5EF4-FFF2-40B4-BE49-F238E27FC236}">
                  <a16:creationId xmlns:a16="http://schemas.microsoft.com/office/drawing/2014/main" id="{070D4CC3-A65A-7A12-F1E5-E0FE31A77510}"/>
                </a:ext>
              </a:extLst>
            </p:cNvPr>
            <p:cNvSpPr/>
            <p:nvPr/>
          </p:nvSpPr>
          <p:spPr>
            <a:xfrm>
              <a:off x="-33645475" y="3228075"/>
              <a:ext cx="206375" cy="153600"/>
            </a:xfrm>
            <a:custGeom>
              <a:avLst/>
              <a:gdLst/>
              <a:ahLst/>
              <a:cxnLst/>
              <a:rect l="l" t="t" r="r" b="b"/>
              <a:pathLst>
                <a:path w="8255" h="6144" extrusionOk="0">
                  <a:moveTo>
                    <a:pt x="4191" y="0"/>
                  </a:moveTo>
                  <a:cubicBezTo>
                    <a:pt x="2300" y="0"/>
                    <a:pt x="757" y="1544"/>
                    <a:pt x="757" y="3434"/>
                  </a:cubicBezTo>
                  <a:lnTo>
                    <a:pt x="757" y="3529"/>
                  </a:lnTo>
                  <a:cubicBezTo>
                    <a:pt x="347" y="3686"/>
                    <a:pt x="95" y="4033"/>
                    <a:pt x="95" y="4474"/>
                  </a:cubicBezTo>
                  <a:lnTo>
                    <a:pt x="95" y="5135"/>
                  </a:lnTo>
                  <a:cubicBezTo>
                    <a:pt x="1" y="5671"/>
                    <a:pt x="473" y="6143"/>
                    <a:pt x="1009" y="6143"/>
                  </a:cubicBezTo>
                  <a:cubicBezTo>
                    <a:pt x="1135" y="6143"/>
                    <a:pt x="1261" y="6112"/>
                    <a:pt x="1387" y="6080"/>
                  </a:cubicBezTo>
                  <a:lnTo>
                    <a:pt x="1387" y="3403"/>
                  </a:lnTo>
                  <a:cubicBezTo>
                    <a:pt x="1387" y="1890"/>
                    <a:pt x="2647" y="630"/>
                    <a:pt x="4128" y="630"/>
                  </a:cubicBezTo>
                  <a:cubicBezTo>
                    <a:pt x="5640" y="630"/>
                    <a:pt x="6900" y="1890"/>
                    <a:pt x="6900" y="3403"/>
                  </a:cubicBezTo>
                  <a:lnTo>
                    <a:pt x="6900" y="6080"/>
                  </a:lnTo>
                  <a:cubicBezTo>
                    <a:pt x="6995" y="6112"/>
                    <a:pt x="7121" y="6143"/>
                    <a:pt x="7247" y="6143"/>
                  </a:cubicBezTo>
                  <a:cubicBezTo>
                    <a:pt x="7782" y="6143"/>
                    <a:pt x="8255" y="5671"/>
                    <a:pt x="8255" y="5135"/>
                  </a:cubicBezTo>
                  <a:lnTo>
                    <a:pt x="8255" y="4474"/>
                  </a:lnTo>
                  <a:cubicBezTo>
                    <a:pt x="8255" y="4033"/>
                    <a:pt x="8003" y="3623"/>
                    <a:pt x="7593" y="3529"/>
                  </a:cubicBezTo>
                  <a:lnTo>
                    <a:pt x="7593" y="3434"/>
                  </a:lnTo>
                  <a:cubicBezTo>
                    <a:pt x="7593" y="1544"/>
                    <a:pt x="6050" y="0"/>
                    <a:pt x="4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6396;p53">
              <a:extLst>
                <a:ext uri="{FF2B5EF4-FFF2-40B4-BE49-F238E27FC236}">
                  <a16:creationId xmlns:a16="http://schemas.microsoft.com/office/drawing/2014/main" id="{6C234D7F-7866-C628-0AAC-2C3E492B0B40}"/>
                </a:ext>
              </a:extLst>
            </p:cNvPr>
            <p:cNvSpPr/>
            <p:nvPr/>
          </p:nvSpPr>
          <p:spPr>
            <a:xfrm>
              <a:off x="-33593500" y="3279250"/>
              <a:ext cx="104775" cy="52275"/>
            </a:xfrm>
            <a:custGeom>
              <a:avLst/>
              <a:gdLst/>
              <a:ahLst/>
              <a:cxnLst/>
              <a:rect l="l" t="t" r="r" b="b"/>
              <a:pathLst>
                <a:path w="4191" h="2091" extrusionOk="0">
                  <a:moveTo>
                    <a:pt x="1734" y="1"/>
                  </a:moveTo>
                  <a:cubicBezTo>
                    <a:pt x="789" y="1"/>
                    <a:pt x="1" y="757"/>
                    <a:pt x="1" y="1702"/>
                  </a:cubicBezTo>
                  <a:lnTo>
                    <a:pt x="1" y="2049"/>
                  </a:lnTo>
                  <a:lnTo>
                    <a:pt x="1230" y="2049"/>
                  </a:lnTo>
                  <a:cubicBezTo>
                    <a:pt x="1545" y="2049"/>
                    <a:pt x="1891" y="2049"/>
                    <a:pt x="2017" y="1986"/>
                  </a:cubicBezTo>
                  <a:cubicBezTo>
                    <a:pt x="2049" y="1954"/>
                    <a:pt x="2080" y="1828"/>
                    <a:pt x="2080" y="1734"/>
                  </a:cubicBezTo>
                  <a:cubicBezTo>
                    <a:pt x="2080" y="1545"/>
                    <a:pt x="2238" y="1387"/>
                    <a:pt x="2458" y="1387"/>
                  </a:cubicBezTo>
                  <a:cubicBezTo>
                    <a:pt x="2647" y="1387"/>
                    <a:pt x="2805" y="1545"/>
                    <a:pt x="2805" y="1734"/>
                  </a:cubicBezTo>
                  <a:cubicBezTo>
                    <a:pt x="2805" y="1828"/>
                    <a:pt x="2805" y="1954"/>
                    <a:pt x="2868" y="1986"/>
                  </a:cubicBezTo>
                  <a:cubicBezTo>
                    <a:pt x="2942" y="2059"/>
                    <a:pt x="3091" y="2090"/>
                    <a:pt x="3266" y="2090"/>
                  </a:cubicBezTo>
                  <a:cubicBezTo>
                    <a:pt x="3389" y="2090"/>
                    <a:pt x="3525" y="2075"/>
                    <a:pt x="3656" y="2049"/>
                  </a:cubicBezTo>
                  <a:lnTo>
                    <a:pt x="4191" y="2049"/>
                  </a:lnTo>
                  <a:lnTo>
                    <a:pt x="4191" y="1702"/>
                  </a:lnTo>
                  <a:lnTo>
                    <a:pt x="4128" y="1702"/>
                  </a:lnTo>
                  <a:cubicBezTo>
                    <a:pt x="4128" y="757"/>
                    <a:pt x="3340" y="1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6397;p53">
              <a:extLst>
                <a:ext uri="{FF2B5EF4-FFF2-40B4-BE49-F238E27FC236}">
                  <a16:creationId xmlns:a16="http://schemas.microsoft.com/office/drawing/2014/main" id="{9CF999A0-6D0E-E07D-F284-2386D58B52F1}"/>
                </a:ext>
              </a:extLst>
            </p:cNvPr>
            <p:cNvSpPr/>
            <p:nvPr/>
          </p:nvSpPr>
          <p:spPr>
            <a:xfrm>
              <a:off x="-33593500" y="3341475"/>
              <a:ext cx="104775" cy="74075"/>
            </a:xfrm>
            <a:custGeom>
              <a:avLst/>
              <a:gdLst/>
              <a:ahLst/>
              <a:cxnLst/>
              <a:rect l="l" t="t" r="r" b="b"/>
              <a:pathLst>
                <a:path w="4191" h="2963" extrusionOk="0">
                  <a:moveTo>
                    <a:pt x="2395" y="1"/>
                  </a:moveTo>
                  <a:cubicBezTo>
                    <a:pt x="2080" y="253"/>
                    <a:pt x="1671" y="253"/>
                    <a:pt x="1230" y="253"/>
                  </a:cubicBezTo>
                  <a:lnTo>
                    <a:pt x="1" y="253"/>
                  </a:lnTo>
                  <a:lnTo>
                    <a:pt x="1" y="914"/>
                  </a:lnTo>
                  <a:cubicBezTo>
                    <a:pt x="1" y="2049"/>
                    <a:pt x="946" y="2962"/>
                    <a:pt x="2112" y="2962"/>
                  </a:cubicBezTo>
                  <a:cubicBezTo>
                    <a:pt x="3246" y="2962"/>
                    <a:pt x="4191" y="2049"/>
                    <a:pt x="4191" y="914"/>
                  </a:cubicBezTo>
                  <a:lnTo>
                    <a:pt x="4191" y="253"/>
                  </a:lnTo>
                  <a:lnTo>
                    <a:pt x="3466" y="253"/>
                  </a:lnTo>
                  <a:cubicBezTo>
                    <a:pt x="3088" y="253"/>
                    <a:pt x="2679" y="190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6398;p53">
              <a:extLst>
                <a:ext uri="{FF2B5EF4-FFF2-40B4-BE49-F238E27FC236}">
                  <a16:creationId xmlns:a16="http://schemas.microsoft.com/office/drawing/2014/main" id="{E02BC5F9-2824-50CB-DFB0-C6007DCA198D}"/>
                </a:ext>
              </a:extLst>
            </p:cNvPr>
            <p:cNvSpPr/>
            <p:nvPr/>
          </p:nvSpPr>
          <p:spPr>
            <a:xfrm>
              <a:off x="-33455650" y="3381650"/>
              <a:ext cx="104775" cy="52250"/>
            </a:xfrm>
            <a:custGeom>
              <a:avLst/>
              <a:gdLst/>
              <a:ahLst/>
              <a:cxnLst/>
              <a:rect l="l" t="t" r="r" b="b"/>
              <a:pathLst>
                <a:path w="4191" h="2090" extrusionOk="0">
                  <a:moveTo>
                    <a:pt x="1702" y="0"/>
                  </a:moveTo>
                  <a:cubicBezTo>
                    <a:pt x="756" y="0"/>
                    <a:pt x="0" y="757"/>
                    <a:pt x="0" y="1702"/>
                  </a:cubicBezTo>
                  <a:lnTo>
                    <a:pt x="0" y="2048"/>
                  </a:lnTo>
                  <a:lnTo>
                    <a:pt x="1229" y="2048"/>
                  </a:lnTo>
                  <a:cubicBezTo>
                    <a:pt x="1544" y="2048"/>
                    <a:pt x="1891" y="2048"/>
                    <a:pt x="2017" y="1985"/>
                  </a:cubicBezTo>
                  <a:cubicBezTo>
                    <a:pt x="2048" y="1954"/>
                    <a:pt x="2080" y="1828"/>
                    <a:pt x="2080" y="1733"/>
                  </a:cubicBezTo>
                  <a:cubicBezTo>
                    <a:pt x="2080" y="1544"/>
                    <a:pt x="2237" y="1387"/>
                    <a:pt x="2458" y="1387"/>
                  </a:cubicBezTo>
                  <a:cubicBezTo>
                    <a:pt x="2647" y="1387"/>
                    <a:pt x="2804" y="1544"/>
                    <a:pt x="2804" y="1733"/>
                  </a:cubicBezTo>
                  <a:cubicBezTo>
                    <a:pt x="2804" y="1828"/>
                    <a:pt x="2804" y="1954"/>
                    <a:pt x="2867" y="1985"/>
                  </a:cubicBezTo>
                  <a:cubicBezTo>
                    <a:pt x="2941" y="2059"/>
                    <a:pt x="3091" y="2090"/>
                    <a:pt x="3265" y="2090"/>
                  </a:cubicBezTo>
                  <a:cubicBezTo>
                    <a:pt x="3388" y="2090"/>
                    <a:pt x="3524" y="2074"/>
                    <a:pt x="3655" y="2048"/>
                  </a:cubicBezTo>
                  <a:lnTo>
                    <a:pt x="4190" y="2048"/>
                  </a:lnTo>
                  <a:lnTo>
                    <a:pt x="4190" y="1702"/>
                  </a:lnTo>
                  <a:cubicBezTo>
                    <a:pt x="4096" y="757"/>
                    <a:pt x="3308" y="0"/>
                    <a:pt x="23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6399;p53">
              <a:extLst>
                <a:ext uri="{FF2B5EF4-FFF2-40B4-BE49-F238E27FC236}">
                  <a16:creationId xmlns:a16="http://schemas.microsoft.com/office/drawing/2014/main" id="{C919402A-8897-0C43-798A-1A20F4E61436}"/>
                </a:ext>
              </a:extLst>
            </p:cNvPr>
            <p:cNvSpPr/>
            <p:nvPr/>
          </p:nvSpPr>
          <p:spPr>
            <a:xfrm>
              <a:off x="-33456450" y="3443875"/>
              <a:ext cx="102425" cy="74850"/>
            </a:xfrm>
            <a:custGeom>
              <a:avLst/>
              <a:gdLst/>
              <a:ahLst/>
              <a:cxnLst/>
              <a:rect l="l" t="t" r="r" b="b"/>
              <a:pathLst>
                <a:path w="4097" h="2994" extrusionOk="0">
                  <a:moveTo>
                    <a:pt x="2395" y="0"/>
                  </a:moveTo>
                  <a:cubicBezTo>
                    <a:pt x="2080" y="252"/>
                    <a:pt x="1639" y="252"/>
                    <a:pt x="1230" y="252"/>
                  </a:cubicBezTo>
                  <a:lnTo>
                    <a:pt x="1" y="252"/>
                  </a:lnTo>
                  <a:lnTo>
                    <a:pt x="1" y="914"/>
                  </a:lnTo>
                  <a:cubicBezTo>
                    <a:pt x="1" y="2048"/>
                    <a:pt x="914" y="2993"/>
                    <a:pt x="2049" y="2993"/>
                  </a:cubicBezTo>
                  <a:cubicBezTo>
                    <a:pt x="3183" y="2993"/>
                    <a:pt x="4096" y="2048"/>
                    <a:pt x="4096" y="914"/>
                  </a:cubicBezTo>
                  <a:lnTo>
                    <a:pt x="4096" y="252"/>
                  </a:lnTo>
                  <a:lnTo>
                    <a:pt x="3435" y="252"/>
                  </a:lnTo>
                  <a:cubicBezTo>
                    <a:pt x="3025" y="252"/>
                    <a:pt x="2679" y="189"/>
                    <a:pt x="2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4" name="Google Shape;6400;p53">
            <a:extLst>
              <a:ext uri="{FF2B5EF4-FFF2-40B4-BE49-F238E27FC236}">
                <a16:creationId xmlns:a16="http://schemas.microsoft.com/office/drawing/2014/main" id="{C2A501C1-5D83-3CBA-21CE-BE7C000FD535}"/>
              </a:ext>
            </a:extLst>
          </p:cNvPr>
          <p:cNvGrpSpPr/>
          <p:nvPr/>
        </p:nvGrpSpPr>
        <p:grpSpPr>
          <a:xfrm>
            <a:off x="4551264" y="5190968"/>
            <a:ext cx="514797" cy="513436"/>
            <a:chOff x="-33646250" y="3586425"/>
            <a:chExt cx="293000" cy="292225"/>
          </a:xfrm>
          <a:solidFill>
            <a:srgbClr val="054B99"/>
          </a:solidFill>
        </p:grpSpPr>
        <p:sp>
          <p:nvSpPr>
            <p:cNvPr id="2515" name="Google Shape;6401;p53">
              <a:extLst>
                <a:ext uri="{FF2B5EF4-FFF2-40B4-BE49-F238E27FC236}">
                  <a16:creationId xmlns:a16="http://schemas.microsoft.com/office/drawing/2014/main" id="{1DF8B70A-74F6-63C6-8C48-AF116490182A}"/>
                </a:ext>
              </a:extLst>
            </p:cNvPr>
            <p:cNvSpPr/>
            <p:nvPr/>
          </p:nvSpPr>
          <p:spPr>
            <a:xfrm>
              <a:off x="-33646250" y="3739225"/>
              <a:ext cx="141775" cy="139425"/>
            </a:xfrm>
            <a:custGeom>
              <a:avLst/>
              <a:gdLst/>
              <a:ahLst/>
              <a:cxnLst/>
              <a:rect l="l" t="t" r="r" b="b"/>
              <a:pathLst>
                <a:path w="5671" h="5577" extrusionOk="0">
                  <a:moveTo>
                    <a:pt x="4190" y="1"/>
                  </a:moveTo>
                  <a:cubicBezTo>
                    <a:pt x="4001" y="316"/>
                    <a:pt x="3970" y="725"/>
                    <a:pt x="4127" y="1040"/>
                  </a:cubicBezTo>
                  <a:lnTo>
                    <a:pt x="3497" y="1670"/>
                  </a:lnTo>
                  <a:cubicBezTo>
                    <a:pt x="3345" y="1589"/>
                    <a:pt x="3194" y="1550"/>
                    <a:pt x="3047" y="1550"/>
                  </a:cubicBezTo>
                  <a:cubicBezTo>
                    <a:pt x="2797" y="1550"/>
                    <a:pt x="2561" y="1661"/>
                    <a:pt x="2363" y="1859"/>
                  </a:cubicBezTo>
                  <a:lnTo>
                    <a:pt x="378" y="3813"/>
                  </a:lnTo>
                  <a:cubicBezTo>
                    <a:pt x="0" y="4222"/>
                    <a:pt x="0" y="4884"/>
                    <a:pt x="378" y="5293"/>
                  </a:cubicBezTo>
                  <a:cubicBezTo>
                    <a:pt x="583" y="5482"/>
                    <a:pt x="851" y="5577"/>
                    <a:pt x="1115" y="5577"/>
                  </a:cubicBezTo>
                  <a:cubicBezTo>
                    <a:pt x="1378" y="5577"/>
                    <a:pt x="1638" y="5482"/>
                    <a:pt x="1827" y="5293"/>
                  </a:cubicBezTo>
                  <a:lnTo>
                    <a:pt x="3812" y="3309"/>
                  </a:lnTo>
                  <a:cubicBezTo>
                    <a:pt x="4096" y="3025"/>
                    <a:pt x="4190" y="2553"/>
                    <a:pt x="4001" y="2143"/>
                  </a:cubicBezTo>
                  <a:lnTo>
                    <a:pt x="4631" y="1513"/>
                  </a:lnTo>
                  <a:cubicBezTo>
                    <a:pt x="4789" y="1576"/>
                    <a:pt x="4915" y="1607"/>
                    <a:pt x="5072" y="1607"/>
                  </a:cubicBezTo>
                  <a:cubicBezTo>
                    <a:pt x="5261" y="1607"/>
                    <a:pt x="5450" y="1544"/>
                    <a:pt x="5671" y="1418"/>
                  </a:cubicBezTo>
                  <a:cubicBezTo>
                    <a:pt x="5041" y="1040"/>
                    <a:pt x="4568" y="568"/>
                    <a:pt x="41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6402;p53">
              <a:extLst>
                <a:ext uri="{FF2B5EF4-FFF2-40B4-BE49-F238E27FC236}">
                  <a16:creationId xmlns:a16="http://schemas.microsoft.com/office/drawing/2014/main" id="{1C43B082-2684-C3F6-70C7-F625CFCF4A12}"/>
                </a:ext>
              </a:extLst>
            </p:cNvPr>
            <p:cNvSpPr/>
            <p:nvPr/>
          </p:nvSpPr>
          <p:spPr>
            <a:xfrm>
              <a:off x="-33541500" y="3586425"/>
              <a:ext cx="188250" cy="187475"/>
            </a:xfrm>
            <a:custGeom>
              <a:avLst/>
              <a:gdLst/>
              <a:ahLst/>
              <a:cxnLst/>
              <a:rect l="l" t="t" r="r" b="b"/>
              <a:pathLst>
                <a:path w="7530" h="7499" extrusionOk="0">
                  <a:moveTo>
                    <a:pt x="3718" y="1387"/>
                  </a:moveTo>
                  <a:cubicBezTo>
                    <a:pt x="4253" y="1387"/>
                    <a:pt x="4726" y="1859"/>
                    <a:pt x="4726" y="2427"/>
                  </a:cubicBezTo>
                  <a:cubicBezTo>
                    <a:pt x="4789" y="2805"/>
                    <a:pt x="4505" y="3214"/>
                    <a:pt x="4096" y="3372"/>
                  </a:cubicBezTo>
                  <a:lnTo>
                    <a:pt x="4096" y="3750"/>
                  </a:lnTo>
                  <a:cubicBezTo>
                    <a:pt x="4096" y="3939"/>
                    <a:pt x="3938" y="4096"/>
                    <a:pt x="3749" y="4096"/>
                  </a:cubicBezTo>
                  <a:cubicBezTo>
                    <a:pt x="3560" y="4096"/>
                    <a:pt x="3403" y="3939"/>
                    <a:pt x="3403" y="3750"/>
                  </a:cubicBezTo>
                  <a:lnTo>
                    <a:pt x="3403" y="3372"/>
                  </a:lnTo>
                  <a:cubicBezTo>
                    <a:pt x="3403" y="3088"/>
                    <a:pt x="3592" y="2805"/>
                    <a:pt x="3875" y="2742"/>
                  </a:cubicBezTo>
                  <a:cubicBezTo>
                    <a:pt x="4001" y="2679"/>
                    <a:pt x="4096" y="2521"/>
                    <a:pt x="4096" y="2427"/>
                  </a:cubicBezTo>
                  <a:cubicBezTo>
                    <a:pt x="4096" y="2206"/>
                    <a:pt x="3938" y="2049"/>
                    <a:pt x="3749" y="2049"/>
                  </a:cubicBezTo>
                  <a:cubicBezTo>
                    <a:pt x="3560" y="2049"/>
                    <a:pt x="3403" y="2206"/>
                    <a:pt x="3403" y="2427"/>
                  </a:cubicBezTo>
                  <a:cubicBezTo>
                    <a:pt x="3403" y="2616"/>
                    <a:pt x="3245" y="2773"/>
                    <a:pt x="3056" y="2773"/>
                  </a:cubicBezTo>
                  <a:cubicBezTo>
                    <a:pt x="2836" y="2773"/>
                    <a:pt x="2678" y="2616"/>
                    <a:pt x="2678" y="2427"/>
                  </a:cubicBezTo>
                  <a:cubicBezTo>
                    <a:pt x="2678" y="1859"/>
                    <a:pt x="3151" y="1387"/>
                    <a:pt x="3718" y="1387"/>
                  </a:cubicBezTo>
                  <a:close/>
                  <a:moveTo>
                    <a:pt x="3749" y="4726"/>
                  </a:moveTo>
                  <a:cubicBezTo>
                    <a:pt x="3938" y="4726"/>
                    <a:pt x="4096" y="4884"/>
                    <a:pt x="4096" y="5104"/>
                  </a:cubicBezTo>
                  <a:cubicBezTo>
                    <a:pt x="4096" y="5294"/>
                    <a:pt x="3938" y="5451"/>
                    <a:pt x="3749" y="5451"/>
                  </a:cubicBezTo>
                  <a:cubicBezTo>
                    <a:pt x="3560" y="5451"/>
                    <a:pt x="3403" y="5294"/>
                    <a:pt x="3403" y="5104"/>
                  </a:cubicBezTo>
                  <a:cubicBezTo>
                    <a:pt x="3403" y="4884"/>
                    <a:pt x="3560" y="4726"/>
                    <a:pt x="3749" y="4726"/>
                  </a:cubicBezTo>
                  <a:close/>
                  <a:moveTo>
                    <a:pt x="3749" y="1"/>
                  </a:moveTo>
                  <a:cubicBezTo>
                    <a:pt x="1670" y="1"/>
                    <a:pt x="0" y="1702"/>
                    <a:pt x="0" y="3750"/>
                  </a:cubicBezTo>
                  <a:cubicBezTo>
                    <a:pt x="0" y="5829"/>
                    <a:pt x="1702" y="7499"/>
                    <a:pt x="3749" y="7499"/>
                  </a:cubicBezTo>
                  <a:cubicBezTo>
                    <a:pt x="5829" y="7499"/>
                    <a:pt x="7498" y="5798"/>
                    <a:pt x="7498" y="3750"/>
                  </a:cubicBezTo>
                  <a:cubicBezTo>
                    <a:pt x="7530" y="1670"/>
                    <a:pt x="5829" y="1"/>
                    <a:pt x="37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7" name="Google Shape;6403;p53">
            <a:extLst>
              <a:ext uri="{FF2B5EF4-FFF2-40B4-BE49-F238E27FC236}">
                <a16:creationId xmlns:a16="http://schemas.microsoft.com/office/drawing/2014/main" id="{13E4E704-F492-7215-6DA8-F6A26CB4349F}"/>
              </a:ext>
            </a:extLst>
          </p:cNvPr>
          <p:cNvGrpSpPr/>
          <p:nvPr/>
        </p:nvGrpSpPr>
        <p:grpSpPr>
          <a:xfrm>
            <a:off x="4551945" y="5820629"/>
            <a:ext cx="513436" cy="514841"/>
            <a:chOff x="-33645475" y="3944800"/>
            <a:chExt cx="292225" cy="293025"/>
          </a:xfrm>
          <a:solidFill>
            <a:srgbClr val="054B99"/>
          </a:solidFill>
        </p:grpSpPr>
        <p:sp>
          <p:nvSpPr>
            <p:cNvPr id="2518" name="Google Shape;6404;p53">
              <a:extLst>
                <a:ext uri="{FF2B5EF4-FFF2-40B4-BE49-F238E27FC236}">
                  <a16:creationId xmlns:a16="http://schemas.microsoft.com/office/drawing/2014/main" id="{7CCF11D6-3FCA-E964-C1A9-062463A44DB3}"/>
                </a:ext>
              </a:extLst>
            </p:cNvPr>
            <p:cNvSpPr/>
            <p:nvPr/>
          </p:nvSpPr>
          <p:spPr>
            <a:xfrm>
              <a:off x="-33549375" y="3944800"/>
              <a:ext cx="98475" cy="70900"/>
            </a:xfrm>
            <a:custGeom>
              <a:avLst/>
              <a:gdLst/>
              <a:ahLst/>
              <a:cxnLst/>
              <a:rect l="l" t="t" r="r" b="b"/>
              <a:pathLst>
                <a:path w="3939" h="2836" extrusionOk="0">
                  <a:moveTo>
                    <a:pt x="1985" y="0"/>
                  </a:moveTo>
                  <a:cubicBezTo>
                    <a:pt x="1260" y="0"/>
                    <a:pt x="473" y="946"/>
                    <a:pt x="0" y="2521"/>
                  </a:cubicBezTo>
                  <a:cubicBezTo>
                    <a:pt x="158" y="2615"/>
                    <a:pt x="284" y="2710"/>
                    <a:pt x="410" y="2836"/>
                  </a:cubicBezTo>
                  <a:cubicBezTo>
                    <a:pt x="914" y="2773"/>
                    <a:pt x="1481" y="2773"/>
                    <a:pt x="1985" y="2773"/>
                  </a:cubicBezTo>
                  <a:cubicBezTo>
                    <a:pt x="2489" y="2773"/>
                    <a:pt x="3056" y="2804"/>
                    <a:pt x="3560" y="2836"/>
                  </a:cubicBezTo>
                  <a:cubicBezTo>
                    <a:pt x="3623" y="2678"/>
                    <a:pt x="3781" y="2584"/>
                    <a:pt x="3938" y="2521"/>
                  </a:cubicBezTo>
                  <a:cubicBezTo>
                    <a:pt x="3529" y="946"/>
                    <a:pt x="2741" y="0"/>
                    <a:pt x="19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6405;p53">
              <a:extLst>
                <a:ext uri="{FF2B5EF4-FFF2-40B4-BE49-F238E27FC236}">
                  <a16:creationId xmlns:a16="http://schemas.microsoft.com/office/drawing/2014/main" id="{E8477011-E3D5-6D27-4BFE-0DC9E26C676F}"/>
                </a:ext>
              </a:extLst>
            </p:cNvPr>
            <p:cNvSpPr/>
            <p:nvPr/>
          </p:nvSpPr>
          <p:spPr>
            <a:xfrm>
              <a:off x="-33645475" y="4041675"/>
              <a:ext cx="70900" cy="98475"/>
            </a:xfrm>
            <a:custGeom>
              <a:avLst/>
              <a:gdLst/>
              <a:ahLst/>
              <a:cxnLst/>
              <a:rect l="l" t="t" r="r" b="b"/>
              <a:pathLst>
                <a:path w="2836" h="3939" extrusionOk="0">
                  <a:moveTo>
                    <a:pt x="2521" y="0"/>
                  </a:moveTo>
                  <a:cubicBezTo>
                    <a:pt x="946" y="473"/>
                    <a:pt x="32" y="1229"/>
                    <a:pt x="32" y="1954"/>
                  </a:cubicBezTo>
                  <a:cubicBezTo>
                    <a:pt x="1" y="2710"/>
                    <a:pt x="946" y="3466"/>
                    <a:pt x="2521" y="3939"/>
                  </a:cubicBezTo>
                  <a:cubicBezTo>
                    <a:pt x="2584" y="3781"/>
                    <a:pt x="2710" y="3655"/>
                    <a:pt x="2836" y="3529"/>
                  </a:cubicBezTo>
                  <a:cubicBezTo>
                    <a:pt x="2773" y="3025"/>
                    <a:pt x="2773" y="2521"/>
                    <a:pt x="2773" y="1954"/>
                  </a:cubicBezTo>
                  <a:cubicBezTo>
                    <a:pt x="2773" y="1418"/>
                    <a:pt x="2805" y="914"/>
                    <a:pt x="2836" y="379"/>
                  </a:cubicBezTo>
                  <a:cubicBezTo>
                    <a:pt x="2679" y="316"/>
                    <a:pt x="2553" y="158"/>
                    <a:pt x="25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6406;p53">
              <a:extLst>
                <a:ext uri="{FF2B5EF4-FFF2-40B4-BE49-F238E27FC236}">
                  <a16:creationId xmlns:a16="http://schemas.microsoft.com/office/drawing/2014/main" id="{0F83E3B4-AC01-7306-A0C5-2AF7183DF3EC}"/>
                </a:ext>
              </a:extLst>
            </p:cNvPr>
            <p:cNvSpPr/>
            <p:nvPr/>
          </p:nvSpPr>
          <p:spPr>
            <a:xfrm>
              <a:off x="-33424150" y="4042450"/>
              <a:ext cx="70900" cy="52025"/>
            </a:xfrm>
            <a:custGeom>
              <a:avLst/>
              <a:gdLst/>
              <a:ahLst/>
              <a:cxnLst/>
              <a:rect l="l" t="t" r="r" b="b"/>
              <a:pathLst>
                <a:path w="2836" h="2081" extrusionOk="0">
                  <a:moveTo>
                    <a:pt x="316" y="1"/>
                  </a:moveTo>
                  <a:cubicBezTo>
                    <a:pt x="253" y="159"/>
                    <a:pt x="127" y="285"/>
                    <a:pt x="1" y="379"/>
                  </a:cubicBezTo>
                  <a:cubicBezTo>
                    <a:pt x="32" y="600"/>
                    <a:pt x="32" y="789"/>
                    <a:pt x="32" y="978"/>
                  </a:cubicBezTo>
                  <a:cubicBezTo>
                    <a:pt x="158" y="978"/>
                    <a:pt x="284" y="946"/>
                    <a:pt x="442" y="946"/>
                  </a:cubicBezTo>
                  <a:cubicBezTo>
                    <a:pt x="1387" y="946"/>
                    <a:pt x="2237" y="1387"/>
                    <a:pt x="2804" y="2080"/>
                  </a:cubicBezTo>
                  <a:lnTo>
                    <a:pt x="2804" y="1954"/>
                  </a:lnTo>
                  <a:cubicBezTo>
                    <a:pt x="2836" y="1230"/>
                    <a:pt x="1891" y="474"/>
                    <a:pt x="3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6407;p53">
              <a:extLst>
                <a:ext uri="{FF2B5EF4-FFF2-40B4-BE49-F238E27FC236}">
                  <a16:creationId xmlns:a16="http://schemas.microsoft.com/office/drawing/2014/main" id="{51266315-F1B1-5EEC-0AA6-DCC0916B7B8B}"/>
                </a:ext>
              </a:extLst>
            </p:cNvPr>
            <p:cNvSpPr/>
            <p:nvPr/>
          </p:nvSpPr>
          <p:spPr>
            <a:xfrm>
              <a:off x="-33549375" y="4165325"/>
              <a:ext cx="86650" cy="70925"/>
            </a:xfrm>
            <a:custGeom>
              <a:avLst/>
              <a:gdLst/>
              <a:ahLst/>
              <a:cxnLst/>
              <a:rect l="l" t="t" r="r" b="b"/>
              <a:pathLst>
                <a:path w="3466" h="2837" extrusionOk="0">
                  <a:moveTo>
                    <a:pt x="410" y="1"/>
                  </a:moveTo>
                  <a:cubicBezTo>
                    <a:pt x="315" y="158"/>
                    <a:pt x="158" y="284"/>
                    <a:pt x="0" y="316"/>
                  </a:cubicBezTo>
                  <a:cubicBezTo>
                    <a:pt x="473" y="1891"/>
                    <a:pt x="1260" y="2836"/>
                    <a:pt x="1985" y="2836"/>
                  </a:cubicBezTo>
                  <a:cubicBezTo>
                    <a:pt x="2489" y="2836"/>
                    <a:pt x="3056" y="2364"/>
                    <a:pt x="3466" y="1544"/>
                  </a:cubicBezTo>
                  <a:lnTo>
                    <a:pt x="3119" y="1072"/>
                  </a:lnTo>
                  <a:cubicBezTo>
                    <a:pt x="2836" y="851"/>
                    <a:pt x="2678" y="473"/>
                    <a:pt x="2521" y="95"/>
                  </a:cubicBezTo>
                  <a:lnTo>
                    <a:pt x="1985" y="95"/>
                  </a:lnTo>
                  <a:cubicBezTo>
                    <a:pt x="1418" y="95"/>
                    <a:pt x="882" y="64"/>
                    <a:pt x="4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6408;p53">
              <a:extLst>
                <a:ext uri="{FF2B5EF4-FFF2-40B4-BE49-F238E27FC236}">
                  <a16:creationId xmlns:a16="http://schemas.microsoft.com/office/drawing/2014/main" id="{16BCA8CD-6C05-61EA-E44B-8E2F966614F8}"/>
                </a:ext>
              </a:extLst>
            </p:cNvPr>
            <p:cNvSpPr/>
            <p:nvPr/>
          </p:nvSpPr>
          <p:spPr>
            <a:xfrm>
              <a:off x="-33558825" y="4030650"/>
              <a:ext cx="118950" cy="120525"/>
            </a:xfrm>
            <a:custGeom>
              <a:avLst/>
              <a:gdLst/>
              <a:ahLst/>
              <a:cxnLst/>
              <a:rect l="l" t="t" r="r" b="b"/>
              <a:pathLst>
                <a:path w="4758" h="4821" extrusionOk="0">
                  <a:moveTo>
                    <a:pt x="2395" y="0"/>
                  </a:moveTo>
                  <a:cubicBezTo>
                    <a:pt x="1922" y="0"/>
                    <a:pt x="1418" y="32"/>
                    <a:pt x="1008" y="95"/>
                  </a:cubicBezTo>
                  <a:cubicBezTo>
                    <a:pt x="977" y="599"/>
                    <a:pt x="599" y="977"/>
                    <a:pt x="63" y="1040"/>
                  </a:cubicBezTo>
                  <a:cubicBezTo>
                    <a:pt x="32" y="1450"/>
                    <a:pt x="0" y="1922"/>
                    <a:pt x="0" y="2395"/>
                  </a:cubicBezTo>
                  <a:cubicBezTo>
                    <a:pt x="0" y="2867"/>
                    <a:pt x="32" y="3340"/>
                    <a:pt x="63" y="3781"/>
                  </a:cubicBezTo>
                  <a:cubicBezTo>
                    <a:pt x="599" y="3812"/>
                    <a:pt x="977" y="4222"/>
                    <a:pt x="1008" y="4726"/>
                  </a:cubicBezTo>
                  <a:cubicBezTo>
                    <a:pt x="1449" y="4758"/>
                    <a:pt x="1922" y="4821"/>
                    <a:pt x="2395" y="4821"/>
                  </a:cubicBezTo>
                  <a:lnTo>
                    <a:pt x="2804" y="4821"/>
                  </a:lnTo>
                  <a:cubicBezTo>
                    <a:pt x="2804" y="4695"/>
                    <a:pt x="2741" y="4569"/>
                    <a:pt x="2741" y="4506"/>
                  </a:cubicBezTo>
                  <a:cubicBezTo>
                    <a:pt x="2741" y="3151"/>
                    <a:pt x="3592" y="2017"/>
                    <a:pt x="4757" y="1576"/>
                  </a:cubicBezTo>
                  <a:cubicBezTo>
                    <a:pt x="4757" y="1387"/>
                    <a:pt x="4726" y="1229"/>
                    <a:pt x="4726" y="1040"/>
                  </a:cubicBezTo>
                  <a:cubicBezTo>
                    <a:pt x="4222" y="977"/>
                    <a:pt x="3812" y="599"/>
                    <a:pt x="3781" y="95"/>
                  </a:cubicBezTo>
                  <a:cubicBezTo>
                    <a:pt x="3340" y="32"/>
                    <a:pt x="2867" y="0"/>
                    <a:pt x="2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6409;p53">
              <a:extLst>
                <a:ext uri="{FF2B5EF4-FFF2-40B4-BE49-F238E27FC236}">
                  <a16:creationId xmlns:a16="http://schemas.microsoft.com/office/drawing/2014/main" id="{4D85495B-B876-8EAD-93F8-494302ADAF53}"/>
                </a:ext>
              </a:extLst>
            </p:cNvPr>
            <p:cNvSpPr/>
            <p:nvPr/>
          </p:nvSpPr>
          <p:spPr>
            <a:xfrm>
              <a:off x="-33639950" y="4129900"/>
              <a:ext cx="100825" cy="100825"/>
            </a:xfrm>
            <a:custGeom>
              <a:avLst/>
              <a:gdLst/>
              <a:ahLst/>
              <a:cxnLst/>
              <a:rect l="l" t="t" r="r" b="b"/>
              <a:pathLst>
                <a:path w="4033" h="4033" extrusionOk="0">
                  <a:moveTo>
                    <a:pt x="0" y="0"/>
                  </a:moveTo>
                  <a:lnTo>
                    <a:pt x="0" y="0"/>
                  </a:lnTo>
                  <a:cubicBezTo>
                    <a:pt x="567" y="1953"/>
                    <a:pt x="2111" y="3466"/>
                    <a:pt x="4033" y="4033"/>
                  </a:cubicBezTo>
                  <a:cubicBezTo>
                    <a:pt x="3592" y="3466"/>
                    <a:pt x="3245" y="2741"/>
                    <a:pt x="2962" y="1827"/>
                  </a:cubicBezTo>
                  <a:cubicBezTo>
                    <a:pt x="2584" y="1733"/>
                    <a:pt x="2300" y="1481"/>
                    <a:pt x="2206" y="1071"/>
                  </a:cubicBezTo>
                  <a:cubicBezTo>
                    <a:pt x="1323" y="851"/>
                    <a:pt x="567" y="44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6410;p53">
              <a:extLst>
                <a:ext uri="{FF2B5EF4-FFF2-40B4-BE49-F238E27FC236}">
                  <a16:creationId xmlns:a16="http://schemas.microsoft.com/office/drawing/2014/main" id="{18F34775-C35A-141A-CC27-74F6CE84A6F7}"/>
                </a:ext>
              </a:extLst>
            </p:cNvPr>
            <p:cNvSpPr/>
            <p:nvPr/>
          </p:nvSpPr>
          <p:spPr>
            <a:xfrm>
              <a:off x="-33459600" y="3951875"/>
              <a:ext cx="100850" cy="100075"/>
            </a:xfrm>
            <a:custGeom>
              <a:avLst/>
              <a:gdLst/>
              <a:ahLst/>
              <a:cxnLst/>
              <a:rect l="l" t="t" r="r" b="b"/>
              <a:pathLst>
                <a:path w="4034" h="4003" extrusionOk="0">
                  <a:moveTo>
                    <a:pt x="1" y="1"/>
                  </a:moveTo>
                  <a:lnTo>
                    <a:pt x="1" y="1"/>
                  </a:lnTo>
                  <a:cubicBezTo>
                    <a:pt x="442" y="537"/>
                    <a:pt x="788" y="1293"/>
                    <a:pt x="1072" y="2206"/>
                  </a:cubicBezTo>
                  <a:cubicBezTo>
                    <a:pt x="1419" y="2238"/>
                    <a:pt x="1734" y="2553"/>
                    <a:pt x="1828" y="2962"/>
                  </a:cubicBezTo>
                  <a:cubicBezTo>
                    <a:pt x="2710" y="3183"/>
                    <a:pt x="3466" y="3592"/>
                    <a:pt x="4033" y="4002"/>
                  </a:cubicBezTo>
                  <a:cubicBezTo>
                    <a:pt x="3466" y="2080"/>
                    <a:pt x="1923" y="537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6411;p53">
              <a:extLst>
                <a:ext uri="{FF2B5EF4-FFF2-40B4-BE49-F238E27FC236}">
                  <a16:creationId xmlns:a16="http://schemas.microsoft.com/office/drawing/2014/main" id="{CD22E039-089A-3D2B-4BF2-E622013767F9}"/>
                </a:ext>
              </a:extLst>
            </p:cNvPr>
            <p:cNvSpPr/>
            <p:nvPr/>
          </p:nvSpPr>
          <p:spPr>
            <a:xfrm>
              <a:off x="-33639950" y="3951100"/>
              <a:ext cx="100825" cy="100050"/>
            </a:xfrm>
            <a:custGeom>
              <a:avLst/>
              <a:gdLst/>
              <a:ahLst/>
              <a:cxnLst/>
              <a:rect l="l" t="t" r="r" b="b"/>
              <a:pathLst>
                <a:path w="4033" h="4002" extrusionOk="0">
                  <a:moveTo>
                    <a:pt x="4033" y="0"/>
                  </a:moveTo>
                  <a:lnTo>
                    <a:pt x="4033" y="0"/>
                  </a:lnTo>
                  <a:cubicBezTo>
                    <a:pt x="2111" y="536"/>
                    <a:pt x="567" y="2080"/>
                    <a:pt x="0" y="4002"/>
                  </a:cubicBezTo>
                  <a:cubicBezTo>
                    <a:pt x="567" y="3592"/>
                    <a:pt x="1323" y="3214"/>
                    <a:pt x="2206" y="2962"/>
                  </a:cubicBezTo>
                  <a:cubicBezTo>
                    <a:pt x="2300" y="2552"/>
                    <a:pt x="2615" y="2269"/>
                    <a:pt x="2962" y="2206"/>
                  </a:cubicBezTo>
                  <a:cubicBezTo>
                    <a:pt x="3214" y="1292"/>
                    <a:pt x="3592" y="505"/>
                    <a:pt x="40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6412;p53">
              <a:extLst>
                <a:ext uri="{FF2B5EF4-FFF2-40B4-BE49-F238E27FC236}">
                  <a16:creationId xmlns:a16="http://schemas.microsoft.com/office/drawing/2014/main" id="{97F310AE-A5D6-6BCA-8CB5-EF7C4E6B4474}"/>
                </a:ext>
              </a:extLst>
            </p:cNvPr>
            <p:cNvSpPr/>
            <p:nvPr/>
          </p:nvSpPr>
          <p:spPr>
            <a:xfrm>
              <a:off x="-33472975" y="4082625"/>
              <a:ext cx="119725" cy="155200"/>
            </a:xfrm>
            <a:custGeom>
              <a:avLst/>
              <a:gdLst/>
              <a:ahLst/>
              <a:cxnLst/>
              <a:rect l="l" t="t" r="r" b="b"/>
              <a:pathLst>
                <a:path w="4789" h="6208" extrusionOk="0">
                  <a:moveTo>
                    <a:pt x="2395" y="1355"/>
                  </a:moveTo>
                  <a:cubicBezTo>
                    <a:pt x="2930" y="1355"/>
                    <a:pt x="3403" y="1828"/>
                    <a:pt x="3403" y="2364"/>
                  </a:cubicBezTo>
                  <a:cubicBezTo>
                    <a:pt x="3403" y="2962"/>
                    <a:pt x="2930" y="3403"/>
                    <a:pt x="2395" y="3403"/>
                  </a:cubicBezTo>
                  <a:cubicBezTo>
                    <a:pt x="1827" y="3403"/>
                    <a:pt x="1355" y="2931"/>
                    <a:pt x="1355" y="2364"/>
                  </a:cubicBezTo>
                  <a:cubicBezTo>
                    <a:pt x="1355" y="1828"/>
                    <a:pt x="1827" y="1355"/>
                    <a:pt x="2395" y="1355"/>
                  </a:cubicBezTo>
                  <a:close/>
                  <a:moveTo>
                    <a:pt x="2395" y="1"/>
                  </a:moveTo>
                  <a:cubicBezTo>
                    <a:pt x="1040" y="1"/>
                    <a:pt x="0" y="1072"/>
                    <a:pt x="0" y="2427"/>
                  </a:cubicBezTo>
                  <a:cubicBezTo>
                    <a:pt x="0" y="2994"/>
                    <a:pt x="221" y="3592"/>
                    <a:pt x="630" y="4002"/>
                  </a:cubicBezTo>
                  <a:lnTo>
                    <a:pt x="2111" y="6050"/>
                  </a:lnTo>
                  <a:cubicBezTo>
                    <a:pt x="2206" y="6113"/>
                    <a:pt x="2269" y="6207"/>
                    <a:pt x="2395" y="6207"/>
                  </a:cubicBezTo>
                  <a:cubicBezTo>
                    <a:pt x="2521" y="6207"/>
                    <a:pt x="2584" y="6144"/>
                    <a:pt x="2678" y="6050"/>
                  </a:cubicBezTo>
                  <a:lnTo>
                    <a:pt x="4442" y="3592"/>
                  </a:lnTo>
                  <a:cubicBezTo>
                    <a:pt x="4663" y="3246"/>
                    <a:pt x="4757" y="2805"/>
                    <a:pt x="4757" y="2364"/>
                  </a:cubicBezTo>
                  <a:cubicBezTo>
                    <a:pt x="4789" y="1072"/>
                    <a:pt x="3686" y="1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6413;p53">
              <a:extLst>
                <a:ext uri="{FF2B5EF4-FFF2-40B4-BE49-F238E27FC236}">
                  <a16:creationId xmlns:a16="http://schemas.microsoft.com/office/drawing/2014/main" id="{EEBB0334-33F2-03AF-EF5F-248518CFAFFA}"/>
                </a:ext>
              </a:extLst>
            </p:cNvPr>
            <p:cNvSpPr/>
            <p:nvPr/>
          </p:nvSpPr>
          <p:spPr>
            <a:xfrm>
              <a:off x="-33421775" y="41338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79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28" name="Google Shape;6414;p53">
            <a:extLst>
              <a:ext uri="{FF2B5EF4-FFF2-40B4-BE49-F238E27FC236}">
                <a16:creationId xmlns:a16="http://schemas.microsoft.com/office/drawing/2014/main" id="{EC49718B-6BF8-FB43-7864-432FC5CF6427}"/>
              </a:ext>
            </a:extLst>
          </p:cNvPr>
          <p:cNvGrpSpPr/>
          <p:nvPr/>
        </p:nvGrpSpPr>
        <p:grpSpPr>
          <a:xfrm>
            <a:off x="7780570" y="4551779"/>
            <a:ext cx="510669" cy="514578"/>
            <a:chOff x="-31809525" y="3192625"/>
            <a:chExt cx="290650" cy="292875"/>
          </a:xfrm>
          <a:solidFill>
            <a:srgbClr val="054B99"/>
          </a:solidFill>
        </p:grpSpPr>
        <p:sp>
          <p:nvSpPr>
            <p:cNvPr id="2529" name="Google Shape;6415;p53">
              <a:extLst>
                <a:ext uri="{FF2B5EF4-FFF2-40B4-BE49-F238E27FC236}">
                  <a16:creationId xmlns:a16="http://schemas.microsoft.com/office/drawing/2014/main" id="{F747F1A6-8E6D-F3C9-9903-23954ABE2C7E}"/>
                </a:ext>
              </a:extLst>
            </p:cNvPr>
            <p:cNvSpPr/>
            <p:nvPr/>
          </p:nvSpPr>
          <p:spPr>
            <a:xfrm>
              <a:off x="-31767775" y="3192625"/>
              <a:ext cx="204800" cy="153600"/>
            </a:xfrm>
            <a:custGeom>
              <a:avLst/>
              <a:gdLst/>
              <a:ahLst/>
              <a:cxnLst/>
              <a:rect l="l" t="t" r="r" b="b"/>
              <a:pathLst>
                <a:path w="8192" h="6144" extrusionOk="0">
                  <a:moveTo>
                    <a:pt x="4096" y="0"/>
                  </a:moveTo>
                  <a:cubicBezTo>
                    <a:pt x="2206" y="0"/>
                    <a:pt x="662" y="1544"/>
                    <a:pt x="662" y="3434"/>
                  </a:cubicBezTo>
                  <a:lnTo>
                    <a:pt x="662" y="3497"/>
                  </a:lnTo>
                  <a:cubicBezTo>
                    <a:pt x="252" y="3655"/>
                    <a:pt x="0" y="4033"/>
                    <a:pt x="0" y="4442"/>
                  </a:cubicBezTo>
                  <a:lnTo>
                    <a:pt x="0" y="5136"/>
                  </a:lnTo>
                  <a:cubicBezTo>
                    <a:pt x="0" y="5671"/>
                    <a:pt x="473" y="6144"/>
                    <a:pt x="1009" y="6144"/>
                  </a:cubicBezTo>
                  <a:cubicBezTo>
                    <a:pt x="1135" y="6144"/>
                    <a:pt x="1261" y="6112"/>
                    <a:pt x="1387" y="6081"/>
                  </a:cubicBezTo>
                  <a:lnTo>
                    <a:pt x="1387" y="3403"/>
                  </a:lnTo>
                  <a:cubicBezTo>
                    <a:pt x="1387" y="1891"/>
                    <a:pt x="2584" y="630"/>
                    <a:pt x="4096" y="630"/>
                  </a:cubicBezTo>
                  <a:cubicBezTo>
                    <a:pt x="5577" y="630"/>
                    <a:pt x="6806" y="1891"/>
                    <a:pt x="6806" y="3403"/>
                  </a:cubicBezTo>
                  <a:lnTo>
                    <a:pt x="6806" y="6081"/>
                  </a:lnTo>
                  <a:cubicBezTo>
                    <a:pt x="6932" y="6112"/>
                    <a:pt x="7058" y="6144"/>
                    <a:pt x="7152" y="6144"/>
                  </a:cubicBezTo>
                  <a:cubicBezTo>
                    <a:pt x="7719" y="6144"/>
                    <a:pt x="8192" y="5671"/>
                    <a:pt x="8192" y="5136"/>
                  </a:cubicBezTo>
                  <a:lnTo>
                    <a:pt x="8192" y="4442"/>
                  </a:lnTo>
                  <a:cubicBezTo>
                    <a:pt x="8192" y="4033"/>
                    <a:pt x="7908" y="3623"/>
                    <a:pt x="7530" y="3497"/>
                  </a:cubicBezTo>
                  <a:lnTo>
                    <a:pt x="7530" y="3434"/>
                  </a:lnTo>
                  <a:cubicBezTo>
                    <a:pt x="7467" y="1576"/>
                    <a:pt x="5986" y="0"/>
                    <a:pt x="40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6416;p53">
              <a:extLst>
                <a:ext uri="{FF2B5EF4-FFF2-40B4-BE49-F238E27FC236}">
                  <a16:creationId xmlns:a16="http://schemas.microsoft.com/office/drawing/2014/main" id="{8E4D84E2-01C4-8C0D-F083-EF747331BCFE}"/>
                </a:ext>
              </a:extLst>
            </p:cNvPr>
            <p:cNvSpPr/>
            <p:nvPr/>
          </p:nvSpPr>
          <p:spPr>
            <a:xfrm>
              <a:off x="-31715000" y="3244600"/>
              <a:ext cx="101625" cy="52450"/>
            </a:xfrm>
            <a:custGeom>
              <a:avLst/>
              <a:gdLst/>
              <a:ahLst/>
              <a:cxnLst/>
              <a:rect l="l" t="t" r="r" b="b"/>
              <a:pathLst>
                <a:path w="4065" h="2098" extrusionOk="0">
                  <a:moveTo>
                    <a:pt x="1702" y="1"/>
                  </a:moveTo>
                  <a:cubicBezTo>
                    <a:pt x="756" y="1"/>
                    <a:pt x="0" y="757"/>
                    <a:pt x="0" y="1702"/>
                  </a:cubicBezTo>
                  <a:lnTo>
                    <a:pt x="0" y="2080"/>
                  </a:lnTo>
                  <a:lnTo>
                    <a:pt x="1229" y="2080"/>
                  </a:lnTo>
                  <a:cubicBezTo>
                    <a:pt x="1418" y="2080"/>
                    <a:pt x="1765" y="2080"/>
                    <a:pt x="1891" y="1985"/>
                  </a:cubicBezTo>
                  <a:cubicBezTo>
                    <a:pt x="1922" y="1954"/>
                    <a:pt x="1985" y="1828"/>
                    <a:pt x="1985" y="1765"/>
                  </a:cubicBezTo>
                  <a:cubicBezTo>
                    <a:pt x="1985" y="1544"/>
                    <a:pt x="2143" y="1387"/>
                    <a:pt x="2332" y="1387"/>
                  </a:cubicBezTo>
                  <a:cubicBezTo>
                    <a:pt x="2521" y="1387"/>
                    <a:pt x="2678" y="1544"/>
                    <a:pt x="2678" y="1765"/>
                  </a:cubicBezTo>
                  <a:cubicBezTo>
                    <a:pt x="2678" y="1828"/>
                    <a:pt x="2678" y="1954"/>
                    <a:pt x="2773" y="1985"/>
                  </a:cubicBezTo>
                  <a:cubicBezTo>
                    <a:pt x="2836" y="2069"/>
                    <a:pt x="3025" y="2097"/>
                    <a:pt x="3237" y="2097"/>
                  </a:cubicBezTo>
                  <a:cubicBezTo>
                    <a:pt x="3343" y="2097"/>
                    <a:pt x="3455" y="2090"/>
                    <a:pt x="3560" y="2080"/>
                  </a:cubicBezTo>
                  <a:lnTo>
                    <a:pt x="4064" y="2080"/>
                  </a:lnTo>
                  <a:lnTo>
                    <a:pt x="4064" y="1702"/>
                  </a:lnTo>
                  <a:cubicBezTo>
                    <a:pt x="4064" y="757"/>
                    <a:pt x="3308" y="1"/>
                    <a:pt x="23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6417;p53">
              <a:extLst>
                <a:ext uri="{FF2B5EF4-FFF2-40B4-BE49-F238E27FC236}">
                  <a16:creationId xmlns:a16="http://schemas.microsoft.com/office/drawing/2014/main" id="{92CEF9DC-558C-C213-4298-7C454C1BA4F0}"/>
                </a:ext>
              </a:extLst>
            </p:cNvPr>
            <p:cNvSpPr/>
            <p:nvPr/>
          </p:nvSpPr>
          <p:spPr>
            <a:xfrm>
              <a:off x="-31716575" y="3308400"/>
              <a:ext cx="102400" cy="73275"/>
            </a:xfrm>
            <a:custGeom>
              <a:avLst/>
              <a:gdLst/>
              <a:ahLst/>
              <a:cxnLst/>
              <a:rect l="l" t="t" r="r" b="b"/>
              <a:pathLst>
                <a:path w="4096" h="2931" extrusionOk="0">
                  <a:moveTo>
                    <a:pt x="2395" y="1"/>
                  </a:moveTo>
                  <a:cubicBezTo>
                    <a:pt x="2080" y="221"/>
                    <a:pt x="1639" y="221"/>
                    <a:pt x="1197" y="221"/>
                  </a:cubicBezTo>
                  <a:lnTo>
                    <a:pt x="0" y="221"/>
                  </a:lnTo>
                  <a:lnTo>
                    <a:pt x="0" y="883"/>
                  </a:lnTo>
                  <a:cubicBezTo>
                    <a:pt x="0" y="2048"/>
                    <a:pt x="914" y="2930"/>
                    <a:pt x="2048" y="2930"/>
                  </a:cubicBezTo>
                  <a:cubicBezTo>
                    <a:pt x="3182" y="2930"/>
                    <a:pt x="4096" y="2048"/>
                    <a:pt x="4096" y="883"/>
                  </a:cubicBezTo>
                  <a:lnTo>
                    <a:pt x="4096" y="221"/>
                  </a:lnTo>
                  <a:lnTo>
                    <a:pt x="3403" y="221"/>
                  </a:lnTo>
                  <a:cubicBezTo>
                    <a:pt x="3025" y="221"/>
                    <a:pt x="2678" y="190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6418;p53">
              <a:extLst>
                <a:ext uri="{FF2B5EF4-FFF2-40B4-BE49-F238E27FC236}">
                  <a16:creationId xmlns:a16="http://schemas.microsoft.com/office/drawing/2014/main" id="{0A3288D1-8FFC-913B-F757-E0BEDC89404E}"/>
                </a:ext>
              </a:extLst>
            </p:cNvPr>
            <p:cNvSpPr/>
            <p:nvPr/>
          </p:nvSpPr>
          <p:spPr>
            <a:xfrm>
              <a:off x="-31809525" y="3386375"/>
              <a:ext cx="290650" cy="99125"/>
            </a:xfrm>
            <a:custGeom>
              <a:avLst/>
              <a:gdLst/>
              <a:ahLst/>
              <a:cxnLst/>
              <a:rect l="l" t="t" r="r" b="b"/>
              <a:pathLst>
                <a:path w="11626" h="3965" extrusionOk="0">
                  <a:moveTo>
                    <a:pt x="2092" y="0"/>
                  </a:moveTo>
                  <a:cubicBezTo>
                    <a:pt x="1962" y="0"/>
                    <a:pt x="1828" y="63"/>
                    <a:pt x="1765" y="190"/>
                  </a:cubicBezTo>
                  <a:lnTo>
                    <a:pt x="1355" y="1072"/>
                  </a:lnTo>
                  <a:lnTo>
                    <a:pt x="316" y="1229"/>
                  </a:lnTo>
                  <a:cubicBezTo>
                    <a:pt x="190" y="1229"/>
                    <a:pt x="95" y="1355"/>
                    <a:pt x="64" y="1481"/>
                  </a:cubicBezTo>
                  <a:cubicBezTo>
                    <a:pt x="1" y="1607"/>
                    <a:pt x="64" y="1765"/>
                    <a:pt x="127" y="1828"/>
                  </a:cubicBezTo>
                  <a:lnTo>
                    <a:pt x="883" y="2552"/>
                  </a:lnTo>
                  <a:lnTo>
                    <a:pt x="725" y="3561"/>
                  </a:lnTo>
                  <a:cubicBezTo>
                    <a:pt x="694" y="3687"/>
                    <a:pt x="757" y="3844"/>
                    <a:pt x="851" y="3876"/>
                  </a:cubicBezTo>
                  <a:cubicBezTo>
                    <a:pt x="903" y="3928"/>
                    <a:pt x="965" y="3951"/>
                    <a:pt x="1031" y="3951"/>
                  </a:cubicBezTo>
                  <a:cubicBezTo>
                    <a:pt x="1085" y="3951"/>
                    <a:pt x="1141" y="3935"/>
                    <a:pt x="1198" y="3907"/>
                  </a:cubicBezTo>
                  <a:lnTo>
                    <a:pt x="2112" y="3435"/>
                  </a:lnTo>
                  <a:lnTo>
                    <a:pt x="2994" y="3907"/>
                  </a:lnTo>
                  <a:cubicBezTo>
                    <a:pt x="3046" y="3947"/>
                    <a:pt x="3099" y="3964"/>
                    <a:pt x="3152" y="3964"/>
                  </a:cubicBezTo>
                  <a:cubicBezTo>
                    <a:pt x="3225" y="3964"/>
                    <a:pt x="3298" y="3930"/>
                    <a:pt x="3372" y="3876"/>
                  </a:cubicBezTo>
                  <a:cubicBezTo>
                    <a:pt x="3466" y="3813"/>
                    <a:pt x="3529" y="3687"/>
                    <a:pt x="3466" y="3561"/>
                  </a:cubicBezTo>
                  <a:lnTo>
                    <a:pt x="3309" y="2552"/>
                  </a:lnTo>
                  <a:lnTo>
                    <a:pt x="4002" y="1891"/>
                  </a:lnTo>
                  <a:lnTo>
                    <a:pt x="4663" y="2552"/>
                  </a:lnTo>
                  <a:lnTo>
                    <a:pt x="4506" y="3561"/>
                  </a:lnTo>
                  <a:cubicBezTo>
                    <a:pt x="4474" y="3687"/>
                    <a:pt x="4537" y="3844"/>
                    <a:pt x="4632" y="3876"/>
                  </a:cubicBezTo>
                  <a:cubicBezTo>
                    <a:pt x="4684" y="3928"/>
                    <a:pt x="4746" y="3951"/>
                    <a:pt x="4811" y="3951"/>
                  </a:cubicBezTo>
                  <a:cubicBezTo>
                    <a:pt x="4865" y="3951"/>
                    <a:pt x="4922" y="3935"/>
                    <a:pt x="4978" y="3907"/>
                  </a:cubicBezTo>
                  <a:lnTo>
                    <a:pt x="5892" y="3435"/>
                  </a:lnTo>
                  <a:lnTo>
                    <a:pt x="6774" y="3907"/>
                  </a:lnTo>
                  <a:cubicBezTo>
                    <a:pt x="6827" y="3947"/>
                    <a:pt x="6880" y="3964"/>
                    <a:pt x="6933" y="3964"/>
                  </a:cubicBezTo>
                  <a:cubicBezTo>
                    <a:pt x="7006" y="3964"/>
                    <a:pt x="7079" y="3930"/>
                    <a:pt x="7152" y="3876"/>
                  </a:cubicBezTo>
                  <a:cubicBezTo>
                    <a:pt x="7247" y="3813"/>
                    <a:pt x="7310" y="3687"/>
                    <a:pt x="7247" y="3561"/>
                  </a:cubicBezTo>
                  <a:lnTo>
                    <a:pt x="7089" y="2552"/>
                  </a:lnTo>
                  <a:lnTo>
                    <a:pt x="7782" y="1891"/>
                  </a:lnTo>
                  <a:lnTo>
                    <a:pt x="8444" y="2552"/>
                  </a:lnTo>
                  <a:lnTo>
                    <a:pt x="8286" y="3561"/>
                  </a:lnTo>
                  <a:cubicBezTo>
                    <a:pt x="8255" y="3687"/>
                    <a:pt x="8318" y="3844"/>
                    <a:pt x="8413" y="3876"/>
                  </a:cubicBezTo>
                  <a:cubicBezTo>
                    <a:pt x="8465" y="3928"/>
                    <a:pt x="8526" y="3951"/>
                    <a:pt x="8592" y="3951"/>
                  </a:cubicBezTo>
                  <a:cubicBezTo>
                    <a:pt x="8646" y="3951"/>
                    <a:pt x="8702" y="3935"/>
                    <a:pt x="8759" y="3907"/>
                  </a:cubicBezTo>
                  <a:lnTo>
                    <a:pt x="9673" y="3435"/>
                  </a:lnTo>
                  <a:lnTo>
                    <a:pt x="10555" y="3907"/>
                  </a:lnTo>
                  <a:cubicBezTo>
                    <a:pt x="10608" y="3947"/>
                    <a:pt x="10660" y="3964"/>
                    <a:pt x="10713" y="3964"/>
                  </a:cubicBezTo>
                  <a:cubicBezTo>
                    <a:pt x="10786" y="3964"/>
                    <a:pt x="10860" y="3930"/>
                    <a:pt x="10933" y="3876"/>
                  </a:cubicBezTo>
                  <a:cubicBezTo>
                    <a:pt x="11027" y="3813"/>
                    <a:pt x="11090" y="3687"/>
                    <a:pt x="11027" y="3561"/>
                  </a:cubicBezTo>
                  <a:lnTo>
                    <a:pt x="10870" y="2552"/>
                  </a:lnTo>
                  <a:lnTo>
                    <a:pt x="11626" y="1828"/>
                  </a:lnTo>
                  <a:cubicBezTo>
                    <a:pt x="11532" y="1702"/>
                    <a:pt x="11595" y="1607"/>
                    <a:pt x="11532" y="1481"/>
                  </a:cubicBezTo>
                  <a:cubicBezTo>
                    <a:pt x="11500" y="1355"/>
                    <a:pt x="11374" y="1292"/>
                    <a:pt x="11279" y="1229"/>
                  </a:cubicBezTo>
                  <a:lnTo>
                    <a:pt x="10240" y="1072"/>
                  </a:lnTo>
                  <a:lnTo>
                    <a:pt x="9799" y="190"/>
                  </a:lnTo>
                  <a:cubicBezTo>
                    <a:pt x="9751" y="63"/>
                    <a:pt x="9625" y="0"/>
                    <a:pt x="9495" y="0"/>
                  </a:cubicBezTo>
                  <a:cubicBezTo>
                    <a:pt x="9366" y="0"/>
                    <a:pt x="9232" y="63"/>
                    <a:pt x="9169" y="190"/>
                  </a:cubicBezTo>
                  <a:lnTo>
                    <a:pt x="8759" y="1072"/>
                  </a:lnTo>
                  <a:lnTo>
                    <a:pt x="7782" y="1229"/>
                  </a:lnTo>
                  <a:cubicBezTo>
                    <a:pt x="7719" y="1229"/>
                    <a:pt x="7688" y="1292"/>
                    <a:pt x="7656" y="1292"/>
                  </a:cubicBezTo>
                  <a:cubicBezTo>
                    <a:pt x="7593" y="1229"/>
                    <a:pt x="7562" y="1229"/>
                    <a:pt x="7530" y="1229"/>
                  </a:cubicBezTo>
                  <a:lnTo>
                    <a:pt x="6554" y="1072"/>
                  </a:lnTo>
                  <a:lnTo>
                    <a:pt x="6113" y="190"/>
                  </a:lnTo>
                  <a:cubicBezTo>
                    <a:pt x="6050" y="63"/>
                    <a:pt x="5924" y="0"/>
                    <a:pt x="5798" y="0"/>
                  </a:cubicBezTo>
                  <a:cubicBezTo>
                    <a:pt x="5672" y="0"/>
                    <a:pt x="5546" y="63"/>
                    <a:pt x="5483" y="190"/>
                  </a:cubicBezTo>
                  <a:lnTo>
                    <a:pt x="5041" y="1072"/>
                  </a:lnTo>
                  <a:lnTo>
                    <a:pt x="4065" y="1229"/>
                  </a:lnTo>
                  <a:cubicBezTo>
                    <a:pt x="4033" y="1229"/>
                    <a:pt x="4002" y="1292"/>
                    <a:pt x="3939" y="1292"/>
                  </a:cubicBezTo>
                  <a:cubicBezTo>
                    <a:pt x="3907" y="1229"/>
                    <a:pt x="3876" y="1229"/>
                    <a:pt x="3813" y="1229"/>
                  </a:cubicBezTo>
                  <a:lnTo>
                    <a:pt x="2836" y="1072"/>
                  </a:lnTo>
                  <a:lnTo>
                    <a:pt x="2395" y="190"/>
                  </a:lnTo>
                  <a:cubicBezTo>
                    <a:pt x="2348" y="63"/>
                    <a:pt x="2222" y="0"/>
                    <a:pt x="20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33" name="Google Shape;6419;p53">
            <a:extLst>
              <a:ext uri="{FF2B5EF4-FFF2-40B4-BE49-F238E27FC236}">
                <a16:creationId xmlns:a16="http://schemas.microsoft.com/office/drawing/2014/main" id="{EAB47D3B-9386-54EF-6A7C-FBA73D6DAFC7}"/>
              </a:ext>
            </a:extLst>
          </p:cNvPr>
          <p:cNvGrpSpPr/>
          <p:nvPr/>
        </p:nvGrpSpPr>
        <p:grpSpPr>
          <a:xfrm>
            <a:off x="7779866" y="5190269"/>
            <a:ext cx="512074" cy="514841"/>
            <a:chOff x="-31811100" y="3550975"/>
            <a:chExt cx="291450" cy="293025"/>
          </a:xfrm>
          <a:solidFill>
            <a:srgbClr val="054B99"/>
          </a:solidFill>
        </p:grpSpPr>
        <p:sp>
          <p:nvSpPr>
            <p:cNvPr id="2534" name="Google Shape;6420;p53">
              <a:extLst>
                <a:ext uri="{FF2B5EF4-FFF2-40B4-BE49-F238E27FC236}">
                  <a16:creationId xmlns:a16="http://schemas.microsoft.com/office/drawing/2014/main" id="{46AD3852-4152-9475-0098-F0B5E4999F8F}"/>
                </a:ext>
              </a:extLst>
            </p:cNvPr>
            <p:cNvSpPr/>
            <p:nvPr/>
          </p:nvSpPr>
          <p:spPr>
            <a:xfrm>
              <a:off x="-31554325" y="3595875"/>
              <a:ext cx="34675" cy="33900"/>
            </a:xfrm>
            <a:custGeom>
              <a:avLst/>
              <a:gdLst/>
              <a:ahLst/>
              <a:cxnLst/>
              <a:rect l="l" t="t" r="r" b="b"/>
              <a:pathLst>
                <a:path w="1387" h="1356" extrusionOk="0">
                  <a:moveTo>
                    <a:pt x="0" y="1"/>
                  </a:moveTo>
                  <a:lnTo>
                    <a:pt x="0" y="1355"/>
                  </a:lnTo>
                  <a:lnTo>
                    <a:pt x="662" y="1355"/>
                  </a:lnTo>
                  <a:cubicBezTo>
                    <a:pt x="1071" y="1355"/>
                    <a:pt x="1324" y="1040"/>
                    <a:pt x="1324" y="694"/>
                  </a:cubicBezTo>
                  <a:cubicBezTo>
                    <a:pt x="1387" y="316"/>
                    <a:pt x="1071" y="1"/>
                    <a:pt x="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6421;p53">
              <a:extLst>
                <a:ext uri="{FF2B5EF4-FFF2-40B4-BE49-F238E27FC236}">
                  <a16:creationId xmlns:a16="http://schemas.microsoft.com/office/drawing/2014/main" id="{9BD31F30-8821-DB95-9134-B0572D699216}"/>
                </a:ext>
              </a:extLst>
            </p:cNvPr>
            <p:cNvSpPr/>
            <p:nvPr/>
          </p:nvSpPr>
          <p:spPr>
            <a:xfrm>
              <a:off x="-31659075" y="3628650"/>
              <a:ext cx="139425" cy="71650"/>
            </a:xfrm>
            <a:custGeom>
              <a:avLst/>
              <a:gdLst/>
              <a:ahLst/>
              <a:cxnLst/>
              <a:rect l="l" t="t" r="r" b="b"/>
              <a:pathLst>
                <a:path w="5577" h="2866" extrusionOk="0">
                  <a:moveTo>
                    <a:pt x="1438" y="1"/>
                  </a:moveTo>
                  <a:cubicBezTo>
                    <a:pt x="1338" y="1"/>
                    <a:pt x="1235" y="30"/>
                    <a:pt x="1166" y="76"/>
                  </a:cubicBezTo>
                  <a:lnTo>
                    <a:pt x="126" y="1179"/>
                  </a:lnTo>
                  <a:cubicBezTo>
                    <a:pt x="0" y="1305"/>
                    <a:pt x="0" y="1525"/>
                    <a:pt x="126" y="1651"/>
                  </a:cubicBezTo>
                  <a:lnTo>
                    <a:pt x="1166" y="2754"/>
                  </a:lnTo>
                  <a:cubicBezTo>
                    <a:pt x="1208" y="2838"/>
                    <a:pt x="1292" y="2866"/>
                    <a:pt x="1390" y="2866"/>
                  </a:cubicBezTo>
                  <a:cubicBezTo>
                    <a:pt x="1439" y="2866"/>
                    <a:pt x="1491" y="2859"/>
                    <a:pt x="1544" y="2848"/>
                  </a:cubicBezTo>
                  <a:cubicBezTo>
                    <a:pt x="1670" y="2817"/>
                    <a:pt x="1796" y="2659"/>
                    <a:pt x="1796" y="2533"/>
                  </a:cubicBezTo>
                  <a:lnTo>
                    <a:pt x="1796" y="2124"/>
                  </a:lnTo>
                  <a:lnTo>
                    <a:pt x="4190" y="2124"/>
                  </a:lnTo>
                  <a:cubicBezTo>
                    <a:pt x="4946" y="2124"/>
                    <a:pt x="5577" y="1494"/>
                    <a:pt x="5577" y="769"/>
                  </a:cubicBezTo>
                  <a:lnTo>
                    <a:pt x="5577" y="549"/>
                  </a:lnTo>
                  <a:cubicBezTo>
                    <a:pt x="5356" y="675"/>
                    <a:pt x="5135" y="769"/>
                    <a:pt x="4883" y="769"/>
                  </a:cubicBezTo>
                  <a:cubicBezTo>
                    <a:pt x="3686" y="738"/>
                    <a:pt x="2930" y="738"/>
                    <a:pt x="1796" y="738"/>
                  </a:cubicBezTo>
                  <a:lnTo>
                    <a:pt x="1796" y="328"/>
                  </a:lnTo>
                  <a:cubicBezTo>
                    <a:pt x="1796" y="170"/>
                    <a:pt x="1701" y="44"/>
                    <a:pt x="1544" y="13"/>
                  </a:cubicBezTo>
                  <a:cubicBezTo>
                    <a:pt x="1510" y="5"/>
                    <a:pt x="1474" y="1"/>
                    <a:pt x="14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6422;p53">
              <a:extLst>
                <a:ext uri="{FF2B5EF4-FFF2-40B4-BE49-F238E27FC236}">
                  <a16:creationId xmlns:a16="http://schemas.microsoft.com/office/drawing/2014/main" id="{0B2029D4-9D44-291D-DC07-050BA37F6E12}"/>
                </a:ext>
              </a:extLst>
            </p:cNvPr>
            <p:cNvSpPr/>
            <p:nvPr/>
          </p:nvSpPr>
          <p:spPr>
            <a:xfrm>
              <a:off x="-31811100" y="3647075"/>
              <a:ext cx="33100" cy="33100"/>
            </a:xfrm>
            <a:custGeom>
              <a:avLst/>
              <a:gdLst/>
              <a:ahLst/>
              <a:cxnLst/>
              <a:rect l="l" t="t" r="r" b="b"/>
              <a:pathLst>
                <a:path w="1324" h="1324" extrusionOk="0">
                  <a:moveTo>
                    <a:pt x="662" y="1"/>
                  </a:moveTo>
                  <a:cubicBezTo>
                    <a:pt x="253" y="1"/>
                    <a:pt x="1" y="316"/>
                    <a:pt x="1" y="662"/>
                  </a:cubicBezTo>
                  <a:cubicBezTo>
                    <a:pt x="1" y="1040"/>
                    <a:pt x="316" y="1324"/>
                    <a:pt x="662" y="1324"/>
                  </a:cubicBezTo>
                  <a:lnTo>
                    <a:pt x="1324" y="1324"/>
                  </a:lnTo>
                  <a:lnTo>
                    <a:pt x="132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6423;p53">
              <a:extLst>
                <a:ext uri="{FF2B5EF4-FFF2-40B4-BE49-F238E27FC236}">
                  <a16:creationId xmlns:a16="http://schemas.microsoft.com/office/drawing/2014/main" id="{E157C8C4-169F-0B31-2BF9-489A95DDF72A}"/>
                </a:ext>
              </a:extLst>
            </p:cNvPr>
            <p:cNvSpPr/>
            <p:nvPr/>
          </p:nvSpPr>
          <p:spPr>
            <a:xfrm>
              <a:off x="-31811100" y="3678325"/>
              <a:ext cx="138650" cy="72250"/>
            </a:xfrm>
            <a:custGeom>
              <a:avLst/>
              <a:gdLst/>
              <a:ahLst/>
              <a:cxnLst/>
              <a:rect l="l" t="t" r="r" b="b"/>
              <a:pathLst>
                <a:path w="5546" h="2890" extrusionOk="0">
                  <a:moveTo>
                    <a:pt x="4193" y="1"/>
                  </a:moveTo>
                  <a:cubicBezTo>
                    <a:pt x="4132" y="1"/>
                    <a:pt x="4067" y="16"/>
                    <a:pt x="4002" y="42"/>
                  </a:cubicBezTo>
                  <a:cubicBezTo>
                    <a:pt x="3876" y="74"/>
                    <a:pt x="3781" y="231"/>
                    <a:pt x="3781" y="357"/>
                  </a:cubicBezTo>
                  <a:lnTo>
                    <a:pt x="3781" y="735"/>
                  </a:lnTo>
                  <a:lnTo>
                    <a:pt x="662" y="735"/>
                  </a:lnTo>
                  <a:cubicBezTo>
                    <a:pt x="410" y="735"/>
                    <a:pt x="190" y="672"/>
                    <a:pt x="1" y="546"/>
                  </a:cubicBezTo>
                  <a:lnTo>
                    <a:pt x="1" y="767"/>
                  </a:lnTo>
                  <a:cubicBezTo>
                    <a:pt x="1" y="1523"/>
                    <a:pt x="631" y="2153"/>
                    <a:pt x="1355" y="2153"/>
                  </a:cubicBezTo>
                  <a:lnTo>
                    <a:pt x="3781" y="2153"/>
                  </a:lnTo>
                  <a:lnTo>
                    <a:pt x="3781" y="2563"/>
                  </a:lnTo>
                  <a:cubicBezTo>
                    <a:pt x="3781" y="2720"/>
                    <a:pt x="3844" y="2815"/>
                    <a:pt x="4002" y="2878"/>
                  </a:cubicBezTo>
                  <a:cubicBezTo>
                    <a:pt x="4033" y="2886"/>
                    <a:pt x="4067" y="2890"/>
                    <a:pt x="4101" y="2890"/>
                  </a:cubicBezTo>
                  <a:cubicBezTo>
                    <a:pt x="4205" y="2890"/>
                    <a:pt x="4317" y="2854"/>
                    <a:pt x="4411" y="2783"/>
                  </a:cubicBezTo>
                  <a:lnTo>
                    <a:pt x="5420" y="1681"/>
                  </a:lnTo>
                  <a:cubicBezTo>
                    <a:pt x="5546" y="1555"/>
                    <a:pt x="5546" y="1365"/>
                    <a:pt x="5420" y="1208"/>
                  </a:cubicBezTo>
                  <a:lnTo>
                    <a:pt x="4411" y="105"/>
                  </a:lnTo>
                  <a:cubicBezTo>
                    <a:pt x="4356" y="31"/>
                    <a:pt x="4279" y="1"/>
                    <a:pt x="41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6424;p53">
              <a:extLst>
                <a:ext uri="{FF2B5EF4-FFF2-40B4-BE49-F238E27FC236}">
                  <a16:creationId xmlns:a16="http://schemas.microsoft.com/office/drawing/2014/main" id="{D3E0876C-4CF0-F7CB-23C8-F79C708D5248}"/>
                </a:ext>
              </a:extLst>
            </p:cNvPr>
            <p:cNvSpPr/>
            <p:nvPr/>
          </p:nvSpPr>
          <p:spPr>
            <a:xfrm>
              <a:off x="-31759900" y="3791200"/>
              <a:ext cx="187475" cy="52800"/>
            </a:xfrm>
            <a:custGeom>
              <a:avLst/>
              <a:gdLst/>
              <a:ahLst/>
              <a:cxnLst/>
              <a:rect l="l" t="t" r="r" b="b"/>
              <a:pathLst>
                <a:path w="7499" h="2112" extrusionOk="0">
                  <a:moveTo>
                    <a:pt x="1" y="1"/>
                  </a:moveTo>
                  <a:lnTo>
                    <a:pt x="1" y="1072"/>
                  </a:lnTo>
                  <a:cubicBezTo>
                    <a:pt x="1" y="1639"/>
                    <a:pt x="473" y="2112"/>
                    <a:pt x="1009" y="2112"/>
                  </a:cubicBezTo>
                  <a:lnTo>
                    <a:pt x="6491" y="2112"/>
                  </a:lnTo>
                  <a:cubicBezTo>
                    <a:pt x="7026" y="2112"/>
                    <a:pt x="7499" y="1639"/>
                    <a:pt x="7499" y="1072"/>
                  </a:cubicBezTo>
                  <a:lnTo>
                    <a:pt x="749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6425;p53">
              <a:extLst>
                <a:ext uri="{FF2B5EF4-FFF2-40B4-BE49-F238E27FC236}">
                  <a16:creationId xmlns:a16="http://schemas.microsoft.com/office/drawing/2014/main" id="{14114AD0-4086-FCAC-DB20-A7B64CB9CCEA}"/>
                </a:ext>
              </a:extLst>
            </p:cNvPr>
            <p:cNvSpPr/>
            <p:nvPr/>
          </p:nvSpPr>
          <p:spPr>
            <a:xfrm>
              <a:off x="-31759900" y="3550975"/>
              <a:ext cx="187475" cy="35475"/>
            </a:xfrm>
            <a:custGeom>
              <a:avLst/>
              <a:gdLst/>
              <a:ahLst/>
              <a:cxnLst/>
              <a:rect l="l" t="t" r="r" b="b"/>
              <a:pathLst>
                <a:path w="7499" h="1419" extrusionOk="0">
                  <a:moveTo>
                    <a:pt x="1009" y="1"/>
                  </a:moveTo>
                  <a:cubicBezTo>
                    <a:pt x="473" y="1"/>
                    <a:pt x="1" y="474"/>
                    <a:pt x="1" y="1072"/>
                  </a:cubicBezTo>
                  <a:lnTo>
                    <a:pt x="1" y="1419"/>
                  </a:lnTo>
                  <a:lnTo>
                    <a:pt x="7499" y="1419"/>
                  </a:lnTo>
                  <a:lnTo>
                    <a:pt x="7499" y="1072"/>
                  </a:lnTo>
                  <a:cubicBezTo>
                    <a:pt x="7499" y="537"/>
                    <a:pt x="7026" y="1"/>
                    <a:pt x="64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6426;p53">
              <a:extLst>
                <a:ext uri="{FF2B5EF4-FFF2-40B4-BE49-F238E27FC236}">
                  <a16:creationId xmlns:a16="http://schemas.microsoft.com/office/drawing/2014/main" id="{C9A75ED7-5BFF-AB26-CA5F-B837E985245F}"/>
                </a:ext>
              </a:extLst>
            </p:cNvPr>
            <p:cNvSpPr/>
            <p:nvPr/>
          </p:nvSpPr>
          <p:spPr>
            <a:xfrm>
              <a:off x="-31759100" y="3602975"/>
              <a:ext cx="188250" cy="172500"/>
            </a:xfrm>
            <a:custGeom>
              <a:avLst/>
              <a:gdLst/>
              <a:ahLst/>
              <a:cxnLst/>
              <a:rect l="l" t="t" r="r" b="b"/>
              <a:pathLst>
                <a:path w="7530" h="6900" extrusionOk="0">
                  <a:moveTo>
                    <a:pt x="0" y="0"/>
                  </a:moveTo>
                  <a:lnTo>
                    <a:pt x="0" y="3088"/>
                  </a:lnTo>
                  <a:lnTo>
                    <a:pt x="1071" y="3088"/>
                  </a:lnTo>
                  <a:cubicBezTo>
                    <a:pt x="1134" y="2773"/>
                    <a:pt x="1386" y="2552"/>
                    <a:pt x="1701" y="2426"/>
                  </a:cubicBezTo>
                  <a:cubicBezTo>
                    <a:pt x="1822" y="2376"/>
                    <a:pt x="1952" y="2351"/>
                    <a:pt x="2083" y="2351"/>
                  </a:cubicBezTo>
                  <a:cubicBezTo>
                    <a:pt x="2361" y="2351"/>
                    <a:pt x="2642" y="2464"/>
                    <a:pt x="2835" y="2678"/>
                  </a:cubicBezTo>
                  <a:lnTo>
                    <a:pt x="3844" y="3781"/>
                  </a:lnTo>
                  <a:cubicBezTo>
                    <a:pt x="4222" y="4190"/>
                    <a:pt x="4222" y="4789"/>
                    <a:pt x="3844" y="5167"/>
                  </a:cubicBezTo>
                  <a:lnTo>
                    <a:pt x="2835" y="6270"/>
                  </a:lnTo>
                  <a:cubicBezTo>
                    <a:pt x="2635" y="6493"/>
                    <a:pt x="2339" y="6621"/>
                    <a:pt x="2050" y="6621"/>
                  </a:cubicBezTo>
                  <a:cubicBezTo>
                    <a:pt x="1930" y="6621"/>
                    <a:pt x="1812" y="6599"/>
                    <a:pt x="1701" y="6553"/>
                  </a:cubicBezTo>
                  <a:cubicBezTo>
                    <a:pt x="1386" y="6427"/>
                    <a:pt x="1134" y="6144"/>
                    <a:pt x="1071" y="5892"/>
                  </a:cubicBezTo>
                  <a:lnTo>
                    <a:pt x="0" y="5892"/>
                  </a:lnTo>
                  <a:lnTo>
                    <a:pt x="0" y="6900"/>
                  </a:lnTo>
                  <a:lnTo>
                    <a:pt x="7530" y="6900"/>
                  </a:lnTo>
                  <a:lnTo>
                    <a:pt x="7530" y="3844"/>
                  </a:lnTo>
                  <a:lnTo>
                    <a:pt x="6459" y="3844"/>
                  </a:lnTo>
                  <a:cubicBezTo>
                    <a:pt x="6364" y="4159"/>
                    <a:pt x="6143" y="4379"/>
                    <a:pt x="5828" y="4505"/>
                  </a:cubicBezTo>
                  <a:cubicBezTo>
                    <a:pt x="5709" y="4551"/>
                    <a:pt x="5589" y="4573"/>
                    <a:pt x="5472" y="4573"/>
                  </a:cubicBezTo>
                  <a:cubicBezTo>
                    <a:pt x="5188" y="4573"/>
                    <a:pt x="4917" y="4445"/>
                    <a:pt x="4694" y="4222"/>
                  </a:cubicBezTo>
                  <a:lnTo>
                    <a:pt x="3655" y="3119"/>
                  </a:lnTo>
                  <a:cubicBezTo>
                    <a:pt x="3308" y="2741"/>
                    <a:pt x="3308" y="2143"/>
                    <a:pt x="3655" y="1765"/>
                  </a:cubicBezTo>
                  <a:lnTo>
                    <a:pt x="4694" y="630"/>
                  </a:lnTo>
                  <a:cubicBezTo>
                    <a:pt x="4866" y="416"/>
                    <a:pt x="5140" y="304"/>
                    <a:pt x="5427" y="304"/>
                  </a:cubicBezTo>
                  <a:cubicBezTo>
                    <a:pt x="5561" y="304"/>
                    <a:pt x="5698" y="328"/>
                    <a:pt x="5828" y="378"/>
                  </a:cubicBezTo>
                  <a:cubicBezTo>
                    <a:pt x="6143" y="504"/>
                    <a:pt x="6364" y="756"/>
                    <a:pt x="6459" y="1040"/>
                  </a:cubicBezTo>
                  <a:lnTo>
                    <a:pt x="7530" y="1040"/>
                  </a:lnTo>
                  <a:lnTo>
                    <a:pt x="75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41" name="Google Shape;6427;p53">
            <a:extLst>
              <a:ext uri="{FF2B5EF4-FFF2-40B4-BE49-F238E27FC236}">
                <a16:creationId xmlns:a16="http://schemas.microsoft.com/office/drawing/2014/main" id="{D777AE7A-EEDA-E017-4E50-5C4A2D712BFE}"/>
              </a:ext>
            </a:extLst>
          </p:cNvPr>
          <p:cNvGrpSpPr/>
          <p:nvPr/>
        </p:nvGrpSpPr>
        <p:grpSpPr>
          <a:xfrm>
            <a:off x="7770884" y="5819709"/>
            <a:ext cx="530040" cy="516686"/>
            <a:chOff x="-31817400" y="3910025"/>
            <a:chExt cx="301675" cy="294075"/>
          </a:xfrm>
          <a:solidFill>
            <a:srgbClr val="054B99"/>
          </a:solidFill>
        </p:grpSpPr>
        <p:sp>
          <p:nvSpPr>
            <p:cNvPr id="2542" name="Google Shape;6428;p53">
              <a:extLst>
                <a:ext uri="{FF2B5EF4-FFF2-40B4-BE49-F238E27FC236}">
                  <a16:creationId xmlns:a16="http://schemas.microsoft.com/office/drawing/2014/main" id="{1006EEF6-7471-AB68-F74C-1304333E9280}"/>
                </a:ext>
              </a:extLst>
            </p:cNvPr>
            <p:cNvSpPr/>
            <p:nvPr/>
          </p:nvSpPr>
          <p:spPr>
            <a:xfrm>
              <a:off x="-31817400" y="3911550"/>
              <a:ext cx="301675" cy="292550"/>
            </a:xfrm>
            <a:custGeom>
              <a:avLst/>
              <a:gdLst/>
              <a:ahLst/>
              <a:cxnLst/>
              <a:rect l="l" t="t" r="r" b="b"/>
              <a:pathLst>
                <a:path w="12067" h="11702" extrusionOk="0">
                  <a:moveTo>
                    <a:pt x="2558" y="0"/>
                  </a:moveTo>
                  <a:cubicBezTo>
                    <a:pt x="2357" y="0"/>
                    <a:pt x="2155" y="24"/>
                    <a:pt x="1954" y="70"/>
                  </a:cubicBezTo>
                  <a:cubicBezTo>
                    <a:pt x="1828" y="102"/>
                    <a:pt x="1733" y="196"/>
                    <a:pt x="1702" y="322"/>
                  </a:cubicBezTo>
                  <a:cubicBezTo>
                    <a:pt x="1670" y="448"/>
                    <a:pt x="1702" y="543"/>
                    <a:pt x="1796" y="637"/>
                  </a:cubicBezTo>
                  <a:lnTo>
                    <a:pt x="2679" y="1551"/>
                  </a:lnTo>
                  <a:cubicBezTo>
                    <a:pt x="2962" y="1803"/>
                    <a:pt x="2962" y="2244"/>
                    <a:pt x="2679" y="2528"/>
                  </a:cubicBezTo>
                  <a:cubicBezTo>
                    <a:pt x="2553" y="2669"/>
                    <a:pt x="2379" y="2740"/>
                    <a:pt x="2202" y="2740"/>
                  </a:cubicBezTo>
                  <a:cubicBezTo>
                    <a:pt x="2025" y="2740"/>
                    <a:pt x="1844" y="2669"/>
                    <a:pt x="1702" y="2528"/>
                  </a:cubicBezTo>
                  <a:lnTo>
                    <a:pt x="788" y="1614"/>
                  </a:lnTo>
                  <a:cubicBezTo>
                    <a:pt x="744" y="1569"/>
                    <a:pt x="668" y="1525"/>
                    <a:pt x="582" y="1525"/>
                  </a:cubicBezTo>
                  <a:cubicBezTo>
                    <a:pt x="547" y="1525"/>
                    <a:pt x="510" y="1532"/>
                    <a:pt x="473" y="1551"/>
                  </a:cubicBezTo>
                  <a:cubicBezTo>
                    <a:pt x="347" y="1582"/>
                    <a:pt x="284" y="1645"/>
                    <a:pt x="253" y="1771"/>
                  </a:cubicBezTo>
                  <a:cubicBezTo>
                    <a:pt x="1" y="2591"/>
                    <a:pt x="253" y="3473"/>
                    <a:pt x="883" y="4103"/>
                  </a:cubicBezTo>
                  <a:cubicBezTo>
                    <a:pt x="1366" y="4494"/>
                    <a:pt x="1932" y="4750"/>
                    <a:pt x="2619" y="4750"/>
                  </a:cubicBezTo>
                  <a:cubicBezTo>
                    <a:pt x="2874" y="4750"/>
                    <a:pt x="3145" y="4715"/>
                    <a:pt x="3435" y="4638"/>
                  </a:cubicBezTo>
                  <a:lnTo>
                    <a:pt x="7247" y="8482"/>
                  </a:lnTo>
                  <a:cubicBezTo>
                    <a:pt x="6963" y="9522"/>
                    <a:pt x="7215" y="10372"/>
                    <a:pt x="7814" y="10971"/>
                  </a:cubicBezTo>
                  <a:cubicBezTo>
                    <a:pt x="8291" y="11472"/>
                    <a:pt x="8895" y="11702"/>
                    <a:pt x="9516" y="11702"/>
                  </a:cubicBezTo>
                  <a:cubicBezTo>
                    <a:pt x="9714" y="11702"/>
                    <a:pt x="9915" y="11678"/>
                    <a:pt x="10114" y="11632"/>
                  </a:cubicBezTo>
                  <a:cubicBezTo>
                    <a:pt x="10240" y="11569"/>
                    <a:pt x="10334" y="11506"/>
                    <a:pt x="10366" y="11380"/>
                  </a:cubicBezTo>
                  <a:cubicBezTo>
                    <a:pt x="10397" y="11254"/>
                    <a:pt x="10366" y="11128"/>
                    <a:pt x="10271" y="11065"/>
                  </a:cubicBezTo>
                  <a:lnTo>
                    <a:pt x="9389" y="10152"/>
                  </a:lnTo>
                  <a:cubicBezTo>
                    <a:pt x="9106" y="9868"/>
                    <a:pt x="9106" y="9459"/>
                    <a:pt x="9389" y="9175"/>
                  </a:cubicBezTo>
                  <a:cubicBezTo>
                    <a:pt x="9515" y="9033"/>
                    <a:pt x="9688" y="8962"/>
                    <a:pt x="9866" y="8962"/>
                  </a:cubicBezTo>
                  <a:cubicBezTo>
                    <a:pt x="10043" y="8962"/>
                    <a:pt x="10224" y="9033"/>
                    <a:pt x="10366" y="9175"/>
                  </a:cubicBezTo>
                  <a:lnTo>
                    <a:pt x="11279" y="10089"/>
                  </a:lnTo>
                  <a:cubicBezTo>
                    <a:pt x="11326" y="10135"/>
                    <a:pt x="11405" y="10164"/>
                    <a:pt x="11494" y="10164"/>
                  </a:cubicBezTo>
                  <a:cubicBezTo>
                    <a:pt x="11527" y="10164"/>
                    <a:pt x="11561" y="10160"/>
                    <a:pt x="11594" y="10152"/>
                  </a:cubicBezTo>
                  <a:cubicBezTo>
                    <a:pt x="11720" y="10120"/>
                    <a:pt x="11783" y="10026"/>
                    <a:pt x="11815" y="9931"/>
                  </a:cubicBezTo>
                  <a:cubicBezTo>
                    <a:pt x="12067" y="9081"/>
                    <a:pt x="11815" y="8230"/>
                    <a:pt x="11185" y="7600"/>
                  </a:cubicBezTo>
                  <a:cubicBezTo>
                    <a:pt x="10778" y="7170"/>
                    <a:pt x="10224" y="6903"/>
                    <a:pt x="9537" y="6903"/>
                  </a:cubicBezTo>
                  <a:cubicBezTo>
                    <a:pt x="9266" y="6903"/>
                    <a:pt x="8975" y="6944"/>
                    <a:pt x="8665" y="7033"/>
                  </a:cubicBezTo>
                  <a:lnTo>
                    <a:pt x="4852" y="3221"/>
                  </a:lnTo>
                  <a:lnTo>
                    <a:pt x="4884" y="3032"/>
                  </a:lnTo>
                  <a:cubicBezTo>
                    <a:pt x="5136" y="2213"/>
                    <a:pt x="4884" y="1330"/>
                    <a:pt x="4254" y="700"/>
                  </a:cubicBezTo>
                  <a:cubicBezTo>
                    <a:pt x="3778" y="225"/>
                    <a:pt x="3177" y="0"/>
                    <a:pt x="25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6429;p53">
              <a:extLst>
                <a:ext uri="{FF2B5EF4-FFF2-40B4-BE49-F238E27FC236}">
                  <a16:creationId xmlns:a16="http://schemas.microsoft.com/office/drawing/2014/main" id="{EEAC1144-0732-1F9C-C4F3-924C76984020}"/>
                </a:ext>
              </a:extLst>
            </p:cNvPr>
            <p:cNvSpPr/>
            <p:nvPr/>
          </p:nvSpPr>
          <p:spPr>
            <a:xfrm>
              <a:off x="-31816600" y="4062950"/>
              <a:ext cx="144150" cy="140600"/>
            </a:xfrm>
            <a:custGeom>
              <a:avLst/>
              <a:gdLst/>
              <a:ahLst/>
              <a:cxnLst/>
              <a:rect l="l" t="t" r="r" b="b"/>
              <a:pathLst>
                <a:path w="5766" h="5624" extrusionOk="0">
                  <a:moveTo>
                    <a:pt x="4080" y="1504"/>
                  </a:moveTo>
                  <a:cubicBezTo>
                    <a:pt x="4167" y="1504"/>
                    <a:pt x="4253" y="1528"/>
                    <a:pt x="4316" y="1575"/>
                  </a:cubicBezTo>
                  <a:cubicBezTo>
                    <a:pt x="4442" y="1701"/>
                    <a:pt x="4442" y="1953"/>
                    <a:pt x="4316" y="2048"/>
                  </a:cubicBezTo>
                  <a:lnTo>
                    <a:pt x="2205" y="4159"/>
                  </a:lnTo>
                  <a:cubicBezTo>
                    <a:pt x="2158" y="4206"/>
                    <a:pt x="2072" y="4230"/>
                    <a:pt x="1985" y="4230"/>
                  </a:cubicBezTo>
                  <a:cubicBezTo>
                    <a:pt x="1898" y="4230"/>
                    <a:pt x="1812" y="4206"/>
                    <a:pt x="1764" y="4159"/>
                  </a:cubicBezTo>
                  <a:cubicBezTo>
                    <a:pt x="1638" y="4033"/>
                    <a:pt x="1638" y="3781"/>
                    <a:pt x="1764" y="3686"/>
                  </a:cubicBezTo>
                  <a:lnTo>
                    <a:pt x="3844" y="1575"/>
                  </a:lnTo>
                  <a:cubicBezTo>
                    <a:pt x="3907" y="1528"/>
                    <a:pt x="3993" y="1504"/>
                    <a:pt x="4080" y="1504"/>
                  </a:cubicBezTo>
                  <a:close/>
                  <a:moveTo>
                    <a:pt x="3844" y="0"/>
                  </a:moveTo>
                  <a:lnTo>
                    <a:pt x="567" y="3277"/>
                  </a:lnTo>
                  <a:cubicBezTo>
                    <a:pt x="0" y="3844"/>
                    <a:pt x="0" y="4694"/>
                    <a:pt x="567" y="5198"/>
                  </a:cubicBezTo>
                  <a:cubicBezTo>
                    <a:pt x="835" y="5482"/>
                    <a:pt x="1189" y="5624"/>
                    <a:pt x="1540" y="5624"/>
                  </a:cubicBezTo>
                  <a:cubicBezTo>
                    <a:pt x="1890" y="5624"/>
                    <a:pt x="2237" y="5482"/>
                    <a:pt x="2489" y="5198"/>
                  </a:cubicBezTo>
                  <a:lnTo>
                    <a:pt x="5766" y="1953"/>
                  </a:lnTo>
                  <a:lnTo>
                    <a:pt x="38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6430;p53">
              <a:extLst>
                <a:ext uri="{FF2B5EF4-FFF2-40B4-BE49-F238E27FC236}">
                  <a16:creationId xmlns:a16="http://schemas.microsoft.com/office/drawing/2014/main" id="{FD715FFC-2C8F-6A63-59D6-8D72E62A7F5C}"/>
                </a:ext>
              </a:extLst>
            </p:cNvPr>
            <p:cNvSpPr/>
            <p:nvPr/>
          </p:nvSpPr>
          <p:spPr>
            <a:xfrm>
              <a:off x="-31648050" y="3910025"/>
              <a:ext cx="129175" cy="127725"/>
            </a:xfrm>
            <a:custGeom>
              <a:avLst/>
              <a:gdLst/>
              <a:ahLst/>
              <a:cxnLst/>
              <a:rect l="l" t="t" r="r" b="b"/>
              <a:pathLst>
                <a:path w="5167" h="5109" extrusionOk="0">
                  <a:moveTo>
                    <a:pt x="4249" y="1"/>
                  </a:moveTo>
                  <a:cubicBezTo>
                    <a:pt x="4179" y="1"/>
                    <a:pt x="4106" y="24"/>
                    <a:pt x="4033" y="68"/>
                  </a:cubicBezTo>
                  <a:lnTo>
                    <a:pt x="2206" y="1171"/>
                  </a:lnTo>
                  <a:cubicBezTo>
                    <a:pt x="2017" y="1265"/>
                    <a:pt x="1985" y="1549"/>
                    <a:pt x="2143" y="1706"/>
                  </a:cubicBezTo>
                  <a:lnTo>
                    <a:pt x="2300" y="1864"/>
                  </a:lnTo>
                  <a:lnTo>
                    <a:pt x="0" y="4164"/>
                  </a:lnTo>
                  <a:lnTo>
                    <a:pt x="945" y="5109"/>
                  </a:lnTo>
                  <a:lnTo>
                    <a:pt x="3245" y="2809"/>
                  </a:lnTo>
                  <a:lnTo>
                    <a:pt x="3434" y="2998"/>
                  </a:lnTo>
                  <a:cubicBezTo>
                    <a:pt x="3502" y="3066"/>
                    <a:pt x="3594" y="3099"/>
                    <a:pt x="3684" y="3099"/>
                  </a:cubicBezTo>
                  <a:cubicBezTo>
                    <a:pt x="3802" y="3099"/>
                    <a:pt x="3916" y="3042"/>
                    <a:pt x="3970" y="2935"/>
                  </a:cubicBezTo>
                  <a:lnTo>
                    <a:pt x="5073" y="1108"/>
                  </a:lnTo>
                  <a:cubicBezTo>
                    <a:pt x="5167" y="1013"/>
                    <a:pt x="5167" y="793"/>
                    <a:pt x="5041" y="698"/>
                  </a:cubicBezTo>
                  <a:lnTo>
                    <a:pt x="4474" y="100"/>
                  </a:lnTo>
                  <a:cubicBezTo>
                    <a:pt x="4406" y="32"/>
                    <a:pt x="4330" y="1"/>
                    <a:pt x="42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45" name="Google Shape;6431;p53">
            <a:extLst>
              <a:ext uri="{FF2B5EF4-FFF2-40B4-BE49-F238E27FC236}">
                <a16:creationId xmlns:a16="http://schemas.microsoft.com/office/drawing/2014/main" id="{1B888646-2B5A-24C0-E872-4888FA18A40E}"/>
              </a:ext>
            </a:extLst>
          </p:cNvPr>
          <p:cNvGrpSpPr/>
          <p:nvPr/>
        </p:nvGrpSpPr>
        <p:grpSpPr>
          <a:xfrm>
            <a:off x="10365138" y="5190970"/>
            <a:ext cx="513480" cy="513436"/>
            <a:chOff x="-30354000" y="3569100"/>
            <a:chExt cx="292250" cy="292225"/>
          </a:xfrm>
          <a:solidFill>
            <a:srgbClr val="054B99"/>
          </a:solidFill>
        </p:grpSpPr>
        <p:sp>
          <p:nvSpPr>
            <p:cNvPr id="2546" name="Google Shape;6432;p53">
              <a:extLst>
                <a:ext uri="{FF2B5EF4-FFF2-40B4-BE49-F238E27FC236}">
                  <a16:creationId xmlns:a16="http://schemas.microsoft.com/office/drawing/2014/main" id="{B9F820B7-52CD-3001-9DBB-9B960253C341}"/>
                </a:ext>
              </a:extLst>
            </p:cNvPr>
            <p:cNvSpPr/>
            <p:nvPr/>
          </p:nvSpPr>
          <p:spPr>
            <a:xfrm>
              <a:off x="-30354000" y="3604550"/>
              <a:ext cx="137875" cy="256000"/>
            </a:xfrm>
            <a:custGeom>
              <a:avLst/>
              <a:gdLst/>
              <a:ahLst/>
              <a:cxnLst/>
              <a:rect l="l" t="t" r="r" b="b"/>
              <a:pathLst>
                <a:path w="5515" h="10240" extrusionOk="0">
                  <a:moveTo>
                    <a:pt x="662" y="0"/>
                  </a:moveTo>
                  <a:cubicBezTo>
                    <a:pt x="284" y="0"/>
                    <a:pt x="1" y="315"/>
                    <a:pt x="1" y="662"/>
                  </a:cubicBezTo>
                  <a:lnTo>
                    <a:pt x="1" y="4411"/>
                  </a:lnTo>
                  <a:cubicBezTo>
                    <a:pt x="1" y="4632"/>
                    <a:pt x="64" y="4884"/>
                    <a:pt x="190" y="5073"/>
                  </a:cubicBezTo>
                  <a:lnTo>
                    <a:pt x="1639" y="7467"/>
                  </a:lnTo>
                  <a:cubicBezTo>
                    <a:pt x="1891" y="7877"/>
                    <a:pt x="2049" y="8097"/>
                    <a:pt x="2049" y="8538"/>
                  </a:cubicBezTo>
                  <a:lnTo>
                    <a:pt x="2049" y="9861"/>
                  </a:lnTo>
                  <a:cubicBezTo>
                    <a:pt x="2049" y="10082"/>
                    <a:pt x="2206" y="10239"/>
                    <a:pt x="2395" y="10239"/>
                  </a:cubicBezTo>
                  <a:lnTo>
                    <a:pt x="5514" y="10239"/>
                  </a:lnTo>
                  <a:lnTo>
                    <a:pt x="5514" y="6364"/>
                  </a:lnTo>
                  <a:cubicBezTo>
                    <a:pt x="5514" y="5986"/>
                    <a:pt x="5357" y="5671"/>
                    <a:pt x="5168" y="5419"/>
                  </a:cubicBezTo>
                  <a:cubicBezTo>
                    <a:pt x="5167" y="5420"/>
                    <a:pt x="5165" y="5421"/>
                    <a:pt x="5163" y="5421"/>
                  </a:cubicBezTo>
                  <a:cubicBezTo>
                    <a:pt x="5042" y="5421"/>
                    <a:pt x="3214" y="3623"/>
                    <a:pt x="3183" y="3592"/>
                  </a:cubicBezTo>
                  <a:cubicBezTo>
                    <a:pt x="3041" y="3432"/>
                    <a:pt x="2828" y="3332"/>
                    <a:pt x="2613" y="3332"/>
                  </a:cubicBezTo>
                  <a:cubicBezTo>
                    <a:pt x="2448" y="3332"/>
                    <a:pt x="2280" y="3392"/>
                    <a:pt x="2143" y="3529"/>
                  </a:cubicBezTo>
                  <a:cubicBezTo>
                    <a:pt x="1891" y="3812"/>
                    <a:pt x="1923" y="4285"/>
                    <a:pt x="2112" y="4442"/>
                  </a:cubicBezTo>
                  <a:lnTo>
                    <a:pt x="3970" y="6301"/>
                  </a:lnTo>
                  <a:cubicBezTo>
                    <a:pt x="4097" y="6427"/>
                    <a:pt x="4097" y="6648"/>
                    <a:pt x="3970" y="6774"/>
                  </a:cubicBezTo>
                  <a:cubicBezTo>
                    <a:pt x="3907" y="6821"/>
                    <a:pt x="3821" y="6845"/>
                    <a:pt x="3734" y="6845"/>
                  </a:cubicBezTo>
                  <a:cubicBezTo>
                    <a:pt x="3648" y="6845"/>
                    <a:pt x="3561" y="6821"/>
                    <a:pt x="3498" y="6774"/>
                  </a:cubicBezTo>
                  <a:lnTo>
                    <a:pt x="1639" y="4915"/>
                  </a:lnTo>
                  <a:cubicBezTo>
                    <a:pt x="1450" y="4726"/>
                    <a:pt x="1324" y="4442"/>
                    <a:pt x="1324" y="4190"/>
                  </a:cubicBezTo>
                  <a:lnTo>
                    <a:pt x="1324" y="662"/>
                  </a:lnTo>
                  <a:cubicBezTo>
                    <a:pt x="1324" y="252"/>
                    <a:pt x="1009" y="0"/>
                    <a:pt x="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6433;p53">
              <a:extLst>
                <a:ext uri="{FF2B5EF4-FFF2-40B4-BE49-F238E27FC236}">
                  <a16:creationId xmlns:a16="http://schemas.microsoft.com/office/drawing/2014/main" id="{D98A9EF0-1929-356B-DA31-94DF6E09A801}"/>
                </a:ext>
              </a:extLst>
            </p:cNvPr>
            <p:cNvSpPr/>
            <p:nvPr/>
          </p:nvSpPr>
          <p:spPr>
            <a:xfrm>
              <a:off x="-30198825" y="3604550"/>
              <a:ext cx="137075" cy="256775"/>
            </a:xfrm>
            <a:custGeom>
              <a:avLst/>
              <a:gdLst/>
              <a:ahLst/>
              <a:cxnLst/>
              <a:rect l="l" t="t" r="r" b="b"/>
              <a:pathLst>
                <a:path w="5483" h="10271" extrusionOk="0">
                  <a:moveTo>
                    <a:pt x="4758" y="0"/>
                  </a:moveTo>
                  <a:cubicBezTo>
                    <a:pt x="4380" y="0"/>
                    <a:pt x="4096" y="315"/>
                    <a:pt x="4096" y="662"/>
                  </a:cubicBezTo>
                  <a:lnTo>
                    <a:pt x="4096" y="4190"/>
                  </a:lnTo>
                  <a:cubicBezTo>
                    <a:pt x="4096" y="4474"/>
                    <a:pt x="3970" y="4758"/>
                    <a:pt x="3781" y="4915"/>
                  </a:cubicBezTo>
                  <a:lnTo>
                    <a:pt x="1922" y="6774"/>
                  </a:lnTo>
                  <a:cubicBezTo>
                    <a:pt x="1875" y="6821"/>
                    <a:pt x="1788" y="6845"/>
                    <a:pt x="1698" y="6845"/>
                  </a:cubicBezTo>
                  <a:cubicBezTo>
                    <a:pt x="1607" y="6845"/>
                    <a:pt x="1513" y="6821"/>
                    <a:pt x="1450" y="6774"/>
                  </a:cubicBezTo>
                  <a:cubicBezTo>
                    <a:pt x="1355" y="6648"/>
                    <a:pt x="1355" y="6427"/>
                    <a:pt x="1450" y="6301"/>
                  </a:cubicBezTo>
                  <a:lnTo>
                    <a:pt x="3308" y="4442"/>
                  </a:lnTo>
                  <a:cubicBezTo>
                    <a:pt x="3497" y="4285"/>
                    <a:pt x="3560" y="3812"/>
                    <a:pt x="3277" y="3529"/>
                  </a:cubicBezTo>
                  <a:cubicBezTo>
                    <a:pt x="3140" y="3392"/>
                    <a:pt x="2972" y="3332"/>
                    <a:pt x="2807" y="3332"/>
                  </a:cubicBezTo>
                  <a:cubicBezTo>
                    <a:pt x="2592" y="3332"/>
                    <a:pt x="2379" y="3432"/>
                    <a:pt x="2237" y="3592"/>
                  </a:cubicBezTo>
                  <a:cubicBezTo>
                    <a:pt x="2237" y="3592"/>
                    <a:pt x="347" y="5419"/>
                    <a:pt x="347" y="5482"/>
                  </a:cubicBezTo>
                  <a:cubicBezTo>
                    <a:pt x="158" y="5671"/>
                    <a:pt x="0" y="6018"/>
                    <a:pt x="0" y="6427"/>
                  </a:cubicBezTo>
                  <a:lnTo>
                    <a:pt x="0" y="8129"/>
                  </a:lnTo>
                  <a:lnTo>
                    <a:pt x="0" y="8412"/>
                  </a:lnTo>
                  <a:lnTo>
                    <a:pt x="0" y="10271"/>
                  </a:lnTo>
                  <a:lnTo>
                    <a:pt x="3088" y="10271"/>
                  </a:lnTo>
                  <a:cubicBezTo>
                    <a:pt x="3277" y="10271"/>
                    <a:pt x="3434" y="10113"/>
                    <a:pt x="3434" y="9924"/>
                  </a:cubicBezTo>
                  <a:lnTo>
                    <a:pt x="3434" y="8570"/>
                  </a:lnTo>
                  <a:cubicBezTo>
                    <a:pt x="3434" y="8129"/>
                    <a:pt x="3623" y="7908"/>
                    <a:pt x="3812" y="7530"/>
                  </a:cubicBezTo>
                  <a:lnTo>
                    <a:pt x="5293" y="5104"/>
                  </a:lnTo>
                  <a:cubicBezTo>
                    <a:pt x="5388" y="4915"/>
                    <a:pt x="5482" y="4663"/>
                    <a:pt x="5482" y="4411"/>
                  </a:cubicBezTo>
                  <a:lnTo>
                    <a:pt x="5482" y="662"/>
                  </a:lnTo>
                  <a:cubicBezTo>
                    <a:pt x="5451" y="284"/>
                    <a:pt x="5136" y="0"/>
                    <a:pt x="47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6434;p53">
              <a:extLst>
                <a:ext uri="{FF2B5EF4-FFF2-40B4-BE49-F238E27FC236}">
                  <a16:creationId xmlns:a16="http://schemas.microsoft.com/office/drawing/2014/main" id="{F88654E6-20D1-A63C-FE98-A180085EC68C}"/>
                </a:ext>
              </a:extLst>
            </p:cNvPr>
            <p:cNvSpPr/>
            <p:nvPr/>
          </p:nvSpPr>
          <p:spPr>
            <a:xfrm>
              <a:off x="-30139750" y="3636850"/>
              <a:ext cx="26000" cy="37825"/>
            </a:xfrm>
            <a:custGeom>
              <a:avLst/>
              <a:gdLst/>
              <a:ahLst/>
              <a:cxnLst/>
              <a:rect l="l" t="t" r="r" b="b"/>
              <a:pathLst>
                <a:path w="1040" h="1513" extrusionOk="0">
                  <a:moveTo>
                    <a:pt x="504" y="0"/>
                  </a:moveTo>
                  <a:cubicBezTo>
                    <a:pt x="252" y="32"/>
                    <a:pt x="0" y="284"/>
                    <a:pt x="0" y="567"/>
                  </a:cubicBezTo>
                  <a:lnTo>
                    <a:pt x="0" y="1418"/>
                  </a:lnTo>
                  <a:cubicBezTo>
                    <a:pt x="126" y="1386"/>
                    <a:pt x="252" y="1355"/>
                    <a:pt x="410" y="1355"/>
                  </a:cubicBezTo>
                  <a:cubicBezTo>
                    <a:pt x="630" y="1355"/>
                    <a:pt x="819" y="1386"/>
                    <a:pt x="1040" y="1512"/>
                  </a:cubicBezTo>
                  <a:lnTo>
                    <a:pt x="1040" y="504"/>
                  </a:lnTo>
                  <a:cubicBezTo>
                    <a:pt x="1040" y="252"/>
                    <a:pt x="788" y="0"/>
                    <a:pt x="5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6435;p53">
              <a:extLst>
                <a:ext uri="{FF2B5EF4-FFF2-40B4-BE49-F238E27FC236}">
                  <a16:creationId xmlns:a16="http://schemas.microsoft.com/office/drawing/2014/main" id="{4B21F8BA-D2C0-DC1D-9AD1-D3EDD3D3CFE6}"/>
                </a:ext>
              </a:extLst>
            </p:cNvPr>
            <p:cNvSpPr/>
            <p:nvPr/>
          </p:nvSpPr>
          <p:spPr>
            <a:xfrm>
              <a:off x="-30302800" y="3638950"/>
              <a:ext cx="25225" cy="36500"/>
            </a:xfrm>
            <a:custGeom>
              <a:avLst/>
              <a:gdLst/>
              <a:ahLst/>
              <a:cxnLst/>
              <a:rect l="l" t="t" r="r" b="b"/>
              <a:pathLst>
                <a:path w="1009" h="1460" extrusionOk="0">
                  <a:moveTo>
                    <a:pt x="418" y="1"/>
                  </a:moveTo>
                  <a:cubicBezTo>
                    <a:pt x="177" y="1"/>
                    <a:pt x="1" y="229"/>
                    <a:pt x="1" y="483"/>
                  </a:cubicBezTo>
                  <a:lnTo>
                    <a:pt x="1" y="1460"/>
                  </a:lnTo>
                  <a:cubicBezTo>
                    <a:pt x="190" y="1334"/>
                    <a:pt x="379" y="1302"/>
                    <a:pt x="631" y="1302"/>
                  </a:cubicBezTo>
                  <a:cubicBezTo>
                    <a:pt x="725" y="1302"/>
                    <a:pt x="883" y="1334"/>
                    <a:pt x="1009" y="1365"/>
                  </a:cubicBezTo>
                  <a:lnTo>
                    <a:pt x="1009" y="515"/>
                  </a:lnTo>
                  <a:cubicBezTo>
                    <a:pt x="1009" y="231"/>
                    <a:pt x="788" y="11"/>
                    <a:pt x="505" y="11"/>
                  </a:cubicBezTo>
                  <a:cubicBezTo>
                    <a:pt x="475" y="4"/>
                    <a:pt x="446" y="1"/>
                    <a:pt x="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6436;p53">
              <a:extLst>
                <a:ext uri="{FF2B5EF4-FFF2-40B4-BE49-F238E27FC236}">
                  <a16:creationId xmlns:a16="http://schemas.microsoft.com/office/drawing/2014/main" id="{9C366F97-5151-1EBE-510B-CD775BC64377}"/>
                </a:ext>
              </a:extLst>
            </p:cNvPr>
            <p:cNvSpPr/>
            <p:nvPr/>
          </p:nvSpPr>
          <p:spPr>
            <a:xfrm>
              <a:off x="-30242925" y="3569100"/>
              <a:ext cx="68525" cy="68550"/>
            </a:xfrm>
            <a:custGeom>
              <a:avLst/>
              <a:gdLst/>
              <a:ahLst/>
              <a:cxnLst/>
              <a:rect l="l" t="t" r="r" b="b"/>
              <a:pathLst>
                <a:path w="2741" h="2742" extrusionOk="0">
                  <a:moveTo>
                    <a:pt x="1386" y="1"/>
                  </a:moveTo>
                  <a:cubicBezTo>
                    <a:pt x="630" y="1"/>
                    <a:pt x="0" y="631"/>
                    <a:pt x="0" y="1387"/>
                  </a:cubicBezTo>
                  <a:cubicBezTo>
                    <a:pt x="0" y="2174"/>
                    <a:pt x="630" y="2742"/>
                    <a:pt x="1386" y="2742"/>
                  </a:cubicBezTo>
                  <a:cubicBezTo>
                    <a:pt x="2111" y="2742"/>
                    <a:pt x="2741" y="2111"/>
                    <a:pt x="2741" y="1387"/>
                  </a:cubicBezTo>
                  <a:cubicBezTo>
                    <a:pt x="2741" y="631"/>
                    <a:pt x="2111" y="1"/>
                    <a:pt x="13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6437;p53">
              <a:extLst>
                <a:ext uri="{FF2B5EF4-FFF2-40B4-BE49-F238E27FC236}">
                  <a16:creationId xmlns:a16="http://schemas.microsoft.com/office/drawing/2014/main" id="{1B270E3E-13FA-B700-6B18-906908452F2F}"/>
                </a:ext>
              </a:extLst>
            </p:cNvPr>
            <p:cNvSpPr/>
            <p:nvPr/>
          </p:nvSpPr>
          <p:spPr>
            <a:xfrm>
              <a:off x="-30262625" y="3654950"/>
              <a:ext cx="107925" cy="68550"/>
            </a:xfrm>
            <a:custGeom>
              <a:avLst/>
              <a:gdLst/>
              <a:ahLst/>
              <a:cxnLst/>
              <a:rect l="l" t="t" r="r" b="b"/>
              <a:pathLst>
                <a:path w="4317" h="2742" extrusionOk="0">
                  <a:moveTo>
                    <a:pt x="2174" y="1"/>
                  </a:moveTo>
                  <a:cubicBezTo>
                    <a:pt x="1292" y="1"/>
                    <a:pt x="505" y="379"/>
                    <a:pt x="0" y="1040"/>
                  </a:cubicBezTo>
                  <a:lnTo>
                    <a:pt x="32" y="1103"/>
                  </a:lnTo>
                  <a:cubicBezTo>
                    <a:pt x="946" y="1985"/>
                    <a:pt x="1450" y="2458"/>
                    <a:pt x="1702" y="2742"/>
                  </a:cubicBezTo>
                  <a:lnTo>
                    <a:pt x="2647" y="2742"/>
                  </a:lnTo>
                  <a:lnTo>
                    <a:pt x="4254" y="1135"/>
                  </a:lnTo>
                  <a:lnTo>
                    <a:pt x="4317" y="1040"/>
                  </a:lnTo>
                  <a:cubicBezTo>
                    <a:pt x="3813" y="410"/>
                    <a:pt x="3025" y="1"/>
                    <a:pt x="21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52" name="Google Shape;6438;p53">
            <a:extLst>
              <a:ext uri="{FF2B5EF4-FFF2-40B4-BE49-F238E27FC236}">
                <a16:creationId xmlns:a16="http://schemas.microsoft.com/office/drawing/2014/main" id="{B87ADE8A-0631-BEAB-0E6D-8DC991A9E2E4}"/>
              </a:ext>
            </a:extLst>
          </p:cNvPr>
          <p:cNvGrpSpPr/>
          <p:nvPr/>
        </p:nvGrpSpPr>
        <p:grpSpPr>
          <a:xfrm>
            <a:off x="1969800" y="4553030"/>
            <a:ext cx="495427" cy="512074"/>
            <a:chOff x="-35118325" y="3202075"/>
            <a:chExt cx="281975" cy="291450"/>
          </a:xfrm>
          <a:solidFill>
            <a:srgbClr val="054B99"/>
          </a:solidFill>
        </p:grpSpPr>
        <p:sp>
          <p:nvSpPr>
            <p:cNvPr id="2553" name="Google Shape;6439;p53">
              <a:extLst>
                <a:ext uri="{FF2B5EF4-FFF2-40B4-BE49-F238E27FC236}">
                  <a16:creationId xmlns:a16="http://schemas.microsoft.com/office/drawing/2014/main" id="{E805AE3B-AD69-DC1A-2D43-1C815815004D}"/>
                </a:ext>
              </a:extLst>
            </p:cNvPr>
            <p:cNvSpPr/>
            <p:nvPr/>
          </p:nvSpPr>
          <p:spPr>
            <a:xfrm>
              <a:off x="-35008050" y="3202075"/>
              <a:ext cx="171700" cy="171250"/>
            </a:xfrm>
            <a:custGeom>
              <a:avLst/>
              <a:gdLst/>
              <a:ahLst/>
              <a:cxnLst/>
              <a:rect l="l" t="t" r="r" b="b"/>
              <a:pathLst>
                <a:path w="6868" h="6850" extrusionOk="0">
                  <a:moveTo>
                    <a:pt x="3466" y="1355"/>
                  </a:moveTo>
                  <a:cubicBezTo>
                    <a:pt x="4222" y="1355"/>
                    <a:pt x="4852" y="1985"/>
                    <a:pt x="4852" y="2741"/>
                  </a:cubicBezTo>
                  <a:lnTo>
                    <a:pt x="4852" y="4127"/>
                  </a:lnTo>
                  <a:cubicBezTo>
                    <a:pt x="4852" y="4348"/>
                    <a:pt x="4757" y="4600"/>
                    <a:pt x="4631" y="4821"/>
                  </a:cubicBezTo>
                  <a:lnTo>
                    <a:pt x="4726" y="4915"/>
                  </a:lnTo>
                  <a:cubicBezTo>
                    <a:pt x="4852" y="5041"/>
                    <a:pt x="4852" y="5262"/>
                    <a:pt x="4726" y="5388"/>
                  </a:cubicBezTo>
                  <a:cubicBezTo>
                    <a:pt x="4663" y="5451"/>
                    <a:pt x="4576" y="5482"/>
                    <a:pt x="4489" y="5482"/>
                  </a:cubicBezTo>
                  <a:cubicBezTo>
                    <a:pt x="4403" y="5482"/>
                    <a:pt x="4316" y="5451"/>
                    <a:pt x="4253" y="5388"/>
                  </a:cubicBezTo>
                  <a:lnTo>
                    <a:pt x="4190" y="5293"/>
                  </a:lnTo>
                  <a:cubicBezTo>
                    <a:pt x="3970" y="5419"/>
                    <a:pt x="3749" y="5514"/>
                    <a:pt x="3466" y="5514"/>
                  </a:cubicBezTo>
                  <a:cubicBezTo>
                    <a:pt x="2709" y="5514"/>
                    <a:pt x="2079" y="4884"/>
                    <a:pt x="2079" y="4127"/>
                  </a:cubicBezTo>
                  <a:lnTo>
                    <a:pt x="2079" y="2741"/>
                  </a:lnTo>
                  <a:cubicBezTo>
                    <a:pt x="2079" y="1985"/>
                    <a:pt x="2709" y="1355"/>
                    <a:pt x="3466" y="1355"/>
                  </a:cubicBezTo>
                  <a:close/>
                  <a:moveTo>
                    <a:pt x="3466" y="0"/>
                  </a:moveTo>
                  <a:cubicBezTo>
                    <a:pt x="1575" y="0"/>
                    <a:pt x="32" y="1576"/>
                    <a:pt x="32" y="3403"/>
                  </a:cubicBezTo>
                  <a:cubicBezTo>
                    <a:pt x="32" y="4001"/>
                    <a:pt x="189" y="4569"/>
                    <a:pt x="473" y="5104"/>
                  </a:cubicBezTo>
                  <a:lnTo>
                    <a:pt x="32" y="6396"/>
                  </a:lnTo>
                  <a:cubicBezTo>
                    <a:pt x="0" y="6522"/>
                    <a:pt x="32" y="6679"/>
                    <a:pt x="126" y="6774"/>
                  </a:cubicBezTo>
                  <a:cubicBezTo>
                    <a:pt x="172" y="6820"/>
                    <a:pt x="269" y="6849"/>
                    <a:pt x="367" y="6849"/>
                  </a:cubicBezTo>
                  <a:cubicBezTo>
                    <a:pt x="403" y="6849"/>
                    <a:pt x="439" y="6845"/>
                    <a:pt x="473" y="6837"/>
                  </a:cubicBezTo>
                  <a:lnTo>
                    <a:pt x="1764" y="6396"/>
                  </a:lnTo>
                  <a:cubicBezTo>
                    <a:pt x="2300" y="6679"/>
                    <a:pt x="2867" y="6837"/>
                    <a:pt x="3466" y="6837"/>
                  </a:cubicBezTo>
                  <a:cubicBezTo>
                    <a:pt x="5356" y="6837"/>
                    <a:pt x="6868" y="5293"/>
                    <a:pt x="6868" y="3403"/>
                  </a:cubicBezTo>
                  <a:cubicBezTo>
                    <a:pt x="6868" y="1513"/>
                    <a:pt x="5356" y="0"/>
                    <a:pt x="34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6440;p53">
              <a:extLst>
                <a:ext uri="{FF2B5EF4-FFF2-40B4-BE49-F238E27FC236}">
                  <a16:creationId xmlns:a16="http://schemas.microsoft.com/office/drawing/2014/main" id="{0F2BBE9E-7123-87C8-D6E4-F56D8CB29779}"/>
                </a:ext>
              </a:extLst>
            </p:cNvPr>
            <p:cNvSpPr/>
            <p:nvPr/>
          </p:nvSpPr>
          <p:spPr>
            <a:xfrm>
              <a:off x="-34937975" y="3254050"/>
              <a:ext cx="33125" cy="67775"/>
            </a:xfrm>
            <a:custGeom>
              <a:avLst/>
              <a:gdLst/>
              <a:ahLst/>
              <a:cxnLst/>
              <a:rect l="l" t="t" r="r" b="b"/>
              <a:pathLst>
                <a:path w="1325" h="2711" extrusionOk="0">
                  <a:moveTo>
                    <a:pt x="663" y="1"/>
                  </a:moveTo>
                  <a:cubicBezTo>
                    <a:pt x="253" y="1"/>
                    <a:pt x="1" y="316"/>
                    <a:pt x="1" y="662"/>
                  </a:cubicBezTo>
                  <a:lnTo>
                    <a:pt x="1" y="2048"/>
                  </a:lnTo>
                  <a:cubicBezTo>
                    <a:pt x="1" y="2427"/>
                    <a:pt x="316" y="2710"/>
                    <a:pt x="663" y="2710"/>
                  </a:cubicBezTo>
                  <a:cubicBezTo>
                    <a:pt x="694" y="2710"/>
                    <a:pt x="789" y="2710"/>
                    <a:pt x="820" y="2679"/>
                  </a:cubicBezTo>
                  <a:lnTo>
                    <a:pt x="757" y="2584"/>
                  </a:lnTo>
                  <a:cubicBezTo>
                    <a:pt x="631" y="2490"/>
                    <a:pt x="631" y="2238"/>
                    <a:pt x="757" y="2111"/>
                  </a:cubicBezTo>
                  <a:cubicBezTo>
                    <a:pt x="804" y="2064"/>
                    <a:pt x="891" y="2041"/>
                    <a:pt x="978" y="2041"/>
                  </a:cubicBezTo>
                  <a:cubicBezTo>
                    <a:pt x="1064" y="2041"/>
                    <a:pt x="1151" y="2064"/>
                    <a:pt x="1198" y="2111"/>
                  </a:cubicBezTo>
                  <a:lnTo>
                    <a:pt x="1293" y="2206"/>
                  </a:lnTo>
                  <a:cubicBezTo>
                    <a:pt x="1293" y="2175"/>
                    <a:pt x="1324" y="2080"/>
                    <a:pt x="1324" y="2048"/>
                  </a:cubicBezTo>
                  <a:lnTo>
                    <a:pt x="1324" y="662"/>
                  </a:lnTo>
                  <a:cubicBezTo>
                    <a:pt x="1324" y="284"/>
                    <a:pt x="1041" y="1"/>
                    <a:pt x="6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6441;p53">
              <a:extLst>
                <a:ext uri="{FF2B5EF4-FFF2-40B4-BE49-F238E27FC236}">
                  <a16:creationId xmlns:a16="http://schemas.microsoft.com/office/drawing/2014/main" id="{C12FF86A-CD80-6396-141A-E3CEF487255E}"/>
                </a:ext>
              </a:extLst>
            </p:cNvPr>
            <p:cNvSpPr/>
            <p:nvPr/>
          </p:nvSpPr>
          <p:spPr>
            <a:xfrm>
              <a:off x="-35085250" y="3338325"/>
              <a:ext cx="69325" cy="69350"/>
            </a:xfrm>
            <a:custGeom>
              <a:avLst/>
              <a:gdLst/>
              <a:ahLst/>
              <a:cxnLst/>
              <a:rect l="l" t="t" r="r" b="b"/>
              <a:pathLst>
                <a:path w="2773" h="2774" extrusionOk="0">
                  <a:moveTo>
                    <a:pt x="1387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64" y="2143"/>
                    <a:pt x="631" y="2773"/>
                    <a:pt x="1387" y="2773"/>
                  </a:cubicBezTo>
                  <a:cubicBezTo>
                    <a:pt x="2143" y="2773"/>
                    <a:pt x="2773" y="2143"/>
                    <a:pt x="2773" y="1387"/>
                  </a:cubicBezTo>
                  <a:cubicBezTo>
                    <a:pt x="2773" y="631"/>
                    <a:pt x="2143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6442;p53">
              <a:extLst>
                <a:ext uri="{FF2B5EF4-FFF2-40B4-BE49-F238E27FC236}">
                  <a16:creationId xmlns:a16="http://schemas.microsoft.com/office/drawing/2014/main" id="{DA9519F9-748F-FE9F-6606-1B6B36195732}"/>
                </a:ext>
              </a:extLst>
            </p:cNvPr>
            <p:cNvSpPr/>
            <p:nvPr/>
          </p:nvSpPr>
          <p:spPr>
            <a:xfrm>
              <a:off x="-35118325" y="3424175"/>
              <a:ext cx="137075" cy="69350"/>
            </a:xfrm>
            <a:custGeom>
              <a:avLst/>
              <a:gdLst/>
              <a:ahLst/>
              <a:cxnLst/>
              <a:rect l="l" t="t" r="r" b="b"/>
              <a:pathLst>
                <a:path w="5483" h="2774" extrusionOk="0">
                  <a:moveTo>
                    <a:pt x="2741" y="1"/>
                  </a:moveTo>
                  <a:cubicBezTo>
                    <a:pt x="1387" y="1"/>
                    <a:pt x="221" y="1040"/>
                    <a:pt x="32" y="2364"/>
                  </a:cubicBezTo>
                  <a:cubicBezTo>
                    <a:pt x="0" y="2553"/>
                    <a:pt x="158" y="2773"/>
                    <a:pt x="347" y="2773"/>
                  </a:cubicBezTo>
                  <a:lnTo>
                    <a:pt x="5104" y="2773"/>
                  </a:lnTo>
                  <a:cubicBezTo>
                    <a:pt x="5325" y="2773"/>
                    <a:pt x="5482" y="2553"/>
                    <a:pt x="5482" y="2364"/>
                  </a:cubicBezTo>
                  <a:cubicBezTo>
                    <a:pt x="5262" y="1040"/>
                    <a:pt x="4127" y="1"/>
                    <a:pt x="27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57" name="Google Shape;6443;p53">
            <a:extLst>
              <a:ext uri="{FF2B5EF4-FFF2-40B4-BE49-F238E27FC236}">
                <a16:creationId xmlns:a16="http://schemas.microsoft.com/office/drawing/2014/main" id="{F5806B3C-E23B-775F-8883-F210EF280D33}"/>
              </a:ext>
            </a:extLst>
          </p:cNvPr>
          <p:cNvGrpSpPr/>
          <p:nvPr/>
        </p:nvGrpSpPr>
        <p:grpSpPr>
          <a:xfrm>
            <a:off x="1960797" y="5191958"/>
            <a:ext cx="513436" cy="511460"/>
            <a:chOff x="-35123050" y="3561225"/>
            <a:chExt cx="292225" cy="291100"/>
          </a:xfrm>
          <a:solidFill>
            <a:srgbClr val="054B99"/>
          </a:solidFill>
        </p:grpSpPr>
        <p:sp>
          <p:nvSpPr>
            <p:cNvPr id="2558" name="Google Shape;6444;p53">
              <a:extLst>
                <a:ext uri="{FF2B5EF4-FFF2-40B4-BE49-F238E27FC236}">
                  <a16:creationId xmlns:a16="http://schemas.microsoft.com/office/drawing/2014/main" id="{B4AA0CA8-930D-AF8C-D8D4-F29D828C4B74}"/>
                </a:ext>
              </a:extLst>
            </p:cNvPr>
            <p:cNvSpPr/>
            <p:nvPr/>
          </p:nvSpPr>
          <p:spPr>
            <a:xfrm>
              <a:off x="-35123050" y="3629750"/>
              <a:ext cx="205575" cy="222575"/>
            </a:xfrm>
            <a:custGeom>
              <a:avLst/>
              <a:gdLst/>
              <a:ahLst/>
              <a:cxnLst/>
              <a:rect l="l" t="t" r="r" b="b"/>
              <a:pathLst>
                <a:path w="8223" h="8903" extrusionOk="0">
                  <a:moveTo>
                    <a:pt x="2080" y="2710"/>
                  </a:moveTo>
                  <a:cubicBezTo>
                    <a:pt x="2458" y="2710"/>
                    <a:pt x="2741" y="3056"/>
                    <a:pt x="2741" y="3403"/>
                  </a:cubicBezTo>
                  <a:cubicBezTo>
                    <a:pt x="2741" y="3781"/>
                    <a:pt x="2426" y="4065"/>
                    <a:pt x="2080" y="4065"/>
                  </a:cubicBezTo>
                  <a:cubicBezTo>
                    <a:pt x="1733" y="4065"/>
                    <a:pt x="1418" y="3750"/>
                    <a:pt x="1418" y="3403"/>
                  </a:cubicBezTo>
                  <a:cubicBezTo>
                    <a:pt x="1418" y="3056"/>
                    <a:pt x="1670" y="2710"/>
                    <a:pt x="2080" y="2710"/>
                  </a:cubicBezTo>
                  <a:close/>
                  <a:moveTo>
                    <a:pt x="4127" y="2710"/>
                  </a:moveTo>
                  <a:cubicBezTo>
                    <a:pt x="4506" y="2710"/>
                    <a:pt x="4789" y="3056"/>
                    <a:pt x="4789" y="3403"/>
                  </a:cubicBezTo>
                  <a:cubicBezTo>
                    <a:pt x="4789" y="3781"/>
                    <a:pt x="4474" y="4065"/>
                    <a:pt x="4127" y="4065"/>
                  </a:cubicBezTo>
                  <a:cubicBezTo>
                    <a:pt x="3718" y="4065"/>
                    <a:pt x="3466" y="3750"/>
                    <a:pt x="3466" y="3403"/>
                  </a:cubicBezTo>
                  <a:cubicBezTo>
                    <a:pt x="3466" y="3056"/>
                    <a:pt x="3718" y="2710"/>
                    <a:pt x="4127" y="2710"/>
                  </a:cubicBezTo>
                  <a:close/>
                  <a:moveTo>
                    <a:pt x="6207" y="2710"/>
                  </a:moveTo>
                  <a:cubicBezTo>
                    <a:pt x="6616" y="2710"/>
                    <a:pt x="6868" y="3056"/>
                    <a:pt x="6868" y="3403"/>
                  </a:cubicBezTo>
                  <a:cubicBezTo>
                    <a:pt x="6868" y="3781"/>
                    <a:pt x="6553" y="4065"/>
                    <a:pt x="6207" y="4065"/>
                  </a:cubicBezTo>
                  <a:cubicBezTo>
                    <a:pt x="5829" y="4065"/>
                    <a:pt x="5545" y="3750"/>
                    <a:pt x="5545" y="3403"/>
                  </a:cubicBezTo>
                  <a:cubicBezTo>
                    <a:pt x="5514" y="3056"/>
                    <a:pt x="5829" y="2710"/>
                    <a:pt x="6207" y="2710"/>
                  </a:cubicBezTo>
                  <a:close/>
                  <a:moveTo>
                    <a:pt x="1733" y="0"/>
                  </a:moveTo>
                  <a:cubicBezTo>
                    <a:pt x="788" y="0"/>
                    <a:pt x="0" y="757"/>
                    <a:pt x="0" y="1702"/>
                  </a:cubicBezTo>
                  <a:lnTo>
                    <a:pt x="0" y="5136"/>
                  </a:lnTo>
                  <a:cubicBezTo>
                    <a:pt x="0" y="5955"/>
                    <a:pt x="630" y="6616"/>
                    <a:pt x="1418" y="6774"/>
                  </a:cubicBezTo>
                  <a:lnTo>
                    <a:pt x="1418" y="8570"/>
                  </a:lnTo>
                  <a:cubicBezTo>
                    <a:pt x="1418" y="8696"/>
                    <a:pt x="1481" y="8822"/>
                    <a:pt x="1607" y="8885"/>
                  </a:cubicBezTo>
                  <a:cubicBezTo>
                    <a:pt x="1649" y="8895"/>
                    <a:pt x="1695" y="8902"/>
                    <a:pt x="1739" y="8902"/>
                  </a:cubicBezTo>
                  <a:cubicBezTo>
                    <a:pt x="1828" y="8902"/>
                    <a:pt x="1912" y="8874"/>
                    <a:pt x="1954" y="8790"/>
                  </a:cubicBezTo>
                  <a:lnTo>
                    <a:pt x="3938" y="6837"/>
                  </a:lnTo>
                  <a:lnTo>
                    <a:pt x="6522" y="6837"/>
                  </a:lnTo>
                  <a:cubicBezTo>
                    <a:pt x="7467" y="6837"/>
                    <a:pt x="8223" y="6081"/>
                    <a:pt x="8223" y="5136"/>
                  </a:cubicBezTo>
                  <a:lnTo>
                    <a:pt x="8223" y="1702"/>
                  </a:lnTo>
                  <a:cubicBezTo>
                    <a:pt x="8223" y="757"/>
                    <a:pt x="7467" y="0"/>
                    <a:pt x="65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6445;p53">
              <a:extLst>
                <a:ext uri="{FF2B5EF4-FFF2-40B4-BE49-F238E27FC236}">
                  <a16:creationId xmlns:a16="http://schemas.microsoft.com/office/drawing/2014/main" id="{D1F34EB1-E8FA-B437-3CAE-B0EF285AD8DF}"/>
                </a:ext>
              </a:extLst>
            </p:cNvPr>
            <p:cNvSpPr/>
            <p:nvPr/>
          </p:nvSpPr>
          <p:spPr>
            <a:xfrm>
              <a:off x="-35053750" y="3561225"/>
              <a:ext cx="222925" cy="221825"/>
            </a:xfrm>
            <a:custGeom>
              <a:avLst/>
              <a:gdLst/>
              <a:ahLst/>
              <a:cxnLst/>
              <a:rect l="l" t="t" r="r" b="b"/>
              <a:pathLst>
                <a:path w="8917" h="8873" extrusionOk="0">
                  <a:moveTo>
                    <a:pt x="1702" y="1"/>
                  </a:moveTo>
                  <a:cubicBezTo>
                    <a:pt x="757" y="1"/>
                    <a:pt x="1" y="725"/>
                    <a:pt x="1" y="1702"/>
                  </a:cubicBezTo>
                  <a:lnTo>
                    <a:pt x="1" y="2048"/>
                  </a:lnTo>
                  <a:lnTo>
                    <a:pt x="3781" y="2048"/>
                  </a:lnTo>
                  <a:cubicBezTo>
                    <a:pt x="5136" y="2048"/>
                    <a:pt x="6207" y="3088"/>
                    <a:pt x="6207" y="4443"/>
                  </a:cubicBezTo>
                  <a:lnTo>
                    <a:pt x="6207" y="7877"/>
                  </a:lnTo>
                  <a:lnTo>
                    <a:pt x="6207" y="8003"/>
                  </a:lnTo>
                  <a:lnTo>
                    <a:pt x="6995" y="8790"/>
                  </a:lnTo>
                  <a:cubicBezTo>
                    <a:pt x="7055" y="8850"/>
                    <a:pt x="7127" y="8872"/>
                    <a:pt x="7205" y="8872"/>
                  </a:cubicBezTo>
                  <a:cubicBezTo>
                    <a:pt x="7249" y="8872"/>
                    <a:pt x="7295" y="8865"/>
                    <a:pt x="7341" y="8853"/>
                  </a:cubicBezTo>
                  <a:cubicBezTo>
                    <a:pt x="7467" y="8822"/>
                    <a:pt x="7530" y="8664"/>
                    <a:pt x="7530" y="8538"/>
                  </a:cubicBezTo>
                  <a:lnTo>
                    <a:pt x="7530" y="6806"/>
                  </a:lnTo>
                  <a:cubicBezTo>
                    <a:pt x="8318" y="6648"/>
                    <a:pt x="8917" y="5955"/>
                    <a:pt x="8917" y="5104"/>
                  </a:cubicBezTo>
                  <a:lnTo>
                    <a:pt x="8917" y="1702"/>
                  </a:lnTo>
                  <a:cubicBezTo>
                    <a:pt x="8917" y="725"/>
                    <a:pt x="8129" y="1"/>
                    <a:pt x="71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60" name="Google Shape;6446;p53">
            <a:extLst>
              <a:ext uri="{FF2B5EF4-FFF2-40B4-BE49-F238E27FC236}">
                <a16:creationId xmlns:a16="http://schemas.microsoft.com/office/drawing/2014/main" id="{52FD2D59-8521-0BFF-E6AC-33657EAA8031}"/>
              </a:ext>
            </a:extLst>
          </p:cNvPr>
          <p:cNvGrpSpPr/>
          <p:nvPr/>
        </p:nvGrpSpPr>
        <p:grpSpPr>
          <a:xfrm>
            <a:off x="2021697" y="5822037"/>
            <a:ext cx="391633" cy="512030"/>
            <a:chOff x="-35089175" y="3919600"/>
            <a:chExt cx="222900" cy="291425"/>
          </a:xfrm>
          <a:solidFill>
            <a:srgbClr val="054B99"/>
          </a:solidFill>
        </p:grpSpPr>
        <p:sp>
          <p:nvSpPr>
            <p:cNvPr id="2561" name="Google Shape;6447;p53">
              <a:extLst>
                <a:ext uri="{FF2B5EF4-FFF2-40B4-BE49-F238E27FC236}">
                  <a16:creationId xmlns:a16="http://schemas.microsoft.com/office/drawing/2014/main" id="{E85174FC-A78E-724F-04AC-948E82C54C82}"/>
                </a:ext>
              </a:extLst>
            </p:cNvPr>
            <p:cNvSpPr/>
            <p:nvPr/>
          </p:nvSpPr>
          <p:spPr>
            <a:xfrm>
              <a:off x="-35089175" y="3919600"/>
              <a:ext cx="222900" cy="291425"/>
            </a:xfrm>
            <a:custGeom>
              <a:avLst/>
              <a:gdLst/>
              <a:ahLst/>
              <a:cxnLst/>
              <a:rect l="l" t="t" r="r" b="b"/>
              <a:pathLst>
                <a:path w="8916" h="11657" extrusionOk="0">
                  <a:moveTo>
                    <a:pt x="4474" y="1418"/>
                  </a:moveTo>
                  <a:cubicBezTo>
                    <a:pt x="6143" y="1418"/>
                    <a:pt x="7530" y="2804"/>
                    <a:pt x="7530" y="4474"/>
                  </a:cubicBezTo>
                  <a:cubicBezTo>
                    <a:pt x="7561" y="6175"/>
                    <a:pt x="6143" y="7561"/>
                    <a:pt x="4474" y="7561"/>
                  </a:cubicBezTo>
                  <a:cubicBezTo>
                    <a:pt x="2772" y="7561"/>
                    <a:pt x="1386" y="6175"/>
                    <a:pt x="1386" y="4474"/>
                  </a:cubicBezTo>
                  <a:cubicBezTo>
                    <a:pt x="1386" y="2804"/>
                    <a:pt x="2772" y="1418"/>
                    <a:pt x="4474" y="1418"/>
                  </a:cubicBezTo>
                  <a:close/>
                  <a:moveTo>
                    <a:pt x="4474" y="0"/>
                  </a:moveTo>
                  <a:cubicBezTo>
                    <a:pt x="2016" y="0"/>
                    <a:pt x="0" y="2017"/>
                    <a:pt x="0" y="4442"/>
                  </a:cubicBezTo>
                  <a:cubicBezTo>
                    <a:pt x="0" y="5419"/>
                    <a:pt x="315" y="6333"/>
                    <a:pt x="914" y="7120"/>
                  </a:cubicBezTo>
                  <a:lnTo>
                    <a:pt x="4190" y="11531"/>
                  </a:lnTo>
                  <a:cubicBezTo>
                    <a:pt x="4253" y="11626"/>
                    <a:pt x="4348" y="11657"/>
                    <a:pt x="4474" y="11657"/>
                  </a:cubicBezTo>
                  <a:cubicBezTo>
                    <a:pt x="4568" y="11657"/>
                    <a:pt x="4663" y="11626"/>
                    <a:pt x="4726" y="11531"/>
                  </a:cubicBezTo>
                  <a:lnTo>
                    <a:pt x="8002" y="7120"/>
                  </a:lnTo>
                  <a:cubicBezTo>
                    <a:pt x="8601" y="6333"/>
                    <a:pt x="8916" y="5419"/>
                    <a:pt x="8916" y="4442"/>
                  </a:cubicBezTo>
                  <a:cubicBezTo>
                    <a:pt x="8916" y="2017"/>
                    <a:pt x="6931" y="0"/>
                    <a:pt x="44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6448;p53">
              <a:extLst>
                <a:ext uri="{FF2B5EF4-FFF2-40B4-BE49-F238E27FC236}">
                  <a16:creationId xmlns:a16="http://schemas.microsoft.com/office/drawing/2014/main" id="{BB309D0B-03D0-BE4D-97CE-424F3A27A76C}"/>
                </a:ext>
              </a:extLst>
            </p:cNvPr>
            <p:cNvSpPr/>
            <p:nvPr/>
          </p:nvSpPr>
          <p:spPr>
            <a:xfrm>
              <a:off x="-35038000" y="3971575"/>
              <a:ext cx="120525" cy="120525"/>
            </a:xfrm>
            <a:custGeom>
              <a:avLst/>
              <a:gdLst/>
              <a:ahLst/>
              <a:cxnLst/>
              <a:rect l="l" t="t" r="r" b="b"/>
              <a:pathLst>
                <a:path w="4821" h="4821" extrusionOk="0">
                  <a:moveTo>
                    <a:pt x="2427" y="662"/>
                  </a:moveTo>
                  <a:cubicBezTo>
                    <a:pt x="2616" y="662"/>
                    <a:pt x="2773" y="820"/>
                    <a:pt x="2773" y="1040"/>
                  </a:cubicBezTo>
                  <a:cubicBezTo>
                    <a:pt x="2773" y="1229"/>
                    <a:pt x="2616" y="1387"/>
                    <a:pt x="2427" y="1387"/>
                  </a:cubicBezTo>
                  <a:cubicBezTo>
                    <a:pt x="2206" y="1387"/>
                    <a:pt x="2049" y="1229"/>
                    <a:pt x="2049" y="1040"/>
                  </a:cubicBezTo>
                  <a:cubicBezTo>
                    <a:pt x="2049" y="820"/>
                    <a:pt x="2206" y="662"/>
                    <a:pt x="2427" y="662"/>
                  </a:cubicBezTo>
                  <a:close/>
                  <a:moveTo>
                    <a:pt x="2427" y="2017"/>
                  </a:moveTo>
                  <a:cubicBezTo>
                    <a:pt x="2616" y="2017"/>
                    <a:pt x="2773" y="2174"/>
                    <a:pt x="2773" y="2363"/>
                  </a:cubicBezTo>
                  <a:lnTo>
                    <a:pt x="2773" y="3750"/>
                  </a:lnTo>
                  <a:cubicBezTo>
                    <a:pt x="2773" y="3939"/>
                    <a:pt x="2616" y="4096"/>
                    <a:pt x="2427" y="4096"/>
                  </a:cubicBezTo>
                  <a:cubicBezTo>
                    <a:pt x="2206" y="4096"/>
                    <a:pt x="2049" y="3939"/>
                    <a:pt x="2049" y="3750"/>
                  </a:cubicBezTo>
                  <a:lnTo>
                    <a:pt x="2049" y="2363"/>
                  </a:lnTo>
                  <a:cubicBezTo>
                    <a:pt x="2049" y="2174"/>
                    <a:pt x="2206" y="2017"/>
                    <a:pt x="2427" y="2017"/>
                  </a:cubicBezTo>
                  <a:close/>
                  <a:moveTo>
                    <a:pt x="2427" y="1"/>
                  </a:moveTo>
                  <a:cubicBezTo>
                    <a:pt x="1072" y="1"/>
                    <a:pt x="1" y="1072"/>
                    <a:pt x="1" y="2395"/>
                  </a:cubicBezTo>
                  <a:cubicBezTo>
                    <a:pt x="1" y="3750"/>
                    <a:pt x="1072" y="4821"/>
                    <a:pt x="2427" y="4821"/>
                  </a:cubicBezTo>
                  <a:cubicBezTo>
                    <a:pt x="3750" y="4821"/>
                    <a:pt x="4821" y="3750"/>
                    <a:pt x="4821" y="2395"/>
                  </a:cubicBezTo>
                  <a:cubicBezTo>
                    <a:pt x="4821" y="1072"/>
                    <a:pt x="3750" y="1"/>
                    <a:pt x="24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63" name="Google Shape;6449;p53">
            <a:extLst>
              <a:ext uri="{FF2B5EF4-FFF2-40B4-BE49-F238E27FC236}">
                <a16:creationId xmlns:a16="http://schemas.microsoft.com/office/drawing/2014/main" id="{16DD37FE-B19F-B145-51E9-ECBEA28CD831}"/>
              </a:ext>
            </a:extLst>
          </p:cNvPr>
          <p:cNvGrpSpPr/>
          <p:nvPr/>
        </p:nvGrpSpPr>
        <p:grpSpPr>
          <a:xfrm>
            <a:off x="5202920" y="4552676"/>
            <a:ext cx="487169" cy="512776"/>
            <a:chOff x="-33277650" y="3226875"/>
            <a:chExt cx="277275" cy="291850"/>
          </a:xfrm>
          <a:solidFill>
            <a:srgbClr val="054B99"/>
          </a:solidFill>
        </p:grpSpPr>
        <p:sp>
          <p:nvSpPr>
            <p:cNvPr id="2564" name="Google Shape;6450;p53">
              <a:extLst>
                <a:ext uri="{FF2B5EF4-FFF2-40B4-BE49-F238E27FC236}">
                  <a16:creationId xmlns:a16="http://schemas.microsoft.com/office/drawing/2014/main" id="{EE362896-FFB6-47A8-1B72-40046BA07A86}"/>
                </a:ext>
              </a:extLst>
            </p:cNvPr>
            <p:cNvSpPr/>
            <p:nvPr/>
          </p:nvSpPr>
          <p:spPr>
            <a:xfrm>
              <a:off x="-33071300" y="3440725"/>
              <a:ext cx="33100" cy="33900"/>
            </a:xfrm>
            <a:custGeom>
              <a:avLst/>
              <a:gdLst/>
              <a:ahLst/>
              <a:cxnLst/>
              <a:rect l="l" t="t" r="r" b="b"/>
              <a:pathLst>
                <a:path w="1324" h="1356" extrusionOk="0">
                  <a:moveTo>
                    <a:pt x="662" y="0"/>
                  </a:moveTo>
                  <a:cubicBezTo>
                    <a:pt x="284" y="0"/>
                    <a:pt x="1" y="315"/>
                    <a:pt x="1" y="693"/>
                  </a:cubicBezTo>
                  <a:cubicBezTo>
                    <a:pt x="1" y="1040"/>
                    <a:pt x="284" y="1355"/>
                    <a:pt x="662" y="1355"/>
                  </a:cubicBezTo>
                  <a:cubicBezTo>
                    <a:pt x="1040" y="1355"/>
                    <a:pt x="1324" y="1040"/>
                    <a:pt x="1324" y="693"/>
                  </a:cubicBezTo>
                  <a:cubicBezTo>
                    <a:pt x="1324" y="315"/>
                    <a:pt x="1040" y="0"/>
                    <a:pt x="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6451;p53">
              <a:extLst>
                <a:ext uri="{FF2B5EF4-FFF2-40B4-BE49-F238E27FC236}">
                  <a16:creationId xmlns:a16="http://schemas.microsoft.com/office/drawing/2014/main" id="{5A025B19-8575-542A-7562-163369EA2B4D}"/>
                </a:ext>
              </a:extLst>
            </p:cNvPr>
            <p:cNvSpPr/>
            <p:nvPr/>
          </p:nvSpPr>
          <p:spPr>
            <a:xfrm>
              <a:off x="-33157925" y="3227275"/>
              <a:ext cx="17350" cy="103200"/>
            </a:xfrm>
            <a:custGeom>
              <a:avLst/>
              <a:gdLst/>
              <a:ahLst/>
              <a:cxnLst/>
              <a:rect l="l" t="t" r="r" b="b"/>
              <a:pathLst>
                <a:path w="694" h="4128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4128"/>
                  </a:lnTo>
                  <a:cubicBezTo>
                    <a:pt x="95" y="4096"/>
                    <a:pt x="221" y="4096"/>
                    <a:pt x="347" y="4096"/>
                  </a:cubicBezTo>
                  <a:cubicBezTo>
                    <a:pt x="473" y="4096"/>
                    <a:pt x="567" y="4096"/>
                    <a:pt x="693" y="4128"/>
                  </a:cubicBezTo>
                  <a:lnTo>
                    <a:pt x="693" y="347"/>
                  </a:ln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6452;p53">
              <a:extLst>
                <a:ext uri="{FF2B5EF4-FFF2-40B4-BE49-F238E27FC236}">
                  <a16:creationId xmlns:a16="http://schemas.microsoft.com/office/drawing/2014/main" id="{7F05EFB0-6BE1-C8A5-A8E8-BC03884AC4D4}"/>
                </a:ext>
              </a:extLst>
            </p:cNvPr>
            <p:cNvSpPr/>
            <p:nvPr/>
          </p:nvSpPr>
          <p:spPr>
            <a:xfrm>
              <a:off x="-33175250" y="3347650"/>
              <a:ext cx="51200" cy="51350"/>
            </a:xfrm>
            <a:custGeom>
              <a:avLst/>
              <a:gdLst/>
              <a:ahLst/>
              <a:cxnLst/>
              <a:rect l="l" t="t" r="r" b="b"/>
              <a:pathLst>
                <a:path w="2048" h="2054" extrusionOk="0">
                  <a:moveTo>
                    <a:pt x="938" y="0"/>
                  </a:moveTo>
                  <a:cubicBezTo>
                    <a:pt x="417" y="0"/>
                    <a:pt x="0" y="451"/>
                    <a:pt x="0" y="1014"/>
                  </a:cubicBezTo>
                  <a:cubicBezTo>
                    <a:pt x="0" y="1549"/>
                    <a:pt x="473" y="2054"/>
                    <a:pt x="1040" y="2054"/>
                  </a:cubicBezTo>
                  <a:cubicBezTo>
                    <a:pt x="1575" y="2054"/>
                    <a:pt x="2048" y="1581"/>
                    <a:pt x="2048" y="1014"/>
                  </a:cubicBezTo>
                  <a:cubicBezTo>
                    <a:pt x="2048" y="447"/>
                    <a:pt x="1575" y="6"/>
                    <a:pt x="1040" y="6"/>
                  </a:cubicBezTo>
                  <a:cubicBezTo>
                    <a:pt x="1006" y="2"/>
                    <a:pt x="972" y="0"/>
                    <a:pt x="9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6453;p53">
              <a:extLst>
                <a:ext uri="{FF2B5EF4-FFF2-40B4-BE49-F238E27FC236}">
                  <a16:creationId xmlns:a16="http://schemas.microsoft.com/office/drawing/2014/main" id="{939FC124-3F5C-9EB6-7B0B-F27ED8498EFF}"/>
                </a:ext>
              </a:extLst>
            </p:cNvPr>
            <p:cNvSpPr/>
            <p:nvPr/>
          </p:nvSpPr>
          <p:spPr>
            <a:xfrm>
              <a:off x="-33224875" y="3404500"/>
              <a:ext cx="159900" cy="114225"/>
            </a:xfrm>
            <a:custGeom>
              <a:avLst/>
              <a:gdLst/>
              <a:ahLst/>
              <a:cxnLst/>
              <a:rect l="l" t="t" r="r" b="b"/>
              <a:pathLst>
                <a:path w="6396" h="4569" extrusionOk="0">
                  <a:moveTo>
                    <a:pt x="1954" y="0"/>
                  </a:moveTo>
                  <a:lnTo>
                    <a:pt x="0" y="2520"/>
                  </a:lnTo>
                  <a:lnTo>
                    <a:pt x="0" y="4222"/>
                  </a:lnTo>
                  <a:cubicBezTo>
                    <a:pt x="0" y="4411"/>
                    <a:pt x="158" y="4568"/>
                    <a:pt x="347" y="4568"/>
                  </a:cubicBezTo>
                  <a:lnTo>
                    <a:pt x="3781" y="4568"/>
                  </a:lnTo>
                  <a:cubicBezTo>
                    <a:pt x="3970" y="4568"/>
                    <a:pt x="4127" y="4411"/>
                    <a:pt x="4127" y="4222"/>
                  </a:cubicBezTo>
                  <a:lnTo>
                    <a:pt x="4127" y="3875"/>
                  </a:lnTo>
                  <a:lnTo>
                    <a:pt x="5136" y="3875"/>
                  </a:lnTo>
                  <a:cubicBezTo>
                    <a:pt x="5577" y="3844"/>
                    <a:pt x="6018" y="3718"/>
                    <a:pt x="6396" y="3434"/>
                  </a:cubicBezTo>
                  <a:cubicBezTo>
                    <a:pt x="5986" y="3277"/>
                    <a:pt x="5608" y="2930"/>
                    <a:pt x="5514" y="2489"/>
                  </a:cubicBezTo>
                  <a:lnTo>
                    <a:pt x="4442" y="2489"/>
                  </a:lnTo>
                  <a:cubicBezTo>
                    <a:pt x="3497" y="2489"/>
                    <a:pt x="2741" y="1733"/>
                    <a:pt x="2741" y="788"/>
                  </a:cubicBezTo>
                  <a:lnTo>
                    <a:pt x="2741" y="410"/>
                  </a:lnTo>
                  <a:cubicBezTo>
                    <a:pt x="2426" y="315"/>
                    <a:pt x="2206" y="189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6454;p53">
              <a:extLst>
                <a:ext uri="{FF2B5EF4-FFF2-40B4-BE49-F238E27FC236}">
                  <a16:creationId xmlns:a16="http://schemas.microsoft.com/office/drawing/2014/main" id="{A0688D2E-8396-005C-E1AA-0E625CCB714C}"/>
                </a:ext>
              </a:extLst>
            </p:cNvPr>
            <p:cNvSpPr/>
            <p:nvPr/>
          </p:nvSpPr>
          <p:spPr>
            <a:xfrm>
              <a:off x="-33141400" y="3312350"/>
              <a:ext cx="127625" cy="138625"/>
            </a:xfrm>
            <a:custGeom>
              <a:avLst/>
              <a:gdLst/>
              <a:ahLst/>
              <a:cxnLst/>
              <a:rect l="l" t="t" r="r" b="b"/>
              <a:pathLst>
                <a:path w="5105" h="5545" extrusionOk="0">
                  <a:moveTo>
                    <a:pt x="4128" y="0"/>
                  </a:moveTo>
                  <a:lnTo>
                    <a:pt x="694" y="662"/>
                  </a:lnTo>
                  <a:lnTo>
                    <a:pt x="694" y="1040"/>
                  </a:lnTo>
                  <a:cubicBezTo>
                    <a:pt x="1103" y="1355"/>
                    <a:pt x="1387" y="1827"/>
                    <a:pt x="1387" y="2426"/>
                  </a:cubicBezTo>
                  <a:cubicBezTo>
                    <a:pt x="1387" y="3245"/>
                    <a:pt x="788" y="3938"/>
                    <a:pt x="1" y="4127"/>
                  </a:cubicBezTo>
                  <a:lnTo>
                    <a:pt x="1" y="4505"/>
                  </a:lnTo>
                  <a:cubicBezTo>
                    <a:pt x="1" y="5072"/>
                    <a:pt x="473" y="5545"/>
                    <a:pt x="1009" y="5545"/>
                  </a:cubicBezTo>
                  <a:lnTo>
                    <a:pt x="2080" y="5545"/>
                  </a:lnTo>
                  <a:cubicBezTo>
                    <a:pt x="2238" y="4946"/>
                    <a:pt x="2742" y="4505"/>
                    <a:pt x="3372" y="4505"/>
                  </a:cubicBezTo>
                  <a:cubicBezTo>
                    <a:pt x="3624" y="4505"/>
                    <a:pt x="3844" y="4600"/>
                    <a:pt x="4065" y="4726"/>
                  </a:cubicBezTo>
                  <a:lnTo>
                    <a:pt x="4065" y="4127"/>
                  </a:lnTo>
                  <a:lnTo>
                    <a:pt x="4128" y="4127"/>
                  </a:lnTo>
                  <a:cubicBezTo>
                    <a:pt x="4443" y="4064"/>
                    <a:pt x="4758" y="3938"/>
                    <a:pt x="4916" y="3655"/>
                  </a:cubicBezTo>
                  <a:cubicBezTo>
                    <a:pt x="5105" y="3340"/>
                    <a:pt x="5105" y="2993"/>
                    <a:pt x="4947" y="2678"/>
                  </a:cubicBezTo>
                  <a:lnTo>
                    <a:pt x="4128" y="1008"/>
                  </a:lnTo>
                  <a:lnTo>
                    <a:pt x="41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6455;p53">
              <a:extLst>
                <a:ext uri="{FF2B5EF4-FFF2-40B4-BE49-F238E27FC236}">
                  <a16:creationId xmlns:a16="http://schemas.microsoft.com/office/drawing/2014/main" id="{FA5205B6-6FA9-11B4-7A8B-8F0CA85BE445}"/>
                </a:ext>
              </a:extLst>
            </p:cNvPr>
            <p:cNvSpPr/>
            <p:nvPr/>
          </p:nvSpPr>
          <p:spPr>
            <a:xfrm>
              <a:off x="-33122500" y="3226875"/>
              <a:ext cx="122125" cy="83925"/>
            </a:xfrm>
            <a:custGeom>
              <a:avLst/>
              <a:gdLst/>
              <a:ahLst/>
              <a:cxnLst/>
              <a:rect l="l" t="t" r="r" b="b"/>
              <a:pathLst>
                <a:path w="4885" h="3357" extrusionOk="0">
                  <a:moveTo>
                    <a:pt x="3376" y="1"/>
                  </a:moveTo>
                  <a:cubicBezTo>
                    <a:pt x="3025" y="1"/>
                    <a:pt x="2679" y="143"/>
                    <a:pt x="2427" y="426"/>
                  </a:cubicBezTo>
                  <a:lnTo>
                    <a:pt x="2143" y="678"/>
                  </a:lnTo>
                  <a:lnTo>
                    <a:pt x="1" y="678"/>
                  </a:lnTo>
                  <a:lnTo>
                    <a:pt x="1" y="3356"/>
                  </a:lnTo>
                  <a:lnTo>
                    <a:pt x="4191" y="2537"/>
                  </a:lnTo>
                  <a:lnTo>
                    <a:pt x="4349" y="2379"/>
                  </a:lnTo>
                  <a:cubicBezTo>
                    <a:pt x="4884" y="1844"/>
                    <a:pt x="4884" y="962"/>
                    <a:pt x="4349" y="426"/>
                  </a:cubicBezTo>
                  <a:cubicBezTo>
                    <a:pt x="4081" y="143"/>
                    <a:pt x="3726" y="1"/>
                    <a:pt x="33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6456;p53">
              <a:extLst>
                <a:ext uri="{FF2B5EF4-FFF2-40B4-BE49-F238E27FC236}">
                  <a16:creationId xmlns:a16="http://schemas.microsoft.com/office/drawing/2014/main" id="{37F349F2-C457-CCF2-7727-FCE8173ECDAD}"/>
                </a:ext>
              </a:extLst>
            </p:cNvPr>
            <p:cNvSpPr/>
            <p:nvPr/>
          </p:nvSpPr>
          <p:spPr>
            <a:xfrm>
              <a:off x="-33277650" y="3245400"/>
              <a:ext cx="102400" cy="198500"/>
            </a:xfrm>
            <a:custGeom>
              <a:avLst/>
              <a:gdLst/>
              <a:ahLst/>
              <a:cxnLst/>
              <a:rect l="l" t="t" r="r" b="b"/>
              <a:pathLst>
                <a:path w="4096" h="7940" extrusionOk="0">
                  <a:moveTo>
                    <a:pt x="4096" y="0"/>
                  </a:moveTo>
                  <a:cubicBezTo>
                    <a:pt x="1828" y="95"/>
                    <a:pt x="0" y="1985"/>
                    <a:pt x="0" y="4316"/>
                  </a:cubicBezTo>
                  <a:cubicBezTo>
                    <a:pt x="0" y="5766"/>
                    <a:pt x="757" y="7120"/>
                    <a:pt x="1954" y="7939"/>
                  </a:cubicBezTo>
                  <a:lnTo>
                    <a:pt x="3592" y="5829"/>
                  </a:lnTo>
                  <a:cubicBezTo>
                    <a:pt x="3466" y="5576"/>
                    <a:pt x="3434" y="5356"/>
                    <a:pt x="3434" y="5104"/>
                  </a:cubicBezTo>
                  <a:cubicBezTo>
                    <a:pt x="3434" y="4568"/>
                    <a:pt x="3718" y="4033"/>
                    <a:pt x="4096" y="3718"/>
                  </a:cubicBezTo>
                  <a:lnTo>
                    <a:pt x="40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71" name="Google Shape;6457;p53">
            <a:extLst>
              <a:ext uri="{FF2B5EF4-FFF2-40B4-BE49-F238E27FC236}">
                <a16:creationId xmlns:a16="http://schemas.microsoft.com/office/drawing/2014/main" id="{C444D70B-02CE-5686-8582-DCD7C823E4C0}"/>
              </a:ext>
            </a:extLst>
          </p:cNvPr>
          <p:cNvGrpSpPr/>
          <p:nvPr/>
        </p:nvGrpSpPr>
        <p:grpSpPr>
          <a:xfrm>
            <a:off x="5190467" y="5191650"/>
            <a:ext cx="512074" cy="512074"/>
            <a:chOff x="-33286325" y="3586425"/>
            <a:chExt cx="291450" cy="291450"/>
          </a:xfrm>
          <a:solidFill>
            <a:srgbClr val="054B99"/>
          </a:solidFill>
        </p:grpSpPr>
        <p:sp>
          <p:nvSpPr>
            <p:cNvPr id="2572" name="Google Shape;6458;p53">
              <a:extLst>
                <a:ext uri="{FF2B5EF4-FFF2-40B4-BE49-F238E27FC236}">
                  <a16:creationId xmlns:a16="http://schemas.microsoft.com/office/drawing/2014/main" id="{3DE6773B-F827-293C-6C07-EF655051C135}"/>
                </a:ext>
              </a:extLst>
            </p:cNvPr>
            <p:cNvSpPr/>
            <p:nvPr/>
          </p:nvSpPr>
          <p:spPr>
            <a:xfrm>
              <a:off x="-33114625" y="3586425"/>
              <a:ext cx="119750" cy="120525"/>
            </a:xfrm>
            <a:custGeom>
              <a:avLst/>
              <a:gdLst/>
              <a:ahLst/>
              <a:cxnLst/>
              <a:rect l="l" t="t" r="r" b="b"/>
              <a:pathLst>
                <a:path w="4790" h="4821" extrusionOk="0">
                  <a:moveTo>
                    <a:pt x="2395" y="631"/>
                  </a:moveTo>
                  <a:cubicBezTo>
                    <a:pt x="2584" y="631"/>
                    <a:pt x="2742" y="788"/>
                    <a:pt x="2742" y="1009"/>
                  </a:cubicBezTo>
                  <a:lnTo>
                    <a:pt x="2742" y="2017"/>
                  </a:lnTo>
                  <a:lnTo>
                    <a:pt x="3782" y="2017"/>
                  </a:lnTo>
                  <a:cubicBezTo>
                    <a:pt x="3971" y="2017"/>
                    <a:pt x="4128" y="2175"/>
                    <a:pt x="4128" y="2364"/>
                  </a:cubicBezTo>
                  <a:cubicBezTo>
                    <a:pt x="4128" y="2584"/>
                    <a:pt x="3971" y="2742"/>
                    <a:pt x="3782" y="2742"/>
                  </a:cubicBezTo>
                  <a:lnTo>
                    <a:pt x="2395" y="2742"/>
                  </a:lnTo>
                  <a:cubicBezTo>
                    <a:pt x="2206" y="2742"/>
                    <a:pt x="2049" y="2584"/>
                    <a:pt x="2049" y="2364"/>
                  </a:cubicBezTo>
                  <a:lnTo>
                    <a:pt x="2049" y="1009"/>
                  </a:lnTo>
                  <a:cubicBezTo>
                    <a:pt x="2049" y="788"/>
                    <a:pt x="2206" y="631"/>
                    <a:pt x="2395" y="631"/>
                  </a:cubicBezTo>
                  <a:close/>
                  <a:moveTo>
                    <a:pt x="2395" y="1"/>
                  </a:moveTo>
                  <a:cubicBezTo>
                    <a:pt x="1041" y="1"/>
                    <a:pt x="1" y="1072"/>
                    <a:pt x="1" y="2427"/>
                  </a:cubicBezTo>
                  <a:cubicBezTo>
                    <a:pt x="1" y="3750"/>
                    <a:pt x="1041" y="4821"/>
                    <a:pt x="2395" y="4821"/>
                  </a:cubicBezTo>
                  <a:cubicBezTo>
                    <a:pt x="3719" y="4821"/>
                    <a:pt x="4790" y="3750"/>
                    <a:pt x="4790" y="2427"/>
                  </a:cubicBezTo>
                  <a:cubicBezTo>
                    <a:pt x="4790" y="1072"/>
                    <a:pt x="3719" y="1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6459;p53">
              <a:extLst>
                <a:ext uri="{FF2B5EF4-FFF2-40B4-BE49-F238E27FC236}">
                  <a16:creationId xmlns:a16="http://schemas.microsoft.com/office/drawing/2014/main" id="{73DDE229-7B16-BF84-70A4-6CA92AAB78A8}"/>
                </a:ext>
              </a:extLst>
            </p:cNvPr>
            <p:cNvSpPr/>
            <p:nvPr/>
          </p:nvSpPr>
          <p:spPr>
            <a:xfrm>
              <a:off x="-33286325" y="3825875"/>
              <a:ext cx="241050" cy="52000"/>
            </a:xfrm>
            <a:custGeom>
              <a:avLst/>
              <a:gdLst/>
              <a:ahLst/>
              <a:cxnLst/>
              <a:rect l="l" t="t" r="r" b="b"/>
              <a:pathLst>
                <a:path w="9642" h="2080" extrusionOk="0">
                  <a:moveTo>
                    <a:pt x="32" y="0"/>
                  </a:moveTo>
                  <a:lnTo>
                    <a:pt x="32" y="1764"/>
                  </a:lnTo>
                  <a:cubicBezTo>
                    <a:pt x="1" y="1922"/>
                    <a:pt x="158" y="2079"/>
                    <a:pt x="347" y="2079"/>
                  </a:cubicBezTo>
                  <a:lnTo>
                    <a:pt x="9295" y="2079"/>
                  </a:lnTo>
                  <a:cubicBezTo>
                    <a:pt x="9484" y="2079"/>
                    <a:pt x="9641" y="1922"/>
                    <a:pt x="9641" y="1733"/>
                  </a:cubicBezTo>
                  <a:lnTo>
                    <a:pt x="9641" y="1040"/>
                  </a:lnTo>
                  <a:cubicBezTo>
                    <a:pt x="9641" y="473"/>
                    <a:pt x="9169" y="0"/>
                    <a:pt x="86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6460;p53">
              <a:extLst>
                <a:ext uri="{FF2B5EF4-FFF2-40B4-BE49-F238E27FC236}">
                  <a16:creationId xmlns:a16="http://schemas.microsoft.com/office/drawing/2014/main" id="{1DBBF91B-52E9-0DAB-7FC1-11BA6FF1360F}"/>
                </a:ext>
              </a:extLst>
            </p:cNvPr>
            <p:cNvSpPr/>
            <p:nvPr/>
          </p:nvSpPr>
          <p:spPr>
            <a:xfrm>
              <a:off x="-33183925" y="3756550"/>
              <a:ext cx="103200" cy="52025"/>
            </a:xfrm>
            <a:custGeom>
              <a:avLst/>
              <a:gdLst/>
              <a:ahLst/>
              <a:cxnLst/>
              <a:rect l="l" t="t" r="r" b="b"/>
              <a:pathLst>
                <a:path w="4128" h="2081" extrusionOk="0">
                  <a:moveTo>
                    <a:pt x="1040" y="1"/>
                  </a:moveTo>
                  <a:cubicBezTo>
                    <a:pt x="473" y="1"/>
                    <a:pt x="1" y="505"/>
                    <a:pt x="1" y="1040"/>
                  </a:cubicBezTo>
                  <a:lnTo>
                    <a:pt x="1" y="2080"/>
                  </a:lnTo>
                  <a:lnTo>
                    <a:pt x="4128" y="2080"/>
                  </a:lnTo>
                  <a:lnTo>
                    <a:pt x="4128" y="1040"/>
                  </a:lnTo>
                  <a:cubicBezTo>
                    <a:pt x="4128" y="505"/>
                    <a:pt x="3687" y="1"/>
                    <a:pt x="3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6461;p53">
              <a:extLst>
                <a:ext uri="{FF2B5EF4-FFF2-40B4-BE49-F238E27FC236}">
                  <a16:creationId xmlns:a16="http://schemas.microsoft.com/office/drawing/2014/main" id="{F4746EA1-3BCB-043C-47A7-872AF522F35B}"/>
                </a:ext>
              </a:extLst>
            </p:cNvPr>
            <p:cNvSpPr/>
            <p:nvPr/>
          </p:nvSpPr>
          <p:spPr>
            <a:xfrm>
              <a:off x="-33252450" y="3636850"/>
              <a:ext cx="68550" cy="69325"/>
            </a:xfrm>
            <a:custGeom>
              <a:avLst/>
              <a:gdLst/>
              <a:ahLst/>
              <a:cxnLst/>
              <a:rect l="l" t="t" r="r" b="b"/>
              <a:pathLst>
                <a:path w="2742" h="2773" extrusionOk="0">
                  <a:moveTo>
                    <a:pt x="1387" y="0"/>
                  </a:moveTo>
                  <a:cubicBezTo>
                    <a:pt x="599" y="0"/>
                    <a:pt x="1" y="630"/>
                    <a:pt x="1" y="1386"/>
                  </a:cubicBezTo>
                  <a:cubicBezTo>
                    <a:pt x="1" y="2142"/>
                    <a:pt x="599" y="2772"/>
                    <a:pt x="1387" y="2772"/>
                  </a:cubicBezTo>
                  <a:cubicBezTo>
                    <a:pt x="2143" y="2772"/>
                    <a:pt x="2742" y="2142"/>
                    <a:pt x="2742" y="1386"/>
                  </a:cubicBezTo>
                  <a:cubicBezTo>
                    <a:pt x="2742" y="630"/>
                    <a:pt x="2143" y="0"/>
                    <a:pt x="1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6462;p53">
              <a:extLst>
                <a:ext uri="{FF2B5EF4-FFF2-40B4-BE49-F238E27FC236}">
                  <a16:creationId xmlns:a16="http://schemas.microsoft.com/office/drawing/2014/main" id="{5A8A3E07-3F97-D1F9-38BE-BB2A6A2B53A2}"/>
                </a:ext>
              </a:extLst>
            </p:cNvPr>
            <p:cNvSpPr/>
            <p:nvPr/>
          </p:nvSpPr>
          <p:spPr>
            <a:xfrm>
              <a:off x="-33286325" y="3723050"/>
              <a:ext cx="116600" cy="85525"/>
            </a:xfrm>
            <a:custGeom>
              <a:avLst/>
              <a:gdLst/>
              <a:ahLst/>
              <a:cxnLst/>
              <a:rect l="l" t="t" r="r" b="b"/>
              <a:pathLst>
                <a:path w="4664" h="3421" extrusionOk="0">
                  <a:moveTo>
                    <a:pt x="2788" y="1"/>
                  </a:moveTo>
                  <a:cubicBezTo>
                    <a:pt x="2690" y="1"/>
                    <a:pt x="2591" y="6"/>
                    <a:pt x="2490" y="18"/>
                  </a:cubicBezTo>
                  <a:cubicBezTo>
                    <a:pt x="1072" y="144"/>
                    <a:pt x="1" y="1435"/>
                    <a:pt x="1" y="2853"/>
                  </a:cubicBezTo>
                  <a:lnTo>
                    <a:pt x="1" y="3105"/>
                  </a:lnTo>
                  <a:cubicBezTo>
                    <a:pt x="1" y="3263"/>
                    <a:pt x="158" y="3420"/>
                    <a:pt x="347" y="3420"/>
                  </a:cubicBezTo>
                  <a:lnTo>
                    <a:pt x="3435" y="3420"/>
                  </a:lnTo>
                  <a:lnTo>
                    <a:pt x="3435" y="2380"/>
                  </a:lnTo>
                  <a:cubicBezTo>
                    <a:pt x="3435" y="1624"/>
                    <a:pt x="3939" y="963"/>
                    <a:pt x="4664" y="774"/>
                  </a:cubicBezTo>
                  <a:cubicBezTo>
                    <a:pt x="4164" y="302"/>
                    <a:pt x="3517" y="1"/>
                    <a:pt x="27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77" name="Google Shape;6463;p53">
            <a:extLst>
              <a:ext uri="{FF2B5EF4-FFF2-40B4-BE49-F238E27FC236}">
                <a16:creationId xmlns:a16="http://schemas.microsoft.com/office/drawing/2014/main" id="{8600859A-F503-FE5C-7274-39D9A1739CF8}"/>
              </a:ext>
            </a:extLst>
          </p:cNvPr>
          <p:cNvGrpSpPr/>
          <p:nvPr/>
        </p:nvGrpSpPr>
        <p:grpSpPr>
          <a:xfrm>
            <a:off x="5190467" y="5820629"/>
            <a:ext cx="512074" cy="514841"/>
            <a:chOff x="-33286325" y="3944800"/>
            <a:chExt cx="291450" cy="293025"/>
          </a:xfrm>
          <a:solidFill>
            <a:srgbClr val="054B99"/>
          </a:solidFill>
        </p:grpSpPr>
        <p:sp>
          <p:nvSpPr>
            <p:cNvPr id="2578" name="Google Shape;6464;p53">
              <a:extLst>
                <a:ext uri="{FF2B5EF4-FFF2-40B4-BE49-F238E27FC236}">
                  <a16:creationId xmlns:a16="http://schemas.microsoft.com/office/drawing/2014/main" id="{7E62A5E0-EDBD-6EB3-F444-4A94E9EC5CC3}"/>
                </a:ext>
              </a:extLst>
            </p:cNvPr>
            <p:cNvSpPr/>
            <p:nvPr/>
          </p:nvSpPr>
          <p:spPr>
            <a:xfrm>
              <a:off x="-33194950" y="3996000"/>
              <a:ext cx="200075" cy="241825"/>
            </a:xfrm>
            <a:custGeom>
              <a:avLst/>
              <a:gdLst/>
              <a:ahLst/>
              <a:cxnLst/>
              <a:rect l="l" t="t" r="r" b="b"/>
              <a:pathLst>
                <a:path w="8003" h="9673" extrusionOk="0">
                  <a:moveTo>
                    <a:pt x="2300" y="0"/>
                  </a:moveTo>
                  <a:cubicBezTo>
                    <a:pt x="2017" y="0"/>
                    <a:pt x="1796" y="252"/>
                    <a:pt x="1796" y="536"/>
                  </a:cubicBezTo>
                  <a:lnTo>
                    <a:pt x="1796" y="2962"/>
                  </a:lnTo>
                  <a:lnTo>
                    <a:pt x="694" y="4064"/>
                  </a:lnTo>
                  <a:cubicBezTo>
                    <a:pt x="95" y="4663"/>
                    <a:pt x="0" y="5640"/>
                    <a:pt x="536" y="6301"/>
                  </a:cubicBezTo>
                  <a:lnTo>
                    <a:pt x="1576" y="7719"/>
                  </a:lnTo>
                  <a:cubicBezTo>
                    <a:pt x="1702" y="7876"/>
                    <a:pt x="1796" y="8128"/>
                    <a:pt x="1796" y="8349"/>
                  </a:cubicBezTo>
                  <a:lnTo>
                    <a:pt x="1796" y="9294"/>
                  </a:lnTo>
                  <a:cubicBezTo>
                    <a:pt x="1796" y="9515"/>
                    <a:pt x="1954" y="9672"/>
                    <a:pt x="2143" y="9672"/>
                  </a:cubicBezTo>
                  <a:lnTo>
                    <a:pt x="6932" y="9672"/>
                  </a:lnTo>
                  <a:cubicBezTo>
                    <a:pt x="7152" y="9672"/>
                    <a:pt x="7310" y="9515"/>
                    <a:pt x="7310" y="9294"/>
                  </a:cubicBezTo>
                  <a:lnTo>
                    <a:pt x="7310" y="8349"/>
                  </a:lnTo>
                  <a:cubicBezTo>
                    <a:pt x="7310" y="8128"/>
                    <a:pt x="7373" y="7939"/>
                    <a:pt x="7530" y="7782"/>
                  </a:cubicBezTo>
                  <a:cubicBezTo>
                    <a:pt x="7814" y="7498"/>
                    <a:pt x="7971" y="7089"/>
                    <a:pt x="7971" y="6711"/>
                  </a:cubicBezTo>
                  <a:lnTo>
                    <a:pt x="7971" y="3938"/>
                  </a:lnTo>
                  <a:cubicBezTo>
                    <a:pt x="8003" y="3686"/>
                    <a:pt x="7782" y="3434"/>
                    <a:pt x="7499" y="3434"/>
                  </a:cubicBezTo>
                  <a:cubicBezTo>
                    <a:pt x="7215" y="3434"/>
                    <a:pt x="6995" y="3686"/>
                    <a:pt x="6995" y="3938"/>
                  </a:cubicBezTo>
                  <a:lnTo>
                    <a:pt x="6995" y="4474"/>
                  </a:lnTo>
                  <a:cubicBezTo>
                    <a:pt x="6995" y="4663"/>
                    <a:pt x="6837" y="4820"/>
                    <a:pt x="6617" y="4820"/>
                  </a:cubicBezTo>
                  <a:cubicBezTo>
                    <a:pt x="6427" y="4820"/>
                    <a:pt x="6270" y="4663"/>
                    <a:pt x="6270" y="4474"/>
                  </a:cubicBezTo>
                  <a:lnTo>
                    <a:pt x="6270" y="3277"/>
                  </a:lnTo>
                  <a:cubicBezTo>
                    <a:pt x="6270" y="2993"/>
                    <a:pt x="6049" y="2773"/>
                    <a:pt x="5766" y="2773"/>
                  </a:cubicBezTo>
                  <a:cubicBezTo>
                    <a:pt x="5482" y="2773"/>
                    <a:pt x="5262" y="2993"/>
                    <a:pt x="5262" y="3277"/>
                  </a:cubicBezTo>
                  <a:lnTo>
                    <a:pt x="5262" y="4474"/>
                  </a:lnTo>
                  <a:cubicBezTo>
                    <a:pt x="5262" y="4663"/>
                    <a:pt x="5104" y="4820"/>
                    <a:pt x="4884" y="4820"/>
                  </a:cubicBezTo>
                  <a:cubicBezTo>
                    <a:pt x="4695" y="4820"/>
                    <a:pt x="4537" y="4663"/>
                    <a:pt x="4537" y="4474"/>
                  </a:cubicBezTo>
                  <a:lnTo>
                    <a:pt x="4537" y="1890"/>
                  </a:lnTo>
                  <a:cubicBezTo>
                    <a:pt x="4537" y="1638"/>
                    <a:pt x="4317" y="1386"/>
                    <a:pt x="4033" y="1386"/>
                  </a:cubicBezTo>
                  <a:cubicBezTo>
                    <a:pt x="3750" y="1386"/>
                    <a:pt x="3529" y="1638"/>
                    <a:pt x="3529" y="1890"/>
                  </a:cubicBezTo>
                  <a:lnTo>
                    <a:pt x="3529" y="4474"/>
                  </a:lnTo>
                  <a:cubicBezTo>
                    <a:pt x="3529" y="4663"/>
                    <a:pt x="3371" y="4820"/>
                    <a:pt x="3151" y="4820"/>
                  </a:cubicBezTo>
                  <a:cubicBezTo>
                    <a:pt x="2962" y="4820"/>
                    <a:pt x="2804" y="4663"/>
                    <a:pt x="2804" y="4474"/>
                  </a:cubicBezTo>
                  <a:lnTo>
                    <a:pt x="2804" y="4159"/>
                  </a:lnTo>
                  <a:lnTo>
                    <a:pt x="2804" y="536"/>
                  </a:lnTo>
                  <a:cubicBezTo>
                    <a:pt x="2804" y="252"/>
                    <a:pt x="2584" y="0"/>
                    <a:pt x="23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6465;p53">
              <a:extLst>
                <a:ext uri="{FF2B5EF4-FFF2-40B4-BE49-F238E27FC236}">
                  <a16:creationId xmlns:a16="http://schemas.microsoft.com/office/drawing/2014/main" id="{52DFE381-A902-6334-D6C5-94857F76DE9F}"/>
                </a:ext>
              </a:extLst>
            </p:cNvPr>
            <p:cNvSpPr/>
            <p:nvPr/>
          </p:nvSpPr>
          <p:spPr>
            <a:xfrm>
              <a:off x="-33027975" y="3962900"/>
              <a:ext cx="33100" cy="105575"/>
            </a:xfrm>
            <a:custGeom>
              <a:avLst/>
              <a:gdLst/>
              <a:ahLst/>
              <a:cxnLst/>
              <a:rect l="l" t="t" r="r" b="b"/>
              <a:pathLst>
                <a:path w="1324" h="4223" extrusionOk="0">
                  <a:moveTo>
                    <a:pt x="1" y="1"/>
                  </a:moveTo>
                  <a:lnTo>
                    <a:pt x="1" y="3782"/>
                  </a:lnTo>
                  <a:cubicBezTo>
                    <a:pt x="95" y="3908"/>
                    <a:pt x="221" y="4065"/>
                    <a:pt x="253" y="4223"/>
                  </a:cubicBezTo>
                  <a:cubicBezTo>
                    <a:pt x="410" y="4128"/>
                    <a:pt x="631" y="4065"/>
                    <a:pt x="820" y="4065"/>
                  </a:cubicBezTo>
                  <a:cubicBezTo>
                    <a:pt x="1009" y="4065"/>
                    <a:pt x="1166" y="4097"/>
                    <a:pt x="1324" y="4160"/>
                  </a:cubicBezTo>
                  <a:lnTo>
                    <a:pt x="1324" y="285"/>
                  </a:lnTo>
                  <a:cubicBezTo>
                    <a:pt x="1324" y="127"/>
                    <a:pt x="1166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6466;p53">
              <a:extLst>
                <a:ext uri="{FF2B5EF4-FFF2-40B4-BE49-F238E27FC236}">
                  <a16:creationId xmlns:a16="http://schemas.microsoft.com/office/drawing/2014/main" id="{0C5878F1-5FE8-BF84-0D2B-513185AD9E2F}"/>
                </a:ext>
              </a:extLst>
            </p:cNvPr>
            <p:cNvSpPr/>
            <p:nvPr/>
          </p:nvSpPr>
          <p:spPr>
            <a:xfrm>
              <a:off x="-33286325" y="3962125"/>
              <a:ext cx="96125" cy="205600"/>
            </a:xfrm>
            <a:custGeom>
              <a:avLst/>
              <a:gdLst/>
              <a:ahLst/>
              <a:cxnLst/>
              <a:rect l="l" t="t" r="r" b="b"/>
              <a:pathLst>
                <a:path w="3845" h="8224" extrusionOk="0">
                  <a:moveTo>
                    <a:pt x="379" y="0"/>
                  </a:moveTo>
                  <a:cubicBezTo>
                    <a:pt x="158" y="0"/>
                    <a:pt x="1" y="127"/>
                    <a:pt x="1" y="347"/>
                  </a:cubicBezTo>
                  <a:lnTo>
                    <a:pt x="1" y="7877"/>
                  </a:lnTo>
                  <a:cubicBezTo>
                    <a:pt x="1" y="8066"/>
                    <a:pt x="158" y="8223"/>
                    <a:pt x="347" y="8223"/>
                  </a:cubicBezTo>
                  <a:lnTo>
                    <a:pt x="3844" y="8223"/>
                  </a:lnTo>
                  <a:lnTo>
                    <a:pt x="3718" y="8066"/>
                  </a:lnTo>
                  <a:cubicBezTo>
                    <a:pt x="3435" y="7719"/>
                    <a:pt x="3277" y="7278"/>
                    <a:pt x="3246" y="6837"/>
                  </a:cubicBezTo>
                  <a:lnTo>
                    <a:pt x="2458" y="6837"/>
                  </a:lnTo>
                  <a:cubicBezTo>
                    <a:pt x="1891" y="6837"/>
                    <a:pt x="1419" y="6364"/>
                    <a:pt x="1419" y="5829"/>
                  </a:cubicBezTo>
                  <a:lnTo>
                    <a:pt x="141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6467;p53">
              <a:extLst>
                <a:ext uri="{FF2B5EF4-FFF2-40B4-BE49-F238E27FC236}">
                  <a16:creationId xmlns:a16="http://schemas.microsoft.com/office/drawing/2014/main" id="{F12DD8D5-702F-FBA9-9867-31C4C6363F1D}"/>
                </a:ext>
              </a:extLst>
            </p:cNvPr>
            <p:cNvSpPr/>
            <p:nvPr/>
          </p:nvSpPr>
          <p:spPr>
            <a:xfrm>
              <a:off x="-33235125" y="3944800"/>
              <a:ext cx="189050" cy="171725"/>
            </a:xfrm>
            <a:custGeom>
              <a:avLst/>
              <a:gdLst/>
              <a:ahLst/>
              <a:cxnLst/>
              <a:rect l="l" t="t" r="r" b="b"/>
              <a:pathLst>
                <a:path w="7562" h="6869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6522"/>
                  </a:lnTo>
                  <a:cubicBezTo>
                    <a:pt x="1" y="6711"/>
                    <a:pt x="158" y="6868"/>
                    <a:pt x="379" y="6868"/>
                  </a:cubicBezTo>
                  <a:lnTo>
                    <a:pt x="1198" y="6868"/>
                  </a:lnTo>
                  <a:cubicBezTo>
                    <a:pt x="1261" y="6427"/>
                    <a:pt x="1513" y="5986"/>
                    <a:pt x="1828" y="5640"/>
                  </a:cubicBezTo>
                  <a:lnTo>
                    <a:pt x="2742" y="4726"/>
                  </a:lnTo>
                  <a:lnTo>
                    <a:pt x="2742" y="2584"/>
                  </a:lnTo>
                  <a:cubicBezTo>
                    <a:pt x="2742" y="1891"/>
                    <a:pt x="3277" y="1387"/>
                    <a:pt x="3907" y="1387"/>
                  </a:cubicBezTo>
                  <a:cubicBezTo>
                    <a:pt x="4537" y="1387"/>
                    <a:pt x="5105" y="1922"/>
                    <a:pt x="5105" y="2584"/>
                  </a:cubicBezTo>
                  <a:lnTo>
                    <a:pt x="5105" y="2836"/>
                  </a:lnTo>
                  <a:cubicBezTo>
                    <a:pt x="5262" y="2773"/>
                    <a:pt x="5420" y="2710"/>
                    <a:pt x="5609" y="2710"/>
                  </a:cubicBezTo>
                  <a:cubicBezTo>
                    <a:pt x="6270" y="2710"/>
                    <a:pt x="6774" y="3277"/>
                    <a:pt x="6774" y="3907"/>
                  </a:cubicBezTo>
                  <a:lnTo>
                    <a:pt x="6774" y="4191"/>
                  </a:lnTo>
                  <a:cubicBezTo>
                    <a:pt x="7058" y="4159"/>
                    <a:pt x="7215" y="4096"/>
                    <a:pt x="7404" y="4096"/>
                  </a:cubicBezTo>
                  <a:cubicBezTo>
                    <a:pt x="7499" y="4096"/>
                    <a:pt x="7530" y="4096"/>
                    <a:pt x="7562" y="4159"/>
                  </a:cubicBezTo>
                  <a:lnTo>
                    <a:pt x="7562" y="347"/>
                  </a:lnTo>
                  <a:cubicBezTo>
                    <a:pt x="7562" y="158"/>
                    <a:pt x="7404" y="0"/>
                    <a:pt x="7215" y="0"/>
                  </a:cubicBezTo>
                  <a:lnTo>
                    <a:pt x="5168" y="0"/>
                  </a:lnTo>
                  <a:cubicBezTo>
                    <a:pt x="4600" y="0"/>
                    <a:pt x="4096" y="284"/>
                    <a:pt x="3781" y="725"/>
                  </a:cubicBezTo>
                  <a:cubicBezTo>
                    <a:pt x="3466" y="284"/>
                    <a:pt x="2994" y="0"/>
                    <a:pt x="2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82" name="Google Shape;6468;p53">
            <a:extLst>
              <a:ext uri="{FF2B5EF4-FFF2-40B4-BE49-F238E27FC236}">
                <a16:creationId xmlns:a16="http://schemas.microsoft.com/office/drawing/2014/main" id="{36538F1F-1EF6-20DC-6CAF-855F7ECD5837}"/>
              </a:ext>
            </a:extLst>
          </p:cNvPr>
          <p:cNvGrpSpPr/>
          <p:nvPr/>
        </p:nvGrpSpPr>
        <p:grpSpPr>
          <a:xfrm>
            <a:off x="8426590" y="4550944"/>
            <a:ext cx="512074" cy="516247"/>
            <a:chOff x="-31452725" y="3191825"/>
            <a:chExt cx="291450" cy="293825"/>
          </a:xfrm>
          <a:solidFill>
            <a:srgbClr val="054B99"/>
          </a:solidFill>
        </p:grpSpPr>
        <p:sp>
          <p:nvSpPr>
            <p:cNvPr id="2583" name="Google Shape;6469;p53">
              <a:extLst>
                <a:ext uri="{FF2B5EF4-FFF2-40B4-BE49-F238E27FC236}">
                  <a16:creationId xmlns:a16="http://schemas.microsoft.com/office/drawing/2014/main" id="{6C28F1C1-BABB-8552-FF51-28EA0ACE6F13}"/>
                </a:ext>
              </a:extLst>
            </p:cNvPr>
            <p:cNvSpPr/>
            <p:nvPr/>
          </p:nvSpPr>
          <p:spPr>
            <a:xfrm>
              <a:off x="-31314900" y="3278475"/>
              <a:ext cx="103200" cy="18125"/>
            </a:xfrm>
            <a:custGeom>
              <a:avLst/>
              <a:gdLst/>
              <a:ahLst/>
              <a:cxnLst/>
              <a:rect l="l" t="t" r="r" b="b"/>
              <a:pathLst>
                <a:path w="4128" h="725" extrusionOk="0">
                  <a:moveTo>
                    <a:pt x="1" y="0"/>
                  </a:moveTo>
                  <a:lnTo>
                    <a:pt x="1" y="725"/>
                  </a:lnTo>
                  <a:lnTo>
                    <a:pt x="4128" y="725"/>
                  </a:lnTo>
                  <a:lnTo>
                    <a:pt x="41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6470;p53">
              <a:extLst>
                <a:ext uri="{FF2B5EF4-FFF2-40B4-BE49-F238E27FC236}">
                  <a16:creationId xmlns:a16="http://schemas.microsoft.com/office/drawing/2014/main" id="{9D5C302E-704C-E777-BF6F-5772BA8C8560}"/>
                </a:ext>
              </a:extLst>
            </p:cNvPr>
            <p:cNvSpPr/>
            <p:nvPr/>
          </p:nvSpPr>
          <p:spPr>
            <a:xfrm>
              <a:off x="-31367675" y="3227275"/>
              <a:ext cx="206400" cy="221350"/>
            </a:xfrm>
            <a:custGeom>
              <a:avLst/>
              <a:gdLst/>
              <a:ahLst/>
              <a:cxnLst/>
              <a:rect l="l" t="t" r="r" b="b"/>
              <a:pathLst>
                <a:path w="8256" h="8854" extrusionOk="0">
                  <a:moveTo>
                    <a:pt x="6554" y="1387"/>
                  </a:moveTo>
                  <a:cubicBezTo>
                    <a:pt x="6743" y="1387"/>
                    <a:pt x="6901" y="1544"/>
                    <a:pt x="6901" y="1733"/>
                  </a:cubicBezTo>
                  <a:lnTo>
                    <a:pt x="6901" y="3119"/>
                  </a:lnTo>
                  <a:cubicBezTo>
                    <a:pt x="6901" y="3309"/>
                    <a:pt x="6743" y="3466"/>
                    <a:pt x="6554" y="3466"/>
                  </a:cubicBezTo>
                  <a:lnTo>
                    <a:pt x="1734" y="3466"/>
                  </a:lnTo>
                  <a:cubicBezTo>
                    <a:pt x="1545" y="3466"/>
                    <a:pt x="1387" y="3309"/>
                    <a:pt x="1387" y="3119"/>
                  </a:cubicBezTo>
                  <a:lnTo>
                    <a:pt x="1387" y="1733"/>
                  </a:lnTo>
                  <a:cubicBezTo>
                    <a:pt x="1387" y="1544"/>
                    <a:pt x="1545" y="1387"/>
                    <a:pt x="1734" y="1387"/>
                  </a:cubicBezTo>
                  <a:close/>
                  <a:moveTo>
                    <a:pt x="2427" y="4096"/>
                  </a:moveTo>
                  <a:cubicBezTo>
                    <a:pt x="2616" y="4096"/>
                    <a:pt x="2773" y="4254"/>
                    <a:pt x="2773" y="4443"/>
                  </a:cubicBezTo>
                  <a:cubicBezTo>
                    <a:pt x="2773" y="4663"/>
                    <a:pt x="2616" y="4821"/>
                    <a:pt x="2427" y="4821"/>
                  </a:cubicBezTo>
                  <a:lnTo>
                    <a:pt x="1734" y="4821"/>
                  </a:lnTo>
                  <a:cubicBezTo>
                    <a:pt x="1545" y="4821"/>
                    <a:pt x="1387" y="4663"/>
                    <a:pt x="1387" y="4443"/>
                  </a:cubicBezTo>
                  <a:cubicBezTo>
                    <a:pt x="1387" y="4254"/>
                    <a:pt x="1545" y="4096"/>
                    <a:pt x="1734" y="4096"/>
                  </a:cubicBezTo>
                  <a:close/>
                  <a:moveTo>
                    <a:pt x="4475" y="4096"/>
                  </a:moveTo>
                  <a:cubicBezTo>
                    <a:pt x="4664" y="4096"/>
                    <a:pt x="4821" y="4254"/>
                    <a:pt x="4821" y="4443"/>
                  </a:cubicBezTo>
                  <a:cubicBezTo>
                    <a:pt x="4821" y="4663"/>
                    <a:pt x="4664" y="4821"/>
                    <a:pt x="4475" y="4821"/>
                  </a:cubicBezTo>
                  <a:lnTo>
                    <a:pt x="3782" y="4821"/>
                  </a:lnTo>
                  <a:cubicBezTo>
                    <a:pt x="3593" y="4821"/>
                    <a:pt x="3435" y="4663"/>
                    <a:pt x="3435" y="4443"/>
                  </a:cubicBezTo>
                  <a:cubicBezTo>
                    <a:pt x="3435" y="4254"/>
                    <a:pt x="3593" y="4096"/>
                    <a:pt x="3782" y="4096"/>
                  </a:cubicBezTo>
                  <a:close/>
                  <a:moveTo>
                    <a:pt x="6554" y="4096"/>
                  </a:moveTo>
                  <a:cubicBezTo>
                    <a:pt x="6743" y="4096"/>
                    <a:pt x="6901" y="4254"/>
                    <a:pt x="6901" y="4443"/>
                  </a:cubicBezTo>
                  <a:cubicBezTo>
                    <a:pt x="6901" y="4663"/>
                    <a:pt x="6743" y="4821"/>
                    <a:pt x="6554" y="4821"/>
                  </a:cubicBezTo>
                  <a:lnTo>
                    <a:pt x="5892" y="4821"/>
                  </a:lnTo>
                  <a:cubicBezTo>
                    <a:pt x="5672" y="4821"/>
                    <a:pt x="5514" y="4663"/>
                    <a:pt x="5514" y="4443"/>
                  </a:cubicBezTo>
                  <a:cubicBezTo>
                    <a:pt x="5514" y="4254"/>
                    <a:pt x="5672" y="4096"/>
                    <a:pt x="5892" y="4096"/>
                  </a:cubicBezTo>
                  <a:close/>
                  <a:moveTo>
                    <a:pt x="2427" y="5482"/>
                  </a:moveTo>
                  <a:cubicBezTo>
                    <a:pt x="2616" y="5482"/>
                    <a:pt x="2773" y="5640"/>
                    <a:pt x="2773" y="5829"/>
                  </a:cubicBezTo>
                  <a:cubicBezTo>
                    <a:pt x="2773" y="6018"/>
                    <a:pt x="2616" y="6175"/>
                    <a:pt x="2427" y="6175"/>
                  </a:cubicBezTo>
                  <a:lnTo>
                    <a:pt x="1734" y="6175"/>
                  </a:lnTo>
                  <a:cubicBezTo>
                    <a:pt x="1545" y="6175"/>
                    <a:pt x="1387" y="6018"/>
                    <a:pt x="1387" y="5829"/>
                  </a:cubicBezTo>
                  <a:cubicBezTo>
                    <a:pt x="1387" y="5640"/>
                    <a:pt x="1545" y="5482"/>
                    <a:pt x="1734" y="5482"/>
                  </a:cubicBezTo>
                  <a:close/>
                  <a:moveTo>
                    <a:pt x="4475" y="5482"/>
                  </a:moveTo>
                  <a:cubicBezTo>
                    <a:pt x="4664" y="5482"/>
                    <a:pt x="4821" y="5640"/>
                    <a:pt x="4821" y="5829"/>
                  </a:cubicBezTo>
                  <a:cubicBezTo>
                    <a:pt x="4821" y="6018"/>
                    <a:pt x="4664" y="6175"/>
                    <a:pt x="4475" y="6175"/>
                  </a:cubicBezTo>
                  <a:lnTo>
                    <a:pt x="3782" y="6175"/>
                  </a:lnTo>
                  <a:cubicBezTo>
                    <a:pt x="3593" y="6175"/>
                    <a:pt x="3435" y="6018"/>
                    <a:pt x="3435" y="5829"/>
                  </a:cubicBezTo>
                  <a:cubicBezTo>
                    <a:pt x="3435" y="5640"/>
                    <a:pt x="3593" y="5482"/>
                    <a:pt x="3782" y="5482"/>
                  </a:cubicBezTo>
                  <a:close/>
                  <a:moveTo>
                    <a:pt x="6554" y="5482"/>
                  </a:moveTo>
                  <a:cubicBezTo>
                    <a:pt x="6743" y="5482"/>
                    <a:pt x="6901" y="5640"/>
                    <a:pt x="6901" y="5829"/>
                  </a:cubicBezTo>
                  <a:cubicBezTo>
                    <a:pt x="6901" y="6018"/>
                    <a:pt x="6743" y="6175"/>
                    <a:pt x="6554" y="6175"/>
                  </a:cubicBezTo>
                  <a:lnTo>
                    <a:pt x="5892" y="6175"/>
                  </a:lnTo>
                  <a:cubicBezTo>
                    <a:pt x="5672" y="6175"/>
                    <a:pt x="5514" y="6018"/>
                    <a:pt x="5514" y="5829"/>
                  </a:cubicBezTo>
                  <a:cubicBezTo>
                    <a:pt x="5514" y="5640"/>
                    <a:pt x="5672" y="5482"/>
                    <a:pt x="5892" y="5482"/>
                  </a:cubicBezTo>
                  <a:close/>
                  <a:moveTo>
                    <a:pt x="2427" y="6869"/>
                  </a:moveTo>
                  <a:cubicBezTo>
                    <a:pt x="2616" y="6869"/>
                    <a:pt x="2773" y="7026"/>
                    <a:pt x="2773" y="7215"/>
                  </a:cubicBezTo>
                  <a:cubicBezTo>
                    <a:pt x="2773" y="7404"/>
                    <a:pt x="2616" y="7562"/>
                    <a:pt x="2427" y="7562"/>
                  </a:cubicBezTo>
                  <a:lnTo>
                    <a:pt x="1734" y="7562"/>
                  </a:lnTo>
                  <a:cubicBezTo>
                    <a:pt x="1545" y="7562"/>
                    <a:pt x="1387" y="7404"/>
                    <a:pt x="1387" y="7215"/>
                  </a:cubicBezTo>
                  <a:cubicBezTo>
                    <a:pt x="1387" y="7026"/>
                    <a:pt x="1545" y="6869"/>
                    <a:pt x="1734" y="6869"/>
                  </a:cubicBezTo>
                  <a:close/>
                  <a:moveTo>
                    <a:pt x="4475" y="6869"/>
                  </a:moveTo>
                  <a:cubicBezTo>
                    <a:pt x="4664" y="6869"/>
                    <a:pt x="4821" y="7026"/>
                    <a:pt x="4821" y="7215"/>
                  </a:cubicBezTo>
                  <a:cubicBezTo>
                    <a:pt x="4821" y="7404"/>
                    <a:pt x="4664" y="7562"/>
                    <a:pt x="4475" y="7562"/>
                  </a:cubicBezTo>
                  <a:lnTo>
                    <a:pt x="3782" y="7562"/>
                  </a:lnTo>
                  <a:cubicBezTo>
                    <a:pt x="3593" y="7562"/>
                    <a:pt x="3435" y="7404"/>
                    <a:pt x="3435" y="7215"/>
                  </a:cubicBezTo>
                  <a:cubicBezTo>
                    <a:pt x="3435" y="7026"/>
                    <a:pt x="3593" y="6869"/>
                    <a:pt x="3782" y="6869"/>
                  </a:cubicBezTo>
                  <a:close/>
                  <a:moveTo>
                    <a:pt x="6554" y="6869"/>
                  </a:moveTo>
                  <a:cubicBezTo>
                    <a:pt x="6743" y="6869"/>
                    <a:pt x="6901" y="7026"/>
                    <a:pt x="6901" y="7215"/>
                  </a:cubicBezTo>
                  <a:cubicBezTo>
                    <a:pt x="6901" y="7404"/>
                    <a:pt x="6743" y="7562"/>
                    <a:pt x="6554" y="7562"/>
                  </a:cubicBezTo>
                  <a:lnTo>
                    <a:pt x="5892" y="7562"/>
                  </a:lnTo>
                  <a:cubicBezTo>
                    <a:pt x="5672" y="7562"/>
                    <a:pt x="5514" y="7404"/>
                    <a:pt x="5514" y="7215"/>
                  </a:cubicBezTo>
                  <a:cubicBezTo>
                    <a:pt x="5514" y="7026"/>
                    <a:pt x="5672" y="6869"/>
                    <a:pt x="5892" y="6869"/>
                  </a:cubicBezTo>
                  <a:close/>
                  <a:moveTo>
                    <a:pt x="694" y="1"/>
                  </a:moveTo>
                  <a:lnTo>
                    <a:pt x="694" y="95"/>
                  </a:lnTo>
                  <a:cubicBezTo>
                    <a:pt x="694" y="631"/>
                    <a:pt x="442" y="1198"/>
                    <a:pt x="64" y="1576"/>
                  </a:cubicBezTo>
                  <a:lnTo>
                    <a:pt x="1" y="1607"/>
                  </a:lnTo>
                  <a:lnTo>
                    <a:pt x="1" y="5860"/>
                  </a:lnTo>
                  <a:lnTo>
                    <a:pt x="64" y="5923"/>
                  </a:lnTo>
                  <a:cubicBezTo>
                    <a:pt x="442" y="6301"/>
                    <a:pt x="694" y="6869"/>
                    <a:pt x="694" y="7404"/>
                  </a:cubicBezTo>
                  <a:cubicBezTo>
                    <a:pt x="694" y="7971"/>
                    <a:pt x="442" y="8475"/>
                    <a:pt x="95" y="8853"/>
                  </a:cubicBezTo>
                  <a:lnTo>
                    <a:pt x="7184" y="8853"/>
                  </a:lnTo>
                  <a:cubicBezTo>
                    <a:pt x="7720" y="8853"/>
                    <a:pt x="8192" y="8381"/>
                    <a:pt x="8192" y="7845"/>
                  </a:cubicBezTo>
                  <a:lnTo>
                    <a:pt x="8192" y="946"/>
                  </a:lnTo>
                  <a:cubicBezTo>
                    <a:pt x="8255" y="473"/>
                    <a:pt x="7814" y="1"/>
                    <a:pt x="72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6471;p53">
              <a:extLst>
                <a:ext uri="{FF2B5EF4-FFF2-40B4-BE49-F238E27FC236}">
                  <a16:creationId xmlns:a16="http://schemas.microsoft.com/office/drawing/2014/main" id="{D74AA57A-AA5B-0A00-B1EF-EDD43C700EFE}"/>
                </a:ext>
              </a:extLst>
            </p:cNvPr>
            <p:cNvSpPr/>
            <p:nvPr/>
          </p:nvSpPr>
          <p:spPr>
            <a:xfrm>
              <a:off x="-31452725" y="3191825"/>
              <a:ext cx="86650" cy="259150"/>
            </a:xfrm>
            <a:custGeom>
              <a:avLst/>
              <a:gdLst/>
              <a:ahLst/>
              <a:cxnLst/>
              <a:rect l="l" t="t" r="r" b="b"/>
              <a:pathLst>
                <a:path w="3466" h="10366" extrusionOk="0">
                  <a:moveTo>
                    <a:pt x="1450" y="1"/>
                  </a:moveTo>
                  <a:cubicBezTo>
                    <a:pt x="662" y="1"/>
                    <a:pt x="0" y="662"/>
                    <a:pt x="0" y="1450"/>
                  </a:cubicBezTo>
                  <a:cubicBezTo>
                    <a:pt x="0" y="1860"/>
                    <a:pt x="158" y="2206"/>
                    <a:pt x="410" y="2490"/>
                  </a:cubicBezTo>
                  <a:lnTo>
                    <a:pt x="694" y="2773"/>
                  </a:lnTo>
                  <a:lnTo>
                    <a:pt x="694" y="7593"/>
                  </a:lnTo>
                  <a:lnTo>
                    <a:pt x="410" y="7877"/>
                  </a:lnTo>
                  <a:cubicBezTo>
                    <a:pt x="158" y="8161"/>
                    <a:pt x="0" y="8507"/>
                    <a:pt x="0" y="8917"/>
                  </a:cubicBezTo>
                  <a:cubicBezTo>
                    <a:pt x="0" y="9704"/>
                    <a:pt x="662" y="10366"/>
                    <a:pt x="1450" y="10366"/>
                  </a:cubicBezTo>
                  <a:lnTo>
                    <a:pt x="1985" y="10366"/>
                  </a:lnTo>
                  <a:cubicBezTo>
                    <a:pt x="2773" y="10366"/>
                    <a:pt x="3466" y="9704"/>
                    <a:pt x="3466" y="8917"/>
                  </a:cubicBezTo>
                  <a:cubicBezTo>
                    <a:pt x="3466" y="8507"/>
                    <a:pt x="3308" y="8161"/>
                    <a:pt x="3025" y="7877"/>
                  </a:cubicBezTo>
                  <a:lnTo>
                    <a:pt x="2741" y="7593"/>
                  </a:lnTo>
                  <a:lnTo>
                    <a:pt x="2741" y="2773"/>
                  </a:lnTo>
                  <a:lnTo>
                    <a:pt x="3025" y="2490"/>
                  </a:lnTo>
                  <a:cubicBezTo>
                    <a:pt x="3308" y="2206"/>
                    <a:pt x="3466" y="1860"/>
                    <a:pt x="3466" y="1450"/>
                  </a:cubicBezTo>
                  <a:cubicBezTo>
                    <a:pt x="3466" y="662"/>
                    <a:pt x="2773" y="1"/>
                    <a:pt x="19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6472;p53">
              <a:extLst>
                <a:ext uri="{FF2B5EF4-FFF2-40B4-BE49-F238E27FC236}">
                  <a16:creationId xmlns:a16="http://schemas.microsoft.com/office/drawing/2014/main" id="{01CAE987-6537-0905-ABDE-1E8DE69397F4}"/>
                </a:ext>
              </a:extLst>
            </p:cNvPr>
            <p:cNvSpPr/>
            <p:nvPr/>
          </p:nvSpPr>
          <p:spPr>
            <a:xfrm>
              <a:off x="-31409400" y="3468275"/>
              <a:ext cx="92950" cy="17375"/>
            </a:xfrm>
            <a:custGeom>
              <a:avLst/>
              <a:gdLst/>
              <a:ahLst/>
              <a:cxnLst/>
              <a:rect l="l" t="t" r="r" b="b"/>
              <a:pathLst>
                <a:path w="3718" h="695" extrusionOk="0">
                  <a:moveTo>
                    <a:pt x="0" y="1"/>
                  </a:moveTo>
                  <a:cubicBezTo>
                    <a:pt x="0" y="379"/>
                    <a:pt x="315" y="694"/>
                    <a:pt x="662" y="694"/>
                  </a:cubicBezTo>
                  <a:lnTo>
                    <a:pt x="3056" y="694"/>
                  </a:lnTo>
                  <a:cubicBezTo>
                    <a:pt x="3466" y="694"/>
                    <a:pt x="3718" y="379"/>
                    <a:pt x="37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87" name="Google Shape;6473;p53">
            <a:extLst>
              <a:ext uri="{FF2B5EF4-FFF2-40B4-BE49-F238E27FC236}">
                <a16:creationId xmlns:a16="http://schemas.microsoft.com/office/drawing/2014/main" id="{A358E37F-7B0F-0B7F-5561-C8EB13B87394}"/>
              </a:ext>
            </a:extLst>
          </p:cNvPr>
          <p:cNvGrpSpPr/>
          <p:nvPr/>
        </p:nvGrpSpPr>
        <p:grpSpPr>
          <a:xfrm>
            <a:off x="8425909" y="5190971"/>
            <a:ext cx="513436" cy="513436"/>
            <a:chOff x="-31452725" y="3551775"/>
            <a:chExt cx="292225" cy="292225"/>
          </a:xfrm>
          <a:solidFill>
            <a:srgbClr val="054B99"/>
          </a:solidFill>
        </p:grpSpPr>
        <p:sp>
          <p:nvSpPr>
            <p:cNvPr id="2588" name="Google Shape;6474;p53">
              <a:extLst>
                <a:ext uri="{FF2B5EF4-FFF2-40B4-BE49-F238E27FC236}">
                  <a16:creationId xmlns:a16="http://schemas.microsoft.com/office/drawing/2014/main" id="{F7679374-57D1-325D-A043-91FD940319FA}"/>
                </a:ext>
              </a:extLst>
            </p:cNvPr>
            <p:cNvSpPr/>
            <p:nvPr/>
          </p:nvSpPr>
          <p:spPr>
            <a:xfrm>
              <a:off x="-31452725" y="3756550"/>
              <a:ext cx="155175" cy="34675"/>
            </a:xfrm>
            <a:custGeom>
              <a:avLst/>
              <a:gdLst/>
              <a:ahLst/>
              <a:cxnLst/>
              <a:rect l="l" t="t" r="r" b="b"/>
              <a:pathLst>
                <a:path w="6207" h="1387" extrusionOk="0">
                  <a:moveTo>
                    <a:pt x="32" y="1"/>
                  </a:moveTo>
                  <a:lnTo>
                    <a:pt x="32" y="1040"/>
                  </a:lnTo>
                  <a:cubicBezTo>
                    <a:pt x="0" y="1292"/>
                    <a:pt x="158" y="1387"/>
                    <a:pt x="347" y="1387"/>
                  </a:cubicBezTo>
                  <a:lnTo>
                    <a:pt x="6207" y="1387"/>
                  </a:lnTo>
                  <a:lnTo>
                    <a:pt x="62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6475;p53">
              <a:extLst>
                <a:ext uri="{FF2B5EF4-FFF2-40B4-BE49-F238E27FC236}">
                  <a16:creationId xmlns:a16="http://schemas.microsoft.com/office/drawing/2014/main" id="{76F748AB-9C1C-C0D1-DA87-0754EF08C153}"/>
                </a:ext>
              </a:extLst>
            </p:cNvPr>
            <p:cNvSpPr/>
            <p:nvPr/>
          </p:nvSpPr>
          <p:spPr>
            <a:xfrm>
              <a:off x="-31452725" y="3551775"/>
              <a:ext cx="183525" cy="188275"/>
            </a:xfrm>
            <a:custGeom>
              <a:avLst/>
              <a:gdLst/>
              <a:ahLst/>
              <a:cxnLst/>
              <a:rect l="l" t="t" r="r" b="b"/>
              <a:pathLst>
                <a:path w="7341" h="7531" extrusionOk="0">
                  <a:moveTo>
                    <a:pt x="4474" y="0"/>
                  </a:moveTo>
                  <a:cubicBezTo>
                    <a:pt x="3939" y="0"/>
                    <a:pt x="3466" y="473"/>
                    <a:pt x="3466" y="1040"/>
                  </a:cubicBezTo>
                  <a:cubicBezTo>
                    <a:pt x="3466" y="1576"/>
                    <a:pt x="3939" y="2080"/>
                    <a:pt x="4474" y="2080"/>
                  </a:cubicBezTo>
                  <a:cubicBezTo>
                    <a:pt x="4600" y="2080"/>
                    <a:pt x="4726" y="2017"/>
                    <a:pt x="4852" y="1985"/>
                  </a:cubicBezTo>
                  <a:lnTo>
                    <a:pt x="4852" y="2773"/>
                  </a:lnTo>
                  <a:lnTo>
                    <a:pt x="2741" y="2773"/>
                  </a:lnTo>
                  <a:cubicBezTo>
                    <a:pt x="1261" y="2773"/>
                    <a:pt x="0" y="4002"/>
                    <a:pt x="0" y="5482"/>
                  </a:cubicBezTo>
                  <a:lnTo>
                    <a:pt x="0" y="7530"/>
                  </a:lnTo>
                  <a:lnTo>
                    <a:pt x="6175" y="7530"/>
                  </a:lnTo>
                  <a:lnTo>
                    <a:pt x="6175" y="5167"/>
                  </a:lnTo>
                  <a:cubicBezTo>
                    <a:pt x="6175" y="4191"/>
                    <a:pt x="6648" y="3372"/>
                    <a:pt x="7341" y="2773"/>
                  </a:cubicBezTo>
                  <a:lnTo>
                    <a:pt x="5514" y="2773"/>
                  </a:lnTo>
                  <a:lnTo>
                    <a:pt x="5514" y="1040"/>
                  </a:lnTo>
                  <a:cubicBezTo>
                    <a:pt x="5514" y="505"/>
                    <a:pt x="5041" y="0"/>
                    <a:pt x="44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6476;p53">
              <a:extLst>
                <a:ext uri="{FF2B5EF4-FFF2-40B4-BE49-F238E27FC236}">
                  <a16:creationId xmlns:a16="http://schemas.microsoft.com/office/drawing/2014/main" id="{5C249F62-1FED-E00C-B0FE-AF15420E347C}"/>
                </a:ext>
              </a:extLst>
            </p:cNvPr>
            <p:cNvSpPr/>
            <p:nvPr/>
          </p:nvSpPr>
          <p:spPr>
            <a:xfrm>
              <a:off x="-31366100" y="3808550"/>
              <a:ext cx="52025" cy="35450"/>
            </a:xfrm>
            <a:custGeom>
              <a:avLst/>
              <a:gdLst/>
              <a:ahLst/>
              <a:cxnLst/>
              <a:rect l="l" t="t" r="r" b="b"/>
              <a:pathLst>
                <a:path w="2081" h="1418" extrusionOk="0">
                  <a:moveTo>
                    <a:pt x="32" y="0"/>
                  </a:moveTo>
                  <a:lnTo>
                    <a:pt x="32" y="1040"/>
                  </a:lnTo>
                  <a:lnTo>
                    <a:pt x="1" y="1040"/>
                  </a:lnTo>
                  <a:cubicBezTo>
                    <a:pt x="1" y="1260"/>
                    <a:pt x="159" y="1418"/>
                    <a:pt x="348" y="1418"/>
                  </a:cubicBezTo>
                  <a:lnTo>
                    <a:pt x="1734" y="1418"/>
                  </a:lnTo>
                  <a:cubicBezTo>
                    <a:pt x="1923" y="1418"/>
                    <a:pt x="2080" y="1260"/>
                    <a:pt x="2080" y="1040"/>
                  </a:cubicBezTo>
                  <a:lnTo>
                    <a:pt x="20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6477;p53">
              <a:extLst>
                <a:ext uri="{FF2B5EF4-FFF2-40B4-BE49-F238E27FC236}">
                  <a16:creationId xmlns:a16="http://schemas.microsoft.com/office/drawing/2014/main" id="{157692A9-6533-CCF1-FCB2-7FCE36B1219D}"/>
                </a:ext>
              </a:extLst>
            </p:cNvPr>
            <p:cNvSpPr/>
            <p:nvPr/>
          </p:nvSpPr>
          <p:spPr>
            <a:xfrm>
              <a:off x="-31281025" y="3621075"/>
              <a:ext cx="120525" cy="171725"/>
            </a:xfrm>
            <a:custGeom>
              <a:avLst/>
              <a:gdLst/>
              <a:ahLst/>
              <a:cxnLst/>
              <a:rect l="l" t="t" r="r" b="b"/>
              <a:pathLst>
                <a:path w="4821" h="6869" extrusionOk="0">
                  <a:moveTo>
                    <a:pt x="3435" y="2017"/>
                  </a:moveTo>
                  <a:cubicBezTo>
                    <a:pt x="3624" y="2017"/>
                    <a:pt x="3781" y="2175"/>
                    <a:pt x="3781" y="2364"/>
                  </a:cubicBezTo>
                  <a:cubicBezTo>
                    <a:pt x="3750" y="2553"/>
                    <a:pt x="3592" y="2710"/>
                    <a:pt x="3435" y="2710"/>
                  </a:cubicBezTo>
                  <a:lnTo>
                    <a:pt x="1387" y="2710"/>
                  </a:lnTo>
                  <a:cubicBezTo>
                    <a:pt x="1198" y="2710"/>
                    <a:pt x="1040" y="2553"/>
                    <a:pt x="1040" y="2364"/>
                  </a:cubicBezTo>
                  <a:cubicBezTo>
                    <a:pt x="1040" y="2175"/>
                    <a:pt x="1198" y="2017"/>
                    <a:pt x="1387" y="2017"/>
                  </a:cubicBezTo>
                  <a:close/>
                  <a:moveTo>
                    <a:pt x="3088" y="4128"/>
                  </a:moveTo>
                  <a:cubicBezTo>
                    <a:pt x="3466" y="4128"/>
                    <a:pt x="3750" y="4443"/>
                    <a:pt x="3750" y="4821"/>
                  </a:cubicBezTo>
                  <a:cubicBezTo>
                    <a:pt x="3750" y="5168"/>
                    <a:pt x="3466" y="5483"/>
                    <a:pt x="3088" y="5483"/>
                  </a:cubicBezTo>
                  <a:lnTo>
                    <a:pt x="1702" y="5483"/>
                  </a:lnTo>
                  <a:cubicBezTo>
                    <a:pt x="1324" y="5483"/>
                    <a:pt x="1040" y="5168"/>
                    <a:pt x="1040" y="4821"/>
                  </a:cubicBezTo>
                  <a:cubicBezTo>
                    <a:pt x="1040" y="4412"/>
                    <a:pt x="1355" y="4128"/>
                    <a:pt x="1702" y="4128"/>
                  </a:cubicBezTo>
                  <a:close/>
                  <a:moveTo>
                    <a:pt x="2426" y="1"/>
                  </a:moveTo>
                  <a:cubicBezTo>
                    <a:pt x="1072" y="1"/>
                    <a:pt x="1" y="1072"/>
                    <a:pt x="1" y="2395"/>
                  </a:cubicBezTo>
                  <a:lnTo>
                    <a:pt x="1" y="6869"/>
                  </a:lnTo>
                  <a:lnTo>
                    <a:pt x="4474" y="6869"/>
                  </a:lnTo>
                  <a:cubicBezTo>
                    <a:pt x="4663" y="6869"/>
                    <a:pt x="4821" y="6711"/>
                    <a:pt x="4821" y="6491"/>
                  </a:cubicBezTo>
                  <a:lnTo>
                    <a:pt x="4821" y="2395"/>
                  </a:lnTo>
                  <a:cubicBezTo>
                    <a:pt x="4789" y="1072"/>
                    <a:pt x="3718" y="1"/>
                    <a:pt x="24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92" name="Google Shape;6478;p53">
            <a:extLst>
              <a:ext uri="{FF2B5EF4-FFF2-40B4-BE49-F238E27FC236}">
                <a16:creationId xmlns:a16="http://schemas.microsoft.com/office/drawing/2014/main" id="{A9483DD8-2F93-2D40-65CD-1C2518E82197}"/>
              </a:ext>
            </a:extLst>
          </p:cNvPr>
          <p:cNvGrpSpPr/>
          <p:nvPr/>
        </p:nvGrpSpPr>
        <p:grpSpPr>
          <a:xfrm>
            <a:off x="8423822" y="5819950"/>
            <a:ext cx="517608" cy="516203"/>
            <a:chOff x="-31455100" y="3909350"/>
            <a:chExt cx="294600" cy="293800"/>
          </a:xfrm>
          <a:solidFill>
            <a:srgbClr val="054B99"/>
          </a:solidFill>
        </p:grpSpPr>
        <p:sp>
          <p:nvSpPr>
            <p:cNvPr id="2593" name="Google Shape;6479;p53">
              <a:extLst>
                <a:ext uri="{FF2B5EF4-FFF2-40B4-BE49-F238E27FC236}">
                  <a16:creationId xmlns:a16="http://schemas.microsoft.com/office/drawing/2014/main" id="{90215EF4-17C5-EDCE-730C-160A1CD8C5D2}"/>
                </a:ext>
              </a:extLst>
            </p:cNvPr>
            <p:cNvSpPr/>
            <p:nvPr/>
          </p:nvSpPr>
          <p:spPr>
            <a:xfrm>
              <a:off x="-31455100" y="3909350"/>
              <a:ext cx="294600" cy="293800"/>
            </a:xfrm>
            <a:custGeom>
              <a:avLst/>
              <a:gdLst/>
              <a:ahLst/>
              <a:cxnLst/>
              <a:rect l="l" t="t" r="r" b="b"/>
              <a:pathLst>
                <a:path w="11784" h="11752" extrusionOk="0">
                  <a:moveTo>
                    <a:pt x="5199" y="1"/>
                  </a:moveTo>
                  <a:cubicBezTo>
                    <a:pt x="5042" y="1"/>
                    <a:pt x="4916" y="127"/>
                    <a:pt x="4884" y="284"/>
                  </a:cubicBezTo>
                  <a:lnTo>
                    <a:pt x="4727" y="883"/>
                  </a:lnTo>
                  <a:cubicBezTo>
                    <a:pt x="4191" y="977"/>
                    <a:pt x="3655" y="1229"/>
                    <a:pt x="3151" y="1513"/>
                  </a:cubicBezTo>
                  <a:lnTo>
                    <a:pt x="2647" y="1229"/>
                  </a:lnTo>
                  <a:cubicBezTo>
                    <a:pt x="2599" y="1205"/>
                    <a:pt x="2542" y="1195"/>
                    <a:pt x="2482" y="1195"/>
                  </a:cubicBezTo>
                  <a:cubicBezTo>
                    <a:pt x="2386" y="1195"/>
                    <a:pt x="2284" y="1222"/>
                    <a:pt x="2206" y="1261"/>
                  </a:cubicBezTo>
                  <a:lnTo>
                    <a:pt x="1261" y="2206"/>
                  </a:lnTo>
                  <a:cubicBezTo>
                    <a:pt x="1135" y="2332"/>
                    <a:pt x="1135" y="2490"/>
                    <a:pt x="1230" y="2647"/>
                  </a:cubicBezTo>
                  <a:lnTo>
                    <a:pt x="1513" y="3151"/>
                  </a:lnTo>
                  <a:cubicBezTo>
                    <a:pt x="1198" y="3624"/>
                    <a:pt x="978" y="4191"/>
                    <a:pt x="883" y="4726"/>
                  </a:cubicBezTo>
                  <a:lnTo>
                    <a:pt x="284" y="4884"/>
                  </a:lnTo>
                  <a:cubicBezTo>
                    <a:pt x="127" y="4947"/>
                    <a:pt x="1" y="5041"/>
                    <a:pt x="1" y="5199"/>
                  </a:cubicBezTo>
                  <a:lnTo>
                    <a:pt x="1" y="6585"/>
                  </a:lnTo>
                  <a:cubicBezTo>
                    <a:pt x="1" y="6743"/>
                    <a:pt x="127" y="6869"/>
                    <a:pt x="284" y="6900"/>
                  </a:cubicBezTo>
                  <a:lnTo>
                    <a:pt x="883" y="7058"/>
                  </a:lnTo>
                  <a:cubicBezTo>
                    <a:pt x="946" y="7404"/>
                    <a:pt x="1072" y="7782"/>
                    <a:pt x="1230" y="8129"/>
                  </a:cubicBezTo>
                  <a:cubicBezTo>
                    <a:pt x="1504" y="7854"/>
                    <a:pt x="2843" y="6486"/>
                    <a:pt x="2841" y="6486"/>
                  </a:cubicBezTo>
                  <a:lnTo>
                    <a:pt x="2841" y="6486"/>
                  </a:lnTo>
                  <a:cubicBezTo>
                    <a:pt x="2841" y="6486"/>
                    <a:pt x="2839" y="6488"/>
                    <a:pt x="2836" y="6491"/>
                  </a:cubicBezTo>
                  <a:cubicBezTo>
                    <a:pt x="2836" y="6459"/>
                    <a:pt x="2805" y="6050"/>
                    <a:pt x="2805" y="5955"/>
                  </a:cubicBezTo>
                  <a:cubicBezTo>
                    <a:pt x="2773" y="4222"/>
                    <a:pt x="4191" y="2836"/>
                    <a:pt x="5861" y="2836"/>
                  </a:cubicBezTo>
                  <a:cubicBezTo>
                    <a:pt x="7562" y="2836"/>
                    <a:pt x="8948" y="4222"/>
                    <a:pt x="8948" y="5924"/>
                  </a:cubicBezTo>
                  <a:cubicBezTo>
                    <a:pt x="8948" y="7499"/>
                    <a:pt x="7751" y="8822"/>
                    <a:pt x="6113" y="8948"/>
                  </a:cubicBezTo>
                  <a:cubicBezTo>
                    <a:pt x="6066" y="8948"/>
                    <a:pt x="5963" y="8956"/>
                    <a:pt x="5821" y="8956"/>
                  </a:cubicBezTo>
                  <a:cubicBezTo>
                    <a:pt x="5680" y="8956"/>
                    <a:pt x="5499" y="8948"/>
                    <a:pt x="5294" y="8917"/>
                  </a:cubicBezTo>
                  <a:lnTo>
                    <a:pt x="3655" y="10523"/>
                  </a:lnTo>
                  <a:cubicBezTo>
                    <a:pt x="4034" y="10681"/>
                    <a:pt x="4349" y="10807"/>
                    <a:pt x="4727" y="10870"/>
                  </a:cubicBezTo>
                  <a:lnTo>
                    <a:pt x="4884" y="11468"/>
                  </a:lnTo>
                  <a:cubicBezTo>
                    <a:pt x="4916" y="11626"/>
                    <a:pt x="5042" y="11752"/>
                    <a:pt x="5199" y="11752"/>
                  </a:cubicBezTo>
                  <a:lnTo>
                    <a:pt x="6585" y="11752"/>
                  </a:lnTo>
                  <a:cubicBezTo>
                    <a:pt x="6743" y="11752"/>
                    <a:pt x="6869" y="11626"/>
                    <a:pt x="6901" y="11468"/>
                  </a:cubicBezTo>
                  <a:lnTo>
                    <a:pt x="7058" y="10870"/>
                  </a:lnTo>
                  <a:cubicBezTo>
                    <a:pt x="7594" y="10775"/>
                    <a:pt x="8129" y="10523"/>
                    <a:pt x="8633" y="10240"/>
                  </a:cubicBezTo>
                  <a:lnTo>
                    <a:pt x="9137" y="10523"/>
                  </a:lnTo>
                  <a:cubicBezTo>
                    <a:pt x="9185" y="10547"/>
                    <a:pt x="9243" y="10558"/>
                    <a:pt x="9302" y="10558"/>
                  </a:cubicBezTo>
                  <a:cubicBezTo>
                    <a:pt x="9399" y="10558"/>
                    <a:pt x="9501" y="10531"/>
                    <a:pt x="9578" y="10492"/>
                  </a:cubicBezTo>
                  <a:lnTo>
                    <a:pt x="10524" y="9547"/>
                  </a:lnTo>
                  <a:cubicBezTo>
                    <a:pt x="10650" y="9421"/>
                    <a:pt x="10650" y="9263"/>
                    <a:pt x="10555" y="9106"/>
                  </a:cubicBezTo>
                  <a:lnTo>
                    <a:pt x="10303" y="8601"/>
                  </a:lnTo>
                  <a:cubicBezTo>
                    <a:pt x="10618" y="8129"/>
                    <a:pt x="10807" y="7562"/>
                    <a:pt x="10933" y="7026"/>
                  </a:cubicBezTo>
                  <a:lnTo>
                    <a:pt x="11500" y="6869"/>
                  </a:lnTo>
                  <a:cubicBezTo>
                    <a:pt x="11658" y="6806"/>
                    <a:pt x="11784" y="6711"/>
                    <a:pt x="11784" y="6554"/>
                  </a:cubicBezTo>
                  <a:lnTo>
                    <a:pt x="11784" y="5167"/>
                  </a:lnTo>
                  <a:cubicBezTo>
                    <a:pt x="11752" y="5041"/>
                    <a:pt x="11658" y="4915"/>
                    <a:pt x="11500" y="4884"/>
                  </a:cubicBezTo>
                  <a:lnTo>
                    <a:pt x="10902" y="4726"/>
                  </a:lnTo>
                  <a:cubicBezTo>
                    <a:pt x="10807" y="4191"/>
                    <a:pt x="10555" y="3687"/>
                    <a:pt x="10272" y="3151"/>
                  </a:cubicBezTo>
                  <a:lnTo>
                    <a:pt x="10555" y="2647"/>
                  </a:lnTo>
                  <a:cubicBezTo>
                    <a:pt x="10650" y="2521"/>
                    <a:pt x="10587" y="2332"/>
                    <a:pt x="10524" y="2206"/>
                  </a:cubicBezTo>
                  <a:lnTo>
                    <a:pt x="9578" y="1261"/>
                  </a:lnTo>
                  <a:cubicBezTo>
                    <a:pt x="9509" y="1209"/>
                    <a:pt x="9430" y="1185"/>
                    <a:pt x="9347" y="1185"/>
                  </a:cubicBezTo>
                  <a:cubicBezTo>
                    <a:pt x="9279" y="1185"/>
                    <a:pt x="9208" y="1201"/>
                    <a:pt x="9137" y="1229"/>
                  </a:cubicBezTo>
                  <a:lnTo>
                    <a:pt x="8633" y="1513"/>
                  </a:lnTo>
                  <a:cubicBezTo>
                    <a:pt x="8161" y="1198"/>
                    <a:pt x="7594" y="977"/>
                    <a:pt x="7058" y="883"/>
                  </a:cubicBezTo>
                  <a:lnTo>
                    <a:pt x="6901" y="284"/>
                  </a:lnTo>
                  <a:cubicBezTo>
                    <a:pt x="6869" y="127"/>
                    <a:pt x="6743" y="1"/>
                    <a:pt x="65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6480;p53">
              <a:extLst>
                <a:ext uri="{FF2B5EF4-FFF2-40B4-BE49-F238E27FC236}">
                  <a16:creationId xmlns:a16="http://schemas.microsoft.com/office/drawing/2014/main" id="{88254710-873E-826E-9ED8-E342A7419CB8}"/>
                </a:ext>
              </a:extLst>
            </p:cNvPr>
            <p:cNvSpPr/>
            <p:nvPr/>
          </p:nvSpPr>
          <p:spPr>
            <a:xfrm>
              <a:off x="-31455100" y="3997350"/>
              <a:ext cx="215050" cy="205025"/>
            </a:xfrm>
            <a:custGeom>
              <a:avLst/>
              <a:gdLst/>
              <a:ahLst/>
              <a:cxnLst/>
              <a:rect l="l" t="t" r="r" b="b"/>
              <a:pathLst>
                <a:path w="8602" h="8201" extrusionOk="0">
                  <a:moveTo>
                    <a:pt x="5939" y="0"/>
                  </a:moveTo>
                  <a:cubicBezTo>
                    <a:pt x="4729" y="0"/>
                    <a:pt x="3750" y="854"/>
                    <a:pt x="3561" y="1963"/>
                  </a:cubicBezTo>
                  <a:cubicBezTo>
                    <a:pt x="3466" y="2404"/>
                    <a:pt x="3498" y="2813"/>
                    <a:pt x="3624" y="3223"/>
                  </a:cubicBezTo>
                  <a:lnTo>
                    <a:pt x="410" y="6468"/>
                  </a:lnTo>
                  <a:cubicBezTo>
                    <a:pt x="1" y="6846"/>
                    <a:pt x="1" y="7507"/>
                    <a:pt x="410" y="7917"/>
                  </a:cubicBezTo>
                  <a:cubicBezTo>
                    <a:pt x="600" y="8106"/>
                    <a:pt x="852" y="8200"/>
                    <a:pt x="1111" y="8200"/>
                  </a:cubicBezTo>
                  <a:cubicBezTo>
                    <a:pt x="1371" y="8200"/>
                    <a:pt x="1639" y="8106"/>
                    <a:pt x="1860" y="7917"/>
                  </a:cubicBezTo>
                  <a:lnTo>
                    <a:pt x="5136" y="4640"/>
                  </a:lnTo>
                  <a:cubicBezTo>
                    <a:pt x="5388" y="4735"/>
                    <a:pt x="5664" y="4782"/>
                    <a:pt x="5947" y="4782"/>
                  </a:cubicBezTo>
                  <a:cubicBezTo>
                    <a:pt x="6231" y="4782"/>
                    <a:pt x="6522" y="4735"/>
                    <a:pt x="6806" y="4640"/>
                  </a:cubicBezTo>
                  <a:cubicBezTo>
                    <a:pt x="7846" y="4294"/>
                    <a:pt x="8602" y="3065"/>
                    <a:pt x="8224" y="1773"/>
                  </a:cubicBezTo>
                  <a:cubicBezTo>
                    <a:pt x="8192" y="1647"/>
                    <a:pt x="8129" y="1553"/>
                    <a:pt x="8003" y="1521"/>
                  </a:cubicBezTo>
                  <a:cubicBezTo>
                    <a:pt x="7972" y="1514"/>
                    <a:pt x="7942" y="1510"/>
                    <a:pt x="7914" y="1510"/>
                  </a:cubicBezTo>
                  <a:cubicBezTo>
                    <a:pt x="7830" y="1510"/>
                    <a:pt x="7759" y="1545"/>
                    <a:pt x="7688" y="1616"/>
                  </a:cubicBezTo>
                  <a:lnTo>
                    <a:pt x="6901" y="2404"/>
                  </a:lnTo>
                  <a:cubicBezTo>
                    <a:pt x="6759" y="2530"/>
                    <a:pt x="6578" y="2593"/>
                    <a:pt x="6400" y="2593"/>
                  </a:cubicBezTo>
                  <a:cubicBezTo>
                    <a:pt x="6223" y="2593"/>
                    <a:pt x="6050" y="2530"/>
                    <a:pt x="5924" y="2404"/>
                  </a:cubicBezTo>
                  <a:cubicBezTo>
                    <a:pt x="5640" y="2120"/>
                    <a:pt x="5640" y="1679"/>
                    <a:pt x="5924" y="1395"/>
                  </a:cubicBezTo>
                  <a:lnTo>
                    <a:pt x="6711" y="608"/>
                  </a:lnTo>
                  <a:cubicBezTo>
                    <a:pt x="6774" y="545"/>
                    <a:pt x="6806" y="419"/>
                    <a:pt x="6774" y="293"/>
                  </a:cubicBezTo>
                  <a:cubicBezTo>
                    <a:pt x="6743" y="198"/>
                    <a:pt x="6648" y="104"/>
                    <a:pt x="6554" y="72"/>
                  </a:cubicBezTo>
                  <a:cubicBezTo>
                    <a:pt x="6344" y="23"/>
                    <a:pt x="6139" y="0"/>
                    <a:pt x="59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95" name="Google Shape;6481;p53">
            <a:extLst>
              <a:ext uri="{FF2B5EF4-FFF2-40B4-BE49-F238E27FC236}">
                <a16:creationId xmlns:a16="http://schemas.microsoft.com/office/drawing/2014/main" id="{D2617938-C9F5-0C62-43EB-93F371984DFB}"/>
              </a:ext>
            </a:extLst>
          </p:cNvPr>
          <p:cNvGrpSpPr/>
          <p:nvPr/>
        </p:nvGrpSpPr>
        <p:grpSpPr>
          <a:xfrm>
            <a:off x="10365840" y="5821334"/>
            <a:ext cx="512074" cy="513436"/>
            <a:chOff x="-30345325" y="3918800"/>
            <a:chExt cx="291450" cy="292225"/>
          </a:xfrm>
          <a:solidFill>
            <a:srgbClr val="054B99"/>
          </a:solidFill>
        </p:grpSpPr>
        <p:sp>
          <p:nvSpPr>
            <p:cNvPr id="2596" name="Google Shape;6482;p53">
              <a:extLst>
                <a:ext uri="{FF2B5EF4-FFF2-40B4-BE49-F238E27FC236}">
                  <a16:creationId xmlns:a16="http://schemas.microsoft.com/office/drawing/2014/main" id="{D60DC151-9EA7-5EDB-BAD9-0FE977E84FF3}"/>
                </a:ext>
              </a:extLst>
            </p:cNvPr>
            <p:cNvSpPr/>
            <p:nvPr/>
          </p:nvSpPr>
          <p:spPr>
            <a:xfrm>
              <a:off x="-30174425" y="3988125"/>
              <a:ext cx="120550" cy="120175"/>
            </a:xfrm>
            <a:custGeom>
              <a:avLst/>
              <a:gdLst/>
              <a:ahLst/>
              <a:cxnLst/>
              <a:rect l="l" t="t" r="r" b="b"/>
              <a:pathLst>
                <a:path w="4822" h="4807" extrusionOk="0">
                  <a:moveTo>
                    <a:pt x="1041" y="0"/>
                  </a:moveTo>
                  <a:cubicBezTo>
                    <a:pt x="474" y="0"/>
                    <a:pt x="1" y="473"/>
                    <a:pt x="1" y="1040"/>
                  </a:cubicBezTo>
                  <a:lnTo>
                    <a:pt x="1" y="2426"/>
                  </a:lnTo>
                  <a:cubicBezTo>
                    <a:pt x="1" y="2962"/>
                    <a:pt x="474" y="3434"/>
                    <a:pt x="1041" y="3434"/>
                  </a:cubicBezTo>
                  <a:lnTo>
                    <a:pt x="1387" y="3434"/>
                  </a:lnTo>
                  <a:lnTo>
                    <a:pt x="1387" y="4474"/>
                  </a:lnTo>
                  <a:cubicBezTo>
                    <a:pt x="1387" y="4631"/>
                    <a:pt x="1482" y="4726"/>
                    <a:pt x="1576" y="4789"/>
                  </a:cubicBezTo>
                  <a:cubicBezTo>
                    <a:pt x="1618" y="4799"/>
                    <a:pt x="1664" y="4806"/>
                    <a:pt x="1709" y="4806"/>
                  </a:cubicBezTo>
                  <a:cubicBezTo>
                    <a:pt x="1800" y="4806"/>
                    <a:pt x="1891" y="4778"/>
                    <a:pt x="1954" y="4694"/>
                  </a:cubicBezTo>
                  <a:lnTo>
                    <a:pt x="3214" y="3434"/>
                  </a:lnTo>
                  <a:lnTo>
                    <a:pt x="3750" y="3434"/>
                  </a:lnTo>
                  <a:cubicBezTo>
                    <a:pt x="4317" y="3434"/>
                    <a:pt x="4790" y="2962"/>
                    <a:pt x="4790" y="2426"/>
                  </a:cubicBezTo>
                  <a:lnTo>
                    <a:pt x="4790" y="1040"/>
                  </a:lnTo>
                  <a:cubicBezTo>
                    <a:pt x="4821" y="473"/>
                    <a:pt x="4380" y="0"/>
                    <a:pt x="37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6483;p53">
              <a:extLst>
                <a:ext uri="{FF2B5EF4-FFF2-40B4-BE49-F238E27FC236}">
                  <a16:creationId xmlns:a16="http://schemas.microsoft.com/office/drawing/2014/main" id="{548A7355-6DB7-C505-19CE-A10EBF0B426D}"/>
                </a:ext>
              </a:extLst>
            </p:cNvPr>
            <p:cNvSpPr/>
            <p:nvPr/>
          </p:nvSpPr>
          <p:spPr>
            <a:xfrm>
              <a:off x="-30345325" y="3988125"/>
              <a:ext cx="119750" cy="120175"/>
            </a:xfrm>
            <a:custGeom>
              <a:avLst/>
              <a:gdLst/>
              <a:ahLst/>
              <a:cxnLst/>
              <a:rect l="l" t="t" r="r" b="b"/>
              <a:pathLst>
                <a:path w="4790" h="4807" extrusionOk="0">
                  <a:moveTo>
                    <a:pt x="1009" y="0"/>
                  </a:moveTo>
                  <a:cubicBezTo>
                    <a:pt x="473" y="0"/>
                    <a:pt x="0" y="473"/>
                    <a:pt x="0" y="1040"/>
                  </a:cubicBezTo>
                  <a:lnTo>
                    <a:pt x="0" y="2395"/>
                  </a:lnTo>
                  <a:cubicBezTo>
                    <a:pt x="0" y="2962"/>
                    <a:pt x="473" y="3434"/>
                    <a:pt x="1009" y="3434"/>
                  </a:cubicBezTo>
                  <a:lnTo>
                    <a:pt x="1576" y="3434"/>
                  </a:lnTo>
                  <a:lnTo>
                    <a:pt x="2836" y="4694"/>
                  </a:lnTo>
                  <a:cubicBezTo>
                    <a:pt x="2920" y="4778"/>
                    <a:pt x="3018" y="4806"/>
                    <a:pt x="3102" y="4806"/>
                  </a:cubicBezTo>
                  <a:cubicBezTo>
                    <a:pt x="3144" y="4806"/>
                    <a:pt x="3182" y="4799"/>
                    <a:pt x="3214" y="4789"/>
                  </a:cubicBezTo>
                  <a:cubicBezTo>
                    <a:pt x="3340" y="4726"/>
                    <a:pt x="3434" y="4568"/>
                    <a:pt x="3434" y="4474"/>
                  </a:cubicBezTo>
                  <a:lnTo>
                    <a:pt x="3434" y="3434"/>
                  </a:lnTo>
                  <a:lnTo>
                    <a:pt x="3781" y="3434"/>
                  </a:lnTo>
                  <a:cubicBezTo>
                    <a:pt x="4348" y="3434"/>
                    <a:pt x="4789" y="2962"/>
                    <a:pt x="4789" y="2395"/>
                  </a:cubicBezTo>
                  <a:lnTo>
                    <a:pt x="4789" y="1040"/>
                  </a:lnTo>
                  <a:cubicBezTo>
                    <a:pt x="4789" y="473"/>
                    <a:pt x="4348" y="0"/>
                    <a:pt x="37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6484;p53">
              <a:extLst>
                <a:ext uri="{FF2B5EF4-FFF2-40B4-BE49-F238E27FC236}">
                  <a16:creationId xmlns:a16="http://schemas.microsoft.com/office/drawing/2014/main" id="{36350555-870A-F0EA-A2F5-3A87E496596A}"/>
                </a:ext>
              </a:extLst>
            </p:cNvPr>
            <p:cNvSpPr/>
            <p:nvPr/>
          </p:nvSpPr>
          <p:spPr>
            <a:xfrm>
              <a:off x="-30293350" y="4159025"/>
              <a:ext cx="188275" cy="52000"/>
            </a:xfrm>
            <a:custGeom>
              <a:avLst/>
              <a:gdLst/>
              <a:ahLst/>
              <a:cxnLst/>
              <a:rect l="l" t="t" r="r" b="b"/>
              <a:pathLst>
                <a:path w="7531" h="2080" extrusionOk="0">
                  <a:moveTo>
                    <a:pt x="1" y="1"/>
                  </a:moveTo>
                  <a:lnTo>
                    <a:pt x="1" y="1040"/>
                  </a:lnTo>
                  <a:cubicBezTo>
                    <a:pt x="1" y="1607"/>
                    <a:pt x="473" y="2080"/>
                    <a:pt x="1040" y="2080"/>
                  </a:cubicBezTo>
                  <a:lnTo>
                    <a:pt x="6491" y="2080"/>
                  </a:lnTo>
                  <a:cubicBezTo>
                    <a:pt x="7058" y="2080"/>
                    <a:pt x="7530" y="1607"/>
                    <a:pt x="7530" y="1040"/>
                  </a:cubicBezTo>
                  <a:lnTo>
                    <a:pt x="753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6485;p53">
              <a:extLst>
                <a:ext uri="{FF2B5EF4-FFF2-40B4-BE49-F238E27FC236}">
                  <a16:creationId xmlns:a16="http://schemas.microsoft.com/office/drawing/2014/main" id="{DECE29EC-051D-D801-4642-BF2EC0191A61}"/>
                </a:ext>
              </a:extLst>
            </p:cNvPr>
            <p:cNvSpPr/>
            <p:nvPr/>
          </p:nvSpPr>
          <p:spPr>
            <a:xfrm>
              <a:off x="-30293350" y="3918800"/>
              <a:ext cx="188275" cy="34675"/>
            </a:xfrm>
            <a:custGeom>
              <a:avLst/>
              <a:gdLst/>
              <a:ahLst/>
              <a:cxnLst/>
              <a:rect l="l" t="t" r="r" b="b"/>
              <a:pathLst>
                <a:path w="7531" h="1387" extrusionOk="0">
                  <a:moveTo>
                    <a:pt x="1040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1387"/>
                  </a:lnTo>
                  <a:lnTo>
                    <a:pt x="7530" y="1387"/>
                  </a:lnTo>
                  <a:lnTo>
                    <a:pt x="7530" y="1040"/>
                  </a:lnTo>
                  <a:cubicBezTo>
                    <a:pt x="7530" y="505"/>
                    <a:pt x="7058" y="1"/>
                    <a:pt x="64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6486;p53">
              <a:extLst>
                <a:ext uri="{FF2B5EF4-FFF2-40B4-BE49-F238E27FC236}">
                  <a16:creationId xmlns:a16="http://schemas.microsoft.com/office/drawing/2014/main" id="{7A7D986C-B696-9F99-27B0-2739DC96D3F1}"/>
                </a:ext>
              </a:extLst>
            </p:cNvPr>
            <p:cNvSpPr/>
            <p:nvPr/>
          </p:nvSpPr>
          <p:spPr>
            <a:xfrm>
              <a:off x="-30294125" y="3970800"/>
              <a:ext cx="188250" cy="170925"/>
            </a:xfrm>
            <a:custGeom>
              <a:avLst/>
              <a:gdLst/>
              <a:ahLst/>
              <a:cxnLst/>
              <a:rect l="l" t="t" r="r" b="b"/>
              <a:pathLst>
                <a:path w="7530" h="6837" extrusionOk="0">
                  <a:moveTo>
                    <a:pt x="1733" y="0"/>
                  </a:moveTo>
                  <a:cubicBezTo>
                    <a:pt x="2678" y="0"/>
                    <a:pt x="3434" y="756"/>
                    <a:pt x="3434" y="1701"/>
                  </a:cubicBezTo>
                  <a:lnTo>
                    <a:pt x="3434" y="3056"/>
                  </a:lnTo>
                  <a:cubicBezTo>
                    <a:pt x="3434" y="3907"/>
                    <a:pt x="2836" y="4568"/>
                    <a:pt x="2048" y="4757"/>
                  </a:cubicBezTo>
                  <a:lnTo>
                    <a:pt x="2048" y="5167"/>
                  </a:lnTo>
                  <a:cubicBezTo>
                    <a:pt x="2048" y="5576"/>
                    <a:pt x="1828" y="5954"/>
                    <a:pt x="1418" y="6112"/>
                  </a:cubicBezTo>
                  <a:cubicBezTo>
                    <a:pt x="1307" y="6162"/>
                    <a:pt x="1184" y="6187"/>
                    <a:pt x="1058" y="6187"/>
                  </a:cubicBezTo>
                  <a:cubicBezTo>
                    <a:pt x="789" y="6187"/>
                    <a:pt x="508" y="6075"/>
                    <a:pt x="315" y="5860"/>
                  </a:cubicBezTo>
                  <a:lnTo>
                    <a:pt x="0" y="5545"/>
                  </a:lnTo>
                  <a:lnTo>
                    <a:pt x="0" y="6837"/>
                  </a:lnTo>
                  <a:lnTo>
                    <a:pt x="7530" y="6837"/>
                  </a:lnTo>
                  <a:lnTo>
                    <a:pt x="7530" y="5545"/>
                  </a:lnTo>
                  <a:lnTo>
                    <a:pt x="7215" y="5860"/>
                  </a:lnTo>
                  <a:cubicBezTo>
                    <a:pt x="7022" y="6075"/>
                    <a:pt x="6756" y="6187"/>
                    <a:pt x="6496" y="6187"/>
                  </a:cubicBezTo>
                  <a:cubicBezTo>
                    <a:pt x="6374" y="6187"/>
                    <a:pt x="6254" y="6162"/>
                    <a:pt x="6144" y="6112"/>
                  </a:cubicBezTo>
                  <a:cubicBezTo>
                    <a:pt x="5734" y="5954"/>
                    <a:pt x="5514" y="5576"/>
                    <a:pt x="5514" y="5167"/>
                  </a:cubicBezTo>
                  <a:lnTo>
                    <a:pt x="5514" y="4757"/>
                  </a:lnTo>
                  <a:cubicBezTo>
                    <a:pt x="4726" y="4600"/>
                    <a:pt x="4127" y="3907"/>
                    <a:pt x="4127" y="3056"/>
                  </a:cubicBezTo>
                  <a:lnTo>
                    <a:pt x="4127" y="1701"/>
                  </a:lnTo>
                  <a:cubicBezTo>
                    <a:pt x="4127" y="756"/>
                    <a:pt x="4884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01" name="Google Shape;6487;p53">
            <a:extLst>
              <a:ext uri="{FF2B5EF4-FFF2-40B4-BE49-F238E27FC236}">
                <a16:creationId xmlns:a16="http://schemas.microsoft.com/office/drawing/2014/main" id="{D67AFA99-FBBE-A3C3-F047-B4DB345D865C}"/>
              </a:ext>
            </a:extLst>
          </p:cNvPr>
          <p:cNvGrpSpPr/>
          <p:nvPr/>
        </p:nvGrpSpPr>
        <p:grpSpPr>
          <a:xfrm>
            <a:off x="2624146" y="4553030"/>
            <a:ext cx="481590" cy="512074"/>
            <a:chOff x="-34755225" y="3202075"/>
            <a:chExt cx="274100" cy="291450"/>
          </a:xfrm>
          <a:solidFill>
            <a:srgbClr val="054B99"/>
          </a:solidFill>
        </p:grpSpPr>
        <p:sp>
          <p:nvSpPr>
            <p:cNvPr id="2602" name="Google Shape;6488;p53">
              <a:extLst>
                <a:ext uri="{FF2B5EF4-FFF2-40B4-BE49-F238E27FC236}">
                  <a16:creationId xmlns:a16="http://schemas.microsoft.com/office/drawing/2014/main" id="{51410AF7-92AA-3C5D-55E1-7E0FCB682D45}"/>
                </a:ext>
              </a:extLst>
            </p:cNvPr>
            <p:cNvSpPr/>
            <p:nvPr/>
          </p:nvSpPr>
          <p:spPr>
            <a:xfrm>
              <a:off x="-34703250" y="3389525"/>
              <a:ext cx="84300" cy="34675"/>
            </a:xfrm>
            <a:custGeom>
              <a:avLst/>
              <a:gdLst/>
              <a:ahLst/>
              <a:cxnLst/>
              <a:rect l="l" t="t" r="r" b="b"/>
              <a:pathLst>
                <a:path w="3372" h="1387" extrusionOk="0">
                  <a:moveTo>
                    <a:pt x="1670" y="1"/>
                  </a:moveTo>
                  <a:cubicBezTo>
                    <a:pt x="883" y="1"/>
                    <a:pt x="158" y="599"/>
                    <a:pt x="0" y="1387"/>
                  </a:cubicBezTo>
                  <a:lnTo>
                    <a:pt x="3371" y="1387"/>
                  </a:lnTo>
                  <a:cubicBezTo>
                    <a:pt x="3214" y="599"/>
                    <a:pt x="2489" y="1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6489;p53">
              <a:extLst>
                <a:ext uri="{FF2B5EF4-FFF2-40B4-BE49-F238E27FC236}">
                  <a16:creationId xmlns:a16="http://schemas.microsoft.com/office/drawing/2014/main" id="{550A7C1E-7C9A-363E-207E-8CF5A82C8F8D}"/>
                </a:ext>
              </a:extLst>
            </p:cNvPr>
            <p:cNvSpPr/>
            <p:nvPr/>
          </p:nvSpPr>
          <p:spPr>
            <a:xfrm>
              <a:off x="-34636300" y="3348575"/>
              <a:ext cx="69325" cy="75625"/>
            </a:xfrm>
            <a:custGeom>
              <a:avLst/>
              <a:gdLst/>
              <a:ahLst/>
              <a:cxnLst/>
              <a:rect l="l" t="t" r="r" b="b"/>
              <a:pathLst>
                <a:path w="2773" h="3025" extrusionOk="0">
                  <a:moveTo>
                    <a:pt x="2111" y="0"/>
                  </a:moveTo>
                  <a:lnTo>
                    <a:pt x="1387" y="221"/>
                  </a:lnTo>
                  <a:cubicBezTo>
                    <a:pt x="1298" y="265"/>
                    <a:pt x="1179" y="290"/>
                    <a:pt x="1049" y="290"/>
                  </a:cubicBezTo>
                  <a:cubicBezTo>
                    <a:pt x="808" y="290"/>
                    <a:pt x="531" y="205"/>
                    <a:pt x="347" y="0"/>
                  </a:cubicBezTo>
                  <a:lnTo>
                    <a:pt x="347" y="0"/>
                  </a:lnTo>
                  <a:cubicBezTo>
                    <a:pt x="378" y="63"/>
                    <a:pt x="378" y="189"/>
                    <a:pt x="378" y="315"/>
                  </a:cubicBezTo>
                  <a:cubicBezTo>
                    <a:pt x="378" y="662"/>
                    <a:pt x="221" y="977"/>
                    <a:pt x="0" y="1229"/>
                  </a:cubicBezTo>
                  <a:cubicBezTo>
                    <a:pt x="725" y="1575"/>
                    <a:pt x="1229" y="2237"/>
                    <a:pt x="1355" y="3025"/>
                  </a:cubicBezTo>
                  <a:lnTo>
                    <a:pt x="2773" y="3025"/>
                  </a:lnTo>
                  <a:lnTo>
                    <a:pt x="2773" y="221"/>
                  </a:lnTo>
                  <a:cubicBezTo>
                    <a:pt x="2521" y="189"/>
                    <a:pt x="2300" y="126"/>
                    <a:pt x="2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6490;p53">
              <a:extLst>
                <a:ext uri="{FF2B5EF4-FFF2-40B4-BE49-F238E27FC236}">
                  <a16:creationId xmlns:a16="http://schemas.microsoft.com/office/drawing/2014/main" id="{8D39BE4D-E61B-34CA-BDFD-E6F16B5FBE05}"/>
                </a:ext>
              </a:extLst>
            </p:cNvPr>
            <p:cNvSpPr/>
            <p:nvPr/>
          </p:nvSpPr>
          <p:spPr>
            <a:xfrm>
              <a:off x="-34752875" y="3253275"/>
              <a:ext cx="126050" cy="170925"/>
            </a:xfrm>
            <a:custGeom>
              <a:avLst/>
              <a:gdLst/>
              <a:ahLst/>
              <a:cxnLst/>
              <a:rect l="l" t="t" r="r" b="b"/>
              <a:pathLst>
                <a:path w="5042" h="6837" extrusionOk="0">
                  <a:moveTo>
                    <a:pt x="1" y="0"/>
                  </a:moveTo>
                  <a:lnTo>
                    <a:pt x="1" y="6837"/>
                  </a:lnTo>
                  <a:lnTo>
                    <a:pt x="1418" y="6837"/>
                  </a:lnTo>
                  <a:cubicBezTo>
                    <a:pt x="1450" y="6018"/>
                    <a:pt x="1954" y="5356"/>
                    <a:pt x="2679" y="4978"/>
                  </a:cubicBezTo>
                  <a:cubicBezTo>
                    <a:pt x="2427" y="4757"/>
                    <a:pt x="2301" y="4442"/>
                    <a:pt x="2301" y="4064"/>
                  </a:cubicBezTo>
                  <a:cubicBezTo>
                    <a:pt x="2301" y="3340"/>
                    <a:pt x="2931" y="2710"/>
                    <a:pt x="3687" y="2710"/>
                  </a:cubicBezTo>
                  <a:cubicBezTo>
                    <a:pt x="4128" y="2710"/>
                    <a:pt x="4474" y="2899"/>
                    <a:pt x="4758" y="3214"/>
                  </a:cubicBezTo>
                  <a:cubicBezTo>
                    <a:pt x="4726" y="3056"/>
                    <a:pt x="4758" y="2899"/>
                    <a:pt x="4789" y="2741"/>
                  </a:cubicBezTo>
                  <a:lnTo>
                    <a:pt x="5041" y="2016"/>
                  </a:lnTo>
                  <a:cubicBezTo>
                    <a:pt x="4821" y="1607"/>
                    <a:pt x="4758" y="1134"/>
                    <a:pt x="4758" y="662"/>
                  </a:cubicBezTo>
                  <a:cubicBezTo>
                    <a:pt x="4758" y="410"/>
                    <a:pt x="4789" y="189"/>
                    <a:pt x="48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6491;p53">
              <a:extLst>
                <a:ext uri="{FF2B5EF4-FFF2-40B4-BE49-F238E27FC236}">
                  <a16:creationId xmlns:a16="http://schemas.microsoft.com/office/drawing/2014/main" id="{ABD53715-173E-FA0B-ED95-0DF3165D433F}"/>
                </a:ext>
              </a:extLst>
            </p:cNvPr>
            <p:cNvSpPr/>
            <p:nvPr/>
          </p:nvSpPr>
          <p:spPr>
            <a:xfrm>
              <a:off x="-34677250" y="3338325"/>
              <a:ext cx="33875" cy="33900"/>
            </a:xfrm>
            <a:custGeom>
              <a:avLst/>
              <a:gdLst/>
              <a:ahLst/>
              <a:cxnLst/>
              <a:rect l="l" t="t" r="r" b="b"/>
              <a:pathLst>
                <a:path w="1355" h="1356" extrusionOk="0">
                  <a:moveTo>
                    <a:pt x="662" y="1"/>
                  </a:moveTo>
                  <a:cubicBezTo>
                    <a:pt x="315" y="1"/>
                    <a:pt x="0" y="316"/>
                    <a:pt x="0" y="694"/>
                  </a:cubicBezTo>
                  <a:cubicBezTo>
                    <a:pt x="0" y="1040"/>
                    <a:pt x="315" y="1355"/>
                    <a:pt x="662" y="1355"/>
                  </a:cubicBezTo>
                  <a:cubicBezTo>
                    <a:pt x="1040" y="1355"/>
                    <a:pt x="1355" y="1040"/>
                    <a:pt x="1355" y="694"/>
                  </a:cubicBezTo>
                  <a:cubicBezTo>
                    <a:pt x="1355" y="316"/>
                    <a:pt x="1040" y="1"/>
                    <a:pt x="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6492;p53">
              <a:extLst>
                <a:ext uri="{FF2B5EF4-FFF2-40B4-BE49-F238E27FC236}">
                  <a16:creationId xmlns:a16="http://schemas.microsoft.com/office/drawing/2014/main" id="{1A723609-0BC8-A130-2ECB-6CD538F74992}"/>
                </a:ext>
              </a:extLst>
            </p:cNvPr>
            <p:cNvSpPr/>
            <p:nvPr/>
          </p:nvSpPr>
          <p:spPr>
            <a:xfrm>
              <a:off x="-34618200" y="3202500"/>
              <a:ext cx="137075" cy="135850"/>
            </a:xfrm>
            <a:custGeom>
              <a:avLst/>
              <a:gdLst/>
              <a:ahLst/>
              <a:cxnLst/>
              <a:rect l="l" t="t" r="r" b="b"/>
              <a:pathLst>
                <a:path w="5483" h="5434" extrusionOk="0">
                  <a:moveTo>
                    <a:pt x="2710" y="992"/>
                  </a:moveTo>
                  <a:cubicBezTo>
                    <a:pt x="2899" y="992"/>
                    <a:pt x="3057" y="1149"/>
                    <a:pt x="3057" y="1338"/>
                  </a:cubicBezTo>
                  <a:cubicBezTo>
                    <a:pt x="3057" y="1559"/>
                    <a:pt x="2899" y="1716"/>
                    <a:pt x="2710" y="1716"/>
                  </a:cubicBezTo>
                  <a:cubicBezTo>
                    <a:pt x="2521" y="1716"/>
                    <a:pt x="2364" y="1559"/>
                    <a:pt x="2364" y="1338"/>
                  </a:cubicBezTo>
                  <a:cubicBezTo>
                    <a:pt x="2395" y="1149"/>
                    <a:pt x="2553" y="992"/>
                    <a:pt x="2710" y="992"/>
                  </a:cubicBezTo>
                  <a:close/>
                  <a:moveTo>
                    <a:pt x="2742" y="2346"/>
                  </a:moveTo>
                  <a:cubicBezTo>
                    <a:pt x="2962" y="2346"/>
                    <a:pt x="3120" y="2504"/>
                    <a:pt x="3120" y="2693"/>
                  </a:cubicBezTo>
                  <a:lnTo>
                    <a:pt x="3120" y="4079"/>
                  </a:lnTo>
                  <a:cubicBezTo>
                    <a:pt x="3120" y="4268"/>
                    <a:pt x="2962" y="4426"/>
                    <a:pt x="2742" y="4426"/>
                  </a:cubicBezTo>
                  <a:cubicBezTo>
                    <a:pt x="2553" y="4426"/>
                    <a:pt x="2395" y="4268"/>
                    <a:pt x="2395" y="4079"/>
                  </a:cubicBezTo>
                  <a:lnTo>
                    <a:pt x="2395" y="2693"/>
                  </a:lnTo>
                  <a:cubicBezTo>
                    <a:pt x="2395" y="2504"/>
                    <a:pt x="2553" y="2346"/>
                    <a:pt x="2742" y="2346"/>
                  </a:cubicBezTo>
                  <a:close/>
                  <a:moveTo>
                    <a:pt x="2646" y="0"/>
                  </a:moveTo>
                  <a:cubicBezTo>
                    <a:pt x="1359" y="0"/>
                    <a:pt x="1" y="1099"/>
                    <a:pt x="1" y="2724"/>
                  </a:cubicBezTo>
                  <a:cubicBezTo>
                    <a:pt x="1" y="3197"/>
                    <a:pt x="127" y="3638"/>
                    <a:pt x="348" y="4016"/>
                  </a:cubicBezTo>
                  <a:lnTo>
                    <a:pt x="33" y="4961"/>
                  </a:lnTo>
                  <a:cubicBezTo>
                    <a:pt x="1" y="5087"/>
                    <a:pt x="33" y="5245"/>
                    <a:pt x="127" y="5339"/>
                  </a:cubicBezTo>
                  <a:cubicBezTo>
                    <a:pt x="167" y="5399"/>
                    <a:pt x="245" y="5421"/>
                    <a:pt x="329" y="5421"/>
                  </a:cubicBezTo>
                  <a:cubicBezTo>
                    <a:pt x="377" y="5421"/>
                    <a:pt x="427" y="5414"/>
                    <a:pt x="474" y="5402"/>
                  </a:cubicBezTo>
                  <a:lnTo>
                    <a:pt x="1419" y="5087"/>
                  </a:lnTo>
                  <a:cubicBezTo>
                    <a:pt x="1797" y="5339"/>
                    <a:pt x="2238" y="5434"/>
                    <a:pt x="2742" y="5434"/>
                  </a:cubicBezTo>
                  <a:cubicBezTo>
                    <a:pt x="4254" y="5434"/>
                    <a:pt x="5483" y="4237"/>
                    <a:pt x="5483" y="2724"/>
                  </a:cubicBezTo>
                  <a:cubicBezTo>
                    <a:pt x="5483" y="1275"/>
                    <a:pt x="4317" y="78"/>
                    <a:pt x="2899" y="15"/>
                  </a:cubicBezTo>
                  <a:cubicBezTo>
                    <a:pt x="2815" y="5"/>
                    <a:pt x="2731" y="0"/>
                    <a:pt x="26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6493;p53">
              <a:extLst>
                <a:ext uri="{FF2B5EF4-FFF2-40B4-BE49-F238E27FC236}">
                  <a16:creationId xmlns:a16="http://schemas.microsoft.com/office/drawing/2014/main" id="{A4A4E0C2-CD97-0AFE-8365-99464AE3224F}"/>
                </a:ext>
              </a:extLst>
            </p:cNvPr>
            <p:cNvSpPr/>
            <p:nvPr/>
          </p:nvSpPr>
          <p:spPr>
            <a:xfrm>
              <a:off x="-34755225" y="3440725"/>
              <a:ext cx="188250" cy="52800"/>
            </a:xfrm>
            <a:custGeom>
              <a:avLst/>
              <a:gdLst/>
              <a:ahLst/>
              <a:cxnLst/>
              <a:rect l="l" t="t" r="r" b="b"/>
              <a:pathLst>
                <a:path w="7530" h="2112" extrusionOk="0">
                  <a:moveTo>
                    <a:pt x="0" y="0"/>
                  </a:moveTo>
                  <a:lnTo>
                    <a:pt x="0" y="1071"/>
                  </a:lnTo>
                  <a:cubicBezTo>
                    <a:pt x="0" y="1670"/>
                    <a:pt x="473" y="2111"/>
                    <a:pt x="1040" y="2111"/>
                  </a:cubicBezTo>
                  <a:lnTo>
                    <a:pt x="6490" y="2111"/>
                  </a:lnTo>
                  <a:cubicBezTo>
                    <a:pt x="7057" y="2111"/>
                    <a:pt x="7530" y="1639"/>
                    <a:pt x="7530" y="1071"/>
                  </a:cubicBezTo>
                  <a:lnTo>
                    <a:pt x="75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6494;p53">
              <a:extLst>
                <a:ext uri="{FF2B5EF4-FFF2-40B4-BE49-F238E27FC236}">
                  <a16:creationId xmlns:a16="http://schemas.microsoft.com/office/drawing/2014/main" id="{2B946786-69EF-56A3-6396-5445595D7459}"/>
                </a:ext>
              </a:extLst>
            </p:cNvPr>
            <p:cNvSpPr/>
            <p:nvPr/>
          </p:nvSpPr>
          <p:spPr>
            <a:xfrm>
              <a:off x="-34754450" y="3202075"/>
              <a:ext cx="153600" cy="33900"/>
            </a:xfrm>
            <a:custGeom>
              <a:avLst/>
              <a:gdLst/>
              <a:ahLst/>
              <a:cxnLst/>
              <a:rect l="l" t="t" r="r" b="b"/>
              <a:pathLst>
                <a:path w="6144" h="1356" extrusionOk="0">
                  <a:moveTo>
                    <a:pt x="1040" y="0"/>
                  </a:moveTo>
                  <a:cubicBezTo>
                    <a:pt x="473" y="0"/>
                    <a:pt x="1" y="473"/>
                    <a:pt x="1" y="1009"/>
                  </a:cubicBezTo>
                  <a:lnTo>
                    <a:pt x="1" y="1355"/>
                  </a:lnTo>
                  <a:lnTo>
                    <a:pt x="5104" y="1355"/>
                  </a:lnTo>
                  <a:cubicBezTo>
                    <a:pt x="5293" y="819"/>
                    <a:pt x="5672" y="347"/>
                    <a:pt x="61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09" name="Google Shape;6495;p53">
            <a:extLst>
              <a:ext uri="{FF2B5EF4-FFF2-40B4-BE49-F238E27FC236}">
                <a16:creationId xmlns:a16="http://schemas.microsoft.com/office/drawing/2014/main" id="{9E50591B-DA06-09C4-2F7A-454591858767}"/>
              </a:ext>
            </a:extLst>
          </p:cNvPr>
          <p:cNvGrpSpPr/>
          <p:nvPr/>
        </p:nvGrpSpPr>
        <p:grpSpPr>
          <a:xfrm>
            <a:off x="2608903" y="5191652"/>
            <a:ext cx="512074" cy="512074"/>
            <a:chOff x="-34763900" y="3561225"/>
            <a:chExt cx="291450" cy="291450"/>
          </a:xfrm>
          <a:solidFill>
            <a:srgbClr val="054B99"/>
          </a:solidFill>
        </p:grpSpPr>
        <p:sp>
          <p:nvSpPr>
            <p:cNvPr id="2610" name="Google Shape;6496;p53">
              <a:extLst>
                <a:ext uri="{FF2B5EF4-FFF2-40B4-BE49-F238E27FC236}">
                  <a16:creationId xmlns:a16="http://schemas.microsoft.com/office/drawing/2014/main" id="{1438A4D8-0408-9775-39D0-A8F3BDF50376}"/>
                </a:ext>
              </a:extLst>
            </p:cNvPr>
            <p:cNvSpPr/>
            <p:nvPr/>
          </p:nvSpPr>
          <p:spPr>
            <a:xfrm>
              <a:off x="-34693800" y="3629750"/>
              <a:ext cx="152025" cy="152825"/>
            </a:xfrm>
            <a:custGeom>
              <a:avLst/>
              <a:gdLst/>
              <a:ahLst/>
              <a:cxnLst/>
              <a:rect l="l" t="t" r="r" b="b"/>
              <a:pathLst>
                <a:path w="6081" h="6113" extrusionOk="0">
                  <a:moveTo>
                    <a:pt x="3025" y="1387"/>
                  </a:moveTo>
                  <a:cubicBezTo>
                    <a:pt x="3970" y="1387"/>
                    <a:pt x="4726" y="2143"/>
                    <a:pt x="4726" y="3088"/>
                  </a:cubicBezTo>
                  <a:cubicBezTo>
                    <a:pt x="4726" y="4033"/>
                    <a:pt x="3970" y="4789"/>
                    <a:pt x="3025" y="4789"/>
                  </a:cubicBezTo>
                  <a:cubicBezTo>
                    <a:pt x="2080" y="4789"/>
                    <a:pt x="1324" y="4033"/>
                    <a:pt x="1324" y="3088"/>
                  </a:cubicBezTo>
                  <a:cubicBezTo>
                    <a:pt x="1324" y="2143"/>
                    <a:pt x="2080" y="1387"/>
                    <a:pt x="3025" y="1387"/>
                  </a:cubicBezTo>
                  <a:close/>
                  <a:moveTo>
                    <a:pt x="2710" y="0"/>
                  </a:moveTo>
                  <a:lnTo>
                    <a:pt x="2710" y="442"/>
                  </a:lnTo>
                  <a:cubicBezTo>
                    <a:pt x="2710" y="599"/>
                    <a:pt x="2584" y="725"/>
                    <a:pt x="2426" y="757"/>
                  </a:cubicBezTo>
                  <a:cubicBezTo>
                    <a:pt x="2237" y="788"/>
                    <a:pt x="2017" y="914"/>
                    <a:pt x="1859" y="1009"/>
                  </a:cubicBezTo>
                  <a:cubicBezTo>
                    <a:pt x="1815" y="1031"/>
                    <a:pt x="1762" y="1041"/>
                    <a:pt x="1707" y="1041"/>
                  </a:cubicBezTo>
                  <a:cubicBezTo>
                    <a:pt x="1607" y="1041"/>
                    <a:pt x="1500" y="1007"/>
                    <a:pt x="1418" y="946"/>
                  </a:cubicBezTo>
                  <a:lnTo>
                    <a:pt x="1103" y="631"/>
                  </a:lnTo>
                  <a:lnTo>
                    <a:pt x="631" y="1103"/>
                  </a:lnTo>
                  <a:lnTo>
                    <a:pt x="946" y="1418"/>
                  </a:lnTo>
                  <a:cubicBezTo>
                    <a:pt x="1072" y="1544"/>
                    <a:pt x="1072" y="1702"/>
                    <a:pt x="977" y="1859"/>
                  </a:cubicBezTo>
                  <a:cubicBezTo>
                    <a:pt x="851" y="2048"/>
                    <a:pt x="788" y="2269"/>
                    <a:pt x="757" y="2458"/>
                  </a:cubicBezTo>
                  <a:cubicBezTo>
                    <a:pt x="694" y="2615"/>
                    <a:pt x="599" y="2710"/>
                    <a:pt x="442" y="2710"/>
                  </a:cubicBezTo>
                  <a:lnTo>
                    <a:pt x="1" y="2710"/>
                  </a:lnTo>
                  <a:lnTo>
                    <a:pt x="1" y="3403"/>
                  </a:lnTo>
                  <a:lnTo>
                    <a:pt x="442" y="3403"/>
                  </a:lnTo>
                  <a:cubicBezTo>
                    <a:pt x="599" y="3403"/>
                    <a:pt x="694" y="3498"/>
                    <a:pt x="757" y="3655"/>
                  </a:cubicBezTo>
                  <a:cubicBezTo>
                    <a:pt x="788" y="3876"/>
                    <a:pt x="914" y="4096"/>
                    <a:pt x="977" y="4254"/>
                  </a:cubicBezTo>
                  <a:cubicBezTo>
                    <a:pt x="1072" y="4380"/>
                    <a:pt x="1009" y="4569"/>
                    <a:pt x="946" y="4695"/>
                  </a:cubicBezTo>
                  <a:lnTo>
                    <a:pt x="631" y="5010"/>
                  </a:lnTo>
                  <a:lnTo>
                    <a:pt x="1103" y="5482"/>
                  </a:lnTo>
                  <a:lnTo>
                    <a:pt x="1418" y="5167"/>
                  </a:lnTo>
                  <a:cubicBezTo>
                    <a:pt x="1486" y="5100"/>
                    <a:pt x="1562" y="5068"/>
                    <a:pt x="1643" y="5068"/>
                  </a:cubicBezTo>
                  <a:cubicBezTo>
                    <a:pt x="1713" y="5068"/>
                    <a:pt x="1786" y="5092"/>
                    <a:pt x="1859" y="5136"/>
                  </a:cubicBezTo>
                  <a:cubicBezTo>
                    <a:pt x="2048" y="5230"/>
                    <a:pt x="2237" y="5325"/>
                    <a:pt x="2426" y="5356"/>
                  </a:cubicBezTo>
                  <a:cubicBezTo>
                    <a:pt x="2584" y="5419"/>
                    <a:pt x="2710" y="5514"/>
                    <a:pt x="2710" y="5671"/>
                  </a:cubicBezTo>
                  <a:lnTo>
                    <a:pt x="2710" y="6112"/>
                  </a:lnTo>
                  <a:lnTo>
                    <a:pt x="3372" y="6112"/>
                  </a:lnTo>
                  <a:lnTo>
                    <a:pt x="3372" y="5734"/>
                  </a:lnTo>
                  <a:cubicBezTo>
                    <a:pt x="3372" y="5577"/>
                    <a:pt x="3498" y="5451"/>
                    <a:pt x="3655" y="5419"/>
                  </a:cubicBezTo>
                  <a:cubicBezTo>
                    <a:pt x="3844" y="5356"/>
                    <a:pt x="4096" y="5262"/>
                    <a:pt x="4254" y="5167"/>
                  </a:cubicBezTo>
                  <a:cubicBezTo>
                    <a:pt x="4300" y="5133"/>
                    <a:pt x="4355" y="5119"/>
                    <a:pt x="4410" y="5119"/>
                  </a:cubicBezTo>
                  <a:cubicBezTo>
                    <a:pt x="4506" y="5119"/>
                    <a:pt x="4603" y="5159"/>
                    <a:pt x="4663" y="5199"/>
                  </a:cubicBezTo>
                  <a:lnTo>
                    <a:pt x="5010" y="5514"/>
                  </a:lnTo>
                  <a:lnTo>
                    <a:pt x="5451" y="5041"/>
                  </a:lnTo>
                  <a:lnTo>
                    <a:pt x="5136" y="4726"/>
                  </a:lnTo>
                  <a:cubicBezTo>
                    <a:pt x="5041" y="4632"/>
                    <a:pt x="5041" y="4474"/>
                    <a:pt x="5104" y="4285"/>
                  </a:cubicBezTo>
                  <a:cubicBezTo>
                    <a:pt x="5230" y="4096"/>
                    <a:pt x="5293" y="3907"/>
                    <a:pt x="5356" y="3718"/>
                  </a:cubicBezTo>
                  <a:cubicBezTo>
                    <a:pt x="5388" y="3561"/>
                    <a:pt x="5514" y="3434"/>
                    <a:pt x="5671" y="3434"/>
                  </a:cubicBezTo>
                  <a:lnTo>
                    <a:pt x="6081" y="3434"/>
                  </a:lnTo>
                  <a:lnTo>
                    <a:pt x="6081" y="2773"/>
                  </a:lnTo>
                  <a:lnTo>
                    <a:pt x="5671" y="2773"/>
                  </a:lnTo>
                  <a:cubicBezTo>
                    <a:pt x="5514" y="2710"/>
                    <a:pt x="5388" y="2615"/>
                    <a:pt x="5356" y="2458"/>
                  </a:cubicBezTo>
                  <a:cubicBezTo>
                    <a:pt x="5293" y="2269"/>
                    <a:pt x="5199" y="2017"/>
                    <a:pt x="5104" y="1859"/>
                  </a:cubicBezTo>
                  <a:cubicBezTo>
                    <a:pt x="5041" y="1733"/>
                    <a:pt x="5073" y="1544"/>
                    <a:pt x="5136" y="1418"/>
                  </a:cubicBezTo>
                  <a:lnTo>
                    <a:pt x="5451" y="1103"/>
                  </a:lnTo>
                  <a:lnTo>
                    <a:pt x="5010" y="631"/>
                  </a:lnTo>
                  <a:lnTo>
                    <a:pt x="4663" y="946"/>
                  </a:lnTo>
                  <a:cubicBezTo>
                    <a:pt x="4608" y="1019"/>
                    <a:pt x="4531" y="1050"/>
                    <a:pt x="4445" y="1050"/>
                  </a:cubicBezTo>
                  <a:cubicBezTo>
                    <a:pt x="4384" y="1050"/>
                    <a:pt x="4319" y="1035"/>
                    <a:pt x="4254" y="1009"/>
                  </a:cubicBezTo>
                  <a:cubicBezTo>
                    <a:pt x="4033" y="883"/>
                    <a:pt x="3844" y="788"/>
                    <a:pt x="3655" y="757"/>
                  </a:cubicBezTo>
                  <a:cubicBezTo>
                    <a:pt x="3498" y="725"/>
                    <a:pt x="3372" y="599"/>
                    <a:pt x="3372" y="442"/>
                  </a:cubicBezTo>
                  <a:lnTo>
                    <a:pt x="337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6497;p53">
              <a:extLst>
                <a:ext uri="{FF2B5EF4-FFF2-40B4-BE49-F238E27FC236}">
                  <a16:creationId xmlns:a16="http://schemas.microsoft.com/office/drawing/2014/main" id="{9210A888-AC74-9A6B-2A15-B9FC75EBB47A}"/>
                </a:ext>
              </a:extLst>
            </p:cNvPr>
            <p:cNvSpPr/>
            <p:nvPr/>
          </p:nvSpPr>
          <p:spPr>
            <a:xfrm>
              <a:off x="-34763900" y="3561225"/>
              <a:ext cx="291450" cy="291450"/>
            </a:xfrm>
            <a:custGeom>
              <a:avLst/>
              <a:gdLst/>
              <a:ahLst/>
              <a:cxnLst/>
              <a:rect l="l" t="t" r="r" b="b"/>
              <a:pathLst>
                <a:path w="11658" h="11658" extrusionOk="0">
                  <a:moveTo>
                    <a:pt x="6522" y="2048"/>
                  </a:moveTo>
                  <a:cubicBezTo>
                    <a:pt x="6743" y="2048"/>
                    <a:pt x="6900" y="2206"/>
                    <a:pt x="6900" y="2395"/>
                  </a:cubicBezTo>
                  <a:lnTo>
                    <a:pt x="6900" y="2899"/>
                  </a:lnTo>
                  <a:cubicBezTo>
                    <a:pt x="6995" y="2962"/>
                    <a:pt x="7089" y="2994"/>
                    <a:pt x="7152" y="3025"/>
                  </a:cubicBezTo>
                  <a:lnTo>
                    <a:pt x="7530" y="2678"/>
                  </a:lnTo>
                  <a:cubicBezTo>
                    <a:pt x="7578" y="2615"/>
                    <a:pt x="7664" y="2584"/>
                    <a:pt x="7755" y="2584"/>
                  </a:cubicBezTo>
                  <a:cubicBezTo>
                    <a:pt x="7845" y="2584"/>
                    <a:pt x="7940" y="2615"/>
                    <a:pt x="8003" y="2678"/>
                  </a:cubicBezTo>
                  <a:lnTo>
                    <a:pt x="8979" y="3655"/>
                  </a:lnTo>
                  <a:cubicBezTo>
                    <a:pt x="9106" y="3781"/>
                    <a:pt x="9106" y="4002"/>
                    <a:pt x="8979" y="4128"/>
                  </a:cubicBezTo>
                  <a:lnTo>
                    <a:pt x="8633" y="4474"/>
                  </a:lnTo>
                  <a:cubicBezTo>
                    <a:pt x="8664" y="4569"/>
                    <a:pt x="8696" y="4695"/>
                    <a:pt x="8727" y="4758"/>
                  </a:cubicBezTo>
                  <a:lnTo>
                    <a:pt x="9263" y="4758"/>
                  </a:lnTo>
                  <a:cubicBezTo>
                    <a:pt x="9452" y="4758"/>
                    <a:pt x="9610" y="4915"/>
                    <a:pt x="9610" y="5104"/>
                  </a:cubicBezTo>
                  <a:lnTo>
                    <a:pt x="9610" y="6491"/>
                  </a:lnTo>
                  <a:cubicBezTo>
                    <a:pt x="9610" y="6680"/>
                    <a:pt x="9452" y="6837"/>
                    <a:pt x="9263" y="6837"/>
                  </a:cubicBezTo>
                  <a:lnTo>
                    <a:pt x="8727" y="6837"/>
                  </a:lnTo>
                  <a:cubicBezTo>
                    <a:pt x="8696" y="6963"/>
                    <a:pt x="8664" y="7026"/>
                    <a:pt x="8633" y="7121"/>
                  </a:cubicBezTo>
                  <a:lnTo>
                    <a:pt x="8979" y="7467"/>
                  </a:lnTo>
                  <a:cubicBezTo>
                    <a:pt x="9106" y="7593"/>
                    <a:pt x="9106" y="7814"/>
                    <a:pt x="8979" y="7940"/>
                  </a:cubicBezTo>
                  <a:lnTo>
                    <a:pt x="8003" y="8916"/>
                  </a:lnTo>
                  <a:cubicBezTo>
                    <a:pt x="7940" y="8979"/>
                    <a:pt x="7845" y="9011"/>
                    <a:pt x="7755" y="9011"/>
                  </a:cubicBezTo>
                  <a:cubicBezTo>
                    <a:pt x="7664" y="9011"/>
                    <a:pt x="7578" y="8979"/>
                    <a:pt x="7530" y="8916"/>
                  </a:cubicBezTo>
                  <a:lnTo>
                    <a:pt x="7152" y="8570"/>
                  </a:lnTo>
                  <a:cubicBezTo>
                    <a:pt x="7089" y="8601"/>
                    <a:pt x="6963" y="8664"/>
                    <a:pt x="6900" y="8696"/>
                  </a:cubicBezTo>
                  <a:lnTo>
                    <a:pt x="6900" y="9200"/>
                  </a:lnTo>
                  <a:cubicBezTo>
                    <a:pt x="6900" y="9389"/>
                    <a:pt x="6743" y="9547"/>
                    <a:pt x="6522" y="9547"/>
                  </a:cubicBezTo>
                  <a:lnTo>
                    <a:pt x="5167" y="9547"/>
                  </a:lnTo>
                  <a:cubicBezTo>
                    <a:pt x="4947" y="9547"/>
                    <a:pt x="4789" y="9389"/>
                    <a:pt x="4789" y="9200"/>
                  </a:cubicBezTo>
                  <a:lnTo>
                    <a:pt x="4789" y="8696"/>
                  </a:lnTo>
                  <a:cubicBezTo>
                    <a:pt x="4695" y="8664"/>
                    <a:pt x="4600" y="8601"/>
                    <a:pt x="4537" y="8570"/>
                  </a:cubicBezTo>
                  <a:lnTo>
                    <a:pt x="4159" y="8916"/>
                  </a:lnTo>
                  <a:cubicBezTo>
                    <a:pt x="4112" y="8979"/>
                    <a:pt x="4025" y="9011"/>
                    <a:pt x="3935" y="9011"/>
                  </a:cubicBezTo>
                  <a:cubicBezTo>
                    <a:pt x="3844" y="9011"/>
                    <a:pt x="3750" y="8979"/>
                    <a:pt x="3687" y="8916"/>
                  </a:cubicBezTo>
                  <a:lnTo>
                    <a:pt x="2710" y="7940"/>
                  </a:lnTo>
                  <a:cubicBezTo>
                    <a:pt x="2584" y="7814"/>
                    <a:pt x="2584" y="7593"/>
                    <a:pt x="2710" y="7467"/>
                  </a:cubicBezTo>
                  <a:lnTo>
                    <a:pt x="3057" y="7121"/>
                  </a:lnTo>
                  <a:cubicBezTo>
                    <a:pt x="3025" y="7026"/>
                    <a:pt x="2994" y="6932"/>
                    <a:pt x="2962" y="6837"/>
                  </a:cubicBezTo>
                  <a:lnTo>
                    <a:pt x="2426" y="6837"/>
                  </a:lnTo>
                  <a:cubicBezTo>
                    <a:pt x="2237" y="6837"/>
                    <a:pt x="2080" y="6680"/>
                    <a:pt x="2080" y="6491"/>
                  </a:cubicBezTo>
                  <a:lnTo>
                    <a:pt x="2080" y="5104"/>
                  </a:lnTo>
                  <a:cubicBezTo>
                    <a:pt x="2080" y="4915"/>
                    <a:pt x="2237" y="4758"/>
                    <a:pt x="2426" y="4758"/>
                  </a:cubicBezTo>
                  <a:lnTo>
                    <a:pt x="2962" y="4758"/>
                  </a:lnTo>
                  <a:cubicBezTo>
                    <a:pt x="2994" y="4632"/>
                    <a:pt x="3025" y="4569"/>
                    <a:pt x="3057" y="4474"/>
                  </a:cubicBezTo>
                  <a:lnTo>
                    <a:pt x="2710" y="4128"/>
                  </a:lnTo>
                  <a:cubicBezTo>
                    <a:pt x="2584" y="4002"/>
                    <a:pt x="2584" y="3781"/>
                    <a:pt x="2710" y="3655"/>
                  </a:cubicBezTo>
                  <a:lnTo>
                    <a:pt x="3687" y="2678"/>
                  </a:lnTo>
                  <a:cubicBezTo>
                    <a:pt x="3750" y="2615"/>
                    <a:pt x="3844" y="2584"/>
                    <a:pt x="3935" y="2584"/>
                  </a:cubicBezTo>
                  <a:cubicBezTo>
                    <a:pt x="4025" y="2584"/>
                    <a:pt x="4112" y="2615"/>
                    <a:pt x="4159" y="2678"/>
                  </a:cubicBezTo>
                  <a:lnTo>
                    <a:pt x="4537" y="3025"/>
                  </a:lnTo>
                  <a:cubicBezTo>
                    <a:pt x="4600" y="2994"/>
                    <a:pt x="4726" y="2962"/>
                    <a:pt x="4789" y="2899"/>
                  </a:cubicBezTo>
                  <a:lnTo>
                    <a:pt x="4789" y="2395"/>
                  </a:lnTo>
                  <a:cubicBezTo>
                    <a:pt x="4789" y="2206"/>
                    <a:pt x="4947" y="2048"/>
                    <a:pt x="5167" y="2048"/>
                  </a:cubicBezTo>
                  <a:close/>
                  <a:moveTo>
                    <a:pt x="5829" y="1"/>
                  </a:moveTo>
                  <a:cubicBezTo>
                    <a:pt x="2647" y="1"/>
                    <a:pt x="1" y="2647"/>
                    <a:pt x="1" y="5829"/>
                  </a:cubicBezTo>
                  <a:cubicBezTo>
                    <a:pt x="1" y="6837"/>
                    <a:pt x="284" y="7877"/>
                    <a:pt x="820" y="8790"/>
                  </a:cubicBezTo>
                  <a:lnTo>
                    <a:pt x="32" y="11185"/>
                  </a:lnTo>
                  <a:cubicBezTo>
                    <a:pt x="1" y="11311"/>
                    <a:pt x="32" y="11468"/>
                    <a:pt x="127" y="11531"/>
                  </a:cubicBezTo>
                  <a:cubicBezTo>
                    <a:pt x="174" y="11602"/>
                    <a:pt x="274" y="11638"/>
                    <a:pt x="375" y="11638"/>
                  </a:cubicBezTo>
                  <a:cubicBezTo>
                    <a:pt x="408" y="11638"/>
                    <a:pt x="442" y="11634"/>
                    <a:pt x="473" y="11626"/>
                  </a:cubicBezTo>
                  <a:lnTo>
                    <a:pt x="2868" y="10838"/>
                  </a:lnTo>
                  <a:cubicBezTo>
                    <a:pt x="3781" y="11374"/>
                    <a:pt x="4789" y="11657"/>
                    <a:pt x="5829" y="11657"/>
                  </a:cubicBezTo>
                  <a:cubicBezTo>
                    <a:pt x="9011" y="11657"/>
                    <a:pt x="11657" y="9011"/>
                    <a:pt x="11657" y="5829"/>
                  </a:cubicBezTo>
                  <a:cubicBezTo>
                    <a:pt x="11657" y="2584"/>
                    <a:pt x="9011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6498;p53">
              <a:extLst>
                <a:ext uri="{FF2B5EF4-FFF2-40B4-BE49-F238E27FC236}">
                  <a16:creationId xmlns:a16="http://schemas.microsoft.com/office/drawing/2014/main" id="{9BE9CA93-6BCF-AFD1-1A5A-925786D6C795}"/>
                </a:ext>
              </a:extLst>
            </p:cNvPr>
            <p:cNvSpPr/>
            <p:nvPr/>
          </p:nvSpPr>
          <p:spPr>
            <a:xfrm>
              <a:off x="-34644175" y="3680950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40" y="0"/>
                  </a:moveTo>
                  <a:cubicBezTo>
                    <a:pt x="473" y="0"/>
                    <a:pt x="0" y="473"/>
                    <a:pt x="0" y="1040"/>
                  </a:cubicBezTo>
                  <a:cubicBezTo>
                    <a:pt x="0" y="1576"/>
                    <a:pt x="473" y="2048"/>
                    <a:pt x="1040" y="2048"/>
                  </a:cubicBezTo>
                  <a:cubicBezTo>
                    <a:pt x="1576" y="2048"/>
                    <a:pt x="2048" y="1576"/>
                    <a:pt x="2048" y="1040"/>
                  </a:cubicBezTo>
                  <a:cubicBezTo>
                    <a:pt x="2048" y="441"/>
                    <a:pt x="1576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13" name="Google Shape;6499;p53">
            <a:extLst>
              <a:ext uri="{FF2B5EF4-FFF2-40B4-BE49-F238E27FC236}">
                <a16:creationId xmlns:a16="http://schemas.microsoft.com/office/drawing/2014/main" id="{844885CC-74DF-0D19-4EAF-5557829ACD28}"/>
              </a:ext>
            </a:extLst>
          </p:cNvPr>
          <p:cNvSpPr/>
          <p:nvPr/>
        </p:nvSpPr>
        <p:spPr>
          <a:xfrm>
            <a:off x="2606153" y="5822308"/>
            <a:ext cx="512074" cy="512030"/>
          </a:xfrm>
          <a:custGeom>
            <a:avLst/>
            <a:gdLst/>
            <a:ahLst/>
            <a:cxnLst/>
            <a:rect l="l" t="t" r="r" b="b"/>
            <a:pathLst>
              <a:path w="11658" h="11657" extrusionOk="0">
                <a:moveTo>
                  <a:pt x="5955" y="1733"/>
                </a:moveTo>
                <a:cubicBezTo>
                  <a:pt x="7089" y="1733"/>
                  <a:pt x="8003" y="2647"/>
                  <a:pt x="8003" y="3781"/>
                </a:cubicBezTo>
                <a:cubicBezTo>
                  <a:pt x="7877" y="4442"/>
                  <a:pt x="7562" y="5041"/>
                  <a:pt x="7058" y="5419"/>
                </a:cubicBezTo>
                <a:cubicBezTo>
                  <a:pt x="6837" y="5577"/>
                  <a:pt x="6522" y="5892"/>
                  <a:pt x="6522" y="6333"/>
                </a:cubicBezTo>
                <a:lnTo>
                  <a:pt x="6522" y="6522"/>
                </a:lnTo>
                <a:cubicBezTo>
                  <a:pt x="6522" y="6931"/>
                  <a:pt x="6207" y="7215"/>
                  <a:pt x="5861" y="7215"/>
                </a:cubicBezTo>
                <a:cubicBezTo>
                  <a:pt x="5482" y="7215"/>
                  <a:pt x="5199" y="6900"/>
                  <a:pt x="5199" y="6522"/>
                </a:cubicBezTo>
                <a:lnTo>
                  <a:pt x="5199" y="6333"/>
                </a:lnTo>
                <a:cubicBezTo>
                  <a:pt x="5199" y="5577"/>
                  <a:pt x="5577" y="4852"/>
                  <a:pt x="6302" y="4316"/>
                </a:cubicBezTo>
                <a:cubicBezTo>
                  <a:pt x="6491" y="4190"/>
                  <a:pt x="6585" y="4001"/>
                  <a:pt x="6585" y="3781"/>
                </a:cubicBezTo>
                <a:cubicBezTo>
                  <a:pt x="6585" y="3371"/>
                  <a:pt x="6270" y="3119"/>
                  <a:pt x="5892" y="3119"/>
                </a:cubicBezTo>
                <a:cubicBezTo>
                  <a:pt x="5514" y="3119"/>
                  <a:pt x="5230" y="3434"/>
                  <a:pt x="5230" y="3781"/>
                </a:cubicBezTo>
                <a:cubicBezTo>
                  <a:pt x="5230" y="4159"/>
                  <a:pt x="4915" y="4442"/>
                  <a:pt x="4569" y="4442"/>
                </a:cubicBezTo>
                <a:cubicBezTo>
                  <a:pt x="4191" y="4442"/>
                  <a:pt x="3907" y="4127"/>
                  <a:pt x="3907" y="3781"/>
                </a:cubicBezTo>
                <a:cubicBezTo>
                  <a:pt x="3907" y="2647"/>
                  <a:pt x="4821" y="1733"/>
                  <a:pt x="5955" y="1733"/>
                </a:cubicBezTo>
                <a:close/>
                <a:moveTo>
                  <a:pt x="5829" y="8570"/>
                </a:moveTo>
                <a:cubicBezTo>
                  <a:pt x="6176" y="8570"/>
                  <a:pt x="6491" y="8885"/>
                  <a:pt x="6491" y="9263"/>
                </a:cubicBezTo>
                <a:cubicBezTo>
                  <a:pt x="6491" y="9641"/>
                  <a:pt x="6207" y="9924"/>
                  <a:pt x="5829" y="9924"/>
                </a:cubicBezTo>
                <a:cubicBezTo>
                  <a:pt x="5419" y="9924"/>
                  <a:pt x="5167" y="9609"/>
                  <a:pt x="5167" y="9263"/>
                </a:cubicBezTo>
                <a:cubicBezTo>
                  <a:pt x="5167" y="8853"/>
                  <a:pt x="5482" y="8570"/>
                  <a:pt x="5829" y="8570"/>
                </a:cubicBezTo>
                <a:close/>
                <a:moveTo>
                  <a:pt x="5829" y="0"/>
                </a:moveTo>
                <a:cubicBezTo>
                  <a:pt x="2647" y="0"/>
                  <a:pt x="1" y="2615"/>
                  <a:pt x="1" y="5829"/>
                </a:cubicBezTo>
                <a:cubicBezTo>
                  <a:pt x="1" y="9011"/>
                  <a:pt x="2647" y="11657"/>
                  <a:pt x="5829" y="11657"/>
                </a:cubicBezTo>
                <a:cubicBezTo>
                  <a:pt x="9011" y="11657"/>
                  <a:pt x="11657" y="9011"/>
                  <a:pt x="11657" y="5829"/>
                </a:cubicBezTo>
                <a:cubicBezTo>
                  <a:pt x="11657" y="2647"/>
                  <a:pt x="9011" y="0"/>
                  <a:pt x="5829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14" name="Google Shape;6500;p53">
            <a:extLst>
              <a:ext uri="{FF2B5EF4-FFF2-40B4-BE49-F238E27FC236}">
                <a16:creationId xmlns:a16="http://schemas.microsoft.com/office/drawing/2014/main" id="{48099937-4A0E-AD5E-16DD-B1C0743B5A00}"/>
              </a:ext>
            </a:extLst>
          </p:cNvPr>
          <p:cNvGrpSpPr/>
          <p:nvPr/>
        </p:nvGrpSpPr>
        <p:grpSpPr>
          <a:xfrm>
            <a:off x="5839957" y="4552347"/>
            <a:ext cx="513436" cy="513436"/>
            <a:chOff x="-32927950" y="3227275"/>
            <a:chExt cx="292225" cy="292225"/>
          </a:xfrm>
          <a:solidFill>
            <a:srgbClr val="054B99"/>
          </a:solidFill>
        </p:grpSpPr>
        <p:sp>
          <p:nvSpPr>
            <p:cNvPr id="2615" name="Google Shape;6501;p53">
              <a:extLst>
                <a:ext uri="{FF2B5EF4-FFF2-40B4-BE49-F238E27FC236}">
                  <a16:creationId xmlns:a16="http://schemas.microsoft.com/office/drawing/2014/main" id="{47E0A59A-665B-EFF3-CFE1-943BC181702D}"/>
                </a:ext>
              </a:extLst>
            </p:cNvPr>
            <p:cNvSpPr/>
            <p:nvPr/>
          </p:nvSpPr>
          <p:spPr>
            <a:xfrm>
              <a:off x="-32927950" y="3228075"/>
              <a:ext cx="69325" cy="291425"/>
            </a:xfrm>
            <a:custGeom>
              <a:avLst/>
              <a:gdLst/>
              <a:ahLst/>
              <a:cxnLst/>
              <a:rect l="l" t="t" r="r" b="b"/>
              <a:pathLst>
                <a:path w="2773" h="11657" extrusionOk="0">
                  <a:moveTo>
                    <a:pt x="1733" y="0"/>
                  </a:moveTo>
                  <a:cubicBezTo>
                    <a:pt x="1198" y="0"/>
                    <a:pt x="725" y="473"/>
                    <a:pt x="725" y="1040"/>
                  </a:cubicBezTo>
                  <a:lnTo>
                    <a:pt x="725" y="1386"/>
                  </a:lnTo>
                  <a:lnTo>
                    <a:pt x="347" y="1386"/>
                  </a:lnTo>
                  <a:cubicBezTo>
                    <a:pt x="158" y="1386"/>
                    <a:pt x="1" y="1544"/>
                    <a:pt x="1" y="1733"/>
                  </a:cubicBezTo>
                  <a:cubicBezTo>
                    <a:pt x="1" y="1922"/>
                    <a:pt x="158" y="2079"/>
                    <a:pt x="347" y="2079"/>
                  </a:cubicBezTo>
                  <a:lnTo>
                    <a:pt x="725" y="2079"/>
                  </a:lnTo>
                  <a:lnTo>
                    <a:pt x="725" y="3466"/>
                  </a:lnTo>
                  <a:lnTo>
                    <a:pt x="347" y="3466"/>
                  </a:lnTo>
                  <a:cubicBezTo>
                    <a:pt x="158" y="3466"/>
                    <a:pt x="1" y="3623"/>
                    <a:pt x="1" y="3812"/>
                  </a:cubicBezTo>
                  <a:cubicBezTo>
                    <a:pt x="1" y="4033"/>
                    <a:pt x="158" y="4190"/>
                    <a:pt x="347" y="4190"/>
                  </a:cubicBezTo>
                  <a:lnTo>
                    <a:pt x="725" y="4190"/>
                  </a:lnTo>
                  <a:lnTo>
                    <a:pt x="725" y="5608"/>
                  </a:lnTo>
                  <a:lnTo>
                    <a:pt x="347" y="5608"/>
                  </a:lnTo>
                  <a:cubicBezTo>
                    <a:pt x="158" y="5608"/>
                    <a:pt x="1" y="5765"/>
                    <a:pt x="1" y="5954"/>
                  </a:cubicBezTo>
                  <a:cubicBezTo>
                    <a:pt x="1" y="6143"/>
                    <a:pt x="158" y="6301"/>
                    <a:pt x="347" y="6301"/>
                  </a:cubicBezTo>
                  <a:lnTo>
                    <a:pt x="725" y="6301"/>
                  </a:lnTo>
                  <a:lnTo>
                    <a:pt x="725" y="7687"/>
                  </a:lnTo>
                  <a:lnTo>
                    <a:pt x="347" y="7687"/>
                  </a:lnTo>
                  <a:cubicBezTo>
                    <a:pt x="158" y="7687"/>
                    <a:pt x="1" y="7845"/>
                    <a:pt x="1" y="8034"/>
                  </a:cubicBezTo>
                  <a:cubicBezTo>
                    <a:pt x="1" y="8223"/>
                    <a:pt x="158" y="8380"/>
                    <a:pt x="347" y="8380"/>
                  </a:cubicBezTo>
                  <a:lnTo>
                    <a:pt x="725" y="8380"/>
                  </a:lnTo>
                  <a:lnTo>
                    <a:pt x="725" y="9767"/>
                  </a:lnTo>
                  <a:lnTo>
                    <a:pt x="347" y="9767"/>
                  </a:lnTo>
                  <a:lnTo>
                    <a:pt x="347" y="9577"/>
                  </a:lnTo>
                  <a:cubicBezTo>
                    <a:pt x="158" y="9577"/>
                    <a:pt x="1" y="9735"/>
                    <a:pt x="1" y="9924"/>
                  </a:cubicBezTo>
                  <a:cubicBezTo>
                    <a:pt x="1" y="10113"/>
                    <a:pt x="158" y="10271"/>
                    <a:pt x="347" y="10271"/>
                  </a:cubicBezTo>
                  <a:lnTo>
                    <a:pt x="725" y="10271"/>
                  </a:lnTo>
                  <a:lnTo>
                    <a:pt x="725" y="10649"/>
                  </a:lnTo>
                  <a:cubicBezTo>
                    <a:pt x="725" y="11184"/>
                    <a:pt x="1198" y="11657"/>
                    <a:pt x="1733" y="11657"/>
                  </a:cubicBezTo>
                  <a:lnTo>
                    <a:pt x="2773" y="11657"/>
                  </a:lnTo>
                  <a:lnTo>
                    <a:pt x="277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6502;p53">
              <a:extLst>
                <a:ext uri="{FF2B5EF4-FFF2-40B4-BE49-F238E27FC236}">
                  <a16:creationId xmlns:a16="http://schemas.microsoft.com/office/drawing/2014/main" id="{738B2017-E240-BDF9-0E41-F481255219DE}"/>
                </a:ext>
              </a:extLst>
            </p:cNvPr>
            <p:cNvSpPr/>
            <p:nvPr/>
          </p:nvSpPr>
          <p:spPr>
            <a:xfrm>
              <a:off x="-32841300" y="3227275"/>
              <a:ext cx="154400" cy="291450"/>
            </a:xfrm>
            <a:custGeom>
              <a:avLst/>
              <a:gdLst/>
              <a:ahLst/>
              <a:cxnLst/>
              <a:rect l="l" t="t" r="r" b="b"/>
              <a:pathLst>
                <a:path w="6176" h="11658" extrusionOk="0">
                  <a:moveTo>
                    <a:pt x="4096" y="2048"/>
                  </a:moveTo>
                  <a:cubicBezTo>
                    <a:pt x="4285" y="2048"/>
                    <a:pt x="4442" y="2206"/>
                    <a:pt x="4442" y="2395"/>
                  </a:cubicBezTo>
                  <a:lnTo>
                    <a:pt x="4442" y="3750"/>
                  </a:lnTo>
                  <a:cubicBezTo>
                    <a:pt x="4442" y="3939"/>
                    <a:pt x="4285" y="4096"/>
                    <a:pt x="4096" y="4096"/>
                  </a:cubicBezTo>
                  <a:lnTo>
                    <a:pt x="3088" y="4096"/>
                  </a:lnTo>
                  <a:lnTo>
                    <a:pt x="3088" y="7562"/>
                  </a:lnTo>
                  <a:lnTo>
                    <a:pt x="4096" y="7562"/>
                  </a:lnTo>
                  <a:cubicBezTo>
                    <a:pt x="4285" y="7562"/>
                    <a:pt x="4442" y="7719"/>
                    <a:pt x="4442" y="7908"/>
                  </a:cubicBezTo>
                  <a:lnTo>
                    <a:pt x="4442" y="9294"/>
                  </a:lnTo>
                  <a:cubicBezTo>
                    <a:pt x="4442" y="9483"/>
                    <a:pt x="4285" y="9641"/>
                    <a:pt x="4096" y="9641"/>
                  </a:cubicBezTo>
                  <a:lnTo>
                    <a:pt x="3088" y="9641"/>
                  </a:lnTo>
                  <a:cubicBezTo>
                    <a:pt x="2332" y="9641"/>
                    <a:pt x="1701" y="9011"/>
                    <a:pt x="1701" y="8255"/>
                  </a:cubicBezTo>
                  <a:lnTo>
                    <a:pt x="1701" y="3435"/>
                  </a:lnTo>
                  <a:cubicBezTo>
                    <a:pt x="1701" y="2678"/>
                    <a:pt x="2332" y="2048"/>
                    <a:pt x="3088" y="2048"/>
                  </a:cubicBezTo>
                  <a:close/>
                  <a:moveTo>
                    <a:pt x="0" y="1"/>
                  </a:moveTo>
                  <a:lnTo>
                    <a:pt x="0" y="11657"/>
                  </a:lnTo>
                  <a:lnTo>
                    <a:pt x="5167" y="11657"/>
                  </a:lnTo>
                  <a:cubicBezTo>
                    <a:pt x="5703" y="11657"/>
                    <a:pt x="6175" y="11185"/>
                    <a:pt x="6175" y="10618"/>
                  </a:cubicBezTo>
                  <a:lnTo>
                    <a:pt x="6175" y="1009"/>
                  </a:lnTo>
                  <a:cubicBezTo>
                    <a:pt x="6175" y="473"/>
                    <a:pt x="5703" y="1"/>
                    <a:pt x="5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6503;p53">
              <a:extLst>
                <a:ext uri="{FF2B5EF4-FFF2-40B4-BE49-F238E27FC236}">
                  <a16:creationId xmlns:a16="http://schemas.microsoft.com/office/drawing/2014/main" id="{DB242612-A77A-602E-F4B7-6AD725460F4B}"/>
                </a:ext>
              </a:extLst>
            </p:cNvPr>
            <p:cNvSpPr/>
            <p:nvPr/>
          </p:nvSpPr>
          <p:spPr>
            <a:xfrm>
              <a:off x="-32669600" y="3261925"/>
              <a:ext cx="33875" cy="51225"/>
            </a:xfrm>
            <a:custGeom>
              <a:avLst/>
              <a:gdLst/>
              <a:ahLst/>
              <a:cxnLst/>
              <a:rect l="l" t="t" r="r" b="b"/>
              <a:pathLst>
                <a:path w="1355" h="2049" extrusionOk="0">
                  <a:moveTo>
                    <a:pt x="0" y="1"/>
                  </a:moveTo>
                  <a:lnTo>
                    <a:pt x="0" y="2049"/>
                  </a:lnTo>
                  <a:lnTo>
                    <a:pt x="1355" y="2049"/>
                  </a:lnTo>
                  <a:lnTo>
                    <a:pt x="1355" y="347"/>
                  </a:lnTo>
                  <a:cubicBezTo>
                    <a:pt x="1355" y="158"/>
                    <a:pt x="1197" y="1"/>
                    <a:pt x="10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6504;p53">
              <a:extLst>
                <a:ext uri="{FF2B5EF4-FFF2-40B4-BE49-F238E27FC236}">
                  <a16:creationId xmlns:a16="http://schemas.microsoft.com/office/drawing/2014/main" id="{CE29C4DA-6671-71AC-DB69-1F6916121F13}"/>
                </a:ext>
              </a:extLst>
            </p:cNvPr>
            <p:cNvSpPr/>
            <p:nvPr/>
          </p:nvSpPr>
          <p:spPr>
            <a:xfrm>
              <a:off x="-32669600" y="3329675"/>
              <a:ext cx="33875" cy="35450"/>
            </a:xfrm>
            <a:custGeom>
              <a:avLst/>
              <a:gdLst/>
              <a:ahLst/>
              <a:cxnLst/>
              <a:rect l="l" t="t" r="r" b="b"/>
              <a:pathLst>
                <a:path w="1355" h="1418" extrusionOk="0">
                  <a:moveTo>
                    <a:pt x="0" y="0"/>
                  </a:moveTo>
                  <a:lnTo>
                    <a:pt x="0" y="1418"/>
                  </a:lnTo>
                  <a:lnTo>
                    <a:pt x="1355" y="1418"/>
                  </a:lnTo>
                  <a:lnTo>
                    <a:pt x="13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6505;p53">
              <a:extLst>
                <a:ext uri="{FF2B5EF4-FFF2-40B4-BE49-F238E27FC236}">
                  <a16:creationId xmlns:a16="http://schemas.microsoft.com/office/drawing/2014/main" id="{40408430-3A1A-B6A6-C25F-06516297CF68}"/>
                </a:ext>
              </a:extLst>
            </p:cNvPr>
            <p:cNvSpPr/>
            <p:nvPr/>
          </p:nvSpPr>
          <p:spPr>
            <a:xfrm>
              <a:off x="-32669600" y="3381650"/>
              <a:ext cx="33875" cy="51225"/>
            </a:xfrm>
            <a:custGeom>
              <a:avLst/>
              <a:gdLst/>
              <a:ahLst/>
              <a:cxnLst/>
              <a:rect l="l" t="t" r="r" b="b"/>
              <a:pathLst>
                <a:path w="1355" h="2049" extrusionOk="0">
                  <a:moveTo>
                    <a:pt x="0" y="0"/>
                  </a:moveTo>
                  <a:lnTo>
                    <a:pt x="0" y="2048"/>
                  </a:lnTo>
                  <a:lnTo>
                    <a:pt x="1008" y="2048"/>
                  </a:lnTo>
                  <a:cubicBezTo>
                    <a:pt x="1197" y="2048"/>
                    <a:pt x="1355" y="1891"/>
                    <a:pt x="1355" y="1702"/>
                  </a:cubicBezTo>
                  <a:lnTo>
                    <a:pt x="13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20" name="Google Shape;6506;p53">
            <a:extLst>
              <a:ext uri="{FF2B5EF4-FFF2-40B4-BE49-F238E27FC236}">
                <a16:creationId xmlns:a16="http://schemas.microsoft.com/office/drawing/2014/main" id="{2D6FBCFA-74AB-F325-BE29-A0B660E70A29}"/>
              </a:ext>
            </a:extLst>
          </p:cNvPr>
          <p:cNvGrpSpPr/>
          <p:nvPr/>
        </p:nvGrpSpPr>
        <p:grpSpPr>
          <a:xfrm>
            <a:off x="5839255" y="5191650"/>
            <a:ext cx="514841" cy="512074"/>
            <a:chOff x="-32927950" y="3586425"/>
            <a:chExt cx="293025" cy="291450"/>
          </a:xfrm>
          <a:solidFill>
            <a:srgbClr val="054B99"/>
          </a:solidFill>
        </p:grpSpPr>
        <p:sp>
          <p:nvSpPr>
            <p:cNvPr id="2621" name="Google Shape;6507;p53">
              <a:extLst>
                <a:ext uri="{FF2B5EF4-FFF2-40B4-BE49-F238E27FC236}">
                  <a16:creationId xmlns:a16="http://schemas.microsoft.com/office/drawing/2014/main" id="{F6D4E7D3-E951-AC42-7387-457C6205628C}"/>
                </a:ext>
              </a:extLst>
            </p:cNvPr>
            <p:cNvSpPr/>
            <p:nvPr/>
          </p:nvSpPr>
          <p:spPr>
            <a:xfrm>
              <a:off x="-32927950" y="3843975"/>
              <a:ext cx="293025" cy="33900"/>
            </a:xfrm>
            <a:custGeom>
              <a:avLst/>
              <a:gdLst/>
              <a:ahLst/>
              <a:cxnLst/>
              <a:rect l="l" t="t" r="r" b="b"/>
              <a:pathLst>
                <a:path w="11721" h="1356" extrusionOk="0">
                  <a:moveTo>
                    <a:pt x="662" y="1"/>
                  </a:moveTo>
                  <a:cubicBezTo>
                    <a:pt x="284" y="1"/>
                    <a:pt x="1" y="316"/>
                    <a:pt x="1" y="662"/>
                  </a:cubicBezTo>
                  <a:lnTo>
                    <a:pt x="1" y="1009"/>
                  </a:lnTo>
                  <a:cubicBezTo>
                    <a:pt x="1" y="1198"/>
                    <a:pt x="158" y="1355"/>
                    <a:pt x="347" y="1355"/>
                  </a:cubicBezTo>
                  <a:lnTo>
                    <a:pt x="11342" y="1355"/>
                  </a:lnTo>
                  <a:cubicBezTo>
                    <a:pt x="11563" y="1355"/>
                    <a:pt x="11720" y="1198"/>
                    <a:pt x="11720" y="1009"/>
                  </a:cubicBezTo>
                  <a:lnTo>
                    <a:pt x="11720" y="694"/>
                  </a:lnTo>
                  <a:cubicBezTo>
                    <a:pt x="11689" y="316"/>
                    <a:pt x="11374" y="1"/>
                    <a:pt x="109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6508;p53">
              <a:extLst>
                <a:ext uri="{FF2B5EF4-FFF2-40B4-BE49-F238E27FC236}">
                  <a16:creationId xmlns:a16="http://schemas.microsoft.com/office/drawing/2014/main" id="{7227FFBE-B513-A36E-D765-0937EBE1BA23}"/>
                </a:ext>
              </a:extLst>
            </p:cNvPr>
            <p:cNvSpPr/>
            <p:nvPr/>
          </p:nvSpPr>
          <p:spPr>
            <a:xfrm>
              <a:off x="-32872025" y="3723475"/>
              <a:ext cx="180400" cy="52000"/>
            </a:xfrm>
            <a:custGeom>
              <a:avLst/>
              <a:gdLst/>
              <a:ahLst/>
              <a:cxnLst/>
              <a:rect l="l" t="t" r="r" b="b"/>
              <a:pathLst>
                <a:path w="7216" h="2080" extrusionOk="0">
                  <a:moveTo>
                    <a:pt x="757" y="1"/>
                  </a:moveTo>
                  <a:lnTo>
                    <a:pt x="0" y="2080"/>
                  </a:lnTo>
                  <a:lnTo>
                    <a:pt x="7215" y="2080"/>
                  </a:lnTo>
                  <a:lnTo>
                    <a:pt x="652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6509;p53">
              <a:extLst>
                <a:ext uri="{FF2B5EF4-FFF2-40B4-BE49-F238E27FC236}">
                  <a16:creationId xmlns:a16="http://schemas.microsoft.com/office/drawing/2014/main" id="{C4B1C6AA-679F-CD95-86B2-A95DAA4317BA}"/>
                </a:ext>
              </a:extLst>
            </p:cNvPr>
            <p:cNvSpPr/>
            <p:nvPr/>
          </p:nvSpPr>
          <p:spPr>
            <a:xfrm>
              <a:off x="-32890150" y="3792775"/>
              <a:ext cx="217425" cy="33900"/>
            </a:xfrm>
            <a:custGeom>
              <a:avLst/>
              <a:gdLst/>
              <a:ahLst/>
              <a:cxnLst/>
              <a:rect l="l" t="t" r="r" b="b"/>
              <a:pathLst>
                <a:path w="8697" h="1356" extrusionOk="0">
                  <a:moveTo>
                    <a:pt x="505" y="1"/>
                  </a:moveTo>
                  <a:lnTo>
                    <a:pt x="1" y="1356"/>
                  </a:lnTo>
                  <a:lnTo>
                    <a:pt x="8696" y="1356"/>
                  </a:lnTo>
                  <a:lnTo>
                    <a:pt x="822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6510;p53">
              <a:extLst>
                <a:ext uri="{FF2B5EF4-FFF2-40B4-BE49-F238E27FC236}">
                  <a16:creationId xmlns:a16="http://schemas.microsoft.com/office/drawing/2014/main" id="{CAB34856-2890-C90F-C4E4-E9FEC75724BF}"/>
                </a:ext>
              </a:extLst>
            </p:cNvPr>
            <p:cNvSpPr/>
            <p:nvPr/>
          </p:nvSpPr>
          <p:spPr>
            <a:xfrm>
              <a:off x="-32822400" y="3586425"/>
              <a:ext cx="82725" cy="52800"/>
            </a:xfrm>
            <a:custGeom>
              <a:avLst/>
              <a:gdLst/>
              <a:ahLst/>
              <a:cxnLst/>
              <a:rect l="l" t="t" r="r" b="b"/>
              <a:pathLst>
                <a:path w="3309" h="2112" extrusionOk="0">
                  <a:moveTo>
                    <a:pt x="1639" y="1"/>
                  </a:moveTo>
                  <a:cubicBezTo>
                    <a:pt x="1103" y="1"/>
                    <a:pt x="599" y="379"/>
                    <a:pt x="441" y="883"/>
                  </a:cubicBezTo>
                  <a:lnTo>
                    <a:pt x="0" y="2112"/>
                  </a:lnTo>
                  <a:lnTo>
                    <a:pt x="3308" y="2112"/>
                  </a:lnTo>
                  <a:lnTo>
                    <a:pt x="2867" y="883"/>
                  </a:lnTo>
                  <a:cubicBezTo>
                    <a:pt x="2678" y="316"/>
                    <a:pt x="2206" y="1"/>
                    <a:pt x="16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6511;p53">
              <a:extLst>
                <a:ext uri="{FF2B5EF4-FFF2-40B4-BE49-F238E27FC236}">
                  <a16:creationId xmlns:a16="http://schemas.microsoft.com/office/drawing/2014/main" id="{19B5A38A-1603-A5EC-995D-C24C4C803FBD}"/>
                </a:ext>
              </a:extLst>
            </p:cNvPr>
            <p:cNvSpPr/>
            <p:nvPr/>
          </p:nvSpPr>
          <p:spPr>
            <a:xfrm>
              <a:off x="-32846825" y="3655750"/>
              <a:ext cx="131550" cy="51200"/>
            </a:xfrm>
            <a:custGeom>
              <a:avLst/>
              <a:gdLst/>
              <a:ahLst/>
              <a:cxnLst/>
              <a:rect l="l" t="t" r="r" b="b"/>
              <a:pathLst>
                <a:path w="5262" h="2048" extrusionOk="0">
                  <a:moveTo>
                    <a:pt x="694" y="0"/>
                  </a:moveTo>
                  <a:lnTo>
                    <a:pt x="1" y="2048"/>
                  </a:lnTo>
                  <a:lnTo>
                    <a:pt x="5262" y="2048"/>
                  </a:lnTo>
                  <a:lnTo>
                    <a:pt x="450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26" name="Google Shape;6512;p53">
            <a:extLst>
              <a:ext uri="{FF2B5EF4-FFF2-40B4-BE49-F238E27FC236}">
                <a16:creationId xmlns:a16="http://schemas.microsoft.com/office/drawing/2014/main" id="{4D207C6E-CB55-F332-7FAD-5C328E976079}"/>
              </a:ext>
            </a:extLst>
          </p:cNvPr>
          <p:cNvGrpSpPr/>
          <p:nvPr/>
        </p:nvGrpSpPr>
        <p:grpSpPr>
          <a:xfrm>
            <a:off x="5839957" y="5820629"/>
            <a:ext cx="513436" cy="514841"/>
            <a:chOff x="-32927950" y="3944800"/>
            <a:chExt cx="292225" cy="293025"/>
          </a:xfrm>
          <a:solidFill>
            <a:srgbClr val="054B99"/>
          </a:solidFill>
        </p:grpSpPr>
        <p:sp>
          <p:nvSpPr>
            <p:cNvPr id="2627" name="Google Shape;6513;p53">
              <a:extLst>
                <a:ext uri="{FF2B5EF4-FFF2-40B4-BE49-F238E27FC236}">
                  <a16:creationId xmlns:a16="http://schemas.microsoft.com/office/drawing/2014/main" id="{8813F3EA-085D-60D2-FB7A-3C8AE3E624FA}"/>
                </a:ext>
              </a:extLst>
            </p:cNvPr>
            <p:cNvSpPr/>
            <p:nvPr/>
          </p:nvSpPr>
          <p:spPr>
            <a:xfrm>
              <a:off x="-32927950" y="3944800"/>
              <a:ext cx="69325" cy="292225"/>
            </a:xfrm>
            <a:custGeom>
              <a:avLst/>
              <a:gdLst/>
              <a:ahLst/>
              <a:cxnLst/>
              <a:rect l="l" t="t" r="r" b="b"/>
              <a:pathLst>
                <a:path w="2773" h="11689" extrusionOk="0">
                  <a:moveTo>
                    <a:pt x="1418" y="0"/>
                  </a:moveTo>
                  <a:cubicBezTo>
                    <a:pt x="1072" y="0"/>
                    <a:pt x="757" y="315"/>
                    <a:pt x="757" y="662"/>
                  </a:cubicBezTo>
                  <a:lnTo>
                    <a:pt x="757" y="9578"/>
                  </a:lnTo>
                  <a:cubicBezTo>
                    <a:pt x="757" y="9830"/>
                    <a:pt x="914" y="10050"/>
                    <a:pt x="1103" y="10176"/>
                  </a:cubicBezTo>
                  <a:lnTo>
                    <a:pt x="1103" y="10996"/>
                  </a:lnTo>
                  <a:lnTo>
                    <a:pt x="347" y="10996"/>
                  </a:lnTo>
                  <a:cubicBezTo>
                    <a:pt x="158" y="10996"/>
                    <a:pt x="1" y="11153"/>
                    <a:pt x="1" y="11342"/>
                  </a:cubicBezTo>
                  <a:cubicBezTo>
                    <a:pt x="1" y="11531"/>
                    <a:pt x="158" y="11689"/>
                    <a:pt x="347" y="11689"/>
                  </a:cubicBezTo>
                  <a:lnTo>
                    <a:pt x="2395" y="11689"/>
                  </a:lnTo>
                  <a:cubicBezTo>
                    <a:pt x="2616" y="11689"/>
                    <a:pt x="2773" y="11531"/>
                    <a:pt x="2773" y="11342"/>
                  </a:cubicBezTo>
                  <a:cubicBezTo>
                    <a:pt x="2773" y="11153"/>
                    <a:pt x="2616" y="10996"/>
                    <a:pt x="2395" y="10996"/>
                  </a:cubicBezTo>
                  <a:lnTo>
                    <a:pt x="1733" y="10996"/>
                  </a:lnTo>
                  <a:lnTo>
                    <a:pt x="1733" y="10176"/>
                  </a:lnTo>
                  <a:cubicBezTo>
                    <a:pt x="1922" y="10050"/>
                    <a:pt x="2080" y="9861"/>
                    <a:pt x="2080" y="9578"/>
                  </a:cubicBezTo>
                  <a:lnTo>
                    <a:pt x="2080" y="662"/>
                  </a:lnTo>
                  <a:cubicBezTo>
                    <a:pt x="2080" y="284"/>
                    <a:pt x="1765" y="0"/>
                    <a:pt x="14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6514;p53">
              <a:extLst>
                <a:ext uri="{FF2B5EF4-FFF2-40B4-BE49-F238E27FC236}">
                  <a16:creationId xmlns:a16="http://schemas.microsoft.com/office/drawing/2014/main" id="{E7547D93-FEDD-B355-A533-8F49EA9BF619}"/>
                </a:ext>
              </a:extLst>
            </p:cNvPr>
            <p:cNvSpPr/>
            <p:nvPr/>
          </p:nvSpPr>
          <p:spPr>
            <a:xfrm>
              <a:off x="-32720800" y="4057425"/>
              <a:ext cx="85075" cy="25225"/>
            </a:xfrm>
            <a:custGeom>
              <a:avLst/>
              <a:gdLst/>
              <a:ahLst/>
              <a:cxnLst/>
              <a:rect l="l" t="t" r="r" b="b"/>
              <a:pathLst>
                <a:path w="3403" h="1009" extrusionOk="0">
                  <a:moveTo>
                    <a:pt x="505" y="1"/>
                  </a:moveTo>
                  <a:cubicBezTo>
                    <a:pt x="221" y="1"/>
                    <a:pt x="0" y="221"/>
                    <a:pt x="0" y="505"/>
                  </a:cubicBezTo>
                  <a:cubicBezTo>
                    <a:pt x="0" y="788"/>
                    <a:pt x="221" y="1009"/>
                    <a:pt x="505" y="1009"/>
                  </a:cubicBezTo>
                  <a:lnTo>
                    <a:pt x="2899" y="1009"/>
                  </a:lnTo>
                  <a:cubicBezTo>
                    <a:pt x="3182" y="1009"/>
                    <a:pt x="3403" y="788"/>
                    <a:pt x="3403" y="505"/>
                  </a:cubicBezTo>
                  <a:cubicBezTo>
                    <a:pt x="3403" y="190"/>
                    <a:pt x="3182" y="1"/>
                    <a:pt x="28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6515;p53">
              <a:extLst>
                <a:ext uri="{FF2B5EF4-FFF2-40B4-BE49-F238E27FC236}">
                  <a16:creationId xmlns:a16="http://schemas.microsoft.com/office/drawing/2014/main" id="{B9F71065-1726-3529-C6BC-E26FA4FD3D13}"/>
                </a:ext>
              </a:extLst>
            </p:cNvPr>
            <p:cNvSpPr/>
            <p:nvPr/>
          </p:nvSpPr>
          <p:spPr>
            <a:xfrm>
              <a:off x="-32720800" y="4099950"/>
              <a:ext cx="85075" cy="25225"/>
            </a:xfrm>
            <a:custGeom>
              <a:avLst/>
              <a:gdLst/>
              <a:ahLst/>
              <a:cxnLst/>
              <a:rect l="l" t="t" r="r" b="b"/>
              <a:pathLst>
                <a:path w="3403" h="1009" extrusionOk="0">
                  <a:moveTo>
                    <a:pt x="505" y="1"/>
                  </a:moveTo>
                  <a:cubicBezTo>
                    <a:pt x="221" y="1"/>
                    <a:pt x="0" y="221"/>
                    <a:pt x="0" y="505"/>
                  </a:cubicBezTo>
                  <a:cubicBezTo>
                    <a:pt x="0" y="788"/>
                    <a:pt x="221" y="1009"/>
                    <a:pt x="505" y="1009"/>
                  </a:cubicBezTo>
                  <a:lnTo>
                    <a:pt x="2899" y="1009"/>
                  </a:lnTo>
                  <a:cubicBezTo>
                    <a:pt x="3182" y="1009"/>
                    <a:pt x="3403" y="788"/>
                    <a:pt x="3403" y="505"/>
                  </a:cubicBezTo>
                  <a:cubicBezTo>
                    <a:pt x="3403" y="221"/>
                    <a:pt x="3182" y="1"/>
                    <a:pt x="28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6516;p53">
              <a:extLst>
                <a:ext uri="{FF2B5EF4-FFF2-40B4-BE49-F238E27FC236}">
                  <a16:creationId xmlns:a16="http://schemas.microsoft.com/office/drawing/2014/main" id="{ADC54E4E-D22C-7B2F-CC3B-25041B592969}"/>
                </a:ext>
              </a:extLst>
            </p:cNvPr>
            <p:cNvSpPr/>
            <p:nvPr/>
          </p:nvSpPr>
          <p:spPr>
            <a:xfrm>
              <a:off x="-32720800" y="4141700"/>
              <a:ext cx="67750" cy="26025"/>
            </a:xfrm>
            <a:custGeom>
              <a:avLst/>
              <a:gdLst/>
              <a:ahLst/>
              <a:cxnLst/>
              <a:rect l="l" t="t" r="r" b="b"/>
              <a:pathLst>
                <a:path w="2710" h="1041" extrusionOk="0">
                  <a:moveTo>
                    <a:pt x="505" y="1"/>
                  </a:moveTo>
                  <a:cubicBezTo>
                    <a:pt x="221" y="1"/>
                    <a:pt x="0" y="253"/>
                    <a:pt x="0" y="536"/>
                  </a:cubicBezTo>
                  <a:cubicBezTo>
                    <a:pt x="0" y="788"/>
                    <a:pt x="221" y="1040"/>
                    <a:pt x="505" y="1040"/>
                  </a:cubicBezTo>
                  <a:lnTo>
                    <a:pt x="2206" y="1040"/>
                  </a:lnTo>
                  <a:cubicBezTo>
                    <a:pt x="2458" y="1040"/>
                    <a:pt x="2710" y="788"/>
                    <a:pt x="2710" y="536"/>
                  </a:cubicBezTo>
                  <a:cubicBezTo>
                    <a:pt x="2710" y="253"/>
                    <a:pt x="2521" y="1"/>
                    <a:pt x="22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6517;p53">
              <a:extLst>
                <a:ext uri="{FF2B5EF4-FFF2-40B4-BE49-F238E27FC236}">
                  <a16:creationId xmlns:a16="http://schemas.microsoft.com/office/drawing/2014/main" id="{ADE44903-5BB7-3AFE-DE15-99F5712EC270}"/>
                </a:ext>
              </a:extLst>
            </p:cNvPr>
            <p:cNvSpPr/>
            <p:nvPr/>
          </p:nvSpPr>
          <p:spPr>
            <a:xfrm>
              <a:off x="-32754675" y="3944800"/>
              <a:ext cx="51225" cy="52000"/>
            </a:xfrm>
            <a:custGeom>
              <a:avLst/>
              <a:gdLst/>
              <a:ahLst/>
              <a:cxnLst/>
              <a:rect l="l" t="t" r="r" b="b"/>
              <a:pathLst>
                <a:path w="2049" h="2080" extrusionOk="0">
                  <a:moveTo>
                    <a:pt x="1702" y="0"/>
                  </a:moveTo>
                  <a:cubicBezTo>
                    <a:pt x="757" y="0"/>
                    <a:pt x="1" y="788"/>
                    <a:pt x="1" y="1733"/>
                  </a:cubicBezTo>
                  <a:lnTo>
                    <a:pt x="1" y="2080"/>
                  </a:lnTo>
                  <a:lnTo>
                    <a:pt x="2049" y="2080"/>
                  </a:lnTo>
                  <a:lnTo>
                    <a:pt x="20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6518;p53">
              <a:extLst>
                <a:ext uri="{FF2B5EF4-FFF2-40B4-BE49-F238E27FC236}">
                  <a16:creationId xmlns:a16="http://schemas.microsoft.com/office/drawing/2014/main" id="{4C1F0850-3037-E017-8CA2-6786874DBDB6}"/>
                </a:ext>
              </a:extLst>
            </p:cNvPr>
            <p:cNvSpPr/>
            <p:nvPr/>
          </p:nvSpPr>
          <p:spPr>
            <a:xfrm>
              <a:off x="-32687725" y="3944800"/>
              <a:ext cx="34675" cy="55150"/>
            </a:xfrm>
            <a:custGeom>
              <a:avLst/>
              <a:gdLst/>
              <a:ahLst/>
              <a:cxnLst/>
              <a:rect l="l" t="t" r="r" b="b"/>
              <a:pathLst>
                <a:path w="1387" h="2206" extrusionOk="0">
                  <a:moveTo>
                    <a:pt x="1" y="0"/>
                  </a:moveTo>
                  <a:lnTo>
                    <a:pt x="1" y="2111"/>
                  </a:lnTo>
                  <a:lnTo>
                    <a:pt x="883" y="2111"/>
                  </a:lnTo>
                  <a:cubicBezTo>
                    <a:pt x="1072" y="2111"/>
                    <a:pt x="1261" y="2143"/>
                    <a:pt x="1387" y="2206"/>
                  </a:cubicBezTo>
                  <a:lnTo>
                    <a:pt x="1387" y="1040"/>
                  </a:lnTo>
                  <a:cubicBezTo>
                    <a:pt x="1387" y="473"/>
                    <a:pt x="914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6519;p53">
              <a:extLst>
                <a:ext uri="{FF2B5EF4-FFF2-40B4-BE49-F238E27FC236}">
                  <a16:creationId xmlns:a16="http://schemas.microsoft.com/office/drawing/2014/main" id="{F96A6E2B-8ADD-9B2A-D477-21AE4BED3044}"/>
                </a:ext>
              </a:extLst>
            </p:cNvPr>
            <p:cNvSpPr/>
            <p:nvPr/>
          </p:nvSpPr>
          <p:spPr>
            <a:xfrm>
              <a:off x="-32860200" y="4014100"/>
              <a:ext cx="207150" cy="153625"/>
            </a:xfrm>
            <a:custGeom>
              <a:avLst/>
              <a:gdLst/>
              <a:ahLst/>
              <a:cxnLst/>
              <a:rect l="l" t="t" r="r" b="b"/>
              <a:pathLst>
                <a:path w="8286" h="6145" extrusionOk="0">
                  <a:moveTo>
                    <a:pt x="0" y="1"/>
                  </a:moveTo>
                  <a:lnTo>
                    <a:pt x="0" y="6144"/>
                  </a:lnTo>
                  <a:lnTo>
                    <a:pt x="378" y="6144"/>
                  </a:lnTo>
                  <a:cubicBezTo>
                    <a:pt x="756" y="6144"/>
                    <a:pt x="1071" y="5892"/>
                    <a:pt x="1260" y="5577"/>
                  </a:cubicBezTo>
                  <a:lnTo>
                    <a:pt x="2016" y="5955"/>
                  </a:lnTo>
                  <a:cubicBezTo>
                    <a:pt x="2268" y="6050"/>
                    <a:pt x="2552" y="6144"/>
                    <a:pt x="2773" y="6144"/>
                  </a:cubicBezTo>
                  <a:lnTo>
                    <a:pt x="3497" y="6144"/>
                  </a:lnTo>
                  <a:lnTo>
                    <a:pt x="3497" y="3057"/>
                  </a:lnTo>
                  <a:cubicBezTo>
                    <a:pt x="3214" y="3309"/>
                    <a:pt x="2867" y="3435"/>
                    <a:pt x="2457" y="3435"/>
                  </a:cubicBezTo>
                  <a:cubicBezTo>
                    <a:pt x="2268" y="3435"/>
                    <a:pt x="2111" y="3277"/>
                    <a:pt x="2111" y="3057"/>
                  </a:cubicBezTo>
                  <a:cubicBezTo>
                    <a:pt x="2111" y="2868"/>
                    <a:pt x="2268" y="2710"/>
                    <a:pt x="2457" y="2710"/>
                  </a:cubicBezTo>
                  <a:cubicBezTo>
                    <a:pt x="3025" y="2710"/>
                    <a:pt x="3497" y="2238"/>
                    <a:pt x="3497" y="1702"/>
                  </a:cubicBezTo>
                  <a:lnTo>
                    <a:pt x="3497" y="1009"/>
                  </a:lnTo>
                  <a:lnTo>
                    <a:pt x="7782" y="1009"/>
                  </a:lnTo>
                  <a:cubicBezTo>
                    <a:pt x="8065" y="1009"/>
                    <a:pt x="8286" y="788"/>
                    <a:pt x="8286" y="505"/>
                  </a:cubicBezTo>
                  <a:cubicBezTo>
                    <a:pt x="8286" y="221"/>
                    <a:pt x="8065" y="1"/>
                    <a:pt x="7782" y="1"/>
                  </a:cubicBezTo>
                  <a:lnTo>
                    <a:pt x="3560" y="1"/>
                  </a:lnTo>
                  <a:cubicBezTo>
                    <a:pt x="3308" y="1"/>
                    <a:pt x="2899" y="158"/>
                    <a:pt x="2583" y="442"/>
                  </a:cubicBezTo>
                  <a:cubicBezTo>
                    <a:pt x="2426" y="599"/>
                    <a:pt x="2205" y="662"/>
                    <a:pt x="1985" y="662"/>
                  </a:cubicBezTo>
                  <a:lnTo>
                    <a:pt x="1323" y="662"/>
                  </a:lnTo>
                  <a:cubicBezTo>
                    <a:pt x="1166" y="284"/>
                    <a:pt x="788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6520;p53">
              <a:extLst>
                <a:ext uri="{FF2B5EF4-FFF2-40B4-BE49-F238E27FC236}">
                  <a16:creationId xmlns:a16="http://schemas.microsoft.com/office/drawing/2014/main" id="{48BFFE2E-93F5-A59D-C005-ECF18FB0818F}"/>
                </a:ext>
              </a:extLst>
            </p:cNvPr>
            <p:cNvSpPr/>
            <p:nvPr/>
          </p:nvSpPr>
          <p:spPr>
            <a:xfrm>
              <a:off x="-32755450" y="4055850"/>
              <a:ext cx="51200" cy="181175"/>
            </a:xfrm>
            <a:custGeom>
              <a:avLst/>
              <a:gdLst/>
              <a:ahLst/>
              <a:cxnLst/>
              <a:rect l="l" t="t" r="r" b="b"/>
              <a:pathLst>
                <a:path w="2048" h="7247" extrusionOk="0">
                  <a:moveTo>
                    <a:pt x="0" y="1"/>
                  </a:moveTo>
                  <a:lnTo>
                    <a:pt x="0" y="64"/>
                  </a:lnTo>
                  <a:lnTo>
                    <a:pt x="0" y="5514"/>
                  </a:lnTo>
                  <a:cubicBezTo>
                    <a:pt x="0" y="6459"/>
                    <a:pt x="756" y="7247"/>
                    <a:pt x="1701" y="7247"/>
                  </a:cubicBezTo>
                  <a:lnTo>
                    <a:pt x="2048" y="7247"/>
                  </a:lnTo>
                  <a:lnTo>
                    <a:pt x="2048" y="5167"/>
                  </a:lnTo>
                  <a:lnTo>
                    <a:pt x="1891" y="5167"/>
                  </a:lnTo>
                  <a:cubicBezTo>
                    <a:pt x="1229" y="5167"/>
                    <a:pt x="725" y="4632"/>
                    <a:pt x="725" y="4002"/>
                  </a:cubicBezTo>
                  <a:cubicBezTo>
                    <a:pt x="725" y="3624"/>
                    <a:pt x="882" y="3372"/>
                    <a:pt x="1071" y="3120"/>
                  </a:cubicBezTo>
                  <a:cubicBezTo>
                    <a:pt x="819" y="2899"/>
                    <a:pt x="725" y="2615"/>
                    <a:pt x="725" y="2269"/>
                  </a:cubicBezTo>
                  <a:cubicBezTo>
                    <a:pt x="725" y="1922"/>
                    <a:pt x="882" y="1639"/>
                    <a:pt x="1071" y="1387"/>
                  </a:cubicBezTo>
                  <a:cubicBezTo>
                    <a:pt x="819" y="1166"/>
                    <a:pt x="725" y="883"/>
                    <a:pt x="725" y="536"/>
                  </a:cubicBezTo>
                  <a:cubicBezTo>
                    <a:pt x="725" y="316"/>
                    <a:pt x="756" y="190"/>
                    <a:pt x="8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6521;p53">
              <a:extLst>
                <a:ext uri="{FF2B5EF4-FFF2-40B4-BE49-F238E27FC236}">
                  <a16:creationId xmlns:a16="http://schemas.microsoft.com/office/drawing/2014/main" id="{9630948E-A058-0913-7B8D-4A9225B537F3}"/>
                </a:ext>
              </a:extLst>
            </p:cNvPr>
            <p:cNvSpPr/>
            <p:nvPr/>
          </p:nvSpPr>
          <p:spPr>
            <a:xfrm>
              <a:off x="-32686925" y="4182650"/>
              <a:ext cx="34675" cy="55175"/>
            </a:xfrm>
            <a:custGeom>
              <a:avLst/>
              <a:gdLst/>
              <a:ahLst/>
              <a:cxnLst/>
              <a:rect l="l" t="t" r="r" b="b"/>
              <a:pathLst>
                <a:path w="1387" h="2207" extrusionOk="0">
                  <a:moveTo>
                    <a:pt x="1386" y="1"/>
                  </a:moveTo>
                  <a:cubicBezTo>
                    <a:pt x="1229" y="64"/>
                    <a:pt x="1071" y="95"/>
                    <a:pt x="882" y="95"/>
                  </a:cubicBezTo>
                  <a:lnTo>
                    <a:pt x="0" y="95"/>
                  </a:lnTo>
                  <a:lnTo>
                    <a:pt x="0" y="2206"/>
                  </a:lnTo>
                  <a:lnTo>
                    <a:pt x="378" y="2206"/>
                  </a:lnTo>
                  <a:cubicBezTo>
                    <a:pt x="914" y="2206"/>
                    <a:pt x="1386" y="1734"/>
                    <a:pt x="1386" y="1167"/>
                  </a:cubicBezTo>
                  <a:lnTo>
                    <a:pt x="13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36" name="Google Shape;6522;p53">
            <a:extLst>
              <a:ext uri="{FF2B5EF4-FFF2-40B4-BE49-F238E27FC236}">
                <a16:creationId xmlns:a16="http://schemas.microsoft.com/office/drawing/2014/main" id="{219623B6-E62C-8FDB-E202-31EC4D61E888}"/>
              </a:ext>
            </a:extLst>
          </p:cNvPr>
          <p:cNvGrpSpPr/>
          <p:nvPr/>
        </p:nvGrpSpPr>
        <p:grpSpPr>
          <a:xfrm>
            <a:off x="9067219" y="4552855"/>
            <a:ext cx="513436" cy="512425"/>
            <a:chOff x="-31094350" y="3194000"/>
            <a:chExt cx="292225" cy="291650"/>
          </a:xfrm>
          <a:solidFill>
            <a:srgbClr val="054B99"/>
          </a:solidFill>
        </p:grpSpPr>
        <p:sp>
          <p:nvSpPr>
            <p:cNvPr id="2637" name="Google Shape;6523;p53">
              <a:extLst>
                <a:ext uri="{FF2B5EF4-FFF2-40B4-BE49-F238E27FC236}">
                  <a16:creationId xmlns:a16="http://schemas.microsoft.com/office/drawing/2014/main" id="{763948CD-29E1-7765-D2F8-F91621D813F9}"/>
                </a:ext>
              </a:extLst>
            </p:cNvPr>
            <p:cNvSpPr/>
            <p:nvPr/>
          </p:nvSpPr>
          <p:spPr>
            <a:xfrm>
              <a:off x="-31033700" y="3194000"/>
              <a:ext cx="103200" cy="34100"/>
            </a:xfrm>
            <a:custGeom>
              <a:avLst/>
              <a:gdLst/>
              <a:ahLst/>
              <a:cxnLst/>
              <a:rect l="l" t="t" r="r" b="b"/>
              <a:pathLst>
                <a:path w="4128" h="1364" extrusionOk="0">
                  <a:moveTo>
                    <a:pt x="645" y="0"/>
                  </a:moveTo>
                  <a:cubicBezTo>
                    <a:pt x="263" y="0"/>
                    <a:pt x="0" y="296"/>
                    <a:pt x="0" y="670"/>
                  </a:cubicBezTo>
                  <a:lnTo>
                    <a:pt x="0" y="1016"/>
                  </a:lnTo>
                  <a:cubicBezTo>
                    <a:pt x="0" y="1205"/>
                    <a:pt x="158" y="1363"/>
                    <a:pt x="347" y="1363"/>
                  </a:cubicBezTo>
                  <a:lnTo>
                    <a:pt x="3781" y="1363"/>
                  </a:lnTo>
                  <a:cubicBezTo>
                    <a:pt x="3970" y="1363"/>
                    <a:pt x="4127" y="1205"/>
                    <a:pt x="4127" y="1016"/>
                  </a:cubicBezTo>
                  <a:lnTo>
                    <a:pt x="4127" y="670"/>
                  </a:lnTo>
                  <a:cubicBezTo>
                    <a:pt x="4127" y="260"/>
                    <a:pt x="3812" y="8"/>
                    <a:pt x="3466" y="8"/>
                  </a:cubicBezTo>
                  <a:lnTo>
                    <a:pt x="756" y="8"/>
                  </a:lnTo>
                  <a:cubicBezTo>
                    <a:pt x="718" y="3"/>
                    <a:pt x="681" y="0"/>
                    <a:pt x="6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6524;p53">
              <a:extLst>
                <a:ext uri="{FF2B5EF4-FFF2-40B4-BE49-F238E27FC236}">
                  <a16:creationId xmlns:a16="http://schemas.microsoft.com/office/drawing/2014/main" id="{C2EFC9B2-6EA7-3CB7-FDD0-FC8CC82C316C}"/>
                </a:ext>
              </a:extLst>
            </p:cNvPr>
            <p:cNvSpPr/>
            <p:nvPr/>
          </p:nvSpPr>
          <p:spPr>
            <a:xfrm>
              <a:off x="-31042375" y="3346200"/>
              <a:ext cx="16550" cy="18150"/>
            </a:xfrm>
            <a:custGeom>
              <a:avLst/>
              <a:gdLst/>
              <a:ahLst/>
              <a:cxnLst/>
              <a:rect l="l" t="t" r="r" b="b"/>
              <a:pathLst>
                <a:path w="662" h="726" extrusionOk="0">
                  <a:moveTo>
                    <a:pt x="1" y="1"/>
                  </a:moveTo>
                  <a:lnTo>
                    <a:pt x="1" y="725"/>
                  </a:lnTo>
                  <a:lnTo>
                    <a:pt x="662" y="725"/>
                  </a:lnTo>
                  <a:lnTo>
                    <a:pt x="6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6525;p53">
              <a:extLst>
                <a:ext uri="{FF2B5EF4-FFF2-40B4-BE49-F238E27FC236}">
                  <a16:creationId xmlns:a16="http://schemas.microsoft.com/office/drawing/2014/main" id="{7668EB28-D1CC-1497-62F7-D64A2BB94E1C}"/>
                </a:ext>
              </a:extLst>
            </p:cNvPr>
            <p:cNvSpPr/>
            <p:nvPr/>
          </p:nvSpPr>
          <p:spPr>
            <a:xfrm>
              <a:off x="-31042375" y="3278475"/>
              <a:ext cx="16550" cy="16550"/>
            </a:xfrm>
            <a:custGeom>
              <a:avLst/>
              <a:gdLst/>
              <a:ahLst/>
              <a:cxnLst/>
              <a:rect l="l" t="t" r="r" b="b"/>
              <a:pathLst>
                <a:path w="662" h="662" extrusionOk="0">
                  <a:moveTo>
                    <a:pt x="1" y="0"/>
                  </a:moveTo>
                  <a:lnTo>
                    <a:pt x="1" y="662"/>
                  </a:lnTo>
                  <a:lnTo>
                    <a:pt x="662" y="662"/>
                  </a:lnTo>
                  <a:lnTo>
                    <a:pt x="6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6526;p53">
              <a:extLst>
                <a:ext uri="{FF2B5EF4-FFF2-40B4-BE49-F238E27FC236}">
                  <a16:creationId xmlns:a16="http://schemas.microsoft.com/office/drawing/2014/main" id="{CA35F2AB-8E43-6466-0A4B-11ED81E2DB36}"/>
                </a:ext>
              </a:extLst>
            </p:cNvPr>
            <p:cNvSpPr/>
            <p:nvPr/>
          </p:nvSpPr>
          <p:spPr>
            <a:xfrm>
              <a:off x="-31042375" y="3416300"/>
              <a:ext cx="16550" cy="16575"/>
            </a:xfrm>
            <a:custGeom>
              <a:avLst/>
              <a:gdLst/>
              <a:ahLst/>
              <a:cxnLst/>
              <a:rect l="l" t="t" r="r" b="b"/>
              <a:pathLst>
                <a:path w="662" h="663" extrusionOk="0">
                  <a:moveTo>
                    <a:pt x="1" y="1"/>
                  </a:moveTo>
                  <a:lnTo>
                    <a:pt x="1" y="662"/>
                  </a:lnTo>
                  <a:lnTo>
                    <a:pt x="662" y="662"/>
                  </a:lnTo>
                  <a:lnTo>
                    <a:pt x="6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6527;p53">
              <a:extLst>
                <a:ext uri="{FF2B5EF4-FFF2-40B4-BE49-F238E27FC236}">
                  <a16:creationId xmlns:a16="http://schemas.microsoft.com/office/drawing/2014/main" id="{D3B7A4C4-905A-DD7F-35A6-DC4F5C587D4E}"/>
                </a:ext>
              </a:extLst>
            </p:cNvPr>
            <p:cNvSpPr/>
            <p:nvPr/>
          </p:nvSpPr>
          <p:spPr>
            <a:xfrm>
              <a:off x="-31094350" y="3210725"/>
              <a:ext cx="222900" cy="274925"/>
            </a:xfrm>
            <a:custGeom>
              <a:avLst/>
              <a:gdLst/>
              <a:ahLst/>
              <a:cxnLst/>
              <a:rect l="l" t="t" r="r" b="b"/>
              <a:pathLst>
                <a:path w="8916" h="10997" extrusionOk="0">
                  <a:moveTo>
                    <a:pt x="7183" y="2049"/>
                  </a:moveTo>
                  <a:cubicBezTo>
                    <a:pt x="7404" y="2049"/>
                    <a:pt x="7561" y="2206"/>
                    <a:pt x="7561" y="2395"/>
                  </a:cubicBezTo>
                  <a:cubicBezTo>
                    <a:pt x="7561" y="2584"/>
                    <a:pt x="7404" y="2742"/>
                    <a:pt x="7183" y="2742"/>
                  </a:cubicBezTo>
                  <a:lnTo>
                    <a:pt x="4474" y="2742"/>
                  </a:lnTo>
                  <a:cubicBezTo>
                    <a:pt x="4285" y="2742"/>
                    <a:pt x="4127" y="2584"/>
                    <a:pt x="4127" y="2395"/>
                  </a:cubicBezTo>
                  <a:cubicBezTo>
                    <a:pt x="4127" y="2206"/>
                    <a:pt x="4285" y="2049"/>
                    <a:pt x="4474" y="2049"/>
                  </a:cubicBezTo>
                  <a:close/>
                  <a:moveTo>
                    <a:pt x="3151" y="2017"/>
                  </a:moveTo>
                  <a:cubicBezTo>
                    <a:pt x="3340" y="2017"/>
                    <a:pt x="3497" y="2175"/>
                    <a:pt x="3497" y="2364"/>
                  </a:cubicBezTo>
                  <a:lnTo>
                    <a:pt x="3497" y="3750"/>
                  </a:lnTo>
                  <a:cubicBezTo>
                    <a:pt x="3497" y="3939"/>
                    <a:pt x="3340" y="4097"/>
                    <a:pt x="3151" y="4097"/>
                  </a:cubicBezTo>
                  <a:lnTo>
                    <a:pt x="1764" y="4097"/>
                  </a:lnTo>
                  <a:cubicBezTo>
                    <a:pt x="1575" y="4097"/>
                    <a:pt x="1418" y="3939"/>
                    <a:pt x="1418" y="3750"/>
                  </a:cubicBezTo>
                  <a:lnTo>
                    <a:pt x="1418" y="2364"/>
                  </a:lnTo>
                  <a:cubicBezTo>
                    <a:pt x="1418" y="2175"/>
                    <a:pt x="1575" y="2017"/>
                    <a:pt x="1764" y="2017"/>
                  </a:cubicBezTo>
                  <a:close/>
                  <a:moveTo>
                    <a:pt x="5860" y="3372"/>
                  </a:moveTo>
                  <a:cubicBezTo>
                    <a:pt x="6049" y="3372"/>
                    <a:pt x="6207" y="3529"/>
                    <a:pt x="6207" y="3750"/>
                  </a:cubicBezTo>
                  <a:cubicBezTo>
                    <a:pt x="6207" y="3939"/>
                    <a:pt x="6049" y="4097"/>
                    <a:pt x="5860" y="4097"/>
                  </a:cubicBezTo>
                  <a:lnTo>
                    <a:pt x="4474" y="4097"/>
                  </a:lnTo>
                  <a:cubicBezTo>
                    <a:pt x="4285" y="4097"/>
                    <a:pt x="4127" y="3939"/>
                    <a:pt x="4127" y="3750"/>
                  </a:cubicBezTo>
                  <a:cubicBezTo>
                    <a:pt x="4127" y="3529"/>
                    <a:pt x="4285" y="3372"/>
                    <a:pt x="4474" y="3372"/>
                  </a:cubicBezTo>
                  <a:close/>
                  <a:moveTo>
                    <a:pt x="7183" y="4758"/>
                  </a:moveTo>
                  <a:cubicBezTo>
                    <a:pt x="7404" y="4758"/>
                    <a:pt x="7561" y="4916"/>
                    <a:pt x="7561" y="5105"/>
                  </a:cubicBezTo>
                  <a:cubicBezTo>
                    <a:pt x="7561" y="5325"/>
                    <a:pt x="7404" y="5483"/>
                    <a:pt x="7183" y="5483"/>
                  </a:cubicBezTo>
                  <a:lnTo>
                    <a:pt x="4474" y="5483"/>
                  </a:lnTo>
                  <a:cubicBezTo>
                    <a:pt x="4285" y="5483"/>
                    <a:pt x="4127" y="5325"/>
                    <a:pt x="4127" y="5105"/>
                  </a:cubicBezTo>
                  <a:cubicBezTo>
                    <a:pt x="4127" y="4916"/>
                    <a:pt x="4285" y="4758"/>
                    <a:pt x="4474" y="4758"/>
                  </a:cubicBezTo>
                  <a:close/>
                  <a:moveTo>
                    <a:pt x="3151" y="4758"/>
                  </a:moveTo>
                  <a:cubicBezTo>
                    <a:pt x="3340" y="4758"/>
                    <a:pt x="3497" y="4916"/>
                    <a:pt x="3497" y="5105"/>
                  </a:cubicBezTo>
                  <a:lnTo>
                    <a:pt x="3497" y="6491"/>
                  </a:lnTo>
                  <a:cubicBezTo>
                    <a:pt x="3497" y="6680"/>
                    <a:pt x="3340" y="6837"/>
                    <a:pt x="3151" y="6837"/>
                  </a:cubicBezTo>
                  <a:lnTo>
                    <a:pt x="1764" y="6837"/>
                  </a:lnTo>
                  <a:cubicBezTo>
                    <a:pt x="1575" y="6837"/>
                    <a:pt x="1418" y="6680"/>
                    <a:pt x="1418" y="6491"/>
                  </a:cubicBezTo>
                  <a:lnTo>
                    <a:pt x="1418" y="5105"/>
                  </a:lnTo>
                  <a:cubicBezTo>
                    <a:pt x="1418" y="4916"/>
                    <a:pt x="1575" y="4758"/>
                    <a:pt x="1764" y="4758"/>
                  </a:cubicBezTo>
                  <a:close/>
                  <a:moveTo>
                    <a:pt x="5860" y="6144"/>
                  </a:moveTo>
                  <a:cubicBezTo>
                    <a:pt x="6049" y="6144"/>
                    <a:pt x="6207" y="6302"/>
                    <a:pt x="6207" y="6491"/>
                  </a:cubicBezTo>
                  <a:cubicBezTo>
                    <a:pt x="6207" y="6680"/>
                    <a:pt x="6049" y="6837"/>
                    <a:pt x="5860" y="6837"/>
                  </a:cubicBezTo>
                  <a:lnTo>
                    <a:pt x="4474" y="6837"/>
                  </a:lnTo>
                  <a:cubicBezTo>
                    <a:pt x="4285" y="6837"/>
                    <a:pt x="4127" y="6680"/>
                    <a:pt x="4127" y="6491"/>
                  </a:cubicBezTo>
                  <a:cubicBezTo>
                    <a:pt x="4127" y="6302"/>
                    <a:pt x="4285" y="6144"/>
                    <a:pt x="4474" y="6144"/>
                  </a:cubicBezTo>
                  <a:close/>
                  <a:moveTo>
                    <a:pt x="7183" y="7562"/>
                  </a:moveTo>
                  <a:cubicBezTo>
                    <a:pt x="7404" y="7562"/>
                    <a:pt x="7561" y="7720"/>
                    <a:pt x="7561" y="7909"/>
                  </a:cubicBezTo>
                  <a:cubicBezTo>
                    <a:pt x="7561" y="8098"/>
                    <a:pt x="7404" y="8255"/>
                    <a:pt x="7183" y="8255"/>
                  </a:cubicBezTo>
                  <a:lnTo>
                    <a:pt x="4474" y="8255"/>
                  </a:lnTo>
                  <a:cubicBezTo>
                    <a:pt x="4285" y="8255"/>
                    <a:pt x="4127" y="8098"/>
                    <a:pt x="4127" y="7909"/>
                  </a:cubicBezTo>
                  <a:cubicBezTo>
                    <a:pt x="4127" y="7720"/>
                    <a:pt x="4285" y="7562"/>
                    <a:pt x="4474" y="7562"/>
                  </a:cubicBezTo>
                  <a:close/>
                  <a:moveTo>
                    <a:pt x="3151" y="7531"/>
                  </a:moveTo>
                  <a:cubicBezTo>
                    <a:pt x="3340" y="7531"/>
                    <a:pt x="3497" y="7657"/>
                    <a:pt x="3497" y="7877"/>
                  </a:cubicBezTo>
                  <a:lnTo>
                    <a:pt x="3497" y="9232"/>
                  </a:lnTo>
                  <a:cubicBezTo>
                    <a:pt x="3497" y="9452"/>
                    <a:pt x="3340" y="9610"/>
                    <a:pt x="3151" y="9610"/>
                  </a:cubicBezTo>
                  <a:lnTo>
                    <a:pt x="1764" y="9610"/>
                  </a:lnTo>
                  <a:cubicBezTo>
                    <a:pt x="1575" y="9610"/>
                    <a:pt x="1418" y="9452"/>
                    <a:pt x="1418" y="9232"/>
                  </a:cubicBezTo>
                  <a:lnTo>
                    <a:pt x="1418" y="7877"/>
                  </a:lnTo>
                  <a:cubicBezTo>
                    <a:pt x="1418" y="7657"/>
                    <a:pt x="1575" y="7531"/>
                    <a:pt x="1764" y="7531"/>
                  </a:cubicBezTo>
                  <a:close/>
                  <a:moveTo>
                    <a:pt x="5860" y="8885"/>
                  </a:moveTo>
                  <a:cubicBezTo>
                    <a:pt x="6049" y="8885"/>
                    <a:pt x="6207" y="9043"/>
                    <a:pt x="6207" y="9232"/>
                  </a:cubicBezTo>
                  <a:cubicBezTo>
                    <a:pt x="6207" y="9452"/>
                    <a:pt x="6049" y="9610"/>
                    <a:pt x="5860" y="9610"/>
                  </a:cubicBezTo>
                  <a:lnTo>
                    <a:pt x="4474" y="9610"/>
                  </a:lnTo>
                  <a:cubicBezTo>
                    <a:pt x="4285" y="9610"/>
                    <a:pt x="4127" y="9452"/>
                    <a:pt x="4127" y="9232"/>
                  </a:cubicBezTo>
                  <a:cubicBezTo>
                    <a:pt x="4127" y="9043"/>
                    <a:pt x="4285" y="8885"/>
                    <a:pt x="4474" y="8885"/>
                  </a:cubicBezTo>
                  <a:close/>
                  <a:moveTo>
                    <a:pt x="1040" y="1"/>
                  </a:moveTo>
                  <a:cubicBezTo>
                    <a:pt x="504" y="1"/>
                    <a:pt x="0" y="473"/>
                    <a:pt x="0" y="1009"/>
                  </a:cubicBezTo>
                  <a:lnTo>
                    <a:pt x="0" y="9956"/>
                  </a:lnTo>
                  <a:cubicBezTo>
                    <a:pt x="32" y="10524"/>
                    <a:pt x="504" y="10996"/>
                    <a:pt x="1040" y="10996"/>
                  </a:cubicBezTo>
                  <a:lnTo>
                    <a:pt x="7908" y="10996"/>
                  </a:lnTo>
                  <a:cubicBezTo>
                    <a:pt x="8444" y="10996"/>
                    <a:pt x="8916" y="10524"/>
                    <a:pt x="8916" y="9956"/>
                  </a:cubicBezTo>
                  <a:lnTo>
                    <a:pt x="8916" y="1009"/>
                  </a:lnTo>
                  <a:cubicBezTo>
                    <a:pt x="8916" y="473"/>
                    <a:pt x="8444" y="1"/>
                    <a:pt x="7908" y="1"/>
                  </a:cubicBezTo>
                  <a:lnTo>
                    <a:pt x="7183" y="1"/>
                  </a:lnTo>
                  <a:lnTo>
                    <a:pt x="7183" y="347"/>
                  </a:lnTo>
                  <a:cubicBezTo>
                    <a:pt x="7183" y="915"/>
                    <a:pt x="6711" y="1387"/>
                    <a:pt x="6175" y="1387"/>
                  </a:cubicBezTo>
                  <a:lnTo>
                    <a:pt x="2741" y="1387"/>
                  </a:lnTo>
                  <a:cubicBezTo>
                    <a:pt x="2206" y="1387"/>
                    <a:pt x="1733" y="915"/>
                    <a:pt x="1733" y="347"/>
                  </a:cubicBezTo>
                  <a:lnTo>
                    <a:pt x="173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6528;p53">
              <a:extLst>
                <a:ext uri="{FF2B5EF4-FFF2-40B4-BE49-F238E27FC236}">
                  <a16:creationId xmlns:a16="http://schemas.microsoft.com/office/drawing/2014/main" id="{F9E3DB3C-71BA-0256-5765-2E3090AE9AA6}"/>
                </a:ext>
              </a:extLst>
            </p:cNvPr>
            <p:cNvSpPr/>
            <p:nvPr/>
          </p:nvSpPr>
          <p:spPr>
            <a:xfrm>
              <a:off x="-30853350" y="3295000"/>
              <a:ext cx="51225" cy="104000"/>
            </a:xfrm>
            <a:custGeom>
              <a:avLst/>
              <a:gdLst/>
              <a:ahLst/>
              <a:cxnLst/>
              <a:rect l="l" t="t" r="r" b="b"/>
              <a:pathLst>
                <a:path w="2049" h="4160" extrusionOk="0">
                  <a:moveTo>
                    <a:pt x="1" y="1"/>
                  </a:moveTo>
                  <a:lnTo>
                    <a:pt x="1" y="4160"/>
                  </a:lnTo>
                  <a:lnTo>
                    <a:pt x="2049" y="4160"/>
                  </a:lnTo>
                  <a:lnTo>
                    <a:pt x="204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6529;p53">
              <a:extLst>
                <a:ext uri="{FF2B5EF4-FFF2-40B4-BE49-F238E27FC236}">
                  <a16:creationId xmlns:a16="http://schemas.microsoft.com/office/drawing/2014/main" id="{CF0A72C0-B6A0-BF0E-659C-70A579122EEE}"/>
                </a:ext>
              </a:extLst>
            </p:cNvPr>
            <p:cNvSpPr/>
            <p:nvPr/>
          </p:nvSpPr>
          <p:spPr>
            <a:xfrm>
              <a:off x="-30853350" y="322727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2048"/>
                  </a:lnTo>
                  <a:lnTo>
                    <a:pt x="2049" y="2048"/>
                  </a:lnTo>
                  <a:lnTo>
                    <a:pt x="2049" y="1040"/>
                  </a:lnTo>
                  <a:cubicBezTo>
                    <a:pt x="2049" y="473"/>
                    <a:pt x="1576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6530;p53">
              <a:extLst>
                <a:ext uri="{FF2B5EF4-FFF2-40B4-BE49-F238E27FC236}">
                  <a16:creationId xmlns:a16="http://schemas.microsoft.com/office/drawing/2014/main" id="{EF8013EC-BAAE-D950-86C3-860D55202106}"/>
                </a:ext>
              </a:extLst>
            </p:cNvPr>
            <p:cNvSpPr/>
            <p:nvPr/>
          </p:nvSpPr>
          <p:spPr>
            <a:xfrm>
              <a:off x="-30851775" y="3416300"/>
              <a:ext cx="46500" cy="51225"/>
            </a:xfrm>
            <a:custGeom>
              <a:avLst/>
              <a:gdLst/>
              <a:ahLst/>
              <a:cxnLst/>
              <a:rect l="l" t="t" r="r" b="b"/>
              <a:pathLst>
                <a:path w="1860" h="2049" extrusionOk="0">
                  <a:moveTo>
                    <a:pt x="1" y="1"/>
                  </a:moveTo>
                  <a:lnTo>
                    <a:pt x="599" y="1796"/>
                  </a:lnTo>
                  <a:cubicBezTo>
                    <a:pt x="694" y="1985"/>
                    <a:pt x="788" y="2048"/>
                    <a:pt x="946" y="2048"/>
                  </a:cubicBezTo>
                  <a:cubicBezTo>
                    <a:pt x="1103" y="2048"/>
                    <a:pt x="1229" y="1985"/>
                    <a:pt x="1261" y="1796"/>
                  </a:cubicBezTo>
                  <a:lnTo>
                    <a:pt x="186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45" name="Google Shape;6531;p53">
            <a:extLst>
              <a:ext uri="{FF2B5EF4-FFF2-40B4-BE49-F238E27FC236}">
                <a16:creationId xmlns:a16="http://schemas.microsoft.com/office/drawing/2014/main" id="{C9AB9D71-5488-97A6-95BC-C08335EAC5E2}"/>
              </a:ext>
            </a:extLst>
          </p:cNvPr>
          <p:cNvGrpSpPr/>
          <p:nvPr/>
        </p:nvGrpSpPr>
        <p:grpSpPr>
          <a:xfrm>
            <a:off x="9067902" y="5191256"/>
            <a:ext cx="512074" cy="512865"/>
            <a:chOff x="-31093575" y="3552550"/>
            <a:chExt cx="291450" cy="291900"/>
          </a:xfrm>
          <a:solidFill>
            <a:srgbClr val="054B99"/>
          </a:solidFill>
        </p:grpSpPr>
        <p:sp>
          <p:nvSpPr>
            <p:cNvPr id="2646" name="Google Shape;6532;p53">
              <a:extLst>
                <a:ext uri="{FF2B5EF4-FFF2-40B4-BE49-F238E27FC236}">
                  <a16:creationId xmlns:a16="http://schemas.microsoft.com/office/drawing/2014/main" id="{01495B67-52EE-C549-D5C7-2BA773C68EF2}"/>
                </a:ext>
              </a:extLst>
            </p:cNvPr>
            <p:cNvSpPr/>
            <p:nvPr/>
          </p:nvSpPr>
          <p:spPr>
            <a:xfrm>
              <a:off x="-31011650" y="3745525"/>
              <a:ext cx="7900" cy="12625"/>
            </a:xfrm>
            <a:custGeom>
              <a:avLst/>
              <a:gdLst/>
              <a:ahLst/>
              <a:cxnLst/>
              <a:rect l="l" t="t" r="r" b="b"/>
              <a:pathLst>
                <a:path w="316" h="505" extrusionOk="0">
                  <a:moveTo>
                    <a:pt x="158" y="1"/>
                  </a:moveTo>
                  <a:lnTo>
                    <a:pt x="0" y="505"/>
                  </a:lnTo>
                  <a:lnTo>
                    <a:pt x="315" y="505"/>
                  </a:lnTo>
                  <a:lnTo>
                    <a:pt x="15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6533;p53">
              <a:extLst>
                <a:ext uri="{FF2B5EF4-FFF2-40B4-BE49-F238E27FC236}">
                  <a16:creationId xmlns:a16="http://schemas.microsoft.com/office/drawing/2014/main" id="{490450E5-A314-DEEB-AFEC-552EC626D716}"/>
                </a:ext>
              </a:extLst>
            </p:cNvPr>
            <p:cNvSpPr/>
            <p:nvPr/>
          </p:nvSpPr>
          <p:spPr>
            <a:xfrm>
              <a:off x="-31093575" y="3671500"/>
              <a:ext cx="171725" cy="172950"/>
            </a:xfrm>
            <a:custGeom>
              <a:avLst/>
              <a:gdLst/>
              <a:ahLst/>
              <a:cxnLst/>
              <a:rect l="l" t="t" r="r" b="b"/>
              <a:pathLst>
                <a:path w="6869" h="6918" extrusionOk="0">
                  <a:moveTo>
                    <a:pt x="3427" y="1449"/>
                  </a:moveTo>
                  <a:cubicBezTo>
                    <a:pt x="3569" y="1449"/>
                    <a:pt x="3718" y="1512"/>
                    <a:pt x="3781" y="1638"/>
                  </a:cubicBezTo>
                  <a:lnTo>
                    <a:pt x="4317" y="3466"/>
                  </a:lnTo>
                  <a:lnTo>
                    <a:pt x="4474" y="3466"/>
                  </a:lnTo>
                  <a:cubicBezTo>
                    <a:pt x="4695" y="3466"/>
                    <a:pt x="4852" y="3623"/>
                    <a:pt x="4852" y="3812"/>
                  </a:cubicBezTo>
                  <a:cubicBezTo>
                    <a:pt x="4852" y="3970"/>
                    <a:pt x="4726" y="4127"/>
                    <a:pt x="4537" y="4127"/>
                  </a:cubicBezTo>
                  <a:lnTo>
                    <a:pt x="4789" y="5072"/>
                  </a:lnTo>
                  <a:cubicBezTo>
                    <a:pt x="4852" y="5262"/>
                    <a:pt x="4758" y="5419"/>
                    <a:pt x="4569" y="5514"/>
                  </a:cubicBezTo>
                  <a:cubicBezTo>
                    <a:pt x="4545" y="5518"/>
                    <a:pt x="4521" y="5520"/>
                    <a:pt x="4498" y="5520"/>
                  </a:cubicBezTo>
                  <a:cubicBezTo>
                    <a:pt x="4341" y="5520"/>
                    <a:pt x="4210" y="5427"/>
                    <a:pt x="4128" y="5262"/>
                  </a:cubicBezTo>
                  <a:lnTo>
                    <a:pt x="3781" y="4127"/>
                  </a:lnTo>
                  <a:lnTo>
                    <a:pt x="3057" y="4127"/>
                  </a:lnTo>
                  <a:lnTo>
                    <a:pt x="2710" y="5262"/>
                  </a:lnTo>
                  <a:cubicBezTo>
                    <a:pt x="2683" y="5427"/>
                    <a:pt x="2535" y="5520"/>
                    <a:pt x="2351" y="5520"/>
                  </a:cubicBezTo>
                  <a:cubicBezTo>
                    <a:pt x="2325" y="5520"/>
                    <a:pt x="2297" y="5518"/>
                    <a:pt x="2269" y="5514"/>
                  </a:cubicBezTo>
                  <a:cubicBezTo>
                    <a:pt x="2080" y="5451"/>
                    <a:pt x="2017" y="5262"/>
                    <a:pt x="2049" y="5072"/>
                  </a:cubicBezTo>
                  <a:lnTo>
                    <a:pt x="2332" y="4127"/>
                  </a:lnTo>
                  <a:cubicBezTo>
                    <a:pt x="2175" y="4096"/>
                    <a:pt x="2017" y="3970"/>
                    <a:pt x="2017" y="3812"/>
                  </a:cubicBezTo>
                  <a:cubicBezTo>
                    <a:pt x="2049" y="3623"/>
                    <a:pt x="2206" y="3466"/>
                    <a:pt x="2395" y="3466"/>
                  </a:cubicBezTo>
                  <a:lnTo>
                    <a:pt x="2553" y="3466"/>
                  </a:lnTo>
                  <a:lnTo>
                    <a:pt x="3120" y="1638"/>
                  </a:lnTo>
                  <a:cubicBezTo>
                    <a:pt x="3151" y="1512"/>
                    <a:pt x="3285" y="1449"/>
                    <a:pt x="3427" y="1449"/>
                  </a:cubicBezTo>
                  <a:close/>
                  <a:moveTo>
                    <a:pt x="3435" y="0"/>
                  </a:moveTo>
                  <a:cubicBezTo>
                    <a:pt x="1544" y="0"/>
                    <a:pt x="1" y="1544"/>
                    <a:pt x="1" y="3434"/>
                  </a:cubicBezTo>
                  <a:cubicBezTo>
                    <a:pt x="1" y="5356"/>
                    <a:pt x="1544" y="6900"/>
                    <a:pt x="3435" y="6900"/>
                  </a:cubicBezTo>
                  <a:cubicBezTo>
                    <a:pt x="4065" y="6900"/>
                    <a:pt x="4632" y="6742"/>
                    <a:pt x="5168" y="6427"/>
                  </a:cubicBezTo>
                  <a:lnTo>
                    <a:pt x="6365" y="6900"/>
                  </a:lnTo>
                  <a:cubicBezTo>
                    <a:pt x="6407" y="6910"/>
                    <a:pt x="6449" y="6917"/>
                    <a:pt x="6491" y="6917"/>
                  </a:cubicBezTo>
                  <a:cubicBezTo>
                    <a:pt x="6575" y="6917"/>
                    <a:pt x="6659" y="6889"/>
                    <a:pt x="6743" y="6805"/>
                  </a:cubicBezTo>
                  <a:cubicBezTo>
                    <a:pt x="6806" y="6742"/>
                    <a:pt x="6869" y="6616"/>
                    <a:pt x="6869" y="6459"/>
                  </a:cubicBezTo>
                  <a:lnTo>
                    <a:pt x="6491" y="5009"/>
                  </a:lnTo>
                  <a:cubicBezTo>
                    <a:pt x="6743" y="4537"/>
                    <a:pt x="6869" y="4001"/>
                    <a:pt x="6869" y="3466"/>
                  </a:cubicBezTo>
                  <a:cubicBezTo>
                    <a:pt x="6869" y="3119"/>
                    <a:pt x="6774" y="2804"/>
                    <a:pt x="6711" y="2489"/>
                  </a:cubicBezTo>
                  <a:cubicBezTo>
                    <a:pt x="6617" y="2426"/>
                    <a:pt x="6491" y="2395"/>
                    <a:pt x="6428" y="2363"/>
                  </a:cubicBezTo>
                  <a:lnTo>
                    <a:pt x="5514" y="2710"/>
                  </a:lnTo>
                  <a:cubicBezTo>
                    <a:pt x="5389" y="2755"/>
                    <a:pt x="5256" y="2780"/>
                    <a:pt x="5125" y="2780"/>
                  </a:cubicBezTo>
                  <a:cubicBezTo>
                    <a:pt x="4892" y="2780"/>
                    <a:pt x="4667" y="2702"/>
                    <a:pt x="4506" y="2521"/>
                  </a:cubicBezTo>
                  <a:cubicBezTo>
                    <a:pt x="4222" y="2269"/>
                    <a:pt x="4096" y="1891"/>
                    <a:pt x="4159" y="1481"/>
                  </a:cubicBezTo>
                  <a:lnTo>
                    <a:pt x="4443" y="221"/>
                  </a:lnTo>
                  <a:cubicBezTo>
                    <a:pt x="4443" y="189"/>
                    <a:pt x="4443" y="189"/>
                    <a:pt x="4411" y="158"/>
                  </a:cubicBezTo>
                  <a:cubicBezTo>
                    <a:pt x="4096" y="63"/>
                    <a:pt x="3781" y="0"/>
                    <a:pt x="3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6534;p53">
              <a:extLst>
                <a:ext uri="{FF2B5EF4-FFF2-40B4-BE49-F238E27FC236}">
                  <a16:creationId xmlns:a16="http://schemas.microsoft.com/office/drawing/2014/main" id="{02E680D4-E0F1-C94B-0570-E4333D163F45}"/>
                </a:ext>
              </a:extLst>
            </p:cNvPr>
            <p:cNvSpPr/>
            <p:nvPr/>
          </p:nvSpPr>
          <p:spPr>
            <a:xfrm>
              <a:off x="-30895875" y="3621075"/>
              <a:ext cx="15775" cy="26025"/>
            </a:xfrm>
            <a:custGeom>
              <a:avLst/>
              <a:gdLst/>
              <a:ahLst/>
              <a:cxnLst/>
              <a:rect l="l" t="t" r="r" b="b"/>
              <a:pathLst>
                <a:path w="631" h="1041" extrusionOk="0">
                  <a:moveTo>
                    <a:pt x="0" y="1"/>
                  </a:moveTo>
                  <a:cubicBezTo>
                    <a:pt x="32" y="410"/>
                    <a:pt x="126" y="694"/>
                    <a:pt x="315" y="1041"/>
                  </a:cubicBezTo>
                  <a:cubicBezTo>
                    <a:pt x="473" y="694"/>
                    <a:pt x="599" y="347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6535;p53">
              <a:extLst>
                <a:ext uri="{FF2B5EF4-FFF2-40B4-BE49-F238E27FC236}">
                  <a16:creationId xmlns:a16="http://schemas.microsoft.com/office/drawing/2014/main" id="{1DB9D13B-F4AB-17C3-A9F5-813A3F0CA421}"/>
                </a:ext>
              </a:extLst>
            </p:cNvPr>
            <p:cNvSpPr/>
            <p:nvPr/>
          </p:nvSpPr>
          <p:spPr>
            <a:xfrm>
              <a:off x="-30974650" y="3552550"/>
              <a:ext cx="172525" cy="172400"/>
            </a:xfrm>
            <a:custGeom>
              <a:avLst/>
              <a:gdLst/>
              <a:ahLst/>
              <a:cxnLst/>
              <a:rect l="l" t="t" r="r" b="b"/>
              <a:pathLst>
                <a:path w="6901" h="6896" extrusionOk="0">
                  <a:moveTo>
                    <a:pt x="3435" y="1356"/>
                  </a:moveTo>
                  <a:cubicBezTo>
                    <a:pt x="3624" y="1356"/>
                    <a:pt x="3782" y="1513"/>
                    <a:pt x="3782" y="1734"/>
                  </a:cubicBezTo>
                  <a:lnTo>
                    <a:pt x="3782" y="2080"/>
                  </a:lnTo>
                  <a:lnTo>
                    <a:pt x="4821" y="2080"/>
                  </a:lnTo>
                  <a:cubicBezTo>
                    <a:pt x="5010" y="2080"/>
                    <a:pt x="5168" y="2238"/>
                    <a:pt x="5168" y="2427"/>
                  </a:cubicBezTo>
                  <a:cubicBezTo>
                    <a:pt x="5168" y="2616"/>
                    <a:pt x="5010" y="2742"/>
                    <a:pt x="4821" y="2742"/>
                  </a:cubicBezTo>
                  <a:lnTo>
                    <a:pt x="4412" y="2742"/>
                  </a:lnTo>
                  <a:cubicBezTo>
                    <a:pt x="4380" y="3341"/>
                    <a:pt x="4191" y="3876"/>
                    <a:pt x="3876" y="4412"/>
                  </a:cubicBezTo>
                  <a:cubicBezTo>
                    <a:pt x="3908" y="4443"/>
                    <a:pt x="3908" y="4475"/>
                    <a:pt x="3939" y="4506"/>
                  </a:cubicBezTo>
                  <a:lnTo>
                    <a:pt x="4349" y="4916"/>
                  </a:lnTo>
                  <a:cubicBezTo>
                    <a:pt x="4443" y="5042"/>
                    <a:pt x="4443" y="5262"/>
                    <a:pt x="4349" y="5388"/>
                  </a:cubicBezTo>
                  <a:cubicBezTo>
                    <a:pt x="4286" y="5451"/>
                    <a:pt x="4191" y="5483"/>
                    <a:pt x="4101" y="5483"/>
                  </a:cubicBezTo>
                  <a:cubicBezTo>
                    <a:pt x="4010" y="5483"/>
                    <a:pt x="3923" y="5451"/>
                    <a:pt x="3876" y="5388"/>
                  </a:cubicBezTo>
                  <a:lnTo>
                    <a:pt x="3466" y="4979"/>
                  </a:lnTo>
                  <a:lnTo>
                    <a:pt x="3435" y="4947"/>
                  </a:lnTo>
                  <a:lnTo>
                    <a:pt x="3403" y="4979"/>
                  </a:lnTo>
                  <a:lnTo>
                    <a:pt x="2994" y="5388"/>
                  </a:lnTo>
                  <a:cubicBezTo>
                    <a:pt x="2931" y="5451"/>
                    <a:pt x="2844" y="5483"/>
                    <a:pt x="2758" y="5483"/>
                  </a:cubicBezTo>
                  <a:cubicBezTo>
                    <a:pt x="2671" y="5483"/>
                    <a:pt x="2584" y="5451"/>
                    <a:pt x="2521" y="5388"/>
                  </a:cubicBezTo>
                  <a:cubicBezTo>
                    <a:pt x="2395" y="5262"/>
                    <a:pt x="2395" y="5042"/>
                    <a:pt x="2521" y="4916"/>
                  </a:cubicBezTo>
                  <a:lnTo>
                    <a:pt x="2931" y="4506"/>
                  </a:lnTo>
                  <a:cubicBezTo>
                    <a:pt x="2962" y="4475"/>
                    <a:pt x="2962" y="4443"/>
                    <a:pt x="2994" y="4412"/>
                  </a:cubicBezTo>
                  <a:cubicBezTo>
                    <a:pt x="2679" y="3939"/>
                    <a:pt x="2490" y="3341"/>
                    <a:pt x="2458" y="2742"/>
                  </a:cubicBezTo>
                  <a:lnTo>
                    <a:pt x="2049" y="2742"/>
                  </a:lnTo>
                  <a:cubicBezTo>
                    <a:pt x="1860" y="2742"/>
                    <a:pt x="1702" y="2584"/>
                    <a:pt x="1702" y="2395"/>
                  </a:cubicBezTo>
                  <a:cubicBezTo>
                    <a:pt x="1702" y="2206"/>
                    <a:pt x="1860" y="2049"/>
                    <a:pt x="2049" y="2049"/>
                  </a:cubicBezTo>
                  <a:lnTo>
                    <a:pt x="3088" y="2049"/>
                  </a:lnTo>
                  <a:lnTo>
                    <a:pt x="3088" y="1734"/>
                  </a:lnTo>
                  <a:cubicBezTo>
                    <a:pt x="3088" y="1513"/>
                    <a:pt x="3246" y="1356"/>
                    <a:pt x="3435" y="1356"/>
                  </a:cubicBezTo>
                  <a:close/>
                  <a:moveTo>
                    <a:pt x="3466" y="1"/>
                  </a:moveTo>
                  <a:cubicBezTo>
                    <a:pt x="1576" y="1"/>
                    <a:pt x="32" y="1576"/>
                    <a:pt x="32" y="3467"/>
                  </a:cubicBezTo>
                  <a:cubicBezTo>
                    <a:pt x="32" y="3971"/>
                    <a:pt x="158" y="4506"/>
                    <a:pt x="411" y="4979"/>
                  </a:cubicBezTo>
                  <a:lnTo>
                    <a:pt x="32" y="6459"/>
                  </a:lnTo>
                  <a:cubicBezTo>
                    <a:pt x="1" y="6554"/>
                    <a:pt x="32" y="6680"/>
                    <a:pt x="158" y="6806"/>
                  </a:cubicBezTo>
                  <a:cubicBezTo>
                    <a:pt x="225" y="6851"/>
                    <a:pt x="324" y="6895"/>
                    <a:pt x="420" y="6895"/>
                  </a:cubicBezTo>
                  <a:cubicBezTo>
                    <a:pt x="460" y="6895"/>
                    <a:pt x="500" y="6887"/>
                    <a:pt x="537" y="6869"/>
                  </a:cubicBezTo>
                  <a:lnTo>
                    <a:pt x="1734" y="6396"/>
                  </a:lnTo>
                  <a:cubicBezTo>
                    <a:pt x="2269" y="6712"/>
                    <a:pt x="2899" y="6869"/>
                    <a:pt x="3466" y="6869"/>
                  </a:cubicBezTo>
                  <a:cubicBezTo>
                    <a:pt x="5357" y="6869"/>
                    <a:pt x="6901" y="5357"/>
                    <a:pt x="6901" y="3435"/>
                  </a:cubicBezTo>
                  <a:cubicBezTo>
                    <a:pt x="6901" y="1576"/>
                    <a:pt x="5325" y="1"/>
                    <a:pt x="34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50" name="Google Shape;6536;p53">
            <a:extLst>
              <a:ext uri="{FF2B5EF4-FFF2-40B4-BE49-F238E27FC236}">
                <a16:creationId xmlns:a16="http://schemas.microsoft.com/office/drawing/2014/main" id="{3CDC7A24-9D76-4596-60D1-39680E348177}"/>
              </a:ext>
            </a:extLst>
          </p:cNvPr>
          <p:cNvGrpSpPr/>
          <p:nvPr/>
        </p:nvGrpSpPr>
        <p:grpSpPr>
          <a:xfrm>
            <a:off x="9067902" y="5822037"/>
            <a:ext cx="512074" cy="512030"/>
            <a:chOff x="-31093575" y="3911725"/>
            <a:chExt cx="291450" cy="291425"/>
          </a:xfrm>
          <a:solidFill>
            <a:srgbClr val="054B99"/>
          </a:solidFill>
        </p:grpSpPr>
        <p:sp>
          <p:nvSpPr>
            <p:cNvPr id="2651" name="Google Shape;6537;p53">
              <a:extLst>
                <a:ext uri="{FF2B5EF4-FFF2-40B4-BE49-F238E27FC236}">
                  <a16:creationId xmlns:a16="http://schemas.microsoft.com/office/drawing/2014/main" id="{A6AC34B2-1035-3CF7-B208-9AF02EF3F86C}"/>
                </a:ext>
              </a:extLst>
            </p:cNvPr>
            <p:cNvSpPr/>
            <p:nvPr/>
          </p:nvSpPr>
          <p:spPr>
            <a:xfrm>
              <a:off x="-31093575" y="3911725"/>
              <a:ext cx="291450" cy="291425"/>
            </a:xfrm>
            <a:custGeom>
              <a:avLst/>
              <a:gdLst/>
              <a:ahLst/>
              <a:cxnLst/>
              <a:rect l="l" t="t" r="r" b="b"/>
              <a:pathLst>
                <a:path w="11658" h="11657" extrusionOk="0">
                  <a:moveTo>
                    <a:pt x="5829" y="0"/>
                  </a:moveTo>
                  <a:cubicBezTo>
                    <a:pt x="3372" y="0"/>
                    <a:pt x="1261" y="1796"/>
                    <a:pt x="788" y="4159"/>
                  </a:cubicBezTo>
                  <a:cubicBezTo>
                    <a:pt x="347" y="4285"/>
                    <a:pt x="1" y="4694"/>
                    <a:pt x="1" y="5167"/>
                  </a:cubicBezTo>
                  <a:lnTo>
                    <a:pt x="1" y="7876"/>
                  </a:lnTo>
                  <a:cubicBezTo>
                    <a:pt x="1" y="8412"/>
                    <a:pt x="473" y="8885"/>
                    <a:pt x="1009" y="8885"/>
                  </a:cubicBezTo>
                  <a:lnTo>
                    <a:pt x="1702" y="8885"/>
                  </a:lnTo>
                  <a:cubicBezTo>
                    <a:pt x="1891" y="8885"/>
                    <a:pt x="2049" y="8727"/>
                    <a:pt x="2049" y="8538"/>
                  </a:cubicBezTo>
                  <a:lnTo>
                    <a:pt x="2049" y="4442"/>
                  </a:lnTo>
                  <a:cubicBezTo>
                    <a:pt x="2049" y="4253"/>
                    <a:pt x="1891" y="4096"/>
                    <a:pt x="1702" y="4096"/>
                  </a:cubicBezTo>
                  <a:lnTo>
                    <a:pt x="1481" y="4096"/>
                  </a:lnTo>
                  <a:cubicBezTo>
                    <a:pt x="1954" y="2111"/>
                    <a:pt x="3781" y="630"/>
                    <a:pt x="5829" y="630"/>
                  </a:cubicBezTo>
                  <a:cubicBezTo>
                    <a:pt x="7877" y="630"/>
                    <a:pt x="9673" y="2111"/>
                    <a:pt x="10145" y="4096"/>
                  </a:cubicBezTo>
                  <a:lnTo>
                    <a:pt x="9956" y="4096"/>
                  </a:lnTo>
                  <a:cubicBezTo>
                    <a:pt x="9767" y="4096"/>
                    <a:pt x="9610" y="4253"/>
                    <a:pt x="9610" y="4442"/>
                  </a:cubicBezTo>
                  <a:lnTo>
                    <a:pt x="9610" y="8538"/>
                  </a:lnTo>
                  <a:cubicBezTo>
                    <a:pt x="9610" y="8727"/>
                    <a:pt x="9767" y="8885"/>
                    <a:pt x="9956" y="8885"/>
                  </a:cubicBezTo>
                  <a:lnTo>
                    <a:pt x="10271" y="8885"/>
                  </a:lnTo>
                  <a:cubicBezTo>
                    <a:pt x="10114" y="9672"/>
                    <a:pt x="9421" y="10271"/>
                    <a:pt x="8570" y="10271"/>
                  </a:cubicBezTo>
                  <a:lnTo>
                    <a:pt x="6774" y="10271"/>
                  </a:lnTo>
                  <a:cubicBezTo>
                    <a:pt x="6617" y="9893"/>
                    <a:pt x="6270" y="9609"/>
                    <a:pt x="5829" y="9609"/>
                  </a:cubicBezTo>
                  <a:cubicBezTo>
                    <a:pt x="5262" y="9609"/>
                    <a:pt x="4789" y="10082"/>
                    <a:pt x="4789" y="10617"/>
                  </a:cubicBezTo>
                  <a:cubicBezTo>
                    <a:pt x="4789" y="11184"/>
                    <a:pt x="5262" y="11657"/>
                    <a:pt x="5829" y="11657"/>
                  </a:cubicBezTo>
                  <a:cubicBezTo>
                    <a:pt x="6270" y="11657"/>
                    <a:pt x="6648" y="11373"/>
                    <a:pt x="6774" y="10995"/>
                  </a:cubicBezTo>
                  <a:lnTo>
                    <a:pt x="8570" y="10995"/>
                  </a:lnTo>
                  <a:cubicBezTo>
                    <a:pt x="9799" y="10995"/>
                    <a:pt x="10775" y="10082"/>
                    <a:pt x="10933" y="8885"/>
                  </a:cubicBezTo>
                  <a:cubicBezTo>
                    <a:pt x="11342" y="8790"/>
                    <a:pt x="11658" y="8380"/>
                    <a:pt x="11658" y="7908"/>
                  </a:cubicBezTo>
                  <a:lnTo>
                    <a:pt x="11658" y="5198"/>
                  </a:lnTo>
                  <a:cubicBezTo>
                    <a:pt x="11658" y="4694"/>
                    <a:pt x="11311" y="4253"/>
                    <a:pt x="10870" y="4159"/>
                  </a:cubicBezTo>
                  <a:cubicBezTo>
                    <a:pt x="10397" y="1796"/>
                    <a:pt x="8255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6538;p53">
              <a:extLst>
                <a:ext uri="{FF2B5EF4-FFF2-40B4-BE49-F238E27FC236}">
                  <a16:creationId xmlns:a16="http://schemas.microsoft.com/office/drawing/2014/main" id="{6D070CA3-1F38-FA8A-5B5C-F55AC9E225AF}"/>
                </a:ext>
              </a:extLst>
            </p:cNvPr>
            <p:cNvSpPr/>
            <p:nvPr/>
          </p:nvSpPr>
          <p:spPr>
            <a:xfrm>
              <a:off x="-31025825" y="3980250"/>
              <a:ext cx="156750" cy="154250"/>
            </a:xfrm>
            <a:custGeom>
              <a:avLst/>
              <a:gdLst/>
              <a:ahLst/>
              <a:cxnLst/>
              <a:rect l="l" t="t" r="r" b="b"/>
              <a:pathLst>
                <a:path w="6270" h="6170" extrusionOk="0">
                  <a:moveTo>
                    <a:pt x="3119" y="1386"/>
                  </a:moveTo>
                  <a:cubicBezTo>
                    <a:pt x="3308" y="1386"/>
                    <a:pt x="3466" y="1544"/>
                    <a:pt x="3466" y="1733"/>
                  </a:cubicBezTo>
                  <a:cubicBezTo>
                    <a:pt x="3466" y="1953"/>
                    <a:pt x="3308" y="2079"/>
                    <a:pt x="3119" y="2079"/>
                  </a:cubicBezTo>
                  <a:cubicBezTo>
                    <a:pt x="2930" y="2079"/>
                    <a:pt x="2773" y="1953"/>
                    <a:pt x="2773" y="1733"/>
                  </a:cubicBezTo>
                  <a:cubicBezTo>
                    <a:pt x="2773" y="1544"/>
                    <a:pt x="2930" y="1386"/>
                    <a:pt x="3119" y="1386"/>
                  </a:cubicBezTo>
                  <a:close/>
                  <a:moveTo>
                    <a:pt x="3119" y="2741"/>
                  </a:moveTo>
                  <a:cubicBezTo>
                    <a:pt x="3308" y="2741"/>
                    <a:pt x="3466" y="2867"/>
                    <a:pt x="3466" y="3088"/>
                  </a:cubicBezTo>
                  <a:lnTo>
                    <a:pt x="3466" y="4474"/>
                  </a:lnTo>
                  <a:cubicBezTo>
                    <a:pt x="3466" y="4663"/>
                    <a:pt x="3308" y="4820"/>
                    <a:pt x="3119" y="4820"/>
                  </a:cubicBezTo>
                  <a:cubicBezTo>
                    <a:pt x="2930" y="4820"/>
                    <a:pt x="2773" y="4663"/>
                    <a:pt x="2773" y="4474"/>
                  </a:cubicBezTo>
                  <a:lnTo>
                    <a:pt x="2773" y="3088"/>
                  </a:lnTo>
                  <a:cubicBezTo>
                    <a:pt x="2773" y="2867"/>
                    <a:pt x="2930" y="2741"/>
                    <a:pt x="3119" y="2741"/>
                  </a:cubicBezTo>
                  <a:close/>
                  <a:moveTo>
                    <a:pt x="3151" y="0"/>
                  </a:moveTo>
                  <a:cubicBezTo>
                    <a:pt x="1449" y="0"/>
                    <a:pt x="63" y="1386"/>
                    <a:pt x="63" y="3088"/>
                  </a:cubicBezTo>
                  <a:cubicBezTo>
                    <a:pt x="63" y="3592"/>
                    <a:pt x="158" y="4096"/>
                    <a:pt x="441" y="4568"/>
                  </a:cubicBezTo>
                  <a:lnTo>
                    <a:pt x="63" y="5734"/>
                  </a:lnTo>
                  <a:cubicBezTo>
                    <a:pt x="0" y="5828"/>
                    <a:pt x="0" y="5955"/>
                    <a:pt x="126" y="6081"/>
                  </a:cubicBezTo>
                  <a:cubicBezTo>
                    <a:pt x="171" y="6125"/>
                    <a:pt x="263" y="6170"/>
                    <a:pt x="357" y="6170"/>
                  </a:cubicBezTo>
                  <a:cubicBezTo>
                    <a:pt x="396" y="6170"/>
                    <a:pt x="436" y="6162"/>
                    <a:pt x="473" y="6144"/>
                  </a:cubicBezTo>
                  <a:lnTo>
                    <a:pt x="1638" y="5765"/>
                  </a:lnTo>
                  <a:cubicBezTo>
                    <a:pt x="2079" y="6049"/>
                    <a:pt x="2615" y="6144"/>
                    <a:pt x="3151" y="6144"/>
                  </a:cubicBezTo>
                  <a:cubicBezTo>
                    <a:pt x="4852" y="6144"/>
                    <a:pt x="6270" y="4789"/>
                    <a:pt x="6270" y="3088"/>
                  </a:cubicBezTo>
                  <a:cubicBezTo>
                    <a:pt x="6270" y="1386"/>
                    <a:pt x="4852" y="0"/>
                    <a:pt x="31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53" name="Google Shape;6539;p53">
            <a:extLst>
              <a:ext uri="{FF2B5EF4-FFF2-40B4-BE49-F238E27FC236}">
                <a16:creationId xmlns:a16="http://schemas.microsoft.com/office/drawing/2014/main" id="{D2B46784-ACB7-D083-EC3D-0E4C965C12CB}"/>
              </a:ext>
            </a:extLst>
          </p:cNvPr>
          <p:cNvGrpSpPr/>
          <p:nvPr/>
        </p:nvGrpSpPr>
        <p:grpSpPr>
          <a:xfrm>
            <a:off x="11015435" y="4552350"/>
            <a:ext cx="516203" cy="513436"/>
            <a:chOff x="-29946000" y="3183175"/>
            <a:chExt cx="293800" cy="292225"/>
          </a:xfrm>
          <a:solidFill>
            <a:srgbClr val="054B99"/>
          </a:solidFill>
        </p:grpSpPr>
        <p:sp>
          <p:nvSpPr>
            <p:cNvPr id="2654" name="Google Shape;6540;p53">
              <a:extLst>
                <a:ext uri="{FF2B5EF4-FFF2-40B4-BE49-F238E27FC236}">
                  <a16:creationId xmlns:a16="http://schemas.microsoft.com/office/drawing/2014/main" id="{C2DC4C28-5F93-996B-7BD8-DCB23741FC0B}"/>
                </a:ext>
              </a:extLst>
            </p:cNvPr>
            <p:cNvSpPr/>
            <p:nvPr/>
          </p:nvSpPr>
          <p:spPr>
            <a:xfrm>
              <a:off x="-29839675" y="3355650"/>
              <a:ext cx="186700" cy="33900"/>
            </a:xfrm>
            <a:custGeom>
              <a:avLst/>
              <a:gdLst/>
              <a:ahLst/>
              <a:cxnLst/>
              <a:rect l="l" t="t" r="r" b="b"/>
              <a:pathLst>
                <a:path w="7468" h="1356" extrusionOk="0">
                  <a:moveTo>
                    <a:pt x="568" y="1"/>
                  </a:moveTo>
                  <a:cubicBezTo>
                    <a:pt x="568" y="505"/>
                    <a:pt x="379" y="977"/>
                    <a:pt x="1" y="1356"/>
                  </a:cubicBezTo>
                  <a:lnTo>
                    <a:pt x="7467" y="1356"/>
                  </a:lnTo>
                  <a:lnTo>
                    <a:pt x="746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6541;p53">
              <a:extLst>
                <a:ext uri="{FF2B5EF4-FFF2-40B4-BE49-F238E27FC236}">
                  <a16:creationId xmlns:a16="http://schemas.microsoft.com/office/drawing/2014/main" id="{7C87D3BD-0F71-7DC1-B2B0-4BDE091D0406}"/>
                </a:ext>
              </a:extLst>
            </p:cNvPr>
            <p:cNvSpPr/>
            <p:nvPr/>
          </p:nvSpPr>
          <p:spPr>
            <a:xfrm>
              <a:off x="-29824700" y="3406850"/>
              <a:ext cx="172500" cy="68550"/>
            </a:xfrm>
            <a:custGeom>
              <a:avLst/>
              <a:gdLst/>
              <a:ahLst/>
              <a:cxnLst/>
              <a:rect l="l" t="t" r="r" b="b"/>
              <a:pathLst>
                <a:path w="6900" h="2742" extrusionOk="0">
                  <a:moveTo>
                    <a:pt x="0" y="1"/>
                  </a:moveTo>
                  <a:cubicBezTo>
                    <a:pt x="662" y="505"/>
                    <a:pt x="1134" y="1292"/>
                    <a:pt x="1292" y="2237"/>
                  </a:cubicBezTo>
                  <a:cubicBezTo>
                    <a:pt x="1355" y="2395"/>
                    <a:pt x="1292" y="2584"/>
                    <a:pt x="1260" y="2742"/>
                  </a:cubicBezTo>
                  <a:lnTo>
                    <a:pt x="6553" y="2742"/>
                  </a:lnTo>
                  <a:cubicBezTo>
                    <a:pt x="6742" y="2742"/>
                    <a:pt x="6900" y="2584"/>
                    <a:pt x="6900" y="2395"/>
                  </a:cubicBezTo>
                  <a:lnTo>
                    <a:pt x="690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6542;p53">
              <a:extLst>
                <a:ext uri="{FF2B5EF4-FFF2-40B4-BE49-F238E27FC236}">
                  <a16:creationId xmlns:a16="http://schemas.microsoft.com/office/drawing/2014/main" id="{4B8D4645-0D46-6F75-84B2-C1F0731EABD5}"/>
                </a:ext>
              </a:extLst>
            </p:cNvPr>
            <p:cNvSpPr/>
            <p:nvPr/>
          </p:nvSpPr>
          <p:spPr>
            <a:xfrm>
              <a:off x="-29756975" y="3183175"/>
              <a:ext cx="69325" cy="68550"/>
            </a:xfrm>
            <a:custGeom>
              <a:avLst/>
              <a:gdLst/>
              <a:ahLst/>
              <a:cxnLst/>
              <a:rect l="l" t="t" r="r" b="b"/>
              <a:pathLst>
                <a:path w="2773" h="2742" extrusionOk="0">
                  <a:moveTo>
                    <a:pt x="1387" y="0"/>
                  </a:moveTo>
                  <a:cubicBezTo>
                    <a:pt x="631" y="0"/>
                    <a:pt x="1" y="630"/>
                    <a:pt x="1" y="1386"/>
                  </a:cubicBezTo>
                  <a:cubicBezTo>
                    <a:pt x="1" y="2111"/>
                    <a:pt x="631" y="2741"/>
                    <a:pt x="1387" y="2741"/>
                  </a:cubicBezTo>
                  <a:cubicBezTo>
                    <a:pt x="2143" y="2741"/>
                    <a:pt x="2773" y="2174"/>
                    <a:pt x="2773" y="1386"/>
                  </a:cubicBezTo>
                  <a:cubicBezTo>
                    <a:pt x="2773" y="630"/>
                    <a:pt x="2143" y="0"/>
                    <a:pt x="1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6543;p53">
              <a:extLst>
                <a:ext uri="{FF2B5EF4-FFF2-40B4-BE49-F238E27FC236}">
                  <a16:creationId xmlns:a16="http://schemas.microsoft.com/office/drawing/2014/main" id="{9B2D48AD-C2B2-5237-4C06-6C28FF008D35}"/>
                </a:ext>
              </a:extLst>
            </p:cNvPr>
            <p:cNvSpPr/>
            <p:nvPr/>
          </p:nvSpPr>
          <p:spPr>
            <a:xfrm>
              <a:off x="-29790850" y="3269025"/>
              <a:ext cx="137875" cy="68550"/>
            </a:xfrm>
            <a:custGeom>
              <a:avLst/>
              <a:gdLst/>
              <a:ahLst/>
              <a:cxnLst/>
              <a:rect l="l" t="t" r="r" b="b"/>
              <a:pathLst>
                <a:path w="5515" h="2742" extrusionOk="0">
                  <a:moveTo>
                    <a:pt x="2773" y="0"/>
                  </a:moveTo>
                  <a:cubicBezTo>
                    <a:pt x="1419" y="0"/>
                    <a:pt x="221" y="1040"/>
                    <a:pt x="32" y="2363"/>
                  </a:cubicBezTo>
                  <a:cubicBezTo>
                    <a:pt x="1" y="2552"/>
                    <a:pt x="158" y="2741"/>
                    <a:pt x="379" y="2741"/>
                  </a:cubicBezTo>
                  <a:lnTo>
                    <a:pt x="5136" y="2741"/>
                  </a:lnTo>
                  <a:cubicBezTo>
                    <a:pt x="5357" y="2741"/>
                    <a:pt x="5514" y="2552"/>
                    <a:pt x="5514" y="2363"/>
                  </a:cubicBezTo>
                  <a:cubicBezTo>
                    <a:pt x="5294" y="1008"/>
                    <a:pt x="4160" y="0"/>
                    <a:pt x="27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6544;p53">
              <a:extLst>
                <a:ext uri="{FF2B5EF4-FFF2-40B4-BE49-F238E27FC236}">
                  <a16:creationId xmlns:a16="http://schemas.microsoft.com/office/drawing/2014/main" id="{D20382D6-DFE8-E0F4-BF9C-E2D08C655719}"/>
                </a:ext>
              </a:extLst>
            </p:cNvPr>
            <p:cNvSpPr/>
            <p:nvPr/>
          </p:nvSpPr>
          <p:spPr>
            <a:xfrm>
              <a:off x="-29911350" y="3321000"/>
              <a:ext cx="69325" cy="68550"/>
            </a:xfrm>
            <a:custGeom>
              <a:avLst/>
              <a:gdLst/>
              <a:ahLst/>
              <a:cxnLst/>
              <a:rect l="l" t="t" r="r" b="b"/>
              <a:pathLst>
                <a:path w="2773" h="2742" extrusionOk="0">
                  <a:moveTo>
                    <a:pt x="1387" y="1"/>
                  </a:moveTo>
                  <a:cubicBezTo>
                    <a:pt x="631" y="1"/>
                    <a:pt x="1" y="599"/>
                    <a:pt x="1" y="1387"/>
                  </a:cubicBezTo>
                  <a:cubicBezTo>
                    <a:pt x="1" y="2143"/>
                    <a:pt x="631" y="2742"/>
                    <a:pt x="1387" y="2742"/>
                  </a:cubicBezTo>
                  <a:cubicBezTo>
                    <a:pt x="2143" y="2742"/>
                    <a:pt x="2773" y="2143"/>
                    <a:pt x="2773" y="1387"/>
                  </a:cubicBezTo>
                  <a:cubicBezTo>
                    <a:pt x="2773" y="599"/>
                    <a:pt x="2143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6545;p53">
              <a:extLst>
                <a:ext uri="{FF2B5EF4-FFF2-40B4-BE49-F238E27FC236}">
                  <a16:creationId xmlns:a16="http://schemas.microsoft.com/office/drawing/2014/main" id="{5EB1E38A-DA41-CBDF-EFC3-53FE8FD0FC2B}"/>
                </a:ext>
              </a:extLst>
            </p:cNvPr>
            <p:cNvSpPr/>
            <p:nvPr/>
          </p:nvSpPr>
          <p:spPr>
            <a:xfrm>
              <a:off x="-29946000" y="3406850"/>
              <a:ext cx="137075" cy="67775"/>
            </a:xfrm>
            <a:custGeom>
              <a:avLst/>
              <a:gdLst/>
              <a:ahLst/>
              <a:cxnLst/>
              <a:rect l="l" t="t" r="r" b="b"/>
              <a:pathLst>
                <a:path w="5483" h="2711" extrusionOk="0">
                  <a:moveTo>
                    <a:pt x="2773" y="1"/>
                  </a:moveTo>
                  <a:cubicBezTo>
                    <a:pt x="1387" y="1"/>
                    <a:pt x="252" y="1009"/>
                    <a:pt x="63" y="2300"/>
                  </a:cubicBezTo>
                  <a:cubicBezTo>
                    <a:pt x="0" y="2521"/>
                    <a:pt x="158" y="2710"/>
                    <a:pt x="410" y="2710"/>
                  </a:cubicBezTo>
                  <a:lnTo>
                    <a:pt x="5136" y="2710"/>
                  </a:lnTo>
                  <a:cubicBezTo>
                    <a:pt x="5325" y="2710"/>
                    <a:pt x="5482" y="2521"/>
                    <a:pt x="5482" y="2300"/>
                  </a:cubicBezTo>
                  <a:cubicBezTo>
                    <a:pt x="5293" y="1009"/>
                    <a:pt x="4159" y="1"/>
                    <a:pt x="27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60" name="Google Shape;6546;p53">
            <a:extLst>
              <a:ext uri="{FF2B5EF4-FFF2-40B4-BE49-F238E27FC236}">
                <a16:creationId xmlns:a16="http://schemas.microsoft.com/office/drawing/2014/main" id="{4176C0AB-FAE2-1C08-1E1F-4A9058505A91}"/>
              </a:ext>
            </a:extLst>
          </p:cNvPr>
          <p:cNvGrpSpPr/>
          <p:nvPr/>
        </p:nvGrpSpPr>
        <p:grpSpPr>
          <a:xfrm>
            <a:off x="3243296" y="4552656"/>
            <a:ext cx="518970" cy="512821"/>
            <a:chOff x="-34408675" y="3202075"/>
            <a:chExt cx="295375" cy="291875"/>
          </a:xfrm>
          <a:solidFill>
            <a:srgbClr val="054B99"/>
          </a:solidFill>
        </p:grpSpPr>
        <p:sp>
          <p:nvSpPr>
            <p:cNvPr id="2661" name="Google Shape;6547;p53">
              <a:extLst>
                <a:ext uri="{FF2B5EF4-FFF2-40B4-BE49-F238E27FC236}">
                  <a16:creationId xmlns:a16="http://schemas.microsoft.com/office/drawing/2014/main" id="{C38C8867-C3C6-F731-8C3B-062880351E2D}"/>
                </a:ext>
              </a:extLst>
            </p:cNvPr>
            <p:cNvSpPr/>
            <p:nvPr/>
          </p:nvSpPr>
          <p:spPr>
            <a:xfrm>
              <a:off x="-34274775" y="3202075"/>
              <a:ext cx="161475" cy="161475"/>
            </a:xfrm>
            <a:custGeom>
              <a:avLst/>
              <a:gdLst/>
              <a:ahLst/>
              <a:cxnLst/>
              <a:rect l="l" t="t" r="r" b="b"/>
              <a:pathLst>
                <a:path w="6459" h="6459" extrusionOk="0">
                  <a:moveTo>
                    <a:pt x="3718" y="0"/>
                  </a:moveTo>
                  <a:cubicBezTo>
                    <a:pt x="3560" y="0"/>
                    <a:pt x="3434" y="63"/>
                    <a:pt x="3403" y="189"/>
                  </a:cubicBezTo>
                  <a:cubicBezTo>
                    <a:pt x="3340" y="315"/>
                    <a:pt x="3340" y="473"/>
                    <a:pt x="3466" y="536"/>
                  </a:cubicBezTo>
                  <a:lnTo>
                    <a:pt x="4190" y="1261"/>
                  </a:lnTo>
                  <a:lnTo>
                    <a:pt x="1260" y="4159"/>
                  </a:lnTo>
                  <a:lnTo>
                    <a:pt x="567" y="3466"/>
                  </a:lnTo>
                  <a:cubicBezTo>
                    <a:pt x="496" y="3395"/>
                    <a:pt x="390" y="3360"/>
                    <a:pt x="288" y="3360"/>
                  </a:cubicBezTo>
                  <a:cubicBezTo>
                    <a:pt x="254" y="3360"/>
                    <a:pt x="221" y="3363"/>
                    <a:pt x="189" y="3371"/>
                  </a:cubicBezTo>
                  <a:cubicBezTo>
                    <a:pt x="95" y="3403"/>
                    <a:pt x="0" y="3560"/>
                    <a:pt x="0" y="3686"/>
                  </a:cubicBezTo>
                  <a:lnTo>
                    <a:pt x="0" y="6081"/>
                  </a:lnTo>
                  <a:cubicBezTo>
                    <a:pt x="0" y="6301"/>
                    <a:pt x="158" y="6459"/>
                    <a:pt x="347" y="6459"/>
                  </a:cubicBezTo>
                  <a:lnTo>
                    <a:pt x="2773" y="6459"/>
                  </a:lnTo>
                  <a:cubicBezTo>
                    <a:pt x="2930" y="6459"/>
                    <a:pt x="3025" y="6364"/>
                    <a:pt x="3088" y="6238"/>
                  </a:cubicBezTo>
                  <a:cubicBezTo>
                    <a:pt x="3119" y="6144"/>
                    <a:pt x="3119" y="5986"/>
                    <a:pt x="2993" y="5892"/>
                  </a:cubicBezTo>
                  <a:lnTo>
                    <a:pt x="2300" y="5199"/>
                  </a:lnTo>
                  <a:lnTo>
                    <a:pt x="5198" y="2269"/>
                  </a:lnTo>
                  <a:lnTo>
                    <a:pt x="5923" y="2993"/>
                  </a:lnTo>
                  <a:cubicBezTo>
                    <a:pt x="5969" y="3039"/>
                    <a:pt x="6066" y="3069"/>
                    <a:pt x="6164" y="3069"/>
                  </a:cubicBezTo>
                  <a:cubicBezTo>
                    <a:pt x="6200" y="3069"/>
                    <a:pt x="6236" y="3065"/>
                    <a:pt x="6270" y="3056"/>
                  </a:cubicBezTo>
                  <a:cubicBezTo>
                    <a:pt x="6396" y="3025"/>
                    <a:pt x="6459" y="2867"/>
                    <a:pt x="6459" y="2741"/>
                  </a:cubicBezTo>
                  <a:lnTo>
                    <a:pt x="6459" y="347"/>
                  </a:lnTo>
                  <a:cubicBezTo>
                    <a:pt x="6459" y="158"/>
                    <a:pt x="6301" y="0"/>
                    <a:pt x="61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6548;p53">
              <a:extLst>
                <a:ext uri="{FF2B5EF4-FFF2-40B4-BE49-F238E27FC236}">
                  <a16:creationId xmlns:a16="http://schemas.microsoft.com/office/drawing/2014/main" id="{B5F642C2-51AC-5571-C143-69DD20D30A4F}"/>
                </a:ext>
              </a:extLst>
            </p:cNvPr>
            <p:cNvSpPr/>
            <p:nvPr/>
          </p:nvSpPr>
          <p:spPr>
            <a:xfrm>
              <a:off x="-34378750" y="3263175"/>
              <a:ext cx="76425" cy="73600"/>
            </a:xfrm>
            <a:custGeom>
              <a:avLst/>
              <a:gdLst/>
              <a:ahLst/>
              <a:cxnLst/>
              <a:rect l="l" t="t" r="r" b="b"/>
              <a:pathLst>
                <a:path w="3057" h="2944" extrusionOk="0">
                  <a:moveTo>
                    <a:pt x="970" y="1"/>
                  </a:moveTo>
                  <a:cubicBezTo>
                    <a:pt x="685" y="1"/>
                    <a:pt x="405" y="114"/>
                    <a:pt x="221" y="297"/>
                  </a:cubicBezTo>
                  <a:lnTo>
                    <a:pt x="1" y="549"/>
                  </a:lnTo>
                  <a:lnTo>
                    <a:pt x="2395" y="2944"/>
                  </a:lnTo>
                  <a:lnTo>
                    <a:pt x="2678" y="2755"/>
                  </a:lnTo>
                  <a:cubicBezTo>
                    <a:pt x="3056" y="2345"/>
                    <a:pt x="3056" y="1683"/>
                    <a:pt x="2678" y="1274"/>
                  </a:cubicBezTo>
                  <a:lnTo>
                    <a:pt x="1670" y="297"/>
                  </a:lnTo>
                  <a:cubicBezTo>
                    <a:pt x="1478" y="90"/>
                    <a:pt x="1222" y="1"/>
                    <a:pt x="9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6549;p53">
              <a:extLst>
                <a:ext uri="{FF2B5EF4-FFF2-40B4-BE49-F238E27FC236}">
                  <a16:creationId xmlns:a16="http://schemas.microsoft.com/office/drawing/2014/main" id="{FAD9BAC9-B3E9-443F-9EAF-E2C744BC3571}"/>
                </a:ext>
              </a:extLst>
            </p:cNvPr>
            <p:cNvSpPr/>
            <p:nvPr/>
          </p:nvSpPr>
          <p:spPr>
            <a:xfrm>
              <a:off x="-34250375" y="3392300"/>
              <a:ext cx="77225" cy="74425"/>
            </a:xfrm>
            <a:custGeom>
              <a:avLst/>
              <a:gdLst/>
              <a:ahLst/>
              <a:cxnLst/>
              <a:rect l="l" t="t" r="r" b="b"/>
              <a:pathLst>
                <a:path w="3089" h="2977" extrusionOk="0">
                  <a:moveTo>
                    <a:pt x="999" y="0"/>
                  </a:moveTo>
                  <a:cubicBezTo>
                    <a:pt x="787" y="0"/>
                    <a:pt x="577" y="66"/>
                    <a:pt x="410" y="205"/>
                  </a:cubicBezTo>
                  <a:cubicBezTo>
                    <a:pt x="379" y="205"/>
                    <a:pt x="316" y="268"/>
                    <a:pt x="284" y="299"/>
                  </a:cubicBezTo>
                  <a:lnTo>
                    <a:pt x="1" y="583"/>
                  </a:lnTo>
                  <a:lnTo>
                    <a:pt x="2427" y="2977"/>
                  </a:lnTo>
                  <a:lnTo>
                    <a:pt x="2679" y="2693"/>
                  </a:lnTo>
                  <a:cubicBezTo>
                    <a:pt x="3088" y="2315"/>
                    <a:pt x="3088" y="1622"/>
                    <a:pt x="2679" y="1244"/>
                  </a:cubicBezTo>
                  <a:lnTo>
                    <a:pt x="1734" y="299"/>
                  </a:lnTo>
                  <a:cubicBezTo>
                    <a:pt x="1540" y="105"/>
                    <a:pt x="1267" y="0"/>
                    <a:pt x="9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6550;p53">
              <a:extLst>
                <a:ext uri="{FF2B5EF4-FFF2-40B4-BE49-F238E27FC236}">
                  <a16:creationId xmlns:a16="http://schemas.microsoft.com/office/drawing/2014/main" id="{36831C94-58DD-66F8-6E5D-32279EE497E6}"/>
                </a:ext>
              </a:extLst>
            </p:cNvPr>
            <p:cNvSpPr/>
            <p:nvPr/>
          </p:nvSpPr>
          <p:spPr>
            <a:xfrm>
              <a:off x="-34408675" y="3290275"/>
              <a:ext cx="207150" cy="203675"/>
            </a:xfrm>
            <a:custGeom>
              <a:avLst/>
              <a:gdLst/>
              <a:ahLst/>
              <a:cxnLst/>
              <a:rect l="l" t="t" r="r" b="b"/>
              <a:pathLst>
                <a:path w="8286" h="8147" extrusionOk="0">
                  <a:moveTo>
                    <a:pt x="725" y="1"/>
                  </a:moveTo>
                  <a:cubicBezTo>
                    <a:pt x="95" y="631"/>
                    <a:pt x="0" y="1387"/>
                    <a:pt x="284" y="2017"/>
                  </a:cubicBezTo>
                  <a:cubicBezTo>
                    <a:pt x="1387" y="4223"/>
                    <a:pt x="3938" y="6774"/>
                    <a:pt x="6270" y="7972"/>
                  </a:cubicBezTo>
                  <a:cubicBezTo>
                    <a:pt x="6499" y="8086"/>
                    <a:pt x="6745" y="8147"/>
                    <a:pt x="6996" y="8147"/>
                  </a:cubicBezTo>
                  <a:cubicBezTo>
                    <a:pt x="7434" y="8147"/>
                    <a:pt x="7886" y="7963"/>
                    <a:pt x="8286" y="7562"/>
                  </a:cubicBez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65" name="Google Shape;6551;p53">
            <a:extLst>
              <a:ext uri="{FF2B5EF4-FFF2-40B4-BE49-F238E27FC236}">
                <a16:creationId xmlns:a16="http://schemas.microsoft.com/office/drawing/2014/main" id="{3F759E55-7155-493A-D82E-57A094C131BB}"/>
              </a:ext>
            </a:extLst>
          </p:cNvPr>
          <p:cNvGrpSpPr/>
          <p:nvPr/>
        </p:nvGrpSpPr>
        <p:grpSpPr>
          <a:xfrm>
            <a:off x="3246064" y="5189763"/>
            <a:ext cx="513436" cy="515852"/>
            <a:chOff x="-34405525" y="3558075"/>
            <a:chExt cx="292225" cy="293600"/>
          </a:xfrm>
          <a:solidFill>
            <a:srgbClr val="054B99"/>
          </a:solidFill>
        </p:grpSpPr>
        <p:sp>
          <p:nvSpPr>
            <p:cNvPr id="2666" name="Google Shape;6552;p53">
              <a:extLst>
                <a:ext uri="{FF2B5EF4-FFF2-40B4-BE49-F238E27FC236}">
                  <a16:creationId xmlns:a16="http://schemas.microsoft.com/office/drawing/2014/main" id="{4D00619A-E9F8-0495-5061-467A126642BD}"/>
                </a:ext>
              </a:extLst>
            </p:cNvPr>
            <p:cNvSpPr/>
            <p:nvPr/>
          </p:nvSpPr>
          <p:spPr>
            <a:xfrm>
              <a:off x="-34303150" y="3663825"/>
              <a:ext cx="189850" cy="187850"/>
            </a:xfrm>
            <a:custGeom>
              <a:avLst/>
              <a:gdLst/>
              <a:ahLst/>
              <a:cxnLst/>
              <a:rect l="l" t="t" r="r" b="b"/>
              <a:pathLst>
                <a:path w="7594" h="7514" extrusionOk="0">
                  <a:moveTo>
                    <a:pt x="5487" y="0"/>
                  </a:moveTo>
                  <a:cubicBezTo>
                    <a:pt x="5380" y="0"/>
                    <a:pt x="5278" y="8"/>
                    <a:pt x="5168" y="24"/>
                  </a:cubicBezTo>
                  <a:cubicBezTo>
                    <a:pt x="4349" y="181"/>
                    <a:pt x="3656" y="843"/>
                    <a:pt x="3561" y="1630"/>
                  </a:cubicBezTo>
                  <a:cubicBezTo>
                    <a:pt x="3467" y="2198"/>
                    <a:pt x="3561" y="2513"/>
                    <a:pt x="3719" y="2891"/>
                  </a:cubicBezTo>
                  <a:lnTo>
                    <a:pt x="285" y="6325"/>
                  </a:lnTo>
                  <a:cubicBezTo>
                    <a:pt x="1" y="6608"/>
                    <a:pt x="1" y="7049"/>
                    <a:pt x="285" y="7301"/>
                  </a:cubicBezTo>
                  <a:cubicBezTo>
                    <a:pt x="426" y="7443"/>
                    <a:pt x="600" y="7514"/>
                    <a:pt x="773" y="7514"/>
                  </a:cubicBezTo>
                  <a:cubicBezTo>
                    <a:pt x="946" y="7514"/>
                    <a:pt x="1119" y="7443"/>
                    <a:pt x="1261" y="7301"/>
                  </a:cubicBezTo>
                  <a:lnTo>
                    <a:pt x="4695" y="3899"/>
                  </a:lnTo>
                  <a:cubicBezTo>
                    <a:pt x="5022" y="4016"/>
                    <a:pt x="5280" y="4080"/>
                    <a:pt x="5597" y="4080"/>
                  </a:cubicBezTo>
                  <a:cubicBezTo>
                    <a:pt x="5708" y="4080"/>
                    <a:pt x="5825" y="4073"/>
                    <a:pt x="5955" y="4056"/>
                  </a:cubicBezTo>
                  <a:cubicBezTo>
                    <a:pt x="6775" y="3899"/>
                    <a:pt x="7436" y="3206"/>
                    <a:pt x="7562" y="2418"/>
                  </a:cubicBezTo>
                  <a:cubicBezTo>
                    <a:pt x="7594" y="2198"/>
                    <a:pt x="7594" y="1945"/>
                    <a:pt x="7562" y="1756"/>
                  </a:cubicBezTo>
                  <a:cubicBezTo>
                    <a:pt x="7562" y="1630"/>
                    <a:pt x="7436" y="1504"/>
                    <a:pt x="7310" y="1473"/>
                  </a:cubicBezTo>
                  <a:cubicBezTo>
                    <a:pt x="7287" y="1465"/>
                    <a:pt x="7259" y="1461"/>
                    <a:pt x="7229" y="1461"/>
                  </a:cubicBezTo>
                  <a:cubicBezTo>
                    <a:pt x="7141" y="1461"/>
                    <a:pt x="7034" y="1497"/>
                    <a:pt x="6964" y="1567"/>
                  </a:cubicBezTo>
                  <a:lnTo>
                    <a:pt x="6491" y="2040"/>
                  </a:lnTo>
                  <a:cubicBezTo>
                    <a:pt x="6365" y="2166"/>
                    <a:pt x="6192" y="2229"/>
                    <a:pt x="6014" y="2229"/>
                  </a:cubicBezTo>
                  <a:cubicBezTo>
                    <a:pt x="5837" y="2229"/>
                    <a:pt x="5656" y="2166"/>
                    <a:pt x="5514" y="2040"/>
                  </a:cubicBezTo>
                  <a:cubicBezTo>
                    <a:pt x="5231" y="1756"/>
                    <a:pt x="5231" y="1315"/>
                    <a:pt x="5514" y="1032"/>
                  </a:cubicBezTo>
                  <a:lnTo>
                    <a:pt x="6018" y="622"/>
                  </a:lnTo>
                  <a:cubicBezTo>
                    <a:pt x="6113" y="528"/>
                    <a:pt x="6144" y="370"/>
                    <a:pt x="6113" y="276"/>
                  </a:cubicBezTo>
                  <a:cubicBezTo>
                    <a:pt x="6050" y="150"/>
                    <a:pt x="5955" y="55"/>
                    <a:pt x="5829" y="24"/>
                  </a:cubicBezTo>
                  <a:cubicBezTo>
                    <a:pt x="5703" y="8"/>
                    <a:pt x="5593" y="0"/>
                    <a:pt x="54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6553;p53">
              <a:extLst>
                <a:ext uri="{FF2B5EF4-FFF2-40B4-BE49-F238E27FC236}">
                  <a16:creationId xmlns:a16="http://schemas.microsoft.com/office/drawing/2014/main" id="{A96CF7A4-4115-6116-2D52-F49FC8D1D209}"/>
                </a:ext>
              </a:extLst>
            </p:cNvPr>
            <p:cNvSpPr/>
            <p:nvPr/>
          </p:nvSpPr>
          <p:spPr>
            <a:xfrm>
              <a:off x="-34250375" y="3565950"/>
              <a:ext cx="46500" cy="46500"/>
            </a:xfrm>
            <a:custGeom>
              <a:avLst/>
              <a:gdLst/>
              <a:ahLst/>
              <a:cxnLst/>
              <a:rect l="l" t="t" r="r" b="b"/>
              <a:pathLst>
                <a:path w="1860" h="1860" extrusionOk="0">
                  <a:moveTo>
                    <a:pt x="1" y="1"/>
                  </a:moveTo>
                  <a:lnTo>
                    <a:pt x="1" y="1859"/>
                  </a:lnTo>
                  <a:lnTo>
                    <a:pt x="1860" y="1859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6554;p53">
              <a:extLst>
                <a:ext uri="{FF2B5EF4-FFF2-40B4-BE49-F238E27FC236}">
                  <a16:creationId xmlns:a16="http://schemas.microsoft.com/office/drawing/2014/main" id="{725C62C3-2C51-BD0C-67A8-C27E95BCC201}"/>
                </a:ext>
              </a:extLst>
            </p:cNvPr>
            <p:cNvSpPr/>
            <p:nvPr/>
          </p:nvSpPr>
          <p:spPr>
            <a:xfrm>
              <a:off x="-34405525" y="3558075"/>
              <a:ext cx="206375" cy="276475"/>
            </a:xfrm>
            <a:custGeom>
              <a:avLst/>
              <a:gdLst/>
              <a:ahLst/>
              <a:cxnLst/>
              <a:rect l="l" t="t" r="r" b="b"/>
              <a:pathLst>
                <a:path w="8255" h="11059" extrusionOk="0">
                  <a:moveTo>
                    <a:pt x="3812" y="1450"/>
                  </a:moveTo>
                  <a:cubicBezTo>
                    <a:pt x="4001" y="1450"/>
                    <a:pt x="4159" y="1607"/>
                    <a:pt x="4159" y="1796"/>
                  </a:cubicBezTo>
                  <a:cubicBezTo>
                    <a:pt x="4159" y="2017"/>
                    <a:pt x="4001" y="2174"/>
                    <a:pt x="3812" y="2174"/>
                  </a:cubicBezTo>
                  <a:cubicBezTo>
                    <a:pt x="3623" y="2174"/>
                    <a:pt x="3466" y="2017"/>
                    <a:pt x="3466" y="1796"/>
                  </a:cubicBezTo>
                  <a:cubicBezTo>
                    <a:pt x="3466" y="1607"/>
                    <a:pt x="3623" y="1450"/>
                    <a:pt x="3812" y="1450"/>
                  </a:cubicBezTo>
                  <a:close/>
                  <a:moveTo>
                    <a:pt x="3812" y="2836"/>
                  </a:moveTo>
                  <a:cubicBezTo>
                    <a:pt x="4001" y="2836"/>
                    <a:pt x="4159" y="2993"/>
                    <a:pt x="4159" y="3183"/>
                  </a:cubicBezTo>
                  <a:lnTo>
                    <a:pt x="4159" y="5293"/>
                  </a:lnTo>
                  <a:cubicBezTo>
                    <a:pt x="4159" y="5482"/>
                    <a:pt x="4001" y="5640"/>
                    <a:pt x="3812" y="5640"/>
                  </a:cubicBezTo>
                  <a:cubicBezTo>
                    <a:pt x="3623" y="5640"/>
                    <a:pt x="3466" y="5482"/>
                    <a:pt x="3466" y="5293"/>
                  </a:cubicBezTo>
                  <a:lnTo>
                    <a:pt x="3466" y="3183"/>
                  </a:lnTo>
                  <a:cubicBezTo>
                    <a:pt x="3466" y="2993"/>
                    <a:pt x="3623" y="2836"/>
                    <a:pt x="3812" y="2836"/>
                  </a:cubicBezTo>
                  <a:close/>
                  <a:moveTo>
                    <a:pt x="5860" y="6301"/>
                  </a:moveTo>
                  <a:cubicBezTo>
                    <a:pt x="6049" y="6301"/>
                    <a:pt x="6207" y="6459"/>
                    <a:pt x="6207" y="6648"/>
                  </a:cubicBezTo>
                  <a:cubicBezTo>
                    <a:pt x="6207" y="6837"/>
                    <a:pt x="6049" y="6995"/>
                    <a:pt x="5860" y="6995"/>
                  </a:cubicBezTo>
                  <a:lnTo>
                    <a:pt x="1733" y="6995"/>
                  </a:lnTo>
                  <a:cubicBezTo>
                    <a:pt x="1544" y="6995"/>
                    <a:pt x="1387" y="6837"/>
                    <a:pt x="1387" y="6648"/>
                  </a:cubicBezTo>
                  <a:cubicBezTo>
                    <a:pt x="1387" y="6459"/>
                    <a:pt x="1544" y="6301"/>
                    <a:pt x="1733" y="6301"/>
                  </a:cubicBezTo>
                  <a:close/>
                  <a:moveTo>
                    <a:pt x="4537" y="7688"/>
                  </a:moveTo>
                  <a:cubicBezTo>
                    <a:pt x="4726" y="7688"/>
                    <a:pt x="4884" y="7845"/>
                    <a:pt x="4884" y="8034"/>
                  </a:cubicBezTo>
                  <a:cubicBezTo>
                    <a:pt x="4884" y="8223"/>
                    <a:pt x="4726" y="8381"/>
                    <a:pt x="4537" y="8381"/>
                  </a:cubicBezTo>
                  <a:lnTo>
                    <a:pt x="1733" y="8381"/>
                  </a:lnTo>
                  <a:cubicBezTo>
                    <a:pt x="1544" y="8381"/>
                    <a:pt x="1387" y="8223"/>
                    <a:pt x="1387" y="8034"/>
                  </a:cubicBezTo>
                  <a:cubicBezTo>
                    <a:pt x="1387" y="7845"/>
                    <a:pt x="1544" y="7688"/>
                    <a:pt x="1733" y="7688"/>
                  </a:cubicBez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0681"/>
                  </a:lnTo>
                  <a:cubicBezTo>
                    <a:pt x="0" y="10964"/>
                    <a:pt x="158" y="11059"/>
                    <a:pt x="347" y="11059"/>
                  </a:cubicBezTo>
                  <a:lnTo>
                    <a:pt x="3466" y="11059"/>
                  </a:lnTo>
                  <a:cubicBezTo>
                    <a:pt x="3466" y="10712"/>
                    <a:pt x="3592" y="10366"/>
                    <a:pt x="3844" y="10082"/>
                  </a:cubicBezTo>
                  <a:lnTo>
                    <a:pt x="4254" y="9704"/>
                  </a:lnTo>
                  <a:lnTo>
                    <a:pt x="1702" y="9704"/>
                  </a:lnTo>
                  <a:cubicBezTo>
                    <a:pt x="1481" y="9704"/>
                    <a:pt x="1324" y="9546"/>
                    <a:pt x="1324" y="9326"/>
                  </a:cubicBezTo>
                  <a:cubicBezTo>
                    <a:pt x="1324" y="9137"/>
                    <a:pt x="1481" y="8979"/>
                    <a:pt x="1702" y="8979"/>
                  </a:cubicBezTo>
                  <a:lnTo>
                    <a:pt x="4915" y="8979"/>
                  </a:lnTo>
                  <a:lnTo>
                    <a:pt x="6963" y="6932"/>
                  </a:lnTo>
                  <a:cubicBezTo>
                    <a:pt x="6900" y="6585"/>
                    <a:pt x="6805" y="6238"/>
                    <a:pt x="6931" y="5703"/>
                  </a:cubicBezTo>
                  <a:cubicBezTo>
                    <a:pt x="7089" y="4915"/>
                    <a:pt x="7562" y="4254"/>
                    <a:pt x="8255" y="3876"/>
                  </a:cubicBezTo>
                  <a:lnTo>
                    <a:pt x="8255" y="2773"/>
                  </a:lnTo>
                  <a:lnTo>
                    <a:pt x="5860" y="2773"/>
                  </a:lnTo>
                  <a:cubicBezTo>
                    <a:pt x="5671" y="2773"/>
                    <a:pt x="5514" y="2615"/>
                    <a:pt x="5514" y="2395"/>
                  </a:cubicBezTo>
                  <a:lnTo>
                    <a:pt x="55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69" name="Google Shape;6555;p53">
            <a:extLst>
              <a:ext uri="{FF2B5EF4-FFF2-40B4-BE49-F238E27FC236}">
                <a16:creationId xmlns:a16="http://schemas.microsoft.com/office/drawing/2014/main" id="{C8691261-A6E6-09D3-18E6-20ECA135AB62}"/>
              </a:ext>
            </a:extLst>
          </p:cNvPr>
          <p:cNvGrpSpPr/>
          <p:nvPr/>
        </p:nvGrpSpPr>
        <p:grpSpPr>
          <a:xfrm>
            <a:off x="3245360" y="5822037"/>
            <a:ext cx="514841" cy="512030"/>
            <a:chOff x="-34406325" y="3919600"/>
            <a:chExt cx="293025" cy="291425"/>
          </a:xfrm>
          <a:solidFill>
            <a:srgbClr val="054B99"/>
          </a:solidFill>
        </p:grpSpPr>
        <p:sp>
          <p:nvSpPr>
            <p:cNvPr id="2670" name="Google Shape;6556;p53">
              <a:extLst>
                <a:ext uri="{FF2B5EF4-FFF2-40B4-BE49-F238E27FC236}">
                  <a16:creationId xmlns:a16="http://schemas.microsoft.com/office/drawing/2014/main" id="{C7532D5C-50E8-CC03-EEA7-978A7DAAE5FD}"/>
                </a:ext>
              </a:extLst>
            </p:cNvPr>
            <p:cNvSpPr/>
            <p:nvPr/>
          </p:nvSpPr>
          <p:spPr>
            <a:xfrm>
              <a:off x="-34167675" y="3932000"/>
              <a:ext cx="42550" cy="40575"/>
            </a:xfrm>
            <a:custGeom>
              <a:avLst/>
              <a:gdLst/>
              <a:ahLst/>
              <a:cxnLst/>
              <a:rect l="l" t="t" r="r" b="b"/>
              <a:pathLst>
                <a:path w="1702" h="1623" extrusionOk="0">
                  <a:moveTo>
                    <a:pt x="1352" y="0"/>
                  </a:moveTo>
                  <a:cubicBezTo>
                    <a:pt x="1261" y="0"/>
                    <a:pt x="1167" y="24"/>
                    <a:pt x="1104" y="71"/>
                  </a:cubicBezTo>
                  <a:lnTo>
                    <a:pt x="127" y="1079"/>
                  </a:lnTo>
                  <a:cubicBezTo>
                    <a:pt x="1" y="1205"/>
                    <a:pt x="1" y="1426"/>
                    <a:pt x="127" y="1552"/>
                  </a:cubicBezTo>
                  <a:cubicBezTo>
                    <a:pt x="190" y="1599"/>
                    <a:pt x="284" y="1623"/>
                    <a:pt x="375" y="1623"/>
                  </a:cubicBezTo>
                  <a:cubicBezTo>
                    <a:pt x="466" y="1623"/>
                    <a:pt x="552" y="1599"/>
                    <a:pt x="599" y="1552"/>
                  </a:cubicBezTo>
                  <a:lnTo>
                    <a:pt x="1576" y="544"/>
                  </a:lnTo>
                  <a:cubicBezTo>
                    <a:pt x="1702" y="449"/>
                    <a:pt x="1702" y="260"/>
                    <a:pt x="1576" y="71"/>
                  </a:cubicBezTo>
                  <a:cubicBezTo>
                    <a:pt x="1529" y="24"/>
                    <a:pt x="1442" y="0"/>
                    <a:pt x="13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6557;p53">
              <a:extLst>
                <a:ext uri="{FF2B5EF4-FFF2-40B4-BE49-F238E27FC236}">
                  <a16:creationId xmlns:a16="http://schemas.microsoft.com/office/drawing/2014/main" id="{0C8FDDAC-69FE-77A7-5BE0-AA3F4D2F8BEE}"/>
                </a:ext>
              </a:extLst>
            </p:cNvPr>
            <p:cNvSpPr/>
            <p:nvPr/>
          </p:nvSpPr>
          <p:spPr>
            <a:xfrm>
              <a:off x="-34286600" y="3922950"/>
              <a:ext cx="171725" cy="167575"/>
            </a:xfrm>
            <a:custGeom>
              <a:avLst/>
              <a:gdLst/>
              <a:ahLst/>
              <a:cxnLst/>
              <a:rect l="l" t="t" r="r" b="b"/>
              <a:pathLst>
                <a:path w="6869" h="6703" extrusionOk="0">
                  <a:moveTo>
                    <a:pt x="772" y="0"/>
                  </a:moveTo>
                  <a:cubicBezTo>
                    <a:pt x="599" y="0"/>
                    <a:pt x="426" y="71"/>
                    <a:pt x="284" y="213"/>
                  </a:cubicBezTo>
                  <a:cubicBezTo>
                    <a:pt x="1" y="496"/>
                    <a:pt x="1" y="937"/>
                    <a:pt x="284" y="1189"/>
                  </a:cubicBezTo>
                  <a:lnTo>
                    <a:pt x="5608" y="6514"/>
                  </a:lnTo>
                  <a:cubicBezTo>
                    <a:pt x="5734" y="6640"/>
                    <a:pt x="5908" y="6703"/>
                    <a:pt x="6085" y="6703"/>
                  </a:cubicBezTo>
                  <a:cubicBezTo>
                    <a:pt x="6262" y="6703"/>
                    <a:pt x="6443" y="6640"/>
                    <a:pt x="6585" y="6514"/>
                  </a:cubicBezTo>
                  <a:cubicBezTo>
                    <a:pt x="6869" y="6230"/>
                    <a:pt x="6869" y="5821"/>
                    <a:pt x="6585" y="5537"/>
                  </a:cubicBezTo>
                  <a:lnTo>
                    <a:pt x="1261" y="213"/>
                  </a:lnTo>
                  <a:cubicBezTo>
                    <a:pt x="1119" y="71"/>
                    <a:pt x="946" y="0"/>
                    <a:pt x="7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6558;p53">
              <a:extLst>
                <a:ext uri="{FF2B5EF4-FFF2-40B4-BE49-F238E27FC236}">
                  <a16:creationId xmlns:a16="http://schemas.microsoft.com/office/drawing/2014/main" id="{928FCC68-D541-8D4C-08E7-5B22F080199D}"/>
                </a:ext>
              </a:extLst>
            </p:cNvPr>
            <p:cNvSpPr/>
            <p:nvPr/>
          </p:nvSpPr>
          <p:spPr>
            <a:xfrm>
              <a:off x="-34406325" y="4115900"/>
              <a:ext cx="98475" cy="95125"/>
            </a:xfrm>
            <a:custGeom>
              <a:avLst/>
              <a:gdLst/>
              <a:ahLst/>
              <a:cxnLst/>
              <a:rect l="l" t="t" r="r" b="b"/>
              <a:pathLst>
                <a:path w="3939" h="3805" extrusionOk="0">
                  <a:moveTo>
                    <a:pt x="757" y="1"/>
                  </a:moveTo>
                  <a:cubicBezTo>
                    <a:pt x="576" y="1"/>
                    <a:pt x="395" y="72"/>
                    <a:pt x="253" y="213"/>
                  </a:cubicBezTo>
                  <a:cubicBezTo>
                    <a:pt x="1" y="497"/>
                    <a:pt x="1" y="938"/>
                    <a:pt x="253" y="1190"/>
                  </a:cubicBezTo>
                  <a:lnTo>
                    <a:pt x="2679" y="3616"/>
                  </a:lnTo>
                  <a:cubicBezTo>
                    <a:pt x="2805" y="3742"/>
                    <a:pt x="2978" y="3805"/>
                    <a:pt x="3155" y="3805"/>
                  </a:cubicBezTo>
                  <a:cubicBezTo>
                    <a:pt x="3332" y="3805"/>
                    <a:pt x="3514" y="3742"/>
                    <a:pt x="3655" y="3616"/>
                  </a:cubicBezTo>
                  <a:cubicBezTo>
                    <a:pt x="3939" y="3332"/>
                    <a:pt x="3939" y="2891"/>
                    <a:pt x="3655" y="2608"/>
                  </a:cubicBezTo>
                  <a:lnTo>
                    <a:pt x="1261" y="213"/>
                  </a:lnTo>
                  <a:cubicBezTo>
                    <a:pt x="1119" y="72"/>
                    <a:pt x="938" y="1"/>
                    <a:pt x="7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6559;p53">
              <a:extLst>
                <a:ext uri="{FF2B5EF4-FFF2-40B4-BE49-F238E27FC236}">
                  <a16:creationId xmlns:a16="http://schemas.microsoft.com/office/drawing/2014/main" id="{2FDA0ABA-978D-5E61-CD14-AE9B2F3901DA}"/>
                </a:ext>
              </a:extLst>
            </p:cNvPr>
            <p:cNvSpPr/>
            <p:nvPr/>
          </p:nvSpPr>
          <p:spPr>
            <a:xfrm>
              <a:off x="-34364575" y="3966850"/>
              <a:ext cx="204025" cy="204025"/>
            </a:xfrm>
            <a:custGeom>
              <a:avLst/>
              <a:gdLst/>
              <a:ahLst/>
              <a:cxnLst/>
              <a:rect l="l" t="t" r="r" b="b"/>
              <a:pathLst>
                <a:path w="8161" h="8161" extrusionOk="0">
                  <a:moveTo>
                    <a:pt x="2994" y="1"/>
                  </a:moveTo>
                  <a:lnTo>
                    <a:pt x="2489" y="1576"/>
                  </a:lnTo>
                  <a:cubicBezTo>
                    <a:pt x="1985" y="3088"/>
                    <a:pt x="1166" y="4474"/>
                    <a:pt x="1" y="5703"/>
                  </a:cubicBezTo>
                  <a:lnTo>
                    <a:pt x="2458" y="8160"/>
                  </a:lnTo>
                  <a:cubicBezTo>
                    <a:pt x="3687" y="6995"/>
                    <a:pt x="5104" y="6175"/>
                    <a:pt x="6585" y="5671"/>
                  </a:cubicBezTo>
                  <a:lnTo>
                    <a:pt x="8160" y="5136"/>
                  </a:lnTo>
                  <a:lnTo>
                    <a:pt x="299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6560;p53">
              <a:extLst>
                <a:ext uri="{FF2B5EF4-FFF2-40B4-BE49-F238E27FC236}">
                  <a16:creationId xmlns:a16="http://schemas.microsoft.com/office/drawing/2014/main" id="{C6B93EE3-8A1C-870C-7BCD-D03E54C0B8FD}"/>
                </a:ext>
              </a:extLst>
            </p:cNvPr>
            <p:cNvSpPr/>
            <p:nvPr/>
          </p:nvSpPr>
          <p:spPr>
            <a:xfrm>
              <a:off x="-34200750" y="3919600"/>
              <a:ext cx="17350" cy="33875"/>
            </a:xfrm>
            <a:custGeom>
              <a:avLst/>
              <a:gdLst/>
              <a:ahLst/>
              <a:cxnLst/>
              <a:rect l="l" t="t" r="r" b="b"/>
              <a:pathLst>
                <a:path w="694" h="135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008"/>
                  </a:lnTo>
                  <a:cubicBezTo>
                    <a:pt x="1" y="1229"/>
                    <a:pt x="158" y="1355"/>
                    <a:pt x="347" y="1355"/>
                  </a:cubicBezTo>
                  <a:cubicBezTo>
                    <a:pt x="536" y="1355"/>
                    <a:pt x="694" y="1229"/>
                    <a:pt x="694" y="1008"/>
                  </a:cubicBezTo>
                  <a:lnTo>
                    <a:pt x="694" y="347"/>
                  </a:ln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6561;p53">
              <a:extLst>
                <a:ext uri="{FF2B5EF4-FFF2-40B4-BE49-F238E27FC236}">
                  <a16:creationId xmlns:a16="http://schemas.microsoft.com/office/drawing/2014/main" id="{7169E81C-BDDB-9D87-397F-64D6EF726CA3}"/>
                </a:ext>
              </a:extLst>
            </p:cNvPr>
            <p:cNvSpPr/>
            <p:nvPr/>
          </p:nvSpPr>
          <p:spPr>
            <a:xfrm>
              <a:off x="-34147975" y="3989700"/>
              <a:ext cx="34675" cy="17350"/>
            </a:xfrm>
            <a:custGeom>
              <a:avLst/>
              <a:gdLst/>
              <a:ahLst/>
              <a:cxnLst/>
              <a:rect l="l" t="t" r="r" b="b"/>
              <a:pathLst>
                <a:path w="1387" h="694" extrusionOk="0">
                  <a:moveTo>
                    <a:pt x="379" y="0"/>
                  </a:moveTo>
                  <a:cubicBezTo>
                    <a:pt x="158" y="0"/>
                    <a:pt x="0" y="126"/>
                    <a:pt x="0" y="347"/>
                  </a:cubicBezTo>
                  <a:cubicBezTo>
                    <a:pt x="0" y="536"/>
                    <a:pt x="158" y="693"/>
                    <a:pt x="379" y="693"/>
                  </a:cubicBezTo>
                  <a:lnTo>
                    <a:pt x="1040" y="693"/>
                  </a:lnTo>
                  <a:cubicBezTo>
                    <a:pt x="1229" y="693"/>
                    <a:pt x="1387" y="536"/>
                    <a:pt x="1387" y="347"/>
                  </a:cubicBezTo>
                  <a:cubicBezTo>
                    <a:pt x="1387" y="126"/>
                    <a:pt x="1229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6562;p53">
              <a:extLst>
                <a:ext uri="{FF2B5EF4-FFF2-40B4-BE49-F238E27FC236}">
                  <a16:creationId xmlns:a16="http://schemas.microsoft.com/office/drawing/2014/main" id="{2ED9794A-4466-7511-190E-A1EE819888F4}"/>
                </a:ext>
              </a:extLst>
            </p:cNvPr>
            <p:cNvSpPr/>
            <p:nvPr/>
          </p:nvSpPr>
          <p:spPr>
            <a:xfrm>
              <a:off x="-34278725" y="4116500"/>
              <a:ext cx="116600" cy="68600"/>
            </a:xfrm>
            <a:custGeom>
              <a:avLst/>
              <a:gdLst/>
              <a:ahLst/>
              <a:cxnLst/>
              <a:rect l="l" t="t" r="r" b="b"/>
              <a:pathLst>
                <a:path w="4664" h="2744" extrusionOk="0">
                  <a:moveTo>
                    <a:pt x="4411" y="0"/>
                  </a:moveTo>
                  <a:lnTo>
                    <a:pt x="3750" y="221"/>
                  </a:lnTo>
                  <a:cubicBezTo>
                    <a:pt x="3907" y="378"/>
                    <a:pt x="3813" y="631"/>
                    <a:pt x="3624" y="694"/>
                  </a:cubicBezTo>
                  <a:lnTo>
                    <a:pt x="1072" y="2017"/>
                  </a:lnTo>
                  <a:cubicBezTo>
                    <a:pt x="1030" y="2038"/>
                    <a:pt x="984" y="2048"/>
                    <a:pt x="938" y="2048"/>
                  </a:cubicBezTo>
                  <a:cubicBezTo>
                    <a:pt x="844" y="2048"/>
                    <a:pt x="746" y="2006"/>
                    <a:pt x="662" y="1922"/>
                  </a:cubicBezTo>
                  <a:lnTo>
                    <a:pt x="568" y="1796"/>
                  </a:lnTo>
                  <a:cubicBezTo>
                    <a:pt x="347" y="1922"/>
                    <a:pt x="190" y="2080"/>
                    <a:pt x="1" y="2237"/>
                  </a:cubicBezTo>
                  <a:lnTo>
                    <a:pt x="190" y="2426"/>
                  </a:lnTo>
                  <a:cubicBezTo>
                    <a:pt x="395" y="2632"/>
                    <a:pt x="669" y="2744"/>
                    <a:pt x="947" y="2744"/>
                  </a:cubicBezTo>
                  <a:cubicBezTo>
                    <a:pt x="1095" y="2744"/>
                    <a:pt x="1245" y="2712"/>
                    <a:pt x="1387" y="2647"/>
                  </a:cubicBezTo>
                  <a:lnTo>
                    <a:pt x="3939" y="1324"/>
                  </a:lnTo>
                  <a:cubicBezTo>
                    <a:pt x="4411" y="1103"/>
                    <a:pt x="4663" y="505"/>
                    <a:pt x="44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77" name="Google Shape;6563;p53">
            <a:extLst>
              <a:ext uri="{FF2B5EF4-FFF2-40B4-BE49-F238E27FC236}">
                <a16:creationId xmlns:a16="http://schemas.microsoft.com/office/drawing/2014/main" id="{7B1746DA-DC93-E535-CE5E-811D14CEF6B4}"/>
              </a:ext>
            </a:extLst>
          </p:cNvPr>
          <p:cNvGrpSpPr/>
          <p:nvPr/>
        </p:nvGrpSpPr>
        <p:grpSpPr>
          <a:xfrm>
            <a:off x="6489448" y="4561330"/>
            <a:ext cx="512074" cy="495470"/>
            <a:chOff x="-32568800" y="3232000"/>
            <a:chExt cx="291450" cy="282000"/>
          </a:xfrm>
          <a:solidFill>
            <a:srgbClr val="054B99"/>
          </a:solidFill>
        </p:grpSpPr>
        <p:sp>
          <p:nvSpPr>
            <p:cNvPr id="2678" name="Google Shape;6564;p53">
              <a:extLst>
                <a:ext uri="{FF2B5EF4-FFF2-40B4-BE49-F238E27FC236}">
                  <a16:creationId xmlns:a16="http://schemas.microsoft.com/office/drawing/2014/main" id="{B70E39CD-587E-59C9-960C-944BF9500E20}"/>
                </a:ext>
              </a:extLst>
            </p:cNvPr>
            <p:cNvSpPr/>
            <p:nvPr/>
          </p:nvSpPr>
          <p:spPr>
            <a:xfrm>
              <a:off x="-32545150" y="3232000"/>
              <a:ext cx="244175" cy="246550"/>
            </a:xfrm>
            <a:custGeom>
              <a:avLst/>
              <a:gdLst/>
              <a:ahLst/>
              <a:cxnLst/>
              <a:rect l="l" t="t" r="r" b="b"/>
              <a:pathLst>
                <a:path w="9767" h="9862" extrusionOk="0">
                  <a:moveTo>
                    <a:pt x="4883" y="1"/>
                  </a:moveTo>
                  <a:cubicBezTo>
                    <a:pt x="4505" y="1"/>
                    <a:pt x="4222" y="316"/>
                    <a:pt x="4222" y="662"/>
                  </a:cubicBezTo>
                  <a:lnTo>
                    <a:pt x="4222" y="4128"/>
                  </a:lnTo>
                  <a:cubicBezTo>
                    <a:pt x="4159" y="4033"/>
                    <a:pt x="2899" y="1859"/>
                    <a:pt x="2772" y="1702"/>
                  </a:cubicBezTo>
                  <a:cubicBezTo>
                    <a:pt x="2639" y="1479"/>
                    <a:pt x="2394" y="1350"/>
                    <a:pt x="2151" y="1350"/>
                  </a:cubicBezTo>
                  <a:cubicBezTo>
                    <a:pt x="2051" y="1350"/>
                    <a:pt x="1951" y="1372"/>
                    <a:pt x="1859" y="1418"/>
                  </a:cubicBezTo>
                  <a:cubicBezTo>
                    <a:pt x="1512" y="1576"/>
                    <a:pt x="1386" y="2017"/>
                    <a:pt x="1544" y="2332"/>
                  </a:cubicBezTo>
                  <a:cubicBezTo>
                    <a:pt x="1544" y="2363"/>
                    <a:pt x="2804" y="4947"/>
                    <a:pt x="2836" y="4947"/>
                  </a:cubicBezTo>
                  <a:cubicBezTo>
                    <a:pt x="3434" y="4947"/>
                    <a:pt x="5261" y="4947"/>
                    <a:pt x="5261" y="6617"/>
                  </a:cubicBezTo>
                  <a:cubicBezTo>
                    <a:pt x="5261" y="6806"/>
                    <a:pt x="5104" y="6963"/>
                    <a:pt x="4883" y="6963"/>
                  </a:cubicBezTo>
                  <a:cubicBezTo>
                    <a:pt x="4694" y="6963"/>
                    <a:pt x="4537" y="6806"/>
                    <a:pt x="4537" y="6617"/>
                  </a:cubicBezTo>
                  <a:cubicBezTo>
                    <a:pt x="4537" y="6018"/>
                    <a:pt x="4253" y="5640"/>
                    <a:pt x="3056" y="5608"/>
                  </a:cubicBezTo>
                  <a:cubicBezTo>
                    <a:pt x="3056" y="5608"/>
                    <a:pt x="1260" y="4254"/>
                    <a:pt x="1197" y="4191"/>
                  </a:cubicBezTo>
                  <a:cubicBezTo>
                    <a:pt x="1060" y="4084"/>
                    <a:pt x="901" y="4029"/>
                    <a:pt x="745" y="4029"/>
                  </a:cubicBezTo>
                  <a:cubicBezTo>
                    <a:pt x="578" y="4029"/>
                    <a:pt x="414" y="4092"/>
                    <a:pt x="284" y="4222"/>
                  </a:cubicBezTo>
                  <a:cubicBezTo>
                    <a:pt x="0" y="4506"/>
                    <a:pt x="0" y="4915"/>
                    <a:pt x="284" y="5199"/>
                  </a:cubicBezTo>
                  <a:lnTo>
                    <a:pt x="1859" y="6774"/>
                  </a:lnTo>
                  <a:cubicBezTo>
                    <a:pt x="2048" y="6963"/>
                    <a:pt x="2142" y="7215"/>
                    <a:pt x="2142" y="7436"/>
                  </a:cubicBezTo>
                  <a:cubicBezTo>
                    <a:pt x="2142" y="8034"/>
                    <a:pt x="2520" y="8538"/>
                    <a:pt x="3088" y="8759"/>
                  </a:cubicBezTo>
                  <a:cubicBezTo>
                    <a:pt x="3245" y="8790"/>
                    <a:pt x="3371" y="8948"/>
                    <a:pt x="3434" y="9074"/>
                  </a:cubicBezTo>
                  <a:cubicBezTo>
                    <a:pt x="2426" y="8979"/>
                    <a:pt x="1260" y="8790"/>
                    <a:pt x="1103" y="8475"/>
                  </a:cubicBezTo>
                  <a:cubicBezTo>
                    <a:pt x="1103" y="8475"/>
                    <a:pt x="1197" y="8349"/>
                    <a:pt x="1638" y="8192"/>
                  </a:cubicBezTo>
                  <a:cubicBezTo>
                    <a:pt x="1544" y="8003"/>
                    <a:pt x="1481" y="7751"/>
                    <a:pt x="1481" y="7530"/>
                  </a:cubicBezTo>
                  <a:cubicBezTo>
                    <a:pt x="756" y="7782"/>
                    <a:pt x="441" y="8066"/>
                    <a:pt x="441" y="8475"/>
                  </a:cubicBezTo>
                  <a:cubicBezTo>
                    <a:pt x="441" y="9641"/>
                    <a:pt x="3718" y="9862"/>
                    <a:pt x="4883" y="9862"/>
                  </a:cubicBezTo>
                  <a:cubicBezTo>
                    <a:pt x="6081" y="9862"/>
                    <a:pt x="9357" y="9641"/>
                    <a:pt x="9357" y="8475"/>
                  </a:cubicBezTo>
                  <a:cubicBezTo>
                    <a:pt x="9357" y="8066"/>
                    <a:pt x="8979" y="7751"/>
                    <a:pt x="8317" y="7530"/>
                  </a:cubicBezTo>
                  <a:cubicBezTo>
                    <a:pt x="8317" y="7782"/>
                    <a:pt x="8286" y="8003"/>
                    <a:pt x="8160" y="8192"/>
                  </a:cubicBezTo>
                  <a:cubicBezTo>
                    <a:pt x="8286" y="8255"/>
                    <a:pt x="8349" y="8286"/>
                    <a:pt x="8443" y="8318"/>
                  </a:cubicBezTo>
                  <a:lnTo>
                    <a:pt x="8664" y="8444"/>
                  </a:lnTo>
                  <a:cubicBezTo>
                    <a:pt x="8475" y="8790"/>
                    <a:pt x="7372" y="8948"/>
                    <a:pt x="6364" y="9074"/>
                  </a:cubicBezTo>
                  <a:cubicBezTo>
                    <a:pt x="6427" y="8979"/>
                    <a:pt x="6553" y="8885"/>
                    <a:pt x="6711" y="8822"/>
                  </a:cubicBezTo>
                  <a:cubicBezTo>
                    <a:pt x="7246" y="8633"/>
                    <a:pt x="7656" y="8129"/>
                    <a:pt x="7656" y="7530"/>
                  </a:cubicBezTo>
                  <a:lnTo>
                    <a:pt x="7656" y="6428"/>
                  </a:lnTo>
                  <a:lnTo>
                    <a:pt x="9515" y="4569"/>
                  </a:lnTo>
                  <a:cubicBezTo>
                    <a:pt x="9767" y="4317"/>
                    <a:pt x="9767" y="3876"/>
                    <a:pt x="9515" y="3592"/>
                  </a:cubicBezTo>
                  <a:cubicBezTo>
                    <a:pt x="9373" y="3450"/>
                    <a:pt x="9192" y="3379"/>
                    <a:pt x="9010" y="3379"/>
                  </a:cubicBezTo>
                  <a:cubicBezTo>
                    <a:pt x="8829" y="3379"/>
                    <a:pt x="8648" y="3450"/>
                    <a:pt x="8506" y="3592"/>
                  </a:cubicBezTo>
                  <a:cubicBezTo>
                    <a:pt x="8191" y="3876"/>
                    <a:pt x="7498" y="4411"/>
                    <a:pt x="7026" y="4789"/>
                  </a:cubicBezTo>
                  <a:cubicBezTo>
                    <a:pt x="7089" y="4663"/>
                    <a:pt x="8191" y="2426"/>
                    <a:pt x="8254" y="2332"/>
                  </a:cubicBezTo>
                  <a:cubicBezTo>
                    <a:pt x="8412" y="1985"/>
                    <a:pt x="8286" y="1576"/>
                    <a:pt x="7939" y="1418"/>
                  </a:cubicBezTo>
                  <a:cubicBezTo>
                    <a:pt x="7847" y="1372"/>
                    <a:pt x="7747" y="1350"/>
                    <a:pt x="7647" y="1350"/>
                  </a:cubicBezTo>
                  <a:cubicBezTo>
                    <a:pt x="7404" y="1350"/>
                    <a:pt x="7159" y="1479"/>
                    <a:pt x="7026" y="1702"/>
                  </a:cubicBezTo>
                  <a:cubicBezTo>
                    <a:pt x="6900" y="1859"/>
                    <a:pt x="5639" y="4033"/>
                    <a:pt x="5576" y="4128"/>
                  </a:cubicBezTo>
                  <a:lnTo>
                    <a:pt x="5576" y="662"/>
                  </a:lnTo>
                  <a:cubicBezTo>
                    <a:pt x="5576" y="284"/>
                    <a:pt x="5261" y="1"/>
                    <a:pt x="48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6565;p53">
              <a:extLst>
                <a:ext uri="{FF2B5EF4-FFF2-40B4-BE49-F238E27FC236}">
                  <a16:creationId xmlns:a16="http://schemas.microsoft.com/office/drawing/2014/main" id="{7936022E-9F49-9F0C-E93D-905CC09E4A29}"/>
                </a:ext>
              </a:extLst>
            </p:cNvPr>
            <p:cNvSpPr/>
            <p:nvPr/>
          </p:nvSpPr>
          <p:spPr>
            <a:xfrm>
              <a:off x="-32568800" y="3392675"/>
              <a:ext cx="291450" cy="121325"/>
            </a:xfrm>
            <a:custGeom>
              <a:avLst/>
              <a:gdLst/>
              <a:ahLst/>
              <a:cxnLst/>
              <a:rect l="l" t="t" r="r" b="b"/>
              <a:pathLst>
                <a:path w="11658" h="4853" extrusionOk="0">
                  <a:moveTo>
                    <a:pt x="9578" y="1"/>
                  </a:moveTo>
                  <a:lnTo>
                    <a:pt x="9263" y="316"/>
                  </a:lnTo>
                  <a:lnTo>
                    <a:pt x="9263" y="631"/>
                  </a:lnTo>
                  <a:cubicBezTo>
                    <a:pt x="10335" y="1040"/>
                    <a:pt x="10965" y="1576"/>
                    <a:pt x="10965" y="2143"/>
                  </a:cubicBezTo>
                  <a:cubicBezTo>
                    <a:pt x="10965" y="3119"/>
                    <a:pt x="8885" y="4191"/>
                    <a:pt x="5829" y="4191"/>
                  </a:cubicBezTo>
                  <a:cubicBezTo>
                    <a:pt x="2805" y="4191"/>
                    <a:pt x="726" y="3119"/>
                    <a:pt x="726" y="2143"/>
                  </a:cubicBezTo>
                  <a:cubicBezTo>
                    <a:pt x="726" y="1607"/>
                    <a:pt x="1261" y="1103"/>
                    <a:pt x="2175" y="725"/>
                  </a:cubicBezTo>
                  <a:lnTo>
                    <a:pt x="1671" y="190"/>
                  </a:lnTo>
                  <a:cubicBezTo>
                    <a:pt x="631" y="725"/>
                    <a:pt x="1" y="1387"/>
                    <a:pt x="1" y="2111"/>
                  </a:cubicBezTo>
                  <a:cubicBezTo>
                    <a:pt x="1" y="3655"/>
                    <a:pt x="2584" y="4852"/>
                    <a:pt x="5829" y="4852"/>
                  </a:cubicBezTo>
                  <a:cubicBezTo>
                    <a:pt x="9106" y="4852"/>
                    <a:pt x="11658" y="3624"/>
                    <a:pt x="11658" y="2111"/>
                  </a:cubicBezTo>
                  <a:cubicBezTo>
                    <a:pt x="11658" y="1261"/>
                    <a:pt x="10870" y="505"/>
                    <a:pt x="95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80" name="Google Shape;6566;p53">
            <a:extLst>
              <a:ext uri="{FF2B5EF4-FFF2-40B4-BE49-F238E27FC236}">
                <a16:creationId xmlns:a16="http://schemas.microsoft.com/office/drawing/2014/main" id="{1A0A0368-5145-D9DF-369A-2D1EA51EBA29}"/>
              </a:ext>
            </a:extLst>
          </p:cNvPr>
          <p:cNvGrpSpPr/>
          <p:nvPr/>
        </p:nvGrpSpPr>
        <p:grpSpPr>
          <a:xfrm>
            <a:off x="6488767" y="5191650"/>
            <a:ext cx="513436" cy="512074"/>
            <a:chOff x="-32569575" y="3586425"/>
            <a:chExt cx="292225" cy="291450"/>
          </a:xfrm>
          <a:solidFill>
            <a:srgbClr val="054B99"/>
          </a:solidFill>
        </p:grpSpPr>
        <p:sp>
          <p:nvSpPr>
            <p:cNvPr id="2681" name="Google Shape;6567;p53">
              <a:extLst>
                <a:ext uri="{FF2B5EF4-FFF2-40B4-BE49-F238E27FC236}">
                  <a16:creationId xmlns:a16="http://schemas.microsoft.com/office/drawing/2014/main" id="{3F108031-5D3D-5D50-BD4B-3D1F0EDEE969}"/>
                </a:ext>
              </a:extLst>
            </p:cNvPr>
            <p:cNvSpPr/>
            <p:nvPr/>
          </p:nvSpPr>
          <p:spPr>
            <a:xfrm>
              <a:off x="-32569575" y="3672275"/>
              <a:ext cx="292225" cy="205600"/>
            </a:xfrm>
            <a:custGeom>
              <a:avLst/>
              <a:gdLst/>
              <a:ahLst/>
              <a:cxnLst/>
              <a:rect l="l" t="t" r="r" b="b"/>
              <a:pathLst>
                <a:path w="11689" h="8224" extrusionOk="0">
                  <a:moveTo>
                    <a:pt x="5860" y="1"/>
                  </a:moveTo>
                  <a:cubicBezTo>
                    <a:pt x="4506" y="1"/>
                    <a:pt x="3340" y="1040"/>
                    <a:pt x="3151" y="2332"/>
                  </a:cubicBezTo>
                  <a:cubicBezTo>
                    <a:pt x="3119" y="2521"/>
                    <a:pt x="3277" y="2710"/>
                    <a:pt x="3497" y="2710"/>
                  </a:cubicBezTo>
                  <a:lnTo>
                    <a:pt x="5514" y="2710"/>
                  </a:lnTo>
                  <a:lnTo>
                    <a:pt x="5514" y="3435"/>
                  </a:lnTo>
                  <a:lnTo>
                    <a:pt x="2395" y="3435"/>
                  </a:lnTo>
                  <a:cubicBezTo>
                    <a:pt x="1859" y="3435"/>
                    <a:pt x="1387" y="3907"/>
                    <a:pt x="1387" y="4443"/>
                  </a:cubicBezTo>
                  <a:lnTo>
                    <a:pt x="1387" y="4852"/>
                  </a:lnTo>
                  <a:cubicBezTo>
                    <a:pt x="599" y="5010"/>
                    <a:pt x="0" y="5703"/>
                    <a:pt x="0" y="6554"/>
                  </a:cubicBezTo>
                  <a:cubicBezTo>
                    <a:pt x="0" y="7499"/>
                    <a:pt x="757" y="8223"/>
                    <a:pt x="1702" y="8223"/>
                  </a:cubicBezTo>
                  <a:cubicBezTo>
                    <a:pt x="2647" y="8223"/>
                    <a:pt x="3403" y="7499"/>
                    <a:pt x="3403" y="6554"/>
                  </a:cubicBezTo>
                  <a:cubicBezTo>
                    <a:pt x="3403" y="5703"/>
                    <a:pt x="2804" y="5041"/>
                    <a:pt x="2017" y="4852"/>
                  </a:cubicBezTo>
                  <a:lnTo>
                    <a:pt x="2017" y="4443"/>
                  </a:lnTo>
                  <a:cubicBezTo>
                    <a:pt x="2017" y="4254"/>
                    <a:pt x="2174" y="4096"/>
                    <a:pt x="2363" y="4096"/>
                  </a:cubicBezTo>
                  <a:lnTo>
                    <a:pt x="5482" y="4096"/>
                  </a:lnTo>
                  <a:lnTo>
                    <a:pt x="5482" y="4821"/>
                  </a:lnTo>
                  <a:cubicBezTo>
                    <a:pt x="4695" y="4978"/>
                    <a:pt x="4096" y="5672"/>
                    <a:pt x="4096" y="6491"/>
                  </a:cubicBezTo>
                  <a:cubicBezTo>
                    <a:pt x="4096" y="7436"/>
                    <a:pt x="4852" y="8192"/>
                    <a:pt x="5797" y="8192"/>
                  </a:cubicBezTo>
                  <a:cubicBezTo>
                    <a:pt x="6742" y="8192"/>
                    <a:pt x="7499" y="7436"/>
                    <a:pt x="7499" y="6491"/>
                  </a:cubicBezTo>
                  <a:cubicBezTo>
                    <a:pt x="7499" y="5672"/>
                    <a:pt x="6900" y="5010"/>
                    <a:pt x="6112" y="4821"/>
                  </a:cubicBezTo>
                  <a:lnTo>
                    <a:pt x="6112" y="4096"/>
                  </a:lnTo>
                  <a:lnTo>
                    <a:pt x="9231" y="4096"/>
                  </a:lnTo>
                  <a:cubicBezTo>
                    <a:pt x="9420" y="4096"/>
                    <a:pt x="9578" y="4254"/>
                    <a:pt x="9578" y="4443"/>
                  </a:cubicBezTo>
                  <a:lnTo>
                    <a:pt x="9578" y="4852"/>
                  </a:lnTo>
                  <a:cubicBezTo>
                    <a:pt x="8790" y="5010"/>
                    <a:pt x="8192" y="5703"/>
                    <a:pt x="8192" y="6554"/>
                  </a:cubicBezTo>
                  <a:cubicBezTo>
                    <a:pt x="8192" y="7499"/>
                    <a:pt x="8948" y="8223"/>
                    <a:pt x="9893" y="8223"/>
                  </a:cubicBezTo>
                  <a:cubicBezTo>
                    <a:pt x="10838" y="8223"/>
                    <a:pt x="11594" y="7499"/>
                    <a:pt x="11594" y="6554"/>
                  </a:cubicBezTo>
                  <a:cubicBezTo>
                    <a:pt x="11689" y="5703"/>
                    <a:pt x="11153" y="5010"/>
                    <a:pt x="10366" y="4852"/>
                  </a:cubicBezTo>
                  <a:lnTo>
                    <a:pt x="10366" y="4443"/>
                  </a:lnTo>
                  <a:cubicBezTo>
                    <a:pt x="10366" y="3907"/>
                    <a:pt x="9893" y="3435"/>
                    <a:pt x="9326" y="3435"/>
                  </a:cubicBezTo>
                  <a:lnTo>
                    <a:pt x="6238" y="3435"/>
                  </a:lnTo>
                  <a:lnTo>
                    <a:pt x="6238" y="2710"/>
                  </a:lnTo>
                  <a:lnTo>
                    <a:pt x="8223" y="2710"/>
                  </a:lnTo>
                  <a:cubicBezTo>
                    <a:pt x="8444" y="2710"/>
                    <a:pt x="8601" y="2521"/>
                    <a:pt x="8601" y="2332"/>
                  </a:cubicBezTo>
                  <a:cubicBezTo>
                    <a:pt x="8381" y="977"/>
                    <a:pt x="7247" y="1"/>
                    <a:pt x="58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6568;p53">
              <a:extLst>
                <a:ext uri="{FF2B5EF4-FFF2-40B4-BE49-F238E27FC236}">
                  <a16:creationId xmlns:a16="http://schemas.microsoft.com/office/drawing/2014/main" id="{393254C4-1A23-D3F8-81A6-409ADAFB6C3E}"/>
                </a:ext>
              </a:extLst>
            </p:cNvPr>
            <p:cNvSpPr/>
            <p:nvPr/>
          </p:nvSpPr>
          <p:spPr>
            <a:xfrm>
              <a:off x="-32456950" y="3586425"/>
              <a:ext cx="68550" cy="69350"/>
            </a:xfrm>
            <a:custGeom>
              <a:avLst/>
              <a:gdLst/>
              <a:ahLst/>
              <a:cxnLst/>
              <a:rect l="l" t="t" r="r" b="b"/>
              <a:pathLst>
                <a:path w="2742" h="2774" extrusionOk="0">
                  <a:moveTo>
                    <a:pt x="1355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1" y="2143"/>
                    <a:pt x="631" y="2773"/>
                    <a:pt x="1355" y="2773"/>
                  </a:cubicBezTo>
                  <a:cubicBezTo>
                    <a:pt x="2111" y="2773"/>
                    <a:pt x="2742" y="2143"/>
                    <a:pt x="2742" y="1387"/>
                  </a:cubicBezTo>
                  <a:cubicBezTo>
                    <a:pt x="2742" y="631"/>
                    <a:pt x="2111" y="1"/>
                    <a:pt x="13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83" name="Google Shape;6569;p53">
            <a:extLst>
              <a:ext uri="{FF2B5EF4-FFF2-40B4-BE49-F238E27FC236}">
                <a16:creationId xmlns:a16="http://schemas.microsoft.com/office/drawing/2014/main" id="{72C34790-F3E3-F851-EE9D-D6167B8141F4}"/>
              </a:ext>
            </a:extLst>
          </p:cNvPr>
          <p:cNvGrpSpPr/>
          <p:nvPr/>
        </p:nvGrpSpPr>
        <p:grpSpPr>
          <a:xfrm>
            <a:off x="6475613" y="5821508"/>
            <a:ext cx="539747" cy="513085"/>
            <a:chOff x="-32576675" y="3944600"/>
            <a:chExt cx="307200" cy="292025"/>
          </a:xfrm>
          <a:solidFill>
            <a:srgbClr val="054B99"/>
          </a:solidFill>
        </p:grpSpPr>
        <p:sp>
          <p:nvSpPr>
            <p:cNvPr id="2684" name="Google Shape;6570;p53">
              <a:extLst>
                <a:ext uri="{FF2B5EF4-FFF2-40B4-BE49-F238E27FC236}">
                  <a16:creationId xmlns:a16="http://schemas.microsoft.com/office/drawing/2014/main" id="{292997BB-D92F-34AD-EC55-C08D0C3CE331}"/>
                </a:ext>
              </a:extLst>
            </p:cNvPr>
            <p:cNvSpPr/>
            <p:nvPr/>
          </p:nvSpPr>
          <p:spPr>
            <a:xfrm>
              <a:off x="-32482950" y="3944600"/>
              <a:ext cx="213475" cy="214650"/>
            </a:xfrm>
            <a:custGeom>
              <a:avLst/>
              <a:gdLst/>
              <a:ahLst/>
              <a:cxnLst/>
              <a:rect l="l" t="t" r="r" b="b"/>
              <a:pathLst>
                <a:path w="8539" h="8586" extrusionOk="0">
                  <a:moveTo>
                    <a:pt x="5156" y="1"/>
                  </a:moveTo>
                  <a:cubicBezTo>
                    <a:pt x="4372" y="1"/>
                    <a:pt x="3593" y="308"/>
                    <a:pt x="2994" y="922"/>
                  </a:cubicBezTo>
                  <a:lnTo>
                    <a:pt x="1450" y="2466"/>
                  </a:lnTo>
                  <a:cubicBezTo>
                    <a:pt x="1681" y="2417"/>
                    <a:pt x="1916" y="2392"/>
                    <a:pt x="2152" y="2392"/>
                  </a:cubicBezTo>
                  <a:cubicBezTo>
                    <a:pt x="2529" y="2392"/>
                    <a:pt x="2909" y="2456"/>
                    <a:pt x="3277" y="2592"/>
                  </a:cubicBezTo>
                  <a:lnTo>
                    <a:pt x="3939" y="1899"/>
                  </a:lnTo>
                  <a:cubicBezTo>
                    <a:pt x="4270" y="1568"/>
                    <a:pt x="4703" y="1402"/>
                    <a:pt x="5136" y="1402"/>
                  </a:cubicBezTo>
                  <a:cubicBezTo>
                    <a:pt x="5569" y="1402"/>
                    <a:pt x="6003" y="1568"/>
                    <a:pt x="6333" y="1899"/>
                  </a:cubicBezTo>
                  <a:cubicBezTo>
                    <a:pt x="7027" y="2592"/>
                    <a:pt x="7027" y="3631"/>
                    <a:pt x="6333" y="4325"/>
                  </a:cubicBezTo>
                  <a:lnTo>
                    <a:pt x="3939" y="6719"/>
                  </a:lnTo>
                  <a:cubicBezTo>
                    <a:pt x="3608" y="7050"/>
                    <a:pt x="3175" y="7215"/>
                    <a:pt x="2742" y="7215"/>
                  </a:cubicBezTo>
                  <a:cubicBezTo>
                    <a:pt x="2309" y="7215"/>
                    <a:pt x="1875" y="7050"/>
                    <a:pt x="1545" y="6719"/>
                  </a:cubicBezTo>
                  <a:cubicBezTo>
                    <a:pt x="1261" y="6435"/>
                    <a:pt x="1104" y="6089"/>
                    <a:pt x="1072" y="5742"/>
                  </a:cubicBezTo>
                  <a:lnTo>
                    <a:pt x="1" y="6782"/>
                  </a:lnTo>
                  <a:cubicBezTo>
                    <a:pt x="158" y="7097"/>
                    <a:pt x="348" y="7381"/>
                    <a:pt x="600" y="7664"/>
                  </a:cubicBezTo>
                  <a:cubicBezTo>
                    <a:pt x="1214" y="8278"/>
                    <a:pt x="2002" y="8586"/>
                    <a:pt x="2781" y="8586"/>
                  </a:cubicBezTo>
                  <a:cubicBezTo>
                    <a:pt x="3561" y="8586"/>
                    <a:pt x="4333" y="8278"/>
                    <a:pt x="4916" y="7664"/>
                  </a:cubicBezTo>
                  <a:lnTo>
                    <a:pt x="7342" y="5270"/>
                  </a:lnTo>
                  <a:cubicBezTo>
                    <a:pt x="8539" y="4073"/>
                    <a:pt x="8539" y="2151"/>
                    <a:pt x="7342" y="922"/>
                  </a:cubicBezTo>
                  <a:cubicBezTo>
                    <a:pt x="6727" y="308"/>
                    <a:pt x="5940" y="1"/>
                    <a:pt x="5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6571;p53">
              <a:extLst>
                <a:ext uri="{FF2B5EF4-FFF2-40B4-BE49-F238E27FC236}">
                  <a16:creationId xmlns:a16="http://schemas.microsoft.com/office/drawing/2014/main" id="{DA95B1AE-1222-E6B0-BA93-D19C00080318}"/>
                </a:ext>
              </a:extLst>
            </p:cNvPr>
            <p:cNvSpPr/>
            <p:nvPr/>
          </p:nvSpPr>
          <p:spPr>
            <a:xfrm>
              <a:off x="-32576675" y="4020200"/>
              <a:ext cx="215850" cy="216425"/>
            </a:xfrm>
            <a:custGeom>
              <a:avLst/>
              <a:gdLst/>
              <a:ahLst/>
              <a:cxnLst/>
              <a:rect l="l" t="t" r="r" b="b"/>
              <a:pathLst>
                <a:path w="8634" h="8657" extrusionOk="0">
                  <a:moveTo>
                    <a:pt x="5865" y="1"/>
                  </a:moveTo>
                  <a:cubicBezTo>
                    <a:pt x="5081" y="1"/>
                    <a:pt x="4301" y="308"/>
                    <a:pt x="3718" y="922"/>
                  </a:cubicBezTo>
                  <a:lnTo>
                    <a:pt x="1230" y="3411"/>
                  </a:lnTo>
                  <a:cubicBezTo>
                    <a:pt x="1" y="4640"/>
                    <a:pt x="1" y="6562"/>
                    <a:pt x="1230" y="7759"/>
                  </a:cubicBezTo>
                  <a:cubicBezTo>
                    <a:pt x="1844" y="8358"/>
                    <a:pt x="2632" y="8657"/>
                    <a:pt x="3415" y="8657"/>
                  </a:cubicBezTo>
                  <a:cubicBezTo>
                    <a:pt x="4199" y="8657"/>
                    <a:pt x="4979" y="8358"/>
                    <a:pt x="5577" y="7759"/>
                  </a:cubicBezTo>
                  <a:lnTo>
                    <a:pt x="7152" y="6184"/>
                  </a:lnTo>
                  <a:lnTo>
                    <a:pt x="7152" y="6184"/>
                  </a:lnTo>
                  <a:cubicBezTo>
                    <a:pt x="6938" y="6218"/>
                    <a:pt x="6719" y="6235"/>
                    <a:pt x="6499" y="6235"/>
                  </a:cubicBezTo>
                  <a:cubicBezTo>
                    <a:pt x="6106" y="6235"/>
                    <a:pt x="5709" y="6179"/>
                    <a:pt x="5325" y="6058"/>
                  </a:cubicBezTo>
                  <a:lnTo>
                    <a:pt x="4569" y="6814"/>
                  </a:lnTo>
                  <a:cubicBezTo>
                    <a:pt x="4238" y="7145"/>
                    <a:pt x="3805" y="7310"/>
                    <a:pt x="3372" y="7310"/>
                  </a:cubicBezTo>
                  <a:cubicBezTo>
                    <a:pt x="2939" y="7310"/>
                    <a:pt x="2505" y="7145"/>
                    <a:pt x="2175" y="6814"/>
                  </a:cubicBezTo>
                  <a:cubicBezTo>
                    <a:pt x="1513" y="6121"/>
                    <a:pt x="1513" y="5081"/>
                    <a:pt x="2175" y="4388"/>
                  </a:cubicBezTo>
                  <a:lnTo>
                    <a:pt x="4664" y="1899"/>
                  </a:lnTo>
                  <a:cubicBezTo>
                    <a:pt x="4994" y="1568"/>
                    <a:pt x="5428" y="1403"/>
                    <a:pt x="5861" y="1403"/>
                  </a:cubicBezTo>
                  <a:cubicBezTo>
                    <a:pt x="6294" y="1403"/>
                    <a:pt x="6727" y="1568"/>
                    <a:pt x="7058" y="1899"/>
                  </a:cubicBezTo>
                  <a:cubicBezTo>
                    <a:pt x="7342" y="2183"/>
                    <a:pt x="7499" y="2561"/>
                    <a:pt x="7531" y="2907"/>
                  </a:cubicBezTo>
                  <a:lnTo>
                    <a:pt x="8287" y="2151"/>
                  </a:lnTo>
                  <a:lnTo>
                    <a:pt x="8633" y="1805"/>
                  </a:lnTo>
                  <a:cubicBezTo>
                    <a:pt x="8476" y="1490"/>
                    <a:pt x="8287" y="1206"/>
                    <a:pt x="8035" y="922"/>
                  </a:cubicBezTo>
                  <a:cubicBezTo>
                    <a:pt x="7436" y="308"/>
                    <a:pt x="6648" y="1"/>
                    <a:pt x="58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86" name="Google Shape;6572;p53">
            <a:extLst>
              <a:ext uri="{FF2B5EF4-FFF2-40B4-BE49-F238E27FC236}">
                <a16:creationId xmlns:a16="http://schemas.microsoft.com/office/drawing/2014/main" id="{623EDB4A-797C-7B5C-E14B-BC2C2AFBFE82}"/>
              </a:ext>
            </a:extLst>
          </p:cNvPr>
          <p:cNvGrpSpPr/>
          <p:nvPr/>
        </p:nvGrpSpPr>
        <p:grpSpPr>
          <a:xfrm>
            <a:off x="9726297" y="4552350"/>
            <a:ext cx="513436" cy="513436"/>
            <a:chOff x="-30735200" y="3192625"/>
            <a:chExt cx="292225" cy="292225"/>
          </a:xfrm>
          <a:solidFill>
            <a:srgbClr val="054B99"/>
          </a:solidFill>
        </p:grpSpPr>
        <p:sp>
          <p:nvSpPr>
            <p:cNvPr id="2687" name="Google Shape;6573;p53">
              <a:extLst>
                <a:ext uri="{FF2B5EF4-FFF2-40B4-BE49-F238E27FC236}">
                  <a16:creationId xmlns:a16="http://schemas.microsoft.com/office/drawing/2014/main" id="{A8A43F49-FB48-A6B3-A1A7-494D74B91EAA}"/>
                </a:ext>
              </a:extLst>
            </p:cNvPr>
            <p:cNvSpPr/>
            <p:nvPr/>
          </p:nvSpPr>
          <p:spPr>
            <a:xfrm>
              <a:off x="-30665100" y="3192625"/>
              <a:ext cx="175650" cy="223700"/>
            </a:xfrm>
            <a:custGeom>
              <a:avLst/>
              <a:gdLst/>
              <a:ahLst/>
              <a:cxnLst/>
              <a:rect l="l" t="t" r="r" b="b"/>
              <a:pathLst>
                <a:path w="7026" h="8948" extrusionOk="0">
                  <a:moveTo>
                    <a:pt x="2363" y="0"/>
                  </a:moveTo>
                  <a:cubicBezTo>
                    <a:pt x="2143" y="0"/>
                    <a:pt x="1985" y="158"/>
                    <a:pt x="1985" y="378"/>
                  </a:cubicBezTo>
                  <a:cubicBezTo>
                    <a:pt x="1985" y="567"/>
                    <a:pt x="2143" y="725"/>
                    <a:pt x="2363" y="725"/>
                  </a:cubicBezTo>
                  <a:lnTo>
                    <a:pt x="2710" y="725"/>
                  </a:lnTo>
                  <a:lnTo>
                    <a:pt x="2710" y="1576"/>
                  </a:lnTo>
                  <a:cubicBezTo>
                    <a:pt x="1135" y="2017"/>
                    <a:pt x="0" y="3466"/>
                    <a:pt x="0" y="5199"/>
                  </a:cubicBezTo>
                  <a:cubicBezTo>
                    <a:pt x="0" y="7278"/>
                    <a:pt x="1670" y="8948"/>
                    <a:pt x="3718" y="8948"/>
                  </a:cubicBezTo>
                  <a:cubicBezTo>
                    <a:pt x="3970" y="8948"/>
                    <a:pt x="4159" y="8916"/>
                    <a:pt x="4348" y="8853"/>
                  </a:cubicBezTo>
                  <a:cubicBezTo>
                    <a:pt x="4159" y="8664"/>
                    <a:pt x="4033" y="8381"/>
                    <a:pt x="4033" y="8066"/>
                  </a:cubicBezTo>
                  <a:cubicBezTo>
                    <a:pt x="4033" y="7877"/>
                    <a:pt x="4096" y="7687"/>
                    <a:pt x="4191" y="7530"/>
                  </a:cubicBezTo>
                  <a:lnTo>
                    <a:pt x="4191" y="7530"/>
                  </a:lnTo>
                  <a:cubicBezTo>
                    <a:pt x="4033" y="7561"/>
                    <a:pt x="3876" y="7561"/>
                    <a:pt x="3686" y="7561"/>
                  </a:cubicBezTo>
                  <a:cubicBezTo>
                    <a:pt x="2363" y="7561"/>
                    <a:pt x="1292" y="6522"/>
                    <a:pt x="1292" y="5167"/>
                  </a:cubicBezTo>
                  <a:cubicBezTo>
                    <a:pt x="1292" y="3844"/>
                    <a:pt x="2363" y="2773"/>
                    <a:pt x="3686" y="2773"/>
                  </a:cubicBezTo>
                  <a:cubicBezTo>
                    <a:pt x="4348" y="2773"/>
                    <a:pt x="4978" y="3088"/>
                    <a:pt x="5451" y="3560"/>
                  </a:cubicBezTo>
                  <a:cubicBezTo>
                    <a:pt x="5608" y="3466"/>
                    <a:pt x="5766" y="3466"/>
                    <a:pt x="5923" y="3466"/>
                  </a:cubicBezTo>
                  <a:lnTo>
                    <a:pt x="7026" y="3466"/>
                  </a:lnTo>
                  <a:cubicBezTo>
                    <a:pt x="6553" y="2584"/>
                    <a:pt x="5734" y="1859"/>
                    <a:pt x="4726" y="1576"/>
                  </a:cubicBezTo>
                  <a:lnTo>
                    <a:pt x="4726" y="725"/>
                  </a:lnTo>
                  <a:lnTo>
                    <a:pt x="5073" y="725"/>
                  </a:lnTo>
                  <a:cubicBezTo>
                    <a:pt x="5262" y="725"/>
                    <a:pt x="5419" y="567"/>
                    <a:pt x="5419" y="378"/>
                  </a:cubicBezTo>
                  <a:cubicBezTo>
                    <a:pt x="5419" y="158"/>
                    <a:pt x="5262" y="0"/>
                    <a:pt x="50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6574;p53">
              <a:extLst>
                <a:ext uri="{FF2B5EF4-FFF2-40B4-BE49-F238E27FC236}">
                  <a16:creationId xmlns:a16="http://schemas.microsoft.com/office/drawing/2014/main" id="{008E2727-6A70-7DD3-9FF9-210C13159FF3}"/>
                </a:ext>
              </a:extLst>
            </p:cNvPr>
            <p:cNvSpPr/>
            <p:nvPr/>
          </p:nvSpPr>
          <p:spPr>
            <a:xfrm>
              <a:off x="-30615475" y="3278475"/>
              <a:ext cx="52775" cy="52000"/>
            </a:xfrm>
            <a:custGeom>
              <a:avLst/>
              <a:gdLst/>
              <a:ahLst/>
              <a:cxnLst/>
              <a:rect l="l" t="t" r="r" b="b"/>
              <a:pathLst>
                <a:path w="2111" h="2080" extrusionOk="0">
                  <a:moveTo>
                    <a:pt x="1733" y="0"/>
                  </a:moveTo>
                  <a:cubicBezTo>
                    <a:pt x="1544" y="32"/>
                    <a:pt x="1386" y="158"/>
                    <a:pt x="1386" y="347"/>
                  </a:cubicBezTo>
                  <a:lnTo>
                    <a:pt x="1386" y="1387"/>
                  </a:lnTo>
                  <a:lnTo>
                    <a:pt x="378" y="1387"/>
                  </a:lnTo>
                  <a:cubicBezTo>
                    <a:pt x="158" y="1387"/>
                    <a:pt x="0" y="1544"/>
                    <a:pt x="0" y="1733"/>
                  </a:cubicBezTo>
                  <a:cubicBezTo>
                    <a:pt x="0" y="1922"/>
                    <a:pt x="158" y="2080"/>
                    <a:pt x="378" y="2080"/>
                  </a:cubicBezTo>
                  <a:lnTo>
                    <a:pt x="1733" y="2080"/>
                  </a:lnTo>
                  <a:cubicBezTo>
                    <a:pt x="1954" y="2080"/>
                    <a:pt x="2111" y="1922"/>
                    <a:pt x="2111" y="1733"/>
                  </a:cubicBezTo>
                  <a:lnTo>
                    <a:pt x="2111" y="347"/>
                  </a:lnTo>
                  <a:cubicBezTo>
                    <a:pt x="2111" y="158"/>
                    <a:pt x="1954" y="0"/>
                    <a:pt x="1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6575;p53">
              <a:extLst>
                <a:ext uri="{FF2B5EF4-FFF2-40B4-BE49-F238E27FC236}">
                  <a16:creationId xmlns:a16="http://schemas.microsoft.com/office/drawing/2014/main" id="{984AF86D-DFDF-D832-76D2-9BC96F6A9859}"/>
                </a:ext>
              </a:extLst>
            </p:cNvPr>
            <p:cNvSpPr/>
            <p:nvPr/>
          </p:nvSpPr>
          <p:spPr>
            <a:xfrm>
              <a:off x="-30528850" y="3296575"/>
              <a:ext cx="85875" cy="25250"/>
            </a:xfrm>
            <a:custGeom>
              <a:avLst/>
              <a:gdLst/>
              <a:ahLst/>
              <a:cxnLst/>
              <a:rect l="l" t="t" r="r" b="b"/>
              <a:pathLst>
                <a:path w="3435" h="1010" extrusionOk="0">
                  <a:moveTo>
                    <a:pt x="536" y="1"/>
                  </a:moveTo>
                  <a:cubicBezTo>
                    <a:pt x="253" y="1"/>
                    <a:pt x="1" y="221"/>
                    <a:pt x="1" y="505"/>
                  </a:cubicBezTo>
                  <a:cubicBezTo>
                    <a:pt x="1" y="789"/>
                    <a:pt x="253" y="1009"/>
                    <a:pt x="536" y="1009"/>
                  </a:cubicBezTo>
                  <a:lnTo>
                    <a:pt x="2931" y="1009"/>
                  </a:lnTo>
                  <a:cubicBezTo>
                    <a:pt x="3214" y="1009"/>
                    <a:pt x="3435" y="789"/>
                    <a:pt x="3435" y="505"/>
                  </a:cubicBezTo>
                  <a:cubicBezTo>
                    <a:pt x="3435" y="221"/>
                    <a:pt x="3214" y="1"/>
                    <a:pt x="29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6576;p53">
              <a:extLst>
                <a:ext uri="{FF2B5EF4-FFF2-40B4-BE49-F238E27FC236}">
                  <a16:creationId xmlns:a16="http://schemas.microsoft.com/office/drawing/2014/main" id="{8FAB75D8-F85E-2F88-E3F8-8207ACB2D866}"/>
                </a:ext>
              </a:extLst>
            </p:cNvPr>
            <p:cNvSpPr/>
            <p:nvPr/>
          </p:nvSpPr>
          <p:spPr>
            <a:xfrm>
              <a:off x="-30546175" y="3338325"/>
              <a:ext cx="85875" cy="26025"/>
            </a:xfrm>
            <a:custGeom>
              <a:avLst/>
              <a:gdLst/>
              <a:ahLst/>
              <a:cxnLst/>
              <a:rect l="l" t="t" r="r" b="b"/>
              <a:pathLst>
                <a:path w="3435" h="1041" extrusionOk="0">
                  <a:moveTo>
                    <a:pt x="505" y="1"/>
                  </a:moveTo>
                  <a:cubicBezTo>
                    <a:pt x="221" y="1"/>
                    <a:pt x="1" y="253"/>
                    <a:pt x="1" y="536"/>
                  </a:cubicBezTo>
                  <a:cubicBezTo>
                    <a:pt x="1" y="788"/>
                    <a:pt x="221" y="1040"/>
                    <a:pt x="505" y="1040"/>
                  </a:cubicBezTo>
                  <a:lnTo>
                    <a:pt x="2899" y="1040"/>
                  </a:lnTo>
                  <a:cubicBezTo>
                    <a:pt x="3183" y="1040"/>
                    <a:pt x="3435" y="851"/>
                    <a:pt x="3435" y="536"/>
                  </a:cubicBezTo>
                  <a:cubicBezTo>
                    <a:pt x="3435" y="253"/>
                    <a:pt x="3183" y="1"/>
                    <a:pt x="28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6577;p53">
              <a:extLst>
                <a:ext uri="{FF2B5EF4-FFF2-40B4-BE49-F238E27FC236}">
                  <a16:creationId xmlns:a16="http://schemas.microsoft.com/office/drawing/2014/main" id="{CEBFE98E-086D-0EE3-816C-D01642BF6B7B}"/>
                </a:ext>
              </a:extLst>
            </p:cNvPr>
            <p:cNvSpPr/>
            <p:nvPr/>
          </p:nvSpPr>
          <p:spPr>
            <a:xfrm>
              <a:off x="-30546175" y="3381650"/>
              <a:ext cx="67750" cy="26025"/>
            </a:xfrm>
            <a:custGeom>
              <a:avLst/>
              <a:gdLst/>
              <a:ahLst/>
              <a:cxnLst/>
              <a:rect l="l" t="t" r="r" b="b"/>
              <a:pathLst>
                <a:path w="2710" h="1041" extrusionOk="0">
                  <a:moveTo>
                    <a:pt x="505" y="0"/>
                  </a:moveTo>
                  <a:cubicBezTo>
                    <a:pt x="221" y="0"/>
                    <a:pt x="1" y="252"/>
                    <a:pt x="1" y="536"/>
                  </a:cubicBezTo>
                  <a:cubicBezTo>
                    <a:pt x="1" y="788"/>
                    <a:pt x="221" y="1040"/>
                    <a:pt x="505" y="1040"/>
                  </a:cubicBezTo>
                  <a:lnTo>
                    <a:pt x="2206" y="1040"/>
                  </a:lnTo>
                  <a:cubicBezTo>
                    <a:pt x="2490" y="1040"/>
                    <a:pt x="2710" y="788"/>
                    <a:pt x="2710" y="536"/>
                  </a:cubicBezTo>
                  <a:cubicBezTo>
                    <a:pt x="2710" y="252"/>
                    <a:pt x="2490" y="0"/>
                    <a:pt x="22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6578;p53">
              <a:extLst>
                <a:ext uri="{FF2B5EF4-FFF2-40B4-BE49-F238E27FC236}">
                  <a16:creationId xmlns:a16="http://schemas.microsoft.com/office/drawing/2014/main" id="{5F718797-89DD-F996-0F25-EBAC7C39D1B8}"/>
                </a:ext>
              </a:extLst>
            </p:cNvPr>
            <p:cNvSpPr/>
            <p:nvPr/>
          </p:nvSpPr>
          <p:spPr>
            <a:xfrm>
              <a:off x="-30546175" y="3424175"/>
              <a:ext cx="51225" cy="26025"/>
            </a:xfrm>
            <a:custGeom>
              <a:avLst/>
              <a:gdLst/>
              <a:ahLst/>
              <a:cxnLst/>
              <a:rect l="l" t="t" r="r" b="b"/>
              <a:pathLst>
                <a:path w="2049" h="1041" extrusionOk="0">
                  <a:moveTo>
                    <a:pt x="505" y="1"/>
                  </a:moveTo>
                  <a:cubicBezTo>
                    <a:pt x="221" y="1"/>
                    <a:pt x="1" y="253"/>
                    <a:pt x="1" y="505"/>
                  </a:cubicBezTo>
                  <a:cubicBezTo>
                    <a:pt x="1" y="788"/>
                    <a:pt x="221" y="1040"/>
                    <a:pt x="505" y="1040"/>
                  </a:cubicBezTo>
                  <a:lnTo>
                    <a:pt x="1544" y="1040"/>
                  </a:lnTo>
                  <a:cubicBezTo>
                    <a:pt x="1796" y="1040"/>
                    <a:pt x="2048" y="788"/>
                    <a:pt x="2048" y="505"/>
                  </a:cubicBezTo>
                  <a:cubicBezTo>
                    <a:pt x="2048" y="253"/>
                    <a:pt x="1796" y="1"/>
                    <a:pt x="15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6579;p53">
              <a:extLst>
                <a:ext uri="{FF2B5EF4-FFF2-40B4-BE49-F238E27FC236}">
                  <a16:creationId xmlns:a16="http://schemas.microsoft.com/office/drawing/2014/main" id="{3A5F3974-A43A-C925-F90F-1FC4573227A2}"/>
                </a:ext>
              </a:extLst>
            </p:cNvPr>
            <p:cNvSpPr/>
            <p:nvPr/>
          </p:nvSpPr>
          <p:spPr>
            <a:xfrm>
              <a:off x="-30735200" y="3209325"/>
              <a:ext cx="174075" cy="275525"/>
            </a:xfrm>
            <a:custGeom>
              <a:avLst/>
              <a:gdLst/>
              <a:ahLst/>
              <a:cxnLst/>
              <a:rect l="l" t="t" r="r" b="b"/>
              <a:pathLst>
                <a:path w="6963" h="11021" extrusionOk="0">
                  <a:moveTo>
                    <a:pt x="3803" y="0"/>
                  </a:moveTo>
                  <a:cubicBezTo>
                    <a:pt x="3716" y="0"/>
                    <a:pt x="3637" y="52"/>
                    <a:pt x="3592" y="120"/>
                  </a:cubicBezTo>
                  <a:lnTo>
                    <a:pt x="1702" y="2231"/>
                  </a:lnTo>
                  <a:cubicBezTo>
                    <a:pt x="1544" y="2420"/>
                    <a:pt x="1418" y="2640"/>
                    <a:pt x="1418" y="2892"/>
                  </a:cubicBezTo>
                  <a:lnTo>
                    <a:pt x="1418" y="5917"/>
                  </a:lnTo>
                  <a:cubicBezTo>
                    <a:pt x="1418" y="6200"/>
                    <a:pt x="1292" y="6421"/>
                    <a:pt x="1103" y="6641"/>
                  </a:cubicBezTo>
                  <a:lnTo>
                    <a:pt x="126" y="7618"/>
                  </a:lnTo>
                  <a:cubicBezTo>
                    <a:pt x="0" y="7744"/>
                    <a:pt x="0" y="7965"/>
                    <a:pt x="126" y="8091"/>
                  </a:cubicBezTo>
                  <a:lnTo>
                    <a:pt x="2867" y="10926"/>
                  </a:lnTo>
                  <a:cubicBezTo>
                    <a:pt x="2930" y="10989"/>
                    <a:pt x="3017" y="11021"/>
                    <a:pt x="3104" y="11021"/>
                  </a:cubicBezTo>
                  <a:cubicBezTo>
                    <a:pt x="3190" y="11021"/>
                    <a:pt x="3277" y="10989"/>
                    <a:pt x="3340" y="10926"/>
                  </a:cubicBezTo>
                  <a:lnTo>
                    <a:pt x="4317" y="9949"/>
                  </a:lnTo>
                  <a:cubicBezTo>
                    <a:pt x="4537" y="9729"/>
                    <a:pt x="4758" y="9634"/>
                    <a:pt x="5041" y="9634"/>
                  </a:cubicBezTo>
                  <a:lnTo>
                    <a:pt x="6963" y="9634"/>
                  </a:lnTo>
                  <a:cubicBezTo>
                    <a:pt x="6900" y="9477"/>
                    <a:pt x="6837" y="9288"/>
                    <a:pt x="6837" y="9099"/>
                  </a:cubicBezTo>
                  <a:cubicBezTo>
                    <a:pt x="6837" y="9036"/>
                    <a:pt x="6837" y="8973"/>
                    <a:pt x="6900" y="8910"/>
                  </a:cubicBezTo>
                  <a:cubicBezTo>
                    <a:pt x="6774" y="8910"/>
                    <a:pt x="6648" y="8941"/>
                    <a:pt x="6522" y="8941"/>
                  </a:cubicBezTo>
                  <a:cubicBezTo>
                    <a:pt x="4096" y="8941"/>
                    <a:pt x="2080" y="6925"/>
                    <a:pt x="2080" y="4499"/>
                  </a:cubicBezTo>
                  <a:cubicBezTo>
                    <a:pt x="2080" y="2892"/>
                    <a:pt x="2962" y="1475"/>
                    <a:pt x="4254" y="687"/>
                  </a:cubicBezTo>
                  <a:cubicBezTo>
                    <a:pt x="4254" y="592"/>
                    <a:pt x="4222" y="529"/>
                    <a:pt x="4222" y="498"/>
                  </a:cubicBezTo>
                  <a:lnTo>
                    <a:pt x="4128" y="246"/>
                  </a:lnTo>
                  <a:cubicBezTo>
                    <a:pt x="4096" y="120"/>
                    <a:pt x="4002" y="57"/>
                    <a:pt x="3907" y="25"/>
                  </a:cubicBezTo>
                  <a:cubicBezTo>
                    <a:pt x="3872" y="8"/>
                    <a:pt x="3837" y="0"/>
                    <a:pt x="38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94" name="Google Shape;6580;p53">
            <a:extLst>
              <a:ext uri="{FF2B5EF4-FFF2-40B4-BE49-F238E27FC236}">
                <a16:creationId xmlns:a16="http://schemas.microsoft.com/office/drawing/2014/main" id="{F9C1CFB4-A886-A545-2582-F2B754C734AE}"/>
              </a:ext>
            </a:extLst>
          </p:cNvPr>
          <p:cNvGrpSpPr/>
          <p:nvPr/>
        </p:nvGrpSpPr>
        <p:grpSpPr>
          <a:xfrm>
            <a:off x="9726297" y="5192113"/>
            <a:ext cx="513436" cy="511151"/>
            <a:chOff x="-30735200" y="3552550"/>
            <a:chExt cx="292225" cy="290925"/>
          </a:xfrm>
          <a:solidFill>
            <a:srgbClr val="054B99"/>
          </a:solidFill>
        </p:grpSpPr>
        <p:sp>
          <p:nvSpPr>
            <p:cNvPr id="2695" name="Google Shape;6581;p53">
              <a:extLst>
                <a:ext uri="{FF2B5EF4-FFF2-40B4-BE49-F238E27FC236}">
                  <a16:creationId xmlns:a16="http://schemas.microsoft.com/office/drawing/2014/main" id="{9039D9D3-316B-4BE8-0AE3-3078BF043B25}"/>
                </a:ext>
              </a:extLst>
            </p:cNvPr>
            <p:cNvSpPr/>
            <p:nvPr/>
          </p:nvSpPr>
          <p:spPr>
            <a:xfrm>
              <a:off x="-30613900" y="3655750"/>
              <a:ext cx="170925" cy="187725"/>
            </a:xfrm>
            <a:custGeom>
              <a:avLst/>
              <a:gdLst/>
              <a:ahLst/>
              <a:cxnLst/>
              <a:rect l="l" t="t" r="r" b="b"/>
              <a:pathLst>
                <a:path w="6837" h="7509" extrusionOk="0">
                  <a:moveTo>
                    <a:pt x="5120" y="2079"/>
                  </a:moveTo>
                  <a:cubicBezTo>
                    <a:pt x="5206" y="2079"/>
                    <a:pt x="5293" y="2111"/>
                    <a:pt x="5356" y="2174"/>
                  </a:cubicBezTo>
                  <a:cubicBezTo>
                    <a:pt x="5451" y="2268"/>
                    <a:pt x="5451" y="2458"/>
                    <a:pt x="5356" y="2647"/>
                  </a:cubicBezTo>
                  <a:lnTo>
                    <a:pt x="3308" y="4694"/>
                  </a:lnTo>
                  <a:cubicBezTo>
                    <a:pt x="3214" y="4757"/>
                    <a:pt x="3151" y="4789"/>
                    <a:pt x="3056" y="4789"/>
                  </a:cubicBezTo>
                  <a:cubicBezTo>
                    <a:pt x="2993" y="4789"/>
                    <a:pt x="2899" y="4757"/>
                    <a:pt x="2836" y="4694"/>
                  </a:cubicBezTo>
                  <a:lnTo>
                    <a:pt x="2174" y="4001"/>
                  </a:lnTo>
                  <a:cubicBezTo>
                    <a:pt x="2048" y="3907"/>
                    <a:pt x="2048" y="3655"/>
                    <a:pt x="2174" y="3529"/>
                  </a:cubicBezTo>
                  <a:cubicBezTo>
                    <a:pt x="2221" y="3481"/>
                    <a:pt x="2308" y="3458"/>
                    <a:pt x="2399" y="3458"/>
                  </a:cubicBezTo>
                  <a:cubicBezTo>
                    <a:pt x="2489" y="3458"/>
                    <a:pt x="2584" y="3481"/>
                    <a:pt x="2647" y="3529"/>
                  </a:cubicBezTo>
                  <a:lnTo>
                    <a:pt x="3056" y="3970"/>
                  </a:lnTo>
                  <a:lnTo>
                    <a:pt x="4883" y="2174"/>
                  </a:lnTo>
                  <a:cubicBezTo>
                    <a:pt x="4946" y="2111"/>
                    <a:pt x="5033" y="2079"/>
                    <a:pt x="5120" y="2079"/>
                  </a:cubicBezTo>
                  <a:close/>
                  <a:moveTo>
                    <a:pt x="1701" y="0"/>
                  </a:moveTo>
                  <a:cubicBezTo>
                    <a:pt x="725" y="0"/>
                    <a:pt x="0" y="756"/>
                    <a:pt x="0" y="1701"/>
                  </a:cubicBezTo>
                  <a:lnTo>
                    <a:pt x="0" y="4411"/>
                  </a:lnTo>
                  <a:cubicBezTo>
                    <a:pt x="0" y="5356"/>
                    <a:pt x="725" y="6112"/>
                    <a:pt x="1701" y="6112"/>
                  </a:cubicBezTo>
                  <a:lnTo>
                    <a:pt x="2048" y="6112"/>
                  </a:lnTo>
                  <a:lnTo>
                    <a:pt x="2048" y="7152"/>
                  </a:lnTo>
                  <a:cubicBezTo>
                    <a:pt x="2048" y="7309"/>
                    <a:pt x="2111" y="7435"/>
                    <a:pt x="2237" y="7467"/>
                  </a:cubicBezTo>
                  <a:cubicBezTo>
                    <a:pt x="2289" y="7493"/>
                    <a:pt x="2347" y="7508"/>
                    <a:pt x="2401" y="7508"/>
                  </a:cubicBezTo>
                  <a:cubicBezTo>
                    <a:pt x="2477" y="7508"/>
                    <a:pt x="2547" y="7478"/>
                    <a:pt x="2584" y="7404"/>
                  </a:cubicBezTo>
                  <a:lnTo>
                    <a:pt x="3844" y="6112"/>
                  </a:lnTo>
                  <a:lnTo>
                    <a:pt x="5073" y="6112"/>
                  </a:lnTo>
                  <a:cubicBezTo>
                    <a:pt x="6018" y="6112"/>
                    <a:pt x="6805" y="5356"/>
                    <a:pt x="6805" y="4411"/>
                  </a:cubicBezTo>
                  <a:lnTo>
                    <a:pt x="6805" y="1701"/>
                  </a:lnTo>
                  <a:cubicBezTo>
                    <a:pt x="6837" y="756"/>
                    <a:pt x="6049" y="0"/>
                    <a:pt x="5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6582;p53">
              <a:extLst>
                <a:ext uri="{FF2B5EF4-FFF2-40B4-BE49-F238E27FC236}">
                  <a16:creationId xmlns:a16="http://schemas.microsoft.com/office/drawing/2014/main" id="{2C723CCF-ACAC-84C1-5311-374D090BC55A}"/>
                </a:ext>
              </a:extLst>
            </p:cNvPr>
            <p:cNvSpPr/>
            <p:nvPr/>
          </p:nvSpPr>
          <p:spPr>
            <a:xfrm>
              <a:off x="-30735200" y="3552550"/>
              <a:ext cx="188275" cy="205075"/>
            </a:xfrm>
            <a:custGeom>
              <a:avLst/>
              <a:gdLst/>
              <a:ahLst/>
              <a:cxnLst/>
              <a:rect l="l" t="t" r="r" b="b"/>
              <a:pathLst>
                <a:path w="7531" h="8203" extrusionOk="0">
                  <a:moveTo>
                    <a:pt x="3781" y="1356"/>
                  </a:moveTo>
                  <a:cubicBezTo>
                    <a:pt x="4317" y="1356"/>
                    <a:pt x="4789" y="1828"/>
                    <a:pt x="4789" y="2395"/>
                  </a:cubicBezTo>
                  <a:cubicBezTo>
                    <a:pt x="4789" y="2710"/>
                    <a:pt x="4632" y="3025"/>
                    <a:pt x="4411" y="3214"/>
                  </a:cubicBezTo>
                  <a:cubicBezTo>
                    <a:pt x="4254" y="3341"/>
                    <a:pt x="4128" y="3530"/>
                    <a:pt x="4128" y="3782"/>
                  </a:cubicBezTo>
                  <a:cubicBezTo>
                    <a:pt x="4128" y="3971"/>
                    <a:pt x="3970" y="4128"/>
                    <a:pt x="3781" y="4128"/>
                  </a:cubicBezTo>
                  <a:cubicBezTo>
                    <a:pt x="3592" y="4128"/>
                    <a:pt x="3434" y="3971"/>
                    <a:pt x="3434" y="3782"/>
                  </a:cubicBezTo>
                  <a:cubicBezTo>
                    <a:pt x="3434" y="3341"/>
                    <a:pt x="3624" y="2931"/>
                    <a:pt x="3970" y="2679"/>
                  </a:cubicBezTo>
                  <a:cubicBezTo>
                    <a:pt x="4065" y="2584"/>
                    <a:pt x="4096" y="2521"/>
                    <a:pt x="4096" y="2395"/>
                  </a:cubicBezTo>
                  <a:cubicBezTo>
                    <a:pt x="4096" y="2206"/>
                    <a:pt x="3939" y="2049"/>
                    <a:pt x="3750" y="2049"/>
                  </a:cubicBezTo>
                  <a:cubicBezTo>
                    <a:pt x="3529" y="2049"/>
                    <a:pt x="3371" y="2206"/>
                    <a:pt x="3371" y="2395"/>
                  </a:cubicBezTo>
                  <a:cubicBezTo>
                    <a:pt x="3371" y="2584"/>
                    <a:pt x="3214" y="2742"/>
                    <a:pt x="3025" y="2742"/>
                  </a:cubicBezTo>
                  <a:cubicBezTo>
                    <a:pt x="2836" y="2742"/>
                    <a:pt x="2678" y="2584"/>
                    <a:pt x="2678" y="2395"/>
                  </a:cubicBezTo>
                  <a:cubicBezTo>
                    <a:pt x="2741" y="1828"/>
                    <a:pt x="3214" y="1356"/>
                    <a:pt x="3781" y="1356"/>
                  </a:cubicBezTo>
                  <a:close/>
                  <a:moveTo>
                    <a:pt x="3781" y="4758"/>
                  </a:moveTo>
                  <a:cubicBezTo>
                    <a:pt x="3970" y="4758"/>
                    <a:pt x="4128" y="4916"/>
                    <a:pt x="4128" y="5105"/>
                  </a:cubicBezTo>
                  <a:cubicBezTo>
                    <a:pt x="4128" y="5294"/>
                    <a:pt x="3970" y="5451"/>
                    <a:pt x="3781" y="5451"/>
                  </a:cubicBezTo>
                  <a:cubicBezTo>
                    <a:pt x="3592" y="5451"/>
                    <a:pt x="3434" y="5294"/>
                    <a:pt x="3434" y="5105"/>
                  </a:cubicBezTo>
                  <a:cubicBezTo>
                    <a:pt x="3434" y="4916"/>
                    <a:pt x="3592" y="4758"/>
                    <a:pt x="3781" y="4758"/>
                  </a:cubicBezTo>
                  <a:close/>
                  <a:moveTo>
                    <a:pt x="1733" y="1"/>
                  </a:moveTo>
                  <a:cubicBezTo>
                    <a:pt x="788" y="1"/>
                    <a:pt x="0" y="789"/>
                    <a:pt x="0" y="1734"/>
                  </a:cubicBezTo>
                  <a:lnTo>
                    <a:pt x="0" y="5136"/>
                  </a:lnTo>
                  <a:cubicBezTo>
                    <a:pt x="0" y="5987"/>
                    <a:pt x="631" y="6649"/>
                    <a:pt x="1418" y="6806"/>
                  </a:cubicBezTo>
                  <a:lnTo>
                    <a:pt x="1418" y="7846"/>
                  </a:lnTo>
                  <a:cubicBezTo>
                    <a:pt x="1418" y="8003"/>
                    <a:pt x="1481" y="8129"/>
                    <a:pt x="1607" y="8161"/>
                  </a:cubicBezTo>
                  <a:cubicBezTo>
                    <a:pt x="1659" y="8187"/>
                    <a:pt x="1717" y="8202"/>
                    <a:pt x="1771" y="8202"/>
                  </a:cubicBezTo>
                  <a:cubicBezTo>
                    <a:pt x="1848" y="8202"/>
                    <a:pt x="1917" y="8172"/>
                    <a:pt x="1954" y="8098"/>
                  </a:cubicBezTo>
                  <a:lnTo>
                    <a:pt x="3214" y="6838"/>
                  </a:lnTo>
                  <a:lnTo>
                    <a:pt x="4096" y="6838"/>
                  </a:lnTo>
                  <a:lnTo>
                    <a:pt x="4096" y="5798"/>
                  </a:lnTo>
                  <a:cubicBezTo>
                    <a:pt x="4096" y="4475"/>
                    <a:pt x="5167" y="3404"/>
                    <a:pt x="6490" y="3404"/>
                  </a:cubicBezTo>
                  <a:lnTo>
                    <a:pt x="7530" y="3404"/>
                  </a:lnTo>
                  <a:lnTo>
                    <a:pt x="7530" y="1734"/>
                  </a:lnTo>
                  <a:cubicBezTo>
                    <a:pt x="7530" y="789"/>
                    <a:pt x="6774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97" name="Google Shape;6583;p53">
            <a:extLst>
              <a:ext uri="{FF2B5EF4-FFF2-40B4-BE49-F238E27FC236}">
                <a16:creationId xmlns:a16="http://schemas.microsoft.com/office/drawing/2014/main" id="{3EFADEAF-5BE3-99D5-C4E2-A83EA8571ADE}"/>
              </a:ext>
            </a:extLst>
          </p:cNvPr>
          <p:cNvGrpSpPr/>
          <p:nvPr/>
        </p:nvGrpSpPr>
        <p:grpSpPr>
          <a:xfrm>
            <a:off x="9726297" y="5822015"/>
            <a:ext cx="513436" cy="512074"/>
            <a:chOff x="-30735200" y="3910925"/>
            <a:chExt cx="292225" cy="291450"/>
          </a:xfrm>
          <a:solidFill>
            <a:srgbClr val="054B99"/>
          </a:solidFill>
        </p:grpSpPr>
        <p:sp>
          <p:nvSpPr>
            <p:cNvPr id="2698" name="Google Shape;6584;p53">
              <a:extLst>
                <a:ext uri="{FF2B5EF4-FFF2-40B4-BE49-F238E27FC236}">
                  <a16:creationId xmlns:a16="http://schemas.microsoft.com/office/drawing/2014/main" id="{9340FC39-3A06-FE92-BC9A-842B939CAAB7}"/>
                </a:ext>
              </a:extLst>
            </p:cNvPr>
            <p:cNvSpPr/>
            <p:nvPr/>
          </p:nvSpPr>
          <p:spPr>
            <a:xfrm>
              <a:off x="-30683225" y="3962900"/>
              <a:ext cx="188275" cy="186700"/>
            </a:xfrm>
            <a:custGeom>
              <a:avLst/>
              <a:gdLst/>
              <a:ahLst/>
              <a:cxnLst/>
              <a:rect l="l" t="t" r="r" b="b"/>
              <a:pathLst>
                <a:path w="7531" h="7468" extrusionOk="0">
                  <a:moveTo>
                    <a:pt x="3750" y="663"/>
                  </a:moveTo>
                  <a:cubicBezTo>
                    <a:pt x="3939" y="663"/>
                    <a:pt x="4096" y="820"/>
                    <a:pt x="4096" y="1009"/>
                  </a:cubicBezTo>
                  <a:lnTo>
                    <a:pt x="4096" y="3624"/>
                  </a:lnTo>
                  <a:lnTo>
                    <a:pt x="5357" y="4884"/>
                  </a:lnTo>
                  <a:cubicBezTo>
                    <a:pt x="5514" y="5042"/>
                    <a:pt x="5514" y="5231"/>
                    <a:pt x="5357" y="5357"/>
                  </a:cubicBezTo>
                  <a:cubicBezTo>
                    <a:pt x="5294" y="5420"/>
                    <a:pt x="5207" y="5451"/>
                    <a:pt x="5120" y="5451"/>
                  </a:cubicBezTo>
                  <a:cubicBezTo>
                    <a:pt x="5034" y="5451"/>
                    <a:pt x="4947" y="5420"/>
                    <a:pt x="4884" y="5357"/>
                  </a:cubicBezTo>
                  <a:lnTo>
                    <a:pt x="3498" y="3971"/>
                  </a:lnTo>
                  <a:cubicBezTo>
                    <a:pt x="3435" y="3908"/>
                    <a:pt x="3403" y="3813"/>
                    <a:pt x="3403" y="3719"/>
                  </a:cubicBezTo>
                  <a:lnTo>
                    <a:pt x="3403" y="1009"/>
                  </a:lnTo>
                  <a:cubicBezTo>
                    <a:pt x="3403" y="820"/>
                    <a:pt x="3561" y="663"/>
                    <a:pt x="3750" y="663"/>
                  </a:cubicBezTo>
                  <a:close/>
                  <a:moveTo>
                    <a:pt x="3750" y="1"/>
                  </a:moveTo>
                  <a:cubicBezTo>
                    <a:pt x="1671" y="1"/>
                    <a:pt x="1" y="1702"/>
                    <a:pt x="1" y="3750"/>
                  </a:cubicBezTo>
                  <a:cubicBezTo>
                    <a:pt x="1" y="5829"/>
                    <a:pt x="1702" y="7468"/>
                    <a:pt x="3750" y="7468"/>
                  </a:cubicBezTo>
                  <a:cubicBezTo>
                    <a:pt x="5798" y="7468"/>
                    <a:pt x="7499" y="5798"/>
                    <a:pt x="7499" y="3750"/>
                  </a:cubicBezTo>
                  <a:cubicBezTo>
                    <a:pt x="7530" y="1702"/>
                    <a:pt x="5829" y="1"/>
                    <a:pt x="37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6585;p53">
              <a:extLst>
                <a:ext uri="{FF2B5EF4-FFF2-40B4-BE49-F238E27FC236}">
                  <a16:creationId xmlns:a16="http://schemas.microsoft.com/office/drawing/2014/main" id="{B1814436-50C5-EFD0-45ED-6E8D4B052E76}"/>
                </a:ext>
              </a:extLst>
            </p:cNvPr>
            <p:cNvSpPr/>
            <p:nvPr/>
          </p:nvSpPr>
          <p:spPr>
            <a:xfrm>
              <a:off x="-30735200" y="3910925"/>
              <a:ext cx="292225" cy="291450"/>
            </a:xfrm>
            <a:custGeom>
              <a:avLst/>
              <a:gdLst/>
              <a:ahLst/>
              <a:cxnLst/>
              <a:rect l="l" t="t" r="r" b="b"/>
              <a:pathLst>
                <a:path w="11689" h="11658" extrusionOk="0">
                  <a:moveTo>
                    <a:pt x="5829" y="1355"/>
                  </a:moveTo>
                  <a:cubicBezTo>
                    <a:pt x="8286" y="1355"/>
                    <a:pt x="10271" y="3372"/>
                    <a:pt x="10271" y="5829"/>
                  </a:cubicBezTo>
                  <a:cubicBezTo>
                    <a:pt x="10271" y="8286"/>
                    <a:pt x="8318" y="10271"/>
                    <a:pt x="5829" y="10271"/>
                  </a:cubicBezTo>
                  <a:cubicBezTo>
                    <a:pt x="3403" y="10271"/>
                    <a:pt x="1387" y="8255"/>
                    <a:pt x="1387" y="5829"/>
                  </a:cubicBezTo>
                  <a:cubicBezTo>
                    <a:pt x="1387" y="3372"/>
                    <a:pt x="3371" y="1355"/>
                    <a:pt x="5829" y="1355"/>
                  </a:cubicBezTo>
                  <a:close/>
                  <a:moveTo>
                    <a:pt x="5829" y="1"/>
                  </a:moveTo>
                  <a:cubicBezTo>
                    <a:pt x="2647" y="1"/>
                    <a:pt x="0" y="2616"/>
                    <a:pt x="0" y="5829"/>
                  </a:cubicBezTo>
                  <a:cubicBezTo>
                    <a:pt x="0" y="9011"/>
                    <a:pt x="2647" y="11657"/>
                    <a:pt x="5829" y="11657"/>
                  </a:cubicBezTo>
                  <a:cubicBezTo>
                    <a:pt x="9011" y="11657"/>
                    <a:pt x="11657" y="9011"/>
                    <a:pt x="11657" y="5829"/>
                  </a:cubicBezTo>
                  <a:cubicBezTo>
                    <a:pt x="11689" y="2616"/>
                    <a:pt x="9042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00" name="Google Shape;6586;p53">
            <a:extLst>
              <a:ext uri="{FF2B5EF4-FFF2-40B4-BE49-F238E27FC236}">
                <a16:creationId xmlns:a16="http://schemas.microsoft.com/office/drawing/2014/main" id="{B78C5FB0-568A-E86E-421F-7E7B3D250ABB}"/>
              </a:ext>
            </a:extLst>
          </p:cNvPr>
          <p:cNvSpPr/>
          <p:nvPr/>
        </p:nvSpPr>
        <p:spPr>
          <a:xfrm>
            <a:off x="11014450" y="5191899"/>
            <a:ext cx="513436" cy="512074"/>
          </a:xfrm>
          <a:custGeom>
            <a:avLst/>
            <a:gdLst/>
            <a:ahLst/>
            <a:cxnLst/>
            <a:rect l="l" t="t" r="r" b="b"/>
            <a:pathLst>
              <a:path w="11689" h="11658" extrusionOk="0">
                <a:moveTo>
                  <a:pt x="5829" y="2458"/>
                </a:moveTo>
                <a:cubicBezTo>
                  <a:pt x="6207" y="2458"/>
                  <a:pt x="6491" y="2773"/>
                  <a:pt x="6491" y="3120"/>
                </a:cubicBezTo>
                <a:cubicBezTo>
                  <a:pt x="6522" y="3466"/>
                  <a:pt x="6207" y="3781"/>
                  <a:pt x="5829" y="3781"/>
                </a:cubicBezTo>
                <a:cubicBezTo>
                  <a:pt x="5419" y="3781"/>
                  <a:pt x="5136" y="3466"/>
                  <a:pt x="5136" y="3120"/>
                </a:cubicBezTo>
                <a:cubicBezTo>
                  <a:pt x="5136" y="2742"/>
                  <a:pt x="5482" y="2458"/>
                  <a:pt x="5829" y="2458"/>
                </a:cubicBezTo>
                <a:close/>
                <a:moveTo>
                  <a:pt x="5860" y="4474"/>
                </a:moveTo>
                <a:cubicBezTo>
                  <a:pt x="6238" y="4474"/>
                  <a:pt x="6522" y="4789"/>
                  <a:pt x="6522" y="5136"/>
                </a:cubicBezTo>
                <a:lnTo>
                  <a:pt x="6522" y="8570"/>
                </a:lnTo>
                <a:cubicBezTo>
                  <a:pt x="6522" y="8948"/>
                  <a:pt x="6207" y="9232"/>
                  <a:pt x="5860" y="9232"/>
                </a:cubicBezTo>
                <a:cubicBezTo>
                  <a:pt x="5451" y="9232"/>
                  <a:pt x="5199" y="8917"/>
                  <a:pt x="5199" y="8570"/>
                </a:cubicBezTo>
                <a:lnTo>
                  <a:pt x="5199" y="5136"/>
                </a:lnTo>
                <a:cubicBezTo>
                  <a:pt x="5199" y="4726"/>
                  <a:pt x="5514" y="4474"/>
                  <a:pt x="5860" y="4474"/>
                </a:cubicBezTo>
                <a:close/>
                <a:moveTo>
                  <a:pt x="5829" y="1"/>
                </a:moveTo>
                <a:cubicBezTo>
                  <a:pt x="2615" y="1"/>
                  <a:pt x="0" y="2647"/>
                  <a:pt x="0" y="5829"/>
                </a:cubicBezTo>
                <a:cubicBezTo>
                  <a:pt x="0" y="9043"/>
                  <a:pt x="2615" y="11657"/>
                  <a:pt x="5829" y="11657"/>
                </a:cubicBezTo>
                <a:cubicBezTo>
                  <a:pt x="9011" y="11657"/>
                  <a:pt x="11657" y="9043"/>
                  <a:pt x="11657" y="5829"/>
                </a:cubicBezTo>
                <a:cubicBezTo>
                  <a:pt x="11689" y="2647"/>
                  <a:pt x="9042" y="1"/>
                  <a:pt x="5829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01" name="Google Shape;6587;p53">
            <a:extLst>
              <a:ext uri="{FF2B5EF4-FFF2-40B4-BE49-F238E27FC236}">
                <a16:creationId xmlns:a16="http://schemas.microsoft.com/office/drawing/2014/main" id="{C8227086-9A7C-53A3-FD26-B15D58A4CDE5}"/>
              </a:ext>
            </a:extLst>
          </p:cNvPr>
          <p:cNvGrpSpPr/>
          <p:nvPr/>
        </p:nvGrpSpPr>
        <p:grpSpPr>
          <a:xfrm>
            <a:off x="10373475" y="2439537"/>
            <a:ext cx="505188" cy="503775"/>
            <a:chOff x="2821450" y="2957850"/>
            <a:chExt cx="259275" cy="258550"/>
          </a:xfrm>
          <a:solidFill>
            <a:srgbClr val="054B99"/>
          </a:solidFill>
        </p:grpSpPr>
        <p:sp>
          <p:nvSpPr>
            <p:cNvPr id="2702" name="Google Shape;6588;p53">
              <a:extLst>
                <a:ext uri="{FF2B5EF4-FFF2-40B4-BE49-F238E27FC236}">
                  <a16:creationId xmlns:a16="http://schemas.microsoft.com/office/drawing/2014/main" id="{0A2E0539-121D-D5CB-BF8B-800C332A2583}"/>
                </a:ext>
              </a:extLst>
            </p:cNvPr>
            <p:cNvSpPr/>
            <p:nvPr/>
          </p:nvSpPr>
          <p:spPr>
            <a:xfrm>
              <a:off x="2821450" y="3080500"/>
              <a:ext cx="259275" cy="135900"/>
            </a:xfrm>
            <a:custGeom>
              <a:avLst/>
              <a:gdLst/>
              <a:ahLst/>
              <a:cxnLst/>
              <a:rect l="l" t="t" r="r" b="b"/>
              <a:pathLst>
                <a:path w="10371" h="5436" extrusionOk="0">
                  <a:moveTo>
                    <a:pt x="2677" y="585"/>
                  </a:moveTo>
                  <a:cubicBezTo>
                    <a:pt x="3151" y="585"/>
                    <a:pt x="3569" y="1004"/>
                    <a:pt x="3569" y="1505"/>
                  </a:cubicBezTo>
                  <a:cubicBezTo>
                    <a:pt x="3569" y="1979"/>
                    <a:pt x="3151" y="2397"/>
                    <a:pt x="2677" y="2397"/>
                  </a:cubicBezTo>
                  <a:cubicBezTo>
                    <a:pt x="2147" y="2397"/>
                    <a:pt x="1757" y="1979"/>
                    <a:pt x="1757" y="1505"/>
                  </a:cubicBezTo>
                  <a:cubicBezTo>
                    <a:pt x="1757" y="1004"/>
                    <a:pt x="2175" y="585"/>
                    <a:pt x="2677" y="585"/>
                  </a:cubicBezTo>
                  <a:close/>
                  <a:moveTo>
                    <a:pt x="7555" y="585"/>
                  </a:moveTo>
                  <a:cubicBezTo>
                    <a:pt x="8029" y="585"/>
                    <a:pt x="8447" y="1004"/>
                    <a:pt x="8447" y="1505"/>
                  </a:cubicBezTo>
                  <a:cubicBezTo>
                    <a:pt x="8447" y="1979"/>
                    <a:pt x="8029" y="2397"/>
                    <a:pt x="7555" y="2397"/>
                  </a:cubicBezTo>
                  <a:cubicBezTo>
                    <a:pt x="7025" y="2397"/>
                    <a:pt x="6635" y="1979"/>
                    <a:pt x="6635" y="1505"/>
                  </a:cubicBezTo>
                  <a:cubicBezTo>
                    <a:pt x="6635" y="1004"/>
                    <a:pt x="7053" y="585"/>
                    <a:pt x="7555" y="585"/>
                  </a:cubicBezTo>
                  <a:close/>
                  <a:moveTo>
                    <a:pt x="2677" y="2983"/>
                  </a:moveTo>
                  <a:cubicBezTo>
                    <a:pt x="3736" y="2983"/>
                    <a:pt x="4628" y="3791"/>
                    <a:pt x="4795" y="4795"/>
                  </a:cubicBezTo>
                  <a:lnTo>
                    <a:pt x="586" y="4795"/>
                  </a:lnTo>
                  <a:cubicBezTo>
                    <a:pt x="698" y="3791"/>
                    <a:pt x="1618" y="2983"/>
                    <a:pt x="2677" y="2983"/>
                  </a:cubicBezTo>
                  <a:close/>
                  <a:moveTo>
                    <a:pt x="7555" y="2983"/>
                  </a:moveTo>
                  <a:cubicBezTo>
                    <a:pt x="8614" y="2983"/>
                    <a:pt x="9506" y="3791"/>
                    <a:pt x="9646" y="4795"/>
                  </a:cubicBezTo>
                  <a:lnTo>
                    <a:pt x="5409" y="4795"/>
                  </a:lnTo>
                  <a:cubicBezTo>
                    <a:pt x="5548" y="3791"/>
                    <a:pt x="6468" y="2983"/>
                    <a:pt x="7555" y="2983"/>
                  </a:cubicBezTo>
                  <a:close/>
                  <a:moveTo>
                    <a:pt x="2733" y="0"/>
                  </a:moveTo>
                  <a:cubicBezTo>
                    <a:pt x="1896" y="0"/>
                    <a:pt x="1227" y="669"/>
                    <a:pt x="1227" y="1505"/>
                  </a:cubicBezTo>
                  <a:cubicBezTo>
                    <a:pt x="1227" y="1951"/>
                    <a:pt x="1395" y="2342"/>
                    <a:pt x="1729" y="2620"/>
                  </a:cubicBezTo>
                  <a:cubicBezTo>
                    <a:pt x="698" y="3039"/>
                    <a:pt x="1" y="4014"/>
                    <a:pt x="1" y="5129"/>
                  </a:cubicBezTo>
                  <a:cubicBezTo>
                    <a:pt x="1" y="5296"/>
                    <a:pt x="140" y="5436"/>
                    <a:pt x="335" y="5436"/>
                  </a:cubicBezTo>
                  <a:lnTo>
                    <a:pt x="10036" y="5436"/>
                  </a:lnTo>
                  <a:cubicBezTo>
                    <a:pt x="10231" y="5436"/>
                    <a:pt x="10370" y="5296"/>
                    <a:pt x="10370" y="5129"/>
                  </a:cubicBezTo>
                  <a:cubicBezTo>
                    <a:pt x="10259" y="3958"/>
                    <a:pt x="9562" y="2983"/>
                    <a:pt x="8559" y="2620"/>
                  </a:cubicBezTo>
                  <a:cubicBezTo>
                    <a:pt x="8865" y="2342"/>
                    <a:pt x="9032" y="1951"/>
                    <a:pt x="9032" y="1505"/>
                  </a:cubicBezTo>
                  <a:cubicBezTo>
                    <a:pt x="9032" y="669"/>
                    <a:pt x="8391" y="0"/>
                    <a:pt x="7555" y="0"/>
                  </a:cubicBezTo>
                  <a:cubicBezTo>
                    <a:pt x="6719" y="0"/>
                    <a:pt x="6050" y="669"/>
                    <a:pt x="6050" y="1505"/>
                  </a:cubicBezTo>
                  <a:cubicBezTo>
                    <a:pt x="6050" y="1951"/>
                    <a:pt x="6217" y="2342"/>
                    <a:pt x="6524" y="2620"/>
                  </a:cubicBezTo>
                  <a:cubicBezTo>
                    <a:pt x="5910" y="2843"/>
                    <a:pt x="5409" y="3317"/>
                    <a:pt x="5130" y="3903"/>
                  </a:cubicBezTo>
                  <a:cubicBezTo>
                    <a:pt x="4823" y="3317"/>
                    <a:pt x="4322" y="2843"/>
                    <a:pt x="3736" y="2620"/>
                  </a:cubicBezTo>
                  <a:cubicBezTo>
                    <a:pt x="4043" y="2342"/>
                    <a:pt x="4238" y="1951"/>
                    <a:pt x="4238" y="1505"/>
                  </a:cubicBezTo>
                  <a:cubicBezTo>
                    <a:pt x="4238" y="669"/>
                    <a:pt x="3569" y="0"/>
                    <a:pt x="2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6589;p53">
              <a:extLst>
                <a:ext uri="{FF2B5EF4-FFF2-40B4-BE49-F238E27FC236}">
                  <a16:creationId xmlns:a16="http://schemas.microsoft.com/office/drawing/2014/main" id="{0C317A62-8821-E5F3-6720-F0066D52392C}"/>
                </a:ext>
              </a:extLst>
            </p:cNvPr>
            <p:cNvSpPr/>
            <p:nvPr/>
          </p:nvSpPr>
          <p:spPr>
            <a:xfrm>
              <a:off x="2831900" y="2957850"/>
              <a:ext cx="228625" cy="106350"/>
            </a:xfrm>
            <a:custGeom>
              <a:avLst/>
              <a:gdLst/>
              <a:ahLst/>
              <a:cxnLst/>
              <a:rect l="l" t="t" r="r" b="b"/>
              <a:pathLst>
                <a:path w="9145" h="4254" extrusionOk="0">
                  <a:moveTo>
                    <a:pt x="8336" y="585"/>
                  </a:moveTo>
                  <a:cubicBezTo>
                    <a:pt x="8531" y="585"/>
                    <a:pt x="8642" y="725"/>
                    <a:pt x="8642" y="892"/>
                  </a:cubicBezTo>
                  <a:lnTo>
                    <a:pt x="8642" y="2119"/>
                  </a:lnTo>
                  <a:cubicBezTo>
                    <a:pt x="8642" y="2286"/>
                    <a:pt x="8531" y="2425"/>
                    <a:pt x="8336" y="2425"/>
                  </a:cubicBezTo>
                  <a:lnTo>
                    <a:pt x="7137" y="2425"/>
                  </a:lnTo>
                  <a:cubicBezTo>
                    <a:pt x="6942" y="2425"/>
                    <a:pt x="6803" y="2565"/>
                    <a:pt x="6803" y="2732"/>
                  </a:cubicBezTo>
                  <a:lnTo>
                    <a:pt x="6803" y="3234"/>
                  </a:lnTo>
                  <a:lnTo>
                    <a:pt x="6106" y="2537"/>
                  </a:lnTo>
                  <a:cubicBezTo>
                    <a:pt x="6050" y="2453"/>
                    <a:pt x="5966" y="2425"/>
                    <a:pt x="5911" y="2425"/>
                  </a:cubicBezTo>
                  <a:lnTo>
                    <a:pt x="3430" y="2425"/>
                  </a:lnTo>
                  <a:cubicBezTo>
                    <a:pt x="3346" y="2425"/>
                    <a:pt x="3262" y="2453"/>
                    <a:pt x="3207" y="2537"/>
                  </a:cubicBezTo>
                  <a:lnTo>
                    <a:pt x="2510" y="3234"/>
                  </a:lnTo>
                  <a:lnTo>
                    <a:pt x="2510" y="2732"/>
                  </a:lnTo>
                  <a:cubicBezTo>
                    <a:pt x="2510" y="2565"/>
                    <a:pt x="2370" y="2425"/>
                    <a:pt x="2203" y="2425"/>
                  </a:cubicBezTo>
                  <a:lnTo>
                    <a:pt x="1032" y="2425"/>
                  </a:lnTo>
                  <a:cubicBezTo>
                    <a:pt x="865" y="2425"/>
                    <a:pt x="726" y="2286"/>
                    <a:pt x="726" y="2119"/>
                  </a:cubicBezTo>
                  <a:lnTo>
                    <a:pt x="726" y="892"/>
                  </a:lnTo>
                  <a:cubicBezTo>
                    <a:pt x="726" y="725"/>
                    <a:pt x="865" y="585"/>
                    <a:pt x="1032" y="585"/>
                  </a:cubicBezTo>
                  <a:close/>
                  <a:moveTo>
                    <a:pt x="921" y="0"/>
                  </a:moveTo>
                  <a:cubicBezTo>
                    <a:pt x="447" y="0"/>
                    <a:pt x="1" y="418"/>
                    <a:pt x="1" y="892"/>
                  </a:cubicBezTo>
                  <a:lnTo>
                    <a:pt x="1" y="2119"/>
                  </a:lnTo>
                  <a:cubicBezTo>
                    <a:pt x="1" y="2592"/>
                    <a:pt x="419" y="3011"/>
                    <a:pt x="921" y="3011"/>
                  </a:cubicBezTo>
                  <a:lnTo>
                    <a:pt x="1841" y="3011"/>
                  </a:lnTo>
                  <a:lnTo>
                    <a:pt x="1841" y="3958"/>
                  </a:lnTo>
                  <a:cubicBezTo>
                    <a:pt x="1924" y="4098"/>
                    <a:pt x="2008" y="4209"/>
                    <a:pt x="2120" y="4237"/>
                  </a:cubicBezTo>
                  <a:cubicBezTo>
                    <a:pt x="2150" y="4247"/>
                    <a:pt x="2188" y="4254"/>
                    <a:pt x="2228" y="4254"/>
                  </a:cubicBezTo>
                  <a:cubicBezTo>
                    <a:pt x="2298" y="4254"/>
                    <a:pt x="2373" y="4234"/>
                    <a:pt x="2426" y="4181"/>
                  </a:cubicBezTo>
                  <a:lnTo>
                    <a:pt x="3541" y="3011"/>
                  </a:lnTo>
                  <a:lnTo>
                    <a:pt x="5743" y="3011"/>
                  </a:lnTo>
                  <a:lnTo>
                    <a:pt x="6830" y="4181"/>
                  </a:lnTo>
                  <a:cubicBezTo>
                    <a:pt x="6883" y="4234"/>
                    <a:pt x="6959" y="4254"/>
                    <a:pt x="7035" y="4254"/>
                  </a:cubicBezTo>
                  <a:cubicBezTo>
                    <a:pt x="7080" y="4254"/>
                    <a:pt x="7124" y="4247"/>
                    <a:pt x="7165" y="4237"/>
                  </a:cubicBezTo>
                  <a:cubicBezTo>
                    <a:pt x="7249" y="4209"/>
                    <a:pt x="7332" y="4070"/>
                    <a:pt x="7332" y="3958"/>
                  </a:cubicBezTo>
                  <a:lnTo>
                    <a:pt x="7332" y="3011"/>
                  </a:lnTo>
                  <a:lnTo>
                    <a:pt x="8224" y="3011"/>
                  </a:lnTo>
                  <a:cubicBezTo>
                    <a:pt x="8726" y="3011"/>
                    <a:pt x="9144" y="2592"/>
                    <a:pt x="9144" y="2119"/>
                  </a:cubicBezTo>
                  <a:lnTo>
                    <a:pt x="9144" y="892"/>
                  </a:lnTo>
                  <a:cubicBezTo>
                    <a:pt x="9144" y="418"/>
                    <a:pt x="8726" y="0"/>
                    <a:pt x="82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6590;p53">
              <a:extLst>
                <a:ext uri="{FF2B5EF4-FFF2-40B4-BE49-F238E27FC236}">
                  <a16:creationId xmlns:a16="http://schemas.microsoft.com/office/drawing/2014/main" id="{A8DC3C5B-4EF3-BB57-A995-C3A51CF2943B}"/>
                </a:ext>
              </a:extLst>
            </p:cNvPr>
            <p:cNvSpPr/>
            <p:nvPr/>
          </p:nvSpPr>
          <p:spPr>
            <a:xfrm>
              <a:off x="3024600" y="2966925"/>
              <a:ext cx="29875" cy="58497"/>
            </a:xfrm>
            <a:custGeom>
              <a:avLst/>
              <a:gdLst/>
              <a:ahLst/>
              <a:cxnLst/>
              <a:rect l="l" t="t" r="r" b="b"/>
              <a:pathLst>
                <a:path w="1195" h="2376" extrusionOk="0">
                  <a:moveTo>
                    <a:pt x="159" y="2269"/>
                  </a:moveTo>
                  <a:cubicBezTo>
                    <a:pt x="131" y="2225"/>
                    <a:pt x="349" y="2178"/>
                    <a:pt x="444" y="2102"/>
                  </a:cubicBezTo>
                  <a:cubicBezTo>
                    <a:pt x="539" y="2027"/>
                    <a:pt x="682" y="2090"/>
                    <a:pt x="730" y="1816"/>
                  </a:cubicBezTo>
                  <a:cubicBezTo>
                    <a:pt x="778" y="1542"/>
                    <a:pt x="774" y="725"/>
                    <a:pt x="730" y="459"/>
                  </a:cubicBezTo>
                  <a:cubicBezTo>
                    <a:pt x="686" y="193"/>
                    <a:pt x="587" y="273"/>
                    <a:pt x="468" y="221"/>
                  </a:cubicBezTo>
                  <a:cubicBezTo>
                    <a:pt x="349" y="169"/>
                    <a:pt x="-16" y="185"/>
                    <a:pt x="16" y="149"/>
                  </a:cubicBezTo>
                  <a:cubicBezTo>
                    <a:pt x="48" y="113"/>
                    <a:pt x="473" y="-21"/>
                    <a:pt x="659" y="7"/>
                  </a:cubicBezTo>
                  <a:cubicBezTo>
                    <a:pt x="846" y="35"/>
                    <a:pt x="1048" y="54"/>
                    <a:pt x="1135" y="316"/>
                  </a:cubicBezTo>
                  <a:cubicBezTo>
                    <a:pt x="1222" y="578"/>
                    <a:pt x="1183" y="1276"/>
                    <a:pt x="1183" y="1578"/>
                  </a:cubicBezTo>
                  <a:cubicBezTo>
                    <a:pt x="1183" y="1880"/>
                    <a:pt x="1230" y="1995"/>
                    <a:pt x="1135" y="2126"/>
                  </a:cubicBezTo>
                  <a:cubicBezTo>
                    <a:pt x="1040" y="2257"/>
                    <a:pt x="774" y="2340"/>
                    <a:pt x="611" y="2364"/>
                  </a:cubicBezTo>
                  <a:cubicBezTo>
                    <a:pt x="448" y="2388"/>
                    <a:pt x="187" y="2313"/>
                    <a:pt x="159" y="2269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93005A17-9A3F-FBBC-9026-5683E01060A4}"/>
              </a:ext>
            </a:extLst>
          </p:cNvPr>
          <p:cNvSpPr txBox="1"/>
          <p:nvPr/>
        </p:nvSpPr>
        <p:spPr>
          <a:xfrm>
            <a:off x="292485" y="133553"/>
            <a:ext cx="301556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latin typeface="TT Norms Medium" panose="02000803030000020003" pitchFamily="50" charset="0"/>
            </a:endParaRPr>
          </a:p>
          <a:p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Material de apoio</a:t>
            </a:r>
          </a:p>
        </p:txBody>
      </p:sp>
      <p:sp>
        <p:nvSpPr>
          <p:cNvPr id="3" name="Google Shape;8407;p58">
            <a:extLst>
              <a:ext uri="{FF2B5EF4-FFF2-40B4-BE49-F238E27FC236}">
                <a16:creationId xmlns:a16="http://schemas.microsoft.com/office/drawing/2014/main" id="{59E356C4-DFEA-8704-8BEA-869B1FBEDA90}"/>
              </a:ext>
            </a:extLst>
          </p:cNvPr>
          <p:cNvSpPr txBox="1">
            <a:spLocks/>
          </p:cNvSpPr>
          <p:nvPr/>
        </p:nvSpPr>
        <p:spPr>
          <a:xfrm>
            <a:off x="2511798" y="1185258"/>
            <a:ext cx="7047300" cy="7656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t-BR" sz="3600" dirty="0">
                <a:solidFill>
                  <a:srgbClr val="054B99"/>
                </a:solidFill>
                <a:latin typeface="TT Norms ExtraBold" panose="02000503040000020004" pitchFamily="50" charset="0"/>
                <a:ea typeface="Arial"/>
                <a:cs typeface="Arial"/>
                <a:sym typeface="Arial"/>
              </a:rPr>
              <a:t>Ícones Comunicação e Suporte</a:t>
            </a:r>
            <a:endParaRPr lang="pt-BR" sz="3600" dirty="0">
              <a:solidFill>
                <a:srgbClr val="FFFFFF"/>
              </a:solidFill>
              <a:latin typeface="TT Norms ExtraBold" panose="02000503040000020004" pitchFamily="50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78757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955C7-9BDB-4F8F-3A22-44B83A6F4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9" name="Google Shape;3636;p48">
            <a:extLst>
              <a:ext uri="{FF2B5EF4-FFF2-40B4-BE49-F238E27FC236}">
                <a16:creationId xmlns:a16="http://schemas.microsoft.com/office/drawing/2014/main" id="{B21E5B6B-64F0-D722-A9CF-D52219EB90F6}"/>
              </a:ext>
            </a:extLst>
          </p:cNvPr>
          <p:cNvGrpSpPr/>
          <p:nvPr/>
        </p:nvGrpSpPr>
        <p:grpSpPr>
          <a:xfrm>
            <a:off x="370432" y="2184326"/>
            <a:ext cx="425088" cy="373651"/>
            <a:chOff x="898875" y="244725"/>
            <a:chExt cx="481800" cy="423500"/>
          </a:xfrm>
          <a:solidFill>
            <a:srgbClr val="054B99"/>
          </a:solidFill>
        </p:grpSpPr>
        <p:sp>
          <p:nvSpPr>
            <p:cNvPr id="4500" name="Google Shape;3637;p48">
              <a:extLst>
                <a:ext uri="{FF2B5EF4-FFF2-40B4-BE49-F238E27FC236}">
                  <a16:creationId xmlns:a16="http://schemas.microsoft.com/office/drawing/2014/main" id="{AE590F72-E83D-3C63-C533-A509E89D370C}"/>
                </a:ext>
              </a:extLst>
            </p:cNvPr>
            <p:cNvSpPr/>
            <p:nvPr/>
          </p:nvSpPr>
          <p:spPr>
            <a:xfrm>
              <a:off x="1125675" y="470575"/>
              <a:ext cx="28275" cy="28250"/>
            </a:xfrm>
            <a:custGeom>
              <a:avLst/>
              <a:gdLst/>
              <a:ahLst/>
              <a:cxnLst/>
              <a:rect l="l" t="t" r="r" b="b"/>
              <a:pathLst>
                <a:path w="1131" h="1130" extrusionOk="0">
                  <a:moveTo>
                    <a:pt x="564" y="1"/>
                  </a:moveTo>
                  <a:cubicBezTo>
                    <a:pt x="251" y="1"/>
                    <a:pt x="1" y="251"/>
                    <a:pt x="1" y="564"/>
                  </a:cubicBezTo>
                  <a:cubicBezTo>
                    <a:pt x="1" y="877"/>
                    <a:pt x="251" y="1130"/>
                    <a:pt x="564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01" name="Google Shape;3638;p48">
              <a:extLst>
                <a:ext uri="{FF2B5EF4-FFF2-40B4-BE49-F238E27FC236}">
                  <a16:creationId xmlns:a16="http://schemas.microsoft.com/office/drawing/2014/main" id="{01CE4C2C-A4CE-ABC0-4009-1DEC1DECFDEB}"/>
                </a:ext>
              </a:extLst>
            </p:cNvPr>
            <p:cNvSpPr/>
            <p:nvPr/>
          </p:nvSpPr>
          <p:spPr>
            <a:xfrm>
              <a:off x="898875" y="244725"/>
              <a:ext cx="481800" cy="225875"/>
            </a:xfrm>
            <a:custGeom>
              <a:avLst/>
              <a:gdLst/>
              <a:ahLst/>
              <a:cxnLst/>
              <a:rect l="l" t="t" r="r" b="b"/>
              <a:pathLst>
                <a:path w="19272" h="9035" extrusionOk="0">
                  <a:moveTo>
                    <a:pt x="2825" y="1130"/>
                  </a:moveTo>
                  <a:cubicBezTo>
                    <a:pt x="3135" y="1130"/>
                    <a:pt x="3388" y="1380"/>
                    <a:pt x="3388" y="1693"/>
                  </a:cubicBezTo>
                  <a:lnTo>
                    <a:pt x="3388" y="2259"/>
                  </a:lnTo>
                  <a:lnTo>
                    <a:pt x="2258" y="2259"/>
                  </a:lnTo>
                  <a:lnTo>
                    <a:pt x="2258" y="1693"/>
                  </a:lnTo>
                  <a:cubicBezTo>
                    <a:pt x="2258" y="1380"/>
                    <a:pt x="2511" y="1130"/>
                    <a:pt x="2825" y="1130"/>
                  </a:cubicBezTo>
                  <a:close/>
                  <a:moveTo>
                    <a:pt x="11894" y="1130"/>
                  </a:moveTo>
                  <a:cubicBezTo>
                    <a:pt x="12208" y="1130"/>
                    <a:pt x="12461" y="1380"/>
                    <a:pt x="12461" y="1693"/>
                  </a:cubicBezTo>
                  <a:lnTo>
                    <a:pt x="12461" y="2259"/>
                  </a:lnTo>
                  <a:lnTo>
                    <a:pt x="6814" y="2259"/>
                  </a:lnTo>
                  <a:lnTo>
                    <a:pt x="6814" y="1693"/>
                  </a:lnTo>
                  <a:cubicBezTo>
                    <a:pt x="6814" y="1380"/>
                    <a:pt x="7064" y="1130"/>
                    <a:pt x="7378" y="1130"/>
                  </a:cubicBezTo>
                  <a:close/>
                  <a:moveTo>
                    <a:pt x="5083" y="4518"/>
                  </a:moveTo>
                  <a:cubicBezTo>
                    <a:pt x="5586" y="4518"/>
                    <a:pt x="5836" y="5123"/>
                    <a:pt x="5480" y="5481"/>
                  </a:cubicBezTo>
                  <a:cubicBezTo>
                    <a:pt x="5366" y="5596"/>
                    <a:pt x="5225" y="5647"/>
                    <a:pt x="5086" y="5647"/>
                  </a:cubicBezTo>
                  <a:cubicBezTo>
                    <a:pt x="4796" y="5647"/>
                    <a:pt x="4517" y="5422"/>
                    <a:pt x="4517" y="5081"/>
                  </a:cubicBezTo>
                  <a:cubicBezTo>
                    <a:pt x="4517" y="4768"/>
                    <a:pt x="4770" y="4518"/>
                    <a:pt x="5083" y="4518"/>
                  </a:cubicBezTo>
                  <a:close/>
                  <a:moveTo>
                    <a:pt x="2825" y="1"/>
                  </a:moveTo>
                  <a:cubicBezTo>
                    <a:pt x="1888" y="1"/>
                    <a:pt x="1129" y="757"/>
                    <a:pt x="1129" y="1693"/>
                  </a:cubicBezTo>
                  <a:lnTo>
                    <a:pt x="1129" y="2362"/>
                  </a:lnTo>
                  <a:cubicBezTo>
                    <a:pt x="455" y="2600"/>
                    <a:pt x="3" y="3235"/>
                    <a:pt x="0" y="3952"/>
                  </a:cubicBezTo>
                  <a:lnTo>
                    <a:pt x="0" y="4518"/>
                  </a:lnTo>
                  <a:lnTo>
                    <a:pt x="1695" y="4518"/>
                  </a:lnTo>
                  <a:cubicBezTo>
                    <a:pt x="2629" y="4518"/>
                    <a:pt x="3388" y="5274"/>
                    <a:pt x="3388" y="6210"/>
                  </a:cubicBezTo>
                  <a:lnTo>
                    <a:pt x="3388" y="9035"/>
                  </a:lnTo>
                  <a:lnTo>
                    <a:pt x="5742" y="9035"/>
                  </a:lnTo>
                  <a:cubicBezTo>
                    <a:pt x="6016" y="7123"/>
                    <a:pt x="7652" y="5647"/>
                    <a:pt x="9636" y="5647"/>
                  </a:cubicBezTo>
                  <a:cubicBezTo>
                    <a:pt x="11620" y="5647"/>
                    <a:pt x="13256" y="7123"/>
                    <a:pt x="13533" y="9035"/>
                  </a:cubicBezTo>
                  <a:lnTo>
                    <a:pt x="15884" y="9035"/>
                  </a:lnTo>
                  <a:lnTo>
                    <a:pt x="15884" y="6210"/>
                  </a:lnTo>
                  <a:cubicBezTo>
                    <a:pt x="15884" y="5274"/>
                    <a:pt x="16643" y="4518"/>
                    <a:pt x="17580" y="4518"/>
                  </a:cubicBezTo>
                  <a:lnTo>
                    <a:pt x="19272" y="4518"/>
                  </a:lnTo>
                  <a:lnTo>
                    <a:pt x="19272" y="3952"/>
                  </a:lnTo>
                  <a:cubicBezTo>
                    <a:pt x="19272" y="3015"/>
                    <a:pt x="18513" y="2259"/>
                    <a:pt x="17580" y="2259"/>
                  </a:cubicBezTo>
                  <a:lnTo>
                    <a:pt x="13590" y="2259"/>
                  </a:lnTo>
                  <a:lnTo>
                    <a:pt x="13590" y="1693"/>
                  </a:lnTo>
                  <a:cubicBezTo>
                    <a:pt x="13587" y="757"/>
                    <a:pt x="12831" y="1"/>
                    <a:pt x="11894" y="1"/>
                  </a:cubicBezTo>
                  <a:lnTo>
                    <a:pt x="7378" y="1"/>
                  </a:lnTo>
                  <a:cubicBezTo>
                    <a:pt x="6441" y="1"/>
                    <a:pt x="5685" y="757"/>
                    <a:pt x="5685" y="1693"/>
                  </a:cubicBezTo>
                  <a:lnTo>
                    <a:pt x="5685" y="2259"/>
                  </a:lnTo>
                  <a:lnTo>
                    <a:pt x="4517" y="2259"/>
                  </a:lnTo>
                  <a:lnTo>
                    <a:pt x="4517" y="1693"/>
                  </a:lnTo>
                  <a:cubicBezTo>
                    <a:pt x="4517" y="757"/>
                    <a:pt x="3758" y="1"/>
                    <a:pt x="28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02" name="Google Shape;3639;p48">
              <a:extLst>
                <a:ext uri="{FF2B5EF4-FFF2-40B4-BE49-F238E27FC236}">
                  <a16:creationId xmlns:a16="http://schemas.microsoft.com/office/drawing/2014/main" id="{DB34D61E-B7F7-11A0-BF3B-5CBCB5CE26E6}"/>
                </a:ext>
              </a:extLst>
            </p:cNvPr>
            <p:cNvSpPr/>
            <p:nvPr/>
          </p:nvSpPr>
          <p:spPr>
            <a:xfrm>
              <a:off x="1324200" y="385900"/>
              <a:ext cx="56475" cy="197625"/>
            </a:xfrm>
            <a:custGeom>
              <a:avLst/>
              <a:gdLst/>
              <a:ahLst/>
              <a:cxnLst/>
              <a:rect l="l" t="t" r="r" b="b"/>
              <a:pathLst>
                <a:path w="2259" h="7905" extrusionOk="0">
                  <a:moveTo>
                    <a:pt x="567" y="0"/>
                  </a:moveTo>
                  <a:cubicBezTo>
                    <a:pt x="254" y="0"/>
                    <a:pt x="1" y="250"/>
                    <a:pt x="1" y="563"/>
                  </a:cubicBezTo>
                  <a:lnTo>
                    <a:pt x="1" y="7339"/>
                  </a:lnTo>
                  <a:cubicBezTo>
                    <a:pt x="1" y="7652"/>
                    <a:pt x="254" y="7905"/>
                    <a:pt x="567" y="7905"/>
                  </a:cubicBezTo>
                  <a:lnTo>
                    <a:pt x="2259" y="7905"/>
                  </a:lnTo>
                  <a:lnTo>
                    <a:pt x="22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03" name="Google Shape;3640;p48">
              <a:extLst>
                <a:ext uri="{FF2B5EF4-FFF2-40B4-BE49-F238E27FC236}">
                  <a16:creationId xmlns:a16="http://schemas.microsoft.com/office/drawing/2014/main" id="{93DDE5B6-D9ED-B923-979C-0BF622F9EFE5}"/>
                </a:ext>
              </a:extLst>
            </p:cNvPr>
            <p:cNvSpPr/>
            <p:nvPr/>
          </p:nvSpPr>
          <p:spPr>
            <a:xfrm>
              <a:off x="898875" y="385900"/>
              <a:ext cx="56475" cy="197625"/>
            </a:xfrm>
            <a:custGeom>
              <a:avLst/>
              <a:gdLst/>
              <a:ahLst/>
              <a:cxnLst/>
              <a:rect l="l" t="t" r="r" b="b"/>
              <a:pathLst>
                <a:path w="2259" h="7905" extrusionOk="0">
                  <a:moveTo>
                    <a:pt x="0" y="0"/>
                  </a:moveTo>
                  <a:lnTo>
                    <a:pt x="0" y="7905"/>
                  </a:lnTo>
                  <a:lnTo>
                    <a:pt x="1695" y="7905"/>
                  </a:lnTo>
                  <a:cubicBezTo>
                    <a:pt x="2005" y="7905"/>
                    <a:pt x="2258" y="7652"/>
                    <a:pt x="2258" y="7339"/>
                  </a:cubicBezTo>
                  <a:lnTo>
                    <a:pt x="2258" y="563"/>
                  </a:lnTo>
                  <a:cubicBezTo>
                    <a:pt x="2258" y="250"/>
                    <a:pt x="2005" y="0"/>
                    <a:pt x="16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04" name="Google Shape;3641;p48">
              <a:extLst>
                <a:ext uri="{FF2B5EF4-FFF2-40B4-BE49-F238E27FC236}">
                  <a16:creationId xmlns:a16="http://schemas.microsoft.com/office/drawing/2014/main" id="{BABA6FDF-1282-96BF-2C64-5C6D446053C1}"/>
                </a:ext>
              </a:extLst>
            </p:cNvPr>
            <p:cNvSpPr/>
            <p:nvPr/>
          </p:nvSpPr>
          <p:spPr>
            <a:xfrm>
              <a:off x="1063650" y="414125"/>
              <a:ext cx="146750" cy="141125"/>
            </a:xfrm>
            <a:custGeom>
              <a:avLst/>
              <a:gdLst/>
              <a:ahLst/>
              <a:cxnLst/>
              <a:rect l="l" t="t" r="r" b="b"/>
              <a:pathLst>
                <a:path w="5870" h="5645" extrusionOk="0">
                  <a:moveTo>
                    <a:pt x="3045" y="1127"/>
                  </a:moveTo>
                  <a:cubicBezTo>
                    <a:pt x="3263" y="1127"/>
                    <a:pt x="3483" y="1169"/>
                    <a:pt x="3692" y="1256"/>
                  </a:cubicBezTo>
                  <a:cubicBezTo>
                    <a:pt x="4325" y="1518"/>
                    <a:pt x="4740" y="2135"/>
                    <a:pt x="4740" y="2822"/>
                  </a:cubicBezTo>
                  <a:cubicBezTo>
                    <a:pt x="4737" y="3758"/>
                    <a:pt x="3981" y="4514"/>
                    <a:pt x="3045" y="4517"/>
                  </a:cubicBezTo>
                  <a:cubicBezTo>
                    <a:pt x="2358" y="4517"/>
                    <a:pt x="1741" y="4102"/>
                    <a:pt x="1479" y="3469"/>
                  </a:cubicBezTo>
                  <a:cubicBezTo>
                    <a:pt x="1217" y="2837"/>
                    <a:pt x="1362" y="2108"/>
                    <a:pt x="1847" y="1623"/>
                  </a:cubicBezTo>
                  <a:cubicBezTo>
                    <a:pt x="2171" y="1299"/>
                    <a:pt x="2604" y="1127"/>
                    <a:pt x="3045" y="1127"/>
                  </a:cubicBezTo>
                  <a:close/>
                  <a:moveTo>
                    <a:pt x="3045" y="0"/>
                  </a:moveTo>
                  <a:cubicBezTo>
                    <a:pt x="1904" y="0"/>
                    <a:pt x="874" y="687"/>
                    <a:pt x="437" y="1741"/>
                  </a:cubicBezTo>
                  <a:cubicBezTo>
                    <a:pt x="1" y="2798"/>
                    <a:pt x="242" y="4011"/>
                    <a:pt x="1049" y="4818"/>
                  </a:cubicBezTo>
                  <a:cubicBezTo>
                    <a:pt x="1588" y="5358"/>
                    <a:pt x="2310" y="5645"/>
                    <a:pt x="3045" y="5645"/>
                  </a:cubicBezTo>
                  <a:cubicBezTo>
                    <a:pt x="3409" y="5645"/>
                    <a:pt x="3776" y="5574"/>
                    <a:pt x="4126" y="5430"/>
                  </a:cubicBezTo>
                  <a:cubicBezTo>
                    <a:pt x="5180" y="4993"/>
                    <a:pt x="5870" y="3963"/>
                    <a:pt x="5870" y="2822"/>
                  </a:cubicBezTo>
                  <a:cubicBezTo>
                    <a:pt x="5867" y="1262"/>
                    <a:pt x="4605" y="0"/>
                    <a:pt x="30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05" name="Google Shape;3642;p48">
              <a:extLst>
                <a:ext uri="{FF2B5EF4-FFF2-40B4-BE49-F238E27FC236}">
                  <a16:creationId xmlns:a16="http://schemas.microsoft.com/office/drawing/2014/main" id="{177206C0-4E4E-5313-AD6B-C7D037526CA7}"/>
                </a:ext>
              </a:extLst>
            </p:cNvPr>
            <p:cNvSpPr/>
            <p:nvPr/>
          </p:nvSpPr>
          <p:spPr>
            <a:xfrm>
              <a:off x="898875" y="498800"/>
              <a:ext cx="481800" cy="169425"/>
            </a:xfrm>
            <a:custGeom>
              <a:avLst/>
              <a:gdLst/>
              <a:ahLst/>
              <a:cxnLst/>
              <a:rect l="l" t="t" r="r" b="b"/>
              <a:pathLst>
                <a:path w="19272" h="6777" extrusionOk="0">
                  <a:moveTo>
                    <a:pt x="3388" y="1"/>
                  </a:moveTo>
                  <a:lnTo>
                    <a:pt x="3388" y="2823"/>
                  </a:lnTo>
                  <a:cubicBezTo>
                    <a:pt x="3388" y="3759"/>
                    <a:pt x="2629" y="4515"/>
                    <a:pt x="1695" y="4518"/>
                  </a:cubicBezTo>
                  <a:lnTo>
                    <a:pt x="0" y="4518"/>
                  </a:lnTo>
                  <a:lnTo>
                    <a:pt x="0" y="5081"/>
                  </a:lnTo>
                  <a:cubicBezTo>
                    <a:pt x="0" y="6017"/>
                    <a:pt x="759" y="6773"/>
                    <a:pt x="1695" y="6776"/>
                  </a:cubicBezTo>
                  <a:lnTo>
                    <a:pt x="17580" y="6776"/>
                  </a:lnTo>
                  <a:cubicBezTo>
                    <a:pt x="18513" y="6773"/>
                    <a:pt x="19272" y="6017"/>
                    <a:pt x="19272" y="5081"/>
                  </a:cubicBezTo>
                  <a:lnTo>
                    <a:pt x="19272" y="4518"/>
                  </a:lnTo>
                  <a:lnTo>
                    <a:pt x="17580" y="4518"/>
                  </a:lnTo>
                  <a:cubicBezTo>
                    <a:pt x="16643" y="4515"/>
                    <a:pt x="15884" y="3759"/>
                    <a:pt x="15884" y="2823"/>
                  </a:cubicBezTo>
                  <a:lnTo>
                    <a:pt x="15884" y="1"/>
                  </a:lnTo>
                  <a:lnTo>
                    <a:pt x="13533" y="1"/>
                  </a:lnTo>
                  <a:cubicBezTo>
                    <a:pt x="13256" y="1910"/>
                    <a:pt x="11620" y="3389"/>
                    <a:pt x="9636" y="3389"/>
                  </a:cubicBezTo>
                  <a:cubicBezTo>
                    <a:pt x="7652" y="3389"/>
                    <a:pt x="6016" y="1910"/>
                    <a:pt x="5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506" name="Google Shape;3643;p48">
            <a:extLst>
              <a:ext uri="{FF2B5EF4-FFF2-40B4-BE49-F238E27FC236}">
                <a16:creationId xmlns:a16="http://schemas.microsoft.com/office/drawing/2014/main" id="{9ECBEDE7-CEB6-9FDE-FD78-379982F64742}"/>
              </a:ext>
            </a:extLst>
          </p:cNvPr>
          <p:cNvGrpSpPr/>
          <p:nvPr/>
        </p:nvGrpSpPr>
        <p:grpSpPr>
          <a:xfrm>
            <a:off x="919758" y="2158598"/>
            <a:ext cx="373629" cy="425111"/>
            <a:chOff x="1529350" y="258825"/>
            <a:chExt cx="423475" cy="481825"/>
          </a:xfrm>
          <a:solidFill>
            <a:srgbClr val="054B99"/>
          </a:solidFill>
        </p:grpSpPr>
        <p:sp>
          <p:nvSpPr>
            <p:cNvPr id="4507" name="Google Shape;3644;p48">
              <a:extLst>
                <a:ext uri="{FF2B5EF4-FFF2-40B4-BE49-F238E27FC236}">
                  <a16:creationId xmlns:a16="http://schemas.microsoft.com/office/drawing/2014/main" id="{858C1DA5-5266-93D5-A098-9D12C857ED87}"/>
                </a:ext>
              </a:extLst>
            </p:cNvPr>
            <p:cNvSpPr/>
            <p:nvPr/>
          </p:nvSpPr>
          <p:spPr>
            <a:xfrm>
              <a:off x="1585800" y="258825"/>
              <a:ext cx="310650" cy="430550"/>
            </a:xfrm>
            <a:custGeom>
              <a:avLst/>
              <a:gdLst/>
              <a:ahLst/>
              <a:cxnLst/>
              <a:rect l="l" t="t" r="r" b="b"/>
              <a:pathLst>
                <a:path w="12426" h="17222" extrusionOk="0">
                  <a:moveTo>
                    <a:pt x="6213" y="3388"/>
                  </a:moveTo>
                  <a:cubicBezTo>
                    <a:pt x="7354" y="3388"/>
                    <a:pt x="8384" y="4074"/>
                    <a:pt x="8821" y="5131"/>
                  </a:cubicBezTo>
                  <a:cubicBezTo>
                    <a:pt x="9257" y="6185"/>
                    <a:pt x="9016" y="7399"/>
                    <a:pt x="8206" y="8206"/>
                  </a:cubicBezTo>
                  <a:cubicBezTo>
                    <a:pt x="7666" y="8748"/>
                    <a:pt x="6945" y="9035"/>
                    <a:pt x="6210" y="9035"/>
                  </a:cubicBezTo>
                  <a:cubicBezTo>
                    <a:pt x="5847" y="9035"/>
                    <a:pt x="5481" y="8965"/>
                    <a:pt x="5132" y="8820"/>
                  </a:cubicBezTo>
                  <a:cubicBezTo>
                    <a:pt x="4075" y="8383"/>
                    <a:pt x="3388" y="7354"/>
                    <a:pt x="3388" y="6212"/>
                  </a:cubicBezTo>
                  <a:cubicBezTo>
                    <a:pt x="3391" y="4652"/>
                    <a:pt x="4653" y="3391"/>
                    <a:pt x="6213" y="3388"/>
                  </a:cubicBezTo>
                  <a:close/>
                  <a:moveTo>
                    <a:pt x="6213" y="0"/>
                  </a:moveTo>
                  <a:cubicBezTo>
                    <a:pt x="2825" y="0"/>
                    <a:pt x="1" y="2728"/>
                    <a:pt x="1" y="6212"/>
                  </a:cubicBezTo>
                  <a:cubicBezTo>
                    <a:pt x="1" y="7537"/>
                    <a:pt x="398" y="8718"/>
                    <a:pt x="1163" y="9826"/>
                  </a:cubicBezTo>
                  <a:lnTo>
                    <a:pt x="5737" y="16959"/>
                  </a:lnTo>
                  <a:cubicBezTo>
                    <a:pt x="5847" y="17134"/>
                    <a:pt x="6029" y="17221"/>
                    <a:pt x="6211" y="17221"/>
                  </a:cubicBezTo>
                  <a:cubicBezTo>
                    <a:pt x="6394" y="17221"/>
                    <a:pt x="6576" y="17134"/>
                    <a:pt x="6686" y="16959"/>
                  </a:cubicBezTo>
                  <a:lnTo>
                    <a:pt x="11278" y="9802"/>
                  </a:lnTo>
                  <a:cubicBezTo>
                    <a:pt x="12025" y="8751"/>
                    <a:pt x="12425" y="7498"/>
                    <a:pt x="12422" y="6212"/>
                  </a:cubicBezTo>
                  <a:cubicBezTo>
                    <a:pt x="12422" y="2786"/>
                    <a:pt x="9637" y="0"/>
                    <a:pt x="62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08" name="Google Shape;3645;p48">
              <a:extLst>
                <a:ext uri="{FF2B5EF4-FFF2-40B4-BE49-F238E27FC236}">
                  <a16:creationId xmlns:a16="http://schemas.microsoft.com/office/drawing/2014/main" id="{5065FB2C-435D-360A-E22D-A51D7D9963D0}"/>
                </a:ext>
              </a:extLst>
            </p:cNvPr>
            <p:cNvSpPr/>
            <p:nvPr/>
          </p:nvSpPr>
          <p:spPr>
            <a:xfrm>
              <a:off x="1529350" y="583200"/>
              <a:ext cx="423475" cy="157450"/>
            </a:xfrm>
            <a:custGeom>
              <a:avLst/>
              <a:gdLst/>
              <a:ahLst/>
              <a:cxnLst/>
              <a:rect l="l" t="t" r="r" b="b"/>
              <a:pathLst>
                <a:path w="16939" h="6298" extrusionOk="0">
                  <a:moveTo>
                    <a:pt x="4050" y="1"/>
                  </a:moveTo>
                  <a:cubicBezTo>
                    <a:pt x="1545" y="582"/>
                    <a:pt x="0" y="1642"/>
                    <a:pt x="0" y="2909"/>
                  </a:cubicBezTo>
                  <a:cubicBezTo>
                    <a:pt x="0" y="5111"/>
                    <a:pt x="4364" y="6297"/>
                    <a:pt x="8471" y="6297"/>
                  </a:cubicBezTo>
                  <a:cubicBezTo>
                    <a:pt x="12575" y="6297"/>
                    <a:pt x="16938" y="5111"/>
                    <a:pt x="16938" y="2909"/>
                  </a:cubicBezTo>
                  <a:cubicBezTo>
                    <a:pt x="16938" y="1642"/>
                    <a:pt x="15391" y="579"/>
                    <a:pt x="12882" y="1"/>
                  </a:cubicBezTo>
                  <a:lnTo>
                    <a:pt x="10040" y="4445"/>
                  </a:lnTo>
                  <a:cubicBezTo>
                    <a:pt x="9673" y="5018"/>
                    <a:pt x="9071" y="5305"/>
                    <a:pt x="8469" y="5305"/>
                  </a:cubicBezTo>
                  <a:cubicBezTo>
                    <a:pt x="7867" y="5305"/>
                    <a:pt x="7265" y="5018"/>
                    <a:pt x="6899" y="4445"/>
                  </a:cubicBezTo>
                  <a:lnTo>
                    <a:pt x="405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509" name="Google Shape;3646;p48">
            <a:extLst>
              <a:ext uri="{FF2B5EF4-FFF2-40B4-BE49-F238E27FC236}">
                <a16:creationId xmlns:a16="http://schemas.microsoft.com/office/drawing/2014/main" id="{CA5E41C6-5687-4E8D-516D-EB486E2747D1}"/>
              </a:ext>
            </a:extLst>
          </p:cNvPr>
          <p:cNvGrpSpPr/>
          <p:nvPr/>
        </p:nvGrpSpPr>
        <p:grpSpPr>
          <a:xfrm>
            <a:off x="1412187" y="2259057"/>
            <a:ext cx="427161" cy="224190"/>
            <a:chOff x="2084325" y="363300"/>
            <a:chExt cx="484150" cy="254100"/>
          </a:xfrm>
          <a:solidFill>
            <a:srgbClr val="054B99"/>
          </a:solidFill>
        </p:grpSpPr>
        <p:sp>
          <p:nvSpPr>
            <p:cNvPr id="4510" name="Google Shape;3647;p48">
              <a:extLst>
                <a:ext uri="{FF2B5EF4-FFF2-40B4-BE49-F238E27FC236}">
                  <a16:creationId xmlns:a16="http://schemas.microsoft.com/office/drawing/2014/main" id="{A981300B-0BB6-5A4A-B36F-DC8CA05516BC}"/>
                </a:ext>
              </a:extLst>
            </p:cNvPr>
            <p:cNvSpPr/>
            <p:nvPr/>
          </p:nvSpPr>
          <p:spPr>
            <a:xfrm>
              <a:off x="2084325" y="363300"/>
              <a:ext cx="484150" cy="254100"/>
            </a:xfrm>
            <a:custGeom>
              <a:avLst/>
              <a:gdLst/>
              <a:ahLst/>
              <a:cxnLst/>
              <a:rect l="l" t="t" r="r" b="b"/>
              <a:pathLst>
                <a:path w="19366" h="10164" extrusionOk="0">
                  <a:moveTo>
                    <a:pt x="9686" y="1128"/>
                  </a:moveTo>
                  <a:cubicBezTo>
                    <a:pt x="10195" y="1128"/>
                    <a:pt x="10707" y="1226"/>
                    <a:pt x="11196" y="1428"/>
                  </a:cubicBezTo>
                  <a:cubicBezTo>
                    <a:pt x="12671" y="2042"/>
                    <a:pt x="13635" y="3482"/>
                    <a:pt x="13635" y="5081"/>
                  </a:cubicBezTo>
                  <a:cubicBezTo>
                    <a:pt x="13632" y="7264"/>
                    <a:pt x="11864" y="9031"/>
                    <a:pt x="9684" y="9034"/>
                  </a:cubicBezTo>
                  <a:cubicBezTo>
                    <a:pt x="8085" y="9034"/>
                    <a:pt x="6643" y="8071"/>
                    <a:pt x="6032" y="6592"/>
                  </a:cubicBezTo>
                  <a:cubicBezTo>
                    <a:pt x="5420" y="5117"/>
                    <a:pt x="5758" y="3415"/>
                    <a:pt x="6887" y="2286"/>
                  </a:cubicBezTo>
                  <a:cubicBezTo>
                    <a:pt x="7645" y="1530"/>
                    <a:pt x="8657" y="1128"/>
                    <a:pt x="9686" y="1128"/>
                  </a:cubicBezTo>
                  <a:close/>
                  <a:moveTo>
                    <a:pt x="9684" y="1"/>
                  </a:moveTo>
                  <a:cubicBezTo>
                    <a:pt x="4502" y="1"/>
                    <a:pt x="361" y="4512"/>
                    <a:pt x="190" y="4704"/>
                  </a:cubicBezTo>
                  <a:cubicBezTo>
                    <a:pt x="0" y="4918"/>
                    <a:pt x="0" y="5243"/>
                    <a:pt x="190" y="5457"/>
                  </a:cubicBezTo>
                  <a:cubicBezTo>
                    <a:pt x="361" y="5650"/>
                    <a:pt x="4502" y="10164"/>
                    <a:pt x="9684" y="10164"/>
                  </a:cubicBezTo>
                  <a:cubicBezTo>
                    <a:pt x="14867" y="10164"/>
                    <a:pt x="19004" y="5650"/>
                    <a:pt x="19176" y="5457"/>
                  </a:cubicBezTo>
                  <a:cubicBezTo>
                    <a:pt x="19365" y="5243"/>
                    <a:pt x="19365" y="4918"/>
                    <a:pt x="19176" y="4704"/>
                  </a:cubicBezTo>
                  <a:cubicBezTo>
                    <a:pt x="19004" y="4512"/>
                    <a:pt x="14867" y="1"/>
                    <a:pt x="96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11" name="Google Shape;3648;p48">
              <a:extLst>
                <a:ext uri="{FF2B5EF4-FFF2-40B4-BE49-F238E27FC236}">
                  <a16:creationId xmlns:a16="http://schemas.microsoft.com/office/drawing/2014/main" id="{E0D00B65-404F-0C98-51E1-B9E81D54D539}"/>
                </a:ext>
              </a:extLst>
            </p:cNvPr>
            <p:cNvSpPr/>
            <p:nvPr/>
          </p:nvSpPr>
          <p:spPr>
            <a:xfrm>
              <a:off x="2250600" y="419775"/>
              <a:ext cx="145175" cy="141125"/>
            </a:xfrm>
            <a:custGeom>
              <a:avLst/>
              <a:gdLst/>
              <a:ahLst/>
              <a:cxnLst/>
              <a:rect l="l" t="t" r="r" b="b"/>
              <a:pathLst>
                <a:path w="5807" h="5645" extrusionOk="0">
                  <a:moveTo>
                    <a:pt x="3018" y="0"/>
                  </a:moveTo>
                  <a:cubicBezTo>
                    <a:pt x="1922" y="0"/>
                    <a:pt x="929" y="634"/>
                    <a:pt x="468" y="1626"/>
                  </a:cubicBezTo>
                  <a:cubicBezTo>
                    <a:pt x="1" y="2623"/>
                    <a:pt x="158" y="3797"/>
                    <a:pt x="862" y="4637"/>
                  </a:cubicBezTo>
                  <a:cubicBezTo>
                    <a:pt x="1407" y="5287"/>
                    <a:pt x="2203" y="5645"/>
                    <a:pt x="3025" y="5645"/>
                  </a:cubicBezTo>
                  <a:cubicBezTo>
                    <a:pt x="3270" y="5645"/>
                    <a:pt x="3518" y="5613"/>
                    <a:pt x="3762" y="5547"/>
                  </a:cubicBezTo>
                  <a:cubicBezTo>
                    <a:pt x="4825" y="5258"/>
                    <a:pt x="5620" y="4382"/>
                    <a:pt x="5807" y="3297"/>
                  </a:cubicBezTo>
                  <a:lnTo>
                    <a:pt x="5807" y="3297"/>
                  </a:lnTo>
                  <a:cubicBezTo>
                    <a:pt x="5625" y="3356"/>
                    <a:pt x="5446" y="3383"/>
                    <a:pt x="5272" y="3383"/>
                  </a:cubicBezTo>
                  <a:cubicBezTo>
                    <a:pt x="4356" y="3383"/>
                    <a:pt x="3596" y="2626"/>
                    <a:pt x="3596" y="1692"/>
                  </a:cubicBezTo>
                  <a:cubicBezTo>
                    <a:pt x="3596" y="1147"/>
                    <a:pt x="3861" y="633"/>
                    <a:pt x="4307" y="316"/>
                  </a:cubicBezTo>
                  <a:cubicBezTo>
                    <a:pt x="3913" y="112"/>
                    <a:pt x="3476" y="3"/>
                    <a:pt x="3033" y="0"/>
                  </a:cubicBezTo>
                  <a:cubicBezTo>
                    <a:pt x="3028" y="0"/>
                    <a:pt x="3023" y="0"/>
                    <a:pt x="30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512" name="Google Shape;3649;p48">
            <a:extLst>
              <a:ext uri="{FF2B5EF4-FFF2-40B4-BE49-F238E27FC236}">
                <a16:creationId xmlns:a16="http://schemas.microsoft.com/office/drawing/2014/main" id="{1354F26A-FC21-C55D-9493-E598AC14E224}"/>
              </a:ext>
            </a:extLst>
          </p:cNvPr>
          <p:cNvGrpSpPr/>
          <p:nvPr/>
        </p:nvGrpSpPr>
        <p:grpSpPr>
          <a:xfrm>
            <a:off x="1975188" y="2158598"/>
            <a:ext cx="373629" cy="425111"/>
            <a:chOff x="2707500" y="249400"/>
            <a:chExt cx="423475" cy="481825"/>
          </a:xfrm>
          <a:solidFill>
            <a:srgbClr val="054B99"/>
          </a:solidFill>
        </p:grpSpPr>
        <p:sp>
          <p:nvSpPr>
            <p:cNvPr id="4513" name="Google Shape;3650;p48">
              <a:extLst>
                <a:ext uri="{FF2B5EF4-FFF2-40B4-BE49-F238E27FC236}">
                  <a16:creationId xmlns:a16="http://schemas.microsoft.com/office/drawing/2014/main" id="{6C4F3AAA-411D-74A2-7E55-6B1A5527EB3C}"/>
                </a:ext>
              </a:extLst>
            </p:cNvPr>
            <p:cNvSpPr/>
            <p:nvPr/>
          </p:nvSpPr>
          <p:spPr>
            <a:xfrm>
              <a:off x="2739175" y="420675"/>
              <a:ext cx="360100" cy="310550"/>
            </a:xfrm>
            <a:custGeom>
              <a:avLst/>
              <a:gdLst/>
              <a:ahLst/>
              <a:cxnLst/>
              <a:rect l="l" t="t" r="r" b="b"/>
              <a:pathLst>
                <a:path w="14404" h="12422" extrusionOk="0">
                  <a:moveTo>
                    <a:pt x="3816" y="1130"/>
                  </a:moveTo>
                  <a:cubicBezTo>
                    <a:pt x="4126" y="1130"/>
                    <a:pt x="4379" y="1382"/>
                    <a:pt x="4379" y="1696"/>
                  </a:cubicBezTo>
                  <a:lnTo>
                    <a:pt x="4379" y="8471"/>
                  </a:lnTo>
                  <a:cubicBezTo>
                    <a:pt x="4379" y="8781"/>
                    <a:pt x="4126" y="9034"/>
                    <a:pt x="3816" y="9034"/>
                  </a:cubicBezTo>
                  <a:cubicBezTo>
                    <a:pt x="3503" y="9034"/>
                    <a:pt x="3250" y="8781"/>
                    <a:pt x="3250" y="8471"/>
                  </a:cubicBezTo>
                  <a:lnTo>
                    <a:pt x="3250" y="1696"/>
                  </a:lnTo>
                  <a:cubicBezTo>
                    <a:pt x="3250" y="1382"/>
                    <a:pt x="3503" y="1130"/>
                    <a:pt x="3816" y="1130"/>
                  </a:cubicBezTo>
                  <a:close/>
                  <a:moveTo>
                    <a:pt x="7204" y="1130"/>
                  </a:moveTo>
                  <a:cubicBezTo>
                    <a:pt x="7514" y="1130"/>
                    <a:pt x="7767" y="1382"/>
                    <a:pt x="7767" y="1696"/>
                  </a:cubicBezTo>
                  <a:lnTo>
                    <a:pt x="7767" y="8471"/>
                  </a:lnTo>
                  <a:cubicBezTo>
                    <a:pt x="7767" y="8781"/>
                    <a:pt x="7514" y="9034"/>
                    <a:pt x="7204" y="9034"/>
                  </a:cubicBezTo>
                  <a:cubicBezTo>
                    <a:pt x="6891" y="9034"/>
                    <a:pt x="6638" y="8781"/>
                    <a:pt x="6638" y="8471"/>
                  </a:cubicBezTo>
                  <a:lnTo>
                    <a:pt x="6638" y="1696"/>
                  </a:lnTo>
                  <a:cubicBezTo>
                    <a:pt x="6638" y="1382"/>
                    <a:pt x="6891" y="1130"/>
                    <a:pt x="7204" y="1130"/>
                  </a:cubicBezTo>
                  <a:close/>
                  <a:moveTo>
                    <a:pt x="10592" y="1130"/>
                  </a:moveTo>
                  <a:cubicBezTo>
                    <a:pt x="10902" y="1130"/>
                    <a:pt x="11155" y="1382"/>
                    <a:pt x="11155" y="1696"/>
                  </a:cubicBezTo>
                  <a:lnTo>
                    <a:pt x="11155" y="8471"/>
                  </a:lnTo>
                  <a:cubicBezTo>
                    <a:pt x="11155" y="8781"/>
                    <a:pt x="10902" y="9034"/>
                    <a:pt x="10592" y="9034"/>
                  </a:cubicBezTo>
                  <a:cubicBezTo>
                    <a:pt x="10278" y="9034"/>
                    <a:pt x="10025" y="8781"/>
                    <a:pt x="10025" y="8471"/>
                  </a:cubicBezTo>
                  <a:lnTo>
                    <a:pt x="10025" y="1696"/>
                  </a:lnTo>
                  <a:cubicBezTo>
                    <a:pt x="10025" y="1382"/>
                    <a:pt x="10278" y="1130"/>
                    <a:pt x="10592" y="1130"/>
                  </a:cubicBezTo>
                  <a:close/>
                  <a:moveTo>
                    <a:pt x="1" y="0"/>
                  </a:moveTo>
                  <a:lnTo>
                    <a:pt x="901" y="10880"/>
                  </a:lnTo>
                  <a:cubicBezTo>
                    <a:pt x="976" y="11754"/>
                    <a:pt x="1705" y="12422"/>
                    <a:pt x="2582" y="12422"/>
                  </a:cubicBezTo>
                  <a:cubicBezTo>
                    <a:pt x="2584" y="12422"/>
                    <a:pt x="2586" y="12422"/>
                    <a:pt x="2588" y="12422"/>
                  </a:cubicBezTo>
                  <a:lnTo>
                    <a:pt x="11817" y="12422"/>
                  </a:lnTo>
                  <a:cubicBezTo>
                    <a:pt x="11819" y="12422"/>
                    <a:pt x="11821" y="12422"/>
                    <a:pt x="11823" y="12422"/>
                  </a:cubicBezTo>
                  <a:cubicBezTo>
                    <a:pt x="12700" y="12422"/>
                    <a:pt x="13431" y="11751"/>
                    <a:pt x="13503" y="10877"/>
                  </a:cubicBezTo>
                  <a:lnTo>
                    <a:pt x="144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14" name="Google Shape;3651;p48">
              <a:extLst>
                <a:ext uri="{FF2B5EF4-FFF2-40B4-BE49-F238E27FC236}">
                  <a16:creationId xmlns:a16="http://schemas.microsoft.com/office/drawing/2014/main" id="{57E3877F-253E-F558-73F8-C841C2FDA15E}"/>
                </a:ext>
              </a:extLst>
            </p:cNvPr>
            <p:cNvSpPr/>
            <p:nvPr/>
          </p:nvSpPr>
          <p:spPr>
            <a:xfrm>
              <a:off x="2707500" y="249400"/>
              <a:ext cx="423475" cy="141175"/>
            </a:xfrm>
            <a:custGeom>
              <a:avLst/>
              <a:gdLst/>
              <a:ahLst/>
              <a:cxnLst/>
              <a:rect l="l" t="t" r="r" b="b"/>
              <a:pathLst>
                <a:path w="16939" h="5647" extrusionOk="0">
                  <a:moveTo>
                    <a:pt x="9600" y="1130"/>
                  </a:moveTo>
                  <a:cubicBezTo>
                    <a:pt x="9910" y="1130"/>
                    <a:pt x="10163" y="1383"/>
                    <a:pt x="10163" y="1696"/>
                  </a:cubicBezTo>
                  <a:lnTo>
                    <a:pt x="10163" y="2259"/>
                  </a:lnTo>
                  <a:lnTo>
                    <a:pt x="6776" y="2259"/>
                  </a:lnTo>
                  <a:lnTo>
                    <a:pt x="6776" y="1696"/>
                  </a:lnTo>
                  <a:cubicBezTo>
                    <a:pt x="6776" y="1383"/>
                    <a:pt x="7029" y="1130"/>
                    <a:pt x="7342" y="1130"/>
                  </a:cubicBezTo>
                  <a:close/>
                  <a:moveTo>
                    <a:pt x="7342" y="1"/>
                  </a:moveTo>
                  <a:cubicBezTo>
                    <a:pt x="6405" y="1"/>
                    <a:pt x="5646" y="760"/>
                    <a:pt x="5646" y="1696"/>
                  </a:cubicBezTo>
                  <a:lnTo>
                    <a:pt x="5646" y="2259"/>
                  </a:lnTo>
                  <a:lnTo>
                    <a:pt x="1696" y="2259"/>
                  </a:lnTo>
                  <a:cubicBezTo>
                    <a:pt x="759" y="2259"/>
                    <a:pt x="0" y="3018"/>
                    <a:pt x="0" y="3954"/>
                  </a:cubicBezTo>
                  <a:lnTo>
                    <a:pt x="0" y="5084"/>
                  </a:lnTo>
                  <a:cubicBezTo>
                    <a:pt x="0" y="5394"/>
                    <a:pt x="253" y="5647"/>
                    <a:pt x="566" y="5647"/>
                  </a:cubicBezTo>
                  <a:lnTo>
                    <a:pt x="16375" y="5647"/>
                  </a:lnTo>
                  <a:cubicBezTo>
                    <a:pt x="16686" y="5647"/>
                    <a:pt x="16939" y="5394"/>
                    <a:pt x="16939" y="5084"/>
                  </a:cubicBezTo>
                  <a:lnTo>
                    <a:pt x="16939" y="3954"/>
                  </a:lnTo>
                  <a:cubicBezTo>
                    <a:pt x="16939" y="3018"/>
                    <a:pt x="16180" y="2259"/>
                    <a:pt x="15246" y="2259"/>
                  </a:cubicBezTo>
                  <a:lnTo>
                    <a:pt x="11292" y="2259"/>
                  </a:lnTo>
                  <a:lnTo>
                    <a:pt x="11292" y="1696"/>
                  </a:lnTo>
                  <a:cubicBezTo>
                    <a:pt x="11292" y="760"/>
                    <a:pt x="10534" y="1"/>
                    <a:pt x="96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515" name="Google Shape;3652;p48">
            <a:extLst>
              <a:ext uri="{FF2B5EF4-FFF2-40B4-BE49-F238E27FC236}">
                <a16:creationId xmlns:a16="http://schemas.microsoft.com/office/drawing/2014/main" id="{462F44FB-1106-2B67-9F9E-E044C3D3A8BC}"/>
              </a:ext>
            </a:extLst>
          </p:cNvPr>
          <p:cNvGrpSpPr/>
          <p:nvPr/>
        </p:nvGrpSpPr>
        <p:grpSpPr>
          <a:xfrm>
            <a:off x="2493479" y="2159007"/>
            <a:ext cx="382673" cy="424294"/>
            <a:chOff x="3300325" y="249875"/>
            <a:chExt cx="433725" cy="480900"/>
          </a:xfrm>
          <a:solidFill>
            <a:srgbClr val="054B99"/>
          </a:solidFill>
        </p:grpSpPr>
        <p:sp>
          <p:nvSpPr>
            <p:cNvPr id="4516" name="Google Shape;3653;p48">
              <a:extLst>
                <a:ext uri="{FF2B5EF4-FFF2-40B4-BE49-F238E27FC236}">
                  <a16:creationId xmlns:a16="http://schemas.microsoft.com/office/drawing/2014/main" id="{862DA840-5D9B-ACF9-D827-11737AF4AB8A}"/>
                </a:ext>
              </a:extLst>
            </p:cNvPr>
            <p:cNvSpPr/>
            <p:nvPr/>
          </p:nvSpPr>
          <p:spPr>
            <a:xfrm>
              <a:off x="3610875" y="334550"/>
              <a:ext cx="56475" cy="28250"/>
            </a:xfrm>
            <a:custGeom>
              <a:avLst/>
              <a:gdLst/>
              <a:ahLst/>
              <a:cxnLst/>
              <a:rect l="l" t="t" r="r" b="b"/>
              <a:pathLst>
                <a:path w="2259" h="1130" extrusionOk="0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17" name="Google Shape;3654;p48">
              <a:extLst>
                <a:ext uri="{FF2B5EF4-FFF2-40B4-BE49-F238E27FC236}">
                  <a16:creationId xmlns:a16="http://schemas.microsoft.com/office/drawing/2014/main" id="{D77041EB-DF32-9D78-531A-91913F9B8CD3}"/>
                </a:ext>
              </a:extLst>
            </p:cNvPr>
            <p:cNvSpPr/>
            <p:nvPr/>
          </p:nvSpPr>
          <p:spPr>
            <a:xfrm>
              <a:off x="3467675" y="249875"/>
              <a:ext cx="46400" cy="56475"/>
            </a:xfrm>
            <a:custGeom>
              <a:avLst/>
              <a:gdLst/>
              <a:ahLst/>
              <a:cxnLst/>
              <a:rect l="l" t="t" r="r" b="b"/>
              <a:pathLst>
                <a:path w="1856" h="2259" extrusionOk="0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18" name="Google Shape;3655;p48">
              <a:extLst>
                <a:ext uri="{FF2B5EF4-FFF2-40B4-BE49-F238E27FC236}">
                  <a16:creationId xmlns:a16="http://schemas.microsoft.com/office/drawing/2014/main" id="{69C883E0-1249-EA4B-BF03-39E80AB6A251}"/>
                </a:ext>
              </a:extLst>
            </p:cNvPr>
            <p:cNvSpPr/>
            <p:nvPr/>
          </p:nvSpPr>
          <p:spPr>
            <a:xfrm>
              <a:off x="3566525" y="249875"/>
              <a:ext cx="46400" cy="56475"/>
            </a:xfrm>
            <a:custGeom>
              <a:avLst/>
              <a:gdLst/>
              <a:ahLst/>
              <a:cxnLst/>
              <a:rect l="l" t="t" r="r" b="b"/>
              <a:pathLst>
                <a:path w="1856" h="2259" extrusionOk="0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19" name="Google Shape;3656;p48">
              <a:extLst>
                <a:ext uri="{FF2B5EF4-FFF2-40B4-BE49-F238E27FC236}">
                  <a16:creationId xmlns:a16="http://schemas.microsoft.com/office/drawing/2014/main" id="{E214EEC2-681A-C462-BA8B-6D65AE522B07}"/>
                </a:ext>
              </a:extLst>
            </p:cNvPr>
            <p:cNvSpPr/>
            <p:nvPr/>
          </p:nvSpPr>
          <p:spPr>
            <a:xfrm>
              <a:off x="3413250" y="334550"/>
              <a:ext cx="56500" cy="28250"/>
            </a:xfrm>
            <a:custGeom>
              <a:avLst/>
              <a:gdLst/>
              <a:ahLst/>
              <a:cxnLst/>
              <a:rect l="l" t="t" r="r" b="b"/>
              <a:pathLst>
                <a:path w="2260" h="1130" extrusionOk="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20" name="Google Shape;3657;p48">
              <a:extLst>
                <a:ext uri="{FF2B5EF4-FFF2-40B4-BE49-F238E27FC236}">
                  <a16:creationId xmlns:a16="http://schemas.microsoft.com/office/drawing/2014/main" id="{21273558-2CCC-C99B-B58D-8E28635B0A01}"/>
                </a:ext>
              </a:extLst>
            </p:cNvPr>
            <p:cNvSpPr/>
            <p:nvPr/>
          </p:nvSpPr>
          <p:spPr>
            <a:xfrm>
              <a:off x="3300325" y="476675"/>
              <a:ext cx="84725" cy="254100"/>
            </a:xfrm>
            <a:custGeom>
              <a:avLst/>
              <a:gdLst/>
              <a:ahLst/>
              <a:cxnLst/>
              <a:rect l="l" t="t" r="r" b="b"/>
              <a:pathLst>
                <a:path w="3389" h="10164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21" name="Google Shape;3658;p48">
              <a:extLst>
                <a:ext uri="{FF2B5EF4-FFF2-40B4-BE49-F238E27FC236}">
                  <a16:creationId xmlns:a16="http://schemas.microsoft.com/office/drawing/2014/main" id="{39D21B8A-28CB-294E-E490-3658D04DDB63}"/>
                </a:ext>
              </a:extLst>
            </p:cNvPr>
            <p:cNvSpPr/>
            <p:nvPr/>
          </p:nvSpPr>
          <p:spPr>
            <a:xfrm>
              <a:off x="3413250" y="335525"/>
              <a:ext cx="320800" cy="395250"/>
            </a:xfrm>
            <a:custGeom>
              <a:avLst/>
              <a:gdLst/>
              <a:ahLst/>
              <a:cxnLst/>
              <a:rect l="l" t="t" r="r" b="b"/>
              <a:pathLst>
                <a:path w="12832" h="15810" extrusionOk="0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522" name="Google Shape;3659;p48">
            <a:extLst>
              <a:ext uri="{FF2B5EF4-FFF2-40B4-BE49-F238E27FC236}">
                <a16:creationId xmlns:a16="http://schemas.microsoft.com/office/drawing/2014/main" id="{3957BD25-BCE3-2787-D493-01B94FC52F47}"/>
              </a:ext>
            </a:extLst>
          </p:cNvPr>
          <p:cNvGrpSpPr/>
          <p:nvPr/>
        </p:nvGrpSpPr>
        <p:grpSpPr>
          <a:xfrm>
            <a:off x="2981034" y="2158908"/>
            <a:ext cx="441520" cy="424493"/>
            <a:chOff x="3854700" y="249750"/>
            <a:chExt cx="500425" cy="481125"/>
          </a:xfrm>
          <a:solidFill>
            <a:srgbClr val="054B99"/>
          </a:solidFill>
        </p:grpSpPr>
        <p:sp>
          <p:nvSpPr>
            <p:cNvPr id="4523" name="Google Shape;3660;p48">
              <a:extLst>
                <a:ext uri="{FF2B5EF4-FFF2-40B4-BE49-F238E27FC236}">
                  <a16:creationId xmlns:a16="http://schemas.microsoft.com/office/drawing/2014/main" id="{A6DF1E27-C674-0F18-AE94-C7F39408AB0E}"/>
                </a:ext>
              </a:extLst>
            </p:cNvPr>
            <p:cNvSpPr/>
            <p:nvPr/>
          </p:nvSpPr>
          <p:spPr>
            <a:xfrm>
              <a:off x="4206725" y="598350"/>
              <a:ext cx="70775" cy="68025"/>
            </a:xfrm>
            <a:custGeom>
              <a:avLst/>
              <a:gdLst/>
              <a:ahLst/>
              <a:cxnLst/>
              <a:rect l="l" t="t" r="r" b="b"/>
              <a:pathLst>
                <a:path w="2831" h="2721" extrusionOk="0">
                  <a:moveTo>
                    <a:pt x="622" y="1"/>
                  </a:moveTo>
                  <a:cubicBezTo>
                    <a:pt x="478" y="1"/>
                    <a:pt x="333" y="56"/>
                    <a:pt x="223" y="165"/>
                  </a:cubicBezTo>
                  <a:cubicBezTo>
                    <a:pt x="0" y="388"/>
                    <a:pt x="0" y="744"/>
                    <a:pt x="223" y="966"/>
                  </a:cubicBezTo>
                  <a:lnTo>
                    <a:pt x="1819" y="2562"/>
                  </a:lnTo>
                  <a:cubicBezTo>
                    <a:pt x="1929" y="2668"/>
                    <a:pt x="2070" y="2721"/>
                    <a:pt x="2211" y="2721"/>
                  </a:cubicBezTo>
                  <a:cubicBezTo>
                    <a:pt x="2356" y="2721"/>
                    <a:pt x="2501" y="2665"/>
                    <a:pt x="2611" y="2553"/>
                  </a:cubicBezTo>
                  <a:cubicBezTo>
                    <a:pt x="2828" y="2337"/>
                    <a:pt x="2831" y="1984"/>
                    <a:pt x="2617" y="1764"/>
                  </a:cubicBezTo>
                  <a:lnTo>
                    <a:pt x="1021" y="165"/>
                  </a:lnTo>
                  <a:cubicBezTo>
                    <a:pt x="911" y="56"/>
                    <a:pt x="767" y="1"/>
                    <a:pt x="6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24" name="Google Shape;3661;p48">
              <a:extLst>
                <a:ext uri="{FF2B5EF4-FFF2-40B4-BE49-F238E27FC236}">
                  <a16:creationId xmlns:a16="http://schemas.microsoft.com/office/drawing/2014/main" id="{411FAFF2-FA82-4009-D289-791F1FFA436A}"/>
                </a:ext>
              </a:extLst>
            </p:cNvPr>
            <p:cNvSpPr/>
            <p:nvPr/>
          </p:nvSpPr>
          <p:spPr>
            <a:xfrm>
              <a:off x="4226750" y="538600"/>
              <a:ext cx="91250" cy="48150"/>
            </a:xfrm>
            <a:custGeom>
              <a:avLst/>
              <a:gdLst/>
              <a:ahLst/>
              <a:cxnLst/>
              <a:rect l="l" t="t" r="r" b="b"/>
              <a:pathLst>
                <a:path w="3650" h="1926" extrusionOk="0">
                  <a:moveTo>
                    <a:pt x="631" y="1"/>
                  </a:moveTo>
                  <a:cubicBezTo>
                    <a:pt x="393" y="1"/>
                    <a:pt x="175" y="151"/>
                    <a:pt x="97" y="387"/>
                  </a:cubicBezTo>
                  <a:cubicBezTo>
                    <a:pt x="0" y="676"/>
                    <a:pt x="151" y="993"/>
                    <a:pt x="440" y="1098"/>
                  </a:cubicBezTo>
                  <a:lnTo>
                    <a:pt x="2837" y="1896"/>
                  </a:lnTo>
                  <a:cubicBezTo>
                    <a:pt x="2896" y="1916"/>
                    <a:pt x="2956" y="1925"/>
                    <a:pt x="3014" y="1925"/>
                  </a:cubicBezTo>
                  <a:cubicBezTo>
                    <a:pt x="3251" y="1925"/>
                    <a:pt x="3471" y="1774"/>
                    <a:pt x="3551" y="1538"/>
                  </a:cubicBezTo>
                  <a:cubicBezTo>
                    <a:pt x="3650" y="1243"/>
                    <a:pt x="3490" y="920"/>
                    <a:pt x="3192" y="824"/>
                  </a:cubicBezTo>
                  <a:lnTo>
                    <a:pt x="798" y="26"/>
                  </a:lnTo>
                  <a:cubicBezTo>
                    <a:pt x="742" y="9"/>
                    <a:pt x="686" y="1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25" name="Google Shape;3662;p48">
              <a:extLst>
                <a:ext uri="{FF2B5EF4-FFF2-40B4-BE49-F238E27FC236}">
                  <a16:creationId xmlns:a16="http://schemas.microsoft.com/office/drawing/2014/main" id="{489FCFBC-8045-10C3-7814-442BFBB8E91E}"/>
                </a:ext>
              </a:extLst>
            </p:cNvPr>
            <p:cNvSpPr/>
            <p:nvPr/>
          </p:nvSpPr>
          <p:spPr>
            <a:xfrm>
              <a:off x="4146500" y="618325"/>
              <a:ext cx="52050" cy="88650"/>
            </a:xfrm>
            <a:custGeom>
              <a:avLst/>
              <a:gdLst/>
              <a:ahLst/>
              <a:cxnLst/>
              <a:rect l="l" t="t" r="r" b="b"/>
              <a:pathLst>
                <a:path w="2082" h="3546" extrusionOk="0">
                  <a:moveTo>
                    <a:pt x="632" y="1"/>
                  </a:moveTo>
                  <a:cubicBezTo>
                    <a:pt x="574" y="1"/>
                    <a:pt x="514" y="10"/>
                    <a:pt x="455" y="29"/>
                  </a:cubicBezTo>
                  <a:cubicBezTo>
                    <a:pt x="160" y="128"/>
                    <a:pt x="0" y="447"/>
                    <a:pt x="100" y="746"/>
                  </a:cubicBezTo>
                  <a:lnTo>
                    <a:pt x="898" y="3140"/>
                  </a:lnTo>
                  <a:cubicBezTo>
                    <a:pt x="970" y="3386"/>
                    <a:pt x="1196" y="3546"/>
                    <a:pt x="1439" y="3546"/>
                  </a:cubicBezTo>
                  <a:cubicBezTo>
                    <a:pt x="1498" y="3546"/>
                    <a:pt x="1558" y="3536"/>
                    <a:pt x="1617" y="3516"/>
                  </a:cubicBezTo>
                  <a:cubicBezTo>
                    <a:pt x="1921" y="3417"/>
                    <a:pt x="2081" y="3082"/>
                    <a:pt x="1970" y="2784"/>
                  </a:cubicBezTo>
                  <a:lnTo>
                    <a:pt x="1172" y="387"/>
                  </a:lnTo>
                  <a:cubicBezTo>
                    <a:pt x="1092" y="150"/>
                    <a:pt x="871" y="1"/>
                    <a:pt x="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26" name="Google Shape;3663;p48">
              <a:extLst>
                <a:ext uri="{FF2B5EF4-FFF2-40B4-BE49-F238E27FC236}">
                  <a16:creationId xmlns:a16="http://schemas.microsoft.com/office/drawing/2014/main" id="{1F259218-5FC0-29AE-5755-66B9C825EF2B}"/>
                </a:ext>
              </a:extLst>
            </p:cNvPr>
            <p:cNvSpPr/>
            <p:nvPr/>
          </p:nvSpPr>
          <p:spPr>
            <a:xfrm>
              <a:off x="3927425" y="319075"/>
              <a:ext cx="70650" cy="67850"/>
            </a:xfrm>
            <a:custGeom>
              <a:avLst/>
              <a:gdLst/>
              <a:ahLst/>
              <a:cxnLst/>
              <a:rect l="l" t="t" r="r" b="b"/>
              <a:pathLst>
                <a:path w="2826" h="2714" extrusionOk="0">
                  <a:moveTo>
                    <a:pt x="621" y="0"/>
                  </a:moveTo>
                  <a:cubicBezTo>
                    <a:pt x="477" y="0"/>
                    <a:pt x="333" y="55"/>
                    <a:pt x="223" y="165"/>
                  </a:cubicBezTo>
                  <a:cubicBezTo>
                    <a:pt x="4" y="385"/>
                    <a:pt x="1" y="737"/>
                    <a:pt x="214" y="957"/>
                  </a:cubicBezTo>
                  <a:lnTo>
                    <a:pt x="1813" y="2556"/>
                  </a:lnTo>
                  <a:cubicBezTo>
                    <a:pt x="1922" y="2661"/>
                    <a:pt x="2062" y="2714"/>
                    <a:pt x="2203" y="2714"/>
                  </a:cubicBezTo>
                  <a:cubicBezTo>
                    <a:pt x="2348" y="2714"/>
                    <a:pt x="2494" y="2658"/>
                    <a:pt x="2605" y="2547"/>
                  </a:cubicBezTo>
                  <a:cubicBezTo>
                    <a:pt x="2822" y="2330"/>
                    <a:pt x="2825" y="1977"/>
                    <a:pt x="2611" y="1755"/>
                  </a:cubicBezTo>
                  <a:lnTo>
                    <a:pt x="1012" y="159"/>
                  </a:lnTo>
                  <a:cubicBezTo>
                    <a:pt x="904" y="53"/>
                    <a:pt x="762" y="0"/>
                    <a:pt x="6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27" name="Google Shape;3664;p48">
              <a:extLst>
                <a:ext uri="{FF2B5EF4-FFF2-40B4-BE49-F238E27FC236}">
                  <a16:creationId xmlns:a16="http://schemas.microsoft.com/office/drawing/2014/main" id="{DEC917ED-AF23-86A0-2A4B-79AEA29C62EA}"/>
                </a:ext>
              </a:extLst>
            </p:cNvPr>
            <p:cNvSpPr/>
            <p:nvPr/>
          </p:nvSpPr>
          <p:spPr>
            <a:xfrm>
              <a:off x="4007000" y="279300"/>
              <a:ext cx="51675" cy="88150"/>
            </a:xfrm>
            <a:custGeom>
              <a:avLst/>
              <a:gdLst/>
              <a:ahLst/>
              <a:cxnLst/>
              <a:rect l="l" t="t" r="r" b="b"/>
              <a:pathLst>
                <a:path w="2067" h="3526" extrusionOk="0">
                  <a:moveTo>
                    <a:pt x="632" y="0"/>
                  </a:moveTo>
                  <a:cubicBezTo>
                    <a:pt x="573" y="0"/>
                    <a:pt x="512" y="10"/>
                    <a:pt x="452" y="30"/>
                  </a:cubicBezTo>
                  <a:cubicBezTo>
                    <a:pt x="160" y="127"/>
                    <a:pt x="0" y="437"/>
                    <a:pt x="91" y="732"/>
                  </a:cubicBezTo>
                  <a:lnTo>
                    <a:pt x="889" y="3126"/>
                  </a:lnTo>
                  <a:cubicBezTo>
                    <a:pt x="964" y="3370"/>
                    <a:pt x="1188" y="3525"/>
                    <a:pt x="1428" y="3525"/>
                  </a:cubicBezTo>
                  <a:cubicBezTo>
                    <a:pt x="1487" y="3525"/>
                    <a:pt x="1547" y="3516"/>
                    <a:pt x="1605" y="3496"/>
                  </a:cubicBezTo>
                  <a:cubicBezTo>
                    <a:pt x="1907" y="3397"/>
                    <a:pt x="2066" y="3069"/>
                    <a:pt x="1961" y="2771"/>
                  </a:cubicBezTo>
                  <a:lnTo>
                    <a:pt x="1160" y="374"/>
                  </a:lnTo>
                  <a:cubicBezTo>
                    <a:pt x="1079" y="144"/>
                    <a:pt x="863" y="0"/>
                    <a:pt x="6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28" name="Google Shape;3665;p48">
              <a:extLst>
                <a:ext uri="{FF2B5EF4-FFF2-40B4-BE49-F238E27FC236}">
                  <a16:creationId xmlns:a16="http://schemas.microsoft.com/office/drawing/2014/main" id="{64E31BCF-3B01-2343-6358-FA4AEC0796C8}"/>
                </a:ext>
              </a:extLst>
            </p:cNvPr>
            <p:cNvSpPr/>
            <p:nvPr/>
          </p:nvSpPr>
          <p:spPr>
            <a:xfrm>
              <a:off x="3887300" y="398850"/>
              <a:ext cx="91800" cy="48250"/>
            </a:xfrm>
            <a:custGeom>
              <a:avLst/>
              <a:gdLst/>
              <a:ahLst/>
              <a:cxnLst/>
              <a:rect l="l" t="t" r="r" b="b"/>
              <a:pathLst>
                <a:path w="3672" h="1930" extrusionOk="0">
                  <a:moveTo>
                    <a:pt x="638" y="0"/>
                  </a:moveTo>
                  <a:cubicBezTo>
                    <a:pt x="399" y="0"/>
                    <a:pt x="178" y="150"/>
                    <a:pt x="100" y="385"/>
                  </a:cubicBezTo>
                  <a:cubicBezTo>
                    <a:pt x="1" y="678"/>
                    <a:pt x="154" y="991"/>
                    <a:pt x="443" y="1096"/>
                  </a:cubicBezTo>
                  <a:lnTo>
                    <a:pt x="2840" y="1894"/>
                  </a:lnTo>
                  <a:cubicBezTo>
                    <a:pt x="2905" y="1918"/>
                    <a:pt x="2971" y="1930"/>
                    <a:pt x="3036" y="1930"/>
                  </a:cubicBezTo>
                  <a:cubicBezTo>
                    <a:pt x="3271" y="1930"/>
                    <a:pt x="3492" y="1781"/>
                    <a:pt x="3572" y="1545"/>
                  </a:cubicBezTo>
                  <a:cubicBezTo>
                    <a:pt x="3671" y="1241"/>
                    <a:pt x="3503" y="915"/>
                    <a:pt x="3195" y="825"/>
                  </a:cubicBezTo>
                  <a:lnTo>
                    <a:pt x="802" y="24"/>
                  </a:lnTo>
                  <a:cubicBezTo>
                    <a:pt x="747" y="8"/>
                    <a:pt x="692" y="0"/>
                    <a:pt x="6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29" name="Google Shape;3666;p48">
              <a:extLst>
                <a:ext uri="{FF2B5EF4-FFF2-40B4-BE49-F238E27FC236}">
                  <a16:creationId xmlns:a16="http://schemas.microsoft.com/office/drawing/2014/main" id="{0C123939-49C8-772A-902E-AC4D5C1BA1A1}"/>
                </a:ext>
              </a:extLst>
            </p:cNvPr>
            <p:cNvSpPr/>
            <p:nvPr/>
          </p:nvSpPr>
          <p:spPr>
            <a:xfrm>
              <a:off x="3854700" y="413675"/>
              <a:ext cx="353475" cy="317200"/>
            </a:xfrm>
            <a:custGeom>
              <a:avLst/>
              <a:gdLst/>
              <a:ahLst/>
              <a:cxnLst/>
              <a:rect l="l" t="t" r="r" b="b"/>
              <a:pathLst>
                <a:path w="14139" h="12688" extrusionOk="0">
                  <a:moveTo>
                    <a:pt x="12278" y="0"/>
                  </a:moveTo>
                  <a:lnTo>
                    <a:pt x="10639" y="1635"/>
                  </a:lnTo>
                  <a:cubicBezTo>
                    <a:pt x="10811" y="1720"/>
                    <a:pt x="10971" y="1831"/>
                    <a:pt x="11109" y="1964"/>
                  </a:cubicBezTo>
                  <a:cubicBezTo>
                    <a:pt x="11772" y="2623"/>
                    <a:pt x="11772" y="3698"/>
                    <a:pt x="11109" y="4358"/>
                  </a:cubicBezTo>
                  <a:lnTo>
                    <a:pt x="5520" y="9949"/>
                  </a:lnTo>
                  <a:cubicBezTo>
                    <a:pt x="5189" y="10281"/>
                    <a:pt x="4755" y="10446"/>
                    <a:pt x="4322" y="10446"/>
                  </a:cubicBezTo>
                  <a:cubicBezTo>
                    <a:pt x="3889" y="10446"/>
                    <a:pt x="3456" y="10281"/>
                    <a:pt x="3126" y="9949"/>
                  </a:cubicBezTo>
                  <a:cubicBezTo>
                    <a:pt x="2464" y="9287"/>
                    <a:pt x="2464" y="8215"/>
                    <a:pt x="3126" y="7552"/>
                  </a:cubicBezTo>
                  <a:lnTo>
                    <a:pt x="5331" y="5351"/>
                  </a:lnTo>
                  <a:cubicBezTo>
                    <a:pt x="4924" y="4499"/>
                    <a:pt x="4764" y="3554"/>
                    <a:pt x="4867" y="2620"/>
                  </a:cubicBezTo>
                  <a:lnTo>
                    <a:pt x="4867" y="2620"/>
                  </a:lnTo>
                  <a:lnTo>
                    <a:pt x="1527" y="5956"/>
                  </a:lnTo>
                  <a:cubicBezTo>
                    <a:pt x="1" y="7501"/>
                    <a:pt x="7" y="9992"/>
                    <a:pt x="1545" y="11530"/>
                  </a:cubicBezTo>
                  <a:cubicBezTo>
                    <a:pt x="2316" y="12301"/>
                    <a:pt x="3328" y="12687"/>
                    <a:pt x="4340" y="12687"/>
                  </a:cubicBezTo>
                  <a:cubicBezTo>
                    <a:pt x="5344" y="12687"/>
                    <a:pt x="6348" y="12307"/>
                    <a:pt x="7119" y="11545"/>
                  </a:cubicBezTo>
                  <a:lnTo>
                    <a:pt x="12708" y="5956"/>
                  </a:lnTo>
                  <a:cubicBezTo>
                    <a:pt x="13783" y="4878"/>
                    <a:pt x="14139" y="3276"/>
                    <a:pt x="13627" y="1843"/>
                  </a:cubicBezTo>
                  <a:cubicBezTo>
                    <a:pt x="13500" y="1467"/>
                    <a:pt x="13316" y="1114"/>
                    <a:pt x="13076" y="798"/>
                  </a:cubicBezTo>
                  <a:lnTo>
                    <a:pt x="13066" y="807"/>
                  </a:lnTo>
                  <a:cubicBezTo>
                    <a:pt x="12955" y="663"/>
                    <a:pt x="12844" y="503"/>
                    <a:pt x="12708" y="368"/>
                  </a:cubicBezTo>
                  <a:cubicBezTo>
                    <a:pt x="12570" y="235"/>
                    <a:pt x="12428" y="115"/>
                    <a:pt x="122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30" name="Google Shape;3667;p48">
              <a:extLst>
                <a:ext uri="{FF2B5EF4-FFF2-40B4-BE49-F238E27FC236}">
                  <a16:creationId xmlns:a16="http://schemas.microsoft.com/office/drawing/2014/main" id="{DC5A8BE3-879F-0B38-1D92-1E5479F9F115}"/>
                </a:ext>
              </a:extLst>
            </p:cNvPr>
            <p:cNvSpPr/>
            <p:nvPr/>
          </p:nvSpPr>
          <p:spPr>
            <a:xfrm>
              <a:off x="3996825" y="249750"/>
              <a:ext cx="358300" cy="322025"/>
            </a:xfrm>
            <a:custGeom>
              <a:avLst/>
              <a:gdLst/>
              <a:ahLst/>
              <a:cxnLst/>
              <a:rect l="l" t="t" r="r" b="b"/>
              <a:pathLst>
                <a:path w="14332" h="12881" extrusionOk="0">
                  <a:moveTo>
                    <a:pt x="9993" y="1"/>
                  </a:moveTo>
                  <a:cubicBezTo>
                    <a:pt x="8989" y="1"/>
                    <a:pt x="7985" y="381"/>
                    <a:pt x="7216" y="1143"/>
                  </a:cubicBezTo>
                  <a:lnTo>
                    <a:pt x="1434" y="6925"/>
                  </a:lnTo>
                  <a:cubicBezTo>
                    <a:pt x="359" y="8003"/>
                    <a:pt x="1" y="9605"/>
                    <a:pt x="516" y="11038"/>
                  </a:cubicBezTo>
                  <a:cubicBezTo>
                    <a:pt x="639" y="11414"/>
                    <a:pt x="826" y="11767"/>
                    <a:pt x="1067" y="12083"/>
                  </a:cubicBezTo>
                  <a:lnTo>
                    <a:pt x="1073" y="12074"/>
                  </a:lnTo>
                  <a:cubicBezTo>
                    <a:pt x="1187" y="12218"/>
                    <a:pt x="1296" y="12378"/>
                    <a:pt x="1434" y="12513"/>
                  </a:cubicBezTo>
                  <a:cubicBezTo>
                    <a:pt x="1570" y="12646"/>
                    <a:pt x="1711" y="12766"/>
                    <a:pt x="1865" y="12881"/>
                  </a:cubicBezTo>
                  <a:lnTo>
                    <a:pt x="3500" y="11243"/>
                  </a:lnTo>
                  <a:cubicBezTo>
                    <a:pt x="3328" y="11158"/>
                    <a:pt x="3169" y="11050"/>
                    <a:pt x="3030" y="10918"/>
                  </a:cubicBezTo>
                  <a:cubicBezTo>
                    <a:pt x="2368" y="10255"/>
                    <a:pt x="2368" y="9183"/>
                    <a:pt x="3030" y="8521"/>
                  </a:cubicBezTo>
                  <a:lnTo>
                    <a:pt x="8812" y="2739"/>
                  </a:lnTo>
                  <a:cubicBezTo>
                    <a:pt x="9143" y="2408"/>
                    <a:pt x="9577" y="2242"/>
                    <a:pt x="10010" y="2242"/>
                  </a:cubicBezTo>
                  <a:cubicBezTo>
                    <a:pt x="10443" y="2242"/>
                    <a:pt x="10876" y="2408"/>
                    <a:pt x="11206" y="2739"/>
                  </a:cubicBezTo>
                  <a:cubicBezTo>
                    <a:pt x="11868" y="3401"/>
                    <a:pt x="11868" y="4473"/>
                    <a:pt x="11206" y="5136"/>
                  </a:cubicBezTo>
                  <a:lnTo>
                    <a:pt x="8812" y="7530"/>
                  </a:lnTo>
                  <a:cubicBezTo>
                    <a:pt x="9215" y="8382"/>
                    <a:pt x="9375" y="9328"/>
                    <a:pt x="9273" y="10261"/>
                  </a:cubicBezTo>
                  <a:lnTo>
                    <a:pt x="12805" y="6732"/>
                  </a:lnTo>
                  <a:cubicBezTo>
                    <a:pt x="14331" y="5187"/>
                    <a:pt x="14325" y="2697"/>
                    <a:pt x="12787" y="1158"/>
                  </a:cubicBezTo>
                  <a:cubicBezTo>
                    <a:pt x="12016" y="387"/>
                    <a:pt x="11004" y="1"/>
                    <a:pt x="99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531" name="Google Shape;3668;p48">
            <a:extLst>
              <a:ext uri="{FF2B5EF4-FFF2-40B4-BE49-F238E27FC236}">
                <a16:creationId xmlns:a16="http://schemas.microsoft.com/office/drawing/2014/main" id="{90C52A92-A3EB-10F6-2784-75298C78EB16}"/>
              </a:ext>
            </a:extLst>
          </p:cNvPr>
          <p:cNvGrpSpPr/>
          <p:nvPr/>
        </p:nvGrpSpPr>
        <p:grpSpPr>
          <a:xfrm>
            <a:off x="3504805" y="2158908"/>
            <a:ext cx="441520" cy="424493"/>
            <a:chOff x="4447550" y="249750"/>
            <a:chExt cx="500425" cy="481125"/>
          </a:xfrm>
          <a:solidFill>
            <a:srgbClr val="054B99"/>
          </a:solidFill>
        </p:grpSpPr>
        <p:sp>
          <p:nvSpPr>
            <p:cNvPr id="4532" name="Google Shape;3669;p48">
              <a:extLst>
                <a:ext uri="{FF2B5EF4-FFF2-40B4-BE49-F238E27FC236}">
                  <a16:creationId xmlns:a16="http://schemas.microsoft.com/office/drawing/2014/main" id="{7AABC7CC-B3F2-CD4D-8DBC-F33324F45944}"/>
                </a:ext>
              </a:extLst>
            </p:cNvPr>
            <p:cNvSpPr/>
            <p:nvPr/>
          </p:nvSpPr>
          <p:spPr>
            <a:xfrm>
              <a:off x="4447550" y="413675"/>
              <a:ext cx="353475" cy="317200"/>
            </a:xfrm>
            <a:custGeom>
              <a:avLst/>
              <a:gdLst/>
              <a:ahLst/>
              <a:cxnLst/>
              <a:rect l="l" t="t" r="r" b="b"/>
              <a:pathLst>
                <a:path w="14139" h="12688" extrusionOk="0">
                  <a:moveTo>
                    <a:pt x="12274" y="0"/>
                  </a:moveTo>
                  <a:lnTo>
                    <a:pt x="10639" y="1635"/>
                  </a:lnTo>
                  <a:cubicBezTo>
                    <a:pt x="10811" y="1720"/>
                    <a:pt x="10970" y="1831"/>
                    <a:pt x="11109" y="1964"/>
                  </a:cubicBezTo>
                  <a:cubicBezTo>
                    <a:pt x="11771" y="2623"/>
                    <a:pt x="11771" y="3698"/>
                    <a:pt x="11109" y="4358"/>
                  </a:cubicBezTo>
                  <a:lnTo>
                    <a:pt x="5520" y="9949"/>
                  </a:lnTo>
                  <a:cubicBezTo>
                    <a:pt x="5189" y="10281"/>
                    <a:pt x="4755" y="10446"/>
                    <a:pt x="4322" y="10446"/>
                  </a:cubicBezTo>
                  <a:cubicBezTo>
                    <a:pt x="3889" y="10446"/>
                    <a:pt x="3456" y="10281"/>
                    <a:pt x="3126" y="9949"/>
                  </a:cubicBezTo>
                  <a:cubicBezTo>
                    <a:pt x="2463" y="9287"/>
                    <a:pt x="2463" y="8215"/>
                    <a:pt x="3126" y="7552"/>
                  </a:cubicBezTo>
                  <a:lnTo>
                    <a:pt x="5330" y="5351"/>
                  </a:lnTo>
                  <a:cubicBezTo>
                    <a:pt x="4924" y="4499"/>
                    <a:pt x="4764" y="3554"/>
                    <a:pt x="4866" y="2620"/>
                  </a:cubicBezTo>
                  <a:lnTo>
                    <a:pt x="4866" y="2620"/>
                  </a:lnTo>
                  <a:lnTo>
                    <a:pt x="1527" y="5956"/>
                  </a:lnTo>
                  <a:cubicBezTo>
                    <a:pt x="0" y="7501"/>
                    <a:pt x="6" y="9992"/>
                    <a:pt x="1545" y="11530"/>
                  </a:cubicBezTo>
                  <a:cubicBezTo>
                    <a:pt x="2316" y="12301"/>
                    <a:pt x="3327" y="12687"/>
                    <a:pt x="4339" y="12687"/>
                  </a:cubicBezTo>
                  <a:cubicBezTo>
                    <a:pt x="5343" y="12687"/>
                    <a:pt x="6348" y="12307"/>
                    <a:pt x="7119" y="11545"/>
                  </a:cubicBezTo>
                  <a:lnTo>
                    <a:pt x="12708" y="5956"/>
                  </a:lnTo>
                  <a:cubicBezTo>
                    <a:pt x="13783" y="4878"/>
                    <a:pt x="14138" y="3276"/>
                    <a:pt x="13626" y="1843"/>
                  </a:cubicBezTo>
                  <a:cubicBezTo>
                    <a:pt x="13500" y="1467"/>
                    <a:pt x="13316" y="1114"/>
                    <a:pt x="13075" y="798"/>
                  </a:cubicBezTo>
                  <a:lnTo>
                    <a:pt x="13066" y="807"/>
                  </a:lnTo>
                  <a:cubicBezTo>
                    <a:pt x="12952" y="663"/>
                    <a:pt x="12843" y="503"/>
                    <a:pt x="12708" y="368"/>
                  </a:cubicBezTo>
                  <a:cubicBezTo>
                    <a:pt x="12569" y="235"/>
                    <a:pt x="12428" y="115"/>
                    <a:pt x="122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33" name="Google Shape;3670;p48">
              <a:extLst>
                <a:ext uri="{FF2B5EF4-FFF2-40B4-BE49-F238E27FC236}">
                  <a16:creationId xmlns:a16="http://schemas.microsoft.com/office/drawing/2014/main" id="{BE2AC227-808B-1782-37CE-DA242FBDC4BC}"/>
                </a:ext>
              </a:extLst>
            </p:cNvPr>
            <p:cNvSpPr/>
            <p:nvPr/>
          </p:nvSpPr>
          <p:spPr>
            <a:xfrm>
              <a:off x="4589675" y="249750"/>
              <a:ext cx="358300" cy="322025"/>
            </a:xfrm>
            <a:custGeom>
              <a:avLst/>
              <a:gdLst/>
              <a:ahLst/>
              <a:cxnLst/>
              <a:rect l="l" t="t" r="r" b="b"/>
              <a:pathLst>
                <a:path w="14332" h="12881" extrusionOk="0">
                  <a:moveTo>
                    <a:pt x="9992" y="1"/>
                  </a:moveTo>
                  <a:cubicBezTo>
                    <a:pt x="8989" y="1"/>
                    <a:pt x="7985" y="381"/>
                    <a:pt x="7215" y="1143"/>
                  </a:cubicBezTo>
                  <a:lnTo>
                    <a:pt x="1434" y="6925"/>
                  </a:lnTo>
                  <a:cubicBezTo>
                    <a:pt x="359" y="8003"/>
                    <a:pt x="1" y="9605"/>
                    <a:pt x="515" y="11038"/>
                  </a:cubicBezTo>
                  <a:cubicBezTo>
                    <a:pt x="639" y="11414"/>
                    <a:pt x="826" y="11767"/>
                    <a:pt x="1066" y="12083"/>
                  </a:cubicBezTo>
                  <a:lnTo>
                    <a:pt x="1073" y="12074"/>
                  </a:lnTo>
                  <a:cubicBezTo>
                    <a:pt x="1187" y="12218"/>
                    <a:pt x="1295" y="12378"/>
                    <a:pt x="1434" y="12513"/>
                  </a:cubicBezTo>
                  <a:cubicBezTo>
                    <a:pt x="1569" y="12646"/>
                    <a:pt x="1711" y="12766"/>
                    <a:pt x="1864" y="12881"/>
                  </a:cubicBezTo>
                  <a:lnTo>
                    <a:pt x="3500" y="11243"/>
                  </a:lnTo>
                  <a:cubicBezTo>
                    <a:pt x="3328" y="11158"/>
                    <a:pt x="3168" y="11050"/>
                    <a:pt x="3030" y="10918"/>
                  </a:cubicBezTo>
                  <a:cubicBezTo>
                    <a:pt x="2367" y="10255"/>
                    <a:pt x="2367" y="9183"/>
                    <a:pt x="3030" y="8521"/>
                  </a:cubicBezTo>
                  <a:lnTo>
                    <a:pt x="8811" y="2739"/>
                  </a:lnTo>
                  <a:cubicBezTo>
                    <a:pt x="9143" y="2408"/>
                    <a:pt x="9576" y="2242"/>
                    <a:pt x="10010" y="2242"/>
                  </a:cubicBezTo>
                  <a:cubicBezTo>
                    <a:pt x="10443" y="2242"/>
                    <a:pt x="10876" y="2408"/>
                    <a:pt x="11205" y="2739"/>
                  </a:cubicBezTo>
                  <a:cubicBezTo>
                    <a:pt x="11868" y="3401"/>
                    <a:pt x="11868" y="4473"/>
                    <a:pt x="11205" y="5136"/>
                  </a:cubicBezTo>
                  <a:lnTo>
                    <a:pt x="8811" y="7530"/>
                  </a:lnTo>
                  <a:cubicBezTo>
                    <a:pt x="9215" y="8382"/>
                    <a:pt x="9375" y="9328"/>
                    <a:pt x="9272" y="10261"/>
                  </a:cubicBezTo>
                  <a:lnTo>
                    <a:pt x="12804" y="6732"/>
                  </a:lnTo>
                  <a:cubicBezTo>
                    <a:pt x="14331" y="5187"/>
                    <a:pt x="14325" y="2697"/>
                    <a:pt x="12786" y="1158"/>
                  </a:cubicBezTo>
                  <a:cubicBezTo>
                    <a:pt x="12015" y="387"/>
                    <a:pt x="11004" y="1"/>
                    <a:pt x="99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534" name="Google Shape;3671;p48">
            <a:extLst>
              <a:ext uri="{FF2B5EF4-FFF2-40B4-BE49-F238E27FC236}">
                <a16:creationId xmlns:a16="http://schemas.microsoft.com/office/drawing/2014/main" id="{F4001D35-4424-DFC1-6CA4-5F6292E2A6E2}"/>
              </a:ext>
            </a:extLst>
          </p:cNvPr>
          <p:cNvGrpSpPr/>
          <p:nvPr/>
        </p:nvGrpSpPr>
        <p:grpSpPr>
          <a:xfrm>
            <a:off x="4042629" y="2158598"/>
            <a:ext cx="425111" cy="425111"/>
            <a:chOff x="5049725" y="249400"/>
            <a:chExt cx="481825" cy="481825"/>
          </a:xfrm>
          <a:solidFill>
            <a:srgbClr val="054B99"/>
          </a:solidFill>
        </p:grpSpPr>
        <p:sp>
          <p:nvSpPr>
            <p:cNvPr id="4535" name="Google Shape;3672;p48">
              <a:extLst>
                <a:ext uri="{FF2B5EF4-FFF2-40B4-BE49-F238E27FC236}">
                  <a16:creationId xmlns:a16="http://schemas.microsoft.com/office/drawing/2014/main" id="{58BDDA8A-5495-5FD1-6674-13A9FF5FE99E}"/>
                </a:ext>
              </a:extLst>
            </p:cNvPr>
            <p:cNvSpPr/>
            <p:nvPr/>
          </p:nvSpPr>
          <p:spPr>
            <a:xfrm>
              <a:off x="5191775" y="560925"/>
              <a:ext cx="197625" cy="170300"/>
            </a:xfrm>
            <a:custGeom>
              <a:avLst/>
              <a:gdLst/>
              <a:ahLst/>
              <a:cxnLst/>
              <a:rect l="l" t="t" r="r" b="b"/>
              <a:pathLst>
                <a:path w="7905" h="6812" extrusionOk="0">
                  <a:moveTo>
                    <a:pt x="6213" y="1129"/>
                  </a:moveTo>
                  <a:cubicBezTo>
                    <a:pt x="6523" y="1129"/>
                    <a:pt x="6776" y="1379"/>
                    <a:pt x="6776" y="1693"/>
                  </a:cubicBezTo>
                  <a:cubicBezTo>
                    <a:pt x="6776" y="2006"/>
                    <a:pt x="6523" y="2259"/>
                    <a:pt x="6213" y="2259"/>
                  </a:cubicBezTo>
                  <a:lnTo>
                    <a:pt x="1696" y="2259"/>
                  </a:lnTo>
                  <a:cubicBezTo>
                    <a:pt x="1383" y="2259"/>
                    <a:pt x="1130" y="2006"/>
                    <a:pt x="1130" y="1693"/>
                  </a:cubicBezTo>
                  <a:cubicBezTo>
                    <a:pt x="1130" y="1379"/>
                    <a:pt x="1383" y="1129"/>
                    <a:pt x="1696" y="1129"/>
                  </a:cubicBezTo>
                  <a:close/>
                  <a:moveTo>
                    <a:pt x="6213" y="3388"/>
                  </a:moveTo>
                  <a:cubicBezTo>
                    <a:pt x="6523" y="3388"/>
                    <a:pt x="6776" y="3638"/>
                    <a:pt x="6776" y="3951"/>
                  </a:cubicBezTo>
                  <a:cubicBezTo>
                    <a:pt x="6776" y="4264"/>
                    <a:pt x="6523" y="4517"/>
                    <a:pt x="6213" y="4517"/>
                  </a:cubicBezTo>
                  <a:lnTo>
                    <a:pt x="1696" y="4517"/>
                  </a:lnTo>
                  <a:cubicBezTo>
                    <a:pt x="1383" y="4517"/>
                    <a:pt x="1130" y="4264"/>
                    <a:pt x="1130" y="3951"/>
                  </a:cubicBezTo>
                  <a:cubicBezTo>
                    <a:pt x="1130" y="3638"/>
                    <a:pt x="1383" y="3388"/>
                    <a:pt x="1696" y="3388"/>
                  </a:cubicBezTo>
                  <a:close/>
                  <a:moveTo>
                    <a:pt x="0" y="0"/>
                  </a:moveTo>
                  <a:lnTo>
                    <a:pt x="0" y="6249"/>
                  </a:lnTo>
                  <a:cubicBezTo>
                    <a:pt x="0" y="6559"/>
                    <a:pt x="253" y="6812"/>
                    <a:pt x="567" y="6812"/>
                  </a:cubicBezTo>
                  <a:lnTo>
                    <a:pt x="7342" y="6812"/>
                  </a:lnTo>
                  <a:cubicBezTo>
                    <a:pt x="7652" y="6812"/>
                    <a:pt x="7905" y="6559"/>
                    <a:pt x="7905" y="6249"/>
                  </a:cubicBezTo>
                  <a:lnTo>
                    <a:pt x="7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36" name="Google Shape;3673;p48">
              <a:extLst>
                <a:ext uri="{FF2B5EF4-FFF2-40B4-BE49-F238E27FC236}">
                  <a16:creationId xmlns:a16="http://schemas.microsoft.com/office/drawing/2014/main" id="{A1749D5E-42E8-1788-FCD2-AFB438AD757B}"/>
                </a:ext>
              </a:extLst>
            </p:cNvPr>
            <p:cNvSpPr/>
            <p:nvPr/>
          </p:nvSpPr>
          <p:spPr>
            <a:xfrm>
              <a:off x="5049725" y="249400"/>
              <a:ext cx="481825" cy="396225"/>
            </a:xfrm>
            <a:custGeom>
              <a:avLst/>
              <a:gdLst/>
              <a:ahLst/>
              <a:cxnLst/>
              <a:rect l="l" t="t" r="r" b="b"/>
              <a:pathLst>
                <a:path w="19273" h="15849" extrusionOk="0">
                  <a:moveTo>
                    <a:pt x="4553" y="4518"/>
                  </a:moveTo>
                  <a:lnTo>
                    <a:pt x="4553" y="5686"/>
                  </a:lnTo>
                  <a:lnTo>
                    <a:pt x="3424" y="5686"/>
                  </a:lnTo>
                  <a:lnTo>
                    <a:pt x="3424" y="4948"/>
                  </a:lnTo>
                  <a:cubicBezTo>
                    <a:pt x="3424" y="4710"/>
                    <a:pt x="3617" y="4518"/>
                    <a:pt x="3852" y="4518"/>
                  </a:cubicBezTo>
                  <a:close/>
                  <a:moveTo>
                    <a:pt x="15418" y="4518"/>
                  </a:moveTo>
                  <a:cubicBezTo>
                    <a:pt x="15653" y="4518"/>
                    <a:pt x="15845" y="4710"/>
                    <a:pt x="15845" y="4948"/>
                  </a:cubicBezTo>
                  <a:lnTo>
                    <a:pt x="15845" y="5686"/>
                  </a:lnTo>
                  <a:lnTo>
                    <a:pt x="14716" y="5686"/>
                  </a:lnTo>
                  <a:lnTo>
                    <a:pt x="14716" y="4518"/>
                  </a:lnTo>
                  <a:close/>
                  <a:moveTo>
                    <a:pt x="10199" y="1130"/>
                  </a:moveTo>
                  <a:lnTo>
                    <a:pt x="10199" y="3954"/>
                  </a:lnTo>
                  <a:cubicBezTo>
                    <a:pt x="10199" y="4265"/>
                    <a:pt x="10452" y="4518"/>
                    <a:pt x="10765" y="4518"/>
                  </a:cubicBezTo>
                  <a:lnTo>
                    <a:pt x="13587" y="4518"/>
                  </a:lnTo>
                  <a:lnTo>
                    <a:pt x="13587" y="6815"/>
                  </a:lnTo>
                  <a:lnTo>
                    <a:pt x="5682" y="6815"/>
                  </a:lnTo>
                  <a:lnTo>
                    <a:pt x="5682" y="1130"/>
                  </a:lnTo>
                  <a:close/>
                  <a:moveTo>
                    <a:pt x="16412" y="9074"/>
                  </a:moveTo>
                  <a:cubicBezTo>
                    <a:pt x="16722" y="9074"/>
                    <a:pt x="16975" y="9324"/>
                    <a:pt x="16975" y="9637"/>
                  </a:cubicBezTo>
                  <a:cubicBezTo>
                    <a:pt x="16975" y="9950"/>
                    <a:pt x="16722" y="10203"/>
                    <a:pt x="16412" y="10203"/>
                  </a:cubicBezTo>
                  <a:lnTo>
                    <a:pt x="15282" y="10203"/>
                  </a:lnTo>
                  <a:cubicBezTo>
                    <a:pt x="14969" y="10203"/>
                    <a:pt x="14716" y="9950"/>
                    <a:pt x="14716" y="9637"/>
                  </a:cubicBezTo>
                  <a:cubicBezTo>
                    <a:pt x="14716" y="9324"/>
                    <a:pt x="14969" y="9074"/>
                    <a:pt x="15282" y="9074"/>
                  </a:cubicBezTo>
                  <a:close/>
                  <a:moveTo>
                    <a:pt x="10782" y="1"/>
                  </a:moveTo>
                  <a:cubicBezTo>
                    <a:pt x="10776" y="1"/>
                    <a:pt x="10771" y="1"/>
                    <a:pt x="10765" y="1"/>
                  </a:cubicBezTo>
                  <a:lnTo>
                    <a:pt x="5119" y="1"/>
                  </a:lnTo>
                  <a:cubicBezTo>
                    <a:pt x="4806" y="1"/>
                    <a:pt x="4553" y="254"/>
                    <a:pt x="4553" y="567"/>
                  </a:cubicBezTo>
                  <a:lnTo>
                    <a:pt x="4553" y="3388"/>
                  </a:lnTo>
                  <a:lnTo>
                    <a:pt x="3852" y="3388"/>
                  </a:lnTo>
                  <a:cubicBezTo>
                    <a:pt x="2993" y="3388"/>
                    <a:pt x="2295" y="4087"/>
                    <a:pt x="2295" y="4948"/>
                  </a:cubicBezTo>
                  <a:lnTo>
                    <a:pt x="2295" y="5686"/>
                  </a:lnTo>
                  <a:lnTo>
                    <a:pt x="1693" y="5686"/>
                  </a:lnTo>
                  <a:cubicBezTo>
                    <a:pt x="756" y="5686"/>
                    <a:pt x="0" y="6442"/>
                    <a:pt x="0" y="7378"/>
                  </a:cubicBezTo>
                  <a:lnTo>
                    <a:pt x="0" y="14154"/>
                  </a:lnTo>
                  <a:cubicBezTo>
                    <a:pt x="0" y="15090"/>
                    <a:pt x="756" y="15846"/>
                    <a:pt x="1693" y="15849"/>
                  </a:cubicBezTo>
                  <a:lnTo>
                    <a:pt x="4553" y="15849"/>
                  </a:lnTo>
                  <a:lnTo>
                    <a:pt x="4553" y="12461"/>
                  </a:lnTo>
                  <a:lnTo>
                    <a:pt x="3990" y="12461"/>
                  </a:lnTo>
                  <a:cubicBezTo>
                    <a:pt x="3677" y="12461"/>
                    <a:pt x="3424" y="12208"/>
                    <a:pt x="3424" y="11895"/>
                  </a:cubicBezTo>
                  <a:cubicBezTo>
                    <a:pt x="3424" y="11582"/>
                    <a:pt x="3677" y="11332"/>
                    <a:pt x="3990" y="11332"/>
                  </a:cubicBezTo>
                  <a:lnTo>
                    <a:pt x="15282" y="11332"/>
                  </a:lnTo>
                  <a:cubicBezTo>
                    <a:pt x="15593" y="11332"/>
                    <a:pt x="15845" y="11582"/>
                    <a:pt x="15845" y="11895"/>
                  </a:cubicBezTo>
                  <a:cubicBezTo>
                    <a:pt x="15845" y="12208"/>
                    <a:pt x="15593" y="12461"/>
                    <a:pt x="15282" y="12461"/>
                  </a:cubicBezTo>
                  <a:lnTo>
                    <a:pt x="14716" y="12461"/>
                  </a:lnTo>
                  <a:lnTo>
                    <a:pt x="14716" y="15849"/>
                  </a:lnTo>
                  <a:lnTo>
                    <a:pt x="17541" y="15849"/>
                  </a:lnTo>
                  <a:cubicBezTo>
                    <a:pt x="18474" y="15849"/>
                    <a:pt x="19272" y="15087"/>
                    <a:pt x="19272" y="14154"/>
                  </a:cubicBezTo>
                  <a:lnTo>
                    <a:pt x="19272" y="7378"/>
                  </a:lnTo>
                  <a:cubicBezTo>
                    <a:pt x="19272" y="6445"/>
                    <a:pt x="18474" y="5686"/>
                    <a:pt x="17541" y="5686"/>
                  </a:cubicBezTo>
                  <a:lnTo>
                    <a:pt x="16975" y="5686"/>
                  </a:lnTo>
                  <a:lnTo>
                    <a:pt x="16975" y="4948"/>
                  </a:lnTo>
                  <a:cubicBezTo>
                    <a:pt x="16975" y="4087"/>
                    <a:pt x="16276" y="3388"/>
                    <a:pt x="15418" y="3388"/>
                  </a:cubicBezTo>
                  <a:lnTo>
                    <a:pt x="14385" y="3388"/>
                  </a:lnTo>
                  <a:cubicBezTo>
                    <a:pt x="11026" y="30"/>
                    <a:pt x="11079" y="1"/>
                    <a:pt x="107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537" name="Google Shape;3674;p48">
            <a:extLst>
              <a:ext uri="{FF2B5EF4-FFF2-40B4-BE49-F238E27FC236}">
                <a16:creationId xmlns:a16="http://schemas.microsoft.com/office/drawing/2014/main" id="{D85497BD-16DF-8449-7A7E-92DD8C725415}"/>
              </a:ext>
            </a:extLst>
          </p:cNvPr>
          <p:cNvGrpSpPr/>
          <p:nvPr/>
        </p:nvGrpSpPr>
        <p:grpSpPr>
          <a:xfrm>
            <a:off x="4561329" y="2158598"/>
            <a:ext cx="425111" cy="425111"/>
            <a:chOff x="5660400" y="238125"/>
            <a:chExt cx="481825" cy="481825"/>
          </a:xfrm>
          <a:solidFill>
            <a:srgbClr val="054B99"/>
          </a:solidFill>
        </p:grpSpPr>
        <p:sp>
          <p:nvSpPr>
            <p:cNvPr id="4538" name="Google Shape;3675;p48">
              <a:extLst>
                <a:ext uri="{FF2B5EF4-FFF2-40B4-BE49-F238E27FC236}">
                  <a16:creationId xmlns:a16="http://schemas.microsoft.com/office/drawing/2014/main" id="{0E9ADA7F-7CFB-55FF-47D0-34B2DCB875A5}"/>
                </a:ext>
              </a:extLst>
            </p:cNvPr>
            <p:cNvSpPr/>
            <p:nvPr/>
          </p:nvSpPr>
          <p:spPr>
            <a:xfrm>
              <a:off x="5660400" y="436700"/>
              <a:ext cx="481825" cy="283250"/>
            </a:xfrm>
            <a:custGeom>
              <a:avLst/>
              <a:gdLst/>
              <a:ahLst/>
              <a:cxnLst/>
              <a:rect l="l" t="t" r="r" b="b"/>
              <a:pathLst>
                <a:path w="19273" h="11330" extrusionOk="0">
                  <a:moveTo>
                    <a:pt x="5120" y="1130"/>
                  </a:moveTo>
                  <a:cubicBezTo>
                    <a:pt x="5433" y="1130"/>
                    <a:pt x="5683" y="1380"/>
                    <a:pt x="5683" y="1693"/>
                  </a:cubicBezTo>
                  <a:cubicBezTo>
                    <a:pt x="5683" y="2006"/>
                    <a:pt x="5433" y="2259"/>
                    <a:pt x="5120" y="2259"/>
                  </a:cubicBezTo>
                  <a:lnTo>
                    <a:pt x="2861" y="2259"/>
                  </a:lnTo>
                  <a:cubicBezTo>
                    <a:pt x="2548" y="2259"/>
                    <a:pt x="2298" y="2006"/>
                    <a:pt x="2298" y="1693"/>
                  </a:cubicBezTo>
                  <a:cubicBezTo>
                    <a:pt x="2298" y="1380"/>
                    <a:pt x="2548" y="1130"/>
                    <a:pt x="2861" y="1130"/>
                  </a:cubicBezTo>
                  <a:close/>
                  <a:moveTo>
                    <a:pt x="10766" y="1130"/>
                  </a:moveTo>
                  <a:cubicBezTo>
                    <a:pt x="11079" y="1130"/>
                    <a:pt x="11329" y="1380"/>
                    <a:pt x="11329" y="1693"/>
                  </a:cubicBezTo>
                  <a:cubicBezTo>
                    <a:pt x="11329" y="2006"/>
                    <a:pt x="11079" y="2259"/>
                    <a:pt x="10766" y="2259"/>
                  </a:cubicBezTo>
                  <a:lnTo>
                    <a:pt x="8507" y="2259"/>
                  </a:lnTo>
                  <a:cubicBezTo>
                    <a:pt x="8194" y="2259"/>
                    <a:pt x="7944" y="2006"/>
                    <a:pt x="7944" y="1693"/>
                  </a:cubicBezTo>
                  <a:cubicBezTo>
                    <a:pt x="7944" y="1380"/>
                    <a:pt x="8194" y="1130"/>
                    <a:pt x="8507" y="1130"/>
                  </a:cubicBezTo>
                  <a:close/>
                  <a:moveTo>
                    <a:pt x="16412" y="1130"/>
                  </a:moveTo>
                  <a:cubicBezTo>
                    <a:pt x="16725" y="1130"/>
                    <a:pt x="16975" y="1380"/>
                    <a:pt x="16975" y="1693"/>
                  </a:cubicBezTo>
                  <a:cubicBezTo>
                    <a:pt x="16975" y="2006"/>
                    <a:pt x="16725" y="2259"/>
                    <a:pt x="16412" y="2259"/>
                  </a:cubicBezTo>
                  <a:lnTo>
                    <a:pt x="14153" y="2259"/>
                  </a:lnTo>
                  <a:cubicBezTo>
                    <a:pt x="13840" y="2259"/>
                    <a:pt x="13590" y="2006"/>
                    <a:pt x="13590" y="1693"/>
                  </a:cubicBezTo>
                  <a:cubicBezTo>
                    <a:pt x="13590" y="1380"/>
                    <a:pt x="13840" y="1130"/>
                    <a:pt x="14153" y="1130"/>
                  </a:cubicBezTo>
                  <a:close/>
                  <a:moveTo>
                    <a:pt x="5120" y="4518"/>
                  </a:moveTo>
                  <a:cubicBezTo>
                    <a:pt x="5433" y="4518"/>
                    <a:pt x="5683" y="4767"/>
                    <a:pt x="5683" y="5081"/>
                  </a:cubicBezTo>
                  <a:cubicBezTo>
                    <a:pt x="5683" y="5394"/>
                    <a:pt x="5433" y="5647"/>
                    <a:pt x="5120" y="5647"/>
                  </a:cubicBezTo>
                  <a:lnTo>
                    <a:pt x="2861" y="5647"/>
                  </a:lnTo>
                  <a:cubicBezTo>
                    <a:pt x="2548" y="5647"/>
                    <a:pt x="2298" y="5394"/>
                    <a:pt x="2298" y="5081"/>
                  </a:cubicBezTo>
                  <a:cubicBezTo>
                    <a:pt x="2298" y="4767"/>
                    <a:pt x="2548" y="4518"/>
                    <a:pt x="2861" y="4518"/>
                  </a:cubicBezTo>
                  <a:close/>
                  <a:moveTo>
                    <a:pt x="10766" y="4518"/>
                  </a:moveTo>
                  <a:cubicBezTo>
                    <a:pt x="11079" y="4518"/>
                    <a:pt x="11329" y="4767"/>
                    <a:pt x="11329" y="5081"/>
                  </a:cubicBezTo>
                  <a:cubicBezTo>
                    <a:pt x="11329" y="5394"/>
                    <a:pt x="11079" y="5647"/>
                    <a:pt x="10766" y="5647"/>
                  </a:cubicBezTo>
                  <a:lnTo>
                    <a:pt x="8507" y="5647"/>
                  </a:lnTo>
                  <a:cubicBezTo>
                    <a:pt x="8194" y="5647"/>
                    <a:pt x="7944" y="5394"/>
                    <a:pt x="7944" y="5081"/>
                  </a:cubicBezTo>
                  <a:cubicBezTo>
                    <a:pt x="7944" y="4767"/>
                    <a:pt x="8194" y="4518"/>
                    <a:pt x="8507" y="4518"/>
                  </a:cubicBezTo>
                  <a:close/>
                  <a:moveTo>
                    <a:pt x="16412" y="4518"/>
                  </a:moveTo>
                  <a:cubicBezTo>
                    <a:pt x="16725" y="4518"/>
                    <a:pt x="16975" y="4767"/>
                    <a:pt x="16975" y="5081"/>
                  </a:cubicBezTo>
                  <a:cubicBezTo>
                    <a:pt x="16975" y="5394"/>
                    <a:pt x="16725" y="5647"/>
                    <a:pt x="16412" y="5647"/>
                  </a:cubicBezTo>
                  <a:lnTo>
                    <a:pt x="14153" y="5647"/>
                  </a:lnTo>
                  <a:cubicBezTo>
                    <a:pt x="13840" y="5647"/>
                    <a:pt x="13590" y="5394"/>
                    <a:pt x="13590" y="5081"/>
                  </a:cubicBezTo>
                  <a:cubicBezTo>
                    <a:pt x="13590" y="4767"/>
                    <a:pt x="13840" y="4518"/>
                    <a:pt x="14153" y="4518"/>
                  </a:cubicBezTo>
                  <a:close/>
                  <a:moveTo>
                    <a:pt x="5120" y="7941"/>
                  </a:moveTo>
                  <a:cubicBezTo>
                    <a:pt x="5433" y="7941"/>
                    <a:pt x="5683" y="8194"/>
                    <a:pt x="5683" y="8507"/>
                  </a:cubicBezTo>
                  <a:cubicBezTo>
                    <a:pt x="5683" y="8818"/>
                    <a:pt x="5433" y="9071"/>
                    <a:pt x="5120" y="9071"/>
                  </a:cubicBezTo>
                  <a:lnTo>
                    <a:pt x="2861" y="9071"/>
                  </a:lnTo>
                  <a:cubicBezTo>
                    <a:pt x="2548" y="9071"/>
                    <a:pt x="2298" y="8818"/>
                    <a:pt x="2298" y="8507"/>
                  </a:cubicBezTo>
                  <a:cubicBezTo>
                    <a:pt x="2298" y="8194"/>
                    <a:pt x="2548" y="7941"/>
                    <a:pt x="2861" y="7941"/>
                  </a:cubicBezTo>
                  <a:close/>
                  <a:moveTo>
                    <a:pt x="10766" y="7941"/>
                  </a:moveTo>
                  <a:cubicBezTo>
                    <a:pt x="11079" y="7941"/>
                    <a:pt x="11329" y="8194"/>
                    <a:pt x="11329" y="8507"/>
                  </a:cubicBezTo>
                  <a:cubicBezTo>
                    <a:pt x="11329" y="8818"/>
                    <a:pt x="11079" y="9071"/>
                    <a:pt x="10766" y="9071"/>
                  </a:cubicBezTo>
                  <a:lnTo>
                    <a:pt x="8507" y="9071"/>
                  </a:lnTo>
                  <a:cubicBezTo>
                    <a:pt x="8194" y="9071"/>
                    <a:pt x="7944" y="8818"/>
                    <a:pt x="7944" y="8507"/>
                  </a:cubicBezTo>
                  <a:cubicBezTo>
                    <a:pt x="7944" y="8194"/>
                    <a:pt x="8194" y="7941"/>
                    <a:pt x="8507" y="7941"/>
                  </a:cubicBezTo>
                  <a:close/>
                  <a:moveTo>
                    <a:pt x="16412" y="7941"/>
                  </a:moveTo>
                  <a:cubicBezTo>
                    <a:pt x="16725" y="7941"/>
                    <a:pt x="16975" y="8194"/>
                    <a:pt x="16975" y="8507"/>
                  </a:cubicBezTo>
                  <a:cubicBezTo>
                    <a:pt x="16975" y="8818"/>
                    <a:pt x="16725" y="9071"/>
                    <a:pt x="16412" y="9071"/>
                  </a:cubicBezTo>
                  <a:lnTo>
                    <a:pt x="14153" y="9071"/>
                  </a:lnTo>
                  <a:cubicBezTo>
                    <a:pt x="13840" y="9071"/>
                    <a:pt x="13590" y="8818"/>
                    <a:pt x="13590" y="8507"/>
                  </a:cubicBezTo>
                  <a:cubicBezTo>
                    <a:pt x="13590" y="8194"/>
                    <a:pt x="13840" y="7941"/>
                    <a:pt x="14153" y="7941"/>
                  </a:cubicBezTo>
                  <a:close/>
                  <a:moveTo>
                    <a:pt x="1" y="1"/>
                  </a:moveTo>
                  <a:lnTo>
                    <a:pt x="1" y="9637"/>
                  </a:lnTo>
                  <a:cubicBezTo>
                    <a:pt x="1" y="10570"/>
                    <a:pt x="759" y="11329"/>
                    <a:pt x="1696" y="11329"/>
                  </a:cubicBezTo>
                  <a:lnTo>
                    <a:pt x="17580" y="11329"/>
                  </a:lnTo>
                  <a:cubicBezTo>
                    <a:pt x="18514" y="11329"/>
                    <a:pt x="19273" y="10570"/>
                    <a:pt x="19273" y="9637"/>
                  </a:cubicBezTo>
                  <a:lnTo>
                    <a:pt x="1927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39" name="Google Shape;3676;p48">
              <a:extLst>
                <a:ext uri="{FF2B5EF4-FFF2-40B4-BE49-F238E27FC236}">
                  <a16:creationId xmlns:a16="http://schemas.microsoft.com/office/drawing/2014/main" id="{F05C05A4-640E-1995-C1AA-039842A05434}"/>
                </a:ext>
              </a:extLst>
            </p:cNvPr>
            <p:cNvSpPr/>
            <p:nvPr/>
          </p:nvSpPr>
          <p:spPr>
            <a:xfrm>
              <a:off x="5660400" y="238125"/>
              <a:ext cx="481825" cy="170375"/>
            </a:xfrm>
            <a:custGeom>
              <a:avLst/>
              <a:gdLst/>
              <a:ahLst/>
              <a:cxnLst/>
              <a:rect l="l" t="t" r="r" b="b"/>
              <a:pathLst>
                <a:path w="19273" h="6815" extrusionOk="0">
                  <a:moveTo>
                    <a:pt x="3990" y="1129"/>
                  </a:moveTo>
                  <a:cubicBezTo>
                    <a:pt x="4304" y="1129"/>
                    <a:pt x="4557" y="1382"/>
                    <a:pt x="4557" y="1695"/>
                  </a:cubicBezTo>
                  <a:lnTo>
                    <a:pt x="4557" y="3954"/>
                  </a:lnTo>
                  <a:cubicBezTo>
                    <a:pt x="4557" y="4264"/>
                    <a:pt x="4304" y="4517"/>
                    <a:pt x="3990" y="4517"/>
                  </a:cubicBezTo>
                  <a:cubicBezTo>
                    <a:pt x="3677" y="4517"/>
                    <a:pt x="3427" y="4264"/>
                    <a:pt x="3427" y="3954"/>
                  </a:cubicBezTo>
                  <a:lnTo>
                    <a:pt x="3427" y="1695"/>
                  </a:lnTo>
                  <a:cubicBezTo>
                    <a:pt x="3427" y="1382"/>
                    <a:pt x="3677" y="1129"/>
                    <a:pt x="3990" y="1129"/>
                  </a:cubicBezTo>
                  <a:close/>
                  <a:moveTo>
                    <a:pt x="9637" y="1129"/>
                  </a:moveTo>
                  <a:cubicBezTo>
                    <a:pt x="9950" y="1129"/>
                    <a:pt x="10203" y="1382"/>
                    <a:pt x="10203" y="1695"/>
                  </a:cubicBezTo>
                  <a:lnTo>
                    <a:pt x="10203" y="3954"/>
                  </a:lnTo>
                  <a:cubicBezTo>
                    <a:pt x="10203" y="4264"/>
                    <a:pt x="9950" y="4517"/>
                    <a:pt x="9637" y="4517"/>
                  </a:cubicBezTo>
                  <a:cubicBezTo>
                    <a:pt x="9323" y="4517"/>
                    <a:pt x="9073" y="4264"/>
                    <a:pt x="9073" y="3954"/>
                  </a:cubicBezTo>
                  <a:lnTo>
                    <a:pt x="9073" y="1695"/>
                  </a:lnTo>
                  <a:cubicBezTo>
                    <a:pt x="9073" y="1382"/>
                    <a:pt x="9323" y="1129"/>
                    <a:pt x="9637" y="1129"/>
                  </a:cubicBezTo>
                  <a:close/>
                  <a:moveTo>
                    <a:pt x="15283" y="1129"/>
                  </a:moveTo>
                  <a:cubicBezTo>
                    <a:pt x="15596" y="1129"/>
                    <a:pt x="15849" y="1382"/>
                    <a:pt x="15849" y="1695"/>
                  </a:cubicBezTo>
                  <a:lnTo>
                    <a:pt x="15849" y="3954"/>
                  </a:lnTo>
                  <a:cubicBezTo>
                    <a:pt x="15849" y="4264"/>
                    <a:pt x="15596" y="4517"/>
                    <a:pt x="15283" y="4517"/>
                  </a:cubicBezTo>
                  <a:cubicBezTo>
                    <a:pt x="14969" y="4517"/>
                    <a:pt x="14719" y="4264"/>
                    <a:pt x="14719" y="3954"/>
                  </a:cubicBezTo>
                  <a:lnTo>
                    <a:pt x="14719" y="1695"/>
                  </a:lnTo>
                  <a:cubicBezTo>
                    <a:pt x="14719" y="1382"/>
                    <a:pt x="14969" y="1129"/>
                    <a:pt x="15283" y="1129"/>
                  </a:cubicBezTo>
                  <a:close/>
                  <a:moveTo>
                    <a:pt x="3990" y="0"/>
                  </a:moveTo>
                  <a:cubicBezTo>
                    <a:pt x="3054" y="0"/>
                    <a:pt x="2298" y="759"/>
                    <a:pt x="2298" y="1695"/>
                  </a:cubicBezTo>
                  <a:lnTo>
                    <a:pt x="2298" y="2258"/>
                  </a:lnTo>
                  <a:lnTo>
                    <a:pt x="1696" y="2258"/>
                  </a:lnTo>
                  <a:cubicBezTo>
                    <a:pt x="759" y="2258"/>
                    <a:pt x="1" y="3017"/>
                    <a:pt x="1" y="3954"/>
                  </a:cubicBezTo>
                  <a:lnTo>
                    <a:pt x="1" y="6814"/>
                  </a:lnTo>
                  <a:lnTo>
                    <a:pt x="19273" y="6814"/>
                  </a:lnTo>
                  <a:lnTo>
                    <a:pt x="19273" y="3954"/>
                  </a:lnTo>
                  <a:cubicBezTo>
                    <a:pt x="19273" y="3017"/>
                    <a:pt x="18514" y="2258"/>
                    <a:pt x="17580" y="2258"/>
                  </a:cubicBezTo>
                  <a:lnTo>
                    <a:pt x="16978" y="2258"/>
                  </a:lnTo>
                  <a:lnTo>
                    <a:pt x="16978" y="1695"/>
                  </a:lnTo>
                  <a:cubicBezTo>
                    <a:pt x="16978" y="759"/>
                    <a:pt x="16219" y="0"/>
                    <a:pt x="15283" y="0"/>
                  </a:cubicBezTo>
                  <a:cubicBezTo>
                    <a:pt x="14346" y="0"/>
                    <a:pt x="13590" y="759"/>
                    <a:pt x="13590" y="1695"/>
                  </a:cubicBezTo>
                  <a:lnTo>
                    <a:pt x="13590" y="2258"/>
                  </a:lnTo>
                  <a:lnTo>
                    <a:pt x="11332" y="2258"/>
                  </a:lnTo>
                  <a:lnTo>
                    <a:pt x="11332" y="1695"/>
                  </a:lnTo>
                  <a:cubicBezTo>
                    <a:pt x="11332" y="759"/>
                    <a:pt x="10573" y="0"/>
                    <a:pt x="9637" y="0"/>
                  </a:cubicBezTo>
                  <a:cubicBezTo>
                    <a:pt x="8700" y="0"/>
                    <a:pt x="7944" y="759"/>
                    <a:pt x="7944" y="1695"/>
                  </a:cubicBezTo>
                  <a:lnTo>
                    <a:pt x="7944" y="2258"/>
                  </a:lnTo>
                  <a:lnTo>
                    <a:pt x="5686" y="2258"/>
                  </a:lnTo>
                  <a:lnTo>
                    <a:pt x="5686" y="1695"/>
                  </a:lnTo>
                  <a:cubicBezTo>
                    <a:pt x="5686" y="759"/>
                    <a:pt x="4927" y="0"/>
                    <a:pt x="39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540" name="Google Shape;3677;p48">
            <a:extLst>
              <a:ext uri="{FF2B5EF4-FFF2-40B4-BE49-F238E27FC236}">
                <a16:creationId xmlns:a16="http://schemas.microsoft.com/office/drawing/2014/main" id="{4D245147-94A4-8BBB-7A90-1D0826068849}"/>
              </a:ext>
            </a:extLst>
          </p:cNvPr>
          <p:cNvGrpSpPr/>
          <p:nvPr/>
        </p:nvGrpSpPr>
        <p:grpSpPr>
          <a:xfrm>
            <a:off x="5083468" y="2158598"/>
            <a:ext cx="425111" cy="425111"/>
            <a:chOff x="6235400" y="249400"/>
            <a:chExt cx="481825" cy="481825"/>
          </a:xfrm>
          <a:solidFill>
            <a:srgbClr val="054B99"/>
          </a:solidFill>
        </p:grpSpPr>
        <p:sp>
          <p:nvSpPr>
            <p:cNvPr id="4541" name="Google Shape;3678;p48">
              <a:extLst>
                <a:ext uri="{FF2B5EF4-FFF2-40B4-BE49-F238E27FC236}">
                  <a16:creationId xmlns:a16="http://schemas.microsoft.com/office/drawing/2014/main" id="{0720E67C-33CC-B710-ABAF-E7D2EA799431}"/>
                </a:ext>
              </a:extLst>
            </p:cNvPr>
            <p:cNvSpPr/>
            <p:nvPr/>
          </p:nvSpPr>
          <p:spPr>
            <a:xfrm>
              <a:off x="6425625" y="482025"/>
              <a:ext cx="177700" cy="135375"/>
            </a:xfrm>
            <a:custGeom>
              <a:avLst/>
              <a:gdLst/>
              <a:ahLst/>
              <a:cxnLst/>
              <a:rect l="l" t="t" r="r" b="b"/>
              <a:pathLst>
                <a:path w="7108" h="5415" extrusionOk="0">
                  <a:moveTo>
                    <a:pt x="5415" y="0"/>
                  </a:moveTo>
                  <a:lnTo>
                    <a:pt x="1" y="5415"/>
                  </a:lnTo>
                  <a:lnTo>
                    <a:pt x="7107" y="5415"/>
                  </a:lnTo>
                  <a:lnTo>
                    <a:pt x="7107" y="1696"/>
                  </a:lnTo>
                  <a:lnTo>
                    <a:pt x="54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42" name="Google Shape;3679;p48">
              <a:extLst>
                <a:ext uri="{FF2B5EF4-FFF2-40B4-BE49-F238E27FC236}">
                  <a16:creationId xmlns:a16="http://schemas.microsoft.com/office/drawing/2014/main" id="{72BC06DD-3D57-2FBD-800D-CB913556F6F1}"/>
                </a:ext>
              </a:extLst>
            </p:cNvPr>
            <p:cNvSpPr/>
            <p:nvPr/>
          </p:nvSpPr>
          <p:spPr>
            <a:xfrm>
              <a:off x="6462150" y="419775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0"/>
                  </a:moveTo>
                  <a:cubicBezTo>
                    <a:pt x="253" y="0"/>
                    <a:pt x="0" y="250"/>
                    <a:pt x="0" y="563"/>
                  </a:cubicBezTo>
                  <a:cubicBezTo>
                    <a:pt x="0" y="876"/>
                    <a:pt x="253" y="1129"/>
                    <a:pt x="566" y="1129"/>
                  </a:cubicBezTo>
                  <a:cubicBezTo>
                    <a:pt x="877" y="1129"/>
                    <a:pt x="1130" y="876"/>
                    <a:pt x="1130" y="563"/>
                  </a:cubicBezTo>
                  <a:cubicBezTo>
                    <a:pt x="1130" y="250"/>
                    <a:pt x="877" y="0"/>
                    <a:pt x="5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43" name="Google Shape;3680;p48">
              <a:extLst>
                <a:ext uri="{FF2B5EF4-FFF2-40B4-BE49-F238E27FC236}">
                  <a16:creationId xmlns:a16="http://schemas.microsoft.com/office/drawing/2014/main" id="{86D8C0CB-7E4B-8811-5046-603DAA725893}"/>
                </a:ext>
              </a:extLst>
            </p:cNvPr>
            <p:cNvSpPr/>
            <p:nvPr/>
          </p:nvSpPr>
          <p:spPr>
            <a:xfrm>
              <a:off x="6349225" y="508600"/>
              <a:ext cx="113625" cy="108800"/>
            </a:xfrm>
            <a:custGeom>
              <a:avLst/>
              <a:gdLst/>
              <a:ahLst/>
              <a:cxnLst/>
              <a:rect l="l" t="t" r="r" b="b"/>
              <a:pathLst>
                <a:path w="4545" h="4352" extrusionOk="0">
                  <a:moveTo>
                    <a:pt x="2858" y="0"/>
                  </a:moveTo>
                  <a:lnTo>
                    <a:pt x="0" y="2623"/>
                  </a:lnTo>
                  <a:lnTo>
                    <a:pt x="0" y="4352"/>
                  </a:lnTo>
                  <a:lnTo>
                    <a:pt x="1461" y="4352"/>
                  </a:lnTo>
                  <a:lnTo>
                    <a:pt x="4544" y="1265"/>
                  </a:lnTo>
                  <a:lnTo>
                    <a:pt x="28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44" name="Google Shape;3681;p48">
              <a:extLst>
                <a:ext uri="{FF2B5EF4-FFF2-40B4-BE49-F238E27FC236}">
                  <a16:creationId xmlns:a16="http://schemas.microsoft.com/office/drawing/2014/main" id="{619298FF-CA62-4E4F-4F9A-D4781490BB9F}"/>
                </a:ext>
              </a:extLst>
            </p:cNvPr>
            <p:cNvSpPr/>
            <p:nvPr/>
          </p:nvSpPr>
          <p:spPr>
            <a:xfrm>
              <a:off x="6349225" y="363300"/>
              <a:ext cx="254100" cy="172575"/>
            </a:xfrm>
            <a:custGeom>
              <a:avLst/>
              <a:gdLst/>
              <a:ahLst/>
              <a:cxnLst/>
              <a:rect l="l" t="t" r="r" b="b"/>
              <a:pathLst>
                <a:path w="10164" h="6903" extrusionOk="0">
                  <a:moveTo>
                    <a:pt x="5083" y="1130"/>
                  </a:moveTo>
                  <a:cubicBezTo>
                    <a:pt x="5767" y="1130"/>
                    <a:pt x="6384" y="1542"/>
                    <a:pt x="6646" y="2175"/>
                  </a:cubicBezTo>
                  <a:cubicBezTo>
                    <a:pt x="6908" y="2807"/>
                    <a:pt x="6764" y="3536"/>
                    <a:pt x="6279" y="4021"/>
                  </a:cubicBezTo>
                  <a:cubicBezTo>
                    <a:pt x="5955" y="4345"/>
                    <a:pt x="5521" y="4517"/>
                    <a:pt x="5081" y="4517"/>
                  </a:cubicBezTo>
                  <a:cubicBezTo>
                    <a:pt x="4862" y="4517"/>
                    <a:pt x="4642" y="4475"/>
                    <a:pt x="4433" y="4388"/>
                  </a:cubicBezTo>
                  <a:cubicBezTo>
                    <a:pt x="3801" y="4126"/>
                    <a:pt x="3388" y="3509"/>
                    <a:pt x="3388" y="2822"/>
                  </a:cubicBezTo>
                  <a:cubicBezTo>
                    <a:pt x="3388" y="1886"/>
                    <a:pt x="4147" y="1130"/>
                    <a:pt x="5083" y="1130"/>
                  </a:cubicBezTo>
                  <a:close/>
                  <a:moveTo>
                    <a:pt x="0" y="1"/>
                  </a:moveTo>
                  <a:lnTo>
                    <a:pt x="0" y="6903"/>
                  </a:lnTo>
                  <a:lnTo>
                    <a:pt x="2443" y="4665"/>
                  </a:lnTo>
                  <a:cubicBezTo>
                    <a:pt x="2549" y="4567"/>
                    <a:pt x="2686" y="4517"/>
                    <a:pt x="2824" y="4517"/>
                  </a:cubicBezTo>
                  <a:cubicBezTo>
                    <a:pt x="2943" y="4517"/>
                    <a:pt x="3062" y="4554"/>
                    <a:pt x="3162" y="4629"/>
                  </a:cubicBezTo>
                  <a:lnTo>
                    <a:pt x="5351" y="6270"/>
                  </a:lnTo>
                  <a:lnTo>
                    <a:pt x="8071" y="3551"/>
                  </a:lnTo>
                  <a:cubicBezTo>
                    <a:pt x="8181" y="3441"/>
                    <a:pt x="8325" y="3386"/>
                    <a:pt x="8470" y="3386"/>
                  </a:cubicBezTo>
                  <a:cubicBezTo>
                    <a:pt x="8614" y="3386"/>
                    <a:pt x="8759" y="3441"/>
                    <a:pt x="8869" y="3551"/>
                  </a:cubicBezTo>
                  <a:lnTo>
                    <a:pt x="10163" y="4846"/>
                  </a:lnTo>
                  <a:lnTo>
                    <a:pt x="1016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45" name="Google Shape;3682;p48">
              <a:extLst>
                <a:ext uri="{FF2B5EF4-FFF2-40B4-BE49-F238E27FC236}">
                  <a16:creationId xmlns:a16="http://schemas.microsoft.com/office/drawing/2014/main" id="{2A15B4A3-CD40-A171-868A-4E162F13A854}"/>
                </a:ext>
              </a:extLst>
            </p:cNvPr>
            <p:cNvSpPr/>
            <p:nvPr/>
          </p:nvSpPr>
          <p:spPr>
            <a:xfrm>
              <a:off x="6235400" y="249400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5283" y="3427"/>
                  </a:moveTo>
                  <a:cubicBezTo>
                    <a:pt x="15593" y="3427"/>
                    <a:pt x="15846" y="3677"/>
                    <a:pt x="15846" y="3991"/>
                  </a:cubicBezTo>
                  <a:lnTo>
                    <a:pt x="15846" y="15283"/>
                  </a:lnTo>
                  <a:cubicBezTo>
                    <a:pt x="15846" y="15596"/>
                    <a:pt x="15593" y="15849"/>
                    <a:pt x="15283" y="15849"/>
                  </a:cubicBezTo>
                  <a:lnTo>
                    <a:pt x="3990" y="15849"/>
                  </a:lnTo>
                  <a:cubicBezTo>
                    <a:pt x="3677" y="15849"/>
                    <a:pt x="3424" y="15596"/>
                    <a:pt x="3424" y="15283"/>
                  </a:cubicBezTo>
                  <a:lnTo>
                    <a:pt x="3424" y="3991"/>
                  </a:lnTo>
                  <a:cubicBezTo>
                    <a:pt x="3424" y="3677"/>
                    <a:pt x="3677" y="3427"/>
                    <a:pt x="3990" y="3427"/>
                  </a:cubicBezTo>
                  <a:close/>
                  <a:moveTo>
                    <a:pt x="564" y="1"/>
                  </a:moveTo>
                  <a:cubicBezTo>
                    <a:pt x="250" y="1"/>
                    <a:pt x="0" y="254"/>
                    <a:pt x="0" y="567"/>
                  </a:cubicBezTo>
                  <a:lnTo>
                    <a:pt x="0" y="2861"/>
                  </a:lnTo>
                  <a:cubicBezTo>
                    <a:pt x="0" y="3175"/>
                    <a:pt x="250" y="3427"/>
                    <a:pt x="564" y="3427"/>
                  </a:cubicBezTo>
                  <a:cubicBezTo>
                    <a:pt x="877" y="3427"/>
                    <a:pt x="1127" y="3677"/>
                    <a:pt x="1127" y="3991"/>
                  </a:cubicBezTo>
                  <a:cubicBezTo>
                    <a:pt x="1127" y="4304"/>
                    <a:pt x="877" y="4557"/>
                    <a:pt x="564" y="4557"/>
                  </a:cubicBezTo>
                  <a:cubicBezTo>
                    <a:pt x="250" y="4557"/>
                    <a:pt x="0" y="4807"/>
                    <a:pt x="0" y="5120"/>
                  </a:cubicBezTo>
                  <a:lnTo>
                    <a:pt x="0" y="8507"/>
                  </a:lnTo>
                  <a:cubicBezTo>
                    <a:pt x="0" y="8821"/>
                    <a:pt x="250" y="9074"/>
                    <a:pt x="564" y="9074"/>
                  </a:cubicBezTo>
                  <a:cubicBezTo>
                    <a:pt x="877" y="9074"/>
                    <a:pt x="1127" y="9324"/>
                    <a:pt x="1127" y="9637"/>
                  </a:cubicBezTo>
                  <a:cubicBezTo>
                    <a:pt x="1127" y="9950"/>
                    <a:pt x="877" y="10203"/>
                    <a:pt x="564" y="10203"/>
                  </a:cubicBezTo>
                  <a:cubicBezTo>
                    <a:pt x="250" y="10203"/>
                    <a:pt x="0" y="10453"/>
                    <a:pt x="0" y="10766"/>
                  </a:cubicBezTo>
                  <a:lnTo>
                    <a:pt x="0" y="14154"/>
                  </a:lnTo>
                  <a:cubicBezTo>
                    <a:pt x="0" y="14467"/>
                    <a:pt x="250" y="14720"/>
                    <a:pt x="564" y="14720"/>
                  </a:cubicBezTo>
                  <a:cubicBezTo>
                    <a:pt x="877" y="14720"/>
                    <a:pt x="1127" y="14970"/>
                    <a:pt x="1127" y="15283"/>
                  </a:cubicBezTo>
                  <a:cubicBezTo>
                    <a:pt x="1127" y="15596"/>
                    <a:pt x="877" y="15849"/>
                    <a:pt x="564" y="15849"/>
                  </a:cubicBezTo>
                  <a:cubicBezTo>
                    <a:pt x="250" y="15849"/>
                    <a:pt x="0" y="16099"/>
                    <a:pt x="0" y="16412"/>
                  </a:cubicBezTo>
                  <a:lnTo>
                    <a:pt x="0" y="18710"/>
                  </a:lnTo>
                  <a:cubicBezTo>
                    <a:pt x="0" y="19020"/>
                    <a:pt x="250" y="19273"/>
                    <a:pt x="564" y="19273"/>
                  </a:cubicBezTo>
                  <a:lnTo>
                    <a:pt x="2861" y="19273"/>
                  </a:lnTo>
                  <a:cubicBezTo>
                    <a:pt x="3171" y="19273"/>
                    <a:pt x="3424" y="19020"/>
                    <a:pt x="3424" y="18710"/>
                  </a:cubicBezTo>
                  <a:cubicBezTo>
                    <a:pt x="3424" y="18396"/>
                    <a:pt x="3677" y="18143"/>
                    <a:pt x="3990" y="18143"/>
                  </a:cubicBezTo>
                  <a:cubicBezTo>
                    <a:pt x="4300" y="18143"/>
                    <a:pt x="4553" y="18396"/>
                    <a:pt x="4553" y="18710"/>
                  </a:cubicBezTo>
                  <a:cubicBezTo>
                    <a:pt x="4553" y="19020"/>
                    <a:pt x="4806" y="19273"/>
                    <a:pt x="5120" y="19273"/>
                  </a:cubicBezTo>
                  <a:lnTo>
                    <a:pt x="8507" y="19273"/>
                  </a:lnTo>
                  <a:cubicBezTo>
                    <a:pt x="8817" y="19273"/>
                    <a:pt x="9070" y="19020"/>
                    <a:pt x="9070" y="18710"/>
                  </a:cubicBezTo>
                  <a:cubicBezTo>
                    <a:pt x="9070" y="18396"/>
                    <a:pt x="9323" y="18143"/>
                    <a:pt x="9636" y="18143"/>
                  </a:cubicBezTo>
                  <a:cubicBezTo>
                    <a:pt x="9947" y="18143"/>
                    <a:pt x="10200" y="18396"/>
                    <a:pt x="10200" y="18710"/>
                  </a:cubicBezTo>
                  <a:cubicBezTo>
                    <a:pt x="10200" y="19020"/>
                    <a:pt x="10452" y="19273"/>
                    <a:pt x="10766" y="19273"/>
                  </a:cubicBezTo>
                  <a:lnTo>
                    <a:pt x="14153" y="19273"/>
                  </a:lnTo>
                  <a:cubicBezTo>
                    <a:pt x="14463" y="19273"/>
                    <a:pt x="14716" y="19020"/>
                    <a:pt x="14716" y="18710"/>
                  </a:cubicBezTo>
                  <a:cubicBezTo>
                    <a:pt x="14716" y="18396"/>
                    <a:pt x="14969" y="18143"/>
                    <a:pt x="15283" y="18143"/>
                  </a:cubicBezTo>
                  <a:cubicBezTo>
                    <a:pt x="15593" y="18143"/>
                    <a:pt x="15846" y="18396"/>
                    <a:pt x="15846" y="18710"/>
                  </a:cubicBezTo>
                  <a:cubicBezTo>
                    <a:pt x="15846" y="19020"/>
                    <a:pt x="16099" y="19273"/>
                    <a:pt x="16412" y="19273"/>
                  </a:cubicBezTo>
                  <a:lnTo>
                    <a:pt x="18706" y="19273"/>
                  </a:lnTo>
                  <a:cubicBezTo>
                    <a:pt x="19019" y="19273"/>
                    <a:pt x="19272" y="19020"/>
                    <a:pt x="19272" y="18710"/>
                  </a:cubicBezTo>
                  <a:lnTo>
                    <a:pt x="19272" y="16412"/>
                  </a:lnTo>
                  <a:cubicBezTo>
                    <a:pt x="19272" y="16099"/>
                    <a:pt x="19019" y="15849"/>
                    <a:pt x="18706" y="15849"/>
                  </a:cubicBezTo>
                  <a:cubicBezTo>
                    <a:pt x="18393" y="15849"/>
                    <a:pt x="18143" y="15596"/>
                    <a:pt x="18143" y="15283"/>
                  </a:cubicBezTo>
                  <a:cubicBezTo>
                    <a:pt x="18143" y="14970"/>
                    <a:pt x="18393" y="14720"/>
                    <a:pt x="18706" y="14720"/>
                  </a:cubicBezTo>
                  <a:cubicBezTo>
                    <a:pt x="19019" y="14720"/>
                    <a:pt x="19272" y="14467"/>
                    <a:pt x="19272" y="14154"/>
                  </a:cubicBezTo>
                  <a:lnTo>
                    <a:pt x="19272" y="10766"/>
                  </a:lnTo>
                  <a:cubicBezTo>
                    <a:pt x="19272" y="10453"/>
                    <a:pt x="19019" y="10203"/>
                    <a:pt x="18706" y="10203"/>
                  </a:cubicBezTo>
                  <a:cubicBezTo>
                    <a:pt x="18393" y="10203"/>
                    <a:pt x="18143" y="9950"/>
                    <a:pt x="18143" y="9637"/>
                  </a:cubicBezTo>
                  <a:cubicBezTo>
                    <a:pt x="18143" y="9324"/>
                    <a:pt x="18393" y="9074"/>
                    <a:pt x="18706" y="9074"/>
                  </a:cubicBezTo>
                  <a:cubicBezTo>
                    <a:pt x="19019" y="9074"/>
                    <a:pt x="19272" y="8821"/>
                    <a:pt x="19272" y="8507"/>
                  </a:cubicBezTo>
                  <a:lnTo>
                    <a:pt x="19272" y="5120"/>
                  </a:lnTo>
                  <a:cubicBezTo>
                    <a:pt x="19272" y="4807"/>
                    <a:pt x="19019" y="4557"/>
                    <a:pt x="18706" y="4557"/>
                  </a:cubicBezTo>
                  <a:cubicBezTo>
                    <a:pt x="18393" y="4557"/>
                    <a:pt x="18143" y="4304"/>
                    <a:pt x="18143" y="3991"/>
                  </a:cubicBezTo>
                  <a:cubicBezTo>
                    <a:pt x="18143" y="3677"/>
                    <a:pt x="18393" y="3427"/>
                    <a:pt x="18706" y="3427"/>
                  </a:cubicBezTo>
                  <a:cubicBezTo>
                    <a:pt x="19019" y="3427"/>
                    <a:pt x="19272" y="3175"/>
                    <a:pt x="19272" y="2861"/>
                  </a:cubicBezTo>
                  <a:lnTo>
                    <a:pt x="19272" y="567"/>
                  </a:lnTo>
                  <a:cubicBezTo>
                    <a:pt x="19272" y="254"/>
                    <a:pt x="19019" y="1"/>
                    <a:pt x="18706" y="1"/>
                  </a:cubicBezTo>
                  <a:lnTo>
                    <a:pt x="16412" y="1"/>
                  </a:lnTo>
                  <a:cubicBezTo>
                    <a:pt x="16099" y="1"/>
                    <a:pt x="15846" y="254"/>
                    <a:pt x="15846" y="567"/>
                  </a:cubicBezTo>
                  <a:cubicBezTo>
                    <a:pt x="15846" y="877"/>
                    <a:pt x="15593" y="1130"/>
                    <a:pt x="15283" y="1130"/>
                  </a:cubicBezTo>
                  <a:cubicBezTo>
                    <a:pt x="14969" y="1130"/>
                    <a:pt x="14716" y="877"/>
                    <a:pt x="14716" y="567"/>
                  </a:cubicBezTo>
                  <a:cubicBezTo>
                    <a:pt x="14716" y="254"/>
                    <a:pt x="14463" y="1"/>
                    <a:pt x="14153" y="1"/>
                  </a:cubicBezTo>
                  <a:lnTo>
                    <a:pt x="10766" y="1"/>
                  </a:lnTo>
                  <a:cubicBezTo>
                    <a:pt x="10452" y="1"/>
                    <a:pt x="10200" y="254"/>
                    <a:pt x="10200" y="567"/>
                  </a:cubicBezTo>
                  <a:cubicBezTo>
                    <a:pt x="10200" y="877"/>
                    <a:pt x="9947" y="1130"/>
                    <a:pt x="9636" y="1130"/>
                  </a:cubicBezTo>
                  <a:cubicBezTo>
                    <a:pt x="9323" y="1130"/>
                    <a:pt x="9070" y="877"/>
                    <a:pt x="9070" y="567"/>
                  </a:cubicBezTo>
                  <a:cubicBezTo>
                    <a:pt x="9070" y="254"/>
                    <a:pt x="8817" y="1"/>
                    <a:pt x="8507" y="1"/>
                  </a:cubicBezTo>
                  <a:lnTo>
                    <a:pt x="5120" y="1"/>
                  </a:lnTo>
                  <a:cubicBezTo>
                    <a:pt x="4806" y="1"/>
                    <a:pt x="4553" y="254"/>
                    <a:pt x="4553" y="567"/>
                  </a:cubicBezTo>
                  <a:cubicBezTo>
                    <a:pt x="4553" y="877"/>
                    <a:pt x="4300" y="1130"/>
                    <a:pt x="3990" y="1130"/>
                  </a:cubicBezTo>
                  <a:cubicBezTo>
                    <a:pt x="3677" y="1130"/>
                    <a:pt x="3424" y="877"/>
                    <a:pt x="3424" y="567"/>
                  </a:cubicBezTo>
                  <a:cubicBezTo>
                    <a:pt x="3424" y="254"/>
                    <a:pt x="3171" y="1"/>
                    <a:pt x="28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546" name="Google Shape;3683;p48">
            <a:extLst>
              <a:ext uri="{FF2B5EF4-FFF2-40B4-BE49-F238E27FC236}">
                <a16:creationId xmlns:a16="http://schemas.microsoft.com/office/drawing/2014/main" id="{4815EE5F-808D-EA40-7D54-B888BF04980D}"/>
              </a:ext>
            </a:extLst>
          </p:cNvPr>
          <p:cNvGrpSpPr/>
          <p:nvPr/>
        </p:nvGrpSpPr>
        <p:grpSpPr>
          <a:xfrm>
            <a:off x="369824" y="2715851"/>
            <a:ext cx="426301" cy="373562"/>
            <a:chOff x="899850" y="871450"/>
            <a:chExt cx="483175" cy="423400"/>
          </a:xfrm>
          <a:solidFill>
            <a:srgbClr val="054B99"/>
          </a:solidFill>
        </p:grpSpPr>
        <p:sp>
          <p:nvSpPr>
            <p:cNvPr id="4547" name="Google Shape;3684;p48">
              <a:extLst>
                <a:ext uri="{FF2B5EF4-FFF2-40B4-BE49-F238E27FC236}">
                  <a16:creationId xmlns:a16="http://schemas.microsoft.com/office/drawing/2014/main" id="{A2473C05-FCFD-BCB7-128D-33C53782B0BD}"/>
                </a:ext>
              </a:extLst>
            </p:cNvPr>
            <p:cNvSpPr/>
            <p:nvPr/>
          </p:nvSpPr>
          <p:spPr>
            <a:xfrm>
              <a:off x="1325175" y="1040825"/>
              <a:ext cx="56425" cy="28275"/>
            </a:xfrm>
            <a:custGeom>
              <a:avLst/>
              <a:gdLst/>
              <a:ahLst/>
              <a:cxnLst/>
              <a:rect l="l" t="t" r="r" b="b"/>
              <a:pathLst>
                <a:path w="2257" h="1131" extrusionOk="0">
                  <a:moveTo>
                    <a:pt x="564" y="1"/>
                  </a:moveTo>
                  <a:cubicBezTo>
                    <a:pt x="251" y="1"/>
                    <a:pt x="1" y="251"/>
                    <a:pt x="1" y="564"/>
                  </a:cubicBezTo>
                  <a:cubicBezTo>
                    <a:pt x="1" y="877"/>
                    <a:pt x="251" y="1130"/>
                    <a:pt x="564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4"/>
                  </a:cubicBezTo>
                  <a:cubicBezTo>
                    <a:pt x="2256" y="251"/>
                    <a:pt x="2006" y="1"/>
                    <a:pt x="16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48" name="Google Shape;3685;p48">
              <a:extLst>
                <a:ext uri="{FF2B5EF4-FFF2-40B4-BE49-F238E27FC236}">
                  <a16:creationId xmlns:a16="http://schemas.microsoft.com/office/drawing/2014/main" id="{A9B95940-B9E2-14E8-9D21-D7609FA97A0B}"/>
                </a:ext>
              </a:extLst>
            </p:cNvPr>
            <p:cNvSpPr/>
            <p:nvPr/>
          </p:nvSpPr>
          <p:spPr>
            <a:xfrm>
              <a:off x="1323750" y="956100"/>
              <a:ext cx="59275" cy="56525"/>
            </a:xfrm>
            <a:custGeom>
              <a:avLst/>
              <a:gdLst/>
              <a:ahLst/>
              <a:cxnLst/>
              <a:rect l="l" t="t" r="r" b="b"/>
              <a:pathLst>
                <a:path w="2371" h="2261" extrusionOk="0">
                  <a:moveTo>
                    <a:pt x="1750" y="0"/>
                  </a:moveTo>
                  <a:cubicBezTo>
                    <a:pt x="1605" y="0"/>
                    <a:pt x="1461" y="55"/>
                    <a:pt x="1350" y="165"/>
                  </a:cubicBezTo>
                  <a:lnTo>
                    <a:pt x="220" y="1294"/>
                  </a:lnTo>
                  <a:cubicBezTo>
                    <a:pt x="0" y="1517"/>
                    <a:pt x="0" y="1872"/>
                    <a:pt x="220" y="2095"/>
                  </a:cubicBezTo>
                  <a:cubicBezTo>
                    <a:pt x="332" y="2205"/>
                    <a:pt x="476" y="2260"/>
                    <a:pt x="621" y="2260"/>
                  </a:cubicBezTo>
                  <a:cubicBezTo>
                    <a:pt x="765" y="2260"/>
                    <a:pt x="910" y="2205"/>
                    <a:pt x="1021" y="2095"/>
                  </a:cubicBezTo>
                  <a:lnTo>
                    <a:pt x="2151" y="966"/>
                  </a:lnTo>
                  <a:cubicBezTo>
                    <a:pt x="2370" y="743"/>
                    <a:pt x="2370" y="388"/>
                    <a:pt x="2151" y="165"/>
                  </a:cubicBezTo>
                  <a:cubicBezTo>
                    <a:pt x="2039" y="55"/>
                    <a:pt x="1895" y="0"/>
                    <a:pt x="17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49" name="Google Shape;3686;p48">
              <a:extLst>
                <a:ext uri="{FF2B5EF4-FFF2-40B4-BE49-F238E27FC236}">
                  <a16:creationId xmlns:a16="http://schemas.microsoft.com/office/drawing/2014/main" id="{A727463F-28C0-00BC-C3AE-D0DF283C9F0A}"/>
                </a:ext>
              </a:extLst>
            </p:cNvPr>
            <p:cNvSpPr/>
            <p:nvPr/>
          </p:nvSpPr>
          <p:spPr>
            <a:xfrm>
              <a:off x="1323750" y="1097250"/>
              <a:ext cx="59275" cy="56525"/>
            </a:xfrm>
            <a:custGeom>
              <a:avLst/>
              <a:gdLst/>
              <a:ahLst/>
              <a:cxnLst/>
              <a:rect l="l" t="t" r="r" b="b"/>
              <a:pathLst>
                <a:path w="2371" h="2261" extrusionOk="0">
                  <a:moveTo>
                    <a:pt x="621" y="0"/>
                  </a:moveTo>
                  <a:cubicBezTo>
                    <a:pt x="476" y="0"/>
                    <a:pt x="332" y="55"/>
                    <a:pt x="220" y="165"/>
                  </a:cubicBezTo>
                  <a:cubicBezTo>
                    <a:pt x="0" y="388"/>
                    <a:pt x="0" y="743"/>
                    <a:pt x="220" y="966"/>
                  </a:cubicBezTo>
                  <a:lnTo>
                    <a:pt x="1350" y="2095"/>
                  </a:lnTo>
                  <a:cubicBezTo>
                    <a:pt x="1461" y="2205"/>
                    <a:pt x="1605" y="2260"/>
                    <a:pt x="1750" y="2260"/>
                  </a:cubicBezTo>
                  <a:cubicBezTo>
                    <a:pt x="1895" y="2260"/>
                    <a:pt x="2039" y="2205"/>
                    <a:pt x="2151" y="2095"/>
                  </a:cubicBezTo>
                  <a:cubicBezTo>
                    <a:pt x="2370" y="1872"/>
                    <a:pt x="2370" y="1517"/>
                    <a:pt x="2151" y="1294"/>
                  </a:cubicBezTo>
                  <a:lnTo>
                    <a:pt x="1021" y="165"/>
                  </a:lnTo>
                  <a:cubicBezTo>
                    <a:pt x="910" y="55"/>
                    <a:pt x="765" y="0"/>
                    <a:pt x="6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50" name="Google Shape;3687;p48">
              <a:extLst>
                <a:ext uri="{FF2B5EF4-FFF2-40B4-BE49-F238E27FC236}">
                  <a16:creationId xmlns:a16="http://schemas.microsoft.com/office/drawing/2014/main" id="{B4E719E9-5F70-11C9-D09E-9905CC6F3894}"/>
                </a:ext>
              </a:extLst>
            </p:cNvPr>
            <p:cNvSpPr/>
            <p:nvPr/>
          </p:nvSpPr>
          <p:spPr>
            <a:xfrm>
              <a:off x="899850" y="871450"/>
              <a:ext cx="396150" cy="423400"/>
            </a:xfrm>
            <a:custGeom>
              <a:avLst/>
              <a:gdLst/>
              <a:ahLst/>
              <a:cxnLst/>
              <a:rect l="l" t="t" r="r" b="b"/>
              <a:pathLst>
                <a:path w="15846" h="16936" extrusionOk="0">
                  <a:moveTo>
                    <a:pt x="6812" y="4518"/>
                  </a:moveTo>
                  <a:lnTo>
                    <a:pt x="6812" y="10164"/>
                  </a:lnTo>
                  <a:lnTo>
                    <a:pt x="5682" y="10164"/>
                  </a:lnTo>
                  <a:lnTo>
                    <a:pt x="5682" y="4518"/>
                  </a:lnTo>
                  <a:close/>
                  <a:moveTo>
                    <a:pt x="14153" y="1130"/>
                  </a:moveTo>
                  <a:cubicBezTo>
                    <a:pt x="14463" y="1130"/>
                    <a:pt x="14716" y="1380"/>
                    <a:pt x="14716" y="1693"/>
                  </a:cubicBezTo>
                  <a:lnTo>
                    <a:pt x="14716" y="12985"/>
                  </a:lnTo>
                  <a:cubicBezTo>
                    <a:pt x="14716" y="13298"/>
                    <a:pt x="14463" y="13551"/>
                    <a:pt x="14153" y="13551"/>
                  </a:cubicBezTo>
                  <a:lnTo>
                    <a:pt x="13587" y="13551"/>
                  </a:lnTo>
                  <a:lnTo>
                    <a:pt x="13587" y="1130"/>
                  </a:lnTo>
                  <a:close/>
                  <a:moveTo>
                    <a:pt x="13018" y="1"/>
                  </a:moveTo>
                  <a:cubicBezTo>
                    <a:pt x="13012" y="1"/>
                    <a:pt x="13006" y="4"/>
                    <a:pt x="13000" y="4"/>
                  </a:cubicBezTo>
                  <a:cubicBezTo>
                    <a:pt x="12992" y="4"/>
                    <a:pt x="12985" y="4"/>
                    <a:pt x="12978" y="4"/>
                  </a:cubicBezTo>
                  <a:cubicBezTo>
                    <a:pt x="12972" y="4"/>
                    <a:pt x="12967" y="4"/>
                    <a:pt x="12961" y="4"/>
                  </a:cubicBezTo>
                  <a:cubicBezTo>
                    <a:pt x="12797" y="4"/>
                    <a:pt x="12768" y="58"/>
                    <a:pt x="7221" y="3385"/>
                  </a:cubicBezTo>
                  <a:lnTo>
                    <a:pt x="3990" y="3385"/>
                  </a:lnTo>
                  <a:cubicBezTo>
                    <a:pt x="1810" y="3388"/>
                    <a:pt x="0" y="5159"/>
                    <a:pt x="0" y="7339"/>
                  </a:cubicBezTo>
                  <a:cubicBezTo>
                    <a:pt x="0" y="9323"/>
                    <a:pt x="1515" y="10959"/>
                    <a:pt x="3424" y="11236"/>
                  </a:cubicBezTo>
                  <a:lnTo>
                    <a:pt x="3424" y="15244"/>
                  </a:lnTo>
                  <a:cubicBezTo>
                    <a:pt x="3424" y="16180"/>
                    <a:pt x="4183" y="16936"/>
                    <a:pt x="5119" y="16936"/>
                  </a:cubicBezTo>
                  <a:cubicBezTo>
                    <a:pt x="6053" y="16936"/>
                    <a:pt x="6812" y="16180"/>
                    <a:pt x="6812" y="15244"/>
                  </a:cubicBezTo>
                  <a:lnTo>
                    <a:pt x="6812" y="11293"/>
                  </a:lnTo>
                  <a:lnTo>
                    <a:pt x="7221" y="11293"/>
                  </a:lnTo>
                  <a:cubicBezTo>
                    <a:pt x="12690" y="14573"/>
                    <a:pt x="12811" y="14681"/>
                    <a:pt x="12984" y="14681"/>
                  </a:cubicBezTo>
                  <a:cubicBezTo>
                    <a:pt x="12997" y="14681"/>
                    <a:pt x="13009" y="14681"/>
                    <a:pt x="13024" y="14681"/>
                  </a:cubicBezTo>
                  <a:lnTo>
                    <a:pt x="14153" y="14681"/>
                  </a:lnTo>
                  <a:cubicBezTo>
                    <a:pt x="15087" y="14678"/>
                    <a:pt x="15845" y="13922"/>
                    <a:pt x="15845" y="12985"/>
                  </a:cubicBezTo>
                  <a:lnTo>
                    <a:pt x="15845" y="1693"/>
                  </a:lnTo>
                  <a:cubicBezTo>
                    <a:pt x="15845" y="756"/>
                    <a:pt x="15087" y="1"/>
                    <a:pt x="141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551" name="Google Shape;3688;p48">
            <a:extLst>
              <a:ext uri="{FF2B5EF4-FFF2-40B4-BE49-F238E27FC236}">
                <a16:creationId xmlns:a16="http://schemas.microsoft.com/office/drawing/2014/main" id="{1E4108BA-4E16-F569-DC08-0037FE76D899}"/>
              </a:ext>
            </a:extLst>
          </p:cNvPr>
          <p:cNvSpPr/>
          <p:nvPr/>
        </p:nvSpPr>
        <p:spPr>
          <a:xfrm>
            <a:off x="917177" y="2690039"/>
            <a:ext cx="378680" cy="425111"/>
          </a:xfrm>
          <a:custGeom>
            <a:avLst/>
            <a:gdLst/>
            <a:ahLst/>
            <a:cxnLst/>
            <a:rect l="l" t="t" r="r" b="b"/>
            <a:pathLst>
              <a:path w="17168" h="19273" extrusionOk="0">
                <a:moveTo>
                  <a:pt x="15361" y="1130"/>
                </a:moveTo>
                <a:cubicBezTo>
                  <a:pt x="15671" y="1130"/>
                  <a:pt x="15924" y="1382"/>
                  <a:pt x="15924" y="1696"/>
                </a:cubicBezTo>
                <a:cubicBezTo>
                  <a:pt x="15924" y="2006"/>
                  <a:pt x="15671" y="2259"/>
                  <a:pt x="15361" y="2259"/>
                </a:cubicBezTo>
                <a:lnTo>
                  <a:pt x="1810" y="2259"/>
                </a:lnTo>
                <a:cubicBezTo>
                  <a:pt x="1497" y="2259"/>
                  <a:pt x="1244" y="2006"/>
                  <a:pt x="1244" y="1696"/>
                </a:cubicBezTo>
                <a:cubicBezTo>
                  <a:pt x="1244" y="1382"/>
                  <a:pt x="1497" y="1130"/>
                  <a:pt x="1810" y="1130"/>
                </a:cubicBezTo>
                <a:close/>
                <a:moveTo>
                  <a:pt x="15361" y="11332"/>
                </a:moveTo>
                <a:cubicBezTo>
                  <a:pt x="15671" y="11332"/>
                  <a:pt x="15924" y="11582"/>
                  <a:pt x="15924" y="11895"/>
                </a:cubicBezTo>
                <a:cubicBezTo>
                  <a:pt x="15924" y="12208"/>
                  <a:pt x="15671" y="12461"/>
                  <a:pt x="15361" y="12461"/>
                </a:cubicBezTo>
                <a:lnTo>
                  <a:pt x="1810" y="12461"/>
                </a:lnTo>
                <a:cubicBezTo>
                  <a:pt x="1497" y="12461"/>
                  <a:pt x="1244" y="12208"/>
                  <a:pt x="1244" y="11895"/>
                </a:cubicBezTo>
                <a:cubicBezTo>
                  <a:pt x="1244" y="11582"/>
                  <a:pt x="1497" y="11332"/>
                  <a:pt x="1810" y="11332"/>
                </a:cubicBezTo>
                <a:close/>
                <a:moveTo>
                  <a:pt x="1804" y="0"/>
                </a:moveTo>
                <a:cubicBezTo>
                  <a:pt x="982" y="0"/>
                  <a:pt x="277" y="593"/>
                  <a:pt x="139" y="1404"/>
                </a:cubicBezTo>
                <a:cubicBezTo>
                  <a:pt x="1" y="2217"/>
                  <a:pt x="467" y="3012"/>
                  <a:pt x="1244" y="3286"/>
                </a:cubicBezTo>
                <a:lnTo>
                  <a:pt x="1244" y="10305"/>
                </a:lnTo>
                <a:cubicBezTo>
                  <a:pt x="570" y="10543"/>
                  <a:pt x="118" y="11178"/>
                  <a:pt x="115" y="11895"/>
                </a:cubicBezTo>
                <a:cubicBezTo>
                  <a:pt x="115" y="12831"/>
                  <a:pt x="874" y="13587"/>
                  <a:pt x="1810" y="13590"/>
                </a:cubicBezTo>
                <a:lnTo>
                  <a:pt x="6752" y="13590"/>
                </a:lnTo>
                <a:lnTo>
                  <a:pt x="2518" y="18333"/>
                </a:lnTo>
                <a:cubicBezTo>
                  <a:pt x="2316" y="18565"/>
                  <a:pt x="2337" y="18914"/>
                  <a:pt x="2566" y="19122"/>
                </a:cubicBezTo>
                <a:cubicBezTo>
                  <a:pt x="2674" y="19218"/>
                  <a:pt x="2809" y="19266"/>
                  <a:pt x="2943" y="19266"/>
                </a:cubicBezTo>
                <a:cubicBezTo>
                  <a:pt x="3095" y="19266"/>
                  <a:pt x="3247" y="19205"/>
                  <a:pt x="3358" y="19086"/>
                </a:cubicBezTo>
                <a:lnTo>
                  <a:pt x="8020" y="13867"/>
                </a:lnTo>
                <a:lnTo>
                  <a:pt x="8020" y="18709"/>
                </a:lnTo>
                <a:cubicBezTo>
                  <a:pt x="8020" y="19019"/>
                  <a:pt x="8273" y="19272"/>
                  <a:pt x="8586" y="19272"/>
                </a:cubicBezTo>
                <a:cubicBezTo>
                  <a:pt x="8896" y="19272"/>
                  <a:pt x="9149" y="19019"/>
                  <a:pt x="9149" y="18709"/>
                </a:cubicBezTo>
                <a:lnTo>
                  <a:pt x="9149" y="13867"/>
                </a:lnTo>
                <a:lnTo>
                  <a:pt x="13810" y="19086"/>
                </a:lnTo>
                <a:cubicBezTo>
                  <a:pt x="13922" y="19203"/>
                  <a:pt x="14072" y="19263"/>
                  <a:pt x="14224" y="19263"/>
                </a:cubicBezTo>
                <a:cubicBezTo>
                  <a:pt x="14359" y="19263"/>
                  <a:pt x="14494" y="19215"/>
                  <a:pt x="14602" y="19119"/>
                </a:cubicBezTo>
                <a:cubicBezTo>
                  <a:pt x="14831" y="18914"/>
                  <a:pt x="14852" y="18562"/>
                  <a:pt x="14650" y="18330"/>
                </a:cubicBezTo>
                <a:lnTo>
                  <a:pt x="10417" y="13590"/>
                </a:lnTo>
                <a:lnTo>
                  <a:pt x="15361" y="13590"/>
                </a:lnTo>
                <a:cubicBezTo>
                  <a:pt x="16183" y="13590"/>
                  <a:pt x="16891" y="12997"/>
                  <a:pt x="17029" y="12184"/>
                </a:cubicBezTo>
                <a:cubicBezTo>
                  <a:pt x="17168" y="11374"/>
                  <a:pt x="16701" y="10579"/>
                  <a:pt x="15924" y="10305"/>
                </a:cubicBezTo>
                <a:lnTo>
                  <a:pt x="15924" y="3286"/>
                </a:lnTo>
                <a:cubicBezTo>
                  <a:pt x="16701" y="3012"/>
                  <a:pt x="17168" y="2217"/>
                  <a:pt x="17029" y="1404"/>
                </a:cubicBezTo>
                <a:cubicBezTo>
                  <a:pt x="16891" y="593"/>
                  <a:pt x="16187" y="0"/>
                  <a:pt x="15367" y="0"/>
                </a:cubicBezTo>
                <a:cubicBezTo>
                  <a:pt x="15365" y="0"/>
                  <a:pt x="15363" y="0"/>
                  <a:pt x="15361" y="0"/>
                </a:cubicBezTo>
                <a:lnTo>
                  <a:pt x="1810" y="0"/>
                </a:lnTo>
                <a:cubicBezTo>
                  <a:pt x="1808" y="0"/>
                  <a:pt x="1806" y="0"/>
                  <a:pt x="1804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4552" name="Google Shape;3689;p48">
            <a:extLst>
              <a:ext uri="{FF2B5EF4-FFF2-40B4-BE49-F238E27FC236}">
                <a16:creationId xmlns:a16="http://schemas.microsoft.com/office/drawing/2014/main" id="{EA370EC6-C028-73B0-135E-174B2AADFAFA}"/>
              </a:ext>
            </a:extLst>
          </p:cNvPr>
          <p:cNvGrpSpPr/>
          <p:nvPr/>
        </p:nvGrpSpPr>
        <p:grpSpPr>
          <a:xfrm>
            <a:off x="1412386" y="2690066"/>
            <a:ext cx="426765" cy="425133"/>
            <a:chOff x="2085450" y="842250"/>
            <a:chExt cx="483700" cy="481850"/>
          </a:xfrm>
          <a:solidFill>
            <a:srgbClr val="054B99"/>
          </a:solidFill>
        </p:grpSpPr>
        <p:sp>
          <p:nvSpPr>
            <p:cNvPr id="4553" name="Google Shape;3690;p48">
              <a:extLst>
                <a:ext uri="{FF2B5EF4-FFF2-40B4-BE49-F238E27FC236}">
                  <a16:creationId xmlns:a16="http://schemas.microsoft.com/office/drawing/2014/main" id="{6FE0200C-6608-CB73-B007-EE7AAA0C5D95}"/>
                </a:ext>
              </a:extLst>
            </p:cNvPr>
            <p:cNvSpPr/>
            <p:nvPr/>
          </p:nvSpPr>
          <p:spPr>
            <a:xfrm>
              <a:off x="2085525" y="926925"/>
              <a:ext cx="483625" cy="397175"/>
            </a:xfrm>
            <a:custGeom>
              <a:avLst/>
              <a:gdLst/>
              <a:ahLst/>
              <a:cxnLst/>
              <a:rect l="l" t="t" r="r" b="b"/>
              <a:pathLst>
                <a:path w="19345" h="15887" extrusionOk="0">
                  <a:moveTo>
                    <a:pt x="1693" y="1"/>
                  </a:moveTo>
                  <a:cubicBezTo>
                    <a:pt x="756" y="1"/>
                    <a:pt x="0" y="760"/>
                    <a:pt x="0" y="1696"/>
                  </a:cubicBezTo>
                  <a:cubicBezTo>
                    <a:pt x="0" y="2630"/>
                    <a:pt x="756" y="3389"/>
                    <a:pt x="1693" y="3389"/>
                  </a:cubicBezTo>
                  <a:lnTo>
                    <a:pt x="3990" y="3389"/>
                  </a:lnTo>
                  <a:cubicBezTo>
                    <a:pt x="4924" y="3389"/>
                    <a:pt x="5683" y="4147"/>
                    <a:pt x="5683" y="5084"/>
                  </a:cubicBezTo>
                  <a:lnTo>
                    <a:pt x="5683" y="8547"/>
                  </a:lnTo>
                  <a:cubicBezTo>
                    <a:pt x="5683" y="11347"/>
                    <a:pt x="7962" y="13627"/>
                    <a:pt x="10766" y="13627"/>
                  </a:cubicBezTo>
                  <a:lnTo>
                    <a:pt x="13626" y="13627"/>
                  </a:lnTo>
                  <a:lnTo>
                    <a:pt x="13626" y="15322"/>
                  </a:lnTo>
                  <a:cubicBezTo>
                    <a:pt x="13626" y="15656"/>
                    <a:pt x="13901" y="15887"/>
                    <a:pt x="14194" y="15887"/>
                  </a:cubicBezTo>
                  <a:cubicBezTo>
                    <a:pt x="14308" y="15887"/>
                    <a:pt x="14425" y="15852"/>
                    <a:pt x="14530" y="15774"/>
                  </a:cubicBezTo>
                  <a:lnTo>
                    <a:pt x="19046" y="12386"/>
                  </a:lnTo>
                  <a:cubicBezTo>
                    <a:pt x="19345" y="12160"/>
                    <a:pt x="19345" y="11706"/>
                    <a:pt x="19046" y="11483"/>
                  </a:cubicBezTo>
                  <a:lnTo>
                    <a:pt x="14530" y="8095"/>
                  </a:lnTo>
                  <a:cubicBezTo>
                    <a:pt x="14424" y="8016"/>
                    <a:pt x="14307" y="7981"/>
                    <a:pt x="14192" y="7981"/>
                  </a:cubicBezTo>
                  <a:cubicBezTo>
                    <a:pt x="13899" y="7981"/>
                    <a:pt x="13626" y="8212"/>
                    <a:pt x="13626" y="8547"/>
                  </a:cubicBezTo>
                  <a:lnTo>
                    <a:pt x="13626" y="10239"/>
                  </a:lnTo>
                  <a:lnTo>
                    <a:pt x="10766" y="10239"/>
                  </a:lnTo>
                  <a:cubicBezTo>
                    <a:pt x="9829" y="10239"/>
                    <a:pt x="9070" y="9480"/>
                    <a:pt x="9070" y="8547"/>
                  </a:cubicBezTo>
                  <a:lnTo>
                    <a:pt x="9070" y="5084"/>
                  </a:lnTo>
                  <a:cubicBezTo>
                    <a:pt x="9070" y="2280"/>
                    <a:pt x="6791" y="1"/>
                    <a:pt x="39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54" name="Google Shape;3691;p48">
              <a:extLst>
                <a:ext uri="{FF2B5EF4-FFF2-40B4-BE49-F238E27FC236}">
                  <a16:creationId xmlns:a16="http://schemas.microsoft.com/office/drawing/2014/main" id="{EA01443C-A153-5E28-1583-423EE0E6F061}"/>
                </a:ext>
              </a:extLst>
            </p:cNvPr>
            <p:cNvSpPr/>
            <p:nvPr/>
          </p:nvSpPr>
          <p:spPr>
            <a:xfrm>
              <a:off x="2085450" y="1151875"/>
              <a:ext cx="143650" cy="87575"/>
            </a:xfrm>
            <a:custGeom>
              <a:avLst/>
              <a:gdLst/>
              <a:ahLst/>
              <a:cxnLst/>
              <a:rect l="l" t="t" r="r" b="b"/>
              <a:pathLst>
                <a:path w="5746" h="3503" extrusionOk="0">
                  <a:moveTo>
                    <a:pt x="4577" y="1"/>
                  </a:moveTo>
                  <a:cubicBezTo>
                    <a:pt x="4391" y="73"/>
                    <a:pt x="4192" y="112"/>
                    <a:pt x="3990" y="115"/>
                  </a:cubicBezTo>
                  <a:lnTo>
                    <a:pt x="1693" y="115"/>
                  </a:lnTo>
                  <a:cubicBezTo>
                    <a:pt x="759" y="115"/>
                    <a:pt x="0" y="871"/>
                    <a:pt x="0" y="1807"/>
                  </a:cubicBezTo>
                  <a:cubicBezTo>
                    <a:pt x="0" y="2744"/>
                    <a:pt x="759" y="3503"/>
                    <a:pt x="1693" y="3503"/>
                  </a:cubicBezTo>
                  <a:lnTo>
                    <a:pt x="1696" y="3500"/>
                  </a:lnTo>
                  <a:lnTo>
                    <a:pt x="3993" y="3500"/>
                  </a:lnTo>
                  <a:cubicBezTo>
                    <a:pt x="4589" y="3500"/>
                    <a:pt x="5183" y="3391"/>
                    <a:pt x="5746" y="3186"/>
                  </a:cubicBezTo>
                  <a:cubicBezTo>
                    <a:pt x="5065" y="2253"/>
                    <a:pt x="4662" y="1151"/>
                    <a:pt x="4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55" name="Google Shape;3692;p48">
              <a:extLst>
                <a:ext uri="{FF2B5EF4-FFF2-40B4-BE49-F238E27FC236}">
                  <a16:creationId xmlns:a16="http://schemas.microsoft.com/office/drawing/2014/main" id="{BF7B736B-151E-5EB0-AAC3-3B966E24A365}"/>
                </a:ext>
              </a:extLst>
            </p:cNvPr>
            <p:cNvSpPr/>
            <p:nvPr/>
          </p:nvSpPr>
          <p:spPr>
            <a:xfrm>
              <a:off x="2274775" y="842250"/>
              <a:ext cx="294375" cy="197650"/>
            </a:xfrm>
            <a:custGeom>
              <a:avLst/>
              <a:gdLst/>
              <a:ahLst/>
              <a:cxnLst/>
              <a:rect l="l" t="t" r="r" b="b"/>
              <a:pathLst>
                <a:path w="11775" h="7906" extrusionOk="0">
                  <a:moveTo>
                    <a:pt x="6622" y="0"/>
                  </a:moveTo>
                  <a:cubicBezTo>
                    <a:pt x="6329" y="0"/>
                    <a:pt x="6056" y="231"/>
                    <a:pt x="6056" y="566"/>
                  </a:cubicBezTo>
                  <a:lnTo>
                    <a:pt x="6056" y="2259"/>
                  </a:lnTo>
                  <a:lnTo>
                    <a:pt x="3196" y="2259"/>
                  </a:lnTo>
                  <a:cubicBezTo>
                    <a:pt x="2030" y="2265"/>
                    <a:pt x="904" y="2668"/>
                    <a:pt x="1" y="3406"/>
                  </a:cubicBezTo>
                  <a:cubicBezTo>
                    <a:pt x="940" y="4068"/>
                    <a:pt x="1675" y="4978"/>
                    <a:pt x="2130" y="6032"/>
                  </a:cubicBezTo>
                  <a:cubicBezTo>
                    <a:pt x="2431" y="5785"/>
                    <a:pt x="2804" y="5649"/>
                    <a:pt x="3196" y="5646"/>
                  </a:cubicBezTo>
                  <a:lnTo>
                    <a:pt x="6056" y="5646"/>
                  </a:lnTo>
                  <a:lnTo>
                    <a:pt x="6056" y="7342"/>
                  </a:lnTo>
                  <a:cubicBezTo>
                    <a:pt x="6056" y="7679"/>
                    <a:pt x="6334" y="7906"/>
                    <a:pt x="6625" y="7906"/>
                  </a:cubicBezTo>
                  <a:cubicBezTo>
                    <a:pt x="6740" y="7906"/>
                    <a:pt x="6857" y="7871"/>
                    <a:pt x="6960" y="7793"/>
                  </a:cubicBezTo>
                  <a:lnTo>
                    <a:pt x="11476" y="4406"/>
                  </a:lnTo>
                  <a:cubicBezTo>
                    <a:pt x="11775" y="4180"/>
                    <a:pt x="11775" y="3725"/>
                    <a:pt x="11476" y="3502"/>
                  </a:cubicBezTo>
                  <a:lnTo>
                    <a:pt x="6960" y="115"/>
                  </a:lnTo>
                  <a:cubicBezTo>
                    <a:pt x="6854" y="36"/>
                    <a:pt x="6737" y="0"/>
                    <a:pt x="66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556" name="Google Shape;3693;p48">
            <a:extLst>
              <a:ext uri="{FF2B5EF4-FFF2-40B4-BE49-F238E27FC236}">
                <a16:creationId xmlns:a16="http://schemas.microsoft.com/office/drawing/2014/main" id="{80CBAA2A-0A06-B8DA-1522-458D3A2DD20C}"/>
              </a:ext>
            </a:extLst>
          </p:cNvPr>
          <p:cNvGrpSpPr/>
          <p:nvPr/>
        </p:nvGrpSpPr>
        <p:grpSpPr>
          <a:xfrm>
            <a:off x="1949414" y="2690077"/>
            <a:ext cx="425177" cy="425111"/>
            <a:chOff x="2685825" y="840375"/>
            <a:chExt cx="481900" cy="481825"/>
          </a:xfrm>
          <a:solidFill>
            <a:srgbClr val="054B99"/>
          </a:solidFill>
        </p:grpSpPr>
        <p:sp>
          <p:nvSpPr>
            <p:cNvPr id="4557" name="Google Shape;3694;p48">
              <a:extLst>
                <a:ext uri="{FF2B5EF4-FFF2-40B4-BE49-F238E27FC236}">
                  <a16:creationId xmlns:a16="http://schemas.microsoft.com/office/drawing/2014/main" id="{D54D869A-FD9F-6617-ABC3-3C39A8B3B23D}"/>
                </a:ext>
              </a:extLst>
            </p:cNvPr>
            <p:cNvSpPr/>
            <p:nvPr/>
          </p:nvSpPr>
          <p:spPr>
            <a:xfrm>
              <a:off x="2685825" y="840375"/>
              <a:ext cx="481900" cy="481825"/>
            </a:xfrm>
            <a:custGeom>
              <a:avLst/>
              <a:gdLst/>
              <a:ahLst/>
              <a:cxnLst/>
              <a:rect l="l" t="t" r="r" b="b"/>
              <a:pathLst>
                <a:path w="19276" h="19273" extrusionOk="0">
                  <a:moveTo>
                    <a:pt x="9600" y="4592"/>
                  </a:moveTo>
                  <a:cubicBezTo>
                    <a:pt x="12403" y="4592"/>
                    <a:pt x="14683" y="6872"/>
                    <a:pt x="14683" y="9675"/>
                  </a:cubicBezTo>
                  <a:cubicBezTo>
                    <a:pt x="14683" y="12476"/>
                    <a:pt x="12403" y="14755"/>
                    <a:pt x="9600" y="14755"/>
                  </a:cubicBezTo>
                  <a:cubicBezTo>
                    <a:pt x="6799" y="14755"/>
                    <a:pt x="4520" y="12476"/>
                    <a:pt x="4520" y="9675"/>
                  </a:cubicBezTo>
                  <a:cubicBezTo>
                    <a:pt x="4520" y="6872"/>
                    <a:pt x="6799" y="4592"/>
                    <a:pt x="9600" y="4592"/>
                  </a:cubicBezTo>
                  <a:close/>
                  <a:moveTo>
                    <a:pt x="8471" y="0"/>
                  </a:moveTo>
                  <a:cubicBezTo>
                    <a:pt x="8212" y="0"/>
                    <a:pt x="7986" y="175"/>
                    <a:pt x="7923" y="428"/>
                  </a:cubicBezTo>
                  <a:lnTo>
                    <a:pt x="7691" y="1427"/>
                  </a:lnTo>
                  <a:cubicBezTo>
                    <a:pt x="6778" y="1635"/>
                    <a:pt x="5908" y="1993"/>
                    <a:pt x="5116" y="2490"/>
                  </a:cubicBezTo>
                  <a:lnTo>
                    <a:pt x="4300" y="2002"/>
                  </a:lnTo>
                  <a:cubicBezTo>
                    <a:pt x="4210" y="1949"/>
                    <a:pt x="4110" y="1922"/>
                    <a:pt x="4010" y="1922"/>
                  </a:cubicBezTo>
                  <a:cubicBezTo>
                    <a:pt x="3864" y="1922"/>
                    <a:pt x="3719" y="1978"/>
                    <a:pt x="3611" y="2087"/>
                  </a:cubicBezTo>
                  <a:lnTo>
                    <a:pt x="2015" y="3683"/>
                  </a:lnTo>
                  <a:cubicBezTo>
                    <a:pt x="1831" y="3866"/>
                    <a:pt x="1798" y="4153"/>
                    <a:pt x="1930" y="4372"/>
                  </a:cubicBezTo>
                  <a:lnTo>
                    <a:pt x="2418" y="5188"/>
                  </a:lnTo>
                  <a:cubicBezTo>
                    <a:pt x="1921" y="5980"/>
                    <a:pt x="1563" y="6851"/>
                    <a:pt x="1355" y="7766"/>
                  </a:cubicBezTo>
                  <a:lnTo>
                    <a:pt x="431" y="7995"/>
                  </a:lnTo>
                  <a:cubicBezTo>
                    <a:pt x="178" y="8058"/>
                    <a:pt x="0" y="8284"/>
                    <a:pt x="3" y="8546"/>
                  </a:cubicBezTo>
                  <a:lnTo>
                    <a:pt x="3" y="10804"/>
                  </a:lnTo>
                  <a:cubicBezTo>
                    <a:pt x="0" y="11060"/>
                    <a:pt x="178" y="11286"/>
                    <a:pt x="428" y="11349"/>
                  </a:cubicBezTo>
                  <a:lnTo>
                    <a:pt x="1352" y="11581"/>
                  </a:lnTo>
                  <a:cubicBezTo>
                    <a:pt x="1560" y="12494"/>
                    <a:pt x="1921" y="13364"/>
                    <a:pt x="2418" y="14159"/>
                  </a:cubicBezTo>
                  <a:lnTo>
                    <a:pt x="1927" y="14972"/>
                  </a:lnTo>
                  <a:cubicBezTo>
                    <a:pt x="1795" y="15195"/>
                    <a:pt x="1831" y="15478"/>
                    <a:pt x="2012" y="15662"/>
                  </a:cubicBezTo>
                  <a:lnTo>
                    <a:pt x="3611" y="17261"/>
                  </a:lnTo>
                  <a:cubicBezTo>
                    <a:pt x="3720" y="17368"/>
                    <a:pt x="3864" y="17424"/>
                    <a:pt x="4011" y="17424"/>
                  </a:cubicBezTo>
                  <a:cubicBezTo>
                    <a:pt x="4110" y="17424"/>
                    <a:pt x="4210" y="17398"/>
                    <a:pt x="4300" y="17345"/>
                  </a:cubicBezTo>
                  <a:lnTo>
                    <a:pt x="5113" y="16854"/>
                  </a:lnTo>
                  <a:cubicBezTo>
                    <a:pt x="5908" y="17351"/>
                    <a:pt x="6778" y="17712"/>
                    <a:pt x="7691" y="17920"/>
                  </a:cubicBezTo>
                  <a:lnTo>
                    <a:pt x="7923" y="18844"/>
                  </a:lnTo>
                  <a:cubicBezTo>
                    <a:pt x="7983" y="19094"/>
                    <a:pt x="8212" y="19272"/>
                    <a:pt x="8471" y="19272"/>
                  </a:cubicBezTo>
                  <a:lnTo>
                    <a:pt x="10729" y="19272"/>
                  </a:lnTo>
                  <a:cubicBezTo>
                    <a:pt x="10988" y="19272"/>
                    <a:pt x="11214" y="19097"/>
                    <a:pt x="11277" y="18844"/>
                  </a:cubicBezTo>
                  <a:lnTo>
                    <a:pt x="11509" y="17920"/>
                  </a:lnTo>
                  <a:cubicBezTo>
                    <a:pt x="12421" y="17712"/>
                    <a:pt x="13292" y="17354"/>
                    <a:pt x="14084" y="16857"/>
                  </a:cubicBezTo>
                  <a:lnTo>
                    <a:pt x="14900" y="17345"/>
                  </a:lnTo>
                  <a:cubicBezTo>
                    <a:pt x="14989" y="17399"/>
                    <a:pt x="15090" y="17425"/>
                    <a:pt x="15190" y="17425"/>
                  </a:cubicBezTo>
                  <a:cubicBezTo>
                    <a:pt x="15336" y="17425"/>
                    <a:pt x="15480" y="17369"/>
                    <a:pt x="15589" y="17261"/>
                  </a:cubicBezTo>
                  <a:lnTo>
                    <a:pt x="17185" y="15665"/>
                  </a:lnTo>
                  <a:cubicBezTo>
                    <a:pt x="17369" y="15481"/>
                    <a:pt x="17402" y="15195"/>
                    <a:pt x="17270" y="14975"/>
                  </a:cubicBezTo>
                  <a:lnTo>
                    <a:pt x="16782" y="14159"/>
                  </a:lnTo>
                  <a:cubicBezTo>
                    <a:pt x="17279" y="13367"/>
                    <a:pt x="17637" y="12497"/>
                    <a:pt x="17845" y="11584"/>
                  </a:cubicBezTo>
                  <a:lnTo>
                    <a:pt x="18844" y="11352"/>
                  </a:lnTo>
                  <a:cubicBezTo>
                    <a:pt x="19097" y="11289"/>
                    <a:pt x="19275" y="11063"/>
                    <a:pt x="19275" y="10804"/>
                  </a:cubicBezTo>
                  <a:lnTo>
                    <a:pt x="19275" y="8546"/>
                  </a:lnTo>
                  <a:cubicBezTo>
                    <a:pt x="19275" y="8287"/>
                    <a:pt x="19097" y="8061"/>
                    <a:pt x="18847" y="7998"/>
                  </a:cubicBezTo>
                  <a:lnTo>
                    <a:pt x="17848" y="7766"/>
                  </a:lnTo>
                  <a:cubicBezTo>
                    <a:pt x="17640" y="6854"/>
                    <a:pt x="17279" y="5983"/>
                    <a:pt x="16782" y="5188"/>
                  </a:cubicBezTo>
                  <a:lnTo>
                    <a:pt x="17273" y="4375"/>
                  </a:lnTo>
                  <a:cubicBezTo>
                    <a:pt x="17405" y="4153"/>
                    <a:pt x="17369" y="3869"/>
                    <a:pt x="17188" y="3686"/>
                  </a:cubicBezTo>
                  <a:lnTo>
                    <a:pt x="15589" y="2090"/>
                  </a:lnTo>
                  <a:cubicBezTo>
                    <a:pt x="15480" y="1980"/>
                    <a:pt x="15335" y="1923"/>
                    <a:pt x="15188" y="1923"/>
                  </a:cubicBezTo>
                  <a:cubicBezTo>
                    <a:pt x="15089" y="1923"/>
                    <a:pt x="14989" y="1949"/>
                    <a:pt x="14900" y="2002"/>
                  </a:cubicBezTo>
                  <a:lnTo>
                    <a:pt x="14087" y="2493"/>
                  </a:lnTo>
                  <a:cubicBezTo>
                    <a:pt x="13292" y="1996"/>
                    <a:pt x="12421" y="1635"/>
                    <a:pt x="11509" y="1427"/>
                  </a:cubicBezTo>
                  <a:lnTo>
                    <a:pt x="11277" y="428"/>
                  </a:lnTo>
                  <a:cubicBezTo>
                    <a:pt x="11217" y="178"/>
                    <a:pt x="10988" y="0"/>
                    <a:pt x="107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58" name="Google Shape;3695;p48">
              <a:extLst>
                <a:ext uri="{FF2B5EF4-FFF2-40B4-BE49-F238E27FC236}">
                  <a16:creationId xmlns:a16="http://schemas.microsoft.com/office/drawing/2014/main" id="{C40F55FB-DBA4-08A7-BFA0-B1686CCB1871}"/>
                </a:ext>
              </a:extLst>
            </p:cNvPr>
            <p:cNvSpPr/>
            <p:nvPr/>
          </p:nvSpPr>
          <p:spPr>
            <a:xfrm>
              <a:off x="2819200" y="98340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5" y="1129"/>
                  </a:moveTo>
                  <a:cubicBezTo>
                    <a:pt x="4629" y="1129"/>
                    <a:pt x="4996" y="1199"/>
                    <a:pt x="5346" y="1343"/>
                  </a:cubicBezTo>
                  <a:cubicBezTo>
                    <a:pt x="6400" y="1780"/>
                    <a:pt x="7089" y="2810"/>
                    <a:pt x="7089" y="3954"/>
                  </a:cubicBezTo>
                  <a:cubicBezTo>
                    <a:pt x="7086" y="5511"/>
                    <a:pt x="5825" y="6773"/>
                    <a:pt x="4265" y="6776"/>
                  </a:cubicBezTo>
                  <a:cubicBezTo>
                    <a:pt x="3124" y="6776"/>
                    <a:pt x="2094" y="6089"/>
                    <a:pt x="1657" y="5032"/>
                  </a:cubicBezTo>
                  <a:cubicBezTo>
                    <a:pt x="1221" y="3978"/>
                    <a:pt x="1461" y="2765"/>
                    <a:pt x="2268" y="1958"/>
                  </a:cubicBezTo>
                  <a:cubicBezTo>
                    <a:pt x="2808" y="1416"/>
                    <a:pt x="3530" y="1129"/>
                    <a:pt x="4265" y="1129"/>
                  </a:cubicBezTo>
                  <a:close/>
                  <a:moveTo>
                    <a:pt x="4265" y="0"/>
                  </a:moveTo>
                  <a:cubicBezTo>
                    <a:pt x="2666" y="0"/>
                    <a:pt x="1227" y="964"/>
                    <a:pt x="612" y="2440"/>
                  </a:cubicBezTo>
                  <a:cubicBezTo>
                    <a:pt x="1" y="3918"/>
                    <a:pt x="341" y="5616"/>
                    <a:pt x="1470" y="6749"/>
                  </a:cubicBezTo>
                  <a:cubicBezTo>
                    <a:pt x="2226" y="7504"/>
                    <a:pt x="3237" y="7905"/>
                    <a:pt x="4265" y="7905"/>
                  </a:cubicBezTo>
                  <a:cubicBezTo>
                    <a:pt x="4774" y="7905"/>
                    <a:pt x="5288" y="7806"/>
                    <a:pt x="5777" y="7604"/>
                  </a:cubicBezTo>
                  <a:cubicBezTo>
                    <a:pt x="7255" y="6993"/>
                    <a:pt x="8219" y="5550"/>
                    <a:pt x="8219" y="3954"/>
                  </a:cubicBezTo>
                  <a:cubicBezTo>
                    <a:pt x="8216" y="1771"/>
                    <a:pt x="6448" y="3"/>
                    <a:pt x="42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559" name="Google Shape;3696;p48">
            <a:extLst>
              <a:ext uri="{FF2B5EF4-FFF2-40B4-BE49-F238E27FC236}">
                <a16:creationId xmlns:a16="http://schemas.microsoft.com/office/drawing/2014/main" id="{A5818BAC-5377-EFE2-DF0D-BFC414A49ED4}"/>
              </a:ext>
            </a:extLst>
          </p:cNvPr>
          <p:cNvGrpSpPr/>
          <p:nvPr/>
        </p:nvGrpSpPr>
        <p:grpSpPr>
          <a:xfrm>
            <a:off x="2465256" y="2689679"/>
            <a:ext cx="439117" cy="425905"/>
            <a:chOff x="3270675" y="841800"/>
            <a:chExt cx="497700" cy="482725"/>
          </a:xfrm>
          <a:solidFill>
            <a:srgbClr val="054B99"/>
          </a:solidFill>
        </p:grpSpPr>
        <p:sp>
          <p:nvSpPr>
            <p:cNvPr id="4560" name="Google Shape;3697;p48">
              <a:extLst>
                <a:ext uri="{FF2B5EF4-FFF2-40B4-BE49-F238E27FC236}">
                  <a16:creationId xmlns:a16="http://schemas.microsoft.com/office/drawing/2014/main" id="{732FF97D-8F74-3723-2A10-FCA5C7EC1217}"/>
                </a:ext>
              </a:extLst>
            </p:cNvPr>
            <p:cNvSpPr/>
            <p:nvPr/>
          </p:nvSpPr>
          <p:spPr>
            <a:xfrm>
              <a:off x="3270675" y="902000"/>
              <a:ext cx="447125" cy="422525"/>
            </a:xfrm>
            <a:custGeom>
              <a:avLst/>
              <a:gdLst/>
              <a:ahLst/>
              <a:cxnLst/>
              <a:rect l="l" t="t" r="r" b="b"/>
              <a:pathLst>
                <a:path w="17885" h="16901" extrusionOk="0">
                  <a:moveTo>
                    <a:pt x="3454" y="0"/>
                  </a:moveTo>
                  <a:cubicBezTo>
                    <a:pt x="3343" y="0"/>
                    <a:pt x="3231" y="40"/>
                    <a:pt x="3141" y="122"/>
                  </a:cubicBezTo>
                  <a:cubicBezTo>
                    <a:pt x="1160" y="1940"/>
                    <a:pt x="0" y="4548"/>
                    <a:pt x="0" y="7246"/>
                  </a:cubicBezTo>
                  <a:cubicBezTo>
                    <a:pt x="0" y="12579"/>
                    <a:pt x="4325" y="16900"/>
                    <a:pt x="9657" y="16900"/>
                  </a:cubicBezTo>
                  <a:cubicBezTo>
                    <a:pt x="10907" y="16900"/>
                    <a:pt x="12175" y="16662"/>
                    <a:pt x="13331" y="16178"/>
                  </a:cubicBezTo>
                  <a:cubicBezTo>
                    <a:pt x="15126" y="15434"/>
                    <a:pt x="16659" y="14169"/>
                    <a:pt x="17728" y="12546"/>
                  </a:cubicBezTo>
                  <a:cubicBezTo>
                    <a:pt x="17884" y="12305"/>
                    <a:pt x="17788" y="11983"/>
                    <a:pt x="17526" y="11866"/>
                  </a:cubicBezTo>
                  <a:lnTo>
                    <a:pt x="9158" y="8171"/>
                  </a:lnTo>
                  <a:cubicBezTo>
                    <a:pt x="9016" y="8108"/>
                    <a:pt x="8896" y="8005"/>
                    <a:pt x="8811" y="7876"/>
                  </a:cubicBezTo>
                  <a:lnTo>
                    <a:pt x="8405" y="7246"/>
                  </a:lnTo>
                  <a:lnTo>
                    <a:pt x="3846" y="212"/>
                  </a:lnTo>
                  <a:cubicBezTo>
                    <a:pt x="3756" y="73"/>
                    <a:pt x="3606" y="0"/>
                    <a:pt x="34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61" name="Google Shape;3698;p48">
              <a:extLst>
                <a:ext uri="{FF2B5EF4-FFF2-40B4-BE49-F238E27FC236}">
                  <a16:creationId xmlns:a16="http://schemas.microsoft.com/office/drawing/2014/main" id="{95505377-4B5C-9B38-3AB6-4285E9B5B4DB}"/>
                </a:ext>
              </a:extLst>
            </p:cNvPr>
            <p:cNvSpPr/>
            <p:nvPr/>
          </p:nvSpPr>
          <p:spPr>
            <a:xfrm>
              <a:off x="3385250" y="841800"/>
              <a:ext cx="279700" cy="220925"/>
            </a:xfrm>
            <a:custGeom>
              <a:avLst/>
              <a:gdLst/>
              <a:ahLst/>
              <a:cxnLst/>
              <a:rect l="l" t="t" r="r" b="b"/>
              <a:pathLst>
                <a:path w="11188" h="8837" extrusionOk="0">
                  <a:moveTo>
                    <a:pt x="5070" y="0"/>
                  </a:moveTo>
                  <a:cubicBezTo>
                    <a:pt x="3434" y="0"/>
                    <a:pt x="1792" y="415"/>
                    <a:pt x="308" y="1256"/>
                  </a:cubicBezTo>
                  <a:cubicBezTo>
                    <a:pt x="76" y="1388"/>
                    <a:pt x="1" y="1690"/>
                    <a:pt x="148" y="1912"/>
                  </a:cubicBezTo>
                  <a:lnTo>
                    <a:pt x="4532" y="8676"/>
                  </a:lnTo>
                  <a:cubicBezTo>
                    <a:pt x="4601" y="8781"/>
                    <a:pt x="4714" y="8837"/>
                    <a:pt x="4828" y="8837"/>
                  </a:cubicBezTo>
                  <a:cubicBezTo>
                    <a:pt x="4919" y="8837"/>
                    <a:pt x="5010" y="8802"/>
                    <a:pt x="5081" y="8730"/>
                  </a:cubicBezTo>
                  <a:lnTo>
                    <a:pt x="10992" y="2683"/>
                  </a:lnTo>
                  <a:cubicBezTo>
                    <a:pt x="11187" y="2482"/>
                    <a:pt x="11163" y="2156"/>
                    <a:pt x="10940" y="1988"/>
                  </a:cubicBezTo>
                  <a:cubicBezTo>
                    <a:pt x="9218" y="670"/>
                    <a:pt x="7149" y="0"/>
                    <a:pt x="50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62" name="Google Shape;3699;p48">
              <a:extLst>
                <a:ext uri="{FF2B5EF4-FFF2-40B4-BE49-F238E27FC236}">
                  <a16:creationId xmlns:a16="http://schemas.microsoft.com/office/drawing/2014/main" id="{E82CA83E-E330-6345-E256-0550BAB51037}"/>
                </a:ext>
              </a:extLst>
            </p:cNvPr>
            <p:cNvSpPr/>
            <p:nvPr/>
          </p:nvSpPr>
          <p:spPr>
            <a:xfrm>
              <a:off x="3530100" y="924750"/>
              <a:ext cx="238275" cy="250200"/>
            </a:xfrm>
            <a:custGeom>
              <a:avLst/>
              <a:gdLst/>
              <a:ahLst/>
              <a:cxnLst/>
              <a:rect l="l" t="t" r="r" b="b"/>
              <a:pathLst>
                <a:path w="9531" h="10008" extrusionOk="0">
                  <a:moveTo>
                    <a:pt x="6350" y="1"/>
                  </a:moveTo>
                  <a:cubicBezTo>
                    <a:pt x="6230" y="1"/>
                    <a:pt x="6108" y="47"/>
                    <a:pt x="6017" y="142"/>
                  </a:cubicBezTo>
                  <a:lnTo>
                    <a:pt x="172" y="6123"/>
                  </a:lnTo>
                  <a:cubicBezTo>
                    <a:pt x="0" y="6297"/>
                    <a:pt x="57" y="6589"/>
                    <a:pt x="283" y="6689"/>
                  </a:cubicBezTo>
                  <a:lnTo>
                    <a:pt x="7706" y="9968"/>
                  </a:lnTo>
                  <a:cubicBezTo>
                    <a:pt x="7767" y="9995"/>
                    <a:pt x="7830" y="10007"/>
                    <a:pt x="7893" y="10007"/>
                  </a:cubicBezTo>
                  <a:cubicBezTo>
                    <a:pt x="8082" y="10007"/>
                    <a:pt x="8261" y="9890"/>
                    <a:pt x="8329" y="9700"/>
                  </a:cubicBezTo>
                  <a:cubicBezTo>
                    <a:pt x="9531" y="6463"/>
                    <a:pt x="8913" y="2828"/>
                    <a:pt x="6706" y="169"/>
                  </a:cubicBezTo>
                  <a:cubicBezTo>
                    <a:pt x="6615" y="57"/>
                    <a:pt x="6483" y="1"/>
                    <a:pt x="63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563" name="Google Shape;3700;p48">
            <a:extLst>
              <a:ext uri="{FF2B5EF4-FFF2-40B4-BE49-F238E27FC236}">
                <a16:creationId xmlns:a16="http://schemas.microsoft.com/office/drawing/2014/main" id="{CEC334ED-A219-14C4-900E-5B4AE19CC4F3}"/>
              </a:ext>
            </a:extLst>
          </p:cNvPr>
          <p:cNvSpPr/>
          <p:nvPr/>
        </p:nvSpPr>
        <p:spPr>
          <a:xfrm>
            <a:off x="2989097" y="2703316"/>
            <a:ext cx="425111" cy="398553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4564" name="Google Shape;3701;p48">
            <a:extLst>
              <a:ext uri="{FF2B5EF4-FFF2-40B4-BE49-F238E27FC236}">
                <a16:creationId xmlns:a16="http://schemas.microsoft.com/office/drawing/2014/main" id="{0CB4A09C-3509-E49C-A775-7FF4C8911AB5}"/>
              </a:ext>
            </a:extLst>
          </p:cNvPr>
          <p:cNvGrpSpPr/>
          <p:nvPr/>
        </p:nvGrpSpPr>
        <p:grpSpPr>
          <a:xfrm>
            <a:off x="3513012" y="2715818"/>
            <a:ext cx="425111" cy="373629"/>
            <a:chOff x="4467200" y="877100"/>
            <a:chExt cx="481825" cy="423475"/>
          </a:xfrm>
          <a:solidFill>
            <a:srgbClr val="054B99"/>
          </a:solidFill>
        </p:grpSpPr>
        <p:sp>
          <p:nvSpPr>
            <p:cNvPr id="4565" name="Google Shape;3702;p48">
              <a:extLst>
                <a:ext uri="{FF2B5EF4-FFF2-40B4-BE49-F238E27FC236}">
                  <a16:creationId xmlns:a16="http://schemas.microsoft.com/office/drawing/2014/main" id="{1118FF14-4076-4DAF-1889-5C76491D2C76}"/>
                </a:ext>
              </a:extLst>
            </p:cNvPr>
            <p:cNvSpPr/>
            <p:nvPr/>
          </p:nvSpPr>
          <p:spPr>
            <a:xfrm>
              <a:off x="4467200" y="1018225"/>
              <a:ext cx="481825" cy="282350"/>
            </a:xfrm>
            <a:custGeom>
              <a:avLst/>
              <a:gdLst/>
              <a:ahLst/>
              <a:cxnLst/>
              <a:rect l="l" t="t" r="r" b="b"/>
              <a:pathLst>
                <a:path w="19273" h="11294" extrusionOk="0">
                  <a:moveTo>
                    <a:pt x="10723" y="2257"/>
                  </a:moveTo>
                  <a:cubicBezTo>
                    <a:pt x="11013" y="2257"/>
                    <a:pt x="11292" y="2483"/>
                    <a:pt x="11292" y="2823"/>
                  </a:cubicBezTo>
                  <a:cubicBezTo>
                    <a:pt x="11292" y="3136"/>
                    <a:pt x="11039" y="3389"/>
                    <a:pt x="10729" y="3389"/>
                  </a:cubicBezTo>
                  <a:cubicBezTo>
                    <a:pt x="10223" y="3389"/>
                    <a:pt x="9973" y="2781"/>
                    <a:pt x="10329" y="2423"/>
                  </a:cubicBezTo>
                  <a:cubicBezTo>
                    <a:pt x="10443" y="2308"/>
                    <a:pt x="10585" y="2257"/>
                    <a:pt x="10723" y="2257"/>
                  </a:cubicBezTo>
                  <a:close/>
                  <a:moveTo>
                    <a:pt x="14755" y="3389"/>
                  </a:moveTo>
                  <a:lnTo>
                    <a:pt x="14755" y="7906"/>
                  </a:lnTo>
                  <a:lnTo>
                    <a:pt x="13551" y="7906"/>
                  </a:lnTo>
                  <a:lnTo>
                    <a:pt x="13551" y="3389"/>
                  </a:lnTo>
                  <a:close/>
                  <a:moveTo>
                    <a:pt x="5083" y="2822"/>
                  </a:moveTo>
                  <a:cubicBezTo>
                    <a:pt x="5189" y="2822"/>
                    <a:pt x="5297" y="2853"/>
                    <a:pt x="5396" y="2920"/>
                  </a:cubicBezTo>
                  <a:lnTo>
                    <a:pt x="8784" y="5178"/>
                  </a:lnTo>
                  <a:cubicBezTo>
                    <a:pt x="9118" y="5401"/>
                    <a:pt x="9118" y="5892"/>
                    <a:pt x="8784" y="6117"/>
                  </a:cubicBezTo>
                  <a:lnTo>
                    <a:pt x="5396" y="8376"/>
                  </a:lnTo>
                  <a:cubicBezTo>
                    <a:pt x="5297" y="8442"/>
                    <a:pt x="5189" y="8472"/>
                    <a:pt x="5084" y="8472"/>
                  </a:cubicBezTo>
                  <a:cubicBezTo>
                    <a:pt x="4790" y="8472"/>
                    <a:pt x="4517" y="8239"/>
                    <a:pt x="4517" y="7906"/>
                  </a:cubicBezTo>
                  <a:lnTo>
                    <a:pt x="4517" y="3389"/>
                  </a:lnTo>
                  <a:cubicBezTo>
                    <a:pt x="4517" y="3057"/>
                    <a:pt x="4789" y="2822"/>
                    <a:pt x="5083" y="2822"/>
                  </a:cubicBezTo>
                  <a:close/>
                  <a:moveTo>
                    <a:pt x="18711" y="1"/>
                  </a:moveTo>
                  <a:cubicBezTo>
                    <a:pt x="18601" y="1"/>
                    <a:pt x="18491" y="33"/>
                    <a:pt x="18396" y="95"/>
                  </a:cubicBezTo>
                  <a:lnTo>
                    <a:pt x="15150" y="2260"/>
                  </a:lnTo>
                  <a:lnTo>
                    <a:pt x="13551" y="2260"/>
                  </a:lnTo>
                  <a:lnTo>
                    <a:pt x="13551" y="1694"/>
                  </a:lnTo>
                  <a:cubicBezTo>
                    <a:pt x="13548" y="926"/>
                    <a:pt x="13027" y="255"/>
                    <a:pt x="12283" y="62"/>
                  </a:cubicBezTo>
                  <a:cubicBezTo>
                    <a:pt x="11527" y="774"/>
                    <a:pt x="10560" y="1128"/>
                    <a:pt x="9594" y="1128"/>
                  </a:cubicBezTo>
                  <a:cubicBezTo>
                    <a:pt x="8599" y="1128"/>
                    <a:pt x="7604" y="752"/>
                    <a:pt x="6842" y="2"/>
                  </a:cubicBezTo>
                  <a:lnTo>
                    <a:pt x="6712" y="2"/>
                  </a:lnTo>
                  <a:cubicBezTo>
                    <a:pt x="5950" y="753"/>
                    <a:pt x="4955" y="1131"/>
                    <a:pt x="3959" y="1131"/>
                  </a:cubicBezTo>
                  <a:cubicBezTo>
                    <a:pt x="2993" y="1131"/>
                    <a:pt x="2026" y="775"/>
                    <a:pt x="1271" y="62"/>
                  </a:cubicBezTo>
                  <a:cubicBezTo>
                    <a:pt x="524" y="255"/>
                    <a:pt x="3" y="923"/>
                    <a:pt x="0" y="1694"/>
                  </a:cubicBezTo>
                  <a:lnTo>
                    <a:pt x="0" y="9598"/>
                  </a:lnTo>
                  <a:cubicBezTo>
                    <a:pt x="0" y="10535"/>
                    <a:pt x="759" y="11291"/>
                    <a:pt x="1696" y="11294"/>
                  </a:cubicBezTo>
                  <a:lnTo>
                    <a:pt x="11859" y="11294"/>
                  </a:lnTo>
                  <a:cubicBezTo>
                    <a:pt x="12792" y="11294"/>
                    <a:pt x="13551" y="10535"/>
                    <a:pt x="13551" y="9598"/>
                  </a:cubicBezTo>
                  <a:lnTo>
                    <a:pt x="13551" y="9035"/>
                  </a:lnTo>
                  <a:lnTo>
                    <a:pt x="15150" y="9035"/>
                  </a:lnTo>
                  <a:lnTo>
                    <a:pt x="18396" y="11197"/>
                  </a:lnTo>
                  <a:cubicBezTo>
                    <a:pt x="18494" y="11263"/>
                    <a:pt x="18602" y="11293"/>
                    <a:pt x="18707" y="11293"/>
                  </a:cubicBezTo>
                  <a:cubicBezTo>
                    <a:pt x="19000" y="11293"/>
                    <a:pt x="19272" y="11060"/>
                    <a:pt x="19272" y="10728"/>
                  </a:cubicBezTo>
                  <a:lnTo>
                    <a:pt x="19272" y="565"/>
                  </a:lnTo>
                  <a:cubicBezTo>
                    <a:pt x="19272" y="357"/>
                    <a:pt x="19158" y="164"/>
                    <a:pt x="18977" y="68"/>
                  </a:cubicBezTo>
                  <a:cubicBezTo>
                    <a:pt x="18894" y="23"/>
                    <a:pt x="18802" y="1"/>
                    <a:pt x="187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66" name="Google Shape;3703;p48">
              <a:extLst>
                <a:ext uri="{FF2B5EF4-FFF2-40B4-BE49-F238E27FC236}">
                  <a16:creationId xmlns:a16="http://schemas.microsoft.com/office/drawing/2014/main" id="{296AF561-ECA7-D1D3-9695-38496D04F5CA}"/>
                </a:ext>
              </a:extLst>
            </p:cNvPr>
            <p:cNvSpPr/>
            <p:nvPr/>
          </p:nvSpPr>
          <p:spPr>
            <a:xfrm>
              <a:off x="4608425" y="1129300"/>
              <a:ext cx="45125" cy="60175"/>
            </a:xfrm>
            <a:custGeom>
              <a:avLst/>
              <a:gdLst/>
              <a:ahLst/>
              <a:cxnLst/>
              <a:rect l="l" t="t" r="r" b="b"/>
              <a:pathLst>
                <a:path w="1805" h="2407" extrusionOk="0">
                  <a:moveTo>
                    <a:pt x="0" y="0"/>
                  </a:moveTo>
                  <a:lnTo>
                    <a:pt x="0" y="2406"/>
                  </a:lnTo>
                  <a:lnTo>
                    <a:pt x="1804" y="120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67" name="Google Shape;3704;p48">
              <a:extLst>
                <a:ext uri="{FF2B5EF4-FFF2-40B4-BE49-F238E27FC236}">
                  <a16:creationId xmlns:a16="http://schemas.microsoft.com/office/drawing/2014/main" id="{25554128-BC13-5C3B-A1D8-559C0D7F196E}"/>
                </a:ext>
              </a:extLst>
            </p:cNvPr>
            <p:cNvSpPr/>
            <p:nvPr/>
          </p:nvSpPr>
          <p:spPr>
            <a:xfrm>
              <a:off x="4495500" y="877100"/>
              <a:ext cx="141175" cy="141175"/>
            </a:xfrm>
            <a:custGeom>
              <a:avLst/>
              <a:gdLst/>
              <a:ahLst/>
              <a:cxnLst/>
              <a:rect l="l" t="t" r="r" b="b"/>
              <a:pathLst>
                <a:path w="5647" h="5647" extrusionOk="0">
                  <a:moveTo>
                    <a:pt x="2822" y="1"/>
                  </a:moveTo>
                  <a:cubicBezTo>
                    <a:pt x="1262" y="1"/>
                    <a:pt x="0" y="1262"/>
                    <a:pt x="0" y="2822"/>
                  </a:cubicBezTo>
                  <a:cubicBezTo>
                    <a:pt x="0" y="4382"/>
                    <a:pt x="1262" y="5647"/>
                    <a:pt x="2822" y="5647"/>
                  </a:cubicBezTo>
                  <a:cubicBezTo>
                    <a:pt x="4382" y="5647"/>
                    <a:pt x="5647" y="4382"/>
                    <a:pt x="5647" y="2822"/>
                  </a:cubicBezTo>
                  <a:cubicBezTo>
                    <a:pt x="5647" y="1262"/>
                    <a:pt x="4382" y="1"/>
                    <a:pt x="2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68" name="Google Shape;3705;p48">
              <a:extLst>
                <a:ext uri="{FF2B5EF4-FFF2-40B4-BE49-F238E27FC236}">
                  <a16:creationId xmlns:a16="http://schemas.microsoft.com/office/drawing/2014/main" id="{1EFB663C-DC58-7D68-0F2D-388B887788A7}"/>
                </a:ext>
              </a:extLst>
            </p:cNvPr>
            <p:cNvSpPr/>
            <p:nvPr/>
          </p:nvSpPr>
          <p:spPr>
            <a:xfrm>
              <a:off x="4636650" y="877100"/>
              <a:ext cx="141175" cy="141175"/>
            </a:xfrm>
            <a:custGeom>
              <a:avLst/>
              <a:gdLst/>
              <a:ahLst/>
              <a:cxnLst/>
              <a:rect l="l" t="t" r="r" b="b"/>
              <a:pathLst>
                <a:path w="5647" h="5647" extrusionOk="0">
                  <a:moveTo>
                    <a:pt x="2822" y="1"/>
                  </a:moveTo>
                  <a:cubicBezTo>
                    <a:pt x="1262" y="1"/>
                    <a:pt x="1" y="1262"/>
                    <a:pt x="1" y="2822"/>
                  </a:cubicBezTo>
                  <a:cubicBezTo>
                    <a:pt x="1" y="4382"/>
                    <a:pt x="1262" y="5647"/>
                    <a:pt x="2822" y="5647"/>
                  </a:cubicBezTo>
                  <a:cubicBezTo>
                    <a:pt x="4382" y="5647"/>
                    <a:pt x="5647" y="4382"/>
                    <a:pt x="5647" y="2822"/>
                  </a:cubicBezTo>
                  <a:cubicBezTo>
                    <a:pt x="5647" y="1262"/>
                    <a:pt x="4382" y="1"/>
                    <a:pt x="2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569" name="Google Shape;3706;p48">
            <a:extLst>
              <a:ext uri="{FF2B5EF4-FFF2-40B4-BE49-F238E27FC236}">
                <a16:creationId xmlns:a16="http://schemas.microsoft.com/office/drawing/2014/main" id="{4240459F-B11C-A42D-8F95-811190A2AEAC}"/>
              </a:ext>
            </a:extLst>
          </p:cNvPr>
          <p:cNvGrpSpPr/>
          <p:nvPr/>
        </p:nvGrpSpPr>
        <p:grpSpPr>
          <a:xfrm>
            <a:off x="4032901" y="2690066"/>
            <a:ext cx="444564" cy="425133"/>
            <a:chOff x="5045500" y="842250"/>
            <a:chExt cx="503875" cy="481850"/>
          </a:xfrm>
          <a:solidFill>
            <a:srgbClr val="054B99"/>
          </a:solidFill>
        </p:grpSpPr>
        <p:sp>
          <p:nvSpPr>
            <p:cNvPr id="4570" name="Google Shape;3707;p48">
              <a:extLst>
                <a:ext uri="{FF2B5EF4-FFF2-40B4-BE49-F238E27FC236}">
                  <a16:creationId xmlns:a16="http://schemas.microsoft.com/office/drawing/2014/main" id="{8DA3ED88-255D-7A19-97A3-7BAAC46B2701}"/>
                </a:ext>
              </a:extLst>
            </p:cNvPr>
            <p:cNvSpPr/>
            <p:nvPr/>
          </p:nvSpPr>
          <p:spPr>
            <a:xfrm>
              <a:off x="5045500" y="842250"/>
              <a:ext cx="503875" cy="481850"/>
            </a:xfrm>
            <a:custGeom>
              <a:avLst/>
              <a:gdLst/>
              <a:ahLst/>
              <a:cxnLst/>
              <a:rect l="l" t="t" r="r" b="b"/>
              <a:pathLst>
                <a:path w="20155" h="19274" extrusionOk="0">
                  <a:moveTo>
                    <a:pt x="12103" y="1130"/>
                  </a:moveTo>
                  <a:cubicBezTo>
                    <a:pt x="13694" y="1130"/>
                    <a:pt x="15284" y="1735"/>
                    <a:pt x="16496" y="2945"/>
                  </a:cubicBezTo>
                  <a:cubicBezTo>
                    <a:pt x="18917" y="5366"/>
                    <a:pt x="18917" y="9305"/>
                    <a:pt x="16496" y="11729"/>
                  </a:cubicBezTo>
                  <a:cubicBezTo>
                    <a:pt x="15286" y="12940"/>
                    <a:pt x="13695" y="13545"/>
                    <a:pt x="12104" y="13545"/>
                  </a:cubicBezTo>
                  <a:cubicBezTo>
                    <a:pt x="10514" y="13545"/>
                    <a:pt x="8923" y="12940"/>
                    <a:pt x="7712" y="11729"/>
                  </a:cubicBezTo>
                  <a:cubicBezTo>
                    <a:pt x="5288" y="9305"/>
                    <a:pt x="5288" y="5369"/>
                    <a:pt x="7712" y="2945"/>
                  </a:cubicBezTo>
                  <a:cubicBezTo>
                    <a:pt x="8923" y="1735"/>
                    <a:pt x="10513" y="1130"/>
                    <a:pt x="12103" y="1130"/>
                  </a:cubicBezTo>
                  <a:close/>
                  <a:moveTo>
                    <a:pt x="4918" y="13726"/>
                  </a:moveTo>
                  <a:lnTo>
                    <a:pt x="5716" y="14524"/>
                  </a:lnTo>
                  <a:lnTo>
                    <a:pt x="4918" y="15322"/>
                  </a:lnTo>
                  <a:lnTo>
                    <a:pt x="4120" y="14524"/>
                  </a:lnTo>
                  <a:lnTo>
                    <a:pt x="4918" y="13726"/>
                  </a:lnTo>
                  <a:close/>
                  <a:moveTo>
                    <a:pt x="12106" y="1"/>
                  </a:moveTo>
                  <a:cubicBezTo>
                    <a:pt x="10226" y="1"/>
                    <a:pt x="8345" y="717"/>
                    <a:pt x="6914" y="2147"/>
                  </a:cubicBezTo>
                  <a:cubicBezTo>
                    <a:pt x="4725" y="4333"/>
                    <a:pt x="4240" y="7516"/>
                    <a:pt x="5315" y="10133"/>
                  </a:cubicBezTo>
                  <a:lnTo>
                    <a:pt x="4518" y="10931"/>
                  </a:lnTo>
                  <a:cubicBezTo>
                    <a:pt x="4009" y="11434"/>
                    <a:pt x="3876" y="12208"/>
                    <a:pt x="4192" y="12852"/>
                  </a:cubicBezTo>
                  <a:lnTo>
                    <a:pt x="663" y="16382"/>
                  </a:lnTo>
                  <a:cubicBezTo>
                    <a:pt x="1" y="17044"/>
                    <a:pt x="1" y="18116"/>
                    <a:pt x="663" y="18778"/>
                  </a:cubicBezTo>
                  <a:cubicBezTo>
                    <a:pt x="994" y="19108"/>
                    <a:pt x="1428" y="19273"/>
                    <a:pt x="1862" y="19273"/>
                  </a:cubicBezTo>
                  <a:cubicBezTo>
                    <a:pt x="2295" y="19273"/>
                    <a:pt x="2729" y="19108"/>
                    <a:pt x="3060" y="18778"/>
                  </a:cubicBezTo>
                  <a:lnTo>
                    <a:pt x="6586" y="15249"/>
                  </a:lnTo>
                  <a:cubicBezTo>
                    <a:pt x="6820" y="15363"/>
                    <a:pt x="7071" y="15418"/>
                    <a:pt x="7320" y="15418"/>
                  </a:cubicBezTo>
                  <a:cubicBezTo>
                    <a:pt x="7757" y="15418"/>
                    <a:pt x="8188" y="15247"/>
                    <a:pt x="8510" y="14921"/>
                  </a:cubicBezTo>
                  <a:lnTo>
                    <a:pt x="9308" y="14126"/>
                  </a:lnTo>
                  <a:cubicBezTo>
                    <a:pt x="10192" y="14489"/>
                    <a:pt x="11145" y="14675"/>
                    <a:pt x="12104" y="14675"/>
                  </a:cubicBezTo>
                  <a:cubicBezTo>
                    <a:pt x="13962" y="14675"/>
                    <a:pt x="15843" y="13979"/>
                    <a:pt x="17294" y="12527"/>
                  </a:cubicBezTo>
                  <a:cubicBezTo>
                    <a:pt x="20155" y="9666"/>
                    <a:pt x="20155" y="5008"/>
                    <a:pt x="17294" y="2147"/>
                  </a:cubicBezTo>
                  <a:cubicBezTo>
                    <a:pt x="15864" y="716"/>
                    <a:pt x="13985" y="1"/>
                    <a:pt x="121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71" name="Google Shape;3708;p48">
              <a:extLst>
                <a:ext uri="{FF2B5EF4-FFF2-40B4-BE49-F238E27FC236}">
                  <a16:creationId xmlns:a16="http://schemas.microsoft.com/office/drawing/2014/main" id="{BDD64FC1-C74E-C8C4-2384-F393F466465A}"/>
                </a:ext>
              </a:extLst>
            </p:cNvPr>
            <p:cNvSpPr/>
            <p:nvPr/>
          </p:nvSpPr>
          <p:spPr>
            <a:xfrm>
              <a:off x="5221050" y="898625"/>
              <a:ext cx="254100" cy="254100"/>
            </a:xfrm>
            <a:custGeom>
              <a:avLst/>
              <a:gdLst/>
              <a:ahLst/>
              <a:cxnLst/>
              <a:rect l="l" t="t" r="r" b="b"/>
              <a:pathLst>
                <a:path w="10164" h="10164" extrusionOk="0">
                  <a:moveTo>
                    <a:pt x="5081" y="1"/>
                  </a:moveTo>
                  <a:cubicBezTo>
                    <a:pt x="2274" y="1"/>
                    <a:pt x="1" y="2274"/>
                    <a:pt x="1" y="5081"/>
                  </a:cubicBezTo>
                  <a:cubicBezTo>
                    <a:pt x="1" y="7887"/>
                    <a:pt x="2274" y="10164"/>
                    <a:pt x="5081" y="10164"/>
                  </a:cubicBezTo>
                  <a:cubicBezTo>
                    <a:pt x="7887" y="10164"/>
                    <a:pt x="10164" y="7887"/>
                    <a:pt x="10164" y="5081"/>
                  </a:cubicBezTo>
                  <a:cubicBezTo>
                    <a:pt x="10164" y="2274"/>
                    <a:pt x="7887" y="1"/>
                    <a:pt x="50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572" name="Google Shape;3709;p48">
            <a:extLst>
              <a:ext uri="{FF2B5EF4-FFF2-40B4-BE49-F238E27FC236}">
                <a16:creationId xmlns:a16="http://schemas.microsoft.com/office/drawing/2014/main" id="{706E358F-F68C-7B49-2931-243F0B91A4A4}"/>
              </a:ext>
            </a:extLst>
          </p:cNvPr>
          <p:cNvGrpSpPr/>
          <p:nvPr/>
        </p:nvGrpSpPr>
        <p:grpSpPr>
          <a:xfrm>
            <a:off x="4562762" y="2722920"/>
            <a:ext cx="422243" cy="359423"/>
            <a:chOff x="5645200" y="879425"/>
            <a:chExt cx="478575" cy="407375"/>
          </a:xfrm>
          <a:solidFill>
            <a:srgbClr val="054B99"/>
          </a:solidFill>
        </p:grpSpPr>
        <p:sp>
          <p:nvSpPr>
            <p:cNvPr id="4573" name="Google Shape;3710;p48">
              <a:extLst>
                <a:ext uri="{FF2B5EF4-FFF2-40B4-BE49-F238E27FC236}">
                  <a16:creationId xmlns:a16="http://schemas.microsoft.com/office/drawing/2014/main" id="{D9C842EA-F612-38F9-B8E0-56B295335890}"/>
                </a:ext>
              </a:extLst>
            </p:cNvPr>
            <p:cNvSpPr/>
            <p:nvPr/>
          </p:nvSpPr>
          <p:spPr>
            <a:xfrm>
              <a:off x="6004200" y="1075025"/>
              <a:ext cx="86075" cy="93450"/>
            </a:xfrm>
            <a:custGeom>
              <a:avLst/>
              <a:gdLst/>
              <a:ahLst/>
              <a:cxnLst/>
              <a:rect l="l" t="t" r="r" b="b"/>
              <a:pathLst>
                <a:path w="3443" h="3738" extrusionOk="0">
                  <a:moveTo>
                    <a:pt x="1" y="0"/>
                  </a:moveTo>
                  <a:lnTo>
                    <a:pt x="1" y="3737"/>
                  </a:lnTo>
                  <a:lnTo>
                    <a:pt x="1907" y="3737"/>
                  </a:lnTo>
                  <a:cubicBezTo>
                    <a:pt x="2157" y="3737"/>
                    <a:pt x="2377" y="3574"/>
                    <a:pt x="2449" y="3334"/>
                  </a:cubicBezTo>
                  <a:lnTo>
                    <a:pt x="344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74" name="Google Shape;3711;p48">
              <a:extLst>
                <a:ext uri="{FF2B5EF4-FFF2-40B4-BE49-F238E27FC236}">
                  <a16:creationId xmlns:a16="http://schemas.microsoft.com/office/drawing/2014/main" id="{64C54B61-6049-3615-DCFB-49121D6519E0}"/>
                </a:ext>
              </a:extLst>
            </p:cNvPr>
            <p:cNvSpPr/>
            <p:nvPr/>
          </p:nvSpPr>
          <p:spPr>
            <a:xfrm>
              <a:off x="5880900" y="953275"/>
              <a:ext cx="95100" cy="93525"/>
            </a:xfrm>
            <a:custGeom>
              <a:avLst/>
              <a:gdLst/>
              <a:ahLst/>
              <a:cxnLst/>
              <a:rect l="l" t="t" r="r" b="b"/>
              <a:pathLst>
                <a:path w="3804" h="3741" extrusionOk="0">
                  <a:moveTo>
                    <a:pt x="0" y="1"/>
                  </a:moveTo>
                  <a:lnTo>
                    <a:pt x="0" y="3741"/>
                  </a:lnTo>
                  <a:lnTo>
                    <a:pt x="3804" y="3741"/>
                  </a:lnTo>
                  <a:lnTo>
                    <a:pt x="38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75" name="Google Shape;3712;p48">
              <a:extLst>
                <a:ext uri="{FF2B5EF4-FFF2-40B4-BE49-F238E27FC236}">
                  <a16:creationId xmlns:a16="http://schemas.microsoft.com/office/drawing/2014/main" id="{1986A659-ACC5-8425-D8BC-728537D2EAB1}"/>
                </a:ext>
              </a:extLst>
            </p:cNvPr>
            <p:cNvSpPr/>
            <p:nvPr/>
          </p:nvSpPr>
          <p:spPr>
            <a:xfrm>
              <a:off x="6004200" y="953275"/>
              <a:ext cx="119575" cy="93525"/>
            </a:xfrm>
            <a:custGeom>
              <a:avLst/>
              <a:gdLst/>
              <a:ahLst/>
              <a:cxnLst/>
              <a:rect l="l" t="t" r="r" b="b"/>
              <a:pathLst>
                <a:path w="4783" h="3741" extrusionOk="0">
                  <a:moveTo>
                    <a:pt x="1" y="1"/>
                  </a:moveTo>
                  <a:lnTo>
                    <a:pt x="1" y="3741"/>
                  </a:lnTo>
                  <a:lnTo>
                    <a:pt x="3777" y="3741"/>
                  </a:lnTo>
                  <a:lnTo>
                    <a:pt x="4674" y="727"/>
                  </a:lnTo>
                  <a:cubicBezTo>
                    <a:pt x="4783" y="365"/>
                    <a:pt x="4512" y="1"/>
                    <a:pt x="4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76" name="Google Shape;3713;p48">
              <a:extLst>
                <a:ext uri="{FF2B5EF4-FFF2-40B4-BE49-F238E27FC236}">
                  <a16:creationId xmlns:a16="http://schemas.microsoft.com/office/drawing/2014/main" id="{2FDB9947-52F2-DA2F-AC6F-B04330E8FB3F}"/>
                </a:ext>
              </a:extLst>
            </p:cNvPr>
            <p:cNvSpPr/>
            <p:nvPr/>
          </p:nvSpPr>
          <p:spPr>
            <a:xfrm>
              <a:off x="5880900" y="1075025"/>
              <a:ext cx="95100" cy="93450"/>
            </a:xfrm>
            <a:custGeom>
              <a:avLst/>
              <a:gdLst/>
              <a:ahLst/>
              <a:cxnLst/>
              <a:rect l="l" t="t" r="r" b="b"/>
              <a:pathLst>
                <a:path w="3804" h="3738" extrusionOk="0">
                  <a:moveTo>
                    <a:pt x="0" y="0"/>
                  </a:moveTo>
                  <a:lnTo>
                    <a:pt x="0" y="3737"/>
                  </a:lnTo>
                  <a:lnTo>
                    <a:pt x="3804" y="3737"/>
                  </a:lnTo>
                  <a:lnTo>
                    <a:pt x="38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77" name="Google Shape;3714;p48">
              <a:extLst>
                <a:ext uri="{FF2B5EF4-FFF2-40B4-BE49-F238E27FC236}">
                  <a16:creationId xmlns:a16="http://schemas.microsoft.com/office/drawing/2014/main" id="{FF79787A-601B-5F35-F76E-B9B47EF060CC}"/>
                </a:ext>
              </a:extLst>
            </p:cNvPr>
            <p:cNvSpPr/>
            <p:nvPr/>
          </p:nvSpPr>
          <p:spPr>
            <a:xfrm>
              <a:off x="5645200" y="879425"/>
              <a:ext cx="207500" cy="167375"/>
            </a:xfrm>
            <a:custGeom>
              <a:avLst/>
              <a:gdLst/>
              <a:ahLst/>
              <a:cxnLst/>
              <a:rect l="l" t="t" r="r" b="b"/>
              <a:pathLst>
                <a:path w="8300" h="6695" extrusionOk="0">
                  <a:moveTo>
                    <a:pt x="563" y="1"/>
                  </a:moveTo>
                  <a:cubicBezTo>
                    <a:pt x="253" y="1"/>
                    <a:pt x="0" y="254"/>
                    <a:pt x="0" y="564"/>
                  </a:cubicBezTo>
                  <a:cubicBezTo>
                    <a:pt x="0" y="877"/>
                    <a:pt x="253" y="1130"/>
                    <a:pt x="563" y="1130"/>
                  </a:cubicBezTo>
                  <a:lnTo>
                    <a:pt x="2403" y="1130"/>
                  </a:lnTo>
                  <a:lnTo>
                    <a:pt x="3159" y="3672"/>
                  </a:lnTo>
                  <a:cubicBezTo>
                    <a:pt x="3162" y="3678"/>
                    <a:pt x="3162" y="3687"/>
                    <a:pt x="3165" y="3696"/>
                  </a:cubicBezTo>
                  <a:lnTo>
                    <a:pt x="4059" y="6695"/>
                  </a:lnTo>
                  <a:lnTo>
                    <a:pt x="8299" y="6695"/>
                  </a:lnTo>
                  <a:lnTo>
                    <a:pt x="8299" y="2955"/>
                  </a:lnTo>
                  <a:lnTo>
                    <a:pt x="4123" y="2955"/>
                  </a:lnTo>
                  <a:lnTo>
                    <a:pt x="3364" y="404"/>
                  </a:lnTo>
                  <a:cubicBezTo>
                    <a:pt x="3295" y="163"/>
                    <a:pt x="3072" y="1"/>
                    <a:pt x="2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78" name="Google Shape;3715;p48">
              <a:extLst>
                <a:ext uri="{FF2B5EF4-FFF2-40B4-BE49-F238E27FC236}">
                  <a16:creationId xmlns:a16="http://schemas.microsoft.com/office/drawing/2014/main" id="{E15F2EBF-1D0A-499D-DCD4-A58409FC5095}"/>
                </a:ext>
              </a:extLst>
            </p:cNvPr>
            <p:cNvSpPr/>
            <p:nvPr/>
          </p:nvSpPr>
          <p:spPr>
            <a:xfrm>
              <a:off x="5722500" y="1075025"/>
              <a:ext cx="370875" cy="211775"/>
            </a:xfrm>
            <a:custGeom>
              <a:avLst/>
              <a:gdLst/>
              <a:ahLst/>
              <a:cxnLst/>
              <a:rect l="l" t="t" r="r" b="b"/>
              <a:pathLst>
                <a:path w="14835" h="8471" extrusionOk="0">
                  <a:moveTo>
                    <a:pt x="1305" y="0"/>
                  </a:moveTo>
                  <a:lnTo>
                    <a:pt x="2082" y="2614"/>
                  </a:lnTo>
                  <a:cubicBezTo>
                    <a:pt x="901" y="2701"/>
                    <a:pt x="1" y="3704"/>
                    <a:pt x="40" y="4887"/>
                  </a:cubicBezTo>
                  <a:cubicBezTo>
                    <a:pt x="82" y="6071"/>
                    <a:pt x="1049" y="7010"/>
                    <a:pt x="2232" y="7019"/>
                  </a:cubicBezTo>
                  <a:lnTo>
                    <a:pt x="2795" y="7019"/>
                  </a:lnTo>
                  <a:cubicBezTo>
                    <a:pt x="3045" y="7878"/>
                    <a:pt x="3834" y="8471"/>
                    <a:pt x="4731" y="8471"/>
                  </a:cubicBezTo>
                  <a:cubicBezTo>
                    <a:pt x="5629" y="8471"/>
                    <a:pt x="6418" y="7878"/>
                    <a:pt x="6671" y="7019"/>
                  </a:cubicBezTo>
                  <a:lnTo>
                    <a:pt x="9667" y="7019"/>
                  </a:lnTo>
                  <a:cubicBezTo>
                    <a:pt x="9917" y="7878"/>
                    <a:pt x="10709" y="8471"/>
                    <a:pt x="11606" y="8471"/>
                  </a:cubicBezTo>
                  <a:cubicBezTo>
                    <a:pt x="12500" y="8471"/>
                    <a:pt x="13292" y="7878"/>
                    <a:pt x="13542" y="7019"/>
                  </a:cubicBezTo>
                  <a:lnTo>
                    <a:pt x="14271" y="7019"/>
                  </a:lnTo>
                  <a:cubicBezTo>
                    <a:pt x="14581" y="7019"/>
                    <a:pt x="14834" y="6766"/>
                    <a:pt x="14834" y="6453"/>
                  </a:cubicBezTo>
                  <a:cubicBezTo>
                    <a:pt x="14834" y="6140"/>
                    <a:pt x="14581" y="5890"/>
                    <a:pt x="14271" y="5890"/>
                  </a:cubicBezTo>
                  <a:lnTo>
                    <a:pt x="13542" y="5890"/>
                  </a:lnTo>
                  <a:cubicBezTo>
                    <a:pt x="13292" y="5029"/>
                    <a:pt x="12500" y="4436"/>
                    <a:pt x="11606" y="4436"/>
                  </a:cubicBezTo>
                  <a:cubicBezTo>
                    <a:pt x="10709" y="4436"/>
                    <a:pt x="9917" y="5029"/>
                    <a:pt x="9667" y="5890"/>
                  </a:cubicBezTo>
                  <a:lnTo>
                    <a:pt x="6671" y="5890"/>
                  </a:lnTo>
                  <a:cubicBezTo>
                    <a:pt x="6418" y="5029"/>
                    <a:pt x="5629" y="4436"/>
                    <a:pt x="4731" y="4436"/>
                  </a:cubicBezTo>
                  <a:cubicBezTo>
                    <a:pt x="3834" y="4436"/>
                    <a:pt x="3045" y="5029"/>
                    <a:pt x="2792" y="5890"/>
                  </a:cubicBezTo>
                  <a:lnTo>
                    <a:pt x="2232" y="5890"/>
                  </a:lnTo>
                  <a:cubicBezTo>
                    <a:pt x="1639" y="5890"/>
                    <a:pt x="1157" y="5408"/>
                    <a:pt x="1157" y="4815"/>
                  </a:cubicBezTo>
                  <a:cubicBezTo>
                    <a:pt x="1157" y="4219"/>
                    <a:pt x="1639" y="3737"/>
                    <a:pt x="2232" y="3737"/>
                  </a:cubicBezTo>
                  <a:lnTo>
                    <a:pt x="5207" y="3737"/>
                  </a:lnTo>
                  <a:lnTo>
                    <a:pt x="52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579" name="Google Shape;3716;p48">
            <a:extLst>
              <a:ext uri="{FF2B5EF4-FFF2-40B4-BE49-F238E27FC236}">
                <a16:creationId xmlns:a16="http://schemas.microsoft.com/office/drawing/2014/main" id="{6552DEDE-0EB5-9C0E-DFCA-883C95A6F00C}"/>
              </a:ext>
            </a:extLst>
          </p:cNvPr>
          <p:cNvGrpSpPr/>
          <p:nvPr/>
        </p:nvGrpSpPr>
        <p:grpSpPr>
          <a:xfrm>
            <a:off x="5109197" y="2690077"/>
            <a:ext cx="373651" cy="425111"/>
            <a:chOff x="6264525" y="842250"/>
            <a:chExt cx="423500" cy="481825"/>
          </a:xfrm>
          <a:solidFill>
            <a:srgbClr val="054B99"/>
          </a:solidFill>
        </p:grpSpPr>
        <p:sp>
          <p:nvSpPr>
            <p:cNvPr id="4580" name="Google Shape;3717;p48">
              <a:extLst>
                <a:ext uri="{FF2B5EF4-FFF2-40B4-BE49-F238E27FC236}">
                  <a16:creationId xmlns:a16="http://schemas.microsoft.com/office/drawing/2014/main" id="{5C32BA0F-9746-8F45-F119-6E732B7FA7AF}"/>
                </a:ext>
              </a:extLst>
            </p:cNvPr>
            <p:cNvSpPr/>
            <p:nvPr/>
          </p:nvSpPr>
          <p:spPr>
            <a:xfrm>
              <a:off x="6264525" y="1033450"/>
              <a:ext cx="135300" cy="266450"/>
            </a:xfrm>
            <a:custGeom>
              <a:avLst/>
              <a:gdLst/>
              <a:ahLst/>
              <a:cxnLst/>
              <a:rect l="l" t="t" r="r" b="b"/>
              <a:pathLst>
                <a:path w="5412" h="10658" extrusionOk="0">
                  <a:moveTo>
                    <a:pt x="1" y="1"/>
                  </a:moveTo>
                  <a:lnTo>
                    <a:pt x="1" y="9932"/>
                  </a:lnTo>
                  <a:cubicBezTo>
                    <a:pt x="1" y="10182"/>
                    <a:pt x="61" y="10429"/>
                    <a:pt x="169" y="10658"/>
                  </a:cubicBezTo>
                  <a:lnTo>
                    <a:pt x="5412" y="5415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81" name="Google Shape;3718;p48">
              <a:extLst>
                <a:ext uri="{FF2B5EF4-FFF2-40B4-BE49-F238E27FC236}">
                  <a16:creationId xmlns:a16="http://schemas.microsoft.com/office/drawing/2014/main" id="{BEB954F0-B8A5-9172-EF33-D7C1694BEC76}"/>
                </a:ext>
              </a:extLst>
            </p:cNvPr>
            <p:cNvSpPr/>
            <p:nvPr/>
          </p:nvSpPr>
          <p:spPr>
            <a:xfrm>
              <a:off x="6552700" y="1033450"/>
              <a:ext cx="135325" cy="266450"/>
            </a:xfrm>
            <a:custGeom>
              <a:avLst/>
              <a:gdLst/>
              <a:ahLst/>
              <a:cxnLst/>
              <a:rect l="l" t="t" r="r" b="b"/>
              <a:pathLst>
                <a:path w="5413" h="10658" extrusionOk="0">
                  <a:moveTo>
                    <a:pt x="5412" y="1"/>
                  </a:moveTo>
                  <a:lnTo>
                    <a:pt x="1" y="5415"/>
                  </a:lnTo>
                  <a:lnTo>
                    <a:pt x="5243" y="10658"/>
                  </a:lnTo>
                  <a:cubicBezTo>
                    <a:pt x="5352" y="10429"/>
                    <a:pt x="5412" y="10182"/>
                    <a:pt x="5412" y="9932"/>
                  </a:cubicBezTo>
                  <a:lnTo>
                    <a:pt x="541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82" name="Google Shape;3719;p48">
              <a:extLst>
                <a:ext uri="{FF2B5EF4-FFF2-40B4-BE49-F238E27FC236}">
                  <a16:creationId xmlns:a16="http://schemas.microsoft.com/office/drawing/2014/main" id="{07553876-3FEE-0C98-81FE-98357D864BD2}"/>
                </a:ext>
              </a:extLst>
            </p:cNvPr>
            <p:cNvSpPr/>
            <p:nvPr/>
          </p:nvSpPr>
          <p:spPr>
            <a:xfrm>
              <a:off x="6462150" y="985275"/>
              <a:ext cx="28025" cy="28250"/>
            </a:xfrm>
            <a:custGeom>
              <a:avLst/>
              <a:gdLst/>
              <a:ahLst/>
              <a:cxnLst/>
              <a:rect l="l" t="t" r="r" b="b"/>
              <a:pathLst>
                <a:path w="1121" h="1130" extrusionOk="0">
                  <a:moveTo>
                    <a:pt x="566" y="1"/>
                  </a:moveTo>
                  <a:cubicBezTo>
                    <a:pt x="253" y="1"/>
                    <a:pt x="0" y="254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955" y="1130"/>
                    <a:pt x="1060" y="862"/>
                    <a:pt x="1120" y="528"/>
                  </a:cubicBezTo>
                  <a:cubicBezTo>
                    <a:pt x="1102" y="233"/>
                    <a:pt x="862" y="4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83" name="Google Shape;3720;p48">
              <a:extLst>
                <a:ext uri="{FF2B5EF4-FFF2-40B4-BE49-F238E27FC236}">
                  <a16:creationId xmlns:a16="http://schemas.microsoft.com/office/drawing/2014/main" id="{BC913A90-F52B-51AC-55E8-553B1E18445E}"/>
                </a:ext>
              </a:extLst>
            </p:cNvPr>
            <p:cNvSpPr/>
            <p:nvPr/>
          </p:nvSpPr>
          <p:spPr>
            <a:xfrm>
              <a:off x="6288775" y="1182900"/>
              <a:ext cx="375075" cy="141175"/>
            </a:xfrm>
            <a:custGeom>
              <a:avLst/>
              <a:gdLst/>
              <a:ahLst/>
              <a:cxnLst/>
              <a:rect l="l" t="t" r="r" b="b"/>
              <a:pathLst>
                <a:path w="15003" h="5647" extrusionOk="0">
                  <a:moveTo>
                    <a:pt x="5475" y="0"/>
                  </a:moveTo>
                  <a:lnTo>
                    <a:pt x="0" y="5478"/>
                  </a:lnTo>
                  <a:cubicBezTo>
                    <a:pt x="226" y="5586"/>
                    <a:pt x="473" y="5646"/>
                    <a:pt x="726" y="5646"/>
                  </a:cubicBezTo>
                  <a:lnTo>
                    <a:pt x="14277" y="5646"/>
                  </a:lnTo>
                  <a:cubicBezTo>
                    <a:pt x="14527" y="5646"/>
                    <a:pt x="14774" y="5586"/>
                    <a:pt x="15002" y="5478"/>
                  </a:cubicBezTo>
                  <a:lnTo>
                    <a:pt x="95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84" name="Google Shape;3721;p48">
              <a:extLst>
                <a:ext uri="{FF2B5EF4-FFF2-40B4-BE49-F238E27FC236}">
                  <a16:creationId xmlns:a16="http://schemas.microsoft.com/office/drawing/2014/main" id="{B7EC821C-3122-C71D-DC2E-83F588E73D3B}"/>
                </a:ext>
              </a:extLst>
            </p:cNvPr>
            <p:cNvSpPr/>
            <p:nvPr/>
          </p:nvSpPr>
          <p:spPr>
            <a:xfrm>
              <a:off x="6278675" y="965325"/>
              <a:ext cx="42350" cy="84725"/>
            </a:xfrm>
            <a:custGeom>
              <a:avLst/>
              <a:gdLst/>
              <a:ahLst/>
              <a:cxnLst/>
              <a:rect l="l" t="t" r="r" b="b"/>
              <a:pathLst>
                <a:path w="1694" h="3389" extrusionOk="0">
                  <a:moveTo>
                    <a:pt x="1693" y="1"/>
                  </a:moveTo>
                  <a:lnTo>
                    <a:pt x="1" y="1693"/>
                  </a:lnTo>
                  <a:lnTo>
                    <a:pt x="1693" y="3388"/>
                  </a:lnTo>
                  <a:lnTo>
                    <a:pt x="169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85" name="Google Shape;3722;p48">
              <a:extLst>
                <a:ext uri="{FF2B5EF4-FFF2-40B4-BE49-F238E27FC236}">
                  <a16:creationId xmlns:a16="http://schemas.microsoft.com/office/drawing/2014/main" id="{D3542DF2-8768-CA9E-3185-C1C21B654CAD}"/>
                </a:ext>
              </a:extLst>
            </p:cNvPr>
            <p:cNvSpPr/>
            <p:nvPr/>
          </p:nvSpPr>
          <p:spPr>
            <a:xfrm>
              <a:off x="6631525" y="965325"/>
              <a:ext cx="42400" cy="84725"/>
            </a:xfrm>
            <a:custGeom>
              <a:avLst/>
              <a:gdLst/>
              <a:ahLst/>
              <a:cxnLst/>
              <a:rect l="l" t="t" r="r" b="b"/>
              <a:pathLst>
                <a:path w="1696" h="3389" extrusionOk="0">
                  <a:moveTo>
                    <a:pt x="1" y="1"/>
                  </a:moveTo>
                  <a:lnTo>
                    <a:pt x="1" y="3388"/>
                  </a:lnTo>
                  <a:lnTo>
                    <a:pt x="1696" y="1693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86" name="Google Shape;3723;p48">
              <a:extLst>
                <a:ext uri="{FF2B5EF4-FFF2-40B4-BE49-F238E27FC236}">
                  <a16:creationId xmlns:a16="http://schemas.microsoft.com/office/drawing/2014/main" id="{9A5A63DA-5D1F-DB60-9796-F8A4171D2142}"/>
                </a:ext>
              </a:extLst>
            </p:cNvPr>
            <p:cNvSpPr/>
            <p:nvPr/>
          </p:nvSpPr>
          <p:spPr>
            <a:xfrm>
              <a:off x="6349225" y="842250"/>
              <a:ext cx="254100" cy="312425"/>
            </a:xfrm>
            <a:custGeom>
              <a:avLst/>
              <a:gdLst/>
              <a:ahLst/>
              <a:cxnLst/>
              <a:rect l="l" t="t" r="r" b="b"/>
              <a:pathLst>
                <a:path w="10164" h="12497" extrusionOk="0">
                  <a:moveTo>
                    <a:pt x="5081" y="2333"/>
                  </a:moveTo>
                  <a:cubicBezTo>
                    <a:pt x="5779" y="2333"/>
                    <a:pt x="6477" y="2518"/>
                    <a:pt x="7098" y="2885"/>
                  </a:cubicBezTo>
                  <a:cubicBezTo>
                    <a:pt x="8299" y="3596"/>
                    <a:pt x="9034" y="4891"/>
                    <a:pt x="9034" y="6288"/>
                  </a:cubicBezTo>
                  <a:cubicBezTo>
                    <a:pt x="9034" y="7293"/>
                    <a:pt x="8207" y="7981"/>
                    <a:pt x="7335" y="7981"/>
                  </a:cubicBezTo>
                  <a:cubicBezTo>
                    <a:pt x="6947" y="7981"/>
                    <a:pt x="6550" y="7845"/>
                    <a:pt x="6213" y="7540"/>
                  </a:cubicBezTo>
                  <a:cubicBezTo>
                    <a:pt x="5894" y="7824"/>
                    <a:pt x="5492" y="7968"/>
                    <a:pt x="5089" y="7968"/>
                  </a:cubicBezTo>
                  <a:cubicBezTo>
                    <a:pt x="4739" y="7968"/>
                    <a:pt x="4388" y="7860"/>
                    <a:pt x="4090" y="7640"/>
                  </a:cubicBezTo>
                  <a:cubicBezTo>
                    <a:pt x="3448" y="7170"/>
                    <a:pt x="3222" y="6315"/>
                    <a:pt x="3551" y="5589"/>
                  </a:cubicBezTo>
                  <a:cubicBezTo>
                    <a:pt x="3826" y="4973"/>
                    <a:pt x="4435" y="4593"/>
                    <a:pt x="5087" y="4593"/>
                  </a:cubicBezTo>
                  <a:cubicBezTo>
                    <a:pt x="5205" y="4593"/>
                    <a:pt x="5325" y="4606"/>
                    <a:pt x="5445" y="4632"/>
                  </a:cubicBezTo>
                  <a:cubicBezTo>
                    <a:pt x="6225" y="4800"/>
                    <a:pt x="6779" y="5490"/>
                    <a:pt x="6776" y="6288"/>
                  </a:cubicBezTo>
                  <a:cubicBezTo>
                    <a:pt x="6776" y="6660"/>
                    <a:pt x="7058" y="6846"/>
                    <a:pt x="7340" y="6846"/>
                  </a:cubicBezTo>
                  <a:cubicBezTo>
                    <a:pt x="7623" y="6846"/>
                    <a:pt x="7905" y="6660"/>
                    <a:pt x="7905" y="6288"/>
                  </a:cubicBezTo>
                  <a:cubicBezTo>
                    <a:pt x="7905" y="5288"/>
                    <a:pt x="7378" y="4367"/>
                    <a:pt x="6520" y="3858"/>
                  </a:cubicBezTo>
                  <a:cubicBezTo>
                    <a:pt x="6076" y="3595"/>
                    <a:pt x="5578" y="3463"/>
                    <a:pt x="5080" y="3463"/>
                  </a:cubicBezTo>
                  <a:cubicBezTo>
                    <a:pt x="4614" y="3463"/>
                    <a:pt x="4147" y="3578"/>
                    <a:pt x="3725" y="3810"/>
                  </a:cubicBezTo>
                  <a:cubicBezTo>
                    <a:pt x="2849" y="4288"/>
                    <a:pt x="2295" y="5195"/>
                    <a:pt x="2262" y="6191"/>
                  </a:cubicBezTo>
                  <a:cubicBezTo>
                    <a:pt x="2226" y="7188"/>
                    <a:pt x="2723" y="8128"/>
                    <a:pt x="3563" y="8667"/>
                  </a:cubicBezTo>
                  <a:cubicBezTo>
                    <a:pt x="4023" y="8960"/>
                    <a:pt x="4541" y="9107"/>
                    <a:pt x="5077" y="9107"/>
                  </a:cubicBezTo>
                  <a:cubicBezTo>
                    <a:pt x="5519" y="9107"/>
                    <a:pt x="5973" y="9007"/>
                    <a:pt x="6414" y="8805"/>
                  </a:cubicBezTo>
                  <a:cubicBezTo>
                    <a:pt x="6502" y="8765"/>
                    <a:pt x="6585" y="8746"/>
                    <a:pt x="6664" y="8746"/>
                  </a:cubicBezTo>
                  <a:cubicBezTo>
                    <a:pt x="7191" y="8746"/>
                    <a:pt x="7476" y="9559"/>
                    <a:pt x="6884" y="9832"/>
                  </a:cubicBezTo>
                  <a:cubicBezTo>
                    <a:pt x="6300" y="10100"/>
                    <a:pt x="5685" y="10239"/>
                    <a:pt x="5077" y="10239"/>
                  </a:cubicBezTo>
                  <a:cubicBezTo>
                    <a:pt x="4340" y="10239"/>
                    <a:pt x="3611" y="10036"/>
                    <a:pt x="2954" y="9615"/>
                  </a:cubicBezTo>
                  <a:cubicBezTo>
                    <a:pt x="1777" y="8865"/>
                    <a:pt x="1084" y="7546"/>
                    <a:pt x="1133" y="6152"/>
                  </a:cubicBezTo>
                  <a:cubicBezTo>
                    <a:pt x="1178" y="4755"/>
                    <a:pt x="1958" y="3490"/>
                    <a:pt x="3183" y="2819"/>
                  </a:cubicBezTo>
                  <a:cubicBezTo>
                    <a:pt x="3775" y="2494"/>
                    <a:pt x="4429" y="2333"/>
                    <a:pt x="5081" y="2333"/>
                  </a:cubicBezTo>
                  <a:close/>
                  <a:moveTo>
                    <a:pt x="618" y="0"/>
                  </a:moveTo>
                  <a:cubicBezTo>
                    <a:pt x="277" y="0"/>
                    <a:pt x="0" y="277"/>
                    <a:pt x="0" y="618"/>
                  </a:cubicBezTo>
                  <a:lnTo>
                    <a:pt x="0" y="9441"/>
                  </a:lnTo>
                  <a:lnTo>
                    <a:pt x="3057" y="12497"/>
                  </a:lnTo>
                  <a:lnTo>
                    <a:pt x="7107" y="12497"/>
                  </a:lnTo>
                  <a:lnTo>
                    <a:pt x="10163" y="9441"/>
                  </a:lnTo>
                  <a:lnTo>
                    <a:pt x="10163" y="723"/>
                  </a:lnTo>
                  <a:cubicBezTo>
                    <a:pt x="10163" y="326"/>
                    <a:pt x="9838" y="0"/>
                    <a:pt x="9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587" name="Google Shape;3724;p48">
            <a:extLst>
              <a:ext uri="{FF2B5EF4-FFF2-40B4-BE49-F238E27FC236}">
                <a16:creationId xmlns:a16="http://schemas.microsoft.com/office/drawing/2014/main" id="{977D4303-9016-A004-ACDE-AC7574DF82BD}"/>
              </a:ext>
            </a:extLst>
          </p:cNvPr>
          <p:cNvGrpSpPr/>
          <p:nvPr/>
        </p:nvGrpSpPr>
        <p:grpSpPr>
          <a:xfrm>
            <a:off x="370421" y="3209669"/>
            <a:ext cx="425111" cy="425111"/>
            <a:chOff x="900750" y="1436075"/>
            <a:chExt cx="481825" cy="481825"/>
          </a:xfrm>
          <a:solidFill>
            <a:srgbClr val="054B99"/>
          </a:solidFill>
        </p:grpSpPr>
        <p:sp>
          <p:nvSpPr>
            <p:cNvPr id="4588" name="Google Shape;3725;p48">
              <a:extLst>
                <a:ext uri="{FF2B5EF4-FFF2-40B4-BE49-F238E27FC236}">
                  <a16:creationId xmlns:a16="http://schemas.microsoft.com/office/drawing/2014/main" id="{2A315704-5C92-B345-D5DC-EE77C2916FB7}"/>
                </a:ext>
              </a:extLst>
            </p:cNvPr>
            <p:cNvSpPr/>
            <p:nvPr/>
          </p:nvSpPr>
          <p:spPr>
            <a:xfrm>
              <a:off x="900750" y="1627500"/>
              <a:ext cx="481825" cy="290400"/>
            </a:xfrm>
            <a:custGeom>
              <a:avLst/>
              <a:gdLst/>
              <a:ahLst/>
              <a:cxnLst/>
              <a:rect l="l" t="t" r="r" b="b"/>
              <a:pathLst>
                <a:path w="19273" h="11616" extrusionOk="0">
                  <a:moveTo>
                    <a:pt x="0" y="1"/>
                  </a:moveTo>
                  <a:lnTo>
                    <a:pt x="0" y="9920"/>
                  </a:lnTo>
                  <a:cubicBezTo>
                    <a:pt x="0" y="10856"/>
                    <a:pt x="759" y="11612"/>
                    <a:pt x="1696" y="11615"/>
                  </a:cubicBezTo>
                  <a:lnTo>
                    <a:pt x="17580" y="11615"/>
                  </a:lnTo>
                  <a:cubicBezTo>
                    <a:pt x="18513" y="11612"/>
                    <a:pt x="19272" y="10856"/>
                    <a:pt x="19272" y="9920"/>
                  </a:cubicBezTo>
                  <a:lnTo>
                    <a:pt x="19272" y="1"/>
                  </a:lnTo>
                  <a:lnTo>
                    <a:pt x="9977" y="6948"/>
                  </a:lnTo>
                  <a:cubicBezTo>
                    <a:pt x="9877" y="7020"/>
                    <a:pt x="9760" y="7059"/>
                    <a:pt x="9636" y="7059"/>
                  </a:cubicBezTo>
                  <a:cubicBezTo>
                    <a:pt x="9513" y="7059"/>
                    <a:pt x="9395" y="7020"/>
                    <a:pt x="9299" y="6948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89" name="Google Shape;3726;p48">
              <a:extLst>
                <a:ext uri="{FF2B5EF4-FFF2-40B4-BE49-F238E27FC236}">
                  <a16:creationId xmlns:a16="http://schemas.microsoft.com/office/drawing/2014/main" id="{29F4FFB5-BAA6-6968-4F3E-0FA4E2536170}"/>
                </a:ext>
              </a:extLst>
            </p:cNvPr>
            <p:cNvSpPr/>
            <p:nvPr/>
          </p:nvSpPr>
          <p:spPr>
            <a:xfrm>
              <a:off x="1296950" y="1549900"/>
              <a:ext cx="71550" cy="105850"/>
            </a:xfrm>
            <a:custGeom>
              <a:avLst/>
              <a:gdLst/>
              <a:ahLst/>
              <a:cxnLst/>
              <a:rect l="l" t="t" r="r" b="b"/>
              <a:pathLst>
                <a:path w="2862" h="4234" extrusionOk="0">
                  <a:moveTo>
                    <a:pt x="0" y="0"/>
                  </a:moveTo>
                  <a:lnTo>
                    <a:pt x="0" y="4234"/>
                  </a:lnTo>
                  <a:lnTo>
                    <a:pt x="2861" y="211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90" name="Google Shape;3727;p48">
              <a:extLst>
                <a:ext uri="{FF2B5EF4-FFF2-40B4-BE49-F238E27FC236}">
                  <a16:creationId xmlns:a16="http://schemas.microsoft.com/office/drawing/2014/main" id="{1F712D84-869E-C331-BD45-4666B7C8218E}"/>
                </a:ext>
              </a:extLst>
            </p:cNvPr>
            <p:cNvSpPr/>
            <p:nvPr/>
          </p:nvSpPr>
          <p:spPr>
            <a:xfrm>
              <a:off x="914900" y="1549900"/>
              <a:ext cx="71550" cy="105850"/>
            </a:xfrm>
            <a:custGeom>
              <a:avLst/>
              <a:gdLst/>
              <a:ahLst/>
              <a:cxnLst/>
              <a:rect l="l" t="t" r="r" b="b"/>
              <a:pathLst>
                <a:path w="2862" h="4234" extrusionOk="0">
                  <a:moveTo>
                    <a:pt x="2861" y="0"/>
                  </a:moveTo>
                  <a:lnTo>
                    <a:pt x="0" y="2117"/>
                  </a:lnTo>
                  <a:lnTo>
                    <a:pt x="2861" y="4234"/>
                  </a:lnTo>
                  <a:lnTo>
                    <a:pt x="286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91" name="Google Shape;3728;p48">
              <a:extLst>
                <a:ext uri="{FF2B5EF4-FFF2-40B4-BE49-F238E27FC236}">
                  <a16:creationId xmlns:a16="http://schemas.microsoft.com/office/drawing/2014/main" id="{AD9EAB3C-0332-5B88-93FF-093A769A3A21}"/>
                </a:ext>
              </a:extLst>
            </p:cNvPr>
            <p:cNvSpPr/>
            <p:nvPr/>
          </p:nvSpPr>
          <p:spPr>
            <a:xfrm>
              <a:off x="1014650" y="1436075"/>
              <a:ext cx="254100" cy="336150"/>
            </a:xfrm>
            <a:custGeom>
              <a:avLst/>
              <a:gdLst/>
              <a:ahLst/>
              <a:cxnLst/>
              <a:rect l="l" t="t" r="r" b="b"/>
              <a:pathLst>
                <a:path w="10164" h="13446" extrusionOk="0">
                  <a:moveTo>
                    <a:pt x="8468" y="3424"/>
                  </a:moveTo>
                  <a:cubicBezTo>
                    <a:pt x="8781" y="3424"/>
                    <a:pt x="9031" y="3677"/>
                    <a:pt x="9031" y="3990"/>
                  </a:cubicBezTo>
                  <a:cubicBezTo>
                    <a:pt x="9031" y="4300"/>
                    <a:pt x="8781" y="4553"/>
                    <a:pt x="8468" y="4553"/>
                  </a:cubicBezTo>
                  <a:lnTo>
                    <a:pt x="1693" y="4553"/>
                  </a:lnTo>
                  <a:cubicBezTo>
                    <a:pt x="1379" y="4553"/>
                    <a:pt x="1130" y="4300"/>
                    <a:pt x="1130" y="3990"/>
                  </a:cubicBezTo>
                  <a:cubicBezTo>
                    <a:pt x="1130" y="3677"/>
                    <a:pt x="1379" y="3424"/>
                    <a:pt x="1693" y="3424"/>
                  </a:cubicBezTo>
                  <a:close/>
                  <a:moveTo>
                    <a:pt x="8468" y="5682"/>
                  </a:moveTo>
                  <a:cubicBezTo>
                    <a:pt x="8781" y="5682"/>
                    <a:pt x="9031" y="5935"/>
                    <a:pt x="9031" y="6248"/>
                  </a:cubicBezTo>
                  <a:cubicBezTo>
                    <a:pt x="9031" y="6559"/>
                    <a:pt x="8781" y="6812"/>
                    <a:pt x="8468" y="6812"/>
                  </a:cubicBezTo>
                  <a:lnTo>
                    <a:pt x="1693" y="6812"/>
                  </a:lnTo>
                  <a:cubicBezTo>
                    <a:pt x="1379" y="6812"/>
                    <a:pt x="1130" y="6559"/>
                    <a:pt x="1130" y="6248"/>
                  </a:cubicBezTo>
                  <a:cubicBezTo>
                    <a:pt x="1130" y="5935"/>
                    <a:pt x="1379" y="5682"/>
                    <a:pt x="1693" y="5682"/>
                  </a:cubicBezTo>
                  <a:close/>
                  <a:moveTo>
                    <a:pt x="5080" y="7941"/>
                  </a:moveTo>
                  <a:cubicBezTo>
                    <a:pt x="5393" y="7941"/>
                    <a:pt x="5643" y="8194"/>
                    <a:pt x="5643" y="8507"/>
                  </a:cubicBezTo>
                  <a:cubicBezTo>
                    <a:pt x="5643" y="8817"/>
                    <a:pt x="5393" y="9070"/>
                    <a:pt x="5080" y="9070"/>
                  </a:cubicBezTo>
                  <a:lnTo>
                    <a:pt x="1693" y="9070"/>
                  </a:lnTo>
                  <a:cubicBezTo>
                    <a:pt x="1379" y="9070"/>
                    <a:pt x="1130" y="8817"/>
                    <a:pt x="1130" y="8507"/>
                  </a:cubicBezTo>
                  <a:cubicBezTo>
                    <a:pt x="1130" y="8194"/>
                    <a:pt x="1379" y="7941"/>
                    <a:pt x="1693" y="7941"/>
                  </a:cubicBezTo>
                  <a:close/>
                  <a:moveTo>
                    <a:pt x="563" y="0"/>
                  </a:moveTo>
                  <a:cubicBezTo>
                    <a:pt x="250" y="0"/>
                    <a:pt x="0" y="250"/>
                    <a:pt x="0" y="563"/>
                  </a:cubicBezTo>
                  <a:lnTo>
                    <a:pt x="0" y="9636"/>
                  </a:lnTo>
                  <a:lnTo>
                    <a:pt x="5080" y="13445"/>
                  </a:lnTo>
                  <a:lnTo>
                    <a:pt x="10163" y="9636"/>
                  </a:lnTo>
                  <a:lnTo>
                    <a:pt x="10163" y="563"/>
                  </a:lnTo>
                  <a:cubicBezTo>
                    <a:pt x="10163" y="250"/>
                    <a:pt x="9910" y="0"/>
                    <a:pt x="95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592" name="Google Shape;3729;p48">
            <a:extLst>
              <a:ext uri="{FF2B5EF4-FFF2-40B4-BE49-F238E27FC236}">
                <a16:creationId xmlns:a16="http://schemas.microsoft.com/office/drawing/2014/main" id="{82603954-B73C-56D3-641D-CE812F0FE700}"/>
              </a:ext>
            </a:extLst>
          </p:cNvPr>
          <p:cNvGrpSpPr/>
          <p:nvPr/>
        </p:nvGrpSpPr>
        <p:grpSpPr>
          <a:xfrm>
            <a:off x="894016" y="3285215"/>
            <a:ext cx="425111" cy="274017"/>
            <a:chOff x="1492675" y="1520750"/>
            <a:chExt cx="481825" cy="310575"/>
          </a:xfrm>
          <a:solidFill>
            <a:srgbClr val="054B99"/>
          </a:solidFill>
        </p:grpSpPr>
        <p:sp>
          <p:nvSpPr>
            <p:cNvPr id="4593" name="Google Shape;3730;p48">
              <a:extLst>
                <a:ext uri="{FF2B5EF4-FFF2-40B4-BE49-F238E27FC236}">
                  <a16:creationId xmlns:a16="http://schemas.microsoft.com/office/drawing/2014/main" id="{198E37A4-A2B2-2D30-D98E-D37467022AF8}"/>
                </a:ext>
              </a:extLst>
            </p:cNvPr>
            <p:cNvSpPr/>
            <p:nvPr/>
          </p:nvSpPr>
          <p:spPr>
            <a:xfrm>
              <a:off x="1492675" y="1540400"/>
              <a:ext cx="481825" cy="290925"/>
            </a:xfrm>
            <a:custGeom>
              <a:avLst/>
              <a:gdLst/>
              <a:ahLst/>
              <a:cxnLst/>
              <a:rect l="l" t="t" r="r" b="b"/>
              <a:pathLst>
                <a:path w="19273" h="11637" extrusionOk="0">
                  <a:moveTo>
                    <a:pt x="266" y="1"/>
                  </a:moveTo>
                  <a:cubicBezTo>
                    <a:pt x="91" y="272"/>
                    <a:pt x="1" y="585"/>
                    <a:pt x="1" y="907"/>
                  </a:cubicBezTo>
                  <a:lnTo>
                    <a:pt x="1" y="9941"/>
                  </a:lnTo>
                  <a:cubicBezTo>
                    <a:pt x="1" y="10877"/>
                    <a:pt x="757" y="11633"/>
                    <a:pt x="1693" y="11636"/>
                  </a:cubicBezTo>
                  <a:lnTo>
                    <a:pt x="17577" y="11636"/>
                  </a:lnTo>
                  <a:cubicBezTo>
                    <a:pt x="18514" y="11633"/>
                    <a:pt x="19270" y="10877"/>
                    <a:pt x="19273" y="9941"/>
                  </a:cubicBezTo>
                  <a:lnTo>
                    <a:pt x="19273" y="907"/>
                  </a:lnTo>
                  <a:cubicBezTo>
                    <a:pt x="19270" y="585"/>
                    <a:pt x="19176" y="272"/>
                    <a:pt x="19005" y="1"/>
                  </a:cubicBezTo>
                  <a:lnTo>
                    <a:pt x="9974" y="7005"/>
                  </a:lnTo>
                  <a:cubicBezTo>
                    <a:pt x="9873" y="7080"/>
                    <a:pt x="9754" y="7118"/>
                    <a:pt x="9635" y="7118"/>
                  </a:cubicBezTo>
                  <a:cubicBezTo>
                    <a:pt x="9516" y="7118"/>
                    <a:pt x="9397" y="7080"/>
                    <a:pt x="9296" y="7005"/>
                  </a:cubicBezTo>
                  <a:lnTo>
                    <a:pt x="2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94" name="Google Shape;3731;p48">
              <a:extLst>
                <a:ext uri="{FF2B5EF4-FFF2-40B4-BE49-F238E27FC236}">
                  <a16:creationId xmlns:a16="http://schemas.microsoft.com/office/drawing/2014/main" id="{3BD8CD02-695F-DB86-BFD0-E7F526C500D8}"/>
                </a:ext>
              </a:extLst>
            </p:cNvPr>
            <p:cNvSpPr/>
            <p:nvPr/>
          </p:nvSpPr>
          <p:spPr>
            <a:xfrm>
              <a:off x="1522575" y="1520750"/>
              <a:ext cx="421975" cy="165800"/>
            </a:xfrm>
            <a:custGeom>
              <a:avLst/>
              <a:gdLst/>
              <a:ahLst/>
              <a:cxnLst/>
              <a:rect l="l" t="t" r="r" b="b"/>
              <a:pathLst>
                <a:path w="16879" h="6632" extrusionOk="0">
                  <a:moveTo>
                    <a:pt x="497" y="1"/>
                  </a:moveTo>
                  <a:cubicBezTo>
                    <a:pt x="328" y="1"/>
                    <a:pt x="160" y="31"/>
                    <a:pt x="0" y="82"/>
                  </a:cubicBezTo>
                  <a:lnTo>
                    <a:pt x="8441" y="6631"/>
                  </a:lnTo>
                  <a:lnTo>
                    <a:pt x="16878" y="82"/>
                  </a:lnTo>
                  <a:cubicBezTo>
                    <a:pt x="16719" y="31"/>
                    <a:pt x="16550" y="1"/>
                    <a:pt x="163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595" name="Google Shape;3732;p48">
            <a:extLst>
              <a:ext uri="{FF2B5EF4-FFF2-40B4-BE49-F238E27FC236}">
                <a16:creationId xmlns:a16="http://schemas.microsoft.com/office/drawing/2014/main" id="{D1F78772-E02C-AE56-0E6E-910ADA03A5FB}"/>
              </a:ext>
            </a:extLst>
          </p:cNvPr>
          <p:cNvGrpSpPr/>
          <p:nvPr/>
        </p:nvGrpSpPr>
        <p:grpSpPr>
          <a:xfrm>
            <a:off x="1405017" y="3209647"/>
            <a:ext cx="441500" cy="425155"/>
            <a:chOff x="2071000" y="1435025"/>
            <a:chExt cx="500400" cy="481875"/>
          </a:xfrm>
          <a:solidFill>
            <a:srgbClr val="054B99"/>
          </a:solidFill>
        </p:grpSpPr>
        <p:sp>
          <p:nvSpPr>
            <p:cNvPr id="4596" name="Google Shape;3733;p48">
              <a:extLst>
                <a:ext uri="{FF2B5EF4-FFF2-40B4-BE49-F238E27FC236}">
                  <a16:creationId xmlns:a16="http://schemas.microsoft.com/office/drawing/2014/main" id="{AD29E549-E4D4-2FBA-748D-BFAF4DD5EA9A}"/>
                </a:ext>
              </a:extLst>
            </p:cNvPr>
            <p:cNvSpPr/>
            <p:nvPr/>
          </p:nvSpPr>
          <p:spPr>
            <a:xfrm>
              <a:off x="2425125" y="1718700"/>
              <a:ext cx="146275" cy="141750"/>
            </a:xfrm>
            <a:custGeom>
              <a:avLst/>
              <a:gdLst/>
              <a:ahLst/>
              <a:cxnLst/>
              <a:rect l="l" t="t" r="r" b="b"/>
              <a:pathLst>
                <a:path w="5851" h="5670" extrusionOk="0">
                  <a:moveTo>
                    <a:pt x="1598" y="0"/>
                  </a:moveTo>
                  <a:cubicBezTo>
                    <a:pt x="1159" y="0"/>
                    <a:pt x="720" y="160"/>
                    <a:pt x="401" y="481"/>
                  </a:cubicBezTo>
                  <a:lnTo>
                    <a:pt x="0" y="879"/>
                  </a:lnTo>
                  <a:lnTo>
                    <a:pt x="4791" y="5669"/>
                  </a:lnTo>
                  <a:lnTo>
                    <a:pt x="5191" y="5272"/>
                  </a:lnTo>
                  <a:cubicBezTo>
                    <a:pt x="5851" y="4610"/>
                    <a:pt x="5851" y="3538"/>
                    <a:pt x="5191" y="2875"/>
                  </a:cubicBezTo>
                  <a:lnTo>
                    <a:pt x="2795" y="481"/>
                  </a:lnTo>
                  <a:cubicBezTo>
                    <a:pt x="2475" y="160"/>
                    <a:pt x="2036" y="0"/>
                    <a:pt x="15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97" name="Google Shape;3734;p48">
              <a:extLst>
                <a:ext uri="{FF2B5EF4-FFF2-40B4-BE49-F238E27FC236}">
                  <a16:creationId xmlns:a16="http://schemas.microsoft.com/office/drawing/2014/main" id="{F7E1C013-F8C5-E20F-9625-A23A036FF4EC}"/>
                </a:ext>
              </a:extLst>
            </p:cNvPr>
            <p:cNvSpPr/>
            <p:nvPr/>
          </p:nvSpPr>
          <p:spPr>
            <a:xfrm>
              <a:off x="2071000" y="1477850"/>
              <a:ext cx="453125" cy="439050"/>
            </a:xfrm>
            <a:custGeom>
              <a:avLst/>
              <a:gdLst/>
              <a:ahLst/>
              <a:cxnLst/>
              <a:rect l="l" t="t" r="r" b="b"/>
              <a:pathLst>
                <a:path w="18125" h="17562" extrusionOk="0">
                  <a:moveTo>
                    <a:pt x="2057" y="0"/>
                  </a:moveTo>
                  <a:cubicBezTo>
                    <a:pt x="0" y="2397"/>
                    <a:pt x="81" y="6008"/>
                    <a:pt x="2352" y="8278"/>
                  </a:cubicBezTo>
                  <a:lnTo>
                    <a:pt x="9847" y="15776"/>
                  </a:lnTo>
                  <a:cubicBezTo>
                    <a:pt x="11008" y="16937"/>
                    <a:pt x="12564" y="17561"/>
                    <a:pt x="14149" y="17561"/>
                  </a:cubicBezTo>
                  <a:cubicBezTo>
                    <a:pt x="15535" y="17561"/>
                    <a:pt x="16943" y="17083"/>
                    <a:pt x="18125" y="16068"/>
                  </a:cubicBezTo>
                  <a:lnTo>
                    <a:pt x="13346" y="11289"/>
                  </a:lnTo>
                  <a:cubicBezTo>
                    <a:pt x="13108" y="11473"/>
                    <a:pt x="12823" y="11568"/>
                    <a:pt x="12540" y="11568"/>
                  </a:cubicBezTo>
                  <a:cubicBezTo>
                    <a:pt x="12221" y="11568"/>
                    <a:pt x="11904" y="11448"/>
                    <a:pt x="11660" y="11202"/>
                  </a:cubicBezTo>
                  <a:lnTo>
                    <a:pt x="6926" y="6465"/>
                  </a:lnTo>
                  <a:cubicBezTo>
                    <a:pt x="6462" y="6002"/>
                    <a:pt x="6447" y="5282"/>
                    <a:pt x="6839" y="4779"/>
                  </a:cubicBezTo>
                  <a:lnTo>
                    <a:pt x="20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98" name="Google Shape;3735;p48">
              <a:extLst>
                <a:ext uri="{FF2B5EF4-FFF2-40B4-BE49-F238E27FC236}">
                  <a16:creationId xmlns:a16="http://schemas.microsoft.com/office/drawing/2014/main" id="{8FE19C18-19E4-B2EA-A307-BABBE373878F}"/>
                </a:ext>
              </a:extLst>
            </p:cNvPr>
            <p:cNvSpPr/>
            <p:nvPr/>
          </p:nvSpPr>
          <p:spPr>
            <a:xfrm>
              <a:off x="2141600" y="1435025"/>
              <a:ext cx="146300" cy="141850"/>
            </a:xfrm>
            <a:custGeom>
              <a:avLst/>
              <a:gdLst/>
              <a:ahLst/>
              <a:cxnLst/>
              <a:rect l="l" t="t" r="r" b="b"/>
              <a:pathLst>
                <a:path w="5852" h="5674" extrusionOk="0">
                  <a:moveTo>
                    <a:pt x="1597" y="1"/>
                  </a:moveTo>
                  <a:cubicBezTo>
                    <a:pt x="1158" y="1"/>
                    <a:pt x="719" y="161"/>
                    <a:pt x="398" y="482"/>
                  </a:cubicBezTo>
                  <a:lnTo>
                    <a:pt x="1" y="882"/>
                  </a:lnTo>
                  <a:lnTo>
                    <a:pt x="4792" y="5673"/>
                  </a:lnTo>
                  <a:lnTo>
                    <a:pt x="5189" y="5273"/>
                  </a:lnTo>
                  <a:cubicBezTo>
                    <a:pt x="5852" y="4610"/>
                    <a:pt x="5852" y="3538"/>
                    <a:pt x="5189" y="2879"/>
                  </a:cubicBezTo>
                  <a:lnTo>
                    <a:pt x="2795" y="482"/>
                  </a:lnTo>
                  <a:cubicBezTo>
                    <a:pt x="2474" y="161"/>
                    <a:pt x="2036" y="1"/>
                    <a:pt x="15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599" name="Google Shape;3736;p48">
            <a:extLst>
              <a:ext uri="{FF2B5EF4-FFF2-40B4-BE49-F238E27FC236}">
                <a16:creationId xmlns:a16="http://schemas.microsoft.com/office/drawing/2014/main" id="{AB02233C-0E00-9B15-D724-D5BA27182B4D}"/>
              </a:ext>
            </a:extLst>
          </p:cNvPr>
          <p:cNvGrpSpPr/>
          <p:nvPr/>
        </p:nvGrpSpPr>
        <p:grpSpPr>
          <a:xfrm>
            <a:off x="1941540" y="3235753"/>
            <a:ext cx="440925" cy="372945"/>
            <a:chOff x="2678350" y="1464650"/>
            <a:chExt cx="499750" cy="422700"/>
          </a:xfrm>
          <a:solidFill>
            <a:srgbClr val="054B99"/>
          </a:solidFill>
        </p:grpSpPr>
        <p:sp>
          <p:nvSpPr>
            <p:cNvPr id="4600" name="Google Shape;3737;p48">
              <a:extLst>
                <a:ext uri="{FF2B5EF4-FFF2-40B4-BE49-F238E27FC236}">
                  <a16:creationId xmlns:a16="http://schemas.microsoft.com/office/drawing/2014/main" id="{7F6D9058-C9BF-06A1-045A-E0BF259B8788}"/>
                </a:ext>
              </a:extLst>
            </p:cNvPr>
            <p:cNvSpPr/>
            <p:nvPr/>
          </p:nvSpPr>
          <p:spPr>
            <a:xfrm>
              <a:off x="3081050" y="1542700"/>
              <a:ext cx="97050" cy="267350"/>
            </a:xfrm>
            <a:custGeom>
              <a:avLst/>
              <a:gdLst/>
              <a:ahLst/>
              <a:cxnLst/>
              <a:rect l="l" t="t" r="r" b="b"/>
              <a:pathLst>
                <a:path w="3882" h="10694" extrusionOk="0">
                  <a:moveTo>
                    <a:pt x="618" y="0"/>
                  </a:moveTo>
                  <a:cubicBezTo>
                    <a:pt x="474" y="0"/>
                    <a:pt x="329" y="55"/>
                    <a:pt x="220" y="165"/>
                  </a:cubicBezTo>
                  <a:cubicBezTo>
                    <a:pt x="3" y="384"/>
                    <a:pt x="0" y="737"/>
                    <a:pt x="214" y="957"/>
                  </a:cubicBezTo>
                  <a:cubicBezTo>
                    <a:pt x="2650" y="3375"/>
                    <a:pt x="2650" y="7316"/>
                    <a:pt x="214" y="9737"/>
                  </a:cubicBezTo>
                  <a:cubicBezTo>
                    <a:pt x="0" y="9957"/>
                    <a:pt x="3" y="10310"/>
                    <a:pt x="220" y="10526"/>
                  </a:cubicBezTo>
                  <a:cubicBezTo>
                    <a:pt x="330" y="10638"/>
                    <a:pt x="475" y="10693"/>
                    <a:pt x="620" y="10693"/>
                  </a:cubicBezTo>
                  <a:cubicBezTo>
                    <a:pt x="761" y="10693"/>
                    <a:pt x="902" y="10641"/>
                    <a:pt x="1012" y="10535"/>
                  </a:cubicBezTo>
                  <a:cubicBezTo>
                    <a:pt x="3882" y="7672"/>
                    <a:pt x="3882" y="3022"/>
                    <a:pt x="1012" y="159"/>
                  </a:cubicBezTo>
                  <a:cubicBezTo>
                    <a:pt x="902" y="53"/>
                    <a:pt x="760" y="0"/>
                    <a:pt x="6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01" name="Google Shape;3738;p48">
              <a:extLst>
                <a:ext uri="{FF2B5EF4-FFF2-40B4-BE49-F238E27FC236}">
                  <a16:creationId xmlns:a16="http://schemas.microsoft.com/office/drawing/2014/main" id="{236E995E-8261-001A-C04F-B137028A9727}"/>
                </a:ext>
              </a:extLst>
            </p:cNvPr>
            <p:cNvSpPr/>
            <p:nvPr/>
          </p:nvSpPr>
          <p:spPr>
            <a:xfrm>
              <a:off x="3041000" y="1582600"/>
              <a:ext cx="75075" cy="187725"/>
            </a:xfrm>
            <a:custGeom>
              <a:avLst/>
              <a:gdLst/>
              <a:ahLst/>
              <a:cxnLst/>
              <a:rect l="l" t="t" r="r" b="b"/>
              <a:pathLst>
                <a:path w="3003" h="7509" extrusionOk="0">
                  <a:moveTo>
                    <a:pt x="626" y="0"/>
                  </a:moveTo>
                  <a:cubicBezTo>
                    <a:pt x="482" y="0"/>
                    <a:pt x="337" y="55"/>
                    <a:pt x="226" y="165"/>
                  </a:cubicBezTo>
                  <a:cubicBezTo>
                    <a:pt x="9" y="381"/>
                    <a:pt x="6" y="734"/>
                    <a:pt x="220" y="957"/>
                  </a:cubicBezTo>
                  <a:cubicBezTo>
                    <a:pt x="1774" y="2495"/>
                    <a:pt x="1774" y="5007"/>
                    <a:pt x="220" y="6545"/>
                  </a:cubicBezTo>
                  <a:cubicBezTo>
                    <a:pt x="0" y="6765"/>
                    <a:pt x="0" y="7124"/>
                    <a:pt x="220" y="7343"/>
                  </a:cubicBezTo>
                  <a:cubicBezTo>
                    <a:pt x="330" y="7453"/>
                    <a:pt x="474" y="7508"/>
                    <a:pt x="619" y="7508"/>
                  </a:cubicBezTo>
                  <a:cubicBezTo>
                    <a:pt x="763" y="7508"/>
                    <a:pt x="908" y="7453"/>
                    <a:pt x="1018" y="7343"/>
                  </a:cubicBezTo>
                  <a:cubicBezTo>
                    <a:pt x="3002" y="5359"/>
                    <a:pt x="3002" y="2143"/>
                    <a:pt x="1018" y="159"/>
                  </a:cubicBezTo>
                  <a:cubicBezTo>
                    <a:pt x="909" y="53"/>
                    <a:pt x="768" y="0"/>
                    <a:pt x="6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02" name="Google Shape;3739;p48">
              <a:extLst>
                <a:ext uri="{FF2B5EF4-FFF2-40B4-BE49-F238E27FC236}">
                  <a16:creationId xmlns:a16="http://schemas.microsoft.com/office/drawing/2014/main" id="{83C15B73-CE4D-1934-878A-5314088E0801}"/>
                </a:ext>
              </a:extLst>
            </p:cNvPr>
            <p:cNvSpPr/>
            <p:nvPr/>
          </p:nvSpPr>
          <p:spPr>
            <a:xfrm>
              <a:off x="2678350" y="1464650"/>
              <a:ext cx="339700" cy="422700"/>
            </a:xfrm>
            <a:custGeom>
              <a:avLst/>
              <a:gdLst/>
              <a:ahLst/>
              <a:cxnLst/>
              <a:rect l="l" t="t" r="r" b="b"/>
              <a:pathLst>
                <a:path w="13588" h="16908" extrusionOk="0">
                  <a:moveTo>
                    <a:pt x="5683" y="5632"/>
                  </a:moveTo>
                  <a:lnTo>
                    <a:pt x="5683" y="11278"/>
                  </a:lnTo>
                  <a:lnTo>
                    <a:pt x="3952" y="11278"/>
                  </a:lnTo>
                  <a:cubicBezTo>
                    <a:pt x="3638" y="11278"/>
                    <a:pt x="3389" y="11026"/>
                    <a:pt x="3389" y="10712"/>
                  </a:cubicBezTo>
                  <a:lnTo>
                    <a:pt x="3389" y="6195"/>
                  </a:lnTo>
                  <a:cubicBezTo>
                    <a:pt x="3389" y="5882"/>
                    <a:pt x="3638" y="5632"/>
                    <a:pt x="3952" y="5632"/>
                  </a:cubicBezTo>
                  <a:close/>
                  <a:moveTo>
                    <a:pt x="11895" y="1115"/>
                  </a:moveTo>
                  <a:cubicBezTo>
                    <a:pt x="12206" y="1115"/>
                    <a:pt x="12458" y="1365"/>
                    <a:pt x="12458" y="1679"/>
                  </a:cubicBezTo>
                  <a:lnTo>
                    <a:pt x="12458" y="15229"/>
                  </a:lnTo>
                  <a:cubicBezTo>
                    <a:pt x="12458" y="15542"/>
                    <a:pt x="12206" y="15792"/>
                    <a:pt x="11895" y="15792"/>
                  </a:cubicBezTo>
                  <a:cubicBezTo>
                    <a:pt x="11582" y="15792"/>
                    <a:pt x="11329" y="15542"/>
                    <a:pt x="11329" y="15229"/>
                  </a:cubicBezTo>
                  <a:lnTo>
                    <a:pt x="11329" y="1679"/>
                  </a:lnTo>
                  <a:cubicBezTo>
                    <a:pt x="11329" y="1365"/>
                    <a:pt x="11582" y="1115"/>
                    <a:pt x="11895" y="1115"/>
                  </a:cubicBezTo>
                  <a:close/>
                  <a:moveTo>
                    <a:pt x="11892" y="0"/>
                  </a:moveTo>
                  <a:cubicBezTo>
                    <a:pt x="11090" y="0"/>
                    <a:pt x="10386" y="570"/>
                    <a:pt x="10230" y="1374"/>
                  </a:cubicBezTo>
                  <a:lnTo>
                    <a:pt x="6060" y="4503"/>
                  </a:lnTo>
                  <a:lnTo>
                    <a:pt x="3952" y="4503"/>
                  </a:lnTo>
                  <a:cubicBezTo>
                    <a:pt x="3235" y="4503"/>
                    <a:pt x="2600" y="4955"/>
                    <a:pt x="2362" y="5632"/>
                  </a:cubicBezTo>
                  <a:lnTo>
                    <a:pt x="1693" y="5632"/>
                  </a:lnTo>
                  <a:cubicBezTo>
                    <a:pt x="757" y="5632"/>
                    <a:pt x="1" y="6388"/>
                    <a:pt x="1" y="7325"/>
                  </a:cubicBezTo>
                  <a:lnTo>
                    <a:pt x="1" y="9583"/>
                  </a:lnTo>
                  <a:cubicBezTo>
                    <a:pt x="1" y="10520"/>
                    <a:pt x="757" y="11275"/>
                    <a:pt x="1693" y="11278"/>
                  </a:cubicBezTo>
                  <a:lnTo>
                    <a:pt x="2362" y="11278"/>
                  </a:lnTo>
                  <a:cubicBezTo>
                    <a:pt x="2600" y="11953"/>
                    <a:pt x="3235" y="12405"/>
                    <a:pt x="3952" y="12408"/>
                  </a:cubicBezTo>
                  <a:lnTo>
                    <a:pt x="6060" y="12408"/>
                  </a:lnTo>
                  <a:lnTo>
                    <a:pt x="10230" y="15533"/>
                  </a:lnTo>
                  <a:cubicBezTo>
                    <a:pt x="10386" y="16336"/>
                    <a:pt x="11087" y="16908"/>
                    <a:pt x="11888" y="16908"/>
                  </a:cubicBezTo>
                  <a:cubicBezTo>
                    <a:pt x="11940" y="16908"/>
                    <a:pt x="11993" y="16905"/>
                    <a:pt x="12046" y="16900"/>
                  </a:cubicBezTo>
                  <a:cubicBezTo>
                    <a:pt x="12913" y="16822"/>
                    <a:pt x="13582" y="16099"/>
                    <a:pt x="13588" y="15229"/>
                  </a:cubicBezTo>
                  <a:lnTo>
                    <a:pt x="13588" y="1679"/>
                  </a:lnTo>
                  <a:cubicBezTo>
                    <a:pt x="13579" y="808"/>
                    <a:pt x="12913" y="86"/>
                    <a:pt x="12046" y="7"/>
                  </a:cubicBezTo>
                  <a:cubicBezTo>
                    <a:pt x="11994" y="3"/>
                    <a:pt x="11943" y="0"/>
                    <a:pt x="118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603" name="Google Shape;3740;p48">
            <a:extLst>
              <a:ext uri="{FF2B5EF4-FFF2-40B4-BE49-F238E27FC236}">
                <a16:creationId xmlns:a16="http://schemas.microsoft.com/office/drawing/2014/main" id="{12253F4E-FD51-6AC3-64EA-6EEB1CDD32D6}"/>
              </a:ext>
            </a:extLst>
          </p:cNvPr>
          <p:cNvGrpSpPr/>
          <p:nvPr/>
        </p:nvGrpSpPr>
        <p:grpSpPr>
          <a:xfrm>
            <a:off x="2472260" y="3209669"/>
            <a:ext cx="425111" cy="425111"/>
            <a:chOff x="3271200" y="1435075"/>
            <a:chExt cx="481825" cy="481825"/>
          </a:xfrm>
          <a:solidFill>
            <a:srgbClr val="054B99"/>
          </a:solidFill>
        </p:grpSpPr>
        <p:sp>
          <p:nvSpPr>
            <p:cNvPr id="4604" name="Google Shape;3741;p48">
              <a:extLst>
                <a:ext uri="{FF2B5EF4-FFF2-40B4-BE49-F238E27FC236}">
                  <a16:creationId xmlns:a16="http://schemas.microsoft.com/office/drawing/2014/main" id="{6BB9ACD1-2B1C-4B89-0281-A33BB913849B}"/>
                </a:ext>
              </a:extLst>
            </p:cNvPr>
            <p:cNvSpPr/>
            <p:nvPr/>
          </p:nvSpPr>
          <p:spPr>
            <a:xfrm>
              <a:off x="3271200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597" y="2259"/>
                  </a:moveTo>
                  <a:cubicBezTo>
                    <a:pt x="13635" y="2259"/>
                    <a:pt x="17014" y="5545"/>
                    <a:pt x="17014" y="9601"/>
                  </a:cubicBezTo>
                  <a:cubicBezTo>
                    <a:pt x="17014" y="13636"/>
                    <a:pt x="13654" y="17014"/>
                    <a:pt x="9597" y="17014"/>
                  </a:cubicBezTo>
                  <a:cubicBezTo>
                    <a:pt x="5562" y="17014"/>
                    <a:pt x="2259" y="13654"/>
                    <a:pt x="2259" y="9601"/>
                  </a:cubicBezTo>
                  <a:cubicBezTo>
                    <a:pt x="2259" y="5563"/>
                    <a:pt x="5541" y="2259"/>
                    <a:pt x="9597" y="2259"/>
                  </a:cubicBezTo>
                  <a:close/>
                  <a:moveTo>
                    <a:pt x="9597" y="1"/>
                  </a:moveTo>
                  <a:cubicBezTo>
                    <a:pt x="4304" y="1"/>
                    <a:pt x="0" y="4307"/>
                    <a:pt x="0" y="9601"/>
                  </a:cubicBezTo>
                  <a:cubicBezTo>
                    <a:pt x="0" y="14892"/>
                    <a:pt x="4304" y="19273"/>
                    <a:pt x="9597" y="19273"/>
                  </a:cubicBezTo>
                  <a:cubicBezTo>
                    <a:pt x="14891" y="19273"/>
                    <a:pt x="19272" y="14892"/>
                    <a:pt x="19272" y="9601"/>
                  </a:cubicBezTo>
                  <a:cubicBezTo>
                    <a:pt x="19272" y="4307"/>
                    <a:pt x="14891" y="1"/>
                    <a:pt x="95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05" name="Google Shape;3742;p48">
              <a:extLst>
                <a:ext uri="{FF2B5EF4-FFF2-40B4-BE49-F238E27FC236}">
                  <a16:creationId xmlns:a16="http://schemas.microsoft.com/office/drawing/2014/main" id="{107C6C4F-44A8-7A62-A80A-50154E733746}"/>
                </a:ext>
              </a:extLst>
            </p:cNvPr>
            <p:cNvSpPr/>
            <p:nvPr/>
          </p:nvSpPr>
          <p:spPr>
            <a:xfrm>
              <a:off x="3356575" y="1520525"/>
              <a:ext cx="311000" cy="311025"/>
            </a:xfrm>
            <a:custGeom>
              <a:avLst/>
              <a:gdLst/>
              <a:ahLst/>
              <a:cxnLst/>
              <a:rect l="l" t="t" r="r" b="b"/>
              <a:pathLst>
                <a:path w="12440" h="12441" extrusionOk="0">
                  <a:moveTo>
                    <a:pt x="8516" y="3359"/>
                  </a:moveTo>
                  <a:cubicBezTo>
                    <a:pt x="8661" y="3359"/>
                    <a:pt x="8805" y="3414"/>
                    <a:pt x="8917" y="3524"/>
                  </a:cubicBezTo>
                  <a:cubicBezTo>
                    <a:pt x="9136" y="3744"/>
                    <a:pt x="9136" y="4102"/>
                    <a:pt x="8917" y="4322"/>
                  </a:cubicBezTo>
                  <a:lnTo>
                    <a:pt x="7056" y="6183"/>
                  </a:lnTo>
                  <a:lnTo>
                    <a:pt x="8917" y="8041"/>
                  </a:lnTo>
                  <a:cubicBezTo>
                    <a:pt x="9326" y="8453"/>
                    <a:pt x="8939" y="9009"/>
                    <a:pt x="8502" y="9009"/>
                  </a:cubicBezTo>
                  <a:cubicBezTo>
                    <a:pt x="8371" y="9009"/>
                    <a:pt x="8235" y="8959"/>
                    <a:pt x="8116" y="8839"/>
                  </a:cubicBezTo>
                  <a:lnTo>
                    <a:pt x="5857" y="6580"/>
                  </a:lnTo>
                  <a:cubicBezTo>
                    <a:pt x="5637" y="6360"/>
                    <a:pt x="5637" y="6002"/>
                    <a:pt x="5857" y="5782"/>
                  </a:cubicBezTo>
                  <a:lnTo>
                    <a:pt x="8116" y="3524"/>
                  </a:lnTo>
                  <a:cubicBezTo>
                    <a:pt x="8227" y="3414"/>
                    <a:pt x="8372" y="3359"/>
                    <a:pt x="8516" y="3359"/>
                  </a:cubicBezTo>
                  <a:close/>
                  <a:moveTo>
                    <a:pt x="5619" y="1"/>
                  </a:moveTo>
                  <a:cubicBezTo>
                    <a:pt x="4367" y="112"/>
                    <a:pt x="3177" y="606"/>
                    <a:pt x="2214" y="1413"/>
                  </a:cubicBezTo>
                  <a:lnTo>
                    <a:pt x="2590" y="1789"/>
                  </a:lnTo>
                  <a:cubicBezTo>
                    <a:pt x="3002" y="2199"/>
                    <a:pt x="2615" y="2757"/>
                    <a:pt x="2178" y="2757"/>
                  </a:cubicBezTo>
                  <a:cubicBezTo>
                    <a:pt x="2047" y="2757"/>
                    <a:pt x="1912" y="2707"/>
                    <a:pt x="1792" y="2587"/>
                  </a:cubicBezTo>
                  <a:lnTo>
                    <a:pt x="1416" y="2211"/>
                  </a:lnTo>
                  <a:cubicBezTo>
                    <a:pt x="609" y="3175"/>
                    <a:pt x="118" y="4364"/>
                    <a:pt x="3" y="5617"/>
                  </a:cubicBezTo>
                  <a:lnTo>
                    <a:pt x="536" y="5617"/>
                  </a:lnTo>
                  <a:cubicBezTo>
                    <a:pt x="1280" y="5617"/>
                    <a:pt x="1283" y="6746"/>
                    <a:pt x="536" y="6746"/>
                  </a:cubicBezTo>
                  <a:lnTo>
                    <a:pt x="0" y="6746"/>
                  </a:lnTo>
                  <a:cubicBezTo>
                    <a:pt x="118" y="8035"/>
                    <a:pt x="627" y="9287"/>
                    <a:pt x="1413" y="10227"/>
                  </a:cubicBezTo>
                  <a:lnTo>
                    <a:pt x="1789" y="9850"/>
                  </a:lnTo>
                  <a:cubicBezTo>
                    <a:pt x="1910" y="9730"/>
                    <a:pt x="2045" y="9679"/>
                    <a:pt x="2176" y="9679"/>
                  </a:cubicBezTo>
                  <a:cubicBezTo>
                    <a:pt x="2613" y="9679"/>
                    <a:pt x="2995" y="10244"/>
                    <a:pt x="2587" y="10651"/>
                  </a:cubicBezTo>
                  <a:lnTo>
                    <a:pt x="2211" y="11028"/>
                  </a:lnTo>
                  <a:cubicBezTo>
                    <a:pt x="3174" y="11832"/>
                    <a:pt x="4364" y="12326"/>
                    <a:pt x="5616" y="12440"/>
                  </a:cubicBezTo>
                  <a:lnTo>
                    <a:pt x="5616" y="11904"/>
                  </a:lnTo>
                  <a:cubicBezTo>
                    <a:pt x="5616" y="11530"/>
                    <a:pt x="5899" y="11343"/>
                    <a:pt x="6182" y="11343"/>
                  </a:cubicBezTo>
                  <a:cubicBezTo>
                    <a:pt x="6464" y="11343"/>
                    <a:pt x="6745" y="11530"/>
                    <a:pt x="6745" y="11904"/>
                  </a:cubicBezTo>
                  <a:lnTo>
                    <a:pt x="6745" y="12440"/>
                  </a:lnTo>
                  <a:cubicBezTo>
                    <a:pt x="8034" y="12323"/>
                    <a:pt x="9287" y="11811"/>
                    <a:pt x="10226" y="11028"/>
                  </a:cubicBezTo>
                  <a:lnTo>
                    <a:pt x="9850" y="10651"/>
                  </a:lnTo>
                  <a:cubicBezTo>
                    <a:pt x="9445" y="10246"/>
                    <a:pt x="9822" y="9678"/>
                    <a:pt x="10259" y="9678"/>
                  </a:cubicBezTo>
                  <a:cubicBezTo>
                    <a:pt x="10390" y="9678"/>
                    <a:pt x="10526" y="9729"/>
                    <a:pt x="10648" y="9850"/>
                  </a:cubicBezTo>
                  <a:lnTo>
                    <a:pt x="11024" y="10227"/>
                  </a:lnTo>
                  <a:cubicBezTo>
                    <a:pt x="11810" y="9287"/>
                    <a:pt x="12319" y="8035"/>
                    <a:pt x="12437" y="6746"/>
                  </a:cubicBezTo>
                  <a:lnTo>
                    <a:pt x="11904" y="6746"/>
                  </a:lnTo>
                  <a:cubicBezTo>
                    <a:pt x="11160" y="6746"/>
                    <a:pt x="11157" y="5617"/>
                    <a:pt x="11904" y="5617"/>
                  </a:cubicBezTo>
                  <a:lnTo>
                    <a:pt x="12440" y="5617"/>
                  </a:lnTo>
                  <a:cubicBezTo>
                    <a:pt x="12325" y="4364"/>
                    <a:pt x="11834" y="3175"/>
                    <a:pt x="11027" y="2211"/>
                  </a:cubicBezTo>
                  <a:lnTo>
                    <a:pt x="10651" y="2587"/>
                  </a:lnTo>
                  <a:cubicBezTo>
                    <a:pt x="10529" y="2709"/>
                    <a:pt x="10392" y="2760"/>
                    <a:pt x="10261" y="2760"/>
                  </a:cubicBezTo>
                  <a:cubicBezTo>
                    <a:pt x="9823" y="2760"/>
                    <a:pt x="9443" y="2197"/>
                    <a:pt x="9853" y="1789"/>
                  </a:cubicBezTo>
                  <a:lnTo>
                    <a:pt x="10232" y="1413"/>
                  </a:lnTo>
                  <a:cubicBezTo>
                    <a:pt x="9290" y="627"/>
                    <a:pt x="8037" y="115"/>
                    <a:pt x="6748" y="1"/>
                  </a:cubicBezTo>
                  <a:lnTo>
                    <a:pt x="6748" y="537"/>
                  </a:lnTo>
                  <a:cubicBezTo>
                    <a:pt x="6748" y="909"/>
                    <a:pt x="6466" y="1096"/>
                    <a:pt x="6183" y="1096"/>
                  </a:cubicBezTo>
                  <a:cubicBezTo>
                    <a:pt x="5901" y="1096"/>
                    <a:pt x="5619" y="910"/>
                    <a:pt x="5619" y="537"/>
                  </a:cubicBezTo>
                  <a:lnTo>
                    <a:pt x="561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606" name="Google Shape;3743;p48">
            <a:extLst>
              <a:ext uri="{FF2B5EF4-FFF2-40B4-BE49-F238E27FC236}">
                <a16:creationId xmlns:a16="http://schemas.microsoft.com/office/drawing/2014/main" id="{C52B95E2-997C-1867-6E0D-023FAFC721AB}"/>
              </a:ext>
            </a:extLst>
          </p:cNvPr>
          <p:cNvGrpSpPr/>
          <p:nvPr/>
        </p:nvGrpSpPr>
        <p:grpSpPr>
          <a:xfrm>
            <a:off x="2986613" y="3209647"/>
            <a:ext cx="430360" cy="425155"/>
            <a:chOff x="3858100" y="1435075"/>
            <a:chExt cx="487775" cy="481875"/>
          </a:xfrm>
          <a:solidFill>
            <a:srgbClr val="054B99"/>
          </a:solidFill>
        </p:grpSpPr>
        <p:sp>
          <p:nvSpPr>
            <p:cNvPr id="4607" name="Google Shape;3744;p48">
              <a:extLst>
                <a:ext uri="{FF2B5EF4-FFF2-40B4-BE49-F238E27FC236}">
                  <a16:creationId xmlns:a16="http://schemas.microsoft.com/office/drawing/2014/main" id="{C8330C66-4A25-4CDE-49DB-087FBCC6D721}"/>
                </a:ext>
              </a:extLst>
            </p:cNvPr>
            <p:cNvSpPr/>
            <p:nvPr/>
          </p:nvSpPr>
          <p:spPr>
            <a:xfrm>
              <a:off x="3858100" y="1868750"/>
              <a:ext cx="55575" cy="48200"/>
            </a:xfrm>
            <a:custGeom>
              <a:avLst/>
              <a:gdLst/>
              <a:ahLst/>
              <a:cxnLst/>
              <a:rect l="l" t="t" r="r" b="b"/>
              <a:pathLst>
                <a:path w="2223" h="1928" extrusionOk="0">
                  <a:moveTo>
                    <a:pt x="1600" y="0"/>
                  </a:moveTo>
                  <a:cubicBezTo>
                    <a:pt x="1460" y="0"/>
                    <a:pt x="1319" y="53"/>
                    <a:pt x="1211" y="158"/>
                  </a:cubicBezTo>
                  <a:lnTo>
                    <a:pt x="413" y="959"/>
                  </a:lnTo>
                  <a:cubicBezTo>
                    <a:pt x="0" y="1369"/>
                    <a:pt x="388" y="1927"/>
                    <a:pt x="825" y="1927"/>
                  </a:cubicBezTo>
                  <a:cubicBezTo>
                    <a:pt x="956" y="1927"/>
                    <a:pt x="1091" y="1877"/>
                    <a:pt x="1211" y="1757"/>
                  </a:cubicBezTo>
                  <a:lnTo>
                    <a:pt x="2009" y="959"/>
                  </a:lnTo>
                  <a:cubicBezTo>
                    <a:pt x="2222" y="736"/>
                    <a:pt x="2219" y="384"/>
                    <a:pt x="2000" y="167"/>
                  </a:cubicBezTo>
                  <a:cubicBezTo>
                    <a:pt x="1890" y="56"/>
                    <a:pt x="1745" y="0"/>
                    <a:pt x="16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08" name="Google Shape;3745;p48">
              <a:extLst>
                <a:ext uri="{FF2B5EF4-FFF2-40B4-BE49-F238E27FC236}">
                  <a16:creationId xmlns:a16="http://schemas.microsoft.com/office/drawing/2014/main" id="{E1D6B6A8-F5C2-5733-FABA-6CF840C117CF}"/>
                </a:ext>
              </a:extLst>
            </p:cNvPr>
            <p:cNvSpPr/>
            <p:nvPr/>
          </p:nvSpPr>
          <p:spPr>
            <a:xfrm>
              <a:off x="3917950" y="1808500"/>
              <a:ext cx="60350" cy="48525"/>
            </a:xfrm>
            <a:custGeom>
              <a:avLst/>
              <a:gdLst/>
              <a:ahLst/>
              <a:cxnLst/>
              <a:rect l="l" t="t" r="r" b="b"/>
              <a:pathLst>
                <a:path w="2414" h="1941" extrusionOk="0">
                  <a:moveTo>
                    <a:pt x="1601" y="1"/>
                  </a:moveTo>
                  <a:cubicBezTo>
                    <a:pt x="1470" y="1"/>
                    <a:pt x="1333" y="52"/>
                    <a:pt x="1211" y="174"/>
                  </a:cubicBezTo>
                  <a:lnTo>
                    <a:pt x="413" y="972"/>
                  </a:lnTo>
                  <a:cubicBezTo>
                    <a:pt x="1" y="1384"/>
                    <a:pt x="388" y="1941"/>
                    <a:pt x="824" y="1941"/>
                  </a:cubicBezTo>
                  <a:cubicBezTo>
                    <a:pt x="955" y="1941"/>
                    <a:pt x="1091" y="1890"/>
                    <a:pt x="1211" y="1770"/>
                  </a:cubicBezTo>
                  <a:lnTo>
                    <a:pt x="2009" y="972"/>
                  </a:lnTo>
                  <a:cubicBezTo>
                    <a:pt x="2414" y="569"/>
                    <a:pt x="2037" y="1"/>
                    <a:pt x="16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09" name="Google Shape;3746;p48">
              <a:extLst>
                <a:ext uri="{FF2B5EF4-FFF2-40B4-BE49-F238E27FC236}">
                  <a16:creationId xmlns:a16="http://schemas.microsoft.com/office/drawing/2014/main" id="{D30BCC50-EAFB-DFCB-FE01-E19A71A9CA15}"/>
                </a:ext>
              </a:extLst>
            </p:cNvPr>
            <p:cNvSpPr/>
            <p:nvPr/>
          </p:nvSpPr>
          <p:spPr>
            <a:xfrm>
              <a:off x="3876450" y="1435075"/>
              <a:ext cx="450375" cy="251250"/>
            </a:xfrm>
            <a:custGeom>
              <a:avLst/>
              <a:gdLst/>
              <a:ahLst/>
              <a:cxnLst/>
              <a:rect l="l" t="t" r="r" b="b"/>
              <a:pathLst>
                <a:path w="18015" h="10050" extrusionOk="0">
                  <a:moveTo>
                    <a:pt x="18014" y="1"/>
                  </a:moveTo>
                  <a:lnTo>
                    <a:pt x="561" y="4762"/>
                  </a:lnTo>
                  <a:cubicBezTo>
                    <a:pt x="121" y="4882"/>
                    <a:pt x="1" y="5448"/>
                    <a:pt x="350" y="5740"/>
                  </a:cubicBezTo>
                  <a:lnTo>
                    <a:pt x="5584" y="10049"/>
                  </a:lnTo>
                  <a:lnTo>
                    <a:pt x="180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10" name="Google Shape;3747;p48">
              <a:extLst>
                <a:ext uri="{FF2B5EF4-FFF2-40B4-BE49-F238E27FC236}">
                  <a16:creationId xmlns:a16="http://schemas.microsoft.com/office/drawing/2014/main" id="{1839BF71-886E-7D5F-40EA-5693B9D54340}"/>
                </a:ext>
              </a:extLst>
            </p:cNvPr>
            <p:cNvSpPr/>
            <p:nvPr/>
          </p:nvSpPr>
          <p:spPr>
            <a:xfrm>
              <a:off x="4094925" y="1456025"/>
              <a:ext cx="250950" cy="445250"/>
            </a:xfrm>
            <a:custGeom>
              <a:avLst/>
              <a:gdLst/>
              <a:ahLst/>
              <a:cxnLst/>
              <a:rect l="l" t="t" r="r" b="b"/>
              <a:pathLst>
                <a:path w="10038" h="17810" extrusionOk="0">
                  <a:moveTo>
                    <a:pt x="10037" y="0"/>
                  </a:moveTo>
                  <a:cubicBezTo>
                    <a:pt x="9890" y="120"/>
                    <a:pt x="118" y="12226"/>
                    <a:pt x="1" y="12370"/>
                  </a:cubicBezTo>
                  <a:lnTo>
                    <a:pt x="4313" y="17604"/>
                  </a:lnTo>
                  <a:cubicBezTo>
                    <a:pt x="4428" y="17744"/>
                    <a:pt x="4587" y="17809"/>
                    <a:pt x="4745" y="17809"/>
                  </a:cubicBezTo>
                  <a:cubicBezTo>
                    <a:pt x="4985" y="17809"/>
                    <a:pt x="5222" y="17659"/>
                    <a:pt x="5294" y="17390"/>
                  </a:cubicBezTo>
                  <a:lnTo>
                    <a:pt x="100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11" name="Google Shape;3748;p48">
              <a:extLst>
                <a:ext uri="{FF2B5EF4-FFF2-40B4-BE49-F238E27FC236}">
                  <a16:creationId xmlns:a16="http://schemas.microsoft.com/office/drawing/2014/main" id="{41F7419E-10C6-5B3F-00D4-B4C71F45D6AE}"/>
                </a:ext>
              </a:extLst>
            </p:cNvPr>
            <p:cNvSpPr/>
            <p:nvPr/>
          </p:nvSpPr>
          <p:spPr>
            <a:xfrm>
              <a:off x="3993575" y="1542825"/>
              <a:ext cx="245025" cy="242525"/>
            </a:xfrm>
            <a:custGeom>
              <a:avLst/>
              <a:gdLst/>
              <a:ahLst/>
              <a:cxnLst/>
              <a:rect l="l" t="t" r="r" b="b"/>
              <a:pathLst>
                <a:path w="9801" h="9701" extrusionOk="0">
                  <a:moveTo>
                    <a:pt x="9800" y="0"/>
                  </a:moveTo>
                  <a:lnTo>
                    <a:pt x="646" y="7399"/>
                  </a:lnTo>
                  <a:lnTo>
                    <a:pt x="125" y="8955"/>
                  </a:lnTo>
                  <a:cubicBezTo>
                    <a:pt x="1" y="9338"/>
                    <a:pt x="298" y="9700"/>
                    <a:pt x="659" y="9700"/>
                  </a:cubicBezTo>
                  <a:cubicBezTo>
                    <a:pt x="719" y="9700"/>
                    <a:pt x="780" y="9690"/>
                    <a:pt x="842" y="9669"/>
                  </a:cubicBezTo>
                  <a:lnTo>
                    <a:pt x="2398" y="9151"/>
                  </a:lnTo>
                  <a:lnTo>
                    <a:pt x="980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612" name="Google Shape;3749;p48">
            <a:extLst>
              <a:ext uri="{FF2B5EF4-FFF2-40B4-BE49-F238E27FC236}">
                <a16:creationId xmlns:a16="http://schemas.microsoft.com/office/drawing/2014/main" id="{C39ECD7A-2A13-5E30-9B6E-789ECA9B3694}"/>
              </a:ext>
            </a:extLst>
          </p:cNvPr>
          <p:cNvGrpSpPr/>
          <p:nvPr/>
        </p:nvGrpSpPr>
        <p:grpSpPr>
          <a:xfrm>
            <a:off x="3513010" y="3209669"/>
            <a:ext cx="425111" cy="425111"/>
            <a:chOff x="4456875" y="1435075"/>
            <a:chExt cx="481825" cy="481825"/>
          </a:xfrm>
          <a:solidFill>
            <a:srgbClr val="054B99"/>
          </a:solidFill>
        </p:grpSpPr>
        <p:sp>
          <p:nvSpPr>
            <p:cNvPr id="4613" name="Google Shape;3750;p48">
              <a:extLst>
                <a:ext uri="{FF2B5EF4-FFF2-40B4-BE49-F238E27FC236}">
                  <a16:creationId xmlns:a16="http://schemas.microsoft.com/office/drawing/2014/main" id="{16B2AB15-FE0E-1EC2-5BBC-250F747B004E}"/>
                </a:ext>
              </a:extLst>
            </p:cNvPr>
            <p:cNvSpPr/>
            <p:nvPr/>
          </p:nvSpPr>
          <p:spPr>
            <a:xfrm>
              <a:off x="4624975" y="1465275"/>
              <a:ext cx="56650" cy="86000"/>
            </a:xfrm>
            <a:custGeom>
              <a:avLst/>
              <a:gdLst/>
              <a:ahLst/>
              <a:cxnLst/>
              <a:rect l="l" t="t" r="r" b="b"/>
              <a:pathLst>
                <a:path w="2266" h="3440" extrusionOk="0">
                  <a:moveTo>
                    <a:pt x="2265" y="0"/>
                  </a:moveTo>
                  <a:cubicBezTo>
                    <a:pt x="1413" y="283"/>
                    <a:pt x="618" y="1196"/>
                    <a:pt x="1" y="2575"/>
                  </a:cubicBezTo>
                  <a:cubicBezTo>
                    <a:pt x="263" y="2801"/>
                    <a:pt x="449" y="3105"/>
                    <a:pt x="534" y="3439"/>
                  </a:cubicBezTo>
                  <a:cubicBezTo>
                    <a:pt x="1106" y="3364"/>
                    <a:pt x="1672" y="3322"/>
                    <a:pt x="2265" y="3304"/>
                  </a:cubicBezTo>
                  <a:lnTo>
                    <a:pt x="226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14" name="Google Shape;3751;p48">
              <a:extLst>
                <a:ext uri="{FF2B5EF4-FFF2-40B4-BE49-F238E27FC236}">
                  <a16:creationId xmlns:a16="http://schemas.microsoft.com/office/drawing/2014/main" id="{0E73FB0E-3B81-8DFF-84CC-CB8A1B1204C9}"/>
                </a:ext>
              </a:extLst>
            </p:cNvPr>
            <p:cNvSpPr/>
            <p:nvPr/>
          </p:nvSpPr>
          <p:spPr>
            <a:xfrm>
              <a:off x="4615275" y="1797425"/>
              <a:ext cx="66350" cy="89375"/>
            </a:xfrm>
            <a:custGeom>
              <a:avLst/>
              <a:gdLst/>
              <a:ahLst/>
              <a:cxnLst/>
              <a:rect l="l" t="t" r="r" b="b"/>
              <a:pathLst>
                <a:path w="2654" h="3575" extrusionOk="0">
                  <a:moveTo>
                    <a:pt x="0" y="0"/>
                  </a:moveTo>
                  <a:lnTo>
                    <a:pt x="0" y="0"/>
                  </a:lnTo>
                  <a:cubicBezTo>
                    <a:pt x="618" y="1882"/>
                    <a:pt x="1563" y="3225"/>
                    <a:pt x="2653" y="3574"/>
                  </a:cubicBezTo>
                  <a:lnTo>
                    <a:pt x="2653" y="1316"/>
                  </a:lnTo>
                  <a:cubicBezTo>
                    <a:pt x="2153" y="1135"/>
                    <a:pt x="1768" y="726"/>
                    <a:pt x="1620" y="217"/>
                  </a:cubicBezTo>
                  <a:cubicBezTo>
                    <a:pt x="1057" y="169"/>
                    <a:pt x="518" y="9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15" name="Google Shape;3752;p48">
              <a:extLst>
                <a:ext uri="{FF2B5EF4-FFF2-40B4-BE49-F238E27FC236}">
                  <a16:creationId xmlns:a16="http://schemas.microsoft.com/office/drawing/2014/main" id="{BA12A3FA-3C15-6BAB-B50D-50E40CAE529C}"/>
                </a:ext>
              </a:extLst>
            </p:cNvPr>
            <p:cNvSpPr/>
            <p:nvPr/>
          </p:nvSpPr>
          <p:spPr>
            <a:xfrm>
              <a:off x="4583125" y="15472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1"/>
                  </a:moveTo>
                  <a:cubicBezTo>
                    <a:pt x="253" y="1"/>
                    <a:pt x="1" y="254"/>
                    <a:pt x="1" y="567"/>
                  </a:cubicBezTo>
                  <a:cubicBezTo>
                    <a:pt x="1" y="880"/>
                    <a:pt x="253" y="1130"/>
                    <a:pt x="567" y="1130"/>
                  </a:cubicBezTo>
                  <a:cubicBezTo>
                    <a:pt x="880" y="1130"/>
                    <a:pt x="1130" y="880"/>
                    <a:pt x="1130" y="567"/>
                  </a:cubicBezTo>
                  <a:cubicBezTo>
                    <a:pt x="1130" y="254"/>
                    <a:pt x="880" y="1"/>
                    <a:pt x="5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16" name="Google Shape;3753;p48">
              <a:extLst>
                <a:ext uri="{FF2B5EF4-FFF2-40B4-BE49-F238E27FC236}">
                  <a16:creationId xmlns:a16="http://schemas.microsoft.com/office/drawing/2014/main" id="{AEBA29C9-46C0-4AAD-E984-0B55925CBD4A}"/>
                </a:ext>
              </a:extLst>
            </p:cNvPr>
            <p:cNvSpPr/>
            <p:nvPr/>
          </p:nvSpPr>
          <p:spPr>
            <a:xfrm>
              <a:off x="4597950" y="1576075"/>
              <a:ext cx="83675" cy="87525"/>
            </a:xfrm>
            <a:custGeom>
              <a:avLst/>
              <a:gdLst/>
              <a:ahLst/>
              <a:cxnLst/>
              <a:rect l="l" t="t" r="r" b="b"/>
              <a:pathLst>
                <a:path w="3347" h="3501" extrusionOk="0">
                  <a:moveTo>
                    <a:pt x="3346" y="1"/>
                  </a:moveTo>
                  <a:cubicBezTo>
                    <a:pt x="2723" y="19"/>
                    <a:pt x="2103" y="73"/>
                    <a:pt x="1485" y="161"/>
                  </a:cubicBezTo>
                  <a:cubicBezTo>
                    <a:pt x="1241" y="654"/>
                    <a:pt x="772" y="998"/>
                    <a:pt x="230" y="1082"/>
                  </a:cubicBezTo>
                  <a:cubicBezTo>
                    <a:pt x="100" y="1817"/>
                    <a:pt x="25" y="2714"/>
                    <a:pt x="1" y="3500"/>
                  </a:cubicBezTo>
                  <a:lnTo>
                    <a:pt x="3346" y="3500"/>
                  </a:lnTo>
                  <a:lnTo>
                    <a:pt x="33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17" name="Google Shape;3754;p48">
              <a:extLst>
                <a:ext uri="{FF2B5EF4-FFF2-40B4-BE49-F238E27FC236}">
                  <a16:creationId xmlns:a16="http://schemas.microsoft.com/office/drawing/2014/main" id="{E178C700-9805-6632-D6D9-CC8914C99774}"/>
                </a:ext>
              </a:extLst>
            </p:cNvPr>
            <p:cNvSpPr/>
            <p:nvPr/>
          </p:nvSpPr>
          <p:spPr>
            <a:xfrm>
              <a:off x="4597650" y="1692175"/>
              <a:ext cx="83975" cy="82450"/>
            </a:xfrm>
            <a:custGeom>
              <a:avLst/>
              <a:gdLst/>
              <a:ahLst/>
              <a:cxnLst/>
              <a:rect l="l" t="t" r="r" b="b"/>
              <a:pathLst>
                <a:path w="3359" h="3298" extrusionOk="0">
                  <a:moveTo>
                    <a:pt x="1" y="0"/>
                  </a:moveTo>
                  <a:cubicBezTo>
                    <a:pt x="31" y="1003"/>
                    <a:pt x="154" y="2006"/>
                    <a:pt x="371" y="2987"/>
                  </a:cubicBezTo>
                  <a:cubicBezTo>
                    <a:pt x="1031" y="3135"/>
                    <a:pt x="1699" y="3237"/>
                    <a:pt x="2371" y="3298"/>
                  </a:cubicBezTo>
                  <a:cubicBezTo>
                    <a:pt x="2548" y="2855"/>
                    <a:pt x="2910" y="2509"/>
                    <a:pt x="3358" y="2346"/>
                  </a:cubicBezTo>
                  <a:lnTo>
                    <a:pt x="33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18" name="Google Shape;3755;p48">
              <a:extLst>
                <a:ext uri="{FF2B5EF4-FFF2-40B4-BE49-F238E27FC236}">
                  <a16:creationId xmlns:a16="http://schemas.microsoft.com/office/drawing/2014/main" id="{C1D4CC28-CEDE-FBAA-FDA0-B455DE4AC02A}"/>
                </a:ext>
              </a:extLst>
            </p:cNvPr>
            <p:cNvSpPr/>
            <p:nvPr/>
          </p:nvSpPr>
          <p:spPr>
            <a:xfrm>
              <a:off x="4798050" y="1663575"/>
              <a:ext cx="28475" cy="28250"/>
            </a:xfrm>
            <a:custGeom>
              <a:avLst/>
              <a:gdLst/>
              <a:ahLst/>
              <a:cxnLst/>
              <a:rect l="l" t="t" r="r" b="b"/>
              <a:pathLst>
                <a:path w="1139" h="1130" extrusionOk="0">
                  <a:moveTo>
                    <a:pt x="564" y="0"/>
                  </a:moveTo>
                  <a:cubicBezTo>
                    <a:pt x="254" y="0"/>
                    <a:pt x="1" y="253"/>
                    <a:pt x="1" y="566"/>
                  </a:cubicBezTo>
                  <a:cubicBezTo>
                    <a:pt x="4" y="876"/>
                    <a:pt x="257" y="1129"/>
                    <a:pt x="567" y="1129"/>
                  </a:cubicBezTo>
                  <a:lnTo>
                    <a:pt x="573" y="1129"/>
                  </a:lnTo>
                  <a:cubicBezTo>
                    <a:pt x="886" y="1129"/>
                    <a:pt x="1139" y="876"/>
                    <a:pt x="1139" y="563"/>
                  </a:cubicBezTo>
                  <a:cubicBezTo>
                    <a:pt x="1139" y="253"/>
                    <a:pt x="886" y="0"/>
                    <a:pt x="5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19" name="Google Shape;3756;p48">
              <a:extLst>
                <a:ext uri="{FF2B5EF4-FFF2-40B4-BE49-F238E27FC236}">
                  <a16:creationId xmlns:a16="http://schemas.microsoft.com/office/drawing/2014/main" id="{06749031-4B92-6D91-2CA6-6218A5CA1EF8}"/>
                </a:ext>
              </a:extLst>
            </p:cNvPr>
            <p:cNvSpPr/>
            <p:nvPr/>
          </p:nvSpPr>
          <p:spPr>
            <a:xfrm>
              <a:off x="4710200" y="1435075"/>
              <a:ext cx="228500" cy="228525"/>
            </a:xfrm>
            <a:custGeom>
              <a:avLst/>
              <a:gdLst/>
              <a:ahLst/>
              <a:cxnLst/>
              <a:rect l="l" t="t" r="r" b="b"/>
              <a:pathLst>
                <a:path w="9140" h="9141" extrusionOk="0">
                  <a:moveTo>
                    <a:pt x="1" y="1"/>
                  </a:moveTo>
                  <a:lnTo>
                    <a:pt x="1" y="34"/>
                  </a:lnTo>
                  <a:cubicBezTo>
                    <a:pt x="1729" y="377"/>
                    <a:pt x="3313" y="2283"/>
                    <a:pt x="4075" y="5069"/>
                  </a:cubicBezTo>
                  <a:cubicBezTo>
                    <a:pt x="6833" y="5828"/>
                    <a:pt x="8763" y="7406"/>
                    <a:pt x="9107" y="9140"/>
                  </a:cubicBezTo>
                  <a:lnTo>
                    <a:pt x="9140" y="9140"/>
                  </a:lnTo>
                  <a:cubicBezTo>
                    <a:pt x="8854" y="4298"/>
                    <a:pt x="4843" y="284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20" name="Google Shape;3757;p48">
              <a:extLst>
                <a:ext uri="{FF2B5EF4-FFF2-40B4-BE49-F238E27FC236}">
                  <a16:creationId xmlns:a16="http://schemas.microsoft.com/office/drawing/2014/main" id="{45848F4B-2891-E9A4-116A-6E75314AFB50}"/>
                </a:ext>
              </a:extLst>
            </p:cNvPr>
            <p:cNvSpPr/>
            <p:nvPr/>
          </p:nvSpPr>
          <p:spPr>
            <a:xfrm>
              <a:off x="4819200" y="1593475"/>
              <a:ext cx="89400" cy="70125"/>
            </a:xfrm>
            <a:custGeom>
              <a:avLst/>
              <a:gdLst/>
              <a:ahLst/>
              <a:cxnLst/>
              <a:rect l="l" t="t" r="r" b="b"/>
              <a:pathLst>
                <a:path w="3576" h="2805" extrusionOk="0">
                  <a:moveTo>
                    <a:pt x="1" y="1"/>
                  </a:moveTo>
                  <a:cubicBezTo>
                    <a:pt x="94" y="519"/>
                    <a:pt x="166" y="1061"/>
                    <a:pt x="215" y="1621"/>
                  </a:cubicBezTo>
                  <a:cubicBezTo>
                    <a:pt x="727" y="1777"/>
                    <a:pt x="1136" y="2301"/>
                    <a:pt x="1317" y="2804"/>
                  </a:cubicBezTo>
                  <a:lnTo>
                    <a:pt x="3575" y="2804"/>
                  </a:lnTo>
                  <a:cubicBezTo>
                    <a:pt x="3223" y="1711"/>
                    <a:pt x="1883" y="62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21" name="Google Shape;3758;p48">
              <a:extLst>
                <a:ext uri="{FF2B5EF4-FFF2-40B4-BE49-F238E27FC236}">
                  <a16:creationId xmlns:a16="http://schemas.microsoft.com/office/drawing/2014/main" id="{D9D48F45-27D7-2366-F4DB-23DFCD6F4E57}"/>
                </a:ext>
              </a:extLst>
            </p:cNvPr>
            <p:cNvSpPr/>
            <p:nvPr/>
          </p:nvSpPr>
          <p:spPr>
            <a:xfrm>
              <a:off x="4819200" y="1692175"/>
              <a:ext cx="89475" cy="66275"/>
            </a:xfrm>
            <a:custGeom>
              <a:avLst/>
              <a:gdLst/>
              <a:ahLst/>
              <a:cxnLst/>
              <a:rect l="l" t="t" r="r" b="b"/>
              <a:pathLst>
                <a:path w="3579" h="2651" extrusionOk="0">
                  <a:moveTo>
                    <a:pt x="1317" y="0"/>
                  </a:moveTo>
                  <a:cubicBezTo>
                    <a:pt x="1133" y="500"/>
                    <a:pt x="727" y="883"/>
                    <a:pt x="215" y="1033"/>
                  </a:cubicBezTo>
                  <a:cubicBezTo>
                    <a:pt x="166" y="1593"/>
                    <a:pt x="94" y="2132"/>
                    <a:pt x="1" y="2650"/>
                  </a:cubicBezTo>
                  <a:cubicBezTo>
                    <a:pt x="1889" y="2030"/>
                    <a:pt x="3223" y="1078"/>
                    <a:pt x="35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22" name="Google Shape;3759;p48">
              <a:extLst>
                <a:ext uri="{FF2B5EF4-FFF2-40B4-BE49-F238E27FC236}">
                  <a16:creationId xmlns:a16="http://schemas.microsoft.com/office/drawing/2014/main" id="{490019AF-2B63-936A-40B8-E303EC10B150}"/>
                </a:ext>
              </a:extLst>
            </p:cNvPr>
            <p:cNvSpPr/>
            <p:nvPr/>
          </p:nvSpPr>
          <p:spPr>
            <a:xfrm>
              <a:off x="4456875" y="1691800"/>
              <a:ext cx="225125" cy="225100"/>
            </a:xfrm>
            <a:custGeom>
              <a:avLst/>
              <a:gdLst/>
              <a:ahLst/>
              <a:cxnLst/>
              <a:rect l="l" t="t" r="r" b="b"/>
              <a:pathLst>
                <a:path w="9005" h="9004" extrusionOk="0">
                  <a:moveTo>
                    <a:pt x="1" y="0"/>
                  </a:moveTo>
                  <a:cubicBezTo>
                    <a:pt x="284" y="4839"/>
                    <a:pt x="4162" y="8721"/>
                    <a:pt x="9004" y="9004"/>
                  </a:cubicBezTo>
                  <a:lnTo>
                    <a:pt x="9004" y="8974"/>
                  </a:lnTo>
                  <a:cubicBezTo>
                    <a:pt x="7273" y="8628"/>
                    <a:pt x="5827" y="6697"/>
                    <a:pt x="5066" y="3942"/>
                  </a:cubicBezTo>
                  <a:cubicBezTo>
                    <a:pt x="2283" y="3180"/>
                    <a:pt x="377" y="1726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23" name="Google Shape;3760;p48">
              <a:extLst>
                <a:ext uri="{FF2B5EF4-FFF2-40B4-BE49-F238E27FC236}">
                  <a16:creationId xmlns:a16="http://schemas.microsoft.com/office/drawing/2014/main" id="{6882B566-5696-3797-ED0C-F6A1B2E748B3}"/>
                </a:ext>
              </a:extLst>
            </p:cNvPr>
            <p:cNvSpPr/>
            <p:nvPr/>
          </p:nvSpPr>
          <p:spPr>
            <a:xfrm>
              <a:off x="4487000" y="1595125"/>
              <a:ext cx="88925" cy="68475"/>
            </a:xfrm>
            <a:custGeom>
              <a:avLst/>
              <a:gdLst/>
              <a:ahLst/>
              <a:cxnLst/>
              <a:rect l="l" t="t" r="r" b="b"/>
              <a:pathLst>
                <a:path w="3557" h="2739" extrusionOk="0">
                  <a:moveTo>
                    <a:pt x="3397" y="1"/>
                  </a:moveTo>
                  <a:cubicBezTo>
                    <a:pt x="1569" y="636"/>
                    <a:pt x="337" y="1720"/>
                    <a:pt x="0" y="2738"/>
                  </a:cubicBezTo>
                  <a:lnTo>
                    <a:pt x="3313" y="2738"/>
                  </a:lnTo>
                  <a:cubicBezTo>
                    <a:pt x="3337" y="1880"/>
                    <a:pt x="3418" y="913"/>
                    <a:pt x="3556" y="106"/>
                  </a:cubicBezTo>
                  <a:cubicBezTo>
                    <a:pt x="3502" y="73"/>
                    <a:pt x="3448" y="37"/>
                    <a:pt x="33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24" name="Google Shape;3761;p48">
              <a:extLst>
                <a:ext uri="{FF2B5EF4-FFF2-40B4-BE49-F238E27FC236}">
                  <a16:creationId xmlns:a16="http://schemas.microsoft.com/office/drawing/2014/main" id="{BC609030-AC10-DDF5-FA95-7DAA9F6E24A5}"/>
                </a:ext>
              </a:extLst>
            </p:cNvPr>
            <p:cNvSpPr/>
            <p:nvPr/>
          </p:nvSpPr>
          <p:spPr>
            <a:xfrm>
              <a:off x="4486925" y="1692175"/>
              <a:ext cx="89450" cy="66350"/>
            </a:xfrm>
            <a:custGeom>
              <a:avLst/>
              <a:gdLst/>
              <a:ahLst/>
              <a:cxnLst/>
              <a:rect l="l" t="t" r="r" b="b"/>
              <a:pathLst>
                <a:path w="3578" h="2654" extrusionOk="0">
                  <a:moveTo>
                    <a:pt x="0" y="0"/>
                  </a:moveTo>
                  <a:cubicBezTo>
                    <a:pt x="352" y="1078"/>
                    <a:pt x="1689" y="2030"/>
                    <a:pt x="3578" y="2653"/>
                  </a:cubicBezTo>
                  <a:cubicBezTo>
                    <a:pt x="3418" y="1777"/>
                    <a:pt x="3325" y="889"/>
                    <a:pt x="33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25" name="Google Shape;3762;p48">
              <a:extLst>
                <a:ext uri="{FF2B5EF4-FFF2-40B4-BE49-F238E27FC236}">
                  <a16:creationId xmlns:a16="http://schemas.microsoft.com/office/drawing/2014/main" id="{2D36A94E-1737-D473-030C-90DC70BA59D0}"/>
                </a:ext>
              </a:extLst>
            </p:cNvPr>
            <p:cNvSpPr/>
            <p:nvPr/>
          </p:nvSpPr>
          <p:spPr>
            <a:xfrm>
              <a:off x="4456875" y="1435075"/>
              <a:ext cx="225125" cy="228525"/>
            </a:xfrm>
            <a:custGeom>
              <a:avLst/>
              <a:gdLst/>
              <a:ahLst/>
              <a:cxnLst/>
              <a:rect l="l" t="t" r="r" b="b"/>
              <a:pathLst>
                <a:path w="9005" h="9141" extrusionOk="0">
                  <a:moveTo>
                    <a:pt x="9004" y="1"/>
                  </a:moveTo>
                  <a:cubicBezTo>
                    <a:pt x="4162" y="284"/>
                    <a:pt x="284" y="4298"/>
                    <a:pt x="1" y="9140"/>
                  </a:cubicBezTo>
                  <a:lnTo>
                    <a:pt x="37" y="9140"/>
                  </a:lnTo>
                  <a:cubicBezTo>
                    <a:pt x="329" y="7686"/>
                    <a:pt x="1747" y="6267"/>
                    <a:pt x="3969" y="5433"/>
                  </a:cubicBezTo>
                  <a:cubicBezTo>
                    <a:pt x="3715" y="4375"/>
                    <a:pt x="4516" y="3361"/>
                    <a:pt x="5602" y="3361"/>
                  </a:cubicBezTo>
                  <a:cubicBezTo>
                    <a:pt x="5607" y="3361"/>
                    <a:pt x="5612" y="3361"/>
                    <a:pt x="5617" y="3361"/>
                  </a:cubicBezTo>
                  <a:cubicBezTo>
                    <a:pt x="5638" y="3361"/>
                    <a:pt x="5656" y="3364"/>
                    <a:pt x="5677" y="3367"/>
                  </a:cubicBezTo>
                  <a:cubicBezTo>
                    <a:pt x="6511" y="1476"/>
                    <a:pt x="7688" y="293"/>
                    <a:pt x="9004" y="31"/>
                  </a:cubicBezTo>
                  <a:lnTo>
                    <a:pt x="90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26" name="Google Shape;3763;p48">
              <a:extLst>
                <a:ext uri="{FF2B5EF4-FFF2-40B4-BE49-F238E27FC236}">
                  <a16:creationId xmlns:a16="http://schemas.microsoft.com/office/drawing/2014/main" id="{149D3BAF-D0E2-2575-A019-F2179C093436}"/>
                </a:ext>
              </a:extLst>
            </p:cNvPr>
            <p:cNvSpPr/>
            <p:nvPr/>
          </p:nvSpPr>
          <p:spPr>
            <a:xfrm>
              <a:off x="4710200" y="1691800"/>
              <a:ext cx="228500" cy="225100"/>
            </a:xfrm>
            <a:custGeom>
              <a:avLst/>
              <a:gdLst/>
              <a:ahLst/>
              <a:cxnLst/>
              <a:rect l="l" t="t" r="r" b="b"/>
              <a:pathLst>
                <a:path w="9140" h="9004" extrusionOk="0">
                  <a:moveTo>
                    <a:pt x="9107" y="0"/>
                  </a:moveTo>
                  <a:cubicBezTo>
                    <a:pt x="8760" y="1726"/>
                    <a:pt x="6857" y="3177"/>
                    <a:pt x="4075" y="3942"/>
                  </a:cubicBezTo>
                  <a:cubicBezTo>
                    <a:pt x="3313" y="6721"/>
                    <a:pt x="1729" y="8628"/>
                    <a:pt x="1" y="8971"/>
                  </a:cubicBezTo>
                  <a:lnTo>
                    <a:pt x="1" y="9004"/>
                  </a:lnTo>
                  <a:cubicBezTo>
                    <a:pt x="4843" y="8721"/>
                    <a:pt x="8854" y="4839"/>
                    <a:pt x="91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27" name="Google Shape;3764;p48">
              <a:extLst>
                <a:ext uri="{FF2B5EF4-FFF2-40B4-BE49-F238E27FC236}">
                  <a16:creationId xmlns:a16="http://schemas.microsoft.com/office/drawing/2014/main" id="{3D333651-F158-A74D-F1DD-D63B182B56C7}"/>
                </a:ext>
              </a:extLst>
            </p:cNvPr>
            <p:cNvSpPr/>
            <p:nvPr/>
          </p:nvSpPr>
          <p:spPr>
            <a:xfrm>
              <a:off x="4710200" y="1465200"/>
              <a:ext cx="70025" cy="89375"/>
            </a:xfrm>
            <a:custGeom>
              <a:avLst/>
              <a:gdLst/>
              <a:ahLst/>
              <a:cxnLst/>
              <a:rect l="l" t="t" r="r" b="b"/>
              <a:pathLst>
                <a:path w="2801" h="3575" extrusionOk="0">
                  <a:moveTo>
                    <a:pt x="1" y="0"/>
                  </a:moveTo>
                  <a:lnTo>
                    <a:pt x="1" y="3298"/>
                  </a:lnTo>
                  <a:cubicBezTo>
                    <a:pt x="937" y="3328"/>
                    <a:pt x="1961" y="3421"/>
                    <a:pt x="2801" y="3575"/>
                  </a:cubicBezTo>
                  <a:cubicBezTo>
                    <a:pt x="2181" y="1687"/>
                    <a:pt x="1082" y="35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28" name="Google Shape;3765;p48">
              <a:extLst>
                <a:ext uri="{FF2B5EF4-FFF2-40B4-BE49-F238E27FC236}">
                  <a16:creationId xmlns:a16="http://schemas.microsoft.com/office/drawing/2014/main" id="{48FD3885-174C-422A-AB9A-73AABB9CEEF9}"/>
                </a:ext>
              </a:extLst>
            </p:cNvPr>
            <p:cNvSpPr/>
            <p:nvPr/>
          </p:nvSpPr>
          <p:spPr>
            <a:xfrm>
              <a:off x="4710200" y="1575850"/>
              <a:ext cx="86150" cy="87750"/>
            </a:xfrm>
            <a:custGeom>
              <a:avLst/>
              <a:gdLst/>
              <a:ahLst/>
              <a:cxnLst/>
              <a:rect l="l" t="t" r="r" b="b"/>
              <a:pathLst>
                <a:path w="3446" h="3510" extrusionOk="0">
                  <a:moveTo>
                    <a:pt x="1" y="1"/>
                  </a:moveTo>
                  <a:lnTo>
                    <a:pt x="1" y="3509"/>
                  </a:lnTo>
                  <a:lnTo>
                    <a:pt x="2494" y="3509"/>
                  </a:lnTo>
                  <a:cubicBezTo>
                    <a:pt x="2656" y="3054"/>
                    <a:pt x="3003" y="2554"/>
                    <a:pt x="3445" y="2374"/>
                  </a:cubicBezTo>
                  <a:cubicBezTo>
                    <a:pt x="3385" y="1702"/>
                    <a:pt x="3283" y="1034"/>
                    <a:pt x="3135" y="374"/>
                  </a:cubicBezTo>
                  <a:cubicBezTo>
                    <a:pt x="2208" y="167"/>
                    <a:pt x="1063" y="37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29" name="Google Shape;3766;p48">
              <a:extLst>
                <a:ext uri="{FF2B5EF4-FFF2-40B4-BE49-F238E27FC236}">
                  <a16:creationId xmlns:a16="http://schemas.microsoft.com/office/drawing/2014/main" id="{85902AB5-4A74-C1EB-0C4E-D1E87D252F51}"/>
                </a:ext>
              </a:extLst>
            </p:cNvPr>
            <p:cNvSpPr/>
            <p:nvPr/>
          </p:nvSpPr>
          <p:spPr>
            <a:xfrm>
              <a:off x="4710200" y="1797500"/>
              <a:ext cx="70025" cy="89375"/>
            </a:xfrm>
            <a:custGeom>
              <a:avLst/>
              <a:gdLst/>
              <a:ahLst/>
              <a:cxnLst/>
              <a:rect l="l" t="t" r="r" b="b"/>
              <a:pathLst>
                <a:path w="2801" h="3575" extrusionOk="0">
                  <a:moveTo>
                    <a:pt x="2801" y="0"/>
                  </a:moveTo>
                  <a:lnTo>
                    <a:pt x="2801" y="0"/>
                  </a:lnTo>
                  <a:cubicBezTo>
                    <a:pt x="2283" y="93"/>
                    <a:pt x="1609" y="166"/>
                    <a:pt x="1048" y="214"/>
                  </a:cubicBezTo>
                  <a:cubicBezTo>
                    <a:pt x="892" y="726"/>
                    <a:pt x="503" y="1135"/>
                    <a:pt x="1" y="1316"/>
                  </a:cubicBezTo>
                  <a:lnTo>
                    <a:pt x="1" y="3574"/>
                  </a:lnTo>
                  <a:cubicBezTo>
                    <a:pt x="1082" y="3222"/>
                    <a:pt x="2181" y="1885"/>
                    <a:pt x="28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30" name="Google Shape;3767;p48">
              <a:extLst>
                <a:ext uri="{FF2B5EF4-FFF2-40B4-BE49-F238E27FC236}">
                  <a16:creationId xmlns:a16="http://schemas.microsoft.com/office/drawing/2014/main" id="{B5DAA83E-38CB-16EA-D5AA-A1243A09AE5E}"/>
                </a:ext>
              </a:extLst>
            </p:cNvPr>
            <p:cNvSpPr/>
            <p:nvPr/>
          </p:nvSpPr>
          <p:spPr>
            <a:xfrm>
              <a:off x="4681975" y="1776400"/>
              <a:ext cx="28250" cy="28350"/>
            </a:xfrm>
            <a:custGeom>
              <a:avLst/>
              <a:gdLst/>
              <a:ahLst/>
              <a:cxnLst/>
              <a:rect l="l" t="t" r="r" b="b"/>
              <a:pathLst>
                <a:path w="1130" h="1134" extrusionOk="0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567"/>
                  </a:lnTo>
                  <a:cubicBezTo>
                    <a:pt x="0" y="567"/>
                    <a:pt x="0" y="570"/>
                    <a:pt x="0" y="570"/>
                  </a:cubicBezTo>
                  <a:cubicBezTo>
                    <a:pt x="0" y="880"/>
                    <a:pt x="253" y="1133"/>
                    <a:pt x="566" y="1133"/>
                  </a:cubicBezTo>
                  <a:cubicBezTo>
                    <a:pt x="877" y="1133"/>
                    <a:pt x="1130" y="880"/>
                    <a:pt x="1130" y="570"/>
                  </a:cubicBezTo>
                  <a:cubicBezTo>
                    <a:pt x="1130" y="570"/>
                    <a:pt x="1130" y="567"/>
                    <a:pt x="1130" y="567"/>
                  </a:cubicBezTo>
                  <a:lnTo>
                    <a:pt x="1130" y="564"/>
                  </a:lnTo>
                  <a:cubicBezTo>
                    <a:pt x="1130" y="251"/>
                    <a:pt x="877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31" name="Google Shape;3768;p48">
              <a:extLst>
                <a:ext uri="{FF2B5EF4-FFF2-40B4-BE49-F238E27FC236}">
                  <a16:creationId xmlns:a16="http://schemas.microsoft.com/office/drawing/2014/main" id="{E20B86DE-9E7E-BE8C-65D1-B743B73A020D}"/>
                </a:ext>
              </a:extLst>
            </p:cNvPr>
            <p:cNvSpPr/>
            <p:nvPr/>
          </p:nvSpPr>
          <p:spPr>
            <a:xfrm>
              <a:off x="4710200" y="1692175"/>
              <a:ext cx="86150" cy="82450"/>
            </a:xfrm>
            <a:custGeom>
              <a:avLst/>
              <a:gdLst/>
              <a:ahLst/>
              <a:cxnLst/>
              <a:rect l="l" t="t" r="r" b="b"/>
              <a:pathLst>
                <a:path w="3446" h="3298" extrusionOk="0">
                  <a:moveTo>
                    <a:pt x="1" y="0"/>
                  </a:moveTo>
                  <a:lnTo>
                    <a:pt x="1" y="2346"/>
                  </a:lnTo>
                  <a:cubicBezTo>
                    <a:pt x="455" y="2506"/>
                    <a:pt x="820" y="2852"/>
                    <a:pt x="1003" y="3298"/>
                  </a:cubicBezTo>
                  <a:cubicBezTo>
                    <a:pt x="1702" y="3234"/>
                    <a:pt x="2506" y="3129"/>
                    <a:pt x="3135" y="2987"/>
                  </a:cubicBezTo>
                  <a:cubicBezTo>
                    <a:pt x="3283" y="2328"/>
                    <a:pt x="3385" y="1660"/>
                    <a:pt x="3445" y="985"/>
                  </a:cubicBezTo>
                  <a:cubicBezTo>
                    <a:pt x="3003" y="807"/>
                    <a:pt x="2656" y="449"/>
                    <a:pt x="24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632" name="Google Shape;3769;p48">
            <a:extLst>
              <a:ext uri="{FF2B5EF4-FFF2-40B4-BE49-F238E27FC236}">
                <a16:creationId xmlns:a16="http://schemas.microsoft.com/office/drawing/2014/main" id="{A58BC833-FD0B-BF46-8DFC-7A011324EDAD}"/>
              </a:ext>
            </a:extLst>
          </p:cNvPr>
          <p:cNvGrpSpPr/>
          <p:nvPr/>
        </p:nvGrpSpPr>
        <p:grpSpPr>
          <a:xfrm>
            <a:off x="4040545" y="3209658"/>
            <a:ext cx="429279" cy="425133"/>
            <a:chOff x="5049725" y="1435050"/>
            <a:chExt cx="486550" cy="481850"/>
          </a:xfrm>
          <a:solidFill>
            <a:srgbClr val="054B99"/>
          </a:solidFill>
        </p:grpSpPr>
        <p:sp>
          <p:nvSpPr>
            <p:cNvPr id="4633" name="Google Shape;3770;p48">
              <a:extLst>
                <a:ext uri="{FF2B5EF4-FFF2-40B4-BE49-F238E27FC236}">
                  <a16:creationId xmlns:a16="http://schemas.microsoft.com/office/drawing/2014/main" id="{79B29CBB-C6CB-F516-1514-5097D3CCA07A}"/>
                </a:ext>
              </a:extLst>
            </p:cNvPr>
            <p:cNvSpPr/>
            <p:nvPr/>
          </p:nvSpPr>
          <p:spPr>
            <a:xfrm>
              <a:off x="5136300" y="1519775"/>
              <a:ext cx="310550" cy="310550"/>
            </a:xfrm>
            <a:custGeom>
              <a:avLst/>
              <a:gdLst/>
              <a:ahLst/>
              <a:cxnLst/>
              <a:rect l="l" t="t" r="r" b="b"/>
              <a:pathLst>
                <a:path w="12422" h="12422" extrusionOk="0">
                  <a:moveTo>
                    <a:pt x="6209" y="1"/>
                  </a:moveTo>
                  <a:cubicBezTo>
                    <a:pt x="2786" y="1"/>
                    <a:pt x="0" y="2786"/>
                    <a:pt x="0" y="6213"/>
                  </a:cubicBezTo>
                  <a:cubicBezTo>
                    <a:pt x="0" y="9637"/>
                    <a:pt x="2786" y="12422"/>
                    <a:pt x="6209" y="12422"/>
                  </a:cubicBezTo>
                  <a:cubicBezTo>
                    <a:pt x="9636" y="12422"/>
                    <a:pt x="12422" y="9637"/>
                    <a:pt x="12422" y="6213"/>
                  </a:cubicBezTo>
                  <a:cubicBezTo>
                    <a:pt x="12422" y="5219"/>
                    <a:pt x="12160" y="4258"/>
                    <a:pt x="11711" y="3388"/>
                  </a:cubicBezTo>
                  <a:lnTo>
                    <a:pt x="11428" y="3388"/>
                  </a:lnTo>
                  <a:lnTo>
                    <a:pt x="10780" y="4036"/>
                  </a:lnTo>
                  <a:cubicBezTo>
                    <a:pt x="11112" y="4713"/>
                    <a:pt x="11286" y="5457"/>
                    <a:pt x="11292" y="6213"/>
                  </a:cubicBezTo>
                  <a:cubicBezTo>
                    <a:pt x="11292" y="9013"/>
                    <a:pt x="9010" y="11293"/>
                    <a:pt x="6209" y="11293"/>
                  </a:cubicBezTo>
                  <a:cubicBezTo>
                    <a:pt x="3409" y="11293"/>
                    <a:pt x="1129" y="9013"/>
                    <a:pt x="1129" y="6213"/>
                  </a:cubicBezTo>
                  <a:cubicBezTo>
                    <a:pt x="1129" y="3409"/>
                    <a:pt x="3409" y="1130"/>
                    <a:pt x="6209" y="1130"/>
                  </a:cubicBezTo>
                  <a:cubicBezTo>
                    <a:pt x="6965" y="1133"/>
                    <a:pt x="7709" y="1307"/>
                    <a:pt x="8387" y="1639"/>
                  </a:cubicBezTo>
                  <a:lnTo>
                    <a:pt x="9034" y="994"/>
                  </a:lnTo>
                  <a:lnTo>
                    <a:pt x="9034" y="708"/>
                  </a:lnTo>
                  <a:cubicBezTo>
                    <a:pt x="8164" y="260"/>
                    <a:pt x="7203" y="1"/>
                    <a:pt x="62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34" name="Google Shape;3771;p48">
              <a:extLst>
                <a:ext uri="{FF2B5EF4-FFF2-40B4-BE49-F238E27FC236}">
                  <a16:creationId xmlns:a16="http://schemas.microsoft.com/office/drawing/2014/main" id="{115D12D4-C954-0E51-8FCD-277A2F59A84E}"/>
                </a:ext>
              </a:extLst>
            </p:cNvPr>
            <p:cNvSpPr/>
            <p:nvPr/>
          </p:nvSpPr>
          <p:spPr>
            <a:xfrm>
              <a:off x="5184925" y="157625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4" y="0"/>
                  </a:moveTo>
                  <a:cubicBezTo>
                    <a:pt x="2665" y="0"/>
                    <a:pt x="1226" y="964"/>
                    <a:pt x="612" y="2439"/>
                  </a:cubicBezTo>
                  <a:cubicBezTo>
                    <a:pt x="0" y="3918"/>
                    <a:pt x="341" y="5616"/>
                    <a:pt x="1470" y="6748"/>
                  </a:cubicBezTo>
                  <a:cubicBezTo>
                    <a:pt x="2225" y="7503"/>
                    <a:pt x="3236" y="7904"/>
                    <a:pt x="4264" y="7904"/>
                  </a:cubicBezTo>
                  <a:cubicBezTo>
                    <a:pt x="4774" y="7904"/>
                    <a:pt x="5287" y="7806"/>
                    <a:pt x="5776" y="7603"/>
                  </a:cubicBezTo>
                  <a:cubicBezTo>
                    <a:pt x="7255" y="6992"/>
                    <a:pt x="8218" y="5550"/>
                    <a:pt x="8218" y="3954"/>
                  </a:cubicBezTo>
                  <a:cubicBezTo>
                    <a:pt x="8212" y="3502"/>
                    <a:pt x="8131" y="3059"/>
                    <a:pt x="7974" y="2638"/>
                  </a:cubicBezTo>
                  <a:lnTo>
                    <a:pt x="7050" y="3565"/>
                  </a:lnTo>
                  <a:cubicBezTo>
                    <a:pt x="7071" y="3692"/>
                    <a:pt x="7083" y="3821"/>
                    <a:pt x="7089" y="3954"/>
                  </a:cubicBezTo>
                  <a:cubicBezTo>
                    <a:pt x="7089" y="5095"/>
                    <a:pt x="6399" y="6125"/>
                    <a:pt x="5345" y="6562"/>
                  </a:cubicBezTo>
                  <a:cubicBezTo>
                    <a:pt x="4996" y="6706"/>
                    <a:pt x="4629" y="6776"/>
                    <a:pt x="4265" y="6776"/>
                  </a:cubicBezTo>
                  <a:cubicBezTo>
                    <a:pt x="3530" y="6776"/>
                    <a:pt x="2808" y="6489"/>
                    <a:pt x="2268" y="5947"/>
                  </a:cubicBezTo>
                  <a:cubicBezTo>
                    <a:pt x="1461" y="5140"/>
                    <a:pt x="1220" y="3927"/>
                    <a:pt x="1657" y="2873"/>
                  </a:cubicBezTo>
                  <a:cubicBezTo>
                    <a:pt x="2093" y="1816"/>
                    <a:pt x="3123" y="1129"/>
                    <a:pt x="4264" y="1129"/>
                  </a:cubicBezTo>
                  <a:cubicBezTo>
                    <a:pt x="4394" y="1132"/>
                    <a:pt x="4523" y="1144"/>
                    <a:pt x="4653" y="1168"/>
                  </a:cubicBezTo>
                  <a:lnTo>
                    <a:pt x="5580" y="241"/>
                  </a:lnTo>
                  <a:cubicBezTo>
                    <a:pt x="5159" y="84"/>
                    <a:pt x="4713" y="3"/>
                    <a:pt x="42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35" name="Google Shape;3772;p48">
              <a:extLst>
                <a:ext uri="{FF2B5EF4-FFF2-40B4-BE49-F238E27FC236}">
                  <a16:creationId xmlns:a16="http://schemas.microsoft.com/office/drawing/2014/main" id="{062E6880-C9A6-F876-04F7-AFFCD1F600E9}"/>
                </a:ext>
              </a:extLst>
            </p:cNvPr>
            <p:cNvSpPr/>
            <p:nvPr/>
          </p:nvSpPr>
          <p:spPr>
            <a:xfrm>
              <a:off x="5049725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72" y="1"/>
                  </a:moveTo>
                  <a:cubicBezTo>
                    <a:pt x="4379" y="1"/>
                    <a:pt x="0" y="4307"/>
                    <a:pt x="0" y="9601"/>
                  </a:cubicBezTo>
                  <a:cubicBezTo>
                    <a:pt x="0" y="14892"/>
                    <a:pt x="4379" y="19273"/>
                    <a:pt x="9672" y="19273"/>
                  </a:cubicBezTo>
                  <a:cubicBezTo>
                    <a:pt x="14966" y="19273"/>
                    <a:pt x="19272" y="14892"/>
                    <a:pt x="19272" y="9601"/>
                  </a:cubicBezTo>
                  <a:cubicBezTo>
                    <a:pt x="19269" y="8204"/>
                    <a:pt x="18962" y="6821"/>
                    <a:pt x="18369" y="5557"/>
                  </a:cubicBezTo>
                  <a:lnTo>
                    <a:pt x="17646" y="6279"/>
                  </a:lnTo>
                  <a:cubicBezTo>
                    <a:pt x="17327" y="6599"/>
                    <a:pt x="16896" y="6776"/>
                    <a:pt x="16448" y="6776"/>
                  </a:cubicBezTo>
                  <a:lnTo>
                    <a:pt x="16430" y="6776"/>
                  </a:lnTo>
                  <a:cubicBezTo>
                    <a:pt x="16809" y="7671"/>
                    <a:pt x="17008" y="8628"/>
                    <a:pt x="17014" y="9601"/>
                  </a:cubicBezTo>
                  <a:cubicBezTo>
                    <a:pt x="17014" y="13648"/>
                    <a:pt x="13720" y="16939"/>
                    <a:pt x="9672" y="16939"/>
                  </a:cubicBezTo>
                  <a:cubicBezTo>
                    <a:pt x="5625" y="16939"/>
                    <a:pt x="2334" y="13648"/>
                    <a:pt x="2334" y="9601"/>
                  </a:cubicBezTo>
                  <a:cubicBezTo>
                    <a:pt x="2334" y="5554"/>
                    <a:pt x="5625" y="2259"/>
                    <a:pt x="9672" y="2259"/>
                  </a:cubicBezTo>
                  <a:cubicBezTo>
                    <a:pt x="10642" y="2265"/>
                    <a:pt x="11603" y="2464"/>
                    <a:pt x="12497" y="2844"/>
                  </a:cubicBezTo>
                  <a:lnTo>
                    <a:pt x="12497" y="2825"/>
                  </a:lnTo>
                  <a:cubicBezTo>
                    <a:pt x="12494" y="2374"/>
                    <a:pt x="12672" y="1943"/>
                    <a:pt x="12991" y="1627"/>
                  </a:cubicBezTo>
                  <a:lnTo>
                    <a:pt x="13713" y="904"/>
                  </a:lnTo>
                  <a:cubicBezTo>
                    <a:pt x="12449" y="311"/>
                    <a:pt x="11070" y="4"/>
                    <a:pt x="96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36" name="Google Shape;3773;p48">
              <a:extLst>
                <a:ext uri="{FF2B5EF4-FFF2-40B4-BE49-F238E27FC236}">
                  <a16:creationId xmlns:a16="http://schemas.microsoft.com/office/drawing/2014/main" id="{3E3F55EB-262D-15E1-AD24-4F42948ED13E}"/>
                </a:ext>
              </a:extLst>
            </p:cNvPr>
            <p:cNvSpPr/>
            <p:nvPr/>
          </p:nvSpPr>
          <p:spPr>
            <a:xfrm>
              <a:off x="5245825" y="1435050"/>
              <a:ext cx="290450" cy="282350"/>
            </a:xfrm>
            <a:custGeom>
              <a:avLst/>
              <a:gdLst/>
              <a:ahLst/>
              <a:cxnLst/>
              <a:rect l="l" t="t" r="r" b="b"/>
              <a:pathLst>
                <a:path w="11618" h="11294" extrusionOk="0">
                  <a:moveTo>
                    <a:pt x="8601" y="1"/>
                  </a:moveTo>
                  <a:cubicBezTo>
                    <a:pt x="8461" y="1"/>
                    <a:pt x="8319" y="52"/>
                    <a:pt x="8203" y="168"/>
                  </a:cubicBezTo>
                  <a:lnTo>
                    <a:pt x="5945" y="2426"/>
                  </a:lnTo>
                  <a:cubicBezTo>
                    <a:pt x="5839" y="2531"/>
                    <a:pt x="5779" y="2676"/>
                    <a:pt x="5782" y="2826"/>
                  </a:cubicBezTo>
                  <a:lnTo>
                    <a:pt x="5782" y="4850"/>
                  </a:lnTo>
                  <a:lnTo>
                    <a:pt x="2554" y="8075"/>
                  </a:lnTo>
                  <a:cubicBezTo>
                    <a:pt x="2328" y="7967"/>
                    <a:pt x="2081" y="7906"/>
                    <a:pt x="1828" y="7906"/>
                  </a:cubicBezTo>
                  <a:cubicBezTo>
                    <a:pt x="1142" y="7906"/>
                    <a:pt x="525" y="8319"/>
                    <a:pt x="263" y="8951"/>
                  </a:cubicBezTo>
                  <a:cubicBezTo>
                    <a:pt x="1" y="9584"/>
                    <a:pt x="145" y="10312"/>
                    <a:pt x="630" y="10797"/>
                  </a:cubicBezTo>
                  <a:cubicBezTo>
                    <a:pt x="954" y="11122"/>
                    <a:pt x="1388" y="11294"/>
                    <a:pt x="1828" y="11294"/>
                  </a:cubicBezTo>
                  <a:cubicBezTo>
                    <a:pt x="2046" y="11294"/>
                    <a:pt x="2266" y="11251"/>
                    <a:pt x="2476" y="11165"/>
                  </a:cubicBezTo>
                  <a:cubicBezTo>
                    <a:pt x="3108" y="10903"/>
                    <a:pt x="3524" y="10285"/>
                    <a:pt x="3524" y="9602"/>
                  </a:cubicBezTo>
                  <a:cubicBezTo>
                    <a:pt x="3521" y="9349"/>
                    <a:pt x="3463" y="9102"/>
                    <a:pt x="3352" y="8876"/>
                  </a:cubicBezTo>
                  <a:lnTo>
                    <a:pt x="6580" y="5648"/>
                  </a:lnTo>
                  <a:lnTo>
                    <a:pt x="8604" y="5648"/>
                  </a:lnTo>
                  <a:cubicBezTo>
                    <a:pt x="8754" y="5648"/>
                    <a:pt x="8896" y="5588"/>
                    <a:pt x="9004" y="5482"/>
                  </a:cubicBezTo>
                  <a:lnTo>
                    <a:pt x="11263" y="3224"/>
                  </a:lnTo>
                  <a:cubicBezTo>
                    <a:pt x="11618" y="2869"/>
                    <a:pt x="11365" y="2260"/>
                    <a:pt x="10862" y="2260"/>
                  </a:cubicBezTo>
                  <a:lnTo>
                    <a:pt x="9170" y="2260"/>
                  </a:lnTo>
                  <a:lnTo>
                    <a:pt x="9170" y="568"/>
                  </a:lnTo>
                  <a:cubicBezTo>
                    <a:pt x="9170" y="226"/>
                    <a:pt x="8892" y="1"/>
                    <a:pt x="86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637" name="Google Shape;3774;p48">
            <a:extLst>
              <a:ext uri="{FF2B5EF4-FFF2-40B4-BE49-F238E27FC236}">
                <a16:creationId xmlns:a16="http://schemas.microsoft.com/office/drawing/2014/main" id="{0468653E-EE40-0CEB-7E20-D0E2D1CAB401}"/>
              </a:ext>
            </a:extLst>
          </p:cNvPr>
          <p:cNvGrpSpPr/>
          <p:nvPr/>
        </p:nvGrpSpPr>
        <p:grpSpPr>
          <a:xfrm>
            <a:off x="4561263" y="3209669"/>
            <a:ext cx="425243" cy="425111"/>
            <a:chOff x="5642475" y="1435075"/>
            <a:chExt cx="481975" cy="481825"/>
          </a:xfrm>
          <a:solidFill>
            <a:srgbClr val="054B99"/>
          </a:solidFill>
        </p:grpSpPr>
        <p:sp>
          <p:nvSpPr>
            <p:cNvPr id="4638" name="Google Shape;3775;p48">
              <a:extLst>
                <a:ext uri="{FF2B5EF4-FFF2-40B4-BE49-F238E27FC236}">
                  <a16:creationId xmlns:a16="http://schemas.microsoft.com/office/drawing/2014/main" id="{4C079F54-C0B8-97E9-50FB-A03905142F6B}"/>
                </a:ext>
              </a:extLst>
            </p:cNvPr>
            <p:cNvSpPr/>
            <p:nvPr/>
          </p:nvSpPr>
          <p:spPr>
            <a:xfrm>
              <a:off x="5642475" y="1435075"/>
              <a:ext cx="481975" cy="340675"/>
            </a:xfrm>
            <a:custGeom>
              <a:avLst/>
              <a:gdLst/>
              <a:ahLst/>
              <a:cxnLst/>
              <a:rect l="l" t="t" r="r" b="b"/>
              <a:pathLst>
                <a:path w="19279" h="13627" extrusionOk="0">
                  <a:moveTo>
                    <a:pt x="2262" y="2259"/>
                  </a:moveTo>
                  <a:cubicBezTo>
                    <a:pt x="2883" y="2259"/>
                    <a:pt x="3428" y="2765"/>
                    <a:pt x="3428" y="3389"/>
                  </a:cubicBezTo>
                  <a:lnTo>
                    <a:pt x="3428" y="7342"/>
                  </a:lnTo>
                  <a:cubicBezTo>
                    <a:pt x="3428" y="7366"/>
                    <a:pt x="3434" y="7394"/>
                    <a:pt x="3434" y="7418"/>
                  </a:cubicBezTo>
                  <a:lnTo>
                    <a:pt x="1636" y="6246"/>
                  </a:lnTo>
                  <a:cubicBezTo>
                    <a:pt x="1320" y="6035"/>
                    <a:pt x="1130" y="5683"/>
                    <a:pt x="1133" y="5304"/>
                  </a:cubicBezTo>
                  <a:lnTo>
                    <a:pt x="1133" y="3389"/>
                  </a:lnTo>
                  <a:cubicBezTo>
                    <a:pt x="1133" y="2765"/>
                    <a:pt x="1636" y="2259"/>
                    <a:pt x="2262" y="2259"/>
                  </a:cubicBezTo>
                  <a:close/>
                  <a:moveTo>
                    <a:pt x="17017" y="2259"/>
                  </a:moveTo>
                  <a:cubicBezTo>
                    <a:pt x="17641" y="2259"/>
                    <a:pt x="18147" y="2765"/>
                    <a:pt x="18147" y="3389"/>
                  </a:cubicBezTo>
                  <a:lnTo>
                    <a:pt x="18147" y="5307"/>
                  </a:lnTo>
                  <a:cubicBezTo>
                    <a:pt x="18147" y="5683"/>
                    <a:pt x="17957" y="6035"/>
                    <a:pt x="17644" y="6246"/>
                  </a:cubicBezTo>
                  <a:lnTo>
                    <a:pt x="15843" y="7421"/>
                  </a:lnTo>
                  <a:cubicBezTo>
                    <a:pt x="15843" y="7394"/>
                    <a:pt x="15849" y="7369"/>
                    <a:pt x="15849" y="7342"/>
                  </a:cubicBezTo>
                  <a:lnTo>
                    <a:pt x="15849" y="3389"/>
                  </a:lnTo>
                  <a:cubicBezTo>
                    <a:pt x="15849" y="2765"/>
                    <a:pt x="16394" y="2259"/>
                    <a:pt x="17017" y="2259"/>
                  </a:cubicBezTo>
                  <a:close/>
                  <a:moveTo>
                    <a:pt x="9638" y="2284"/>
                  </a:moveTo>
                  <a:cubicBezTo>
                    <a:pt x="9845" y="2284"/>
                    <a:pt x="10051" y="2381"/>
                    <a:pt x="10146" y="2576"/>
                  </a:cubicBezTo>
                  <a:lnTo>
                    <a:pt x="10883" y="4069"/>
                  </a:lnTo>
                  <a:lnTo>
                    <a:pt x="12534" y="4310"/>
                  </a:lnTo>
                  <a:cubicBezTo>
                    <a:pt x="12994" y="4376"/>
                    <a:pt x="13181" y="4945"/>
                    <a:pt x="12847" y="5274"/>
                  </a:cubicBezTo>
                  <a:lnTo>
                    <a:pt x="11651" y="6439"/>
                  </a:lnTo>
                  <a:lnTo>
                    <a:pt x="11934" y="8080"/>
                  </a:lnTo>
                  <a:cubicBezTo>
                    <a:pt x="11996" y="8445"/>
                    <a:pt x="11705" y="8742"/>
                    <a:pt x="11376" y="8742"/>
                  </a:cubicBezTo>
                  <a:cubicBezTo>
                    <a:pt x="11290" y="8742"/>
                    <a:pt x="11201" y="8721"/>
                    <a:pt x="11115" y="8676"/>
                  </a:cubicBezTo>
                  <a:lnTo>
                    <a:pt x="9637" y="7899"/>
                  </a:lnTo>
                  <a:lnTo>
                    <a:pt x="8161" y="8676"/>
                  </a:lnTo>
                  <a:cubicBezTo>
                    <a:pt x="8076" y="8721"/>
                    <a:pt x="7987" y="8742"/>
                    <a:pt x="7900" y="8742"/>
                  </a:cubicBezTo>
                  <a:cubicBezTo>
                    <a:pt x="7571" y="8742"/>
                    <a:pt x="7280" y="8445"/>
                    <a:pt x="7342" y="8080"/>
                  </a:cubicBezTo>
                  <a:lnTo>
                    <a:pt x="7625" y="6439"/>
                  </a:lnTo>
                  <a:lnTo>
                    <a:pt x="6430" y="5271"/>
                  </a:lnTo>
                  <a:cubicBezTo>
                    <a:pt x="6279" y="5120"/>
                    <a:pt x="6222" y="4897"/>
                    <a:pt x="6288" y="4692"/>
                  </a:cubicBezTo>
                  <a:cubicBezTo>
                    <a:pt x="6355" y="4488"/>
                    <a:pt x="6532" y="4340"/>
                    <a:pt x="6743" y="4310"/>
                  </a:cubicBezTo>
                  <a:lnTo>
                    <a:pt x="8393" y="4069"/>
                  </a:lnTo>
                  <a:lnTo>
                    <a:pt x="9131" y="2576"/>
                  </a:lnTo>
                  <a:cubicBezTo>
                    <a:pt x="9226" y="2381"/>
                    <a:pt x="9432" y="2284"/>
                    <a:pt x="9638" y="2284"/>
                  </a:cubicBezTo>
                  <a:close/>
                  <a:moveTo>
                    <a:pt x="3994" y="1"/>
                  </a:moveTo>
                  <a:cubicBezTo>
                    <a:pt x="3681" y="1"/>
                    <a:pt x="3428" y="254"/>
                    <a:pt x="3428" y="567"/>
                  </a:cubicBezTo>
                  <a:lnTo>
                    <a:pt x="3428" y="1443"/>
                  </a:lnTo>
                  <a:cubicBezTo>
                    <a:pt x="3072" y="1242"/>
                    <a:pt x="2669" y="1133"/>
                    <a:pt x="2262" y="1130"/>
                  </a:cubicBezTo>
                  <a:cubicBezTo>
                    <a:pt x="1013" y="1130"/>
                    <a:pt x="4" y="2142"/>
                    <a:pt x="4" y="3389"/>
                  </a:cubicBezTo>
                  <a:lnTo>
                    <a:pt x="4" y="5307"/>
                  </a:lnTo>
                  <a:cubicBezTo>
                    <a:pt x="1" y="6060"/>
                    <a:pt x="380" y="6767"/>
                    <a:pt x="1010" y="7186"/>
                  </a:cubicBezTo>
                  <a:lnTo>
                    <a:pt x="3681" y="8941"/>
                  </a:lnTo>
                  <a:cubicBezTo>
                    <a:pt x="3690" y="8947"/>
                    <a:pt x="3702" y="8944"/>
                    <a:pt x="3714" y="8950"/>
                  </a:cubicBezTo>
                  <a:cubicBezTo>
                    <a:pt x="4129" y="10107"/>
                    <a:pt x="5006" y="11037"/>
                    <a:pt x="6297" y="11642"/>
                  </a:cubicBezTo>
                  <a:cubicBezTo>
                    <a:pt x="7137" y="12034"/>
                    <a:pt x="7692" y="12817"/>
                    <a:pt x="7866" y="13627"/>
                  </a:cubicBezTo>
                  <a:lnTo>
                    <a:pt x="11386" y="13627"/>
                  </a:lnTo>
                  <a:cubicBezTo>
                    <a:pt x="11504" y="12844"/>
                    <a:pt x="11949" y="12067"/>
                    <a:pt x="12648" y="11676"/>
                  </a:cubicBezTo>
                  <a:cubicBezTo>
                    <a:pt x="14003" y="10908"/>
                    <a:pt x="15027" y="10101"/>
                    <a:pt x="15521" y="8965"/>
                  </a:cubicBezTo>
                  <a:cubicBezTo>
                    <a:pt x="15545" y="8953"/>
                    <a:pt x="15575" y="8956"/>
                    <a:pt x="15599" y="8941"/>
                  </a:cubicBezTo>
                  <a:lnTo>
                    <a:pt x="18273" y="7186"/>
                  </a:lnTo>
                  <a:cubicBezTo>
                    <a:pt x="18899" y="6767"/>
                    <a:pt x="19279" y="6063"/>
                    <a:pt x="19279" y="5307"/>
                  </a:cubicBezTo>
                  <a:lnTo>
                    <a:pt x="19279" y="3389"/>
                  </a:lnTo>
                  <a:cubicBezTo>
                    <a:pt x="19276" y="2142"/>
                    <a:pt x="18267" y="1130"/>
                    <a:pt x="17020" y="1130"/>
                  </a:cubicBezTo>
                  <a:cubicBezTo>
                    <a:pt x="16611" y="1133"/>
                    <a:pt x="16207" y="1242"/>
                    <a:pt x="15852" y="1443"/>
                  </a:cubicBezTo>
                  <a:lnTo>
                    <a:pt x="15852" y="567"/>
                  </a:lnTo>
                  <a:cubicBezTo>
                    <a:pt x="15852" y="254"/>
                    <a:pt x="15599" y="1"/>
                    <a:pt x="152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39" name="Google Shape;3776;p48">
              <a:extLst>
                <a:ext uri="{FF2B5EF4-FFF2-40B4-BE49-F238E27FC236}">
                  <a16:creationId xmlns:a16="http://schemas.microsoft.com/office/drawing/2014/main" id="{AAFDDFDA-795A-D81F-C974-31D9654FB48A}"/>
                </a:ext>
              </a:extLst>
            </p:cNvPr>
            <p:cNvSpPr/>
            <p:nvPr/>
          </p:nvSpPr>
          <p:spPr>
            <a:xfrm>
              <a:off x="5756375" y="1803975"/>
              <a:ext cx="254100" cy="112925"/>
            </a:xfrm>
            <a:custGeom>
              <a:avLst/>
              <a:gdLst/>
              <a:ahLst/>
              <a:cxnLst/>
              <a:rect l="l" t="t" r="r" b="b"/>
              <a:pathLst>
                <a:path w="10164" h="4517" extrusionOk="0">
                  <a:moveTo>
                    <a:pt x="2259" y="0"/>
                  </a:moveTo>
                  <a:cubicBezTo>
                    <a:pt x="1636" y="0"/>
                    <a:pt x="1130" y="506"/>
                    <a:pt x="1130" y="1129"/>
                  </a:cubicBezTo>
                  <a:lnTo>
                    <a:pt x="1130" y="1695"/>
                  </a:lnTo>
                  <a:lnTo>
                    <a:pt x="2825" y="1695"/>
                  </a:lnTo>
                  <a:cubicBezTo>
                    <a:pt x="3136" y="1695"/>
                    <a:pt x="3389" y="1945"/>
                    <a:pt x="3389" y="2258"/>
                  </a:cubicBezTo>
                  <a:cubicBezTo>
                    <a:pt x="3389" y="2572"/>
                    <a:pt x="3136" y="2825"/>
                    <a:pt x="2825" y="2825"/>
                  </a:cubicBezTo>
                  <a:lnTo>
                    <a:pt x="567" y="2825"/>
                  </a:lnTo>
                  <a:cubicBezTo>
                    <a:pt x="254" y="2825"/>
                    <a:pt x="1" y="3075"/>
                    <a:pt x="1" y="3388"/>
                  </a:cubicBezTo>
                  <a:lnTo>
                    <a:pt x="1" y="3954"/>
                  </a:lnTo>
                  <a:cubicBezTo>
                    <a:pt x="1" y="4264"/>
                    <a:pt x="254" y="4517"/>
                    <a:pt x="567" y="4517"/>
                  </a:cubicBezTo>
                  <a:lnTo>
                    <a:pt x="9601" y="4517"/>
                  </a:lnTo>
                  <a:cubicBezTo>
                    <a:pt x="9911" y="4517"/>
                    <a:pt x="10164" y="4264"/>
                    <a:pt x="10164" y="3954"/>
                  </a:cubicBezTo>
                  <a:lnTo>
                    <a:pt x="10164" y="3388"/>
                  </a:lnTo>
                  <a:cubicBezTo>
                    <a:pt x="10164" y="3075"/>
                    <a:pt x="9911" y="2825"/>
                    <a:pt x="9601" y="2825"/>
                  </a:cubicBezTo>
                  <a:lnTo>
                    <a:pt x="7342" y="2825"/>
                  </a:lnTo>
                  <a:cubicBezTo>
                    <a:pt x="7029" y="2825"/>
                    <a:pt x="6776" y="2572"/>
                    <a:pt x="6776" y="2258"/>
                  </a:cubicBezTo>
                  <a:cubicBezTo>
                    <a:pt x="6776" y="1945"/>
                    <a:pt x="7029" y="1695"/>
                    <a:pt x="7342" y="1695"/>
                  </a:cubicBezTo>
                  <a:lnTo>
                    <a:pt x="9035" y="1695"/>
                  </a:lnTo>
                  <a:lnTo>
                    <a:pt x="9035" y="1129"/>
                  </a:lnTo>
                  <a:cubicBezTo>
                    <a:pt x="9035" y="506"/>
                    <a:pt x="8529" y="0"/>
                    <a:pt x="79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40" name="Google Shape;3777;p48">
              <a:extLst>
                <a:ext uri="{FF2B5EF4-FFF2-40B4-BE49-F238E27FC236}">
                  <a16:creationId xmlns:a16="http://schemas.microsoft.com/office/drawing/2014/main" id="{AEAACD02-11D1-2DBA-F671-E90F343ABBC4}"/>
                </a:ext>
              </a:extLst>
            </p:cNvPr>
            <p:cNvSpPr/>
            <p:nvPr/>
          </p:nvSpPr>
          <p:spPr>
            <a:xfrm>
              <a:off x="5843400" y="1537550"/>
              <a:ext cx="79975" cy="76125"/>
            </a:xfrm>
            <a:custGeom>
              <a:avLst/>
              <a:gdLst/>
              <a:ahLst/>
              <a:cxnLst/>
              <a:rect l="l" t="t" r="r" b="b"/>
              <a:pathLst>
                <a:path w="3199" h="3045" extrusionOk="0">
                  <a:moveTo>
                    <a:pt x="1603" y="0"/>
                  </a:moveTo>
                  <a:lnTo>
                    <a:pt x="1238" y="738"/>
                  </a:lnTo>
                  <a:cubicBezTo>
                    <a:pt x="1157" y="904"/>
                    <a:pt x="998" y="1018"/>
                    <a:pt x="814" y="1045"/>
                  </a:cubicBezTo>
                  <a:lnTo>
                    <a:pt x="1" y="1163"/>
                  </a:lnTo>
                  <a:lnTo>
                    <a:pt x="588" y="1735"/>
                  </a:lnTo>
                  <a:cubicBezTo>
                    <a:pt x="721" y="1864"/>
                    <a:pt x="784" y="2051"/>
                    <a:pt x="751" y="2235"/>
                  </a:cubicBezTo>
                  <a:lnTo>
                    <a:pt x="612" y="3045"/>
                  </a:lnTo>
                  <a:lnTo>
                    <a:pt x="1338" y="2662"/>
                  </a:lnTo>
                  <a:cubicBezTo>
                    <a:pt x="1421" y="2619"/>
                    <a:pt x="1511" y="2597"/>
                    <a:pt x="1601" y="2597"/>
                  </a:cubicBezTo>
                  <a:cubicBezTo>
                    <a:pt x="1691" y="2597"/>
                    <a:pt x="1781" y="2619"/>
                    <a:pt x="1862" y="2662"/>
                  </a:cubicBezTo>
                  <a:lnTo>
                    <a:pt x="2588" y="3045"/>
                  </a:lnTo>
                  <a:lnTo>
                    <a:pt x="2452" y="2235"/>
                  </a:lnTo>
                  <a:cubicBezTo>
                    <a:pt x="2419" y="2051"/>
                    <a:pt x="2479" y="1864"/>
                    <a:pt x="2612" y="1735"/>
                  </a:cubicBezTo>
                  <a:lnTo>
                    <a:pt x="3199" y="1163"/>
                  </a:lnTo>
                  <a:lnTo>
                    <a:pt x="2389" y="1045"/>
                  </a:lnTo>
                  <a:cubicBezTo>
                    <a:pt x="2205" y="1018"/>
                    <a:pt x="2045" y="904"/>
                    <a:pt x="1964" y="735"/>
                  </a:cubicBezTo>
                  <a:lnTo>
                    <a:pt x="160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641" name="Google Shape;3778;p48">
            <a:extLst>
              <a:ext uri="{FF2B5EF4-FFF2-40B4-BE49-F238E27FC236}">
                <a16:creationId xmlns:a16="http://schemas.microsoft.com/office/drawing/2014/main" id="{3C6AAAF6-AF1A-FDE9-902F-F3BC0E251B3B}"/>
              </a:ext>
            </a:extLst>
          </p:cNvPr>
          <p:cNvGrpSpPr/>
          <p:nvPr/>
        </p:nvGrpSpPr>
        <p:grpSpPr>
          <a:xfrm>
            <a:off x="5080644" y="3209658"/>
            <a:ext cx="430757" cy="425133"/>
            <a:chOff x="6232000" y="1435050"/>
            <a:chExt cx="488225" cy="481850"/>
          </a:xfrm>
          <a:solidFill>
            <a:srgbClr val="054B99"/>
          </a:solidFill>
        </p:grpSpPr>
        <p:sp>
          <p:nvSpPr>
            <p:cNvPr id="4642" name="Google Shape;3779;p48">
              <a:extLst>
                <a:ext uri="{FF2B5EF4-FFF2-40B4-BE49-F238E27FC236}">
                  <a16:creationId xmlns:a16="http://schemas.microsoft.com/office/drawing/2014/main" id="{3BE6A584-BEC1-DEB8-1190-50272FCBF540}"/>
                </a:ext>
              </a:extLst>
            </p:cNvPr>
            <p:cNvSpPr/>
            <p:nvPr/>
          </p:nvSpPr>
          <p:spPr>
            <a:xfrm>
              <a:off x="6578000" y="1463375"/>
              <a:ext cx="83150" cy="78250"/>
            </a:xfrm>
            <a:custGeom>
              <a:avLst/>
              <a:gdLst/>
              <a:ahLst/>
              <a:cxnLst/>
              <a:rect l="l" t="t" r="r" b="b"/>
              <a:pathLst>
                <a:path w="3326" h="3130" extrusionOk="0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43" name="Google Shape;3780;p48">
              <a:extLst>
                <a:ext uri="{FF2B5EF4-FFF2-40B4-BE49-F238E27FC236}">
                  <a16:creationId xmlns:a16="http://schemas.microsoft.com/office/drawing/2014/main" id="{F23250DD-ECC1-874E-B2CF-AADE6DC95CD0}"/>
                </a:ext>
              </a:extLst>
            </p:cNvPr>
            <p:cNvSpPr/>
            <p:nvPr/>
          </p:nvSpPr>
          <p:spPr>
            <a:xfrm>
              <a:off x="6421725" y="1773850"/>
              <a:ext cx="112950" cy="143050"/>
            </a:xfrm>
            <a:custGeom>
              <a:avLst/>
              <a:gdLst/>
              <a:ahLst/>
              <a:cxnLst/>
              <a:rect l="l" t="t" r="r" b="b"/>
              <a:pathLst>
                <a:path w="4518" h="5722" extrusionOk="0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44" name="Google Shape;3781;p48">
              <a:extLst>
                <a:ext uri="{FF2B5EF4-FFF2-40B4-BE49-F238E27FC236}">
                  <a16:creationId xmlns:a16="http://schemas.microsoft.com/office/drawing/2014/main" id="{E3E906A2-3D80-B7AA-F80D-9903547C2348}"/>
                </a:ext>
              </a:extLst>
            </p:cNvPr>
            <p:cNvSpPr/>
            <p:nvPr/>
          </p:nvSpPr>
          <p:spPr>
            <a:xfrm>
              <a:off x="6448975" y="1632700"/>
              <a:ext cx="56475" cy="56475"/>
            </a:xfrm>
            <a:custGeom>
              <a:avLst/>
              <a:gdLst/>
              <a:ahLst/>
              <a:cxnLst/>
              <a:rect l="l" t="t" r="r" b="b"/>
              <a:pathLst>
                <a:path w="2259" h="2259" extrusionOk="0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45" name="Google Shape;3782;p48">
              <a:extLst>
                <a:ext uri="{FF2B5EF4-FFF2-40B4-BE49-F238E27FC236}">
                  <a16:creationId xmlns:a16="http://schemas.microsoft.com/office/drawing/2014/main" id="{286A63C6-F251-81CF-94EE-C17AA55D59C5}"/>
                </a:ext>
              </a:extLst>
            </p:cNvPr>
            <p:cNvSpPr/>
            <p:nvPr/>
          </p:nvSpPr>
          <p:spPr>
            <a:xfrm>
              <a:off x="6232000" y="1435050"/>
              <a:ext cx="488225" cy="237825"/>
            </a:xfrm>
            <a:custGeom>
              <a:avLst/>
              <a:gdLst/>
              <a:ahLst/>
              <a:cxnLst/>
              <a:rect l="l" t="t" r="r" b="b"/>
              <a:pathLst>
                <a:path w="19529" h="9513" extrusionOk="0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46" name="Google Shape;3783;p48">
              <a:extLst>
                <a:ext uri="{FF2B5EF4-FFF2-40B4-BE49-F238E27FC236}">
                  <a16:creationId xmlns:a16="http://schemas.microsoft.com/office/drawing/2014/main" id="{2F66DB15-0DE2-0BF4-06A0-4642C00B4080}"/>
                </a:ext>
              </a:extLst>
            </p:cNvPr>
            <p:cNvSpPr/>
            <p:nvPr/>
          </p:nvSpPr>
          <p:spPr>
            <a:xfrm>
              <a:off x="6291025" y="1537700"/>
              <a:ext cx="369800" cy="379200"/>
            </a:xfrm>
            <a:custGeom>
              <a:avLst/>
              <a:gdLst/>
              <a:ahLst/>
              <a:cxnLst/>
              <a:rect l="l" t="t" r="r" b="b"/>
              <a:pathLst>
                <a:path w="14792" h="15168" extrusionOk="0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647" name="Google Shape;3784;p48">
            <a:extLst>
              <a:ext uri="{FF2B5EF4-FFF2-40B4-BE49-F238E27FC236}">
                <a16:creationId xmlns:a16="http://schemas.microsoft.com/office/drawing/2014/main" id="{A512B96D-4508-176C-D0FC-1DA7A7907534}"/>
              </a:ext>
            </a:extLst>
          </p:cNvPr>
          <p:cNvGrpSpPr/>
          <p:nvPr/>
        </p:nvGrpSpPr>
        <p:grpSpPr>
          <a:xfrm>
            <a:off x="395058" y="3728005"/>
            <a:ext cx="375835" cy="423279"/>
            <a:chOff x="924450" y="2028975"/>
            <a:chExt cx="425975" cy="479750"/>
          </a:xfrm>
          <a:solidFill>
            <a:srgbClr val="054B99"/>
          </a:solidFill>
        </p:grpSpPr>
        <p:sp>
          <p:nvSpPr>
            <p:cNvPr id="4648" name="Google Shape;3785;p48">
              <a:extLst>
                <a:ext uri="{FF2B5EF4-FFF2-40B4-BE49-F238E27FC236}">
                  <a16:creationId xmlns:a16="http://schemas.microsoft.com/office/drawing/2014/main" id="{682314FE-4B7C-B0C1-D0B8-A15CBB39BB21}"/>
                </a:ext>
              </a:extLst>
            </p:cNvPr>
            <p:cNvSpPr/>
            <p:nvPr/>
          </p:nvSpPr>
          <p:spPr>
            <a:xfrm>
              <a:off x="1035500" y="2028975"/>
              <a:ext cx="314925" cy="153075"/>
            </a:xfrm>
            <a:custGeom>
              <a:avLst/>
              <a:gdLst/>
              <a:ahLst/>
              <a:cxnLst/>
              <a:rect l="l" t="t" r="r" b="b"/>
              <a:pathLst>
                <a:path w="12597" h="6123" extrusionOk="0">
                  <a:moveTo>
                    <a:pt x="12036" y="0"/>
                  </a:moveTo>
                  <a:cubicBezTo>
                    <a:pt x="11993" y="0"/>
                    <a:pt x="11948" y="5"/>
                    <a:pt x="11904" y="16"/>
                  </a:cubicBezTo>
                  <a:lnTo>
                    <a:pt x="437" y="2696"/>
                  </a:lnTo>
                  <a:cubicBezTo>
                    <a:pt x="181" y="2753"/>
                    <a:pt x="0" y="2982"/>
                    <a:pt x="0" y="3244"/>
                  </a:cubicBezTo>
                  <a:lnTo>
                    <a:pt x="0" y="6123"/>
                  </a:lnTo>
                  <a:lnTo>
                    <a:pt x="12596" y="3181"/>
                  </a:lnTo>
                  <a:lnTo>
                    <a:pt x="12596" y="564"/>
                  </a:lnTo>
                  <a:cubicBezTo>
                    <a:pt x="12596" y="245"/>
                    <a:pt x="12338" y="0"/>
                    <a:pt x="120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49" name="Google Shape;3786;p48">
              <a:extLst>
                <a:ext uri="{FF2B5EF4-FFF2-40B4-BE49-F238E27FC236}">
                  <a16:creationId xmlns:a16="http://schemas.microsoft.com/office/drawing/2014/main" id="{EF531CA3-A328-DBDF-874A-B688D784E69C}"/>
                </a:ext>
              </a:extLst>
            </p:cNvPr>
            <p:cNvSpPr/>
            <p:nvPr/>
          </p:nvSpPr>
          <p:spPr>
            <a:xfrm>
              <a:off x="1212475" y="2137450"/>
              <a:ext cx="137950" cy="304275"/>
            </a:xfrm>
            <a:custGeom>
              <a:avLst/>
              <a:gdLst/>
              <a:ahLst/>
              <a:cxnLst/>
              <a:rect l="l" t="t" r="r" b="b"/>
              <a:pathLst>
                <a:path w="5518" h="12171" extrusionOk="0">
                  <a:moveTo>
                    <a:pt x="5517" y="1"/>
                  </a:moveTo>
                  <a:lnTo>
                    <a:pt x="4388" y="266"/>
                  </a:lnTo>
                  <a:lnTo>
                    <a:pt x="4388" y="7345"/>
                  </a:lnTo>
                  <a:cubicBezTo>
                    <a:pt x="3943" y="7029"/>
                    <a:pt x="3410" y="6861"/>
                    <a:pt x="2865" y="6861"/>
                  </a:cubicBezTo>
                  <a:cubicBezTo>
                    <a:pt x="1790" y="6861"/>
                    <a:pt x="823" y="7508"/>
                    <a:pt x="410" y="8499"/>
                  </a:cubicBezTo>
                  <a:cubicBezTo>
                    <a:pt x="1" y="9492"/>
                    <a:pt x="227" y="10634"/>
                    <a:pt x="986" y="11392"/>
                  </a:cubicBezTo>
                  <a:cubicBezTo>
                    <a:pt x="1495" y="11900"/>
                    <a:pt x="2174" y="12170"/>
                    <a:pt x="2865" y="12170"/>
                  </a:cubicBezTo>
                  <a:cubicBezTo>
                    <a:pt x="3207" y="12170"/>
                    <a:pt x="3551" y="12104"/>
                    <a:pt x="3879" y="11968"/>
                  </a:cubicBezTo>
                  <a:cubicBezTo>
                    <a:pt x="4873" y="11558"/>
                    <a:pt x="5517" y="10588"/>
                    <a:pt x="5517" y="9516"/>
                  </a:cubicBezTo>
                  <a:lnTo>
                    <a:pt x="551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50" name="Google Shape;3787;p48">
              <a:extLst>
                <a:ext uri="{FF2B5EF4-FFF2-40B4-BE49-F238E27FC236}">
                  <a16:creationId xmlns:a16="http://schemas.microsoft.com/office/drawing/2014/main" id="{23A2700E-1F4D-50E9-1EA3-45D1C3DF0171}"/>
                </a:ext>
              </a:extLst>
            </p:cNvPr>
            <p:cNvSpPr/>
            <p:nvPr/>
          </p:nvSpPr>
          <p:spPr>
            <a:xfrm>
              <a:off x="924450" y="2204450"/>
              <a:ext cx="139300" cy="304275"/>
            </a:xfrm>
            <a:custGeom>
              <a:avLst/>
              <a:gdLst/>
              <a:ahLst/>
              <a:cxnLst/>
              <a:rect l="l" t="t" r="r" b="b"/>
              <a:pathLst>
                <a:path w="5572" h="12171" extrusionOk="0">
                  <a:moveTo>
                    <a:pt x="5572" y="1"/>
                  </a:moveTo>
                  <a:lnTo>
                    <a:pt x="4442" y="263"/>
                  </a:lnTo>
                  <a:lnTo>
                    <a:pt x="4442" y="7345"/>
                  </a:lnTo>
                  <a:cubicBezTo>
                    <a:pt x="3982" y="7023"/>
                    <a:pt x="3449" y="6864"/>
                    <a:pt x="2917" y="6864"/>
                  </a:cubicBezTo>
                  <a:cubicBezTo>
                    <a:pt x="2291" y="6864"/>
                    <a:pt x="1668" y="7085"/>
                    <a:pt x="1169" y="7520"/>
                  </a:cubicBezTo>
                  <a:cubicBezTo>
                    <a:pt x="251" y="8327"/>
                    <a:pt x="1" y="9655"/>
                    <a:pt x="564" y="10742"/>
                  </a:cubicBezTo>
                  <a:cubicBezTo>
                    <a:pt x="1030" y="11634"/>
                    <a:pt x="1946" y="12171"/>
                    <a:pt x="2916" y="12171"/>
                  </a:cubicBezTo>
                  <a:cubicBezTo>
                    <a:pt x="3126" y="12171"/>
                    <a:pt x="3338" y="12146"/>
                    <a:pt x="3548" y="12094"/>
                  </a:cubicBezTo>
                  <a:cubicBezTo>
                    <a:pt x="4738" y="11802"/>
                    <a:pt x="5572" y="10739"/>
                    <a:pt x="5572" y="9516"/>
                  </a:cubicBezTo>
                  <a:lnTo>
                    <a:pt x="557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651" name="Google Shape;3788;p48">
            <a:extLst>
              <a:ext uri="{FF2B5EF4-FFF2-40B4-BE49-F238E27FC236}">
                <a16:creationId xmlns:a16="http://schemas.microsoft.com/office/drawing/2014/main" id="{B5A16D6F-1468-FAC9-D302-57785F8B1735}"/>
              </a:ext>
            </a:extLst>
          </p:cNvPr>
          <p:cNvGrpSpPr/>
          <p:nvPr/>
        </p:nvGrpSpPr>
        <p:grpSpPr>
          <a:xfrm>
            <a:off x="1413178" y="3752819"/>
            <a:ext cx="425177" cy="373651"/>
            <a:chOff x="2085450" y="2057100"/>
            <a:chExt cx="481900" cy="423500"/>
          </a:xfrm>
          <a:solidFill>
            <a:srgbClr val="054B99"/>
          </a:solidFill>
        </p:grpSpPr>
        <p:sp>
          <p:nvSpPr>
            <p:cNvPr id="4652" name="Google Shape;3789;p48">
              <a:extLst>
                <a:ext uri="{FF2B5EF4-FFF2-40B4-BE49-F238E27FC236}">
                  <a16:creationId xmlns:a16="http://schemas.microsoft.com/office/drawing/2014/main" id="{9B6F055D-150C-1325-06F8-AF35806E55A6}"/>
                </a:ext>
              </a:extLst>
            </p:cNvPr>
            <p:cNvSpPr/>
            <p:nvPr/>
          </p:nvSpPr>
          <p:spPr>
            <a:xfrm>
              <a:off x="2085450" y="2061650"/>
              <a:ext cx="141250" cy="418950"/>
            </a:xfrm>
            <a:custGeom>
              <a:avLst/>
              <a:gdLst/>
              <a:ahLst/>
              <a:cxnLst/>
              <a:rect l="l" t="t" r="r" b="b"/>
              <a:pathLst>
                <a:path w="5650" h="16758" extrusionOk="0">
                  <a:moveTo>
                    <a:pt x="4305" y="6452"/>
                  </a:moveTo>
                  <a:cubicBezTo>
                    <a:pt x="4736" y="6452"/>
                    <a:pt x="5115" y="6999"/>
                    <a:pt x="4728" y="7411"/>
                  </a:cubicBezTo>
                  <a:cubicBezTo>
                    <a:pt x="4520" y="7631"/>
                    <a:pt x="4352" y="7887"/>
                    <a:pt x="4228" y="8164"/>
                  </a:cubicBezTo>
                  <a:cubicBezTo>
                    <a:pt x="4120" y="8402"/>
                    <a:pt x="3927" y="8502"/>
                    <a:pt x="3732" y="8502"/>
                  </a:cubicBezTo>
                  <a:cubicBezTo>
                    <a:pt x="3367" y="8502"/>
                    <a:pt x="2999" y="8150"/>
                    <a:pt x="3195" y="7703"/>
                  </a:cubicBezTo>
                  <a:cubicBezTo>
                    <a:pt x="3373" y="7312"/>
                    <a:pt x="3611" y="6951"/>
                    <a:pt x="3903" y="6637"/>
                  </a:cubicBezTo>
                  <a:cubicBezTo>
                    <a:pt x="4027" y="6506"/>
                    <a:pt x="4169" y="6452"/>
                    <a:pt x="4305" y="6452"/>
                  </a:cubicBezTo>
                  <a:close/>
                  <a:moveTo>
                    <a:pt x="2983" y="9449"/>
                  </a:moveTo>
                  <a:cubicBezTo>
                    <a:pt x="3331" y="9449"/>
                    <a:pt x="3684" y="9752"/>
                    <a:pt x="3539" y="10191"/>
                  </a:cubicBezTo>
                  <a:lnTo>
                    <a:pt x="3361" y="10727"/>
                  </a:lnTo>
                  <a:cubicBezTo>
                    <a:pt x="3270" y="10997"/>
                    <a:pt x="3059" y="11113"/>
                    <a:pt x="2845" y="11113"/>
                  </a:cubicBezTo>
                  <a:cubicBezTo>
                    <a:pt x="2498" y="11113"/>
                    <a:pt x="2143" y="10808"/>
                    <a:pt x="2289" y="10368"/>
                  </a:cubicBezTo>
                  <a:lnTo>
                    <a:pt x="2467" y="9832"/>
                  </a:lnTo>
                  <a:cubicBezTo>
                    <a:pt x="2558" y="9564"/>
                    <a:pt x="2770" y="9449"/>
                    <a:pt x="2983" y="9449"/>
                  </a:cubicBezTo>
                  <a:close/>
                  <a:moveTo>
                    <a:pt x="5649" y="1"/>
                  </a:moveTo>
                  <a:lnTo>
                    <a:pt x="356" y="2117"/>
                  </a:lnTo>
                  <a:cubicBezTo>
                    <a:pt x="142" y="2202"/>
                    <a:pt x="3" y="2410"/>
                    <a:pt x="3" y="2641"/>
                  </a:cubicBezTo>
                  <a:lnTo>
                    <a:pt x="3" y="16192"/>
                  </a:lnTo>
                  <a:cubicBezTo>
                    <a:pt x="1" y="16516"/>
                    <a:pt x="265" y="16758"/>
                    <a:pt x="564" y="16758"/>
                  </a:cubicBezTo>
                  <a:cubicBezTo>
                    <a:pt x="634" y="16758"/>
                    <a:pt x="706" y="16745"/>
                    <a:pt x="777" y="16716"/>
                  </a:cubicBezTo>
                  <a:lnTo>
                    <a:pt x="5649" y="14768"/>
                  </a:lnTo>
                  <a:lnTo>
                    <a:pt x="564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53" name="Google Shape;3790;p48">
              <a:extLst>
                <a:ext uri="{FF2B5EF4-FFF2-40B4-BE49-F238E27FC236}">
                  <a16:creationId xmlns:a16="http://schemas.microsoft.com/office/drawing/2014/main" id="{907FCC2D-86AE-64BD-96CD-855775519129}"/>
                </a:ext>
              </a:extLst>
            </p:cNvPr>
            <p:cNvSpPr/>
            <p:nvPr/>
          </p:nvSpPr>
          <p:spPr>
            <a:xfrm>
              <a:off x="2254900" y="2061050"/>
              <a:ext cx="143050" cy="415650"/>
            </a:xfrm>
            <a:custGeom>
              <a:avLst/>
              <a:gdLst/>
              <a:ahLst/>
              <a:cxnLst/>
              <a:rect l="l" t="t" r="r" b="b"/>
              <a:pathLst>
                <a:path w="5722" h="16626" extrusionOk="0">
                  <a:moveTo>
                    <a:pt x="2504" y="6585"/>
                  </a:moveTo>
                  <a:cubicBezTo>
                    <a:pt x="2647" y="6585"/>
                    <a:pt x="2794" y="6645"/>
                    <a:pt x="2916" y="6788"/>
                  </a:cubicBezTo>
                  <a:cubicBezTo>
                    <a:pt x="3153" y="7068"/>
                    <a:pt x="3349" y="7378"/>
                    <a:pt x="3500" y="7709"/>
                  </a:cubicBezTo>
                  <a:cubicBezTo>
                    <a:pt x="3766" y="8258"/>
                    <a:pt x="3464" y="8654"/>
                    <a:pt x="3096" y="8654"/>
                  </a:cubicBezTo>
                  <a:cubicBezTo>
                    <a:pt x="2878" y="8654"/>
                    <a:pt x="2636" y="8515"/>
                    <a:pt x="2476" y="8185"/>
                  </a:cubicBezTo>
                  <a:cubicBezTo>
                    <a:pt x="2367" y="7947"/>
                    <a:pt x="2226" y="7724"/>
                    <a:pt x="2057" y="7523"/>
                  </a:cubicBezTo>
                  <a:cubicBezTo>
                    <a:pt x="1694" y="7098"/>
                    <a:pt x="2083" y="6585"/>
                    <a:pt x="2504" y="6585"/>
                  </a:cubicBezTo>
                  <a:close/>
                  <a:moveTo>
                    <a:pt x="1" y="0"/>
                  </a:moveTo>
                  <a:lnTo>
                    <a:pt x="1" y="5475"/>
                  </a:lnTo>
                  <a:cubicBezTo>
                    <a:pt x="217" y="5475"/>
                    <a:pt x="434" y="5496"/>
                    <a:pt x="648" y="5532"/>
                  </a:cubicBezTo>
                  <a:cubicBezTo>
                    <a:pt x="1334" y="5657"/>
                    <a:pt x="1201" y="6655"/>
                    <a:pt x="564" y="6655"/>
                  </a:cubicBezTo>
                  <a:cubicBezTo>
                    <a:pt x="525" y="6655"/>
                    <a:pt x="483" y="6651"/>
                    <a:pt x="440" y="6643"/>
                  </a:cubicBezTo>
                  <a:cubicBezTo>
                    <a:pt x="296" y="6622"/>
                    <a:pt x="148" y="6610"/>
                    <a:pt x="1" y="6604"/>
                  </a:cubicBezTo>
                  <a:lnTo>
                    <a:pt x="1" y="14744"/>
                  </a:lnTo>
                  <a:lnTo>
                    <a:pt x="5722" y="16626"/>
                  </a:lnTo>
                  <a:lnTo>
                    <a:pt x="5722" y="10395"/>
                  </a:lnTo>
                  <a:cubicBezTo>
                    <a:pt x="5704" y="10397"/>
                    <a:pt x="5684" y="10397"/>
                    <a:pt x="5661" y="10397"/>
                  </a:cubicBezTo>
                  <a:cubicBezTo>
                    <a:pt x="5400" y="10397"/>
                    <a:pt x="4871" y="10299"/>
                    <a:pt x="4388" y="10085"/>
                  </a:cubicBezTo>
                  <a:cubicBezTo>
                    <a:pt x="3793" y="9819"/>
                    <a:pt x="4068" y="8997"/>
                    <a:pt x="4603" y="8997"/>
                  </a:cubicBezTo>
                  <a:cubicBezTo>
                    <a:pt x="4680" y="8997"/>
                    <a:pt x="4763" y="9014"/>
                    <a:pt x="4849" y="9052"/>
                  </a:cubicBezTo>
                  <a:cubicBezTo>
                    <a:pt x="5123" y="9176"/>
                    <a:pt x="5418" y="9251"/>
                    <a:pt x="5722" y="9275"/>
                  </a:cubicBezTo>
                  <a:lnTo>
                    <a:pt x="5722" y="1882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54" name="Google Shape;3791;p48">
              <a:extLst>
                <a:ext uri="{FF2B5EF4-FFF2-40B4-BE49-F238E27FC236}">
                  <a16:creationId xmlns:a16="http://schemas.microsoft.com/office/drawing/2014/main" id="{183F9AF7-89A1-348F-1F1C-7032722ADCD5}"/>
                </a:ext>
              </a:extLst>
            </p:cNvPr>
            <p:cNvSpPr/>
            <p:nvPr/>
          </p:nvSpPr>
          <p:spPr>
            <a:xfrm>
              <a:off x="2426175" y="2057100"/>
              <a:ext cx="141175" cy="418925"/>
            </a:xfrm>
            <a:custGeom>
              <a:avLst/>
              <a:gdLst/>
              <a:ahLst/>
              <a:cxnLst/>
              <a:rect l="l" t="t" r="r" b="b"/>
              <a:pathLst>
                <a:path w="5647" h="16757" extrusionOk="0">
                  <a:moveTo>
                    <a:pt x="2800" y="5647"/>
                  </a:moveTo>
                  <a:cubicBezTo>
                    <a:pt x="3154" y="5647"/>
                    <a:pt x="3516" y="5968"/>
                    <a:pt x="3349" y="6410"/>
                  </a:cubicBezTo>
                  <a:lnTo>
                    <a:pt x="3153" y="6937"/>
                  </a:lnTo>
                  <a:cubicBezTo>
                    <a:pt x="3055" y="7196"/>
                    <a:pt x="2850" y="7305"/>
                    <a:pt x="2643" y="7305"/>
                  </a:cubicBezTo>
                  <a:cubicBezTo>
                    <a:pt x="2288" y="7305"/>
                    <a:pt x="1929" y="6984"/>
                    <a:pt x="2096" y="6539"/>
                  </a:cubicBezTo>
                  <a:lnTo>
                    <a:pt x="2295" y="6012"/>
                  </a:lnTo>
                  <a:cubicBezTo>
                    <a:pt x="2390" y="5755"/>
                    <a:pt x="2594" y="5647"/>
                    <a:pt x="2800" y="5647"/>
                  </a:cubicBezTo>
                  <a:close/>
                  <a:moveTo>
                    <a:pt x="1700" y="8178"/>
                  </a:moveTo>
                  <a:cubicBezTo>
                    <a:pt x="2108" y="8178"/>
                    <a:pt x="2500" y="8655"/>
                    <a:pt x="2168" y="9090"/>
                  </a:cubicBezTo>
                  <a:cubicBezTo>
                    <a:pt x="1906" y="9433"/>
                    <a:pt x="1587" y="9725"/>
                    <a:pt x="1226" y="9960"/>
                  </a:cubicBezTo>
                  <a:cubicBezTo>
                    <a:pt x="1118" y="10030"/>
                    <a:pt x="1011" y="10060"/>
                    <a:pt x="911" y="10060"/>
                  </a:cubicBezTo>
                  <a:cubicBezTo>
                    <a:pt x="424" y="10060"/>
                    <a:pt x="97" y="9344"/>
                    <a:pt x="612" y="9012"/>
                  </a:cubicBezTo>
                  <a:cubicBezTo>
                    <a:pt x="867" y="8849"/>
                    <a:pt x="1090" y="8641"/>
                    <a:pt x="1274" y="8403"/>
                  </a:cubicBezTo>
                  <a:cubicBezTo>
                    <a:pt x="1394" y="8244"/>
                    <a:pt x="1548" y="8178"/>
                    <a:pt x="1700" y="8178"/>
                  </a:cubicBezTo>
                  <a:close/>
                  <a:moveTo>
                    <a:pt x="5080" y="0"/>
                  </a:moveTo>
                  <a:cubicBezTo>
                    <a:pt x="5010" y="0"/>
                    <a:pt x="4939" y="13"/>
                    <a:pt x="4869" y="41"/>
                  </a:cubicBezTo>
                  <a:lnTo>
                    <a:pt x="0" y="1989"/>
                  </a:lnTo>
                  <a:lnTo>
                    <a:pt x="0" y="16756"/>
                  </a:lnTo>
                  <a:lnTo>
                    <a:pt x="5291" y="14640"/>
                  </a:lnTo>
                  <a:cubicBezTo>
                    <a:pt x="5505" y="14555"/>
                    <a:pt x="5646" y="14347"/>
                    <a:pt x="5646" y="14116"/>
                  </a:cubicBezTo>
                  <a:lnTo>
                    <a:pt x="5646" y="565"/>
                  </a:lnTo>
                  <a:cubicBezTo>
                    <a:pt x="5644" y="240"/>
                    <a:pt x="5378" y="0"/>
                    <a:pt x="5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655" name="Google Shape;3792;p48">
            <a:extLst>
              <a:ext uri="{FF2B5EF4-FFF2-40B4-BE49-F238E27FC236}">
                <a16:creationId xmlns:a16="http://schemas.microsoft.com/office/drawing/2014/main" id="{0D2953AF-D647-8DE8-3FBC-00416EDA656F}"/>
              </a:ext>
            </a:extLst>
          </p:cNvPr>
          <p:cNvGrpSpPr/>
          <p:nvPr/>
        </p:nvGrpSpPr>
        <p:grpSpPr>
          <a:xfrm>
            <a:off x="1949414" y="3781947"/>
            <a:ext cx="425177" cy="315397"/>
            <a:chOff x="2678275" y="2090100"/>
            <a:chExt cx="481900" cy="357475"/>
          </a:xfrm>
          <a:solidFill>
            <a:srgbClr val="054B99"/>
          </a:solidFill>
        </p:grpSpPr>
        <p:sp>
          <p:nvSpPr>
            <p:cNvPr id="4656" name="Google Shape;3793;p48">
              <a:extLst>
                <a:ext uri="{FF2B5EF4-FFF2-40B4-BE49-F238E27FC236}">
                  <a16:creationId xmlns:a16="http://schemas.microsoft.com/office/drawing/2014/main" id="{A80EDD3F-1106-2F31-459E-099CA6922360}"/>
                </a:ext>
              </a:extLst>
            </p:cNvPr>
            <p:cNvSpPr/>
            <p:nvPr/>
          </p:nvSpPr>
          <p:spPr>
            <a:xfrm>
              <a:off x="2899450" y="2249100"/>
              <a:ext cx="39550" cy="39550"/>
            </a:xfrm>
            <a:custGeom>
              <a:avLst/>
              <a:gdLst/>
              <a:ahLst/>
              <a:cxnLst/>
              <a:rect l="l" t="t" r="r" b="b"/>
              <a:pathLst>
                <a:path w="1582" h="1582" extrusionOk="0">
                  <a:moveTo>
                    <a:pt x="793" y="1"/>
                  </a:moveTo>
                  <a:cubicBezTo>
                    <a:pt x="356" y="1"/>
                    <a:pt x="1" y="353"/>
                    <a:pt x="1" y="790"/>
                  </a:cubicBezTo>
                  <a:cubicBezTo>
                    <a:pt x="1" y="1226"/>
                    <a:pt x="356" y="1581"/>
                    <a:pt x="793" y="1581"/>
                  </a:cubicBezTo>
                  <a:cubicBezTo>
                    <a:pt x="1227" y="1581"/>
                    <a:pt x="1582" y="1226"/>
                    <a:pt x="1582" y="790"/>
                  </a:cubicBezTo>
                  <a:cubicBezTo>
                    <a:pt x="1582" y="353"/>
                    <a:pt x="1227" y="1"/>
                    <a:pt x="7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57" name="Google Shape;3794;p48">
              <a:extLst>
                <a:ext uri="{FF2B5EF4-FFF2-40B4-BE49-F238E27FC236}">
                  <a16:creationId xmlns:a16="http://schemas.microsoft.com/office/drawing/2014/main" id="{4EAE37CE-9FFA-99F9-D84B-14DF558E4EA6}"/>
                </a:ext>
              </a:extLst>
            </p:cNvPr>
            <p:cNvSpPr/>
            <p:nvPr/>
          </p:nvSpPr>
          <p:spPr>
            <a:xfrm>
              <a:off x="3092400" y="2249100"/>
              <a:ext cx="39550" cy="39550"/>
            </a:xfrm>
            <a:custGeom>
              <a:avLst/>
              <a:gdLst/>
              <a:ahLst/>
              <a:cxnLst/>
              <a:rect l="l" t="t" r="r" b="b"/>
              <a:pathLst>
                <a:path w="1582" h="1582" extrusionOk="0">
                  <a:moveTo>
                    <a:pt x="790" y="1"/>
                  </a:moveTo>
                  <a:cubicBezTo>
                    <a:pt x="353" y="1"/>
                    <a:pt x="1" y="353"/>
                    <a:pt x="1" y="790"/>
                  </a:cubicBezTo>
                  <a:cubicBezTo>
                    <a:pt x="1" y="1226"/>
                    <a:pt x="353" y="1581"/>
                    <a:pt x="790" y="1581"/>
                  </a:cubicBezTo>
                  <a:cubicBezTo>
                    <a:pt x="1226" y="1581"/>
                    <a:pt x="1582" y="1226"/>
                    <a:pt x="1582" y="790"/>
                  </a:cubicBezTo>
                  <a:cubicBezTo>
                    <a:pt x="1582" y="353"/>
                    <a:pt x="1226" y="1"/>
                    <a:pt x="7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58" name="Google Shape;3795;p48">
              <a:extLst>
                <a:ext uri="{FF2B5EF4-FFF2-40B4-BE49-F238E27FC236}">
                  <a16:creationId xmlns:a16="http://schemas.microsoft.com/office/drawing/2014/main" id="{FFFC0397-86CA-D98C-80B1-CC1429D92767}"/>
                </a:ext>
              </a:extLst>
            </p:cNvPr>
            <p:cNvSpPr/>
            <p:nvPr/>
          </p:nvSpPr>
          <p:spPr>
            <a:xfrm>
              <a:off x="2678350" y="2389425"/>
              <a:ext cx="481825" cy="58150"/>
            </a:xfrm>
            <a:custGeom>
              <a:avLst/>
              <a:gdLst/>
              <a:ahLst/>
              <a:cxnLst/>
              <a:rect l="l" t="t" r="r" b="b"/>
              <a:pathLst>
                <a:path w="19273" h="2326" extrusionOk="0">
                  <a:moveTo>
                    <a:pt x="1" y="1"/>
                  </a:moveTo>
                  <a:lnTo>
                    <a:pt x="1" y="1759"/>
                  </a:lnTo>
                  <a:cubicBezTo>
                    <a:pt x="1" y="2072"/>
                    <a:pt x="251" y="2325"/>
                    <a:pt x="564" y="2325"/>
                  </a:cubicBezTo>
                  <a:lnTo>
                    <a:pt x="18707" y="2325"/>
                  </a:lnTo>
                  <a:cubicBezTo>
                    <a:pt x="19020" y="2325"/>
                    <a:pt x="19273" y="2072"/>
                    <a:pt x="19273" y="1759"/>
                  </a:cubicBezTo>
                  <a:lnTo>
                    <a:pt x="1927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59" name="Google Shape;3796;p48">
              <a:extLst>
                <a:ext uri="{FF2B5EF4-FFF2-40B4-BE49-F238E27FC236}">
                  <a16:creationId xmlns:a16="http://schemas.microsoft.com/office/drawing/2014/main" id="{2F5F1AE2-4963-685A-3E99-6E48BFB79259}"/>
                </a:ext>
              </a:extLst>
            </p:cNvPr>
            <p:cNvSpPr/>
            <p:nvPr/>
          </p:nvSpPr>
          <p:spPr>
            <a:xfrm>
              <a:off x="2706600" y="2249100"/>
              <a:ext cx="39550" cy="39550"/>
            </a:xfrm>
            <a:custGeom>
              <a:avLst/>
              <a:gdLst/>
              <a:ahLst/>
              <a:cxnLst/>
              <a:rect l="l" t="t" r="r" b="b"/>
              <a:pathLst>
                <a:path w="1582" h="1582" extrusionOk="0">
                  <a:moveTo>
                    <a:pt x="789" y="1"/>
                  </a:moveTo>
                  <a:cubicBezTo>
                    <a:pt x="352" y="1"/>
                    <a:pt x="0" y="353"/>
                    <a:pt x="0" y="790"/>
                  </a:cubicBezTo>
                  <a:cubicBezTo>
                    <a:pt x="0" y="1226"/>
                    <a:pt x="352" y="1581"/>
                    <a:pt x="789" y="1581"/>
                  </a:cubicBezTo>
                  <a:cubicBezTo>
                    <a:pt x="1226" y="1581"/>
                    <a:pt x="1581" y="1226"/>
                    <a:pt x="1581" y="790"/>
                  </a:cubicBezTo>
                  <a:cubicBezTo>
                    <a:pt x="1581" y="353"/>
                    <a:pt x="1226" y="1"/>
                    <a:pt x="7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60" name="Google Shape;3797;p48">
              <a:extLst>
                <a:ext uri="{FF2B5EF4-FFF2-40B4-BE49-F238E27FC236}">
                  <a16:creationId xmlns:a16="http://schemas.microsoft.com/office/drawing/2014/main" id="{8BFA4B71-BC69-F894-885F-A0FE71CDDE87}"/>
                </a:ext>
              </a:extLst>
            </p:cNvPr>
            <p:cNvSpPr/>
            <p:nvPr/>
          </p:nvSpPr>
          <p:spPr>
            <a:xfrm>
              <a:off x="2678275" y="2090100"/>
              <a:ext cx="481900" cy="271125"/>
            </a:xfrm>
            <a:custGeom>
              <a:avLst/>
              <a:gdLst/>
              <a:ahLst/>
              <a:cxnLst/>
              <a:rect l="l" t="t" r="r" b="b"/>
              <a:pathLst>
                <a:path w="19276" h="10845" extrusionOk="0">
                  <a:moveTo>
                    <a:pt x="9638" y="5229"/>
                  </a:moveTo>
                  <a:cubicBezTo>
                    <a:pt x="9885" y="5229"/>
                    <a:pt x="10134" y="5277"/>
                    <a:pt x="10372" y="5376"/>
                  </a:cubicBezTo>
                  <a:cubicBezTo>
                    <a:pt x="11091" y="5674"/>
                    <a:pt x="11558" y="6373"/>
                    <a:pt x="11558" y="7150"/>
                  </a:cubicBezTo>
                  <a:cubicBezTo>
                    <a:pt x="11558" y="8209"/>
                    <a:pt x="10697" y="9068"/>
                    <a:pt x="9640" y="9071"/>
                  </a:cubicBezTo>
                  <a:cubicBezTo>
                    <a:pt x="8863" y="9071"/>
                    <a:pt x="8161" y="8601"/>
                    <a:pt x="7866" y="7884"/>
                  </a:cubicBezTo>
                  <a:cubicBezTo>
                    <a:pt x="7568" y="7168"/>
                    <a:pt x="7731" y="6343"/>
                    <a:pt x="8282" y="5791"/>
                  </a:cubicBezTo>
                  <a:cubicBezTo>
                    <a:pt x="8648" y="5425"/>
                    <a:pt x="9139" y="5229"/>
                    <a:pt x="9638" y="5229"/>
                  </a:cubicBezTo>
                  <a:close/>
                  <a:moveTo>
                    <a:pt x="571" y="1"/>
                  </a:moveTo>
                  <a:cubicBezTo>
                    <a:pt x="281" y="1"/>
                    <a:pt x="3" y="226"/>
                    <a:pt x="1" y="567"/>
                  </a:cubicBezTo>
                  <a:lnTo>
                    <a:pt x="1" y="7150"/>
                  </a:lnTo>
                  <a:cubicBezTo>
                    <a:pt x="1" y="6373"/>
                    <a:pt x="471" y="5674"/>
                    <a:pt x="1187" y="5376"/>
                  </a:cubicBezTo>
                  <a:cubicBezTo>
                    <a:pt x="1425" y="5277"/>
                    <a:pt x="1674" y="5229"/>
                    <a:pt x="1921" y="5229"/>
                  </a:cubicBezTo>
                  <a:cubicBezTo>
                    <a:pt x="2420" y="5229"/>
                    <a:pt x="2912" y="5425"/>
                    <a:pt x="3280" y="5791"/>
                  </a:cubicBezTo>
                  <a:cubicBezTo>
                    <a:pt x="3828" y="6343"/>
                    <a:pt x="3994" y="7168"/>
                    <a:pt x="3696" y="7884"/>
                  </a:cubicBezTo>
                  <a:cubicBezTo>
                    <a:pt x="3398" y="8601"/>
                    <a:pt x="2699" y="9071"/>
                    <a:pt x="1922" y="9071"/>
                  </a:cubicBezTo>
                  <a:cubicBezTo>
                    <a:pt x="862" y="9068"/>
                    <a:pt x="4" y="8209"/>
                    <a:pt x="1" y="7150"/>
                  </a:cubicBezTo>
                  <a:lnTo>
                    <a:pt x="1" y="10844"/>
                  </a:lnTo>
                  <a:lnTo>
                    <a:pt x="19276" y="10844"/>
                  </a:lnTo>
                  <a:lnTo>
                    <a:pt x="19276" y="7150"/>
                  </a:lnTo>
                  <a:cubicBezTo>
                    <a:pt x="19276" y="7926"/>
                    <a:pt x="18806" y="8625"/>
                    <a:pt x="18089" y="8923"/>
                  </a:cubicBezTo>
                  <a:cubicBezTo>
                    <a:pt x="17852" y="9022"/>
                    <a:pt x="17603" y="9070"/>
                    <a:pt x="17356" y="9070"/>
                  </a:cubicBezTo>
                  <a:cubicBezTo>
                    <a:pt x="16857" y="9070"/>
                    <a:pt x="16365" y="8874"/>
                    <a:pt x="15997" y="8508"/>
                  </a:cubicBezTo>
                  <a:cubicBezTo>
                    <a:pt x="15449" y="7957"/>
                    <a:pt x="15283" y="7131"/>
                    <a:pt x="15581" y="6415"/>
                  </a:cubicBezTo>
                  <a:cubicBezTo>
                    <a:pt x="15879" y="5698"/>
                    <a:pt x="16578" y="5231"/>
                    <a:pt x="17355" y="5231"/>
                  </a:cubicBezTo>
                  <a:cubicBezTo>
                    <a:pt x="18415" y="5231"/>
                    <a:pt x="19273" y="6090"/>
                    <a:pt x="19276" y="7150"/>
                  </a:cubicBezTo>
                  <a:lnTo>
                    <a:pt x="19276" y="567"/>
                  </a:lnTo>
                  <a:cubicBezTo>
                    <a:pt x="19276" y="341"/>
                    <a:pt x="19137" y="133"/>
                    <a:pt x="18927" y="46"/>
                  </a:cubicBezTo>
                  <a:cubicBezTo>
                    <a:pt x="18857" y="17"/>
                    <a:pt x="18783" y="2"/>
                    <a:pt x="18709" y="2"/>
                  </a:cubicBezTo>
                  <a:cubicBezTo>
                    <a:pt x="18564" y="2"/>
                    <a:pt x="18420" y="58"/>
                    <a:pt x="18312" y="166"/>
                  </a:cubicBezTo>
                  <a:lnTo>
                    <a:pt x="14783" y="3641"/>
                  </a:lnTo>
                  <a:lnTo>
                    <a:pt x="9971" y="112"/>
                  </a:lnTo>
                  <a:cubicBezTo>
                    <a:pt x="9871" y="38"/>
                    <a:pt x="9754" y="1"/>
                    <a:pt x="9636" y="1"/>
                  </a:cubicBezTo>
                  <a:cubicBezTo>
                    <a:pt x="9517" y="1"/>
                    <a:pt x="9397" y="39"/>
                    <a:pt x="9297" y="115"/>
                  </a:cubicBezTo>
                  <a:lnTo>
                    <a:pt x="4656" y="3641"/>
                  </a:lnTo>
                  <a:lnTo>
                    <a:pt x="952" y="154"/>
                  </a:lnTo>
                  <a:cubicBezTo>
                    <a:pt x="840" y="48"/>
                    <a:pt x="704" y="1"/>
                    <a:pt x="5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661" name="Google Shape;3798;p48">
            <a:extLst>
              <a:ext uri="{FF2B5EF4-FFF2-40B4-BE49-F238E27FC236}">
                <a16:creationId xmlns:a16="http://schemas.microsoft.com/office/drawing/2014/main" id="{1FC13DE8-9F76-605E-48C9-CD629B9DFEFD}"/>
              </a:ext>
            </a:extLst>
          </p:cNvPr>
          <p:cNvGrpSpPr/>
          <p:nvPr/>
        </p:nvGrpSpPr>
        <p:grpSpPr>
          <a:xfrm>
            <a:off x="2547388" y="3797232"/>
            <a:ext cx="274856" cy="284827"/>
            <a:chOff x="3357325" y="2093500"/>
            <a:chExt cx="311525" cy="322825"/>
          </a:xfrm>
          <a:solidFill>
            <a:srgbClr val="054B99"/>
          </a:solidFill>
        </p:grpSpPr>
        <p:sp>
          <p:nvSpPr>
            <p:cNvPr id="4662" name="Google Shape;3799;p48">
              <a:extLst>
                <a:ext uri="{FF2B5EF4-FFF2-40B4-BE49-F238E27FC236}">
                  <a16:creationId xmlns:a16="http://schemas.microsoft.com/office/drawing/2014/main" id="{2E1AE5C5-2DC6-1B56-BBC7-8C269320AEF2}"/>
                </a:ext>
              </a:extLst>
            </p:cNvPr>
            <p:cNvSpPr/>
            <p:nvPr/>
          </p:nvSpPr>
          <p:spPr>
            <a:xfrm>
              <a:off x="3357325" y="2210550"/>
              <a:ext cx="85700" cy="205775"/>
            </a:xfrm>
            <a:custGeom>
              <a:avLst/>
              <a:gdLst/>
              <a:ahLst/>
              <a:cxnLst/>
              <a:rect l="l" t="t" r="r" b="b"/>
              <a:pathLst>
                <a:path w="3428" h="8231" extrusionOk="0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7664"/>
                  </a:lnTo>
                  <a:cubicBezTo>
                    <a:pt x="0" y="7978"/>
                    <a:pt x="253" y="8231"/>
                    <a:pt x="566" y="8231"/>
                  </a:cubicBezTo>
                  <a:lnTo>
                    <a:pt x="2861" y="8231"/>
                  </a:lnTo>
                  <a:cubicBezTo>
                    <a:pt x="3174" y="8231"/>
                    <a:pt x="3427" y="7978"/>
                    <a:pt x="3427" y="7664"/>
                  </a:cubicBezTo>
                  <a:lnTo>
                    <a:pt x="3427" y="564"/>
                  </a:lnTo>
                  <a:cubicBezTo>
                    <a:pt x="3427" y="251"/>
                    <a:pt x="3174" y="1"/>
                    <a:pt x="28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63" name="Google Shape;3800;p48">
              <a:extLst>
                <a:ext uri="{FF2B5EF4-FFF2-40B4-BE49-F238E27FC236}">
                  <a16:creationId xmlns:a16="http://schemas.microsoft.com/office/drawing/2014/main" id="{B3B14412-0F82-BE00-9A0C-AA63495357D7}"/>
                </a:ext>
              </a:extLst>
            </p:cNvPr>
            <p:cNvSpPr/>
            <p:nvPr/>
          </p:nvSpPr>
          <p:spPr>
            <a:xfrm>
              <a:off x="3471225" y="2152075"/>
              <a:ext cx="84725" cy="264250"/>
            </a:xfrm>
            <a:custGeom>
              <a:avLst/>
              <a:gdLst/>
              <a:ahLst/>
              <a:cxnLst/>
              <a:rect l="l" t="t" r="r" b="b"/>
              <a:pathLst>
                <a:path w="3389" h="10570" extrusionOk="0">
                  <a:moveTo>
                    <a:pt x="563" y="0"/>
                  </a:moveTo>
                  <a:cubicBezTo>
                    <a:pt x="253" y="0"/>
                    <a:pt x="0" y="250"/>
                    <a:pt x="0" y="563"/>
                  </a:cubicBezTo>
                  <a:lnTo>
                    <a:pt x="0" y="10003"/>
                  </a:lnTo>
                  <a:cubicBezTo>
                    <a:pt x="0" y="10317"/>
                    <a:pt x="253" y="10570"/>
                    <a:pt x="563" y="10570"/>
                  </a:cubicBezTo>
                  <a:lnTo>
                    <a:pt x="2822" y="10570"/>
                  </a:lnTo>
                  <a:cubicBezTo>
                    <a:pt x="3135" y="10570"/>
                    <a:pt x="3388" y="10317"/>
                    <a:pt x="3388" y="10003"/>
                  </a:cubicBezTo>
                  <a:lnTo>
                    <a:pt x="3388" y="563"/>
                  </a:lnTo>
                  <a:cubicBezTo>
                    <a:pt x="3388" y="250"/>
                    <a:pt x="3135" y="0"/>
                    <a:pt x="2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64" name="Google Shape;3801;p48">
              <a:extLst>
                <a:ext uri="{FF2B5EF4-FFF2-40B4-BE49-F238E27FC236}">
                  <a16:creationId xmlns:a16="http://schemas.microsoft.com/office/drawing/2014/main" id="{53ED3094-09DE-6333-08A6-6137336E1455}"/>
                </a:ext>
              </a:extLst>
            </p:cNvPr>
            <p:cNvSpPr/>
            <p:nvPr/>
          </p:nvSpPr>
          <p:spPr>
            <a:xfrm>
              <a:off x="3584150" y="2093500"/>
              <a:ext cx="84700" cy="322825"/>
            </a:xfrm>
            <a:custGeom>
              <a:avLst/>
              <a:gdLst/>
              <a:ahLst/>
              <a:cxnLst/>
              <a:rect l="l" t="t" r="r" b="b"/>
              <a:pathLst>
                <a:path w="3388" h="12913" extrusionOk="0">
                  <a:moveTo>
                    <a:pt x="563" y="0"/>
                  </a:moveTo>
                  <a:cubicBezTo>
                    <a:pt x="253" y="0"/>
                    <a:pt x="0" y="253"/>
                    <a:pt x="0" y="566"/>
                  </a:cubicBezTo>
                  <a:lnTo>
                    <a:pt x="0" y="12346"/>
                  </a:lnTo>
                  <a:cubicBezTo>
                    <a:pt x="0" y="12660"/>
                    <a:pt x="253" y="12913"/>
                    <a:pt x="563" y="12913"/>
                  </a:cubicBezTo>
                  <a:lnTo>
                    <a:pt x="2822" y="12913"/>
                  </a:lnTo>
                  <a:cubicBezTo>
                    <a:pt x="3135" y="12913"/>
                    <a:pt x="3388" y="12660"/>
                    <a:pt x="3388" y="12346"/>
                  </a:cubicBezTo>
                  <a:lnTo>
                    <a:pt x="3388" y="566"/>
                  </a:lnTo>
                  <a:cubicBezTo>
                    <a:pt x="3388" y="253"/>
                    <a:pt x="3135" y="0"/>
                    <a:pt x="2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665" name="Google Shape;3802;p48">
            <a:extLst>
              <a:ext uri="{FF2B5EF4-FFF2-40B4-BE49-F238E27FC236}">
                <a16:creationId xmlns:a16="http://schemas.microsoft.com/office/drawing/2014/main" id="{67396D2F-03B1-6A7D-84F1-5CE26A877662}"/>
              </a:ext>
            </a:extLst>
          </p:cNvPr>
          <p:cNvSpPr/>
          <p:nvPr/>
        </p:nvSpPr>
        <p:spPr>
          <a:xfrm>
            <a:off x="2992593" y="3741676"/>
            <a:ext cx="418117" cy="395752"/>
          </a:xfrm>
          <a:custGeom>
            <a:avLst/>
            <a:gdLst/>
            <a:ahLst/>
            <a:cxnLst/>
            <a:rect l="l" t="t" r="r" b="b"/>
            <a:pathLst>
              <a:path w="18956" h="17942" extrusionOk="0">
                <a:moveTo>
                  <a:pt x="6270" y="9375"/>
                </a:moveTo>
                <a:lnTo>
                  <a:pt x="6267" y="16812"/>
                </a:lnTo>
                <a:lnTo>
                  <a:pt x="1130" y="16812"/>
                </a:lnTo>
                <a:lnTo>
                  <a:pt x="1130" y="13545"/>
                </a:lnTo>
                <a:lnTo>
                  <a:pt x="6270" y="9375"/>
                </a:lnTo>
                <a:close/>
                <a:moveTo>
                  <a:pt x="7399" y="9116"/>
                </a:moveTo>
                <a:lnTo>
                  <a:pt x="12103" y="11534"/>
                </a:lnTo>
                <a:lnTo>
                  <a:pt x="12100" y="16812"/>
                </a:lnTo>
                <a:lnTo>
                  <a:pt x="7399" y="16812"/>
                </a:lnTo>
                <a:lnTo>
                  <a:pt x="7399" y="9116"/>
                </a:lnTo>
                <a:close/>
                <a:moveTo>
                  <a:pt x="564" y="1"/>
                </a:moveTo>
                <a:cubicBezTo>
                  <a:pt x="251" y="1"/>
                  <a:pt x="1" y="254"/>
                  <a:pt x="1" y="564"/>
                </a:cubicBezTo>
                <a:lnTo>
                  <a:pt x="1" y="13274"/>
                </a:lnTo>
                <a:lnTo>
                  <a:pt x="1" y="17376"/>
                </a:lnTo>
                <a:cubicBezTo>
                  <a:pt x="1" y="17689"/>
                  <a:pt x="251" y="17942"/>
                  <a:pt x="564" y="17942"/>
                </a:cubicBezTo>
                <a:lnTo>
                  <a:pt x="18324" y="17942"/>
                </a:lnTo>
                <a:cubicBezTo>
                  <a:pt x="18637" y="17942"/>
                  <a:pt x="18890" y="17689"/>
                  <a:pt x="18890" y="17376"/>
                </a:cubicBezTo>
                <a:cubicBezTo>
                  <a:pt x="18890" y="17062"/>
                  <a:pt x="18637" y="16812"/>
                  <a:pt x="18324" y="16812"/>
                </a:cubicBezTo>
                <a:lnTo>
                  <a:pt x="13232" y="16812"/>
                </a:lnTo>
                <a:lnTo>
                  <a:pt x="13232" y="11425"/>
                </a:lnTo>
                <a:lnTo>
                  <a:pt x="16210" y="8444"/>
                </a:lnTo>
                <a:lnTo>
                  <a:pt x="17400" y="9634"/>
                </a:lnTo>
                <a:cubicBezTo>
                  <a:pt x="17514" y="9748"/>
                  <a:pt x="17656" y="9799"/>
                  <a:pt x="17796" y="9799"/>
                </a:cubicBezTo>
                <a:cubicBezTo>
                  <a:pt x="18059" y="9799"/>
                  <a:pt x="18314" y="9616"/>
                  <a:pt x="18357" y="9317"/>
                </a:cubicBezTo>
                <a:lnTo>
                  <a:pt x="18905" y="5592"/>
                </a:lnTo>
                <a:cubicBezTo>
                  <a:pt x="18955" y="5247"/>
                  <a:pt x="18683" y="4948"/>
                  <a:pt x="18347" y="4948"/>
                </a:cubicBezTo>
                <a:cubicBezTo>
                  <a:pt x="18320" y="4948"/>
                  <a:pt x="18292" y="4950"/>
                  <a:pt x="18264" y="4954"/>
                </a:cubicBezTo>
                <a:lnTo>
                  <a:pt x="14539" y="5502"/>
                </a:lnTo>
                <a:cubicBezTo>
                  <a:pt x="14078" y="5568"/>
                  <a:pt x="13895" y="6132"/>
                  <a:pt x="14223" y="6460"/>
                </a:cubicBezTo>
                <a:lnTo>
                  <a:pt x="15412" y="7649"/>
                </a:lnTo>
                <a:lnTo>
                  <a:pt x="12558" y="10501"/>
                </a:lnTo>
                <a:lnTo>
                  <a:pt x="7092" y="7688"/>
                </a:lnTo>
                <a:lnTo>
                  <a:pt x="7059" y="7673"/>
                </a:lnTo>
                <a:lnTo>
                  <a:pt x="7044" y="7667"/>
                </a:lnTo>
                <a:cubicBezTo>
                  <a:pt x="7032" y="7661"/>
                  <a:pt x="7020" y="7658"/>
                  <a:pt x="7008" y="7655"/>
                </a:cubicBezTo>
                <a:cubicBezTo>
                  <a:pt x="7002" y="7652"/>
                  <a:pt x="6996" y="7649"/>
                  <a:pt x="6990" y="7649"/>
                </a:cubicBezTo>
                <a:lnTo>
                  <a:pt x="6957" y="7640"/>
                </a:lnTo>
                <a:lnTo>
                  <a:pt x="6942" y="7637"/>
                </a:lnTo>
                <a:cubicBezTo>
                  <a:pt x="6926" y="7634"/>
                  <a:pt x="6908" y="7631"/>
                  <a:pt x="6893" y="7628"/>
                </a:cubicBezTo>
                <a:lnTo>
                  <a:pt x="6770" y="7628"/>
                </a:lnTo>
                <a:cubicBezTo>
                  <a:pt x="6758" y="7631"/>
                  <a:pt x="6743" y="7634"/>
                  <a:pt x="6728" y="7637"/>
                </a:cubicBezTo>
                <a:lnTo>
                  <a:pt x="6710" y="7640"/>
                </a:lnTo>
                <a:lnTo>
                  <a:pt x="6680" y="7649"/>
                </a:lnTo>
                <a:lnTo>
                  <a:pt x="6658" y="7652"/>
                </a:lnTo>
                <a:cubicBezTo>
                  <a:pt x="6646" y="7658"/>
                  <a:pt x="6631" y="7664"/>
                  <a:pt x="6616" y="7670"/>
                </a:cubicBezTo>
                <a:cubicBezTo>
                  <a:pt x="6610" y="7670"/>
                  <a:pt x="6607" y="7673"/>
                  <a:pt x="6601" y="7676"/>
                </a:cubicBezTo>
                <a:cubicBezTo>
                  <a:pt x="6595" y="7679"/>
                  <a:pt x="6583" y="7685"/>
                  <a:pt x="6574" y="7688"/>
                </a:cubicBezTo>
                <a:lnTo>
                  <a:pt x="6556" y="7700"/>
                </a:lnTo>
                <a:cubicBezTo>
                  <a:pt x="6547" y="7703"/>
                  <a:pt x="6538" y="7709"/>
                  <a:pt x="6529" y="7715"/>
                </a:cubicBezTo>
                <a:lnTo>
                  <a:pt x="6514" y="7724"/>
                </a:lnTo>
                <a:cubicBezTo>
                  <a:pt x="6502" y="7733"/>
                  <a:pt x="6490" y="7743"/>
                  <a:pt x="6475" y="7752"/>
                </a:cubicBezTo>
                <a:lnTo>
                  <a:pt x="6475" y="7755"/>
                </a:lnTo>
                <a:lnTo>
                  <a:pt x="1130" y="12091"/>
                </a:lnTo>
                <a:lnTo>
                  <a:pt x="1130" y="564"/>
                </a:lnTo>
                <a:cubicBezTo>
                  <a:pt x="1130" y="254"/>
                  <a:pt x="877" y="1"/>
                  <a:pt x="564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4666" name="Google Shape;3803;p48">
            <a:extLst>
              <a:ext uri="{FF2B5EF4-FFF2-40B4-BE49-F238E27FC236}">
                <a16:creationId xmlns:a16="http://schemas.microsoft.com/office/drawing/2014/main" id="{E6C78BC9-E011-75C0-90A1-1CF9BA83426C}"/>
              </a:ext>
            </a:extLst>
          </p:cNvPr>
          <p:cNvGrpSpPr/>
          <p:nvPr/>
        </p:nvGrpSpPr>
        <p:grpSpPr>
          <a:xfrm>
            <a:off x="3542568" y="3727089"/>
            <a:ext cx="365996" cy="425111"/>
            <a:chOff x="4492800" y="2027925"/>
            <a:chExt cx="414825" cy="481825"/>
          </a:xfrm>
          <a:solidFill>
            <a:srgbClr val="054B99"/>
          </a:solidFill>
        </p:grpSpPr>
        <p:sp>
          <p:nvSpPr>
            <p:cNvPr id="4667" name="Google Shape;3804;p48">
              <a:extLst>
                <a:ext uri="{FF2B5EF4-FFF2-40B4-BE49-F238E27FC236}">
                  <a16:creationId xmlns:a16="http://schemas.microsoft.com/office/drawing/2014/main" id="{B14C1822-383E-E9E6-7B7B-B69C69340B42}"/>
                </a:ext>
              </a:extLst>
            </p:cNvPr>
            <p:cNvSpPr/>
            <p:nvPr/>
          </p:nvSpPr>
          <p:spPr>
            <a:xfrm>
              <a:off x="4492800" y="2027925"/>
              <a:ext cx="54600" cy="481825"/>
            </a:xfrm>
            <a:custGeom>
              <a:avLst/>
              <a:gdLst/>
              <a:ahLst/>
              <a:cxnLst/>
              <a:rect l="l" t="t" r="r" b="b"/>
              <a:pathLst>
                <a:path w="2184" h="19273" extrusionOk="0">
                  <a:moveTo>
                    <a:pt x="912" y="1"/>
                  </a:moveTo>
                  <a:cubicBezTo>
                    <a:pt x="407" y="1"/>
                    <a:pt x="0" y="407"/>
                    <a:pt x="0" y="913"/>
                  </a:cubicBezTo>
                  <a:lnTo>
                    <a:pt x="0" y="18360"/>
                  </a:lnTo>
                  <a:cubicBezTo>
                    <a:pt x="0" y="18866"/>
                    <a:pt x="407" y="19273"/>
                    <a:pt x="912" y="19273"/>
                  </a:cubicBezTo>
                  <a:lnTo>
                    <a:pt x="1271" y="19273"/>
                  </a:lnTo>
                  <a:cubicBezTo>
                    <a:pt x="1777" y="19273"/>
                    <a:pt x="2183" y="18866"/>
                    <a:pt x="2183" y="18360"/>
                  </a:cubicBezTo>
                  <a:lnTo>
                    <a:pt x="2183" y="913"/>
                  </a:lnTo>
                  <a:cubicBezTo>
                    <a:pt x="2183" y="407"/>
                    <a:pt x="1777" y="1"/>
                    <a:pt x="12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68" name="Google Shape;3805;p48">
              <a:extLst>
                <a:ext uri="{FF2B5EF4-FFF2-40B4-BE49-F238E27FC236}">
                  <a16:creationId xmlns:a16="http://schemas.microsoft.com/office/drawing/2014/main" id="{A091F5B1-D451-A47C-0A2C-54DCBCA270C6}"/>
                </a:ext>
              </a:extLst>
            </p:cNvPr>
            <p:cNvSpPr/>
            <p:nvPr/>
          </p:nvSpPr>
          <p:spPr>
            <a:xfrm>
              <a:off x="4575600" y="2051425"/>
              <a:ext cx="332025" cy="262450"/>
            </a:xfrm>
            <a:custGeom>
              <a:avLst/>
              <a:gdLst/>
              <a:ahLst/>
              <a:cxnLst/>
              <a:rect l="l" t="t" r="r" b="b"/>
              <a:pathLst>
                <a:path w="13281" h="10498" extrusionOk="0">
                  <a:moveTo>
                    <a:pt x="0" y="0"/>
                  </a:moveTo>
                  <a:lnTo>
                    <a:pt x="0" y="10497"/>
                  </a:lnTo>
                  <a:lnTo>
                    <a:pt x="12485" y="10497"/>
                  </a:lnTo>
                  <a:cubicBezTo>
                    <a:pt x="13006" y="10494"/>
                    <a:pt x="13280" y="9874"/>
                    <a:pt x="12925" y="9488"/>
                  </a:cubicBezTo>
                  <a:lnTo>
                    <a:pt x="9010" y="5249"/>
                  </a:lnTo>
                  <a:lnTo>
                    <a:pt x="12925" y="1006"/>
                  </a:lnTo>
                  <a:cubicBezTo>
                    <a:pt x="13280" y="620"/>
                    <a:pt x="13006" y="0"/>
                    <a:pt x="124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669" name="Google Shape;3806;p48">
            <a:extLst>
              <a:ext uri="{FF2B5EF4-FFF2-40B4-BE49-F238E27FC236}">
                <a16:creationId xmlns:a16="http://schemas.microsoft.com/office/drawing/2014/main" id="{476B259E-BDFE-4938-F904-C51C6B262290}"/>
              </a:ext>
            </a:extLst>
          </p:cNvPr>
          <p:cNvGrpSpPr/>
          <p:nvPr/>
        </p:nvGrpSpPr>
        <p:grpSpPr>
          <a:xfrm>
            <a:off x="4042662" y="3727080"/>
            <a:ext cx="425044" cy="425133"/>
            <a:chOff x="5049725" y="2027900"/>
            <a:chExt cx="481750" cy="481850"/>
          </a:xfrm>
          <a:solidFill>
            <a:srgbClr val="054B99"/>
          </a:solidFill>
        </p:grpSpPr>
        <p:sp>
          <p:nvSpPr>
            <p:cNvPr id="4670" name="Google Shape;3807;p48">
              <a:extLst>
                <a:ext uri="{FF2B5EF4-FFF2-40B4-BE49-F238E27FC236}">
                  <a16:creationId xmlns:a16="http://schemas.microsoft.com/office/drawing/2014/main" id="{261DE6BC-CEDF-67B5-FE27-30F61749BA7B}"/>
                </a:ext>
              </a:extLst>
            </p:cNvPr>
            <p:cNvSpPr/>
            <p:nvPr/>
          </p:nvSpPr>
          <p:spPr>
            <a:xfrm>
              <a:off x="5191775" y="2394925"/>
              <a:ext cx="197625" cy="114825"/>
            </a:xfrm>
            <a:custGeom>
              <a:avLst/>
              <a:gdLst/>
              <a:ahLst/>
              <a:cxnLst/>
              <a:rect l="l" t="t" r="r" b="b"/>
              <a:pathLst>
                <a:path w="7905" h="4593" extrusionOk="0">
                  <a:moveTo>
                    <a:pt x="0" y="0"/>
                  </a:moveTo>
                  <a:lnTo>
                    <a:pt x="0" y="566"/>
                  </a:lnTo>
                  <a:cubicBezTo>
                    <a:pt x="3" y="1298"/>
                    <a:pt x="479" y="1949"/>
                    <a:pt x="1178" y="2171"/>
                  </a:cubicBezTo>
                  <a:cubicBezTo>
                    <a:pt x="1407" y="3502"/>
                    <a:pt x="2560" y="4593"/>
                    <a:pt x="3954" y="4593"/>
                  </a:cubicBezTo>
                  <a:cubicBezTo>
                    <a:pt x="5345" y="4593"/>
                    <a:pt x="6499" y="3502"/>
                    <a:pt x="6728" y="2171"/>
                  </a:cubicBezTo>
                  <a:cubicBezTo>
                    <a:pt x="7426" y="1949"/>
                    <a:pt x="7902" y="1298"/>
                    <a:pt x="7905" y="566"/>
                  </a:cubicBezTo>
                  <a:lnTo>
                    <a:pt x="7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71" name="Google Shape;3808;p48">
              <a:extLst>
                <a:ext uri="{FF2B5EF4-FFF2-40B4-BE49-F238E27FC236}">
                  <a16:creationId xmlns:a16="http://schemas.microsoft.com/office/drawing/2014/main" id="{20F62E49-4387-EF40-4EB8-1AB590DB9C0B}"/>
                </a:ext>
              </a:extLst>
            </p:cNvPr>
            <p:cNvSpPr/>
            <p:nvPr/>
          </p:nvSpPr>
          <p:spPr>
            <a:xfrm>
              <a:off x="5113625" y="2027900"/>
              <a:ext cx="347300" cy="338825"/>
            </a:xfrm>
            <a:custGeom>
              <a:avLst/>
              <a:gdLst/>
              <a:ahLst/>
              <a:cxnLst/>
              <a:rect l="l" t="t" r="r" b="b"/>
              <a:pathLst>
                <a:path w="13892" h="13553" extrusionOk="0">
                  <a:moveTo>
                    <a:pt x="7080" y="2260"/>
                  </a:moveTo>
                  <a:cubicBezTo>
                    <a:pt x="9574" y="2263"/>
                    <a:pt x="11594" y="4284"/>
                    <a:pt x="11597" y="6777"/>
                  </a:cubicBezTo>
                  <a:cubicBezTo>
                    <a:pt x="11597" y="7090"/>
                    <a:pt x="11344" y="7340"/>
                    <a:pt x="11031" y="7340"/>
                  </a:cubicBezTo>
                  <a:cubicBezTo>
                    <a:pt x="10718" y="7340"/>
                    <a:pt x="10468" y="7090"/>
                    <a:pt x="10468" y="6777"/>
                  </a:cubicBezTo>
                  <a:cubicBezTo>
                    <a:pt x="10465" y="4907"/>
                    <a:pt x="8950" y="3392"/>
                    <a:pt x="7080" y="3389"/>
                  </a:cubicBezTo>
                  <a:cubicBezTo>
                    <a:pt x="6767" y="3389"/>
                    <a:pt x="6514" y="3136"/>
                    <a:pt x="6514" y="2826"/>
                  </a:cubicBezTo>
                  <a:cubicBezTo>
                    <a:pt x="6514" y="2513"/>
                    <a:pt x="6767" y="2260"/>
                    <a:pt x="7080" y="2260"/>
                  </a:cubicBezTo>
                  <a:close/>
                  <a:moveTo>
                    <a:pt x="7070" y="1"/>
                  </a:moveTo>
                  <a:cubicBezTo>
                    <a:pt x="6595" y="1"/>
                    <a:pt x="6111" y="50"/>
                    <a:pt x="5623" y="152"/>
                  </a:cubicBezTo>
                  <a:cubicBezTo>
                    <a:pt x="3075" y="685"/>
                    <a:pt x="1001" y="2754"/>
                    <a:pt x="459" y="5301"/>
                  </a:cubicBezTo>
                  <a:cubicBezTo>
                    <a:pt x="1" y="7469"/>
                    <a:pt x="567" y="9644"/>
                    <a:pt x="2015" y="11270"/>
                  </a:cubicBezTo>
                  <a:cubicBezTo>
                    <a:pt x="2584" y="11908"/>
                    <a:pt x="2952" y="12703"/>
                    <a:pt x="3072" y="13552"/>
                  </a:cubicBezTo>
                  <a:lnTo>
                    <a:pt x="11088" y="13552"/>
                  </a:lnTo>
                  <a:cubicBezTo>
                    <a:pt x="11221" y="12691"/>
                    <a:pt x="11597" y="11887"/>
                    <a:pt x="12175" y="11233"/>
                  </a:cubicBezTo>
                  <a:cubicBezTo>
                    <a:pt x="13259" y="10002"/>
                    <a:pt x="13892" y="8418"/>
                    <a:pt x="13892" y="6777"/>
                  </a:cubicBezTo>
                  <a:cubicBezTo>
                    <a:pt x="13892" y="2969"/>
                    <a:pt x="10766" y="1"/>
                    <a:pt x="70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72" name="Google Shape;3809;p48">
              <a:extLst>
                <a:ext uri="{FF2B5EF4-FFF2-40B4-BE49-F238E27FC236}">
                  <a16:creationId xmlns:a16="http://schemas.microsoft.com/office/drawing/2014/main" id="{E605CEA6-550E-E750-281D-CFD7ED4B5F78}"/>
                </a:ext>
              </a:extLst>
            </p:cNvPr>
            <p:cNvSpPr/>
            <p:nvPr/>
          </p:nvSpPr>
          <p:spPr>
            <a:xfrm>
              <a:off x="5049725" y="2197300"/>
              <a:ext cx="56400" cy="28275"/>
            </a:xfrm>
            <a:custGeom>
              <a:avLst/>
              <a:gdLst/>
              <a:ahLst/>
              <a:cxnLst/>
              <a:rect l="l" t="t" r="r" b="b"/>
              <a:pathLst>
                <a:path w="2256" h="1131" extrusionOk="0">
                  <a:moveTo>
                    <a:pt x="563" y="1"/>
                  </a:moveTo>
                  <a:cubicBezTo>
                    <a:pt x="250" y="1"/>
                    <a:pt x="0" y="254"/>
                    <a:pt x="0" y="567"/>
                  </a:cubicBezTo>
                  <a:cubicBezTo>
                    <a:pt x="0" y="877"/>
                    <a:pt x="250" y="1130"/>
                    <a:pt x="563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73" name="Google Shape;3810;p48">
              <a:extLst>
                <a:ext uri="{FF2B5EF4-FFF2-40B4-BE49-F238E27FC236}">
                  <a16:creationId xmlns:a16="http://schemas.microsoft.com/office/drawing/2014/main" id="{DA11FF13-72BB-E6C6-9F2C-FC3FFBCCD9B2}"/>
                </a:ext>
              </a:extLst>
            </p:cNvPr>
            <p:cNvSpPr/>
            <p:nvPr/>
          </p:nvSpPr>
          <p:spPr>
            <a:xfrm>
              <a:off x="5052575" y="2102800"/>
              <a:ext cx="50850" cy="48075"/>
            </a:xfrm>
            <a:custGeom>
              <a:avLst/>
              <a:gdLst/>
              <a:ahLst/>
              <a:cxnLst/>
              <a:rect l="l" t="t" r="r" b="b"/>
              <a:pathLst>
                <a:path w="2034" h="1923" extrusionOk="0">
                  <a:moveTo>
                    <a:pt x="623" y="0"/>
                  </a:moveTo>
                  <a:cubicBezTo>
                    <a:pt x="478" y="0"/>
                    <a:pt x="333" y="56"/>
                    <a:pt x="224" y="167"/>
                  </a:cubicBezTo>
                  <a:cubicBezTo>
                    <a:pt x="4" y="384"/>
                    <a:pt x="1" y="736"/>
                    <a:pt x="214" y="959"/>
                  </a:cubicBezTo>
                  <a:lnTo>
                    <a:pt x="1015" y="1757"/>
                  </a:lnTo>
                  <a:cubicBezTo>
                    <a:pt x="1125" y="1867"/>
                    <a:pt x="1269" y="1922"/>
                    <a:pt x="1413" y="1922"/>
                  </a:cubicBezTo>
                  <a:cubicBezTo>
                    <a:pt x="1558" y="1922"/>
                    <a:pt x="1702" y="1867"/>
                    <a:pt x="1813" y="1757"/>
                  </a:cubicBezTo>
                  <a:cubicBezTo>
                    <a:pt x="2033" y="1534"/>
                    <a:pt x="2033" y="1179"/>
                    <a:pt x="1813" y="959"/>
                  </a:cubicBezTo>
                  <a:lnTo>
                    <a:pt x="1015" y="158"/>
                  </a:lnTo>
                  <a:cubicBezTo>
                    <a:pt x="906" y="53"/>
                    <a:pt x="764" y="0"/>
                    <a:pt x="6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74" name="Google Shape;3811;p48">
              <a:extLst>
                <a:ext uri="{FF2B5EF4-FFF2-40B4-BE49-F238E27FC236}">
                  <a16:creationId xmlns:a16="http://schemas.microsoft.com/office/drawing/2014/main" id="{87D13B16-34CC-B5D6-2CF5-7BBC532BC761}"/>
                </a:ext>
              </a:extLst>
            </p:cNvPr>
            <p:cNvSpPr/>
            <p:nvPr/>
          </p:nvSpPr>
          <p:spPr>
            <a:xfrm>
              <a:off x="5052575" y="2272175"/>
              <a:ext cx="50700" cy="47900"/>
            </a:xfrm>
            <a:custGeom>
              <a:avLst/>
              <a:gdLst/>
              <a:ahLst/>
              <a:cxnLst/>
              <a:rect l="l" t="t" r="r" b="b"/>
              <a:pathLst>
                <a:path w="2028" h="1916" extrusionOk="0">
                  <a:moveTo>
                    <a:pt x="1405" y="0"/>
                  </a:moveTo>
                  <a:cubicBezTo>
                    <a:pt x="1264" y="0"/>
                    <a:pt x="1124" y="53"/>
                    <a:pt x="1015" y="159"/>
                  </a:cubicBezTo>
                  <a:lnTo>
                    <a:pt x="214" y="960"/>
                  </a:lnTo>
                  <a:cubicBezTo>
                    <a:pt x="1" y="1179"/>
                    <a:pt x="4" y="1532"/>
                    <a:pt x="224" y="1749"/>
                  </a:cubicBezTo>
                  <a:cubicBezTo>
                    <a:pt x="333" y="1860"/>
                    <a:pt x="478" y="1916"/>
                    <a:pt x="623" y="1916"/>
                  </a:cubicBezTo>
                  <a:cubicBezTo>
                    <a:pt x="764" y="1916"/>
                    <a:pt x="906" y="1863"/>
                    <a:pt x="1015" y="1758"/>
                  </a:cubicBezTo>
                  <a:lnTo>
                    <a:pt x="1813" y="960"/>
                  </a:lnTo>
                  <a:cubicBezTo>
                    <a:pt x="2027" y="737"/>
                    <a:pt x="2024" y="384"/>
                    <a:pt x="1804" y="168"/>
                  </a:cubicBezTo>
                  <a:cubicBezTo>
                    <a:pt x="1695" y="56"/>
                    <a:pt x="1550" y="0"/>
                    <a:pt x="14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75" name="Google Shape;3812;p48">
              <a:extLst>
                <a:ext uri="{FF2B5EF4-FFF2-40B4-BE49-F238E27FC236}">
                  <a16:creationId xmlns:a16="http://schemas.microsoft.com/office/drawing/2014/main" id="{9421E1A2-8EC9-341F-DAAA-FE261BECA9F1}"/>
                </a:ext>
              </a:extLst>
            </p:cNvPr>
            <p:cNvSpPr/>
            <p:nvPr/>
          </p:nvSpPr>
          <p:spPr>
            <a:xfrm>
              <a:off x="5475050" y="2197300"/>
              <a:ext cx="56425" cy="28275"/>
            </a:xfrm>
            <a:custGeom>
              <a:avLst/>
              <a:gdLst/>
              <a:ahLst/>
              <a:cxnLst/>
              <a:rect l="l" t="t" r="r" b="b"/>
              <a:pathLst>
                <a:path w="2257" h="1131" extrusionOk="0">
                  <a:moveTo>
                    <a:pt x="564" y="1"/>
                  </a:moveTo>
                  <a:cubicBezTo>
                    <a:pt x="251" y="1"/>
                    <a:pt x="1" y="254"/>
                    <a:pt x="1" y="567"/>
                  </a:cubicBezTo>
                  <a:cubicBezTo>
                    <a:pt x="1" y="877"/>
                    <a:pt x="251" y="1130"/>
                    <a:pt x="564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76" name="Google Shape;3813;p48">
              <a:extLst>
                <a:ext uri="{FF2B5EF4-FFF2-40B4-BE49-F238E27FC236}">
                  <a16:creationId xmlns:a16="http://schemas.microsoft.com/office/drawing/2014/main" id="{5BB60C4C-6966-CD95-4375-D4CFBA6668FB}"/>
                </a:ext>
              </a:extLst>
            </p:cNvPr>
            <p:cNvSpPr/>
            <p:nvPr/>
          </p:nvSpPr>
          <p:spPr>
            <a:xfrm>
              <a:off x="5477925" y="2102800"/>
              <a:ext cx="50675" cy="47900"/>
            </a:xfrm>
            <a:custGeom>
              <a:avLst/>
              <a:gdLst/>
              <a:ahLst/>
              <a:cxnLst/>
              <a:rect l="l" t="t" r="r" b="b"/>
              <a:pathLst>
                <a:path w="2027" h="1916" extrusionOk="0">
                  <a:moveTo>
                    <a:pt x="1405" y="0"/>
                  </a:moveTo>
                  <a:cubicBezTo>
                    <a:pt x="1264" y="0"/>
                    <a:pt x="1123" y="53"/>
                    <a:pt x="1015" y="158"/>
                  </a:cubicBezTo>
                  <a:lnTo>
                    <a:pt x="214" y="959"/>
                  </a:lnTo>
                  <a:cubicBezTo>
                    <a:pt x="0" y="1179"/>
                    <a:pt x="3" y="1531"/>
                    <a:pt x="223" y="1748"/>
                  </a:cubicBezTo>
                  <a:cubicBezTo>
                    <a:pt x="333" y="1860"/>
                    <a:pt x="478" y="1915"/>
                    <a:pt x="623" y="1915"/>
                  </a:cubicBezTo>
                  <a:cubicBezTo>
                    <a:pt x="764" y="1915"/>
                    <a:pt x="905" y="1863"/>
                    <a:pt x="1015" y="1757"/>
                  </a:cubicBezTo>
                  <a:lnTo>
                    <a:pt x="1813" y="959"/>
                  </a:lnTo>
                  <a:cubicBezTo>
                    <a:pt x="2027" y="736"/>
                    <a:pt x="2024" y="384"/>
                    <a:pt x="1804" y="167"/>
                  </a:cubicBezTo>
                  <a:cubicBezTo>
                    <a:pt x="1694" y="56"/>
                    <a:pt x="1549" y="0"/>
                    <a:pt x="14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77" name="Google Shape;3814;p48">
              <a:extLst>
                <a:ext uri="{FF2B5EF4-FFF2-40B4-BE49-F238E27FC236}">
                  <a16:creationId xmlns:a16="http://schemas.microsoft.com/office/drawing/2014/main" id="{0AED93F1-2383-23CF-9118-B092A62FBD20}"/>
                </a:ext>
              </a:extLst>
            </p:cNvPr>
            <p:cNvSpPr/>
            <p:nvPr/>
          </p:nvSpPr>
          <p:spPr>
            <a:xfrm>
              <a:off x="5477775" y="2272000"/>
              <a:ext cx="50825" cy="48075"/>
            </a:xfrm>
            <a:custGeom>
              <a:avLst/>
              <a:gdLst/>
              <a:ahLst/>
              <a:cxnLst/>
              <a:rect l="l" t="t" r="r" b="b"/>
              <a:pathLst>
                <a:path w="2033" h="1923" extrusionOk="0">
                  <a:moveTo>
                    <a:pt x="621" y="1"/>
                  </a:moveTo>
                  <a:cubicBezTo>
                    <a:pt x="476" y="1"/>
                    <a:pt x="331" y="56"/>
                    <a:pt x="220" y="166"/>
                  </a:cubicBezTo>
                  <a:cubicBezTo>
                    <a:pt x="0" y="388"/>
                    <a:pt x="0" y="744"/>
                    <a:pt x="220" y="967"/>
                  </a:cubicBezTo>
                  <a:lnTo>
                    <a:pt x="1021" y="1765"/>
                  </a:lnTo>
                  <a:cubicBezTo>
                    <a:pt x="1129" y="1870"/>
                    <a:pt x="1270" y="1923"/>
                    <a:pt x="1411" y="1923"/>
                  </a:cubicBezTo>
                  <a:cubicBezTo>
                    <a:pt x="1555" y="1923"/>
                    <a:pt x="1700" y="1867"/>
                    <a:pt x="1810" y="1756"/>
                  </a:cubicBezTo>
                  <a:cubicBezTo>
                    <a:pt x="2030" y="1539"/>
                    <a:pt x="2033" y="1186"/>
                    <a:pt x="1819" y="967"/>
                  </a:cubicBezTo>
                  <a:lnTo>
                    <a:pt x="1021" y="166"/>
                  </a:lnTo>
                  <a:cubicBezTo>
                    <a:pt x="910" y="56"/>
                    <a:pt x="765" y="1"/>
                    <a:pt x="6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678" name="Google Shape;3815;p48">
            <a:extLst>
              <a:ext uri="{FF2B5EF4-FFF2-40B4-BE49-F238E27FC236}">
                <a16:creationId xmlns:a16="http://schemas.microsoft.com/office/drawing/2014/main" id="{478C8B90-8373-7E2B-B084-9840B2DA56ED}"/>
              </a:ext>
            </a:extLst>
          </p:cNvPr>
          <p:cNvGrpSpPr/>
          <p:nvPr/>
        </p:nvGrpSpPr>
        <p:grpSpPr>
          <a:xfrm>
            <a:off x="4636114" y="3727188"/>
            <a:ext cx="275539" cy="424912"/>
            <a:chOff x="5726350" y="2028150"/>
            <a:chExt cx="312300" cy="481600"/>
          </a:xfrm>
          <a:solidFill>
            <a:srgbClr val="054B99"/>
          </a:solidFill>
        </p:grpSpPr>
        <p:sp>
          <p:nvSpPr>
            <p:cNvPr id="4679" name="Google Shape;3816;p48">
              <a:extLst>
                <a:ext uri="{FF2B5EF4-FFF2-40B4-BE49-F238E27FC236}">
                  <a16:creationId xmlns:a16="http://schemas.microsoft.com/office/drawing/2014/main" id="{E1F692C3-19E2-03D9-60DB-26BF462B1E4E}"/>
                </a:ext>
              </a:extLst>
            </p:cNvPr>
            <p:cNvSpPr/>
            <p:nvPr/>
          </p:nvSpPr>
          <p:spPr>
            <a:xfrm>
              <a:off x="5756075" y="2028150"/>
              <a:ext cx="252825" cy="83275"/>
            </a:xfrm>
            <a:custGeom>
              <a:avLst/>
              <a:gdLst/>
              <a:ahLst/>
              <a:cxnLst/>
              <a:rect l="l" t="t" r="r" b="b"/>
              <a:pathLst>
                <a:path w="10113" h="3331" extrusionOk="0">
                  <a:moveTo>
                    <a:pt x="1639" y="1"/>
                  </a:moveTo>
                  <a:cubicBezTo>
                    <a:pt x="730" y="13"/>
                    <a:pt x="1" y="753"/>
                    <a:pt x="1" y="1666"/>
                  </a:cubicBezTo>
                  <a:cubicBezTo>
                    <a:pt x="1" y="2575"/>
                    <a:pt x="730" y="3316"/>
                    <a:pt x="1639" y="3331"/>
                  </a:cubicBezTo>
                  <a:lnTo>
                    <a:pt x="8474" y="3331"/>
                  </a:lnTo>
                  <a:cubicBezTo>
                    <a:pt x="9384" y="3316"/>
                    <a:pt x="10113" y="2575"/>
                    <a:pt x="10113" y="1666"/>
                  </a:cubicBezTo>
                  <a:cubicBezTo>
                    <a:pt x="10113" y="753"/>
                    <a:pt x="9384" y="13"/>
                    <a:pt x="84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80" name="Google Shape;3817;p48">
              <a:extLst>
                <a:ext uri="{FF2B5EF4-FFF2-40B4-BE49-F238E27FC236}">
                  <a16:creationId xmlns:a16="http://schemas.microsoft.com/office/drawing/2014/main" id="{91B74A4B-C717-95EE-B22D-47082E74EF25}"/>
                </a:ext>
              </a:extLst>
            </p:cNvPr>
            <p:cNvSpPr/>
            <p:nvPr/>
          </p:nvSpPr>
          <p:spPr>
            <a:xfrm>
              <a:off x="5726350" y="2139650"/>
              <a:ext cx="312300" cy="224425"/>
            </a:xfrm>
            <a:custGeom>
              <a:avLst/>
              <a:gdLst/>
              <a:ahLst/>
              <a:cxnLst/>
              <a:rect l="l" t="t" r="r" b="b"/>
              <a:pathLst>
                <a:path w="12492" h="8977" extrusionOk="0">
                  <a:moveTo>
                    <a:pt x="2822" y="0"/>
                  </a:moveTo>
                  <a:lnTo>
                    <a:pt x="2822" y="4800"/>
                  </a:lnTo>
                  <a:cubicBezTo>
                    <a:pt x="1527" y="5589"/>
                    <a:pt x="542" y="6797"/>
                    <a:pt x="36" y="8224"/>
                  </a:cubicBezTo>
                  <a:lnTo>
                    <a:pt x="30" y="8233"/>
                  </a:lnTo>
                  <a:cubicBezTo>
                    <a:pt x="27" y="8242"/>
                    <a:pt x="24" y="8254"/>
                    <a:pt x="21" y="8266"/>
                  </a:cubicBezTo>
                  <a:cubicBezTo>
                    <a:pt x="18" y="8278"/>
                    <a:pt x="15" y="8281"/>
                    <a:pt x="15" y="8287"/>
                  </a:cubicBezTo>
                  <a:cubicBezTo>
                    <a:pt x="12" y="8296"/>
                    <a:pt x="9" y="8308"/>
                    <a:pt x="9" y="8317"/>
                  </a:cubicBezTo>
                  <a:cubicBezTo>
                    <a:pt x="6" y="8326"/>
                    <a:pt x="6" y="8335"/>
                    <a:pt x="3" y="8347"/>
                  </a:cubicBezTo>
                  <a:cubicBezTo>
                    <a:pt x="3" y="8356"/>
                    <a:pt x="3" y="8362"/>
                    <a:pt x="3" y="8368"/>
                  </a:cubicBezTo>
                  <a:cubicBezTo>
                    <a:pt x="0" y="8378"/>
                    <a:pt x="3" y="8393"/>
                    <a:pt x="3" y="8405"/>
                  </a:cubicBezTo>
                  <a:cubicBezTo>
                    <a:pt x="3" y="8408"/>
                    <a:pt x="3" y="8411"/>
                    <a:pt x="3" y="8414"/>
                  </a:cubicBezTo>
                  <a:lnTo>
                    <a:pt x="3" y="8426"/>
                  </a:lnTo>
                  <a:cubicBezTo>
                    <a:pt x="3" y="8438"/>
                    <a:pt x="3" y="8450"/>
                    <a:pt x="3" y="8462"/>
                  </a:cubicBezTo>
                  <a:lnTo>
                    <a:pt x="6" y="8483"/>
                  </a:lnTo>
                  <a:cubicBezTo>
                    <a:pt x="6" y="8495"/>
                    <a:pt x="9" y="8504"/>
                    <a:pt x="12" y="8513"/>
                  </a:cubicBezTo>
                  <a:cubicBezTo>
                    <a:pt x="12" y="8525"/>
                    <a:pt x="15" y="8531"/>
                    <a:pt x="15" y="8540"/>
                  </a:cubicBezTo>
                  <a:cubicBezTo>
                    <a:pt x="18" y="8549"/>
                    <a:pt x="21" y="8558"/>
                    <a:pt x="21" y="8564"/>
                  </a:cubicBezTo>
                  <a:cubicBezTo>
                    <a:pt x="24" y="8573"/>
                    <a:pt x="27" y="8585"/>
                    <a:pt x="33" y="8594"/>
                  </a:cubicBezTo>
                  <a:cubicBezTo>
                    <a:pt x="36" y="8606"/>
                    <a:pt x="36" y="8609"/>
                    <a:pt x="40" y="8615"/>
                  </a:cubicBezTo>
                  <a:cubicBezTo>
                    <a:pt x="43" y="8624"/>
                    <a:pt x="49" y="8636"/>
                    <a:pt x="52" y="8646"/>
                  </a:cubicBezTo>
                  <a:cubicBezTo>
                    <a:pt x="58" y="8658"/>
                    <a:pt x="58" y="8661"/>
                    <a:pt x="61" y="8667"/>
                  </a:cubicBezTo>
                  <a:cubicBezTo>
                    <a:pt x="67" y="8673"/>
                    <a:pt x="73" y="8685"/>
                    <a:pt x="76" y="8694"/>
                  </a:cubicBezTo>
                  <a:cubicBezTo>
                    <a:pt x="82" y="8703"/>
                    <a:pt x="85" y="8709"/>
                    <a:pt x="88" y="8715"/>
                  </a:cubicBezTo>
                  <a:cubicBezTo>
                    <a:pt x="94" y="8721"/>
                    <a:pt x="100" y="8730"/>
                    <a:pt x="106" y="8739"/>
                  </a:cubicBezTo>
                  <a:cubicBezTo>
                    <a:pt x="112" y="8748"/>
                    <a:pt x="115" y="8754"/>
                    <a:pt x="121" y="8760"/>
                  </a:cubicBezTo>
                  <a:cubicBezTo>
                    <a:pt x="127" y="8769"/>
                    <a:pt x="133" y="8775"/>
                    <a:pt x="139" y="8781"/>
                  </a:cubicBezTo>
                  <a:cubicBezTo>
                    <a:pt x="145" y="8787"/>
                    <a:pt x="151" y="8796"/>
                    <a:pt x="157" y="8802"/>
                  </a:cubicBezTo>
                  <a:lnTo>
                    <a:pt x="175" y="8820"/>
                  </a:lnTo>
                  <a:cubicBezTo>
                    <a:pt x="181" y="8826"/>
                    <a:pt x="190" y="8832"/>
                    <a:pt x="196" y="8841"/>
                  </a:cubicBezTo>
                  <a:lnTo>
                    <a:pt x="217" y="8856"/>
                  </a:lnTo>
                  <a:lnTo>
                    <a:pt x="238" y="8874"/>
                  </a:lnTo>
                  <a:lnTo>
                    <a:pt x="262" y="8889"/>
                  </a:lnTo>
                  <a:lnTo>
                    <a:pt x="283" y="8901"/>
                  </a:lnTo>
                  <a:lnTo>
                    <a:pt x="314" y="8917"/>
                  </a:lnTo>
                  <a:cubicBezTo>
                    <a:pt x="320" y="8920"/>
                    <a:pt x="326" y="8923"/>
                    <a:pt x="332" y="8926"/>
                  </a:cubicBezTo>
                  <a:cubicBezTo>
                    <a:pt x="341" y="8929"/>
                    <a:pt x="356" y="8938"/>
                    <a:pt x="368" y="8941"/>
                  </a:cubicBezTo>
                  <a:lnTo>
                    <a:pt x="377" y="8947"/>
                  </a:lnTo>
                  <a:lnTo>
                    <a:pt x="386" y="8947"/>
                  </a:lnTo>
                  <a:lnTo>
                    <a:pt x="413" y="8956"/>
                  </a:lnTo>
                  <a:lnTo>
                    <a:pt x="437" y="8962"/>
                  </a:lnTo>
                  <a:lnTo>
                    <a:pt x="461" y="8968"/>
                  </a:lnTo>
                  <a:cubicBezTo>
                    <a:pt x="473" y="8971"/>
                    <a:pt x="485" y="8971"/>
                    <a:pt x="497" y="8974"/>
                  </a:cubicBezTo>
                  <a:lnTo>
                    <a:pt x="512" y="8977"/>
                  </a:lnTo>
                  <a:lnTo>
                    <a:pt x="11928" y="8977"/>
                  </a:lnTo>
                  <a:cubicBezTo>
                    <a:pt x="11946" y="8977"/>
                    <a:pt x="11967" y="8977"/>
                    <a:pt x="11985" y="8974"/>
                  </a:cubicBezTo>
                  <a:lnTo>
                    <a:pt x="11991" y="8974"/>
                  </a:lnTo>
                  <a:cubicBezTo>
                    <a:pt x="12006" y="8974"/>
                    <a:pt x="12021" y="8971"/>
                    <a:pt x="12033" y="8968"/>
                  </a:cubicBezTo>
                  <a:lnTo>
                    <a:pt x="12051" y="8965"/>
                  </a:lnTo>
                  <a:cubicBezTo>
                    <a:pt x="12063" y="8962"/>
                    <a:pt x="12072" y="8959"/>
                    <a:pt x="12085" y="8956"/>
                  </a:cubicBezTo>
                  <a:lnTo>
                    <a:pt x="12106" y="8950"/>
                  </a:lnTo>
                  <a:lnTo>
                    <a:pt x="12118" y="8947"/>
                  </a:lnTo>
                  <a:lnTo>
                    <a:pt x="12130" y="8941"/>
                  </a:lnTo>
                  <a:lnTo>
                    <a:pt x="12160" y="8929"/>
                  </a:lnTo>
                  <a:lnTo>
                    <a:pt x="12184" y="8917"/>
                  </a:lnTo>
                  <a:cubicBezTo>
                    <a:pt x="12193" y="8914"/>
                    <a:pt x="12199" y="8907"/>
                    <a:pt x="12208" y="8904"/>
                  </a:cubicBezTo>
                  <a:cubicBezTo>
                    <a:pt x="12214" y="8898"/>
                    <a:pt x="12226" y="8892"/>
                    <a:pt x="12235" y="8889"/>
                  </a:cubicBezTo>
                  <a:lnTo>
                    <a:pt x="12253" y="8877"/>
                  </a:lnTo>
                  <a:cubicBezTo>
                    <a:pt x="12262" y="8868"/>
                    <a:pt x="12271" y="8862"/>
                    <a:pt x="12280" y="8856"/>
                  </a:cubicBezTo>
                  <a:lnTo>
                    <a:pt x="12295" y="8844"/>
                  </a:lnTo>
                  <a:cubicBezTo>
                    <a:pt x="12304" y="8835"/>
                    <a:pt x="12313" y="8826"/>
                    <a:pt x="12319" y="8820"/>
                  </a:cubicBezTo>
                  <a:lnTo>
                    <a:pt x="12334" y="8805"/>
                  </a:lnTo>
                  <a:cubicBezTo>
                    <a:pt x="12343" y="8796"/>
                    <a:pt x="12349" y="8790"/>
                    <a:pt x="12359" y="8781"/>
                  </a:cubicBezTo>
                  <a:lnTo>
                    <a:pt x="12371" y="8763"/>
                  </a:lnTo>
                  <a:lnTo>
                    <a:pt x="12389" y="8739"/>
                  </a:lnTo>
                  <a:lnTo>
                    <a:pt x="12404" y="8718"/>
                  </a:lnTo>
                  <a:cubicBezTo>
                    <a:pt x="12410" y="8709"/>
                    <a:pt x="12413" y="8703"/>
                    <a:pt x="12419" y="8694"/>
                  </a:cubicBezTo>
                  <a:cubicBezTo>
                    <a:pt x="12422" y="8688"/>
                    <a:pt x="12428" y="8679"/>
                    <a:pt x="12431" y="8670"/>
                  </a:cubicBezTo>
                  <a:cubicBezTo>
                    <a:pt x="12437" y="8661"/>
                    <a:pt x="12440" y="8655"/>
                    <a:pt x="12443" y="8646"/>
                  </a:cubicBezTo>
                  <a:cubicBezTo>
                    <a:pt x="12446" y="8639"/>
                    <a:pt x="12449" y="8627"/>
                    <a:pt x="12455" y="8618"/>
                  </a:cubicBezTo>
                  <a:cubicBezTo>
                    <a:pt x="12458" y="8609"/>
                    <a:pt x="12461" y="8603"/>
                    <a:pt x="12461" y="8594"/>
                  </a:cubicBezTo>
                  <a:cubicBezTo>
                    <a:pt x="12464" y="8588"/>
                    <a:pt x="12467" y="8576"/>
                    <a:pt x="12470" y="8567"/>
                  </a:cubicBezTo>
                  <a:cubicBezTo>
                    <a:pt x="12473" y="8558"/>
                    <a:pt x="12476" y="8549"/>
                    <a:pt x="12479" y="8540"/>
                  </a:cubicBezTo>
                  <a:cubicBezTo>
                    <a:pt x="12479" y="8534"/>
                    <a:pt x="12482" y="8525"/>
                    <a:pt x="12482" y="8516"/>
                  </a:cubicBezTo>
                  <a:cubicBezTo>
                    <a:pt x="12485" y="8507"/>
                    <a:pt x="12485" y="8495"/>
                    <a:pt x="12488" y="8486"/>
                  </a:cubicBezTo>
                  <a:lnTo>
                    <a:pt x="12491" y="8462"/>
                  </a:lnTo>
                  <a:cubicBezTo>
                    <a:pt x="12491" y="8450"/>
                    <a:pt x="12491" y="8438"/>
                    <a:pt x="12491" y="8426"/>
                  </a:cubicBezTo>
                  <a:lnTo>
                    <a:pt x="12491" y="8414"/>
                  </a:lnTo>
                  <a:cubicBezTo>
                    <a:pt x="12491" y="8411"/>
                    <a:pt x="12491" y="8408"/>
                    <a:pt x="12491" y="8405"/>
                  </a:cubicBezTo>
                  <a:lnTo>
                    <a:pt x="12491" y="8371"/>
                  </a:lnTo>
                  <a:cubicBezTo>
                    <a:pt x="12491" y="8359"/>
                    <a:pt x="12491" y="8356"/>
                    <a:pt x="12491" y="8347"/>
                  </a:cubicBezTo>
                  <a:cubicBezTo>
                    <a:pt x="12488" y="8338"/>
                    <a:pt x="12488" y="8329"/>
                    <a:pt x="12485" y="8317"/>
                  </a:cubicBezTo>
                  <a:cubicBezTo>
                    <a:pt x="12482" y="8308"/>
                    <a:pt x="12482" y="8299"/>
                    <a:pt x="12479" y="8290"/>
                  </a:cubicBezTo>
                  <a:cubicBezTo>
                    <a:pt x="12476" y="8278"/>
                    <a:pt x="12476" y="8275"/>
                    <a:pt x="12473" y="8266"/>
                  </a:cubicBezTo>
                  <a:cubicBezTo>
                    <a:pt x="12473" y="8260"/>
                    <a:pt x="12467" y="8245"/>
                    <a:pt x="12464" y="8233"/>
                  </a:cubicBezTo>
                  <a:lnTo>
                    <a:pt x="12461" y="8224"/>
                  </a:lnTo>
                  <a:cubicBezTo>
                    <a:pt x="11955" y="6797"/>
                    <a:pt x="10970" y="5589"/>
                    <a:pt x="9676" y="4803"/>
                  </a:cubicBezTo>
                  <a:lnTo>
                    <a:pt x="967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81" name="Google Shape;3818;p48">
              <a:extLst>
                <a:ext uri="{FF2B5EF4-FFF2-40B4-BE49-F238E27FC236}">
                  <a16:creationId xmlns:a16="http://schemas.microsoft.com/office/drawing/2014/main" id="{CEEDDB07-290E-E24C-718E-A41B21C254A9}"/>
                </a:ext>
              </a:extLst>
            </p:cNvPr>
            <p:cNvSpPr/>
            <p:nvPr/>
          </p:nvSpPr>
          <p:spPr>
            <a:xfrm>
              <a:off x="5842500" y="2392350"/>
              <a:ext cx="79975" cy="117400"/>
            </a:xfrm>
            <a:custGeom>
              <a:avLst/>
              <a:gdLst/>
              <a:ahLst/>
              <a:cxnLst/>
              <a:rect l="l" t="t" r="r" b="b"/>
              <a:pathLst>
                <a:path w="3199" h="4696" extrusionOk="0">
                  <a:moveTo>
                    <a:pt x="4" y="1"/>
                  </a:moveTo>
                  <a:lnTo>
                    <a:pt x="4" y="1651"/>
                  </a:lnTo>
                  <a:cubicBezTo>
                    <a:pt x="1" y="2591"/>
                    <a:pt x="287" y="3509"/>
                    <a:pt x="820" y="4283"/>
                  </a:cubicBezTo>
                  <a:cubicBezTo>
                    <a:pt x="994" y="4542"/>
                    <a:pt x="1287" y="4696"/>
                    <a:pt x="1600" y="4696"/>
                  </a:cubicBezTo>
                  <a:cubicBezTo>
                    <a:pt x="1913" y="4696"/>
                    <a:pt x="2205" y="4542"/>
                    <a:pt x="2380" y="4283"/>
                  </a:cubicBezTo>
                  <a:cubicBezTo>
                    <a:pt x="2913" y="3509"/>
                    <a:pt x="3199" y="2591"/>
                    <a:pt x="3196" y="1651"/>
                  </a:cubicBezTo>
                  <a:lnTo>
                    <a:pt x="319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682" name="Google Shape;3819;p48">
            <a:extLst>
              <a:ext uri="{FF2B5EF4-FFF2-40B4-BE49-F238E27FC236}">
                <a16:creationId xmlns:a16="http://schemas.microsoft.com/office/drawing/2014/main" id="{AD8369F3-9E0A-6E2F-13A5-4B4411062384}"/>
              </a:ext>
            </a:extLst>
          </p:cNvPr>
          <p:cNvGrpSpPr/>
          <p:nvPr/>
        </p:nvGrpSpPr>
        <p:grpSpPr>
          <a:xfrm>
            <a:off x="5087461" y="3731082"/>
            <a:ext cx="417126" cy="417126"/>
            <a:chOff x="6239925" y="2032450"/>
            <a:chExt cx="472775" cy="472775"/>
          </a:xfrm>
          <a:solidFill>
            <a:srgbClr val="054B99"/>
          </a:solidFill>
        </p:grpSpPr>
        <p:sp>
          <p:nvSpPr>
            <p:cNvPr id="4683" name="Google Shape;3820;p48">
              <a:extLst>
                <a:ext uri="{FF2B5EF4-FFF2-40B4-BE49-F238E27FC236}">
                  <a16:creationId xmlns:a16="http://schemas.microsoft.com/office/drawing/2014/main" id="{71C8AEE9-44C4-7FEF-6EAA-97C2CDF1ACE4}"/>
                </a:ext>
              </a:extLst>
            </p:cNvPr>
            <p:cNvSpPr/>
            <p:nvPr/>
          </p:nvSpPr>
          <p:spPr>
            <a:xfrm>
              <a:off x="6239925" y="2032450"/>
              <a:ext cx="472775" cy="472775"/>
            </a:xfrm>
            <a:custGeom>
              <a:avLst/>
              <a:gdLst/>
              <a:ahLst/>
              <a:cxnLst/>
              <a:rect l="l" t="t" r="r" b="b"/>
              <a:pathLst>
                <a:path w="18911" h="18911" extrusionOk="0">
                  <a:moveTo>
                    <a:pt x="9455" y="2466"/>
                  </a:moveTo>
                  <a:cubicBezTo>
                    <a:pt x="13307" y="2466"/>
                    <a:pt x="16442" y="5601"/>
                    <a:pt x="16442" y="9456"/>
                  </a:cubicBezTo>
                  <a:cubicBezTo>
                    <a:pt x="16442" y="13310"/>
                    <a:pt x="13307" y="16445"/>
                    <a:pt x="9455" y="16445"/>
                  </a:cubicBezTo>
                  <a:cubicBezTo>
                    <a:pt x="5601" y="16445"/>
                    <a:pt x="2466" y="13310"/>
                    <a:pt x="2466" y="9456"/>
                  </a:cubicBezTo>
                  <a:cubicBezTo>
                    <a:pt x="2466" y="5601"/>
                    <a:pt x="5601" y="2466"/>
                    <a:pt x="9455" y="2466"/>
                  </a:cubicBezTo>
                  <a:close/>
                  <a:moveTo>
                    <a:pt x="9455" y="0"/>
                  </a:moveTo>
                  <a:cubicBezTo>
                    <a:pt x="4228" y="0"/>
                    <a:pt x="0" y="4228"/>
                    <a:pt x="0" y="9456"/>
                  </a:cubicBezTo>
                  <a:cubicBezTo>
                    <a:pt x="0" y="14683"/>
                    <a:pt x="4228" y="18911"/>
                    <a:pt x="9455" y="18911"/>
                  </a:cubicBezTo>
                  <a:cubicBezTo>
                    <a:pt x="14680" y="18911"/>
                    <a:pt x="18911" y="14683"/>
                    <a:pt x="18911" y="9456"/>
                  </a:cubicBezTo>
                  <a:cubicBezTo>
                    <a:pt x="18911" y="4231"/>
                    <a:pt x="14680" y="0"/>
                    <a:pt x="94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84" name="Google Shape;3821;p48">
              <a:extLst>
                <a:ext uri="{FF2B5EF4-FFF2-40B4-BE49-F238E27FC236}">
                  <a16:creationId xmlns:a16="http://schemas.microsoft.com/office/drawing/2014/main" id="{8E4C1E05-6CD3-49A8-1C3E-16DF2BC71DB3}"/>
                </a:ext>
              </a:extLst>
            </p:cNvPr>
            <p:cNvSpPr/>
            <p:nvPr/>
          </p:nvSpPr>
          <p:spPr>
            <a:xfrm>
              <a:off x="6329800" y="2122325"/>
              <a:ext cx="292950" cy="293025"/>
            </a:xfrm>
            <a:custGeom>
              <a:avLst/>
              <a:gdLst/>
              <a:ahLst/>
              <a:cxnLst/>
              <a:rect l="l" t="t" r="r" b="b"/>
              <a:pathLst>
                <a:path w="11718" h="11721" extrusionOk="0">
                  <a:moveTo>
                    <a:pt x="5860" y="1043"/>
                  </a:moveTo>
                  <a:cubicBezTo>
                    <a:pt x="6171" y="1043"/>
                    <a:pt x="6424" y="1295"/>
                    <a:pt x="6424" y="1609"/>
                  </a:cubicBezTo>
                  <a:lnTo>
                    <a:pt x="6424" y="2542"/>
                  </a:lnTo>
                  <a:cubicBezTo>
                    <a:pt x="7264" y="2792"/>
                    <a:pt x="7839" y="3566"/>
                    <a:pt x="7842" y="4442"/>
                  </a:cubicBezTo>
                  <a:cubicBezTo>
                    <a:pt x="7842" y="4755"/>
                    <a:pt x="7589" y="5008"/>
                    <a:pt x="7276" y="5008"/>
                  </a:cubicBezTo>
                  <a:cubicBezTo>
                    <a:pt x="6966" y="5008"/>
                    <a:pt x="6713" y="4755"/>
                    <a:pt x="6713" y="4442"/>
                  </a:cubicBezTo>
                  <a:cubicBezTo>
                    <a:pt x="6713" y="3929"/>
                    <a:pt x="6292" y="3588"/>
                    <a:pt x="5853" y="3588"/>
                  </a:cubicBezTo>
                  <a:cubicBezTo>
                    <a:pt x="5644" y="3588"/>
                    <a:pt x="5429" y="3666"/>
                    <a:pt x="5255" y="3840"/>
                  </a:cubicBezTo>
                  <a:cubicBezTo>
                    <a:pt x="4719" y="4376"/>
                    <a:pt x="5099" y="5297"/>
                    <a:pt x="5860" y="5297"/>
                  </a:cubicBezTo>
                  <a:cubicBezTo>
                    <a:pt x="5862" y="5297"/>
                    <a:pt x="5865" y="5297"/>
                    <a:pt x="5867" y="5297"/>
                  </a:cubicBezTo>
                  <a:cubicBezTo>
                    <a:pt x="6849" y="5297"/>
                    <a:pt x="7680" y="6019"/>
                    <a:pt x="7821" y="6993"/>
                  </a:cubicBezTo>
                  <a:cubicBezTo>
                    <a:pt x="7962" y="7968"/>
                    <a:pt x="7369" y="8899"/>
                    <a:pt x="6424" y="9179"/>
                  </a:cubicBezTo>
                  <a:lnTo>
                    <a:pt x="6424" y="10115"/>
                  </a:lnTo>
                  <a:cubicBezTo>
                    <a:pt x="6424" y="10426"/>
                    <a:pt x="6171" y="10679"/>
                    <a:pt x="5860" y="10679"/>
                  </a:cubicBezTo>
                  <a:cubicBezTo>
                    <a:pt x="5547" y="10679"/>
                    <a:pt x="5294" y="10426"/>
                    <a:pt x="5294" y="10115"/>
                  </a:cubicBezTo>
                  <a:lnTo>
                    <a:pt x="5294" y="9179"/>
                  </a:lnTo>
                  <a:cubicBezTo>
                    <a:pt x="4454" y="8929"/>
                    <a:pt x="3879" y="8155"/>
                    <a:pt x="3876" y="7279"/>
                  </a:cubicBezTo>
                  <a:cubicBezTo>
                    <a:pt x="3876" y="6966"/>
                    <a:pt x="4129" y="6713"/>
                    <a:pt x="4442" y="6713"/>
                  </a:cubicBezTo>
                  <a:cubicBezTo>
                    <a:pt x="4752" y="6713"/>
                    <a:pt x="5005" y="6966"/>
                    <a:pt x="5005" y="7279"/>
                  </a:cubicBezTo>
                  <a:cubicBezTo>
                    <a:pt x="5005" y="7792"/>
                    <a:pt x="5426" y="8133"/>
                    <a:pt x="5865" y="8133"/>
                  </a:cubicBezTo>
                  <a:cubicBezTo>
                    <a:pt x="6074" y="8133"/>
                    <a:pt x="6288" y="8055"/>
                    <a:pt x="6463" y="7881"/>
                  </a:cubicBezTo>
                  <a:cubicBezTo>
                    <a:pt x="6999" y="7345"/>
                    <a:pt x="6619" y="6427"/>
                    <a:pt x="5860" y="6427"/>
                  </a:cubicBezTo>
                  <a:cubicBezTo>
                    <a:pt x="4873" y="6427"/>
                    <a:pt x="4039" y="5704"/>
                    <a:pt x="3897" y="4728"/>
                  </a:cubicBezTo>
                  <a:cubicBezTo>
                    <a:pt x="3756" y="3753"/>
                    <a:pt x="4349" y="2822"/>
                    <a:pt x="5294" y="2542"/>
                  </a:cubicBezTo>
                  <a:lnTo>
                    <a:pt x="5294" y="1609"/>
                  </a:lnTo>
                  <a:cubicBezTo>
                    <a:pt x="5294" y="1295"/>
                    <a:pt x="5547" y="1043"/>
                    <a:pt x="5860" y="1043"/>
                  </a:cubicBezTo>
                  <a:close/>
                  <a:moveTo>
                    <a:pt x="5860" y="1"/>
                  </a:moveTo>
                  <a:cubicBezTo>
                    <a:pt x="2629" y="1"/>
                    <a:pt x="1" y="2629"/>
                    <a:pt x="1" y="5861"/>
                  </a:cubicBezTo>
                  <a:cubicBezTo>
                    <a:pt x="1" y="9092"/>
                    <a:pt x="2629" y="11720"/>
                    <a:pt x="5860" y="11720"/>
                  </a:cubicBezTo>
                  <a:cubicBezTo>
                    <a:pt x="9088" y="11720"/>
                    <a:pt x="11717" y="9092"/>
                    <a:pt x="11717" y="5861"/>
                  </a:cubicBezTo>
                  <a:cubicBezTo>
                    <a:pt x="11717" y="2629"/>
                    <a:pt x="9088" y="1"/>
                    <a:pt x="58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685" name="Google Shape;3822;p48">
            <a:extLst>
              <a:ext uri="{FF2B5EF4-FFF2-40B4-BE49-F238E27FC236}">
                <a16:creationId xmlns:a16="http://schemas.microsoft.com/office/drawing/2014/main" id="{82ECCAC8-5F31-4571-2F21-2274EB3EB818}"/>
              </a:ext>
            </a:extLst>
          </p:cNvPr>
          <p:cNvGrpSpPr/>
          <p:nvPr/>
        </p:nvGrpSpPr>
        <p:grpSpPr>
          <a:xfrm>
            <a:off x="5650240" y="2255086"/>
            <a:ext cx="419332" cy="232352"/>
            <a:chOff x="903075" y="2730000"/>
            <a:chExt cx="475275" cy="263350"/>
          </a:xfrm>
          <a:solidFill>
            <a:srgbClr val="054B99"/>
          </a:solidFill>
        </p:grpSpPr>
        <p:sp>
          <p:nvSpPr>
            <p:cNvPr id="4686" name="Google Shape;3823;p48">
              <a:extLst>
                <a:ext uri="{FF2B5EF4-FFF2-40B4-BE49-F238E27FC236}">
                  <a16:creationId xmlns:a16="http://schemas.microsoft.com/office/drawing/2014/main" id="{B648C519-BBF8-B33A-A886-4E0C6904EE95}"/>
                </a:ext>
              </a:extLst>
            </p:cNvPr>
            <p:cNvSpPr/>
            <p:nvPr/>
          </p:nvSpPr>
          <p:spPr>
            <a:xfrm>
              <a:off x="986725" y="2807325"/>
              <a:ext cx="308000" cy="108800"/>
            </a:xfrm>
            <a:custGeom>
              <a:avLst/>
              <a:gdLst/>
              <a:ahLst/>
              <a:cxnLst/>
              <a:rect l="l" t="t" r="r" b="b"/>
              <a:pathLst>
                <a:path w="12320" h="4352" extrusionOk="0">
                  <a:moveTo>
                    <a:pt x="6161" y="482"/>
                  </a:moveTo>
                  <a:cubicBezTo>
                    <a:pt x="6845" y="482"/>
                    <a:pt x="7462" y="894"/>
                    <a:pt x="7724" y="1527"/>
                  </a:cubicBezTo>
                  <a:cubicBezTo>
                    <a:pt x="7986" y="2159"/>
                    <a:pt x="7838" y="2888"/>
                    <a:pt x="7357" y="3370"/>
                  </a:cubicBezTo>
                  <a:cubicBezTo>
                    <a:pt x="7032" y="3694"/>
                    <a:pt x="6599" y="3866"/>
                    <a:pt x="6158" y="3866"/>
                  </a:cubicBezTo>
                  <a:cubicBezTo>
                    <a:pt x="5940" y="3866"/>
                    <a:pt x="5720" y="3824"/>
                    <a:pt x="5511" y="3737"/>
                  </a:cubicBezTo>
                  <a:cubicBezTo>
                    <a:pt x="4881" y="3475"/>
                    <a:pt x="4469" y="2858"/>
                    <a:pt x="4469" y="2174"/>
                  </a:cubicBezTo>
                  <a:cubicBezTo>
                    <a:pt x="4469" y="1241"/>
                    <a:pt x="5225" y="482"/>
                    <a:pt x="6161" y="482"/>
                  </a:cubicBezTo>
                  <a:close/>
                  <a:moveTo>
                    <a:pt x="1418" y="0"/>
                  </a:moveTo>
                  <a:cubicBezTo>
                    <a:pt x="1220" y="684"/>
                    <a:pt x="684" y="1220"/>
                    <a:pt x="0" y="1415"/>
                  </a:cubicBezTo>
                  <a:lnTo>
                    <a:pt x="0" y="2933"/>
                  </a:lnTo>
                  <a:cubicBezTo>
                    <a:pt x="684" y="3129"/>
                    <a:pt x="1220" y="3665"/>
                    <a:pt x="1418" y="4351"/>
                  </a:cubicBezTo>
                  <a:lnTo>
                    <a:pt x="10904" y="4351"/>
                  </a:lnTo>
                  <a:cubicBezTo>
                    <a:pt x="11100" y="3665"/>
                    <a:pt x="11636" y="3129"/>
                    <a:pt x="12319" y="2933"/>
                  </a:cubicBezTo>
                  <a:lnTo>
                    <a:pt x="12319" y="1415"/>
                  </a:lnTo>
                  <a:cubicBezTo>
                    <a:pt x="11636" y="1220"/>
                    <a:pt x="11100" y="684"/>
                    <a:pt x="109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87" name="Google Shape;3824;p48">
              <a:extLst>
                <a:ext uri="{FF2B5EF4-FFF2-40B4-BE49-F238E27FC236}">
                  <a16:creationId xmlns:a16="http://schemas.microsoft.com/office/drawing/2014/main" id="{9927F51B-674E-BC7F-70AC-E00A99B9C142}"/>
                </a:ext>
              </a:extLst>
            </p:cNvPr>
            <p:cNvSpPr/>
            <p:nvPr/>
          </p:nvSpPr>
          <p:spPr>
            <a:xfrm>
              <a:off x="1126675" y="2847600"/>
              <a:ext cx="28100" cy="28175"/>
            </a:xfrm>
            <a:custGeom>
              <a:avLst/>
              <a:gdLst/>
              <a:ahLst/>
              <a:cxnLst/>
              <a:rect l="l" t="t" r="r" b="b"/>
              <a:pathLst>
                <a:path w="1124" h="1127" extrusionOk="0">
                  <a:moveTo>
                    <a:pt x="563" y="0"/>
                  </a:moveTo>
                  <a:cubicBezTo>
                    <a:pt x="250" y="0"/>
                    <a:pt x="0" y="253"/>
                    <a:pt x="0" y="563"/>
                  </a:cubicBezTo>
                  <a:cubicBezTo>
                    <a:pt x="0" y="873"/>
                    <a:pt x="250" y="1126"/>
                    <a:pt x="563" y="1126"/>
                  </a:cubicBezTo>
                  <a:cubicBezTo>
                    <a:pt x="873" y="1126"/>
                    <a:pt x="1123" y="873"/>
                    <a:pt x="1123" y="563"/>
                  </a:cubicBezTo>
                  <a:cubicBezTo>
                    <a:pt x="1123" y="253"/>
                    <a:pt x="873" y="0"/>
                    <a:pt x="5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88" name="Google Shape;3825;p48">
              <a:extLst>
                <a:ext uri="{FF2B5EF4-FFF2-40B4-BE49-F238E27FC236}">
                  <a16:creationId xmlns:a16="http://schemas.microsoft.com/office/drawing/2014/main" id="{6659255C-F411-6C16-179C-54BB456B2356}"/>
                </a:ext>
              </a:extLst>
            </p:cNvPr>
            <p:cNvSpPr/>
            <p:nvPr/>
          </p:nvSpPr>
          <p:spPr>
            <a:xfrm>
              <a:off x="903075" y="2730000"/>
              <a:ext cx="475275" cy="263350"/>
            </a:xfrm>
            <a:custGeom>
              <a:avLst/>
              <a:gdLst/>
              <a:ahLst/>
              <a:cxnLst/>
              <a:rect l="l" t="t" r="r" b="b"/>
              <a:pathLst>
                <a:path w="19011" h="10534" extrusionOk="0">
                  <a:moveTo>
                    <a:pt x="14735" y="1964"/>
                  </a:moveTo>
                  <a:cubicBezTo>
                    <a:pt x="15045" y="1964"/>
                    <a:pt x="15298" y="2217"/>
                    <a:pt x="15298" y="2530"/>
                  </a:cubicBezTo>
                  <a:cubicBezTo>
                    <a:pt x="15298" y="3042"/>
                    <a:pt x="15716" y="3460"/>
                    <a:pt x="16231" y="3460"/>
                  </a:cubicBezTo>
                  <a:cubicBezTo>
                    <a:pt x="16541" y="3460"/>
                    <a:pt x="16794" y="3713"/>
                    <a:pt x="16794" y="4026"/>
                  </a:cubicBezTo>
                  <a:lnTo>
                    <a:pt x="16794" y="6511"/>
                  </a:lnTo>
                  <a:cubicBezTo>
                    <a:pt x="16794" y="6821"/>
                    <a:pt x="16541" y="7074"/>
                    <a:pt x="16231" y="7074"/>
                  </a:cubicBezTo>
                  <a:cubicBezTo>
                    <a:pt x="15716" y="7074"/>
                    <a:pt x="15298" y="7492"/>
                    <a:pt x="15298" y="8007"/>
                  </a:cubicBezTo>
                  <a:cubicBezTo>
                    <a:pt x="15298" y="8318"/>
                    <a:pt x="15045" y="8570"/>
                    <a:pt x="14735" y="8570"/>
                  </a:cubicBezTo>
                  <a:lnTo>
                    <a:pt x="4277" y="8570"/>
                  </a:lnTo>
                  <a:cubicBezTo>
                    <a:pt x="3966" y="8570"/>
                    <a:pt x="3714" y="8318"/>
                    <a:pt x="3714" y="8007"/>
                  </a:cubicBezTo>
                  <a:cubicBezTo>
                    <a:pt x="3714" y="7492"/>
                    <a:pt x="3295" y="7074"/>
                    <a:pt x="2783" y="7074"/>
                  </a:cubicBezTo>
                  <a:cubicBezTo>
                    <a:pt x="2470" y="7074"/>
                    <a:pt x="2217" y="6821"/>
                    <a:pt x="2217" y="6511"/>
                  </a:cubicBezTo>
                  <a:lnTo>
                    <a:pt x="2217" y="4026"/>
                  </a:lnTo>
                  <a:cubicBezTo>
                    <a:pt x="2217" y="3713"/>
                    <a:pt x="2470" y="3460"/>
                    <a:pt x="2783" y="3460"/>
                  </a:cubicBezTo>
                  <a:cubicBezTo>
                    <a:pt x="3295" y="3460"/>
                    <a:pt x="3714" y="3042"/>
                    <a:pt x="3714" y="2530"/>
                  </a:cubicBezTo>
                  <a:cubicBezTo>
                    <a:pt x="3714" y="2217"/>
                    <a:pt x="3966" y="1964"/>
                    <a:pt x="4277" y="1964"/>
                  </a:cubicBezTo>
                  <a:close/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lnTo>
                    <a:pt x="1" y="9968"/>
                  </a:lnTo>
                  <a:cubicBezTo>
                    <a:pt x="1" y="10281"/>
                    <a:pt x="254" y="10534"/>
                    <a:pt x="567" y="10534"/>
                  </a:cubicBezTo>
                  <a:lnTo>
                    <a:pt x="18445" y="10534"/>
                  </a:lnTo>
                  <a:cubicBezTo>
                    <a:pt x="18758" y="10534"/>
                    <a:pt x="19011" y="10281"/>
                    <a:pt x="19011" y="9968"/>
                  </a:cubicBezTo>
                  <a:lnTo>
                    <a:pt x="19011" y="567"/>
                  </a:lnTo>
                  <a:cubicBezTo>
                    <a:pt x="19011" y="253"/>
                    <a:pt x="18758" y="0"/>
                    <a:pt x="184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689" name="Google Shape;3826;p48">
            <a:extLst>
              <a:ext uri="{FF2B5EF4-FFF2-40B4-BE49-F238E27FC236}">
                <a16:creationId xmlns:a16="http://schemas.microsoft.com/office/drawing/2014/main" id="{D4D91E29-64EB-098B-4FA7-C83F54849294}"/>
              </a:ext>
            </a:extLst>
          </p:cNvPr>
          <p:cNvGrpSpPr/>
          <p:nvPr/>
        </p:nvGrpSpPr>
        <p:grpSpPr>
          <a:xfrm>
            <a:off x="894016" y="3727089"/>
            <a:ext cx="425111" cy="425111"/>
            <a:chOff x="1492675" y="2027925"/>
            <a:chExt cx="481825" cy="481825"/>
          </a:xfrm>
          <a:solidFill>
            <a:srgbClr val="054B99"/>
          </a:solidFill>
        </p:grpSpPr>
        <p:sp>
          <p:nvSpPr>
            <p:cNvPr id="4690" name="Google Shape;3827;p48">
              <a:extLst>
                <a:ext uri="{FF2B5EF4-FFF2-40B4-BE49-F238E27FC236}">
                  <a16:creationId xmlns:a16="http://schemas.microsoft.com/office/drawing/2014/main" id="{A3951B0E-50AE-4E9A-DE30-6BCB77CF8009}"/>
                </a:ext>
              </a:extLst>
            </p:cNvPr>
            <p:cNvSpPr/>
            <p:nvPr/>
          </p:nvSpPr>
          <p:spPr>
            <a:xfrm>
              <a:off x="1719425" y="21700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91" name="Google Shape;3828;p48">
              <a:extLst>
                <a:ext uri="{FF2B5EF4-FFF2-40B4-BE49-F238E27FC236}">
                  <a16:creationId xmlns:a16="http://schemas.microsoft.com/office/drawing/2014/main" id="{FC945F83-63A8-E4F4-F93F-72CD326EB813}"/>
                </a:ext>
              </a:extLst>
            </p:cNvPr>
            <p:cNvSpPr/>
            <p:nvPr/>
          </p:nvSpPr>
          <p:spPr>
            <a:xfrm>
              <a:off x="1832350" y="22547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0"/>
                  </a:moveTo>
                  <a:cubicBezTo>
                    <a:pt x="253" y="0"/>
                    <a:pt x="0" y="250"/>
                    <a:pt x="0" y="564"/>
                  </a:cubicBezTo>
                  <a:cubicBezTo>
                    <a:pt x="0" y="877"/>
                    <a:pt x="253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0"/>
                    <a:pt x="877" y="0"/>
                    <a:pt x="5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92" name="Google Shape;3829;p48">
              <a:extLst>
                <a:ext uri="{FF2B5EF4-FFF2-40B4-BE49-F238E27FC236}">
                  <a16:creationId xmlns:a16="http://schemas.microsoft.com/office/drawing/2014/main" id="{6875F72F-9C91-D34B-14C5-4C16B078F9F6}"/>
                </a:ext>
              </a:extLst>
            </p:cNvPr>
            <p:cNvSpPr/>
            <p:nvPr/>
          </p:nvSpPr>
          <p:spPr>
            <a:xfrm>
              <a:off x="1606500" y="22547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0"/>
                  </a:moveTo>
                  <a:cubicBezTo>
                    <a:pt x="254" y="0"/>
                    <a:pt x="1" y="250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0"/>
                    <a:pt x="877" y="0"/>
                    <a:pt x="5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93" name="Google Shape;3830;p48">
              <a:extLst>
                <a:ext uri="{FF2B5EF4-FFF2-40B4-BE49-F238E27FC236}">
                  <a16:creationId xmlns:a16="http://schemas.microsoft.com/office/drawing/2014/main" id="{FE11129E-474E-E0CD-A11F-C19C0A441ADB}"/>
                </a:ext>
              </a:extLst>
            </p:cNvPr>
            <p:cNvSpPr/>
            <p:nvPr/>
          </p:nvSpPr>
          <p:spPr>
            <a:xfrm>
              <a:off x="1492675" y="2425025"/>
              <a:ext cx="481825" cy="84725"/>
            </a:xfrm>
            <a:custGeom>
              <a:avLst/>
              <a:gdLst/>
              <a:ahLst/>
              <a:cxnLst/>
              <a:rect l="l" t="t" r="r" b="b"/>
              <a:pathLst>
                <a:path w="19273" h="3389" extrusionOk="0">
                  <a:moveTo>
                    <a:pt x="1" y="1"/>
                  </a:moveTo>
                  <a:lnTo>
                    <a:pt x="1" y="1696"/>
                  </a:lnTo>
                  <a:cubicBezTo>
                    <a:pt x="1" y="2630"/>
                    <a:pt x="757" y="3389"/>
                    <a:pt x="1693" y="3389"/>
                  </a:cubicBezTo>
                  <a:lnTo>
                    <a:pt x="17577" y="3389"/>
                  </a:lnTo>
                  <a:cubicBezTo>
                    <a:pt x="18514" y="3389"/>
                    <a:pt x="19270" y="2630"/>
                    <a:pt x="19273" y="1696"/>
                  </a:cubicBezTo>
                  <a:lnTo>
                    <a:pt x="1927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94" name="Google Shape;3831;p48">
              <a:extLst>
                <a:ext uri="{FF2B5EF4-FFF2-40B4-BE49-F238E27FC236}">
                  <a16:creationId xmlns:a16="http://schemas.microsoft.com/office/drawing/2014/main" id="{642C587A-A995-379D-B3AF-2F0ECAD68388}"/>
                </a:ext>
              </a:extLst>
            </p:cNvPr>
            <p:cNvSpPr/>
            <p:nvPr/>
          </p:nvSpPr>
          <p:spPr>
            <a:xfrm>
              <a:off x="1492675" y="2027925"/>
              <a:ext cx="481825" cy="368000"/>
            </a:xfrm>
            <a:custGeom>
              <a:avLst/>
              <a:gdLst/>
              <a:ahLst/>
              <a:cxnLst/>
              <a:rect l="l" t="t" r="r" b="b"/>
              <a:pathLst>
                <a:path w="19273" h="14720" extrusionOk="0">
                  <a:moveTo>
                    <a:pt x="5120" y="2259"/>
                  </a:moveTo>
                  <a:cubicBezTo>
                    <a:pt x="5430" y="2259"/>
                    <a:pt x="5683" y="2512"/>
                    <a:pt x="5683" y="2825"/>
                  </a:cubicBezTo>
                  <a:lnTo>
                    <a:pt x="5683" y="8047"/>
                  </a:lnTo>
                  <a:cubicBezTo>
                    <a:pt x="6360" y="8281"/>
                    <a:pt x="6812" y="8920"/>
                    <a:pt x="6812" y="9637"/>
                  </a:cubicBezTo>
                  <a:cubicBezTo>
                    <a:pt x="6812" y="10353"/>
                    <a:pt x="6360" y="10992"/>
                    <a:pt x="5683" y="11226"/>
                  </a:cubicBezTo>
                  <a:lnTo>
                    <a:pt x="5683" y="13024"/>
                  </a:lnTo>
                  <a:cubicBezTo>
                    <a:pt x="5683" y="13337"/>
                    <a:pt x="5430" y="13587"/>
                    <a:pt x="5120" y="13587"/>
                  </a:cubicBezTo>
                  <a:cubicBezTo>
                    <a:pt x="4807" y="13587"/>
                    <a:pt x="4554" y="13337"/>
                    <a:pt x="4554" y="13024"/>
                  </a:cubicBezTo>
                  <a:lnTo>
                    <a:pt x="4554" y="11226"/>
                  </a:lnTo>
                  <a:cubicBezTo>
                    <a:pt x="3876" y="10992"/>
                    <a:pt x="3425" y="10353"/>
                    <a:pt x="3425" y="9637"/>
                  </a:cubicBezTo>
                  <a:cubicBezTo>
                    <a:pt x="3425" y="8920"/>
                    <a:pt x="3876" y="8281"/>
                    <a:pt x="4554" y="8047"/>
                  </a:cubicBezTo>
                  <a:lnTo>
                    <a:pt x="4554" y="2825"/>
                  </a:lnTo>
                  <a:cubicBezTo>
                    <a:pt x="4554" y="2512"/>
                    <a:pt x="4807" y="2259"/>
                    <a:pt x="5120" y="2259"/>
                  </a:cubicBezTo>
                  <a:close/>
                  <a:moveTo>
                    <a:pt x="9637" y="2259"/>
                  </a:moveTo>
                  <a:cubicBezTo>
                    <a:pt x="9947" y="2259"/>
                    <a:pt x="10200" y="2512"/>
                    <a:pt x="10200" y="2825"/>
                  </a:cubicBezTo>
                  <a:lnTo>
                    <a:pt x="10200" y="4659"/>
                  </a:lnTo>
                  <a:cubicBezTo>
                    <a:pt x="10877" y="4894"/>
                    <a:pt x="11329" y="5532"/>
                    <a:pt x="11329" y="6249"/>
                  </a:cubicBezTo>
                  <a:cubicBezTo>
                    <a:pt x="11329" y="6966"/>
                    <a:pt x="10877" y="7604"/>
                    <a:pt x="10200" y="7839"/>
                  </a:cubicBezTo>
                  <a:lnTo>
                    <a:pt x="10200" y="13024"/>
                  </a:lnTo>
                  <a:cubicBezTo>
                    <a:pt x="10200" y="13337"/>
                    <a:pt x="9947" y="13587"/>
                    <a:pt x="9637" y="13587"/>
                  </a:cubicBezTo>
                  <a:cubicBezTo>
                    <a:pt x="9324" y="13587"/>
                    <a:pt x="9071" y="13337"/>
                    <a:pt x="9071" y="13024"/>
                  </a:cubicBezTo>
                  <a:lnTo>
                    <a:pt x="9071" y="7839"/>
                  </a:lnTo>
                  <a:cubicBezTo>
                    <a:pt x="8393" y="7604"/>
                    <a:pt x="7941" y="6966"/>
                    <a:pt x="7941" y="6249"/>
                  </a:cubicBezTo>
                  <a:cubicBezTo>
                    <a:pt x="7941" y="5532"/>
                    <a:pt x="8393" y="4894"/>
                    <a:pt x="9071" y="4659"/>
                  </a:cubicBezTo>
                  <a:lnTo>
                    <a:pt x="9071" y="2825"/>
                  </a:lnTo>
                  <a:cubicBezTo>
                    <a:pt x="9071" y="2512"/>
                    <a:pt x="9324" y="2259"/>
                    <a:pt x="9637" y="2259"/>
                  </a:cubicBezTo>
                  <a:close/>
                  <a:moveTo>
                    <a:pt x="14154" y="2259"/>
                  </a:moveTo>
                  <a:cubicBezTo>
                    <a:pt x="14464" y="2259"/>
                    <a:pt x="14717" y="2512"/>
                    <a:pt x="14717" y="2825"/>
                  </a:cubicBezTo>
                  <a:lnTo>
                    <a:pt x="14717" y="8047"/>
                  </a:lnTo>
                  <a:cubicBezTo>
                    <a:pt x="15394" y="8281"/>
                    <a:pt x="15846" y="8920"/>
                    <a:pt x="15846" y="9637"/>
                  </a:cubicBezTo>
                  <a:cubicBezTo>
                    <a:pt x="15846" y="10353"/>
                    <a:pt x="15394" y="10992"/>
                    <a:pt x="14717" y="11226"/>
                  </a:cubicBezTo>
                  <a:lnTo>
                    <a:pt x="14717" y="13024"/>
                  </a:lnTo>
                  <a:cubicBezTo>
                    <a:pt x="14717" y="13337"/>
                    <a:pt x="14464" y="13587"/>
                    <a:pt x="14154" y="13587"/>
                  </a:cubicBezTo>
                  <a:cubicBezTo>
                    <a:pt x="13840" y="13587"/>
                    <a:pt x="13587" y="13337"/>
                    <a:pt x="13587" y="13024"/>
                  </a:cubicBezTo>
                  <a:lnTo>
                    <a:pt x="13587" y="11226"/>
                  </a:lnTo>
                  <a:cubicBezTo>
                    <a:pt x="12910" y="10992"/>
                    <a:pt x="12458" y="10353"/>
                    <a:pt x="12458" y="9637"/>
                  </a:cubicBezTo>
                  <a:cubicBezTo>
                    <a:pt x="12458" y="8920"/>
                    <a:pt x="12910" y="8281"/>
                    <a:pt x="13587" y="8047"/>
                  </a:cubicBezTo>
                  <a:lnTo>
                    <a:pt x="13587" y="2825"/>
                  </a:lnTo>
                  <a:cubicBezTo>
                    <a:pt x="13587" y="2512"/>
                    <a:pt x="13840" y="2259"/>
                    <a:pt x="14154" y="2259"/>
                  </a:cubicBezTo>
                  <a:close/>
                  <a:moveTo>
                    <a:pt x="1693" y="1"/>
                  </a:moveTo>
                  <a:cubicBezTo>
                    <a:pt x="757" y="1"/>
                    <a:pt x="1" y="759"/>
                    <a:pt x="1" y="1696"/>
                  </a:cubicBezTo>
                  <a:lnTo>
                    <a:pt x="1" y="14720"/>
                  </a:lnTo>
                  <a:lnTo>
                    <a:pt x="19273" y="14720"/>
                  </a:lnTo>
                  <a:lnTo>
                    <a:pt x="19273" y="1696"/>
                  </a:lnTo>
                  <a:cubicBezTo>
                    <a:pt x="19270" y="759"/>
                    <a:pt x="18514" y="1"/>
                    <a:pt x="17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695" name="Google Shape;3832;p48">
            <a:extLst>
              <a:ext uri="{FF2B5EF4-FFF2-40B4-BE49-F238E27FC236}">
                <a16:creationId xmlns:a16="http://schemas.microsoft.com/office/drawing/2014/main" id="{08CBC37F-D2CA-6EA3-F3F5-7AFA59E83081}"/>
              </a:ext>
            </a:extLst>
          </p:cNvPr>
          <p:cNvGrpSpPr/>
          <p:nvPr/>
        </p:nvGrpSpPr>
        <p:grpSpPr>
          <a:xfrm>
            <a:off x="6190025" y="2158707"/>
            <a:ext cx="425111" cy="425111"/>
            <a:chOff x="1492675" y="2620775"/>
            <a:chExt cx="481825" cy="481825"/>
          </a:xfrm>
          <a:solidFill>
            <a:srgbClr val="054B99"/>
          </a:solidFill>
        </p:grpSpPr>
        <p:sp>
          <p:nvSpPr>
            <p:cNvPr id="4696" name="Google Shape;3833;p48">
              <a:extLst>
                <a:ext uri="{FF2B5EF4-FFF2-40B4-BE49-F238E27FC236}">
                  <a16:creationId xmlns:a16="http://schemas.microsoft.com/office/drawing/2014/main" id="{BE8DB25F-3814-0746-41D7-0D8CF4E8D03E}"/>
                </a:ext>
              </a:extLst>
            </p:cNvPr>
            <p:cNvSpPr/>
            <p:nvPr/>
          </p:nvSpPr>
          <p:spPr>
            <a:xfrm>
              <a:off x="1677125" y="2620775"/>
              <a:ext cx="112950" cy="113850"/>
            </a:xfrm>
            <a:custGeom>
              <a:avLst/>
              <a:gdLst/>
              <a:ahLst/>
              <a:cxnLst/>
              <a:rect l="l" t="t" r="r" b="b"/>
              <a:pathLst>
                <a:path w="4518" h="4554" extrusionOk="0">
                  <a:moveTo>
                    <a:pt x="2259" y="0"/>
                  </a:moveTo>
                  <a:cubicBezTo>
                    <a:pt x="1009" y="0"/>
                    <a:pt x="0" y="1048"/>
                    <a:pt x="0" y="2298"/>
                  </a:cubicBezTo>
                  <a:cubicBezTo>
                    <a:pt x="0" y="3544"/>
                    <a:pt x="1009" y="4553"/>
                    <a:pt x="2259" y="4553"/>
                  </a:cubicBezTo>
                  <a:cubicBezTo>
                    <a:pt x="3505" y="4553"/>
                    <a:pt x="4517" y="3544"/>
                    <a:pt x="4517" y="2298"/>
                  </a:cubicBezTo>
                  <a:cubicBezTo>
                    <a:pt x="4517" y="1048"/>
                    <a:pt x="3505" y="0"/>
                    <a:pt x="22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97" name="Google Shape;3834;p48">
              <a:extLst>
                <a:ext uri="{FF2B5EF4-FFF2-40B4-BE49-F238E27FC236}">
                  <a16:creationId xmlns:a16="http://schemas.microsoft.com/office/drawing/2014/main" id="{56EE96DB-4433-EB57-3C8C-CC5EF218DBA7}"/>
                </a:ext>
              </a:extLst>
            </p:cNvPr>
            <p:cNvSpPr/>
            <p:nvPr/>
          </p:nvSpPr>
          <p:spPr>
            <a:xfrm>
              <a:off x="1492675" y="2734675"/>
              <a:ext cx="481825" cy="367925"/>
            </a:xfrm>
            <a:custGeom>
              <a:avLst/>
              <a:gdLst/>
              <a:ahLst/>
              <a:cxnLst/>
              <a:rect l="l" t="t" r="r" b="b"/>
              <a:pathLst>
                <a:path w="19273" h="14717" extrusionOk="0">
                  <a:moveTo>
                    <a:pt x="5120" y="4517"/>
                  </a:moveTo>
                  <a:cubicBezTo>
                    <a:pt x="5623" y="4517"/>
                    <a:pt x="5873" y="5122"/>
                    <a:pt x="5517" y="5481"/>
                  </a:cubicBezTo>
                  <a:cubicBezTo>
                    <a:pt x="5403" y="5595"/>
                    <a:pt x="5262" y="5647"/>
                    <a:pt x="5123" y="5647"/>
                  </a:cubicBezTo>
                  <a:cubicBezTo>
                    <a:pt x="4833" y="5647"/>
                    <a:pt x="4554" y="5421"/>
                    <a:pt x="4554" y="5080"/>
                  </a:cubicBezTo>
                  <a:cubicBezTo>
                    <a:pt x="4554" y="4767"/>
                    <a:pt x="4807" y="4517"/>
                    <a:pt x="5120" y="4517"/>
                  </a:cubicBezTo>
                  <a:close/>
                  <a:moveTo>
                    <a:pt x="3991" y="0"/>
                  </a:moveTo>
                  <a:cubicBezTo>
                    <a:pt x="3677" y="0"/>
                    <a:pt x="3425" y="250"/>
                    <a:pt x="3425" y="563"/>
                  </a:cubicBezTo>
                  <a:lnTo>
                    <a:pt x="3425" y="2572"/>
                  </a:lnTo>
                  <a:cubicBezTo>
                    <a:pt x="2455" y="3367"/>
                    <a:pt x="1750" y="4439"/>
                    <a:pt x="1401" y="5646"/>
                  </a:cubicBezTo>
                  <a:lnTo>
                    <a:pt x="564" y="5646"/>
                  </a:lnTo>
                  <a:cubicBezTo>
                    <a:pt x="251" y="5646"/>
                    <a:pt x="1" y="5896"/>
                    <a:pt x="1" y="6209"/>
                  </a:cubicBezTo>
                  <a:lnTo>
                    <a:pt x="1" y="9597"/>
                  </a:lnTo>
                  <a:cubicBezTo>
                    <a:pt x="1" y="9910"/>
                    <a:pt x="251" y="10163"/>
                    <a:pt x="564" y="10163"/>
                  </a:cubicBezTo>
                  <a:lnTo>
                    <a:pt x="1850" y="10163"/>
                  </a:lnTo>
                  <a:cubicBezTo>
                    <a:pt x="2446" y="11322"/>
                    <a:pt x="3391" y="12265"/>
                    <a:pt x="4554" y="12858"/>
                  </a:cubicBezTo>
                  <a:lnTo>
                    <a:pt x="4554" y="14153"/>
                  </a:lnTo>
                  <a:cubicBezTo>
                    <a:pt x="4554" y="14463"/>
                    <a:pt x="4807" y="14716"/>
                    <a:pt x="5120" y="14716"/>
                  </a:cubicBezTo>
                  <a:lnTo>
                    <a:pt x="7378" y="14716"/>
                  </a:lnTo>
                  <a:cubicBezTo>
                    <a:pt x="7688" y="14716"/>
                    <a:pt x="7941" y="14463"/>
                    <a:pt x="7941" y="14153"/>
                  </a:cubicBezTo>
                  <a:lnTo>
                    <a:pt x="7941" y="13551"/>
                  </a:lnTo>
                  <a:lnTo>
                    <a:pt x="11329" y="13551"/>
                  </a:lnTo>
                  <a:lnTo>
                    <a:pt x="11329" y="14153"/>
                  </a:lnTo>
                  <a:cubicBezTo>
                    <a:pt x="11329" y="14463"/>
                    <a:pt x="11582" y="14716"/>
                    <a:pt x="11895" y="14716"/>
                  </a:cubicBezTo>
                  <a:lnTo>
                    <a:pt x="14154" y="14716"/>
                  </a:lnTo>
                  <a:cubicBezTo>
                    <a:pt x="14464" y="14716"/>
                    <a:pt x="14717" y="14463"/>
                    <a:pt x="14717" y="14153"/>
                  </a:cubicBezTo>
                  <a:lnTo>
                    <a:pt x="14717" y="12864"/>
                  </a:lnTo>
                  <a:cubicBezTo>
                    <a:pt x="16647" y="11880"/>
                    <a:pt x="17945" y="9958"/>
                    <a:pt x="18107" y="7808"/>
                  </a:cubicBezTo>
                  <a:cubicBezTo>
                    <a:pt x="18800" y="7582"/>
                    <a:pt x="19270" y="6938"/>
                    <a:pt x="19273" y="6209"/>
                  </a:cubicBezTo>
                  <a:lnTo>
                    <a:pt x="19273" y="5080"/>
                  </a:lnTo>
                  <a:cubicBezTo>
                    <a:pt x="19273" y="4767"/>
                    <a:pt x="19020" y="4517"/>
                    <a:pt x="18707" y="4517"/>
                  </a:cubicBezTo>
                  <a:cubicBezTo>
                    <a:pt x="18393" y="4517"/>
                    <a:pt x="18144" y="4767"/>
                    <a:pt x="18144" y="5080"/>
                  </a:cubicBezTo>
                  <a:lnTo>
                    <a:pt x="18144" y="6209"/>
                  </a:lnTo>
                  <a:cubicBezTo>
                    <a:pt x="18141" y="6300"/>
                    <a:pt x="18116" y="6387"/>
                    <a:pt x="18074" y="6465"/>
                  </a:cubicBezTo>
                  <a:cubicBezTo>
                    <a:pt x="17647" y="3454"/>
                    <a:pt x="15021" y="1129"/>
                    <a:pt x="11895" y="1129"/>
                  </a:cubicBezTo>
                  <a:lnTo>
                    <a:pt x="7378" y="1129"/>
                  </a:lnTo>
                  <a:cubicBezTo>
                    <a:pt x="7020" y="1129"/>
                    <a:pt x="6665" y="1166"/>
                    <a:pt x="6315" y="1232"/>
                  </a:cubicBezTo>
                  <a:cubicBezTo>
                    <a:pt x="5788" y="464"/>
                    <a:pt x="4921" y="3"/>
                    <a:pt x="39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698" name="Google Shape;3835;p48">
            <a:extLst>
              <a:ext uri="{FF2B5EF4-FFF2-40B4-BE49-F238E27FC236}">
                <a16:creationId xmlns:a16="http://schemas.microsoft.com/office/drawing/2014/main" id="{92C43C86-D84D-C283-F4D8-691687385F50}"/>
              </a:ext>
            </a:extLst>
          </p:cNvPr>
          <p:cNvSpPr/>
          <p:nvPr/>
        </p:nvSpPr>
        <p:spPr>
          <a:xfrm>
            <a:off x="6691201" y="2158587"/>
            <a:ext cx="441719" cy="425111"/>
          </a:xfrm>
          <a:custGeom>
            <a:avLst/>
            <a:gdLst/>
            <a:ahLst/>
            <a:cxnLst/>
            <a:rect l="l" t="t" r="r" b="b"/>
            <a:pathLst>
              <a:path w="20026" h="19273" extrusionOk="0">
                <a:moveTo>
                  <a:pt x="14841" y="2901"/>
                </a:moveTo>
                <a:cubicBezTo>
                  <a:pt x="15282" y="2901"/>
                  <a:pt x="15717" y="3074"/>
                  <a:pt x="16042" y="3397"/>
                </a:cubicBezTo>
                <a:cubicBezTo>
                  <a:pt x="16704" y="4059"/>
                  <a:pt x="16704" y="5131"/>
                  <a:pt x="16042" y="5794"/>
                </a:cubicBezTo>
                <a:cubicBezTo>
                  <a:pt x="15717" y="6118"/>
                  <a:pt x="15284" y="6290"/>
                  <a:pt x="14843" y="6290"/>
                </a:cubicBezTo>
                <a:cubicBezTo>
                  <a:pt x="14625" y="6290"/>
                  <a:pt x="14405" y="6248"/>
                  <a:pt x="14196" y="6161"/>
                </a:cubicBezTo>
                <a:cubicBezTo>
                  <a:pt x="13563" y="5899"/>
                  <a:pt x="13151" y="5282"/>
                  <a:pt x="13151" y="4595"/>
                </a:cubicBezTo>
                <a:cubicBezTo>
                  <a:pt x="13151" y="3912"/>
                  <a:pt x="13563" y="3294"/>
                  <a:pt x="14196" y="3029"/>
                </a:cubicBezTo>
                <a:cubicBezTo>
                  <a:pt x="14404" y="2943"/>
                  <a:pt x="14623" y="2901"/>
                  <a:pt x="14841" y="2901"/>
                </a:cubicBezTo>
                <a:close/>
                <a:moveTo>
                  <a:pt x="10859" y="4837"/>
                </a:moveTo>
                <a:cubicBezTo>
                  <a:pt x="11001" y="4837"/>
                  <a:pt x="11142" y="4890"/>
                  <a:pt x="11251" y="4996"/>
                </a:cubicBezTo>
                <a:lnTo>
                  <a:pt x="12049" y="5794"/>
                </a:lnTo>
                <a:cubicBezTo>
                  <a:pt x="12269" y="6014"/>
                  <a:pt x="12269" y="6372"/>
                  <a:pt x="12049" y="6592"/>
                </a:cubicBezTo>
                <a:cubicBezTo>
                  <a:pt x="11939" y="6702"/>
                  <a:pt x="11794" y="6757"/>
                  <a:pt x="11650" y="6757"/>
                </a:cubicBezTo>
                <a:cubicBezTo>
                  <a:pt x="11505" y="6757"/>
                  <a:pt x="11361" y="6702"/>
                  <a:pt x="11251" y="6592"/>
                </a:cubicBezTo>
                <a:lnTo>
                  <a:pt x="10453" y="5794"/>
                </a:lnTo>
                <a:cubicBezTo>
                  <a:pt x="10239" y="5571"/>
                  <a:pt x="10242" y="5219"/>
                  <a:pt x="10459" y="5002"/>
                </a:cubicBezTo>
                <a:cubicBezTo>
                  <a:pt x="10570" y="4892"/>
                  <a:pt x="10715" y="4837"/>
                  <a:pt x="10859" y="4837"/>
                </a:cubicBezTo>
                <a:close/>
                <a:moveTo>
                  <a:pt x="13255" y="7232"/>
                </a:moveTo>
                <a:cubicBezTo>
                  <a:pt x="13396" y="7232"/>
                  <a:pt x="13538" y="7284"/>
                  <a:pt x="13648" y="7390"/>
                </a:cubicBezTo>
                <a:lnTo>
                  <a:pt x="14446" y="8188"/>
                </a:lnTo>
                <a:cubicBezTo>
                  <a:pt x="14665" y="8411"/>
                  <a:pt x="14665" y="8766"/>
                  <a:pt x="14446" y="8989"/>
                </a:cubicBezTo>
                <a:cubicBezTo>
                  <a:pt x="14336" y="9099"/>
                  <a:pt x="14191" y="9154"/>
                  <a:pt x="14047" y="9154"/>
                </a:cubicBezTo>
                <a:cubicBezTo>
                  <a:pt x="13902" y="9154"/>
                  <a:pt x="13758" y="9099"/>
                  <a:pt x="13648" y="8989"/>
                </a:cubicBezTo>
                <a:lnTo>
                  <a:pt x="12850" y="8188"/>
                </a:lnTo>
                <a:cubicBezTo>
                  <a:pt x="12633" y="7968"/>
                  <a:pt x="12636" y="7616"/>
                  <a:pt x="12856" y="7399"/>
                </a:cubicBezTo>
                <a:cubicBezTo>
                  <a:pt x="12966" y="7287"/>
                  <a:pt x="13110" y="7232"/>
                  <a:pt x="13255" y="7232"/>
                </a:cubicBezTo>
                <a:close/>
                <a:moveTo>
                  <a:pt x="10846" y="8029"/>
                </a:moveTo>
                <a:cubicBezTo>
                  <a:pt x="10991" y="8029"/>
                  <a:pt x="11135" y="8084"/>
                  <a:pt x="11245" y="8194"/>
                </a:cubicBezTo>
                <a:cubicBezTo>
                  <a:pt x="11462" y="8411"/>
                  <a:pt x="11465" y="8763"/>
                  <a:pt x="11251" y="8986"/>
                </a:cubicBezTo>
                <a:lnTo>
                  <a:pt x="11251" y="8989"/>
                </a:lnTo>
                <a:lnTo>
                  <a:pt x="10778" y="9461"/>
                </a:lnTo>
                <a:cubicBezTo>
                  <a:pt x="11088" y="10106"/>
                  <a:pt x="10959" y="10874"/>
                  <a:pt x="10453" y="11383"/>
                </a:cubicBezTo>
                <a:cubicBezTo>
                  <a:pt x="10343" y="11493"/>
                  <a:pt x="10198" y="11548"/>
                  <a:pt x="10054" y="11548"/>
                </a:cubicBezTo>
                <a:cubicBezTo>
                  <a:pt x="9909" y="11548"/>
                  <a:pt x="9765" y="11493"/>
                  <a:pt x="9655" y="11383"/>
                </a:cubicBezTo>
                <a:cubicBezTo>
                  <a:pt x="9435" y="11163"/>
                  <a:pt x="9435" y="10804"/>
                  <a:pt x="9655" y="10585"/>
                </a:cubicBezTo>
                <a:cubicBezTo>
                  <a:pt x="10010" y="10229"/>
                  <a:pt x="9757" y="9621"/>
                  <a:pt x="9254" y="9621"/>
                </a:cubicBezTo>
                <a:cubicBezTo>
                  <a:pt x="8751" y="9621"/>
                  <a:pt x="8498" y="10229"/>
                  <a:pt x="8857" y="10585"/>
                </a:cubicBezTo>
                <a:cubicBezTo>
                  <a:pt x="9441" y="11166"/>
                  <a:pt x="9519" y="12084"/>
                  <a:pt x="9043" y="12756"/>
                </a:cubicBezTo>
                <a:cubicBezTo>
                  <a:pt x="8717" y="13218"/>
                  <a:pt x="8196" y="13472"/>
                  <a:pt x="7661" y="13472"/>
                </a:cubicBezTo>
                <a:cubicBezTo>
                  <a:pt x="7415" y="13472"/>
                  <a:pt x="7167" y="13419"/>
                  <a:pt x="6933" y="13307"/>
                </a:cubicBezTo>
                <a:lnTo>
                  <a:pt x="6460" y="13777"/>
                </a:lnTo>
                <a:cubicBezTo>
                  <a:pt x="6351" y="13882"/>
                  <a:pt x="6210" y="13935"/>
                  <a:pt x="6068" y="13935"/>
                </a:cubicBezTo>
                <a:cubicBezTo>
                  <a:pt x="5924" y="13935"/>
                  <a:pt x="5779" y="13880"/>
                  <a:pt x="5668" y="13771"/>
                </a:cubicBezTo>
                <a:cubicBezTo>
                  <a:pt x="5451" y="13551"/>
                  <a:pt x="5448" y="13198"/>
                  <a:pt x="5662" y="12979"/>
                </a:cubicBezTo>
                <a:lnTo>
                  <a:pt x="6135" y="12506"/>
                </a:lnTo>
                <a:cubicBezTo>
                  <a:pt x="5824" y="11861"/>
                  <a:pt x="5957" y="11091"/>
                  <a:pt x="6460" y="10582"/>
                </a:cubicBezTo>
                <a:cubicBezTo>
                  <a:pt x="6570" y="10476"/>
                  <a:pt x="6711" y="10424"/>
                  <a:pt x="6852" y="10424"/>
                </a:cubicBezTo>
                <a:cubicBezTo>
                  <a:pt x="6997" y="10424"/>
                  <a:pt x="7142" y="10479"/>
                  <a:pt x="7252" y="10591"/>
                </a:cubicBezTo>
                <a:cubicBezTo>
                  <a:pt x="7469" y="10808"/>
                  <a:pt x="7472" y="11160"/>
                  <a:pt x="7258" y="11383"/>
                </a:cubicBezTo>
                <a:cubicBezTo>
                  <a:pt x="6902" y="11738"/>
                  <a:pt x="7155" y="12346"/>
                  <a:pt x="7658" y="12346"/>
                </a:cubicBezTo>
                <a:cubicBezTo>
                  <a:pt x="8161" y="12346"/>
                  <a:pt x="8414" y="11738"/>
                  <a:pt x="8059" y="11383"/>
                </a:cubicBezTo>
                <a:cubicBezTo>
                  <a:pt x="7475" y="10798"/>
                  <a:pt x="7393" y="9883"/>
                  <a:pt x="7869" y="9209"/>
                </a:cubicBezTo>
                <a:cubicBezTo>
                  <a:pt x="8195" y="8749"/>
                  <a:pt x="8716" y="8495"/>
                  <a:pt x="9251" y="8495"/>
                </a:cubicBezTo>
                <a:cubicBezTo>
                  <a:pt x="9497" y="8495"/>
                  <a:pt x="9746" y="8549"/>
                  <a:pt x="9980" y="8660"/>
                </a:cubicBezTo>
                <a:lnTo>
                  <a:pt x="10453" y="8188"/>
                </a:lnTo>
                <a:cubicBezTo>
                  <a:pt x="10563" y="8082"/>
                  <a:pt x="10705" y="8029"/>
                  <a:pt x="10846" y="8029"/>
                </a:cubicBezTo>
                <a:close/>
                <a:moveTo>
                  <a:pt x="13208" y="0"/>
                </a:moveTo>
                <a:cubicBezTo>
                  <a:pt x="11632" y="0"/>
                  <a:pt x="10059" y="597"/>
                  <a:pt x="8857" y="1801"/>
                </a:cubicBezTo>
                <a:lnTo>
                  <a:pt x="8456" y="2201"/>
                </a:lnTo>
                <a:lnTo>
                  <a:pt x="9655" y="3397"/>
                </a:lnTo>
                <a:cubicBezTo>
                  <a:pt x="9869" y="3620"/>
                  <a:pt x="9866" y="3972"/>
                  <a:pt x="9646" y="4189"/>
                </a:cubicBezTo>
                <a:cubicBezTo>
                  <a:pt x="9536" y="4300"/>
                  <a:pt x="9391" y="4356"/>
                  <a:pt x="9246" y="4356"/>
                </a:cubicBezTo>
                <a:cubicBezTo>
                  <a:pt x="9106" y="4356"/>
                  <a:pt x="8965" y="4303"/>
                  <a:pt x="8857" y="4198"/>
                </a:cubicBezTo>
                <a:lnTo>
                  <a:pt x="7658" y="2999"/>
                </a:lnTo>
                <a:lnTo>
                  <a:pt x="663" y="9994"/>
                </a:lnTo>
                <a:cubicBezTo>
                  <a:pt x="1" y="10654"/>
                  <a:pt x="1" y="11726"/>
                  <a:pt x="663" y="12388"/>
                </a:cubicBezTo>
                <a:lnTo>
                  <a:pt x="7053" y="18775"/>
                </a:lnTo>
                <a:cubicBezTo>
                  <a:pt x="7383" y="19107"/>
                  <a:pt x="7816" y="19272"/>
                  <a:pt x="8249" y="19272"/>
                </a:cubicBezTo>
                <a:cubicBezTo>
                  <a:pt x="8682" y="19272"/>
                  <a:pt x="9116" y="19107"/>
                  <a:pt x="9447" y="18775"/>
                </a:cubicBezTo>
                <a:lnTo>
                  <a:pt x="16442" y="11783"/>
                </a:lnTo>
                <a:lnTo>
                  <a:pt x="15244" y="10585"/>
                </a:lnTo>
                <a:cubicBezTo>
                  <a:pt x="15030" y="10362"/>
                  <a:pt x="15033" y="10010"/>
                  <a:pt x="15250" y="9793"/>
                </a:cubicBezTo>
                <a:cubicBezTo>
                  <a:pt x="15361" y="9683"/>
                  <a:pt x="15506" y="9628"/>
                  <a:pt x="15650" y="9628"/>
                </a:cubicBezTo>
                <a:cubicBezTo>
                  <a:pt x="15792" y="9628"/>
                  <a:pt x="15933" y="9681"/>
                  <a:pt x="16042" y="9787"/>
                </a:cubicBezTo>
                <a:lnTo>
                  <a:pt x="17240" y="10982"/>
                </a:lnTo>
                <a:lnTo>
                  <a:pt x="17641" y="10585"/>
                </a:lnTo>
                <a:cubicBezTo>
                  <a:pt x="19923" y="8299"/>
                  <a:pt x="20025" y="4677"/>
                  <a:pt x="17999" y="2240"/>
                </a:cubicBezTo>
                <a:lnTo>
                  <a:pt x="19237" y="1003"/>
                </a:lnTo>
                <a:cubicBezTo>
                  <a:pt x="19456" y="783"/>
                  <a:pt x="19456" y="425"/>
                  <a:pt x="19237" y="205"/>
                </a:cubicBezTo>
                <a:cubicBezTo>
                  <a:pt x="19127" y="95"/>
                  <a:pt x="18982" y="40"/>
                  <a:pt x="18838" y="40"/>
                </a:cubicBezTo>
                <a:cubicBezTo>
                  <a:pt x="18693" y="40"/>
                  <a:pt x="18548" y="95"/>
                  <a:pt x="18439" y="205"/>
                </a:cubicBezTo>
                <a:lnTo>
                  <a:pt x="17198" y="1443"/>
                </a:lnTo>
                <a:cubicBezTo>
                  <a:pt x="16045" y="483"/>
                  <a:pt x="14625" y="0"/>
                  <a:pt x="13208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4699" name="Google Shape;3836;p48">
            <a:extLst>
              <a:ext uri="{FF2B5EF4-FFF2-40B4-BE49-F238E27FC236}">
                <a16:creationId xmlns:a16="http://schemas.microsoft.com/office/drawing/2014/main" id="{BA5B66D8-8544-41BE-DBBC-8A89688204B2}"/>
              </a:ext>
            </a:extLst>
          </p:cNvPr>
          <p:cNvGrpSpPr/>
          <p:nvPr/>
        </p:nvGrpSpPr>
        <p:grpSpPr>
          <a:xfrm>
            <a:off x="7222253" y="2178735"/>
            <a:ext cx="418007" cy="385054"/>
            <a:chOff x="2682350" y="2643425"/>
            <a:chExt cx="473775" cy="436425"/>
          </a:xfrm>
          <a:solidFill>
            <a:srgbClr val="054B99"/>
          </a:solidFill>
        </p:grpSpPr>
        <p:sp>
          <p:nvSpPr>
            <p:cNvPr id="4700" name="Google Shape;3837;p48">
              <a:extLst>
                <a:ext uri="{FF2B5EF4-FFF2-40B4-BE49-F238E27FC236}">
                  <a16:creationId xmlns:a16="http://schemas.microsoft.com/office/drawing/2014/main" id="{D3EF3D3F-379B-F481-3CF8-678F94F06068}"/>
                </a:ext>
              </a:extLst>
            </p:cNvPr>
            <p:cNvSpPr/>
            <p:nvPr/>
          </p:nvSpPr>
          <p:spPr>
            <a:xfrm>
              <a:off x="2682350" y="2725775"/>
              <a:ext cx="70175" cy="73425"/>
            </a:xfrm>
            <a:custGeom>
              <a:avLst/>
              <a:gdLst/>
              <a:ahLst/>
              <a:cxnLst/>
              <a:rect l="l" t="t" r="r" b="b"/>
              <a:pathLst>
                <a:path w="2807" h="2937" extrusionOk="0">
                  <a:moveTo>
                    <a:pt x="1130" y="1"/>
                  </a:moveTo>
                  <a:cubicBezTo>
                    <a:pt x="506" y="1"/>
                    <a:pt x="1" y="504"/>
                    <a:pt x="1" y="1130"/>
                  </a:cubicBezTo>
                  <a:lnTo>
                    <a:pt x="1" y="2937"/>
                  </a:lnTo>
                  <a:lnTo>
                    <a:pt x="1991" y="2937"/>
                  </a:lnTo>
                  <a:cubicBezTo>
                    <a:pt x="2443" y="2937"/>
                    <a:pt x="2807" y="2572"/>
                    <a:pt x="2807" y="2124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01" name="Google Shape;3838;p48">
              <a:extLst>
                <a:ext uri="{FF2B5EF4-FFF2-40B4-BE49-F238E27FC236}">
                  <a16:creationId xmlns:a16="http://schemas.microsoft.com/office/drawing/2014/main" id="{13B93FC1-3194-C81D-345B-6AE831E29F22}"/>
                </a:ext>
              </a:extLst>
            </p:cNvPr>
            <p:cNvSpPr/>
            <p:nvPr/>
          </p:nvSpPr>
          <p:spPr>
            <a:xfrm>
              <a:off x="2682350" y="3006350"/>
              <a:ext cx="70175" cy="73500"/>
            </a:xfrm>
            <a:custGeom>
              <a:avLst/>
              <a:gdLst/>
              <a:ahLst/>
              <a:cxnLst/>
              <a:rect l="l" t="t" r="r" b="b"/>
              <a:pathLst>
                <a:path w="2807" h="2940" extrusionOk="0">
                  <a:moveTo>
                    <a:pt x="1" y="1"/>
                  </a:moveTo>
                  <a:lnTo>
                    <a:pt x="1" y="1811"/>
                  </a:lnTo>
                  <a:cubicBezTo>
                    <a:pt x="1" y="2434"/>
                    <a:pt x="506" y="2940"/>
                    <a:pt x="1130" y="2940"/>
                  </a:cubicBezTo>
                  <a:lnTo>
                    <a:pt x="2807" y="2940"/>
                  </a:lnTo>
                  <a:lnTo>
                    <a:pt x="2807" y="817"/>
                  </a:lnTo>
                  <a:cubicBezTo>
                    <a:pt x="2807" y="365"/>
                    <a:pt x="2443" y="4"/>
                    <a:pt x="19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02" name="Google Shape;3839;p48">
              <a:extLst>
                <a:ext uri="{FF2B5EF4-FFF2-40B4-BE49-F238E27FC236}">
                  <a16:creationId xmlns:a16="http://schemas.microsoft.com/office/drawing/2014/main" id="{DDFAFEB1-A8E4-FBB6-E7CA-425F65D93714}"/>
                </a:ext>
              </a:extLst>
            </p:cNvPr>
            <p:cNvSpPr/>
            <p:nvPr/>
          </p:nvSpPr>
          <p:spPr>
            <a:xfrm>
              <a:off x="3085925" y="272570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1" y="1"/>
                  </a:moveTo>
                  <a:lnTo>
                    <a:pt x="1" y="2127"/>
                  </a:lnTo>
                  <a:cubicBezTo>
                    <a:pt x="1" y="2575"/>
                    <a:pt x="365" y="2940"/>
                    <a:pt x="817" y="2940"/>
                  </a:cubicBezTo>
                  <a:lnTo>
                    <a:pt x="2807" y="2940"/>
                  </a:lnTo>
                  <a:lnTo>
                    <a:pt x="2807" y="1130"/>
                  </a:lnTo>
                  <a:cubicBezTo>
                    <a:pt x="2807" y="507"/>
                    <a:pt x="2301" y="1"/>
                    <a:pt x="16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03" name="Google Shape;3840;p48">
              <a:extLst>
                <a:ext uri="{FF2B5EF4-FFF2-40B4-BE49-F238E27FC236}">
                  <a16:creationId xmlns:a16="http://schemas.microsoft.com/office/drawing/2014/main" id="{724481E1-2AED-70E0-A667-9B1D7786AA30}"/>
                </a:ext>
              </a:extLst>
            </p:cNvPr>
            <p:cNvSpPr/>
            <p:nvPr/>
          </p:nvSpPr>
          <p:spPr>
            <a:xfrm>
              <a:off x="2825150" y="2843075"/>
              <a:ext cx="180700" cy="107375"/>
            </a:xfrm>
            <a:custGeom>
              <a:avLst/>
              <a:gdLst/>
              <a:ahLst/>
              <a:cxnLst/>
              <a:rect l="l" t="t" r="r" b="b"/>
              <a:pathLst>
                <a:path w="7228" h="4295" extrusionOk="0">
                  <a:moveTo>
                    <a:pt x="5024" y="714"/>
                  </a:moveTo>
                  <a:cubicBezTo>
                    <a:pt x="5337" y="714"/>
                    <a:pt x="5590" y="967"/>
                    <a:pt x="5590" y="1277"/>
                  </a:cubicBezTo>
                  <a:cubicBezTo>
                    <a:pt x="5590" y="1590"/>
                    <a:pt x="5337" y="1843"/>
                    <a:pt x="5024" y="1843"/>
                  </a:cubicBezTo>
                  <a:lnTo>
                    <a:pt x="2503" y="1843"/>
                  </a:lnTo>
                  <a:cubicBezTo>
                    <a:pt x="2190" y="1843"/>
                    <a:pt x="1937" y="1590"/>
                    <a:pt x="1937" y="1277"/>
                  </a:cubicBezTo>
                  <a:cubicBezTo>
                    <a:pt x="1937" y="967"/>
                    <a:pt x="2190" y="714"/>
                    <a:pt x="2503" y="714"/>
                  </a:cubicBezTo>
                  <a:close/>
                  <a:moveTo>
                    <a:pt x="6078" y="2452"/>
                  </a:moveTo>
                  <a:cubicBezTo>
                    <a:pt x="6391" y="2452"/>
                    <a:pt x="6644" y="2704"/>
                    <a:pt x="6644" y="3018"/>
                  </a:cubicBezTo>
                  <a:cubicBezTo>
                    <a:pt x="6644" y="3328"/>
                    <a:pt x="6391" y="3581"/>
                    <a:pt x="6078" y="3581"/>
                  </a:cubicBezTo>
                  <a:lnTo>
                    <a:pt x="1449" y="3581"/>
                  </a:lnTo>
                  <a:cubicBezTo>
                    <a:pt x="1136" y="3581"/>
                    <a:pt x="883" y="3328"/>
                    <a:pt x="883" y="3018"/>
                  </a:cubicBezTo>
                  <a:cubicBezTo>
                    <a:pt x="883" y="2704"/>
                    <a:pt x="1136" y="2452"/>
                    <a:pt x="1449" y="2452"/>
                  </a:cubicBezTo>
                  <a:close/>
                  <a:moveTo>
                    <a:pt x="1" y="0"/>
                  </a:moveTo>
                  <a:lnTo>
                    <a:pt x="1" y="4294"/>
                  </a:lnTo>
                  <a:lnTo>
                    <a:pt x="7228" y="4294"/>
                  </a:lnTo>
                  <a:lnTo>
                    <a:pt x="72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04" name="Google Shape;3841;p48">
              <a:extLst>
                <a:ext uri="{FF2B5EF4-FFF2-40B4-BE49-F238E27FC236}">
                  <a16:creationId xmlns:a16="http://schemas.microsoft.com/office/drawing/2014/main" id="{C778D1F5-C7AB-0837-BF97-A7E247815BB4}"/>
                </a:ext>
              </a:extLst>
            </p:cNvPr>
            <p:cNvSpPr/>
            <p:nvPr/>
          </p:nvSpPr>
          <p:spPr>
            <a:xfrm>
              <a:off x="2682350" y="2725700"/>
              <a:ext cx="473775" cy="354150"/>
            </a:xfrm>
            <a:custGeom>
              <a:avLst/>
              <a:gdLst/>
              <a:ahLst/>
              <a:cxnLst/>
              <a:rect l="l" t="t" r="r" b="b"/>
              <a:pathLst>
                <a:path w="18951" h="14166" extrusionOk="0">
                  <a:moveTo>
                    <a:pt x="13503" y="3566"/>
                  </a:moveTo>
                  <a:cubicBezTo>
                    <a:pt x="13816" y="3566"/>
                    <a:pt x="14069" y="3819"/>
                    <a:pt x="14069" y="4129"/>
                  </a:cubicBezTo>
                  <a:lnTo>
                    <a:pt x="14069" y="9556"/>
                  </a:lnTo>
                  <a:cubicBezTo>
                    <a:pt x="14069" y="9866"/>
                    <a:pt x="13816" y="10119"/>
                    <a:pt x="13503" y="10119"/>
                  </a:cubicBezTo>
                  <a:lnTo>
                    <a:pt x="5147" y="10119"/>
                  </a:lnTo>
                  <a:cubicBezTo>
                    <a:pt x="4834" y="10119"/>
                    <a:pt x="4584" y="9866"/>
                    <a:pt x="4584" y="9556"/>
                  </a:cubicBezTo>
                  <a:lnTo>
                    <a:pt x="4584" y="4129"/>
                  </a:lnTo>
                  <a:cubicBezTo>
                    <a:pt x="4584" y="3819"/>
                    <a:pt x="4834" y="3566"/>
                    <a:pt x="5147" y="3566"/>
                  </a:cubicBezTo>
                  <a:close/>
                  <a:moveTo>
                    <a:pt x="3936" y="1"/>
                  </a:moveTo>
                  <a:lnTo>
                    <a:pt x="3936" y="2127"/>
                  </a:lnTo>
                  <a:cubicBezTo>
                    <a:pt x="3933" y="3199"/>
                    <a:pt x="3066" y="4069"/>
                    <a:pt x="1991" y="4069"/>
                  </a:cubicBezTo>
                  <a:lnTo>
                    <a:pt x="1" y="4069"/>
                  </a:lnTo>
                  <a:lnTo>
                    <a:pt x="1" y="10098"/>
                  </a:lnTo>
                  <a:lnTo>
                    <a:pt x="1991" y="10098"/>
                  </a:lnTo>
                  <a:cubicBezTo>
                    <a:pt x="3066" y="10101"/>
                    <a:pt x="3933" y="10968"/>
                    <a:pt x="3936" y="12043"/>
                  </a:cubicBezTo>
                  <a:lnTo>
                    <a:pt x="3936" y="14166"/>
                  </a:lnTo>
                  <a:lnTo>
                    <a:pt x="15015" y="14166"/>
                  </a:lnTo>
                  <a:lnTo>
                    <a:pt x="15015" y="12043"/>
                  </a:lnTo>
                  <a:cubicBezTo>
                    <a:pt x="15018" y="10968"/>
                    <a:pt x="15885" y="10101"/>
                    <a:pt x="16960" y="10098"/>
                  </a:cubicBezTo>
                  <a:lnTo>
                    <a:pt x="18950" y="10098"/>
                  </a:lnTo>
                  <a:lnTo>
                    <a:pt x="18950" y="4069"/>
                  </a:lnTo>
                  <a:lnTo>
                    <a:pt x="16960" y="4069"/>
                  </a:lnTo>
                  <a:cubicBezTo>
                    <a:pt x="15885" y="4069"/>
                    <a:pt x="15018" y="3199"/>
                    <a:pt x="15015" y="2127"/>
                  </a:cubicBezTo>
                  <a:lnTo>
                    <a:pt x="1501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05" name="Google Shape;3842;p48">
              <a:extLst>
                <a:ext uri="{FF2B5EF4-FFF2-40B4-BE49-F238E27FC236}">
                  <a16:creationId xmlns:a16="http://schemas.microsoft.com/office/drawing/2014/main" id="{5D691C04-145F-C4F5-FDC6-8E9A7F07253A}"/>
                </a:ext>
              </a:extLst>
            </p:cNvPr>
            <p:cNvSpPr/>
            <p:nvPr/>
          </p:nvSpPr>
          <p:spPr>
            <a:xfrm>
              <a:off x="3085925" y="300635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817" y="1"/>
                  </a:moveTo>
                  <a:cubicBezTo>
                    <a:pt x="365" y="4"/>
                    <a:pt x="1" y="365"/>
                    <a:pt x="1" y="817"/>
                  </a:cubicBezTo>
                  <a:lnTo>
                    <a:pt x="1" y="2940"/>
                  </a:lnTo>
                  <a:lnTo>
                    <a:pt x="1678" y="2940"/>
                  </a:lnTo>
                  <a:cubicBezTo>
                    <a:pt x="2301" y="2940"/>
                    <a:pt x="2807" y="2434"/>
                    <a:pt x="2807" y="1811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06" name="Google Shape;3843;p48">
              <a:extLst>
                <a:ext uri="{FF2B5EF4-FFF2-40B4-BE49-F238E27FC236}">
                  <a16:creationId xmlns:a16="http://schemas.microsoft.com/office/drawing/2014/main" id="{24BC99C1-240F-BE25-D974-32E90E3F0ADD}"/>
                </a:ext>
              </a:extLst>
            </p:cNvPr>
            <p:cNvSpPr/>
            <p:nvPr/>
          </p:nvSpPr>
          <p:spPr>
            <a:xfrm>
              <a:off x="2825450" y="2643425"/>
              <a:ext cx="187550" cy="54075"/>
            </a:xfrm>
            <a:custGeom>
              <a:avLst/>
              <a:gdLst/>
              <a:ahLst/>
              <a:cxnLst/>
              <a:rect l="l" t="t" r="r" b="b"/>
              <a:pathLst>
                <a:path w="7502" h="2163" extrusionOk="0">
                  <a:moveTo>
                    <a:pt x="1862" y="1"/>
                  </a:moveTo>
                  <a:cubicBezTo>
                    <a:pt x="835" y="4"/>
                    <a:pt x="1" y="835"/>
                    <a:pt x="1" y="1861"/>
                  </a:cubicBezTo>
                  <a:lnTo>
                    <a:pt x="1" y="2163"/>
                  </a:lnTo>
                  <a:lnTo>
                    <a:pt x="1130" y="2163"/>
                  </a:lnTo>
                  <a:lnTo>
                    <a:pt x="1130" y="1861"/>
                  </a:lnTo>
                  <a:cubicBezTo>
                    <a:pt x="1130" y="1458"/>
                    <a:pt x="1458" y="1133"/>
                    <a:pt x="1862" y="1130"/>
                  </a:cubicBezTo>
                  <a:lnTo>
                    <a:pt x="5641" y="1130"/>
                  </a:lnTo>
                  <a:cubicBezTo>
                    <a:pt x="6044" y="1133"/>
                    <a:pt x="6373" y="1458"/>
                    <a:pt x="6373" y="1861"/>
                  </a:cubicBezTo>
                  <a:lnTo>
                    <a:pt x="6373" y="2163"/>
                  </a:lnTo>
                  <a:lnTo>
                    <a:pt x="7502" y="2163"/>
                  </a:lnTo>
                  <a:lnTo>
                    <a:pt x="7502" y="1861"/>
                  </a:lnTo>
                  <a:cubicBezTo>
                    <a:pt x="7502" y="835"/>
                    <a:pt x="6668" y="4"/>
                    <a:pt x="5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707" name="Google Shape;3844;p48">
            <a:extLst>
              <a:ext uri="{FF2B5EF4-FFF2-40B4-BE49-F238E27FC236}">
                <a16:creationId xmlns:a16="http://schemas.microsoft.com/office/drawing/2014/main" id="{75A60D50-FC1E-9324-1AED-1EE41345EEAD}"/>
              </a:ext>
            </a:extLst>
          </p:cNvPr>
          <p:cNvGrpSpPr/>
          <p:nvPr/>
        </p:nvGrpSpPr>
        <p:grpSpPr>
          <a:xfrm>
            <a:off x="7805546" y="2158707"/>
            <a:ext cx="298897" cy="425111"/>
            <a:chOff x="3342725" y="2620775"/>
            <a:chExt cx="338775" cy="481825"/>
          </a:xfrm>
          <a:solidFill>
            <a:srgbClr val="054B99"/>
          </a:solidFill>
        </p:grpSpPr>
        <p:sp>
          <p:nvSpPr>
            <p:cNvPr id="4708" name="Google Shape;3845;p48">
              <a:extLst>
                <a:ext uri="{FF2B5EF4-FFF2-40B4-BE49-F238E27FC236}">
                  <a16:creationId xmlns:a16="http://schemas.microsoft.com/office/drawing/2014/main" id="{DC69C4FB-5451-F5A6-85E7-81D2BDD1EB0F}"/>
                </a:ext>
              </a:extLst>
            </p:cNvPr>
            <p:cNvSpPr/>
            <p:nvPr/>
          </p:nvSpPr>
          <p:spPr>
            <a:xfrm>
              <a:off x="3342725" y="2620775"/>
              <a:ext cx="338775" cy="56475"/>
            </a:xfrm>
            <a:custGeom>
              <a:avLst/>
              <a:gdLst/>
              <a:ahLst/>
              <a:cxnLst/>
              <a:rect l="l" t="t" r="r" b="b"/>
              <a:pathLst>
                <a:path w="13551" h="2259" extrusionOk="0">
                  <a:moveTo>
                    <a:pt x="1693" y="0"/>
                  </a:moveTo>
                  <a:cubicBezTo>
                    <a:pt x="756" y="0"/>
                    <a:pt x="0" y="759"/>
                    <a:pt x="0" y="1695"/>
                  </a:cubicBezTo>
                  <a:lnTo>
                    <a:pt x="0" y="2259"/>
                  </a:lnTo>
                  <a:lnTo>
                    <a:pt x="13551" y="2259"/>
                  </a:lnTo>
                  <a:lnTo>
                    <a:pt x="13551" y="1695"/>
                  </a:lnTo>
                  <a:cubicBezTo>
                    <a:pt x="13548" y="759"/>
                    <a:pt x="12792" y="0"/>
                    <a:pt x="118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09" name="Google Shape;3846;p48">
              <a:extLst>
                <a:ext uri="{FF2B5EF4-FFF2-40B4-BE49-F238E27FC236}">
                  <a16:creationId xmlns:a16="http://schemas.microsoft.com/office/drawing/2014/main" id="{5BDC6175-EAEE-365D-BC22-E80E7042A343}"/>
                </a:ext>
              </a:extLst>
            </p:cNvPr>
            <p:cNvSpPr/>
            <p:nvPr/>
          </p:nvSpPr>
          <p:spPr>
            <a:xfrm>
              <a:off x="3342725" y="2705450"/>
              <a:ext cx="338775" cy="284225"/>
            </a:xfrm>
            <a:custGeom>
              <a:avLst/>
              <a:gdLst/>
              <a:ahLst/>
              <a:cxnLst/>
              <a:rect l="l" t="t" r="r" b="b"/>
              <a:pathLst>
                <a:path w="13551" h="11369" extrusionOk="0">
                  <a:moveTo>
                    <a:pt x="0" y="1"/>
                  </a:moveTo>
                  <a:lnTo>
                    <a:pt x="0" y="11368"/>
                  </a:lnTo>
                  <a:lnTo>
                    <a:pt x="13551" y="11368"/>
                  </a:lnTo>
                  <a:lnTo>
                    <a:pt x="1355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10" name="Google Shape;3847;p48">
              <a:extLst>
                <a:ext uri="{FF2B5EF4-FFF2-40B4-BE49-F238E27FC236}">
                  <a16:creationId xmlns:a16="http://schemas.microsoft.com/office/drawing/2014/main" id="{0B844B66-5A7C-5853-C942-9FC98B04FD0C}"/>
                </a:ext>
              </a:extLst>
            </p:cNvPr>
            <p:cNvSpPr/>
            <p:nvPr/>
          </p:nvSpPr>
          <p:spPr>
            <a:xfrm>
              <a:off x="3342725" y="3017875"/>
              <a:ext cx="338775" cy="84725"/>
            </a:xfrm>
            <a:custGeom>
              <a:avLst/>
              <a:gdLst/>
              <a:ahLst/>
              <a:cxnLst/>
              <a:rect l="l" t="t" r="r" b="b"/>
              <a:pathLst>
                <a:path w="13551" h="3389" extrusionOk="0">
                  <a:moveTo>
                    <a:pt x="8224" y="1205"/>
                  </a:moveTo>
                  <a:cubicBezTo>
                    <a:pt x="8534" y="1205"/>
                    <a:pt x="8787" y="1458"/>
                    <a:pt x="8787" y="1771"/>
                  </a:cubicBezTo>
                  <a:cubicBezTo>
                    <a:pt x="8787" y="2081"/>
                    <a:pt x="8534" y="2334"/>
                    <a:pt x="8224" y="2334"/>
                  </a:cubicBezTo>
                  <a:lnTo>
                    <a:pt x="5324" y="2334"/>
                  </a:lnTo>
                  <a:cubicBezTo>
                    <a:pt x="5014" y="2334"/>
                    <a:pt x="4761" y="2081"/>
                    <a:pt x="4761" y="1771"/>
                  </a:cubicBezTo>
                  <a:cubicBezTo>
                    <a:pt x="4761" y="1458"/>
                    <a:pt x="5014" y="1205"/>
                    <a:pt x="5324" y="1205"/>
                  </a:cubicBezTo>
                  <a:close/>
                  <a:moveTo>
                    <a:pt x="0" y="0"/>
                  </a:moveTo>
                  <a:lnTo>
                    <a:pt x="0" y="1696"/>
                  </a:lnTo>
                  <a:cubicBezTo>
                    <a:pt x="0" y="2629"/>
                    <a:pt x="756" y="3388"/>
                    <a:pt x="1693" y="3388"/>
                  </a:cubicBezTo>
                  <a:lnTo>
                    <a:pt x="11855" y="3388"/>
                  </a:lnTo>
                  <a:cubicBezTo>
                    <a:pt x="12792" y="3388"/>
                    <a:pt x="13548" y="2629"/>
                    <a:pt x="13551" y="1696"/>
                  </a:cubicBezTo>
                  <a:lnTo>
                    <a:pt x="135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711" name="Google Shape;3848;p48">
            <a:extLst>
              <a:ext uri="{FF2B5EF4-FFF2-40B4-BE49-F238E27FC236}">
                <a16:creationId xmlns:a16="http://schemas.microsoft.com/office/drawing/2014/main" id="{0B686A02-5D1F-9029-C6FC-D3CE39009ACA}"/>
              </a:ext>
            </a:extLst>
          </p:cNvPr>
          <p:cNvGrpSpPr/>
          <p:nvPr/>
        </p:nvGrpSpPr>
        <p:grpSpPr>
          <a:xfrm>
            <a:off x="8298945" y="2158707"/>
            <a:ext cx="348726" cy="425111"/>
            <a:chOff x="3907325" y="2620775"/>
            <a:chExt cx="395250" cy="481825"/>
          </a:xfrm>
          <a:solidFill>
            <a:srgbClr val="054B99"/>
          </a:solidFill>
        </p:grpSpPr>
        <p:sp>
          <p:nvSpPr>
            <p:cNvPr id="4712" name="Google Shape;3849;p48">
              <a:extLst>
                <a:ext uri="{FF2B5EF4-FFF2-40B4-BE49-F238E27FC236}">
                  <a16:creationId xmlns:a16="http://schemas.microsoft.com/office/drawing/2014/main" id="{B28906AC-F179-8A2D-2EFA-723D25011341}"/>
                </a:ext>
              </a:extLst>
            </p:cNvPr>
            <p:cNvSpPr/>
            <p:nvPr/>
          </p:nvSpPr>
          <p:spPr>
            <a:xfrm>
              <a:off x="3907325" y="3016975"/>
              <a:ext cx="74550" cy="56475"/>
            </a:xfrm>
            <a:custGeom>
              <a:avLst/>
              <a:gdLst/>
              <a:ahLst/>
              <a:cxnLst/>
              <a:rect l="l" t="t" r="r" b="b"/>
              <a:pathLst>
                <a:path w="2982" h="2259" extrusionOk="0">
                  <a:moveTo>
                    <a:pt x="1" y="0"/>
                  </a:moveTo>
                  <a:lnTo>
                    <a:pt x="1" y="563"/>
                  </a:lnTo>
                  <a:cubicBezTo>
                    <a:pt x="1" y="1500"/>
                    <a:pt x="756" y="2256"/>
                    <a:pt x="1693" y="2259"/>
                  </a:cubicBezTo>
                  <a:lnTo>
                    <a:pt x="2982" y="2259"/>
                  </a:lnTo>
                  <a:cubicBezTo>
                    <a:pt x="2711" y="1527"/>
                    <a:pt x="2515" y="768"/>
                    <a:pt x="24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13" name="Google Shape;3850;p48">
              <a:extLst>
                <a:ext uri="{FF2B5EF4-FFF2-40B4-BE49-F238E27FC236}">
                  <a16:creationId xmlns:a16="http://schemas.microsoft.com/office/drawing/2014/main" id="{4DAD43C4-D2AD-8F07-8BDA-6F71C5FEFB16}"/>
                </a:ext>
              </a:extLst>
            </p:cNvPr>
            <p:cNvSpPr/>
            <p:nvPr/>
          </p:nvSpPr>
          <p:spPr>
            <a:xfrm>
              <a:off x="3907325" y="2705450"/>
              <a:ext cx="282325" cy="283325"/>
            </a:xfrm>
            <a:custGeom>
              <a:avLst/>
              <a:gdLst/>
              <a:ahLst/>
              <a:cxnLst/>
              <a:rect l="l" t="t" r="r" b="b"/>
              <a:pathLst>
                <a:path w="11293" h="11333" extrusionOk="0">
                  <a:moveTo>
                    <a:pt x="1" y="1"/>
                  </a:moveTo>
                  <a:lnTo>
                    <a:pt x="1" y="11332"/>
                  </a:lnTo>
                  <a:lnTo>
                    <a:pt x="2283" y="11332"/>
                  </a:lnTo>
                  <a:cubicBezTo>
                    <a:pt x="2274" y="11142"/>
                    <a:pt x="2259" y="10956"/>
                    <a:pt x="2259" y="10766"/>
                  </a:cubicBezTo>
                  <a:lnTo>
                    <a:pt x="2259" y="9637"/>
                  </a:lnTo>
                  <a:cubicBezTo>
                    <a:pt x="2259" y="8396"/>
                    <a:pt x="2834" y="7249"/>
                    <a:pt x="3834" y="6490"/>
                  </a:cubicBezTo>
                  <a:lnTo>
                    <a:pt x="4517" y="5975"/>
                  </a:lnTo>
                  <a:lnTo>
                    <a:pt x="4517" y="3145"/>
                  </a:lnTo>
                  <a:cubicBezTo>
                    <a:pt x="4517" y="2051"/>
                    <a:pt x="5400" y="1169"/>
                    <a:pt x="6493" y="1169"/>
                  </a:cubicBezTo>
                  <a:cubicBezTo>
                    <a:pt x="7583" y="1169"/>
                    <a:pt x="8468" y="2051"/>
                    <a:pt x="8468" y="3145"/>
                  </a:cubicBezTo>
                  <a:lnTo>
                    <a:pt x="8468" y="3617"/>
                  </a:lnTo>
                  <a:cubicBezTo>
                    <a:pt x="8743" y="3487"/>
                    <a:pt x="9031" y="3426"/>
                    <a:pt x="9314" y="3426"/>
                  </a:cubicBezTo>
                  <a:cubicBezTo>
                    <a:pt x="10141" y="3426"/>
                    <a:pt x="10923" y="3949"/>
                    <a:pt x="11196" y="4795"/>
                  </a:cubicBezTo>
                  <a:cubicBezTo>
                    <a:pt x="11226" y="4780"/>
                    <a:pt x="11260" y="4771"/>
                    <a:pt x="11293" y="4759"/>
                  </a:cubicBezTo>
                  <a:lnTo>
                    <a:pt x="1129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14" name="Google Shape;3851;p48">
              <a:extLst>
                <a:ext uri="{FF2B5EF4-FFF2-40B4-BE49-F238E27FC236}">
                  <a16:creationId xmlns:a16="http://schemas.microsoft.com/office/drawing/2014/main" id="{153F25F0-84B5-8FFB-F051-419012828E8E}"/>
                </a:ext>
              </a:extLst>
            </p:cNvPr>
            <p:cNvSpPr/>
            <p:nvPr/>
          </p:nvSpPr>
          <p:spPr>
            <a:xfrm>
              <a:off x="3907325" y="2620775"/>
              <a:ext cx="282325" cy="56475"/>
            </a:xfrm>
            <a:custGeom>
              <a:avLst/>
              <a:gdLst/>
              <a:ahLst/>
              <a:cxnLst/>
              <a:rect l="l" t="t" r="r" b="b"/>
              <a:pathLst>
                <a:path w="11293" h="2259" extrusionOk="0">
                  <a:moveTo>
                    <a:pt x="1693" y="0"/>
                  </a:moveTo>
                  <a:cubicBezTo>
                    <a:pt x="756" y="0"/>
                    <a:pt x="1" y="759"/>
                    <a:pt x="1" y="1695"/>
                  </a:cubicBezTo>
                  <a:lnTo>
                    <a:pt x="1" y="2259"/>
                  </a:lnTo>
                  <a:lnTo>
                    <a:pt x="11293" y="2259"/>
                  </a:lnTo>
                  <a:lnTo>
                    <a:pt x="11293" y="1695"/>
                  </a:lnTo>
                  <a:cubicBezTo>
                    <a:pt x="11290" y="759"/>
                    <a:pt x="10534" y="0"/>
                    <a:pt x="95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15" name="Google Shape;3852;p48">
              <a:extLst>
                <a:ext uri="{FF2B5EF4-FFF2-40B4-BE49-F238E27FC236}">
                  <a16:creationId xmlns:a16="http://schemas.microsoft.com/office/drawing/2014/main" id="{32C122A8-9447-C084-9853-F95623467D83}"/>
                </a:ext>
              </a:extLst>
            </p:cNvPr>
            <p:cNvSpPr/>
            <p:nvPr/>
          </p:nvSpPr>
          <p:spPr>
            <a:xfrm>
              <a:off x="3992025" y="2762900"/>
              <a:ext cx="310550" cy="339700"/>
            </a:xfrm>
            <a:custGeom>
              <a:avLst/>
              <a:gdLst/>
              <a:ahLst/>
              <a:cxnLst/>
              <a:rect l="l" t="t" r="r" b="b"/>
              <a:pathLst>
                <a:path w="12422" h="13588" extrusionOk="0">
                  <a:moveTo>
                    <a:pt x="3105" y="0"/>
                  </a:moveTo>
                  <a:cubicBezTo>
                    <a:pt x="2635" y="0"/>
                    <a:pt x="2259" y="377"/>
                    <a:pt x="2259" y="847"/>
                  </a:cubicBezTo>
                  <a:lnTo>
                    <a:pt x="2259" y="8468"/>
                  </a:lnTo>
                  <a:cubicBezTo>
                    <a:pt x="2259" y="8781"/>
                    <a:pt x="2006" y="9031"/>
                    <a:pt x="1693" y="9031"/>
                  </a:cubicBezTo>
                  <a:cubicBezTo>
                    <a:pt x="1379" y="9031"/>
                    <a:pt x="1129" y="8781"/>
                    <a:pt x="1129" y="8468"/>
                  </a:cubicBezTo>
                  <a:lnTo>
                    <a:pt x="1129" y="5095"/>
                  </a:lnTo>
                  <a:cubicBezTo>
                    <a:pt x="419" y="5622"/>
                    <a:pt x="0" y="6453"/>
                    <a:pt x="0" y="7339"/>
                  </a:cubicBezTo>
                  <a:lnTo>
                    <a:pt x="0" y="8468"/>
                  </a:lnTo>
                  <a:cubicBezTo>
                    <a:pt x="0" y="10052"/>
                    <a:pt x="368" y="11615"/>
                    <a:pt x="1069" y="13036"/>
                  </a:cubicBezTo>
                  <a:cubicBezTo>
                    <a:pt x="1223" y="13346"/>
                    <a:pt x="1322" y="13587"/>
                    <a:pt x="1693" y="13587"/>
                  </a:cubicBezTo>
                  <a:lnTo>
                    <a:pt x="10726" y="13587"/>
                  </a:lnTo>
                  <a:cubicBezTo>
                    <a:pt x="11097" y="13587"/>
                    <a:pt x="11196" y="13346"/>
                    <a:pt x="11350" y="13036"/>
                  </a:cubicBezTo>
                  <a:cubicBezTo>
                    <a:pt x="12051" y="11615"/>
                    <a:pt x="12419" y="10052"/>
                    <a:pt x="12422" y="8468"/>
                  </a:cubicBezTo>
                  <a:lnTo>
                    <a:pt x="12422" y="5363"/>
                  </a:lnTo>
                  <a:cubicBezTo>
                    <a:pt x="12422" y="4894"/>
                    <a:pt x="12042" y="4517"/>
                    <a:pt x="11572" y="4517"/>
                  </a:cubicBezTo>
                  <a:cubicBezTo>
                    <a:pt x="11106" y="4517"/>
                    <a:pt x="10726" y="4894"/>
                    <a:pt x="10726" y="5363"/>
                  </a:cubicBezTo>
                  <a:lnTo>
                    <a:pt x="10726" y="7339"/>
                  </a:lnTo>
                  <a:cubicBezTo>
                    <a:pt x="10726" y="7652"/>
                    <a:pt x="10473" y="7902"/>
                    <a:pt x="10163" y="7902"/>
                  </a:cubicBezTo>
                  <a:cubicBezTo>
                    <a:pt x="9850" y="7902"/>
                    <a:pt x="9597" y="7652"/>
                    <a:pt x="9597" y="7339"/>
                  </a:cubicBezTo>
                  <a:lnTo>
                    <a:pt x="9597" y="6297"/>
                  </a:lnTo>
                  <a:lnTo>
                    <a:pt x="9597" y="4234"/>
                  </a:lnTo>
                  <a:cubicBezTo>
                    <a:pt x="9597" y="3764"/>
                    <a:pt x="9218" y="3388"/>
                    <a:pt x="8751" y="3388"/>
                  </a:cubicBezTo>
                  <a:cubicBezTo>
                    <a:pt x="8281" y="3388"/>
                    <a:pt x="7905" y="3764"/>
                    <a:pt x="7905" y="4234"/>
                  </a:cubicBezTo>
                  <a:lnTo>
                    <a:pt x="7905" y="6210"/>
                  </a:lnTo>
                  <a:cubicBezTo>
                    <a:pt x="7905" y="6523"/>
                    <a:pt x="7652" y="6773"/>
                    <a:pt x="7339" y="6773"/>
                  </a:cubicBezTo>
                  <a:cubicBezTo>
                    <a:pt x="7025" y="6773"/>
                    <a:pt x="6776" y="6523"/>
                    <a:pt x="6776" y="6210"/>
                  </a:cubicBezTo>
                  <a:lnTo>
                    <a:pt x="6776" y="3105"/>
                  </a:lnTo>
                  <a:cubicBezTo>
                    <a:pt x="6776" y="2635"/>
                    <a:pt x="6396" y="2259"/>
                    <a:pt x="5926" y="2259"/>
                  </a:cubicBezTo>
                  <a:cubicBezTo>
                    <a:pt x="5460" y="2259"/>
                    <a:pt x="5080" y="2635"/>
                    <a:pt x="5080" y="3105"/>
                  </a:cubicBezTo>
                  <a:lnTo>
                    <a:pt x="5080" y="6210"/>
                  </a:lnTo>
                  <a:cubicBezTo>
                    <a:pt x="5080" y="6523"/>
                    <a:pt x="4827" y="6773"/>
                    <a:pt x="4517" y="6773"/>
                  </a:cubicBezTo>
                  <a:cubicBezTo>
                    <a:pt x="4204" y="6773"/>
                    <a:pt x="3951" y="6523"/>
                    <a:pt x="3951" y="6210"/>
                  </a:cubicBezTo>
                  <a:lnTo>
                    <a:pt x="3951" y="847"/>
                  </a:lnTo>
                  <a:cubicBezTo>
                    <a:pt x="3951" y="377"/>
                    <a:pt x="3572" y="0"/>
                    <a:pt x="31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716" name="Google Shape;3853;p48">
            <a:extLst>
              <a:ext uri="{FF2B5EF4-FFF2-40B4-BE49-F238E27FC236}">
                <a16:creationId xmlns:a16="http://schemas.microsoft.com/office/drawing/2014/main" id="{1A32CF8E-BB7D-5976-5323-5CE15023C56B}"/>
              </a:ext>
            </a:extLst>
          </p:cNvPr>
          <p:cNvGrpSpPr/>
          <p:nvPr/>
        </p:nvGrpSpPr>
        <p:grpSpPr>
          <a:xfrm>
            <a:off x="8791639" y="2171996"/>
            <a:ext cx="425111" cy="398531"/>
            <a:chOff x="4456875" y="2635825"/>
            <a:chExt cx="481825" cy="451700"/>
          </a:xfrm>
          <a:solidFill>
            <a:srgbClr val="054B99"/>
          </a:solidFill>
        </p:grpSpPr>
        <p:sp>
          <p:nvSpPr>
            <p:cNvPr id="4717" name="Google Shape;3854;p48">
              <a:extLst>
                <a:ext uri="{FF2B5EF4-FFF2-40B4-BE49-F238E27FC236}">
                  <a16:creationId xmlns:a16="http://schemas.microsoft.com/office/drawing/2014/main" id="{0340D836-14C5-42B3-F9B2-F8A79CCE07F9}"/>
                </a:ext>
              </a:extLst>
            </p:cNvPr>
            <p:cNvSpPr/>
            <p:nvPr/>
          </p:nvSpPr>
          <p:spPr>
            <a:xfrm>
              <a:off x="4542475" y="3031050"/>
              <a:ext cx="189725" cy="56475"/>
            </a:xfrm>
            <a:custGeom>
              <a:avLst/>
              <a:gdLst/>
              <a:ahLst/>
              <a:cxnLst/>
              <a:rect l="l" t="t" r="r" b="b"/>
              <a:pathLst>
                <a:path w="7589" h="2259" extrusionOk="0">
                  <a:moveTo>
                    <a:pt x="2792" y="0"/>
                  </a:moveTo>
                  <a:lnTo>
                    <a:pt x="2415" y="1130"/>
                  </a:lnTo>
                  <a:lnTo>
                    <a:pt x="567" y="1130"/>
                  </a:lnTo>
                  <a:cubicBezTo>
                    <a:pt x="253" y="1130"/>
                    <a:pt x="0" y="1383"/>
                    <a:pt x="0" y="1696"/>
                  </a:cubicBezTo>
                  <a:cubicBezTo>
                    <a:pt x="0" y="2006"/>
                    <a:pt x="253" y="2259"/>
                    <a:pt x="567" y="2259"/>
                  </a:cubicBezTo>
                  <a:lnTo>
                    <a:pt x="7589" y="2259"/>
                  </a:lnTo>
                  <a:cubicBezTo>
                    <a:pt x="7101" y="1831"/>
                    <a:pt x="6821" y="1214"/>
                    <a:pt x="6821" y="567"/>
                  </a:cubicBezTo>
                  <a:lnTo>
                    <a:pt x="682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18" name="Google Shape;3855;p48">
              <a:extLst>
                <a:ext uri="{FF2B5EF4-FFF2-40B4-BE49-F238E27FC236}">
                  <a16:creationId xmlns:a16="http://schemas.microsoft.com/office/drawing/2014/main" id="{F1CE3D1C-943A-8B75-3123-935CE3253ECB}"/>
                </a:ext>
              </a:extLst>
            </p:cNvPr>
            <p:cNvSpPr/>
            <p:nvPr/>
          </p:nvSpPr>
          <p:spPr>
            <a:xfrm>
              <a:off x="4456875" y="2946350"/>
              <a:ext cx="256125" cy="56500"/>
            </a:xfrm>
            <a:custGeom>
              <a:avLst/>
              <a:gdLst/>
              <a:ahLst/>
              <a:cxnLst/>
              <a:rect l="l" t="t" r="r" b="b"/>
              <a:pathLst>
                <a:path w="10245" h="2260" extrusionOk="0">
                  <a:moveTo>
                    <a:pt x="1" y="1"/>
                  </a:moveTo>
                  <a:lnTo>
                    <a:pt x="1" y="567"/>
                  </a:lnTo>
                  <a:cubicBezTo>
                    <a:pt x="1" y="1500"/>
                    <a:pt x="756" y="2259"/>
                    <a:pt x="1693" y="2259"/>
                  </a:cubicBezTo>
                  <a:lnTo>
                    <a:pt x="10245" y="2259"/>
                  </a:lnTo>
                  <a:lnTo>
                    <a:pt x="1024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19" name="Google Shape;3856;p48">
              <a:extLst>
                <a:ext uri="{FF2B5EF4-FFF2-40B4-BE49-F238E27FC236}">
                  <a16:creationId xmlns:a16="http://schemas.microsoft.com/office/drawing/2014/main" id="{BFC232F7-4CC2-63C4-3C7E-67D7D5F50441}"/>
                </a:ext>
              </a:extLst>
            </p:cNvPr>
            <p:cNvSpPr/>
            <p:nvPr/>
          </p:nvSpPr>
          <p:spPr>
            <a:xfrm>
              <a:off x="4741225" y="2861675"/>
              <a:ext cx="169400" cy="141175"/>
            </a:xfrm>
            <a:custGeom>
              <a:avLst/>
              <a:gdLst/>
              <a:ahLst/>
              <a:cxnLst/>
              <a:rect l="l" t="t" r="r" b="b"/>
              <a:pathLst>
                <a:path w="6776" h="5647" extrusionOk="0">
                  <a:moveTo>
                    <a:pt x="0" y="0"/>
                  </a:moveTo>
                  <a:lnTo>
                    <a:pt x="0" y="5646"/>
                  </a:lnTo>
                  <a:lnTo>
                    <a:pt x="6775" y="5646"/>
                  </a:lnTo>
                  <a:lnTo>
                    <a:pt x="67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20" name="Google Shape;3857;p48">
              <a:extLst>
                <a:ext uri="{FF2B5EF4-FFF2-40B4-BE49-F238E27FC236}">
                  <a16:creationId xmlns:a16="http://schemas.microsoft.com/office/drawing/2014/main" id="{66434988-861C-36BC-9C3E-FFCD66CFB2B8}"/>
                </a:ext>
              </a:extLst>
            </p:cNvPr>
            <p:cNvSpPr/>
            <p:nvPr/>
          </p:nvSpPr>
          <p:spPr>
            <a:xfrm>
              <a:off x="4741225" y="3031050"/>
              <a:ext cx="169400" cy="42400"/>
            </a:xfrm>
            <a:custGeom>
              <a:avLst/>
              <a:gdLst/>
              <a:ahLst/>
              <a:cxnLst/>
              <a:rect l="l" t="t" r="r" b="b"/>
              <a:pathLst>
                <a:path w="6776" h="1696" extrusionOk="0">
                  <a:moveTo>
                    <a:pt x="0" y="0"/>
                  </a:moveTo>
                  <a:lnTo>
                    <a:pt x="0" y="567"/>
                  </a:lnTo>
                  <a:cubicBezTo>
                    <a:pt x="0" y="1190"/>
                    <a:pt x="506" y="1696"/>
                    <a:pt x="1129" y="1696"/>
                  </a:cubicBezTo>
                  <a:lnTo>
                    <a:pt x="5646" y="1696"/>
                  </a:lnTo>
                  <a:cubicBezTo>
                    <a:pt x="6270" y="1696"/>
                    <a:pt x="6775" y="1190"/>
                    <a:pt x="6775" y="567"/>
                  </a:cubicBezTo>
                  <a:lnTo>
                    <a:pt x="67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21" name="Google Shape;3858;p48">
              <a:extLst>
                <a:ext uri="{FF2B5EF4-FFF2-40B4-BE49-F238E27FC236}">
                  <a16:creationId xmlns:a16="http://schemas.microsoft.com/office/drawing/2014/main" id="{1462154B-F401-A2F0-B425-2DA0E775D1A1}"/>
                </a:ext>
              </a:extLst>
            </p:cNvPr>
            <p:cNvSpPr/>
            <p:nvPr/>
          </p:nvSpPr>
          <p:spPr>
            <a:xfrm>
              <a:off x="4456875" y="2635825"/>
              <a:ext cx="481825" cy="282325"/>
            </a:xfrm>
            <a:custGeom>
              <a:avLst/>
              <a:gdLst/>
              <a:ahLst/>
              <a:cxnLst/>
              <a:rect l="l" t="t" r="r" b="b"/>
              <a:pathLst>
                <a:path w="19273" h="11293" extrusionOk="0">
                  <a:moveTo>
                    <a:pt x="1693" y="0"/>
                  </a:moveTo>
                  <a:cubicBezTo>
                    <a:pt x="756" y="0"/>
                    <a:pt x="1" y="759"/>
                    <a:pt x="1" y="1696"/>
                  </a:cubicBezTo>
                  <a:lnTo>
                    <a:pt x="1" y="11293"/>
                  </a:lnTo>
                  <a:lnTo>
                    <a:pt x="10245" y="11293"/>
                  </a:lnTo>
                  <a:lnTo>
                    <a:pt x="10245" y="7342"/>
                  </a:lnTo>
                  <a:cubicBezTo>
                    <a:pt x="10245" y="6092"/>
                    <a:pt x="11257" y="5083"/>
                    <a:pt x="12503" y="5083"/>
                  </a:cubicBezTo>
                  <a:lnTo>
                    <a:pt x="17020" y="5083"/>
                  </a:lnTo>
                  <a:cubicBezTo>
                    <a:pt x="18201" y="5083"/>
                    <a:pt x="19179" y="5993"/>
                    <a:pt x="19273" y="7167"/>
                  </a:cubicBezTo>
                  <a:lnTo>
                    <a:pt x="19273" y="1696"/>
                  </a:lnTo>
                  <a:cubicBezTo>
                    <a:pt x="19270" y="759"/>
                    <a:pt x="18514" y="0"/>
                    <a:pt x="175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22" name="Google Shape;3859;p48">
              <a:extLst>
                <a:ext uri="{FF2B5EF4-FFF2-40B4-BE49-F238E27FC236}">
                  <a16:creationId xmlns:a16="http://schemas.microsoft.com/office/drawing/2014/main" id="{2BEFD5AF-DBC3-82C4-6F03-DA37D21BE438}"/>
                </a:ext>
              </a:extLst>
            </p:cNvPr>
            <p:cNvSpPr/>
            <p:nvPr/>
          </p:nvSpPr>
          <p:spPr>
            <a:xfrm>
              <a:off x="4741225" y="2791125"/>
              <a:ext cx="169400" cy="42325"/>
            </a:xfrm>
            <a:custGeom>
              <a:avLst/>
              <a:gdLst/>
              <a:ahLst/>
              <a:cxnLst/>
              <a:rect l="l" t="t" r="r" b="b"/>
              <a:pathLst>
                <a:path w="6776" h="1693" extrusionOk="0">
                  <a:moveTo>
                    <a:pt x="1129" y="1"/>
                  </a:moveTo>
                  <a:cubicBezTo>
                    <a:pt x="506" y="1"/>
                    <a:pt x="0" y="503"/>
                    <a:pt x="0" y="1130"/>
                  </a:cubicBezTo>
                  <a:lnTo>
                    <a:pt x="0" y="1693"/>
                  </a:lnTo>
                  <a:lnTo>
                    <a:pt x="6775" y="1693"/>
                  </a:lnTo>
                  <a:lnTo>
                    <a:pt x="6775" y="1130"/>
                  </a:lnTo>
                  <a:cubicBezTo>
                    <a:pt x="6775" y="503"/>
                    <a:pt x="6270" y="1"/>
                    <a:pt x="56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723" name="Google Shape;3860;p48">
            <a:extLst>
              <a:ext uri="{FF2B5EF4-FFF2-40B4-BE49-F238E27FC236}">
                <a16:creationId xmlns:a16="http://schemas.microsoft.com/office/drawing/2014/main" id="{B8F471DE-6256-B42D-AE30-030B32260A1F}"/>
              </a:ext>
            </a:extLst>
          </p:cNvPr>
          <p:cNvGrpSpPr/>
          <p:nvPr/>
        </p:nvGrpSpPr>
        <p:grpSpPr>
          <a:xfrm>
            <a:off x="9324103" y="2171996"/>
            <a:ext cx="425111" cy="398531"/>
            <a:chOff x="5049725" y="2635825"/>
            <a:chExt cx="481825" cy="451700"/>
          </a:xfrm>
          <a:solidFill>
            <a:srgbClr val="054B99"/>
          </a:solidFill>
        </p:grpSpPr>
        <p:sp>
          <p:nvSpPr>
            <p:cNvPr id="4724" name="Google Shape;3861;p48">
              <a:extLst>
                <a:ext uri="{FF2B5EF4-FFF2-40B4-BE49-F238E27FC236}">
                  <a16:creationId xmlns:a16="http://schemas.microsoft.com/office/drawing/2014/main" id="{3628BFC1-CE80-0043-3B1E-20070FF4FB9A}"/>
                </a:ext>
              </a:extLst>
            </p:cNvPr>
            <p:cNvSpPr/>
            <p:nvPr/>
          </p:nvSpPr>
          <p:spPr>
            <a:xfrm>
              <a:off x="5135325" y="3031050"/>
              <a:ext cx="310550" cy="56475"/>
            </a:xfrm>
            <a:custGeom>
              <a:avLst/>
              <a:gdLst/>
              <a:ahLst/>
              <a:cxnLst/>
              <a:rect l="l" t="t" r="r" b="b"/>
              <a:pathLst>
                <a:path w="12422" h="2259" extrusionOk="0">
                  <a:moveTo>
                    <a:pt x="2791" y="0"/>
                  </a:moveTo>
                  <a:lnTo>
                    <a:pt x="2415" y="1130"/>
                  </a:lnTo>
                  <a:lnTo>
                    <a:pt x="566" y="1130"/>
                  </a:lnTo>
                  <a:cubicBezTo>
                    <a:pt x="253" y="1130"/>
                    <a:pt x="0" y="1383"/>
                    <a:pt x="0" y="1696"/>
                  </a:cubicBezTo>
                  <a:cubicBezTo>
                    <a:pt x="0" y="2006"/>
                    <a:pt x="253" y="2259"/>
                    <a:pt x="566" y="2259"/>
                  </a:cubicBezTo>
                  <a:lnTo>
                    <a:pt x="11858" y="2259"/>
                  </a:lnTo>
                  <a:cubicBezTo>
                    <a:pt x="12169" y="2259"/>
                    <a:pt x="12421" y="2006"/>
                    <a:pt x="12421" y="1696"/>
                  </a:cubicBezTo>
                  <a:cubicBezTo>
                    <a:pt x="12421" y="1383"/>
                    <a:pt x="12169" y="1130"/>
                    <a:pt x="11858" y="1130"/>
                  </a:cubicBezTo>
                  <a:lnTo>
                    <a:pt x="10006" y="1130"/>
                  </a:lnTo>
                  <a:lnTo>
                    <a:pt x="96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25" name="Google Shape;3862;p48">
              <a:extLst>
                <a:ext uri="{FF2B5EF4-FFF2-40B4-BE49-F238E27FC236}">
                  <a16:creationId xmlns:a16="http://schemas.microsoft.com/office/drawing/2014/main" id="{EAA802B7-8B4C-FA86-7A4C-35DEC34F5DC7}"/>
                </a:ext>
              </a:extLst>
            </p:cNvPr>
            <p:cNvSpPr/>
            <p:nvPr/>
          </p:nvSpPr>
          <p:spPr>
            <a:xfrm>
              <a:off x="5049725" y="2946350"/>
              <a:ext cx="481825" cy="56500"/>
            </a:xfrm>
            <a:custGeom>
              <a:avLst/>
              <a:gdLst/>
              <a:ahLst/>
              <a:cxnLst/>
              <a:rect l="l" t="t" r="r" b="b"/>
              <a:pathLst>
                <a:path w="19273" h="2260" extrusionOk="0">
                  <a:moveTo>
                    <a:pt x="0" y="1"/>
                  </a:moveTo>
                  <a:lnTo>
                    <a:pt x="0" y="567"/>
                  </a:lnTo>
                  <a:cubicBezTo>
                    <a:pt x="0" y="1500"/>
                    <a:pt x="756" y="2259"/>
                    <a:pt x="1693" y="2259"/>
                  </a:cubicBezTo>
                  <a:lnTo>
                    <a:pt x="17577" y="2259"/>
                  </a:lnTo>
                  <a:cubicBezTo>
                    <a:pt x="18513" y="2259"/>
                    <a:pt x="19269" y="1500"/>
                    <a:pt x="19272" y="567"/>
                  </a:cubicBezTo>
                  <a:lnTo>
                    <a:pt x="1927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26" name="Google Shape;3863;p48">
              <a:extLst>
                <a:ext uri="{FF2B5EF4-FFF2-40B4-BE49-F238E27FC236}">
                  <a16:creationId xmlns:a16="http://schemas.microsoft.com/office/drawing/2014/main" id="{A66CD74E-987A-F608-47BE-48FA98E8F7CA}"/>
                </a:ext>
              </a:extLst>
            </p:cNvPr>
            <p:cNvSpPr/>
            <p:nvPr/>
          </p:nvSpPr>
          <p:spPr>
            <a:xfrm>
              <a:off x="5049725" y="2635825"/>
              <a:ext cx="481825" cy="282325"/>
            </a:xfrm>
            <a:custGeom>
              <a:avLst/>
              <a:gdLst/>
              <a:ahLst/>
              <a:cxnLst/>
              <a:rect l="l" t="t" r="r" b="b"/>
              <a:pathLst>
                <a:path w="19273" h="11293" extrusionOk="0">
                  <a:moveTo>
                    <a:pt x="1693" y="0"/>
                  </a:moveTo>
                  <a:cubicBezTo>
                    <a:pt x="756" y="0"/>
                    <a:pt x="0" y="759"/>
                    <a:pt x="0" y="1696"/>
                  </a:cubicBezTo>
                  <a:lnTo>
                    <a:pt x="0" y="11293"/>
                  </a:lnTo>
                  <a:lnTo>
                    <a:pt x="19272" y="11293"/>
                  </a:lnTo>
                  <a:lnTo>
                    <a:pt x="19272" y="1696"/>
                  </a:lnTo>
                  <a:cubicBezTo>
                    <a:pt x="19269" y="759"/>
                    <a:pt x="18513" y="0"/>
                    <a:pt x="175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727" name="Google Shape;3864;p48">
            <a:extLst>
              <a:ext uri="{FF2B5EF4-FFF2-40B4-BE49-F238E27FC236}">
                <a16:creationId xmlns:a16="http://schemas.microsoft.com/office/drawing/2014/main" id="{F3045045-5E3F-9047-A0B3-B85EDCF7C6DE}"/>
              </a:ext>
            </a:extLst>
          </p:cNvPr>
          <p:cNvGrpSpPr/>
          <p:nvPr/>
        </p:nvGrpSpPr>
        <p:grpSpPr>
          <a:xfrm>
            <a:off x="9841832" y="2159258"/>
            <a:ext cx="424250" cy="424007"/>
            <a:chOff x="5643000" y="2621375"/>
            <a:chExt cx="480850" cy="480575"/>
          </a:xfrm>
          <a:solidFill>
            <a:srgbClr val="054B99"/>
          </a:solidFill>
        </p:grpSpPr>
        <p:sp>
          <p:nvSpPr>
            <p:cNvPr id="4728" name="Google Shape;3865;p48">
              <a:extLst>
                <a:ext uri="{FF2B5EF4-FFF2-40B4-BE49-F238E27FC236}">
                  <a16:creationId xmlns:a16="http://schemas.microsoft.com/office/drawing/2014/main" id="{5BB0EFF8-6610-A2A9-8A49-35B0485C0410}"/>
                </a:ext>
              </a:extLst>
            </p:cNvPr>
            <p:cNvSpPr/>
            <p:nvPr/>
          </p:nvSpPr>
          <p:spPr>
            <a:xfrm>
              <a:off x="5837150" y="2812950"/>
              <a:ext cx="92625" cy="88125"/>
            </a:xfrm>
            <a:custGeom>
              <a:avLst/>
              <a:gdLst/>
              <a:ahLst/>
              <a:cxnLst/>
              <a:rect l="l" t="t" r="r" b="b"/>
              <a:pathLst>
                <a:path w="3705" h="3525" extrusionOk="0">
                  <a:moveTo>
                    <a:pt x="1853" y="1"/>
                  </a:moveTo>
                  <a:lnTo>
                    <a:pt x="1" y="1347"/>
                  </a:lnTo>
                  <a:lnTo>
                    <a:pt x="706" y="3524"/>
                  </a:lnTo>
                  <a:lnTo>
                    <a:pt x="2997" y="3524"/>
                  </a:lnTo>
                  <a:lnTo>
                    <a:pt x="3705" y="1347"/>
                  </a:lnTo>
                  <a:lnTo>
                    <a:pt x="185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29" name="Google Shape;3866;p48">
              <a:extLst>
                <a:ext uri="{FF2B5EF4-FFF2-40B4-BE49-F238E27FC236}">
                  <a16:creationId xmlns:a16="http://schemas.microsoft.com/office/drawing/2014/main" id="{04CFF687-1261-C106-38C9-B20D2920D243}"/>
                </a:ext>
              </a:extLst>
            </p:cNvPr>
            <p:cNvSpPr/>
            <p:nvPr/>
          </p:nvSpPr>
          <p:spPr>
            <a:xfrm>
              <a:off x="5643000" y="2631975"/>
              <a:ext cx="480850" cy="469975"/>
            </a:xfrm>
            <a:custGeom>
              <a:avLst/>
              <a:gdLst/>
              <a:ahLst/>
              <a:cxnLst/>
              <a:rect l="l" t="t" r="r" b="b"/>
              <a:pathLst>
                <a:path w="19234" h="18799" extrusionOk="0">
                  <a:moveTo>
                    <a:pt x="9617" y="5978"/>
                  </a:moveTo>
                  <a:cubicBezTo>
                    <a:pt x="9734" y="5978"/>
                    <a:pt x="9851" y="6014"/>
                    <a:pt x="9950" y="6087"/>
                  </a:cubicBezTo>
                  <a:lnTo>
                    <a:pt x="12464" y="7914"/>
                  </a:lnTo>
                  <a:cubicBezTo>
                    <a:pt x="12663" y="8059"/>
                    <a:pt x="12745" y="8312"/>
                    <a:pt x="12669" y="8547"/>
                  </a:cubicBezTo>
                  <a:lnTo>
                    <a:pt x="11709" y="11504"/>
                  </a:lnTo>
                  <a:cubicBezTo>
                    <a:pt x="11633" y="11736"/>
                    <a:pt x="11417" y="11892"/>
                    <a:pt x="11173" y="11892"/>
                  </a:cubicBezTo>
                  <a:lnTo>
                    <a:pt x="8062" y="11892"/>
                  </a:lnTo>
                  <a:cubicBezTo>
                    <a:pt x="7818" y="11892"/>
                    <a:pt x="7601" y="11736"/>
                    <a:pt x="7526" y="11504"/>
                  </a:cubicBezTo>
                  <a:lnTo>
                    <a:pt x="6565" y="8547"/>
                  </a:lnTo>
                  <a:cubicBezTo>
                    <a:pt x="6490" y="8312"/>
                    <a:pt x="6571" y="8059"/>
                    <a:pt x="6770" y="7914"/>
                  </a:cubicBezTo>
                  <a:lnTo>
                    <a:pt x="9285" y="6087"/>
                  </a:lnTo>
                  <a:cubicBezTo>
                    <a:pt x="9384" y="6014"/>
                    <a:pt x="9501" y="5978"/>
                    <a:pt x="9617" y="5978"/>
                  </a:cubicBezTo>
                  <a:close/>
                  <a:moveTo>
                    <a:pt x="6785" y="1"/>
                  </a:moveTo>
                  <a:lnTo>
                    <a:pt x="6785" y="1"/>
                  </a:lnTo>
                  <a:cubicBezTo>
                    <a:pt x="5289" y="462"/>
                    <a:pt x="3928" y="1284"/>
                    <a:pt x="2822" y="2395"/>
                  </a:cubicBezTo>
                  <a:cubicBezTo>
                    <a:pt x="2431" y="2783"/>
                    <a:pt x="2076" y="3208"/>
                    <a:pt x="1756" y="3656"/>
                  </a:cubicBezTo>
                  <a:lnTo>
                    <a:pt x="3072" y="3834"/>
                  </a:lnTo>
                  <a:cubicBezTo>
                    <a:pt x="3289" y="3864"/>
                    <a:pt x="3467" y="4015"/>
                    <a:pt x="3533" y="4220"/>
                  </a:cubicBezTo>
                  <a:lnTo>
                    <a:pt x="4497" y="7177"/>
                  </a:lnTo>
                  <a:cubicBezTo>
                    <a:pt x="4572" y="7408"/>
                    <a:pt x="4488" y="7664"/>
                    <a:pt x="4289" y="7809"/>
                  </a:cubicBezTo>
                  <a:lnTo>
                    <a:pt x="1775" y="9637"/>
                  </a:lnTo>
                  <a:cubicBezTo>
                    <a:pt x="1677" y="9708"/>
                    <a:pt x="1560" y="9743"/>
                    <a:pt x="1444" y="9743"/>
                  </a:cubicBezTo>
                  <a:cubicBezTo>
                    <a:pt x="1351" y="9743"/>
                    <a:pt x="1259" y="9721"/>
                    <a:pt x="1175" y="9676"/>
                  </a:cubicBezTo>
                  <a:lnTo>
                    <a:pt x="7" y="9047"/>
                  </a:lnTo>
                  <a:cubicBezTo>
                    <a:pt x="7" y="9092"/>
                    <a:pt x="7" y="9140"/>
                    <a:pt x="7" y="9188"/>
                  </a:cubicBezTo>
                  <a:cubicBezTo>
                    <a:pt x="1" y="11269"/>
                    <a:pt x="675" y="13292"/>
                    <a:pt x="1925" y="14955"/>
                  </a:cubicBezTo>
                  <a:lnTo>
                    <a:pt x="2500" y="13756"/>
                  </a:lnTo>
                  <a:cubicBezTo>
                    <a:pt x="2594" y="13560"/>
                    <a:pt x="2792" y="13437"/>
                    <a:pt x="3009" y="13437"/>
                  </a:cubicBezTo>
                  <a:lnTo>
                    <a:pt x="6120" y="13437"/>
                  </a:lnTo>
                  <a:cubicBezTo>
                    <a:pt x="6364" y="13437"/>
                    <a:pt x="6580" y="13594"/>
                    <a:pt x="6656" y="13828"/>
                  </a:cubicBezTo>
                  <a:lnTo>
                    <a:pt x="7616" y="16786"/>
                  </a:lnTo>
                  <a:cubicBezTo>
                    <a:pt x="7683" y="16990"/>
                    <a:pt x="7625" y="17216"/>
                    <a:pt x="7469" y="17367"/>
                  </a:cubicBezTo>
                  <a:lnTo>
                    <a:pt x="6508" y="18288"/>
                  </a:lnTo>
                  <a:cubicBezTo>
                    <a:pt x="7515" y="18628"/>
                    <a:pt x="8566" y="18799"/>
                    <a:pt x="9616" y="18799"/>
                  </a:cubicBezTo>
                  <a:cubicBezTo>
                    <a:pt x="10667" y="18799"/>
                    <a:pt x="11718" y="18628"/>
                    <a:pt x="12726" y="18288"/>
                  </a:cubicBezTo>
                  <a:lnTo>
                    <a:pt x="11763" y="17367"/>
                  </a:lnTo>
                  <a:cubicBezTo>
                    <a:pt x="11606" y="17216"/>
                    <a:pt x="11549" y="16990"/>
                    <a:pt x="11615" y="16786"/>
                  </a:cubicBezTo>
                  <a:lnTo>
                    <a:pt x="12576" y="13828"/>
                  </a:lnTo>
                  <a:cubicBezTo>
                    <a:pt x="12651" y="13594"/>
                    <a:pt x="12868" y="13437"/>
                    <a:pt x="13115" y="13437"/>
                  </a:cubicBezTo>
                  <a:lnTo>
                    <a:pt x="16223" y="13437"/>
                  </a:lnTo>
                  <a:cubicBezTo>
                    <a:pt x="16439" y="13437"/>
                    <a:pt x="16638" y="13560"/>
                    <a:pt x="16731" y="13756"/>
                  </a:cubicBezTo>
                  <a:lnTo>
                    <a:pt x="17307" y="14955"/>
                  </a:lnTo>
                  <a:cubicBezTo>
                    <a:pt x="18559" y="13292"/>
                    <a:pt x="19234" y="11269"/>
                    <a:pt x="19228" y="9188"/>
                  </a:cubicBezTo>
                  <a:cubicBezTo>
                    <a:pt x="19228" y="9140"/>
                    <a:pt x="19228" y="9092"/>
                    <a:pt x="19225" y="9044"/>
                  </a:cubicBezTo>
                  <a:lnTo>
                    <a:pt x="18059" y="9673"/>
                  </a:lnTo>
                  <a:cubicBezTo>
                    <a:pt x="17975" y="9719"/>
                    <a:pt x="17883" y="9742"/>
                    <a:pt x="17791" y="9742"/>
                  </a:cubicBezTo>
                  <a:cubicBezTo>
                    <a:pt x="17674" y="9742"/>
                    <a:pt x="17557" y="9705"/>
                    <a:pt x="17457" y="9634"/>
                  </a:cubicBezTo>
                  <a:lnTo>
                    <a:pt x="14943" y="7806"/>
                  </a:lnTo>
                  <a:cubicBezTo>
                    <a:pt x="14744" y="7661"/>
                    <a:pt x="14663" y="7408"/>
                    <a:pt x="14738" y="7174"/>
                  </a:cubicBezTo>
                  <a:lnTo>
                    <a:pt x="15702" y="4220"/>
                  </a:lnTo>
                  <a:cubicBezTo>
                    <a:pt x="15768" y="4012"/>
                    <a:pt x="15945" y="3864"/>
                    <a:pt x="16162" y="3834"/>
                  </a:cubicBezTo>
                  <a:lnTo>
                    <a:pt x="17478" y="3656"/>
                  </a:lnTo>
                  <a:cubicBezTo>
                    <a:pt x="17162" y="3208"/>
                    <a:pt x="16804" y="2783"/>
                    <a:pt x="16415" y="2395"/>
                  </a:cubicBezTo>
                  <a:cubicBezTo>
                    <a:pt x="15307" y="1284"/>
                    <a:pt x="13946" y="462"/>
                    <a:pt x="12449" y="1"/>
                  </a:cubicBezTo>
                  <a:lnTo>
                    <a:pt x="12449" y="1"/>
                  </a:lnTo>
                  <a:lnTo>
                    <a:pt x="12690" y="1311"/>
                  </a:lnTo>
                  <a:cubicBezTo>
                    <a:pt x="12726" y="1524"/>
                    <a:pt x="12642" y="1741"/>
                    <a:pt x="12464" y="1868"/>
                  </a:cubicBezTo>
                  <a:lnTo>
                    <a:pt x="9950" y="3696"/>
                  </a:lnTo>
                  <a:cubicBezTo>
                    <a:pt x="9851" y="3768"/>
                    <a:pt x="9734" y="3804"/>
                    <a:pt x="9618" y="3804"/>
                  </a:cubicBezTo>
                  <a:cubicBezTo>
                    <a:pt x="9501" y="3804"/>
                    <a:pt x="9385" y="3768"/>
                    <a:pt x="9288" y="3696"/>
                  </a:cubicBezTo>
                  <a:lnTo>
                    <a:pt x="6770" y="1868"/>
                  </a:lnTo>
                  <a:cubicBezTo>
                    <a:pt x="6596" y="1741"/>
                    <a:pt x="6508" y="1524"/>
                    <a:pt x="6547" y="1311"/>
                  </a:cubicBezTo>
                  <a:lnTo>
                    <a:pt x="678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30" name="Google Shape;3867;p48">
              <a:extLst>
                <a:ext uri="{FF2B5EF4-FFF2-40B4-BE49-F238E27FC236}">
                  <a16:creationId xmlns:a16="http://schemas.microsoft.com/office/drawing/2014/main" id="{1A1B33D4-D397-1346-DF55-BDBE5AD8B83F}"/>
                </a:ext>
              </a:extLst>
            </p:cNvPr>
            <p:cNvSpPr/>
            <p:nvPr/>
          </p:nvSpPr>
          <p:spPr>
            <a:xfrm>
              <a:off x="6041550" y="2749725"/>
              <a:ext cx="79750" cy="95025"/>
            </a:xfrm>
            <a:custGeom>
              <a:avLst/>
              <a:gdLst/>
              <a:ahLst/>
              <a:cxnLst/>
              <a:rect l="l" t="t" r="r" b="b"/>
              <a:pathLst>
                <a:path w="3190" h="3801" extrusionOk="0">
                  <a:moveTo>
                    <a:pt x="2184" y="0"/>
                  </a:moveTo>
                  <a:lnTo>
                    <a:pt x="723" y="196"/>
                  </a:lnTo>
                  <a:lnTo>
                    <a:pt x="0" y="2424"/>
                  </a:lnTo>
                  <a:lnTo>
                    <a:pt x="1895" y="3801"/>
                  </a:lnTo>
                  <a:lnTo>
                    <a:pt x="3189" y="3102"/>
                  </a:lnTo>
                  <a:cubicBezTo>
                    <a:pt x="3036" y="2018"/>
                    <a:pt x="2696" y="967"/>
                    <a:pt x="21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31" name="Google Shape;3868;p48">
              <a:extLst>
                <a:ext uri="{FF2B5EF4-FFF2-40B4-BE49-F238E27FC236}">
                  <a16:creationId xmlns:a16="http://schemas.microsoft.com/office/drawing/2014/main" id="{23F8957B-B2F1-6D1A-1474-0B67C6152146}"/>
                </a:ext>
              </a:extLst>
            </p:cNvPr>
            <p:cNvSpPr/>
            <p:nvPr/>
          </p:nvSpPr>
          <p:spPr>
            <a:xfrm>
              <a:off x="5963025" y="2996125"/>
              <a:ext cx="92625" cy="81175"/>
            </a:xfrm>
            <a:custGeom>
              <a:avLst/>
              <a:gdLst/>
              <a:ahLst/>
              <a:cxnLst/>
              <a:rect l="l" t="t" r="r" b="b"/>
              <a:pathLst>
                <a:path w="3705" h="3247" extrusionOk="0">
                  <a:moveTo>
                    <a:pt x="723" y="0"/>
                  </a:moveTo>
                  <a:lnTo>
                    <a:pt x="1" y="2229"/>
                  </a:lnTo>
                  <a:lnTo>
                    <a:pt x="1067" y="3246"/>
                  </a:lnTo>
                  <a:cubicBezTo>
                    <a:pt x="2009" y="2780"/>
                    <a:pt x="2870" y="2162"/>
                    <a:pt x="3614" y="1416"/>
                  </a:cubicBezTo>
                  <a:cubicBezTo>
                    <a:pt x="3644" y="1388"/>
                    <a:pt x="3674" y="1355"/>
                    <a:pt x="3705" y="1325"/>
                  </a:cubicBezTo>
                  <a:lnTo>
                    <a:pt x="306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32" name="Google Shape;3869;p48">
              <a:extLst>
                <a:ext uri="{FF2B5EF4-FFF2-40B4-BE49-F238E27FC236}">
                  <a16:creationId xmlns:a16="http://schemas.microsoft.com/office/drawing/2014/main" id="{4DA92E31-9B5C-59F5-77D9-0C9DAE66D312}"/>
                </a:ext>
              </a:extLst>
            </p:cNvPr>
            <p:cNvSpPr/>
            <p:nvPr/>
          </p:nvSpPr>
          <p:spPr>
            <a:xfrm>
              <a:off x="5711225" y="2996200"/>
              <a:ext cx="92600" cy="81100"/>
            </a:xfrm>
            <a:custGeom>
              <a:avLst/>
              <a:gdLst/>
              <a:ahLst/>
              <a:cxnLst/>
              <a:rect l="l" t="t" r="r" b="b"/>
              <a:pathLst>
                <a:path w="3704" h="3244" extrusionOk="0">
                  <a:moveTo>
                    <a:pt x="635" y="0"/>
                  </a:moveTo>
                  <a:lnTo>
                    <a:pt x="0" y="1322"/>
                  </a:lnTo>
                  <a:cubicBezTo>
                    <a:pt x="30" y="1355"/>
                    <a:pt x="60" y="1385"/>
                    <a:pt x="93" y="1416"/>
                  </a:cubicBezTo>
                  <a:cubicBezTo>
                    <a:pt x="834" y="2162"/>
                    <a:pt x="1695" y="2780"/>
                    <a:pt x="2638" y="3243"/>
                  </a:cubicBezTo>
                  <a:lnTo>
                    <a:pt x="3704" y="2229"/>
                  </a:lnTo>
                  <a:lnTo>
                    <a:pt x="298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33" name="Google Shape;3870;p48">
              <a:extLst>
                <a:ext uri="{FF2B5EF4-FFF2-40B4-BE49-F238E27FC236}">
                  <a16:creationId xmlns:a16="http://schemas.microsoft.com/office/drawing/2014/main" id="{185C3154-3C46-04B8-CDA6-694D6301DB30}"/>
                </a:ext>
              </a:extLst>
            </p:cNvPr>
            <p:cNvSpPr/>
            <p:nvPr/>
          </p:nvSpPr>
          <p:spPr>
            <a:xfrm>
              <a:off x="5645575" y="2749725"/>
              <a:ext cx="79825" cy="95100"/>
            </a:xfrm>
            <a:custGeom>
              <a:avLst/>
              <a:gdLst/>
              <a:ahLst/>
              <a:cxnLst/>
              <a:rect l="l" t="t" r="r" b="b"/>
              <a:pathLst>
                <a:path w="3193" h="3804" extrusionOk="0">
                  <a:moveTo>
                    <a:pt x="1009" y="0"/>
                  </a:moveTo>
                  <a:cubicBezTo>
                    <a:pt x="497" y="967"/>
                    <a:pt x="154" y="2018"/>
                    <a:pt x="0" y="3105"/>
                  </a:cubicBezTo>
                  <a:lnTo>
                    <a:pt x="1295" y="3804"/>
                  </a:lnTo>
                  <a:lnTo>
                    <a:pt x="3192" y="2424"/>
                  </a:lnTo>
                  <a:lnTo>
                    <a:pt x="2467" y="196"/>
                  </a:lnTo>
                  <a:lnTo>
                    <a:pt x="100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34" name="Google Shape;3871;p48">
              <a:extLst>
                <a:ext uri="{FF2B5EF4-FFF2-40B4-BE49-F238E27FC236}">
                  <a16:creationId xmlns:a16="http://schemas.microsoft.com/office/drawing/2014/main" id="{ECA0F652-B2EC-287A-3EE6-4D1C1B8FD03A}"/>
                </a:ext>
              </a:extLst>
            </p:cNvPr>
            <p:cNvSpPr/>
            <p:nvPr/>
          </p:nvSpPr>
          <p:spPr>
            <a:xfrm>
              <a:off x="5836025" y="2621375"/>
              <a:ext cx="94800" cy="74100"/>
            </a:xfrm>
            <a:custGeom>
              <a:avLst/>
              <a:gdLst/>
              <a:ahLst/>
              <a:cxnLst/>
              <a:rect l="l" t="t" r="r" b="b"/>
              <a:pathLst>
                <a:path w="3792" h="2964" extrusionOk="0">
                  <a:moveTo>
                    <a:pt x="1897" y="1"/>
                  </a:moveTo>
                  <a:cubicBezTo>
                    <a:pt x="1351" y="1"/>
                    <a:pt x="805" y="47"/>
                    <a:pt x="266" y="139"/>
                  </a:cubicBezTo>
                  <a:lnTo>
                    <a:pt x="1" y="1587"/>
                  </a:lnTo>
                  <a:lnTo>
                    <a:pt x="1898" y="2963"/>
                  </a:lnTo>
                  <a:lnTo>
                    <a:pt x="3792" y="1587"/>
                  </a:lnTo>
                  <a:lnTo>
                    <a:pt x="3530" y="139"/>
                  </a:lnTo>
                  <a:cubicBezTo>
                    <a:pt x="2989" y="47"/>
                    <a:pt x="2443" y="1"/>
                    <a:pt x="18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735" name="Google Shape;3872;p48">
            <a:extLst>
              <a:ext uri="{FF2B5EF4-FFF2-40B4-BE49-F238E27FC236}">
                <a16:creationId xmlns:a16="http://schemas.microsoft.com/office/drawing/2014/main" id="{A0F513D2-A396-AE4D-7EAF-FAD8BA6C1F32}"/>
              </a:ext>
            </a:extLst>
          </p:cNvPr>
          <p:cNvGrpSpPr/>
          <p:nvPr/>
        </p:nvGrpSpPr>
        <p:grpSpPr>
          <a:xfrm>
            <a:off x="10367357" y="2158707"/>
            <a:ext cx="425243" cy="425111"/>
            <a:chOff x="6235250" y="2620775"/>
            <a:chExt cx="481975" cy="481825"/>
          </a:xfrm>
          <a:solidFill>
            <a:srgbClr val="054B99"/>
          </a:solidFill>
        </p:grpSpPr>
        <p:sp>
          <p:nvSpPr>
            <p:cNvPr id="4736" name="Google Shape;3873;p48">
              <a:extLst>
                <a:ext uri="{FF2B5EF4-FFF2-40B4-BE49-F238E27FC236}">
                  <a16:creationId xmlns:a16="http://schemas.microsoft.com/office/drawing/2014/main" id="{BC42CCCC-AE09-9165-D293-4BEDBA13CC14}"/>
                </a:ext>
              </a:extLst>
            </p:cNvPr>
            <p:cNvSpPr/>
            <p:nvPr/>
          </p:nvSpPr>
          <p:spPr>
            <a:xfrm>
              <a:off x="6405675" y="2620775"/>
              <a:ext cx="28275" cy="56475"/>
            </a:xfrm>
            <a:custGeom>
              <a:avLst/>
              <a:gdLst/>
              <a:ahLst/>
              <a:cxnLst/>
              <a:rect l="l" t="t" r="r" b="b"/>
              <a:pathLst>
                <a:path w="1131" h="2259" extrusionOk="0">
                  <a:moveTo>
                    <a:pt x="567" y="0"/>
                  </a:moveTo>
                  <a:cubicBezTo>
                    <a:pt x="254" y="0"/>
                    <a:pt x="1" y="253"/>
                    <a:pt x="1" y="566"/>
                  </a:cubicBezTo>
                  <a:lnTo>
                    <a:pt x="1" y="1695"/>
                  </a:lnTo>
                  <a:cubicBezTo>
                    <a:pt x="1" y="2006"/>
                    <a:pt x="254" y="2259"/>
                    <a:pt x="567" y="2259"/>
                  </a:cubicBezTo>
                  <a:cubicBezTo>
                    <a:pt x="877" y="2259"/>
                    <a:pt x="1130" y="2006"/>
                    <a:pt x="1130" y="1695"/>
                  </a:cubicBezTo>
                  <a:lnTo>
                    <a:pt x="1130" y="566"/>
                  </a:lnTo>
                  <a:cubicBezTo>
                    <a:pt x="1130" y="253"/>
                    <a:pt x="877" y="0"/>
                    <a:pt x="5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37" name="Google Shape;3874;p48">
              <a:extLst>
                <a:ext uri="{FF2B5EF4-FFF2-40B4-BE49-F238E27FC236}">
                  <a16:creationId xmlns:a16="http://schemas.microsoft.com/office/drawing/2014/main" id="{5238F408-C499-B7A1-55C5-C7E87CF76E38}"/>
                </a:ext>
              </a:extLst>
            </p:cNvPr>
            <p:cNvSpPr/>
            <p:nvPr/>
          </p:nvSpPr>
          <p:spPr>
            <a:xfrm>
              <a:off x="6518600" y="2620775"/>
              <a:ext cx="28250" cy="56475"/>
            </a:xfrm>
            <a:custGeom>
              <a:avLst/>
              <a:gdLst/>
              <a:ahLst/>
              <a:cxnLst/>
              <a:rect l="l" t="t" r="r" b="b"/>
              <a:pathLst>
                <a:path w="1130" h="2259" extrusionOk="0">
                  <a:moveTo>
                    <a:pt x="567" y="0"/>
                  </a:moveTo>
                  <a:cubicBezTo>
                    <a:pt x="254" y="0"/>
                    <a:pt x="1" y="253"/>
                    <a:pt x="1" y="566"/>
                  </a:cubicBezTo>
                  <a:lnTo>
                    <a:pt x="1" y="1695"/>
                  </a:lnTo>
                  <a:cubicBezTo>
                    <a:pt x="1" y="2006"/>
                    <a:pt x="254" y="2259"/>
                    <a:pt x="567" y="2259"/>
                  </a:cubicBezTo>
                  <a:cubicBezTo>
                    <a:pt x="877" y="2259"/>
                    <a:pt x="1130" y="2006"/>
                    <a:pt x="1130" y="1695"/>
                  </a:cubicBezTo>
                  <a:lnTo>
                    <a:pt x="1130" y="566"/>
                  </a:lnTo>
                  <a:cubicBezTo>
                    <a:pt x="1130" y="253"/>
                    <a:pt x="877" y="0"/>
                    <a:pt x="5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38" name="Google Shape;3875;p48">
              <a:extLst>
                <a:ext uri="{FF2B5EF4-FFF2-40B4-BE49-F238E27FC236}">
                  <a16:creationId xmlns:a16="http://schemas.microsoft.com/office/drawing/2014/main" id="{44FE43A7-DE04-087A-8FFC-C48044D3E419}"/>
                </a:ext>
              </a:extLst>
            </p:cNvPr>
            <p:cNvSpPr/>
            <p:nvPr/>
          </p:nvSpPr>
          <p:spPr>
            <a:xfrm>
              <a:off x="6603300" y="2649000"/>
              <a:ext cx="28250" cy="56475"/>
            </a:xfrm>
            <a:custGeom>
              <a:avLst/>
              <a:gdLst/>
              <a:ahLst/>
              <a:cxnLst/>
              <a:rect l="l" t="t" r="r" b="b"/>
              <a:pathLst>
                <a:path w="1130" h="2259" extrusionOk="0">
                  <a:moveTo>
                    <a:pt x="567" y="0"/>
                  </a:moveTo>
                  <a:cubicBezTo>
                    <a:pt x="253" y="0"/>
                    <a:pt x="0" y="253"/>
                    <a:pt x="0" y="566"/>
                  </a:cubicBezTo>
                  <a:lnTo>
                    <a:pt x="0" y="1696"/>
                  </a:lnTo>
                  <a:cubicBezTo>
                    <a:pt x="0" y="2006"/>
                    <a:pt x="253" y="2259"/>
                    <a:pt x="567" y="2259"/>
                  </a:cubicBezTo>
                  <a:cubicBezTo>
                    <a:pt x="877" y="2259"/>
                    <a:pt x="1130" y="2006"/>
                    <a:pt x="1130" y="1696"/>
                  </a:cubicBezTo>
                  <a:lnTo>
                    <a:pt x="1130" y="566"/>
                  </a:lnTo>
                  <a:cubicBezTo>
                    <a:pt x="1130" y="253"/>
                    <a:pt x="877" y="0"/>
                    <a:pt x="5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39" name="Google Shape;3876;p48">
              <a:extLst>
                <a:ext uri="{FF2B5EF4-FFF2-40B4-BE49-F238E27FC236}">
                  <a16:creationId xmlns:a16="http://schemas.microsoft.com/office/drawing/2014/main" id="{C157943C-D34B-4F3C-1DDE-C020FA4D0D79}"/>
                </a:ext>
              </a:extLst>
            </p:cNvPr>
            <p:cNvSpPr/>
            <p:nvPr/>
          </p:nvSpPr>
          <p:spPr>
            <a:xfrm>
              <a:off x="6321000" y="2649000"/>
              <a:ext cx="28250" cy="56475"/>
            </a:xfrm>
            <a:custGeom>
              <a:avLst/>
              <a:gdLst/>
              <a:ahLst/>
              <a:cxnLst/>
              <a:rect l="l" t="t" r="r" b="b"/>
              <a:pathLst>
                <a:path w="1130" h="2259" extrusionOk="0">
                  <a:moveTo>
                    <a:pt x="566" y="0"/>
                  </a:moveTo>
                  <a:cubicBezTo>
                    <a:pt x="253" y="0"/>
                    <a:pt x="0" y="253"/>
                    <a:pt x="0" y="566"/>
                  </a:cubicBezTo>
                  <a:lnTo>
                    <a:pt x="0" y="1696"/>
                  </a:lnTo>
                  <a:cubicBezTo>
                    <a:pt x="0" y="2006"/>
                    <a:pt x="253" y="2259"/>
                    <a:pt x="566" y="2259"/>
                  </a:cubicBezTo>
                  <a:cubicBezTo>
                    <a:pt x="876" y="2259"/>
                    <a:pt x="1129" y="2006"/>
                    <a:pt x="1129" y="1696"/>
                  </a:cubicBezTo>
                  <a:lnTo>
                    <a:pt x="1129" y="566"/>
                  </a:lnTo>
                  <a:cubicBezTo>
                    <a:pt x="1129" y="253"/>
                    <a:pt x="876" y="0"/>
                    <a:pt x="5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40" name="Google Shape;3877;p48">
              <a:extLst>
                <a:ext uri="{FF2B5EF4-FFF2-40B4-BE49-F238E27FC236}">
                  <a16:creationId xmlns:a16="http://schemas.microsoft.com/office/drawing/2014/main" id="{823FB178-D474-4951-1BFE-80AA1242089C}"/>
                </a:ext>
              </a:extLst>
            </p:cNvPr>
            <p:cNvSpPr/>
            <p:nvPr/>
          </p:nvSpPr>
          <p:spPr>
            <a:xfrm>
              <a:off x="6235250" y="2677225"/>
              <a:ext cx="481975" cy="425375"/>
            </a:xfrm>
            <a:custGeom>
              <a:avLst/>
              <a:gdLst/>
              <a:ahLst/>
              <a:cxnLst/>
              <a:rect l="l" t="t" r="r" b="b"/>
              <a:pathLst>
                <a:path w="19279" h="17015" extrusionOk="0">
                  <a:moveTo>
                    <a:pt x="9639" y="1"/>
                  </a:moveTo>
                  <a:cubicBezTo>
                    <a:pt x="9326" y="1"/>
                    <a:pt x="9073" y="254"/>
                    <a:pt x="9073" y="567"/>
                  </a:cubicBezTo>
                  <a:lnTo>
                    <a:pt x="9073" y="1202"/>
                  </a:lnTo>
                  <a:cubicBezTo>
                    <a:pt x="7920" y="1470"/>
                    <a:pt x="6872" y="2548"/>
                    <a:pt x="6252" y="4156"/>
                  </a:cubicBezTo>
                  <a:cubicBezTo>
                    <a:pt x="6164" y="4380"/>
                    <a:pt x="5952" y="4518"/>
                    <a:pt x="5726" y="4518"/>
                  </a:cubicBezTo>
                  <a:cubicBezTo>
                    <a:pt x="5658" y="4518"/>
                    <a:pt x="5588" y="4505"/>
                    <a:pt x="5520" y="4478"/>
                  </a:cubicBezTo>
                  <a:cubicBezTo>
                    <a:pt x="5231" y="4367"/>
                    <a:pt x="5083" y="4042"/>
                    <a:pt x="5198" y="3750"/>
                  </a:cubicBezTo>
                  <a:cubicBezTo>
                    <a:pt x="5532" y="2876"/>
                    <a:pt x="5987" y="2130"/>
                    <a:pt x="6517" y="1536"/>
                  </a:cubicBezTo>
                  <a:lnTo>
                    <a:pt x="6517" y="1536"/>
                  </a:lnTo>
                  <a:cubicBezTo>
                    <a:pt x="2753" y="2527"/>
                    <a:pt x="0" y="5258"/>
                    <a:pt x="0" y="8468"/>
                  </a:cubicBezTo>
                  <a:lnTo>
                    <a:pt x="0" y="9034"/>
                  </a:lnTo>
                  <a:cubicBezTo>
                    <a:pt x="0" y="9347"/>
                    <a:pt x="253" y="9597"/>
                    <a:pt x="564" y="9597"/>
                  </a:cubicBezTo>
                  <a:cubicBezTo>
                    <a:pt x="877" y="9597"/>
                    <a:pt x="1130" y="9347"/>
                    <a:pt x="1130" y="9034"/>
                  </a:cubicBezTo>
                  <a:cubicBezTo>
                    <a:pt x="1130" y="8423"/>
                    <a:pt x="1904" y="7905"/>
                    <a:pt x="2822" y="7905"/>
                  </a:cubicBezTo>
                  <a:cubicBezTo>
                    <a:pt x="3740" y="7905"/>
                    <a:pt x="4553" y="8423"/>
                    <a:pt x="4553" y="9034"/>
                  </a:cubicBezTo>
                  <a:cubicBezTo>
                    <a:pt x="4553" y="9347"/>
                    <a:pt x="4806" y="9597"/>
                    <a:pt x="5120" y="9597"/>
                  </a:cubicBezTo>
                  <a:cubicBezTo>
                    <a:pt x="5430" y="9597"/>
                    <a:pt x="5683" y="9347"/>
                    <a:pt x="5683" y="9034"/>
                  </a:cubicBezTo>
                  <a:cubicBezTo>
                    <a:pt x="5683" y="8423"/>
                    <a:pt x="6460" y="7905"/>
                    <a:pt x="7378" y="7905"/>
                  </a:cubicBezTo>
                  <a:cubicBezTo>
                    <a:pt x="8296" y="7905"/>
                    <a:pt x="9070" y="8423"/>
                    <a:pt x="9070" y="9034"/>
                  </a:cubicBezTo>
                  <a:lnTo>
                    <a:pt x="9070" y="14756"/>
                  </a:lnTo>
                  <a:cubicBezTo>
                    <a:pt x="9070" y="15379"/>
                    <a:pt x="8564" y="15885"/>
                    <a:pt x="7941" y="15885"/>
                  </a:cubicBezTo>
                  <a:cubicBezTo>
                    <a:pt x="7318" y="15885"/>
                    <a:pt x="6812" y="15379"/>
                    <a:pt x="6812" y="14756"/>
                  </a:cubicBezTo>
                  <a:lnTo>
                    <a:pt x="6812" y="14190"/>
                  </a:lnTo>
                  <a:cubicBezTo>
                    <a:pt x="6812" y="13879"/>
                    <a:pt x="6559" y="13626"/>
                    <a:pt x="6249" y="13626"/>
                  </a:cubicBezTo>
                  <a:cubicBezTo>
                    <a:pt x="5936" y="13626"/>
                    <a:pt x="5683" y="13879"/>
                    <a:pt x="5683" y="14190"/>
                  </a:cubicBezTo>
                  <a:lnTo>
                    <a:pt x="5683" y="14756"/>
                  </a:lnTo>
                  <a:cubicBezTo>
                    <a:pt x="5683" y="16002"/>
                    <a:pt x="6694" y="17014"/>
                    <a:pt x="7941" y="17014"/>
                  </a:cubicBezTo>
                  <a:cubicBezTo>
                    <a:pt x="9188" y="17014"/>
                    <a:pt x="10200" y="16002"/>
                    <a:pt x="10200" y="14756"/>
                  </a:cubicBezTo>
                  <a:lnTo>
                    <a:pt x="10200" y="9034"/>
                  </a:lnTo>
                  <a:cubicBezTo>
                    <a:pt x="10200" y="8423"/>
                    <a:pt x="10976" y="7905"/>
                    <a:pt x="11895" y="7905"/>
                  </a:cubicBezTo>
                  <a:cubicBezTo>
                    <a:pt x="12813" y="7905"/>
                    <a:pt x="13587" y="8423"/>
                    <a:pt x="13587" y="9034"/>
                  </a:cubicBezTo>
                  <a:cubicBezTo>
                    <a:pt x="13587" y="9347"/>
                    <a:pt x="13840" y="9597"/>
                    <a:pt x="14153" y="9597"/>
                  </a:cubicBezTo>
                  <a:cubicBezTo>
                    <a:pt x="14463" y="9597"/>
                    <a:pt x="14716" y="9347"/>
                    <a:pt x="14716" y="9034"/>
                  </a:cubicBezTo>
                  <a:cubicBezTo>
                    <a:pt x="14716" y="8423"/>
                    <a:pt x="15529" y="7905"/>
                    <a:pt x="16448" y="7905"/>
                  </a:cubicBezTo>
                  <a:cubicBezTo>
                    <a:pt x="17366" y="7905"/>
                    <a:pt x="18143" y="8423"/>
                    <a:pt x="18143" y="9034"/>
                  </a:cubicBezTo>
                  <a:cubicBezTo>
                    <a:pt x="18143" y="9347"/>
                    <a:pt x="18396" y="9597"/>
                    <a:pt x="18706" y="9597"/>
                  </a:cubicBezTo>
                  <a:cubicBezTo>
                    <a:pt x="19019" y="9597"/>
                    <a:pt x="19272" y="9347"/>
                    <a:pt x="19272" y="9034"/>
                  </a:cubicBezTo>
                  <a:lnTo>
                    <a:pt x="19272" y="8471"/>
                  </a:lnTo>
                  <a:cubicBezTo>
                    <a:pt x="19278" y="5258"/>
                    <a:pt x="16523" y="2527"/>
                    <a:pt x="12759" y="1536"/>
                  </a:cubicBezTo>
                  <a:lnTo>
                    <a:pt x="12759" y="1536"/>
                  </a:lnTo>
                  <a:cubicBezTo>
                    <a:pt x="13292" y="2130"/>
                    <a:pt x="13744" y="2876"/>
                    <a:pt x="14081" y="3750"/>
                  </a:cubicBezTo>
                  <a:cubicBezTo>
                    <a:pt x="14192" y="4042"/>
                    <a:pt x="14048" y="4367"/>
                    <a:pt x="13756" y="4478"/>
                  </a:cubicBezTo>
                  <a:cubicBezTo>
                    <a:pt x="13688" y="4505"/>
                    <a:pt x="13618" y="4518"/>
                    <a:pt x="13550" y="4518"/>
                  </a:cubicBezTo>
                  <a:cubicBezTo>
                    <a:pt x="13324" y="4518"/>
                    <a:pt x="13113" y="4380"/>
                    <a:pt x="13027" y="4156"/>
                  </a:cubicBezTo>
                  <a:cubicBezTo>
                    <a:pt x="12407" y="2548"/>
                    <a:pt x="11359" y="1470"/>
                    <a:pt x="10203" y="1202"/>
                  </a:cubicBezTo>
                  <a:lnTo>
                    <a:pt x="10203" y="567"/>
                  </a:lnTo>
                  <a:cubicBezTo>
                    <a:pt x="10203" y="254"/>
                    <a:pt x="9950" y="1"/>
                    <a:pt x="96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741" name="Google Shape;3878;p48">
            <a:extLst>
              <a:ext uri="{FF2B5EF4-FFF2-40B4-BE49-F238E27FC236}">
                <a16:creationId xmlns:a16="http://schemas.microsoft.com/office/drawing/2014/main" id="{013C32DD-AAD4-9FFD-DD7D-4DC2728A88BB}"/>
              </a:ext>
            </a:extLst>
          </p:cNvPr>
          <p:cNvSpPr/>
          <p:nvPr/>
        </p:nvSpPr>
        <p:spPr>
          <a:xfrm>
            <a:off x="5643701" y="2701915"/>
            <a:ext cx="432345" cy="401354"/>
          </a:xfrm>
          <a:custGeom>
            <a:avLst/>
            <a:gdLst/>
            <a:ahLst/>
            <a:cxnLst/>
            <a:rect l="l" t="t" r="r" b="b"/>
            <a:pathLst>
              <a:path w="19601" h="18196" extrusionOk="0">
                <a:moveTo>
                  <a:pt x="9798" y="0"/>
                </a:moveTo>
                <a:cubicBezTo>
                  <a:pt x="9597" y="0"/>
                  <a:pt x="9397" y="104"/>
                  <a:pt x="9293" y="312"/>
                </a:cubicBezTo>
                <a:lnTo>
                  <a:pt x="6619" y="5666"/>
                </a:lnTo>
                <a:lnTo>
                  <a:pt x="648" y="6524"/>
                </a:lnTo>
                <a:cubicBezTo>
                  <a:pt x="184" y="6590"/>
                  <a:pt x="1" y="7163"/>
                  <a:pt x="338" y="7488"/>
                </a:cubicBezTo>
                <a:lnTo>
                  <a:pt x="4659" y="11652"/>
                </a:lnTo>
                <a:lnTo>
                  <a:pt x="3638" y="17530"/>
                </a:lnTo>
                <a:cubicBezTo>
                  <a:pt x="3574" y="17898"/>
                  <a:pt x="3865" y="18195"/>
                  <a:pt x="4195" y="18195"/>
                </a:cubicBezTo>
                <a:cubicBezTo>
                  <a:pt x="4281" y="18195"/>
                  <a:pt x="4371" y="18175"/>
                  <a:pt x="4457" y="18129"/>
                </a:cubicBezTo>
                <a:lnTo>
                  <a:pt x="9802" y="15350"/>
                </a:lnTo>
                <a:lnTo>
                  <a:pt x="15147" y="18129"/>
                </a:lnTo>
                <a:cubicBezTo>
                  <a:pt x="15233" y="18175"/>
                  <a:pt x="15322" y="18195"/>
                  <a:pt x="15408" y="18195"/>
                </a:cubicBezTo>
                <a:cubicBezTo>
                  <a:pt x="15736" y="18195"/>
                  <a:pt x="16025" y="17898"/>
                  <a:pt x="15963" y="17533"/>
                </a:cubicBezTo>
                <a:lnTo>
                  <a:pt x="14942" y="11652"/>
                </a:lnTo>
                <a:lnTo>
                  <a:pt x="19263" y="7491"/>
                </a:lnTo>
                <a:cubicBezTo>
                  <a:pt x="19601" y="7163"/>
                  <a:pt x="19417" y="6590"/>
                  <a:pt x="18950" y="6524"/>
                </a:cubicBezTo>
                <a:lnTo>
                  <a:pt x="12976" y="5666"/>
                </a:lnTo>
                <a:lnTo>
                  <a:pt x="10302" y="312"/>
                </a:lnTo>
                <a:cubicBezTo>
                  <a:pt x="10198" y="104"/>
                  <a:pt x="9998" y="0"/>
                  <a:pt x="9798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4742" name="Google Shape;3879;p48">
            <a:extLst>
              <a:ext uri="{FF2B5EF4-FFF2-40B4-BE49-F238E27FC236}">
                <a16:creationId xmlns:a16="http://schemas.microsoft.com/office/drawing/2014/main" id="{027F2E4A-438B-79FD-F486-1F964BF91FE4}"/>
              </a:ext>
            </a:extLst>
          </p:cNvPr>
          <p:cNvGrpSpPr/>
          <p:nvPr/>
        </p:nvGrpSpPr>
        <p:grpSpPr>
          <a:xfrm>
            <a:off x="6188870" y="2690186"/>
            <a:ext cx="427427" cy="425111"/>
            <a:chOff x="1535000" y="3223325"/>
            <a:chExt cx="484450" cy="481825"/>
          </a:xfrm>
          <a:solidFill>
            <a:srgbClr val="054B99"/>
          </a:solidFill>
        </p:grpSpPr>
        <p:sp>
          <p:nvSpPr>
            <p:cNvPr id="4743" name="Google Shape;3880;p48">
              <a:extLst>
                <a:ext uri="{FF2B5EF4-FFF2-40B4-BE49-F238E27FC236}">
                  <a16:creationId xmlns:a16="http://schemas.microsoft.com/office/drawing/2014/main" id="{11FD9E41-75D3-AE9D-0386-31B4EC934F84}"/>
                </a:ext>
              </a:extLst>
            </p:cNvPr>
            <p:cNvSpPr/>
            <p:nvPr/>
          </p:nvSpPr>
          <p:spPr>
            <a:xfrm>
              <a:off x="1760150" y="3308225"/>
              <a:ext cx="143825" cy="140600"/>
            </a:xfrm>
            <a:custGeom>
              <a:avLst/>
              <a:gdLst/>
              <a:ahLst/>
              <a:cxnLst/>
              <a:rect l="l" t="t" r="r" b="b"/>
              <a:pathLst>
                <a:path w="5753" h="5624" extrusionOk="0">
                  <a:moveTo>
                    <a:pt x="2928" y="0"/>
                  </a:moveTo>
                  <a:cubicBezTo>
                    <a:pt x="2723" y="0"/>
                    <a:pt x="2518" y="96"/>
                    <a:pt x="2422" y="287"/>
                  </a:cubicBezTo>
                  <a:lnTo>
                    <a:pt x="1756" y="1627"/>
                  </a:lnTo>
                  <a:lnTo>
                    <a:pt x="416" y="2295"/>
                  </a:lnTo>
                  <a:cubicBezTo>
                    <a:pt x="1" y="2503"/>
                    <a:pt x="1" y="3096"/>
                    <a:pt x="416" y="3304"/>
                  </a:cubicBezTo>
                  <a:lnTo>
                    <a:pt x="1756" y="3973"/>
                  </a:lnTo>
                  <a:lnTo>
                    <a:pt x="2422" y="5310"/>
                  </a:lnTo>
                  <a:cubicBezTo>
                    <a:pt x="2526" y="5519"/>
                    <a:pt x="2727" y="5624"/>
                    <a:pt x="2928" y="5624"/>
                  </a:cubicBezTo>
                  <a:cubicBezTo>
                    <a:pt x="3129" y="5624"/>
                    <a:pt x="3330" y="5519"/>
                    <a:pt x="3434" y="5310"/>
                  </a:cubicBezTo>
                  <a:lnTo>
                    <a:pt x="4102" y="3973"/>
                  </a:lnTo>
                  <a:lnTo>
                    <a:pt x="5439" y="3304"/>
                  </a:lnTo>
                  <a:cubicBezTo>
                    <a:pt x="5629" y="3208"/>
                    <a:pt x="5752" y="3012"/>
                    <a:pt x="5752" y="2798"/>
                  </a:cubicBezTo>
                  <a:cubicBezTo>
                    <a:pt x="5752" y="2585"/>
                    <a:pt x="5632" y="2389"/>
                    <a:pt x="5439" y="2295"/>
                  </a:cubicBezTo>
                  <a:lnTo>
                    <a:pt x="4102" y="1627"/>
                  </a:lnTo>
                  <a:lnTo>
                    <a:pt x="3434" y="287"/>
                  </a:lnTo>
                  <a:cubicBezTo>
                    <a:pt x="3337" y="96"/>
                    <a:pt x="3132" y="0"/>
                    <a:pt x="29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44" name="Google Shape;3881;p48">
              <a:extLst>
                <a:ext uri="{FF2B5EF4-FFF2-40B4-BE49-F238E27FC236}">
                  <a16:creationId xmlns:a16="http://schemas.microsoft.com/office/drawing/2014/main" id="{AEDE65B2-5E38-5ADA-ABB4-5EE8D1871601}"/>
                </a:ext>
              </a:extLst>
            </p:cNvPr>
            <p:cNvSpPr/>
            <p:nvPr/>
          </p:nvSpPr>
          <p:spPr>
            <a:xfrm>
              <a:off x="1873075" y="3421150"/>
              <a:ext cx="146375" cy="140600"/>
            </a:xfrm>
            <a:custGeom>
              <a:avLst/>
              <a:gdLst/>
              <a:ahLst/>
              <a:cxnLst/>
              <a:rect l="l" t="t" r="r" b="b"/>
              <a:pathLst>
                <a:path w="5855" h="5624" extrusionOk="0">
                  <a:moveTo>
                    <a:pt x="2928" y="0"/>
                  </a:moveTo>
                  <a:cubicBezTo>
                    <a:pt x="2723" y="0"/>
                    <a:pt x="2518" y="96"/>
                    <a:pt x="2422" y="287"/>
                  </a:cubicBezTo>
                  <a:lnTo>
                    <a:pt x="1756" y="1627"/>
                  </a:lnTo>
                  <a:lnTo>
                    <a:pt x="416" y="2295"/>
                  </a:lnTo>
                  <a:cubicBezTo>
                    <a:pt x="1" y="2503"/>
                    <a:pt x="1" y="3096"/>
                    <a:pt x="416" y="3304"/>
                  </a:cubicBezTo>
                  <a:lnTo>
                    <a:pt x="1756" y="3973"/>
                  </a:lnTo>
                  <a:lnTo>
                    <a:pt x="2422" y="5310"/>
                  </a:lnTo>
                  <a:cubicBezTo>
                    <a:pt x="2526" y="5519"/>
                    <a:pt x="2727" y="5624"/>
                    <a:pt x="2928" y="5624"/>
                  </a:cubicBezTo>
                  <a:cubicBezTo>
                    <a:pt x="3129" y="5624"/>
                    <a:pt x="3330" y="5519"/>
                    <a:pt x="3433" y="5310"/>
                  </a:cubicBezTo>
                  <a:lnTo>
                    <a:pt x="4102" y="3973"/>
                  </a:lnTo>
                  <a:lnTo>
                    <a:pt x="5439" y="3304"/>
                  </a:lnTo>
                  <a:cubicBezTo>
                    <a:pt x="5854" y="3096"/>
                    <a:pt x="5854" y="2503"/>
                    <a:pt x="5439" y="2295"/>
                  </a:cubicBezTo>
                  <a:lnTo>
                    <a:pt x="4102" y="1627"/>
                  </a:lnTo>
                  <a:lnTo>
                    <a:pt x="3433" y="287"/>
                  </a:lnTo>
                  <a:cubicBezTo>
                    <a:pt x="3337" y="96"/>
                    <a:pt x="3132" y="0"/>
                    <a:pt x="29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45" name="Google Shape;3882;p48">
              <a:extLst>
                <a:ext uri="{FF2B5EF4-FFF2-40B4-BE49-F238E27FC236}">
                  <a16:creationId xmlns:a16="http://schemas.microsoft.com/office/drawing/2014/main" id="{07F6DB53-7F51-55C4-AE27-8506E57DDAE8}"/>
                </a:ext>
              </a:extLst>
            </p:cNvPr>
            <p:cNvSpPr/>
            <p:nvPr/>
          </p:nvSpPr>
          <p:spPr>
            <a:xfrm>
              <a:off x="1535000" y="3223325"/>
              <a:ext cx="406450" cy="481825"/>
            </a:xfrm>
            <a:custGeom>
              <a:avLst/>
              <a:gdLst/>
              <a:ahLst/>
              <a:cxnLst/>
              <a:rect l="l" t="t" r="r" b="b"/>
              <a:pathLst>
                <a:path w="16258" h="19273" extrusionOk="0">
                  <a:moveTo>
                    <a:pt x="9660" y="0"/>
                  </a:moveTo>
                  <a:cubicBezTo>
                    <a:pt x="4399" y="0"/>
                    <a:pt x="0" y="4351"/>
                    <a:pt x="0" y="9636"/>
                  </a:cubicBezTo>
                  <a:cubicBezTo>
                    <a:pt x="0" y="14927"/>
                    <a:pt x="4381" y="19272"/>
                    <a:pt x="9675" y="19272"/>
                  </a:cubicBezTo>
                  <a:cubicBezTo>
                    <a:pt x="12012" y="19269"/>
                    <a:pt x="14270" y="18411"/>
                    <a:pt x="16023" y="16860"/>
                  </a:cubicBezTo>
                  <a:cubicBezTo>
                    <a:pt x="16195" y="16707"/>
                    <a:pt x="16258" y="16463"/>
                    <a:pt x="16176" y="16243"/>
                  </a:cubicBezTo>
                  <a:cubicBezTo>
                    <a:pt x="16098" y="16026"/>
                    <a:pt x="15893" y="15879"/>
                    <a:pt x="15662" y="15872"/>
                  </a:cubicBezTo>
                  <a:cubicBezTo>
                    <a:pt x="11352" y="15752"/>
                    <a:pt x="7980" y="12250"/>
                    <a:pt x="7980" y="7941"/>
                  </a:cubicBezTo>
                  <a:cubicBezTo>
                    <a:pt x="7974" y="5207"/>
                    <a:pt x="9380" y="2662"/>
                    <a:pt x="11696" y="1211"/>
                  </a:cubicBezTo>
                  <a:cubicBezTo>
                    <a:pt x="12129" y="937"/>
                    <a:pt x="12006" y="274"/>
                    <a:pt x="11503" y="178"/>
                  </a:cubicBezTo>
                  <a:cubicBezTo>
                    <a:pt x="10881" y="58"/>
                    <a:pt x="10265" y="0"/>
                    <a:pt x="96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746" name="Google Shape;3883;p48">
            <a:extLst>
              <a:ext uri="{FF2B5EF4-FFF2-40B4-BE49-F238E27FC236}">
                <a16:creationId xmlns:a16="http://schemas.microsoft.com/office/drawing/2014/main" id="{547A3CDC-BEEB-BBE4-6223-78DAD4684E16}"/>
              </a:ext>
            </a:extLst>
          </p:cNvPr>
          <p:cNvGrpSpPr/>
          <p:nvPr/>
        </p:nvGrpSpPr>
        <p:grpSpPr>
          <a:xfrm>
            <a:off x="6699583" y="2734421"/>
            <a:ext cx="425111" cy="336638"/>
            <a:chOff x="2085525" y="3263750"/>
            <a:chExt cx="481825" cy="381550"/>
          </a:xfrm>
          <a:solidFill>
            <a:srgbClr val="054B99"/>
          </a:solidFill>
        </p:grpSpPr>
        <p:sp>
          <p:nvSpPr>
            <p:cNvPr id="4747" name="Google Shape;3884;p48">
              <a:extLst>
                <a:ext uri="{FF2B5EF4-FFF2-40B4-BE49-F238E27FC236}">
                  <a16:creationId xmlns:a16="http://schemas.microsoft.com/office/drawing/2014/main" id="{58FA711A-1EF4-98C6-584F-93475329FE8C}"/>
                </a:ext>
              </a:extLst>
            </p:cNvPr>
            <p:cNvSpPr/>
            <p:nvPr/>
          </p:nvSpPr>
          <p:spPr>
            <a:xfrm>
              <a:off x="2320325" y="3263750"/>
              <a:ext cx="227825" cy="141025"/>
            </a:xfrm>
            <a:custGeom>
              <a:avLst/>
              <a:gdLst/>
              <a:ahLst/>
              <a:cxnLst/>
              <a:rect l="l" t="t" r="r" b="b"/>
              <a:pathLst>
                <a:path w="9113" h="5641" extrusionOk="0">
                  <a:moveTo>
                    <a:pt x="4066" y="0"/>
                  </a:moveTo>
                  <a:cubicBezTo>
                    <a:pt x="2283" y="3"/>
                    <a:pt x="675" y="1081"/>
                    <a:pt x="0" y="2731"/>
                  </a:cubicBezTo>
                  <a:cubicBezTo>
                    <a:pt x="1527" y="2939"/>
                    <a:pt x="2912" y="3734"/>
                    <a:pt x="3861" y="4948"/>
                  </a:cubicBezTo>
                  <a:cubicBezTo>
                    <a:pt x="4331" y="4823"/>
                    <a:pt x="4810" y="4761"/>
                    <a:pt x="5287" y="4761"/>
                  </a:cubicBezTo>
                  <a:cubicBezTo>
                    <a:pt x="6338" y="4761"/>
                    <a:pt x="7378" y="5060"/>
                    <a:pt x="8281" y="5640"/>
                  </a:cubicBezTo>
                  <a:cubicBezTo>
                    <a:pt x="9112" y="2825"/>
                    <a:pt x="7002" y="0"/>
                    <a:pt x="40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48" name="Google Shape;3885;p48">
              <a:extLst>
                <a:ext uri="{FF2B5EF4-FFF2-40B4-BE49-F238E27FC236}">
                  <a16:creationId xmlns:a16="http://schemas.microsoft.com/office/drawing/2014/main" id="{7E2FBE22-9651-5A18-8C4B-58F0D4168C27}"/>
                </a:ext>
              </a:extLst>
            </p:cNvPr>
            <p:cNvSpPr/>
            <p:nvPr/>
          </p:nvSpPr>
          <p:spPr>
            <a:xfrm>
              <a:off x="2085525" y="3355200"/>
              <a:ext cx="481825" cy="290100"/>
            </a:xfrm>
            <a:custGeom>
              <a:avLst/>
              <a:gdLst/>
              <a:ahLst/>
              <a:cxnLst/>
              <a:rect l="l" t="t" r="r" b="b"/>
              <a:pathLst>
                <a:path w="19273" h="11604" extrusionOk="0">
                  <a:moveTo>
                    <a:pt x="8620" y="1"/>
                  </a:moveTo>
                  <a:cubicBezTo>
                    <a:pt x="8610" y="1"/>
                    <a:pt x="8599" y="1"/>
                    <a:pt x="8588" y="1"/>
                  </a:cubicBezTo>
                  <a:cubicBezTo>
                    <a:pt x="7468" y="4"/>
                    <a:pt x="6384" y="407"/>
                    <a:pt x="5535" y="1139"/>
                  </a:cubicBezTo>
                  <a:cubicBezTo>
                    <a:pt x="4818" y="1756"/>
                    <a:pt x="4288" y="2563"/>
                    <a:pt x="4005" y="3470"/>
                  </a:cubicBezTo>
                  <a:lnTo>
                    <a:pt x="3891" y="3470"/>
                  </a:lnTo>
                  <a:cubicBezTo>
                    <a:pt x="1747" y="3470"/>
                    <a:pt x="0" y="5295"/>
                    <a:pt x="0" y="7538"/>
                  </a:cubicBezTo>
                  <a:cubicBezTo>
                    <a:pt x="0" y="9781"/>
                    <a:pt x="1744" y="11603"/>
                    <a:pt x="3891" y="11603"/>
                  </a:cubicBezTo>
                  <a:lnTo>
                    <a:pt x="14798" y="11603"/>
                  </a:lnTo>
                  <a:cubicBezTo>
                    <a:pt x="17264" y="11603"/>
                    <a:pt x="19272" y="9504"/>
                    <a:pt x="19272" y="6924"/>
                  </a:cubicBezTo>
                  <a:cubicBezTo>
                    <a:pt x="19272" y="6044"/>
                    <a:pt x="19034" y="5180"/>
                    <a:pt x="18583" y="4427"/>
                  </a:cubicBezTo>
                  <a:cubicBezTo>
                    <a:pt x="18152" y="3705"/>
                    <a:pt x="17529" y="3118"/>
                    <a:pt x="16782" y="2726"/>
                  </a:cubicBezTo>
                  <a:cubicBezTo>
                    <a:pt x="16161" y="2403"/>
                    <a:pt x="15480" y="2241"/>
                    <a:pt x="14799" y="2241"/>
                  </a:cubicBezTo>
                  <a:cubicBezTo>
                    <a:pt x="14135" y="2241"/>
                    <a:pt x="13471" y="2394"/>
                    <a:pt x="12861" y="2702"/>
                  </a:cubicBezTo>
                  <a:cubicBezTo>
                    <a:pt x="12232" y="1443"/>
                    <a:pt x="11118" y="513"/>
                    <a:pt x="9784" y="157"/>
                  </a:cubicBezTo>
                  <a:cubicBezTo>
                    <a:pt x="9403" y="55"/>
                    <a:pt x="9013" y="1"/>
                    <a:pt x="86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749" name="Google Shape;3886;p48">
            <a:extLst>
              <a:ext uri="{FF2B5EF4-FFF2-40B4-BE49-F238E27FC236}">
                <a16:creationId xmlns:a16="http://schemas.microsoft.com/office/drawing/2014/main" id="{F4BFE1E5-613D-806C-B566-A19DBBC691A1}"/>
              </a:ext>
            </a:extLst>
          </p:cNvPr>
          <p:cNvSpPr/>
          <p:nvPr/>
        </p:nvSpPr>
        <p:spPr>
          <a:xfrm>
            <a:off x="7218602" y="2774590"/>
            <a:ext cx="425111" cy="255997"/>
          </a:xfrm>
          <a:custGeom>
            <a:avLst/>
            <a:gdLst/>
            <a:ahLst/>
            <a:cxnLst/>
            <a:rect l="l" t="t" r="r" b="b"/>
            <a:pathLst>
              <a:path w="19273" h="11606" extrusionOk="0">
                <a:moveTo>
                  <a:pt x="8589" y="0"/>
                </a:moveTo>
                <a:cubicBezTo>
                  <a:pt x="7469" y="3"/>
                  <a:pt x="6385" y="407"/>
                  <a:pt x="5536" y="1138"/>
                </a:cubicBezTo>
                <a:cubicBezTo>
                  <a:pt x="4819" y="1759"/>
                  <a:pt x="4289" y="2566"/>
                  <a:pt x="4006" y="3469"/>
                </a:cubicBezTo>
                <a:lnTo>
                  <a:pt x="3891" y="3469"/>
                </a:lnTo>
                <a:cubicBezTo>
                  <a:pt x="1747" y="3469"/>
                  <a:pt x="1" y="5294"/>
                  <a:pt x="1" y="7537"/>
                </a:cubicBezTo>
                <a:cubicBezTo>
                  <a:pt x="1" y="9781"/>
                  <a:pt x="1744" y="11605"/>
                  <a:pt x="3891" y="11605"/>
                </a:cubicBezTo>
                <a:lnTo>
                  <a:pt x="14798" y="11605"/>
                </a:lnTo>
                <a:cubicBezTo>
                  <a:pt x="17264" y="11605"/>
                  <a:pt x="19273" y="9507"/>
                  <a:pt x="19273" y="6923"/>
                </a:cubicBezTo>
                <a:cubicBezTo>
                  <a:pt x="19273" y="6044"/>
                  <a:pt x="19035" y="5182"/>
                  <a:pt x="18583" y="4430"/>
                </a:cubicBezTo>
                <a:cubicBezTo>
                  <a:pt x="18153" y="3707"/>
                  <a:pt x="17529" y="3117"/>
                  <a:pt x="16783" y="2728"/>
                </a:cubicBezTo>
                <a:cubicBezTo>
                  <a:pt x="16161" y="2404"/>
                  <a:pt x="15479" y="2243"/>
                  <a:pt x="14797" y="2243"/>
                </a:cubicBezTo>
                <a:cubicBezTo>
                  <a:pt x="14134" y="2243"/>
                  <a:pt x="13470" y="2395"/>
                  <a:pt x="12862" y="2701"/>
                </a:cubicBezTo>
                <a:cubicBezTo>
                  <a:pt x="12233" y="1442"/>
                  <a:pt x="11118" y="512"/>
                  <a:pt x="9784" y="157"/>
                </a:cubicBezTo>
                <a:cubicBezTo>
                  <a:pt x="9393" y="54"/>
                  <a:pt x="8992" y="0"/>
                  <a:pt x="8589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4750" name="Google Shape;3887;p48">
            <a:extLst>
              <a:ext uri="{FF2B5EF4-FFF2-40B4-BE49-F238E27FC236}">
                <a16:creationId xmlns:a16="http://schemas.microsoft.com/office/drawing/2014/main" id="{1F59483D-243C-9B65-4A3B-C502B3834A2D}"/>
              </a:ext>
            </a:extLst>
          </p:cNvPr>
          <p:cNvGrpSpPr/>
          <p:nvPr/>
        </p:nvGrpSpPr>
        <p:grpSpPr>
          <a:xfrm>
            <a:off x="7741845" y="2690173"/>
            <a:ext cx="426301" cy="425133"/>
            <a:chOff x="3270450" y="3213625"/>
            <a:chExt cx="483175" cy="481850"/>
          </a:xfrm>
          <a:solidFill>
            <a:srgbClr val="054B99"/>
          </a:solidFill>
        </p:grpSpPr>
        <p:sp>
          <p:nvSpPr>
            <p:cNvPr id="4751" name="Google Shape;3888;p48">
              <a:extLst>
                <a:ext uri="{FF2B5EF4-FFF2-40B4-BE49-F238E27FC236}">
                  <a16:creationId xmlns:a16="http://schemas.microsoft.com/office/drawing/2014/main" id="{905B38D1-DC4B-7FC5-45D5-18C222C5B4F5}"/>
                </a:ext>
              </a:extLst>
            </p:cNvPr>
            <p:cNvSpPr/>
            <p:nvPr/>
          </p:nvSpPr>
          <p:spPr>
            <a:xfrm>
              <a:off x="3392550" y="3335025"/>
              <a:ext cx="239050" cy="239050"/>
            </a:xfrm>
            <a:custGeom>
              <a:avLst/>
              <a:gdLst/>
              <a:ahLst/>
              <a:cxnLst/>
              <a:rect l="l" t="t" r="r" b="b"/>
              <a:pathLst>
                <a:path w="9562" h="9562" extrusionOk="0">
                  <a:moveTo>
                    <a:pt x="4782" y="1"/>
                  </a:moveTo>
                  <a:cubicBezTo>
                    <a:pt x="2142" y="1"/>
                    <a:pt x="1" y="2139"/>
                    <a:pt x="1" y="4780"/>
                  </a:cubicBezTo>
                  <a:cubicBezTo>
                    <a:pt x="1" y="7421"/>
                    <a:pt x="2142" y="9562"/>
                    <a:pt x="4782" y="9562"/>
                  </a:cubicBezTo>
                  <a:cubicBezTo>
                    <a:pt x="7420" y="9562"/>
                    <a:pt x="9561" y="7421"/>
                    <a:pt x="9561" y="4780"/>
                  </a:cubicBezTo>
                  <a:cubicBezTo>
                    <a:pt x="9561" y="2139"/>
                    <a:pt x="7420" y="1"/>
                    <a:pt x="47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52" name="Google Shape;3889;p48">
              <a:extLst>
                <a:ext uri="{FF2B5EF4-FFF2-40B4-BE49-F238E27FC236}">
                  <a16:creationId xmlns:a16="http://schemas.microsoft.com/office/drawing/2014/main" id="{6457FFC2-87A7-3B34-442E-F1F299E04CF6}"/>
                </a:ext>
              </a:extLst>
            </p:cNvPr>
            <p:cNvSpPr/>
            <p:nvPr/>
          </p:nvSpPr>
          <p:spPr>
            <a:xfrm>
              <a:off x="3270450" y="3213625"/>
              <a:ext cx="483175" cy="481850"/>
            </a:xfrm>
            <a:custGeom>
              <a:avLst/>
              <a:gdLst/>
              <a:ahLst/>
              <a:cxnLst/>
              <a:rect l="l" t="t" r="r" b="b"/>
              <a:pathLst>
                <a:path w="19327" h="19274" extrusionOk="0">
                  <a:moveTo>
                    <a:pt x="9666" y="3728"/>
                  </a:moveTo>
                  <a:cubicBezTo>
                    <a:pt x="12925" y="3728"/>
                    <a:pt x="15575" y="6378"/>
                    <a:pt x="15575" y="9636"/>
                  </a:cubicBezTo>
                  <a:cubicBezTo>
                    <a:pt x="15575" y="12894"/>
                    <a:pt x="12925" y="15547"/>
                    <a:pt x="9666" y="15547"/>
                  </a:cubicBezTo>
                  <a:cubicBezTo>
                    <a:pt x="6405" y="15547"/>
                    <a:pt x="3755" y="12894"/>
                    <a:pt x="3755" y="9636"/>
                  </a:cubicBezTo>
                  <a:cubicBezTo>
                    <a:pt x="3755" y="6378"/>
                    <a:pt x="6405" y="3728"/>
                    <a:pt x="9666" y="3728"/>
                  </a:cubicBezTo>
                  <a:close/>
                  <a:moveTo>
                    <a:pt x="9665" y="0"/>
                  </a:moveTo>
                  <a:cubicBezTo>
                    <a:pt x="9575" y="0"/>
                    <a:pt x="9484" y="22"/>
                    <a:pt x="9402" y="66"/>
                  </a:cubicBezTo>
                  <a:lnTo>
                    <a:pt x="7532" y="1054"/>
                  </a:lnTo>
                  <a:lnTo>
                    <a:pt x="5418" y="1054"/>
                  </a:lnTo>
                  <a:cubicBezTo>
                    <a:pt x="5231" y="1054"/>
                    <a:pt x="5056" y="1144"/>
                    <a:pt x="4954" y="1301"/>
                  </a:cubicBezTo>
                  <a:lnTo>
                    <a:pt x="3752" y="3053"/>
                  </a:lnTo>
                  <a:lnTo>
                    <a:pt x="1879" y="4041"/>
                  </a:lnTo>
                  <a:cubicBezTo>
                    <a:pt x="1717" y="4128"/>
                    <a:pt x="1605" y="4288"/>
                    <a:pt x="1584" y="4474"/>
                  </a:cubicBezTo>
                  <a:lnTo>
                    <a:pt x="1328" y="6588"/>
                  </a:lnTo>
                  <a:lnTo>
                    <a:pt x="127" y="8341"/>
                  </a:lnTo>
                  <a:cubicBezTo>
                    <a:pt x="24" y="8491"/>
                    <a:pt x="0" y="8687"/>
                    <a:pt x="67" y="8859"/>
                  </a:cubicBezTo>
                  <a:lnTo>
                    <a:pt x="816" y="10852"/>
                  </a:lnTo>
                  <a:lnTo>
                    <a:pt x="560" y="12966"/>
                  </a:lnTo>
                  <a:cubicBezTo>
                    <a:pt x="536" y="13150"/>
                    <a:pt x="606" y="13334"/>
                    <a:pt x="744" y="13457"/>
                  </a:cubicBezTo>
                  <a:lnTo>
                    <a:pt x="2325" y="14869"/>
                  </a:lnTo>
                  <a:lnTo>
                    <a:pt x="3075" y="16860"/>
                  </a:lnTo>
                  <a:cubicBezTo>
                    <a:pt x="3141" y="17034"/>
                    <a:pt x="3289" y="17164"/>
                    <a:pt x="3466" y="17209"/>
                  </a:cubicBezTo>
                  <a:lnTo>
                    <a:pt x="5520" y="17718"/>
                  </a:lnTo>
                  <a:lnTo>
                    <a:pt x="7101" y="19130"/>
                  </a:lnTo>
                  <a:cubicBezTo>
                    <a:pt x="7205" y="19223"/>
                    <a:pt x="7340" y="19273"/>
                    <a:pt x="7477" y="19273"/>
                  </a:cubicBezTo>
                  <a:cubicBezTo>
                    <a:pt x="7523" y="19273"/>
                    <a:pt x="7568" y="19268"/>
                    <a:pt x="7613" y="19257"/>
                  </a:cubicBezTo>
                  <a:lnTo>
                    <a:pt x="9666" y="18745"/>
                  </a:lnTo>
                  <a:lnTo>
                    <a:pt x="11717" y="19254"/>
                  </a:lnTo>
                  <a:cubicBezTo>
                    <a:pt x="11759" y="19266"/>
                    <a:pt x="11807" y="19272"/>
                    <a:pt x="11853" y="19272"/>
                  </a:cubicBezTo>
                  <a:cubicBezTo>
                    <a:pt x="11991" y="19272"/>
                    <a:pt x="12124" y="19221"/>
                    <a:pt x="12229" y="19127"/>
                  </a:cubicBezTo>
                  <a:lnTo>
                    <a:pt x="13810" y="17715"/>
                  </a:lnTo>
                  <a:lnTo>
                    <a:pt x="15861" y="17206"/>
                  </a:lnTo>
                  <a:cubicBezTo>
                    <a:pt x="16041" y="17161"/>
                    <a:pt x="16186" y="17031"/>
                    <a:pt x="16252" y="16857"/>
                  </a:cubicBezTo>
                  <a:lnTo>
                    <a:pt x="17002" y="14866"/>
                  </a:lnTo>
                  <a:lnTo>
                    <a:pt x="18583" y="13454"/>
                  </a:lnTo>
                  <a:cubicBezTo>
                    <a:pt x="18721" y="13331"/>
                    <a:pt x="18791" y="13147"/>
                    <a:pt x="18766" y="12963"/>
                  </a:cubicBezTo>
                  <a:lnTo>
                    <a:pt x="18514" y="10849"/>
                  </a:lnTo>
                  <a:lnTo>
                    <a:pt x="19263" y="8856"/>
                  </a:lnTo>
                  <a:cubicBezTo>
                    <a:pt x="19327" y="8684"/>
                    <a:pt x="19306" y="8491"/>
                    <a:pt x="19200" y="8338"/>
                  </a:cubicBezTo>
                  <a:lnTo>
                    <a:pt x="18002" y="6588"/>
                  </a:lnTo>
                  <a:lnTo>
                    <a:pt x="17746" y="4471"/>
                  </a:lnTo>
                  <a:cubicBezTo>
                    <a:pt x="17725" y="4288"/>
                    <a:pt x="17613" y="4128"/>
                    <a:pt x="17451" y="4041"/>
                  </a:cubicBezTo>
                  <a:lnTo>
                    <a:pt x="15578" y="3050"/>
                  </a:lnTo>
                  <a:lnTo>
                    <a:pt x="14379" y="1298"/>
                  </a:lnTo>
                  <a:cubicBezTo>
                    <a:pt x="14274" y="1144"/>
                    <a:pt x="14099" y="1054"/>
                    <a:pt x="13912" y="1054"/>
                  </a:cubicBezTo>
                  <a:lnTo>
                    <a:pt x="11798" y="1054"/>
                  </a:lnTo>
                  <a:lnTo>
                    <a:pt x="9928" y="66"/>
                  </a:lnTo>
                  <a:cubicBezTo>
                    <a:pt x="9846" y="22"/>
                    <a:pt x="9755" y="0"/>
                    <a:pt x="96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753" name="Google Shape;3890;p48">
            <a:extLst>
              <a:ext uri="{FF2B5EF4-FFF2-40B4-BE49-F238E27FC236}">
                <a16:creationId xmlns:a16="http://schemas.microsoft.com/office/drawing/2014/main" id="{ED7E204A-CBDC-8076-158C-70BF73FA9D36}"/>
              </a:ext>
            </a:extLst>
          </p:cNvPr>
          <p:cNvGrpSpPr/>
          <p:nvPr/>
        </p:nvGrpSpPr>
        <p:grpSpPr>
          <a:xfrm>
            <a:off x="8367467" y="2690184"/>
            <a:ext cx="211684" cy="425111"/>
            <a:chOff x="3984950" y="3213600"/>
            <a:chExt cx="239925" cy="481825"/>
          </a:xfrm>
          <a:solidFill>
            <a:srgbClr val="054B99"/>
          </a:solidFill>
        </p:grpSpPr>
        <p:sp>
          <p:nvSpPr>
            <p:cNvPr id="4754" name="Google Shape;3891;p48">
              <a:extLst>
                <a:ext uri="{FF2B5EF4-FFF2-40B4-BE49-F238E27FC236}">
                  <a16:creationId xmlns:a16="http://schemas.microsoft.com/office/drawing/2014/main" id="{406BDB8D-3158-D195-6420-C54E8AA63B05}"/>
                </a:ext>
              </a:extLst>
            </p:cNvPr>
            <p:cNvSpPr/>
            <p:nvPr/>
          </p:nvSpPr>
          <p:spPr>
            <a:xfrm>
              <a:off x="3984950" y="3213600"/>
              <a:ext cx="239925" cy="481825"/>
            </a:xfrm>
            <a:custGeom>
              <a:avLst/>
              <a:gdLst/>
              <a:ahLst/>
              <a:cxnLst/>
              <a:rect l="l" t="t" r="r" b="b"/>
              <a:pathLst>
                <a:path w="9597" h="19273" extrusionOk="0">
                  <a:moveTo>
                    <a:pt x="4800" y="3355"/>
                  </a:moveTo>
                  <a:cubicBezTo>
                    <a:pt x="5110" y="3355"/>
                    <a:pt x="5363" y="3608"/>
                    <a:pt x="5363" y="3918"/>
                  </a:cubicBezTo>
                  <a:lnTo>
                    <a:pt x="5363" y="12121"/>
                  </a:lnTo>
                  <a:cubicBezTo>
                    <a:pt x="6556" y="12407"/>
                    <a:pt x="7345" y="13542"/>
                    <a:pt x="7203" y="14759"/>
                  </a:cubicBezTo>
                  <a:cubicBezTo>
                    <a:pt x="7059" y="15978"/>
                    <a:pt x="6026" y="16897"/>
                    <a:pt x="4800" y="16897"/>
                  </a:cubicBezTo>
                  <a:cubicBezTo>
                    <a:pt x="3571" y="16897"/>
                    <a:pt x="2539" y="15978"/>
                    <a:pt x="2394" y="14759"/>
                  </a:cubicBezTo>
                  <a:cubicBezTo>
                    <a:pt x="2253" y="13542"/>
                    <a:pt x="3042" y="12407"/>
                    <a:pt x="4234" y="12121"/>
                  </a:cubicBezTo>
                  <a:lnTo>
                    <a:pt x="4234" y="3918"/>
                  </a:lnTo>
                  <a:cubicBezTo>
                    <a:pt x="4234" y="3608"/>
                    <a:pt x="4487" y="3355"/>
                    <a:pt x="4800" y="3355"/>
                  </a:cubicBezTo>
                  <a:close/>
                  <a:moveTo>
                    <a:pt x="4800" y="1"/>
                  </a:moveTo>
                  <a:cubicBezTo>
                    <a:pt x="3219" y="1"/>
                    <a:pt x="1939" y="1281"/>
                    <a:pt x="1939" y="2861"/>
                  </a:cubicBezTo>
                  <a:lnTo>
                    <a:pt x="1939" y="10567"/>
                  </a:lnTo>
                  <a:cubicBezTo>
                    <a:pt x="723" y="11501"/>
                    <a:pt x="9" y="12943"/>
                    <a:pt x="0" y="14476"/>
                  </a:cubicBezTo>
                  <a:cubicBezTo>
                    <a:pt x="0" y="17123"/>
                    <a:pt x="2150" y="19273"/>
                    <a:pt x="4800" y="19273"/>
                  </a:cubicBezTo>
                  <a:cubicBezTo>
                    <a:pt x="7450" y="19273"/>
                    <a:pt x="9597" y="17123"/>
                    <a:pt x="9597" y="14476"/>
                  </a:cubicBezTo>
                  <a:cubicBezTo>
                    <a:pt x="9597" y="13651"/>
                    <a:pt x="9395" y="12844"/>
                    <a:pt x="9007" y="12118"/>
                  </a:cubicBezTo>
                  <a:cubicBezTo>
                    <a:pt x="8679" y="11510"/>
                    <a:pt x="8221" y="10980"/>
                    <a:pt x="7664" y="10567"/>
                  </a:cubicBezTo>
                  <a:lnTo>
                    <a:pt x="7661" y="2861"/>
                  </a:lnTo>
                  <a:cubicBezTo>
                    <a:pt x="7661" y="1281"/>
                    <a:pt x="6378" y="1"/>
                    <a:pt x="48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55" name="Google Shape;3892;p48">
              <a:extLst>
                <a:ext uri="{FF2B5EF4-FFF2-40B4-BE49-F238E27FC236}">
                  <a16:creationId xmlns:a16="http://schemas.microsoft.com/office/drawing/2014/main" id="{535CEE1F-657C-945D-1ABF-05C3CAF9E426}"/>
                </a:ext>
              </a:extLst>
            </p:cNvPr>
            <p:cNvSpPr/>
            <p:nvPr/>
          </p:nvSpPr>
          <p:spPr>
            <a:xfrm>
              <a:off x="4072650" y="3543175"/>
              <a:ext cx="64525" cy="64625"/>
            </a:xfrm>
            <a:custGeom>
              <a:avLst/>
              <a:gdLst/>
              <a:ahLst/>
              <a:cxnLst/>
              <a:rect l="l" t="t" r="r" b="b"/>
              <a:pathLst>
                <a:path w="2581" h="2585" extrusionOk="0">
                  <a:moveTo>
                    <a:pt x="1292" y="1"/>
                  </a:moveTo>
                  <a:cubicBezTo>
                    <a:pt x="578" y="1"/>
                    <a:pt x="0" y="579"/>
                    <a:pt x="0" y="1293"/>
                  </a:cubicBezTo>
                  <a:cubicBezTo>
                    <a:pt x="0" y="2006"/>
                    <a:pt x="578" y="2585"/>
                    <a:pt x="1292" y="2585"/>
                  </a:cubicBezTo>
                  <a:cubicBezTo>
                    <a:pt x="2003" y="2585"/>
                    <a:pt x="2581" y="2006"/>
                    <a:pt x="2581" y="1293"/>
                  </a:cubicBezTo>
                  <a:cubicBezTo>
                    <a:pt x="2581" y="579"/>
                    <a:pt x="2003" y="1"/>
                    <a:pt x="12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756" name="Google Shape;3893;p48">
            <a:extLst>
              <a:ext uri="{FF2B5EF4-FFF2-40B4-BE49-F238E27FC236}">
                <a16:creationId xmlns:a16="http://schemas.microsoft.com/office/drawing/2014/main" id="{E8203447-486B-41A9-B1F7-AA535A7963B9}"/>
              </a:ext>
            </a:extLst>
          </p:cNvPr>
          <p:cNvSpPr/>
          <p:nvPr/>
        </p:nvSpPr>
        <p:spPr>
          <a:xfrm>
            <a:off x="8791442" y="2690039"/>
            <a:ext cx="425177" cy="425111"/>
          </a:xfrm>
          <a:custGeom>
            <a:avLst/>
            <a:gdLst/>
            <a:ahLst/>
            <a:cxnLst/>
            <a:rect l="l" t="t" r="r" b="b"/>
            <a:pathLst>
              <a:path w="19276" h="19273" extrusionOk="0">
                <a:moveTo>
                  <a:pt x="9640" y="5686"/>
                </a:moveTo>
                <a:cubicBezTo>
                  <a:pt x="11236" y="5686"/>
                  <a:pt x="12678" y="6647"/>
                  <a:pt x="13289" y="8125"/>
                </a:cubicBezTo>
                <a:cubicBezTo>
                  <a:pt x="13901" y="9601"/>
                  <a:pt x="13563" y="11302"/>
                  <a:pt x="12434" y="12431"/>
                </a:cubicBezTo>
                <a:cubicBezTo>
                  <a:pt x="11676" y="13187"/>
                  <a:pt x="10664" y="13590"/>
                  <a:pt x="9635" y="13590"/>
                </a:cubicBezTo>
                <a:cubicBezTo>
                  <a:pt x="9126" y="13590"/>
                  <a:pt x="8614" y="13491"/>
                  <a:pt x="8125" y="13289"/>
                </a:cubicBezTo>
                <a:cubicBezTo>
                  <a:pt x="6649" y="12675"/>
                  <a:pt x="5686" y="11236"/>
                  <a:pt x="5686" y="9637"/>
                </a:cubicBezTo>
                <a:cubicBezTo>
                  <a:pt x="5689" y="7454"/>
                  <a:pt x="7457" y="5686"/>
                  <a:pt x="9640" y="5686"/>
                </a:cubicBezTo>
                <a:close/>
                <a:moveTo>
                  <a:pt x="9640" y="1"/>
                </a:moveTo>
                <a:cubicBezTo>
                  <a:pt x="8297" y="1"/>
                  <a:pt x="7068" y="748"/>
                  <a:pt x="6451" y="1940"/>
                </a:cubicBezTo>
                <a:cubicBezTo>
                  <a:pt x="6093" y="1826"/>
                  <a:pt x="5726" y="1771"/>
                  <a:pt x="5363" y="1771"/>
                </a:cubicBezTo>
                <a:cubicBezTo>
                  <a:pt x="4425" y="1771"/>
                  <a:pt x="3509" y="2139"/>
                  <a:pt x="2825" y="2822"/>
                </a:cubicBezTo>
                <a:cubicBezTo>
                  <a:pt x="1877" y="3771"/>
                  <a:pt x="1536" y="5168"/>
                  <a:pt x="1940" y="6448"/>
                </a:cubicBezTo>
                <a:cubicBezTo>
                  <a:pt x="750" y="7065"/>
                  <a:pt x="1" y="8297"/>
                  <a:pt x="1" y="9637"/>
                </a:cubicBezTo>
                <a:cubicBezTo>
                  <a:pt x="1" y="10977"/>
                  <a:pt x="750" y="12208"/>
                  <a:pt x="1940" y="12826"/>
                </a:cubicBezTo>
                <a:cubicBezTo>
                  <a:pt x="1536" y="14105"/>
                  <a:pt x="1877" y="15503"/>
                  <a:pt x="2825" y="16451"/>
                </a:cubicBezTo>
                <a:cubicBezTo>
                  <a:pt x="3510" y="17136"/>
                  <a:pt x="4428" y="17504"/>
                  <a:pt x="5367" y="17504"/>
                </a:cubicBezTo>
                <a:cubicBezTo>
                  <a:pt x="5729" y="17504"/>
                  <a:pt x="6095" y="17449"/>
                  <a:pt x="6451" y="17337"/>
                </a:cubicBezTo>
                <a:cubicBezTo>
                  <a:pt x="7068" y="18526"/>
                  <a:pt x="8297" y="19273"/>
                  <a:pt x="9640" y="19273"/>
                </a:cubicBezTo>
                <a:cubicBezTo>
                  <a:pt x="10980" y="19273"/>
                  <a:pt x="12208" y="18526"/>
                  <a:pt x="12826" y="17337"/>
                </a:cubicBezTo>
                <a:cubicBezTo>
                  <a:pt x="13182" y="17449"/>
                  <a:pt x="13547" y="17504"/>
                  <a:pt x="13909" y="17504"/>
                </a:cubicBezTo>
                <a:cubicBezTo>
                  <a:pt x="14848" y="17504"/>
                  <a:pt x="15767" y="17136"/>
                  <a:pt x="16451" y="16451"/>
                </a:cubicBezTo>
                <a:cubicBezTo>
                  <a:pt x="17400" y="15503"/>
                  <a:pt x="17740" y="14105"/>
                  <a:pt x="17336" y="12826"/>
                </a:cubicBezTo>
                <a:cubicBezTo>
                  <a:pt x="18526" y="12208"/>
                  <a:pt x="19276" y="10977"/>
                  <a:pt x="19276" y="9637"/>
                </a:cubicBezTo>
                <a:cubicBezTo>
                  <a:pt x="19276" y="8297"/>
                  <a:pt x="18526" y="7065"/>
                  <a:pt x="17336" y="6448"/>
                </a:cubicBezTo>
                <a:cubicBezTo>
                  <a:pt x="17740" y="5168"/>
                  <a:pt x="17400" y="3771"/>
                  <a:pt x="16451" y="2822"/>
                </a:cubicBezTo>
                <a:cubicBezTo>
                  <a:pt x="15768" y="2139"/>
                  <a:pt x="14851" y="1771"/>
                  <a:pt x="13914" y="1771"/>
                </a:cubicBezTo>
                <a:cubicBezTo>
                  <a:pt x="13550" y="1771"/>
                  <a:pt x="13183" y="1826"/>
                  <a:pt x="12826" y="1940"/>
                </a:cubicBezTo>
                <a:cubicBezTo>
                  <a:pt x="12208" y="748"/>
                  <a:pt x="10980" y="1"/>
                  <a:pt x="9640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4757" name="Google Shape;3894;p48">
            <a:extLst>
              <a:ext uri="{FF2B5EF4-FFF2-40B4-BE49-F238E27FC236}">
                <a16:creationId xmlns:a16="http://schemas.microsoft.com/office/drawing/2014/main" id="{6CB02D41-46E3-5EB5-C841-B610E6695F95}"/>
              </a:ext>
            </a:extLst>
          </p:cNvPr>
          <p:cNvSpPr/>
          <p:nvPr/>
        </p:nvSpPr>
        <p:spPr>
          <a:xfrm>
            <a:off x="9323916" y="2714917"/>
            <a:ext cx="425111" cy="375348"/>
          </a:xfrm>
          <a:custGeom>
            <a:avLst/>
            <a:gdLst/>
            <a:ahLst/>
            <a:cxnLst/>
            <a:rect l="l" t="t" r="r" b="b"/>
            <a:pathLst>
              <a:path w="19273" h="17017" extrusionOk="0">
                <a:moveTo>
                  <a:pt x="5119" y="1"/>
                </a:moveTo>
                <a:cubicBezTo>
                  <a:pt x="2198" y="1"/>
                  <a:pt x="0" y="2389"/>
                  <a:pt x="0" y="5554"/>
                </a:cubicBezTo>
                <a:cubicBezTo>
                  <a:pt x="0" y="8974"/>
                  <a:pt x="2744" y="11311"/>
                  <a:pt x="6902" y="14855"/>
                </a:cubicBezTo>
                <a:cubicBezTo>
                  <a:pt x="7607" y="15458"/>
                  <a:pt x="8408" y="16138"/>
                  <a:pt x="9239" y="16867"/>
                </a:cubicBezTo>
                <a:cubicBezTo>
                  <a:pt x="9352" y="16966"/>
                  <a:pt x="9493" y="17016"/>
                  <a:pt x="9635" y="17016"/>
                </a:cubicBezTo>
                <a:cubicBezTo>
                  <a:pt x="9776" y="17016"/>
                  <a:pt x="9918" y="16966"/>
                  <a:pt x="10031" y="16867"/>
                </a:cubicBezTo>
                <a:cubicBezTo>
                  <a:pt x="10862" y="16138"/>
                  <a:pt x="11663" y="15458"/>
                  <a:pt x="12370" y="14855"/>
                </a:cubicBezTo>
                <a:cubicBezTo>
                  <a:pt x="16526" y="11314"/>
                  <a:pt x="19272" y="8974"/>
                  <a:pt x="19272" y="5554"/>
                </a:cubicBezTo>
                <a:cubicBezTo>
                  <a:pt x="19272" y="2389"/>
                  <a:pt x="17071" y="1"/>
                  <a:pt x="14153" y="1"/>
                </a:cubicBezTo>
                <a:cubicBezTo>
                  <a:pt x="13105" y="1"/>
                  <a:pt x="12148" y="332"/>
                  <a:pt x="11301" y="986"/>
                </a:cubicBezTo>
                <a:cubicBezTo>
                  <a:pt x="10491" y="1612"/>
                  <a:pt x="9952" y="2410"/>
                  <a:pt x="9636" y="2991"/>
                </a:cubicBezTo>
                <a:cubicBezTo>
                  <a:pt x="9317" y="2410"/>
                  <a:pt x="8778" y="1612"/>
                  <a:pt x="7968" y="986"/>
                </a:cubicBezTo>
                <a:cubicBezTo>
                  <a:pt x="7122" y="332"/>
                  <a:pt x="6164" y="1"/>
                  <a:pt x="5119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4758" name="Google Shape;3895;p48">
            <a:extLst>
              <a:ext uri="{FF2B5EF4-FFF2-40B4-BE49-F238E27FC236}">
                <a16:creationId xmlns:a16="http://schemas.microsoft.com/office/drawing/2014/main" id="{0149F37D-076B-FD19-3A14-114B7FA39D7F}"/>
              </a:ext>
            </a:extLst>
          </p:cNvPr>
          <p:cNvGrpSpPr/>
          <p:nvPr/>
        </p:nvGrpSpPr>
        <p:grpSpPr>
          <a:xfrm>
            <a:off x="9831398" y="2727385"/>
            <a:ext cx="445117" cy="350711"/>
            <a:chOff x="5629975" y="3255775"/>
            <a:chExt cx="504500" cy="397500"/>
          </a:xfrm>
          <a:solidFill>
            <a:srgbClr val="054B99"/>
          </a:solidFill>
        </p:grpSpPr>
        <p:sp>
          <p:nvSpPr>
            <p:cNvPr id="4759" name="Google Shape;3896;p48">
              <a:extLst>
                <a:ext uri="{FF2B5EF4-FFF2-40B4-BE49-F238E27FC236}">
                  <a16:creationId xmlns:a16="http://schemas.microsoft.com/office/drawing/2014/main" id="{CD003A79-B940-0BA0-0F4C-A16C2F514C89}"/>
                </a:ext>
              </a:extLst>
            </p:cNvPr>
            <p:cNvSpPr/>
            <p:nvPr/>
          </p:nvSpPr>
          <p:spPr>
            <a:xfrm>
              <a:off x="575637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3"/>
                    <a:pt x="2259" y="5736"/>
                  </a:cubicBezTo>
                  <a:cubicBezTo>
                    <a:pt x="3506" y="5733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60" name="Google Shape;3897;p48">
              <a:extLst>
                <a:ext uri="{FF2B5EF4-FFF2-40B4-BE49-F238E27FC236}">
                  <a16:creationId xmlns:a16="http://schemas.microsoft.com/office/drawing/2014/main" id="{24C87DFF-B5ED-6B71-5E6F-96AC1817CE0E}"/>
                </a:ext>
              </a:extLst>
            </p:cNvPr>
            <p:cNvSpPr/>
            <p:nvPr/>
          </p:nvSpPr>
          <p:spPr>
            <a:xfrm>
              <a:off x="5629975" y="3374400"/>
              <a:ext cx="140575" cy="136175"/>
            </a:xfrm>
            <a:custGeom>
              <a:avLst/>
              <a:gdLst/>
              <a:ahLst/>
              <a:cxnLst/>
              <a:rect l="l" t="t" r="r" b="b"/>
              <a:pathLst>
                <a:path w="5623" h="5447" extrusionOk="0">
                  <a:moveTo>
                    <a:pt x="1951" y="0"/>
                  </a:moveTo>
                  <a:cubicBezTo>
                    <a:pt x="1711" y="0"/>
                    <a:pt x="1480" y="53"/>
                    <a:pt x="1269" y="175"/>
                  </a:cubicBezTo>
                  <a:cubicBezTo>
                    <a:pt x="1" y="907"/>
                    <a:pt x="582" y="3443"/>
                    <a:pt x="1088" y="4316"/>
                  </a:cubicBezTo>
                  <a:cubicBezTo>
                    <a:pt x="1506" y="5041"/>
                    <a:pt x="2265" y="5447"/>
                    <a:pt x="3045" y="5447"/>
                  </a:cubicBezTo>
                  <a:cubicBezTo>
                    <a:pt x="3428" y="5447"/>
                    <a:pt x="3816" y="5349"/>
                    <a:pt x="4172" y="5144"/>
                  </a:cubicBezTo>
                  <a:cubicBezTo>
                    <a:pt x="5253" y="4521"/>
                    <a:pt x="5623" y="3138"/>
                    <a:pt x="5000" y="2057"/>
                  </a:cubicBezTo>
                  <a:cubicBezTo>
                    <a:pt x="4578" y="1330"/>
                    <a:pt x="3149" y="0"/>
                    <a:pt x="19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61" name="Google Shape;3898;p48">
              <a:extLst>
                <a:ext uri="{FF2B5EF4-FFF2-40B4-BE49-F238E27FC236}">
                  <a16:creationId xmlns:a16="http://schemas.microsoft.com/office/drawing/2014/main" id="{DEC66293-4144-8D66-DE4F-7D5FD4B640DD}"/>
                </a:ext>
              </a:extLst>
            </p:cNvPr>
            <p:cNvSpPr/>
            <p:nvPr/>
          </p:nvSpPr>
          <p:spPr>
            <a:xfrm>
              <a:off x="589752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6"/>
                    <a:pt x="2259" y="5736"/>
                  </a:cubicBezTo>
                  <a:cubicBezTo>
                    <a:pt x="3506" y="5736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62" name="Google Shape;3899;p48">
              <a:extLst>
                <a:ext uri="{FF2B5EF4-FFF2-40B4-BE49-F238E27FC236}">
                  <a16:creationId xmlns:a16="http://schemas.microsoft.com/office/drawing/2014/main" id="{64B8FA54-125B-156B-6046-0BAC8661FD74}"/>
                </a:ext>
              </a:extLst>
            </p:cNvPr>
            <p:cNvSpPr/>
            <p:nvPr/>
          </p:nvSpPr>
          <p:spPr>
            <a:xfrm>
              <a:off x="5996075" y="3373900"/>
              <a:ext cx="138400" cy="136200"/>
            </a:xfrm>
            <a:custGeom>
              <a:avLst/>
              <a:gdLst/>
              <a:ahLst/>
              <a:cxnLst/>
              <a:rect l="l" t="t" r="r" b="b"/>
              <a:pathLst>
                <a:path w="5536" h="5448" extrusionOk="0">
                  <a:moveTo>
                    <a:pt x="3670" y="1"/>
                  </a:moveTo>
                  <a:cubicBezTo>
                    <a:pt x="2471" y="1"/>
                    <a:pt x="1045" y="1330"/>
                    <a:pt x="624" y="2059"/>
                  </a:cubicBezTo>
                  <a:cubicBezTo>
                    <a:pt x="1" y="3137"/>
                    <a:pt x="371" y="4523"/>
                    <a:pt x="1452" y="5146"/>
                  </a:cubicBezTo>
                  <a:cubicBezTo>
                    <a:pt x="1808" y="5351"/>
                    <a:pt x="2199" y="5448"/>
                    <a:pt x="2586" y="5448"/>
                  </a:cubicBezTo>
                  <a:cubicBezTo>
                    <a:pt x="3381" y="5448"/>
                    <a:pt x="4158" y="5039"/>
                    <a:pt x="4575" y="4318"/>
                  </a:cubicBezTo>
                  <a:cubicBezTo>
                    <a:pt x="5168" y="3288"/>
                    <a:pt x="5535" y="858"/>
                    <a:pt x="4355" y="177"/>
                  </a:cubicBezTo>
                  <a:cubicBezTo>
                    <a:pt x="4142" y="54"/>
                    <a:pt x="3911" y="1"/>
                    <a:pt x="3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63" name="Google Shape;3900;p48">
              <a:extLst>
                <a:ext uri="{FF2B5EF4-FFF2-40B4-BE49-F238E27FC236}">
                  <a16:creationId xmlns:a16="http://schemas.microsoft.com/office/drawing/2014/main" id="{F693BD6B-6EAB-F5A2-05F6-98D0C9852ABB}"/>
                </a:ext>
              </a:extLst>
            </p:cNvPr>
            <p:cNvSpPr/>
            <p:nvPr/>
          </p:nvSpPr>
          <p:spPr>
            <a:xfrm>
              <a:off x="5728150" y="3427400"/>
              <a:ext cx="310575" cy="225875"/>
            </a:xfrm>
            <a:custGeom>
              <a:avLst/>
              <a:gdLst/>
              <a:ahLst/>
              <a:cxnLst/>
              <a:rect l="l" t="t" r="r" b="b"/>
              <a:pathLst>
                <a:path w="12423" h="9035" extrusionOk="0">
                  <a:moveTo>
                    <a:pt x="6213" y="1"/>
                  </a:moveTo>
                  <a:cubicBezTo>
                    <a:pt x="5234" y="1"/>
                    <a:pt x="2259" y="1"/>
                    <a:pt x="2259" y="2822"/>
                  </a:cubicBezTo>
                  <a:lnTo>
                    <a:pt x="2259" y="3147"/>
                  </a:lnTo>
                  <a:cubicBezTo>
                    <a:pt x="2259" y="3376"/>
                    <a:pt x="2121" y="3584"/>
                    <a:pt x="1907" y="3671"/>
                  </a:cubicBezTo>
                  <a:cubicBezTo>
                    <a:pt x="750" y="4144"/>
                    <a:pt x="1" y="5141"/>
                    <a:pt x="1" y="6210"/>
                  </a:cubicBezTo>
                  <a:cubicBezTo>
                    <a:pt x="1" y="7767"/>
                    <a:pt x="1521" y="9034"/>
                    <a:pt x="3388" y="9034"/>
                  </a:cubicBezTo>
                  <a:cubicBezTo>
                    <a:pt x="3400" y="9035"/>
                    <a:pt x="3413" y="9035"/>
                    <a:pt x="3425" y="9035"/>
                  </a:cubicBezTo>
                  <a:cubicBezTo>
                    <a:pt x="3753" y="9035"/>
                    <a:pt x="4081" y="8995"/>
                    <a:pt x="4400" y="8917"/>
                  </a:cubicBezTo>
                  <a:cubicBezTo>
                    <a:pt x="4995" y="8766"/>
                    <a:pt x="5604" y="8691"/>
                    <a:pt x="6213" y="8691"/>
                  </a:cubicBezTo>
                  <a:cubicBezTo>
                    <a:pt x="6823" y="8691"/>
                    <a:pt x="7432" y="8766"/>
                    <a:pt x="8029" y="8917"/>
                  </a:cubicBezTo>
                  <a:cubicBezTo>
                    <a:pt x="8345" y="8995"/>
                    <a:pt x="8670" y="9035"/>
                    <a:pt x="8998" y="9035"/>
                  </a:cubicBezTo>
                  <a:cubicBezTo>
                    <a:pt x="9010" y="9035"/>
                    <a:pt x="9022" y="9035"/>
                    <a:pt x="9034" y="9034"/>
                  </a:cubicBezTo>
                  <a:cubicBezTo>
                    <a:pt x="10901" y="9034"/>
                    <a:pt x="12422" y="7767"/>
                    <a:pt x="12422" y="6210"/>
                  </a:cubicBezTo>
                  <a:cubicBezTo>
                    <a:pt x="12422" y="5138"/>
                    <a:pt x="11675" y="4141"/>
                    <a:pt x="10516" y="3671"/>
                  </a:cubicBezTo>
                  <a:cubicBezTo>
                    <a:pt x="10302" y="3584"/>
                    <a:pt x="10164" y="3376"/>
                    <a:pt x="10164" y="3147"/>
                  </a:cubicBezTo>
                  <a:lnTo>
                    <a:pt x="10164" y="2822"/>
                  </a:lnTo>
                  <a:cubicBezTo>
                    <a:pt x="10164" y="1"/>
                    <a:pt x="7191" y="1"/>
                    <a:pt x="62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764" name="Google Shape;3901;p48">
            <a:extLst>
              <a:ext uri="{FF2B5EF4-FFF2-40B4-BE49-F238E27FC236}">
                <a16:creationId xmlns:a16="http://schemas.microsoft.com/office/drawing/2014/main" id="{978C6062-2DE9-5C3D-C7C4-EC40251152E5}"/>
              </a:ext>
            </a:extLst>
          </p:cNvPr>
          <p:cNvGrpSpPr/>
          <p:nvPr/>
        </p:nvGrpSpPr>
        <p:grpSpPr>
          <a:xfrm>
            <a:off x="10366795" y="2727518"/>
            <a:ext cx="426367" cy="350446"/>
            <a:chOff x="6234950" y="3255925"/>
            <a:chExt cx="483250" cy="397200"/>
          </a:xfrm>
          <a:solidFill>
            <a:srgbClr val="054B99"/>
          </a:solidFill>
        </p:grpSpPr>
        <p:sp>
          <p:nvSpPr>
            <p:cNvPr id="4765" name="Google Shape;3902;p48">
              <a:extLst>
                <a:ext uri="{FF2B5EF4-FFF2-40B4-BE49-F238E27FC236}">
                  <a16:creationId xmlns:a16="http://schemas.microsoft.com/office/drawing/2014/main" id="{8B9714D6-5E16-4A1D-BE24-626E147B34E4}"/>
                </a:ext>
              </a:extLst>
            </p:cNvPr>
            <p:cNvSpPr/>
            <p:nvPr/>
          </p:nvSpPr>
          <p:spPr>
            <a:xfrm>
              <a:off x="6444675" y="3255925"/>
              <a:ext cx="128300" cy="90200"/>
            </a:xfrm>
            <a:custGeom>
              <a:avLst/>
              <a:gdLst/>
              <a:ahLst/>
              <a:cxnLst/>
              <a:rect l="l" t="t" r="r" b="b"/>
              <a:pathLst>
                <a:path w="5132" h="3608" extrusionOk="0">
                  <a:moveTo>
                    <a:pt x="567" y="0"/>
                  </a:moveTo>
                  <a:cubicBezTo>
                    <a:pt x="254" y="0"/>
                    <a:pt x="1" y="253"/>
                    <a:pt x="1" y="563"/>
                  </a:cubicBezTo>
                  <a:cubicBezTo>
                    <a:pt x="7" y="1662"/>
                    <a:pt x="368" y="2731"/>
                    <a:pt x="1034" y="3608"/>
                  </a:cubicBezTo>
                  <a:cubicBezTo>
                    <a:pt x="2097" y="3138"/>
                    <a:pt x="3325" y="2864"/>
                    <a:pt x="5014" y="2864"/>
                  </a:cubicBezTo>
                  <a:cubicBezTo>
                    <a:pt x="5054" y="2864"/>
                    <a:pt x="5093" y="2873"/>
                    <a:pt x="5132" y="2873"/>
                  </a:cubicBezTo>
                  <a:cubicBezTo>
                    <a:pt x="4289" y="1117"/>
                    <a:pt x="2515" y="0"/>
                    <a:pt x="5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66" name="Google Shape;3903;p48">
              <a:extLst>
                <a:ext uri="{FF2B5EF4-FFF2-40B4-BE49-F238E27FC236}">
                  <a16:creationId xmlns:a16="http://schemas.microsoft.com/office/drawing/2014/main" id="{A44B12B7-1A2A-2D42-ED7A-2CB1DB47580D}"/>
                </a:ext>
              </a:extLst>
            </p:cNvPr>
            <p:cNvSpPr/>
            <p:nvPr/>
          </p:nvSpPr>
          <p:spPr>
            <a:xfrm>
              <a:off x="6444750" y="3563200"/>
              <a:ext cx="128225" cy="89925"/>
            </a:xfrm>
            <a:custGeom>
              <a:avLst/>
              <a:gdLst/>
              <a:ahLst/>
              <a:cxnLst/>
              <a:rect l="l" t="t" r="r" b="b"/>
              <a:pathLst>
                <a:path w="5129" h="3597" extrusionOk="0">
                  <a:moveTo>
                    <a:pt x="1022" y="1"/>
                  </a:moveTo>
                  <a:cubicBezTo>
                    <a:pt x="362" y="874"/>
                    <a:pt x="4" y="1937"/>
                    <a:pt x="1" y="3033"/>
                  </a:cubicBezTo>
                  <a:cubicBezTo>
                    <a:pt x="1" y="3343"/>
                    <a:pt x="251" y="3596"/>
                    <a:pt x="564" y="3596"/>
                  </a:cubicBezTo>
                  <a:cubicBezTo>
                    <a:pt x="2512" y="3596"/>
                    <a:pt x="4286" y="2479"/>
                    <a:pt x="5129" y="724"/>
                  </a:cubicBezTo>
                  <a:cubicBezTo>
                    <a:pt x="5093" y="724"/>
                    <a:pt x="5051" y="736"/>
                    <a:pt x="5011" y="736"/>
                  </a:cubicBezTo>
                  <a:cubicBezTo>
                    <a:pt x="3319" y="736"/>
                    <a:pt x="2088" y="462"/>
                    <a:pt x="10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67" name="Google Shape;3904;p48">
              <a:extLst>
                <a:ext uri="{FF2B5EF4-FFF2-40B4-BE49-F238E27FC236}">
                  <a16:creationId xmlns:a16="http://schemas.microsoft.com/office/drawing/2014/main" id="{EE731C30-9040-D600-911D-21C2AA98EC48}"/>
                </a:ext>
              </a:extLst>
            </p:cNvPr>
            <p:cNvSpPr/>
            <p:nvPr/>
          </p:nvSpPr>
          <p:spPr>
            <a:xfrm>
              <a:off x="6375350" y="3355650"/>
              <a:ext cx="244750" cy="197650"/>
            </a:xfrm>
            <a:custGeom>
              <a:avLst/>
              <a:gdLst/>
              <a:ahLst/>
              <a:cxnLst/>
              <a:rect l="l" t="t" r="r" b="b"/>
              <a:pathLst>
                <a:path w="9790" h="7906" extrusionOk="0">
                  <a:moveTo>
                    <a:pt x="6045" y="2610"/>
                  </a:moveTo>
                  <a:cubicBezTo>
                    <a:pt x="6190" y="2610"/>
                    <a:pt x="6335" y="2666"/>
                    <a:pt x="6444" y="2777"/>
                  </a:cubicBezTo>
                  <a:cubicBezTo>
                    <a:pt x="6664" y="2997"/>
                    <a:pt x="6664" y="3356"/>
                    <a:pt x="6444" y="3575"/>
                  </a:cubicBezTo>
                  <a:cubicBezTo>
                    <a:pt x="6225" y="3795"/>
                    <a:pt x="6225" y="4153"/>
                    <a:pt x="6444" y="4373"/>
                  </a:cubicBezTo>
                  <a:cubicBezTo>
                    <a:pt x="6664" y="4593"/>
                    <a:pt x="6664" y="4951"/>
                    <a:pt x="6444" y="5171"/>
                  </a:cubicBezTo>
                  <a:cubicBezTo>
                    <a:pt x="6335" y="5281"/>
                    <a:pt x="6190" y="5336"/>
                    <a:pt x="6045" y="5336"/>
                  </a:cubicBezTo>
                  <a:cubicBezTo>
                    <a:pt x="5901" y="5336"/>
                    <a:pt x="5756" y="5281"/>
                    <a:pt x="5646" y="5171"/>
                  </a:cubicBezTo>
                  <a:cubicBezTo>
                    <a:pt x="4984" y="4509"/>
                    <a:pt x="4984" y="3440"/>
                    <a:pt x="5646" y="2777"/>
                  </a:cubicBezTo>
                  <a:cubicBezTo>
                    <a:pt x="5756" y="2666"/>
                    <a:pt x="5901" y="2610"/>
                    <a:pt x="6045" y="2610"/>
                  </a:cubicBezTo>
                  <a:close/>
                  <a:moveTo>
                    <a:pt x="7787" y="1"/>
                  </a:moveTo>
                  <a:cubicBezTo>
                    <a:pt x="4463" y="1"/>
                    <a:pt x="3204" y="1064"/>
                    <a:pt x="919" y="2997"/>
                  </a:cubicBezTo>
                  <a:lnTo>
                    <a:pt x="271" y="3542"/>
                  </a:lnTo>
                  <a:cubicBezTo>
                    <a:pt x="0" y="3765"/>
                    <a:pt x="0" y="4181"/>
                    <a:pt x="271" y="4406"/>
                  </a:cubicBezTo>
                  <a:lnTo>
                    <a:pt x="856" y="4897"/>
                  </a:lnTo>
                  <a:cubicBezTo>
                    <a:pt x="3147" y="6837"/>
                    <a:pt x="4412" y="7906"/>
                    <a:pt x="7787" y="7906"/>
                  </a:cubicBezTo>
                  <a:cubicBezTo>
                    <a:pt x="8450" y="7902"/>
                    <a:pt x="9106" y="7788"/>
                    <a:pt x="9730" y="7574"/>
                  </a:cubicBezTo>
                  <a:cubicBezTo>
                    <a:pt x="8357" y="6951"/>
                    <a:pt x="7456" y="5602"/>
                    <a:pt x="7411" y="4093"/>
                  </a:cubicBezTo>
                  <a:cubicBezTo>
                    <a:pt x="7366" y="2588"/>
                    <a:pt x="8179" y="1184"/>
                    <a:pt x="9513" y="480"/>
                  </a:cubicBezTo>
                  <a:cubicBezTo>
                    <a:pt x="9603" y="432"/>
                    <a:pt x="9697" y="398"/>
                    <a:pt x="9790" y="356"/>
                  </a:cubicBezTo>
                  <a:cubicBezTo>
                    <a:pt x="9149" y="124"/>
                    <a:pt x="8471" y="4"/>
                    <a:pt x="7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68" name="Google Shape;3905;p48">
              <a:extLst>
                <a:ext uri="{FF2B5EF4-FFF2-40B4-BE49-F238E27FC236}">
                  <a16:creationId xmlns:a16="http://schemas.microsoft.com/office/drawing/2014/main" id="{47F4F17E-8DF4-3026-D3BB-73997FD5A347}"/>
                </a:ext>
              </a:extLst>
            </p:cNvPr>
            <p:cNvSpPr/>
            <p:nvPr/>
          </p:nvSpPr>
          <p:spPr>
            <a:xfrm>
              <a:off x="6587875" y="3385100"/>
              <a:ext cx="130325" cy="140500"/>
            </a:xfrm>
            <a:custGeom>
              <a:avLst/>
              <a:gdLst/>
              <a:ahLst/>
              <a:cxnLst/>
              <a:rect l="l" t="t" r="r" b="b"/>
              <a:pathLst>
                <a:path w="5213" h="5620" extrusionOk="0">
                  <a:moveTo>
                    <a:pt x="2343" y="1789"/>
                  </a:moveTo>
                  <a:cubicBezTo>
                    <a:pt x="2633" y="1789"/>
                    <a:pt x="2912" y="2015"/>
                    <a:pt x="2912" y="2355"/>
                  </a:cubicBezTo>
                  <a:cubicBezTo>
                    <a:pt x="2912" y="2665"/>
                    <a:pt x="2659" y="2918"/>
                    <a:pt x="2349" y="2918"/>
                  </a:cubicBezTo>
                  <a:cubicBezTo>
                    <a:pt x="1846" y="2918"/>
                    <a:pt x="1593" y="2310"/>
                    <a:pt x="1948" y="1955"/>
                  </a:cubicBezTo>
                  <a:cubicBezTo>
                    <a:pt x="2063" y="1840"/>
                    <a:pt x="2204" y="1789"/>
                    <a:pt x="2343" y="1789"/>
                  </a:cubicBezTo>
                  <a:close/>
                  <a:moveTo>
                    <a:pt x="2846" y="0"/>
                  </a:moveTo>
                  <a:cubicBezTo>
                    <a:pt x="2394" y="0"/>
                    <a:pt x="1947" y="85"/>
                    <a:pt x="1539" y="301"/>
                  </a:cubicBezTo>
                  <a:cubicBezTo>
                    <a:pt x="645" y="774"/>
                    <a:pt x="72" y="1687"/>
                    <a:pt x="36" y="2698"/>
                  </a:cubicBezTo>
                  <a:cubicBezTo>
                    <a:pt x="0" y="3707"/>
                    <a:pt x="506" y="4662"/>
                    <a:pt x="1367" y="5195"/>
                  </a:cubicBezTo>
                  <a:cubicBezTo>
                    <a:pt x="1792" y="5460"/>
                    <a:pt x="2280" y="5607"/>
                    <a:pt x="2782" y="5619"/>
                  </a:cubicBezTo>
                  <a:cubicBezTo>
                    <a:pt x="3752" y="4957"/>
                    <a:pt x="4550" y="4078"/>
                    <a:pt x="5119" y="3051"/>
                  </a:cubicBezTo>
                  <a:cubicBezTo>
                    <a:pt x="5213" y="2882"/>
                    <a:pt x="5213" y="2674"/>
                    <a:pt x="5119" y="2506"/>
                  </a:cubicBezTo>
                  <a:cubicBezTo>
                    <a:pt x="4568" y="1512"/>
                    <a:pt x="3797" y="654"/>
                    <a:pt x="2870" y="0"/>
                  </a:cubicBezTo>
                  <a:cubicBezTo>
                    <a:pt x="2862" y="0"/>
                    <a:pt x="2854" y="0"/>
                    <a:pt x="2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69" name="Google Shape;3906;p48">
              <a:extLst>
                <a:ext uri="{FF2B5EF4-FFF2-40B4-BE49-F238E27FC236}">
                  <a16:creationId xmlns:a16="http://schemas.microsoft.com/office/drawing/2014/main" id="{8497F085-4255-1BCE-1E5D-55CB8DEE0860}"/>
                </a:ext>
              </a:extLst>
            </p:cNvPr>
            <p:cNvSpPr/>
            <p:nvPr/>
          </p:nvSpPr>
          <p:spPr>
            <a:xfrm>
              <a:off x="6234950" y="3469100"/>
              <a:ext cx="165050" cy="141200"/>
            </a:xfrm>
            <a:custGeom>
              <a:avLst/>
              <a:gdLst/>
              <a:ahLst/>
              <a:cxnLst/>
              <a:rect l="l" t="t" r="r" b="b"/>
              <a:pathLst>
                <a:path w="6602" h="5648" extrusionOk="0">
                  <a:moveTo>
                    <a:pt x="3990" y="1"/>
                  </a:moveTo>
                  <a:cubicBezTo>
                    <a:pt x="1807" y="1"/>
                    <a:pt x="0" y="1772"/>
                    <a:pt x="0" y="3955"/>
                  </a:cubicBezTo>
                  <a:lnTo>
                    <a:pt x="0" y="5084"/>
                  </a:lnTo>
                  <a:cubicBezTo>
                    <a:pt x="0" y="5394"/>
                    <a:pt x="253" y="5647"/>
                    <a:pt x="566" y="5647"/>
                  </a:cubicBezTo>
                  <a:lnTo>
                    <a:pt x="1696" y="5647"/>
                  </a:lnTo>
                  <a:cubicBezTo>
                    <a:pt x="4014" y="5647"/>
                    <a:pt x="5996" y="4075"/>
                    <a:pt x="6601" y="1943"/>
                  </a:cubicBezTo>
                  <a:cubicBezTo>
                    <a:pt x="6324" y="1717"/>
                    <a:pt x="6041" y="1476"/>
                    <a:pt x="5740" y="1223"/>
                  </a:cubicBezTo>
                  <a:lnTo>
                    <a:pt x="5481" y="1004"/>
                  </a:lnTo>
                  <a:lnTo>
                    <a:pt x="4391" y="2097"/>
                  </a:lnTo>
                  <a:cubicBezTo>
                    <a:pt x="4281" y="2203"/>
                    <a:pt x="4139" y="2255"/>
                    <a:pt x="3997" y="2255"/>
                  </a:cubicBezTo>
                  <a:cubicBezTo>
                    <a:pt x="3852" y="2255"/>
                    <a:pt x="3708" y="2200"/>
                    <a:pt x="3599" y="2091"/>
                  </a:cubicBezTo>
                  <a:cubicBezTo>
                    <a:pt x="3379" y="1871"/>
                    <a:pt x="3376" y="1519"/>
                    <a:pt x="3593" y="1299"/>
                  </a:cubicBezTo>
                  <a:lnTo>
                    <a:pt x="4611" y="278"/>
                  </a:lnTo>
                  <a:lnTo>
                    <a:pt x="428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70" name="Google Shape;3907;p48">
              <a:extLst>
                <a:ext uri="{FF2B5EF4-FFF2-40B4-BE49-F238E27FC236}">
                  <a16:creationId xmlns:a16="http://schemas.microsoft.com/office/drawing/2014/main" id="{E22B3893-316E-A61F-E5BB-0604A6FBF0C9}"/>
                </a:ext>
              </a:extLst>
            </p:cNvPr>
            <p:cNvSpPr/>
            <p:nvPr/>
          </p:nvSpPr>
          <p:spPr>
            <a:xfrm>
              <a:off x="6234950" y="3299725"/>
              <a:ext cx="165050" cy="141175"/>
            </a:xfrm>
            <a:custGeom>
              <a:avLst/>
              <a:gdLst/>
              <a:ahLst/>
              <a:cxnLst/>
              <a:rect l="l" t="t" r="r" b="b"/>
              <a:pathLst>
                <a:path w="6602" h="5647" extrusionOk="0">
                  <a:moveTo>
                    <a:pt x="566" y="1"/>
                  </a:moveTo>
                  <a:cubicBezTo>
                    <a:pt x="253" y="1"/>
                    <a:pt x="3" y="254"/>
                    <a:pt x="3" y="567"/>
                  </a:cubicBezTo>
                  <a:lnTo>
                    <a:pt x="3" y="1699"/>
                  </a:lnTo>
                  <a:cubicBezTo>
                    <a:pt x="0" y="3879"/>
                    <a:pt x="1807" y="5647"/>
                    <a:pt x="3990" y="5647"/>
                  </a:cubicBezTo>
                  <a:lnTo>
                    <a:pt x="4285" y="5647"/>
                  </a:lnTo>
                  <a:lnTo>
                    <a:pt x="4611" y="5373"/>
                  </a:lnTo>
                  <a:lnTo>
                    <a:pt x="3593" y="4352"/>
                  </a:lnTo>
                  <a:cubicBezTo>
                    <a:pt x="3379" y="4132"/>
                    <a:pt x="3382" y="3780"/>
                    <a:pt x="3599" y="3563"/>
                  </a:cubicBezTo>
                  <a:cubicBezTo>
                    <a:pt x="3710" y="3451"/>
                    <a:pt x="3856" y="3396"/>
                    <a:pt x="4001" y="3396"/>
                  </a:cubicBezTo>
                  <a:cubicBezTo>
                    <a:pt x="4142" y="3396"/>
                    <a:pt x="4282" y="3448"/>
                    <a:pt x="4391" y="3554"/>
                  </a:cubicBezTo>
                  <a:lnTo>
                    <a:pt x="5481" y="4644"/>
                  </a:lnTo>
                  <a:lnTo>
                    <a:pt x="5809" y="4370"/>
                  </a:lnTo>
                  <a:cubicBezTo>
                    <a:pt x="6083" y="4138"/>
                    <a:pt x="6345" y="3918"/>
                    <a:pt x="6601" y="3704"/>
                  </a:cubicBezTo>
                  <a:cubicBezTo>
                    <a:pt x="5996" y="1575"/>
                    <a:pt x="4017" y="1"/>
                    <a:pt x="16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771" name="Google Shape;3908;p48">
            <a:extLst>
              <a:ext uri="{FF2B5EF4-FFF2-40B4-BE49-F238E27FC236}">
                <a16:creationId xmlns:a16="http://schemas.microsoft.com/office/drawing/2014/main" id="{6CF56E9E-A882-42E1-DF5A-8166830441B2}"/>
              </a:ext>
            </a:extLst>
          </p:cNvPr>
          <p:cNvGrpSpPr/>
          <p:nvPr/>
        </p:nvGrpSpPr>
        <p:grpSpPr>
          <a:xfrm>
            <a:off x="5660641" y="3209778"/>
            <a:ext cx="398531" cy="425111"/>
            <a:chOff x="914900" y="3806450"/>
            <a:chExt cx="451700" cy="481825"/>
          </a:xfrm>
          <a:solidFill>
            <a:srgbClr val="054B99"/>
          </a:solidFill>
        </p:grpSpPr>
        <p:sp>
          <p:nvSpPr>
            <p:cNvPr id="4772" name="Google Shape;3909;p48">
              <a:extLst>
                <a:ext uri="{FF2B5EF4-FFF2-40B4-BE49-F238E27FC236}">
                  <a16:creationId xmlns:a16="http://schemas.microsoft.com/office/drawing/2014/main" id="{6F5AE03B-411B-2C0B-8ACD-20DD63716032}"/>
                </a:ext>
              </a:extLst>
            </p:cNvPr>
            <p:cNvSpPr/>
            <p:nvPr/>
          </p:nvSpPr>
          <p:spPr>
            <a:xfrm>
              <a:off x="914900" y="4174425"/>
              <a:ext cx="423400" cy="113850"/>
            </a:xfrm>
            <a:custGeom>
              <a:avLst/>
              <a:gdLst/>
              <a:ahLst/>
              <a:cxnLst/>
              <a:rect l="l" t="t" r="r" b="b"/>
              <a:pathLst>
                <a:path w="16936" h="4554" extrusionOk="0">
                  <a:moveTo>
                    <a:pt x="564" y="0"/>
                  </a:moveTo>
                  <a:cubicBezTo>
                    <a:pt x="250" y="0"/>
                    <a:pt x="0" y="250"/>
                    <a:pt x="0" y="563"/>
                  </a:cubicBezTo>
                  <a:cubicBezTo>
                    <a:pt x="0" y="877"/>
                    <a:pt x="250" y="1130"/>
                    <a:pt x="564" y="1130"/>
                  </a:cubicBezTo>
                  <a:lnTo>
                    <a:pt x="2259" y="1130"/>
                  </a:lnTo>
                  <a:lnTo>
                    <a:pt x="2259" y="2861"/>
                  </a:lnTo>
                  <a:cubicBezTo>
                    <a:pt x="2259" y="3795"/>
                    <a:pt x="3015" y="4553"/>
                    <a:pt x="3951" y="4553"/>
                  </a:cubicBezTo>
                  <a:cubicBezTo>
                    <a:pt x="4264" y="4553"/>
                    <a:pt x="4517" y="4300"/>
                    <a:pt x="4517" y="3990"/>
                  </a:cubicBezTo>
                  <a:lnTo>
                    <a:pt x="4517" y="1130"/>
                  </a:lnTo>
                  <a:lnTo>
                    <a:pt x="5646" y="1130"/>
                  </a:lnTo>
                  <a:lnTo>
                    <a:pt x="5646" y="1693"/>
                  </a:lnTo>
                  <a:cubicBezTo>
                    <a:pt x="5646" y="2629"/>
                    <a:pt x="6402" y="3424"/>
                    <a:pt x="7339" y="3424"/>
                  </a:cubicBezTo>
                  <a:cubicBezTo>
                    <a:pt x="7652" y="3424"/>
                    <a:pt x="7905" y="3171"/>
                    <a:pt x="7905" y="2861"/>
                  </a:cubicBezTo>
                  <a:lnTo>
                    <a:pt x="7905" y="1130"/>
                  </a:lnTo>
                  <a:lnTo>
                    <a:pt x="9034" y="1130"/>
                  </a:lnTo>
                  <a:lnTo>
                    <a:pt x="9034" y="3990"/>
                  </a:lnTo>
                  <a:cubicBezTo>
                    <a:pt x="9034" y="4300"/>
                    <a:pt x="9284" y="4553"/>
                    <a:pt x="9597" y="4553"/>
                  </a:cubicBezTo>
                  <a:cubicBezTo>
                    <a:pt x="9910" y="4553"/>
                    <a:pt x="10163" y="4300"/>
                    <a:pt x="10163" y="3990"/>
                  </a:cubicBezTo>
                  <a:lnTo>
                    <a:pt x="10163" y="1130"/>
                  </a:lnTo>
                  <a:lnTo>
                    <a:pt x="16373" y="1130"/>
                  </a:lnTo>
                  <a:cubicBezTo>
                    <a:pt x="16686" y="1130"/>
                    <a:pt x="16936" y="877"/>
                    <a:pt x="16936" y="563"/>
                  </a:cubicBezTo>
                  <a:cubicBezTo>
                    <a:pt x="16936" y="250"/>
                    <a:pt x="16686" y="0"/>
                    <a:pt x="163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73" name="Google Shape;3910;p48">
              <a:extLst>
                <a:ext uri="{FF2B5EF4-FFF2-40B4-BE49-F238E27FC236}">
                  <a16:creationId xmlns:a16="http://schemas.microsoft.com/office/drawing/2014/main" id="{3A523391-FC66-8A80-A6EE-5481CA67791B}"/>
                </a:ext>
              </a:extLst>
            </p:cNvPr>
            <p:cNvSpPr/>
            <p:nvPr/>
          </p:nvSpPr>
          <p:spPr>
            <a:xfrm>
              <a:off x="971350" y="3806450"/>
              <a:ext cx="254100" cy="339775"/>
            </a:xfrm>
            <a:custGeom>
              <a:avLst/>
              <a:gdLst/>
              <a:ahLst/>
              <a:cxnLst/>
              <a:rect l="l" t="t" r="r" b="b"/>
              <a:pathLst>
                <a:path w="10164" h="13591" extrusionOk="0">
                  <a:moveTo>
                    <a:pt x="7563" y="2032"/>
                  </a:moveTo>
                  <a:cubicBezTo>
                    <a:pt x="7853" y="2032"/>
                    <a:pt x="8131" y="2256"/>
                    <a:pt x="8131" y="2596"/>
                  </a:cubicBezTo>
                  <a:cubicBezTo>
                    <a:pt x="8131" y="2937"/>
                    <a:pt x="7852" y="3163"/>
                    <a:pt x="7562" y="3163"/>
                  </a:cubicBezTo>
                  <a:cubicBezTo>
                    <a:pt x="7423" y="3163"/>
                    <a:pt x="7282" y="3111"/>
                    <a:pt x="7168" y="2997"/>
                  </a:cubicBezTo>
                  <a:cubicBezTo>
                    <a:pt x="6945" y="2777"/>
                    <a:pt x="6945" y="2418"/>
                    <a:pt x="7168" y="2199"/>
                  </a:cubicBezTo>
                  <a:cubicBezTo>
                    <a:pt x="7283" y="2083"/>
                    <a:pt x="7425" y="2032"/>
                    <a:pt x="7563" y="2032"/>
                  </a:cubicBezTo>
                  <a:close/>
                  <a:moveTo>
                    <a:pt x="7339" y="0"/>
                  </a:moveTo>
                  <a:cubicBezTo>
                    <a:pt x="5412" y="0"/>
                    <a:pt x="3759" y="1087"/>
                    <a:pt x="2901" y="2668"/>
                  </a:cubicBezTo>
                  <a:cubicBezTo>
                    <a:pt x="2852" y="2674"/>
                    <a:pt x="2804" y="2686"/>
                    <a:pt x="2762" y="2704"/>
                  </a:cubicBezTo>
                  <a:cubicBezTo>
                    <a:pt x="2602" y="2782"/>
                    <a:pt x="2431" y="2819"/>
                    <a:pt x="2260" y="2819"/>
                  </a:cubicBezTo>
                  <a:cubicBezTo>
                    <a:pt x="1967" y="2819"/>
                    <a:pt x="1678" y="2707"/>
                    <a:pt x="1458" y="2494"/>
                  </a:cubicBezTo>
                  <a:cubicBezTo>
                    <a:pt x="1247" y="2280"/>
                    <a:pt x="1127" y="1994"/>
                    <a:pt x="1130" y="1696"/>
                  </a:cubicBezTo>
                  <a:cubicBezTo>
                    <a:pt x="1130" y="1395"/>
                    <a:pt x="1247" y="1178"/>
                    <a:pt x="1458" y="964"/>
                  </a:cubicBezTo>
                  <a:cubicBezTo>
                    <a:pt x="1681" y="744"/>
                    <a:pt x="1681" y="386"/>
                    <a:pt x="1458" y="166"/>
                  </a:cubicBezTo>
                  <a:cubicBezTo>
                    <a:pt x="1348" y="56"/>
                    <a:pt x="1204" y="1"/>
                    <a:pt x="1059" y="1"/>
                  </a:cubicBezTo>
                  <a:cubicBezTo>
                    <a:pt x="915" y="1"/>
                    <a:pt x="770" y="56"/>
                    <a:pt x="660" y="166"/>
                  </a:cubicBezTo>
                  <a:cubicBezTo>
                    <a:pt x="236" y="594"/>
                    <a:pt x="1" y="1093"/>
                    <a:pt x="1" y="1696"/>
                  </a:cubicBezTo>
                  <a:cubicBezTo>
                    <a:pt x="1" y="2942"/>
                    <a:pt x="1010" y="3954"/>
                    <a:pt x="2259" y="3954"/>
                  </a:cubicBezTo>
                  <a:cubicBezTo>
                    <a:pt x="2307" y="3954"/>
                    <a:pt x="2353" y="3939"/>
                    <a:pt x="2401" y="3936"/>
                  </a:cubicBezTo>
                  <a:lnTo>
                    <a:pt x="2401" y="3936"/>
                  </a:lnTo>
                  <a:cubicBezTo>
                    <a:pt x="2319" y="4282"/>
                    <a:pt x="2274" y="4635"/>
                    <a:pt x="2265" y="4990"/>
                  </a:cubicBezTo>
                  <a:cubicBezTo>
                    <a:pt x="2976" y="4680"/>
                    <a:pt x="3741" y="4517"/>
                    <a:pt x="4518" y="4517"/>
                  </a:cubicBezTo>
                  <a:lnTo>
                    <a:pt x="5081" y="4517"/>
                  </a:lnTo>
                  <a:cubicBezTo>
                    <a:pt x="6017" y="4517"/>
                    <a:pt x="6773" y="5276"/>
                    <a:pt x="6776" y="6213"/>
                  </a:cubicBezTo>
                  <a:lnTo>
                    <a:pt x="6776" y="9073"/>
                  </a:lnTo>
                  <a:cubicBezTo>
                    <a:pt x="6776" y="10925"/>
                    <a:pt x="5864" y="12557"/>
                    <a:pt x="4482" y="13590"/>
                  </a:cubicBezTo>
                  <a:lnTo>
                    <a:pt x="6210" y="13590"/>
                  </a:lnTo>
                  <a:cubicBezTo>
                    <a:pt x="8393" y="13590"/>
                    <a:pt x="10164" y="11820"/>
                    <a:pt x="10164" y="9636"/>
                  </a:cubicBezTo>
                  <a:lnTo>
                    <a:pt x="1016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74" name="Google Shape;3911;p48">
              <a:extLst>
                <a:ext uri="{FF2B5EF4-FFF2-40B4-BE49-F238E27FC236}">
                  <a16:creationId xmlns:a16="http://schemas.microsoft.com/office/drawing/2014/main" id="{4215DC44-2DE1-1FE4-BA0C-422C94C8C81F}"/>
                </a:ext>
              </a:extLst>
            </p:cNvPr>
            <p:cNvSpPr/>
            <p:nvPr/>
          </p:nvSpPr>
          <p:spPr>
            <a:xfrm>
              <a:off x="971350" y="3947600"/>
              <a:ext cx="141175" cy="198625"/>
            </a:xfrm>
            <a:custGeom>
              <a:avLst/>
              <a:gdLst/>
              <a:ahLst/>
              <a:cxnLst/>
              <a:rect l="l" t="t" r="r" b="b"/>
              <a:pathLst>
                <a:path w="5647" h="7945" extrusionOk="0">
                  <a:moveTo>
                    <a:pt x="4518" y="0"/>
                  </a:moveTo>
                  <a:cubicBezTo>
                    <a:pt x="2021" y="0"/>
                    <a:pt x="1" y="2060"/>
                    <a:pt x="1" y="4556"/>
                  </a:cubicBezTo>
                  <a:lnTo>
                    <a:pt x="1" y="6815"/>
                  </a:lnTo>
                  <a:cubicBezTo>
                    <a:pt x="934" y="6812"/>
                    <a:pt x="1693" y="6056"/>
                    <a:pt x="1693" y="5120"/>
                  </a:cubicBezTo>
                  <a:cubicBezTo>
                    <a:pt x="1693" y="4806"/>
                    <a:pt x="1946" y="4556"/>
                    <a:pt x="2259" y="4556"/>
                  </a:cubicBezTo>
                  <a:cubicBezTo>
                    <a:pt x="2569" y="4556"/>
                    <a:pt x="2822" y="4806"/>
                    <a:pt x="2822" y="5120"/>
                  </a:cubicBezTo>
                  <a:cubicBezTo>
                    <a:pt x="2822" y="6547"/>
                    <a:pt x="1753" y="7718"/>
                    <a:pt x="377" y="7905"/>
                  </a:cubicBezTo>
                  <a:cubicBezTo>
                    <a:pt x="434" y="7929"/>
                    <a:pt x="501" y="7941"/>
                    <a:pt x="564" y="7944"/>
                  </a:cubicBezTo>
                  <a:lnTo>
                    <a:pt x="1130" y="7944"/>
                  </a:lnTo>
                  <a:cubicBezTo>
                    <a:pt x="3623" y="7944"/>
                    <a:pt x="5647" y="5921"/>
                    <a:pt x="5647" y="3427"/>
                  </a:cubicBezTo>
                  <a:lnTo>
                    <a:pt x="5647" y="567"/>
                  </a:lnTo>
                  <a:cubicBezTo>
                    <a:pt x="5647" y="253"/>
                    <a:pt x="5394" y="0"/>
                    <a:pt x="50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75" name="Google Shape;3912;p48">
              <a:extLst>
                <a:ext uri="{FF2B5EF4-FFF2-40B4-BE49-F238E27FC236}">
                  <a16:creationId xmlns:a16="http://schemas.microsoft.com/office/drawing/2014/main" id="{E1A1FE20-DFB2-8BBD-4ADB-1D5C8E743EC1}"/>
                </a:ext>
              </a:extLst>
            </p:cNvPr>
            <p:cNvSpPr/>
            <p:nvPr/>
          </p:nvSpPr>
          <p:spPr>
            <a:xfrm>
              <a:off x="1253675" y="3806450"/>
              <a:ext cx="112925" cy="90350"/>
            </a:xfrm>
            <a:custGeom>
              <a:avLst/>
              <a:gdLst/>
              <a:ahLst/>
              <a:cxnLst/>
              <a:rect l="l" t="t" r="r" b="b"/>
              <a:pathLst>
                <a:path w="4517" h="3614" extrusionOk="0">
                  <a:moveTo>
                    <a:pt x="0" y="0"/>
                  </a:moveTo>
                  <a:lnTo>
                    <a:pt x="0" y="1696"/>
                  </a:lnTo>
                  <a:cubicBezTo>
                    <a:pt x="142" y="1685"/>
                    <a:pt x="428" y="1669"/>
                    <a:pt x="771" y="1669"/>
                  </a:cubicBezTo>
                  <a:cubicBezTo>
                    <a:pt x="1415" y="1669"/>
                    <a:pt x="2264" y="1726"/>
                    <a:pt x="2749" y="1988"/>
                  </a:cubicBezTo>
                  <a:cubicBezTo>
                    <a:pt x="3355" y="2313"/>
                    <a:pt x="4062" y="3078"/>
                    <a:pt x="4517" y="3614"/>
                  </a:cubicBezTo>
                  <a:lnTo>
                    <a:pt x="4517" y="2259"/>
                  </a:lnTo>
                  <a:cubicBezTo>
                    <a:pt x="4517" y="1012"/>
                    <a:pt x="3505" y="0"/>
                    <a:pt x="22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76" name="Google Shape;3913;p48">
              <a:extLst>
                <a:ext uri="{FF2B5EF4-FFF2-40B4-BE49-F238E27FC236}">
                  <a16:creationId xmlns:a16="http://schemas.microsoft.com/office/drawing/2014/main" id="{8A6AE377-850F-E20A-8674-1DA9C1D87647}"/>
                </a:ext>
              </a:extLst>
            </p:cNvPr>
            <p:cNvSpPr/>
            <p:nvPr/>
          </p:nvSpPr>
          <p:spPr>
            <a:xfrm>
              <a:off x="1253600" y="3876425"/>
              <a:ext cx="95025" cy="42975"/>
            </a:xfrm>
            <a:custGeom>
              <a:avLst/>
              <a:gdLst/>
              <a:ahLst/>
              <a:cxnLst/>
              <a:rect l="l" t="t" r="r" b="b"/>
              <a:pathLst>
                <a:path w="3801" h="1719" extrusionOk="0">
                  <a:moveTo>
                    <a:pt x="726" y="0"/>
                  </a:moveTo>
                  <a:cubicBezTo>
                    <a:pt x="478" y="0"/>
                    <a:pt x="239" y="9"/>
                    <a:pt x="42" y="23"/>
                  </a:cubicBezTo>
                  <a:lnTo>
                    <a:pt x="0" y="23"/>
                  </a:lnTo>
                  <a:lnTo>
                    <a:pt x="3" y="1718"/>
                  </a:lnTo>
                  <a:lnTo>
                    <a:pt x="3800" y="1718"/>
                  </a:lnTo>
                  <a:cubicBezTo>
                    <a:pt x="3379" y="1203"/>
                    <a:pt x="2692" y="438"/>
                    <a:pt x="2219" y="182"/>
                  </a:cubicBezTo>
                  <a:cubicBezTo>
                    <a:pt x="1969" y="49"/>
                    <a:pt x="1321" y="0"/>
                    <a:pt x="7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777" name="Google Shape;3914;p48">
            <a:extLst>
              <a:ext uri="{FF2B5EF4-FFF2-40B4-BE49-F238E27FC236}">
                <a16:creationId xmlns:a16="http://schemas.microsoft.com/office/drawing/2014/main" id="{50A4E9CA-3250-3654-A3CF-DFA6187138FC}"/>
              </a:ext>
            </a:extLst>
          </p:cNvPr>
          <p:cNvGrpSpPr/>
          <p:nvPr/>
        </p:nvGrpSpPr>
        <p:grpSpPr>
          <a:xfrm>
            <a:off x="6185580" y="3209546"/>
            <a:ext cx="434000" cy="425573"/>
            <a:chOff x="1490050" y="3805975"/>
            <a:chExt cx="491900" cy="482350"/>
          </a:xfrm>
          <a:solidFill>
            <a:srgbClr val="054B99"/>
          </a:solidFill>
        </p:grpSpPr>
        <p:sp>
          <p:nvSpPr>
            <p:cNvPr id="4778" name="Google Shape;3915;p48">
              <a:extLst>
                <a:ext uri="{FF2B5EF4-FFF2-40B4-BE49-F238E27FC236}">
                  <a16:creationId xmlns:a16="http://schemas.microsoft.com/office/drawing/2014/main" id="{484F3F0E-86EF-51A9-CC77-D0E85C8DAF6A}"/>
                </a:ext>
              </a:extLst>
            </p:cNvPr>
            <p:cNvSpPr/>
            <p:nvPr/>
          </p:nvSpPr>
          <p:spPr>
            <a:xfrm>
              <a:off x="1541775" y="3877050"/>
              <a:ext cx="302500" cy="277225"/>
            </a:xfrm>
            <a:custGeom>
              <a:avLst/>
              <a:gdLst/>
              <a:ahLst/>
              <a:cxnLst/>
              <a:rect l="l" t="t" r="r" b="b"/>
              <a:pathLst>
                <a:path w="12100" h="11089" extrusionOk="0">
                  <a:moveTo>
                    <a:pt x="10512" y="1"/>
                  </a:moveTo>
                  <a:lnTo>
                    <a:pt x="0" y="10513"/>
                  </a:lnTo>
                  <a:cubicBezTo>
                    <a:pt x="207" y="10475"/>
                    <a:pt x="415" y="10456"/>
                    <a:pt x="622" y="10456"/>
                  </a:cubicBezTo>
                  <a:cubicBezTo>
                    <a:pt x="1327" y="10456"/>
                    <a:pt x="2020" y="10674"/>
                    <a:pt x="2602" y="11088"/>
                  </a:cubicBezTo>
                  <a:lnTo>
                    <a:pt x="12099" y="1588"/>
                  </a:lnTo>
                  <a:lnTo>
                    <a:pt x="1051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79" name="Google Shape;3916;p48">
              <a:extLst>
                <a:ext uri="{FF2B5EF4-FFF2-40B4-BE49-F238E27FC236}">
                  <a16:creationId xmlns:a16="http://schemas.microsoft.com/office/drawing/2014/main" id="{F1D0A6EF-9876-5B0A-5BF6-DE4B938BE645}"/>
                </a:ext>
              </a:extLst>
            </p:cNvPr>
            <p:cNvSpPr/>
            <p:nvPr/>
          </p:nvSpPr>
          <p:spPr>
            <a:xfrm>
              <a:off x="1824450" y="3805975"/>
              <a:ext cx="157500" cy="150525"/>
            </a:xfrm>
            <a:custGeom>
              <a:avLst/>
              <a:gdLst/>
              <a:ahLst/>
              <a:cxnLst/>
              <a:rect l="l" t="t" r="r" b="b"/>
              <a:pathLst>
                <a:path w="6300" h="6021" extrusionOk="0">
                  <a:moveTo>
                    <a:pt x="3211" y="0"/>
                  </a:moveTo>
                  <a:cubicBezTo>
                    <a:pt x="2484" y="0"/>
                    <a:pt x="1758" y="281"/>
                    <a:pt x="1208" y="841"/>
                  </a:cubicBezTo>
                  <a:lnTo>
                    <a:pt x="0" y="2049"/>
                  </a:lnTo>
                  <a:lnTo>
                    <a:pt x="3972" y="6021"/>
                  </a:lnTo>
                  <a:lnTo>
                    <a:pt x="5180" y="4813"/>
                  </a:lnTo>
                  <a:cubicBezTo>
                    <a:pt x="6294" y="3717"/>
                    <a:pt x="6300" y="1925"/>
                    <a:pt x="5198" y="823"/>
                  </a:cubicBezTo>
                  <a:cubicBezTo>
                    <a:pt x="4649" y="274"/>
                    <a:pt x="3930" y="0"/>
                    <a:pt x="32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80" name="Google Shape;3917;p48">
              <a:extLst>
                <a:ext uri="{FF2B5EF4-FFF2-40B4-BE49-F238E27FC236}">
                  <a16:creationId xmlns:a16="http://schemas.microsoft.com/office/drawing/2014/main" id="{2498B0B7-CC5E-C580-7969-FCB651341545}"/>
                </a:ext>
              </a:extLst>
            </p:cNvPr>
            <p:cNvSpPr/>
            <p:nvPr/>
          </p:nvSpPr>
          <p:spPr>
            <a:xfrm>
              <a:off x="1626675" y="3936600"/>
              <a:ext cx="277225" cy="302600"/>
            </a:xfrm>
            <a:custGeom>
              <a:avLst/>
              <a:gdLst/>
              <a:ahLst/>
              <a:cxnLst/>
              <a:rect l="l" t="t" r="r" b="b"/>
              <a:pathLst>
                <a:path w="11089" h="12104" extrusionOk="0">
                  <a:moveTo>
                    <a:pt x="9501" y="1"/>
                  </a:moveTo>
                  <a:lnTo>
                    <a:pt x="1" y="9501"/>
                  </a:lnTo>
                  <a:cubicBezTo>
                    <a:pt x="537" y="10254"/>
                    <a:pt x="745" y="11194"/>
                    <a:pt x="576" y="12103"/>
                  </a:cubicBezTo>
                  <a:lnTo>
                    <a:pt x="11088" y="1591"/>
                  </a:lnTo>
                  <a:lnTo>
                    <a:pt x="950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81" name="Google Shape;3918;p48">
              <a:extLst>
                <a:ext uri="{FF2B5EF4-FFF2-40B4-BE49-F238E27FC236}">
                  <a16:creationId xmlns:a16="http://schemas.microsoft.com/office/drawing/2014/main" id="{D3676006-6278-F518-0FDA-D924039ED155}"/>
                </a:ext>
              </a:extLst>
            </p:cNvPr>
            <p:cNvSpPr/>
            <p:nvPr/>
          </p:nvSpPr>
          <p:spPr>
            <a:xfrm>
              <a:off x="1490050" y="4166500"/>
              <a:ext cx="129950" cy="121825"/>
            </a:xfrm>
            <a:custGeom>
              <a:avLst/>
              <a:gdLst/>
              <a:ahLst/>
              <a:cxnLst/>
              <a:rect l="l" t="t" r="r" b="b"/>
              <a:pathLst>
                <a:path w="5198" h="4873" extrusionOk="0">
                  <a:moveTo>
                    <a:pt x="2693" y="0"/>
                  </a:moveTo>
                  <a:cubicBezTo>
                    <a:pt x="2243" y="0"/>
                    <a:pt x="1790" y="133"/>
                    <a:pt x="1398" y="405"/>
                  </a:cubicBezTo>
                  <a:lnTo>
                    <a:pt x="1398" y="402"/>
                  </a:lnTo>
                  <a:lnTo>
                    <a:pt x="741" y="2446"/>
                  </a:lnTo>
                  <a:lnTo>
                    <a:pt x="139" y="4118"/>
                  </a:lnTo>
                  <a:cubicBezTo>
                    <a:pt x="0" y="4500"/>
                    <a:pt x="295" y="4872"/>
                    <a:pt x="664" y="4872"/>
                  </a:cubicBezTo>
                  <a:cubicBezTo>
                    <a:pt x="727" y="4872"/>
                    <a:pt x="793" y="4861"/>
                    <a:pt x="859" y="4837"/>
                  </a:cubicBezTo>
                  <a:lnTo>
                    <a:pt x="2530" y="4235"/>
                  </a:lnTo>
                  <a:lnTo>
                    <a:pt x="4574" y="3579"/>
                  </a:lnTo>
                  <a:cubicBezTo>
                    <a:pt x="5198" y="2672"/>
                    <a:pt x="5086" y="1450"/>
                    <a:pt x="4306" y="670"/>
                  </a:cubicBezTo>
                  <a:cubicBezTo>
                    <a:pt x="3866" y="228"/>
                    <a:pt x="3282" y="0"/>
                    <a:pt x="2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782" name="Google Shape;3919;p48">
            <a:extLst>
              <a:ext uri="{FF2B5EF4-FFF2-40B4-BE49-F238E27FC236}">
                <a16:creationId xmlns:a16="http://schemas.microsoft.com/office/drawing/2014/main" id="{96B20402-5C0B-66FD-7459-E8DC484489BB}"/>
              </a:ext>
            </a:extLst>
          </p:cNvPr>
          <p:cNvGrpSpPr/>
          <p:nvPr/>
        </p:nvGrpSpPr>
        <p:grpSpPr>
          <a:xfrm>
            <a:off x="6716721" y="3209778"/>
            <a:ext cx="390832" cy="425111"/>
            <a:chOff x="2104275" y="3806450"/>
            <a:chExt cx="442975" cy="481825"/>
          </a:xfrm>
          <a:solidFill>
            <a:srgbClr val="054B99"/>
          </a:solidFill>
        </p:grpSpPr>
        <p:sp>
          <p:nvSpPr>
            <p:cNvPr id="4783" name="Google Shape;3920;p48">
              <a:extLst>
                <a:ext uri="{FF2B5EF4-FFF2-40B4-BE49-F238E27FC236}">
                  <a16:creationId xmlns:a16="http://schemas.microsoft.com/office/drawing/2014/main" id="{2231ADC4-E8EA-785F-4CB1-F2E98CF5205B}"/>
                </a:ext>
              </a:extLst>
            </p:cNvPr>
            <p:cNvSpPr/>
            <p:nvPr/>
          </p:nvSpPr>
          <p:spPr>
            <a:xfrm>
              <a:off x="2104275" y="3806450"/>
              <a:ext cx="442975" cy="481825"/>
            </a:xfrm>
            <a:custGeom>
              <a:avLst/>
              <a:gdLst/>
              <a:ahLst/>
              <a:cxnLst/>
              <a:rect l="l" t="t" r="r" b="b"/>
              <a:pathLst>
                <a:path w="17719" h="19273" extrusionOk="0">
                  <a:moveTo>
                    <a:pt x="8889" y="1130"/>
                  </a:moveTo>
                  <a:cubicBezTo>
                    <a:pt x="9660" y="1130"/>
                    <a:pt x="10482" y="2382"/>
                    <a:pt x="11039" y="4343"/>
                  </a:cubicBezTo>
                  <a:cubicBezTo>
                    <a:pt x="10308" y="4586"/>
                    <a:pt x="9594" y="4870"/>
                    <a:pt x="8895" y="5192"/>
                  </a:cubicBezTo>
                  <a:cubicBezTo>
                    <a:pt x="8194" y="4864"/>
                    <a:pt x="7474" y="4577"/>
                    <a:pt x="6742" y="4331"/>
                  </a:cubicBezTo>
                  <a:cubicBezTo>
                    <a:pt x="7302" y="2379"/>
                    <a:pt x="8121" y="1130"/>
                    <a:pt x="8889" y="1130"/>
                  </a:cubicBezTo>
                  <a:close/>
                  <a:moveTo>
                    <a:pt x="6471" y="5445"/>
                  </a:moveTo>
                  <a:cubicBezTo>
                    <a:pt x="6830" y="5565"/>
                    <a:pt x="7200" y="5704"/>
                    <a:pt x="7570" y="5854"/>
                  </a:cubicBezTo>
                  <a:cubicBezTo>
                    <a:pt x="6571" y="6393"/>
                    <a:pt x="6878" y="6243"/>
                    <a:pt x="6273" y="6616"/>
                  </a:cubicBezTo>
                  <a:cubicBezTo>
                    <a:pt x="6330" y="6210"/>
                    <a:pt x="6396" y="5815"/>
                    <a:pt x="6471" y="5445"/>
                  </a:cubicBezTo>
                  <a:close/>
                  <a:moveTo>
                    <a:pt x="11307" y="5445"/>
                  </a:moveTo>
                  <a:cubicBezTo>
                    <a:pt x="11386" y="5815"/>
                    <a:pt x="11449" y="6210"/>
                    <a:pt x="11506" y="6616"/>
                  </a:cubicBezTo>
                  <a:cubicBezTo>
                    <a:pt x="10895" y="6240"/>
                    <a:pt x="11220" y="6399"/>
                    <a:pt x="10208" y="5854"/>
                  </a:cubicBezTo>
                  <a:cubicBezTo>
                    <a:pt x="10582" y="5704"/>
                    <a:pt x="10949" y="5565"/>
                    <a:pt x="11307" y="5445"/>
                  </a:cubicBezTo>
                  <a:close/>
                  <a:moveTo>
                    <a:pt x="13999" y="4845"/>
                  </a:moveTo>
                  <a:cubicBezTo>
                    <a:pt x="14142" y="5686"/>
                    <a:pt x="14870" y="6249"/>
                    <a:pt x="15661" y="6249"/>
                  </a:cubicBezTo>
                  <a:cubicBezTo>
                    <a:pt x="15873" y="6249"/>
                    <a:pt x="16089" y="6209"/>
                    <a:pt x="16300" y="6122"/>
                  </a:cubicBezTo>
                  <a:lnTo>
                    <a:pt x="16300" y="6122"/>
                  </a:lnTo>
                  <a:cubicBezTo>
                    <a:pt x="16201" y="6676"/>
                    <a:pt x="15821" y="7384"/>
                    <a:pt x="15183" y="8158"/>
                  </a:cubicBezTo>
                  <a:cubicBezTo>
                    <a:pt x="14993" y="8390"/>
                    <a:pt x="14761" y="8625"/>
                    <a:pt x="14535" y="8856"/>
                  </a:cubicBezTo>
                  <a:cubicBezTo>
                    <a:pt x="13963" y="8345"/>
                    <a:pt x="13361" y="7866"/>
                    <a:pt x="12735" y="7423"/>
                  </a:cubicBezTo>
                  <a:cubicBezTo>
                    <a:pt x="12662" y="6652"/>
                    <a:pt x="12551" y="5884"/>
                    <a:pt x="12394" y="5125"/>
                  </a:cubicBezTo>
                  <a:cubicBezTo>
                    <a:pt x="12921" y="4990"/>
                    <a:pt x="13457" y="4897"/>
                    <a:pt x="13999" y="4845"/>
                  </a:cubicBezTo>
                  <a:close/>
                  <a:moveTo>
                    <a:pt x="3779" y="4845"/>
                  </a:moveTo>
                  <a:cubicBezTo>
                    <a:pt x="4321" y="4897"/>
                    <a:pt x="4857" y="4990"/>
                    <a:pt x="5384" y="5129"/>
                  </a:cubicBezTo>
                  <a:cubicBezTo>
                    <a:pt x="5231" y="5887"/>
                    <a:pt x="5116" y="6652"/>
                    <a:pt x="5047" y="7423"/>
                  </a:cubicBezTo>
                  <a:cubicBezTo>
                    <a:pt x="4421" y="7869"/>
                    <a:pt x="3818" y="8348"/>
                    <a:pt x="3246" y="8859"/>
                  </a:cubicBezTo>
                  <a:cubicBezTo>
                    <a:pt x="3020" y="8625"/>
                    <a:pt x="2789" y="8393"/>
                    <a:pt x="2599" y="8161"/>
                  </a:cubicBezTo>
                  <a:cubicBezTo>
                    <a:pt x="1963" y="7387"/>
                    <a:pt x="1584" y="6685"/>
                    <a:pt x="1485" y="6125"/>
                  </a:cubicBezTo>
                  <a:lnTo>
                    <a:pt x="1485" y="6125"/>
                  </a:lnTo>
                  <a:cubicBezTo>
                    <a:pt x="1683" y="6207"/>
                    <a:pt x="1897" y="6249"/>
                    <a:pt x="2114" y="6249"/>
                  </a:cubicBezTo>
                  <a:cubicBezTo>
                    <a:pt x="2936" y="6246"/>
                    <a:pt x="3638" y="5655"/>
                    <a:pt x="3779" y="4845"/>
                  </a:cubicBezTo>
                  <a:close/>
                  <a:moveTo>
                    <a:pt x="4951" y="8893"/>
                  </a:moveTo>
                  <a:lnTo>
                    <a:pt x="4951" y="8893"/>
                  </a:lnTo>
                  <a:cubicBezTo>
                    <a:pt x="4945" y="9143"/>
                    <a:pt x="4939" y="9389"/>
                    <a:pt x="4939" y="9636"/>
                  </a:cubicBezTo>
                  <a:cubicBezTo>
                    <a:pt x="4939" y="9882"/>
                    <a:pt x="4945" y="10128"/>
                    <a:pt x="4951" y="10377"/>
                  </a:cubicBezTo>
                  <a:lnTo>
                    <a:pt x="4951" y="10377"/>
                  </a:lnTo>
                  <a:cubicBezTo>
                    <a:pt x="4637" y="10133"/>
                    <a:pt x="4348" y="9886"/>
                    <a:pt x="4065" y="9636"/>
                  </a:cubicBezTo>
                  <a:cubicBezTo>
                    <a:pt x="4348" y="9386"/>
                    <a:pt x="4637" y="9139"/>
                    <a:pt x="4951" y="8893"/>
                  </a:cubicBezTo>
                  <a:close/>
                  <a:moveTo>
                    <a:pt x="12828" y="8896"/>
                  </a:moveTo>
                  <a:lnTo>
                    <a:pt x="12828" y="8896"/>
                  </a:lnTo>
                  <a:cubicBezTo>
                    <a:pt x="13144" y="9139"/>
                    <a:pt x="13430" y="9386"/>
                    <a:pt x="13713" y="9636"/>
                  </a:cubicBezTo>
                  <a:cubicBezTo>
                    <a:pt x="13433" y="9886"/>
                    <a:pt x="13144" y="10133"/>
                    <a:pt x="12828" y="10380"/>
                  </a:cubicBezTo>
                  <a:cubicBezTo>
                    <a:pt x="12837" y="10130"/>
                    <a:pt x="12843" y="9883"/>
                    <a:pt x="12843" y="9636"/>
                  </a:cubicBezTo>
                  <a:cubicBezTo>
                    <a:pt x="12843" y="9389"/>
                    <a:pt x="12837" y="9143"/>
                    <a:pt x="12828" y="8896"/>
                  </a:cubicBezTo>
                  <a:close/>
                  <a:moveTo>
                    <a:pt x="8889" y="6447"/>
                  </a:moveTo>
                  <a:cubicBezTo>
                    <a:pt x="9850" y="6908"/>
                    <a:pt x="10774" y="7441"/>
                    <a:pt x="11657" y="8040"/>
                  </a:cubicBezTo>
                  <a:cubicBezTo>
                    <a:pt x="11693" y="8555"/>
                    <a:pt x="11714" y="9088"/>
                    <a:pt x="11714" y="9636"/>
                  </a:cubicBezTo>
                  <a:cubicBezTo>
                    <a:pt x="11714" y="10187"/>
                    <a:pt x="11693" y="10717"/>
                    <a:pt x="11657" y="11232"/>
                  </a:cubicBezTo>
                  <a:cubicBezTo>
                    <a:pt x="10774" y="11832"/>
                    <a:pt x="9853" y="12365"/>
                    <a:pt x="8895" y="12828"/>
                  </a:cubicBezTo>
                  <a:cubicBezTo>
                    <a:pt x="7932" y="12368"/>
                    <a:pt x="7007" y="11832"/>
                    <a:pt x="6125" y="11232"/>
                  </a:cubicBezTo>
                  <a:cubicBezTo>
                    <a:pt x="6086" y="10717"/>
                    <a:pt x="6068" y="10187"/>
                    <a:pt x="6068" y="9636"/>
                  </a:cubicBezTo>
                  <a:cubicBezTo>
                    <a:pt x="6068" y="9088"/>
                    <a:pt x="6089" y="8555"/>
                    <a:pt x="6125" y="8040"/>
                  </a:cubicBezTo>
                  <a:cubicBezTo>
                    <a:pt x="7004" y="7441"/>
                    <a:pt x="7929" y="6908"/>
                    <a:pt x="8889" y="6447"/>
                  </a:cubicBezTo>
                  <a:close/>
                  <a:moveTo>
                    <a:pt x="6273" y="12657"/>
                  </a:moveTo>
                  <a:lnTo>
                    <a:pt x="6273" y="12657"/>
                  </a:lnTo>
                  <a:cubicBezTo>
                    <a:pt x="6878" y="13033"/>
                    <a:pt x="6571" y="12879"/>
                    <a:pt x="7570" y="13418"/>
                  </a:cubicBezTo>
                  <a:cubicBezTo>
                    <a:pt x="7194" y="13569"/>
                    <a:pt x="6827" y="13708"/>
                    <a:pt x="6471" y="13828"/>
                  </a:cubicBezTo>
                  <a:cubicBezTo>
                    <a:pt x="6393" y="13455"/>
                    <a:pt x="6330" y="13063"/>
                    <a:pt x="6273" y="12657"/>
                  </a:cubicBezTo>
                  <a:close/>
                  <a:moveTo>
                    <a:pt x="11506" y="12657"/>
                  </a:moveTo>
                  <a:cubicBezTo>
                    <a:pt x="11449" y="13063"/>
                    <a:pt x="11386" y="13458"/>
                    <a:pt x="11307" y="13828"/>
                  </a:cubicBezTo>
                  <a:cubicBezTo>
                    <a:pt x="10949" y="13711"/>
                    <a:pt x="10582" y="13569"/>
                    <a:pt x="10208" y="13418"/>
                  </a:cubicBezTo>
                  <a:cubicBezTo>
                    <a:pt x="11181" y="12898"/>
                    <a:pt x="10937" y="13009"/>
                    <a:pt x="11506" y="12657"/>
                  </a:cubicBezTo>
                  <a:close/>
                  <a:moveTo>
                    <a:pt x="14535" y="10416"/>
                  </a:moveTo>
                  <a:cubicBezTo>
                    <a:pt x="14761" y="10648"/>
                    <a:pt x="14993" y="10883"/>
                    <a:pt x="15183" y="11115"/>
                  </a:cubicBezTo>
                  <a:cubicBezTo>
                    <a:pt x="15818" y="11886"/>
                    <a:pt x="16198" y="12590"/>
                    <a:pt x="16294" y="13147"/>
                  </a:cubicBezTo>
                  <a:cubicBezTo>
                    <a:pt x="16095" y="13066"/>
                    <a:pt x="15881" y="13024"/>
                    <a:pt x="15665" y="13024"/>
                  </a:cubicBezTo>
                  <a:cubicBezTo>
                    <a:pt x="14843" y="13024"/>
                    <a:pt x="14141" y="13617"/>
                    <a:pt x="13999" y="14424"/>
                  </a:cubicBezTo>
                  <a:cubicBezTo>
                    <a:pt x="13457" y="14376"/>
                    <a:pt x="12921" y="14280"/>
                    <a:pt x="12394" y="14144"/>
                  </a:cubicBezTo>
                  <a:cubicBezTo>
                    <a:pt x="12551" y="13385"/>
                    <a:pt x="12662" y="12620"/>
                    <a:pt x="12735" y="11850"/>
                  </a:cubicBezTo>
                  <a:cubicBezTo>
                    <a:pt x="13361" y="11407"/>
                    <a:pt x="13963" y="10928"/>
                    <a:pt x="14535" y="10416"/>
                  </a:cubicBezTo>
                  <a:close/>
                  <a:moveTo>
                    <a:pt x="3243" y="10416"/>
                  </a:moveTo>
                  <a:cubicBezTo>
                    <a:pt x="3815" y="10928"/>
                    <a:pt x="4418" y="11407"/>
                    <a:pt x="5044" y="11850"/>
                  </a:cubicBezTo>
                  <a:cubicBezTo>
                    <a:pt x="5116" y="12620"/>
                    <a:pt x="5228" y="13385"/>
                    <a:pt x="5384" y="14144"/>
                  </a:cubicBezTo>
                  <a:cubicBezTo>
                    <a:pt x="4554" y="14353"/>
                    <a:pt x="3815" y="14456"/>
                    <a:pt x="3207" y="14456"/>
                  </a:cubicBezTo>
                  <a:cubicBezTo>
                    <a:pt x="2366" y="14456"/>
                    <a:pt x="1778" y="14258"/>
                    <a:pt x="1554" y="13870"/>
                  </a:cubicBezTo>
                  <a:cubicBezTo>
                    <a:pt x="1238" y="13322"/>
                    <a:pt x="1626" y="12292"/>
                    <a:pt x="2596" y="11115"/>
                  </a:cubicBezTo>
                  <a:cubicBezTo>
                    <a:pt x="2786" y="10883"/>
                    <a:pt x="3020" y="10648"/>
                    <a:pt x="3243" y="10416"/>
                  </a:cubicBezTo>
                  <a:close/>
                  <a:moveTo>
                    <a:pt x="8889" y="14081"/>
                  </a:moveTo>
                  <a:cubicBezTo>
                    <a:pt x="9588" y="14403"/>
                    <a:pt x="10308" y="14689"/>
                    <a:pt x="11039" y="14933"/>
                  </a:cubicBezTo>
                  <a:cubicBezTo>
                    <a:pt x="10482" y="16890"/>
                    <a:pt x="9660" y="18143"/>
                    <a:pt x="8889" y="18143"/>
                  </a:cubicBezTo>
                  <a:cubicBezTo>
                    <a:pt x="8118" y="18143"/>
                    <a:pt x="7296" y="16887"/>
                    <a:pt x="6739" y="14924"/>
                  </a:cubicBezTo>
                  <a:cubicBezTo>
                    <a:pt x="7471" y="14683"/>
                    <a:pt x="8188" y="14400"/>
                    <a:pt x="8889" y="14081"/>
                  </a:cubicBezTo>
                  <a:close/>
                  <a:moveTo>
                    <a:pt x="8889" y="0"/>
                  </a:moveTo>
                  <a:cubicBezTo>
                    <a:pt x="7396" y="0"/>
                    <a:pt x="6312" y="1708"/>
                    <a:pt x="5658" y="4014"/>
                  </a:cubicBezTo>
                  <a:cubicBezTo>
                    <a:pt x="4902" y="3825"/>
                    <a:pt x="4201" y="3719"/>
                    <a:pt x="3568" y="3698"/>
                  </a:cubicBezTo>
                  <a:cubicBezTo>
                    <a:pt x="3260" y="3171"/>
                    <a:pt x="2700" y="2861"/>
                    <a:pt x="2111" y="2861"/>
                  </a:cubicBezTo>
                  <a:cubicBezTo>
                    <a:pt x="1963" y="2861"/>
                    <a:pt x="1813" y="2881"/>
                    <a:pt x="1665" y="2921"/>
                  </a:cubicBezTo>
                  <a:cubicBezTo>
                    <a:pt x="928" y="3123"/>
                    <a:pt x="419" y="3792"/>
                    <a:pt x="422" y="4556"/>
                  </a:cubicBezTo>
                  <a:cubicBezTo>
                    <a:pt x="422" y="4716"/>
                    <a:pt x="449" y="4876"/>
                    <a:pt x="497" y="5026"/>
                  </a:cubicBezTo>
                  <a:cubicBezTo>
                    <a:pt x="63" y="6017"/>
                    <a:pt x="485" y="7372"/>
                    <a:pt x="1726" y="8878"/>
                  </a:cubicBezTo>
                  <a:cubicBezTo>
                    <a:pt x="1933" y="9130"/>
                    <a:pt x="2183" y="9383"/>
                    <a:pt x="2430" y="9636"/>
                  </a:cubicBezTo>
                  <a:cubicBezTo>
                    <a:pt x="2183" y="9892"/>
                    <a:pt x="1933" y="10145"/>
                    <a:pt x="1726" y="10398"/>
                  </a:cubicBezTo>
                  <a:cubicBezTo>
                    <a:pt x="407" y="12000"/>
                    <a:pt x="0" y="13434"/>
                    <a:pt x="578" y="14436"/>
                  </a:cubicBezTo>
                  <a:cubicBezTo>
                    <a:pt x="1045" y="15246"/>
                    <a:pt x="2003" y="15593"/>
                    <a:pt x="3225" y="15593"/>
                  </a:cubicBezTo>
                  <a:cubicBezTo>
                    <a:pt x="3954" y="15593"/>
                    <a:pt x="4782" y="15460"/>
                    <a:pt x="5652" y="15240"/>
                  </a:cubicBezTo>
                  <a:cubicBezTo>
                    <a:pt x="6306" y="17556"/>
                    <a:pt x="7396" y="19272"/>
                    <a:pt x="8889" y="19272"/>
                  </a:cubicBezTo>
                  <a:cubicBezTo>
                    <a:pt x="10383" y="19272"/>
                    <a:pt x="11473" y="17559"/>
                    <a:pt x="12126" y="15246"/>
                  </a:cubicBezTo>
                  <a:cubicBezTo>
                    <a:pt x="12810" y="15424"/>
                    <a:pt x="13509" y="15532"/>
                    <a:pt x="14210" y="15572"/>
                  </a:cubicBezTo>
                  <a:cubicBezTo>
                    <a:pt x="14519" y="16101"/>
                    <a:pt x="15083" y="16413"/>
                    <a:pt x="15674" y="16413"/>
                  </a:cubicBezTo>
                  <a:cubicBezTo>
                    <a:pt x="15820" y="16413"/>
                    <a:pt x="15968" y="16394"/>
                    <a:pt x="16113" y="16354"/>
                  </a:cubicBezTo>
                  <a:cubicBezTo>
                    <a:pt x="16851" y="16153"/>
                    <a:pt x="17363" y="15484"/>
                    <a:pt x="17360" y="14719"/>
                  </a:cubicBezTo>
                  <a:cubicBezTo>
                    <a:pt x="17357" y="14560"/>
                    <a:pt x="17333" y="14400"/>
                    <a:pt x="17285" y="14247"/>
                  </a:cubicBezTo>
                  <a:cubicBezTo>
                    <a:pt x="17718" y="13256"/>
                    <a:pt x="17297" y="11904"/>
                    <a:pt x="16056" y="10398"/>
                  </a:cubicBezTo>
                  <a:cubicBezTo>
                    <a:pt x="15848" y="10142"/>
                    <a:pt x="15595" y="9889"/>
                    <a:pt x="15351" y="9636"/>
                  </a:cubicBezTo>
                  <a:cubicBezTo>
                    <a:pt x="15595" y="9383"/>
                    <a:pt x="15848" y="9130"/>
                    <a:pt x="16056" y="8878"/>
                  </a:cubicBezTo>
                  <a:cubicBezTo>
                    <a:pt x="17261" y="7414"/>
                    <a:pt x="17694" y="6095"/>
                    <a:pt x="17279" y="5044"/>
                  </a:cubicBezTo>
                  <a:cubicBezTo>
                    <a:pt x="17330" y="4885"/>
                    <a:pt x="17357" y="4722"/>
                    <a:pt x="17360" y="4556"/>
                  </a:cubicBezTo>
                  <a:cubicBezTo>
                    <a:pt x="17363" y="3792"/>
                    <a:pt x="16851" y="3120"/>
                    <a:pt x="16113" y="2918"/>
                  </a:cubicBezTo>
                  <a:cubicBezTo>
                    <a:pt x="15967" y="2879"/>
                    <a:pt x="15819" y="2860"/>
                    <a:pt x="15673" y="2860"/>
                  </a:cubicBezTo>
                  <a:cubicBezTo>
                    <a:pt x="15080" y="2860"/>
                    <a:pt x="14517" y="3173"/>
                    <a:pt x="14210" y="3704"/>
                  </a:cubicBezTo>
                  <a:cubicBezTo>
                    <a:pt x="13506" y="3743"/>
                    <a:pt x="12810" y="3852"/>
                    <a:pt x="12126" y="4029"/>
                  </a:cubicBezTo>
                  <a:cubicBezTo>
                    <a:pt x="11473" y="1714"/>
                    <a:pt x="10383" y="0"/>
                    <a:pt x="88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84" name="Google Shape;3921;p48">
              <a:extLst>
                <a:ext uri="{FF2B5EF4-FFF2-40B4-BE49-F238E27FC236}">
                  <a16:creationId xmlns:a16="http://schemas.microsoft.com/office/drawing/2014/main" id="{265A9F0E-6614-8043-7F98-7494B86F170A}"/>
                </a:ext>
              </a:extLst>
            </p:cNvPr>
            <p:cNvSpPr/>
            <p:nvPr/>
          </p:nvSpPr>
          <p:spPr>
            <a:xfrm>
              <a:off x="2284200" y="4005050"/>
              <a:ext cx="84700" cy="84700"/>
            </a:xfrm>
            <a:custGeom>
              <a:avLst/>
              <a:gdLst/>
              <a:ahLst/>
              <a:cxnLst/>
              <a:rect l="l" t="t" r="r" b="b"/>
              <a:pathLst>
                <a:path w="3388" h="3388" extrusionOk="0">
                  <a:moveTo>
                    <a:pt x="1692" y="0"/>
                  </a:moveTo>
                  <a:cubicBezTo>
                    <a:pt x="756" y="0"/>
                    <a:pt x="0" y="756"/>
                    <a:pt x="0" y="1692"/>
                  </a:cubicBezTo>
                  <a:cubicBezTo>
                    <a:pt x="0" y="2629"/>
                    <a:pt x="756" y="3388"/>
                    <a:pt x="1692" y="3388"/>
                  </a:cubicBezTo>
                  <a:cubicBezTo>
                    <a:pt x="2629" y="3388"/>
                    <a:pt x="3388" y="2629"/>
                    <a:pt x="3388" y="1692"/>
                  </a:cubicBezTo>
                  <a:cubicBezTo>
                    <a:pt x="3388" y="756"/>
                    <a:pt x="2629" y="0"/>
                    <a:pt x="16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785" name="Google Shape;3922;p48">
            <a:extLst>
              <a:ext uri="{FF2B5EF4-FFF2-40B4-BE49-F238E27FC236}">
                <a16:creationId xmlns:a16="http://schemas.microsoft.com/office/drawing/2014/main" id="{C7EFF347-015B-B3A8-FE3E-BFE2DA572993}"/>
              </a:ext>
            </a:extLst>
          </p:cNvPr>
          <p:cNvGrpSpPr/>
          <p:nvPr/>
        </p:nvGrpSpPr>
        <p:grpSpPr>
          <a:xfrm>
            <a:off x="7247419" y="3209778"/>
            <a:ext cx="367673" cy="425111"/>
            <a:chOff x="2710875" y="3806450"/>
            <a:chExt cx="416725" cy="481825"/>
          </a:xfrm>
          <a:solidFill>
            <a:srgbClr val="054B99"/>
          </a:solidFill>
        </p:grpSpPr>
        <p:sp>
          <p:nvSpPr>
            <p:cNvPr id="4786" name="Google Shape;3923;p48">
              <a:extLst>
                <a:ext uri="{FF2B5EF4-FFF2-40B4-BE49-F238E27FC236}">
                  <a16:creationId xmlns:a16="http://schemas.microsoft.com/office/drawing/2014/main" id="{DD5E2C3D-AEDD-7686-8F0D-EC5E653CBAC0}"/>
                </a:ext>
              </a:extLst>
            </p:cNvPr>
            <p:cNvSpPr/>
            <p:nvPr/>
          </p:nvSpPr>
          <p:spPr>
            <a:xfrm>
              <a:off x="2710875" y="4144450"/>
              <a:ext cx="416725" cy="143825"/>
            </a:xfrm>
            <a:custGeom>
              <a:avLst/>
              <a:gdLst/>
              <a:ahLst/>
              <a:cxnLst/>
              <a:rect l="l" t="t" r="r" b="b"/>
              <a:pathLst>
                <a:path w="16669" h="5753" extrusionOk="0">
                  <a:moveTo>
                    <a:pt x="2313" y="1"/>
                  </a:moveTo>
                  <a:lnTo>
                    <a:pt x="260" y="3590"/>
                  </a:lnTo>
                  <a:cubicBezTo>
                    <a:pt x="1" y="4039"/>
                    <a:pt x="1" y="4590"/>
                    <a:pt x="266" y="5036"/>
                  </a:cubicBezTo>
                  <a:cubicBezTo>
                    <a:pt x="517" y="5479"/>
                    <a:pt x="986" y="5752"/>
                    <a:pt x="1495" y="5752"/>
                  </a:cubicBezTo>
                  <a:cubicBezTo>
                    <a:pt x="1498" y="5752"/>
                    <a:pt x="1501" y="5752"/>
                    <a:pt x="1503" y="5752"/>
                  </a:cubicBezTo>
                  <a:lnTo>
                    <a:pt x="15165" y="5752"/>
                  </a:lnTo>
                  <a:cubicBezTo>
                    <a:pt x="15168" y="5752"/>
                    <a:pt x="15171" y="5752"/>
                    <a:pt x="15174" y="5752"/>
                  </a:cubicBezTo>
                  <a:cubicBezTo>
                    <a:pt x="15682" y="5752"/>
                    <a:pt x="16151" y="5479"/>
                    <a:pt x="16403" y="5036"/>
                  </a:cubicBezTo>
                  <a:cubicBezTo>
                    <a:pt x="16668" y="4590"/>
                    <a:pt x="16668" y="4039"/>
                    <a:pt x="16409" y="3590"/>
                  </a:cubicBezTo>
                  <a:lnTo>
                    <a:pt x="1435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87" name="Google Shape;3924;p48">
              <a:extLst>
                <a:ext uri="{FF2B5EF4-FFF2-40B4-BE49-F238E27FC236}">
                  <a16:creationId xmlns:a16="http://schemas.microsoft.com/office/drawing/2014/main" id="{0DBE43A2-8F19-64A2-7D6E-271BF0CFB49B}"/>
                </a:ext>
              </a:extLst>
            </p:cNvPr>
            <p:cNvSpPr/>
            <p:nvPr/>
          </p:nvSpPr>
          <p:spPr>
            <a:xfrm>
              <a:off x="2784800" y="3806450"/>
              <a:ext cx="268850" cy="309800"/>
            </a:xfrm>
            <a:custGeom>
              <a:avLst/>
              <a:gdLst/>
              <a:ahLst/>
              <a:cxnLst/>
              <a:rect l="l" t="t" r="r" b="b"/>
              <a:pathLst>
                <a:path w="10754" h="12392" extrusionOk="0">
                  <a:moveTo>
                    <a:pt x="5379" y="8113"/>
                  </a:moveTo>
                  <a:cubicBezTo>
                    <a:pt x="5882" y="8113"/>
                    <a:pt x="6132" y="8721"/>
                    <a:pt x="5776" y="9076"/>
                  </a:cubicBezTo>
                  <a:cubicBezTo>
                    <a:pt x="5661" y="9192"/>
                    <a:pt x="5519" y="9244"/>
                    <a:pt x="5380" y="9244"/>
                  </a:cubicBezTo>
                  <a:cubicBezTo>
                    <a:pt x="5091" y="9244"/>
                    <a:pt x="4813" y="9019"/>
                    <a:pt x="4813" y="8679"/>
                  </a:cubicBezTo>
                  <a:cubicBezTo>
                    <a:pt x="4813" y="8366"/>
                    <a:pt x="5066" y="8113"/>
                    <a:pt x="5379" y="8113"/>
                  </a:cubicBezTo>
                  <a:close/>
                  <a:moveTo>
                    <a:pt x="4280" y="9989"/>
                  </a:moveTo>
                  <a:cubicBezTo>
                    <a:pt x="4783" y="9989"/>
                    <a:pt x="5036" y="10597"/>
                    <a:pt x="4680" y="10952"/>
                  </a:cubicBezTo>
                  <a:cubicBezTo>
                    <a:pt x="4566" y="11067"/>
                    <a:pt x="4425" y="11118"/>
                    <a:pt x="4286" y="11118"/>
                  </a:cubicBezTo>
                  <a:cubicBezTo>
                    <a:pt x="3996" y="11118"/>
                    <a:pt x="3717" y="10892"/>
                    <a:pt x="3717" y="10552"/>
                  </a:cubicBezTo>
                  <a:cubicBezTo>
                    <a:pt x="3717" y="10242"/>
                    <a:pt x="3970" y="9989"/>
                    <a:pt x="4280" y="9989"/>
                  </a:cubicBezTo>
                  <a:close/>
                  <a:moveTo>
                    <a:pt x="6475" y="9989"/>
                  </a:moveTo>
                  <a:cubicBezTo>
                    <a:pt x="6978" y="9989"/>
                    <a:pt x="7231" y="10597"/>
                    <a:pt x="6875" y="10952"/>
                  </a:cubicBezTo>
                  <a:cubicBezTo>
                    <a:pt x="6761" y="11067"/>
                    <a:pt x="6620" y="11118"/>
                    <a:pt x="6481" y="11118"/>
                  </a:cubicBezTo>
                  <a:cubicBezTo>
                    <a:pt x="6191" y="11118"/>
                    <a:pt x="5912" y="10892"/>
                    <a:pt x="5912" y="10552"/>
                  </a:cubicBezTo>
                  <a:cubicBezTo>
                    <a:pt x="5912" y="10242"/>
                    <a:pt x="6162" y="9989"/>
                    <a:pt x="6475" y="9989"/>
                  </a:cubicBezTo>
                  <a:close/>
                  <a:moveTo>
                    <a:pt x="1744" y="0"/>
                  </a:moveTo>
                  <a:cubicBezTo>
                    <a:pt x="1434" y="0"/>
                    <a:pt x="1181" y="253"/>
                    <a:pt x="1181" y="566"/>
                  </a:cubicBezTo>
                  <a:cubicBezTo>
                    <a:pt x="1181" y="877"/>
                    <a:pt x="1434" y="1130"/>
                    <a:pt x="1744" y="1130"/>
                  </a:cubicBezTo>
                  <a:lnTo>
                    <a:pt x="2259" y="1130"/>
                  </a:lnTo>
                  <a:lnTo>
                    <a:pt x="2259" y="8444"/>
                  </a:lnTo>
                  <a:lnTo>
                    <a:pt x="1" y="12392"/>
                  </a:lnTo>
                  <a:lnTo>
                    <a:pt x="10754" y="12392"/>
                  </a:lnTo>
                  <a:lnTo>
                    <a:pt x="8496" y="8444"/>
                  </a:lnTo>
                  <a:lnTo>
                    <a:pt x="8496" y="1130"/>
                  </a:lnTo>
                  <a:lnTo>
                    <a:pt x="9010" y="1130"/>
                  </a:lnTo>
                  <a:cubicBezTo>
                    <a:pt x="9321" y="1130"/>
                    <a:pt x="9574" y="877"/>
                    <a:pt x="9574" y="566"/>
                  </a:cubicBezTo>
                  <a:cubicBezTo>
                    <a:pt x="9574" y="253"/>
                    <a:pt x="9321" y="0"/>
                    <a:pt x="90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788" name="Google Shape;3925;p48">
            <a:extLst>
              <a:ext uri="{FF2B5EF4-FFF2-40B4-BE49-F238E27FC236}">
                <a16:creationId xmlns:a16="http://schemas.microsoft.com/office/drawing/2014/main" id="{68812EA3-B3E6-4EC7-849F-94AC445EDFB9}"/>
              </a:ext>
            </a:extLst>
          </p:cNvPr>
          <p:cNvGrpSpPr/>
          <p:nvPr/>
        </p:nvGrpSpPr>
        <p:grpSpPr>
          <a:xfrm>
            <a:off x="7742440" y="3260455"/>
            <a:ext cx="425111" cy="323758"/>
            <a:chOff x="3271200" y="3863875"/>
            <a:chExt cx="481825" cy="366950"/>
          </a:xfrm>
          <a:solidFill>
            <a:srgbClr val="054B99"/>
          </a:solidFill>
        </p:grpSpPr>
        <p:sp>
          <p:nvSpPr>
            <p:cNvPr id="4789" name="Google Shape;3926;p48">
              <a:extLst>
                <a:ext uri="{FF2B5EF4-FFF2-40B4-BE49-F238E27FC236}">
                  <a16:creationId xmlns:a16="http://schemas.microsoft.com/office/drawing/2014/main" id="{0F2E98EB-64D3-0804-C44B-7C3B45F57D26}"/>
                </a:ext>
              </a:extLst>
            </p:cNvPr>
            <p:cNvSpPr/>
            <p:nvPr/>
          </p:nvSpPr>
          <p:spPr>
            <a:xfrm>
              <a:off x="3271200" y="3920350"/>
              <a:ext cx="283225" cy="310475"/>
            </a:xfrm>
            <a:custGeom>
              <a:avLst/>
              <a:gdLst/>
              <a:ahLst/>
              <a:cxnLst/>
              <a:rect l="l" t="t" r="r" b="b"/>
              <a:pathLst>
                <a:path w="11329" h="12419" extrusionOk="0">
                  <a:moveTo>
                    <a:pt x="1693" y="0"/>
                  </a:moveTo>
                  <a:cubicBezTo>
                    <a:pt x="756" y="0"/>
                    <a:pt x="0" y="756"/>
                    <a:pt x="0" y="1693"/>
                  </a:cubicBezTo>
                  <a:lnTo>
                    <a:pt x="0" y="8468"/>
                  </a:lnTo>
                  <a:cubicBezTo>
                    <a:pt x="0" y="9405"/>
                    <a:pt x="756" y="10160"/>
                    <a:pt x="1693" y="10163"/>
                  </a:cubicBezTo>
                  <a:lnTo>
                    <a:pt x="2861" y="10163"/>
                  </a:lnTo>
                  <a:cubicBezTo>
                    <a:pt x="2861" y="11410"/>
                    <a:pt x="3870" y="12419"/>
                    <a:pt x="5120" y="12419"/>
                  </a:cubicBezTo>
                  <a:cubicBezTo>
                    <a:pt x="6366" y="12419"/>
                    <a:pt x="7378" y="11410"/>
                    <a:pt x="7378" y="10163"/>
                  </a:cubicBezTo>
                  <a:lnTo>
                    <a:pt x="9070" y="10163"/>
                  </a:lnTo>
                  <a:lnTo>
                    <a:pt x="9070" y="6679"/>
                  </a:lnTo>
                  <a:cubicBezTo>
                    <a:pt x="9070" y="6356"/>
                    <a:pt x="9350" y="6116"/>
                    <a:pt x="9645" y="6116"/>
                  </a:cubicBezTo>
                  <a:cubicBezTo>
                    <a:pt x="9705" y="6116"/>
                    <a:pt x="9765" y="6126"/>
                    <a:pt x="9823" y="6146"/>
                  </a:cubicBezTo>
                  <a:cubicBezTo>
                    <a:pt x="9938" y="6187"/>
                    <a:pt x="10055" y="6206"/>
                    <a:pt x="10172" y="6206"/>
                  </a:cubicBezTo>
                  <a:cubicBezTo>
                    <a:pt x="10766" y="6206"/>
                    <a:pt x="11329" y="5708"/>
                    <a:pt x="11329" y="5080"/>
                  </a:cubicBezTo>
                  <a:cubicBezTo>
                    <a:pt x="11329" y="4453"/>
                    <a:pt x="10766" y="3954"/>
                    <a:pt x="10172" y="3954"/>
                  </a:cubicBezTo>
                  <a:cubicBezTo>
                    <a:pt x="10055" y="3954"/>
                    <a:pt x="9938" y="3974"/>
                    <a:pt x="9823" y="4014"/>
                  </a:cubicBezTo>
                  <a:cubicBezTo>
                    <a:pt x="9759" y="4037"/>
                    <a:pt x="9695" y="4048"/>
                    <a:pt x="9632" y="4048"/>
                  </a:cubicBezTo>
                  <a:cubicBezTo>
                    <a:pt x="9333" y="4048"/>
                    <a:pt x="9070" y="3805"/>
                    <a:pt x="9070" y="3484"/>
                  </a:cubicBezTo>
                  <a:lnTo>
                    <a:pt x="9070" y="0"/>
                  </a:lnTo>
                  <a:lnTo>
                    <a:pt x="6381" y="0"/>
                  </a:lnTo>
                  <a:cubicBezTo>
                    <a:pt x="5894" y="0"/>
                    <a:pt x="5635" y="576"/>
                    <a:pt x="5960" y="940"/>
                  </a:cubicBezTo>
                  <a:cubicBezTo>
                    <a:pt x="6610" y="1669"/>
                    <a:pt x="6095" y="2822"/>
                    <a:pt x="5120" y="2822"/>
                  </a:cubicBezTo>
                  <a:cubicBezTo>
                    <a:pt x="4141" y="2822"/>
                    <a:pt x="3626" y="1669"/>
                    <a:pt x="4276" y="940"/>
                  </a:cubicBezTo>
                  <a:cubicBezTo>
                    <a:pt x="4602" y="576"/>
                    <a:pt x="4343" y="0"/>
                    <a:pt x="38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90" name="Google Shape;3927;p48">
              <a:extLst>
                <a:ext uri="{FF2B5EF4-FFF2-40B4-BE49-F238E27FC236}">
                  <a16:creationId xmlns:a16="http://schemas.microsoft.com/office/drawing/2014/main" id="{199060B7-DC36-549D-5934-4229BB21B67E}"/>
                </a:ext>
              </a:extLst>
            </p:cNvPr>
            <p:cNvSpPr/>
            <p:nvPr/>
          </p:nvSpPr>
          <p:spPr>
            <a:xfrm>
              <a:off x="3526175" y="3863875"/>
              <a:ext cx="226850" cy="310575"/>
            </a:xfrm>
            <a:custGeom>
              <a:avLst/>
              <a:gdLst/>
              <a:ahLst/>
              <a:cxnLst/>
              <a:rect l="l" t="t" r="r" b="b"/>
              <a:pathLst>
                <a:path w="9074" h="12423" extrusionOk="0">
                  <a:moveTo>
                    <a:pt x="3954" y="1"/>
                  </a:moveTo>
                  <a:cubicBezTo>
                    <a:pt x="2705" y="1"/>
                    <a:pt x="1696" y="1010"/>
                    <a:pt x="1696" y="2259"/>
                  </a:cubicBezTo>
                  <a:lnTo>
                    <a:pt x="1" y="2259"/>
                  </a:lnTo>
                  <a:lnTo>
                    <a:pt x="1" y="5081"/>
                  </a:lnTo>
                  <a:cubicBezTo>
                    <a:pt x="1247" y="5081"/>
                    <a:pt x="2259" y="6093"/>
                    <a:pt x="2259" y="7339"/>
                  </a:cubicBezTo>
                  <a:cubicBezTo>
                    <a:pt x="2259" y="8586"/>
                    <a:pt x="1247" y="9598"/>
                    <a:pt x="1" y="9598"/>
                  </a:cubicBezTo>
                  <a:lnTo>
                    <a:pt x="1" y="12422"/>
                  </a:lnTo>
                  <a:lnTo>
                    <a:pt x="7378" y="12422"/>
                  </a:lnTo>
                  <a:cubicBezTo>
                    <a:pt x="8315" y="12419"/>
                    <a:pt x="9070" y="11664"/>
                    <a:pt x="9073" y="10727"/>
                  </a:cubicBezTo>
                  <a:lnTo>
                    <a:pt x="9073" y="3952"/>
                  </a:lnTo>
                  <a:cubicBezTo>
                    <a:pt x="9070" y="3015"/>
                    <a:pt x="8315" y="2259"/>
                    <a:pt x="7378" y="2259"/>
                  </a:cubicBezTo>
                  <a:lnTo>
                    <a:pt x="6213" y="2259"/>
                  </a:lnTo>
                  <a:cubicBezTo>
                    <a:pt x="6213" y="1010"/>
                    <a:pt x="5201" y="1"/>
                    <a:pt x="3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791" name="Google Shape;3928;p48">
            <a:extLst>
              <a:ext uri="{FF2B5EF4-FFF2-40B4-BE49-F238E27FC236}">
                <a16:creationId xmlns:a16="http://schemas.microsoft.com/office/drawing/2014/main" id="{91106873-334F-CCFD-B591-24E1C4BABC72}"/>
              </a:ext>
            </a:extLst>
          </p:cNvPr>
          <p:cNvGrpSpPr/>
          <p:nvPr/>
        </p:nvGrpSpPr>
        <p:grpSpPr>
          <a:xfrm>
            <a:off x="8288149" y="3210064"/>
            <a:ext cx="370319" cy="424537"/>
            <a:chOff x="3895050" y="3806775"/>
            <a:chExt cx="419725" cy="481175"/>
          </a:xfrm>
          <a:solidFill>
            <a:srgbClr val="054B99"/>
          </a:solidFill>
        </p:grpSpPr>
        <p:sp>
          <p:nvSpPr>
            <p:cNvPr id="4792" name="Google Shape;3929;p48">
              <a:extLst>
                <a:ext uri="{FF2B5EF4-FFF2-40B4-BE49-F238E27FC236}">
                  <a16:creationId xmlns:a16="http://schemas.microsoft.com/office/drawing/2014/main" id="{83D4ECD3-AD52-7A8F-A00D-E737857BB2B1}"/>
                </a:ext>
              </a:extLst>
            </p:cNvPr>
            <p:cNvSpPr/>
            <p:nvPr/>
          </p:nvSpPr>
          <p:spPr>
            <a:xfrm>
              <a:off x="3895050" y="3942650"/>
              <a:ext cx="419725" cy="345300"/>
            </a:xfrm>
            <a:custGeom>
              <a:avLst/>
              <a:gdLst/>
              <a:ahLst/>
              <a:cxnLst/>
              <a:rect l="l" t="t" r="r" b="b"/>
              <a:pathLst>
                <a:path w="16789" h="13812" extrusionOk="0">
                  <a:moveTo>
                    <a:pt x="4448" y="1"/>
                  </a:moveTo>
                  <a:cubicBezTo>
                    <a:pt x="4233" y="1"/>
                    <a:pt x="4016" y="18"/>
                    <a:pt x="3801" y="54"/>
                  </a:cubicBezTo>
                  <a:cubicBezTo>
                    <a:pt x="1545" y="418"/>
                    <a:pt x="1" y="2604"/>
                    <a:pt x="356" y="4929"/>
                  </a:cubicBezTo>
                  <a:cubicBezTo>
                    <a:pt x="994" y="9100"/>
                    <a:pt x="2205" y="11942"/>
                    <a:pt x="3858" y="13147"/>
                  </a:cubicBezTo>
                  <a:cubicBezTo>
                    <a:pt x="4470" y="13592"/>
                    <a:pt x="5129" y="13811"/>
                    <a:pt x="5863" y="13811"/>
                  </a:cubicBezTo>
                  <a:cubicBezTo>
                    <a:pt x="6071" y="13811"/>
                    <a:pt x="6286" y="13793"/>
                    <a:pt x="6508" y="13758"/>
                  </a:cubicBezTo>
                  <a:cubicBezTo>
                    <a:pt x="7125" y="13659"/>
                    <a:pt x="7610" y="13406"/>
                    <a:pt x="7999" y="12987"/>
                  </a:cubicBezTo>
                  <a:lnTo>
                    <a:pt x="8396" y="12557"/>
                  </a:lnTo>
                  <a:lnTo>
                    <a:pt x="8791" y="12987"/>
                  </a:lnTo>
                  <a:cubicBezTo>
                    <a:pt x="9179" y="13406"/>
                    <a:pt x="9667" y="13659"/>
                    <a:pt x="10281" y="13758"/>
                  </a:cubicBezTo>
                  <a:cubicBezTo>
                    <a:pt x="10503" y="13793"/>
                    <a:pt x="10718" y="13811"/>
                    <a:pt x="10927" y="13811"/>
                  </a:cubicBezTo>
                  <a:cubicBezTo>
                    <a:pt x="11660" y="13811"/>
                    <a:pt x="12319" y="13592"/>
                    <a:pt x="12931" y="13147"/>
                  </a:cubicBezTo>
                  <a:cubicBezTo>
                    <a:pt x="14587" y="11942"/>
                    <a:pt x="15795" y="9100"/>
                    <a:pt x="16433" y="4929"/>
                  </a:cubicBezTo>
                  <a:cubicBezTo>
                    <a:pt x="16788" y="2604"/>
                    <a:pt x="15244" y="418"/>
                    <a:pt x="12988" y="54"/>
                  </a:cubicBezTo>
                  <a:cubicBezTo>
                    <a:pt x="12773" y="18"/>
                    <a:pt x="12556" y="1"/>
                    <a:pt x="12341" y="1"/>
                  </a:cubicBezTo>
                  <a:cubicBezTo>
                    <a:pt x="11461" y="1"/>
                    <a:pt x="10599" y="293"/>
                    <a:pt x="9893" y="840"/>
                  </a:cubicBezTo>
                  <a:cubicBezTo>
                    <a:pt x="9601" y="1063"/>
                    <a:pt x="9263" y="1216"/>
                    <a:pt x="8905" y="1292"/>
                  </a:cubicBezTo>
                  <a:cubicBezTo>
                    <a:pt x="8736" y="1326"/>
                    <a:pt x="8567" y="1343"/>
                    <a:pt x="8397" y="1343"/>
                  </a:cubicBezTo>
                  <a:cubicBezTo>
                    <a:pt x="8296" y="1343"/>
                    <a:pt x="8196" y="1337"/>
                    <a:pt x="8095" y="1325"/>
                  </a:cubicBezTo>
                  <a:cubicBezTo>
                    <a:pt x="7658" y="1273"/>
                    <a:pt x="7246" y="1105"/>
                    <a:pt x="6896" y="840"/>
                  </a:cubicBezTo>
                  <a:cubicBezTo>
                    <a:pt x="6190" y="293"/>
                    <a:pt x="5328" y="1"/>
                    <a:pt x="44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93" name="Google Shape;3930;p48">
              <a:extLst>
                <a:ext uri="{FF2B5EF4-FFF2-40B4-BE49-F238E27FC236}">
                  <a16:creationId xmlns:a16="http://schemas.microsoft.com/office/drawing/2014/main" id="{6A4701D3-E2AB-18B3-1F62-AADC861D5C9D}"/>
                </a:ext>
              </a:extLst>
            </p:cNvPr>
            <p:cNvSpPr/>
            <p:nvPr/>
          </p:nvSpPr>
          <p:spPr>
            <a:xfrm>
              <a:off x="4016325" y="3806775"/>
              <a:ext cx="199225" cy="142475"/>
            </a:xfrm>
            <a:custGeom>
              <a:avLst/>
              <a:gdLst/>
              <a:ahLst/>
              <a:cxnLst/>
              <a:rect l="l" t="t" r="r" b="b"/>
              <a:pathLst>
                <a:path w="7969" h="5699" extrusionOk="0">
                  <a:moveTo>
                    <a:pt x="1350" y="0"/>
                  </a:moveTo>
                  <a:cubicBezTo>
                    <a:pt x="1132" y="0"/>
                    <a:pt x="925" y="129"/>
                    <a:pt x="832" y="343"/>
                  </a:cubicBezTo>
                  <a:cubicBezTo>
                    <a:pt x="799" y="424"/>
                    <a:pt x="1" y="2330"/>
                    <a:pt x="678" y="4101"/>
                  </a:cubicBezTo>
                  <a:cubicBezTo>
                    <a:pt x="736" y="4242"/>
                    <a:pt x="796" y="4381"/>
                    <a:pt x="868" y="4516"/>
                  </a:cubicBezTo>
                  <a:cubicBezTo>
                    <a:pt x="1534" y="4691"/>
                    <a:pt x="2157" y="4995"/>
                    <a:pt x="2702" y="5414"/>
                  </a:cubicBezTo>
                  <a:cubicBezTo>
                    <a:pt x="2950" y="5603"/>
                    <a:pt x="3247" y="5698"/>
                    <a:pt x="3544" y="5698"/>
                  </a:cubicBezTo>
                  <a:cubicBezTo>
                    <a:pt x="3840" y="5698"/>
                    <a:pt x="4137" y="5603"/>
                    <a:pt x="4385" y="5414"/>
                  </a:cubicBezTo>
                  <a:cubicBezTo>
                    <a:pt x="4442" y="5368"/>
                    <a:pt x="4503" y="5326"/>
                    <a:pt x="4563" y="5284"/>
                  </a:cubicBezTo>
                  <a:cubicBezTo>
                    <a:pt x="4870" y="4592"/>
                    <a:pt x="5355" y="3968"/>
                    <a:pt x="6020" y="3417"/>
                  </a:cubicBezTo>
                  <a:cubicBezTo>
                    <a:pt x="6478" y="3035"/>
                    <a:pt x="6987" y="2722"/>
                    <a:pt x="7532" y="2484"/>
                  </a:cubicBezTo>
                  <a:cubicBezTo>
                    <a:pt x="7824" y="2372"/>
                    <a:pt x="7969" y="2044"/>
                    <a:pt x="7854" y="1752"/>
                  </a:cubicBezTo>
                  <a:cubicBezTo>
                    <a:pt x="7768" y="1529"/>
                    <a:pt x="7554" y="1392"/>
                    <a:pt x="7327" y="1392"/>
                  </a:cubicBezTo>
                  <a:cubicBezTo>
                    <a:pt x="7260" y="1392"/>
                    <a:pt x="7192" y="1404"/>
                    <a:pt x="7125" y="1430"/>
                  </a:cubicBezTo>
                  <a:lnTo>
                    <a:pt x="7125" y="1433"/>
                  </a:lnTo>
                  <a:cubicBezTo>
                    <a:pt x="7089" y="1445"/>
                    <a:pt x="6243" y="1776"/>
                    <a:pt x="5334" y="2520"/>
                  </a:cubicBezTo>
                  <a:cubicBezTo>
                    <a:pt x="4997" y="2794"/>
                    <a:pt x="4689" y="3098"/>
                    <a:pt x="4412" y="3429"/>
                  </a:cubicBezTo>
                  <a:cubicBezTo>
                    <a:pt x="4367" y="3194"/>
                    <a:pt x="4301" y="2965"/>
                    <a:pt x="4217" y="2743"/>
                  </a:cubicBezTo>
                  <a:cubicBezTo>
                    <a:pt x="3536" y="972"/>
                    <a:pt x="1669" y="90"/>
                    <a:pt x="1588" y="54"/>
                  </a:cubicBezTo>
                  <a:cubicBezTo>
                    <a:pt x="1511" y="17"/>
                    <a:pt x="1430" y="0"/>
                    <a:pt x="13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794" name="Google Shape;3931;p48">
            <a:extLst>
              <a:ext uri="{FF2B5EF4-FFF2-40B4-BE49-F238E27FC236}">
                <a16:creationId xmlns:a16="http://schemas.microsoft.com/office/drawing/2014/main" id="{33787011-A909-C92E-3EB5-2E1B80090F73}"/>
              </a:ext>
            </a:extLst>
          </p:cNvPr>
          <p:cNvGrpSpPr/>
          <p:nvPr/>
        </p:nvGrpSpPr>
        <p:grpSpPr>
          <a:xfrm>
            <a:off x="8793493" y="3209789"/>
            <a:ext cx="421405" cy="425088"/>
            <a:chOff x="4464775" y="3806475"/>
            <a:chExt cx="477625" cy="481800"/>
          </a:xfrm>
          <a:solidFill>
            <a:srgbClr val="054B99"/>
          </a:solidFill>
        </p:grpSpPr>
        <p:sp>
          <p:nvSpPr>
            <p:cNvPr id="4795" name="Google Shape;3932;p48">
              <a:extLst>
                <a:ext uri="{FF2B5EF4-FFF2-40B4-BE49-F238E27FC236}">
                  <a16:creationId xmlns:a16="http://schemas.microsoft.com/office/drawing/2014/main" id="{BB344E2B-399A-2532-564D-358F7873B6AB}"/>
                </a:ext>
              </a:extLst>
            </p:cNvPr>
            <p:cNvSpPr/>
            <p:nvPr/>
          </p:nvSpPr>
          <p:spPr>
            <a:xfrm>
              <a:off x="4726375" y="3806475"/>
              <a:ext cx="56500" cy="141125"/>
            </a:xfrm>
            <a:custGeom>
              <a:avLst/>
              <a:gdLst/>
              <a:ahLst/>
              <a:cxnLst/>
              <a:rect l="l" t="t" r="r" b="b"/>
              <a:pathLst>
                <a:path w="2260" h="5645" extrusionOk="0">
                  <a:moveTo>
                    <a:pt x="1133" y="1"/>
                  </a:moveTo>
                  <a:cubicBezTo>
                    <a:pt x="978" y="1"/>
                    <a:pt x="823" y="64"/>
                    <a:pt x="712" y="189"/>
                  </a:cubicBezTo>
                  <a:cubicBezTo>
                    <a:pt x="504" y="421"/>
                    <a:pt x="522" y="776"/>
                    <a:pt x="754" y="984"/>
                  </a:cubicBezTo>
                  <a:cubicBezTo>
                    <a:pt x="832" y="1056"/>
                    <a:pt x="1130" y="1385"/>
                    <a:pt x="1130" y="1695"/>
                  </a:cubicBezTo>
                  <a:cubicBezTo>
                    <a:pt x="1130" y="1990"/>
                    <a:pt x="850" y="2315"/>
                    <a:pt x="754" y="2402"/>
                  </a:cubicBezTo>
                  <a:cubicBezTo>
                    <a:pt x="678" y="2472"/>
                    <a:pt x="1" y="3101"/>
                    <a:pt x="1" y="3953"/>
                  </a:cubicBezTo>
                  <a:cubicBezTo>
                    <a:pt x="1" y="4802"/>
                    <a:pt x="675" y="5432"/>
                    <a:pt x="754" y="5501"/>
                  </a:cubicBezTo>
                  <a:cubicBezTo>
                    <a:pt x="861" y="5597"/>
                    <a:pt x="995" y="5644"/>
                    <a:pt x="1128" y="5644"/>
                  </a:cubicBezTo>
                  <a:cubicBezTo>
                    <a:pt x="1283" y="5644"/>
                    <a:pt x="1437" y="5580"/>
                    <a:pt x="1549" y="5456"/>
                  </a:cubicBezTo>
                  <a:cubicBezTo>
                    <a:pt x="1757" y="5224"/>
                    <a:pt x="1735" y="4869"/>
                    <a:pt x="1507" y="4661"/>
                  </a:cubicBezTo>
                  <a:cubicBezTo>
                    <a:pt x="1428" y="4588"/>
                    <a:pt x="1130" y="4260"/>
                    <a:pt x="1130" y="3950"/>
                  </a:cubicBezTo>
                  <a:cubicBezTo>
                    <a:pt x="1130" y="3655"/>
                    <a:pt x="1410" y="3330"/>
                    <a:pt x="1507" y="3242"/>
                  </a:cubicBezTo>
                  <a:cubicBezTo>
                    <a:pt x="1585" y="3173"/>
                    <a:pt x="2259" y="2544"/>
                    <a:pt x="2259" y="1692"/>
                  </a:cubicBezTo>
                  <a:cubicBezTo>
                    <a:pt x="2259" y="842"/>
                    <a:pt x="1585" y="213"/>
                    <a:pt x="1507" y="144"/>
                  </a:cubicBezTo>
                  <a:cubicBezTo>
                    <a:pt x="1399" y="48"/>
                    <a:pt x="1266" y="1"/>
                    <a:pt x="11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96" name="Google Shape;3933;p48">
              <a:extLst>
                <a:ext uri="{FF2B5EF4-FFF2-40B4-BE49-F238E27FC236}">
                  <a16:creationId xmlns:a16="http://schemas.microsoft.com/office/drawing/2014/main" id="{A401F28E-960B-B30B-73D2-96A4912145EB}"/>
                </a:ext>
              </a:extLst>
            </p:cNvPr>
            <p:cNvSpPr/>
            <p:nvPr/>
          </p:nvSpPr>
          <p:spPr>
            <a:xfrm>
              <a:off x="4641700" y="3806475"/>
              <a:ext cx="56475" cy="141125"/>
            </a:xfrm>
            <a:custGeom>
              <a:avLst/>
              <a:gdLst/>
              <a:ahLst/>
              <a:cxnLst/>
              <a:rect l="l" t="t" r="r" b="b"/>
              <a:pathLst>
                <a:path w="2259" h="5645" extrusionOk="0">
                  <a:moveTo>
                    <a:pt x="1132" y="1"/>
                  </a:moveTo>
                  <a:cubicBezTo>
                    <a:pt x="977" y="1"/>
                    <a:pt x="823" y="64"/>
                    <a:pt x="711" y="189"/>
                  </a:cubicBezTo>
                  <a:cubicBezTo>
                    <a:pt x="503" y="421"/>
                    <a:pt x="521" y="776"/>
                    <a:pt x="753" y="984"/>
                  </a:cubicBezTo>
                  <a:cubicBezTo>
                    <a:pt x="831" y="1056"/>
                    <a:pt x="1130" y="1385"/>
                    <a:pt x="1130" y="1695"/>
                  </a:cubicBezTo>
                  <a:cubicBezTo>
                    <a:pt x="1130" y="1990"/>
                    <a:pt x="849" y="2315"/>
                    <a:pt x="753" y="2402"/>
                  </a:cubicBezTo>
                  <a:cubicBezTo>
                    <a:pt x="678" y="2472"/>
                    <a:pt x="0" y="3101"/>
                    <a:pt x="0" y="3953"/>
                  </a:cubicBezTo>
                  <a:cubicBezTo>
                    <a:pt x="0" y="4802"/>
                    <a:pt x="675" y="5432"/>
                    <a:pt x="753" y="5501"/>
                  </a:cubicBezTo>
                  <a:cubicBezTo>
                    <a:pt x="860" y="5597"/>
                    <a:pt x="994" y="5644"/>
                    <a:pt x="1127" y="5644"/>
                  </a:cubicBezTo>
                  <a:cubicBezTo>
                    <a:pt x="1282" y="5644"/>
                    <a:pt x="1436" y="5580"/>
                    <a:pt x="1548" y="5456"/>
                  </a:cubicBezTo>
                  <a:cubicBezTo>
                    <a:pt x="1756" y="5224"/>
                    <a:pt x="1735" y="4869"/>
                    <a:pt x="1506" y="4661"/>
                  </a:cubicBezTo>
                  <a:cubicBezTo>
                    <a:pt x="1428" y="4588"/>
                    <a:pt x="1130" y="4260"/>
                    <a:pt x="1130" y="3950"/>
                  </a:cubicBezTo>
                  <a:cubicBezTo>
                    <a:pt x="1130" y="3655"/>
                    <a:pt x="1410" y="3330"/>
                    <a:pt x="1506" y="3242"/>
                  </a:cubicBezTo>
                  <a:cubicBezTo>
                    <a:pt x="1581" y="3173"/>
                    <a:pt x="2259" y="2544"/>
                    <a:pt x="2259" y="1692"/>
                  </a:cubicBezTo>
                  <a:cubicBezTo>
                    <a:pt x="2259" y="842"/>
                    <a:pt x="1581" y="213"/>
                    <a:pt x="1506" y="144"/>
                  </a:cubicBezTo>
                  <a:cubicBezTo>
                    <a:pt x="1399" y="48"/>
                    <a:pt x="1265" y="1"/>
                    <a:pt x="1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97" name="Google Shape;3934;p48">
              <a:extLst>
                <a:ext uri="{FF2B5EF4-FFF2-40B4-BE49-F238E27FC236}">
                  <a16:creationId xmlns:a16="http://schemas.microsoft.com/office/drawing/2014/main" id="{4D2A4F15-7A73-197D-2FC6-91C10E399AFE}"/>
                </a:ext>
              </a:extLst>
            </p:cNvPr>
            <p:cNvSpPr/>
            <p:nvPr/>
          </p:nvSpPr>
          <p:spPr>
            <a:xfrm>
              <a:off x="4557000" y="3806475"/>
              <a:ext cx="56500" cy="141125"/>
            </a:xfrm>
            <a:custGeom>
              <a:avLst/>
              <a:gdLst/>
              <a:ahLst/>
              <a:cxnLst/>
              <a:rect l="l" t="t" r="r" b="b"/>
              <a:pathLst>
                <a:path w="2260" h="5645" extrusionOk="0">
                  <a:moveTo>
                    <a:pt x="1132" y="1"/>
                  </a:moveTo>
                  <a:cubicBezTo>
                    <a:pt x="977" y="1"/>
                    <a:pt x="823" y="64"/>
                    <a:pt x="711" y="189"/>
                  </a:cubicBezTo>
                  <a:cubicBezTo>
                    <a:pt x="504" y="421"/>
                    <a:pt x="522" y="776"/>
                    <a:pt x="753" y="984"/>
                  </a:cubicBezTo>
                  <a:cubicBezTo>
                    <a:pt x="832" y="1056"/>
                    <a:pt x="1130" y="1385"/>
                    <a:pt x="1130" y="1695"/>
                  </a:cubicBezTo>
                  <a:cubicBezTo>
                    <a:pt x="1130" y="1990"/>
                    <a:pt x="850" y="2315"/>
                    <a:pt x="753" y="2402"/>
                  </a:cubicBezTo>
                  <a:cubicBezTo>
                    <a:pt x="678" y="2472"/>
                    <a:pt x="1" y="3101"/>
                    <a:pt x="1" y="3953"/>
                  </a:cubicBezTo>
                  <a:cubicBezTo>
                    <a:pt x="1" y="4802"/>
                    <a:pt x="675" y="5432"/>
                    <a:pt x="753" y="5501"/>
                  </a:cubicBezTo>
                  <a:cubicBezTo>
                    <a:pt x="861" y="5597"/>
                    <a:pt x="994" y="5644"/>
                    <a:pt x="1127" y="5644"/>
                  </a:cubicBezTo>
                  <a:cubicBezTo>
                    <a:pt x="1282" y="5644"/>
                    <a:pt x="1437" y="5580"/>
                    <a:pt x="1548" y="5456"/>
                  </a:cubicBezTo>
                  <a:cubicBezTo>
                    <a:pt x="1756" y="5224"/>
                    <a:pt x="1735" y="4869"/>
                    <a:pt x="1506" y="4661"/>
                  </a:cubicBezTo>
                  <a:cubicBezTo>
                    <a:pt x="1428" y="4588"/>
                    <a:pt x="1130" y="4260"/>
                    <a:pt x="1130" y="3950"/>
                  </a:cubicBezTo>
                  <a:cubicBezTo>
                    <a:pt x="1130" y="3655"/>
                    <a:pt x="1410" y="3330"/>
                    <a:pt x="1506" y="3242"/>
                  </a:cubicBezTo>
                  <a:cubicBezTo>
                    <a:pt x="1582" y="3173"/>
                    <a:pt x="2259" y="2544"/>
                    <a:pt x="2259" y="1692"/>
                  </a:cubicBezTo>
                  <a:cubicBezTo>
                    <a:pt x="2259" y="842"/>
                    <a:pt x="1582" y="213"/>
                    <a:pt x="1506" y="144"/>
                  </a:cubicBezTo>
                  <a:cubicBezTo>
                    <a:pt x="1399" y="48"/>
                    <a:pt x="1265" y="1"/>
                    <a:pt x="1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98" name="Google Shape;3935;p48">
              <a:extLst>
                <a:ext uri="{FF2B5EF4-FFF2-40B4-BE49-F238E27FC236}">
                  <a16:creationId xmlns:a16="http://schemas.microsoft.com/office/drawing/2014/main" id="{8DB66BB4-CD96-D1DD-78D3-8C9F518B708C}"/>
                </a:ext>
              </a:extLst>
            </p:cNvPr>
            <p:cNvSpPr/>
            <p:nvPr/>
          </p:nvSpPr>
          <p:spPr>
            <a:xfrm>
              <a:off x="4464775" y="4230875"/>
              <a:ext cx="395250" cy="57400"/>
            </a:xfrm>
            <a:custGeom>
              <a:avLst/>
              <a:gdLst/>
              <a:ahLst/>
              <a:cxnLst/>
              <a:rect l="l" t="t" r="r" b="b"/>
              <a:pathLst>
                <a:path w="15810" h="2296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910" y="1130"/>
                  </a:lnTo>
                  <a:lnTo>
                    <a:pt x="2006" y="1359"/>
                  </a:lnTo>
                  <a:cubicBezTo>
                    <a:pt x="2291" y="1932"/>
                    <a:pt x="2875" y="2295"/>
                    <a:pt x="3516" y="2295"/>
                  </a:cubicBezTo>
                  <a:cubicBezTo>
                    <a:pt x="3519" y="2295"/>
                    <a:pt x="3521" y="2295"/>
                    <a:pt x="3524" y="2295"/>
                  </a:cubicBezTo>
                  <a:lnTo>
                    <a:pt x="12290" y="2295"/>
                  </a:lnTo>
                  <a:cubicBezTo>
                    <a:pt x="12292" y="2295"/>
                    <a:pt x="12295" y="2295"/>
                    <a:pt x="12298" y="2295"/>
                  </a:cubicBezTo>
                  <a:cubicBezTo>
                    <a:pt x="12936" y="2295"/>
                    <a:pt x="13520" y="1932"/>
                    <a:pt x="13804" y="1359"/>
                  </a:cubicBezTo>
                  <a:lnTo>
                    <a:pt x="13901" y="1130"/>
                  </a:lnTo>
                  <a:lnTo>
                    <a:pt x="15247" y="1130"/>
                  </a:lnTo>
                  <a:cubicBezTo>
                    <a:pt x="15557" y="1130"/>
                    <a:pt x="15810" y="877"/>
                    <a:pt x="15810" y="564"/>
                  </a:cubicBezTo>
                  <a:cubicBezTo>
                    <a:pt x="15810" y="251"/>
                    <a:pt x="15557" y="1"/>
                    <a:pt x="152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99" name="Google Shape;3936;p48">
              <a:extLst>
                <a:ext uri="{FF2B5EF4-FFF2-40B4-BE49-F238E27FC236}">
                  <a16:creationId xmlns:a16="http://schemas.microsoft.com/office/drawing/2014/main" id="{3E1725FD-F372-ED68-EE4D-6C44FA94B605}"/>
                </a:ext>
              </a:extLst>
            </p:cNvPr>
            <p:cNvSpPr/>
            <p:nvPr/>
          </p:nvSpPr>
          <p:spPr>
            <a:xfrm>
              <a:off x="4840675" y="4007300"/>
              <a:ext cx="101725" cy="166025"/>
            </a:xfrm>
            <a:custGeom>
              <a:avLst/>
              <a:gdLst/>
              <a:ahLst/>
              <a:cxnLst/>
              <a:rect l="l" t="t" r="r" b="b"/>
              <a:pathLst>
                <a:path w="4069" h="6641" extrusionOk="0">
                  <a:moveTo>
                    <a:pt x="1870" y="0"/>
                  </a:moveTo>
                  <a:cubicBezTo>
                    <a:pt x="1852" y="380"/>
                    <a:pt x="1837" y="759"/>
                    <a:pt x="1795" y="1130"/>
                  </a:cubicBezTo>
                  <a:cubicBezTo>
                    <a:pt x="1927" y="1181"/>
                    <a:pt x="2048" y="1256"/>
                    <a:pt x="2150" y="1355"/>
                  </a:cubicBezTo>
                  <a:cubicBezTo>
                    <a:pt x="2800" y="2006"/>
                    <a:pt x="2433" y="3469"/>
                    <a:pt x="1352" y="4550"/>
                  </a:cubicBezTo>
                  <a:cubicBezTo>
                    <a:pt x="1177" y="4722"/>
                    <a:pt x="991" y="4879"/>
                    <a:pt x="792" y="5017"/>
                  </a:cubicBezTo>
                  <a:cubicBezTo>
                    <a:pt x="566" y="5577"/>
                    <a:pt x="301" y="6119"/>
                    <a:pt x="0" y="6640"/>
                  </a:cubicBezTo>
                  <a:cubicBezTo>
                    <a:pt x="747" y="6429"/>
                    <a:pt x="1506" y="5993"/>
                    <a:pt x="2150" y="5348"/>
                  </a:cubicBezTo>
                  <a:cubicBezTo>
                    <a:pt x="3716" y="3782"/>
                    <a:pt x="4068" y="1678"/>
                    <a:pt x="2948" y="557"/>
                  </a:cubicBezTo>
                  <a:cubicBezTo>
                    <a:pt x="2656" y="268"/>
                    <a:pt x="2280" y="97"/>
                    <a:pt x="18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00" name="Google Shape;3937;p48">
              <a:extLst>
                <a:ext uri="{FF2B5EF4-FFF2-40B4-BE49-F238E27FC236}">
                  <a16:creationId xmlns:a16="http://schemas.microsoft.com/office/drawing/2014/main" id="{537F36CB-794D-BF8F-C97D-E2CB78A1017A}"/>
                </a:ext>
              </a:extLst>
            </p:cNvPr>
            <p:cNvSpPr/>
            <p:nvPr/>
          </p:nvSpPr>
          <p:spPr>
            <a:xfrm>
              <a:off x="4464775" y="3976800"/>
              <a:ext cx="395250" cy="225875"/>
            </a:xfrm>
            <a:custGeom>
              <a:avLst/>
              <a:gdLst/>
              <a:ahLst/>
              <a:cxnLst/>
              <a:rect l="l" t="t" r="r" b="b"/>
              <a:pathLst>
                <a:path w="15810" h="9035" extrusionOk="0">
                  <a:moveTo>
                    <a:pt x="564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3930"/>
                    <a:pt x="1157" y="7026"/>
                    <a:pt x="3075" y="9035"/>
                  </a:cubicBezTo>
                  <a:lnTo>
                    <a:pt x="12735" y="9035"/>
                  </a:lnTo>
                  <a:cubicBezTo>
                    <a:pt x="14654" y="7026"/>
                    <a:pt x="15810" y="3930"/>
                    <a:pt x="15810" y="564"/>
                  </a:cubicBezTo>
                  <a:cubicBezTo>
                    <a:pt x="15810" y="251"/>
                    <a:pt x="15557" y="1"/>
                    <a:pt x="152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801" name="Google Shape;3938;p48">
            <a:extLst>
              <a:ext uri="{FF2B5EF4-FFF2-40B4-BE49-F238E27FC236}">
                <a16:creationId xmlns:a16="http://schemas.microsoft.com/office/drawing/2014/main" id="{D2F8587F-540F-C63F-C61A-676EEA4FCFBC}"/>
              </a:ext>
            </a:extLst>
          </p:cNvPr>
          <p:cNvGrpSpPr/>
          <p:nvPr/>
        </p:nvGrpSpPr>
        <p:grpSpPr>
          <a:xfrm>
            <a:off x="9324103" y="3209778"/>
            <a:ext cx="425111" cy="425111"/>
            <a:chOff x="5049725" y="3806450"/>
            <a:chExt cx="481825" cy="481825"/>
          </a:xfrm>
          <a:solidFill>
            <a:srgbClr val="054B99"/>
          </a:solidFill>
        </p:grpSpPr>
        <p:sp>
          <p:nvSpPr>
            <p:cNvPr id="4802" name="Google Shape;3939;p48">
              <a:extLst>
                <a:ext uri="{FF2B5EF4-FFF2-40B4-BE49-F238E27FC236}">
                  <a16:creationId xmlns:a16="http://schemas.microsoft.com/office/drawing/2014/main" id="{C8060842-AB2E-B320-8FC8-328C68A1E40D}"/>
                </a:ext>
              </a:extLst>
            </p:cNvPr>
            <p:cNvSpPr/>
            <p:nvPr/>
          </p:nvSpPr>
          <p:spPr>
            <a:xfrm>
              <a:off x="5361150" y="3976800"/>
              <a:ext cx="28250" cy="28275"/>
            </a:xfrm>
            <a:custGeom>
              <a:avLst/>
              <a:gdLst/>
              <a:ahLst/>
              <a:cxnLst/>
              <a:rect l="l" t="t" r="r" b="b"/>
              <a:pathLst>
                <a:path w="1130" h="1131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03" name="Google Shape;3940;p48">
              <a:extLst>
                <a:ext uri="{FF2B5EF4-FFF2-40B4-BE49-F238E27FC236}">
                  <a16:creationId xmlns:a16="http://schemas.microsoft.com/office/drawing/2014/main" id="{2FECF5BA-44DB-7CCB-8403-9FF4199D1E5F}"/>
                </a:ext>
              </a:extLst>
            </p:cNvPr>
            <p:cNvSpPr/>
            <p:nvPr/>
          </p:nvSpPr>
          <p:spPr>
            <a:xfrm>
              <a:off x="5191775" y="3976800"/>
              <a:ext cx="28250" cy="28275"/>
            </a:xfrm>
            <a:custGeom>
              <a:avLst/>
              <a:gdLst/>
              <a:ahLst/>
              <a:cxnLst/>
              <a:rect l="l" t="t" r="r" b="b"/>
              <a:pathLst>
                <a:path w="1130" h="1131" extrusionOk="0">
                  <a:moveTo>
                    <a:pt x="567" y="1"/>
                  </a:moveTo>
                  <a:cubicBezTo>
                    <a:pt x="253" y="1"/>
                    <a:pt x="0" y="251"/>
                    <a:pt x="0" y="564"/>
                  </a:cubicBezTo>
                  <a:cubicBezTo>
                    <a:pt x="0" y="877"/>
                    <a:pt x="253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04" name="Google Shape;3941;p48">
              <a:extLst>
                <a:ext uri="{FF2B5EF4-FFF2-40B4-BE49-F238E27FC236}">
                  <a16:creationId xmlns:a16="http://schemas.microsoft.com/office/drawing/2014/main" id="{75B1AB16-2A96-73DB-53D0-A95CE7F3F085}"/>
                </a:ext>
              </a:extLst>
            </p:cNvPr>
            <p:cNvSpPr/>
            <p:nvPr/>
          </p:nvSpPr>
          <p:spPr>
            <a:xfrm>
              <a:off x="5049725" y="3806450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6249" y="5686"/>
                  </a:moveTo>
                  <a:cubicBezTo>
                    <a:pt x="6932" y="5686"/>
                    <a:pt x="7549" y="6098"/>
                    <a:pt x="7811" y="6730"/>
                  </a:cubicBezTo>
                  <a:cubicBezTo>
                    <a:pt x="8073" y="7363"/>
                    <a:pt x="7929" y="8092"/>
                    <a:pt x="7444" y="8576"/>
                  </a:cubicBezTo>
                  <a:cubicBezTo>
                    <a:pt x="7120" y="8901"/>
                    <a:pt x="6686" y="9073"/>
                    <a:pt x="6246" y="9073"/>
                  </a:cubicBezTo>
                  <a:cubicBezTo>
                    <a:pt x="6028" y="9073"/>
                    <a:pt x="5808" y="9031"/>
                    <a:pt x="5598" y="8944"/>
                  </a:cubicBezTo>
                  <a:cubicBezTo>
                    <a:pt x="4966" y="8682"/>
                    <a:pt x="4553" y="8064"/>
                    <a:pt x="4553" y="7378"/>
                  </a:cubicBezTo>
                  <a:cubicBezTo>
                    <a:pt x="4553" y="6441"/>
                    <a:pt x="5312" y="5686"/>
                    <a:pt x="6249" y="5686"/>
                  </a:cubicBezTo>
                  <a:close/>
                  <a:moveTo>
                    <a:pt x="13024" y="5683"/>
                  </a:moveTo>
                  <a:cubicBezTo>
                    <a:pt x="13242" y="5683"/>
                    <a:pt x="13462" y="5725"/>
                    <a:pt x="13671" y="5812"/>
                  </a:cubicBezTo>
                  <a:cubicBezTo>
                    <a:pt x="14304" y="6074"/>
                    <a:pt x="14716" y="6691"/>
                    <a:pt x="14716" y="7378"/>
                  </a:cubicBezTo>
                  <a:cubicBezTo>
                    <a:pt x="14716" y="8314"/>
                    <a:pt x="13957" y="9070"/>
                    <a:pt x="13024" y="9073"/>
                  </a:cubicBezTo>
                  <a:cubicBezTo>
                    <a:pt x="12337" y="9073"/>
                    <a:pt x="11720" y="8658"/>
                    <a:pt x="11458" y="8025"/>
                  </a:cubicBezTo>
                  <a:cubicBezTo>
                    <a:pt x="11196" y="7393"/>
                    <a:pt x="11341" y="6664"/>
                    <a:pt x="11825" y="6179"/>
                  </a:cubicBezTo>
                  <a:cubicBezTo>
                    <a:pt x="12150" y="5855"/>
                    <a:pt x="12583" y="5683"/>
                    <a:pt x="13024" y="5683"/>
                  </a:cubicBezTo>
                  <a:close/>
                  <a:moveTo>
                    <a:pt x="9636" y="10196"/>
                  </a:moveTo>
                  <a:cubicBezTo>
                    <a:pt x="11955" y="10196"/>
                    <a:pt x="13981" y="11765"/>
                    <a:pt x="14557" y="14012"/>
                  </a:cubicBezTo>
                  <a:cubicBezTo>
                    <a:pt x="14635" y="14316"/>
                    <a:pt x="14454" y="14623"/>
                    <a:pt x="14153" y="14701"/>
                  </a:cubicBezTo>
                  <a:cubicBezTo>
                    <a:pt x="14107" y="14713"/>
                    <a:pt x="14060" y="14718"/>
                    <a:pt x="14014" y="14718"/>
                  </a:cubicBezTo>
                  <a:cubicBezTo>
                    <a:pt x="13760" y="14718"/>
                    <a:pt x="13530" y="14550"/>
                    <a:pt x="13464" y="14295"/>
                  </a:cubicBezTo>
                  <a:cubicBezTo>
                    <a:pt x="13015" y="12548"/>
                    <a:pt x="11440" y="11326"/>
                    <a:pt x="9636" y="11326"/>
                  </a:cubicBezTo>
                  <a:cubicBezTo>
                    <a:pt x="7833" y="11326"/>
                    <a:pt x="6258" y="12548"/>
                    <a:pt x="5809" y="14295"/>
                  </a:cubicBezTo>
                  <a:cubicBezTo>
                    <a:pt x="5743" y="14550"/>
                    <a:pt x="5512" y="14718"/>
                    <a:pt x="5260" y="14718"/>
                  </a:cubicBezTo>
                  <a:cubicBezTo>
                    <a:pt x="5215" y="14718"/>
                    <a:pt x="5169" y="14713"/>
                    <a:pt x="5122" y="14701"/>
                  </a:cubicBezTo>
                  <a:cubicBezTo>
                    <a:pt x="4818" y="14623"/>
                    <a:pt x="4638" y="14316"/>
                    <a:pt x="4716" y="14012"/>
                  </a:cubicBezTo>
                  <a:cubicBezTo>
                    <a:pt x="5291" y="11765"/>
                    <a:pt x="7318" y="10196"/>
                    <a:pt x="9636" y="10196"/>
                  </a:cubicBezTo>
                  <a:close/>
                  <a:moveTo>
                    <a:pt x="9636" y="0"/>
                  </a:moveTo>
                  <a:cubicBezTo>
                    <a:pt x="4342" y="0"/>
                    <a:pt x="0" y="4343"/>
                    <a:pt x="0" y="9636"/>
                  </a:cubicBezTo>
                  <a:cubicBezTo>
                    <a:pt x="0" y="14930"/>
                    <a:pt x="4342" y="19272"/>
                    <a:pt x="9636" y="19272"/>
                  </a:cubicBezTo>
                  <a:cubicBezTo>
                    <a:pt x="14927" y="19272"/>
                    <a:pt x="19272" y="14930"/>
                    <a:pt x="19272" y="9636"/>
                  </a:cubicBezTo>
                  <a:cubicBezTo>
                    <a:pt x="19272" y="4343"/>
                    <a:pt x="14927" y="0"/>
                    <a:pt x="96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805" name="Google Shape;3942;p48">
            <a:extLst>
              <a:ext uri="{FF2B5EF4-FFF2-40B4-BE49-F238E27FC236}">
                <a16:creationId xmlns:a16="http://schemas.microsoft.com/office/drawing/2014/main" id="{3E13784D-06F5-7590-F713-7AA11768E5C0}"/>
              </a:ext>
            </a:extLst>
          </p:cNvPr>
          <p:cNvGrpSpPr/>
          <p:nvPr/>
        </p:nvGrpSpPr>
        <p:grpSpPr>
          <a:xfrm>
            <a:off x="9841400" y="3209778"/>
            <a:ext cx="425111" cy="425111"/>
            <a:chOff x="5651375" y="3806450"/>
            <a:chExt cx="481825" cy="481825"/>
          </a:xfrm>
          <a:solidFill>
            <a:srgbClr val="054B99"/>
          </a:solidFill>
        </p:grpSpPr>
        <p:sp>
          <p:nvSpPr>
            <p:cNvPr id="4806" name="Google Shape;3943;p48">
              <a:extLst>
                <a:ext uri="{FF2B5EF4-FFF2-40B4-BE49-F238E27FC236}">
                  <a16:creationId xmlns:a16="http://schemas.microsoft.com/office/drawing/2014/main" id="{432F309F-8C9B-D8D7-E4FF-D854628973FA}"/>
                </a:ext>
              </a:extLst>
            </p:cNvPr>
            <p:cNvSpPr/>
            <p:nvPr/>
          </p:nvSpPr>
          <p:spPr>
            <a:xfrm>
              <a:off x="5793425" y="3976800"/>
              <a:ext cx="28250" cy="28275"/>
            </a:xfrm>
            <a:custGeom>
              <a:avLst/>
              <a:gdLst/>
              <a:ahLst/>
              <a:cxnLst/>
              <a:rect l="l" t="t" r="r" b="b"/>
              <a:pathLst>
                <a:path w="1130" h="1131" extrusionOk="0">
                  <a:moveTo>
                    <a:pt x="567" y="1"/>
                  </a:moveTo>
                  <a:cubicBezTo>
                    <a:pt x="253" y="1"/>
                    <a:pt x="0" y="251"/>
                    <a:pt x="0" y="564"/>
                  </a:cubicBezTo>
                  <a:cubicBezTo>
                    <a:pt x="0" y="877"/>
                    <a:pt x="253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07" name="Google Shape;3944;p48">
              <a:extLst>
                <a:ext uri="{FF2B5EF4-FFF2-40B4-BE49-F238E27FC236}">
                  <a16:creationId xmlns:a16="http://schemas.microsoft.com/office/drawing/2014/main" id="{74B3C14B-B280-F8A6-BDF8-C45FFDCF124A}"/>
                </a:ext>
              </a:extLst>
            </p:cNvPr>
            <p:cNvSpPr/>
            <p:nvPr/>
          </p:nvSpPr>
          <p:spPr>
            <a:xfrm>
              <a:off x="5794475" y="4089725"/>
              <a:ext cx="195600" cy="84725"/>
            </a:xfrm>
            <a:custGeom>
              <a:avLst/>
              <a:gdLst/>
              <a:ahLst/>
              <a:cxnLst/>
              <a:rect l="l" t="t" r="r" b="b"/>
              <a:pathLst>
                <a:path w="7824" h="3389" extrusionOk="0">
                  <a:moveTo>
                    <a:pt x="1" y="1"/>
                  </a:moveTo>
                  <a:cubicBezTo>
                    <a:pt x="284" y="1943"/>
                    <a:pt x="1949" y="3385"/>
                    <a:pt x="3912" y="3388"/>
                  </a:cubicBezTo>
                  <a:cubicBezTo>
                    <a:pt x="5875" y="3385"/>
                    <a:pt x="7541" y="1943"/>
                    <a:pt x="78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08" name="Google Shape;3945;p48">
              <a:extLst>
                <a:ext uri="{FF2B5EF4-FFF2-40B4-BE49-F238E27FC236}">
                  <a16:creationId xmlns:a16="http://schemas.microsoft.com/office/drawing/2014/main" id="{13E73A2E-7547-343D-655B-4756A2B88A07}"/>
                </a:ext>
              </a:extLst>
            </p:cNvPr>
            <p:cNvSpPr/>
            <p:nvPr/>
          </p:nvSpPr>
          <p:spPr>
            <a:xfrm>
              <a:off x="5651375" y="3806450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6249" y="5686"/>
                  </a:moveTo>
                  <a:cubicBezTo>
                    <a:pt x="6932" y="5686"/>
                    <a:pt x="7549" y="6098"/>
                    <a:pt x="7811" y="6730"/>
                  </a:cubicBezTo>
                  <a:cubicBezTo>
                    <a:pt x="8073" y="7363"/>
                    <a:pt x="7929" y="8092"/>
                    <a:pt x="7444" y="8576"/>
                  </a:cubicBezTo>
                  <a:cubicBezTo>
                    <a:pt x="7122" y="8901"/>
                    <a:pt x="6689" y="9073"/>
                    <a:pt x="6248" y="9073"/>
                  </a:cubicBezTo>
                  <a:cubicBezTo>
                    <a:pt x="6029" y="9073"/>
                    <a:pt x="5808" y="9031"/>
                    <a:pt x="5598" y="8944"/>
                  </a:cubicBezTo>
                  <a:cubicBezTo>
                    <a:pt x="4966" y="8682"/>
                    <a:pt x="4553" y="8064"/>
                    <a:pt x="4553" y="7378"/>
                  </a:cubicBezTo>
                  <a:cubicBezTo>
                    <a:pt x="4556" y="6441"/>
                    <a:pt x="5312" y="5686"/>
                    <a:pt x="6249" y="5686"/>
                  </a:cubicBezTo>
                  <a:close/>
                  <a:moveTo>
                    <a:pt x="13024" y="5683"/>
                  </a:moveTo>
                  <a:cubicBezTo>
                    <a:pt x="13242" y="5683"/>
                    <a:pt x="13462" y="5725"/>
                    <a:pt x="13671" y="5812"/>
                  </a:cubicBezTo>
                  <a:cubicBezTo>
                    <a:pt x="14304" y="6074"/>
                    <a:pt x="14716" y="6691"/>
                    <a:pt x="14716" y="7378"/>
                  </a:cubicBezTo>
                  <a:cubicBezTo>
                    <a:pt x="14716" y="8314"/>
                    <a:pt x="13957" y="9073"/>
                    <a:pt x="13024" y="9073"/>
                  </a:cubicBezTo>
                  <a:cubicBezTo>
                    <a:pt x="12337" y="9073"/>
                    <a:pt x="11720" y="8658"/>
                    <a:pt x="11458" y="8025"/>
                  </a:cubicBezTo>
                  <a:cubicBezTo>
                    <a:pt x="11196" y="7393"/>
                    <a:pt x="11341" y="6664"/>
                    <a:pt x="11825" y="6179"/>
                  </a:cubicBezTo>
                  <a:cubicBezTo>
                    <a:pt x="12150" y="5855"/>
                    <a:pt x="12583" y="5683"/>
                    <a:pt x="13024" y="5683"/>
                  </a:cubicBezTo>
                  <a:close/>
                  <a:moveTo>
                    <a:pt x="14153" y="10202"/>
                  </a:moveTo>
                  <a:cubicBezTo>
                    <a:pt x="14463" y="10202"/>
                    <a:pt x="14716" y="10452"/>
                    <a:pt x="14716" y="10766"/>
                  </a:cubicBezTo>
                  <a:cubicBezTo>
                    <a:pt x="14716" y="13566"/>
                    <a:pt x="12437" y="15849"/>
                    <a:pt x="9636" y="15849"/>
                  </a:cubicBezTo>
                  <a:cubicBezTo>
                    <a:pt x="6833" y="15849"/>
                    <a:pt x="4553" y="13566"/>
                    <a:pt x="4553" y="10766"/>
                  </a:cubicBezTo>
                  <a:cubicBezTo>
                    <a:pt x="4553" y="10452"/>
                    <a:pt x="4806" y="10202"/>
                    <a:pt x="5119" y="10202"/>
                  </a:cubicBezTo>
                  <a:close/>
                  <a:moveTo>
                    <a:pt x="9636" y="0"/>
                  </a:moveTo>
                  <a:cubicBezTo>
                    <a:pt x="4342" y="0"/>
                    <a:pt x="0" y="4343"/>
                    <a:pt x="0" y="9636"/>
                  </a:cubicBezTo>
                  <a:cubicBezTo>
                    <a:pt x="0" y="14930"/>
                    <a:pt x="4342" y="19272"/>
                    <a:pt x="9636" y="19272"/>
                  </a:cubicBezTo>
                  <a:cubicBezTo>
                    <a:pt x="14927" y="19272"/>
                    <a:pt x="19272" y="14930"/>
                    <a:pt x="19272" y="9636"/>
                  </a:cubicBezTo>
                  <a:cubicBezTo>
                    <a:pt x="19272" y="4343"/>
                    <a:pt x="14930" y="0"/>
                    <a:pt x="96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09" name="Google Shape;3946;p48">
              <a:extLst>
                <a:ext uri="{FF2B5EF4-FFF2-40B4-BE49-F238E27FC236}">
                  <a16:creationId xmlns:a16="http://schemas.microsoft.com/office/drawing/2014/main" id="{FD24D818-CF0A-11ED-0E1C-58447143FE25}"/>
                </a:ext>
              </a:extLst>
            </p:cNvPr>
            <p:cNvSpPr/>
            <p:nvPr/>
          </p:nvSpPr>
          <p:spPr>
            <a:xfrm>
              <a:off x="5962800" y="3976800"/>
              <a:ext cx="28250" cy="28275"/>
            </a:xfrm>
            <a:custGeom>
              <a:avLst/>
              <a:gdLst/>
              <a:ahLst/>
              <a:cxnLst/>
              <a:rect l="l" t="t" r="r" b="b"/>
              <a:pathLst>
                <a:path w="1130" h="1131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810" name="Google Shape;3947;p48">
            <a:extLst>
              <a:ext uri="{FF2B5EF4-FFF2-40B4-BE49-F238E27FC236}">
                <a16:creationId xmlns:a16="http://schemas.microsoft.com/office/drawing/2014/main" id="{FE4410EC-83DA-C04F-5BA3-71BDC4D02744}"/>
              </a:ext>
            </a:extLst>
          </p:cNvPr>
          <p:cNvGrpSpPr/>
          <p:nvPr/>
        </p:nvGrpSpPr>
        <p:grpSpPr>
          <a:xfrm>
            <a:off x="10392954" y="3212270"/>
            <a:ext cx="374047" cy="420126"/>
            <a:chOff x="6264300" y="3809300"/>
            <a:chExt cx="423950" cy="476175"/>
          </a:xfrm>
          <a:solidFill>
            <a:srgbClr val="054B99"/>
          </a:solidFill>
        </p:grpSpPr>
        <p:sp>
          <p:nvSpPr>
            <p:cNvPr id="4811" name="Google Shape;3948;p48">
              <a:extLst>
                <a:ext uri="{FF2B5EF4-FFF2-40B4-BE49-F238E27FC236}">
                  <a16:creationId xmlns:a16="http://schemas.microsoft.com/office/drawing/2014/main" id="{DE57A801-C905-BAA0-7177-29334B6A8F6C}"/>
                </a:ext>
              </a:extLst>
            </p:cNvPr>
            <p:cNvSpPr/>
            <p:nvPr/>
          </p:nvSpPr>
          <p:spPr>
            <a:xfrm>
              <a:off x="6346200" y="4002825"/>
              <a:ext cx="66950" cy="63225"/>
            </a:xfrm>
            <a:custGeom>
              <a:avLst/>
              <a:gdLst/>
              <a:ahLst/>
              <a:cxnLst/>
              <a:rect l="l" t="t" r="r" b="b"/>
              <a:pathLst>
                <a:path w="2678" h="2529" extrusionOk="0">
                  <a:moveTo>
                    <a:pt x="1365" y="1"/>
                  </a:moveTo>
                  <a:cubicBezTo>
                    <a:pt x="1058" y="1"/>
                    <a:pt x="751" y="118"/>
                    <a:pt x="516" y="351"/>
                  </a:cubicBezTo>
                  <a:cubicBezTo>
                    <a:pt x="272" y="598"/>
                    <a:pt x="88" y="992"/>
                    <a:pt x="46" y="1381"/>
                  </a:cubicBezTo>
                  <a:cubicBezTo>
                    <a:pt x="1" y="1757"/>
                    <a:pt x="88" y="2085"/>
                    <a:pt x="281" y="2281"/>
                  </a:cubicBezTo>
                  <a:cubicBezTo>
                    <a:pt x="454" y="2453"/>
                    <a:pt x="709" y="2528"/>
                    <a:pt x="985" y="2528"/>
                  </a:cubicBezTo>
                  <a:cubicBezTo>
                    <a:pt x="1425" y="2528"/>
                    <a:pt x="1917" y="2337"/>
                    <a:pt x="2211" y="2043"/>
                  </a:cubicBezTo>
                  <a:cubicBezTo>
                    <a:pt x="2678" y="1577"/>
                    <a:pt x="2678" y="818"/>
                    <a:pt x="2211" y="351"/>
                  </a:cubicBezTo>
                  <a:cubicBezTo>
                    <a:pt x="1978" y="118"/>
                    <a:pt x="1671" y="1"/>
                    <a:pt x="13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12" name="Google Shape;3949;p48">
              <a:extLst>
                <a:ext uri="{FF2B5EF4-FFF2-40B4-BE49-F238E27FC236}">
                  <a16:creationId xmlns:a16="http://schemas.microsoft.com/office/drawing/2014/main" id="{FAA3129C-A6A1-0E93-7228-9DA0CA7ED89C}"/>
                </a:ext>
              </a:extLst>
            </p:cNvPr>
            <p:cNvSpPr/>
            <p:nvPr/>
          </p:nvSpPr>
          <p:spPr>
            <a:xfrm>
              <a:off x="6539375" y="4002825"/>
              <a:ext cx="66950" cy="63200"/>
            </a:xfrm>
            <a:custGeom>
              <a:avLst/>
              <a:gdLst/>
              <a:ahLst/>
              <a:cxnLst/>
              <a:rect l="l" t="t" r="r" b="b"/>
              <a:pathLst>
                <a:path w="2678" h="2528" extrusionOk="0">
                  <a:moveTo>
                    <a:pt x="1314" y="1"/>
                  </a:moveTo>
                  <a:cubicBezTo>
                    <a:pt x="1007" y="1"/>
                    <a:pt x="701" y="118"/>
                    <a:pt x="468" y="351"/>
                  </a:cubicBezTo>
                  <a:cubicBezTo>
                    <a:pt x="1" y="818"/>
                    <a:pt x="1" y="1577"/>
                    <a:pt x="468" y="2043"/>
                  </a:cubicBezTo>
                  <a:cubicBezTo>
                    <a:pt x="761" y="2337"/>
                    <a:pt x="1252" y="2528"/>
                    <a:pt x="1691" y="2528"/>
                  </a:cubicBezTo>
                  <a:cubicBezTo>
                    <a:pt x="1968" y="2528"/>
                    <a:pt x="2224" y="2452"/>
                    <a:pt x="2398" y="2278"/>
                  </a:cubicBezTo>
                  <a:cubicBezTo>
                    <a:pt x="2591" y="2085"/>
                    <a:pt x="2678" y="1757"/>
                    <a:pt x="2633" y="1381"/>
                  </a:cubicBezTo>
                  <a:cubicBezTo>
                    <a:pt x="2588" y="992"/>
                    <a:pt x="2407" y="598"/>
                    <a:pt x="2160" y="351"/>
                  </a:cubicBezTo>
                  <a:cubicBezTo>
                    <a:pt x="1927" y="118"/>
                    <a:pt x="1620" y="1"/>
                    <a:pt x="13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13" name="Google Shape;3950;p48">
              <a:extLst>
                <a:ext uri="{FF2B5EF4-FFF2-40B4-BE49-F238E27FC236}">
                  <a16:creationId xmlns:a16="http://schemas.microsoft.com/office/drawing/2014/main" id="{35497F21-8D5F-D836-1374-1619F21CAD0A}"/>
                </a:ext>
              </a:extLst>
            </p:cNvPr>
            <p:cNvSpPr/>
            <p:nvPr/>
          </p:nvSpPr>
          <p:spPr>
            <a:xfrm>
              <a:off x="6264300" y="3809300"/>
              <a:ext cx="423950" cy="476175"/>
            </a:xfrm>
            <a:custGeom>
              <a:avLst/>
              <a:gdLst/>
              <a:ahLst/>
              <a:cxnLst/>
              <a:rect l="l" t="t" r="r" b="b"/>
              <a:pathLst>
                <a:path w="16958" h="19047" extrusionOk="0">
                  <a:moveTo>
                    <a:pt x="4662" y="6571"/>
                  </a:moveTo>
                  <a:cubicBezTo>
                    <a:pt x="5263" y="6571"/>
                    <a:pt x="5864" y="6799"/>
                    <a:pt x="6324" y="7258"/>
                  </a:cubicBezTo>
                  <a:cubicBezTo>
                    <a:pt x="7249" y="8182"/>
                    <a:pt x="7240" y="9685"/>
                    <a:pt x="6303" y="10600"/>
                  </a:cubicBezTo>
                  <a:lnTo>
                    <a:pt x="6300" y="10600"/>
                  </a:lnTo>
                  <a:cubicBezTo>
                    <a:pt x="5791" y="11109"/>
                    <a:pt x="5014" y="11422"/>
                    <a:pt x="4268" y="11422"/>
                  </a:cubicBezTo>
                  <a:cubicBezTo>
                    <a:pt x="3705" y="11422"/>
                    <a:pt x="3154" y="11245"/>
                    <a:pt x="2744" y="10835"/>
                  </a:cubicBezTo>
                  <a:cubicBezTo>
                    <a:pt x="2301" y="10393"/>
                    <a:pt x="2094" y="9718"/>
                    <a:pt x="2181" y="8992"/>
                  </a:cubicBezTo>
                  <a:cubicBezTo>
                    <a:pt x="2256" y="8336"/>
                    <a:pt x="2548" y="7713"/>
                    <a:pt x="2982" y="7279"/>
                  </a:cubicBezTo>
                  <a:cubicBezTo>
                    <a:pt x="3442" y="6807"/>
                    <a:pt x="4052" y="6571"/>
                    <a:pt x="4662" y="6571"/>
                  </a:cubicBezTo>
                  <a:close/>
                  <a:moveTo>
                    <a:pt x="12317" y="6589"/>
                  </a:moveTo>
                  <a:cubicBezTo>
                    <a:pt x="12918" y="6589"/>
                    <a:pt x="13520" y="6818"/>
                    <a:pt x="13979" y="7276"/>
                  </a:cubicBezTo>
                  <a:cubicBezTo>
                    <a:pt x="14873" y="8173"/>
                    <a:pt x="15165" y="9884"/>
                    <a:pt x="14214" y="10835"/>
                  </a:cubicBezTo>
                  <a:cubicBezTo>
                    <a:pt x="13804" y="11245"/>
                    <a:pt x="13256" y="11422"/>
                    <a:pt x="12690" y="11422"/>
                  </a:cubicBezTo>
                  <a:cubicBezTo>
                    <a:pt x="11943" y="11422"/>
                    <a:pt x="11166" y="11109"/>
                    <a:pt x="10658" y="10600"/>
                  </a:cubicBezTo>
                  <a:cubicBezTo>
                    <a:pt x="9739" y="9682"/>
                    <a:pt x="9739" y="8194"/>
                    <a:pt x="10658" y="7276"/>
                  </a:cubicBezTo>
                  <a:cubicBezTo>
                    <a:pt x="11115" y="6818"/>
                    <a:pt x="11716" y="6589"/>
                    <a:pt x="12317" y="6589"/>
                  </a:cubicBezTo>
                  <a:close/>
                  <a:moveTo>
                    <a:pt x="8479" y="10841"/>
                  </a:moveTo>
                  <a:cubicBezTo>
                    <a:pt x="8669" y="10841"/>
                    <a:pt x="8858" y="10933"/>
                    <a:pt x="8971" y="11118"/>
                  </a:cubicBezTo>
                  <a:lnTo>
                    <a:pt x="10266" y="13238"/>
                  </a:lnTo>
                  <a:cubicBezTo>
                    <a:pt x="10435" y="13509"/>
                    <a:pt x="10347" y="13865"/>
                    <a:pt x="10076" y="14030"/>
                  </a:cubicBezTo>
                  <a:lnTo>
                    <a:pt x="10073" y="14030"/>
                  </a:lnTo>
                  <a:cubicBezTo>
                    <a:pt x="9980" y="14087"/>
                    <a:pt x="9877" y="14114"/>
                    <a:pt x="9775" y="14114"/>
                  </a:cubicBezTo>
                  <a:cubicBezTo>
                    <a:pt x="9582" y="14114"/>
                    <a:pt x="9393" y="14016"/>
                    <a:pt x="9284" y="13840"/>
                  </a:cubicBezTo>
                  <a:lnTo>
                    <a:pt x="8480" y="12522"/>
                  </a:lnTo>
                  <a:lnTo>
                    <a:pt x="7673" y="13840"/>
                  </a:lnTo>
                  <a:cubicBezTo>
                    <a:pt x="7565" y="14018"/>
                    <a:pt x="7376" y="14115"/>
                    <a:pt x="7182" y="14115"/>
                  </a:cubicBezTo>
                  <a:cubicBezTo>
                    <a:pt x="7079" y="14115"/>
                    <a:pt x="6975" y="14088"/>
                    <a:pt x="6881" y="14030"/>
                  </a:cubicBezTo>
                  <a:cubicBezTo>
                    <a:pt x="6610" y="13862"/>
                    <a:pt x="6526" y="13509"/>
                    <a:pt x="6692" y="13238"/>
                  </a:cubicBezTo>
                  <a:lnTo>
                    <a:pt x="7987" y="11118"/>
                  </a:lnTo>
                  <a:cubicBezTo>
                    <a:pt x="8100" y="10933"/>
                    <a:pt x="8289" y="10841"/>
                    <a:pt x="8479" y="10841"/>
                  </a:cubicBezTo>
                  <a:close/>
                  <a:moveTo>
                    <a:pt x="8474" y="1"/>
                  </a:moveTo>
                  <a:cubicBezTo>
                    <a:pt x="3801" y="1"/>
                    <a:pt x="1" y="3840"/>
                    <a:pt x="1" y="8553"/>
                  </a:cubicBezTo>
                  <a:lnTo>
                    <a:pt x="1" y="11856"/>
                  </a:lnTo>
                  <a:cubicBezTo>
                    <a:pt x="1" y="12883"/>
                    <a:pt x="449" y="13862"/>
                    <a:pt x="1229" y="14530"/>
                  </a:cubicBezTo>
                  <a:lnTo>
                    <a:pt x="2934" y="16000"/>
                  </a:lnTo>
                  <a:lnTo>
                    <a:pt x="2934" y="18472"/>
                  </a:lnTo>
                  <a:cubicBezTo>
                    <a:pt x="2934" y="18788"/>
                    <a:pt x="3193" y="19047"/>
                    <a:pt x="3512" y="19047"/>
                  </a:cubicBezTo>
                  <a:lnTo>
                    <a:pt x="5183" y="19047"/>
                  </a:lnTo>
                  <a:lnTo>
                    <a:pt x="5183" y="16536"/>
                  </a:lnTo>
                  <a:cubicBezTo>
                    <a:pt x="5192" y="16222"/>
                    <a:pt x="5448" y="15975"/>
                    <a:pt x="5761" y="15975"/>
                  </a:cubicBezTo>
                  <a:cubicBezTo>
                    <a:pt x="6071" y="15975"/>
                    <a:pt x="6327" y="16222"/>
                    <a:pt x="6336" y="16536"/>
                  </a:cubicBezTo>
                  <a:lnTo>
                    <a:pt x="6336" y="19047"/>
                  </a:lnTo>
                  <a:lnTo>
                    <a:pt x="7905" y="19047"/>
                  </a:lnTo>
                  <a:lnTo>
                    <a:pt x="7905" y="16536"/>
                  </a:lnTo>
                  <a:cubicBezTo>
                    <a:pt x="7905" y="16219"/>
                    <a:pt x="8161" y="15960"/>
                    <a:pt x="8480" y="15960"/>
                  </a:cubicBezTo>
                  <a:cubicBezTo>
                    <a:pt x="8797" y="15960"/>
                    <a:pt x="9056" y="16219"/>
                    <a:pt x="9056" y="16536"/>
                  </a:cubicBezTo>
                  <a:lnTo>
                    <a:pt x="9056" y="19047"/>
                  </a:lnTo>
                  <a:lnTo>
                    <a:pt x="10624" y="19047"/>
                  </a:lnTo>
                  <a:lnTo>
                    <a:pt x="10624" y="16536"/>
                  </a:lnTo>
                  <a:cubicBezTo>
                    <a:pt x="10630" y="16222"/>
                    <a:pt x="10886" y="15975"/>
                    <a:pt x="11200" y="15975"/>
                  </a:cubicBezTo>
                  <a:cubicBezTo>
                    <a:pt x="11513" y="15975"/>
                    <a:pt x="11766" y="16222"/>
                    <a:pt x="11775" y="16536"/>
                  </a:cubicBezTo>
                  <a:lnTo>
                    <a:pt x="11775" y="19047"/>
                  </a:lnTo>
                  <a:lnTo>
                    <a:pt x="13449" y="19047"/>
                  </a:lnTo>
                  <a:cubicBezTo>
                    <a:pt x="13765" y="19044"/>
                    <a:pt x="14024" y="18788"/>
                    <a:pt x="14024" y="18469"/>
                  </a:cubicBezTo>
                  <a:lnTo>
                    <a:pt x="14024" y="15997"/>
                  </a:lnTo>
                  <a:lnTo>
                    <a:pt x="15729" y="14530"/>
                  </a:lnTo>
                  <a:cubicBezTo>
                    <a:pt x="16508" y="13859"/>
                    <a:pt x="16957" y="12883"/>
                    <a:pt x="16957" y="11853"/>
                  </a:cubicBezTo>
                  <a:lnTo>
                    <a:pt x="16957" y="8462"/>
                  </a:lnTo>
                  <a:cubicBezTo>
                    <a:pt x="16948" y="3786"/>
                    <a:pt x="13154" y="1"/>
                    <a:pt x="84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814" name="Google Shape;3951;p48">
            <a:extLst>
              <a:ext uri="{FF2B5EF4-FFF2-40B4-BE49-F238E27FC236}">
                <a16:creationId xmlns:a16="http://schemas.microsoft.com/office/drawing/2014/main" id="{FA75AB87-F165-5704-102D-2D3F871D266E}"/>
              </a:ext>
            </a:extLst>
          </p:cNvPr>
          <p:cNvGrpSpPr/>
          <p:nvPr/>
        </p:nvGrpSpPr>
        <p:grpSpPr>
          <a:xfrm>
            <a:off x="5646524" y="3727187"/>
            <a:ext cx="426765" cy="425133"/>
            <a:chOff x="898875" y="4399275"/>
            <a:chExt cx="483700" cy="481850"/>
          </a:xfrm>
          <a:solidFill>
            <a:srgbClr val="054B99"/>
          </a:solidFill>
        </p:grpSpPr>
        <p:sp>
          <p:nvSpPr>
            <p:cNvPr id="4815" name="Google Shape;3952;p48">
              <a:extLst>
                <a:ext uri="{FF2B5EF4-FFF2-40B4-BE49-F238E27FC236}">
                  <a16:creationId xmlns:a16="http://schemas.microsoft.com/office/drawing/2014/main" id="{0E6A2BD8-1AD5-9D70-D12D-3342AE96D48A}"/>
                </a:ext>
              </a:extLst>
            </p:cNvPr>
            <p:cNvSpPr/>
            <p:nvPr/>
          </p:nvSpPr>
          <p:spPr>
            <a:xfrm>
              <a:off x="992750" y="4642900"/>
              <a:ext cx="145300" cy="144100"/>
            </a:xfrm>
            <a:custGeom>
              <a:avLst/>
              <a:gdLst/>
              <a:ahLst/>
              <a:cxnLst/>
              <a:rect l="l" t="t" r="r" b="b"/>
              <a:pathLst>
                <a:path w="5812" h="5764" extrusionOk="0">
                  <a:moveTo>
                    <a:pt x="994" y="0"/>
                  </a:moveTo>
                  <a:lnTo>
                    <a:pt x="988" y="12"/>
                  </a:lnTo>
                  <a:cubicBezTo>
                    <a:pt x="988" y="9"/>
                    <a:pt x="991" y="6"/>
                    <a:pt x="991" y="3"/>
                  </a:cubicBezTo>
                  <a:lnTo>
                    <a:pt x="991" y="3"/>
                  </a:lnTo>
                  <a:lnTo>
                    <a:pt x="979" y="27"/>
                  </a:lnTo>
                  <a:lnTo>
                    <a:pt x="108" y="1759"/>
                  </a:lnTo>
                  <a:cubicBezTo>
                    <a:pt x="0" y="1976"/>
                    <a:pt x="42" y="2241"/>
                    <a:pt x="214" y="2415"/>
                  </a:cubicBezTo>
                  <a:lnTo>
                    <a:pt x="3397" y="5598"/>
                  </a:lnTo>
                  <a:cubicBezTo>
                    <a:pt x="3506" y="5707"/>
                    <a:pt x="3649" y="5763"/>
                    <a:pt x="3795" y="5763"/>
                  </a:cubicBezTo>
                  <a:cubicBezTo>
                    <a:pt x="3883" y="5763"/>
                    <a:pt x="3971" y="5743"/>
                    <a:pt x="4053" y="5701"/>
                  </a:cubicBezTo>
                  <a:lnTo>
                    <a:pt x="5797" y="4827"/>
                  </a:lnTo>
                  <a:lnTo>
                    <a:pt x="5800" y="4824"/>
                  </a:lnTo>
                  <a:lnTo>
                    <a:pt x="5812" y="4818"/>
                  </a:lnTo>
                  <a:lnTo>
                    <a:pt x="9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16" name="Google Shape;3953;p48">
              <a:extLst>
                <a:ext uri="{FF2B5EF4-FFF2-40B4-BE49-F238E27FC236}">
                  <a16:creationId xmlns:a16="http://schemas.microsoft.com/office/drawing/2014/main" id="{92CAD091-9194-0CD0-2177-D0F5627A777E}"/>
                </a:ext>
              </a:extLst>
            </p:cNvPr>
            <p:cNvSpPr/>
            <p:nvPr/>
          </p:nvSpPr>
          <p:spPr>
            <a:xfrm>
              <a:off x="1138025" y="4763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17" name="Google Shape;3954;p48">
              <a:extLst>
                <a:ext uri="{FF2B5EF4-FFF2-40B4-BE49-F238E27FC236}">
                  <a16:creationId xmlns:a16="http://schemas.microsoft.com/office/drawing/2014/main" id="{2B851E94-11A0-662C-4632-FDEEAA42BEE4}"/>
                </a:ext>
              </a:extLst>
            </p:cNvPr>
            <p:cNvSpPr/>
            <p:nvPr/>
          </p:nvSpPr>
          <p:spPr>
            <a:xfrm>
              <a:off x="1269550" y="4399275"/>
              <a:ext cx="113025" cy="112125"/>
            </a:xfrm>
            <a:custGeom>
              <a:avLst/>
              <a:gdLst/>
              <a:ahLst/>
              <a:cxnLst/>
              <a:rect l="l" t="t" r="r" b="b"/>
              <a:pathLst>
                <a:path w="4521" h="4485" extrusionOk="0">
                  <a:moveTo>
                    <a:pt x="3066" y="1"/>
                  </a:moveTo>
                  <a:cubicBezTo>
                    <a:pt x="1947" y="1"/>
                    <a:pt x="938" y="82"/>
                    <a:pt x="0" y="239"/>
                  </a:cubicBezTo>
                  <a:lnTo>
                    <a:pt x="9" y="895"/>
                  </a:lnTo>
                  <a:cubicBezTo>
                    <a:pt x="34" y="2862"/>
                    <a:pt x="1623" y="4452"/>
                    <a:pt x="3590" y="4476"/>
                  </a:cubicBezTo>
                  <a:lnTo>
                    <a:pt x="4243" y="4485"/>
                  </a:lnTo>
                  <a:cubicBezTo>
                    <a:pt x="4439" y="3313"/>
                    <a:pt x="4520" y="2028"/>
                    <a:pt x="4469" y="561"/>
                  </a:cubicBezTo>
                  <a:cubicBezTo>
                    <a:pt x="4457" y="266"/>
                    <a:pt x="4219" y="28"/>
                    <a:pt x="3924" y="16"/>
                  </a:cubicBezTo>
                  <a:cubicBezTo>
                    <a:pt x="3631" y="6"/>
                    <a:pt x="3345" y="1"/>
                    <a:pt x="30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18" name="Google Shape;3955;p48">
              <a:extLst>
                <a:ext uri="{FF2B5EF4-FFF2-40B4-BE49-F238E27FC236}">
                  <a16:creationId xmlns:a16="http://schemas.microsoft.com/office/drawing/2014/main" id="{D05D825C-E204-5B51-AB80-2396886D84D7}"/>
                </a:ext>
              </a:extLst>
            </p:cNvPr>
            <p:cNvSpPr/>
            <p:nvPr/>
          </p:nvSpPr>
          <p:spPr>
            <a:xfrm>
              <a:off x="1161975" y="4531175"/>
              <a:ext cx="91400" cy="84350"/>
            </a:xfrm>
            <a:custGeom>
              <a:avLst/>
              <a:gdLst/>
              <a:ahLst/>
              <a:cxnLst/>
              <a:rect l="l" t="t" r="r" b="b"/>
              <a:pathLst>
                <a:path w="3656" h="3374" extrusionOk="0">
                  <a:moveTo>
                    <a:pt x="1821" y="1"/>
                  </a:moveTo>
                  <a:cubicBezTo>
                    <a:pt x="1137" y="1"/>
                    <a:pt x="523" y="415"/>
                    <a:pt x="262" y="1046"/>
                  </a:cubicBezTo>
                  <a:cubicBezTo>
                    <a:pt x="0" y="1678"/>
                    <a:pt x="145" y="2410"/>
                    <a:pt x="633" y="2894"/>
                  </a:cubicBezTo>
                  <a:cubicBezTo>
                    <a:pt x="952" y="3214"/>
                    <a:pt x="1391" y="3373"/>
                    <a:pt x="1830" y="3373"/>
                  </a:cubicBezTo>
                  <a:cubicBezTo>
                    <a:pt x="2269" y="3373"/>
                    <a:pt x="2707" y="3214"/>
                    <a:pt x="3027" y="2894"/>
                  </a:cubicBezTo>
                  <a:cubicBezTo>
                    <a:pt x="3511" y="2410"/>
                    <a:pt x="3656" y="1681"/>
                    <a:pt x="3394" y="1046"/>
                  </a:cubicBezTo>
                  <a:cubicBezTo>
                    <a:pt x="3132" y="413"/>
                    <a:pt x="2515" y="1"/>
                    <a:pt x="1828" y="1"/>
                  </a:cubicBezTo>
                  <a:cubicBezTo>
                    <a:pt x="1826" y="1"/>
                    <a:pt x="1823" y="1"/>
                    <a:pt x="18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19" name="Google Shape;3956;p48">
              <a:extLst>
                <a:ext uri="{FF2B5EF4-FFF2-40B4-BE49-F238E27FC236}">
                  <a16:creationId xmlns:a16="http://schemas.microsoft.com/office/drawing/2014/main" id="{617F514E-0E2B-028F-837D-5DA0DF64641F}"/>
                </a:ext>
              </a:extLst>
            </p:cNvPr>
            <p:cNvSpPr/>
            <p:nvPr/>
          </p:nvSpPr>
          <p:spPr>
            <a:xfrm>
              <a:off x="1031050" y="4411100"/>
              <a:ext cx="338650" cy="338725"/>
            </a:xfrm>
            <a:custGeom>
              <a:avLst/>
              <a:gdLst/>
              <a:ahLst/>
              <a:cxnLst/>
              <a:rect l="l" t="t" r="r" b="b"/>
              <a:pathLst>
                <a:path w="13546" h="13549" extrusionOk="0">
                  <a:moveTo>
                    <a:pt x="7066" y="3673"/>
                  </a:moveTo>
                  <a:cubicBezTo>
                    <a:pt x="7800" y="3673"/>
                    <a:pt x="8522" y="3960"/>
                    <a:pt x="9062" y="4500"/>
                  </a:cubicBezTo>
                  <a:cubicBezTo>
                    <a:pt x="10170" y="5602"/>
                    <a:pt x="10170" y="7393"/>
                    <a:pt x="9062" y="8492"/>
                  </a:cubicBezTo>
                  <a:cubicBezTo>
                    <a:pt x="8522" y="9032"/>
                    <a:pt x="7800" y="9319"/>
                    <a:pt x="7066" y="9319"/>
                  </a:cubicBezTo>
                  <a:cubicBezTo>
                    <a:pt x="6702" y="9319"/>
                    <a:pt x="6334" y="9248"/>
                    <a:pt x="5984" y="9104"/>
                  </a:cubicBezTo>
                  <a:cubicBezTo>
                    <a:pt x="4930" y="8667"/>
                    <a:pt x="4244" y="7637"/>
                    <a:pt x="4244" y="6496"/>
                  </a:cubicBezTo>
                  <a:cubicBezTo>
                    <a:pt x="4244" y="5355"/>
                    <a:pt x="4930" y="4325"/>
                    <a:pt x="5984" y="3888"/>
                  </a:cubicBezTo>
                  <a:cubicBezTo>
                    <a:pt x="6334" y="3744"/>
                    <a:pt x="6702" y="3673"/>
                    <a:pt x="7066" y="3673"/>
                  </a:cubicBezTo>
                  <a:close/>
                  <a:moveTo>
                    <a:pt x="3868" y="9124"/>
                  </a:moveTo>
                  <a:cubicBezTo>
                    <a:pt x="4006" y="9124"/>
                    <a:pt x="4147" y="9176"/>
                    <a:pt x="4262" y="9290"/>
                  </a:cubicBezTo>
                  <a:cubicBezTo>
                    <a:pt x="4481" y="9510"/>
                    <a:pt x="4481" y="9869"/>
                    <a:pt x="4262" y="10088"/>
                  </a:cubicBezTo>
                  <a:cubicBezTo>
                    <a:pt x="4147" y="10204"/>
                    <a:pt x="4005" y="10255"/>
                    <a:pt x="3866" y="10255"/>
                  </a:cubicBezTo>
                  <a:cubicBezTo>
                    <a:pt x="3576" y="10255"/>
                    <a:pt x="3298" y="10031"/>
                    <a:pt x="3298" y="9691"/>
                  </a:cubicBezTo>
                  <a:cubicBezTo>
                    <a:pt x="3298" y="9350"/>
                    <a:pt x="3577" y="9124"/>
                    <a:pt x="3868" y="9124"/>
                  </a:cubicBezTo>
                  <a:close/>
                  <a:moveTo>
                    <a:pt x="8414" y="1"/>
                  </a:moveTo>
                  <a:cubicBezTo>
                    <a:pt x="6466" y="507"/>
                    <a:pt x="4888" y="1425"/>
                    <a:pt x="3518" y="2846"/>
                  </a:cubicBezTo>
                  <a:cubicBezTo>
                    <a:pt x="2169" y="4244"/>
                    <a:pt x="1000" y="6282"/>
                    <a:pt x="1" y="8212"/>
                  </a:cubicBezTo>
                  <a:lnTo>
                    <a:pt x="5337" y="13548"/>
                  </a:lnTo>
                  <a:cubicBezTo>
                    <a:pt x="7267" y="12549"/>
                    <a:pt x="9309" y="11380"/>
                    <a:pt x="10706" y="10031"/>
                  </a:cubicBezTo>
                  <a:cubicBezTo>
                    <a:pt x="12124" y="8664"/>
                    <a:pt x="13039" y="7086"/>
                    <a:pt x="13545" y="5138"/>
                  </a:cubicBezTo>
                  <a:lnTo>
                    <a:pt x="13112" y="5129"/>
                  </a:lnTo>
                  <a:cubicBezTo>
                    <a:pt x="10534" y="5099"/>
                    <a:pt x="8453" y="3015"/>
                    <a:pt x="8420" y="440"/>
                  </a:cubicBezTo>
                  <a:lnTo>
                    <a:pt x="84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20" name="Google Shape;3957;p48">
              <a:extLst>
                <a:ext uri="{FF2B5EF4-FFF2-40B4-BE49-F238E27FC236}">
                  <a16:creationId xmlns:a16="http://schemas.microsoft.com/office/drawing/2014/main" id="{8D50A7F3-3534-AA7B-989F-6E8F0D7B725E}"/>
                </a:ext>
              </a:extLst>
            </p:cNvPr>
            <p:cNvSpPr/>
            <p:nvPr/>
          </p:nvSpPr>
          <p:spPr>
            <a:xfrm>
              <a:off x="1130500" y="4740450"/>
              <a:ext cx="108950" cy="111250"/>
            </a:xfrm>
            <a:custGeom>
              <a:avLst/>
              <a:gdLst/>
              <a:ahLst/>
              <a:cxnLst/>
              <a:rect l="l" t="t" r="r" b="b"/>
              <a:pathLst>
                <a:path w="4358" h="4450" extrusionOk="0">
                  <a:moveTo>
                    <a:pt x="4358" y="1"/>
                  </a:moveTo>
                  <a:lnTo>
                    <a:pt x="4358" y="1"/>
                  </a:lnTo>
                  <a:cubicBezTo>
                    <a:pt x="2906" y="877"/>
                    <a:pt x="1437" y="1609"/>
                    <a:pt x="1" y="2332"/>
                  </a:cubicBezTo>
                  <a:cubicBezTo>
                    <a:pt x="58" y="3090"/>
                    <a:pt x="112" y="3789"/>
                    <a:pt x="118" y="3882"/>
                  </a:cubicBezTo>
                  <a:cubicBezTo>
                    <a:pt x="118" y="4211"/>
                    <a:pt x="387" y="4450"/>
                    <a:pt x="683" y="4450"/>
                  </a:cubicBezTo>
                  <a:cubicBezTo>
                    <a:pt x="767" y="4450"/>
                    <a:pt x="854" y="4430"/>
                    <a:pt x="937" y="4388"/>
                  </a:cubicBezTo>
                  <a:cubicBezTo>
                    <a:pt x="1039" y="4295"/>
                    <a:pt x="3858" y="3208"/>
                    <a:pt x="43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21" name="Google Shape;3958;p48">
              <a:extLst>
                <a:ext uri="{FF2B5EF4-FFF2-40B4-BE49-F238E27FC236}">
                  <a16:creationId xmlns:a16="http://schemas.microsoft.com/office/drawing/2014/main" id="{780C8D0C-EA65-F9E8-6874-CC6165CA49C7}"/>
                </a:ext>
              </a:extLst>
            </p:cNvPr>
            <p:cNvSpPr/>
            <p:nvPr/>
          </p:nvSpPr>
          <p:spPr>
            <a:xfrm>
              <a:off x="927325" y="4539825"/>
              <a:ext cx="114150" cy="109800"/>
            </a:xfrm>
            <a:custGeom>
              <a:avLst/>
              <a:gdLst/>
              <a:ahLst/>
              <a:cxnLst/>
              <a:rect l="l" t="t" r="r" b="b"/>
              <a:pathLst>
                <a:path w="4566" h="4392" extrusionOk="0">
                  <a:moveTo>
                    <a:pt x="4565" y="1"/>
                  </a:moveTo>
                  <a:lnTo>
                    <a:pt x="4565" y="1"/>
                  </a:lnTo>
                  <a:cubicBezTo>
                    <a:pt x="1268" y="459"/>
                    <a:pt x="184" y="3334"/>
                    <a:pt x="91" y="3437"/>
                  </a:cubicBezTo>
                  <a:cubicBezTo>
                    <a:pt x="0" y="3611"/>
                    <a:pt x="9" y="3822"/>
                    <a:pt x="112" y="3988"/>
                  </a:cubicBezTo>
                  <a:cubicBezTo>
                    <a:pt x="295" y="4286"/>
                    <a:pt x="606" y="4232"/>
                    <a:pt x="723" y="4256"/>
                  </a:cubicBezTo>
                  <a:lnTo>
                    <a:pt x="2214" y="4391"/>
                  </a:lnTo>
                  <a:cubicBezTo>
                    <a:pt x="2945" y="2928"/>
                    <a:pt x="3680" y="1458"/>
                    <a:pt x="4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22" name="Google Shape;3959;p48">
              <a:extLst>
                <a:ext uri="{FF2B5EF4-FFF2-40B4-BE49-F238E27FC236}">
                  <a16:creationId xmlns:a16="http://schemas.microsoft.com/office/drawing/2014/main" id="{B81B0E8E-FB24-55AC-FFD2-0458A24AB45B}"/>
                </a:ext>
              </a:extLst>
            </p:cNvPr>
            <p:cNvSpPr/>
            <p:nvPr/>
          </p:nvSpPr>
          <p:spPr>
            <a:xfrm>
              <a:off x="898875" y="4711550"/>
              <a:ext cx="170825" cy="169575"/>
            </a:xfrm>
            <a:custGeom>
              <a:avLst/>
              <a:gdLst/>
              <a:ahLst/>
              <a:cxnLst/>
              <a:rect l="l" t="t" r="r" b="b"/>
              <a:pathLst>
                <a:path w="6833" h="6783" extrusionOk="0">
                  <a:moveTo>
                    <a:pt x="2846" y="1"/>
                  </a:moveTo>
                  <a:cubicBezTo>
                    <a:pt x="1747" y="1052"/>
                    <a:pt x="503" y="4602"/>
                    <a:pt x="63" y="6050"/>
                  </a:cubicBezTo>
                  <a:cubicBezTo>
                    <a:pt x="0" y="6252"/>
                    <a:pt x="54" y="6469"/>
                    <a:pt x="202" y="6616"/>
                  </a:cubicBezTo>
                  <a:cubicBezTo>
                    <a:pt x="309" y="6724"/>
                    <a:pt x="454" y="6782"/>
                    <a:pt x="602" y="6782"/>
                  </a:cubicBezTo>
                  <a:cubicBezTo>
                    <a:pt x="656" y="6782"/>
                    <a:pt x="711" y="6774"/>
                    <a:pt x="765" y="6758"/>
                  </a:cubicBezTo>
                  <a:cubicBezTo>
                    <a:pt x="2225" y="6318"/>
                    <a:pt x="5782" y="5084"/>
                    <a:pt x="6833" y="3981"/>
                  </a:cubicBezTo>
                  <a:cubicBezTo>
                    <a:pt x="6655" y="3900"/>
                    <a:pt x="6492" y="3789"/>
                    <a:pt x="6354" y="3650"/>
                  </a:cubicBezTo>
                  <a:lnTo>
                    <a:pt x="5167" y="2464"/>
                  </a:lnTo>
                  <a:lnTo>
                    <a:pt x="4767" y="2861"/>
                  </a:lnTo>
                  <a:cubicBezTo>
                    <a:pt x="4658" y="2967"/>
                    <a:pt x="4517" y="3020"/>
                    <a:pt x="4375" y="3020"/>
                  </a:cubicBezTo>
                  <a:cubicBezTo>
                    <a:pt x="4231" y="3020"/>
                    <a:pt x="4086" y="2965"/>
                    <a:pt x="3975" y="2855"/>
                  </a:cubicBezTo>
                  <a:cubicBezTo>
                    <a:pt x="3758" y="2638"/>
                    <a:pt x="3755" y="2286"/>
                    <a:pt x="3969" y="2063"/>
                  </a:cubicBezTo>
                  <a:lnTo>
                    <a:pt x="4369" y="1663"/>
                  </a:lnTo>
                  <a:lnTo>
                    <a:pt x="3171" y="464"/>
                  </a:lnTo>
                  <a:cubicBezTo>
                    <a:pt x="3035" y="329"/>
                    <a:pt x="2927" y="172"/>
                    <a:pt x="28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823" name="Google Shape;3960;p48">
            <a:extLst>
              <a:ext uri="{FF2B5EF4-FFF2-40B4-BE49-F238E27FC236}">
                <a16:creationId xmlns:a16="http://schemas.microsoft.com/office/drawing/2014/main" id="{C74E7C32-324C-F666-FBEF-5674439E2249}"/>
              </a:ext>
            </a:extLst>
          </p:cNvPr>
          <p:cNvGrpSpPr/>
          <p:nvPr/>
        </p:nvGrpSpPr>
        <p:grpSpPr>
          <a:xfrm>
            <a:off x="6190025" y="3746299"/>
            <a:ext cx="425111" cy="386907"/>
            <a:chOff x="1492675" y="4420975"/>
            <a:chExt cx="481825" cy="438525"/>
          </a:xfrm>
          <a:solidFill>
            <a:srgbClr val="054B99"/>
          </a:solidFill>
        </p:grpSpPr>
        <p:sp>
          <p:nvSpPr>
            <p:cNvPr id="4824" name="Google Shape;3961;p48">
              <a:extLst>
                <a:ext uri="{FF2B5EF4-FFF2-40B4-BE49-F238E27FC236}">
                  <a16:creationId xmlns:a16="http://schemas.microsoft.com/office/drawing/2014/main" id="{616CA401-EB9A-5E79-8003-93874EAC3806}"/>
                </a:ext>
              </a:extLst>
            </p:cNvPr>
            <p:cNvSpPr/>
            <p:nvPr/>
          </p:nvSpPr>
          <p:spPr>
            <a:xfrm>
              <a:off x="1841375" y="4649825"/>
              <a:ext cx="43325" cy="43300"/>
            </a:xfrm>
            <a:custGeom>
              <a:avLst/>
              <a:gdLst/>
              <a:ahLst/>
              <a:cxnLst/>
              <a:rect l="l" t="t" r="r" b="b"/>
              <a:pathLst>
                <a:path w="1733" h="1732" extrusionOk="0">
                  <a:moveTo>
                    <a:pt x="868" y="0"/>
                  </a:moveTo>
                  <a:cubicBezTo>
                    <a:pt x="389" y="0"/>
                    <a:pt x="1" y="386"/>
                    <a:pt x="1" y="865"/>
                  </a:cubicBezTo>
                  <a:cubicBezTo>
                    <a:pt x="1" y="1343"/>
                    <a:pt x="389" y="1732"/>
                    <a:pt x="868" y="1732"/>
                  </a:cubicBezTo>
                  <a:cubicBezTo>
                    <a:pt x="1347" y="1732"/>
                    <a:pt x="1732" y="1343"/>
                    <a:pt x="1732" y="865"/>
                  </a:cubicBezTo>
                  <a:cubicBezTo>
                    <a:pt x="1732" y="386"/>
                    <a:pt x="1347" y="0"/>
                    <a:pt x="8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25" name="Google Shape;3962;p48">
              <a:extLst>
                <a:ext uri="{FF2B5EF4-FFF2-40B4-BE49-F238E27FC236}">
                  <a16:creationId xmlns:a16="http://schemas.microsoft.com/office/drawing/2014/main" id="{10EBA4E7-84A6-A264-A1D3-C8AE9ADCC666}"/>
                </a:ext>
              </a:extLst>
            </p:cNvPr>
            <p:cNvSpPr/>
            <p:nvPr/>
          </p:nvSpPr>
          <p:spPr>
            <a:xfrm>
              <a:off x="1582425" y="4649825"/>
              <a:ext cx="43300" cy="43300"/>
            </a:xfrm>
            <a:custGeom>
              <a:avLst/>
              <a:gdLst/>
              <a:ahLst/>
              <a:cxnLst/>
              <a:rect l="l" t="t" r="r" b="b"/>
              <a:pathLst>
                <a:path w="1732" h="1732" extrusionOk="0">
                  <a:moveTo>
                    <a:pt x="864" y="0"/>
                  </a:moveTo>
                  <a:cubicBezTo>
                    <a:pt x="386" y="0"/>
                    <a:pt x="0" y="386"/>
                    <a:pt x="0" y="865"/>
                  </a:cubicBezTo>
                  <a:cubicBezTo>
                    <a:pt x="0" y="1343"/>
                    <a:pt x="386" y="1732"/>
                    <a:pt x="864" y="1732"/>
                  </a:cubicBezTo>
                  <a:cubicBezTo>
                    <a:pt x="1343" y="1732"/>
                    <a:pt x="1732" y="1343"/>
                    <a:pt x="1732" y="865"/>
                  </a:cubicBezTo>
                  <a:cubicBezTo>
                    <a:pt x="1732" y="386"/>
                    <a:pt x="1343" y="0"/>
                    <a:pt x="8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26" name="Google Shape;3963;p48">
              <a:extLst>
                <a:ext uri="{FF2B5EF4-FFF2-40B4-BE49-F238E27FC236}">
                  <a16:creationId xmlns:a16="http://schemas.microsoft.com/office/drawing/2014/main" id="{241D887B-B3D2-7199-CF39-8B2E7EB05705}"/>
                </a:ext>
              </a:extLst>
            </p:cNvPr>
            <p:cNvSpPr/>
            <p:nvPr/>
          </p:nvSpPr>
          <p:spPr>
            <a:xfrm>
              <a:off x="1492675" y="4420975"/>
              <a:ext cx="481825" cy="356475"/>
            </a:xfrm>
            <a:custGeom>
              <a:avLst/>
              <a:gdLst/>
              <a:ahLst/>
              <a:cxnLst/>
              <a:rect l="l" t="t" r="r" b="b"/>
              <a:pathLst>
                <a:path w="19273" h="14259" extrusionOk="0">
                  <a:moveTo>
                    <a:pt x="12783" y="1126"/>
                  </a:moveTo>
                  <a:cubicBezTo>
                    <a:pt x="14322" y="1126"/>
                    <a:pt x="15629" y="2382"/>
                    <a:pt x="15822" y="4047"/>
                  </a:cubicBezTo>
                  <a:cubicBezTo>
                    <a:pt x="15825" y="4065"/>
                    <a:pt x="15828" y="4083"/>
                    <a:pt x="15831" y="4099"/>
                  </a:cubicBezTo>
                  <a:lnTo>
                    <a:pt x="16198" y="5854"/>
                  </a:lnTo>
                  <a:lnTo>
                    <a:pt x="9381" y="5854"/>
                  </a:lnTo>
                  <a:lnTo>
                    <a:pt x="11672" y="4099"/>
                  </a:lnTo>
                  <a:cubicBezTo>
                    <a:pt x="11925" y="3909"/>
                    <a:pt x="11973" y="3550"/>
                    <a:pt x="11784" y="3301"/>
                  </a:cubicBezTo>
                  <a:cubicBezTo>
                    <a:pt x="11672" y="3157"/>
                    <a:pt x="11504" y="3082"/>
                    <a:pt x="11334" y="3082"/>
                  </a:cubicBezTo>
                  <a:cubicBezTo>
                    <a:pt x="11212" y="3082"/>
                    <a:pt x="11089" y="3121"/>
                    <a:pt x="10986" y="3201"/>
                  </a:cubicBezTo>
                  <a:lnTo>
                    <a:pt x="7598" y="5800"/>
                  </a:lnTo>
                  <a:cubicBezTo>
                    <a:pt x="7577" y="5818"/>
                    <a:pt x="7556" y="5836"/>
                    <a:pt x="7535" y="5854"/>
                  </a:cubicBezTo>
                  <a:lnTo>
                    <a:pt x="3072" y="5854"/>
                  </a:lnTo>
                  <a:lnTo>
                    <a:pt x="3440" y="4099"/>
                  </a:lnTo>
                  <a:cubicBezTo>
                    <a:pt x="3446" y="4083"/>
                    <a:pt x="3446" y="4065"/>
                    <a:pt x="3449" y="4047"/>
                  </a:cubicBezTo>
                  <a:cubicBezTo>
                    <a:pt x="3641" y="2382"/>
                    <a:pt x="4948" y="1126"/>
                    <a:pt x="6490" y="1126"/>
                  </a:cubicBezTo>
                  <a:close/>
                  <a:moveTo>
                    <a:pt x="11404" y="9606"/>
                  </a:moveTo>
                  <a:cubicBezTo>
                    <a:pt x="11718" y="9606"/>
                    <a:pt x="11967" y="9856"/>
                    <a:pt x="11967" y="10169"/>
                  </a:cubicBezTo>
                  <a:cubicBezTo>
                    <a:pt x="11967" y="10482"/>
                    <a:pt x="11718" y="10735"/>
                    <a:pt x="11404" y="10735"/>
                  </a:cubicBezTo>
                  <a:lnTo>
                    <a:pt x="7755" y="10735"/>
                  </a:lnTo>
                  <a:cubicBezTo>
                    <a:pt x="7442" y="10735"/>
                    <a:pt x="7189" y="10482"/>
                    <a:pt x="7189" y="10169"/>
                  </a:cubicBezTo>
                  <a:cubicBezTo>
                    <a:pt x="7189" y="9856"/>
                    <a:pt x="7442" y="9606"/>
                    <a:pt x="7755" y="9606"/>
                  </a:cubicBezTo>
                  <a:close/>
                  <a:moveTo>
                    <a:pt x="4457" y="8025"/>
                  </a:moveTo>
                  <a:cubicBezTo>
                    <a:pt x="5264" y="8025"/>
                    <a:pt x="5990" y="8510"/>
                    <a:pt x="6300" y="9254"/>
                  </a:cubicBezTo>
                  <a:cubicBezTo>
                    <a:pt x="6607" y="10001"/>
                    <a:pt x="6439" y="10859"/>
                    <a:pt x="5867" y="11428"/>
                  </a:cubicBezTo>
                  <a:cubicBezTo>
                    <a:pt x="5486" y="11811"/>
                    <a:pt x="4976" y="12014"/>
                    <a:pt x="4456" y="12014"/>
                  </a:cubicBezTo>
                  <a:cubicBezTo>
                    <a:pt x="4199" y="12014"/>
                    <a:pt x="3940" y="11964"/>
                    <a:pt x="3693" y="11862"/>
                  </a:cubicBezTo>
                  <a:cubicBezTo>
                    <a:pt x="2949" y="11554"/>
                    <a:pt x="2461" y="10826"/>
                    <a:pt x="2461" y="10019"/>
                  </a:cubicBezTo>
                  <a:cubicBezTo>
                    <a:pt x="2464" y="8920"/>
                    <a:pt x="3355" y="8025"/>
                    <a:pt x="4454" y="8025"/>
                  </a:cubicBezTo>
                  <a:close/>
                  <a:moveTo>
                    <a:pt x="14816" y="8025"/>
                  </a:moveTo>
                  <a:cubicBezTo>
                    <a:pt x="15915" y="8025"/>
                    <a:pt x="16810" y="8917"/>
                    <a:pt x="16810" y="10019"/>
                  </a:cubicBezTo>
                  <a:cubicBezTo>
                    <a:pt x="16810" y="10826"/>
                    <a:pt x="16325" y="11554"/>
                    <a:pt x="15578" y="11862"/>
                  </a:cubicBezTo>
                  <a:cubicBezTo>
                    <a:pt x="15332" y="11964"/>
                    <a:pt x="15073" y="12014"/>
                    <a:pt x="14816" y="12014"/>
                  </a:cubicBezTo>
                  <a:cubicBezTo>
                    <a:pt x="14297" y="12014"/>
                    <a:pt x="13786" y="11811"/>
                    <a:pt x="13404" y="11428"/>
                  </a:cubicBezTo>
                  <a:cubicBezTo>
                    <a:pt x="12835" y="10859"/>
                    <a:pt x="12663" y="10001"/>
                    <a:pt x="12973" y="9254"/>
                  </a:cubicBezTo>
                  <a:cubicBezTo>
                    <a:pt x="13280" y="8510"/>
                    <a:pt x="14009" y="8025"/>
                    <a:pt x="14816" y="8025"/>
                  </a:cubicBezTo>
                  <a:close/>
                  <a:moveTo>
                    <a:pt x="6490" y="0"/>
                  </a:moveTo>
                  <a:cubicBezTo>
                    <a:pt x="4385" y="0"/>
                    <a:pt x="2599" y="1671"/>
                    <a:pt x="2331" y="3894"/>
                  </a:cubicBezTo>
                  <a:lnTo>
                    <a:pt x="1907" y="5917"/>
                  </a:lnTo>
                  <a:cubicBezTo>
                    <a:pt x="799" y="6143"/>
                    <a:pt x="1" y="7119"/>
                    <a:pt x="1" y="8251"/>
                  </a:cubicBezTo>
                  <a:lnTo>
                    <a:pt x="1" y="11877"/>
                  </a:lnTo>
                  <a:cubicBezTo>
                    <a:pt x="1" y="13192"/>
                    <a:pt x="1064" y="14255"/>
                    <a:pt x="2380" y="14258"/>
                  </a:cubicBezTo>
                  <a:lnTo>
                    <a:pt x="16894" y="14258"/>
                  </a:lnTo>
                  <a:cubicBezTo>
                    <a:pt x="18207" y="14255"/>
                    <a:pt x="19270" y="13192"/>
                    <a:pt x="19273" y="11880"/>
                  </a:cubicBezTo>
                  <a:lnTo>
                    <a:pt x="19273" y="8251"/>
                  </a:lnTo>
                  <a:cubicBezTo>
                    <a:pt x="19270" y="7119"/>
                    <a:pt x="18472" y="6143"/>
                    <a:pt x="17364" y="5917"/>
                  </a:cubicBezTo>
                  <a:lnTo>
                    <a:pt x="16939" y="3894"/>
                  </a:lnTo>
                  <a:cubicBezTo>
                    <a:pt x="16671" y="1671"/>
                    <a:pt x="14885" y="0"/>
                    <a:pt x="127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27" name="Google Shape;3964;p48">
              <a:extLst>
                <a:ext uri="{FF2B5EF4-FFF2-40B4-BE49-F238E27FC236}">
                  <a16:creationId xmlns:a16="http://schemas.microsoft.com/office/drawing/2014/main" id="{26A46141-C83F-10EE-3BAB-3425ECE70BBE}"/>
                </a:ext>
              </a:extLst>
            </p:cNvPr>
            <p:cNvSpPr/>
            <p:nvPr/>
          </p:nvSpPr>
          <p:spPr>
            <a:xfrm>
              <a:off x="1546875" y="4805650"/>
              <a:ext cx="118975" cy="53850"/>
            </a:xfrm>
            <a:custGeom>
              <a:avLst/>
              <a:gdLst/>
              <a:ahLst/>
              <a:cxnLst/>
              <a:rect l="l" t="t" r="r" b="b"/>
              <a:pathLst>
                <a:path w="4759" h="2154" extrusionOk="0">
                  <a:moveTo>
                    <a:pt x="1" y="1"/>
                  </a:moveTo>
                  <a:lnTo>
                    <a:pt x="1" y="458"/>
                  </a:lnTo>
                  <a:cubicBezTo>
                    <a:pt x="1" y="1395"/>
                    <a:pt x="757" y="2151"/>
                    <a:pt x="1693" y="2154"/>
                  </a:cubicBezTo>
                  <a:lnTo>
                    <a:pt x="3063" y="2154"/>
                  </a:lnTo>
                  <a:cubicBezTo>
                    <a:pt x="4000" y="2151"/>
                    <a:pt x="4756" y="1395"/>
                    <a:pt x="4759" y="458"/>
                  </a:cubicBezTo>
                  <a:lnTo>
                    <a:pt x="475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28" name="Google Shape;3965;p48">
              <a:extLst>
                <a:ext uri="{FF2B5EF4-FFF2-40B4-BE49-F238E27FC236}">
                  <a16:creationId xmlns:a16="http://schemas.microsoft.com/office/drawing/2014/main" id="{AA25F054-A693-D7D8-F120-290CD47E73C1}"/>
                </a:ext>
              </a:extLst>
            </p:cNvPr>
            <p:cNvSpPr/>
            <p:nvPr/>
          </p:nvSpPr>
          <p:spPr>
            <a:xfrm>
              <a:off x="1801325" y="4805650"/>
              <a:ext cx="118975" cy="53850"/>
            </a:xfrm>
            <a:custGeom>
              <a:avLst/>
              <a:gdLst/>
              <a:ahLst/>
              <a:cxnLst/>
              <a:rect l="l" t="t" r="r" b="b"/>
              <a:pathLst>
                <a:path w="4759" h="2154" extrusionOk="0">
                  <a:moveTo>
                    <a:pt x="1" y="1"/>
                  </a:moveTo>
                  <a:lnTo>
                    <a:pt x="1" y="458"/>
                  </a:lnTo>
                  <a:cubicBezTo>
                    <a:pt x="1" y="1395"/>
                    <a:pt x="757" y="2151"/>
                    <a:pt x="1693" y="2154"/>
                  </a:cubicBezTo>
                  <a:lnTo>
                    <a:pt x="3063" y="2154"/>
                  </a:lnTo>
                  <a:cubicBezTo>
                    <a:pt x="4000" y="2151"/>
                    <a:pt x="4756" y="1395"/>
                    <a:pt x="4759" y="458"/>
                  </a:cubicBezTo>
                  <a:lnTo>
                    <a:pt x="475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829" name="Google Shape;3966;p48">
            <a:extLst>
              <a:ext uri="{FF2B5EF4-FFF2-40B4-BE49-F238E27FC236}">
                <a16:creationId xmlns:a16="http://schemas.microsoft.com/office/drawing/2014/main" id="{E274689B-2CB4-FECF-64D6-DFD0F4733F05}"/>
              </a:ext>
            </a:extLst>
          </p:cNvPr>
          <p:cNvGrpSpPr/>
          <p:nvPr/>
        </p:nvGrpSpPr>
        <p:grpSpPr>
          <a:xfrm>
            <a:off x="6697497" y="3728036"/>
            <a:ext cx="429279" cy="423434"/>
            <a:chOff x="2084100" y="4400250"/>
            <a:chExt cx="486550" cy="479925"/>
          </a:xfrm>
          <a:solidFill>
            <a:srgbClr val="054B99"/>
          </a:solidFill>
        </p:grpSpPr>
        <p:sp>
          <p:nvSpPr>
            <p:cNvPr id="4830" name="Google Shape;3967;p48">
              <a:extLst>
                <a:ext uri="{FF2B5EF4-FFF2-40B4-BE49-F238E27FC236}">
                  <a16:creationId xmlns:a16="http://schemas.microsoft.com/office/drawing/2014/main" id="{486CD452-84C4-3F88-2481-E6B08140BB21}"/>
                </a:ext>
              </a:extLst>
            </p:cNvPr>
            <p:cNvSpPr/>
            <p:nvPr/>
          </p:nvSpPr>
          <p:spPr>
            <a:xfrm>
              <a:off x="2084100" y="4652250"/>
              <a:ext cx="105325" cy="90050"/>
            </a:xfrm>
            <a:custGeom>
              <a:avLst/>
              <a:gdLst/>
              <a:ahLst/>
              <a:cxnLst/>
              <a:rect l="l" t="t" r="r" b="b"/>
              <a:pathLst>
                <a:path w="4213" h="3602" extrusionOk="0">
                  <a:moveTo>
                    <a:pt x="2260" y="1"/>
                  </a:moveTo>
                  <a:cubicBezTo>
                    <a:pt x="2109" y="1"/>
                    <a:pt x="1966" y="60"/>
                    <a:pt x="1858" y="168"/>
                  </a:cubicBezTo>
                  <a:lnTo>
                    <a:pt x="259" y="1764"/>
                  </a:lnTo>
                  <a:cubicBezTo>
                    <a:pt x="0" y="2023"/>
                    <a:pt x="54" y="2457"/>
                    <a:pt x="367" y="2647"/>
                  </a:cubicBezTo>
                  <a:lnTo>
                    <a:pt x="1957" y="3601"/>
                  </a:lnTo>
                  <a:cubicBezTo>
                    <a:pt x="2078" y="3228"/>
                    <a:pt x="2274" y="2885"/>
                    <a:pt x="2533" y="2592"/>
                  </a:cubicBezTo>
                  <a:lnTo>
                    <a:pt x="4213" y="274"/>
                  </a:lnTo>
                  <a:lnTo>
                    <a:pt x="2337" y="6"/>
                  </a:lnTo>
                  <a:cubicBezTo>
                    <a:pt x="2311" y="2"/>
                    <a:pt x="2285" y="1"/>
                    <a:pt x="22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31" name="Google Shape;3968;p48">
              <a:extLst>
                <a:ext uri="{FF2B5EF4-FFF2-40B4-BE49-F238E27FC236}">
                  <a16:creationId xmlns:a16="http://schemas.microsoft.com/office/drawing/2014/main" id="{DE79DB45-257E-4413-63E2-E24B284F978C}"/>
                </a:ext>
              </a:extLst>
            </p:cNvPr>
            <p:cNvSpPr/>
            <p:nvPr/>
          </p:nvSpPr>
          <p:spPr>
            <a:xfrm>
              <a:off x="2372575" y="4644175"/>
              <a:ext cx="175875" cy="226275"/>
            </a:xfrm>
            <a:custGeom>
              <a:avLst/>
              <a:gdLst/>
              <a:ahLst/>
              <a:cxnLst/>
              <a:rect l="l" t="t" r="r" b="b"/>
              <a:pathLst>
                <a:path w="7035" h="9051" extrusionOk="0">
                  <a:moveTo>
                    <a:pt x="4469" y="1"/>
                  </a:moveTo>
                  <a:cubicBezTo>
                    <a:pt x="3981" y="467"/>
                    <a:pt x="3466" y="901"/>
                    <a:pt x="2927" y="1304"/>
                  </a:cubicBezTo>
                  <a:lnTo>
                    <a:pt x="0" y="3436"/>
                  </a:lnTo>
                  <a:lnTo>
                    <a:pt x="3406" y="8787"/>
                  </a:lnTo>
                  <a:cubicBezTo>
                    <a:pt x="3514" y="8960"/>
                    <a:pt x="3697" y="9050"/>
                    <a:pt x="3882" y="9050"/>
                  </a:cubicBezTo>
                  <a:cubicBezTo>
                    <a:pt x="4025" y="9050"/>
                    <a:pt x="4170" y="8996"/>
                    <a:pt x="4282" y="8884"/>
                  </a:cubicBezTo>
                  <a:cubicBezTo>
                    <a:pt x="5818" y="7348"/>
                    <a:pt x="5990" y="7173"/>
                    <a:pt x="6821" y="6345"/>
                  </a:cubicBezTo>
                  <a:cubicBezTo>
                    <a:pt x="7034" y="6125"/>
                    <a:pt x="7031" y="5773"/>
                    <a:pt x="6812" y="5553"/>
                  </a:cubicBezTo>
                  <a:cubicBezTo>
                    <a:pt x="6702" y="5444"/>
                    <a:pt x="6558" y="5389"/>
                    <a:pt x="6413" y="5389"/>
                  </a:cubicBezTo>
                  <a:cubicBezTo>
                    <a:pt x="6272" y="5389"/>
                    <a:pt x="6130" y="5441"/>
                    <a:pt x="6020" y="5547"/>
                  </a:cubicBezTo>
                  <a:lnTo>
                    <a:pt x="5800" y="5767"/>
                  </a:lnTo>
                  <a:lnTo>
                    <a:pt x="5201" y="3174"/>
                  </a:lnTo>
                  <a:lnTo>
                    <a:pt x="5920" y="2455"/>
                  </a:lnTo>
                  <a:cubicBezTo>
                    <a:pt x="6134" y="2232"/>
                    <a:pt x="6131" y="1880"/>
                    <a:pt x="5914" y="1663"/>
                  </a:cubicBezTo>
                  <a:cubicBezTo>
                    <a:pt x="5804" y="1551"/>
                    <a:pt x="5660" y="1496"/>
                    <a:pt x="5515" y="1496"/>
                  </a:cubicBezTo>
                  <a:cubicBezTo>
                    <a:pt x="5374" y="1496"/>
                    <a:pt x="5232" y="1548"/>
                    <a:pt x="5122" y="1654"/>
                  </a:cubicBezTo>
                  <a:lnTo>
                    <a:pt x="4903" y="1877"/>
                  </a:lnTo>
                  <a:lnTo>
                    <a:pt x="446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32" name="Google Shape;3969;p48">
              <a:extLst>
                <a:ext uri="{FF2B5EF4-FFF2-40B4-BE49-F238E27FC236}">
                  <a16:creationId xmlns:a16="http://schemas.microsoft.com/office/drawing/2014/main" id="{66D149C1-46C3-9D45-1EBC-E3EAFF171CF9}"/>
                </a:ext>
              </a:extLst>
            </p:cNvPr>
            <p:cNvSpPr/>
            <p:nvPr/>
          </p:nvSpPr>
          <p:spPr>
            <a:xfrm>
              <a:off x="2093950" y="4419400"/>
              <a:ext cx="228500" cy="174750"/>
            </a:xfrm>
            <a:custGeom>
              <a:avLst/>
              <a:gdLst/>
              <a:ahLst/>
              <a:cxnLst/>
              <a:rect l="l" t="t" r="r" b="b"/>
              <a:pathLst>
                <a:path w="9140" h="6990" extrusionOk="0">
                  <a:moveTo>
                    <a:pt x="3194" y="1"/>
                  </a:moveTo>
                  <a:cubicBezTo>
                    <a:pt x="3049" y="1"/>
                    <a:pt x="2905" y="56"/>
                    <a:pt x="2795" y="166"/>
                  </a:cubicBezTo>
                  <a:lnTo>
                    <a:pt x="257" y="2704"/>
                  </a:lnTo>
                  <a:cubicBezTo>
                    <a:pt x="1" y="2960"/>
                    <a:pt x="46" y="3385"/>
                    <a:pt x="350" y="3580"/>
                  </a:cubicBezTo>
                  <a:lnTo>
                    <a:pt x="5707" y="6989"/>
                  </a:lnTo>
                  <a:lnTo>
                    <a:pt x="7824" y="4071"/>
                  </a:lnTo>
                  <a:cubicBezTo>
                    <a:pt x="8230" y="3526"/>
                    <a:pt x="8670" y="3008"/>
                    <a:pt x="9140" y="2517"/>
                  </a:cubicBezTo>
                  <a:lnTo>
                    <a:pt x="7264" y="2084"/>
                  </a:lnTo>
                  <a:lnTo>
                    <a:pt x="7484" y="1864"/>
                  </a:lnTo>
                  <a:cubicBezTo>
                    <a:pt x="7697" y="1641"/>
                    <a:pt x="7694" y="1289"/>
                    <a:pt x="7478" y="1072"/>
                  </a:cubicBezTo>
                  <a:cubicBezTo>
                    <a:pt x="7368" y="961"/>
                    <a:pt x="7223" y="905"/>
                    <a:pt x="7078" y="905"/>
                  </a:cubicBezTo>
                  <a:cubicBezTo>
                    <a:pt x="6937" y="905"/>
                    <a:pt x="6795" y="958"/>
                    <a:pt x="6686" y="1063"/>
                  </a:cubicBezTo>
                  <a:lnTo>
                    <a:pt x="5966" y="1786"/>
                  </a:lnTo>
                  <a:lnTo>
                    <a:pt x="3370" y="1186"/>
                  </a:lnTo>
                  <a:lnTo>
                    <a:pt x="3593" y="964"/>
                  </a:lnTo>
                  <a:cubicBezTo>
                    <a:pt x="3813" y="744"/>
                    <a:pt x="3813" y="385"/>
                    <a:pt x="3593" y="166"/>
                  </a:cubicBezTo>
                  <a:cubicBezTo>
                    <a:pt x="3483" y="56"/>
                    <a:pt x="3339" y="1"/>
                    <a:pt x="31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33" name="Google Shape;3970;p48">
              <a:extLst>
                <a:ext uri="{FF2B5EF4-FFF2-40B4-BE49-F238E27FC236}">
                  <a16:creationId xmlns:a16="http://schemas.microsoft.com/office/drawing/2014/main" id="{4FE024FA-4015-D3BD-766D-6B6166BE4E11}"/>
                </a:ext>
              </a:extLst>
            </p:cNvPr>
            <p:cNvSpPr/>
            <p:nvPr/>
          </p:nvSpPr>
          <p:spPr>
            <a:xfrm>
              <a:off x="2224425" y="4777500"/>
              <a:ext cx="90425" cy="102675"/>
            </a:xfrm>
            <a:custGeom>
              <a:avLst/>
              <a:gdLst/>
              <a:ahLst/>
              <a:cxnLst/>
              <a:rect l="l" t="t" r="r" b="b"/>
              <a:pathLst>
                <a:path w="3617" h="4107" extrusionOk="0">
                  <a:moveTo>
                    <a:pt x="3324" y="0"/>
                  </a:moveTo>
                  <a:lnTo>
                    <a:pt x="846" y="1804"/>
                  </a:lnTo>
                  <a:cubicBezTo>
                    <a:pt x="638" y="1994"/>
                    <a:pt x="340" y="2144"/>
                    <a:pt x="0" y="2250"/>
                  </a:cubicBezTo>
                  <a:lnTo>
                    <a:pt x="949" y="3831"/>
                  </a:lnTo>
                  <a:cubicBezTo>
                    <a:pt x="1057" y="4011"/>
                    <a:pt x="1245" y="4106"/>
                    <a:pt x="1435" y="4106"/>
                  </a:cubicBezTo>
                  <a:cubicBezTo>
                    <a:pt x="1578" y="4106"/>
                    <a:pt x="1723" y="4052"/>
                    <a:pt x="1834" y="3939"/>
                  </a:cubicBezTo>
                  <a:lnTo>
                    <a:pt x="3430" y="2343"/>
                  </a:lnTo>
                  <a:cubicBezTo>
                    <a:pt x="3556" y="2217"/>
                    <a:pt x="3617" y="2039"/>
                    <a:pt x="3589" y="1864"/>
                  </a:cubicBezTo>
                  <a:lnTo>
                    <a:pt x="33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34" name="Google Shape;3971;p48">
              <a:extLst>
                <a:ext uri="{FF2B5EF4-FFF2-40B4-BE49-F238E27FC236}">
                  <a16:creationId xmlns:a16="http://schemas.microsoft.com/office/drawing/2014/main" id="{FD0770A9-FE60-06A8-AC7D-02FAFC5D27AB}"/>
                </a:ext>
              </a:extLst>
            </p:cNvPr>
            <p:cNvSpPr/>
            <p:nvPr/>
          </p:nvSpPr>
          <p:spPr>
            <a:xfrm>
              <a:off x="2454100" y="4400250"/>
              <a:ext cx="116550" cy="107300"/>
            </a:xfrm>
            <a:custGeom>
              <a:avLst/>
              <a:gdLst/>
              <a:ahLst/>
              <a:cxnLst/>
              <a:rect l="l" t="t" r="r" b="b"/>
              <a:pathLst>
                <a:path w="4662" h="4292" extrusionOk="0">
                  <a:moveTo>
                    <a:pt x="2188" y="0"/>
                  </a:moveTo>
                  <a:cubicBezTo>
                    <a:pt x="1911" y="0"/>
                    <a:pt x="1630" y="51"/>
                    <a:pt x="1361" y="155"/>
                  </a:cubicBezTo>
                  <a:cubicBezTo>
                    <a:pt x="1015" y="287"/>
                    <a:pt x="675" y="432"/>
                    <a:pt x="341" y="588"/>
                  </a:cubicBezTo>
                  <a:cubicBezTo>
                    <a:pt x="0" y="1600"/>
                    <a:pt x="265" y="2717"/>
                    <a:pt x="1021" y="3470"/>
                  </a:cubicBezTo>
                  <a:cubicBezTo>
                    <a:pt x="1558" y="4004"/>
                    <a:pt x="2275" y="4291"/>
                    <a:pt x="3007" y="4291"/>
                  </a:cubicBezTo>
                  <a:cubicBezTo>
                    <a:pt x="3307" y="4291"/>
                    <a:pt x="3609" y="4243"/>
                    <a:pt x="3903" y="4145"/>
                  </a:cubicBezTo>
                  <a:cubicBezTo>
                    <a:pt x="4060" y="3813"/>
                    <a:pt x="4204" y="3473"/>
                    <a:pt x="4337" y="3130"/>
                  </a:cubicBezTo>
                  <a:cubicBezTo>
                    <a:pt x="4662" y="2281"/>
                    <a:pt x="4457" y="1320"/>
                    <a:pt x="3816" y="676"/>
                  </a:cubicBezTo>
                  <a:cubicBezTo>
                    <a:pt x="3375" y="235"/>
                    <a:pt x="2787" y="0"/>
                    <a:pt x="21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35" name="Google Shape;3972;p48">
              <a:extLst>
                <a:ext uri="{FF2B5EF4-FFF2-40B4-BE49-F238E27FC236}">
                  <a16:creationId xmlns:a16="http://schemas.microsoft.com/office/drawing/2014/main" id="{7C73E2C9-CF39-2A49-DF63-55CA62CCB0DC}"/>
                </a:ext>
              </a:extLst>
            </p:cNvPr>
            <p:cNvSpPr/>
            <p:nvPr/>
          </p:nvSpPr>
          <p:spPr>
            <a:xfrm>
              <a:off x="2152975" y="4431500"/>
              <a:ext cx="381925" cy="377725"/>
            </a:xfrm>
            <a:custGeom>
              <a:avLst/>
              <a:gdLst/>
              <a:ahLst/>
              <a:cxnLst/>
              <a:rect l="l" t="t" r="r" b="b"/>
              <a:pathLst>
                <a:path w="15277" h="15109" extrusionOk="0">
                  <a:moveTo>
                    <a:pt x="11062" y="3658"/>
                  </a:moveTo>
                  <a:cubicBezTo>
                    <a:pt x="11207" y="3658"/>
                    <a:pt x="11353" y="3714"/>
                    <a:pt x="11464" y="3825"/>
                  </a:cubicBezTo>
                  <a:cubicBezTo>
                    <a:pt x="11681" y="4042"/>
                    <a:pt x="11684" y="4394"/>
                    <a:pt x="11470" y="4617"/>
                  </a:cubicBezTo>
                  <a:lnTo>
                    <a:pt x="9076" y="7011"/>
                  </a:lnTo>
                  <a:cubicBezTo>
                    <a:pt x="8965" y="7122"/>
                    <a:pt x="8820" y="7178"/>
                    <a:pt x="8675" y="7178"/>
                  </a:cubicBezTo>
                  <a:cubicBezTo>
                    <a:pt x="8530" y="7178"/>
                    <a:pt x="8385" y="7122"/>
                    <a:pt x="8275" y="7011"/>
                  </a:cubicBezTo>
                  <a:cubicBezTo>
                    <a:pt x="8055" y="6791"/>
                    <a:pt x="8055" y="6433"/>
                    <a:pt x="8275" y="6213"/>
                  </a:cubicBezTo>
                  <a:lnTo>
                    <a:pt x="10672" y="3816"/>
                  </a:lnTo>
                  <a:cubicBezTo>
                    <a:pt x="10781" y="3711"/>
                    <a:pt x="10921" y="3658"/>
                    <a:pt x="11062" y="3658"/>
                  </a:cubicBezTo>
                  <a:close/>
                  <a:moveTo>
                    <a:pt x="11136" y="1"/>
                  </a:moveTo>
                  <a:lnTo>
                    <a:pt x="11136" y="1"/>
                  </a:lnTo>
                  <a:cubicBezTo>
                    <a:pt x="9278" y="1079"/>
                    <a:pt x="7658" y="2524"/>
                    <a:pt x="6378" y="4253"/>
                  </a:cubicBezTo>
                  <a:lnTo>
                    <a:pt x="624" y="12169"/>
                  </a:lnTo>
                  <a:cubicBezTo>
                    <a:pt x="0" y="12877"/>
                    <a:pt x="15" y="13979"/>
                    <a:pt x="660" y="14623"/>
                  </a:cubicBezTo>
                  <a:cubicBezTo>
                    <a:pt x="992" y="14957"/>
                    <a:pt x="1464" y="15108"/>
                    <a:pt x="1921" y="15108"/>
                  </a:cubicBezTo>
                  <a:cubicBezTo>
                    <a:pt x="2351" y="15108"/>
                    <a:pt x="2767" y="14974"/>
                    <a:pt x="3039" y="14732"/>
                  </a:cubicBezTo>
                  <a:lnTo>
                    <a:pt x="11037" y="8905"/>
                  </a:lnTo>
                  <a:cubicBezTo>
                    <a:pt x="12759" y="7628"/>
                    <a:pt x="14201" y="6014"/>
                    <a:pt x="15276" y="4162"/>
                  </a:cubicBezTo>
                  <a:lnTo>
                    <a:pt x="15276" y="4162"/>
                  </a:lnTo>
                  <a:cubicBezTo>
                    <a:pt x="15201" y="4166"/>
                    <a:pt x="15126" y="4168"/>
                    <a:pt x="15052" y="4168"/>
                  </a:cubicBezTo>
                  <a:cubicBezTo>
                    <a:pt x="13942" y="4168"/>
                    <a:pt x="12979" y="3729"/>
                    <a:pt x="12265" y="3018"/>
                  </a:cubicBezTo>
                  <a:cubicBezTo>
                    <a:pt x="11446" y="2199"/>
                    <a:pt x="11076" y="1091"/>
                    <a:pt x="111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836" name="Google Shape;3973;p48">
            <a:extLst>
              <a:ext uri="{FF2B5EF4-FFF2-40B4-BE49-F238E27FC236}">
                <a16:creationId xmlns:a16="http://schemas.microsoft.com/office/drawing/2014/main" id="{B7D3122F-5371-9F29-673F-5C96099B7131}"/>
              </a:ext>
            </a:extLst>
          </p:cNvPr>
          <p:cNvGrpSpPr/>
          <p:nvPr/>
        </p:nvGrpSpPr>
        <p:grpSpPr>
          <a:xfrm>
            <a:off x="7244443" y="3727220"/>
            <a:ext cx="373629" cy="425066"/>
            <a:chOff x="2707950" y="4399325"/>
            <a:chExt cx="423475" cy="481775"/>
          </a:xfrm>
          <a:solidFill>
            <a:srgbClr val="054B99"/>
          </a:solidFill>
        </p:grpSpPr>
        <p:sp>
          <p:nvSpPr>
            <p:cNvPr id="4837" name="Google Shape;3974;p48">
              <a:extLst>
                <a:ext uri="{FF2B5EF4-FFF2-40B4-BE49-F238E27FC236}">
                  <a16:creationId xmlns:a16="http://schemas.microsoft.com/office/drawing/2014/main" id="{10EB688E-E594-62F2-5818-9069FF937557}"/>
                </a:ext>
              </a:extLst>
            </p:cNvPr>
            <p:cNvSpPr/>
            <p:nvPr/>
          </p:nvSpPr>
          <p:spPr>
            <a:xfrm>
              <a:off x="2905550" y="4515000"/>
              <a:ext cx="28275" cy="366100"/>
            </a:xfrm>
            <a:custGeom>
              <a:avLst/>
              <a:gdLst/>
              <a:ahLst/>
              <a:cxnLst/>
              <a:rect l="l" t="t" r="r" b="b"/>
              <a:pathLst>
                <a:path w="1131" h="14644" extrusionOk="0">
                  <a:moveTo>
                    <a:pt x="1" y="0"/>
                  </a:moveTo>
                  <a:lnTo>
                    <a:pt x="1" y="14644"/>
                  </a:lnTo>
                  <a:lnTo>
                    <a:pt x="1130" y="14644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38" name="Google Shape;3975;p48">
              <a:extLst>
                <a:ext uri="{FF2B5EF4-FFF2-40B4-BE49-F238E27FC236}">
                  <a16:creationId xmlns:a16="http://schemas.microsoft.com/office/drawing/2014/main" id="{8CEBD2FA-71C4-B712-4EBF-E4E011CCFD53}"/>
                </a:ext>
              </a:extLst>
            </p:cNvPr>
            <p:cNvSpPr/>
            <p:nvPr/>
          </p:nvSpPr>
          <p:spPr>
            <a:xfrm>
              <a:off x="2962025" y="4710725"/>
              <a:ext cx="141175" cy="29225"/>
            </a:xfrm>
            <a:custGeom>
              <a:avLst/>
              <a:gdLst/>
              <a:ahLst/>
              <a:cxnLst/>
              <a:rect l="l" t="t" r="r" b="b"/>
              <a:pathLst>
                <a:path w="5647" h="1169" extrusionOk="0">
                  <a:moveTo>
                    <a:pt x="0" y="0"/>
                  </a:moveTo>
                  <a:lnTo>
                    <a:pt x="0" y="1169"/>
                  </a:lnTo>
                  <a:lnTo>
                    <a:pt x="5646" y="1169"/>
                  </a:lnTo>
                  <a:lnTo>
                    <a:pt x="564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39" name="Google Shape;3976;p48">
              <a:extLst>
                <a:ext uri="{FF2B5EF4-FFF2-40B4-BE49-F238E27FC236}">
                  <a16:creationId xmlns:a16="http://schemas.microsoft.com/office/drawing/2014/main" id="{CAE3247B-871C-6D10-6B24-D857888C2F2F}"/>
                </a:ext>
              </a:extLst>
            </p:cNvPr>
            <p:cNvSpPr/>
            <p:nvPr/>
          </p:nvSpPr>
          <p:spPr>
            <a:xfrm>
              <a:off x="2962025" y="4768175"/>
              <a:ext cx="141175" cy="112925"/>
            </a:xfrm>
            <a:custGeom>
              <a:avLst/>
              <a:gdLst/>
              <a:ahLst/>
              <a:cxnLst/>
              <a:rect l="l" t="t" r="r" b="b"/>
              <a:pathLst>
                <a:path w="5647" h="4517" extrusionOk="0">
                  <a:moveTo>
                    <a:pt x="0" y="0"/>
                  </a:moveTo>
                  <a:lnTo>
                    <a:pt x="0" y="4517"/>
                  </a:lnTo>
                  <a:lnTo>
                    <a:pt x="3951" y="4517"/>
                  </a:lnTo>
                  <a:cubicBezTo>
                    <a:pt x="4888" y="4517"/>
                    <a:pt x="5646" y="3758"/>
                    <a:pt x="5646" y="2825"/>
                  </a:cubicBezTo>
                  <a:lnTo>
                    <a:pt x="564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40" name="Google Shape;3977;p48">
              <a:extLst>
                <a:ext uri="{FF2B5EF4-FFF2-40B4-BE49-F238E27FC236}">
                  <a16:creationId xmlns:a16="http://schemas.microsoft.com/office/drawing/2014/main" id="{C794AD07-D753-2987-719C-DD4979E8DC0B}"/>
                </a:ext>
              </a:extLst>
            </p:cNvPr>
            <p:cNvSpPr/>
            <p:nvPr/>
          </p:nvSpPr>
          <p:spPr>
            <a:xfrm>
              <a:off x="2736175" y="4710725"/>
              <a:ext cx="141175" cy="29225"/>
            </a:xfrm>
            <a:custGeom>
              <a:avLst/>
              <a:gdLst/>
              <a:ahLst/>
              <a:cxnLst/>
              <a:rect l="l" t="t" r="r" b="b"/>
              <a:pathLst>
                <a:path w="5647" h="1169" extrusionOk="0">
                  <a:moveTo>
                    <a:pt x="1" y="0"/>
                  </a:moveTo>
                  <a:lnTo>
                    <a:pt x="1" y="1169"/>
                  </a:lnTo>
                  <a:lnTo>
                    <a:pt x="5647" y="1169"/>
                  </a:lnTo>
                  <a:lnTo>
                    <a:pt x="56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41" name="Google Shape;3978;p48">
              <a:extLst>
                <a:ext uri="{FF2B5EF4-FFF2-40B4-BE49-F238E27FC236}">
                  <a16:creationId xmlns:a16="http://schemas.microsoft.com/office/drawing/2014/main" id="{854C038D-6910-90CA-9957-6A7CD0F96534}"/>
                </a:ext>
              </a:extLst>
            </p:cNvPr>
            <p:cNvSpPr/>
            <p:nvPr/>
          </p:nvSpPr>
          <p:spPr>
            <a:xfrm>
              <a:off x="2736175" y="4768175"/>
              <a:ext cx="141175" cy="112925"/>
            </a:xfrm>
            <a:custGeom>
              <a:avLst/>
              <a:gdLst/>
              <a:ahLst/>
              <a:cxnLst/>
              <a:rect l="l" t="t" r="r" b="b"/>
              <a:pathLst>
                <a:path w="5647" h="4517" extrusionOk="0">
                  <a:moveTo>
                    <a:pt x="1" y="0"/>
                  </a:moveTo>
                  <a:lnTo>
                    <a:pt x="1" y="2825"/>
                  </a:lnTo>
                  <a:cubicBezTo>
                    <a:pt x="1" y="3758"/>
                    <a:pt x="759" y="4517"/>
                    <a:pt x="1693" y="4517"/>
                  </a:cubicBezTo>
                  <a:lnTo>
                    <a:pt x="5647" y="4517"/>
                  </a:lnTo>
                  <a:lnTo>
                    <a:pt x="56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42" name="Google Shape;3979;p48">
              <a:extLst>
                <a:ext uri="{FF2B5EF4-FFF2-40B4-BE49-F238E27FC236}">
                  <a16:creationId xmlns:a16="http://schemas.microsoft.com/office/drawing/2014/main" id="{1A3D3743-6818-A0E2-46D1-136AF3E7D854}"/>
                </a:ext>
              </a:extLst>
            </p:cNvPr>
            <p:cNvSpPr/>
            <p:nvPr/>
          </p:nvSpPr>
          <p:spPr>
            <a:xfrm>
              <a:off x="2707950" y="4515075"/>
              <a:ext cx="169400" cy="82825"/>
            </a:xfrm>
            <a:custGeom>
              <a:avLst/>
              <a:gdLst/>
              <a:ahLst/>
              <a:cxnLst/>
              <a:rect l="l" t="t" r="r" b="b"/>
              <a:pathLst>
                <a:path w="6776" h="3313" extrusionOk="0">
                  <a:moveTo>
                    <a:pt x="1693" y="0"/>
                  </a:moveTo>
                  <a:cubicBezTo>
                    <a:pt x="759" y="0"/>
                    <a:pt x="0" y="756"/>
                    <a:pt x="0" y="1693"/>
                  </a:cubicBezTo>
                  <a:lnTo>
                    <a:pt x="0" y="2747"/>
                  </a:lnTo>
                  <a:cubicBezTo>
                    <a:pt x="0" y="3060"/>
                    <a:pt x="253" y="3313"/>
                    <a:pt x="563" y="3313"/>
                  </a:cubicBezTo>
                  <a:lnTo>
                    <a:pt x="6776" y="3313"/>
                  </a:lnTo>
                  <a:lnTo>
                    <a:pt x="677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43" name="Google Shape;3980;p48">
              <a:extLst>
                <a:ext uri="{FF2B5EF4-FFF2-40B4-BE49-F238E27FC236}">
                  <a16:creationId xmlns:a16="http://schemas.microsoft.com/office/drawing/2014/main" id="{F4D7C969-32A0-A2AB-F473-EB0687AAF17B}"/>
                </a:ext>
              </a:extLst>
            </p:cNvPr>
            <p:cNvSpPr/>
            <p:nvPr/>
          </p:nvSpPr>
          <p:spPr>
            <a:xfrm>
              <a:off x="2736175" y="4626025"/>
              <a:ext cx="141175" cy="56500"/>
            </a:xfrm>
            <a:custGeom>
              <a:avLst/>
              <a:gdLst/>
              <a:ahLst/>
              <a:cxnLst/>
              <a:rect l="l" t="t" r="r" b="b"/>
              <a:pathLst>
                <a:path w="5647" h="2260" extrusionOk="0">
                  <a:moveTo>
                    <a:pt x="1" y="1"/>
                  </a:moveTo>
                  <a:lnTo>
                    <a:pt x="1" y="2259"/>
                  </a:lnTo>
                  <a:lnTo>
                    <a:pt x="5647" y="2259"/>
                  </a:lnTo>
                  <a:lnTo>
                    <a:pt x="564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44" name="Google Shape;3981;p48">
              <a:extLst>
                <a:ext uri="{FF2B5EF4-FFF2-40B4-BE49-F238E27FC236}">
                  <a16:creationId xmlns:a16="http://schemas.microsoft.com/office/drawing/2014/main" id="{028526A7-B04F-3E2E-E4EA-72ACBBA74DA3}"/>
                </a:ext>
              </a:extLst>
            </p:cNvPr>
            <p:cNvSpPr/>
            <p:nvPr/>
          </p:nvSpPr>
          <p:spPr>
            <a:xfrm>
              <a:off x="2850525" y="4430375"/>
              <a:ext cx="138325" cy="56500"/>
            </a:xfrm>
            <a:custGeom>
              <a:avLst/>
              <a:gdLst/>
              <a:ahLst/>
              <a:cxnLst/>
              <a:rect l="l" t="t" r="r" b="b"/>
              <a:pathLst>
                <a:path w="5533" h="2260" extrusionOk="0">
                  <a:moveTo>
                    <a:pt x="2765" y="1"/>
                  </a:moveTo>
                  <a:cubicBezTo>
                    <a:pt x="1500" y="1"/>
                    <a:pt x="275" y="916"/>
                    <a:pt x="1" y="2259"/>
                  </a:cubicBezTo>
                  <a:lnTo>
                    <a:pt x="5532" y="2259"/>
                  </a:lnTo>
                  <a:cubicBezTo>
                    <a:pt x="5258" y="910"/>
                    <a:pt x="4030" y="1"/>
                    <a:pt x="27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45" name="Google Shape;3982;p48">
              <a:extLst>
                <a:ext uri="{FF2B5EF4-FFF2-40B4-BE49-F238E27FC236}">
                  <a16:creationId xmlns:a16="http://schemas.microsoft.com/office/drawing/2014/main" id="{30220AA2-2BE2-5A8C-B12A-44D39A8EE71A}"/>
                </a:ext>
              </a:extLst>
            </p:cNvPr>
            <p:cNvSpPr/>
            <p:nvPr/>
          </p:nvSpPr>
          <p:spPr>
            <a:xfrm>
              <a:off x="2974300" y="4399350"/>
              <a:ext cx="129650" cy="87525"/>
            </a:xfrm>
            <a:custGeom>
              <a:avLst/>
              <a:gdLst/>
              <a:ahLst/>
              <a:cxnLst/>
              <a:rect l="l" t="t" r="r" b="b"/>
              <a:pathLst>
                <a:path w="5186" h="3501" extrusionOk="0">
                  <a:moveTo>
                    <a:pt x="2058" y="0"/>
                  </a:moveTo>
                  <a:cubicBezTo>
                    <a:pt x="1374" y="0"/>
                    <a:pt x="670" y="239"/>
                    <a:pt x="0" y="775"/>
                  </a:cubicBezTo>
                  <a:cubicBezTo>
                    <a:pt x="931" y="1398"/>
                    <a:pt x="1554" y="2389"/>
                    <a:pt x="1714" y="3500"/>
                  </a:cubicBezTo>
                  <a:lnTo>
                    <a:pt x="4397" y="3500"/>
                  </a:lnTo>
                  <a:cubicBezTo>
                    <a:pt x="4842" y="3497"/>
                    <a:pt x="5185" y="3109"/>
                    <a:pt x="5131" y="2666"/>
                  </a:cubicBezTo>
                  <a:cubicBezTo>
                    <a:pt x="5128" y="2639"/>
                    <a:pt x="5125" y="2609"/>
                    <a:pt x="5119" y="2579"/>
                  </a:cubicBezTo>
                  <a:cubicBezTo>
                    <a:pt x="4936" y="1482"/>
                    <a:pt x="4207" y="609"/>
                    <a:pt x="3171" y="212"/>
                  </a:cubicBezTo>
                  <a:cubicBezTo>
                    <a:pt x="2813" y="74"/>
                    <a:pt x="2438" y="0"/>
                    <a:pt x="20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46" name="Google Shape;3983;p48">
              <a:extLst>
                <a:ext uri="{FF2B5EF4-FFF2-40B4-BE49-F238E27FC236}">
                  <a16:creationId xmlns:a16="http://schemas.microsoft.com/office/drawing/2014/main" id="{162B80F5-232F-3B08-A2D3-34C5C1C524B1}"/>
                </a:ext>
              </a:extLst>
            </p:cNvPr>
            <p:cNvSpPr/>
            <p:nvPr/>
          </p:nvSpPr>
          <p:spPr>
            <a:xfrm>
              <a:off x="2735425" y="4399325"/>
              <a:ext cx="129650" cy="87475"/>
            </a:xfrm>
            <a:custGeom>
              <a:avLst/>
              <a:gdLst/>
              <a:ahLst/>
              <a:cxnLst/>
              <a:rect l="l" t="t" r="r" b="b"/>
              <a:pathLst>
                <a:path w="5186" h="3499" extrusionOk="0">
                  <a:moveTo>
                    <a:pt x="3150" y="0"/>
                  </a:moveTo>
                  <a:cubicBezTo>
                    <a:pt x="2765" y="0"/>
                    <a:pt x="2385" y="77"/>
                    <a:pt x="2015" y="219"/>
                  </a:cubicBezTo>
                  <a:cubicBezTo>
                    <a:pt x="979" y="616"/>
                    <a:pt x="250" y="1483"/>
                    <a:pt x="67" y="2580"/>
                  </a:cubicBezTo>
                  <a:cubicBezTo>
                    <a:pt x="64" y="2610"/>
                    <a:pt x="58" y="2637"/>
                    <a:pt x="55" y="2667"/>
                  </a:cubicBezTo>
                  <a:cubicBezTo>
                    <a:pt x="0" y="3110"/>
                    <a:pt x="344" y="3498"/>
                    <a:pt x="789" y="3498"/>
                  </a:cubicBezTo>
                  <a:lnTo>
                    <a:pt x="3475" y="3498"/>
                  </a:lnTo>
                  <a:cubicBezTo>
                    <a:pt x="3632" y="2390"/>
                    <a:pt x="4255" y="1399"/>
                    <a:pt x="5186" y="776"/>
                  </a:cubicBezTo>
                  <a:cubicBezTo>
                    <a:pt x="4510" y="236"/>
                    <a:pt x="3823" y="0"/>
                    <a:pt x="31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47" name="Google Shape;3984;p48">
              <a:extLst>
                <a:ext uri="{FF2B5EF4-FFF2-40B4-BE49-F238E27FC236}">
                  <a16:creationId xmlns:a16="http://schemas.microsoft.com/office/drawing/2014/main" id="{3E16FAAE-EB3C-9580-1F6F-031DF2A1A29B}"/>
                </a:ext>
              </a:extLst>
            </p:cNvPr>
            <p:cNvSpPr/>
            <p:nvPr/>
          </p:nvSpPr>
          <p:spPr>
            <a:xfrm>
              <a:off x="2962025" y="4515075"/>
              <a:ext cx="169400" cy="82825"/>
            </a:xfrm>
            <a:custGeom>
              <a:avLst/>
              <a:gdLst/>
              <a:ahLst/>
              <a:cxnLst/>
              <a:rect l="l" t="t" r="r" b="b"/>
              <a:pathLst>
                <a:path w="6776" h="3313" extrusionOk="0">
                  <a:moveTo>
                    <a:pt x="0" y="0"/>
                  </a:moveTo>
                  <a:lnTo>
                    <a:pt x="0" y="3313"/>
                  </a:lnTo>
                  <a:lnTo>
                    <a:pt x="6209" y="3313"/>
                  </a:lnTo>
                  <a:cubicBezTo>
                    <a:pt x="6523" y="3313"/>
                    <a:pt x="6776" y="3060"/>
                    <a:pt x="6776" y="2747"/>
                  </a:cubicBezTo>
                  <a:lnTo>
                    <a:pt x="6776" y="1693"/>
                  </a:lnTo>
                  <a:cubicBezTo>
                    <a:pt x="6776" y="756"/>
                    <a:pt x="6017" y="0"/>
                    <a:pt x="5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48" name="Google Shape;3985;p48">
              <a:extLst>
                <a:ext uri="{FF2B5EF4-FFF2-40B4-BE49-F238E27FC236}">
                  <a16:creationId xmlns:a16="http://schemas.microsoft.com/office/drawing/2014/main" id="{C77B27E4-7830-1975-4100-118653DF9750}"/>
                </a:ext>
              </a:extLst>
            </p:cNvPr>
            <p:cNvSpPr/>
            <p:nvPr/>
          </p:nvSpPr>
          <p:spPr>
            <a:xfrm>
              <a:off x="2962025" y="4626025"/>
              <a:ext cx="141175" cy="56500"/>
            </a:xfrm>
            <a:custGeom>
              <a:avLst/>
              <a:gdLst/>
              <a:ahLst/>
              <a:cxnLst/>
              <a:rect l="l" t="t" r="r" b="b"/>
              <a:pathLst>
                <a:path w="5647" h="2260" extrusionOk="0">
                  <a:moveTo>
                    <a:pt x="0" y="1"/>
                  </a:moveTo>
                  <a:lnTo>
                    <a:pt x="0" y="2259"/>
                  </a:lnTo>
                  <a:lnTo>
                    <a:pt x="5646" y="2259"/>
                  </a:lnTo>
                  <a:lnTo>
                    <a:pt x="56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849" name="Google Shape;3986;p48">
            <a:extLst>
              <a:ext uri="{FF2B5EF4-FFF2-40B4-BE49-F238E27FC236}">
                <a16:creationId xmlns:a16="http://schemas.microsoft.com/office/drawing/2014/main" id="{097461DC-C11D-53F5-B3FB-C9D5B1DBE7F1}"/>
              </a:ext>
            </a:extLst>
          </p:cNvPr>
          <p:cNvGrpSpPr/>
          <p:nvPr/>
        </p:nvGrpSpPr>
        <p:grpSpPr>
          <a:xfrm>
            <a:off x="7782663" y="3727187"/>
            <a:ext cx="344667" cy="425133"/>
            <a:chOff x="3330525" y="4399275"/>
            <a:chExt cx="390650" cy="481850"/>
          </a:xfrm>
          <a:solidFill>
            <a:srgbClr val="054B99"/>
          </a:solidFill>
        </p:grpSpPr>
        <p:sp>
          <p:nvSpPr>
            <p:cNvPr id="4850" name="Google Shape;3987;p48">
              <a:extLst>
                <a:ext uri="{FF2B5EF4-FFF2-40B4-BE49-F238E27FC236}">
                  <a16:creationId xmlns:a16="http://schemas.microsoft.com/office/drawing/2014/main" id="{4FD36ACD-50C2-7D3F-5977-42798A7CDC80}"/>
                </a:ext>
              </a:extLst>
            </p:cNvPr>
            <p:cNvSpPr/>
            <p:nvPr/>
          </p:nvSpPr>
          <p:spPr>
            <a:xfrm>
              <a:off x="3543950" y="4648550"/>
              <a:ext cx="78450" cy="95775"/>
            </a:xfrm>
            <a:custGeom>
              <a:avLst/>
              <a:gdLst/>
              <a:ahLst/>
              <a:cxnLst/>
              <a:rect l="l" t="t" r="r" b="b"/>
              <a:pathLst>
                <a:path w="3138" h="3831" extrusionOk="0">
                  <a:moveTo>
                    <a:pt x="2677" y="0"/>
                  </a:moveTo>
                  <a:cubicBezTo>
                    <a:pt x="2298" y="356"/>
                    <a:pt x="1861" y="648"/>
                    <a:pt x="1388" y="858"/>
                  </a:cubicBezTo>
                  <a:lnTo>
                    <a:pt x="0" y="2948"/>
                  </a:lnTo>
                  <a:lnTo>
                    <a:pt x="880" y="3831"/>
                  </a:lnTo>
                  <a:lnTo>
                    <a:pt x="3138" y="443"/>
                  </a:lnTo>
                  <a:lnTo>
                    <a:pt x="26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51" name="Google Shape;3988;p48">
              <a:extLst>
                <a:ext uri="{FF2B5EF4-FFF2-40B4-BE49-F238E27FC236}">
                  <a16:creationId xmlns:a16="http://schemas.microsoft.com/office/drawing/2014/main" id="{ED48ACCE-F5CD-2799-6787-9B207471716C}"/>
                </a:ext>
              </a:extLst>
            </p:cNvPr>
            <p:cNvSpPr/>
            <p:nvPr/>
          </p:nvSpPr>
          <p:spPr>
            <a:xfrm>
              <a:off x="3427250" y="4456050"/>
              <a:ext cx="197650" cy="197175"/>
            </a:xfrm>
            <a:custGeom>
              <a:avLst/>
              <a:gdLst/>
              <a:ahLst/>
              <a:cxnLst/>
              <a:rect l="l" t="t" r="r" b="b"/>
              <a:pathLst>
                <a:path w="7906" h="7887" extrusionOk="0">
                  <a:moveTo>
                    <a:pt x="7520" y="0"/>
                  </a:moveTo>
                  <a:cubicBezTo>
                    <a:pt x="6863" y="1374"/>
                    <a:pt x="5475" y="2247"/>
                    <a:pt x="3952" y="2247"/>
                  </a:cubicBezTo>
                  <a:lnTo>
                    <a:pt x="1" y="2247"/>
                  </a:lnTo>
                  <a:lnTo>
                    <a:pt x="1" y="3942"/>
                  </a:lnTo>
                  <a:cubicBezTo>
                    <a:pt x="1" y="5698"/>
                    <a:pt x="1154" y="7137"/>
                    <a:pt x="2587" y="7643"/>
                  </a:cubicBezTo>
                  <a:lnTo>
                    <a:pt x="2597" y="7643"/>
                  </a:lnTo>
                  <a:cubicBezTo>
                    <a:pt x="3006" y="7806"/>
                    <a:pt x="3480" y="7887"/>
                    <a:pt x="3953" y="7887"/>
                  </a:cubicBezTo>
                  <a:cubicBezTo>
                    <a:pt x="4426" y="7887"/>
                    <a:pt x="4899" y="7806"/>
                    <a:pt x="5307" y="7643"/>
                  </a:cubicBezTo>
                  <a:lnTo>
                    <a:pt x="5319" y="7643"/>
                  </a:lnTo>
                  <a:cubicBezTo>
                    <a:pt x="6451" y="7306"/>
                    <a:pt x="7905" y="5848"/>
                    <a:pt x="7905" y="3942"/>
                  </a:cubicBezTo>
                  <a:lnTo>
                    <a:pt x="7905" y="1684"/>
                  </a:lnTo>
                  <a:cubicBezTo>
                    <a:pt x="7905" y="1100"/>
                    <a:pt x="7776" y="524"/>
                    <a:pt x="75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52" name="Google Shape;3989;p48">
              <a:extLst>
                <a:ext uri="{FF2B5EF4-FFF2-40B4-BE49-F238E27FC236}">
                  <a16:creationId xmlns:a16="http://schemas.microsoft.com/office/drawing/2014/main" id="{D8A4FB1E-EAD0-FBD8-9585-E50F473AF685}"/>
                </a:ext>
              </a:extLst>
            </p:cNvPr>
            <p:cNvSpPr/>
            <p:nvPr/>
          </p:nvSpPr>
          <p:spPr>
            <a:xfrm>
              <a:off x="3428150" y="4399275"/>
              <a:ext cx="166925" cy="84725"/>
            </a:xfrm>
            <a:custGeom>
              <a:avLst/>
              <a:gdLst/>
              <a:ahLst/>
              <a:cxnLst/>
              <a:rect l="l" t="t" r="r" b="b"/>
              <a:pathLst>
                <a:path w="6677" h="3389" extrusionOk="0">
                  <a:moveTo>
                    <a:pt x="3921" y="1"/>
                  </a:moveTo>
                  <a:cubicBezTo>
                    <a:pt x="3917" y="1"/>
                    <a:pt x="3913" y="1"/>
                    <a:pt x="3910" y="1"/>
                  </a:cubicBezTo>
                  <a:cubicBezTo>
                    <a:pt x="1946" y="4"/>
                    <a:pt x="284" y="1446"/>
                    <a:pt x="1" y="3389"/>
                  </a:cubicBezTo>
                  <a:lnTo>
                    <a:pt x="3910" y="3389"/>
                  </a:lnTo>
                  <a:cubicBezTo>
                    <a:pt x="5247" y="3389"/>
                    <a:pt x="6403" y="2452"/>
                    <a:pt x="6677" y="1142"/>
                  </a:cubicBezTo>
                  <a:cubicBezTo>
                    <a:pt x="5945" y="410"/>
                    <a:pt x="4953" y="1"/>
                    <a:pt x="39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53" name="Google Shape;3990;p48">
              <a:extLst>
                <a:ext uri="{FF2B5EF4-FFF2-40B4-BE49-F238E27FC236}">
                  <a16:creationId xmlns:a16="http://schemas.microsoft.com/office/drawing/2014/main" id="{612C713A-E202-BC5D-A5A3-D9CB0C176575}"/>
                </a:ext>
              </a:extLst>
            </p:cNvPr>
            <p:cNvSpPr/>
            <p:nvPr/>
          </p:nvSpPr>
          <p:spPr>
            <a:xfrm>
              <a:off x="3330525" y="4674000"/>
              <a:ext cx="181225" cy="207125"/>
            </a:xfrm>
            <a:custGeom>
              <a:avLst/>
              <a:gdLst/>
              <a:ahLst/>
              <a:cxnLst/>
              <a:rect l="l" t="t" r="r" b="b"/>
              <a:pathLst>
                <a:path w="7249" h="8285" extrusionOk="0">
                  <a:moveTo>
                    <a:pt x="2972" y="0"/>
                  </a:moveTo>
                  <a:lnTo>
                    <a:pt x="1455" y="440"/>
                  </a:lnTo>
                  <a:cubicBezTo>
                    <a:pt x="542" y="744"/>
                    <a:pt x="0" y="1716"/>
                    <a:pt x="235" y="2620"/>
                  </a:cubicBezTo>
                  <a:lnTo>
                    <a:pt x="1229" y="7832"/>
                  </a:lnTo>
                  <a:cubicBezTo>
                    <a:pt x="1289" y="8091"/>
                    <a:pt x="1518" y="8278"/>
                    <a:pt x="1783" y="8284"/>
                  </a:cubicBezTo>
                  <a:cubicBezTo>
                    <a:pt x="1787" y="8284"/>
                    <a:pt x="1792" y="8285"/>
                    <a:pt x="1796" y="8285"/>
                  </a:cubicBezTo>
                  <a:cubicBezTo>
                    <a:pt x="1816" y="8285"/>
                    <a:pt x="1835" y="8279"/>
                    <a:pt x="1852" y="8272"/>
                  </a:cubicBezTo>
                  <a:cubicBezTo>
                    <a:pt x="1861" y="8284"/>
                    <a:pt x="1861" y="8284"/>
                    <a:pt x="1873" y="8284"/>
                  </a:cubicBezTo>
                  <a:lnTo>
                    <a:pt x="7248" y="8284"/>
                  </a:lnTo>
                  <a:lnTo>
                    <a:pt x="7248" y="3364"/>
                  </a:lnTo>
                  <a:lnTo>
                    <a:pt x="6514" y="4086"/>
                  </a:lnTo>
                  <a:cubicBezTo>
                    <a:pt x="6410" y="4202"/>
                    <a:pt x="6270" y="4259"/>
                    <a:pt x="6126" y="4259"/>
                  </a:cubicBezTo>
                  <a:cubicBezTo>
                    <a:pt x="5952" y="4259"/>
                    <a:pt x="5772" y="4175"/>
                    <a:pt x="5646" y="4008"/>
                  </a:cubicBezTo>
                  <a:lnTo>
                    <a:pt x="297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54" name="Google Shape;3991;p48">
              <a:extLst>
                <a:ext uri="{FF2B5EF4-FFF2-40B4-BE49-F238E27FC236}">
                  <a16:creationId xmlns:a16="http://schemas.microsoft.com/office/drawing/2014/main" id="{8446E5C4-BC7D-D5AB-4AC4-0D4A15230033}"/>
                </a:ext>
              </a:extLst>
            </p:cNvPr>
            <p:cNvSpPr/>
            <p:nvPr/>
          </p:nvSpPr>
          <p:spPr>
            <a:xfrm>
              <a:off x="3540175" y="4674000"/>
              <a:ext cx="181000" cy="207100"/>
            </a:xfrm>
            <a:custGeom>
              <a:avLst/>
              <a:gdLst/>
              <a:ahLst/>
              <a:cxnLst/>
              <a:rect l="l" t="t" r="r" b="b"/>
              <a:pathLst>
                <a:path w="7240" h="8284" extrusionOk="0">
                  <a:moveTo>
                    <a:pt x="3951" y="4821"/>
                  </a:moveTo>
                  <a:cubicBezTo>
                    <a:pt x="4701" y="4821"/>
                    <a:pt x="4701" y="5950"/>
                    <a:pt x="3951" y="5950"/>
                  </a:cubicBezTo>
                  <a:lnTo>
                    <a:pt x="2822" y="5950"/>
                  </a:lnTo>
                  <a:cubicBezTo>
                    <a:pt x="2075" y="5950"/>
                    <a:pt x="2075" y="4821"/>
                    <a:pt x="2822" y="4821"/>
                  </a:cubicBezTo>
                  <a:close/>
                  <a:moveTo>
                    <a:pt x="4280" y="0"/>
                  </a:moveTo>
                  <a:lnTo>
                    <a:pt x="1603" y="4008"/>
                  </a:lnTo>
                  <a:cubicBezTo>
                    <a:pt x="1476" y="4178"/>
                    <a:pt x="1297" y="4257"/>
                    <a:pt x="1126" y="4257"/>
                  </a:cubicBezTo>
                  <a:cubicBezTo>
                    <a:pt x="977" y="4257"/>
                    <a:pt x="834" y="4197"/>
                    <a:pt x="735" y="4086"/>
                  </a:cubicBezTo>
                  <a:lnTo>
                    <a:pt x="1" y="3364"/>
                  </a:lnTo>
                  <a:lnTo>
                    <a:pt x="1" y="8284"/>
                  </a:lnTo>
                  <a:lnTo>
                    <a:pt x="5454" y="8284"/>
                  </a:lnTo>
                  <a:cubicBezTo>
                    <a:pt x="5722" y="8284"/>
                    <a:pt x="5954" y="8094"/>
                    <a:pt x="6008" y="7832"/>
                  </a:cubicBezTo>
                  <a:lnTo>
                    <a:pt x="7002" y="2653"/>
                  </a:lnTo>
                  <a:cubicBezTo>
                    <a:pt x="7240" y="1716"/>
                    <a:pt x="6707" y="744"/>
                    <a:pt x="5770" y="428"/>
                  </a:cubicBezTo>
                  <a:lnTo>
                    <a:pt x="42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55" name="Google Shape;3992;p48">
              <a:extLst>
                <a:ext uri="{FF2B5EF4-FFF2-40B4-BE49-F238E27FC236}">
                  <a16:creationId xmlns:a16="http://schemas.microsoft.com/office/drawing/2014/main" id="{8559B46A-719A-0471-5088-5614E2913B18}"/>
                </a:ext>
              </a:extLst>
            </p:cNvPr>
            <p:cNvSpPr/>
            <p:nvPr/>
          </p:nvSpPr>
          <p:spPr>
            <a:xfrm>
              <a:off x="3429975" y="4648850"/>
              <a:ext cx="78225" cy="95400"/>
            </a:xfrm>
            <a:custGeom>
              <a:avLst/>
              <a:gdLst/>
              <a:ahLst/>
              <a:cxnLst/>
              <a:rect l="l" t="t" r="r" b="b"/>
              <a:pathLst>
                <a:path w="3129" h="3816" extrusionOk="0">
                  <a:moveTo>
                    <a:pt x="452" y="0"/>
                  </a:moveTo>
                  <a:lnTo>
                    <a:pt x="0" y="440"/>
                  </a:lnTo>
                  <a:lnTo>
                    <a:pt x="2247" y="3816"/>
                  </a:lnTo>
                  <a:lnTo>
                    <a:pt x="3129" y="2936"/>
                  </a:lnTo>
                  <a:lnTo>
                    <a:pt x="1741" y="846"/>
                  </a:lnTo>
                  <a:cubicBezTo>
                    <a:pt x="1268" y="636"/>
                    <a:pt x="834" y="350"/>
                    <a:pt x="4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56" name="Google Shape;3993;p48">
              <a:extLst>
                <a:ext uri="{FF2B5EF4-FFF2-40B4-BE49-F238E27FC236}">
                  <a16:creationId xmlns:a16="http://schemas.microsoft.com/office/drawing/2014/main" id="{0AF23CAD-D147-61F2-9307-4B136E8D970C}"/>
                </a:ext>
              </a:extLst>
            </p:cNvPr>
            <p:cNvSpPr/>
            <p:nvPr/>
          </p:nvSpPr>
          <p:spPr>
            <a:xfrm>
              <a:off x="3514200" y="4681000"/>
              <a:ext cx="23150" cy="17550"/>
            </a:xfrm>
            <a:custGeom>
              <a:avLst/>
              <a:gdLst/>
              <a:ahLst/>
              <a:cxnLst/>
              <a:rect l="l" t="t" r="r" b="b"/>
              <a:pathLst>
                <a:path w="926" h="702" extrusionOk="0">
                  <a:moveTo>
                    <a:pt x="1" y="0"/>
                  </a:moveTo>
                  <a:lnTo>
                    <a:pt x="465" y="702"/>
                  </a:lnTo>
                  <a:lnTo>
                    <a:pt x="925" y="0"/>
                  </a:lnTo>
                  <a:lnTo>
                    <a:pt x="916" y="0"/>
                  </a:lnTo>
                  <a:cubicBezTo>
                    <a:pt x="769" y="12"/>
                    <a:pt x="609" y="24"/>
                    <a:pt x="465" y="24"/>
                  </a:cubicBezTo>
                  <a:cubicBezTo>
                    <a:pt x="317" y="24"/>
                    <a:pt x="157" y="1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857" name="Google Shape;3994;p48">
            <a:extLst>
              <a:ext uri="{FF2B5EF4-FFF2-40B4-BE49-F238E27FC236}">
                <a16:creationId xmlns:a16="http://schemas.microsoft.com/office/drawing/2014/main" id="{37629B07-8EF6-2509-0069-21E51A67BF36}"/>
              </a:ext>
            </a:extLst>
          </p:cNvPr>
          <p:cNvGrpSpPr/>
          <p:nvPr/>
        </p:nvGrpSpPr>
        <p:grpSpPr>
          <a:xfrm>
            <a:off x="8314629" y="3727198"/>
            <a:ext cx="317360" cy="425111"/>
            <a:chOff x="3938800" y="4399275"/>
            <a:chExt cx="359700" cy="481825"/>
          </a:xfrm>
          <a:solidFill>
            <a:srgbClr val="054B99"/>
          </a:solidFill>
        </p:grpSpPr>
        <p:sp>
          <p:nvSpPr>
            <p:cNvPr id="4858" name="Google Shape;3995;p48">
              <a:extLst>
                <a:ext uri="{FF2B5EF4-FFF2-40B4-BE49-F238E27FC236}">
                  <a16:creationId xmlns:a16="http://schemas.microsoft.com/office/drawing/2014/main" id="{DA0E4B4E-4544-B1B3-D0F2-8F8103CB6E00}"/>
                </a:ext>
              </a:extLst>
            </p:cNvPr>
            <p:cNvSpPr/>
            <p:nvPr/>
          </p:nvSpPr>
          <p:spPr>
            <a:xfrm>
              <a:off x="4022650" y="4427525"/>
              <a:ext cx="166625" cy="84700"/>
            </a:xfrm>
            <a:custGeom>
              <a:avLst/>
              <a:gdLst/>
              <a:ahLst/>
              <a:cxnLst/>
              <a:rect l="l" t="t" r="r" b="b"/>
              <a:pathLst>
                <a:path w="6665" h="3388" extrusionOk="0">
                  <a:moveTo>
                    <a:pt x="3909" y="0"/>
                  </a:moveTo>
                  <a:cubicBezTo>
                    <a:pt x="1946" y="3"/>
                    <a:pt x="284" y="1446"/>
                    <a:pt x="1" y="3388"/>
                  </a:cubicBezTo>
                  <a:lnTo>
                    <a:pt x="3909" y="3388"/>
                  </a:lnTo>
                  <a:cubicBezTo>
                    <a:pt x="4807" y="3385"/>
                    <a:pt x="5647" y="2957"/>
                    <a:pt x="6180" y="2235"/>
                  </a:cubicBezTo>
                  <a:cubicBezTo>
                    <a:pt x="6421" y="1909"/>
                    <a:pt x="6589" y="1530"/>
                    <a:pt x="6665" y="1129"/>
                  </a:cubicBezTo>
                  <a:cubicBezTo>
                    <a:pt x="6135" y="602"/>
                    <a:pt x="5463" y="241"/>
                    <a:pt x="4734" y="91"/>
                  </a:cubicBezTo>
                  <a:cubicBezTo>
                    <a:pt x="4463" y="30"/>
                    <a:pt x="4186" y="0"/>
                    <a:pt x="39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59" name="Google Shape;3996;p48">
              <a:extLst>
                <a:ext uri="{FF2B5EF4-FFF2-40B4-BE49-F238E27FC236}">
                  <a16:creationId xmlns:a16="http://schemas.microsoft.com/office/drawing/2014/main" id="{D95A4416-0DDA-DFFA-C6B8-371DDD16F5CD}"/>
                </a:ext>
              </a:extLst>
            </p:cNvPr>
            <p:cNvSpPr/>
            <p:nvPr/>
          </p:nvSpPr>
          <p:spPr>
            <a:xfrm>
              <a:off x="4021450" y="4484275"/>
              <a:ext cx="197650" cy="199225"/>
            </a:xfrm>
            <a:custGeom>
              <a:avLst/>
              <a:gdLst/>
              <a:ahLst/>
              <a:cxnLst/>
              <a:rect l="l" t="t" r="r" b="b"/>
              <a:pathLst>
                <a:path w="7906" h="7969" extrusionOk="0">
                  <a:moveTo>
                    <a:pt x="7526" y="1"/>
                  </a:moveTo>
                  <a:cubicBezTo>
                    <a:pt x="7420" y="223"/>
                    <a:pt x="7291" y="434"/>
                    <a:pt x="7140" y="633"/>
                  </a:cubicBezTo>
                  <a:cubicBezTo>
                    <a:pt x="6396" y="1648"/>
                    <a:pt x="5216" y="2247"/>
                    <a:pt x="3957" y="2247"/>
                  </a:cubicBezTo>
                  <a:lnTo>
                    <a:pt x="4" y="2247"/>
                  </a:lnTo>
                  <a:lnTo>
                    <a:pt x="4" y="4018"/>
                  </a:lnTo>
                  <a:cubicBezTo>
                    <a:pt x="1" y="4635"/>
                    <a:pt x="148" y="5243"/>
                    <a:pt x="434" y="5788"/>
                  </a:cubicBezTo>
                  <a:lnTo>
                    <a:pt x="434" y="5800"/>
                  </a:lnTo>
                  <a:cubicBezTo>
                    <a:pt x="615" y="6159"/>
                    <a:pt x="850" y="6487"/>
                    <a:pt x="1133" y="6773"/>
                  </a:cubicBezTo>
                  <a:lnTo>
                    <a:pt x="1202" y="6839"/>
                  </a:lnTo>
                  <a:cubicBezTo>
                    <a:pt x="1967" y="7592"/>
                    <a:pt x="2962" y="7968"/>
                    <a:pt x="3958" y="7968"/>
                  </a:cubicBezTo>
                  <a:cubicBezTo>
                    <a:pt x="4959" y="7968"/>
                    <a:pt x="5959" y="7588"/>
                    <a:pt x="6725" y="6827"/>
                  </a:cubicBezTo>
                  <a:lnTo>
                    <a:pt x="6758" y="6794"/>
                  </a:lnTo>
                  <a:cubicBezTo>
                    <a:pt x="6972" y="6583"/>
                    <a:pt x="7158" y="6342"/>
                    <a:pt x="7312" y="6083"/>
                  </a:cubicBezTo>
                  <a:lnTo>
                    <a:pt x="7321" y="6083"/>
                  </a:lnTo>
                  <a:cubicBezTo>
                    <a:pt x="7703" y="5463"/>
                    <a:pt x="7905" y="4746"/>
                    <a:pt x="7902" y="4018"/>
                  </a:cubicBezTo>
                  <a:lnTo>
                    <a:pt x="7902" y="1684"/>
                  </a:lnTo>
                  <a:cubicBezTo>
                    <a:pt x="7902" y="1407"/>
                    <a:pt x="7875" y="1130"/>
                    <a:pt x="7818" y="859"/>
                  </a:cubicBezTo>
                  <a:cubicBezTo>
                    <a:pt x="7764" y="561"/>
                    <a:pt x="7664" y="272"/>
                    <a:pt x="75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60" name="Google Shape;3997;p48">
              <a:extLst>
                <a:ext uri="{FF2B5EF4-FFF2-40B4-BE49-F238E27FC236}">
                  <a16:creationId xmlns:a16="http://schemas.microsoft.com/office/drawing/2014/main" id="{20D4D205-7F95-6FF3-513A-34D4528C1CBE}"/>
                </a:ext>
              </a:extLst>
            </p:cNvPr>
            <p:cNvSpPr/>
            <p:nvPr/>
          </p:nvSpPr>
          <p:spPr>
            <a:xfrm>
              <a:off x="4054050" y="4692500"/>
              <a:ext cx="132975" cy="47450"/>
            </a:xfrm>
            <a:custGeom>
              <a:avLst/>
              <a:gdLst/>
              <a:ahLst/>
              <a:cxnLst/>
              <a:rect l="l" t="t" r="r" b="b"/>
              <a:pathLst>
                <a:path w="5319" h="1898" extrusionOk="0">
                  <a:moveTo>
                    <a:pt x="5318" y="1"/>
                  </a:moveTo>
                  <a:lnTo>
                    <a:pt x="5318" y="1"/>
                  </a:lnTo>
                  <a:cubicBezTo>
                    <a:pt x="4550" y="498"/>
                    <a:pt x="3635" y="769"/>
                    <a:pt x="2653" y="769"/>
                  </a:cubicBezTo>
                  <a:cubicBezTo>
                    <a:pt x="2648" y="769"/>
                    <a:pt x="2643" y="769"/>
                    <a:pt x="2637" y="769"/>
                  </a:cubicBezTo>
                  <a:cubicBezTo>
                    <a:pt x="1703" y="769"/>
                    <a:pt x="791" y="507"/>
                    <a:pt x="0" y="13"/>
                  </a:cubicBezTo>
                  <a:lnTo>
                    <a:pt x="0" y="13"/>
                  </a:lnTo>
                  <a:cubicBezTo>
                    <a:pt x="82" y="272"/>
                    <a:pt x="202" y="516"/>
                    <a:pt x="362" y="736"/>
                  </a:cubicBezTo>
                  <a:cubicBezTo>
                    <a:pt x="898" y="1464"/>
                    <a:pt x="1747" y="1895"/>
                    <a:pt x="2653" y="1898"/>
                  </a:cubicBezTo>
                  <a:cubicBezTo>
                    <a:pt x="2660" y="1898"/>
                    <a:pt x="2667" y="1898"/>
                    <a:pt x="2674" y="1898"/>
                  </a:cubicBezTo>
                  <a:cubicBezTo>
                    <a:pt x="3870" y="1898"/>
                    <a:pt x="4935" y="1135"/>
                    <a:pt x="53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61" name="Google Shape;3998;p48">
              <a:extLst>
                <a:ext uri="{FF2B5EF4-FFF2-40B4-BE49-F238E27FC236}">
                  <a16:creationId xmlns:a16="http://schemas.microsoft.com/office/drawing/2014/main" id="{00EAD417-2680-9D53-BF6E-C1269728C515}"/>
                </a:ext>
              </a:extLst>
            </p:cNvPr>
            <p:cNvSpPr/>
            <p:nvPr/>
          </p:nvSpPr>
          <p:spPr>
            <a:xfrm>
              <a:off x="4163275" y="4399275"/>
              <a:ext cx="84275" cy="84200"/>
            </a:xfrm>
            <a:custGeom>
              <a:avLst/>
              <a:gdLst/>
              <a:ahLst/>
              <a:cxnLst/>
              <a:rect l="l" t="t" r="r" b="b"/>
              <a:pathLst>
                <a:path w="3371" h="3368" extrusionOk="0">
                  <a:moveTo>
                    <a:pt x="1090" y="1"/>
                  </a:moveTo>
                  <a:cubicBezTo>
                    <a:pt x="707" y="1"/>
                    <a:pt x="330" y="106"/>
                    <a:pt x="1" y="305"/>
                  </a:cubicBezTo>
                  <a:cubicBezTo>
                    <a:pt x="338" y="420"/>
                    <a:pt x="660" y="573"/>
                    <a:pt x="961" y="769"/>
                  </a:cubicBezTo>
                  <a:lnTo>
                    <a:pt x="961" y="781"/>
                  </a:lnTo>
                  <a:cubicBezTo>
                    <a:pt x="1443" y="1070"/>
                    <a:pt x="1874" y="1446"/>
                    <a:pt x="2226" y="1886"/>
                  </a:cubicBezTo>
                  <a:cubicBezTo>
                    <a:pt x="2587" y="2329"/>
                    <a:pt x="2871" y="2829"/>
                    <a:pt x="3060" y="3368"/>
                  </a:cubicBezTo>
                  <a:cubicBezTo>
                    <a:pt x="3262" y="3033"/>
                    <a:pt x="3370" y="2651"/>
                    <a:pt x="3364" y="2259"/>
                  </a:cubicBezTo>
                  <a:cubicBezTo>
                    <a:pt x="3361" y="1236"/>
                    <a:pt x="2672" y="341"/>
                    <a:pt x="1684" y="79"/>
                  </a:cubicBezTo>
                  <a:cubicBezTo>
                    <a:pt x="1615" y="58"/>
                    <a:pt x="1543" y="46"/>
                    <a:pt x="1467" y="46"/>
                  </a:cubicBezTo>
                  <a:cubicBezTo>
                    <a:pt x="1344" y="34"/>
                    <a:pt x="1232" y="1"/>
                    <a:pt x="1106" y="1"/>
                  </a:cubicBezTo>
                  <a:cubicBezTo>
                    <a:pt x="1101" y="1"/>
                    <a:pt x="1095" y="1"/>
                    <a:pt x="10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62" name="Google Shape;3999;p48">
              <a:extLst>
                <a:ext uri="{FF2B5EF4-FFF2-40B4-BE49-F238E27FC236}">
                  <a16:creationId xmlns:a16="http://schemas.microsoft.com/office/drawing/2014/main" id="{D3694C56-0428-42EB-0B24-1D2D39A87164}"/>
                </a:ext>
              </a:extLst>
            </p:cNvPr>
            <p:cNvSpPr/>
            <p:nvPr/>
          </p:nvSpPr>
          <p:spPr>
            <a:xfrm>
              <a:off x="3938800" y="4692800"/>
              <a:ext cx="359700" cy="188300"/>
            </a:xfrm>
            <a:custGeom>
              <a:avLst/>
              <a:gdLst/>
              <a:ahLst/>
              <a:cxnLst/>
              <a:rect l="l" t="t" r="r" b="b"/>
              <a:pathLst>
                <a:path w="14388" h="7532" extrusionOk="0">
                  <a:moveTo>
                    <a:pt x="11160" y="4144"/>
                  </a:moveTo>
                  <a:cubicBezTo>
                    <a:pt x="11470" y="4144"/>
                    <a:pt x="11723" y="4397"/>
                    <a:pt x="11723" y="4710"/>
                  </a:cubicBezTo>
                  <a:cubicBezTo>
                    <a:pt x="11723" y="5021"/>
                    <a:pt x="11470" y="5274"/>
                    <a:pt x="11160" y="5274"/>
                  </a:cubicBezTo>
                  <a:lnTo>
                    <a:pt x="10031" y="5274"/>
                  </a:lnTo>
                  <a:cubicBezTo>
                    <a:pt x="9718" y="5274"/>
                    <a:pt x="9465" y="5021"/>
                    <a:pt x="9465" y="4710"/>
                  </a:cubicBezTo>
                  <a:cubicBezTo>
                    <a:pt x="9465" y="4397"/>
                    <a:pt x="9718" y="4144"/>
                    <a:pt x="10031" y="4144"/>
                  </a:cubicBezTo>
                  <a:close/>
                  <a:moveTo>
                    <a:pt x="3379" y="1"/>
                  </a:moveTo>
                  <a:lnTo>
                    <a:pt x="2385" y="248"/>
                  </a:lnTo>
                  <a:cubicBezTo>
                    <a:pt x="922" y="615"/>
                    <a:pt x="0" y="2067"/>
                    <a:pt x="295" y="3545"/>
                  </a:cubicBezTo>
                  <a:lnTo>
                    <a:pt x="1006" y="7080"/>
                  </a:lnTo>
                  <a:cubicBezTo>
                    <a:pt x="1060" y="7342"/>
                    <a:pt x="1292" y="7532"/>
                    <a:pt x="1560" y="7532"/>
                  </a:cubicBezTo>
                  <a:lnTo>
                    <a:pt x="12831" y="7532"/>
                  </a:lnTo>
                  <a:cubicBezTo>
                    <a:pt x="12833" y="7532"/>
                    <a:pt x="12835" y="7532"/>
                    <a:pt x="12837" y="7532"/>
                  </a:cubicBezTo>
                  <a:cubicBezTo>
                    <a:pt x="13103" y="7532"/>
                    <a:pt x="13331" y="7343"/>
                    <a:pt x="13382" y="7080"/>
                  </a:cubicBezTo>
                  <a:lnTo>
                    <a:pt x="14096" y="3545"/>
                  </a:lnTo>
                  <a:cubicBezTo>
                    <a:pt x="14388" y="2070"/>
                    <a:pt x="13476" y="621"/>
                    <a:pt x="12018" y="248"/>
                  </a:cubicBezTo>
                  <a:lnTo>
                    <a:pt x="11046" y="13"/>
                  </a:lnTo>
                  <a:cubicBezTo>
                    <a:pt x="10678" y="1506"/>
                    <a:pt x="9474" y="2648"/>
                    <a:pt x="7965" y="2943"/>
                  </a:cubicBezTo>
                  <a:cubicBezTo>
                    <a:pt x="7714" y="2991"/>
                    <a:pt x="7463" y="3015"/>
                    <a:pt x="7214" y="3015"/>
                  </a:cubicBezTo>
                  <a:cubicBezTo>
                    <a:pt x="5960" y="3015"/>
                    <a:pt x="4762" y="2417"/>
                    <a:pt x="4011" y="1377"/>
                  </a:cubicBezTo>
                  <a:cubicBezTo>
                    <a:pt x="3707" y="967"/>
                    <a:pt x="3493" y="498"/>
                    <a:pt x="3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863" name="Google Shape;4000;p48">
            <a:extLst>
              <a:ext uri="{FF2B5EF4-FFF2-40B4-BE49-F238E27FC236}">
                <a16:creationId xmlns:a16="http://schemas.microsoft.com/office/drawing/2014/main" id="{8C506486-F091-D54A-B686-115B72E3C8D6}"/>
              </a:ext>
            </a:extLst>
          </p:cNvPr>
          <p:cNvGrpSpPr/>
          <p:nvPr/>
        </p:nvGrpSpPr>
        <p:grpSpPr>
          <a:xfrm>
            <a:off x="8904552" y="3727198"/>
            <a:ext cx="199288" cy="425111"/>
            <a:chOff x="4584850" y="4399275"/>
            <a:chExt cx="225875" cy="481825"/>
          </a:xfrm>
          <a:solidFill>
            <a:srgbClr val="054B99"/>
          </a:solidFill>
        </p:grpSpPr>
        <p:sp>
          <p:nvSpPr>
            <p:cNvPr id="4864" name="Google Shape;4001;p48">
              <a:extLst>
                <a:ext uri="{FF2B5EF4-FFF2-40B4-BE49-F238E27FC236}">
                  <a16:creationId xmlns:a16="http://schemas.microsoft.com/office/drawing/2014/main" id="{46CAD395-F8A1-3D61-C9C8-B93EB191960E}"/>
                </a:ext>
              </a:extLst>
            </p:cNvPr>
            <p:cNvSpPr/>
            <p:nvPr/>
          </p:nvSpPr>
          <p:spPr>
            <a:xfrm>
              <a:off x="4655400" y="4399275"/>
              <a:ext cx="84700" cy="84725"/>
            </a:xfrm>
            <a:custGeom>
              <a:avLst/>
              <a:gdLst/>
              <a:ahLst/>
              <a:cxnLst/>
              <a:rect l="l" t="t" r="r" b="b"/>
              <a:pathLst>
                <a:path w="3388" h="3389" extrusionOk="0">
                  <a:moveTo>
                    <a:pt x="1696" y="1"/>
                  </a:moveTo>
                  <a:cubicBezTo>
                    <a:pt x="759" y="1"/>
                    <a:pt x="0" y="760"/>
                    <a:pt x="0" y="1696"/>
                  </a:cubicBezTo>
                  <a:cubicBezTo>
                    <a:pt x="0" y="2630"/>
                    <a:pt x="759" y="3389"/>
                    <a:pt x="1696" y="3389"/>
                  </a:cubicBezTo>
                  <a:cubicBezTo>
                    <a:pt x="2629" y="3389"/>
                    <a:pt x="3388" y="2630"/>
                    <a:pt x="3388" y="1696"/>
                  </a:cubicBezTo>
                  <a:cubicBezTo>
                    <a:pt x="3388" y="760"/>
                    <a:pt x="2629" y="1"/>
                    <a:pt x="16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65" name="Google Shape;4002;p48">
              <a:extLst>
                <a:ext uri="{FF2B5EF4-FFF2-40B4-BE49-F238E27FC236}">
                  <a16:creationId xmlns:a16="http://schemas.microsoft.com/office/drawing/2014/main" id="{D4169EF2-0402-A4F9-B8CF-DB6FE444A87C}"/>
                </a:ext>
              </a:extLst>
            </p:cNvPr>
            <p:cNvSpPr/>
            <p:nvPr/>
          </p:nvSpPr>
          <p:spPr>
            <a:xfrm>
              <a:off x="4584850" y="4512200"/>
              <a:ext cx="225875" cy="368900"/>
            </a:xfrm>
            <a:custGeom>
              <a:avLst/>
              <a:gdLst/>
              <a:ahLst/>
              <a:cxnLst/>
              <a:rect l="l" t="t" r="r" b="b"/>
              <a:pathLst>
                <a:path w="9035" h="14756" extrusionOk="0">
                  <a:moveTo>
                    <a:pt x="2259" y="1"/>
                  </a:moveTo>
                  <a:cubicBezTo>
                    <a:pt x="1013" y="1"/>
                    <a:pt x="1" y="1052"/>
                    <a:pt x="1" y="2298"/>
                  </a:cubicBezTo>
                  <a:lnTo>
                    <a:pt x="1" y="5686"/>
                  </a:lnTo>
                  <a:cubicBezTo>
                    <a:pt x="1" y="6280"/>
                    <a:pt x="414" y="6792"/>
                    <a:pt x="1106" y="6792"/>
                  </a:cubicBezTo>
                  <a:cubicBezTo>
                    <a:pt x="1284" y="6792"/>
                    <a:pt x="1480" y="6758"/>
                    <a:pt x="1693" y="6683"/>
                  </a:cubicBezTo>
                  <a:lnTo>
                    <a:pt x="1693" y="13627"/>
                  </a:lnTo>
                  <a:cubicBezTo>
                    <a:pt x="1693" y="14250"/>
                    <a:pt x="2199" y="14756"/>
                    <a:pt x="2822" y="14756"/>
                  </a:cubicBezTo>
                  <a:cubicBezTo>
                    <a:pt x="3446" y="14756"/>
                    <a:pt x="3952" y="14250"/>
                    <a:pt x="3952" y="13627"/>
                  </a:cubicBezTo>
                  <a:lnTo>
                    <a:pt x="3952" y="9637"/>
                  </a:lnTo>
                  <a:cubicBezTo>
                    <a:pt x="3952" y="9324"/>
                    <a:pt x="4204" y="9074"/>
                    <a:pt x="4518" y="9074"/>
                  </a:cubicBezTo>
                  <a:cubicBezTo>
                    <a:pt x="4828" y="9074"/>
                    <a:pt x="5081" y="9324"/>
                    <a:pt x="5081" y="9637"/>
                  </a:cubicBezTo>
                  <a:lnTo>
                    <a:pt x="5081" y="13627"/>
                  </a:lnTo>
                  <a:cubicBezTo>
                    <a:pt x="5081" y="14250"/>
                    <a:pt x="5587" y="14756"/>
                    <a:pt x="6210" y="14756"/>
                  </a:cubicBezTo>
                  <a:cubicBezTo>
                    <a:pt x="6833" y="14756"/>
                    <a:pt x="7339" y="14250"/>
                    <a:pt x="7339" y="13627"/>
                  </a:cubicBezTo>
                  <a:lnTo>
                    <a:pt x="7339" y="6683"/>
                  </a:lnTo>
                  <a:cubicBezTo>
                    <a:pt x="7552" y="6758"/>
                    <a:pt x="7749" y="6792"/>
                    <a:pt x="7927" y="6792"/>
                  </a:cubicBezTo>
                  <a:cubicBezTo>
                    <a:pt x="8619" y="6792"/>
                    <a:pt x="9035" y="6280"/>
                    <a:pt x="9035" y="5686"/>
                  </a:cubicBezTo>
                  <a:lnTo>
                    <a:pt x="9035" y="2298"/>
                  </a:lnTo>
                  <a:cubicBezTo>
                    <a:pt x="9035" y="1052"/>
                    <a:pt x="8020" y="1"/>
                    <a:pt x="67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866" name="Google Shape;4003;p48">
            <a:extLst>
              <a:ext uri="{FF2B5EF4-FFF2-40B4-BE49-F238E27FC236}">
                <a16:creationId xmlns:a16="http://schemas.microsoft.com/office/drawing/2014/main" id="{AF2CA233-0C71-2813-34BF-ABB2D29E82BF}"/>
              </a:ext>
            </a:extLst>
          </p:cNvPr>
          <p:cNvSpPr/>
          <p:nvPr/>
        </p:nvSpPr>
        <p:spPr>
          <a:xfrm>
            <a:off x="9303228" y="3727085"/>
            <a:ext cx="466491" cy="424934"/>
          </a:xfrm>
          <a:custGeom>
            <a:avLst/>
            <a:gdLst/>
            <a:ahLst/>
            <a:cxnLst/>
            <a:rect l="l" t="t" r="r" b="b"/>
            <a:pathLst>
              <a:path w="21149" h="19265" extrusionOk="0">
                <a:moveTo>
                  <a:pt x="10580" y="3417"/>
                </a:moveTo>
                <a:cubicBezTo>
                  <a:pt x="12186" y="3417"/>
                  <a:pt x="13773" y="4040"/>
                  <a:pt x="14967" y="5236"/>
                </a:cubicBezTo>
                <a:cubicBezTo>
                  <a:pt x="16933" y="7199"/>
                  <a:pt x="17352" y="10231"/>
                  <a:pt x="15997" y="12655"/>
                </a:cubicBezTo>
                <a:lnTo>
                  <a:pt x="7550" y="4209"/>
                </a:lnTo>
                <a:cubicBezTo>
                  <a:pt x="8500" y="3676"/>
                  <a:pt x="9544" y="3417"/>
                  <a:pt x="10580" y="3417"/>
                </a:cubicBezTo>
                <a:close/>
                <a:moveTo>
                  <a:pt x="5156" y="6603"/>
                </a:moveTo>
                <a:lnTo>
                  <a:pt x="13600" y="15049"/>
                </a:lnTo>
                <a:cubicBezTo>
                  <a:pt x="12650" y="15584"/>
                  <a:pt x="11607" y="15844"/>
                  <a:pt x="10570" y="15844"/>
                </a:cubicBezTo>
                <a:cubicBezTo>
                  <a:pt x="8964" y="15844"/>
                  <a:pt x="7375" y="15218"/>
                  <a:pt x="6183" y="14019"/>
                </a:cubicBezTo>
                <a:cubicBezTo>
                  <a:pt x="4210" y="12059"/>
                  <a:pt x="3789" y="9024"/>
                  <a:pt x="5156" y="6603"/>
                </a:cubicBezTo>
                <a:close/>
                <a:moveTo>
                  <a:pt x="10574" y="0"/>
                </a:moveTo>
                <a:cubicBezTo>
                  <a:pt x="8127" y="0"/>
                  <a:pt x="5681" y="948"/>
                  <a:pt x="3789" y="2842"/>
                </a:cubicBezTo>
                <a:cubicBezTo>
                  <a:pt x="1" y="6630"/>
                  <a:pt x="1" y="12628"/>
                  <a:pt x="3789" y="16413"/>
                </a:cubicBezTo>
                <a:cubicBezTo>
                  <a:pt x="5662" y="18289"/>
                  <a:pt x="8113" y="19265"/>
                  <a:pt x="10576" y="19265"/>
                </a:cubicBezTo>
                <a:cubicBezTo>
                  <a:pt x="13036" y="19265"/>
                  <a:pt x="15488" y="18289"/>
                  <a:pt x="17361" y="16413"/>
                </a:cubicBezTo>
                <a:cubicBezTo>
                  <a:pt x="21149" y="12625"/>
                  <a:pt x="21149" y="6630"/>
                  <a:pt x="17361" y="2842"/>
                </a:cubicBezTo>
                <a:cubicBezTo>
                  <a:pt x="15467" y="948"/>
                  <a:pt x="13020" y="0"/>
                  <a:pt x="10574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4867" name="Google Shape;4004;p48">
            <a:extLst>
              <a:ext uri="{FF2B5EF4-FFF2-40B4-BE49-F238E27FC236}">
                <a16:creationId xmlns:a16="http://schemas.microsoft.com/office/drawing/2014/main" id="{EF66441A-A69E-92BA-9406-74CD1BE51053}"/>
              </a:ext>
            </a:extLst>
          </p:cNvPr>
          <p:cNvGrpSpPr/>
          <p:nvPr/>
        </p:nvGrpSpPr>
        <p:grpSpPr>
          <a:xfrm>
            <a:off x="9841400" y="3727198"/>
            <a:ext cx="425111" cy="425111"/>
            <a:chOff x="5642550" y="4399275"/>
            <a:chExt cx="481825" cy="481825"/>
          </a:xfrm>
          <a:solidFill>
            <a:srgbClr val="054B99"/>
          </a:solidFill>
        </p:grpSpPr>
        <p:sp>
          <p:nvSpPr>
            <p:cNvPr id="4868" name="Google Shape;4005;p48">
              <a:extLst>
                <a:ext uri="{FF2B5EF4-FFF2-40B4-BE49-F238E27FC236}">
                  <a16:creationId xmlns:a16="http://schemas.microsoft.com/office/drawing/2014/main" id="{5DB51D46-6988-A889-5A41-30EDBD49FF07}"/>
                </a:ext>
              </a:extLst>
            </p:cNvPr>
            <p:cNvSpPr/>
            <p:nvPr/>
          </p:nvSpPr>
          <p:spPr>
            <a:xfrm>
              <a:off x="5642550" y="43992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5283" y="7945"/>
                  </a:moveTo>
                  <a:cubicBezTo>
                    <a:pt x="15593" y="7945"/>
                    <a:pt x="15846" y="8195"/>
                    <a:pt x="15846" y="8508"/>
                  </a:cubicBezTo>
                  <a:lnTo>
                    <a:pt x="15846" y="10766"/>
                  </a:lnTo>
                  <a:cubicBezTo>
                    <a:pt x="15846" y="11079"/>
                    <a:pt x="15593" y="11332"/>
                    <a:pt x="15283" y="11332"/>
                  </a:cubicBezTo>
                  <a:lnTo>
                    <a:pt x="3991" y="11332"/>
                  </a:lnTo>
                  <a:cubicBezTo>
                    <a:pt x="3678" y="11332"/>
                    <a:pt x="3425" y="11079"/>
                    <a:pt x="3425" y="10766"/>
                  </a:cubicBezTo>
                  <a:lnTo>
                    <a:pt x="3425" y="8508"/>
                  </a:lnTo>
                  <a:cubicBezTo>
                    <a:pt x="3425" y="8195"/>
                    <a:pt x="3678" y="7945"/>
                    <a:pt x="3991" y="7945"/>
                  </a:cubicBezTo>
                  <a:close/>
                  <a:moveTo>
                    <a:pt x="9637" y="1"/>
                  </a:moveTo>
                  <a:cubicBezTo>
                    <a:pt x="4331" y="1"/>
                    <a:pt x="1" y="4331"/>
                    <a:pt x="1" y="9637"/>
                  </a:cubicBezTo>
                  <a:cubicBezTo>
                    <a:pt x="1" y="14946"/>
                    <a:pt x="4328" y="19273"/>
                    <a:pt x="9637" y="19273"/>
                  </a:cubicBezTo>
                  <a:cubicBezTo>
                    <a:pt x="14943" y="19273"/>
                    <a:pt x="19273" y="14946"/>
                    <a:pt x="19273" y="9637"/>
                  </a:cubicBezTo>
                  <a:cubicBezTo>
                    <a:pt x="19273" y="4331"/>
                    <a:pt x="14943" y="1"/>
                    <a:pt x="96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69" name="Google Shape;4006;p48">
              <a:extLst>
                <a:ext uri="{FF2B5EF4-FFF2-40B4-BE49-F238E27FC236}">
                  <a16:creationId xmlns:a16="http://schemas.microsoft.com/office/drawing/2014/main" id="{E7818F18-4ABC-C853-06ED-3F5C8D0B3443}"/>
                </a:ext>
              </a:extLst>
            </p:cNvPr>
            <p:cNvSpPr/>
            <p:nvPr/>
          </p:nvSpPr>
          <p:spPr>
            <a:xfrm>
              <a:off x="5756375" y="4626100"/>
              <a:ext cx="254100" cy="28275"/>
            </a:xfrm>
            <a:custGeom>
              <a:avLst/>
              <a:gdLst/>
              <a:ahLst/>
              <a:cxnLst/>
              <a:rect l="l" t="t" r="r" b="b"/>
              <a:pathLst>
                <a:path w="10164" h="1131" extrusionOk="0">
                  <a:moveTo>
                    <a:pt x="1" y="1"/>
                  </a:moveTo>
                  <a:lnTo>
                    <a:pt x="1" y="1130"/>
                  </a:lnTo>
                  <a:lnTo>
                    <a:pt x="10164" y="1130"/>
                  </a:lnTo>
                  <a:lnTo>
                    <a:pt x="1016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870" name="Google Shape;4007;p48">
            <a:extLst>
              <a:ext uri="{FF2B5EF4-FFF2-40B4-BE49-F238E27FC236}">
                <a16:creationId xmlns:a16="http://schemas.microsoft.com/office/drawing/2014/main" id="{48A0EAF3-1333-E6BA-C39F-B704A9D39FBC}"/>
              </a:ext>
            </a:extLst>
          </p:cNvPr>
          <p:cNvGrpSpPr/>
          <p:nvPr/>
        </p:nvGrpSpPr>
        <p:grpSpPr>
          <a:xfrm>
            <a:off x="10352346" y="3742120"/>
            <a:ext cx="455263" cy="395266"/>
            <a:chOff x="6218300" y="4416175"/>
            <a:chExt cx="516000" cy="448000"/>
          </a:xfrm>
          <a:solidFill>
            <a:srgbClr val="054B99"/>
          </a:solidFill>
        </p:grpSpPr>
        <p:sp>
          <p:nvSpPr>
            <p:cNvPr id="4871" name="Google Shape;4008;p48">
              <a:extLst>
                <a:ext uri="{FF2B5EF4-FFF2-40B4-BE49-F238E27FC236}">
                  <a16:creationId xmlns:a16="http://schemas.microsoft.com/office/drawing/2014/main" id="{FE3893AB-2E42-875A-7892-5E9F8B4BC267}"/>
                </a:ext>
              </a:extLst>
            </p:cNvPr>
            <p:cNvSpPr/>
            <p:nvPr/>
          </p:nvSpPr>
          <p:spPr>
            <a:xfrm>
              <a:off x="6462150" y="4525375"/>
              <a:ext cx="28250" cy="141250"/>
            </a:xfrm>
            <a:custGeom>
              <a:avLst/>
              <a:gdLst/>
              <a:ahLst/>
              <a:cxnLst/>
              <a:rect l="l" t="t" r="r" b="b"/>
              <a:pathLst>
                <a:path w="1130" h="5650" extrusionOk="0">
                  <a:moveTo>
                    <a:pt x="566" y="1"/>
                  </a:moveTo>
                  <a:cubicBezTo>
                    <a:pt x="253" y="1"/>
                    <a:pt x="0" y="254"/>
                    <a:pt x="0" y="567"/>
                  </a:cubicBezTo>
                  <a:lnTo>
                    <a:pt x="0" y="5087"/>
                  </a:lnTo>
                  <a:cubicBezTo>
                    <a:pt x="0" y="5397"/>
                    <a:pt x="253" y="5650"/>
                    <a:pt x="566" y="5650"/>
                  </a:cubicBezTo>
                  <a:cubicBezTo>
                    <a:pt x="877" y="5650"/>
                    <a:pt x="1130" y="5397"/>
                    <a:pt x="1130" y="5087"/>
                  </a:cubicBezTo>
                  <a:lnTo>
                    <a:pt x="1130" y="567"/>
                  </a:lnTo>
                  <a:cubicBezTo>
                    <a:pt x="1130" y="254"/>
                    <a:pt x="877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72" name="Google Shape;4009;p48">
              <a:extLst>
                <a:ext uri="{FF2B5EF4-FFF2-40B4-BE49-F238E27FC236}">
                  <a16:creationId xmlns:a16="http://schemas.microsoft.com/office/drawing/2014/main" id="{A9FFECD1-140F-4413-0229-D00D8E20773E}"/>
                </a:ext>
              </a:extLst>
            </p:cNvPr>
            <p:cNvSpPr/>
            <p:nvPr/>
          </p:nvSpPr>
          <p:spPr>
            <a:xfrm>
              <a:off x="6218300" y="4416175"/>
              <a:ext cx="516000" cy="448000"/>
            </a:xfrm>
            <a:custGeom>
              <a:avLst/>
              <a:gdLst/>
              <a:ahLst/>
              <a:cxnLst/>
              <a:rect l="l" t="t" r="r" b="b"/>
              <a:pathLst>
                <a:path w="20640" h="17920" extrusionOk="0">
                  <a:moveTo>
                    <a:pt x="10320" y="3240"/>
                  </a:moveTo>
                  <a:cubicBezTo>
                    <a:pt x="11254" y="3240"/>
                    <a:pt x="12013" y="3998"/>
                    <a:pt x="12013" y="4935"/>
                  </a:cubicBezTo>
                  <a:lnTo>
                    <a:pt x="12013" y="9452"/>
                  </a:lnTo>
                  <a:cubicBezTo>
                    <a:pt x="12013" y="10385"/>
                    <a:pt x="11254" y="11144"/>
                    <a:pt x="10320" y="11144"/>
                  </a:cubicBezTo>
                  <a:cubicBezTo>
                    <a:pt x="9384" y="11144"/>
                    <a:pt x="8625" y="10385"/>
                    <a:pt x="8625" y="9452"/>
                  </a:cubicBezTo>
                  <a:lnTo>
                    <a:pt x="8625" y="4935"/>
                  </a:lnTo>
                  <a:cubicBezTo>
                    <a:pt x="8625" y="3998"/>
                    <a:pt x="9384" y="3240"/>
                    <a:pt x="10320" y="3240"/>
                  </a:cubicBezTo>
                  <a:close/>
                  <a:moveTo>
                    <a:pt x="10320" y="12274"/>
                  </a:moveTo>
                  <a:cubicBezTo>
                    <a:pt x="10538" y="12274"/>
                    <a:pt x="10758" y="12316"/>
                    <a:pt x="10968" y="12403"/>
                  </a:cubicBezTo>
                  <a:cubicBezTo>
                    <a:pt x="11600" y="12665"/>
                    <a:pt x="12013" y="13282"/>
                    <a:pt x="12013" y="13969"/>
                  </a:cubicBezTo>
                  <a:cubicBezTo>
                    <a:pt x="12013" y="14902"/>
                    <a:pt x="11254" y="15661"/>
                    <a:pt x="10320" y="15661"/>
                  </a:cubicBezTo>
                  <a:cubicBezTo>
                    <a:pt x="9634" y="15661"/>
                    <a:pt x="9017" y="15248"/>
                    <a:pt x="8755" y="14616"/>
                  </a:cubicBezTo>
                  <a:cubicBezTo>
                    <a:pt x="8493" y="13984"/>
                    <a:pt x="8637" y="13255"/>
                    <a:pt x="9122" y="12770"/>
                  </a:cubicBezTo>
                  <a:cubicBezTo>
                    <a:pt x="9446" y="12446"/>
                    <a:pt x="9880" y="12274"/>
                    <a:pt x="10320" y="12274"/>
                  </a:cubicBezTo>
                  <a:close/>
                  <a:moveTo>
                    <a:pt x="10319" y="1"/>
                  </a:moveTo>
                  <a:cubicBezTo>
                    <a:pt x="9352" y="1"/>
                    <a:pt x="8386" y="487"/>
                    <a:pt x="7848" y="1460"/>
                  </a:cubicBezTo>
                  <a:lnTo>
                    <a:pt x="1040" y="13731"/>
                  </a:lnTo>
                  <a:cubicBezTo>
                    <a:pt x="1" y="15613"/>
                    <a:pt x="1359" y="17919"/>
                    <a:pt x="3509" y="17919"/>
                  </a:cubicBezTo>
                  <a:lnTo>
                    <a:pt x="17129" y="17919"/>
                  </a:lnTo>
                  <a:cubicBezTo>
                    <a:pt x="19279" y="17919"/>
                    <a:pt x="20640" y="15616"/>
                    <a:pt x="19598" y="13731"/>
                  </a:cubicBezTo>
                  <a:lnTo>
                    <a:pt x="12790" y="1460"/>
                  </a:lnTo>
                  <a:cubicBezTo>
                    <a:pt x="12252" y="487"/>
                    <a:pt x="11286" y="1"/>
                    <a:pt x="103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73" name="Google Shape;4010;p48">
              <a:extLst>
                <a:ext uri="{FF2B5EF4-FFF2-40B4-BE49-F238E27FC236}">
                  <a16:creationId xmlns:a16="http://schemas.microsoft.com/office/drawing/2014/main" id="{A79F7AC0-2F3C-50D0-36C9-C4AE9C81B433}"/>
                </a:ext>
              </a:extLst>
            </p:cNvPr>
            <p:cNvSpPr/>
            <p:nvPr/>
          </p:nvSpPr>
          <p:spPr>
            <a:xfrm>
              <a:off x="6462150" y="4751225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1"/>
                  </a:moveTo>
                  <a:cubicBezTo>
                    <a:pt x="253" y="1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877" y="1130"/>
                    <a:pt x="1130" y="877"/>
                    <a:pt x="1130" y="567"/>
                  </a:cubicBezTo>
                  <a:cubicBezTo>
                    <a:pt x="1130" y="253"/>
                    <a:pt x="877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874" name="Google Shape;4011;p48">
            <a:extLst>
              <a:ext uri="{FF2B5EF4-FFF2-40B4-BE49-F238E27FC236}">
                <a16:creationId xmlns:a16="http://schemas.microsoft.com/office/drawing/2014/main" id="{E11944B8-181B-5E7D-8EAA-3823A8B087D6}"/>
              </a:ext>
            </a:extLst>
          </p:cNvPr>
          <p:cNvGrpSpPr/>
          <p:nvPr/>
        </p:nvGrpSpPr>
        <p:grpSpPr>
          <a:xfrm>
            <a:off x="10866823" y="2158815"/>
            <a:ext cx="425111" cy="425111"/>
            <a:chOff x="899850" y="4992125"/>
            <a:chExt cx="481825" cy="481825"/>
          </a:xfrm>
          <a:solidFill>
            <a:srgbClr val="054B99"/>
          </a:solidFill>
        </p:grpSpPr>
        <p:sp>
          <p:nvSpPr>
            <p:cNvPr id="4875" name="Google Shape;4012;p48">
              <a:extLst>
                <a:ext uri="{FF2B5EF4-FFF2-40B4-BE49-F238E27FC236}">
                  <a16:creationId xmlns:a16="http://schemas.microsoft.com/office/drawing/2014/main" id="{25215F8D-8E6D-2CE6-5B73-BDC845F93027}"/>
                </a:ext>
              </a:extLst>
            </p:cNvPr>
            <p:cNvSpPr/>
            <p:nvPr/>
          </p:nvSpPr>
          <p:spPr>
            <a:xfrm>
              <a:off x="1126600" y="536010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1"/>
                  </a:moveTo>
                  <a:cubicBezTo>
                    <a:pt x="253" y="1"/>
                    <a:pt x="0" y="250"/>
                    <a:pt x="0" y="564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876" y="1130"/>
                    <a:pt x="1129" y="877"/>
                    <a:pt x="1129" y="564"/>
                  </a:cubicBezTo>
                  <a:cubicBezTo>
                    <a:pt x="1129" y="250"/>
                    <a:pt x="876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76" name="Google Shape;4013;p48">
              <a:extLst>
                <a:ext uri="{FF2B5EF4-FFF2-40B4-BE49-F238E27FC236}">
                  <a16:creationId xmlns:a16="http://schemas.microsoft.com/office/drawing/2014/main" id="{4235B464-B30F-CCCE-EA45-43531511139F}"/>
                </a:ext>
              </a:extLst>
            </p:cNvPr>
            <p:cNvSpPr/>
            <p:nvPr/>
          </p:nvSpPr>
          <p:spPr>
            <a:xfrm>
              <a:off x="1056050" y="5079900"/>
              <a:ext cx="169400" cy="194950"/>
            </a:xfrm>
            <a:custGeom>
              <a:avLst/>
              <a:gdLst/>
              <a:ahLst/>
              <a:cxnLst/>
              <a:rect l="l" t="t" r="r" b="b"/>
              <a:pathLst>
                <a:path w="6776" h="7798" extrusionOk="0">
                  <a:moveTo>
                    <a:pt x="3417" y="1"/>
                  </a:moveTo>
                  <a:cubicBezTo>
                    <a:pt x="1713" y="1"/>
                    <a:pt x="0" y="1115"/>
                    <a:pt x="0" y="3304"/>
                  </a:cubicBezTo>
                  <a:cubicBezTo>
                    <a:pt x="0" y="3614"/>
                    <a:pt x="250" y="3867"/>
                    <a:pt x="564" y="3867"/>
                  </a:cubicBezTo>
                  <a:cubicBezTo>
                    <a:pt x="877" y="3867"/>
                    <a:pt x="1130" y="3614"/>
                    <a:pt x="1130" y="3304"/>
                  </a:cubicBezTo>
                  <a:cubicBezTo>
                    <a:pt x="1130" y="2069"/>
                    <a:pt x="2111" y="1061"/>
                    <a:pt x="3388" y="1061"/>
                  </a:cubicBezTo>
                  <a:cubicBezTo>
                    <a:pt x="4665" y="1061"/>
                    <a:pt x="5647" y="2066"/>
                    <a:pt x="5647" y="3304"/>
                  </a:cubicBezTo>
                  <a:cubicBezTo>
                    <a:pt x="5647" y="4147"/>
                    <a:pt x="5174" y="4921"/>
                    <a:pt x="4424" y="5310"/>
                  </a:cubicBezTo>
                  <a:cubicBezTo>
                    <a:pt x="3617" y="5728"/>
                    <a:pt x="3108" y="6336"/>
                    <a:pt x="2912" y="7116"/>
                  </a:cubicBezTo>
                  <a:cubicBezTo>
                    <a:pt x="2870" y="7285"/>
                    <a:pt x="2906" y="7466"/>
                    <a:pt x="3015" y="7601"/>
                  </a:cubicBezTo>
                  <a:cubicBezTo>
                    <a:pt x="3118" y="7736"/>
                    <a:pt x="3277" y="7798"/>
                    <a:pt x="3439" y="7798"/>
                  </a:cubicBezTo>
                  <a:cubicBezTo>
                    <a:pt x="3686" y="7798"/>
                    <a:pt x="3938" y="7652"/>
                    <a:pt x="4005" y="7399"/>
                  </a:cubicBezTo>
                  <a:cubicBezTo>
                    <a:pt x="4129" y="6936"/>
                    <a:pt x="4445" y="6568"/>
                    <a:pt x="4945" y="6312"/>
                  </a:cubicBezTo>
                  <a:cubicBezTo>
                    <a:pt x="6071" y="5728"/>
                    <a:pt x="6776" y="4569"/>
                    <a:pt x="6776" y="3304"/>
                  </a:cubicBezTo>
                  <a:cubicBezTo>
                    <a:pt x="6776" y="1090"/>
                    <a:pt x="5101" y="1"/>
                    <a:pt x="3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77" name="Google Shape;4014;p48">
              <a:extLst>
                <a:ext uri="{FF2B5EF4-FFF2-40B4-BE49-F238E27FC236}">
                  <a16:creationId xmlns:a16="http://schemas.microsoft.com/office/drawing/2014/main" id="{8185A5A3-6CFF-1348-C729-47B52CD584F9}"/>
                </a:ext>
              </a:extLst>
            </p:cNvPr>
            <p:cNvSpPr/>
            <p:nvPr/>
          </p:nvSpPr>
          <p:spPr>
            <a:xfrm>
              <a:off x="899850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36" y="2334"/>
                  </a:moveTo>
                  <a:cubicBezTo>
                    <a:pt x="12223" y="2334"/>
                    <a:pt x="14153" y="4367"/>
                    <a:pt x="14153" y="6815"/>
                  </a:cubicBezTo>
                  <a:cubicBezTo>
                    <a:pt x="14153" y="8501"/>
                    <a:pt x="13214" y="10049"/>
                    <a:pt x="11714" y="10826"/>
                  </a:cubicBezTo>
                  <a:cubicBezTo>
                    <a:pt x="11401" y="10986"/>
                    <a:pt x="11362" y="11142"/>
                    <a:pt x="11344" y="11202"/>
                  </a:cubicBezTo>
                  <a:cubicBezTo>
                    <a:pt x="11141" y="11958"/>
                    <a:pt x="10458" y="12455"/>
                    <a:pt x="9710" y="12455"/>
                  </a:cubicBezTo>
                  <a:cubicBezTo>
                    <a:pt x="9569" y="12455"/>
                    <a:pt x="9426" y="12438"/>
                    <a:pt x="9284" y="12401"/>
                  </a:cubicBezTo>
                  <a:cubicBezTo>
                    <a:pt x="8383" y="12169"/>
                    <a:pt x="7841" y="11254"/>
                    <a:pt x="8064" y="10353"/>
                  </a:cubicBezTo>
                  <a:cubicBezTo>
                    <a:pt x="8338" y="9260"/>
                    <a:pt x="9061" y="8384"/>
                    <a:pt x="10154" y="7818"/>
                  </a:cubicBezTo>
                  <a:cubicBezTo>
                    <a:pt x="10832" y="7465"/>
                    <a:pt x="10973" y="6556"/>
                    <a:pt x="10434" y="6017"/>
                  </a:cubicBezTo>
                  <a:cubicBezTo>
                    <a:pt x="10219" y="5801"/>
                    <a:pt x="9934" y="5700"/>
                    <a:pt x="9650" y="5700"/>
                  </a:cubicBezTo>
                  <a:cubicBezTo>
                    <a:pt x="9078" y="5700"/>
                    <a:pt x="8507" y="6109"/>
                    <a:pt x="8507" y="6815"/>
                  </a:cubicBezTo>
                  <a:cubicBezTo>
                    <a:pt x="8507" y="7749"/>
                    <a:pt x="7748" y="8507"/>
                    <a:pt x="6812" y="8507"/>
                  </a:cubicBezTo>
                  <a:cubicBezTo>
                    <a:pt x="5875" y="8507"/>
                    <a:pt x="5119" y="7749"/>
                    <a:pt x="5119" y="6815"/>
                  </a:cubicBezTo>
                  <a:cubicBezTo>
                    <a:pt x="5119" y="4388"/>
                    <a:pt x="7028" y="2334"/>
                    <a:pt x="9636" y="2334"/>
                  </a:cubicBezTo>
                  <a:close/>
                  <a:moveTo>
                    <a:pt x="9636" y="13588"/>
                  </a:moveTo>
                  <a:cubicBezTo>
                    <a:pt x="9854" y="13588"/>
                    <a:pt x="10074" y="13630"/>
                    <a:pt x="10284" y="13717"/>
                  </a:cubicBezTo>
                  <a:cubicBezTo>
                    <a:pt x="10916" y="13979"/>
                    <a:pt x="11328" y="14596"/>
                    <a:pt x="11328" y="15283"/>
                  </a:cubicBezTo>
                  <a:cubicBezTo>
                    <a:pt x="11328" y="16219"/>
                    <a:pt x="10570" y="16975"/>
                    <a:pt x="9636" y="16978"/>
                  </a:cubicBezTo>
                  <a:cubicBezTo>
                    <a:pt x="8950" y="16978"/>
                    <a:pt x="8332" y="16562"/>
                    <a:pt x="8070" y="15930"/>
                  </a:cubicBezTo>
                  <a:cubicBezTo>
                    <a:pt x="7808" y="15298"/>
                    <a:pt x="7953" y="14569"/>
                    <a:pt x="8438" y="14084"/>
                  </a:cubicBezTo>
                  <a:cubicBezTo>
                    <a:pt x="8762" y="13760"/>
                    <a:pt x="9195" y="13588"/>
                    <a:pt x="9636" y="13588"/>
                  </a:cubicBezTo>
                  <a:close/>
                  <a:moveTo>
                    <a:pt x="9636" y="1"/>
                  </a:moveTo>
                  <a:cubicBezTo>
                    <a:pt x="4330" y="1"/>
                    <a:pt x="0" y="4331"/>
                    <a:pt x="0" y="9637"/>
                  </a:cubicBezTo>
                  <a:cubicBezTo>
                    <a:pt x="0" y="14945"/>
                    <a:pt x="4330" y="19273"/>
                    <a:pt x="9636" y="19273"/>
                  </a:cubicBezTo>
                  <a:cubicBezTo>
                    <a:pt x="14939" y="19273"/>
                    <a:pt x="19272" y="14945"/>
                    <a:pt x="19272" y="9637"/>
                  </a:cubicBezTo>
                  <a:cubicBezTo>
                    <a:pt x="19272" y="4331"/>
                    <a:pt x="14942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878" name="Google Shape;4015;p48">
            <a:extLst>
              <a:ext uri="{FF2B5EF4-FFF2-40B4-BE49-F238E27FC236}">
                <a16:creationId xmlns:a16="http://schemas.microsoft.com/office/drawing/2014/main" id="{5DF3C782-C8FF-3805-2F12-47D882C0F2C9}"/>
              </a:ext>
            </a:extLst>
          </p:cNvPr>
          <p:cNvGrpSpPr/>
          <p:nvPr/>
        </p:nvGrpSpPr>
        <p:grpSpPr>
          <a:xfrm>
            <a:off x="10866843" y="2690265"/>
            <a:ext cx="425111" cy="425111"/>
            <a:chOff x="1492675" y="4992125"/>
            <a:chExt cx="481825" cy="481825"/>
          </a:xfrm>
          <a:solidFill>
            <a:srgbClr val="054B99"/>
          </a:solidFill>
        </p:grpSpPr>
        <p:sp>
          <p:nvSpPr>
            <p:cNvPr id="4879" name="Google Shape;4016;p48">
              <a:extLst>
                <a:ext uri="{FF2B5EF4-FFF2-40B4-BE49-F238E27FC236}">
                  <a16:creationId xmlns:a16="http://schemas.microsoft.com/office/drawing/2014/main" id="{0978A155-DBFC-A5DA-7574-C087E37EE167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80" name="Google Shape;4017;p48">
              <a:extLst>
                <a:ext uri="{FF2B5EF4-FFF2-40B4-BE49-F238E27FC236}">
                  <a16:creationId xmlns:a16="http://schemas.microsoft.com/office/drawing/2014/main" id="{7DD5DFC6-563A-EFF8-DC3F-D6D74013B9A5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881" name="Google Shape;4018;p48">
            <a:extLst>
              <a:ext uri="{FF2B5EF4-FFF2-40B4-BE49-F238E27FC236}">
                <a16:creationId xmlns:a16="http://schemas.microsoft.com/office/drawing/2014/main" id="{B7048B29-9ECA-1B8D-2265-9632EDAE64A6}"/>
              </a:ext>
            </a:extLst>
          </p:cNvPr>
          <p:cNvGrpSpPr/>
          <p:nvPr/>
        </p:nvGrpSpPr>
        <p:grpSpPr>
          <a:xfrm>
            <a:off x="10866866" y="3209832"/>
            <a:ext cx="425111" cy="425111"/>
            <a:chOff x="2085525" y="4992125"/>
            <a:chExt cx="481825" cy="481825"/>
          </a:xfrm>
          <a:solidFill>
            <a:srgbClr val="054B99"/>
          </a:solidFill>
        </p:grpSpPr>
        <p:sp>
          <p:nvSpPr>
            <p:cNvPr id="4882" name="Google Shape;4019;p48">
              <a:extLst>
                <a:ext uri="{FF2B5EF4-FFF2-40B4-BE49-F238E27FC236}">
                  <a16:creationId xmlns:a16="http://schemas.microsoft.com/office/drawing/2014/main" id="{B4137797-27A9-11DC-54E8-ADE9E74CC0DF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83" name="Google Shape;4020;p48">
              <a:extLst>
                <a:ext uri="{FF2B5EF4-FFF2-40B4-BE49-F238E27FC236}">
                  <a16:creationId xmlns:a16="http://schemas.microsoft.com/office/drawing/2014/main" id="{7AD6F8EA-4DF8-CBED-9BCE-04C636D88EDD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884" name="Google Shape;4021;p48">
            <a:extLst>
              <a:ext uri="{FF2B5EF4-FFF2-40B4-BE49-F238E27FC236}">
                <a16:creationId xmlns:a16="http://schemas.microsoft.com/office/drawing/2014/main" id="{2BAD4BC0-1581-6E93-9D97-E78E3667A7E4}"/>
              </a:ext>
            </a:extLst>
          </p:cNvPr>
          <p:cNvGrpSpPr/>
          <p:nvPr/>
        </p:nvGrpSpPr>
        <p:grpSpPr>
          <a:xfrm>
            <a:off x="11398498" y="2158815"/>
            <a:ext cx="425111" cy="425111"/>
            <a:chOff x="2678350" y="4992125"/>
            <a:chExt cx="481825" cy="481825"/>
          </a:xfrm>
          <a:solidFill>
            <a:srgbClr val="054B99"/>
          </a:solidFill>
        </p:grpSpPr>
        <p:sp>
          <p:nvSpPr>
            <p:cNvPr id="4885" name="Google Shape;4022;p48">
              <a:extLst>
                <a:ext uri="{FF2B5EF4-FFF2-40B4-BE49-F238E27FC236}">
                  <a16:creationId xmlns:a16="http://schemas.microsoft.com/office/drawing/2014/main" id="{A8214D59-A936-ED6B-3306-E6820977B764}"/>
                </a:ext>
              </a:extLst>
            </p:cNvPr>
            <p:cNvSpPr/>
            <p:nvPr/>
          </p:nvSpPr>
          <p:spPr>
            <a:xfrm>
              <a:off x="2975725" y="5079150"/>
              <a:ext cx="56475" cy="309125"/>
            </a:xfrm>
            <a:custGeom>
              <a:avLst/>
              <a:gdLst/>
              <a:ahLst/>
              <a:cxnLst/>
              <a:rect l="l" t="t" r="r" b="b"/>
              <a:pathLst>
                <a:path w="2259" h="12365" extrusionOk="0">
                  <a:moveTo>
                    <a:pt x="2259" y="1"/>
                  </a:moveTo>
                  <a:cubicBezTo>
                    <a:pt x="943" y="272"/>
                    <a:pt x="0" y="1428"/>
                    <a:pt x="0" y="2768"/>
                  </a:cubicBezTo>
                  <a:lnTo>
                    <a:pt x="0" y="6722"/>
                  </a:lnTo>
                  <a:lnTo>
                    <a:pt x="563" y="6722"/>
                  </a:lnTo>
                  <a:cubicBezTo>
                    <a:pt x="877" y="6722"/>
                    <a:pt x="1130" y="6972"/>
                    <a:pt x="1130" y="7285"/>
                  </a:cubicBezTo>
                  <a:lnTo>
                    <a:pt x="1130" y="11802"/>
                  </a:lnTo>
                  <a:cubicBezTo>
                    <a:pt x="1130" y="12115"/>
                    <a:pt x="1379" y="12365"/>
                    <a:pt x="1693" y="12365"/>
                  </a:cubicBezTo>
                  <a:cubicBezTo>
                    <a:pt x="2006" y="12365"/>
                    <a:pt x="2259" y="12115"/>
                    <a:pt x="2259" y="11802"/>
                  </a:cubicBezTo>
                  <a:lnTo>
                    <a:pt x="225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86" name="Google Shape;4023;p48">
              <a:extLst>
                <a:ext uri="{FF2B5EF4-FFF2-40B4-BE49-F238E27FC236}">
                  <a16:creationId xmlns:a16="http://schemas.microsoft.com/office/drawing/2014/main" id="{2E0E0784-F165-5845-7379-F0952F47E6EF}"/>
                </a:ext>
              </a:extLst>
            </p:cNvPr>
            <p:cNvSpPr/>
            <p:nvPr/>
          </p:nvSpPr>
          <p:spPr>
            <a:xfrm>
              <a:off x="2806350" y="5162500"/>
              <a:ext cx="84700" cy="225775"/>
            </a:xfrm>
            <a:custGeom>
              <a:avLst/>
              <a:gdLst/>
              <a:ahLst/>
              <a:cxnLst/>
              <a:rect l="l" t="t" r="r" b="b"/>
              <a:pathLst>
                <a:path w="3388" h="9031" extrusionOk="0">
                  <a:moveTo>
                    <a:pt x="0" y="0"/>
                  </a:moveTo>
                  <a:lnTo>
                    <a:pt x="0" y="563"/>
                  </a:lnTo>
                  <a:cubicBezTo>
                    <a:pt x="0" y="876"/>
                    <a:pt x="250" y="1129"/>
                    <a:pt x="563" y="1129"/>
                  </a:cubicBezTo>
                  <a:cubicBezTo>
                    <a:pt x="876" y="1129"/>
                    <a:pt x="1129" y="1379"/>
                    <a:pt x="1129" y="1692"/>
                  </a:cubicBezTo>
                  <a:lnTo>
                    <a:pt x="1129" y="8468"/>
                  </a:lnTo>
                  <a:cubicBezTo>
                    <a:pt x="1129" y="8781"/>
                    <a:pt x="1379" y="9031"/>
                    <a:pt x="1692" y="9031"/>
                  </a:cubicBezTo>
                  <a:cubicBezTo>
                    <a:pt x="2006" y="9031"/>
                    <a:pt x="2258" y="8781"/>
                    <a:pt x="2258" y="8468"/>
                  </a:cubicBezTo>
                  <a:lnTo>
                    <a:pt x="2258" y="1692"/>
                  </a:lnTo>
                  <a:cubicBezTo>
                    <a:pt x="2258" y="1379"/>
                    <a:pt x="2508" y="1129"/>
                    <a:pt x="2822" y="1129"/>
                  </a:cubicBezTo>
                  <a:cubicBezTo>
                    <a:pt x="3135" y="1129"/>
                    <a:pt x="3388" y="876"/>
                    <a:pt x="3388" y="563"/>
                  </a:cubicBezTo>
                  <a:lnTo>
                    <a:pt x="338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87" name="Google Shape;4024;p48">
              <a:extLst>
                <a:ext uri="{FF2B5EF4-FFF2-40B4-BE49-F238E27FC236}">
                  <a16:creationId xmlns:a16="http://schemas.microsoft.com/office/drawing/2014/main" id="{132B1599-B1D2-304A-A695-931F59A0CCE1}"/>
                </a:ext>
              </a:extLst>
            </p:cNvPr>
            <p:cNvSpPr/>
            <p:nvPr/>
          </p:nvSpPr>
          <p:spPr>
            <a:xfrm>
              <a:off x="2678350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071" y="2298"/>
                  </a:moveTo>
                  <a:cubicBezTo>
                    <a:pt x="9384" y="2298"/>
                    <a:pt x="9637" y="2548"/>
                    <a:pt x="9637" y="2861"/>
                  </a:cubicBezTo>
                  <a:lnTo>
                    <a:pt x="9637" y="6249"/>
                  </a:lnTo>
                  <a:lnTo>
                    <a:pt x="9637" y="7378"/>
                  </a:lnTo>
                  <a:cubicBezTo>
                    <a:pt x="9634" y="8095"/>
                    <a:pt x="9182" y="8736"/>
                    <a:pt x="8508" y="8977"/>
                  </a:cubicBezTo>
                  <a:lnTo>
                    <a:pt x="8508" y="15283"/>
                  </a:lnTo>
                  <a:cubicBezTo>
                    <a:pt x="8508" y="16219"/>
                    <a:pt x="7749" y="16975"/>
                    <a:pt x="6812" y="16975"/>
                  </a:cubicBezTo>
                  <a:cubicBezTo>
                    <a:pt x="5876" y="16975"/>
                    <a:pt x="5120" y="16219"/>
                    <a:pt x="5120" y="15283"/>
                  </a:cubicBezTo>
                  <a:lnTo>
                    <a:pt x="5120" y="8977"/>
                  </a:lnTo>
                  <a:cubicBezTo>
                    <a:pt x="4443" y="8736"/>
                    <a:pt x="3991" y="8095"/>
                    <a:pt x="3991" y="7378"/>
                  </a:cubicBezTo>
                  <a:lnTo>
                    <a:pt x="3991" y="2861"/>
                  </a:lnTo>
                  <a:cubicBezTo>
                    <a:pt x="3991" y="2548"/>
                    <a:pt x="4241" y="2298"/>
                    <a:pt x="4554" y="2298"/>
                  </a:cubicBezTo>
                  <a:cubicBezTo>
                    <a:pt x="4867" y="2298"/>
                    <a:pt x="5120" y="2548"/>
                    <a:pt x="5120" y="2861"/>
                  </a:cubicBezTo>
                  <a:lnTo>
                    <a:pt x="5120" y="5686"/>
                  </a:lnTo>
                  <a:lnTo>
                    <a:pt x="6249" y="5686"/>
                  </a:lnTo>
                  <a:lnTo>
                    <a:pt x="6249" y="2861"/>
                  </a:lnTo>
                  <a:cubicBezTo>
                    <a:pt x="6249" y="2548"/>
                    <a:pt x="6499" y="2298"/>
                    <a:pt x="6812" y="2298"/>
                  </a:cubicBezTo>
                  <a:cubicBezTo>
                    <a:pt x="7126" y="2298"/>
                    <a:pt x="7378" y="2548"/>
                    <a:pt x="7378" y="2861"/>
                  </a:cubicBezTo>
                  <a:lnTo>
                    <a:pt x="7378" y="5686"/>
                  </a:lnTo>
                  <a:lnTo>
                    <a:pt x="8508" y="5686"/>
                  </a:lnTo>
                  <a:lnTo>
                    <a:pt x="8508" y="2861"/>
                  </a:lnTo>
                  <a:cubicBezTo>
                    <a:pt x="8508" y="2548"/>
                    <a:pt x="8758" y="2298"/>
                    <a:pt x="9071" y="2298"/>
                  </a:cubicBezTo>
                  <a:close/>
                  <a:moveTo>
                    <a:pt x="14717" y="2298"/>
                  </a:moveTo>
                  <a:cubicBezTo>
                    <a:pt x="15030" y="2298"/>
                    <a:pt x="15283" y="2548"/>
                    <a:pt x="15283" y="2861"/>
                  </a:cubicBezTo>
                  <a:lnTo>
                    <a:pt x="15283" y="15283"/>
                  </a:lnTo>
                  <a:cubicBezTo>
                    <a:pt x="15283" y="16219"/>
                    <a:pt x="14524" y="16975"/>
                    <a:pt x="13588" y="16975"/>
                  </a:cubicBezTo>
                  <a:cubicBezTo>
                    <a:pt x="12651" y="16975"/>
                    <a:pt x="11895" y="16219"/>
                    <a:pt x="11895" y="15283"/>
                  </a:cubicBezTo>
                  <a:lnTo>
                    <a:pt x="11895" y="11332"/>
                  </a:lnTo>
                  <a:lnTo>
                    <a:pt x="11329" y="11332"/>
                  </a:lnTo>
                  <a:cubicBezTo>
                    <a:pt x="11016" y="11332"/>
                    <a:pt x="10766" y="11079"/>
                    <a:pt x="10766" y="10766"/>
                  </a:cubicBezTo>
                  <a:lnTo>
                    <a:pt x="10766" y="6249"/>
                  </a:lnTo>
                  <a:cubicBezTo>
                    <a:pt x="10766" y="4066"/>
                    <a:pt x="12534" y="2298"/>
                    <a:pt x="14717" y="2298"/>
                  </a:cubicBezTo>
                  <a:close/>
                  <a:moveTo>
                    <a:pt x="1693" y="1"/>
                  </a:moveTo>
                  <a:cubicBezTo>
                    <a:pt x="757" y="1"/>
                    <a:pt x="1" y="759"/>
                    <a:pt x="1" y="1696"/>
                  </a:cubicBezTo>
                  <a:lnTo>
                    <a:pt x="1" y="17580"/>
                  </a:lnTo>
                  <a:cubicBezTo>
                    <a:pt x="1" y="18514"/>
                    <a:pt x="757" y="19273"/>
                    <a:pt x="1693" y="19273"/>
                  </a:cubicBezTo>
                  <a:lnTo>
                    <a:pt x="17578" y="19273"/>
                  </a:lnTo>
                  <a:cubicBezTo>
                    <a:pt x="18514" y="19273"/>
                    <a:pt x="19270" y="18514"/>
                    <a:pt x="19273" y="17580"/>
                  </a:cubicBezTo>
                  <a:lnTo>
                    <a:pt x="19273" y="1696"/>
                  </a:lnTo>
                  <a:cubicBezTo>
                    <a:pt x="19270" y="759"/>
                    <a:pt x="18514" y="1"/>
                    <a:pt x="175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888" name="Google Shape;4025;p48">
            <a:extLst>
              <a:ext uri="{FF2B5EF4-FFF2-40B4-BE49-F238E27FC236}">
                <a16:creationId xmlns:a16="http://schemas.microsoft.com/office/drawing/2014/main" id="{C0A3FD8A-2092-9E35-7A84-6B87526FBA97}"/>
              </a:ext>
            </a:extLst>
          </p:cNvPr>
          <p:cNvGrpSpPr/>
          <p:nvPr/>
        </p:nvGrpSpPr>
        <p:grpSpPr>
          <a:xfrm>
            <a:off x="10866910" y="3727225"/>
            <a:ext cx="425111" cy="425111"/>
            <a:chOff x="3271200" y="4992125"/>
            <a:chExt cx="481825" cy="481825"/>
          </a:xfrm>
          <a:solidFill>
            <a:srgbClr val="054B99"/>
          </a:solidFill>
        </p:grpSpPr>
        <p:sp>
          <p:nvSpPr>
            <p:cNvPr id="4889" name="Google Shape;4026;p48">
              <a:extLst>
                <a:ext uri="{FF2B5EF4-FFF2-40B4-BE49-F238E27FC236}">
                  <a16:creationId xmlns:a16="http://schemas.microsoft.com/office/drawing/2014/main" id="{633A2F4B-EC5F-AADB-5B05-7B81CA38554C}"/>
                </a:ext>
              </a:extLst>
            </p:cNvPr>
            <p:cNvSpPr/>
            <p:nvPr/>
          </p:nvSpPr>
          <p:spPr>
            <a:xfrm>
              <a:off x="3497950" y="5106025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90" name="Google Shape;4027;p48">
              <a:extLst>
                <a:ext uri="{FF2B5EF4-FFF2-40B4-BE49-F238E27FC236}">
                  <a16:creationId xmlns:a16="http://schemas.microsoft.com/office/drawing/2014/main" id="{2C413F93-952E-9D83-C877-60F51F4C54F7}"/>
                </a:ext>
              </a:extLst>
            </p:cNvPr>
            <p:cNvSpPr/>
            <p:nvPr/>
          </p:nvSpPr>
          <p:spPr>
            <a:xfrm>
              <a:off x="3497950" y="5218950"/>
              <a:ext cx="28250" cy="141175"/>
            </a:xfrm>
            <a:custGeom>
              <a:avLst/>
              <a:gdLst/>
              <a:ahLst/>
              <a:cxnLst/>
              <a:rect l="l" t="t" r="r" b="b"/>
              <a:pathLst>
                <a:path w="1130" h="5647" extrusionOk="0">
                  <a:moveTo>
                    <a:pt x="0" y="0"/>
                  </a:moveTo>
                  <a:lnTo>
                    <a:pt x="0" y="5647"/>
                  </a:lnTo>
                  <a:lnTo>
                    <a:pt x="1130" y="5647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91" name="Google Shape;4028;p48">
              <a:extLst>
                <a:ext uri="{FF2B5EF4-FFF2-40B4-BE49-F238E27FC236}">
                  <a16:creationId xmlns:a16="http://schemas.microsoft.com/office/drawing/2014/main" id="{94A49836-6CD4-4040-1FC2-CB545E3D3D1B}"/>
                </a:ext>
              </a:extLst>
            </p:cNvPr>
            <p:cNvSpPr/>
            <p:nvPr/>
          </p:nvSpPr>
          <p:spPr>
            <a:xfrm>
              <a:off x="3271200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36" y="3427"/>
                  </a:moveTo>
                  <a:cubicBezTo>
                    <a:pt x="10320" y="3427"/>
                    <a:pt x="10937" y="3840"/>
                    <a:pt x="11199" y="4472"/>
                  </a:cubicBezTo>
                  <a:cubicBezTo>
                    <a:pt x="11461" y="5105"/>
                    <a:pt x="11317" y="5833"/>
                    <a:pt x="10832" y="6318"/>
                  </a:cubicBezTo>
                  <a:cubicBezTo>
                    <a:pt x="10508" y="6642"/>
                    <a:pt x="10074" y="6814"/>
                    <a:pt x="9634" y="6814"/>
                  </a:cubicBezTo>
                  <a:cubicBezTo>
                    <a:pt x="9415" y="6814"/>
                    <a:pt x="9195" y="6772"/>
                    <a:pt x="8986" y="6686"/>
                  </a:cubicBezTo>
                  <a:cubicBezTo>
                    <a:pt x="8354" y="6424"/>
                    <a:pt x="7941" y="5806"/>
                    <a:pt x="7941" y="5120"/>
                  </a:cubicBezTo>
                  <a:cubicBezTo>
                    <a:pt x="7941" y="4183"/>
                    <a:pt x="8700" y="3427"/>
                    <a:pt x="9636" y="3427"/>
                  </a:cubicBezTo>
                  <a:close/>
                  <a:moveTo>
                    <a:pt x="10766" y="7944"/>
                  </a:moveTo>
                  <a:cubicBezTo>
                    <a:pt x="11076" y="7944"/>
                    <a:pt x="11329" y="8194"/>
                    <a:pt x="11329" y="8507"/>
                  </a:cubicBezTo>
                  <a:lnTo>
                    <a:pt x="11329" y="14720"/>
                  </a:lnTo>
                  <a:lnTo>
                    <a:pt x="11895" y="14720"/>
                  </a:lnTo>
                  <a:cubicBezTo>
                    <a:pt x="12205" y="14720"/>
                    <a:pt x="12458" y="14969"/>
                    <a:pt x="12458" y="15283"/>
                  </a:cubicBezTo>
                  <a:cubicBezTo>
                    <a:pt x="12458" y="15596"/>
                    <a:pt x="12205" y="15849"/>
                    <a:pt x="11895" y="15849"/>
                  </a:cubicBezTo>
                  <a:lnTo>
                    <a:pt x="7378" y="15849"/>
                  </a:lnTo>
                  <a:cubicBezTo>
                    <a:pt x="7065" y="15849"/>
                    <a:pt x="6812" y="15596"/>
                    <a:pt x="6812" y="15283"/>
                  </a:cubicBezTo>
                  <a:cubicBezTo>
                    <a:pt x="6812" y="14969"/>
                    <a:pt x="7065" y="14720"/>
                    <a:pt x="7378" y="14720"/>
                  </a:cubicBezTo>
                  <a:lnTo>
                    <a:pt x="7941" y="14720"/>
                  </a:lnTo>
                  <a:lnTo>
                    <a:pt x="7941" y="9073"/>
                  </a:lnTo>
                  <a:lnTo>
                    <a:pt x="7378" y="9073"/>
                  </a:lnTo>
                  <a:cubicBezTo>
                    <a:pt x="7065" y="9073"/>
                    <a:pt x="6812" y="8821"/>
                    <a:pt x="6812" y="8507"/>
                  </a:cubicBezTo>
                  <a:cubicBezTo>
                    <a:pt x="6812" y="8194"/>
                    <a:pt x="7065" y="7944"/>
                    <a:pt x="7378" y="7944"/>
                  </a:cubicBezTo>
                  <a:close/>
                  <a:moveTo>
                    <a:pt x="1693" y="1"/>
                  </a:moveTo>
                  <a:cubicBezTo>
                    <a:pt x="756" y="1"/>
                    <a:pt x="0" y="759"/>
                    <a:pt x="0" y="1696"/>
                  </a:cubicBezTo>
                  <a:lnTo>
                    <a:pt x="0" y="17580"/>
                  </a:lnTo>
                  <a:cubicBezTo>
                    <a:pt x="0" y="18514"/>
                    <a:pt x="756" y="19273"/>
                    <a:pt x="1693" y="19273"/>
                  </a:cubicBezTo>
                  <a:lnTo>
                    <a:pt x="17577" y="19273"/>
                  </a:lnTo>
                  <a:cubicBezTo>
                    <a:pt x="18514" y="19273"/>
                    <a:pt x="19269" y="18514"/>
                    <a:pt x="19272" y="17580"/>
                  </a:cubicBezTo>
                  <a:lnTo>
                    <a:pt x="19272" y="1696"/>
                  </a:lnTo>
                  <a:cubicBezTo>
                    <a:pt x="19269" y="759"/>
                    <a:pt x="18514" y="1"/>
                    <a:pt x="17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892" name="Google Shape;4029;p48">
            <a:extLst>
              <a:ext uri="{FF2B5EF4-FFF2-40B4-BE49-F238E27FC236}">
                <a16:creationId xmlns:a16="http://schemas.microsoft.com/office/drawing/2014/main" id="{D9FD4E85-A273-7FEF-FDEA-5F91452295B3}"/>
              </a:ext>
            </a:extLst>
          </p:cNvPr>
          <p:cNvGrpSpPr/>
          <p:nvPr/>
        </p:nvGrpSpPr>
        <p:grpSpPr>
          <a:xfrm>
            <a:off x="11398443" y="2691557"/>
            <a:ext cx="425310" cy="422529"/>
            <a:chOff x="3863900" y="4993625"/>
            <a:chExt cx="482050" cy="478900"/>
          </a:xfrm>
          <a:solidFill>
            <a:srgbClr val="054B99"/>
          </a:solidFill>
        </p:grpSpPr>
        <p:sp>
          <p:nvSpPr>
            <p:cNvPr id="4893" name="Google Shape;4030;p48">
              <a:extLst>
                <a:ext uri="{FF2B5EF4-FFF2-40B4-BE49-F238E27FC236}">
                  <a16:creationId xmlns:a16="http://schemas.microsoft.com/office/drawing/2014/main" id="{14034FBB-1E8B-79F9-A0D0-B92C7FA21BE1}"/>
                </a:ext>
              </a:extLst>
            </p:cNvPr>
            <p:cNvSpPr/>
            <p:nvPr/>
          </p:nvSpPr>
          <p:spPr>
            <a:xfrm>
              <a:off x="3877525" y="5058825"/>
              <a:ext cx="315450" cy="164750"/>
            </a:xfrm>
            <a:custGeom>
              <a:avLst/>
              <a:gdLst/>
              <a:ahLst/>
              <a:cxnLst/>
              <a:rect l="l" t="t" r="r" b="b"/>
              <a:pathLst>
                <a:path w="12618" h="6590" extrusionOk="0">
                  <a:moveTo>
                    <a:pt x="3647" y="1"/>
                  </a:moveTo>
                  <a:lnTo>
                    <a:pt x="169" y="1846"/>
                  </a:lnTo>
                  <a:cubicBezTo>
                    <a:pt x="109" y="1877"/>
                    <a:pt x="51" y="1913"/>
                    <a:pt x="0" y="1952"/>
                  </a:cubicBezTo>
                  <a:lnTo>
                    <a:pt x="8892" y="6589"/>
                  </a:lnTo>
                  <a:lnTo>
                    <a:pt x="12617" y="4746"/>
                  </a:lnTo>
                  <a:lnTo>
                    <a:pt x="364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94" name="Google Shape;4031;p48">
              <a:extLst>
                <a:ext uri="{FF2B5EF4-FFF2-40B4-BE49-F238E27FC236}">
                  <a16:creationId xmlns:a16="http://schemas.microsoft.com/office/drawing/2014/main" id="{292D167D-1FB2-78B9-D613-74E0206FEEB2}"/>
                </a:ext>
              </a:extLst>
            </p:cNvPr>
            <p:cNvSpPr/>
            <p:nvPr/>
          </p:nvSpPr>
          <p:spPr>
            <a:xfrm>
              <a:off x="4113750" y="5133350"/>
              <a:ext cx="232200" cy="339175"/>
            </a:xfrm>
            <a:custGeom>
              <a:avLst/>
              <a:gdLst/>
              <a:ahLst/>
              <a:cxnLst/>
              <a:rect l="l" t="t" r="r" b="b"/>
              <a:pathLst>
                <a:path w="9288" h="13567" extrusionOk="0">
                  <a:moveTo>
                    <a:pt x="9284" y="1"/>
                  </a:moveTo>
                  <a:lnTo>
                    <a:pt x="4836" y="2202"/>
                  </a:lnTo>
                  <a:lnTo>
                    <a:pt x="4836" y="4680"/>
                  </a:lnTo>
                  <a:cubicBezTo>
                    <a:pt x="4836" y="4993"/>
                    <a:pt x="4584" y="5246"/>
                    <a:pt x="4270" y="5246"/>
                  </a:cubicBezTo>
                  <a:cubicBezTo>
                    <a:pt x="3957" y="5246"/>
                    <a:pt x="3707" y="4993"/>
                    <a:pt x="3707" y="4680"/>
                  </a:cubicBezTo>
                  <a:lnTo>
                    <a:pt x="3707" y="2762"/>
                  </a:lnTo>
                  <a:lnTo>
                    <a:pt x="0" y="4593"/>
                  </a:lnTo>
                  <a:lnTo>
                    <a:pt x="0" y="13566"/>
                  </a:lnTo>
                  <a:cubicBezTo>
                    <a:pt x="12" y="13560"/>
                    <a:pt x="24" y="13557"/>
                    <a:pt x="37" y="13551"/>
                  </a:cubicBezTo>
                  <a:lnTo>
                    <a:pt x="8552" y="9236"/>
                  </a:lnTo>
                  <a:cubicBezTo>
                    <a:pt x="9004" y="9010"/>
                    <a:pt x="9287" y="8550"/>
                    <a:pt x="9287" y="8047"/>
                  </a:cubicBezTo>
                  <a:lnTo>
                    <a:pt x="9287" y="52"/>
                  </a:lnTo>
                  <a:cubicBezTo>
                    <a:pt x="9287" y="34"/>
                    <a:pt x="9287" y="19"/>
                    <a:pt x="92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95" name="Google Shape;4032;p48">
              <a:extLst>
                <a:ext uri="{FF2B5EF4-FFF2-40B4-BE49-F238E27FC236}">
                  <a16:creationId xmlns:a16="http://schemas.microsoft.com/office/drawing/2014/main" id="{EE74F67A-6E17-987C-4145-7812BB49F37D}"/>
                </a:ext>
              </a:extLst>
            </p:cNvPr>
            <p:cNvSpPr/>
            <p:nvPr/>
          </p:nvSpPr>
          <p:spPr>
            <a:xfrm>
              <a:off x="3998800" y="4993625"/>
              <a:ext cx="334125" cy="168500"/>
            </a:xfrm>
            <a:custGeom>
              <a:avLst/>
              <a:gdLst/>
              <a:ahLst/>
              <a:cxnLst/>
              <a:rect l="l" t="t" r="r" b="b"/>
              <a:pathLst>
                <a:path w="13365" h="6740" extrusionOk="0">
                  <a:moveTo>
                    <a:pt x="4045" y="1"/>
                  </a:moveTo>
                  <a:cubicBezTo>
                    <a:pt x="3833" y="1"/>
                    <a:pt x="3623" y="51"/>
                    <a:pt x="3430" y="151"/>
                  </a:cubicBezTo>
                  <a:lnTo>
                    <a:pt x="0" y="1970"/>
                  </a:lnTo>
                  <a:lnTo>
                    <a:pt x="9013" y="6740"/>
                  </a:lnTo>
                  <a:lnTo>
                    <a:pt x="13364" y="4587"/>
                  </a:lnTo>
                  <a:cubicBezTo>
                    <a:pt x="13298" y="4536"/>
                    <a:pt x="13226" y="4491"/>
                    <a:pt x="13150" y="4454"/>
                  </a:cubicBezTo>
                  <a:lnTo>
                    <a:pt x="4638" y="139"/>
                  </a:lnTo>
                  <a:lnTo>
                    <a:pt x="4635" y="139"/>
                  </a:lnTo>
                  <a:cubicBezTo>
                    <a:pt x="4448" y="47"/>
                    <a:pt x="4246" y="1"/>
                    <a:pt x="40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96" name="Google Shape;4033;p48">
              <a:extLst>
                <a:ext uri="{FF2B5EF4-FFF2-40B4-BE49-F238E27FC236}">
                  <a16:creationId xmlns:a16="http://schemas.microsoft.com/office/drawing/2014/main" id="{82D48177-D026-91DE-9F8E-935E58121B9E}"/>
                </a:ext>
              </a:extLst>
            </p:cNvPr>
            <p:cNvSpPr/>
            <p:nvPr/>
          </p:nvSpPr>
          <p:spPr>
            <a:xfrm>
              <a:off x="3863900" y="5132450"/>
              <a:ext cx="221650" cy="339925"/>
            </a:xfrm>
            <a:custGeom>
              <a:avLst/>
              <a:gdLst/>
              <a:ahLst/>
              <a:cxnLst/>
              <a:rect l="l" t="t" r="r" b="b"/>
              <a:pathLst>
                <a:path w="8866" h="13597" extrusionOk="0">
                  <a:moveTo>
                    <a:pt x="6" y="1"/>
                  </a:moveTo>
                  <a:cubicBezTo>
                    <a:pt x="3" y="25"/>
                    <a:pt x="0" y="52"/>
                    <a:pt x="0" y="76"/>
                  </a:cubicBezTo>
                  <a:lnTo>
                    <a:pt x="0" y="8095"/>
                  </a:lnTo>
                  <a:cubicBezTo>
                    <a:pt x="0" y="8589"/>
                    <a:pt x="274" y="9043"/>
                    <a:pt x="714" y="9269"/>
                  </a:cubicBezTo>
                  <a:lnTo>
                    <a:pt x="8820" y="13572"/>
                  </a:lnTo>
                  <a:lnTo>
                    <a:pt x="8826" y="13575"/>
                  </a:lnTo>
                  <a:lnTo>
                    <a:pt x="8865" y="13596"/>
                  </a:lnTo>
                  <a:lnTo>
                    <a:pt x="8865" y="4620"/>
                  </a:lnTo>
                  <a:lnTo>
                    <a:pt x="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897" name="Google Shape;4034;p48">
            <a:extLst>
              <a:ext uri="{FF2B5EF4-FFF2-40B4-BE49-F238E27FC236}">
                <a16:creationId xmlns:a16="http://schemas.microsoft.com/office/drawing/2014/main" id="{1E2B87EE-AE25-DA9D-3FA0-E3E1E8362B91}"/>
              </a:ext>
            </a:extLst>
          </p:cNvPr>
          <p:cNvGrpSpPr/>
          <p:nvPr/>
        </p:nvGrpSpPr>
        <p:grpSpPr>
          <a:xfrm>
            <a:off x="11398465" y="3211122"/>
            <a:ext cx="425310" cy="422529"/>
            <a:chOff x="4456725" y="4993625"/>
            <a:chExt cx="482050" cy="478900"/>
          </a:xfrm>
          <a:solidFill>
            <a:srgbClr val="054B99"/>
          </a:solidFill>
        </p:grpSpPr>
        <p:sp>
          <p:nvSpPr>
            <p:cNvPr id="4898" name="Google Shape;4035;p48">
              <a:extLst>
                <a:ext uri="{FF2B5EF4-FFF2-40B4-BE49-F238E27FC236}">
                  <a16:creationId xmlns:a16="http://schemas.microsoft.com/office/drawing/2014/main" id="{165DC7E7-DB1A-D2D4-5F8D-9843D47C0D13}"/>
                </a:ext>
              </a:extLst>
            </p:cNvPr>
            <p:cNvSpPr/>
            <p:nvPr/>
          </p:nvSpPr>
          <p:spPr>
            <a:xfrm>
              <a:off x="4470350" y="5058825"/>
              <a:ext cx="315450" cy="164750"/>
            </a:xfrm>
            <a:custGeom>
              <a:avLst/>
              <a:gdLst/>
              <a:ahLst/>
              <a:cxnLst/>
              <a:rect l="l" t="t" r="r" b="b"/>
              <a:pathLst>
                <a:path w="12618" h="6590" extrusionOk="0">
                  <a:moveTo>
                    <a:pt x="3647" y="1"/>
                  </a:moveTo>
                  <a:lnTo>
                    <a:pt x="169" y="1846"/>
                  </a:lnTo>
                  <a:cubicBezTo>
                    <a:pt x="109" y="1877"/>
                    <a:pt x="52" y="1913"/>
                    <a:pt x="1" y="1952"/>
                  </a:cubicBezTo>
                  <a:lnTo>
                    <a:pt x="8893" y="6589"/>
                  </a:lnTo>
                  <a:lnTo>
                    <a:pt x="12618" y="4746"/>
                  </a:lnTo>
                  <a:lnTo>
                    <a:pt x="364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99" name="Google Shape;4036;p48">
              <a:extLst>
                <a:ext uri="{FF2B5EF4-FFF2-40B4-BE49-F238E27FC236}">
                  <a16:creationId xmlns:a16="http://schemas.microsoft.com/office/drawing/2014/main" id="{79D6BD99-C63E-38D7-F75B-3AE1E91E7D08}"/>
                </a:ext>
              </a:extLst>
            </p:cNvPr>
            <p:cNvSpPr/>
            <p:nvPr/>
          </p:nvSpPr>
          <p:spPr>
            <a:xfrm>
              <a:off x="4706575" y="5133350"/>
              <a:ext cx="232200" cy="339175"/>
            </a:xfrm>
            <a:custGeom>
              <a:avLst/>
              <a:gdLst/>
              <a:ahLst/>
              <a:cxnLst/>
              <a:rect l="l" t="t" r="r" b="b"/>
              <a:pathLst>
                <a:path w="9288" h="13567" extrusionOk="0">
                  <a:moveTo>
                    <a:pt x="9285" y="1"/>
                  </a:moveTo>
                  <a:lnTo>
                    <a:pt x="4837" y="2202"/>
                  </a:lnTo>
                  <a:lnTo>
                    <a:pt x="4837" y="4680"/>
                  </a:lnTo>
                  <a:cubicBezTo>
                    <a:pt x="4837" y="4993"/>
                    <a:pt x="4584" y="5246"/>
                    <a:pt x="4271" y="5246"/>
                  </a:cubicBezTo>
                  <a:cubicBezTo>
                    <a:pt x="3958" y="5246"/>
                    <a:pt x="3708" y="4993"/>
                    <a:pt x="3708" y="4680"/>
                  </a:cubicBezTo>
                  <a:lnTo>
                    <a:pt x="3708" y="2762"/>
                  </a:lnTo>
                  <a:lnTo>
                    <a:pt x="1" y="4593"/>
                  </a:lnTo>
                  <a:lnTo>
                    <a:pt x="1" y="13566"/>
                  </a:lnTo>
                  <a:cubicBezTo>
                    <a:pt x="13" y="13560"/>
                    <a:pt x="25" y="13557"/>
                    <a:pt x="37" y="13551"/>
                  </a:cubicBezTo>
                  <a:lnTo>
                    <a:pt x="8553" y="9236"/>
                  </a:lnTo>
                  <a:cubicBezTo>
                    <a:pt x="9005" y="9010"/>
                    <a:pt x="9288" y="8550"/>
                    <a:pt x="9288" y="8047"/>
                  </a:cubicBezTo>
                  <a:lnTo>
                    <a:pt x="9288" y="52"/>
                  </a:lnTo>
                  <a:cubicBezTo>
                    <a:pt x="9288" y="34"/>
                    <a:pt x="9288" y="19"/>
                    <a:pt x="92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00" name="Google Shape;4037;p48">
              <a:extLst>
                <a:ext uri="{FF2B5EF4-FFF2-40B4-BE49-F238E27FC236}">
                  <a16:creationId xmlns:a16="http://schemas.microsoft.com/office/drawing/2014/main" id="{1D97917C-42AF-8A24-8557-EB64663C3A15}"/>
                </a:ext>
              </a:extLst>
            </p:cNvPr>
            <p:cNvSpPr/>
            <p:nvPr/>
          </p:nvSpPr>
          <p:spPr>
            <a:xfrm>
              <a:off x="4591625" y="4993625"/>
              <a:ext cx="334125" cy="168500"/>
            </a:xfrm>
            <a:custGeom>
              <a:avLst/>
              <a:gdLst/>
              <a:ahLst/>
              <a:cxnLst/>
              <a:rect l="l" t="t" r="r" b="b"/>
              <a:pathLst>
                <a:path w="13365" h="6740" extrusionOk="0">
                  <a:moveTo>
                    <a:pt x="4045" y="1"/>
                  </a:moveTo>
                  <a:cubicBezTo>
                    <a:pt x="3834" y="1"/>
                    <a:pt x="3623" y="51"/>
                    <a:pt x="3431" y="151"/>
                  </a:cubicBezTo>
                  <a:lnTo>
                    <a:pt x="1" y="1970"/>
                  </a:lnTo>
                  <a:lnTo>
                    <a:pt x="9013" y="6740"/>
                  </a:lnTo>
                  <a:lnTo>
                    <a:pt x="13365" y="4587"/>
                  </a:lnTo>
                  <a:cubicBezTo>
                    <a:pt x="13298" y="4536"/>
                    <a:pt x="13226" y="4491"/>
                    <a:pt x="13151" y="4454"/>
                  </a:cubicBezTo>
                  <a:lnTo>
                    <a:pt x="4638" y="139"/>
                  </a:lnTo>
                  <a:lnTo>
                    <a:pt x="4635" y="139"/>
                  </a:lnTo>
                  <a:cubicBezTo>
                    <a:pt x="4448" y="47"/>
                    <a:pt x="4247" y="1"/>
                    <a:pt x="40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01" name="Google Shape;4038;p48">
              <a:extLst>
                <a:ext uri="{FF2B5EF4-FFF2-40B4-BE49-F238E27FC236}">
                  <a16:creationId xmlns:a16="http://schemas.microsoft.com/office/drawing/2014/main" id="{3E3B09C4-B04F-12B1-C067-54C57FD6F6BD}"/>
                </a:ext>
              </a:extLst>
            </p:cNvPr>
            <p:cNvSpPr/>
            <p:nvPr/>
          </p:nvSpPr>
          <p:spPr>
            <a:xfrm>
              <a:off x="4456725" y="5132450"/>
              <a:ext cx="221650" cy="339925"/>
            </a:xfrm>
            <a:custGeom>
              <a:avLst/>
              <a:gdLst/>
              <a:ahLst/>
              <a:cxnLst/>
              <a:rect l="l" t="t" r="r" b="b"/>
              <a:pathLst>
                <a:path w="8866" h="13597" extrusionOk="0">
                  <a:moveTo>
                    <a:pt x="3277" y="4449"/>
                  </a:moveTo>
                  <a:cubicBezTo>
                    <a:pt x="3465" y="4449"/>
                    <a:pt x="3649" y="4542"/>
                    <a:pt x="3756" y="4713"/>
                  </a:cubicBezTo>
                  <a:lnTo>
                    <a:pt x="4632" y="6104"/>
                  </a:lnTo>
                  <a:lnTo>
                    <a:pt x="5559" y="5719"/>
                  </a:lnTo>
                  <a:cubicBezTo>
                    <a:pt x="5634" y="5686"/>
                    <a:pt x="5712" y="5670"/>
                    <a:pt x="5788" y="5670"/>
                  </a:cubicBezTo>
                  <a:cubicBezTo>
                    <a:pt x="6008" y="5670"/>
                    <a:pt x="6217" y="5800"/>
                    <a:pt x="6306" y="6017"/>
                  </a:cubicBezTo>
                  <a:cubicBezTo>
                    <a:pt x="6430" y="6309"/>
                    <a:pt x="6288" y="6643"/>
                    <a:pt x="5993" y="6761"/>
                  </a:cubicBezTo>
                  <a:lnTo>
                    <a:pt x="5243" y="7074"/>
                  </a:lnTo>
                  <a:lnTo>
                    <a:pt x="6032" y="8324"/>
                  </a:lnTo>
                  <a:cubicBezTo>
                    <a:pt x="6198" y="8586"/>
                    <a:pt x="6116" y="8935"/>
                    <a:pt x="5855" y="9101"/>
                  </a:cubicBezTo>
                  <a:cubicBezTo>
                    <a:pt x="5761" y="9160"/>
                    <a:pt x="5656" y="9189"/>
                    <a:pt x="5553" y="9189"/>
                  </a:cubicBezTo>
                  <a:cubicBezTo>
                    <a:pt x="5365" y="9189"/>
                    <a:pt x="5181" y="9095"/>
                    <a:pt x="5075" y="8926"/>
                  </a:cubicBezTo>
                  <a:lnTo>
                    <a:pt x="4186" y="7514"/>
                  </a:lnTo>
                  <a:lnTo>
                    <a:pt x="3310" y="7881"/>
                  </a:lnTo>
                  <a:cubicBezTo>
                    <a:pt x="3241" y="7908"/>
                    <a:pt x="3168" y="7923"/>
                    <a:pt x="3093" y="7923"/>
                  </a:cubicBezTo>
                  <a:cubicBezTo>
                    <a:pt x="2825" y="7923"/>
                    <a:pt x="2593" y="7733"/>
                    <a:pt x="2539" y="7471"/>
                  </a:cubicBezTo>
                  <a:cubicBezTo>
                    <a:pt x="2488" y="7206"/>
                    <a:pt x="2626" y="6941"/>
                    <a:pt x="2876" y="6839"/>
                  </a:cubicBezTo>
                  <a:lnTo>
                    <a:pt x="3575" y="6547"/>
                  </a:lnTo>
                  <a:lnTo>
                    <a:pt x="2801" y="5315"/>
                  </a:lnTo>
                  <a:cubicBezTo>
                    <a:pt x="2632" y="5050"/>
                    <a:pt x="2714" y="4701"/>
                    <a:pt x="2976" y="4535"/>
                  </a:cubicBezTo>
                  <a:cubicBezTo>
                    <a:pt x="3070" y="4477"/>
                    <a:pt x="3174" y="4449"/>
                    <a:pt x="3277" y="4449"/>
                  </a:cubicBezTo>
                  <a:close/>
                  <a:moveTo>
                    <a:pt x="7" y="1"/>
                  </a:moveTo>
                  <a:cubicBezTo>
                    <a:pt x="4" y="25"/>
                    <a:pt x="1" y="52"/>
                    <a:pt x="1" y="76"/>
                  </a:cubicBezTo>
                  <a:lnTo>
                    <a:pt x="1" y="8095"/>
                  </a:lnTo>
                  <a:cubicBezTo>
                    <a:pt x="1" y="8589"/>
                    <a:pt x="275" y="9043"/>
                    <a:pt x="714" y="9269"/>
                  </a:cubicBezTo>
                  <a:lnTo>
                    <a:pt x="8821" y="13572"/>
                  </a:lnTo>
                  <a:lnTo>
                    <a:pt x="8827" y="13575"/>
                  </a:lnTo>
                  <a:lnTo>
                    <a:pt x="8866" y="13596"/>
                  </a:lnTo>
                  <a:lnTo>
                    <a:pt x="8866" y="4620"/>
                  </a:lnTo>
                  <a:lnTo>
                    <a:pt x="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902" name="Google Shape;4039;p48">
            <a:extLst>
              <a:ext uri="{FF2B5EF4-FFF2-40B4-BE49-F238E27FC236}">
                <a16:creationId xmlns:a16="http://schemas.microsoft.com/office/drawing/2014/main" id="{DFDD0F3B-294D-024D-4D66-8311CAE2988E}"/>
              </a:ext>
            </a:extLst>
          </p:cNvPr>
          <p:cNvGrpSpPr/>
          <p:nvPr/>
        </p:nvGrpSpPr>
        <p:grpSpPr>
          <a:xfrm>
            <a:off x="11398487" y="3728504"/>
            <a:ext cx="425310" cy="422551"/>
            <a:chOff x="5049575" y="4993600"/>
            <a:chExt cx="482050" cy="478925"/>
          </a:xfrm>
          <a:solidFill>
            <a:srgbClr val="054B99"/>
          </a:solidFill>
        </p:grpSpPr>
        <p:sp>
          <p:nvSpPr>
            <p:cNvPr id="4903" name="Google Shape;4040;p48">
              <a:extLst>
                <a:ext uri="{FF2B5EF4-FFF2-40B4-BE49-F238E27FC236}">
                  <a16:creationId xmlns:a16="http://schemas.microsoft.com/office/drawing/2014/main" id="{14AD9E38-EB42-7065-28B4-BB29A562AF23}"/>
                </a:ext>
              </a:extLst>
            </p:cNvPr>
            <p:cNvSpPr/>
            <p:nvPr/>
          </p:nvSpPr>
          <p:spPr>
            <a:xfrm>
              <a:off x="5063200" y="5058825"/>
              <a:ext cx="315450" cy="164750"/>
            </a:xfrm>
            <a:custGeom>
              <a:avLst/>
              <a:gdLst/>
              <a:ahLst/>
              <a:cxnLst/>
              <a:rect l="l" t="t" r="r" b="b"/>
              <a:pathLst>
                <a:path w="12618" h="6590" extrusionOk="0">
                  <a:moveTo>
                    <a:pt x="3647" y="1"/>
                  </a:moveTo>
                  <a:lnTo>
                    <a:pt x="169" y="1846"/>
                  </a:lnTo>
                  <a:cubicBezTo>
                    <a:pt x="109" y="1877"/>
                    <a:pt x="51" y="1913"/>
                    <a:pt x="0" y="1952"/>
                  </a:cubicBezTo>
                  <a:lnTo>
                    <a:pt x="8892" y="6589"/>
                  </a:lnTo>
                  <a:lnTo>
                    <a:pt x="12617" y="4746"/>
                  </a:lnTo>
                  <a:lnTo>
                    <a:pt x="364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04" name="Google Shape;4041;p48">
              <a:extLst>
                <a:ext uri="{FF2B5EF4-FFF2-40B4-BE49-F238E27FC236}">
                  <a16:creationId xmlns:a16="http://schemas.microsoft.com/office/drawing/2014/main" id="{6063337B-24D0-E52A-E4A5-FE9722612381}"/>
                </a:ext>
              </a:extLst>
            </p:cNvPr>
            <p:cNvSpPr/>
            <p:nvPr/>
          </p:nvSpPr>
          <p:spPr>
            <a:xfrm>
              <a:off x="5299425" y="5133350"/>
              <a:ext cx="232200" cy="339175"/>
            </a:xfrm>
            <a:custGeom>
              <a:avLst/>
              <a:gdLst/>
              <a:ahLst/>
              <a:cxnLst/>
              <a:rect l="l" t="t" r="r" b="b"/>
              <a:pathLst>
                <a:path w="9288" h="13567" extrusionOk="0">
                  <a:moveTo>
                    <a:pt x="9284" y="1"/>
                  </a:moveTo>
                  <a:lnTo>
                    <a:pt x="4837" y="2202"/>
                  </a:lnTo>
                  <a:lnTo>
                    <a:pt x="4837" y="4680"/>
                  </a:lnTo>
                  <a:cubicBezTo>
                    <a:pt x="4837" y="4993"/>
                    <a:pt x="4584" y="5246"/>
                    <a:pt x="4271" y="5246"/>
                  </a:cubicBezTo>
                  <a:cubicBezTo>
                    <a:pt x="3957" y="5246"/>
                    <a:pt x="3707" y="4993"/>
                    <a:pt x="3707" y="4680"/>
                  </a:cubicBezTo>
                  <a:lnTo>
                    <a:pt x="3707" y="2762"/>
                  </a:lnTo>
                  <a:lnTo>
                    <a:pt x="1" y="4593"/>
                  </a:lnTo>
                  <a:lnTo>
                    <a:pt x="1" y="13566"/>
                  </a:lnTo>
                  <a:cubicBezTo>
                    <a:pt x="13" y="13560"/>
                    <a:pt x="25" y="13557"/>
                    <a:pt x="37" y="13551"/>
                  </a:cubicBezTo>
                  <a:lnTo>
                    <a:pt x="8553" y="9236"/>
                  </a:lnTo>
                  <a:cubicBezTo>
                    <a:pt x="9004" y="9010"/>
                    <a:pt x="9287" y="8550"/>
                    <a:pt x="9287" y="8047"/>
                  </a:cubicBezTo>
                  <a:lnTo>
                    <a:pt x="9287" y="52"/>
                  </a:lnTo>
                  <a:cubicBezTo>
                    <a:pt x="9287" y="34"/>
                    <a:pt x="9287" y="19"/>
                    <a:pt x="92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05" name="Google Shape;4042;p48">
              <a:extLst>
                <a:ext uri="{FF2B5EF4-FFF2-40B4-BE49-F238E27FC236}">
                  <a16:creationId xmlns:a16="http://schemas.microsoft.com/office/drawing/2014/main" id="{79D27FCB-E446-6EED-D8CC-921D23DFD6A7}"/>
                </a:ext>
              </a:extLst>
            </p:cNvPr>
            <p:cNvSpPr/>
            <p:nvPr/>
          </p:nvSpPr>
          <p:spPr>
            <a:xfrm>
              <a:off x="5184475" y="4993600"/>
              <a:ext cx="334125" cy="168525"/>
            </a:xfrm>
            <a:custGeom>
              <a:avLst/>
              <a:gdLst/>
              <a:ahLst/>
              <a:cxnLst/>
              <a:rect l="l" t="t" r="r" b="b"/>
              <a:pathLst>
                <a:path w="13365" h="6741" extrusionOk="0">
                  <a:moveTo>
                    <a:pt x="4040" y="0"/>
                  </a:moveTo>
                  <a:cubicBezTo>
                    <a:pt x="3830" y="0"/>
                    <a:pt x="3621" y="50"/>
                    <a:pt x="3430" y="149"/>
                  </a:cubicBezTo>
                  <a:lnTo>
                    <a:pt x="0" y="1971"/>
                  </a:lnTo>
                  <a:lnTo>
                    <a:pt x="9013" y="6741"/>
                  </a:lnTo>
                  <a:lnTo>
                    <a:pt x="13364" y="4588"/>
                  </a:lnTo>
                  <a:cubicBezTo>
                    <a:pt x="13298" y="4537"/>
                    <a:pt x="13226" y="4492"/>
                    <a:pt x="13151" y="4455"/>
                  </a:cubicBezTo>
                  <a:lnTo>
                    <a:pt x="4638" y="140"/>
                  </a:lnTo>
                  <a:lnTo>
                    <a:pt x="4635" y="140"/>
                  </a:lnTo>
                  <a:cubicBezTo>
                    <a:pt x="4446" y="47"/>
                    <a:pt x="4243" y="0"/>
                    <a:pt x="4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06" name="Google Shape;4043;p48">
              <a:extLst>
                <a:ext uri="{FF2B5EF4-FFF2-40B4-BE49-F238E27FC236}">
                  <a16:creationId xmlns:a16="http://schemas.microsoft.com/office/drawing/2014/main" id="{06A6B611-B3FD-9820-71B6-91E4F15B08BC}"/>
                </a:ext>
              </a:extLst>
            </p:cNvPr>
            <p:cNvSpPr/>
            <p:nvPr/>
          </p:nvSpPr>
          <p:spPr>
            <a:xfrm>
              <a:off x="5049575" y="5132450"/>
              <a:ext cx="221650" cy="339925"/>
            </a:xfrm>
            <a:custGeom>
              <a:avLst/>
              <a:gdLst/>
              <a:ahLst/>
              <a:cxnLst/>
              <a:rect l="l" t="t" r="r" b="b"/>
              <a:pathLst>
                <a:path w="8866" h="13597" extrusionOk="0">
                  <a:moveTo>
                    <a:pt x="5803" y="5648"/>
                  </a:moveTo>
                  <a:cubicBezTo>
                    <a:pt x="5997" y="5648"/>
                    <a:pt x="6186" y="5748"/>
                    <a:pt x="6291" y="5927"/>
                  </a:cubicBezTo>
                  <a:cubicBezTo>
                    <a:pt x="6450" y="6195"/>
                    <a:pt x="6360" y="6541"/>
                    <a:pt x="6092" y="6701"/>
                  </a:cubicBezTo>
                  <a:lnTo>
                    <a:pt x="3843" y="8016"/>
                  </a:lnTo>
                  <a:lnTo>
                    <a:pt x="3834" y="8023"/>
                  </a:lnTo>
                  <a:lnTo>
                    <a:pt x="3831" y="8026"/>
                  </a:lnTo>
                  <a:lnTo>
                    <a:pt x="3818" y="8029"/>
                  </a:lnTo>
                  <a:cubicBezTo>
                    <a:pt x="3812" y="8032"/>
                    <a:pt x="3806" y="8035"/>
                    <a:pt x="3800" y="8038"/>
                  </a:cubicBezTo>
                  <a:lnTo>
                    <a:pt x="3785" y="8047"/>
                  </a:lnTo>
                  <a:lnTo>
                    <a:pt x="3767" y="8053"/>
                  </a:lnTo>
                  <a:lnTo>
                    <a:pt x="3752" y="8059"/>
                  </a:lnTo>
                  <a:lnTo>
                    <a:pt x="3734" y="8065"/>
                  </a:lnTo>
                  <a:lnTo>
                    <a:pt x="3716" y="8071"/>
                  </a:lnTo>
                  <a:lnTo>
                    <a:pt x="3698" y="8077"/>
                  </a:lnTo>
                  <a:cubicBezTo>
                    <a:pt x="3692" y="8077"/>
                    <a:pt x="3686" y="8080"/>
                    <a:pt x="3680" y="8080"/>
                  </a:cubicBezTo>
                  <a:cubicBezTo>
                    <a:pt x="3671" y="8083"/>
                    <a:pt x="3668" y="8083"/>
                    <a:pt x="3665" y="8083"/>
                  </a:cubicBezTo>
                  <a:lnTo>
                    <a:pt x="3641" y="8089"/>
                  </a:lnTo>
                  <a:lnTo>
                    <a:pt x="3629" y="8089"/>
                  </a:lnTo>
                  <a:cubicBezTo>
                    <a:pt x="3620" y="8089"/>
                    <a:pt x="3611" y="8092"/>
                    <a:pt x="3602" y="8092"/>
                  </a:cubicBezTo>
                  <a:lnTo>
                    <a:pt x="3484" y="8092"/>
                  </a:lnTo>
                  <a:lnTo>
                    <a:pt x="3466" y="8089"/>
                  </a:lnTo>
                  <a:cubicBezTo>
                    <a:pt x="3460" y="8089"/>
                    <a:pt x="3454" y="8086"/>
                    <a:pt x="3448" y="8086"/>
                  </a:cubicBezTo>
                  <a:cubicBezTo>
                    <a:pt x="3442" y="8083"/>
                    <a:pt x="3436" y="8083"/>
                    <a:pt x="3433" y="8080"/>
                  </a:cubicBezTo>
                  <a:lnTo>
                    <a:pt x="3412" y="8077"/>
                  </a:lnTo>
                  <a:cubicBezTo>
                    <a:pt x="3406" y="8077"/>
                    <a:pt x="3403" y="8074"/>
                    <a:pt x="3397" y="8071"/>
                  </a:cubicBezTo>
                  <a:lnTo>
                    <a:pt x="3376" y="8065"/>
                  </a:lnTo>
                  <a:lnTo>
                    <a:pt x="3361" y="8062"/>
                  </a:lnTo>
                  <a:lnTo>
                    <a:pt x="3343" y="8053"/>
                  </a:lnTo>
                  <a:lnTo>
                    <a:pt x="3328" y="8047"/>
                  </a:lnTo>
                  <a:lnTo>
                    <a:pt x="3310" y="8038"/>
                  </a:lnTo>
                  <a:lnTo>
                    <a:pt x="3295" y="8032"/>
                  </a:lnTo>
                  <a:cubicBezTo>
                    <a:pt x="3289" y="8029"/>
                    <a:pt x="3282" y="8026"/>
                    <a:pt x="3276" y="8019"/>
                  </a:cubicBezTo>
                  <a:lnTo>
                    <a:pt x="3261" y="8013"/>
                  </a:lnTo>
                  <a:lnTo>
                    <a:pt x="3246" y="8001"/>
                  </a:lnTo>
                  <a:cubicBezTo>
                    <a:pt x="3240" y="7998"/>
                    <a:pt x="3237" y="7995"/>
                    <a:pt x="3231" y="7992"/>
                  </a:cubicBezTo>
                  <a:lnTo>
                    <a:pt x="3216" y="7980"/>
                  </a:lnTo>
                  <a:cubicBezTo>
                    <a:pt x="3210" y="7977"/>
                    <a:pt x="3207" y="7974"/>
                    <a:pt x="3201" y="7968"/>
                  </a:cubicBezTo>
                  <a:cubicBezTo>
                    <a:pt x="3198" y="7965"/>
                    <a:pt x="3192" y="7962"/>
                    <a:pt x="3186" y="7956"/>
                  </a:cubicBezTo>
                  <a:lnTo>
                    <a:pt x="3174" y="7944"/>
                  </a:lnTo>
                  <a:lnTo>
                    <a:pt x="3159" y="7932"/>
                  </a:lnTo>
                  <a:lnTo>
                    <a:pt x="3147" y="7917"/>
                  </a:lnTo>
                  <a:cubicBezTo>
                    <a:pt x="3141" y="7914"/>
                    <a:pt x="3138" y="7908"/>
                    <a:pt x="3135" y="7905"/>
                  </a:cubicBezTo>
                  <a:lnTo>
                    <a:pt x="3120" y="7890"/>
                  </a:lnTo>
                  <a:lnTo>
                    <a:pt x="3111" y="7875"/>
                  </a:lnTo>
                  <a:cubicBezTo>
                    <a:pt x="3105" y="7869"/>
                    <a:pt x="3102" y="7863"/>
                    <a:pt x="3096" y="7857"/>
                  </a:cubicBezTo>
                  <a:lnTo>
                    <a:pt x="3087" y="7845"/>
                  </a:lnTo>
                  <a:lnTo>
                    <a:pt x="3075" y="7827"/>
                  </a:lnTo>
                  <a:lnTo>
                    <a:pt x="3069" y="7815"/>
                  </a:lnTo>
                  <a:lnTo>
                    <a:pt x="3069" y="7812"/>
                  </a:lnTo>
                  <a:lnTo>
                    <a:pt x="3063" y="7803"/>
                  </a:lnTo>
                  <a:lnTo>
                    <a:pt x="2415" y="6631"/>
                  </a:lnTo>
                  <a:cubicBezTo>
                    <a:pt x="2265" y="6357"/>
                    <a:pt x="2367" y="6014"/>
                    <a:pt x="2641" y="5863"/>
                  </a:cubicBezTo>
                  <a:lnTo>
                    <a:pt x="2635" y="5863"/>
                  </a:lnTo>
                  <a:cubicBezTo>
                    <a:pt x="2722" y="5816"/>
                    <a:pt x="2815" y="5793"/>
                    <a:pt x="2908" y="5793"/>
                  </a:cubicBezTo>
                  <a:cubicBezTo>
                    <a:pt x="3107" y="5793"/>
                    <a:pt x="3300" y="5899"/>
                    <a:pt x="3403" y="6086"/>
                  </a:cubicBezTo>
                  <a:lnTo>
                    <a:pt x="3770" y="6752"/>
                  </a:lnTo>
                  <a:lnTo>
                    <a:pt x="5520" y="5725"/>
                  </a:lnTo>
                  <a:cubicBezTo>
                    <a:pt x="5609" y="5673"/>
                    <a:pt x="5707" y="5648"/>
                    <a:pt x="5803" y="5648"/>
                  </a:cubicBezTo>
                  <a:close/>
                  <a:moveTo>
                    <a:pt x="6" y="1"/>
                  </a:moveTo>
                  <a:cubicBezTo>
                    <a:pt x="3" y="25"/>
                    <a:pt x="0" y="52"/>
                    <a:pt x="0" y="76"/>
                  </a:cubicBezTo>
                  <a:lnTo>
                    <a:pt x="0" y="8095"/>
                  </a:lnTo>
                  <a:cubicBezTo>
                    <a:pt x="0" y="8589"/>
                    <a:pt x="274" y="9043"/>
                    <a:pt x="714" y="9269"/>
                  </a:cubicBezTo>
                  <a:lnTo>
                    <a:pt x="8820" y="13572"/>
                  </a:lnTo>
                  <a:lnTo>
                    <a:pt x="8826" y="13575"/>
                  </a:lnTo>
                  <a:lnTo>
                    <a:pt x="8865" y="13596"/>
                  </a:lnTo>
                  <a:lnTo>
                    <a:pt x="8865" y="4620"/>
                  </a:lnTo>
                  <a:lnTo>
                    <a:pt x="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907" name="Google Shape;4044;p48">
            <a:extLst>
              <a:ext uri="{FF2B5EF4-FFF2-40B4-BE49-F238E27FC236}">
                <a16:creationId xmlns:a16="http://schemas.microsoft.com/office/drawing/2014/main" id="{38CDB76B-6D19-8CB4-DEE5-DD5FE50C1296}"/>
              </a:ext>
            </a:extLst>
          </p:cNvPr>
          <p:cNvGrpSpPr/>
          <p:nvPr/>
        </p:nvGrpSpPr>
        <p:grpSpPr>
          <a:xfrm>
            <a:off x="369846" y="4437371"/>
            <a:ext cx="426257" cy="374642"/>
            <a:chOff x="892750" y="267400"/>
            <a:chExt cx="483125" cy="424625"/>
          </a:xfrm>
          <a:solidFill>
            <a:srgbClr val="054B99"/>
          </a:solidFill>
        </p:grpSpPr>
        <p:sp>
          <p:nvSpPr>
            <p:cNvPr id="4908" name="Google Shape;4045;p48">
              <a:extLst>
                <a:ext uri="{FF2B5EF4-FFF2-40B4-BE49-F238E27FC236}">
                  <a16:creationId xmlns:a16="http://schemas.microsoft.com/office/drawing/2014/main" id="{4D1BA1F8-1DB6-98F4-13B1-44BDA45B07E0}"/>
                </a:ext>
              </a:extLst>
            </p:cNvPr>
            <p:cNvSpPr/>
            <p:nvPr/>
          </p:nvSpPr>
          <p:spPr>
            <a:xfrm>
              <a:off x="892750" y="267400"/>
              <a:ext cx="483125" cy="424625"/>
            </a:xfrm>
            <a:custGeom>
              <a:avLst/>
              <a:gdLst/>
              <a:ahLst/>
              <a:cxnLst/>
              <a:rect l="l" t="t" r="r" b="b"/>
              <a:pathLst>
                <a:path w="19325" h="16985" extrusionOk="0">
                  <a:moveTo>
                    <a:pt x="2832" y="1133"/>
                  </a:moveTo>
                  <a:cubicBezTo>
                    <a:pt x="3143" y="1133"/>
                    <a:pt x="3397" y="1383"/>
                    <a:pt x="3397" y="1697"/>
                  </a:cubicBezTo>
                  <a:lnTo>
                    <a:pt x="3397" y="2265"/>
                  </a:lnTo>
                  <a:lnTo>
                    <a:pt x="2265" y="2265"/>
                  </a:lnTo>
                  <a:lnTo>
                    <a:pt x="2265" y="1697"/>
                  </a:lnTo>
                  <a:cubicBezTo>
                    <a:pt x="2265" y="1383"/>
                    <a:pt x="2518" y="1133"/>
                    <a:pt x="2832" y="1133"/>
                  </a:cubicBezTo>
                  <a:close/>
                  <a:moveTo>
                    <a:pt x="11927" y="1133"/>
                  </a:moveTo>
                  <a:cubicBezTo>
                    <a:pt x="12241" y="1133"/>
                    <a:pt x="12494" y="1383"/>
                    <a:pt x="12494" y="1697"/>
                  </a:cubicBezTo>
                  <a:lnTo>
                    <a:pt x="12494" y="2265"/>
                  </a:lnTo>
                  <a:lnTo>
                    <a:pt x="6833" y="2265"/>
                  </a:lnTo>
                  <a:lnTo>
                    <a:pt x="6833" y="1697"/>
                  </a:lnTo>
                  <a:cubicBezTo>
                    <a:pt x="6833" y="1383"/>
                    <a:pt x="7084" y="1133"/>
                    <a:pt x="7398" y="1133"/>
                  </a:cubicBezTo>
                  <a:close/>
                  <a:moveTo>
                    <a:pt x="17628" y="3397"/>
                  </a:moveTo>
                  <a:cubicBezTo>
                    <a:pt x="17939" y="3397"/>
                    <a:pt x="18192" y="3648"/>
                    <a:pt x="18192" y="3962"/>
                  </a:cubicBezTo>
                  <a:lnTo>
                    <a:pt x="18192" y="4530"/>
                  </a:lnTo>
                  <a:lnTo>
                    <a:pt x="17628" y="4530"/>
                  </a:lnTo>
                  <a:cubicBezTo>
                    <a:pt x="16688" y="4530"/>
                    <a:pt x="15928" y="5288"/>
                    <a:pt x="15928" y="6227"/>
                  </a:cubicBezTo>
                  <a:lnTo>
                    <a:pt x="15928" y="9059"/>
                  </a:lnTo>
                  <a:lnTo>
                    <a:pt x="13584" y="9059"/>
                  </a:lnTo>
                  <a:cubicBezTo>
                    <a:pt x="13304" y="7108"/>
                    <a:pt x="11631" y="5662"/>
                    <a:pt x="9662" y="5662"/>
                  </a:cubicBezTo>
                  <a:cubicBezTo>
                    <a:pt x="7694" y="5662"/>
                    <a:pt x="6021" y="7108"/>
                    <a:pt x="5740" y="9059"/>
                  </a:cubicBezTo>
                  <a:lnTo>
                    <a:pt x="3397" y="9059"/>
                  </a:lnTo>
                  <a:lnTo>
                    <a:pt x="3397" y="6227"/>
                  </a:lnTo>
                  <a:cubicBezTo>
                    <a:pt x="3397" y="5288"/>
                    <a:pt x="2636" y="4530"/>
                    <a:pt x="1700" y="4530"/>
                  </a:cubicBezTo>
                  <a:lnTo>
                    <a:pt x="1132" y="4530"/>
                  </a:lnTo>
                  <a:lnTo>
                    <a:pt x="1132" y="3962"/>
                  </a:lnTo>
                  <a:cubicBezTo>
                    <a:pt x="1132" y="3648"/>
                    <a:pt x="1386" y="3397"/>
                    <a:pt x="1700" y="3397"/>
                  </a:cubicBezTo>
                  <a:close/>
                  <a:moveTo>
                    <a:pt x="9663" y="6793"/>
                  </a:moveTo>
                  <a:cubicBezTo>
                    <a:pt x="10399" y="6793"/>
                    <a:pt x="11123" y="7080"/>
                    <a:pt x="11664" y="7622"/>
                  </a:cubicBezTo>
                  <a:cubicBezTo>
                    <a:pt x="12473" y="8431"/>
                    <a:pt x="12715" y="9648"/>
                    <a:pt x="12277" y="10708"/>
                  </a:cubicBezTo>
                  <a:cubicBezTo>
                    <a:pt x="11839" y="11764"/>
                    <a:pt x="10807" y="12456"/>
                    <a:pt x="9662" y="12456"/>
                  </a:cubicBezTo>
                  <a:cubicBezTo>
                    <a:pt x="8098" y="12453"/>
                    <a:pt x="6833" y="11188"/>
                    <a:pt x="6833" y="9624"/>
                  </a:cubicBezTo>
                  <a:cubicBezTo>
                    <a:pt x="6833" y="8479"/>
                    <a:pt x="7521" y="7447"/>
                    <a:pt x="8578" y="7009"/>
                  </a:cubicBezTo>
                  <a:cubicBezTo>
                    <a:pt x="8929" y="6864"/>
                    <a:pt x="9298" y="6793"/>
                    <a:pt x="9663" y="6793"/>
                  </a:cubicBezTo>
                  <a:close/>
                  <a:moveTo>
                    <a:pt x="1700" y="5662"/>
                  </a:moveTo>
                  <a:cubicBezTo>
                    <a:pt x="2011" y="5662"/>
                    <a:pt x="2265" y="5913"/>
                    <a:pt x="2265" y="6227"/>
                  </a:cubicBezTo>
                  <a:lnTo>
                    <a:pt x="2265" y="13020"/>
                  </a:lnTo>
                  <a:cubicBezTo>
                    <a:pt x="2265" y="13334"/>
                    <a:pt x="2011" y="13588"/>
                    <a:pt x="1700" y="13588"/>
                  </a:cubicBezTo>
                  <a:lnTo>
                    <a:pt x="1132" y="13588"/>
                  </a:lnTo>
                  <a:lnTo>
                    <a:pt x="1132" y="5662"/>
                  </a:lnTo>
                  <a:close/>
                  <a:moveTo>
                    <a:pt x="18192" y="5662"/>
                  </a:moveTo>
                  <a:lnTo>
                    <a:pt x="18192" y="13588"/>
                  </a:lnTo>
                  <a:lnTo>
                    <a:pt x="17628" y="13588"/>
                  </a:lnTo>
                  <a:cubicBezTo>
                    <a:pt x="17314" y="13588"/>
                    <a:pt x="17060" y="13334"/>
                    <a:pt x="17060" y="13020"/>
                  </a:cubicBezTo>
                  <a:lnTo>
                    <a:pt x="17060" y="6227"/>
                  </a:lnTo>
                  <a:cubicBezTo>
                    <a:pt x="17060" y="5913"/>
                    <a:pt x="17314" y="5662"/>
                    <a:pt x="17628" y="5662"/>
                  </a:cubicBezTo>
                  <a:close/>
                  <a:moveTo>
                    <a:pt x="15928" y="10191"/>
                  </a:moveTo>
                  <a:lnTo>
                    <a:pt x="15928" y="13020"/>
                  </a:lnTo>
                  <a:cubicBezTo>
                    <a:pt x="15928" y="13959"/>
                    <a:pt x="16688" y="14717"/>
                    <a:pt x="17628" y="14720"/>
                  </a:cubicBezTo>
                  <a:lnTo>
                    <a:pt x="18192" y="14720"/>
                  </a:lnTo>
                  <a:lnTo>
                    <a:pt x="18192" y="15285"/>
                  </a:lnTo>
                  <a:cubicBezTo>
                    <a:pt x="18192" y="15599"/>
                    <a:pt x="17939" y="15853"/>
                    <a:pt x="17628" y="15853"/>
                  </a:cubicBezTo>
                  <a:lnTo>
                    <a:pt x="1700" y="15853"/>
                  </a:lnTo>
                  <a:cubicBezTo>
                    <a:pt x="1386" y="15853"/>
                    <a:pt x="1132" y="15599"/>
                    <a:pt x="1132" y="15285"/>
                  </a:cubicBezTo>
                  <a:lnTo>
                    <a:pt x="1132" y="14720"/>
                  </a:lnTo>
                  <a:lnTo>
                    <a:pt x="1700" y="14720"/>
                  </a:lnTo>
                  <a:cubicBezTo>
                    <a:pt x="2636" y="14717"/>
                    <a:pt x="3397" y="13959"/>
                    <a:pt x="3397" y="13020"/>
                  </a:cubicBezTo>
                  <a:lnTo>
                    <a:pt x="3397" y="10191"/>
                  </a:lnTo>
                  <a:lnTo>
                    <a:pt x="5740" y="10191"/>
                  </a:lnTo>
                  <a:cubicBezTo>
                    <a:pt x="6021" y="12139"/>
                    <a:pt x="7694" y="13585"/>
                    <a:pt x="9662" y="13585"/>
                  </a:cubicBezTo>
                  <a:cubicBezTo>
                    <a:pt x="11631" y="13585"/>
                    <a:pt x="13304" y="12139"/>
                    <a:pt x="13584" y="10191"/>
                  </a:cubicBezTo>
                  <a:close/>
                  <a:moveTo>
                    <a:pt x="2832" y="1"/>
                  </a:moveTo>
                  <a:cubicBezTo>
                    <a:pt x="1893" y="1"/>
                    <a:pt x="1132" y="758"/>
                    <a:pt x="1132" y="1697"/>
                  </a:cubicBezTo>
                  <a:lnTo>
                    <a:pt x="1132" y="2362"/>
                  </a:lnTo>
                  <a:cubicBezTo>
                    <a:pt x="453" y="2600"/>
                    <a:pt x="0" y="3243"/>
                    <a:pt x="0" y="3962"/>
                  </a:cubicBezTo>
                  <a:lnTo>
                    <a:pt x="0" y="15285"/>
                  </a:lnTo>
                  <a:cubicBezTo>
                    <a:pt x="0" y="16224"/>
                    <a:pt x="761" y="16982"/>
                    <a:pt x="1700" y="16985"/>
                  </a:cubicBezTo>
                  <a:lnTo>
                    <a:pt x="17628" y="16985"/>
                  </a:lnTo>
                  <a:cubicBezTo>
                    <a:pt x="18564" y="16982"/>
                    <a:pt x="19324" y="16224"/>
                    <a:pt x="19324" y="15285"/>
                  </a:cubicBezTo>
                  <a:lnTo>
                    <a:pt x="19324" y="3962"/>
                  </a:lnTo>
                  <a:cubicBezTo>
                    <a:pt x="19324" y="3023"/>
                    <a:pt x="18564" y="2265"/>
                    <a:pt x="17628" y="2265"/>
                  </a:cubicBezTo>
                  <a:lnTo>
                    <a:pt x="13627" y="2265"/>
                  </a:lnTo>
                  <a:lnTo>
                    <a:pt x="13627" y="1697"/>
                  </a:lnTo>
                  <a:cubicBezTo>
                    <a:pt x="13624" y="758"/>
                    <a:pt x="12866" y="1"/>
                    <a:pt x="11927" y="1"/>
                  </a:cubicBezTo>
                  <a:lnTo>
                    <a:pt x="7398" y="1"/>
                  </a:lnTo>
                  <a:cubicBezTo>
                    <a:pt x="6459" y="1"/>
                    <a:pt x="5701" y="758"/>
                    <a:pt x="5701" y="1697"/>
                  </a:cubicBezTo>
                  <a:lnTo>
                    <a:pt x="5701" y="2265"/>
                  </a:lnTo>
                  <a:lnTo>
                    <a:pt x="4529" y="2265"/>
                  </a:lnTo>
                  <a:lnTo>
                    <a:pt x="4529" y="1697"/>
                  </a:lnTo>
                  <a:cubicBezTo>
                    <a:pt x="4529" y="758"/>
                    <a:pt x="3768" y="1"/>
                    <a:pt x="28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09" name="Google Shape;4046;p48">
              <a:extLst>
                <a:ext uri="{FF2B5EF4-FFF2-40B4-BE49-F238E27FC236}">
                  <a16:creationId xmlns:a16="http://schemas.microsoft.com/office/drawing/2014/main" id="{A41FD0CC-3533-9AC6-19BC-C21BF2BDABC8}"/>
                </a:ext>
              </a:extLst>
            </p:cNvPr>
            <p:cNvSpPr/>
            <p:nvPr/>
          </p:nvSpPr>
          <p:spPr>
            <a:xfrm>
              <a:off x="1091875" y="465500"/>
              <a:ext cx="88275" cy="85000"/>
            </a:xfrm>
            <a:custGeom>
              <a:avLst/>
              <a:gdLst/>
              <a:ahLst/>
              <a:cxnLst/>
              <a:rect l="l" t="t" r="r" b="b"/>
              <a:pathLst>
                <a:path w="3531" h="3400" extrusionOk="0">
                  <a:moveTo>
                    <a:pt x="1697" y="1135"/>
                  </a:moveTo>
                  <a:cubicBezTo>
                    <a:pt x="2201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7" y="0"/>
                  </a:moveTo>
                  <a:cubicBezTo>
                    <a:pt x="1479" y="0"/>
                    <a:pt x="1258" y="42"/>
                    <a:pt x="1048" y="129"/>
                  </a:cubicBezTo>
                  <a:cubicBezTo>
                    <a:pt x="414" y="392"/>
                    <a:pt x="0" y="1011"/>
                    <a:pt x="0" y="1700"/>
                  </a:cubicBezTo>
                  <a:cubicBezTo>
                    <a:pt x="0" y="2639"/>
                    <a:pt x="758" y="3396"/>
                    <a:pt x="1697" y="3399"/>
                  </a:cubicBezTo>
                  <a:cubicBezTo>
                    <a:pt x="2386" y="3399"/>
                    <a:pt x="3005" y="2983"/>
                    <a:pt x="3267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10" name="Google Shape;4047;p48">
              <a:extLst>
                <a:ext uri="{FF2B5EF4-FFF2-40B4-BE49-F238E27FC236}">
                  <a16:creationId xmlns:a16="http://schemas.microsoft.com/office/drawing/2014/main" id="{96B00D56-BB72-8465-935E-B7E9E3567434}"/>
                </a:ext>
              </a:extLst>
            </p:cNvPr>
            <p:cNvSpPr/>
            <p:nvPr/>
          </p:nvSpPr>
          <p:spPr>
            <a:xfrm>
              <a:off x="1005975" y="380625"/>
              <a:ext cx="28325" cy="28350"/>
            </a:xfrm>
            <a:custGeom>
              <a:avLst/>
              <a:gdLst/>
              <a:ahLst/>
              <a:cxnLst/>
              <a:rect l="l" t="t" r="r" b="b"/>
              <a:pathLst>
                <a:path w="1133" h="1134" extrusionOk="0">
                  <a:moveTo>
                    <a:pt x="568" y="1"/>
                  </a:moveTo>
                  <a:cubicBezTo>
                    <a:pt x="254" y="1"/>
                    <a:pt x="0" y="251"/>
                    <a:pt x="0" y="565"/>
                  </a:cubicBezTo>
                  <a:cubicBezTo>
                    <a:pt x="0" y="879"/>
                    <a:pt x="254" y="1133"/>
                    <a:pt x="568" y="1133"/>
                  </a:cubicBezTo>
                  <a:cubicBezTo>
                    <a:pt x="879" y="1133"/>
                    <a:pt x="1132" y="879"/>
                    <a:pt x="1132" y="565"/>
                  </a:cubicBezTo>
                  <a:cubicBezTo>
                    <a:pt x="1132" y="251"/>
                    <a:pt x="879" y="1"/>
                    <a:pt x="5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911" name="Google Shape;4048;p48">
            <a:extLst>
              <a:ext uri="{FF2B5EF4-FFF2-40B4-BE49-F238E27FC236}">
                <a16:creationId xmlns:a16="http://schemas.microsoft.com/office/drawing/2014/main" id="{DFC11014-BD16-688D-09A7-A908244A711C}"/>
              </a:ext>
            </a:extLst>
          </p:cNvPr>
          <p:cNvGrpSpPr/>
          <p:nvPr/>
        </p:nvGrpSpPr>
        <p:grpSpPr>
          <a:xfrm>
            <a:off x="919239" y="4411541"/>
            <a:ext cx="374664" cy="426301"/>
            <a:chOff x="1516475" y="238075"/>
            <a:chExt cx="424650" cy="483175"/>
          </a:xfrm>
          <a:solidFill>
            <a:srgbClr val="054B99"/>
          </a:solidFill>
        </p:grpSpPr>
        <p:sp>
          <p:nvSpPr>
            <p:cNvPr id="4912" name="Google Shape;4049;p48">
              <a:extLst>
                <a:ext uri="{FF2B5EF4-FFF2-40B4-BE49-F238E27FC236}">
                  <a16:creationId xmlns:a16="http://schemas.microsoft.com/office/drawing/2014/main" id="{92339611-1DEF-F4C9-CC30-1DF40C9F4D51}"/>
                </a:ext>
              </a:extLst>
            </p:cNvPr>
            <p:cNvSpPr/>
            <p:nvPr/>
          </p:nvSpPr>
          <p:spPr>
            <a:xfrm>
              <a:off x="1516475" y="238075"/>
              <a:ext cx="424650" cy="483175"/>
            </a:xfrm>
            <a:custGeom>
              <a:avLst/>
              <a:gdLst/>
              <a:ahLst/>
              <a:cxnLst/>
              <a:rect l="l" t="t" r="r" b="b"/>
              <a:pathLst>
                <a:path w="16986" h="19327" extrusionOk="0">
                  <a:moveTo>
                    <a:pt x="8491" y="1134"/>
                  </a:moveTo>
                  <a:cubicBezTo>
                    <a:pt x="11302" y="1134"/>
                    <a:pt x="13588" y="3438"/>
                    <a:pt x="13588" y="6267"/>
                  </a:cubicBezTo>
                  <a:cubicBezTo>
                    <a:pt x="13588" y="7318"/>
                    <a:pt x="13262" y="8342"/>
                    <a:pt x="12655" y="9199"/>
                  </a:cubicBezTo>
                  <a:cubicBezTo>
                    <a:pt x="12625" y="9242"/>
                    <a:pt x="12604" y="9272"/>
                    <a:pt x="12595" y="9284"/>
                  </a:cubicBezTo>
                  <a:lnTo>
                    <a:pt x="8491" y="15724"/>
                  </a:lnTo>
                  <a:lnTo>
                    <a:pt x="4388" y="9287"/>
                  </a:lnTo>
                  <a:cubicBezTo>
                    <a:pt x="4382" y="9275"/>
                    <a:pt x="4373" y="9266"/>
                    <a:pt x="4367" y="9257"/>
                  </a:cubicBezTo>
                  <a:cubicBezTo>
                    <a:pt x="4249" y="9091"/>
                    <a:pt x="4140" y="8921"/>
                    <a:pt x="4041" y="8743"/>
                  </a:cubicBezTo>
                  <a:cubicBezTo>
                    <a:pt x="3618" y="7985"/>
                    <a:pt x="3398" y="7134"/>
                    <a:pt x="3398" y="6267"/>
                  </a:cubicBezTo>
                  <a:cubicBezTo>
                    <a:pt x="3398" y="6174"/>
                    <a:pt x="3398" y="6080"/>
                    <a:pt x="3404" y="5990"/>
                  </a:cubicBezTo>
                  <a:cubicBezTo>
                    <a:pt x="3552" y="3266"/>
                    <a:pt x="5786" y="1134"/>
                    <a:pt x="8491" y="1134"/>
                  </a:cubicBezTo>
                  <a:close/>
                  <a:moveTo>
                    <a:pt x="11049" y="13819"/>
                  </a:moveTo>
                  <a:cubicBezTo>
                    <a:pt x="14358" y="14233"/>
                    <a:pt x="15853" y="15289"/>
                    <a:pt x="15853" y="15930"/>
                  </a:cubicBezTo>
                  <a:cubicBezTo>
                    <a:pt x="15853" y="16304"/>
                    <a:pt x="15339" y="16887"/>
                    <a:pt x="13905" y="17397"/>
                  </a:cubicBezTo>
                  <a:cubicBezTo>
                    <a:pt x="12471" y="17910"/>
                    <a:pt x="10545" y="18194"/>
                    <a:pt x="8491" y="18194"/>
                  </a:cubicBezTo>
                  <a:cubicBezTo>
                    <a:pt x="6438" y="18194"/>
                    <a:pt x="4515" y="17910"/>
                    <a:pt x="3077" y="17397"/>
                  </a:cubicBezTo>
                  <a:cubicBezTo>
                    <a:pt x="1640" y="16884"/>
                    <a:pt x="1133" y="16304"/>
                    <a:pt x="1133" y="15930"/>
                  </a:cubicBezTo>
                  <a:cubicBezTo>
                    <a:pt x="1133" y="15289"/>
                    <a:pt x="2625" y="14233"/>
                    <a:pt x="5934" y="13819"/>
                  </a:cubicBezTo>
                  <a:lnTo>
                    <a:pt x="8014" y="17083"/>
                  </a:lnTo>
                  <a:cubicBezTo>
                    <a:pt x="8126" y="17258"/>
                    <a:pt x="8309" y="17346"/>
                    <a:pt x="8491" y="17346"/>
                  </a:cubicBezTo>
                  <a:cubicBezTo>
                    <a:pt x="8674" y="17346"/>
                    <a:pt x="8857" y="17258"/>
                    <a:pt x="8968" y="17083"/>
                  </a:cubicBezTo>
                  <a:lnTo>
                    <a:pt x="11049" y="13819"/>
                  </a:lnTo>
                  <a:close/>
                  <a:moveTo>
                    <a:pt x="8494" y="1"/>
                  </a:moveTo>
                  <a:cubicBezTo>
                    <a:pt x="6947" y="1"/>
                    <a:pt x="5399" y="578"/>
                    <a:pt x="4201" y="1738"/>
                  </a:cubicBezTo>
                  <a:cubicBezTo>
                    <a:pt x="3050" y="2837"/>
                    <a:pt x="2359" y="4338"/>
                    <a:pt x="2274" y="5929"/>
                  </a:cubicBezTo>
                  <a:cubicBezTo>
                    <a:pt x="2268" y="6041"/>
                    <a:pt x="2265" y="6156"/>
                    <a:pt x="2265" y="6267"/>
                  </a:cubicBezTo>
                  <a:cubicBezTo>
                    <a:pt x="2265" y="7327"/>
                    <a:pt x="2534" y="8372"/>
                    <a:pt x="3050" y="9296"/>
                  </a:cubicBezTo>
                  <a:cubicBezTo>
                    <a:pt x="3168" y="9507"/>
                    <a:pt x="3301" y="9713"/>
                    <a:pt x="3440" y="9909"/>
                  </a:cubicBezTo>
                  <a:lnTo>
                    <a:pt x="5267" y="12771"/>
                  </a:lnTo>
                  <a:cubicBezTo>
                    <a:pt x="3953" y="12971"/>
                    <a:pt x="2809" y="13294"/>
                    <a:pt x="1921" y="13713"/>
                  </a:cubicBezTo>
                  <a:cubicBezTo>
                    <a:pt x="333" y="14465"/>
                    <a:pt x="1" y="15332"/>
                    <a:pt x="1" y="15930"/>
                  </a:cubicBezTo>
                  <a:cubicBezTo>
                    <a:pt x="1" y="16648"/>
                    <a:pt x="469" y="17669"/>
                    <a:pt x="2697" y="18466"/>
                  </a:cubicBezTo>
                  <a:cubicBezTo>
                    <a:pt x="4252" y="19022"/>
                    <a:pt x="6311" y="19326"/>
                    <a:pt x="8491" y="19326"/>
                  </a:cubicBezTo>
                  <a:cubicBezTo>
                    <a:pt x="10671" y="19326"/>
                    <a:pt x="12731" y="19022"/>
                    <a:pt x="14286" y="18466"/>
                  </a:cubicBezTo>
                  <a:cubicBezTo>
                    <a:pt x="16514" y="17669"/>
                    <a:pt x="16985" y="16648"/>
                    <a:pt x="16985" y="15930"/>
                  </a:cubicBezTo>
                  <a:cubicBezTo>
                    <a:pt x="16985" y="15332"/>
                    <a:pt x="16650" y="14465"/>
                    <a:pt x="15062" y="13713"/>
                  </a:cubicBezTo>
                  <a:cubicBezTo>
                    <a:pt x="14174" y="13294"/>
                    <a:pt x="13030" y="12971"/>
                    <a:pt x="11716" y="12768"/>
                  </a:cubicBezTo>
                  <a:lnTo>
                    <a:pt x="13549" y="9897"/>
                  </a:lnTo>
                  <a:lnTo>
                    <a:pt x="13561" y="9879"/>
                  </a:lnTo>
                  <a:cubicBezTo>
                    <a:pt x="13567" y="9873"/>
                    <a:pt x="13570" y="9867"/>
                    <a:pt x="13576" y="9861"/>
                  </a:cubicBezTo>
                  <a:cubicBezTo>
                    <a:pt x="15327" y="7382"/>
                    <a:pt x="15041" y="3997"/>
                    <a:pt x="12897" y="1847"/>
                  </a:cubicBezTo>
                  <a:cubicBezTo>
                    <a:pt x="11689" y="618"/>
                    <a:pt x="10092" y="1"/>
                    <a:pt x="84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13" name="Google Shape;4050;p48">
              <a:extLst>
                <a:ext uri="{FF2B5EF4-FFF2-40B4-BE49-F238E27FC236}">
                  <a16:creationId xmlns:a16="http://schemas.microsoft.com/office/drawing/2014/main" id="{DDEEA3CC-EF32-DCDF-6A21-5BEC7371624B}"/>
                </a:ext>
              </a:extLst>
            </p:cNvPr>
            <p:cNvSpPr/>
            <p:nvPr/>
          </p:nvSpPr>
          <p:spPr>
            <a:xfrm>
              <a:off x="1652425" y="324000"/>
              <a:ext cx="147150" cy="141575"/>
            </a:xfrm>
            <a:custGeom>
              <a:avLst/>
              <a:gdLst/>
              <a:ahLst/>
              <a:cxnLst/>
              <a:rect l="l" t="t" r="r" b="b"/>
              <a:pathLst>
                <a:path w="5886" h="5663" extrusionOk="0">
                  <a:moveTo>
                    <a:pt x="3054" y="1131"/>
                  </a:moveTo>
                  <a:cubicBezTo>
                    <a:pt x="3495" y="1131"/>
                    <a:pt x="3930" y="1303"/>
                    <a:pt x="4255" y="1629"/>
                  </a:cubicBezTo>
                  <a:cubicBezTo>
                    <a:pt x="4741" y="2115"/>
                    <a:pt x="4886" y="2845"/>
                    <a:pt x="4623" y="3480"/>
                  </a:cubicBezTo>
                  <a:cubicBezTo>
                    <a:pt x="4361" y="4114"/>
                    <a:pt x="3742" y="4530"/>
                    <a:pt x="3053" y="4530"/>
                  </a:cubicBezTo>
                  <a:cubicBezTo>
                    <a:pt x="2114" y="4527"/>
                    <a:pt x="1356" y="3769"/>
                    <a:pt x="1356" y="2830"/>
                  </a:cubicBezTo>
                  <a:cubicBezTo>
                    <a:pt x="1356" y="2142"/>
                    <a:pt x="1770" y="1523"/>
                    <a:pt x="2404" y="1260"/>
                  </a:cubicBezTo>
                  <a:cubicBezTo>
                    <a:pt x="2614" y="1173"/>
                    <a:pt x="2835" y="1131"/>
                    <a:pt x="3054" y="1131"/>
                  </a:cubicBezTo>
                  <a:close/>
                  <a:moveTo>
                    <a:pt x="3053" y="0"/>
                  </a:moveTo>
                  <a:cubicBezTo>
                    <a:pt x="2316" y="0"/>
                    <a:pt x="1593" y="287"/>
                    <a:pt x="1051" y="828"/>
                  </a:cubicBezTo>
                  <a:cubicBezTo>
                    <a:pt x="242" y="1638"/>
                    <a:pt x="1" y="2855"/>
                    <a:pt x="439" y="3914"/>
                  </a:cubicBezTo>
                  <a:cubicBezTo>
                    <a:pt x="876" y="4971"/>
                    <a:pt x="1909" y="5663"/>
                    <a:pt x="3053" y="5663"/>
                  </a:cubicBezTo>
                  <a:cubicBezTo>
                    <a:pt x="4617" y="5660"/>
                    <a:pt x="5883" y="4394"/>
                    <a:pt x="5886" y="2830"/>
                  </a:cubicBezTo>
                  <a:cubicBezTo>
                    <a:pt x="5886" y="1686"/>
                    <a:pt x="5194" y="653"/>
                    <a:pt x="4137" y="216"/>
                  </a:cubicBezTo>
                  <a:cubicBezTo>
                    <a:pt x="3786" y="70"/>
                    <a:pt x="3418" y="0"/>
                    <a:pt x="30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914" name="Google Shape;4051;p48">
            <a:extLst>
              <a:ext uri="{FF2B5EF4-FFF2-40B4-BE49-F238E27FC236}">
                <a16:creationId xmlns:a16="http://schemas.microsoft.com/office/drawing/2014/main" id="{F9832CAF-46CA-E0B0-E9B8-B2DF9AF0E688}"/>
              </a:ext>
            </a:extLst>
          </p:cNvPr>
          <p:cNvGrpSpPr/>
          <p:nvPr/>
        </p:nvGrpSpPr>
        <p:grpSpPr>
          <a:xfrm>
            <a:off x="1411811" y="4512288"/>
            <a:ext cx="427911" cy="224807"/>
            <a:chOff x="2080675" y="352325"/>
            <a:chExt cx="485000" cy="254800"/>
          </a:xfrm>
          <a:solidFill>
            <a:srgbClr val="054B99"/>
          </a:solidFill>
        </p:grpSpPr>
        <p:sp>
          <p:nvSpPr>
            <p:cNvPr id="4915" name="Google Shape;4052;p48">
              <a:extLst>
                <a:ext uri="{FF2B5EF4-FFF2-40B4-BE49-F238E27FC236}">
                  <a16:creationId xmlns:a16="http://schemas.microsoft.com/office/drawing/2014/main" id="{A7F36AB3-E045-FC0C-AFF1-272E1D29E01C}"/>
                </a:ext>
              </a:extLst>
            </p:cNvPr>
            <p:cNvSpPr/>
            <p:nvPr/>
          </p:nvSpPr>
          <p:spPr>
            <a:xfrm>
              <a:off x="2080675" y="352325"/>
              <a:ext cx="485000" cy="254800"/>
            </a:xfrm>
            <a:custGeom>
              <a:avLst/>
              <a:gdLst/>
              <a:ahLst/>
              <a:cxnLst/>
              <a:rect l="l" t="t" r="r" b="b"/>
              <a:pathLst>
                <a:path w="19400" h="10192" extrusionOk="0">
                  <a:moveTo>
                    <a:pt x="5514" y="2183"/>
                  </a:moveTo>
                  <a:cubicBezTo>
                    <a:pt x="4291" y="3932"/>
                    <a:pt x="4291" y="6254"/>
                    <a:pt x="5514" y="8002"/>
                  </a:cubicBezTo>
                  <a:cubicBezTo>
                    <a:pt x="4858" y="7685"/>
                    <a:pt x="4230" y="7320"/>
                    <a:pt x="3632" y="6909"/>
                  </a:cubicBezTo>
                  <a:cubicBezTo>
                    <a:pt x="2841" y="6368"/>
                    <a:pt x="2099" y="5762"/>
                    <a:pt x="1410" y="5097"/>
                  </a:cubicBezTo>
                  <a:cubicBezTo>
                    <a:pt x="2071" y="4454"/>
                    <a:pt x="3572" y="3126"/>
                    <a:pt x="5514" y="2183"/>
                  </a:cubicBezTo>
                  <a:close/>
                  <a:moveTo>
                    <a:pt x="13865" y="2171"/>
                  </a:moveTo>
                  <a:cubicBezTo>
                    <a:pt x="14527" y="2491"/>
                    <a:pt x="15167" y="2866"/>
                    <a:pt x="15774" y="3283"/>
                  </a:cubicBezTo>
                  <a:cubicBezTo>
                    <a:pt x="16562" y="3823"/>
                    <a:pt x="17304" y="4430"/>
                    <a:pt x="17996" y="5094"/>
                  </a:cubicBezTo>
                  <a:cubicBezTo>
                    <a:pt x="17307" y="5759"/>
                    <a:pt x="16565" y="6365"/>
                    <a:pt x="15774" y="6909"/>
                  </a:cubicBezTo>
                  <a:cubicBezTo>
                    <a:pt x="15167" y="7326"/>
                    <a:pt x="14530" y="7697"/>
                    <a:pt x="13865" y="8017"/>
                  </a:cubicBezTo>
                  <a:cubicBezTo>
                    <a:pt x="15097" y="6263"/>
                    <a:pt x="15097" y="3926"/>
                    <a:pt x="13865" y="2171"/>
                  </a:cubicBezTo>
                  <a:close/>
                  <a:moveTo>
                    <a:pt x="9801" y="1133"/>
                  </a:moveTo>
                  <a:cubicBezTo>
                    <a:pt x="11948" y="1190"/>
                    <a:pt x="13657" y="2947"/>
                    <a:pt x="13657" y="5091"/>
                  </a:cubicBezTo>
                  <a:cubicBezTo>
                    <a:pt x="13657" y="7238"/>
                    <a:pt x="11948" y="8995"/>
                    <a:pt x="9801" y="9053"/>
                  </a:cubicBezTo>
                  <a:lnTo>
                    <a:pt x="9566" y="9053"/>
                  </a:lnTo>
                  <a:cubicBezTo>
                    <a:pt x="7431" y="8983"/>
                    <a:pt x="5734" y="7232"/>
                    <a:pt x="5728" y="5094"/>
                  </a:cubicBezTo>
                  <a:cubicBezTo>
                    <a:pt x="5731" y="2947"/>
                    <a:pt x="7440" y="1190"/>
                    <a:pt x="9587" y="1133"/>
                  </a:cubicBezTo>
                  <a:close/>
                  <a:moveTo>
                    <a:pt x="9557" y="0"/>
                  </a:moveTo>
                  <a:cubicBezTo>
                    <a:pt x="7440" y="37"/>
                    <a:pt x="5166" y="852"/>
                    <a:pt x="2965" y="2362"/>
                  </a:cubicBezTo>
                  <a:cubicBezTo>
                    <a:pt x="1283" y="3518"/>
                    <a:pt x="239" y="4665"/>
                    <a:pt x="196" y="4714"/>
                  </a:cubicBezTo>
                  <a:cubicBezTo>
                    <a:pt x="0" y="4928"/>
                    <a:pt x="0" y="5257"/>
                    <a:pt x="196" y="5472"/>
                  </a:cubicBezTo>
                  <a:cubicBezTo>
                    <a:pt x="239" y="5523"/>
                    <a:pt x="1283" y="6670"/>
                    <a:pt x="2965" y="7827"/>
                  </a:cubicBezTo>
                  <a:cubicBezTo>
                    <a:pt x="5166" y="9337"/>
                    <a:pt x="7440" y="10149"/>
                    <a:pt x="9557" y="10188"/>
                  </a:cubicBezTo>
                  <a:cubicBezTo>
                    <a:pt x="9602" y="10188"/>
                    <a:pt x="9647" y="10191"/>
                    <a:pt x="9692" y="10191"/>
                  </a:cubicBezTo>
                  <a:lnTo>
                    <a:pt x="9717" y="10191"/>
                  </a:lnTo>
                  <a:cubicBezTo>
                    <a:pt x="11869" y="10185"/>
                    <a:pt x="14194" y="9367"/>
                    <a:pt x="16435" y="7827"/>
                  </a:cubicBezTo>
                  <a:cubicBezTo>
                    <a:pt x="18120" y="6670"/>
                    <a:pt x="19161" y="5523"/>
                    <a:pt x="19207" y="5475"/>
                  </a:cubicBezTo>
                  <a:cubicBezTo>
                    <a:pt x="19400" y="5257"/>
                    <a:pt x="19400" y="4931"/>
                    <a:pt x="19207" y="4714"/>
                  </a:cubicBezTo>
                  <a:cubicBezTo>
                    <a:pt x="19161" y="4665"/>
                    <a:pt x="18120" y="3521"/>
                    <a:pt x="16435" y="2365"/>
                  </a:cubicBezTo>
                  <a:cubicBezTo>
                    <a:pt x="14191" y="822"/>
                    <a:pt x="11869" y="6"/>
                    <a:pt x="97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16" name="Google Shape;4053;p48">
              <a:extLst>
                <a:ext uri="{FF2B5EF4-FFF2-40B4-BE49-F238E27FC236}">
                  <a16:creationId xmlns:a16="http://schemas.microsoft.com/office/drawing/2014/main" id="{EB7021E2-301B-BD17-A9D7-9AB75F458EDC}"/>
                </a:ext>
              </a:extLst>
            </p:cNvPr>
            <p:cNvSpPr/>
            <p:nvPr/>
          </p:nvSpPr>
          <p:spPr>
            <a:xfrm>
              <a:off x="2246650" y="408900"/>
              <a:ext cx="147075" cy="141600"/>
            </a:xfrm>
            <a:custGeom>
              <a:avLst/>
              <a:gdLst/>
              <a:ahLst/>
              <a:cxnLst/>
              <a:rect l="l" t="t" r="r" b="b"/>
              <a:pathLst>
                <a:path w="5883" h="5664" extrusionOk="0">
                  <a:moveTo>
                    <a:pt x="3054" y="1132"/>
                  </a:moveTo>
                  <a:cubicBezTo>
                    <a:pt x="3495" y="1132"/>
                    <a:pt x="3930" y="1304"/>
                    <a:pt x="4255" y="1630"/>
                  </a:cubicBezTo>
                  <a:cubicBezTo>
                    <a:pt x="4738" y="2116"/>
                    <a:pt x="4886" y="2846"/>
                    <a:pt x="4624" y="3480"/>
                  </a:cubicBezTo>
                  <a:cubicBezTo>
                    <a:pt x="4358" y="4115"/>
                    <a:pt x="3739" y="4531"/>
                    <a:pt x="3053" y="4531"/>
                  </a:cubicBezTo>
                  <a:cubicBezTo>
                    <a:pt x="2114" y="4528"/>
                    <a:pt x="1357" y="3770"/>
                    <a:pt x="1353" y="2831"/>
                  </a:cubicBezTo>
                  <a:cubicBezTo>
                    <a:pt x="1353" y="2143"/>
                    <a:pt x="1767" y="1524"/>
                    <a:pt x="2404" y="1261"/>
                  </a:cubicBezTo>
                  <a:cubicBezTo>
                    <a:pt x="2614" y="1174"/>
                    <a:pt x="2835" y="1132"/>
                    <a:pt x="3054" y="1132"/>
                  </a:cubicBezTo>
                  <a:close/>
                  <a:moveTo>
                    <a:pt x="3053" y="1"/>
                  </a:moveTo>
                  <a:cubicBezTo>
                    <a:pt x="2316" y="1"/>
                    <a:pt x="1593" y="288"/>
                    <a:pt x="1052" y="829"/>
                  </a:cubicBezTo>
                  <a:cubicBezTo>
                    <a:pt x="242" y="1639"/>
                    <a:pt x="1" y="2855"/>
                    <a:pt x="439" y="3915"/>
                  </a:cubicBezTo>
                  <a:cubicBezTo>
                    <a:pt x="876" y="4972"/>
                    <a:pt x="1909" y="5663"/>
                    <a:pt x="3053" y="5663"/>
                  </a:cubicBezTo>
                  <a:cubicBezTo>
                    <a:pt x="4614" y="5660"/>
                    <a:pt x="5883" y="4395"/>
                    <a:pt x="5883" y="2831"/>
                  </a:cubicBezTo>
                  <a:cubicBezTo>
                    <a:pt x="5883" y="1687"/>
                    <a:pt x="5194" y="654"/>
                    <a:pt x="4137" y="216"/>
                  </a:cubicBezTo>
                  <a:cubicBezTo>
                    <a:pt x="3786" y="71"/>
                    <a:pt x="3418" y="1"/>
                    <a:pt x="30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917" name="Google Shape;4054;p48">
            <a:extLst>
              <a:ext uri="{FF2B5EF4-FFF2-40B4-BE49-F238E27FC236}">
                <a16:creationId xmlns:a16="http://schemas.microsoft.com/office/drawing/2014/main" id="{6588CCE1-59E1-2DAA-C845-F038999D929A}"/>
              </a:ext>
            </a:extLst>
          </p:cNvPr>
          <p:cNvGrpSpPr/>
          <p:nvPr/>
        </p:nvGrpSpPr>
        <p:grpSpPr>
          <a:xfrm>
            <a:off x="1974668" y="4411563"/>
            <a:ext cx="374664" cy="426257"/>
            <a:chOff x="2705375" y="238125"/>
            <a:chExt cx="424650" cy="483125"/>
          </a:xfrm>
          <a:solidFill>
            <a:srgbClr val="054B99"/>
          </a:solidFill>
        </p:grpSpPr>
        <p:sp>
          <p:nvSpPr>
            <p:cNvPr id="4918" name="Google Shape;4055;p48">
              <a:extLst>
                <a:ext uri="{FF2B5EF4-FFF2-40B4-BE49-F238E27FC236}">
                  <a16:creationId xmlns:a16="http://schemas.microsoft.com/office/drawing/2014/main" id="{80F966CB-8189-4586-D966-0ECB2F1B10F3}"/>
                </a:ext>
              </a:extLst>
            </p:cNvPr>
            <p:cNvSpPr/>
            <p:nvPr/>
          </p:nvSpPr>
          <p:spPr>
            <a:xfrm>
              <a:off x="2705375" y="238125"/>
              <a:ext cx="424650" cy="483125"/>
            </a:xfrm>
            <a:custGeom>
              <a:avLst/>
              <a:gdLst/>
              <a:ahLst/>
              <a:cxnLst/>
              <a:rect l="l" t="t" r="r" b="b"/>
              <a:pathLst>
                <a:path w="16986" h="19325" extrusionOk="0">
                  <a:moveTo>
                    <a:pt x="10192" y="1132"/>
                  </a:moveTo>
                  <a:cubicBezTo>
                    <a:pt x="10503" y="1132"/>
                    <a:pt x="10756" y="1386"/>
                    <a:pt x="10756" y="1700"/>
                  </a:cubicBezTo>
                  <a:lnTo>
                    <a:pt x="10756" y="2265"/>
                  </a:lnTo>
                  <a:lnTo>
                    <a:pt x="6227" y="2265"/>
                  </a:lnTo>
                  <a:lnTo>
                    <a:pt x="6227" y="1700"/>
                  </a:lnTo>
                  <a:cubicBezTo>
                    <a:pt x="6227" y="1386"/>
                    <a:pt x="6481" y="1132"/>
                    <a:pt x="6795" y="1132"/>
                  </a:cubicBezTo>
                  <a:close/>
                  <a:moveTo>
                    <a:pt x="15285" y="3397"/>
                  </a:moveTo>
                  <a:cubicBezTo>
                    <a:pt x="15599" y="3397"/>
                    <a:pt x="15853" y="3651"/>
                    <a:pt x="15853" y="3965"/>
                  </a:cubicBezTo>
                  <a:lnTo>
                    <a:pt x="15853" y="4529"/>
                  </a:lnTo>
                  <a:lnTo>
                    <a:pt x="1133" y="4529"/>
                  </a:lnTo>
                  <a:lnTo>
                    <a:pt x="1133" y="3965"/>
                  </a:lnTo>
                  <a:cubicBezTo>
                    <a:pt x="1133" y="3651"/>
                    <a:pt x="1384" y="3397"/>
                    <a:pt x="1698" y="3397"/>
                  </a:cubicBezTo>
                  <a:close/>
                  <a:moveTo>
                    <a:pt x="14669" y="5661"/>
                  </a:moveTo>
                  <a:lnTo>
                    <a:pt x="13682" y="17679"/>
                  </a:lnTo>
                  <a:cubicBezTo>
                    <a:pt x="13658" y="17972"/>
                    <a:pt x="13410" y="18192"/>
                    <a:pt x="13120" y="18192"/>
                  </a:cubicBezTo>
                  <a:lnTo>
                    <a:pt x="3866" y="18192"/>
                  </a:lnTo>
                  <a:cubicBezTo>
                    <a:pt x="3573" y="18192"/>
                    <a:pt x="3325" y="17972"/>
                    <a:pt x="3301" y="17679"/>
                  </a:cubicBezTo>
                  <a:lnTo>
                    <a:pt x="2314" y="5661"/>
                  </a:lnTo>
                  <a:close/>
                  <a:moveTo>
                    <a:pt x="6795" y="0"/>
                  </a:moveTo>
                  <a:cubicBezTo>
                    <a:pt x="5856" y="0"/>
                    <a:pt x="5095" y="761"/>
                    <a:pt x="5095" y="1700"/>
                  </a:cubicBezTo>
                  <a:lnTo>
                    <a:pt x="5095" y="2265"/>
                  </a:lnTo>
                  <a:lnTo>
                    <a:pt x="1698" y="2265"/>
                  </a:lnTo>
                  <a:cubicBezTo>
                    <a:pt x="759" y="2265"/>
                    <a:pt x="1" y="3025"/>
                    <a:pt x="1" y="3965"/>
                  </a:cubicBezTo>
                  <a:lnTo>
                    <a:pt x="1" y="5097"/>
                  </a:lnTo>
                  <a:cubicBezTo>
                    <a:pt x="1" y="5408"/>
                    <a:pt x="252" y="5661"/>
                    <a:pt x="566" y="5661"/>
                  </a:cubicBezTo>
                  <a:lnTo>
                    <a:pt x="1176" y="5661"/>
                  </a:lnTo>
                  <a:lnTo>
                    <a:pt x="2172" y="17779"/>
                  </a:lnTo>
                  <a:lnTo>
                    <a:pt x="2172" y="17782"/>
                  </a:lnTo>
                  <a:cubicBezTo>
                    <a:pt x="2247" y="18655"/>
                    <a:pt x="2981" y="19325"/>
                    <a:pt x="3860" y="19325"/>
                  </a:cubicBezTo>
                  <a:cubicBezTo>
                    <a:pt x="3862" y="19325"/>
                    <a:pt x="3864" y="19325"/>
                    <a:pt x="3866" y="19324"/>
                  </a:cubicBezTo>
                  <a:lnTo>
                    <a:pt x="13120" y="19324"/>
                  </a:lnTo>
                  <a:cubicBezTo>
                    <a:pt x="13122" y="19325"/>
                    <a:pt x="13124" y="19325"/>
                    <a:pt x="13126" y="19325"/>
                  </a:cubicBezTo>
                  <a:cubicBezTo>
                    <a:pt x="14002" y="19325"/>
                    <a:pt x="14736" y="18655"/>
                    <a:pt x="14811" y="17779"/>
                  </a:cubicBezTo>
                  <a:lnTo>
                    <a:pt x="14811" y="17776"/>
                  </a:lnTo>
                  <a:lnTo>
                    <a:pt x="15808" y="5661"/>
                  </a:lnTo>
                  <a:lnTo>
                    <a:pt x="16418" y="5661"/>
                  </a:lnTo>
                  <a:cubicBezTo>
                    <a:pt x="16732" y="5661"/>
                    <a:pt x="16985" y="5408"/>
                    <a:pt x="16985" y="5097"/>
                  </a:cubicBezTo>
                  <a:lnTo>
                    <a:pt x="16985" y="3965"/>
                  </a:lnTo>
                  <a:cubicBezTo>
                    <a:pt x="16982" y="3025"/>
                    <a:pt x="16224" y="2265"/>
                    <a:pt x="15285" y="2265"/>
                  </a:cubicBezTo>
                  <a:lnTo>
                    <a:pt x="11889" y="2265"/>
                  </a:lnTo>
                  <a:lnTo>
                    <a:pt x="11889" y="1700"/>
                  </a:lnTo>
                  <a:cubicBezTo>
                    <a:pt x="11889" y="761"/>
                    <a:pt x="11128" y="0"/>
                    <a:pt x="10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19" name="Google Shape;4056;p48">
              <a:extLst>
                <a:ext uri="{FF2B5EF4-FFF2-40B4-BE49-F238E27FC236}">
                  <a16:creationId xmlns:a16="http://schemas.microsoft.com/office/drawing/2014/main" id="{715ACB4F-C77F-A61F-F70F-5D077E5FFE16}"/>
                </a:ext>
              </a:extLst>
            </p:cNvPr>
            <p:cNvSpPr/>
            <p:nvPr/>
          </p:nvSpPr>
          <p:spPr>
            <a:xfrm>
              <a:off x="2903525" y="407950"/>
              <a:ext cx="28350" cy="228375"/>
            </a:xfrm>
            <a:custGeom>
              <a:avLst/>
              <a:gdLst/>
              <a:ahLst/>
              <a:cxnLst/>
              <a:rect l="l" t="t" r="r" b="b"/>
              <a:pathLst>
                <a:path w="1134" h="9135" extrusionOk="0">
                  <a:moveTo>
                    <a:pt x="566" y="1"/>
                  </a:moveTo>
                  <a:cubicBezTo>
                    <a:pt x="252" y="1"/>
                    <a:pt x="1" y="254"/>
                    <a:pt x="1" y="568"/>
                  </a:cubicBezTo>
                  <a:lnTo>
                    <a:pt x="1" y="8570"/>
                  </a:lnTo>
                  <a:cubicBezTo>
                    <a:pt x="1" y="8881"/>
                    <a:pt x="252" y="9135"/>
                    <a:pt x="566" y="9135"/>
                  </a:cubicBezTo>
                  <a:cubicBezTo>
                    <a:pt x="880" y="9135"/>
                    <a:pt x="1133" y="8881"/>
                    <a:pt x="1133" y="8570"/>
                  </a:cubicBezTo>
                  <a:lnTo>
                    <a:pt x="1133" y="568"/>
                  </a:lnTo>
                  <a:cubicBezTo>
                    <a:pt x="1133" y="254"/>
                    <a:pt x="880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20" name="Google Shape;4057;p48">
              <a:extLst>
                <a:ext uri="{FF2B5EF4-FFF2-40B4-BE49-F238E27FC236}">
                  <a16:creationId xmlns:a16="http://schemas.microsoft.com/office/drawing/2014/main" id="{9408DAC1-35F8-D237-FE8D-96757290EF47}"/>
                </a:ext>
              </a:extLst>
            </p:cNvPr>
            <p:cNvSpPr/>
            <p:nvPr/>
          </p:nvSpPr>
          <p:spPr>
            <a:xfrm>
              <a:off x="2988450" y="407950"/>
              <a:ext cx="28350" cy="228375"/>
            </a:xfrm>
            <a:custGeom>
              <a:avLst/>
              <a:gdLst/>
              <a:ahLst/>
              <a:cxnLst/>
              <a:rect l="l" t="t" r="r" b="b"/>
              <a:pathLst>
                <a:path w="1134" h="9135" extrusionOk="0">
                  <a:moveTo>
                    <a:pt x="566" y="1"/>
                  </a:moveTo>
                  <a:cubicBezTo>
                    <a:pt x="251" y="1"/>
                    <a:pt x="1" y="254"/>
                    <a:pt x="1" y="568"/>
                  </a:cubicBezTo>
                  <a:lnTo>
                    <a:pt x="1" y="8570"/>
                  </a:lnTo>
                  <a:cubicBezTo>
                    <a:pt x="1" y="8881"/>
                    <a:pt x="251" y="9135"/>
                    <a:pt x="566" y="9135"/>
                  </a:cubicBezTo>
                  <a:cubicBezTo>
                    <a:pt x="880" y="9135"/>
                    <a:pt x="1133" y="8881"/>
                    <a:pt x="1133" y="8570"/>
                  </a:cubicBezTo>
                  <a:lnTo>
                    <a:pt x="1133" y="568"/>
                  </a:lnTo>
                  <a:cubicBezTo>
                    <a:pt x="1133" y="254"/>
                    <a:pt x="880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21" name="Google Shape;4058;p48">
              <a:extLst>
                <a:ext uri="{FF2B5EF4-FFF2-40B4-BE49-F238E27FC236}">
                  <a16:creationId xmlns:a16="http://schemas.microsoft.com/office/drawing/2014/main" id="{E50A2AAF-4F1F-D4DB-8DF6-9261C9139151}"/>
                </a:ext>
              </a:extLst>
            </p:cNvPr>
            <p:cNvSpPr/>
            <p:nvPr/>
          </p:nvSpPr>
          <p:spPr>
            <a:xfrm>
              <a:off x="2818625" y="407950"/>
              <a:ext cx="28325" cy="228375"/>
            </a:xfrm>
            <a:custGeom>
              <a:avLst/>
              <a:gdLst/>
              <a:ahLst/>
              <a:cxnLst/>
              <a:rect l="l" t="t" r="r" b="b"/>
              <a:pathLst>
                <a:path w="1133" h="9135" extrusionOk="0">
                  <a:moveTo>
                    <a:pt x="565" y="1"/>
                  </a:moveTo>
                  <a:cubicBezTo>
                    <a:pt x="251" y="1"/>
                    <a:pt x="0" y="254"/>
                    <a:pt x="0" y="568"/>
                  </a:cubicBezTo>
                  <a:lnTo>
                    <a:pt x="0" y="8570"/>
                  </a:lnTo>
                  <a:cubicBezTo>
                    <a:pt x="0" y="8881"/>
                    <a:pt x="251" y="9135"/>
                    <a:pt x="565" y="9135"/>
                  </a:cubicBezTo>
                  <a:cubicBezTo>
                    <a:pt x="879" y="9135"/>
                    <a:pt x="1132" y="8881"/>
                    <a:pt x="1132" y="8570"/>
                  </a:cubicBezTo>
                  <a:lnTo>
                    <a:pt x="1132" y="568"/>
                  </a:lnTo>
                  <a:cubicBezTo>
                    <a:pt x="1132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922" name="Google Shape;4059;p48">
            <a:extLst>
              <a:ext uri="{FF2B5EF4-FFF2-40B4-BE49-F238E27FC236}">
                <a16:creationId xmlns:a16="http://schemas.microsoft.com/office/drawing/2014/main" id="{609CF8CE-D8CD-D4C6-BA2A-61CE60931B91}"/>
              </a:ext>
            </a:extLst>
          </p:cNvPr>
          <p:cNvGrpSpPr/>
          <p:nvPr/>
        </p:nvGrpSpPr>
        <p:grpSpPr>
          <a:xfrm>
            <a:off x="2496125" y="4411961"/>
            <a:ext cx="377379" cy="425462"/>
            <a:chOff x="3299850" y="238575"/>
            <a:chExt cx="427725" cy="482225"/>
          </a:xfrm>
          <a:solidFill>
            <a:srgbClr val="054B99"/>
          </a:solidFill>
        </p:grpSpPr>
        <p:sp>
          <p:nvSpPr>
            <p:cNvPr id="4923" name="Google Shape;4060;p48">
              <a:extLst>
                <a:ext uri="{FF2B5EF4-FFF2-40B4-BE49-F238E27FC236}">
                  <a16:creationId xmlns:a16="http://schemas.microsoft.com/office/drawing/2014/main" id="{7FF88D33-4A11-E383-85B4-46D03670AF73}"/>
                </a:ext>
              </a:extLst>
            </p:cNvPr>
            <p:cNvSpPr/>
            <p:nvPr/>
          </p:nvSpPr>
          <p:spPr>
            <a:xfrm>
              <a:off x="3299850" y="323500"/>
              <a:ext cx="427725" cy="397300"/>
            </a:xfrm>
            <a:custGeom>
              <a:avLst/>
              <a:gdLst/>
              <a:ahLst/>
              <a:cxnLst/>
              <a:rect l="l" t="t" r="r" b="b"/>
              <a:pathLst>
                <a:path w="17109" h="15892" extrusionOk="0">
                  <a:moveTo>
                    <a:pt x="3397" y="6794"/>
                  </a:moveTo>
                  <a:lnTo>
                    <a:pt x="3397" y="14759"/>
                  </a:lnTo>
                  <a:lnTo>
                    <a:pt x="1132" y="14759"/>
                  </a:lnTo>
                  <a:lnTo>
                    <a:pt x="1132" y="6794"/>
                  </a:lnTo>
                  <a:close/>
                  <a:moveTo>
                    <a:pt x="9034" y="1132"/>
                  </a:moveTo>
                  <a:cubicBezTo>
                    <a:pt x="9683" y="1175"/>
                    <a:pt x="10191" y="1712"/>
                    <a:pt x="10191" y="2364"/>
                  </a:cubicBezTo>
                  <a:cubicBezTo>
                    <a:pt x="10191" y="3346"/>
                    <a:pt x="9774" y="5275"/>
                    <a:pt x="9221" y="5828"/>
                  </a:cubicBezTo>
                  <a:cubicBezTo>
                    <a:pt x="8865" y="6184"/>
                    <a:pt x="9119" y="6794"/>
                    <a:pt x="9623" y="6794"/>
                  </a:cubicBezTo>
                  <a:lnTo>
                    <a:pt x="15285" y="6794"/>
                  </a:lnTo>
                  <a:cubicBezTo>
                    <a:pt x="15599" y="6794"/>
                    <a:pt x="15849" y="7047"/>
                    <a:pt x="15849" y="7361"/>
                  </a:cubicBezTo>
                  <a:cubicBezTo>
                    <a:pt x="15849" y="7672"/>
                    <a:pt x="15599" y="7926"/>
                    <a:pt x="15285" y="7926"/>
                  </a:cubicBezTo>
                  <a:lnTo>
                    <a:pt x="11888" y="7926"/>
                  </a:lnTo>
                  <a:cubicBezTo>
                    <a:pt x="11574" y="7926"/>
                    <a:pt x="11323" y="8180"/>
                    <a:pt x="11323" y="8494"/>
                  </a:cubicBezTo>
                  <a:cubicBezTo>
                    <a:pt x="11323" y="8805"/>
                    <a:pt x="11574" y="9058"/>
                    <a:pt x="11888" y="9058"/>
                  </a:cubicBezTo>
                  <a:lnTo>
                    <a:pt x="15285" y="9058"/>
                  </a:lnTo>
                  <a:cubicBezTo>
                    <a:pt x="15586" y="9058"/>
                    <a:pt x="15852" y="9342"/>
                    <a:pt x="15852" y="9662"/>
                  </a:cubicBezTo>
                  <a:cubicBezTo>
                    <a:pt x="15852" y="9976"/>
                    <a:pt x="15599" y="10230"/>
                    <a:pt x="15285" y="10230"/>
                  </a:cubicBezTo>
                  <a:lnTo>
                    <a:pt x="11888" y="10230"/>
                  </a:lnTo>
                  <a:cubicBezTo>
                    <a:pt x="11574" y="10230"/>
                    <a:pt x="11323" y="10484"/>
                    <a:pt x="11323" y="10795"/>
                  </a:cubicBezTo>
                  <a:cubicBezTo>
                    <a:pt x="11323" y="11109"/>
                    <a:pt x="11574" y="11362"/>
                    <a:pt x="11888" y="11362"/>
                  </a:cubicBezTo>
                  <a:lnTo>
                    <a:pt x="14152" y="11362"/>
                  </a:lnTo>
                  <a:cubicBezTo>
                    <a:pt x="14466" y="11362"/>
                    <a:pt x="14717" y="11616"/>
                    <a:pt x="14717" y="11927"/>
                  </a:cubicBezTo>
                  <a:cubicBezTo>
                    <a:pt x="14717" y="12241"/>
                    <a:pt x="14466" y="12494"/>
                    <a:pt x="14152" y="12494"/>
                  </a:cubicBezTo>
                  <a:lnTo>
                    <a:pt x="11888" y="12494"/>
                  </a:lnTo>
                  <a:cubicBezTo>
                    <a:pt x="11574" y="12494"/>
                    <a:pt x="11323" y="12748"/>
                    <a:pt x="11323" y="13059"/>
                  </a:cubicBezTo>
                  <a:cubicBezTo>
                    <a:pt x="11323" y="13373"/>
                    <a:pt x="11574" y="13627"/>
                    <a:pt x="11888" y="13627"/>
                  </a:cubicBezTo>
                  <a:lnTo>
                    <a:pt x="13020" y="13627"/>
                  </a:lnTo>
                  <a:cubicBezTo>
                    <a:pt x="13334" y="13627"/>
                    <a:pt x="13585" y="13880"/>
                    <a:pt x="13585" y="14191"/>
                  </a:cubicBezTo>
                  <a:cubicBezTo>
                    <a:pt x="13585" y="14505"/>
                    <a:pt x="13334" y="14759"/>
                    <a:pt x="13020" y="14759"/>
                  </a:cubicBezTo>
                  <a:lnTo>
                    <a:pt x="9197" y="14759"/>
                  </a:lnTo>
                  <a:cubicBezTo>
                    <a:pt x="8041" y="14759"/>
                    <a:pt x="6890" y="14572"/>
                    <a:pt x="5794" y="14207"/>
                  </a:cubicBezTo>
                  <a:lnTo>
                    <a:pt x="4529" y="13784"/>
                  </a:lnTo>
                  <a:lnTo>
                    <a:pt x="4529" y="7712"/>
                  </a:lnTo>
                  <a:lnTo>
                    <a:pt x="5686" y="7132"/>
                  </a:lnTo>
                  <a:cubicBezTo>
                    <a:pt x="6265" y="6842"/>
                    <a:pt x="6797" y="6459"/>
                    <a:pt x="7253" y="6003"/>
                  </a:cubicBezTo>
                  <a:lnTo>
                    <a:pt x="7289" y="5963"/>
                  </a:lnTo>
                  <a:cubicBezTo>
                    <a:pt x="8352" y="4901"/>
                    <a:pt x="8917" y="2654"/>
                    <a:pt x="9034" y="1132"/>
                  </a:cubicBezTo>
                  <a:close/>
                  <a:moveTo>
                    <a:pt x="8491" y="0"/>
                  </a:moveTo>
                  <a:cubicBezTo>
                    <a:pt x="8177" y="0"/>
                    <a:pt x="7926" y="254"/>
                    <a:pt x="7926" y="568"/>
                  </a:cubicBezTo>
                  <a:cubicBezTo>
                    <a:pt x="7926" y="1887"/>
                    <a:pt x="7380" y="4276"/>
                    <a:pt x="6492" y="5166"/>
                  </a:cubicBezTo>
                  <a:lnTo>
                    <a:pt x="6456" y="5203"/>
                  </a:lnTo>
                  <a:cubicBezTo>
                    <a:pt x="6081" y="5574"/>
                    <a:pt x="5652" y="5885"/>
                    <a:pt x="5181" y="6120"/>
                  </a:cubicBezTo>
                  <a:lnTo>
                    <a:pt x="4529" y="6444"/>
                  </a:lnTo>
                  <a:lnTo>
                    <a:pt x="4529" y="6229"/>
                  </a:lnTo>
                  <a:cubicBezTo>
                    <a:pt x="4529" y="5915"/>
                    <a:pt x="4276" y="5661"/>
                    <a:pt x="3962" y="5661"/>
                  </a:cubicBezTo>
                  <a:lnTo>
                    <a:pt x="565" y="5661"/>
                  </a:lnTo>
                  <a:cubicBezTo>
                    <a:pt x="251" y="5661"/>
                    <a:pt x="0" y="5915"/>
                    <a:pt x="0" y="6229"/>
                  </a:cubicBezTo>
                  <a:lnTo>
                    <a:pt x="0" y="15324"/>
                  </a:lnTo>
                  <a:cubicBezTo>
                    <a:pt x="0" y="15638"/>
                    <a:pt x="251" y="15891"/>
                    <a:pt x="565" y="15891"/>
                  </a:cubicBezTo>
                  <a:lnTo>
                    <a:pt x="3962" y="15891"/>
                  </a:lnTo>
                  <a:cubicBezTo>
                    <a:pt x="4276" y="15891"/>
                    <a:pt x="4529" y="15638"/>
                    <a:pt x="4529" y="15324"/>
                  </a:cubicBezTo>
                  <a:lnTo>
                    <a:pt x="4529" y="14976"/>
                  </a:lnTo>
                  <a:lnTo>
                    <a:pt x="5435" y="15278"/>
                  </a:lnTo>
                  <a:cubicBezTo>
                    <a:pt x="6649" y="15683"/>
                    <a:pt x="7917" y="15888"/>
                    <a:pt x="9197" y="15888"/>
                  </a:cubicBezTo>
                  <a:lnTo>
                    <a:pt x="13020" y="15888"/>
                  </a:lnTo>
                  <a:cubicBezTo>
                    <a:pt x="14219" y="15888"/>
                    <a:pt x="15040" y="14681"/>
                    <a:pt x="14599" y="13566"/>
                  </a:cubicBezTo>
                  <a:cubicBezTo>
                    <a:pt x="15577" y="13298"/>
                    <a:pt x="16106" y="12241"/>
                    <a:pt x="15731" y="11302"/>
                  </a:cubicBezTo>
                  <a:cubicBezTo>
                    <a:pt x="16468" y="11100"/>
                    <a:pt x="16981" y="10429"/>
                    <a:pt x="16984" y="9662"/>
                  </a:cubicBezTo>
                  <a:cubicBezTo>
                    <a:pt x="16981" y="9233"/>
                    <a:pt x="16824" y="8823"/>
                    <a:pt x="16541" y="8503"/>
                  </a:cubicBezTo>
                  <a:cubicBezTo>
                    <a:pt x="16994" y="8005"/>
                    <a:pt x="17108" y="7289"/>
                    <a:pt x="16837" y="6673"/>
                  </a:cubicBezTo>
                  <a:cubicBezTo>
                    <a:pt x="16565" y="6060"/>
                    <a:pt x="15958" y="5661"/>
                    <a:pt x="15285" y="5661"/>
                  </a:cubicBezTo>
                  <a:lnTo>
                    <a:pt x="10635" y="5661"/>
                  </a:lnTo>
                  <a:cubicBezTo>
                    <a:pt x="11109" y="4577"/>
                    <a:pt x="11323" y="3104"/>
                    <a:pt x="11323" y="2364"/>
                  </a:cubicBezTo>
                  <a:cubicBezTo>
                    <a:pt x="11320" y="1060"/>
                    <a:pt x="10263" y="3"/>
                    <a:pt x="89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24" name="Google Shape;4061;p48">
              <a:extLst>
                <a:ext uri="{FF2B5EF4-FFF2-40B4-BE49-F238E27FC236}">
                  <a16:creationId xmlns:a16="http://schemas.microsoft.com/office/drawing/2014/main" id="{B3309D14-000D-E4EA-3616-10AD248C9DA2}"/>
                </a:ext>
              </a:extLst>
            </p:cNvPr>
            <p:cNvSpPr/>
            <p:nvPr/>
          </p:nvSpPr>
          <p:spPr>
            <a:xfrm>
              <a:off x="3467650" y="238575"/>
              <a:ext cx="46525" cy="56650"/>
            </a:xfrm>
            <a:custGeom>
              <a:avLst/>
              <a:gdLst/>
              <a:ahLst/>
              <a:cxnLst/>
              <a:rect l="l" t="t" r="r" b="b"/>
              <a:pathLst>
                <a:path w="1861" h="2266" extrusionOk="0">
                  <a:moveTo>
                    <a:pt x="646" y="1"/>
                  </a:moveTo>
                  <a:cubicBezTo>
                    <a:pt x="561" y="1"/>
                    <a:pt x="475" y="20"/>
                    <a:pt x="393" y="61"/>
                  </a:cubicBezTo>
                  <a:cubicBezTo>
                    <a:pt x="112" y="199"/>
                    <a:pt x="0" y="541"/>
                    <a:pt x="139" y="821"/>
                  </a:cubicBezTo>
                  <a:lnTo>
                    <a:pt x="707" y="1954"/>
                  </a:lnTo>
                  <a:cubicBezTo>
                    <a:pt x="805" y="2150"/>
                    <a:pt x="1005" y="2265"/>
                    <a:pt x="1212" y="2265"/>
                  </a:cubicBezTo>
                  <a:cubicBezTo>
                    <a:pt x="1297" y="2265"/>
                    <a:pt x="1384" y="2246"/>
                    <a:pt x="1465" y="2204"/>
                  </a:cubicBezTo>
                  <a:cubicBezTo>
                    <a:pt x="1746" y="2065"/>
                    <a:pt x="1860" y="1727"/>
                    <a:pt x="1718" y="1446"/>
                  </a:cubicBezTo>
                  <a:lnTo>
                    <a:pt x="1154" y="314"/>
                  </a:lnTo>
                  <a:cubicBezTo>
                    <a:pt x="1053" y="115"/>
                    <a:pt x="854" y="1"/>
                    <a:pt x="6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25" name="Google Shape;4062;p48">
              <a:extLst>
                <a:ext uri="{FF2B5EF4-FFF2-40B4-BE49-F238E27FC236}">
                  <a16:creationId xmlns:a16="http://schemas.microsoft.com/office/drawing/2014/main" id="{6D4731E3-4B22-9E27-5494-5C1B84417E9C}"/>
                </a:ext>
              </a:extLst>
            </p:cNvPr>
            <p:cNvSpPr/>
            <p:nvPr/>
          </p:nvSpPr>
          <p:spPr>
            <a:xfrm>
              <a:off x="3566675" y="238575"/>
              <a:ext cx="46525" cy="56675"/>
            </a:xfrm>
            <a:custGeom>
              <a:avLst/>
              <a:gdLst/>
              <a:ahLst/>
              <a:cxnLst/>
              <a:rect l="l" t="t" r="r" b="b"/>
              <a:pathLst>
                <a:path w="1861" h="2267" extrusionOk="0">
                  <a:moveTo>
                    <a:pt x="1215" y="1"/>
                  </a:moveTo>
                  <a:cubicBezTo>
                    <a:pt x="1007" y="1"/>
                    <a:pt x="808" y="115"/>
                    <a:pt x="707" y="314"/>
                  </a:cubicBezTo>
                  <a:lnTo>
                    <a:pt x="143" y="1446"/>
                  </a:lnTo>
                  <a:cubicBezTo>
                    <a:pt x="1" y="1727"/>
                    <a:pt x="116" y="2065"/>
                    <a:pt x="396" y="2207"/>
                  </a:cubicBezTo>
                  <a:cubicBezTo>
                    <a:pt x="477" y="2247"/>
                    <a:pt x="562" y="2266"/>
                    <a:pt x="646" y="2266"/>
                  </a:cubicBezTo>
                  <a:cubicBezTo>
                    <a:pt x="854" y="2266"/>
                    <a:pt x="1055" y="2151"/>
                    <a:pt x="1154" y="1954"/>
                  </a:cubicBezTo>
                  <a:lnTo>
                    <a:pt x="1722" y="821"/>
                  </a:lnTo>
                  <a:cubicBezTo>
                    <a:pt x="1861" y="541"/>
                    <a:pt x="1749" y="199"/>
                    <a:pt x="1468" y="61"/>
                  </a:cubicBezTo>
                  <a:cubicBezTo>
                    <a:pt x="1387" y="20"/>
                    <a:pt x="1300" y="1"/>
                    <a:pt x="1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26" name="Google Shape;4063;p48">
              <a:extLst>
                <a:ext uri="{FF2B5EF4-FFF2-40B4-BE49-F238E27FC236}">
                  <a16:creationId xmlns:a16="http://schemas.microsoft.com/office/drawing/2014/main" id="{BFF3941F-C3D1-5D75-BB90-FCBE877DEFAF}"/>
                </a:ext>
              </a:extLst>
            </p:cNvPr>
            <p:cNvSpPr/>
            <p:nvPr/>
          </p:nvSpPr>
          <p:spPr>
            <a:xfrm>
              <a:off x="3611225" y="323500"/>
              <a:ext cx="56550" cy="28325"/>
            </a:xfrm>
            <a:custGeom>
              <a:avLst/>
              <a:gdLst/>
              <a:ahLst/>
              <a:cxnLst/>
              <a:rect l="l" t="t" r="r" b="b"/>
              <a:pathLst>
                <a:path w="2262" h="1133" extrusionOk="0">
                  <a:moveTo>
                    <a:pt x="565" y="0"/>
                  </a:moveTo>
                  <a:cubicBezTo>
                    <a:pt x="251" y="0"/>
                    <a:pt x="0" y="254"/>
                    <a:pt x="0" y="568"/>
                  </a:cubicBezTo>
                  <a:cubicBezTo>
                    <a:pt x="0" y="879"/>
                    <a:pt x="251" y="1132"/>
                    <a:pt x="565" y="1132"/>
                  </a:cubicBezTo>
                  <a:lnTo>
                    <a:pt x="1697" y="1132"/>
                  </a:lnTo>
                  <a:cubicBezTo>
                    <a:pt x="2011" y="1132"/>
                    <a:pt x="2262" y="879"/>
                    <a:pt x="2262" y="568"/>
                  </a:cubicBezTo>
                  <a:cubicBezTo>
                    <a:pt x="2262" y="254"/>
                    <a:pt x="2011" y="0"/>
                    <a:pt x="16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27" name="Google Shape;4064;p48">
              <a:extLst>
                <a:ext uri="{FF2B5EF4-FFF2-40B4-BE49-F238E27FC236}">
                  <a16:creationId xmlns:a16="http://schemas.microsoft.com/office/drawing/2014/main" id="{4D20F5C1-4DB9-2BCE-4DF0-9D7311C6E7F8}"/>
                </a:ext>
              </a:extLst>
            </p:cNvPr>
            <p:cNvSpPr/>
            <p:nvPr/>
          </p:nvSpPr>
          <p:spPr>
            <a:xfrm>
              <a:off x="3413075" y="323500"/>
              <a:ext cx="56550" cy="28325"/>
            </a:xfrm>
            <a:custGeom>
              <a:avLst/>
              <a:gdLst/>
              <a:ahLst/>
              <a:cxnLst/>
              <a:rect l="l" t="t" r="r" b="b"/>
              <a:pathLst>
                <a:path w="2262" h="1133" extrusionOk="0">
                  <a:moveTo>
                    <a:pt x="565" y="0"/>
                  </a:moveTo>
                  <a:cubicBezTo>
                    <a:pt x="251" y="0"/>
                    <a:pt x="0" y="254"/>
                    <a:pt x="0" y="568"/>
                  </a:cubicBezTo>
                  <a:cubicBezTo>
                    <a:pt x="0" y="879"/>
                    <a:pt x="251" y="1132"/>
                    <a:pt x="565" y="1132"/>
                  </a:cubicBezTo>
                  <a:lnTo>
                    <a:pt x="1697" y="1132"/>
                  </a:lnTo>
                  <a:cubicBezTo>
                    <a:pt x="2011" y="1132"/>
                    <a:pt x="2262" y="879"/>
                    <a:pt x="2262" y="568"/>
                  </a:cubicBezTo>
                  <a:cubicBezTo>
                    <a:pt x="2262" y="254"/>
                    <a:pt x="2011" y="0"/>
                    <a:pt x="16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928" name="Google Shape;4065;p48">
            <a:extLst>
              <a:ext uri="{FF2B5EF4-FFF2-40B4-BE49-F238E27FC236}">
                <a16:creationId xmlns:a16="http://schemas.microsoft.com/office/drawing/2014/main" id="{DA4881F1-A148-C0A3-BFB3-6297369E0935}"/>
              </a:ext>
            </a:extLst>
          </p:cNvPr>
          <p:cNvGrpSpPr/>
          <p:nvPr/>
        </p:nvGrpSpPr>
        <p:grpSpPr>
          <a:xfrm>
            <a:off x="2980967" y="4411563"/>
            <a:ext cx="441653" cy="426257"/>
            <a:chOff x="3857225" y="238125"/>
            <a:chExt cx="500575" cy="483125"/>
          </a:xfrm>
          <a:solidFill>
            <a:srgbClr val="054B99"/>
          </a:solidFill>
        </p:grpSpPr>
        <p:sp>
          <p:nvSpPr>
            <p:cNvPr id="4929" name="Google Shape;4066;p48">
              <a:extLst>
                <a:ext uri="{FF2B5EF4-FFF2-40B4-BE49-F238E27FC236}">
                  <a16:creationId xmlns:a16="http://schemas.microsoft.com/office/drawing/2014/main" id="{FFC0F2AA-E8AD-7593-5D04-6B8CBFB9A297}"/>
                </a:ext>
              </a:extLst>
            </p:cNvPr>
            <p:cNvSpPr/>
            <p:nvPr/>
          </p:nvSpPr>
          <p:spPr>
            <a:xfrm>
              <a:off x="3857225" y="238125"/>
              <a:ext cx="500575" cy="483125"/>
            </a:xfrm>
            <a:custGeom>
              <a:avLst/>
              <a:gdLst/>
              <a:ahLst/>
              <a:cxnLst/>
              <a:rect l="l" t="t" r="r" b="b"/>
              <a:pathLst>
                <a:path w="20023" h="19325" extrusionOk="0">
                  <a:moveTo>
                    <a:pt x="15671" y="3398"/>
                  </a:moveTo>
                  <a:cubicBezTo>
                    <a:pt x="15707" y="3398"/>
                    <a:pt x="15744" y="3402"/>
                    <a:pt x="15780" y="3409"/>
                  </a:cubicBezTo>
                  <a:lnTo>
                    <a:pt x="15801" y="3415"/>
                  </a:lnTo>
                  <a:cubicBezTo>
                    <a:pt x="15814" y="3415"/>
                    <a:pt x="15823" y="3418"/>
                    <a:pt x="15835" y="3421"/>
                  </a:cubicBezTo>
                  <a:cubicBezTo>
                    <a:pt x="15844" y="3424"/>
                    <a:pt x="15856" y="3430"/>
                    <a:pt x="15868" y="3433"/>
                  </a:cubicBezTo>
                  <a:lnTo>
                    <a:pt x="15886" y="3439"/>
                  </a:lnTo>
                  <a:cubicBezTo>
                    <a:pt x="15892" y="3442"/>
                    <a:pt x="15898" y="3445"/>
                    <a:pt x="15904" y="3448"/>
                  </a:cubicBezTo>
                  <a:cubicBezTo>
                    <a:pt x="15922" y="3457"/>
                    <a:pt x="15943" y="3466"/>
                    <a:pt x="15964" y="3478"/>
                  </a:cubicBezTo>
                  <a:cubicBezTo>
                    <a:pt x="15986" y="3494"/>
                    <a:pt x="16010" y="3509"/>
                    <a:pt x="16031" y="3524"/>
                  </a:cubicBezTo>
                  <a:cubicBezTo>
                    <a:pt x="16046" y="3536"/>
                    <a:pt x="16058" y="3551"/>
                    <a:pt x="16073" y="3563"/>
                  </a:cubicBezTo>
                  <a:cubicBezTo>
                    <a:pt x="16085" y="3575"/>
                    <a:pt x="16100" y="3590"/>
                    <a:pt x="16112" y="3605"/>
                  </a:cubicBezTo>
                  <a:cubicBezTo>
                    <a:pt x="16294" y="3829"/>
                    <a:pt x="16279" y="4158"/>
                    <a:pt x="16073" y="4363"/>
                  </a:cubicBezTo>
                  <a:lnTo>
                    <a:pt x="13054" y="7383"/>
                  </a:lnTo>
                  <a:cubicBezTo>
                    <a:pt x="12939" y="7232"/>
                    <a:pt x="12815" y="7090"/>
                    <a:pt x="12682" y="6954"/>
                  </a:cubicBezTo>
                  <a:cubicBezTo>
                    <a:pt x="12546" y="6821"/>
                    <a:pt x="12405" y="6697"/>
                    <a:pt x="12254" y="6582"/>
                  </a:cubicBezTo>
                  <a:lnTo>
                    <a:pt x="15273" y="3563"/>
                  </a:lnTo>
                  <a:cubicBezTo>
                    <a:pt x="15380" y="3456"/>
                    <a:pt x="15523" y="3398"/>
                    <a:pt x="15671" y="3398"/>
                  </a:cubicBezTo>
                  <a:close/>
                  <a:moveTo>
                    <a:pt x="9887" y="9183"/>
                  </a:moveTo>
                  <a:cubicBezTo>
                    <a:pt x="10031" y="9183"/>
                    <a:pt x="10176" y="9238"/>
                    <a:pt x="10288" y="9348"/>
                  </a:cubicBezTo>
                  <a:cubicBezTo>
                    <a:pt x="10511" y="9575"/>
                    <a:pt x="10508" y="9937"/>
                    <a:pt x="10279" y="10157"/>
                  </a:cubicBezTo>
                  <a:cubicBezTo>
                    <a:pt x="10169" y="10268"/>
                    <a:pt x="10024" y="10323"/>
                    <a:pt x="9879" y="10323"/>
                  </a:cubicBezTo>
                  <a:cubicBezTo>
                    <a:pt x="9734" y="10323"/>
                    <a:pt x="9589" y="10268"/>
                    <a:pt x="9479" y="10157"/>
                  </a:cubicBezTo>
                  <a:cubicBezTo>
                    <a:pt x="9258" y="9937"/>
                    <a:pt x="9258" y="9578"/>
                    <a:pt x="9479" y="9357"/>
                  </a:cubicBezTo>
                  <a:cubicBezTo>
                    <a:pt x="9590" y="9241"/>
                    <a:pt x="9739" y="9183"/>
                    <a:pt x="9887" y="9183"/>
                  </a:cubicBezTo>
                  <a:close/>
                  <a:moveTo>
                    <a:pt x="15746" y="1062"/>
                  </a:moveTo>
                  <a:cubicBezTo>
                    <a:pt x="16469" y="1062"/>
                    <a:pt x="17193" y="1337"/>
                    <a:pt x="17746" y="1890"/>
                  </a:cubicBezTo>
                  <a:cubicBezTo>
                    <a:pt x="18878" y="3022"/>
                    <a:pt x="18845" y="4870"/>
                    <a:pt x="17673" y="5963"/>
                  </a:cubicBezTo>
                  <a:lnTo>
                    <a:pt x="11879" y="11758"/>
                  </a:lnTo>
                  <a:cubicBezTo>
                    <a:pt x="11337" y="12300"/>
                    <a:pt x="10612" y="12586"/>
                    <a:pt x="9878" y="12586"/>
                  </a:cubicBezTo>
                  <a:cubicBezTo>
                    <a:pt x="9472" y="12586"/>
                    <a:pt x="9062" y="12499"/>
                    <a:pt x="8679" y="12319"/>
                  </a:cubicBezTo>
                  <a:lnTo>
                    <a:pt x="8663" y="12313"/>
                  </a:lnTo>
                  <a:cubicBezTo>
                    <a:pt x="8198" y="12093"/>
                    <a:pt x="7803" y="11746"/>
                    <a:pt x="7516" y="11317"/>
                  </a:cubicBezTo>
                  <a:lnTo>
                    <a:pt x="8346" y="10487"/>
                  </a:lnTo>
                  <a:cubicBezTo>
                    <a:pt x="8645" y="11113"/>
                    <a:pt x="9259" y="11453"/>
                    <a:pt x="9883" y="11453"/>
                  </a:cubicBezTo>
                  <a:cubicBezTo>
                    <a:pt x="10311" y="11453"/>
                    <a:pt x="10744" y="11293"/>
                    <a:pt x="11082" y="10955"/>
                  </a:cubicBezTo>
                  <a:lnTo>
                    <a:pt x="16873" y="5160"/>
                  </a:lnTo>
                  <a:cubicBezTo>
                    <a:pt x="17541" y="4514"/>
                    <a:pt x="17562" y="3448"/>
                    <a:pt x="16922" y="2775"/>
                  </a:cubicBezTo>
                  <a:cubicBezTo>
                    <a:pt x="16588" y="2423"/>
                    <a:pt x="16140" y="2245"/>
                    <a:pt x="15690" y="2245"/>
                  </a:cubicBezTo>
                  <a:cubicBezTo>
                    <a:pt x="15275" y="2245"/>
                    <a:pt x="14860" y="2395"/>
                    <a:pt x="14533" y="2699"/>
                  </a:cubicBezTo>
                  <a:cubicBezTo>
                    <a:pt x="14512" y="2718"/>
                    <a:pt x="14491" y="2739"/>
                    <a:pt x="14470" y="2760"/>
                  </a:cubicBezTo>
                  <a:lnTo>
                    <a:pt x="11212" y="6021"/>
                  </a:lnTo>
                  <a:cubicBezTo>
                    <a:pt x="10783" y="5867"/>
                    <a:pt x="10333" y="5791"/>
                    <a:pt x="9877" y="5791"/>
                  </a:cubicBezTo>
                  <a:lnTo>
                    <a:pt x="9838" y="5791"/>
                  </a:lnTo>
                  <a:lnTo>
                    <a:pt x="13673" y="1963"/>
                  </a:lnTo>
                  <a:cubicBezTo>
                    <a:pt x="14232" y="1363"/>
                    <a:pt x="14988" y="1062"/>
                    <a:pt x="15746" y="1062"/>
                  </a:cubicBezTo>
                  <a:close/>
                  <a:moveTo>
                    <a:pt x="6707" y="12129"/>
                  </a:moveTo>
                  <a:cubicBezTo>
                    <a:pt x="6819" y="12283"/>
                    <a:pt x="6942" y="12425"/>
                    <a:pt x="7078" y="12558"/>
                  </a:cubicBezTo>
                  <a:cubicBezTo>
                    <a:pt x="7211" y="12694"/>
                    <a:pt x="7353" y="12818"/>
                    <a:pt x="7507" y="12932"/>
                  </a:cubicBezTo>
                  <a:lnTo>
                    <a:pt x="4675" y="15762"/>
                  </a:lnTo>
                  <a:cubicBezTo>
                    <a:pt x="4565" y="15872"/>
                    <a:pt x="4420" y="15927"/>
                    <a:pt x="4275" y="15927"/>
                  </a:cubicBezTo>
                  <a:cubicBezTo>
                    <a:pt x="4130" y="15927"/>
                    <a:pt x="3985" y="15872"/>
                    <a:pt x="3875" y="15762"/>
                  </a:cubicBezTo>
                  <a:cubicBezTo>
                    <a:pt x="3654" y="15541"/>
                    <a:pt x="3654" y="15182"/>
                    <a:pt x="3875" y="14961"/>
                  </a:cubicBezTo>
                  <a:lnTo>
                    <a:pt x="6707" y="12129"/>
                  </a:lnTo>
                  <a:close/>
                  <a:moveTo>
                    <a:pt x="9884" y="6926"/>
                  </a:moveTo>
                  <a:cubicBezTo>
                    <a:pt x="10290" y="6926"/>
                    <a:pt x="10698" y="7013"/>
                    <a:pt x="11082" y="7192"/>
                  </a:cubicBezTo>
                  <a:lnTo>
                    <a:pt x="11094" y="7198"/>
                  </a:lnTo>
                  <a:cubicBezTo>
                    <a:pt x="11562" y="7422"/>
                    <a:pt x="11958" y="7766"/>
                    <a:pt x="12242" y="8198"/>
                  </a:cubicBezTo>
                  <a:lnTo>
                    <a:pt x="11411" y="9028"/>
                  </a:lnTo>
                  <a:cubicBezTo>
                    <a:pt x="11112" y="8400"/>
                    <a:pt x="10499" y="8061"/>
                    <a:pt x="9877" y="8061"/>
                  </a:cubicBezTo>
                  <a:cubicBezTo>
                    <a:pt x="9448" y="8061"/>
                    <a:pt x="9016" y="8222"/>
                    <a:pt x="8679" y="8560"/>
                  </a:cubicBezTo>
                  <a:lnTo>
                    <a:pt x="3074" y="14161"/>
                  </a:lnTo>
                  <a:cubicBezTo>
                    <a:pt x="2410" y="14822"/>
                    <a:pt x="2410" y="15900"/>
                    <a:pt x="3074" y="16562"/>
                  </a:cubicBezTo>
                  <a:cubicBezTo>
                    <a:pt x="3405" y="16894"/>
                    <a:pt x="3840" y="17060"/>
                    <a:pt x="4275" y="17060"/>
                  </a:cubicBezTo>
                  <a:cubicBezTo>
                    <a:pt x="4710" y="17060"/>
                    <a:pt x="5144" y="16894"/>
                    <a:pt x="5475" y="16562"/>
                  </a:cubicBezTo>
                  <a:lnTo>
                    <a:pt x="8546" y="13491"/>
                  </a:lnTo>
                  <a:cubicBezTo>
                    <a:pt x="8974" y="13642"/>
                    <a:pt x="9424" y="13720"/>
                    <a:pt x="9880" y="13720"/>
                  </a:cubicBezTo>
                  <a:lnTo>
                    <a:pt x="9920" y="13720"/>
                  </a:lnTo>
                  <a:lnTo>
                    <a:pt x="6275" y="17362"/>
                  </a:lnTo>
                  <a:cubicBezTo>
                    <a:pt x="5716" y="17961"/>
                    <a:pt x="4960" y="18262"/>
                    <a:pt x="4202" y="18262"/>
                  </a:cubicBezTo>
                  <a:cubicBezTo>
                    <a:pt x="3479" y="18262"/>
                    <a:pt x="2755" y="17987"/>
                    <a:pt x="2202" y="17434"/>
                  </a:cubicBezTo>
                  <a:cubicBezTo>
                    <a:pt x="1070" y="16302"/>
                    <a:pt x="1103" y="14454"/>
                    <a:pt x="2274" y="13361"/>
                  </a:cubicBezTo>
                  <a:lnTo>
                    <a:pt x="7878" y="7757"/>
                  </a:lnTo>
                  <a:cubicBezTo>
                    <a:pt x="8422" y="7214"/>
                    <a:pt x="9147" y="6926"/>
                    <a:pt x="9884" y="6926"/>
                  </a:cubicBezTo>
                  <a:close/>
                  <a:moveTo>
                    <a:pt x="15673" y="1"/>
                  </a:moveTo>
                  <a:cubicBezTo>
                    <a:pt x="14659" y="1"/>
                    <a:pt x="13644" y="388"/>
                    <a:pt x="12870" y="1162"/>
                  </a:cubicBezTo>
                  <a:lnTo>
                    <a:pt x="7078" y="6957"/>
                  </a:lnTo>
                  <a:lnTo>
                    <a:pt x="1471" y="12561"/>
                  </a:lnTo>
                  <a:cubicBezTo>
                    <a:pt x="339" y="13693"/>
                    <a:pt x="1" y="15399"/>
                    <a:pt x="614" y="16879"/>
                  </a:cubicBezTo>
                  <a:cubicBezTo>
                    <a:pt x="1230" y="18358"/>
                    <a:pt x="2673" y="19324"/>
                    <a:pt x="4276" y="19324"/>
                  </a:cubicBezTo>
                  <a:cubicBezTo>
                    <a:pt x="4280" y="19325"/>
                    <a:pt x="4284" y="19325"/>
                    <a:pt x="4288" y="19325"/>
                  </a:cubicBezTo>
                  <a:cubicBezTo>
                    <a:pt x="5334" y="19325"/>
                    <a:pt x="6338" y="18908"/>
                    <a:pt x="7078" y="18165"/>
                  </a:cubicBezTo>
                  <a:lnTo>
                    <a:pt x="12682" y="12561"/>
                  </a:lnTo>
                  <a:lnTo>
                    <a:pt x="18477" y="6767"/>
                  </a:lnTo>
                  <a:cubicBezTo>
                    <a:pt x="20023" y="5221"/>
                    <a:pt x="20023" y="2711"/>
                    <a:pt x="18477" y="1162"/>
                  </a:cubicBezTo>
                  <a:cubicBezTo>
                    <a:pt x="17702" y="388"/>
                    <a:pt x="16688" y="1"/>
                    <a:pt x="156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30" name="Google Shape;4067;p48">
              <a:extLst>
                <a:ext uri="{FF2B5EF4-FFF2-40B4-BE49-F238E27FC236}">
                  <a16:creationId xmlns:a16="http://schemas.microsoft.com/office/drawing/2014/main" id="{0D6FA706-2DCD-3544-1823-1DEE897BDEB5}"/>
                </a:ext>
              </a:extLst>
            </p:cNvPr>
            <p:cNvSpPr/>
            <p:nvPr/>
          </p:nvSpPr>
          <p:spPr>
            <a:xfrm>
              <a:off x="4208775" y="588000"/>
              <a:ext cx="71125" cy="68350"/>
            </a:xfrm>
            <a:custGeom>
              <a:avLst/>
              <a:gdLst/>
              <a:ahLst/>
              <a:cxnLst/>
              <a:rect l="l" t="t" r="r" b="b"/>
              <a:pathLst>
                <a:path w="2845" h="2734" extrusionOk="0">
                  <a:moveTo>
                    <a:pt x="621" y="1"/>
                  </a:moveTo>
                  <a:cubicBezTo>
                    <a:pt x="476" y="1"/>
                    <a:pt x="331" y="56"/>
                    <a:pt x="221" y="166"/>
                  </a:cubicBezTo>
                  <a:cubicBezTo>
                    <a:pt x="0" y="387"/>
                    <a:pt x="0" y="746"/>
                    <a:pt x="221" y="966"/>
                  </a:cubicBezTo>
                  <a:lnTo>
                    <a:pt x="1821" y="2567"/>
                  </a:lnTo>
                  <a:cubicBezTo>
                    <a:pt x="1933" y="2677"/>
                    <a:pt x="2079" y="2733"/>
                    <a:pt x="2224" y="2733"/>
                  </a:cubicBezTo>
                  <a:cubicBezTo>
                    <a:pt x="2368" y="2733"/>
                    <a:pt x="2513" y="2678"/>
                    <a:pt x="2624" y="2567"/>
                  </a:cubicBezTo>
                  <a:cubicBezTo>
                    <a:pt x="2845" y="2346"/>
                    <a:pt x="2845" y="1987"/>
                    <a:pt x="2624" y="1767"/>
                  </a:cubicBezTo>
                  <a:lnTo>
                    <a:pt x="1021" y="166"/>
                  </a:lnTo>
                  <a:cubicBezTo>
                    <a:pt x="911" y="56"/>
                    <a:pt x="766" y="1"/>
                    <a:pt x="6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31" name="Google Shape;4068;p48">
              <a:extLst>
                <a:ext uri="{FF2B5EF4-FFF2-40B4-BE49-F238E27FC236}">
                  <a16:creationId xmlns:a16="http://schemas.microsoft.com/office/drawing/2014/main" id="{7984968E-CB82-FE41-3A91-5CBE7CA4EEFD}"/>
                </a:ext>
              </a:extLst>
            </p:cNvPr>
            <p:cNvSpPr/>
            <p:nvPr/>
          </p:nvSpPr>
          <p:spPr>
            <a:xfrm>
              <a:off x="4228400" y="527925"/>
              <a:ext cx="91050" cy="48400"/>
            </a:xfrm>
            <a:custGeom>
              <a:avLst/>
              <a:gdLst/>
              <a:ahLst/>
              <a:cxnLst/>
              <a:rect l="l" t="t" r="r" b="b"/>
              <a:pathLst>
                <a:path w="3642" h="1936" extrusionOk="0">
                  <a:moveTo>
                    <a:pt x="636" y="0"/>
                  </a:moveTo>
                  <a:cubicBezTo>
                    <a:pt x="400" y="0"/>
                    <a:pt x="180" y="150"/>
                    <a:pt x="100" y="389"/>
                  </a:cubicBezTo>
                  <a:cubicBezTo>
                    <a:pt x="0" y="685"/>
                    <a:pt x="160" y="1005"/>
                    <a:pt x="459" y="1105"/>
                  </a:cubicBezTo>
                  <a:lnTo>
                    <a:pt x="2860" y="1905"/>
                  </a:lnTo>
                  <a:cubicBezTo>
                    <a:pt x="2917" y="1923"/>
                    <a:pt x="2977" y="1935"/>
                    <a:pt x="3038" y="1935"/>
                  </a:cubicBezTo>
                  <a:cubicBezTo>
                    <a:pt x="3316" y="1932"/>
                    <a:pt x="3554" y="1733"/>
                    <a:pt x="3596" y="1458"/>
                  </a:cubicBezTo>
                  <a:cubicBezTo>
                    <a:pt x="3642" y="1183"/>
                    <a:pt x="3482" y="918"/>
                    <a:pt x="3219" y="830"/>
                  </a:cubicBezTo>
                  <a:lnTo>
                    <a:pt x="816" y="30"/>
                  </a:lnTo>
                  <a:cubicBezTo>
                    <a:pt x="756" y="10"/>
                    <a:pt x="695" y="0"/>
                    <a:pt x="6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32" name="Google Shape;4069;p48">
              <a:extLst>
                <a:ext uri="{FF2B5EF4-FFF2-40B4-BE49-F238E27FC236}">
                  <a16:creationId xmlns:a16="http://schemas.microsoft.com/office/drawing/2014/main" id="{4250E9F8-1DB3-E94E-6405-FD3E61D4BD8B}"/>
                </a:ext>
              </a:extLst>
            </p:cNvPr>
            <p:cNvSpPr/>
            <p:nvPr/>
          </p:nvSpPr>
          <p:spPr>
            <a:xfrm>
              <a:off x="4148300" y="608000"/>
              <a:ext cx="52050" cy="88600"/>
            </a:xfrm>
            <a:custGeom>
              <a:avLst/>
              <a:gdLst/>
              <a:ahLst/>
              <a:cxnLst/>
              <a:rect l="l" t="t" r="r" b="b"/>
              <a:pathLst>
                <a:path w="2082" h="3544" extrusionOk="0">
                  <a:moveTo>
                    <a:pt x="639" y="1"/>
                  </a:moveTo>
                  <a:cubicBezTo>
                    <a:pt x="580" y="1"/>
                    <a:pt x="519" y="10"/>
                    <a:pt x="460" y="31"/>
                  </a:cubicBezTo>
                  <a:cubicBezTo>
                    <a:pt x="161" y="127"/>
                    <a:pt x="1" y="450"/>
                    <a:pt x="100" y="746"/>
                  </a:cubicBezTo>
                  <a:lnTo>
                    <a:pt x="903" y="3150"/>
                  </a:lnTo>
                  <a:cubicBezTo>
                    <a:pt x="979" y="3390"/>
                    <a:pt x="1202" y="3544"/>
                    <a:pt x="1441" y="3544"/>
                  </a:cubicBezTo>
                  <a:cubicBezTo>
                    <a:pt x="1500" y="3544"/>
                    <a:pt x="1560" y="3535"/>
                    <a:pt x="1619" y="3515"/>
                  </a:cubicBezTo>
                  <a:cubicBezTo>
                    <a:pt x="1921" y="3415"/>
                    <a:pt x="2081" y="3089"/>
                    <a:pt x="1975" y="2790"/>
                  </a:cubicBezTo>
                  <a:lnTo>
                    <a:pt x="1175" y="390"/>
                  </a:lnTo>
                  <a:cubicBezTo>
                    <a:pt x="1096" y="151"/>
                    <a:pt x="875" y="1"/>
                    <a:pt x="6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33" name="Google Shape;4070;p48">
              <a:extLst>
                <a:ext uri="{FF2B5EF4-FFF2-40B4-BE49-F238E27FC236}">
                  <a16:creationId xmlns:a16="http://schemas.microsoft.com/office/drawing/2014/main" id="{2F049168-953B-CC97-B075-F0E73A99229E}"/>
                </a:ext>
              </a:extLst>
            </p:cNvPr>
            <p:cNvSpPr/>
            <p:nvPr/>
          </p:nvSpPr>
          <p:spPr>
            <a:xfrm>
              <a:off x="3928725" y="307900"/>
              <a:ext cx="71200" cy="68375"/>
            </a:xfrm>
            <a:custGeom>
              <a:avLst/>
              <a:gdLst/>
              <a:ahLst/>
              <a:cxnLst/>
              <a:rect l="l" t="t" r="r" b="b"/>
              <a:pathLst>
                <a:path w="2848" h="2735" extrusionOk="0">
                  <a:moveTo>
                    <a:pt x="620" y="1"/>
                  </a:moveTo>
                  <a:cubicBezTo>
                    <a:pt x="475" y="1"/>
                    <a:pt x="330" y="57"/>
                    <a:pt x="221" y="168"/>
                  </a:cubicBezTo>
                  <a:cubicBezTo>
                    <a:pt x="3" y="385"/>
                    <a:pt x="0" y="739"/>
                    <a:pt x="214" y="962"/>
                  </a:cubicBezTo>
                  <a:lnTo>
                    <a:pt x="1815" y="2562"/>
                  </a:lnTo>
                  <a:cubicBezTo>
                    <a:pt x="1926" y="2677"/>
                    <a:pt x="2074" y="2734"/>
                    <a:pt x="2222" y="2734"/>
                  </a:cubicBezTo>
                  <a:cubicBezTo>
                    <a:pt x="2367" y="2734"/>
                    <a:pt x="2512" y="2679"/>
                    <a:pt x="2624" y="2569"/>
                  </a:cubicBezTo>
                  <a:cubicBezTo>
                    <a:pt x="2847" y="2345"/>
                    <a:pt x="2844" y="1983"/>
                    <a:pt x="2615" y="1762"/>
                  </a:cubicBezTo>
                  <a:lnTo>
                    <a:pt x="1015" y="162"/>
                  </a:lnTo>
                  <a:cubicBezTo>
                    <a:pt x="904" y="54"/>
                    <a:pt x="762" y="1"/>
                    <a:pt x="6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34" name="Google Shape;4071;p48">
              <a:extLst>
                <a:ext uri="{FF2B5EF4-FFF2-40B4-BE49-F238E27FC236}">
                  <a16:creationId xmlns:a16="http://schemas.microsoft.com/office/drawing/2014/main" id="{96DC7381-0F1A-3F97-B078-F075CBCA4635}"/>
                </a:ext>
              </a:extLst>
            </p:cNvPr>
            <p:cNvSpPr/>
            <p:nvPr/>
          </p:nvSpPr>
          <p:spPr>
            <a:xfrm>
              <a:off x="4008200" y="267675"/>
              <a:ext cx="51875" cy="88450"/>
            </a:xfrm>
            <a:custGeom>
              <a:avLst/>
              <a:gdLst/>
              <a:ahLst/>
              <a:cxnLst/>
              <a:rect l="l" t="t" r="r" b="b"/>
              <a:pathLst>
                <a:path w="2075" h="3538" extrusionOk="0">
                  <a:moveTo>
                    <a:pt x="636" y="1"/>
                  </a:moveTo>
                  <a:cubicBezTo>
                    <a:pt x="577" y="1"/>
                    <a:pt x="518" y="10"/>
                    <a:pt x="460" y="29"/>
                  </a:cubicBezTo>
                  <a:cubicBezTo>
                    <a:pt x="161" y="128"/>
                    <a:pt x="1" y="449"/>
                    <a:pt x="100" y="747"/>
                  </a:cubicBezTo>
                  <a:lnTo>
                    <a:pt x="900" y="3151"/>
                  </a:lnTo>
                  <a:cubicBezTo>
                    <a:pt x="979" y="3380"/>
                    <a:pt x="1193" y="3537"/>
                    <a:pt x="1438" y="3537"/>
                  </a:cubicBezTo>
                  <a:cubicBezTo>
                    <a:pt x="1498" y="3534"/>
                    <a:pt x="1559" y="3525"/>
                    <a:pt x="1619" y="3507"/>
                  </a:cubicBezTo>
                  <a:cubicBezTo>
                    <a:pt x="1915" y="3408"/>
                    <a:pt x="2075" y="3088"/>
                    <a:pt x="1975" y="2789"/>
                  </a:cubicBezTo>
                  <a:lnTo>
                    <a:pt x="1175" y="388"/>
                  </a:lnTo>
                  <a:cubicBezTo>
                    <a:pt x="1095" y="151"/>
                    <a:pt x="873" y="1"/>
                    <a:pt x="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35" name="Google Shape;4072;p48">
              <a:extLst>
                <a:ext uri="{FF2B5EF4-FFF2-40B4-BE49-F238E27FC236}">
                  <a16:creationId xmlns:a16="http://schemas.microsoft.com/office/drawing/2014/main" id="{79145917-5511-2542-F6B4-B201275960EA}"/>
                </a:ext>
              </a:extLst>
            </p:cNvPr>
            <p:cNvSpPr/>
            <p:nvPr/>
          </p:nvSpPr>
          <p:spPr>
            <a:xfrm>
              <a:off x="3888100" y="387825"/>
              <a:ext cx="91675" cy="48300"/>
            </a:xfrm>
            <a:custGeom>
              <a:avLst/>
              <a:gdLst/>
              <a:ahLst/>
              <a:cxnLst/>
              <a:rect l="l" t="t" r="r" b="b"/>
              <a:pathLst>
                <a:path w="3667" h="1932" extrusionOk="0">
                  <a:moveTo>
                    <a:pt x="636" y="0"/>
                  </a:moveTo>
                  <a:cubicBezTo>
                    <a:pt x="400" y="0"/>
                    <a:pt x="180" y="150"/>
                    <a:pt x="100" y="386"/>
                  </a:cubicBezTo>
                  <a:cubicBezTo>
                    <a:pt x="1" y="685"/>
                    <a:pt x="161" y="1005"/>
                    <a:pt x="460" y="1105"/>
                  </a:cubicBezTo>
                  <a:lnTo>
                    <a:pt x="2860" y="1905"/>
                  </a:lnTo>
                  <a:cubicBezTo>
                    <a:pt x="2917" y="1923"/>
                    <a:pt x="2975" y="1932"/>
                    <a:pt x="3032" y="1932"/>
                  </a:cubicBezTo>
                  <a:cubicBezTo>
                    <a:pt x="3270" y="1932"/>
                    <a:pt x="3492" y="1781"/>
                    <a:pt x="3570" y="1543"/>
                  </a:cubicBezTo>
                  <a:cubicBezTo>
                    <a:pt x="3666" y="1250"/>
                    <a:pt x="3512" y="933"/>
                    <a:pt x="3219" y="830"/>
                  </a:cubicBezTo>
                  <a:lnTo>
                    <a:pt x="816" y="30"/>
                  </a:lnTo>
                  <a:cubicBezTo>
                    <a:pt x="756" y="10"/>
                    <a:pt x="696" y="0"/>
                    <a:pt x="6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936" name="Google Shape;4073;p48">
            <a:extLst>
              <a:ext uri="{FF2B5EF4-FFF2-40B4-BE49-F238E27FC236}">
                <a16:creationId xmlns:a16="http://schemas.microsoft.com/office/drawing/2014/main" id="{C14ADDAC-EE2B-06A6-F51A-5E69A6B1B960}"/>
              </a:ext>
            </a:extLst>
          </p:cNvPr>
          <p:cNvSpPr/>
          <p:nvPr/>
        </p:nvSpPr>
        <p:spPr>
          <a:xfrm>
            <a:off x="3504576" y="4411586"/>
            <a:ext cx="441653" cy="426190"/>
          </a:xfrm>
          <a:custGeom>
            <a:avLst/>
            <a:gdLst/>
            <a:ahLst/>
            <a:cxnLst/>
            <a:rect l="l" t="t" r="r" b="b"/>
            <a:pathLst>
              <a:path w="20023" h="19322" extrusionOk="0">
                <a:moveTo>
                  <a:pt x="15673" y="3395"/>
                </a:moveTo>
                <a:cubicBezTo>
                  <a:pt x="15818" y="3395"/>
                  <a:pt x="15963" y="3450"/>
                  <a:pt x="16073" y="3560"/>
                </a:cubicBezTo>
                <a:cubicBezTo>
                  <a:pt x="16294" y="3780"/>
                  <a:pt x="16294" y="4140"/>
                  <a:pt x="16073" y="4360"/>
                </a:cubicBezTo>
                <a:lnTo>
                  <a:pt x="13054" y="7380"/>
                </a:lnTo>
                <a:cubicBezTo>
                  <a:pt x="12939" y="7229"/>
                  <a:pt x="12815" y="7087"/>
                  <a:pt x="12682" y="6951"/>
                </a:cubicBezTo>
                <a:cubicBezTo>
                  <a:pt x="12547" y="6818"/>
                  <a:pt x="12405" y="6694"/>
                  <a:pt x="12254" y="6579"/>
                </a:cubicBezTo>
                <a:lnTo>
                  <a:pt x="15273" y="3560"/>
                </a:lnTo>
                <a:cubicBezTo>
                  <a:pt x="15383" y="3450"/>
                  <a:pt x="15528" y="3395"/>
                  <a:pt x="15673" y="3395"/>
                </a:cubicBezTo>
                <a:close/>
                <a:moveTo>
                  <a:pt x="9879" y="9187"/>
                </a:moveTo>
                <a:cubicBezTo>
                  <a:pt x="10024" y="9187"/>
                  <a:pt x="10169" y="9243"/>
                  <a:pt x="10279" y="9354"/>
                </a:cubicBezTo>
                <a:cubicBezTo>
                  <a:pt x="10635" y="9711"/>
                  <a:pt x="10385" y="10321"/>
                  <a:pt x="9880" y="10321"/>
                </a:cubicBezTo>
                <a:cubicBezTo>
                  <a:pt x="9376" y="10321"/>
                  <a:pt x="9123" y="9711"/>
                  <a:pt x="9479" y="9354"/>
                </a:cubicBezTo>
                <a:cubicBezTo>
                  <a:pt x="9589" y="9243"/>
                  <a:pt x="9734" y="9187"/>
                  <a:pt x="9879" y="9187"/>
                </a:cubicBezTo>
                <a:close/>
                <a:moveTo>
                  <a:pt x="15746" y="1059"/>
                </a:moveTo>
                <a:cubicBezTo>
                  <a:pt x="16469" y="1059"/>
                  <a:pt x="17193" y="1334"/>
                  <a:pt x="17746" y="1887"/>
                </a:cubicBezTo>
                <a:cubicBezTo>
                  <a:pt x="18878" y="3019"/>
                  <a:pt x="18845" y="4867"/>
                  <a:pt x="17674" y="5960"/>
                </a:cubicBezTo>
                <a:lnTo>
                  <a:pt x="11882" y="11755"/>
                </a:lnTo>
                <a:cubicBezTo>
                  <a:pt x="11323" y="12314"/>
                  <a:pt x="10601" y="12585"/>
                  <a:pt x="9883" y="12585"/>
                </a:cubicBezTo>
                <a:cubicBezTo>
                  <a:pt x="8973" y="12585"/>
                  <a:pt x="8071" y="12149"/>
                  <a:pt x="7519" y="11314"/>
                </a:cubicBezTo>
                <a:lnTo>
                  <a:pt x="8350" y="10487"/>
                </a:lnTo>
                <a:cubicBezTo>
                  <a:pt x="8649" y="11113"/>
                  <a:pt x="9263" y="11453"/>
                  <a:pt x="9886" y="11453"/>
                </a:cubicBezTo>
                <a:cubicBezTo>
                  <a:pt x="10313" y="11453"/>
                  <a:pt x="10745" y="11293"/>
                  <a:pt x="11082" y="10955"/>
                </a:cubicBezTo>
                <a:lnTo>
                  <a:pt x="16876" y="5160"/>
                </a:lnTo>
                <a:cubicBezTo>
                  <a:pt x="17538" y="4499"/>
                  <a:pt x="17538" y="3421"/>
                  <a:pt x="16876" y="2760"/>
                </a:cubicBezTo>
                <a:cubicBezTo>
                  <a:pt x="16544" y="2428"/>
                  <a:pt x="16110" y="2262"/>
                  <a:pt x="15675" y="2262"/>
                </a:cubicBezTo>
                <a:cubicBezTo>
                  <a:pt x="15240" y="2262"/>
                  <a:pt x="14805" y="2428"/>
                  <a:pt x="14473" y="2760"/>
                </a:cubicBezTo>
                <a:lnTo>
                  <a:pt x="11212" y="6021"/>
                </a:lnTo>
                <a:cubicBezTo>
                  <a:pt x="10787" y="5872"/>
                  <a:pt x="10339" y="5794"/>
                  <a:pt x="9888" y="5794"/>
                </a:cubicBezTo>
                <a:cubicBezTo>
                  <a:pt x="9872" y="5794"/>
                  <a:pt x="9855" y="5794"/>
                  <a:pt x="9838" y="5794"/>
                </a:cubicBezTo>
                <a:lnTo>
                  <a:pt x="13673" y="1960"/>
                </a:lnTo>
                <a:cubicBezTo>
                  <a:pt x="14232" y="1360"/>
                  <a:pt x="14988" y="1059"/>
                  <a:pt x="15746" y="1059"/>
                </a:cubicBezTo>
                <a:close/>
                <a:moveTo>
                  <a:pt x="6707" y="12126"/>
                </a:moveTo>
                <a:cubicBezTo>
                  <a:pt x="6819" y="12280"/>
                  <a:pt x="6943" y="12422"/>
                  <a:pt x="7078" y="12555"/>
                </a:cubicBezTo>
                <a:cubicBezTo>
                  <a:pt x="7211" y="12691"/>
                  <a:pt x="7356" y="12815"/>
                  <a:pt x="7507" y="12929"/>
                </a:cubicBezTo>
                <a:lnTo>
                  <a:pt x="4675" y="15759"/>
                </a:lnTo>
                <a:cubicBezTo>
                  <a:pt x="4565" y="15869"/>
                  <a:pt x="4420" y="15924"/>
                  <a:pt x="4275" y="15924"/>
                </a:cubicBezTo>
                <a:cubicBezTo>
                  <a:pt x="4130" y="15924"/>
                  <a:pt x="3985" y="15869"/>
                  <a:pt x="3875" y="15759"/>
                </a:cubicBezTo>
                <a:cubicBezTo>
                  <a:pt x="3654" y="15538"/>
                  <a:pt x="3654" y="15179"/>
                  <a:pt x="3875" y="14958"/>
                </a:cubicBezTo>
                <a:lnTo>
                  <a:pt x="6707" y="12126"/>
                </a:lnTo>
                <a:close/>
                <a:moveTo>
                  <a:pt x="9878" y="6924"/>
                </a:moveTo>
                <a:cubicBezTo>
                  <a:pt x="10788" y="6924"/>
                  <a:pt x="11690" y="7359"/>
                  <a:pt x="12242" y="8195"/>
                </a:cubicBezTo>
                <a:lnTo>
                  <a:pt x="11414" y="9022"/>
                </a:lnTo>
                <a:cubicBezTo>
                  <a:pt x="11114" y="8396"/>
                  <a:pt x="10500" y="8056"/>
                  <a:pt x="9877" y="8056"/>
                </a:cubicBezTo>
                <a:cubicBezTo>
                  <a:pt x="9449" y="8056"/>
                  <a:pt x="9017" y="8216"/>
                  <a:pt x="8679" y="8554"/>
                </a:cubicBezTo>
                <a:lnTo>
                  <a:pt x="3075" y="14158"/>
                </a:lnTo>
                <a:cubicBezTo>
                  <a:pt x="2410" y="14819"/>
                  <a:pt x="2410" y="15897"/>
                  <a:pt x="3075" y="16559"/>
                </a:cubicBezTo>
                <a:cubicBezTo>
                  <a:pt x="3407" y="16891"/>
                  <a:pt x="3842" y="17057"/>
                  <a:pt x="4276" y="17057"/>
                </a:cubicBezTo>
                <a:cubicBezTo>
                  <a:pt x="4710" y="17057"/>
                  <a:pt x="5144" y="16891"/>
                  <a:pt x="5475" y="16559"/>
                </a:cubicBezTo>
                <a:lnTo>
                  <a:pt x="8549" y="13488"/>
                </a:lnTo>
                <a:cubicBezTo>
                  <a:pt x="8978" y="13639"/>
                  <a:pt x="9428" y="13714"/>
                  <a:pt x="9880" y="13714"/>
                </a:cubicBezTo>
                <a:lnTo>
                  <a:pt x="9923" y="13714"/>
                </a:lnTo>
                <a:lnTo>
                  <a:pt x="6275" y="17359"/>
                </a:lnTo>
                <a:cubicBezTo>
                  <a:pt x="5716" y="17958"/>
                  <a:pt x="4960" y="18259"/>
                  <a:pt x="4202" y="18259"/>
                </a:cubicBezTo>
                <a:cubicBezTo>
                  <a:pt x="3479" y="18259"/>
                  <a:pt x="2755" y="17984"/>
                  <a:pt x="2202" y="17431"/>
                </a:cubicBezTo>
                <a:cubicBezTo>
                  <a:pt x="1070" y="16299"/>
                  <a:pt x="1103" y="14451"/>
                  <a:pt x="2274" y="13358"/>
                </a:cubicBezTo>
                <a:lnTo>
                  <a:pt x="7879" y="7754"/>
                </a:lnTo>
                <a:cubicBezTo>
                  <a:pt x="8438" y="7195"/>
                  <a:pt x="9160" y="6924"/>
                  <a:pt x="9878" y="6924"/>
                </a:cubicBezTo>
                <a:close/>
                <a:moveTo>
                  <a:pt x="15672" y="0"/>
                </a:moveTo>
                <a:cubicBezTo>
                  <a:pt x="14657" y="0"/>
                  <a:pt x="13643" y="387"/>
                  <a:pt x="12870" y="1159"/>
                </a:cubicBezTo>
                <a:lnTo>
                  <a:pt x="7075" y="6954"/>
                </a:lnTo>
                <a:lnTo>
                  <a:pt x="1474" y="12555"/>
                </a:lnTo>
                <a:cubicBezTo>
                  <a:pt x="339" y="13690"/>
                  <a:pt x="1" y="15393"/>
                  <a:pt x="614" y="16876"/>
                </a:cubicBezTo>
                <a:cubicBezTo>
                  <a:pt x="1227" y="18355"/>
                  <a:pt x="2673" y="19321"/>
                  <a:pt x="4276" y="19321"/>
                </a:cubicBezTo>
                <a:cubicBezTo>
                  <a:pt x="4280" y="19322"/>
                  <a:pt x="4284" y="19322"/>
                  <a:pt x="4288" y="19322"/>
                </a:cubicBezTo>
                <a:cubicBezTo>
                  <a:pt x="5334" y="19322"/>
                  <a:pt x="6338" y="18905"/>
                  <a:pt x="7078" y="18162"/>
                </a:cubicBezTo>
                <a:lnTo>
                  <a:pt x="12679" y="12558"/>
                </a:lnTo>
                <a:lnTo>
                  <a:pt x="18474" y="6767"/>
                </a:lnTo>
                <a:cubicBezTo>
                  <a:pt x="20023" y="5218"/>
                  <a:pt x="20023" y="2708"/>
                  <a:pt x="18474" y="1159"/>
                </a:cubicBezTo>
                <a:cubicBezTo>
                  <a:pt x="17701" y="387"/>
                  <a:pt x="16686" y="0"/>
                  <a:pt x="15672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4937" name="Google Shape;4074;p48">
            <a:extLst>
              <a:ext uri="{FF2B5EF4-FFF2-40B4-BE49-F238E27FC236}">
                <a16:creationId xmlns:a16="http://schemas.microsoft.com/office/drawing/2014/main" id="{0EDD9A39-0978-6055-74E0-765071FE3E0C}"/>
              </a:ext>
            </a:extLst>
          </p:cNvPr>
          <p:cNvGrpSpPr/>
          <p:nvPr/>
        </p:nvGrpSpPr>
        <p:grpSpPr>
          <a:xfrm>
            <a:off x="4042045" y="4411597"/>
            <a:ext cx="426279" cy="426190"/>
            <a:chOff x="5053900" y="238200"/>
            <a:chExt cx="483150" cy="483050"/>
          </a:xfrm>
          <a:solidFill>
            <a:srgbClr val="054B99"/>
          </a:solidFill>
        </p:grpSpPr>
        <p:sp>
          <p:nvSpPr>
            <p:cNvPr id="4938" name="Google Shape;4075;p48">
              <a:extLst>
                <a:ext uri="{FF2B5EF4-FFF2-40B4-BE49-F238E27FC236}">
                  <a16:creationId xmlns:a16="http://schemas.microsoft.com/office/drawing/2014/main" id="{EE7201D4-22FF-EA69-4960-CAADBD667646}"/>
                </a:ext>
              </a:extLst>
            </p:cNvPr>
            <p:cNvSpPr/>
            <p:nvPr/>
          </p:nvSpPr>
          <p:spPr>
            <a:xfrm>
              <a:off x="5053900" y="238200"/>
              <a:ext cx="483150" cy="483050"/>
            </a:xfrm>
            <a:custGeom>
              <a:avLst/>
              <a:gdLst/>
              <a:ahLst/>
              <a:cxnLst/>
              <a:rect l="l" t="t" r="r" b="b"/>
              <a:pathLst>
                <a:path w="19326" h="19322" extrusionOk="0">
                  <a:moveTo>
                    <a:pt x="11363" y="1929"/>
                  </a:moveTo>
                  <a:lnTo>
                    <a:pt x="12825" y="3394"/>
                  </a:lnTo>
                  <a:lnTo>
                    <a:pt x="11363" y="3394"/>
                  </a:lnTo>
                  <a:lnTo>
                    <a:pt x="11363" y="1929"/>
                  </a:lnTo>
                  <a:close/>
                  <a:moveTo>
                    <a:pt x="4569" y="4526"/>
                  </a:moveTo>
                  <a:lnTo>
                    <a:pt x="4569" y="5698"/>
                  </a:lnTo>
                  <a:lnTo>
                    <a:pt x="3437" y="5698"/>
                  </a:lnTo>
                  <a:lnTo>
                    <a:pt x="3437" y="4958"/>
                  </a:lnTo>
                  <a:cubicBezTo>
                    <a:pt x="3437" y="4719"/>
                    <a:pt x="3627" y="4526"/>
                    <a:pt x="3866" y="4526"/>
                  </a:cubicBezTo>
                  <a:close/>
                  <a:moveTo>
                    <a:pt x="15461" y="4526"/>
                  </a:moveTo>
                  <a:cubicBezTo>
                    <a:pt x="15699" y="4526"/>
                    <a:pt x="15889" y="4719"/>
                    <a:pt x="15892" y="4958"/>
                  </a:cubicBezTo>
                  <a:lnTo>
                    <a:pt x="15892" y="5698"/>
                  </a:lnTo>
                  <a:lnTo>
                    <a:pt x="14760" y="5698"/>
                  </a:lnTo>
                  <a:lnTo>
                    <a:pt x="14760" y="4526"/>
                  </a:lnTo>
                  <a:close/>
                  <a:moveTo>
                    <a:pt x="10231" y="1129"/>
                  </a:moveTo>
                  <a:lnTo>
                    <a:pt x="10231" y="3962"/>
                  </a:lnTo>
                  <a:cubicBezTo>
                    <a:pt x="10231" y="4273"/>
                    <a:pt x="10481" y="4526"/>
                    <a:pt x="10795" y="4526"/>
                  </a:cubicBezTo>
                  <a:lnTo>
                    <a:pt x="13628" y="4526"/>
                  </a:lnTo>
                  <a:lnTo>
                    <a:pt x="13628" y="6830"/>
                  </a:lnTo>
                  <a:lnTo>
                    <a:pt x="5702" y="6830"/>
                  </a:lnTo>
                  <a:lnTo>
                    <a:pt x="5702" y="1129"/>
                  </a:lnTo>
                  <a:close/>
                  <a:moveTo>
                    <a:pt x="17628" y="6830"/>
                  </a:moveTo>
                  <a:cubicBezTo>
                    <a:pt x="17939" y="6830"/>
                    <a:pt x="18193" y="7081"/>
                    <a:pt x="18193" y="7395"/>
                  </a:cubicBezTo>
                  <a:lnTo>
                    <a:pt x="18193" y="14188"/>
                  </a:lnTo>
                  <a:cubicBezTo>
                    <a:pt x="18193" y="14502"/>
                    <a:pt x="17939" y="14756"/>
                    <a:pt x="17628" y="14756"/>
                  </a:cubicBezTo>
                  <a:lnTo>
                    <a:pt x="14760" y="14756"/>
                  </a:lnTo>
                  <a:lnTo>
                    <a:pt x="14760" y="12491"/>
                  </a:lnTo>
                  <a:lnTo>
                    <a:pt x="15325" y="12491"/>
                  </a:lnTo>
                  <a:cubicBezTo>
                    <a:pt x="15639" y="12491"/>
                    <a:pt x="15889" y="12238"/>
                    <a:pt x="15889" y="11924"/>
                  </a:cubicBezTo>
                  <a:cubicBezTo>
                    <a:pt x="15889" y="11610"/>
                    <a:pt x="15639" y="11359"/>
                    <a:pt x="15325" y="11359"/>
                  </a:cubicBezTo>
                  <a:lnTo>
                    <a:pt x="4002" y="11359"/>
                  </a:lnTo>
                  <a:cubicBezTo>
                    <a:pt x="3688" y="11359"/>
                    <a:pt x="3437" y="11610"/>
                    <a:pt x="3437" y="11924"/>
                  </a:cubicBezTo>
                  <a:cubicBezTo>
                    <a:pt x="3437" y="12238"/>
                    <a:pt x="3688" y="12491"/>
                    <a:pt x="4002" y="12491"/>
                  </a:cubicBezTo>
                  <a:lnTo>
                    <a:pt x="4569" y="12491"/>
                  </a:lnTo>
                  <a:lnTo>
                    <a:pt x="4569" y="14756"/>
                  </a:lnTo>
                  <a:lnTo>
                    <a:pt x="1701" y="14756"/>
                  </a:lnTo>
                  <a:cubicBezTo>
                    <a:pt x="1387" y="14756"/>
                    <a:pt x="1133" y="14502"/>
                    <a:pt x="1133" y="14188"/>
                  </a:cubicBezTo>
                  <a:lnTo>
                    <a:pt x="1133" y="7395"/>
                  </a:lnTo>
                  <a:cubicBezTo>
                    <a:pt x="1133" y="7081"/>
                    <a:pt x="1387" y="6830"/>
                    <a:pt x="1701" y="6830"/>
                  </a:cubicBezTo>
                  <a:lnTo>
                    <a:pt x="4569" y="6830"/>
                  </a:lnTo>
                  <a:lnTo>
                    <a:pt x="4569" y="7395"/>
                  </a:lnTo>
                  <a:cubicBezTo>
                    <a:pt x="4569" y="7709"/>
                    <a:pt x="4820" y="7962"/>
                    <a:pt x="5134" y="7962"/>
                  </a:cubicBezTo>
                  <a:lnTo>
                    <a:pt x="14192" y="7962"/>
                  </a:lnTo>
                  <a:cubicBezTo>
                    <a:pt x="14506" y="7962"/>
                    <a:pt x="14760" y="7709"/>
                    <a:pt x="14760" y="7395"/>
                  </a:cubicBezTo>
                  <a:lnTo>
                    <a:pt x="14760" y="6830"/>
                  </a:lnTo>
                  <a:close/>
                  <a:moveTo>
                    <a:pt x="13628" y="12491"/>
                  </a:moveTo>
                  <a:lnTo>
                    <a:pt x="13628" y="18189"/>
                  </a:lnTo>
                  <a:lnTo>
                    <a:pt x="5702" y="18189"/>
                  </a:lnTo>
                  <a:lnTo>
                    <a:pt x="5702" y="12491"/>
                  </a:lnTo>
                  <a:close/>
                  <a:moveTo>
                    <a:pt x="5134" y="0"/>
                  </a:moveTo>
                  <a:cubicBezTo>
                    <a:pt x="4820" y="0"/>
                    <a:pt x="4569" y="254"/>
                    <a:pt x="4569" y="568"/>
                  </a:cubicBezTo>
                  <a:lnTo>
                    <a:pt x="4569" y="3394"/>
                  </a:lnTo>
                  <a:lnTo>
                    <a:pt x="3866" y="3394"/>
                  </a:lnTo>
                  <a:cubicBezTo>
                    <a:pt x="3002" y="3394"/>
                    <a:pt x="2305" y="4094"/>
                    <a:pt x="2305" y="4958"/>
                  </a:cubicBezTo>
                  <a:lnTo>
                    <a:pt x="2305" y="5698"/>
                  </a:lnTo>
                  <a:lnTo>
                    <a:pt x="1701" y="5698"/>
                  </a:lnTo>
                  <a:cubicBezTo>
                    <a:pt x="762" y="5698"/>
                    <a:pt x="1" y="6456"/>
                    <a:pt x="1" y="7395"/>
                  </a:cubicBezTo>
                  <a:lnTo>
                    <a:pt x="1" y="14188"/>
                  </a:lnTo>
                  <a:cubicBezTo>
                    <a:pt x="1" y="15127"/>
                    <a:pt x="762" y="15885"/>
                    <a:pt x="1701" y="15888"/>
                  </a:cubicBezTo>
                  <a:lnTo>
                    <a:pt x="4569" y="15888"/>
                  </a:lnTo>
                  <a:lnTo>
                    <a:pt x="4569" y="18757"/>
                  </a:lnTo>
                  <a:cubicBezTo>
                    <a:pt x="4569" y="19068"/>
                    <a:pt x="4820" y="19321"/>
                    <a:pt x="5134" y="19321"/>
                  </a:cubicBezTo>
                  <a:lnTo>
                    <a:pt x="14192" y="19321"/>
                  </a:lnTo>
                  <a:cubicBezTo>
                    <a:pt x="14506" y="19321"/>
                    <a:pt x="14760" y="19068"/>
                    <a:pt x="14760" y="18757"/>
                  </a:cubicBezTo>
                  <a:lnTo>
                    <a:pt x="14760" y="15888"/>
                  </a:lnTo>
                  <a:lnTo>
                    <a:pt x="17628" y="15888"/>
                  </a:lnTo>
                  <a:cubicBezTo>
                    <a:pt x="18565" y="15885"/>
                    <a:pt x="19325" y="15127"/>
                    <a:pt x="19325" y="14188"/>
                  </a:cubicBezTo>
                  <a:lnTo>
                    <a:pt x="19325" y="7395"/>
                  </a:lnTo>
                  <a:cubicBezTo>
                    <a:pt x="19325" y="6456"/>
                    <a:pt x="18565" y="5698"/>
                    <a:pt x="17628" y="5698"/>
                  </a:cubicBezTo>
                  <a:lnTo>
                    <a:pt x="17025" y="5698"/>
                  </a:lnTo>
                  <a:lnTo>
                    <a:pt x="17025" y="4958"/>
                  </a:lnTo>
                  <a:cubicBezTo>
                    <a:pt x="17022" y="4094"/>
                    <a:pt x="16324" y="3394"/>
                    <a:pt x="15461" y="3394"/>
                  </a:cubicBezTo>
                  <a:lnTo>
                    <a:pt x="14428" y="3394"/>
                  </a:lnTo>
                  <a:lnTo>
                    <a:pt x="11197" y="163"/>
                  </a:lnTo>
                  <a:cubicBezTo>
                    <a:pt x="11185" y="151"/>
                    <a:pt x="11173" y="142"/>
                    <a:pt x="11158" y="130"/>
                  </a:cubicBezTo>
                  <a:lnTo>
                    <a:pt x="11146" y="121"/>
                  </a:lnTo>
                  <a:lnTo>
                    <a:pt x="11119" y="100"/>
                  </a:lnTo>
                  <a:lnTo>
                    <a:pt x="11103" y="91"/>
                  </a:lnTo>
                  <a:cubicBezTo>
                    <a:pt x="11094" y="85"/>
                    <a:pt x="11085" y="79"/>
                    <a:pt x="11073" y="72"/>
                  </a:cubicBezTo>
                  <a:lnTo>
                    <a:pt x="11061" y="63"/>
                  </a:lnTo>
                  <a:cubicBezTo>
                    <a:pt x="11049" y="57"/>
                    <a:pt x="11034" y="51"/>
                    <a:pt x="11019" y="45"/>
                  </a:cubicBezTo>
                  <a:lnTo>
                    <a:pt x="11001" y="36"/>
                  </a:lnTo>
                  <a:cubicBezTo>
                    <a:pt x="10992" y="33"/>
                    <a:pt x="10983" y="30"/>
                    <a:pt x="10974" y="27"/>
                  </a:cubicBezTo>
                  <a:lnTo>
                    <a:pt x="10952" y="21"/>
                  </a:lnTo>
                  <a:cubicBezTo>
                    <a:pt x="10943" y="18"/>
                    <a:pt x="10931" y="15"/>
                    <a:pt x="10919" y="12"/>
                  </a:cubicBezTo>
                  <a:lnTo>
                    <a:pt x="10907" y="9"/>
                  </a:lnTo>
                  <a:cubicBezTo>
                    <a:pt x="10889" y="6"/>
                    <a:pt x="10874" y="3"/>
                    <a:pt x="108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39" name="Google Shape;4076;p48">
              <a:extLst>
                <a:ext uri="{FF2B5EF4-FFF2-40B4-BE49-F238E27FC236}">
                  <a16:creationId xmlns:a16="http://schemas.microsoft.com/office/drawing/2014/main" id="{B4F2463D-12FB-16B3-E42E-40F70272759F}"/>
                </a:ext>
              </a:extLst>
            </p:cNvPr>
            <p:cNvSpPr/>
            <p:nvPr/>
          </p:nvSpPr>
          <p:spPr>
            <a:xfrm>
              <a:off x="5422900" y="465550"/>
              <a:ext cx="56550" cy="28325"/>
            </a:xfrm>
            <a:custGeom>
              <a:avLst/>
              <a:gdLst/>
              <a:ahLst/>
              <a:cxnLst/>
              <a:rect l="l" t="t" r="r" b="b"/>
              <a:pathLst>
                <a:path w="2262" h="1133" extrusionOk="0">
                  <a:moveTo>
                    <a:pt x="565" y="1"/>
                  </a:moveTo>
                  <a:cubicBezTo>
                    <a:pt x="251" y="1"/>
                    <a:pt x="0" y="251"/>
                    <a:pt x="0" y="565"/>
                  </a:cubicBezTo>
                  <a:cubicBezTo>
                    <a:pt x="0" y="879"/>
                    <a:pt x="251" y="1133"/>
                    <a:pt x="565" y="1133"/>
                  </a:cubicBezTo>
                  <a:lnTo>
                    <a:pt x="1697" y="1133"/>
                  </a:lnTo>
                  <a:cubicBezTo>
                    <a:pt x="2011" y="1133"/>
                    <a:pt x="2262" y="879"/>
                    <a:pt x="2262" y="565"/>
                  </a:cubicBezTo>
                  <a:cubicBezTo>
                    <a:pt x="2262" y="251"/>
                    <a:pt x="2011" y="1"/>
                    <a:pt x="16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40" name="Google Shape;4077;p48">
              <a:extLst>
                <a:ext uri="{FF2B5EF4-FFF2-40B4-BE49-F238E27FC236}">
                  <a16:creationId xmlns:a16="http://schemas.microsoft.com/office/drawing/2014/main" id="{4DB7DEC1-7D61-9DA6-8A6F-7288E84E3E6F}"/>
                </a:ext>
              </a:extLst>
            </p:cNvPr>
            <p:cNvSpPr/>
            <p:nvPr/>
          </p:nvSpPr>
          <p:spPr>
            <a:xfrm>
              <a:off x="5224725" y="578775"/>
              <a:ext cx="141500" cy="28350"/>
            </a:xfrm>
            <a:custGeom>
              <a:avLst/>
              <a:gdLst/>
              <a:ahLst/>
              <a:cxnLst/>
              <a:rect l="l" t="t" r="r" b="b"/>
              <a:pathLst>
                <a:path w="5660" h="1134" extrusionOk="0">
                  <a:moveTo>
                    <a:pt x="566" y="1"/>
                  </a:moveTo>
                  <a:cubicBezTo>
                    <a:pt x="252" y="1"/>
                    <a:pt x="1" y="251"/>
                    <a:pt x="1" y="565"/>
                  </a:cubicBezTo>
                  <a:cubicBezTo>
                    <a:pt x="1" y="879"/>
                    <a:pt x="252" y="1133"/>
                    <a:pt x="566" y="1133"/>
                  </a:cubicBezTo>
                  <a:lnTo>
                    <a:pt x="5095" y="1133"/>
                  </a:lnTo>
                  <a:cubicBezTo>
                    <a:pt x="5409" y="1133"/>
                    <a:pt x="5659" y="879"/>
                    <a:pt x="5659" y="565"/>
                  </a:cubicBezTo>
                  <a:cubicBezTo>
                    <a:pt x="5659" y="251"/>
                    <a:pt x="5409" y="1"/>
                    <a:pt x="50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41" name="Google Shape;4078;p48">
              <a:extLst>
                <a:ext uri="{FF2B5EF4-FFF2-40B4-BE49-F238E27FC236}">
                  <a16:creationId xmlns:a16="http://schemas.microsoft.com/office/drawing/2014/main" id="{868EBBA8-723D-E1C4-3E84-5A586F151EC8}"/>
                </a:ext>
              </a:extLst>
            </p:cNvPr>
            <p:cNvSpPr/>
            <p:nvPr/>
          </p:nvSpPr>
          <p:spPr>
            <a:xfrm>
              <a:off x="5224725" y="635400"/>
              <a:ext cx="141500" cy="28325"/>
            </a:xfrm>
            <a:custGeom>
              <a:avLst/>
              <a:gdLst/>
              <a:ahLst/>
              <a:cxnLst/>
              <a:rect l="l" t="t" r="r" b="b"/>
              <a:pathLst>
                <a:path w="5660" h="1133" extrusionOk="0">
                  <a:moveTo>
                    <a:pt x="566" y="0"/>
                  </a:moveTo>
                  <a:cubicBezTo>
                    <a:pt x="252" y="0"/>
                    <a:pt x="1" y="251"/>
                    <a:pt x="1" y="565"/>
                  </a:cubicBezTo>
                  <a:cubicBezTo>
                    <a:pt x="1" y="879"/>
                    <a:pt x="252" y="1133"/>
                    <a:pt x="566" y="1133"/>
                  </a:cubicBezTo>
                  <a:lnTo>
                    <a:pt x="5095" y="1133"/>
                  </a:lnTo>
                  <a:cubicBezTo>
                    <a:pt x="5409" y="1133"/>
                    <a:pt x="5659" y="879"/>
                    <a:pt x="5659" y="565"/>
                  </a:cubicBezTo>
                  <a:cubicBezTo>
                    <a:pt x="5659" y="251"/>
                    <a:pt x="5409" y="0"/>
                    <a:pt x="50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942" name="Google Shape;4079;p48">
            <a:extLst>
              <a:ext uri="{FF2B5EF4-FFF2-40B4-BE49-F238E27FC236}">
                <a16:creationId xmlns:a16="http://schemas.microsoft.com/office/drawing/2014/main" id="{45881E8B-0721-6252-10C8-1DC9CFC4DA81}"/>
              </a:ext>
            </a:extLst>
          </p:cNvPr>
          <p:cNvGrpSpPr/>
          <p:nvPr/>
        </p:nvGrpSpPr>
        <p:grpSpPr>
          <a:xfrm>
            <a:off x="4560754" y="4411563"/>
            <a:ext cx="426257" cy="426257"/>
            <a:chOff x="5648375" y="238125"/>
            <a:chExt cx="483125" cy="483125"/>
          </a:xfrm>
          <a:solidFill>
            <a:srgbClr val="054B99"/>
          </a:solidFill>
        </p:grpSpPr>
        <p:sp>
          <p:nvSpPr>
            <p:cNvPr id="4943" name="Google Shape;4080;p48">
              <a:extLst>
                <a:ext uri="{FF2B5EF4-FFF2-40B4-BE49-F238E27FC236}">
                  <a16:creationId xmlns:a16="http://schemas.microsoft.com/office/drawing/2014/main" id="{C994E688-4DAB-3DD2-00C2-B7738EDE199D}"/>
                </a:ext>
              </a:extLst>
            </p:cNvPr>
            <p:cNvSpPr/>
            <p:nvPr/>
          </p:nvSpPr>
          <p:spPr>
            <a:xfrm>
              <a:off x="5648375" y="238125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4001" y="1132"/>
                  </a:moveTo>
                  <a:cubicBezTo>
                    <a:pt x="4315" y="1132"/>
                    <a:pt x="4569" y="1386"/>
                    <a:pt x="4569" y="1700"/>
                  </a:cubicBezTo>
                  <a:lnTo>
                    <a:pt x="4569" y="3965"/>
                  </a:lnTo>
                  <a:cubicBezTo>
                    <a:pt x="4569" y="4276"/>
                    <a:pt x="4315" y="4529"/>
                    <a:pt x="4001" y="4529"/>
                  </a:cubicBezTo>
                  <a:cubicBezTo>
                    <a:pt x="3687" y="4529"/>
                    <a:pt x="3436" y="4276"/>
                    <a:pt x="3436" y="3965"/>
                  </a:cubicBezTo>
                  <a:lnTo>
                    <a:pt x="3436" y="1700"/>
                  </a:lnTo>
                  <a:cubicBezTo>
                    <a:pt x="3436" y="1386"/>
                    <a:pt x="3687" y="1132"/>
                    <a:pt x="4001" y="1132"/>
                  </a:cubicBezTo>
                  <a:close/>
                  <a:moveTo>
                    <a:pt x="9662" y="1132"/>
                  </a:moveTo>
                  <a:cubicBezTo>
                    <a:pt x="9976" y="1132"/>
                    <a:pt x="10230" y="1386"/>
                    <a:pt x="10230" y="1700"/>
                  </a:cubicBezTo>
                  <a:lnTo>
                    <a:pt x="10230" y="3965"/>
                  </a:lnTo>
                  <a:cubicBezTo>
                    <a:pt x="10230" y="4276"/>
                    <a:pt x="9976" y="4529"/>
                    <a:pt x="9662" y="4529"/>
                  </a:cubicBezTo>
                  <a:cubicBezTo>
                    <a:pt x="9348" y="4529"/>
                    <a:pt x="9098" y="4276"/>
                    <a:pt x="9098" y="3965"/>
                  </a:cubicBezTo>
                  <a:lnTo>
                    <a:pt x="9098" y="1700"/>
                  </a:lnTo>
                  <a:cubicBezTo>
                    <a:pt x="9098" y="1386"/>
                    <a:pt x="9348" y="1132"/>
                    <a:pt x="9662" y="1132"/>
                  </a:cubicBezTo>
                  <a:close/>
                  <a:moveTo>
                    <a:pt x="15324" y="1132"/>
                  </a:moveTo>
                  <a:cubicBezTo>
                    <a:pt x="15638" y="1132"/>
                    <a:pt x="15891" y="1386"/>
                    <a:pt x="15891" y="1700"/>
                  </a:cubicBezTo>
                  <a:lnTo>
                    <a:pt x="15891" y="3965"/>
                  </a:lnTo>
                  <a:cubicBezTo>
                    <a:pt x="15891" y="4276"/>
                    <a:pt x="15638" y="4529"/>
                    <a:pt x="15324" y="4529"/>
                  </a:cubicBezTo>
                  <a:cubicBezTo>
                    <a:pt x="15010" y="4529"/>
                    <a:pt x="14759" y="4276"/>
                    <a:pt x="14759" y="3965"/>
                  </a:cubicBezTo>
                  <a:lnTo>
                    <a:pt x="14759" y="1700"/>
                  </a:lnTo>
                  <a:cubicBezTo>
                    <a:pt x="14759" y="1386"/>
                    <a:pt x="15010" y="1132"/>
                    <a:pt x="15324" y="1132"/>
                  </a:cubicBezTo>
                  <a:close/>
                  <a:moveTo>
                    <a:pt x="17628" y="3397"/>
                  </a:moveTo>
                  <a:cubicBezTo>
                    <a:pt x="17939" y="3397"/>
                    <a:pt x="18192" y="3651"/>
                    <a:pt x="18192" y="3965"/>
                  </a:cubicBezTo>
                  <a:lnTo>
                    <a:pt x="18192" y="6833"/>
                  </a:lnTo>
                  <a:lnTo>
                    <a:pt x="1132" y="6833"/>
                  </a:lnTo>
                  <a:lnTo>
                    <a:pt x="1132" y="3965"/>
                  </a:lnTo>
                  <a:cubicBezTo>
                    <a:pt x="1132" y="3651"/>
                    <a:pt x="1386" y="3397"/>
                    <a:pt x="1700" y="3397"/>
                  </a:cubicBezTo>
                  <a:lnTo>
                    <a:pt x="2304" y="3397"/>
                  </a:lnTo>
                  <a:lnTo>
                    <a:pt x="2304" y="3965"/>
                  </a:lnTo>
                  <a:cubicBezTo>
                    <a:pt x="2304" y="4901"/>
                    <a:pt x="3062" y="5661"/>
                    <a:pt x="4001" y="5661"/>
                  </a:cubicBezTo>
                  <a:cubicBezTo>
                    <a:pt x="4940" y="5661"/>
                    <a:pt x="5701" y="4901"/>
                    <a:pt x="5701" y="3965"/>
                  </a:cubicBezTo>
                  <a:lnTo>
                    <a:pt x="5701" y="3397"/>
                  </a:lnTo>
                  <a:lnTo>
                    <a:pt x="7965" y="3397"/>
                  </a:lnTo>
                  <a:lnTo>
                    <a:pt x="7965" y="3965"/>
                  </a:lnTo>
                  <a:cubicBezTo>
                    <a:pt x="7965" y="4901"/>
                    <a:pt x="8723" y="5661"/>
                    <a:pt x="9662" y="5661"/>
                  </a:cubicBezTo>
                  <a:cubicBezTo>
                    <a:pt x="10601" y="5661"/>
                    <a:pt x="11362" y="4901"/>
                    <a:pt x="11362" y="3965"/>
                  </a:cubicBezTo>
                  <a:lnTo>
                    <a:pt x="11362" y="3397"/>
                  </a:lnTo>
                  <a:lnTo>
                    <a:pt x="13627" y="3397"/>
                  </a:lnTo>
                  <a:lnTo>
                    <a:pt x="13627" y="3965"/>
                  </a:lnTo>
                  <a:cubicBezTo>
                    <a:pt x="13627" y="4901"/>
                    <a:pt x="14385" y="5661"/>
                    <a:pt x="15324" y="5661"/>
                  </a:cubicBezTo>
                  <a:cubicBezTo>
                    <a:pt x="16263" y="5661"/>
                    <a:pt x="17024" y="4901"/>
                    <a:pt x="17024" y="3965"/>
                  </a:cubicBezTo>
                  <a:lnTo>
                    <a:pt x="17024" y="3397"/>
                  </a:lnTo>
                  <a:close/>
                  <a:moveTo>
                    <a:pt x="18192" y="7965"/>
                  </a:moveTo>
                  <a:lnTo>
                    <a:pt x="18192" y="17628"/>
                  </a:lnTo>
                  <a:cubicBezTo>
                    <a:pt x="18192" y="17939"/>
                    <a:pt x="17939" y="18192"/>
                    <a:pt x="17628" y="18192"/>
                  </a:cubicBezTo>
                  <a:lnTo>
                    <a:pt x="1700" y="18192"/>
                  </a:lnTo>
                  <a:cubicBezTo>
                    <a:pt x="1386" y="18192"/>
                    <a:pt x="1132" y="17939"/>
                    <a:pt x="1132" y="17628"/>
                  </a:cubicBezTo>
                  <a:lnTo>
                    <a:pt x="1132" y="7965"/>
                  </a:lnTo>
                  <a:close/>
                  <a:moveTo>
                    <a:pt x="4001" y="0"/>
                  </a:moveTo>
                  <a:cubicBezTo>
                    <a:pt x="3062" y="0"/>
                    <a:pt x="2304" y="761"/>
                    <a:pt x="2304" y="1700"/>
                  </a:cubicBezTo>
                  <a:lnTo>
                    <a:pt x="2304" y="2265"/>
                  </a:lnTo>
                  <a:lnTo>
                    <a:pt x="1700" y="2265"/>
                  </a:lnTo>
                  <a:cubicBezTo>
                    <a:pt x="761" y="2265"/>
                    <a:pt x="0" y="3025"/>
                    <a:pt x="0" y="3965"/>
                  </a:cubicBezTo>
                  <a:lnTo>
                    <a:pt x="0" y="17628"/>
                  </a:lnTo>
                  <a:cubicBezTo>
                    <a:pt x="0" y="18564"/>
                    <a:pt x="761" y="19324"/>
                    <a:pt x="1700" y="19324"/>
                  </a:cubicBezTo>
                  <a:lnTo>
                    <a:pt x="17628" y="19324"/>
                  </a:lnTo>
                  <a:cubicBezTo>
                    <a:pt x="18564" y="19324"/>
                    <a:pt x="19325" y="18564"/>
                    <a:pt x="19325" y="17628"/>
                  </a:cubicBezTo>
                  <a:lnTo>
                    <a:pt x="19325" y="3965"/>
                  </a:lnTo>
                  <a:cubicBezTo>
                    <a:pt x="19325" y="3025"/>
                    <a:pt x="18564" y="2265"/>
                    <a:pt x="17628" y="2265"/>
                  </a:cubicBezTo>
                  <a:lnTo>
                    <a:pt x="17024" y="2265"/>
                  </a:lnTo>
                  <a:lnTo>
                    <a:pt x="17024" y="1700"/>
                  </a:lnTo>
                  <a:cubicBezTo>
                    <a:pt x="17024" y="761"/>
                    <a:pt x="16263" y="0"/>
                    <a:pt x="15324" y="0"/>
                  </a:cubicBezTo>
                  <a:cubicBezTo>
                    <a:pt x="14385" y="0"/>
                    <a:pt x="13627" y="761"/>
                    <a:pt x="13627" y="1700"/>
                  </a:cubicBezTo>
                  <a:lnTo>
                    <a:pt x="13627" y="2265"/>
                  </a:lnTo>
                  <a:lnTo>
                    <a:pt x="11362" y="2265"/>
                  </a:lnTo>
                  <a:lnTo>
                    <a:pt x="11362" y="1700"/>
                  </a:lnTo>
                  <a:cubicBezTo>
                    <a:pt x="11362" y="761"/>
                    <a:pt x="10601" y="0"/>
                    <a:pt x="9662" y="0"/>
                  </a:cubicBezTo>
                  <a:cubicBezTo>
                    <a:pt x="8723" y="0"/>
                    <a:pt x="7965" y="761"/>
                    <a:pt x="7965" y="1700"/>
                  </a:cubicBezTo>
                  <a:lnTo>
                    <a:pt x="7965" y="2265"/>
                  </a:lnTo>
                  <a:lnTo>
                    <a:pt x="5701" y="2265"/>
                  </a:lnTo>
                  <a:lnTo>
                    <a:pt x="5701" y="1700"/>
                  </a:lnTo>
                  <a:cubicBezTo>
                    <a:pt x="5701" y="761"/>
                    <a:pt x="4940" y="0"/>
                    <a:pt x="40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44" name="Google Shape;4081;p48">
              <a:extLst>
                <a:ext uri="{FF2B5EF4-FFF2-40B4-BE49-F238E27FC236}">
                  <a16:creationId xmlns:a16="http://schemas.microsoft.com/office/drawing/2014/main" id="{8F6B15D5-3A92-EDC3-7B69-DEE7A9A45B92}"/>
                </a:ext>
              </a:extLst>
            </p:cNvPr>
            <p:cNvSpPr/>
            <p:nvPr/>
          </p:nvSpPr>
          <p:spPr>
            <a:xfrm>
              <a:off x="5705950" y="46555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6" y="1"/>
                  </a:moveTo>
                  <a:cubicBezTo>
                    <a:pt x="252" y="1"/>
                    <a:pt x="1" y="251"/>
                    <a:pt x="1" y="565"/>
                  </a:cubicBezTo>
                  <a:cubicBezTo>
                    <a:pt x="1" y="879"/>
                    <a:pt x="252" y="1133"/>
                    <a:pt x="566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5"/>
                  </a:cubicBezTo>
                  <a:cubicBezTo>
                    <a:pt x="3395" y="251"/>
                    <a:pt x="3144" y="1"/>
                    <a:pt x="28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45" name="Google Shape;4082;p48">
              <a:extLst>
                <a:ext uri="{FF2B5EF4-FFF2-40B4-BE49-F238E27FC236}">
                  <a16:creationId xmlns:a16="http://schemas.microsoft.com/office/drawing/2014/main" id="{3B852DB1-9BE6-38C5-D7B8-1D65E4540A39}"/>
                </a:ext>
              </a:extLst>
            </p:cNvPr>
            <p:cNvSpPr/>
            <p:nvPr/>
          </p:nvSpPr>
          <p:spPr>
            <a:xfrm>
              <a:off x="5847500" y="46555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1"/>
                  </a:moveTo>
                  <a:cubicBezTo>
                    <a:pt x="251" y="1"/>
                    <a:pt x="0" y="251"/>
                    <a:pt x="0" y="565"/>
                  </a:cubicBezTo>
                  <a:cubicBezTo>
                    <a:pt x="0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4" y="879"/>
                    <a:pt x="3394" y="565"/>
                  </a:cubicBezTo>
                  <a:cubicBezTo>
                    <a:pt x="3394" y="251"/>
                    <a:pt x="3144" y="1"/>
                    <a:pt x="28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46" name="Google Shape;4083;p48">
              <a:extLst>
                <a:ext uri="{FF2B5EF4-FFF2-40B4-BE49-F238E27FC236}">
                  <a16:creationId xmlns:a16="http://schemas.microsoft.com/office/drawing/2014/main" id="{07F307A8-5AFD-C675-EB5A-A23996724C4C}"/>
                </a:ext>
              </a:extLst>
            </p:cNvPr>
            <p:cNvSpPr/>
            <p:nvPr/>
          </p:nvSpPr>
          <p:spPr>
            <a:xfrm>
              <a:off x="5989025" y="46555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1"/>
                  </a:moveTo>
                  <a:cubicBezTo>
                    <a:pt x="251" y="1"/>
                    <a:pt x="1" y="251"/>
                    <a:pt x="1" y="565"/>
                  </a:cubicBezTo>
                  <a:cubicBezTo>
                    <a:pt x="1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5"/>
                  </a:cubicBezTo>
                  <a:cubicBezTo>
                    <a:pt x="3395" y="251"/>
                    <a:pt x="3144" y="1"/>
                    <a:pt x="28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47" name="Google Shape;4084;p48">
              <a:extLst>
                <a:ext uri="{FF2B5EF4-FFF2-40B4-BE49-F238E27FC236}">
                  <a16:creationId xmlns:a16="http://schemas.microsoft.com/office/drawing/2014/main" id="{0AF245AB-6BF9-5201-13AE-6AD68EF547A4}"/>
                </a:ext>
              </a:extLst>
            </p:cNvPr>
            <p:cNvSpPr/>
            <p:nvPr/>
          </p:nvSpPr>
          <p:spPr>
            <a:xfrm>
              <a:off x="5705950" y="550475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6" y="0"/>
                  </a:moveTo>
                  <a:cubicBezTo>
                    <a:pt x="252" y="0"/>
                    <a:pt x="1" y="251"/>
                    <a:pt x="1" y="565"/>
                  </a:cubicBezTo>
                  <a:cubicBezTo>
                    <a:pt x="1" y="879"/>
                    <a:pt x="252" y="1133"/>
                    <a:pt x="566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5"/>
                  </a:cubicBezTo>
                  <a:cubicBezTo>
                    <a:pt x="3395" y="251"/>
                    <a:pt x="3144" y="0"/>
                    <a:pt x="28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48" name="Google Shape;4085;p48">
              <a:extLst>
                <a:ext uri="{FF2B5EF4-FFF2-40B4-BE49-F238E27FC236}">
                  <a16:creationId xmlns:a16="http://schemas.microsoft.com/office/drawing/2014/main" id="{0BCCF2EA-562D-BB98-F5BB-2750F86D2DC0}"/>
                </a:ext>
              </a:extLst>
            </p:cNvPr>
            <p:cNvSpPr/>
            <p:nvPr/>
          </p:nvSpPr>
          <p:spPr>
            <a:xfrm>
              <a:off x="5847500" y="550475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0"/>
                  </a:moveTo>
                  <a:cubicBezTo>
                    <a:pt x="251" y="0"/>
                    <a:pt x="0" y="251"/>
                    <a:pt x="0" y="565"/>
                  </a:cubicBezTo>
                  <a:cubicBezTo>
                    <a:pt x="0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4" y="879"/>
                    <a:pt x="3394" y="565"/>
                  </a:cubicBezTo>
                  <a:cubicBezTo>
                    <a:pt x="3394" y="251"/>
                    <a:pt x="3144" y="0"/>
                    <a:pt x="28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49" name="Google Shape;4086;p48">
              <a:extLst>
                <a:ext uri="{FF2B5EF4-FFF2-40B4-BE49-F238E27FC236}">
                  <a16:creationId xmlns:a16="http://schemas.microsoft.com/office/drawing/2014/main" id="{1FBB9F99-312F-F351-B4FA-8E96559BFC30}"/>
                </a:ext>
              </a:extLst>
            </p:cNvPr>
            <p:cNvSpPr/>
            <p:nvPr/>
          </p:nvSpPr>
          <p:spPr>
            <a:xfrm>
              <a:off x="5989025" y="550475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0"/>
                  </a:moveTo>
                  <a:cubicBezTo>
                    <a:pt x="251" y="0"/>
                    <a:pt x="1" y="251"/>
                    <a:pt x="1" y="565"/>
                  </a:cubicBezTo>
                  <a:cubicBezTo>
                    <a:pt x="1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5"/>
                  </a:cubicBezTo>
                  <a:cubicBezTo>
                    <a:pt x="3395" y="251"/>
                    <a:pt x="3144" y="0"/>
                    <a:pt x="28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50" name="Google Shape;4087;p48">
              <a:extLst>
                <a:ext uri="{FF2B5EF4-FFF2-40B4-BE49-F238E27FC236}">
                  <a16:creationId xmlns:a16="http://schemas.microsoft.com/office/drawing/2014/main" id="{FC7EF4BE-C56C-3309-2705-5194842A61B6}"/>
                </a:ext>
              </a:extLst>
            </p:cNvPr>
            <p:cNvSpPr/>
            <p:nvPr/>
          </p:nvSpPr>
          <p:spPr>
            <a:xfrm>
              <a:off x="5705950" y="63630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6" y="1"/>
                  </a:moveTo>
                  <a:cubicBezTo>
                    <a:pt x="252" y="1"/>
                    <a:pt x="1" y="254"/>
                    <a:pt x="1" y="568"/>
                  </a:cubicBezTo>
                  <a:cubicBezTo>
                    <a:pt x="1" y="879"/>
                    <a:pt x="252" y="1133"/>
                    <a:pt x="566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8"/>
                  </a:cubicBezTo>
                  <a:cubicBezTo>
                    <a:pt x="3395" y="254"/>
                    <a:pt x="3144" y="1"/>
                    <a:pt x="28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51" name="Google Shape;4088;p48">
              <a:extLst>
                <a:ext uri="{FF2B5EF4-FFF2-40B4-BE49-F238E27FC236}">
                  <a16:creationId xmlns:a16="http://schemas.microsoft.com/office/drawing/2014/main" id="{27126747-EC91-28C4-46C4-5C27C0C9DEC5}"/>
                </a:ext>
              </a:extLst>
            </p:cNvPr>
            <p:cNvSpPr/>
            <p:nvPr/>
          </p:nvSpPr>
          <p:spPr>
            <a:xfrm>
              <a:off x="5847500" y="63630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1"/>
                  </a:moveTo>
                  <a:cubicBezTo>
                    <a:pt x="251" y="1"/>
                    <a:pt x="0" y="254"/>
                    <a:pt x="0" y="568"/>
                  </a:cubicBezTo>
                  <a:cubicBezTo>
                    <a:pt x="0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4" y="879"/>
                    <a:pt x="3394" y="568"/>
                  </a:cubicBezTo>
                  <a:cubicBezTo>
                    <a:pt x="3394" y="254"/>
                    <a:pt x="3144" y="1"/>
                    <a:pt x="28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52" name="Google Shape;4089;p48">
              <a:extLst>
                <a:ext uri="{FF2B5EF4-FFF2-40B4-BE49-F238E27FC236}">
                  <a16:creationId xmlns:a16="http://schemas.microsoft.com/office/drawing/2014/main" id="{F036EF01-2BE5-89EA-03B9-EB7925867125}"/>
                </a:ext>
              </a:extLst>
            </p:cNvPr>
            <p:cNvSpPr/>
            <p:nvPr/>
          </p:nvSpPr>
          <p:spPr>
            <a:xfrm>
              <a:off x="5989025" y="63630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8"/>
                  </a:cubicBezTo>
                  <a:cubicBezTo>
                    <a:pt x="3395" y="254"/>
                    <a:pt x="3144" y="1"/>
                    <a:pt x="28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953" name="Google Shape;4090;p48">
            <a:extLst>
              <a:ext uri="{FF2B5EF4-FFF2-40B4-BE49-F238E27FC236}">
                <a16:creationId xmlns:a16="http://schemas.microsoft.com/office/drawing/2014/main" id="{AFCF7AA2-939B-45BE-66BD-6EF03648F61B}"/>
              </a:ext>
            </a:extLst>
          </p:cNvPr>
          <p:cNvGrpSpPr/>
          <p:nvPr/>
        </p:nvGrpSpPr>
        <p:grpSpPr>
          <a:xfrm>
            <a:off x="5082894" y="4411563"/>
            <a:ext cx="426257" cy="426257"/>
            <a:chOff x="6242825" y="238125"/>
            <a:chExt cx="483125" cy="483125"/>
          </a:xfrm>
          <a:solidFill>
            <a:srgbClr val="054B99"/>
          </a:solidFill>
        </p:grpSpPr>
        <p:sp>
          <p:nvSpPr>
            <p:cNvPr id="4954" name="Google Shape;4091;p48">
              <a:extLst>
                <a:ext uri="{FF2B5EF4-FFF2-40B4-BE49-F238E27FC236}">
                  <a16:creationId xmlns:a16="http://schemas.microsoft.com/office/drawing/2014/main" id="{72B56490-C326-7C92-217E-27CB83D6CF54}"/>
                </a:ext>
              </a:extLst>
            </p:cNvPr>
            <p:cNvSpPr/>
            <p:nvPr/>
          </p:nvSpPr>
          <p:spPr>
            <a:xfrm>
              <a:off x="6242825" y="238125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18192" y="1132"/>
                  </a:moveTo>
                  <a:lnTo>
                    <a:pt x="18192" y="2400"/>
                  </a:lnTo>
                  <a:cubicBezTo>
                    <a:pt x="17513" y="2639"/>
                    <a:pt x="17060" y="3282"/>
                    <a:pt x="17060" y="4001"/>
                  </a:cubicBezTo>
                  <a:cubicBezTo>
                    <a:pt x="17060" y="4719"/>
                    <a:pt x="17513" y="5363"/>
                    <a:pt x="18192" y="5601"/>
                  </a:cubicBezTo>
                  <a:lnTo>
                    <a:pt x="18192" y="8062"/>
                  </a:lnTo>
                  <a:cubicBezTo>
                    <a:pt x="17513" y="8300"/>
                    <a:pt x="17060" y="8944"/>
                    <a:pt x="17060" y="9662"/>
                  </a:cubicBezTo>
                  <a:cubicBezTo>
                    <a:pt x="17060" y="10381"/>
                    <a:pt x="17513" y="11024"/>
                    <a:pt x="18192" y="11263"/>
                  </a:cubicBezTo>
                  <a:lnTo>
                    <a:pt x="18192" y="13723"/>
                  </a:lnTo>
                  <a:cubicBezTo>
                    <a:pt x="17513" y="13962"/>
                    <a:pt x="17060" y="14605"/>
                    <a:pt x="17060" y="15324"/>
                  </a:cubicBezTo>
                  <a:cubicBezTo>
                    <a:pt x="17060" y="16042"/>
                    <a:pt x="17513" y="16685"/>
                    <a:pt x="18192" y="16924"/>
                  </a:cubicBezTo>
                  <a:lnTo>
                    <a:pt x="18192" y="18192"/>
                  </a:lnTo>
                  <a:lnTo>
                    <a:pt x="16924" y="18192"/>
                  </a:lnTo>
                  <a:cubicBezTo>
                    <a:pt x="16686" y="17513"/>
                    <a:pt x="16043" y="17060"/>
                    <a:pt x="15324" y="17060"/>
                  </a:cubicBezTo>
                  <a:cubicBezTo>
                    <a:pt x="14605" y="17060"/>
                    <a:pt x="13962" y="17513"/>
                    <a:pt x="13724" y="18192"/>
                  </a:cubicBezTo>
                  <a:lnTo>
                    <a:pt x="11263" y="18192"/>
                  </a:lnTo>
                  <a:cubicBezTo>
                    <a:pt x="11024" y="17513"/>
                    <a:pt x="10381" y="17060"/>
                    <a:pt x="9662" y="17060"/>
                  </a:cubicBezTo>
                  <a:cubicBezTo>
                    <a:pt x="8944" y="17060"/>
                    <a:pt x="8301" y="17513"/>
                    <a:pt x="8062" y="18192"/>
                  </a:cubicBezTo>
                  <a:lnTo>
                    <a:pt x="5601" y="18192"/>
                  </a:lnTo>
                  <a:cubicBezTo>
                    <a:pt x="5363" y="17513"/>
                    <a:pt x="4720" y="17060"/>
                    <a:pt x="4001" y="17060"/>
                  </a:cubicBezTo>
                  <a:cubicBezTo>
                    <a:pt x="3282" y="17060"/>
                    <a:pt x="2639" y="17513"/>
                    <a:pt x="2401" y="18192"/>
                  </a:cubicBezTo>
                  <a:lnTo>
                    <a:pt x="1133" y="18192"/>
                  </a:lnTo>
                  <a:lnTo>
                    <a:pt x="1133" y="16924"/>
                  </a:lnTo>
                  <a:cubicBezTo>
                    <a:pt x="1812" y="16685"/>
                    <a:pt x="2265" y="16042"/>
                    <a:pt x="2265" y="15324"/>
                  </a:cubicBezTo>
                  <a:cubicBezTo>
                    <a:pt x="2265" y="14605"/>
                    <a:pt x="1812" y="13962"/>
                    <a:pt x="1133" y="13723"/>
                  </a:cubicBezTo>
                  <a:lnTo>
                    <a:pt x="1133" y="11263"/>
                  </a:lnTo>
                  <a:cubicBezTo>
                    <a:pt x="1812" y="11024"/>
                    <a:pt x="2265" y="10381"/>
                    <a:pt x="2265" y="9662"/>
                  </a:cubicBezTo>
                  <a:cubicBezTo>
                    <a:pt x="2265" y="8944"/>
                    <a:pt x="1812" y="8300"/>
                    <a:pt x="1133" y="8062"/>
                  </a:cubicBezTo>
                  <a:lnTo>
                    <a:pt x="1133" y="5601"/>
                  </a:lnTo>
                  <a:cubicBezTo>
                    <a:pt x="1812" y="5363"/>
                    <a:pt x="2265" y="4719"/>
                    <a:pt x="2265" y="4001"/>
                  </a:cubicBezTo>
                  <a:cubicBezTo>
                    <a:pt x="2265" y="3282"/>
                    <a:pt x="1812" y="2639"/>
                    <a:pt x="1133" y="2400"/>
                  </a:cubicBezTo>
                  <a:lnTo>
                    <a:pt x="1133" y="1132"/>
                  </a:lnTo>
                  <a:lnTo>
                    <a:pt x="2401" y="1132"/>
                  </a:lnTo>
                  <a:cubicBezTo>
                    <a:pt x="2639" y="1812"/>
                    <a:pt x="3282" y="2265"/>
                    <a:pt x="4001" y="2265"/>
                  </a:cubicBezTo>
                  <a:cubicBezTo>
                    <a:pt x="4720" y="2265"/>
                    <a:pt x="5363" y="1812"/>
                    <a:pt x="5601" y="1132"/>
                  </a:cubicBezTo>
                  <a:lnTo>
                    <a:pt x="8062" y="1132"/>
                  </a:lnTo>
                  <a:cubicBezTo>
                    <a:pt x="8301" y="1812"/>
                    <a:pt x="8944" y="2265"/>
                    <a:pt x="9662" y="2265"/>
                  </a:cubicBezTo>
                  <a:cubicBezTo>
                    <a:pt x="10381" y="2265"/>
                    <a:pt x="11024" y="1812"/>
                    <a:pt x="11263" y="1132"/>
                  </a:cubicBezTo>
                  <a:lnTo>
                    <a:pt x="13724" y="1132"/>
                  </a:lnTo>
                  <a:cubicBezTo>
                    <a:pt x="13962" y="1812"/>
                    <a:pt x="14605" y="2265"/>
                    <a:pt x="15324" y="2265"/>
                  </a:cubicBezTo>
                  <a:cubicBezTo>
                    <a:pt x="16043" y="2265"/>
                    <a:pt x="16686" y="1812"/>
                    <a:pt x="16924" y="1132"/>
                  </a:cubicBezTo>
                  <a:close/>
                  <a:moveTo>
                    <a:pt x="568" y="0"/>
                  </a:moveTo>
                  <a:cubicBezTo>
                    <a:pt x="254" y="0"/>
                    <a:pt x="0" y="254"/>
                    <a:pt x="0" y="568"/>
                  </a:cubicBezTo>
                  <a:lnTo>
                    <a:pt x="0" y="2868"/>
                  </a:lnTo>
                  <a:cubicBezTo>
                    <a:pt x="0" y="3183"/>
                    <a:pt x="254" y="3436"/>
                    <a:pt x="568" y="3436"/>
                  </a:cubicBezTo>
                  <a:cubicBezTo>
                    <a:pt x="879" y="3436"/>
                    <a:pt x="1133" y="3687"/>
                    <a:pt x="1133" y="4001"/>
                  </a:cubicBezTo>
                  <a:cubicBezTo>
                    <a:pt x="1133" y="4315"/>
                    <a:pt x="879" y="4568"/>
                    <a:pt x="568" y="4568"/>
                  </a:cubicBezTo>
                  <a:cubicBezTo>
                    <a:pt x="254" y="4568"/>
                    <a:pt x="0" y="4819"/>
                    <a:pt x="0" y="5133"/>
                  </a:cubicBezTo>
                  <a:lnTo>
                    <a:pt x="0" y="8530"/>
                  </a:lnTo>
                  <a:cubicBezTo>
                    <a:pt x="0" y="8844"/>
                    <a:pt x="254" y="9098"/>
                    <a:pt x="568" y="9098"/>
                  </a:cubicBezTo>
                  <a:cubicBezTo>
                    <a:pt x="879" y="9098"/>
                    <a:pt x="1133" y="9348"/>
                    <a:pt x="1133" y="9662"/>
                  </a:cubicBezTo>
                  <a:cubicBezTo>
                    <a:pt x="1133" y="9976"/>
                    <a:pt x="879" y="10230"/>
                    <a:pt x="568" y="10230"/>
                  </a:cubicBezTo>
                  <a:cubicBezTo>
                    <a:pt x="254" y="10230"/>
                    <a:pt x="0" y="10481"/>
                    <a:pt x="0" y="10795"/>
                  </a:cubicBezTo>
                  <a:lnTo>
                    <a:pt x="0" y="14191"/>
                  </a:lnTo>
                  <a:cubicBezTo>
                    <a:pt x="0" y="14505"/>
                    <a:pt x="254" y="14759"/>
                    <a:pt x="568" y="14759"/>
                  </a:cubicBezTo>
                  <a:cubicBezTo>
                    <a:pt x="879" y="14759"/>
                    <a:pt x="1133" y="15010"/>
                    <a:pt x="1133" y="15324"/>
                  </a:cubicBezTo>
                  <a:cubicBezTo>
                    <a:pt x="1133" y="15638"/>
                    <a:pt x="879" y="15891"/>
                    <a:pt x="568" y="15891"/>
                  </a:cubicBezTo>
                  <a:cubicBezTo>
                    <a:pt x="254" y="15891"/>
                    <a:pt x="0" y="16142"/>
                    <a:pt x="0" y="16456"/>
                  </a:cubicBezTo>
                  <a:lnTo>
                    <a:pt x="0" y="18760"/>
                  </a:lnTo>
                  <a:cubicBezTo>
                    <a:pt x="0" y="19071"/>
                    <a:pt x="254" y="19324"/>
                    <a:pt x="568" y="19324"/>
                  </a:cubicBezTo>
                  <a:lnTo>
                    <a:pt x="2869" y="19324"/>
                  </a:lnTo>
                  <a:cubicBezTo>
                    <a:pt x="3183" y="19324"/>
                    <a:pt x="3436" y="19071"/>
                    <a:pt x="3436" y="18760"/>
                  </a:cubicBezTo>
                  <a:cubicBezTo>
                    <a:pt x="3436" y="18446"/>
                    <a:pt x="3687" y="18192"/>
                    <a:pt x="4001" y="18192"/>
                  </a:cubicBezTo>
                  <a:cubicBezTo>
                    <a:pt x="4315" y="18192"/>
                    <a:pt x="4569" y="18446"/>
                    <a:pt x="4569" y="18760"/>
                  </a:cubicBezTo>
                  <a:cubicBezTo>
                    <a:pt x="4569" y="19071"/>
                    <a:pt x="4819" y="19324"/>
                    <a:pt x="5133" y="19324"/>
                  </a:cubicBezTo>
                  <a:lnTo>
                    <a:pt x="8530" y="19324"/>
                  </a:lnTo>
                  <a:cubicBezTo>
                    <a:pt x="8844" y="19324"/>
                    <a:pt x="9098" y="19071"/>
                    <a:pt x="9098" y="18760"/>
                  </a:cubicBezTo>
                  <a:cubicBezTo>
                    <a:pt x="9098" y="18446"/>
                    <a:pt x="9348" y="18192"/>
                    <a:pt x="9662" y="18192"/>
                  </a:cubicBezTo>
                  <a:cubicBezTo>
                    <a:pt x="9976" y="18192"/>
                    <a:pt x="10230" y="18446"/>
                    <a:pt x="10230" y="18760"/>
                  </a:cubicBezTo>
                  <a:cubicBezTo>
                    <a:pt x="10230" y="19071"/>
                    <a:pt x="10481" y="19324"/>
                    <a:pt x="10795" y="19324"/>
                  </a:cubicBezTo>
                  <a:lnTo>
                    <a:pt x="14192" y="19324"/>
                  </a:lnTo>
                  <a:cubicBezTo>
                    <a:pt x="14506" y="19324"/>
                    <a:pt x="14759" y="19071"/>
                    <a:pt x="14759" y="18760"/>
                  </a:cubicBezTo>
                  <a:cubicBezTo>
                    <a:pt x="14759" y="18446"/>
                    <a:pt x="15010" y="18192"/>
                    <a:pt x="15324" y="18192"/>
                  </a:cubicBezTo>
                  <a:cubicBezTo>
                    <a:pt x="15638" y="18192"/>
                    <a:pt x="15892" y="18446"/>
                    <a:pt x="15892" y="18760"/>
                  </a:cubicBezTo>
                  <a:cubicBezTo>
                    <a:pt x="15892" y="19071"/>
                    <a:pt x="16142" y="19324"/>
                    <a:pt x="16456" y="19324"/>
                  </a:cubicBezTo>
                  <a:lnTo>
                    <a:pt x="18760" y="19324"/>
                  </a:lnTo>
                  <a:cubicBezTo>
                    <a:pt x="19071" y="19324"/>
                    <a:pt x="19325" y="19071"/>
                    <a:pt x="19325" y="18760"/>
                  </a:cubicBezTo>
                  <a:lnTo>
                    <a:pt x="19325" y="16456"/>
                  </a:lnTo>
                  <a:cubicBezTo>
                    <a:pt x="19325" y="16142"/>
                    <a:pt x="19071" y="15891"/>
                    <a:pt x="18760" y="15891"/>
                  </a:cubicBezTo>
                  <a:cubicBezTo>
                    <a:pt x="18446" y="15891"/>
                    <a:pt x="18192" y="15638"/>
                    <a:pt x="18192" y="15324"/>
                  </a:cubicBezTo>
                  <a:cubicBezTo>
                    <a:pt x="18192" y="15010"/>
                    <a:pt x="18446" y="14759"/>
                    <a:pt x="18760" y="14759"/>
                  </a:cubicBezTo>
                  <a:cubicBezTo>
                    <a:pt x="19071" y="14759"/>
                    <a:pt x="19325" y="14505"/>
                    <a:pt x="19325" y="14191"/>
                  </a:cubicBezTo>
                  <a:lnTo>
                    <a:pt x="19325" y="10795"/>
                  </a:lnTo>
                  <a:cubicBezTo>
                    <a:pt x="19325" y="10481"/>
                    <a:pt x="19071" y="10230"/>
                    <a:pt x="18760" y="10230"/>
                  </a:cubicBezTo>
                  <a:cubicBezTo>
                    <a:pt x="18446" y="10230"/>
                    <a:pt x="18192" y="9976"/>
                    <a:pt x="18192" y="9662"/>
                  </a:cubicBezTo>
                  <a:cubicBezTo>
                    <a:pt x="18192" y="9348"/>
                    <a:pt x="18446" y="9098"/>
                    <a:pt x="18760" y="9098"/>
                  </a:cubicBezTo>
                  <a:cubicBezTo>
                    <a:pt x="19071" y="9098"/>
                    <a:pt x="19325" y="8844"/>
                    <a:pt x="19325" y="8530"/>
                  </a:cubicBezTo>
                  <a:lnTo>
                    <a:pt x="19325" y="5133"/>
                  </a:lnTo>
                  <a:cubicBezTo>
                    <a:pt x="19325" y="4819"/>
                    <a:pt x="19071" y="4568"/>
                    <a:pt x="18760" y="4568"/>
                  </a:cubicBezTo>
                  <a:cubicBezTo>
                    <a:pt x="18446" y="4568"/>
                    <a:pt x="18192" y="4315"/>
                    <a:pt x="18192" y="4001"/>
                  </a:cubicBezTo>
                  <a:cubicBezTo>
                    <a:pt x="18192" y="3687"/>
                    <a:pt x="18446" y="3436"/>
                    <a:pt x="18760" y="3436"/>
                  </a:cubicBezTo>
                  <a:cubicBezTo>
                    <a:pt x="19071" y="3436"/>
                    <a:pt x="19325" y="3183"/>
                    <a:pt x="19325" y="2868"/>
                  </a:cubicBezTo>
                  <a:lnTo>
                    <a:pt x="19325" y="568"/>
                  </a:lnTo>
                  <a:cubicBezTo>
                    <a:pt x="19325" y="254"/>
                    <a:pt x="19071" y="0"/>
                    <a:pt x="18760" y="0"/>
                  </a:cubicBezTo>
                  <a:lnTo>
                    <a:pt x="16456" y="0"/>
                  </a:lnTo>
                  <a:cubicBezTo>
                    <a:pt x="16142" y="0"/>
                    <a:pt x="15892" y="254"/>
                    <a:pt x="15892" y="568"/>
                  </a:cubicBezTo>
                  <a:cubicBezTo>
                    <a:pt x="15892" y="879"/>
                    <a:pt x="15638" y="1132"/>
                    <a:pt x="15324" y="1132"/>
                  </a:cubicBezTo>
                  <a:cubicBezTo>
                    <a:pt x="15010" y="1132"/>
                    <a:pt x="14759" y="879"/>
                    <a:pt x="14759" y="568"/>
                  </a:cubicBezTo>
                  <a:cubicBezTo>
                    <a:pt x="14759" y="254"/>
                    <a:pt x="14506" y="0"/>
                    <a:pt x="14192" y="0"/>
                  </a:cubicBezTo>
                  <a:lnTo>
                    <a:pt x="10795" y="0"/>
                  </a:lnTo>
                  <a:cubicBezTo>
                    <a:pt x="10481" y="0"/>
                    <a:pt x="10230" y="254"/>
                    <a:pt x="10230" y="568"/>
                  </a:cubicBezTo>
                  <a:cubicBezTo>
                    <a:pt x="10230" y="879"/>
                    <a:pt x="9976" y="1132"/>
                    <a:pt x="9662" y="1132"/>
                  </a:cubicBezTo>
                  <a:cubicBezTo>
                    <a:pt x="9348" y="1132"/>
                    <a:pt x="9098" y="879"/>
                    <a:pt x="9098" y="568"/>
                  </a:cubicBezTo>
                  <a:cubicBezTo>
                    <a:pt x="9098" y="254"/>
                    <a:pt x="8844" y="0"/>
                    <a:pt x="8530" y="0"/>
                  </a:cubicBezTo>
                  <a:lnTo>
                    <a:pt x="5133" y="0"/>
                  </a:lnTo>
                  <a:cubicBezTo>
                    <a:pt x="4819" y="0"/>
                    <a:pt x="4569" y="254"/>
                    <a:pt x="4569" y="568"/>
                  </a:cubicBezTo>
                  <a:cubicBezTo>
                    <a:pt x="4569" y="879"/>
                    <a:pt x="4315" y="1132"/>
                    <a:pt x="4001" y="1132"/>
                  </a:cubicBezTo>
                  <a:cubicBezTo>
                    <a:pt x="3687" y="1132"/>
                    <a:pt x="3436" y="879"/>
                    <a:pt x="3436" y="568"/>
                  </a:cubicBezTo>
                  <a:cubicBezTo>
                    <a:pt x="3436" y="254"/>
                    <a:pt x="3183" y="0"/>
                    <a:pt x="28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55" name="Google Shape;4092;p48">
              <a:extLst>
                <a:ext uri="{FF2B5EF4-FFF2-40B4-BE49-F238E27FC236}">
                  <a16:creationId xmlns:a16="http://schemas.microsoft.com/office/drawing/2014/main" id="{E0B030AF-40B9-B33E-2D03-34DBB4ECBCF9}"/>
                </a:ext>
              </a:extLst>
            </p:cNvPr>
            <p:cNvSpPr/>
            <p:nvPr/>
          </p:nvSpPr>
          <p:spPr>
            <a:xfrm>
              <a:off x="6328725" y="324025"/>
              <a:ext cx="311400" cy="311400"/>
            </a:xfrm>
            <a:custGeom>
              <a:avLst/>
              <a:gdLst/>
              <a:ahLst/>
              <a:cxnLst/>
              <a:rect l="l" t="t" r="r" b="b"/>
              <a:pathLst>
                <a:path w="12456" h="12456" extrusionOk="0">
                  <a:moveTo>
                    <a:pt x="11323" y="1132"/>
                  </a:moveTo>
                  <a:lnTo>
                    <a:pt x="11323" y="5991"/>
                  </a:lnTo>
                  <a:lnTo>
                    <a:pt x="10025" y="4692"/>
                  </a:lnTo>
                  <a:cubicBezTo>
                    <a:pt x="9913" y="4582"/>
                    <a:pt x="9768" y="4527"/>
                    <a:pt x="9623" y="4527"/>
                  </a:cubicBezTo>
                  <a:cubicBezTo>
                    <a:pt x="9478" y="4527"/>
                    <a:pt x="9333" y="4582"/>
                    <a:pt x="9222" y="4692"/>
                  </a:cubicBezTo>
                  <a:lnTo>
                    <a:pt x="6498" y="7419"/>
                  </a:lnTo>
                  <a:lnTo>
                    <a:pt x="4303" y="5773"/>
                  </a:lnTo>
                  <a:cubicBezTo>
                    <a:pt x="4201" y="5698"/>
                    <a:pt x="4081" y="5661"/>
                    <a:pt x="3962" y="5661"/>
                  </a:cubicBezTo>
                  <a:cubicBezTo>
                    <a:pt x="3824" y="5661"/>
                    <a:pt x="3687" y="5711"/>
                    <a:pt x="3578" y="5810"/>
                  </a:cubicBezTo>
                  <a:lnTo>
                    <a:pt x="1133" y="8053"/>
                  </a:lnTo>
                  <a:lnTo>
                    <a:pt x="1133" y="1132"/>
                  </a:lnTo>
                  <a:close/>
                  <a:moveTo>
                    <a:pt x="4001" y="6960"/>
                  </a:moveTo>
                  <a:lnTo>
                    <a:pt x="5689" y="8228"/>
                  </a:lnTo>
                  <a:lnTo>
                    <a:pt x="2594" y="11323"/>
                  </a:lnTo>
                  <a:lnTo>
                    <a:pt x="1133" y="11323"/>
                  </a:lnTo>
                  <a:lnTo>
                    <a:pt x="1133" y="9590"/>
                  </a:lnTo>
                  <a:lnTo>
                    <a:pt x="4001" y="6960"/>
                  </a:lnTo>
                  <a:close/>
                  <a:moveTo>
                    <a:pt x="9623" y="5894"/>
                  </a:moveTo>
                  <a:lnTo>
                    <a:pt x="11323" y="7594"/>
                  </a:lnTo>
                  <a:lnTo>
                    <a:pt x="11323" y="11323"/>
                  </a:lnTo>
                  <a:lnTo>
                    <a:pt x="4197" y="11323"/>
                  </a:lnTo>
                  <a:lnTo>
                    <a:pt x="9623" y="5894"/>
                  </a:lnTo>
                  <a:close/>
                  <a:moveTo>
                    <a:pt x="565" y="0"/>
                  </a:moveTo>
                  <a:cubicBezTo>
                    <a:pt x="251" y="0"/>
                    <a:pt x="0" y="251"/>
                    <a:pt x="0" y="565"/>
                  </a:cubicBezTo>
                  <a:lnTo>
                    <a:pt x="0" y="11888"/>
                  </a:lnTo>
                  <a:cubicBezTo>
                    <a:pt x="0" y="12202"/>
                    <a:pt x="251" y="12455"/>
                    <a:pt x="565" y="12455"/>
                  </a:cubicBezTo>
                  <a:lnTo>
                    <a:pt x="11888" y="12455"/>
                  </a:lnTo>
                  <a:cubicBezTo>
                    <a:pt x="12202" y="12455"/>
                    <a:pt x="12456" y="12202"/>
                    <a:pt x="12456" y="11888"/>
                  </a:cubicBezTo>
                  <a:lnTo>
                    <a:pt x="12456" y="565"/>
                  </a:lnTo>
                  <a:cubicBezTo>
                    <a:pt x="12456" y="251"/>
                    <a:pt x="12202" y="0"/>
                    <a:pt x="118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56" name="Google Shape;4093;p48">
              <a:extLst>
                <a:ext uri="{FF2B5EF4-FFF2-40B4-BE49-F238E27FC236}">
                  <a16:creationId xmlns:a16="http://schemas.microsoft.com/office/drawing/2014/main" id="{67C36A25-BBFE-0E68-5125-631358B7B597}"/>
                </a:ext>
              </a:extLst>
            </p:cNvPr>
            <p:cNvSpPr/>
            <p:nvPr/>
          </p:nvSpPr>
          <p:spPr>
            <a:xfrm>
              <a:off x="6441950" y="380575"/>
              <a:ext cx="88275" cy="85000"/>
            </a:xfrm>
            <a:custGeom>
              <a:avLst/>
              <a:gdLst/>
              <a:ahLst/>
              <a:cxnLst/>
              <a:rect l="l" t="t" r="r" b="b"/>
              <a:pathLst>
                <a:path w="3531" h="3400" extrusionOk="0">
                  <a:moveTo>
                    <a:pt x="1697" y="1135"/>
                  </a:moveTo>
                  <a:cubicBezTo>
                    <a:pt x="2202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8" y="0"/>
                  </a:moveTo>
                  <a:cubicBezTo>
                    <a:pt x="1479" y="0"/>
                    <a:pt x="1258" y="43"/>
                    <a:pt x="1048" y="130"/>
                  </a:cubicBezTo>
                  <a:cubicBezTo>
                    <a:pt x="414" y="392"/>
                    <a:pt x="1" y="1011"/>
                    <a:pt x="1" y="1700"/>
                  </a:cubicBezTo>
                  <a:cubicBezTo>
                    <a:pt x="1" y="2639"/>
                    <a:pt x="758" y="3397"/>
                    <a:pt x="1697" y="3400"/>
                  </a:cubicBezTo>
                  <a:cubicBezTo>
                    <a:pt x="2386" y="3400"/>
                    <a:pt x="3005" y="2983"/>
                    <a:pt x="3268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957" name="Google Shape;4094;p48">
            <a:extLst>
              <a:ext uri="{FF2B5EF4-FFF2-40B4-BE49-F238E27FC236}">
                <a16:creationId xmlns:a16="http://schemas.microsoft.com/office/drawing/2014/main" id="{AB29D5A5-460C-1C55-5D0B-0105C55181E6}"/>
              </a:ext>
            </a:extLst>
          </p:cNvPr>
          <p:cNvGrpSpPr/>
          <p:nvPr/>
        </p:nvGrpSpPr>
        <p:grpSpPr>
          <a:xfrm>
            <a:off x="367718" y="4963197"/>
            <a:ext cx="430513" cy="374600"/>
            <a:chOff x="889275" y="861850"/>
            <a:chExt cx="487950" cy="424575"/>
          </a:xfrm>
          <a:solidFill>
            <a:srgbClr val="054B99"/>
          </a:solidFill>
        </p:grpSpPr>
        <p:sp>
          <p:nvSpPr>
            <p:cNvPr id="4958" name="Google Shape;4095;p48">
              <a:extLst>
                <a:ext uri="{FF2B5EF4-FFF2-40B4-BE49-F238E27FC236}">
                  <a16:creationId xmlns:a16="http://schemas.microsoft.com/office/drawing/2014/main" id="{3EB2F4BF-54D1-E7D8-BB97-F45DEF4E3693}"/>
                </a:ext>
              </a:extLst>
            </p:cNvPr>
            <p:cNvSpPr/>
            <p:nvPr/>
          </p:nvSpPr>
          <p:spPr>
            <a:xfrm>
              <a:off x="1319225" y="1031700"/>
              <a:ext cx="56650" cy="28325"/>
            </a:xfrm>
            <a:custGeom>
              <a:avLst/>
              <a:gdLst/>
              <a:ahLst/>
              <a:cxnLst/>
              <a:rect l="l" t="t" r="r" b="b"/>
              <a:pathLst>
                <a:path w="2266" h="1133" extrusionOk="0">
                  <a:moveTo>
                    <a:pt x="569" y="1"/>
                  </a:moveTo>
                  <a:cubicBezTo>
                    <a:pt x="255" y="1"/>
                    <a:pt x="1" y="251"/>
                    <a:pt x="1" y="565"/>
                  </a:cubicBezTo>
                  <a:cubicBezTo>
                    <a:pt x="1" y="879"/>
                    <a:pt x="255" y="1133"/>
                    <a:pt x="569" y="1133"/>
                  </a:cubicBezTo>
                  <a:lnTo>
                    <a:pt x="1701" y="1133"/>
                  </a:lnTo>
                  <a:cubicBezTo>
                    <a:pt x="2012" y="1133"/>
                    <a:pt x="2265" y="879"/>
                    <a:pt x="2265" y="565"/>
                  </a:cubicBezTo>
                  <a:cubicBezTo>
                    <a:pt x="2265" y="251"/>
                    <a:pt x="2012" y="1"/>
                    <a:pt x="17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59" name="Google Shape;4096;p48">
              <a:extLst>
                <a:ext uri="{FF2B5EF4-FFF2-40B4-BE49-F238E27FC236}">
                  <a16:creationId xmlns:a16="http://schemas.microsoft.com/office/drawing/2014/main" id="{C8BE3BD7-9CC9-BB13-8AB4-1205C745B0D0}"/>
                </a:ext>
              </a:extLst>
            </p:cNvPr>
            <p:cNvSpPr/>
            <p:nvPr/>
          </p:nvSpPr>
          <p:spPr>
            <a:xfrm>
              <a:off x="1314475" y="946725"/>
              <a:ext cx="62750" cy="56700"/>
            </a:xfrm>
            <a:custGeom>
              <a:avLst/>
              <a:gdLst/>
              <a:ahLst/>
              <a:cxnLst/>
              <a:rect l="l" t="t" r="r" b="b"/>
              <a:pathLst>
                <a:path w="2510" h="2268" extrusionOk="0">
                  <a:moveTo>
                    <a:pt x="1889" y="0"/>
                  </a:moveTo>
                  <a:cubicBezTo>
                    <a:pt x="1744" y="0"/>
                    <a:pt x="1599" y="55"/>
                    <a:pt x="1489" y="166"/>
                  </a:cubicBezTo>
                  <a:lnTo>
                    <a:pt x="357" y="1298"/>
                  </a:lnTo>
                  <a:cubicBezTo>
                    <a:pt x="1" y="1657"/>
                    <a:pt x="251" y="2267"/>
                    <a:pt x="759" y="2267"/>
                  </a:cubicBezTo>
                  <a:cubicBezTo>
                    <a:pt x="906" y="2267"/>
                    <a:pt x="1051" y="2207"/>
                    <a:pt x="1157" y="2101"/>
                  </a:cubicBezTo>
                  <a:lnTo>
                    <a:pt x="2289" y="969"/>
                  </a:lnTo>
                  <a:cubicBezTo>
                    <a:pt x="2510" y="745"/>
                    <a:pt x="2510" y="389"/>
                    <a:pt x="2289" y="166"/>
                  </a:cubicBezTo>
                  <a:cubicBezTo>
                    <a:pt x="2179" y="55"/>
                    <a:pt x="2034" y="0"/>
                    <a:pt x="18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60" name="Google Shape;4097;p48">
              <a:extLst>
                <a:ext uri="{FF2B5EF4-FFF2-40B4-BE49-F238E27FC236}">
                  <a16:creationId xmlns:a16="http://schemas.microsoft.com/office/drawing/2014/main" id="{EA46D992-7DD7-BCC7-4EBB-B81E7045616A}"/>
                </a:ext>
              </a:extLst>
            </p:cNvPr>
            <p:cNvSpPr/>
            <p:nvPr/>
          </p:nvSpPr>
          <p:spPr>
            <a:xfrm>
              <a:off x="1317875" y="1088250"/>
              <a:ext cx="59350" cy="56675"/>
            </a:xfrm>
            <a:custGeom>
              <a:avLst/>
              <a:gdLst/>
              <a:ahLst/>
              <a:cxnLst/>
              <a:rect l="l" t="t" r="r" b="b"/>
              <a:pathLst>
                <a:path w="2374" h="2267" extrusionOk="0">
                  <a:moveTo>
                    <a:pt x="621" y="1"/>
                  </a:moveTo>
                  <a:cubicBezTo>
                    <a:pt x="476" y="1"/>
                    <a:pt x="331" y="56"/>
                    <a:pt x="221" y="166"/>
                  </a:cubicBezTo>
                  <a:cubicBezTo>
                    <a:pt x="1" y="390"/>
                    <a:pt x="1" y="746"/>
                    <a:pt x="221" y="969"/>
                  </a:cubicBezTo>
                  <a:lnTo>
                    <a:pt x="1353" y="2102"/>
                  </a:lnTo>
                  <a:cubicBezTo>
                    <a:pt x="1463" y="2212"/>
                    <a:pt x="1608" y="2267"/>
                    <a:pt x="1753" y="2267"/>
                  </a:cubicBezTo>
                  <a:cubicBezTo>
                    <a:pt x="1898" y="2267"/>
                    <a:pt x="2043" y="2212"/>
                    <a:pt x="2153" y="2102"/>
                  </a:cubicBezTo>
                  <a:cubicBezTo>
                    <a:pt x="2374" y="1878"/>
                    <a:pt x="2374" y="1522"/>
                    <a:pt x="2153" y="1298"/>
                  </a:cubicBezTo>
                  <a:lnTo>
                    <a:pt x="1021" y="166"/>
                  </a:lnTo>
                  <a:cubicBezTo>
                    <a:pt x="911" y="56"/>
                    <a:pt x="766" y="1"/>
                    <a:pt x="6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61" name="Google Shape;4098;p48">
              <a:extLst>
                <a:ext uri="{FF2B5EF4-FFF2-40B4-BE49-F238E27FC236}">
                  <a16:creationId xmlns:a16="http://schemas.microsoft.com/office/drawing/2014/main" id="{49C6549B-CF3E-A992-7DCD-9294AE33885A}"/>
                </a:ext>
              </a:extLst>
            </p:cNvPr>
            <p:cNvSpPr/>
            <p:nvPr/>
          </p:nvSpPr>
          <p:spPr>
            <a:xfrm>
              <a:off x="889275" y="861850"/>
              <a:ext cx="400700" cy="424575"/>
            </a:xfrm>
            <a:custGeom>
              <a:avLst/>
              <a:gdLst/>
              <a:ahLst/>
              <a:cxnLst/>
              <a:rect l="l" t="t" r="r" b="b"/>
              <a:pathLst>
                <a:path w="16028" h="16983" extrusionOk="0">
                  <a:moveTo>
                    <a:pt x="4668" y="4530"/>
                  </a:moveTo>
                  <a:lnTo>
                    <a:pt x="4668" y="10191"/>
                  </a:lnTo>
                  <a:lnTo>
                    <a:pt x="4104" y="10191"/>
                  </a:lnTo>
                  <a:cubicBezTo>
                    <a:pt x="2539" y="10191"/>
                    <a:pt x="1271" y="8923"/>
                    <a:pt x="1271" y="7359"/>
                  </a:cubicBezTo>
                  <a:cubicBezTo>
                    <a:pt x="1271" y="5795"/>
                    <a:pt x="2539" y="4530"/>
                    <a:pt x="4104" y="4530"/>
                  </a:cubicBezTo>
                  <a:close/>
                  <a:moveTo>
                    <a:pt x="6972" y="4530"/>
                  </a:moveTo>
                  <a:lnTo>
                    <a:pt x="6972" y="10191"/>
                  </a:lnTo>
                  <a:lnTo>
                    <a:pt x="5800" y="10191"/>
                  </a:lnTo>
                  <a:lnTo>
                    <a:pt x="5800" y="4530"/>
                  </a:lnTo>
                  <a:close/>
                  <a:moveTo>
                    <a:pt x="12633" y="1565"/>
                  </a:moveTo>
                  <a:lnTo>
                    <a:pt x="12633" y="13153"/>
                  </a:lnTo>
                  <a:lnTo>
                    <a:pt x="8104" y="10436"/>
                  </a:lnTo>
                  <a:lnTo>
                    <a:pt x="8104" y="4282"/>
                  </a:lnTo>
                  <a:lnTo>
                    <a:pt x="12633" y="1565"/>
                  </a:lnTo>
                  <a:close/>
                  <a:moveTo>
                    <a:pt x="14330" y="1133"/>
                  </a:moveTo>
                  <a:cubicBezTo>
                    <a:pt x="14644" y="1133"/>
                    <a:pt x="14898" y="1384"/>
                    <a:pt x="14898" y="1698"/>
                  </a:cubicBezTo>
                  <a:lnTo>
                    <a:pt x="14898" y="13021"/>
                  </a:lnTo>
                  <a:cubicBezTo>
                    <a:pt x="14898" y="13335"/>
                    <a:pt x="14644" y="13588"/>
                    <a:pt x="14330" y="13588"/>
                  </a:cubicBezTo>
                  <a:lnTo>
                    <a:pt x="13766" y="13588"/>
                  </a:lnTo>
                  <a:lnTo>
                    <a:pt x="13766" y="1133"/>
                  </a:lnTo>
                  <a:close/>
                  <a:moveTo>
                    <a:pt x="5800" y="11324"/>
                  </a:moveTo>
                  <a:lnTo>
                    <a:pt x="5800" y="15285"/>
                  </a:lnTo>
                  <a:cubicBezTo>
                    <a:pt x="5800" y="15599"/>
                    <a:pt x="5547" y="15850"/>
                    <a:pt x="5236" y="15850"/>
                  </a:cubicBezTo>
                  <a:cubicBezTo>
                    <a:pt x="4922" y="15850"/>
                    <a:pt x="4668" y="15599"/>
                    <a:pt x="4668" y="15285"/>
                  </a:cubicBezTo>
                  <a:lnTo>
                    <a:pt x="4668" y="11324"/>
                  </a:lnTo>
                  <a:close/>
                  <a:moveTo>
                    <a:pt x="13132" y="1"/>
                  </a:moveTo>
                  <a:lnTo>
                    <a:pt x="13098" y="7"/>
                  </a:lnTo>
                  <a:lnTo>
                    <a:pt x="13074" y="10"/>
                  </a:lnTo>
                  <a:cubicBezTo>
                    <a:pt x="13065" y="10"/>
                    <a:pt x="13056" y="16"/>
                    <a:pt x="13047" y="19"/>
                  </a:cubicBezTo>
                  <a:cubicBezTo>
                    <a:pt x="13038" y="22"/>
                    <a:pt x="13029" y="22"/>
                    <a:pt x="13020" y="25"/>
                  </a:cubicBezTo>
                  <a:lnTo>
                    <a:pt x="12996" y="34"/>
                  </a:lnTo>
                  <a:lnTo>
                    <a:pt x="12966" y="46"/>
                  </a:lnTo>
                  <a:lnTo>
                    <a:pt x="12947" y="58"/>
                  </a:lnTo>
                  <a:cubicBezTo>
                    <a:pt x="12935" y="61"/>
                    <a:pt x="12926" y="67"/>
                    <a:pt x="12917" y="73"/>
                  </a:cubicBezTo>
                  <a:lnTo>
                    <a:pt x="12908" y="79"/>
                  </a:lnTo>
                  <a:lnTo>
                    <a:pt x="7380" y="3398"/>
                  </a:lnTo>
                  <a:lnTo>
                    <a:pt x="4104" y="3398"/>
                  </a:lnTo>
                  <a:cubicBezTo>
                    <a:pt x="2023" y="3398"/>
                    <a:pt x="299" y="5001"/>
                    <a:pt x="151" y="7075"/>
                  </a:cubicBezTo>
                  <a:cubicBezTo>
                    <a:pt x="0" y="9150"/>
                    <a:pt x="1480" y="10986"/>
                    <a:pt x="3536" y="11281"/>
                  </a:cubicBezTo>
                  <a:lnTo>
                    <a:pt x="3536" y="15285"/>
                  </a:lnTo>
                  <a:cubicBezTo>
                    <a:pt x="3536" y="16224"/>
                    <a:pt x="4297" y="16982"/>
                    <a:pt x="5236" y="16982"/>
                  </a:cubicBezTo>
                  <a:cubicBezTo>
                    <a:pt x="6172" y="16982"/>
                    <a:pt x="6933" y="16224"/>
                    <a:pt x="6933" y="15285"/>
                  </a:cubicBezTo>
                  <a:lnTo>
                    <a:pt x="6933" y="11324"/>
                  </a:lnTo>
                  <a:lnTo>
                    <a:pt x="7380" y="11324"/>
                  </a:lnTo>
                  <a:lnTo>
                    <a:pt x="12908" y="14639"/>
                  </a:lnTo>
                  <a:cubicBezTo>
                    <a:pt x="12911" y="14642"/>
                    <a:pt x="12914" y="14642"/>
                    <a:pt x="12920" y="14645"/>
                  </a:cubicBezTo>
                  <a:lnTo>
                    <a:pt x="12935" y="14654"/>
                  </a:lnTo>
                  <a:cubicBezTo>
                    <a:pt x="12947" y="14660"/>
                    <a:pt x="12963" y="14666"/>
                    <a:pt x="12975" y="14672"/>
                  </a:cubicBezTo>
                  <a:lnTo>
                    <a:pt x="12984" y="14675"/>
                  </a:lnTo>
                  <a:cubicBezTo>
                    <a:pt x="12996" y="14681"/>
                    <a:pt x="13011" y="14687"/>
                    <a:pt x="13023" y="14690"/>
                  </a:cubicBezTo>
                  <a:lnTo>
                    <a:pt x="13038" y="14696"/>
                  </a:lnTo>
                  <a:cubicBezTo>
                    <a:pt x="13053" y="14699"/>
                    <a:pt x="13068" y="14702"/>
                    <a:pt x="13083" y="14708"/>
                  </a:cubicBezTo>
                  <a:cubicBezTo>
                    <a:pt x="13101" y="14712"/>
                    <a:pt x="13117" y="14715"/>
                    <a:pt x="13135" y="14715"/>
                  </a:cubicBezTo>
                  <a:lnTo>
                    <a:pt x="13144" y="14715"/>
                  </a:lnTo>
                  <a:cubicBezTo>
                    <a:pt x="13162" y="14715"/>
                    <a:pt x="13180" y="14718"/>
                    <a:pt x="13198" y="14718"/>
                  </a:cubicBezTo>
                  <a:lnTo>
                    <a:pt x="14330" y="14718"/>
                  </a:lnTo>
                  <a:cubicBezTo>
                    <a:pt x="15266" y="14718"/>
                    <a:pt x="16027" y="13957"/>
                    <a:pt x="16027" y="13021"/>
                  </a:cubicBezTo>
                  <a:lnTo>
                    <a:pt x="16027" y="1698"/>
                  </a:lnTo>
                  <a:cubicBezTo>
                    <a:pt x="16027" y="759"/>
                    <a:pt x="15266" y="1"/>
                    <a:pt x="143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962" name="Google Shape;4099;p48">
            <a:extLst>
              <a:ext uri="{FF2B5EF4-FFF2-40B4-BE49-F238E27FC236}">
                <a16:creationId xmlns:a16="http://schemas.microsoft.com/office/drawing/2014/main" id="{2EBC9813-C69C-2183-ABA4-F28578961486}"/>
              </a:ext>
            </a:extLst>
          </p:cNvPr>
          <p:cNvSpPr/>
          <p:nvPr/>
        </p:nvSpPr>
        <p:spPr>
          <a:xfrm>
            <a:off x="916690" y="4937308"/>
            <a:ext cx="379651" cy="426301"/>
          </a:xfrm>
          <a:custGeom>
            <a:avLst/>
            <a:gdLst/>
            <a:ahLst/>
            <a:cxnLst/>
            <a:rect l="l" t="t" r="r" b="b"/>
            <a:pathLst>
              <a:path w="17212" h="19327" extrusionOk="0">
                <a:moveTo>
                  <a:pt x="15400" y="1132"/>
                </a:moveTo>
                <a:cubicBezTo>
                  <a:pt x="15714" y="1132"/>
                  <a:pt x="15965" y="1386"/>
                  <a:pt x="15965" y="1700"/>
                </a:cubicBezTo>
                <a:cubicBezTo>
                  <a:pt x="15965" y="2011"/>
                  <a:pt x="15714" y="2265"/>
                  <a:pt x="15400" y="2265"/>
                </a:cubicBezTo>
                <a:lnTo>
                  <a:pt x="1813" y="2265"/>
                </a:lnTo>
                <a:cubicBezTo>
                  <a:pt x="1499" y="2265"/>
                  <a:pt x="1248" y="2011"/>
                  <a:pt x="1248" y="1700"/>
                </a:cubicBezTo>
                <a:cubicBezTo>
                  <a:pt x="1248" y="1386"/>
                  <a:pt x="1499" y="1132"/>
                  <a:pt x="1813" y="1132"/>
                </a:cubicBezTo>
                <a:close/>
                <a:moveTo>
                  <a:pt x="14835" y="3397"/>
                </a:moveTo>
                <a:lnTo>
                  <a:pt x="14835" y="10230"/>
                </a:lnTo>
                <a:lnTo>
                  <a:pt x="2380" y="10230"/>
                </a:lnTo>
                <a:lnTo>
                  <a:pt x="2380" y="3397"/>
                </a:lnTo>
                <a:close/>
                <a:moveTo>
                  <a:pt x="15400" y="11362"/>
                </a:moveTo>
                <a:cubicBezTo>
                  <a:pt x="15714" y="11362"/>
                  <a:pt x="15965" y="11613"/>
                  <a:pt x="15965" y="11927"/>
                </a:cubicBezTo>
                <a:cubicBezTo>
                  <a:pt x="15965" y="12241"/>
                  <a:pt x="15714" y="12495"/>
                  <a:pt x="15400" y="12495"/>
                </a:cubicBezTo>
                <a:lnTo>
                  <a:pt x="1813" y="12495"/>
                </a:lnTo>
                <a:cubicBezTo>
                  <a:pt x="1499" y="12495"/>
                  <a:pt x="1248" y="12241"/>
                  <a:pt x="1248" y="11927"/>
                </a:cubicBezTo>
                <a:cubicBezTo>
                  <a:pt x="1248" y="11613"/>
                  <a:pt x="1499" y="11362"/>
                  <a:pt x="1813" y="11362"/>
                </a:cubicBezTo>
                <a:close/>
                <a:moveTo>
                  <a:pt x="1813" y="0"/>
                </a:moveTo>
                <a:cubicBezTo>
                  <a:pt x="985" y="0"/>
                  <a:pt x="279" y="595"/>
                  <a:pt x="140" y="1410"/>
                </a:cubicBezTo>
                <a:cubicBezTo>
                  <a:pt x="1" y="2226"/>
                  <a:pt x="466" y="3023"/>
                  <a:pt x="1248" y="3300"/>
                </a:cubicBezTo>
                <a:lnTo>
                  <a:pt x="1248" y="10327"/>
                </a:lnTo>
                <a:cubicBezTo>
                  <a:pt x="569" y="10565"/>
                  <a:pt x="116" y="11208"/>
                  <a:pt x="116" y="11927"/>
                </a:cubicBezTo>
                <a:cubicBezTo>
                  <a:pt x="116" y="12866"/>
                  <a:pt x="874" y="13624"/>
                  <a:pt x="1813" y="13627"/>
                </a:cubicBezTo>
                <a:lnTo>
                  <a:pt x="6774" y="13627"/>
                </a:lnTo>
                <a:lnTo>
                  <a:pt x="2522" y="18383"/>
                </a:lnTo>
                <a:cubicBezTo>
                  <a:pt x="2311" y="18615"/>
                  <a:pt x="2332" y="18974"/>
                  <a:pt x="2564" y="19183"/>
                </a:cubicBezTo>
                <a:cubicBezTo>
                  <a:pt x="2673" y="19279"/>
                  <a:pt x="2809" y="19326"/>
                  <a:pt x="2943" y="19326"/>
                </a:cubicBezTo>
                <a:cubicBezTo>
                  <a:pt x="3100" y="19326"/>
                  <a:pt x="3256" y="19262"/>
                  <a:pt x="3368" y="19137"/>
                </a:cubicBezTo>
                <a:lnTo>
                  <a:pt x="8042" y="13908"/>
                </a:lnTo>
                <a:lnTo>
                  <a:pt x="8042" y="18760"/>
                </a:lnTo>
                <a:cubicBezTo>
                  <a:pt x="8042" y="19071"/>
                  <a:pt x="8292" y="19325"/>
                  <a:pt x="8606" y="19325"/>
                </a:cubicBezTo>
                <a:cubicBezTo>
                  <a:pt x="8920" y="19325"/>
                  <a:pt x="9174" y="19071"/>
                  <a:pt x="9174" y="18760"/>
                </a:cubicBezTo>
                <a:lnTo>
                  <a:pt x="9174" y="13908"/>
                </a:lnTo>
                <a:lnTo>
                  <a:pt x="13845" y="19137"/>
                </a:lnTo>
                <a:cubicBezTo>
                  <a:pt x="13956" y="19260"/>
                  <a:pt x="14109" y="19322"/>
                  <a:pt x="14263" y="19322"/>
                </a:cubicBezTo>
                <a:cubicBezTo>
                  <a:pt x="14398" y="19322"/>
                  <a:pt x="14534" y="19274"/>
                  <a:pt x="14642" y="19177"/>
                </a:cubicBezTo>
                <a:cubicBezTo>
                  <a:pt x="14875" y="18971"/>
                  <a:pt x="14896" y="18615"/>
                  <a:pt x="14691" y="18383"/>
                </a:cubicBezTo>
                <a:lnTo>
                  <a:pt x="10439" y="13627"/>
                </a:lnTo>
                <a:lnTo>
                  <a:pt x="15400" y="13627"/>
                </a:lnTo>
                <a:cubicBezTo>
                  <a:pt x="16227" y="13624"/>
                  <a:pt x="16934" y="13029"/>
                  <a:pt x="17073" y="12214"/>
                </a:cubicBezTo>
                <a:cubicBezTo>
                  <a:pt x="17212" y="11399"/>
                  <a:pt x="16747" y="10601"/>
                  <a:pt x="15968" y="10327"/>
                </a:cubicBezTo>
                <a:lnTo>
                  <a:pt x="15968" y="3300"/>
                </a:lnTo>
                <a:cubicBezTo>
                  <a:pt x="16747" y="3023"/>
                  <a:pt x="17212" y="2226"/>
                  <a:pt x="17073" y="1410"/>
                </a:cubicBezTo>
                <a:cubicBezTo>
                  <a:pt x="16934" y="595"/>
                  <a:pt x="16227" y="0"/>
                  <a:pt x="15400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4963" name="Google Shape;4100;p48">
            <a:extLst>
              <a:ext uri="{FF2B5EF4-FFF2-40B4-BE49-F238E27FC236}">
                <a16:creationId xmlns:a16="http://schemas.microsoft.com/office/drawing/2014/main" id="{018C5306-8BDE-37E0-88BF-F08FEC71F86E}"/>
              </a:ext>
            </a:extLst>
          </p:cNvPr>
          <p:cNvSpPr/>
          <p:nvPr/>
        </p:nvSpPr>
        <p:spPr>
          <a:xfrm>
            <a:off x="1411724" y="4937308"/>
            <a:ext cx="427934" cy="426301"/>
          </a:xfrm>
          <a:custGeom>
            <a:avLst/>
            <a:gdLst/>
            <a:ahLst/>
            <a:cxnLst/>
            <a:rect l="l" t="t" r="r" b="b"/>
            <a:pathLst>
              <a:path w="19401" h="19327" extrusionOk="0">
                <a:moveTo>
                  <a:pt x="14796" y="1700"/>
                </a:moveTo>
                <a:lnTo>
                  <a:pt x="17815" y="3965"/>
                </a:lnTo>
                <a:lnTo>
                  <a:pt x="14796" y="6229"/>
                </a:lnTo>
                <a:lnTo>
                  <a:pt x="14796" y="5097"/>
                </a:lnTo>
                <a:cubicBezTo>
                  <a:pt x="14796" y="4783"/>
                  <a:pt x="14542" y="4529"/>
                  <a:pt x="14231" y="4529"/>
                </a:cubicBezTo>
                <a:lnTo>
                  <a:pt x="10795" y="4529"/>
                </a:lnTo>
                <a:cubicBezTo>
                  <a:pt x="9807" y="4529"/>
                  <a:pt x="8893" y="5046"/>
                  <a:pt x="8379" y="5888"/>
                </a:cubicBezTo>
                <a:cubicBezTo>
                  <a:pt x="8177" y="5547"/>
                  <a:pt x="7932" y="5230"/>
                  <a:pt x="7658" y="4946"/>
                </a:cubicBezTo>
                <a:cubicBezTo>
                  <a:pt x="8409" y="3974"/>
                  <a:pt x="9566" y="3403"/>
                  <a:pt x="10795" y="3397"/>
                </a:cubicBezTo>
                <a:lnTo>
                  <a:pt x="14231" y="3397"/>
                </a:lnTo>
                <a:cubicBezTo>
                  <a:pt x="14542" y="3397"/>
                  <a:pt x="14796" y="3143"/>
                  <a:pt x="14796" y="2832"/>
                </a:cubicBezTo>
                <a:lnTo>
                  <a:pt x="14796" y="1700"/>
                </a:lnTo>
                <a:close/>
                <a:moveTo>
                  <a:pt x="5807" y="13011"/>
                </a:moveTo>
                <a:cubicBezTo>
                  <a:pt x="5888" y="13398"/>
                  <a:pt x="6015" y="13778"/>
                  <a:pt x="6184" y="14137"/>
                </a:cubicBezTo>
                <a:cubicBezTo>
                  <a:pt x="5538" y="14566"/>
                  <a:pt x="4777" y="14796"/>
                  <a:pt x="4001" y="14796"/>
                </a:cubicBezTo>
                <a:lnTo>
                  <a:pt x="1700" y="14796"/>
                </a:lnTo>
                <a:cubicBezTo>
                  <a:pt x="1386" y="14796"/>
                  <a:pt x="1133" y="14542"/>
                  <a:pt x="1133" y="14231"/>
                </a:cubicBezTo>
                <a:cubicBezTo>
                  <a:pt x="1133" y="13917"/>
                  <a:pt x="1386" y="13663"/>
                  <a:pt x="1700" y="13663"/>
                </a:cubicBezTo>
                <a:lnTo>
                  <a:pt x="4001" y="13663"/>
                </a:lnTo>
                <a:cubicBezTo>
                  <a:pt x="4662" y="13663"/>
                  <a:pt x="5299" y="13434"/>
                  <a:pt x="5807" y="13011"/>
                </a:cubicBezTo>
                <a:close/>
                <a:moveTo>
                  <a:pt x="4001" y="4529"/>
                </a:moveTo>
                <a:cubicBezTo>
                  <a:pt x="6190" y="4532"/>
                  <a:pt x="7963" y="6305"/>
                  <a:pt x="7966" y="8494"/>
                </a:cubicBezTo>
                <a:lnTo>
                  <a:pt x="7966" y="11966"/>
                </a:lnTo>
                <a:cubicBezTo>
                  <a:pt x="7966" y="13527"/>
                  <a:pt x="9231" y="14792"/>
                  <a:pt x="10795" y="14796"/>
                </a:cubicBezTo>
                <a:lnTo>
                  <a:pt x="14231" y="14796"/>
                </a:lnTo>
                <a:cubicBezTo>
                  <a:pt x="14542" y="14796"/>
                  <a:pt x="14796" y="14542"/>
                  <a:pt x="14796" y="14231"/>
                </a:cubicBezTo>
                <a:lnTo>
                  <a:pt x="14796" y="13099"/>
                </a:lnTo>
                <a:lnTo>
                  <a:pt x="17815" y="15363"/>
                </a:lnTo>
                <a:lnTo>
                  <a:pt x="14796" y="17628"/>
                </a:lnTo>
                <a:lnTo>
                  <a:pt x="14796" y="16495"/>
                </a:lnTo>
                <a:cubicBezTo>
                  <a:pt x="14796" y="16181"/>
                  <a:pt x="14542" y="15928"/>
                  <a:pt x="14231" y="15928"/>
                </a:cubicBezTo>
                <a:lnTo>
                  <a:pt x="10795" y="15928"/>
                </a:lnTo>
                <a:cubicBezTo>
                  <a:pt x="8606" y="15925"/>
                  <a:pt x="6833" y="14152"/>
                  <a:pt x="6833" y="11966"/>
                </a:cubicBezTo>
                <a:lnTo>
                  <a:pt x="6833" y="8494"/>
                </a:lnTo>
                <a:cubicBezTo>
                  <a:pt x="6830" y="6930"/>
                  <a:pt x="5565" y="5665"/>
                  <a:pt x="4001" y="5662"/>
                </a:cubicBezTo>
                <a:lnTo>
                  <a:pt x="1700" y="5662"/>
                </a:lnTo>
                <a:cubicBezTo>
                  <a:pt x="1386" y="5662"/>
                  <a:pt x="1133" y="5408"/>
                  <a:pt x="1133" y="5097"/>
                </a:cubicBezTo>
                <a:cubicBezTo>
                  <a:pt x="1133" y="4783"/>
                  <a:pt x="1386" y="4529"/>
                  <a:pt x="1700" y="4529"/>
                </a:cubicBezTo>
                <a:close/>
                <a:moveTo>
                  <a:pt x="14230" y="0"/>
                </a:moveTo>
                <a:cubicBezTo>
                  <a:pt x="13937" y="0"/>
                  <a:pt x="13663" y="232"/>
                  <a:pt x="13663" y="568"/>
                </a:cubicBezTo>
                <a:lnTo>
                  <a:pt x="13663" y="2265"/>
                </a:lnTo>
                <a:lnTo>
                  <a:pt x="10795" y="2265"/>
                </a:lnTo>
                <a:cubicBezTo>
                  <a:pt x="9228" y="2265"/>
                  <a:pt x="7745" y="2989"/>
                  <a:pt x="6782" y="4224"/>
                </a:cubicBezTo>
                <a:cubicBezTo>
                  <a:pt x="5955" y="3684"/>
                  <a:pt x="4988" y="3397"/>
                  <a:pt x="4001" y="3397"/>
                </a:cubicBezTo>
                <a:lnTo>
                  <a:pt x="1700" y="3397"/>
                </a:lnTo>
                <a:cubicBezTo>
                  <a:pt x="761" y="3397"/>
                  <a:pt x="0" y="4158"/>
                  <a:pt x="0" y="5097"/>
                </a:cubicBezTo>
                <a:cubicBezTo>
                  <a:pt x="0" y="6033"/>
                  <a:pt x="761" y="6794"/>
                  <a:pt x="1700" y="6794"/>
                </a:cubicBezTo>
                <a:lnTo>
                  <a:pt x="4001" y="6794"/>
                </a:lnTo>
                <a:cubicBezTo>
                  <a:pt x="4940" y="6794"/>
                  <a:pt x="5698" y="7555"/>
                  <a:pt x="5701" y="8494"/>
                </a:cubicBezTo>
                <a:lnTo>
                  <a:pt x="5701" y="10834"/>
                </a:lnTo>
                <a:cubicBezTo>
                  <a:pt x="5698" y="11770"/>
                  <a:pt x="4940" y="12531"/>
                  <a:pt x="4001" y="12531"/>
                </a:cubicBezTo>
                <a:lnTo>
                  <a:pt x="1700" y="12531"/>
                </a:lnTo>
                <a:cubicBezTo>
                  <a:pt x="761" y="12531"/>
                  <a:pt x="0" y="13292"/>
                  <a:pt x="0" y="14231"/>
                </a:cubicBezTo>
                <a:cubicBezTo>
                  <a:pt x="0" y="15167"/>
                  <a:pt x="761" y="15928"/>
                  <a:pt x="1700" y="15928"/>
                </a:cubicBezTo>
                <a:lnTo>
                  <a:pt x="4001" y="15928"/>
                </a:lnTo>
                <a:cubicBezTo>
                  <a:pt x="4988" y="15928"/>
                  <a:pt x="5955" y="15641"/>
                  <a:pt x="6782" y="15100"/>
                </a:cubicBezTo>
                <a:cubicBezTo>
                  <a:pt x="7745" y="16338"/>
                  <a:pt x="9228" y="17060"/>
                  <a:pt x="10795" y="17060"/>
                </a:cubicBezTo>
                <a:lnTo>
                  <a:pt x="13663" y="17060"/>
                </a:lnTo>
                <a:lnTo>
                  <a:pt x="13663" y="18760"/>
                </a:lnTo>
                <a:cubicBezTo>
                  <a:pt x="13663" y="19095"/>
                  <a:pt x="13938" y="19326"/>
                  <a:pt x="14232" y="19326"/>
                </a:cubicBezTo>
                <a:cubicBezTo>
                  <a:pt x="14347" y="19326"/>
                  <a:pt x="14464" y="19291"/>
                  <a:pt x="14569" y="19213"/>
                </a:cubicBezTo>
                <a:lnTo>
                  <a:pt x="19098" y="15816"/>
                </a:lnTo>
                <a:cubicBezTo>
                  <a:pt x="19400" y="15590"/>
                  <a:pt x="19400" y="15134"/>
                  <a:pt x="19098" y="14910"/>
                </a:cubicBezTo>
                <a:lnTo>
                  <a:pt x="14569" y="11513"/>
                </a:lnTo>
                <a:cubicBezTo>
                  <a:pt x="14464" y="11434"/>
                  <a:pt x="14345" y="11398"/>
                  <a:pt x="14230" y="11398"/>
                </a:cubicBezTo>
                <a:cubicBezTo>
                  <a:pt x="13937" y="11398"/>
                  <a:pt x="13663" y="11630"/>
                  <a:pt x="13663" y="11966"/>
                </a:cubicBezTo>
                <a:lnTo>
                  <a:pt x="13663" y="13663"/>
                </a:lnTo>
                <a:lnTo>
                  <a:pt x="10795" y="13663"/>
                </a:lnTo>
                <a:cubicBezTo>
                  <a:pt x="9856" y="13663"/>
                  <a:pt x="9098" y="12902"/>
                  <a:pt x="9098" y="11966"/>
                </a:cubicBezTo>
                <a:lnTo>
                  <a:pt x="9098" y="7362"/>
                </a:lnTo>
                <a:cubicBezTo>
                  <a:pt x="9098" y="6423"/>
                  <a:pt x="9856" y="5662"/>
                  <a:pt x="10795" y="5662"/>
                </a:cubicBezTo>
                <a:lnTo>
                  <a:pt x="13663" y="5662"/>
                </a:lnTo>
                <a:lnTo>
                  <a:pt x="13663" y="7362"/>
                </a:lnTo>
                <a:cubicBezTo>
                  <a:pt x="13663" y="7576"/>
                  <a:pt x="13784" y="7769"/>
                  <a:pt x="13977" y="7866"/>
                </a:cubicBezTo>
                <a:cubicBezTo>
                  <a:pt x="14057" y="7906"/>
                  <a:pt x="14144" y="7926"/>
                  <a:pt x="14230" y="7926"/>
                </a:cubicBezTo>
                <a:cubicBezTo>
                  <a:pt x="14350" y="7926"/>
                  <a:pt x="14469" y="7888"/>
                  <a:pt x="14569" y="7815"/>
                </a:cubicBezTo>
                <a:lnTo>
                  <a:pt x="19098" y="4418"/>
                </a:lnTo>
                <a:cubicBezTo>
                  <a:pt x="19400" y="4191"/>
                  <a:pt x="19400" y="3735"/>
                  <a:pt x="19098" y="3512"/>
                </a:cubicBezTo>
                <a:lnTo>
                  <a:pt x="14569" y="115"/>
                </a:lnTo>
                <a:cubicBezTo>
                  <a:pt x="14464" y="36"/>
                  <a:pt x="14345" y="0"/>
                  <a:pt x="14230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4964" name="Google Shape;4101;p48">
            <a:extLst>
              <a:ext uri="{FF2B5EF4-FFF2-40B4-BE49-F238E27FC236}">
                <a16:creationId xmlns:a16="http://schemas.microsoft.com/office/drawing/2014/main" id="{32F55A8F-F4C4-7C21-2D4D-E18B87017E8F}"/>
              </a:ext>
            </a:extLst>
          </p:cNvPr>
          <p:cNvGrpSpPr/>
          <p:nvPr/>
        </p:nvGrpSpPr>
        <p:grpSpPr>
          <a:xfrm>
            <a:off x="1948874" y="4937369"/>
            <a:ext cx="426257" cy="426257"/>
            <a:chOff x="2676100" y="832575"/>
            <a:chExt cx="483125" cy="483125"/>
          </a:xfrm>
          <a:solidFill>
            <a:srgbClr val="054B99"/>
          </a:solidFill>
        </p:grpSpPr>
        <p:sp>
          <p:nvSpPr>
            <p:cNvPr id="4965" name="Google Shape;4102;p48">
              <a:extLst>
                <a:ext uri="{FF2B5EF4-FFF2-40B4-BE49-F238E27FC236}">
                  <a16:creationId xmlns:a16="http://schemas.microsoft.com/office/drawing/2014/main" id="{FD055FC3-DB55-7D67-629D-7D62ED183FFD}"/>
                </a:ext>
              </a:extLst>
            </p:cNvPr>
            <p:cNvSpPr/>
            <p:nvPr/>
          </p:nvSpPr>
          <p:spPr>
            <a:xfrm>
              <a:off x="2676100" y="832575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10351" y="1132"/>
                  </a:moveTo>
                  <a:lnTo>
                    <a:pt x="10562" y="2008"/>
                  </a:lnTo>
                  <a:cubicBezTo>
                    <a:pt x="10614" y="2226"/>
                    <a:pt x="10789" y="2392"/>
                    <a:pt x="11009" y="2434"/>
                  </a:cubicBezTo>
                  <a:cubicBezTo>
                    <a:pt x="12021" y="2618"/>
                    <a:pt x="12981" y="3014"/>
                    <a:pt x="13826" y="3596"/>
                  </a:cubicBezTo>
                  <a:cubicBezTo>
                    <a:pt x="13922" y="3663"/>
                    <a:pt x="14033" y="3696"/>
                    <a:pt x="14146" y="3696"/>
                  </a:cubicBezTo>
                  <a:cubicBezTo>
                    <a:pt x="14247" y="3696"/>
                    <a:pt x="14349" y="3669"/>
                    <a:pt x="14439" y="3614"/>
                  </a:cubicBezTo>
                  <a:lnTo>
                    <a:pt x="15179" y="3171"/>
                  </a:lnTo>
                  <a:lnTo>
                    <a:pt x="16154" y="4146"/>
                  </a:lnTo>
                  <a:lnTo>
                    <a:pt x="15711" y="4889"/>
                  </a:lnTo>
                  <a:cubicBezTo>
                    <a:pt x="15596" y="5079"/>
                    <a:pt x="15602" y="5317"/>
                    <a:pt x="15729" y="5499"/>
                  </a:cubicBezTo>
                  <a:cubicBezTo>
                    <a:pt x="16311" y="6344"/>
                    <a:pt x="16707" y="7304"/>
                    <a:pt x="16891" y="8316"/>
                  </a:cubicBezTo>
                  <a:cubicBezTo>
                    <a:pt x="16933" y="8536"/>
                    <a:pt x="17100" y="8711"/>
                    <a:pt x="17317" y="8763"/>
                  </a:cubicBezTo>
                  <a:lnTo>
                    <a:pt x="18193" y="8974"/>
                  </a:lnTo>
                  <a:lnTo>
                    <a:pt x="18193" y="10351"/>
                  </a:lnTo>
                  <a:lnTo>
                    <a:pt x="17317" y="10562"/>
                  </a:lnTo>
                  <a:cubicBezTo>
                    <a:pt x="17100" y="10614"/>
                    <a:pt x="16933" y="10789"/>
                    <a:pt x="16894" y="11009"/>
                  </a:cubicBezTo>
                  <a:cubicBezTo>
                    <a:pt x="16710" y="12021"/>
                    <a:pt x="16311" y="12981"/>
                    <a:pt x="15729" y="13826"/>
                  </a:cubicBezTo>
                  <a:cubicBezTo>
                    <a:pt x="15605" y="14007"/>
                    <a:pt x="15596" y="14246"/>
                    <a:pt x="15711" y="14436"/>
                  </a:cubicBezTo>
                  <a:lnTo>
                    <a:pt x="16154" y="15179"/>
                  </a:lnTo>
                  <a:lnTo>
                    <a:pt x="15179" y="16154"/>
                  </a:lnTo>
                  <a:lnTo>
                    <a:pt x="14439" y="15710"/>
                  </a:lnTo>
                  <a:cubicBezTo>
                    <a:pt x="14349" y="15656"/>
                    <a:pt x="14247" y="15629"/>
                    <a:pt x="14146" y="15629"/>
                  </a:cubicBezTo>
                  <a:cubicBezTo>
                    <a:pt x="14033" y="15629"/>
                    <a:pt x="13922" y="15662"/>
                    <a:pt x="13826" y="15729"/>
                  </a:cubicBezTo>
                  <a:cubicBezTo>
                    <a:pt x="12981" y="16311"/>
                    <a:pt x="12021" y="16707"/>
                    <a:pt x="11009" y="16891"/>
                  </a:cubicBezTo>
                  <a:cubicBezTo>
                    <a:pt x="10789" y="16933"/>
                    <a:pt x="10614" y="17099"/>
                    <a:pt x="10562" y="17317"/>
                  </a:cubicBezTo>
                  <a:lnTo>
                    <a:pt x="10351" y="18192"/>
                  </a:lnTo>
                  <a:lnTo>
                    <a:pt x="8974" y="18192"/>
                  </a:lnTo>
                  <a:lnTo>
                    <a:pt x="8763" y="17317"/>
                  </a:lnTo>
                  <a:cubicBezTo>
                    <a:pt x="8712" y="17099"/>
                    <a:pt x="8536" y="16933"/>
                    <a:pt x="8316" y="16891"/>
                  </a:cubicBezTo>
                  <a:cubicBezTo>
                    <a:pt x="7304" y="16707"/>
                    <a:pt x="6344" y="16311"/>
                    <a:pt x="5499" y="15729"/>
                  </a:cubicBezTo>
                  <a:cubicBezTo>
                    <a:pt x="5404" y="15662"/>
                    <a:pt x="5293" y="15629"/>
                    <a:pt x="5181" y="15629"/>
                  </a:cubicBezTo>
                  <a:cubicBezTo>
                    <a:pt x="5081" y="15629"/>
                    <a:pt x="4979" y="15656"/>
                    <a:pt x="4889" y="15710"/>
                  </a:cubicBezTo>
                  <a:lnTo>
                    <a:pt x="4146" y="16154"/>
                  </a:lnTo>
                  <a:lnTo>
                    <a:pt x="3171" y="15179"/>
                  </a:lnTo>
                  <a:lnTo>
                    <a:pt x="3615" y="14436"/>
                  </a:lnTo>
                  <a:cubicBezTo>
                    <a:pt x="3729" y="14246"/>
                    <a:pt x="3723" y="14007"/>
                    <a:pt x="3597" y="13826"/>
                  </a:cubicBezTo>
                  <a:cubicBezTo>
                    <a:pt x="3014" y="12981"/>
                    <a:pt x="2618" y="12021"/>
                    <a:pt x="2434" y="11009"/>
                  </a:cubicBezTo>
                  <a:cubicBezTo>
                    <a:pt x="2392" y="10789"/>
                    <a:pt x="2226" y="10614"/>
                    <a:pt x="2011" y="10562"/>
                  </a:cubicBezTo>
                  <a:lnTo>
                    <a:pt x="1133" y="10351"/>
                  </a:lnTo>
                  <a:lnTo>
                    <a:pt x="1133" y="8974"/>
                  </a:lnTo>
                  <a:lnTo>
                    <a:pt x="2008" y="8763"/>
                  </a:lnTo>
                  <a:cubicBezTo>
                    <a:pt x="2226" y="8711"/>
                    <a:pt x="2392" y="8536"/>
                    <a:pt x="2431" y="8316"/>
                  </a:cubicBezTo>
                  <a:cubicBezTo>
                    <a:pt x="2615" y="7304"/>
                    <a:pt x="3014" y="6344"/>
                    <a:pt x="3597" y="5499"/>
                  </a:cubicBezTo>
                  <a:cubicBezTo>
                    <a:pt x="3720" y="5317"/>
                    <a:pt x="3729" y="5079"/>
                    <a:pt x="3615" y="4889"/>
                  </a:cubicBezTo>
                  <a:lnTo>
                    <a:pt x="3171" y="4146"/>
                  </a:lnTo>
                  <a:lnTo>
                    <a:pt x="4146" y="3171"/>
                  </a:lnTo>
                  <a:lnTo>
                    <a:pt x="4889" y="3614"/>
                  </a:lnTo>
                  <a:cubicBezTo>
                    <a:pt x="4979" y="3669"/>
                    <a:pt x="5081" y="3696"/>
                    <a:pt x="5181" y="3696"/>
                  </a:cubicBezTo>
                  <a:cubicBezTo>
                    <a:pt x="5293" y="3696"/>
                    <a:pt x="5404" y="3663"/>
                    <a:pt x="5499" y="3596"/>
                  </a:cubicBezTo>
                  <a:cubicBezTo>
                    <a:pt x="6344" y="3014"/>
                    <a:pt x="7304" y="2618"/>
                    <a:pt x="8316" y="2434"/>
                  </a:cubicBezTo>
                  <a:cubicBezTo>
                    <a:pt x="8536" y="2392"/>
                    <a:pt x="8712" y="2226"/>
                    <a:pt x="8763" y="2008"/>
                  </a:cubicBezTo>
                  <a:lnTo>
                    <a:pt x="8974" y="1132"/>
                  </a:lnTo>
                  <a:close/>
                  <a:moveTo>
                    <a:pt x="8530" y="0"/>
                  </a:moveTo>
                  <a:cubicBezTo>
                    <a:pt x="8268" y="0"/>
                    <a:pt x="8041" y="178"/>
                    <a:pt x="7981" y="432"/>
                  </a:cubicBezTo>
                  <a:lnTo>
                    <a:pt x="7748" y="1392"/>
                  </a:lnTo>
                  <a:cubicBezTo>
                    <a:pt x="6833" y="1604"/>
                    <a:pt x="5961" y="1963"/>
                    <a:pt x="5167" y="2461"/>
                  </a:cubicBezTo>
                  <a:lnTo>
                    <a:pt x="4348" y="1969"/>
                  </a:lnTo>
                  <a:cubicBezTo>
                    <a:pt x="4260" y="1915"/>
                    <a:pt x="4160" y="1889"/>
                    <a:pt x="4061" y="1889"/>
                  </a:cubicBezTo>
                  <a:cubicBezTo>
                    <a:pt x="3913" y="1889"/>
                    <a:pt x="3767" y="1946"/>
                    <a:pt x="3657" y="2056"/>
                  </a:cubicBezTo>
                  <a:lnTo>
                    <a:pt x="2057" y="3657"/>
                  </a:lnTo>
                  <a:cubicBezTo>
                    <a:pt x="1872" y="3841"/>
                    <a:pt x="1839" y="4125"/>
                    <a:pt x="1972" y="4348"/>
                  </a:cubicBezTo>
                  <a:lnTo>
                    <a:pt x="2461" y="5163"/>
                  </a:lnTo>
                  <a:cubicBezTo>
                    <a:pt x="1963" y="5958"/>
                    <a:pt x="1604" y="6830"/>
                    <a:pt x="1395" y="7745"/>
                  </a:cubicBezTo>
                  <a:lnTo>
                    <a:pt x="435" y="7978"/>
                  </a:lnTo>
                  <a:cubicBezTo>
                    <a:pt x="179" y="8041"/>
                    <a:pt x="0" y="8267"/>
                    <a:pt x="0" y="8530"/>
                  </a:cubicBezTo>
                  <a:lnTo>
                    <a:pt x="0" y="10795"/>
                  </a:lnTo>
                  <a:cubicBezTo>
                    <a:pt x="0" y="11057"/>
                    <a:pt x="179" y="11284"/>
                    <a:pt x="432" y="11344"/>
                  </a:cubicBezTo>
                  <a:lnTo>
                    <a:pt x="1392" y="11580"/>
                  </a:lnTo>
                  <a:cubicBezTo>
                    <a:pt x="1604" y="12492"/>
                    <a:pt x="1963" y="13364"/>
                    <a:pt x="2461" y="14158"/>
                  </a:cubicBezTo>
                  <a:lnTo>
                    <a:pt x="1969" y="14977"/>
                  </a:lnTo>
                  <a:cubicBezTo>
                    <a:pt x="1836" y="15200"/>
                    <a:pt x="1872" y="15484"/>
                    <a:pt x="2057" y="15668"/>
                  </a:cubicBezTo>
                  <a:lnTo>
                    <a:pt x="3657" y="17268"/>
                  </a:lnTo>
                  <a:cubicBezTo>
                    <a:pt x="3766" y="17378"/>
                    <a:pt x="3911" y="17435"/>
                    <a:pt x="4057" y="17435"/>
                  </a:cubicBezTo>
                  <a:cubicBezTo>
                    <a:pt x="4157" y="17435"/>
                    <a:pt x="4258" y="17408"/>
                    <a:pt x="4348" y="17353"/>
                  </a:cubicBezTo>
                  <a:lnTo>
                    <a:pt x="5164" y="16864"/>
                  </a:lnTo>
                  <a:cubicBezTo>
                    <a:pt x="5958" y="17362"/>
                    <a:pt x="6830" y="17721"/>
                    <a:pt x="7745" y="17930"/>
                  </a:cubicBezTo>
                  <a:lnTo>
                    <a:pt x="7978" y="18890"/>
                  </a:lnTo>
                  <a:cubicBezTo>
                    <a:pt x="8041" y="19147"/>
                    <a:pt x="8268" y="19325"/>
                    <a:pt x="8530" y="19325"/>
                  </a:cubicBezTo>
                  <a:lnTo>
                    <a:pt x="10795" y="19325"/>
                  </a:lnTo>
                  <a:cubicBezTo>
                    <a:pt x="11058" y="19325"/>
                    <a:pt x="11284" y="19147"/>
                    <a:pt x="11344" y="18893"/>
                  </a:cubicBezTo>
                  <a:lnTo>
                    <a:pt x="11577" y="17933"/>
                  </a:lnTo>
                  <a:cubicBezTo>
                    <a:pt x="12492" y="17721"/>
                    <a:pt x="13364" y="17362"/>
                    <a:pt x="14159" y="16864"/>
                  </a:cubicBezTo>
                  <a:lnTo>
                    <a:pt x="14977" y="17356"/>
                  </a:lnTo>
                  <a:cubicBezTo>
                    <a:pt x="15066" y="17410"/>
                    <a:pt x="15166" y="17436"/>
                    <a:pt x="15266" y="17436"/>
                  </a:cubicBezTo>
                  <a:cubicBezTo>
                    <a:pt x="15413" y="17436"/>
                    <a:pt x="15559" y="17379"/>
                    <a:pt x="15668" y="17271"/>
                  </a:cubicBezTo>
                  <a:lnTo>
                    <a:pt x="17269" y="15668"/>
                  </a:lnTo>
                  <a:cubicBezTo>
                    <a:pt x="17453" y="15484"/>
                    <a:pt x="17489" y="15200"/>
                    <a:pt x="17353" y="14977"/>
                  </a:cubicBezTo>
                  <a:lnTo>
                    <a:pt x="16864" y="14161"/>
                  </a:lnTo>
                  <a:cubicBezTo>
                    <a:pt x="17362" y="13367"/>
                    <a:pt x="17722" y="12495"/>
                    <a:pt x="17930" y="11580"/>
                  </a:cubicBezTo>
                  <a:lnTo>
                    <a:pt x="18890" y="11347"/>
                  </a:lnTo>
                  <a:cubicBezTo>
                    <a:pt x="19147" y="11284"/>
                    <a:pt x="19325" y="11057"/>
                    <a:pt x="19325" y="10795"/>
                  </a:cubicBezTo>
                  <a:lnTo>
                    <a:pt x="19325" y="8530"/>
                  </a:lnTo>
                  <a:cubicBezTo>
                    <a:pt x="19325" y="8267"/>
                    <a:pt x="19147" y="8041"/>
                    <a:pt x="18893" y="7981"/>
                  </a:cubicBezTo>
                  <a:lnTo>
                    <a:pt x="17933" y="7748"/>
                  </a:lnTo>
                  <a:cubicBezTo>
                    <a:pt x="17722" y="6833"/>
                    <a:pt x="17362" y="5961"/>
                    <a:pt x="16864" y="5166"/>
                  </a:cubicBezTo>
                  <a:lnTo>
                    <a:pt x="17356" y="4348"/>
                  </a:lnTo>
                  <a:cubicBezTo>
                    <a:pt x="17489" y="4128"/>
                    <a:pt x="17453" y="3841"/>
                    <a:pt x="17272" y="3657"/>
                  </a:cubicBezTo>
                  <a:lnTo>
                    <a:pt x="15668" y="2056"/>
                  </a:lnTo>
                  <a:cubicBezTo>
                    <a:pt x="15559" y="1947"/>
                    <a:pt x="15415" y="1890"/>
                    <a:pt x="15268" y="1890"/>
                  </a:cubicBezTo>
                  <a:cubicBezTo>
                    <a:pt x="15168" y="1890"/>
                    <a:pt x="15068" y="1917"/>
                    <a:pt x="14977" y="1972"/>
                  </a:cubicBezTo>
                  <a:lnTo>
                    <a:pt x="14162" y="2461"/>
                  </a:lnTo>
                  <a:cubicBezTo>
                    <a:pt x="13367" y="1963"/>
                    <a:pt x="12495" y="1604"/>
                    <a:pt x="11580" y="1395"/>
                  </a:cubicBezTo>
                  <a:lnTo>
                    <a:pt x="11347" y="435"/>
                  </a:lnTo>
                  <a:cubicBezTo>
                    <a:pt x="11284" y="178"/>
                    <a:pt x="11058" y="0"/>
                    <a:pt x="107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66" name="Google Shape;4103;p48">
              <a:extLst>
                <a:ext uri="{FF2B5EF4-FFF2-40B4-BE49-F238E27FC236}">
                  <a16:creationId xmlns:a16="http://schemas.microsoft.com/office/drawing/2014/main" id="{AF835EF3-A254-4C1E-5ED8-47FE2C69EF0F}"/>
                </a:ext>
              </a:extLst>
            </p:cNvPr>
            <p:cNvSpPr/>
            <p:nvPr/>
          </p:nvSpPr>
          <p:spPr>
            <a:xfrm>
              <a:off x="2762000" y="918475"/>
              <a:ext cx="311400" cy="311400"/>
            </a:xfrm>
            <a:custGeom>
              <a:avLst/>
              <a:gdLst/>
              <a:ahLst/>
              <a:cxnLst/>
              <a:rect l="l" t="t" r="r" b="b"/>
              <a:pathLst>
                <a:path w="12456" h="12456" extrusionOk="0">
                  <a:moveTo>
                    <a:pt x="6227" y="1133"/>
                  </a:moveTo>
                  <a:cubicBezTo>
                    <a:pt x="9038" y="1133"/>
                    <a:pt x="11323" y="3418"/>
                    <a:pt x="11323" y="6226"/>
                  </a:cubicBezTo>
                  <a:cubicBezTo>
                    <a:pt x="11323" y="9038"/>
                    <a:pt x="9038" y="11323"/>
                    <a:pt x="6227" y="11323"/>
                  </a:cubicBezTo>
                  <a:cubicBezTo>
                    <a:pt x="3419" y="11323"/>
                    <a:pt x="1133" y="9038"/>
                    <a:pt x="1133" y="6226"/>
                  </a:cubicBezTo>
                  <a:cubicBezTo>
                    <a:pt x="1133" y="3418"/>
                    <a:pt x="3419" y="1133"/>
                    <a:pt x="6227" y="1133"/>
                  </a:cubicBezTo>
                  <a:close/>
                  <a:moveTo>
                    <a:pt x="6227" y="0"/>
                  </a:moveTo>
                  <a:cubicBezTo>
                    <a:pt x="2794" y="0"/>
                    <a:pt x="1" y="2793"/>
                    <a:pt x="1" y="6226"/>
                  </a:cubicBezTo>
                  <a:cubicBezTo>
                    <a:pt x="1" y="9663"/>
                    <a:pt x="2794" y="12456"/>
                    <a:pt x="6227" y="12456"/>
                  </a:cubicBezTo>
                  <a:cubicBezTo>
                    <a:pt x="9663" y="12456"/>
                    <a:pt x="12456" y="9663"/>
                    <a:pt x="12456" y="6226"/>
                  </a:cubicBezTo>
                  <a:cubicBezTo>
                    <a:pt x="12456" y="2793"/>
                    <a:pt x="9663" y="0"/>
                    <a:pt x="62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67" name="Google Shape;4104;p48">
              <a:extLst>
                <a:ext uri="{FF2B5EF4-FFF2-40B4-BE49-F238E27FC236}">
                  <a16:creationId xmlns:a16="http://schemas.microsoft.com/office/drawing/2014/main" id="{450687FF-0F94-DE3F-DD0D-15BA753BF7AD}"/>
                </a:ext>
              </a:extLst>
            </p:cNvPr>
            <p:cNvSpPr/>
            <p:nvPr/>
          </p:nvSpPr>
          <p:spPr>
            <a:xfrm>
              <a:off x="2810775" y="975075"/>
              <a:ext cx="206025" cy="198150"/>
            </a:xfrm>
            <a:custGeom>
              <a:avLst/>
              <a:gdLst/>
              <a:ahLst/>
              <a:cxnLst/>
              <a:rect l="l" t="t" r="r" b="b"/>
              <a:pathLst>
                <a:path w="8241" h="7926" extrusionOk="0">
                  <a:moveTo>
                    <a:pt x="4275" y="1132"/>
                  </a:moveTo>
                  <a:cubicBezTo>
                    <a:pt x="4640" y="1132"/>
                    <a:pt x="5009" y="1203"/>
                    <a:pt x="5360" y="1348"/>
                  </a:cubicBezTo>
                  <a:cubicBezTo>
                    <a:pt x="6416" y="1785"/>
                    <a:pt x="7108" y="2818"/>
                    <a:pt x="7108" y="3962"/>
                  </a:cubicBezTo>
                  <a:cubicBezTo>
                    <a:pt x="7105" y="5527"/>
                    <a:pt x="5840" y="6792"/>
                    <a:pt x="4276" y="6795"/>
                  </a:cubicBezTo>
                  <a:cubicBezTo>
                    <a:pt x="3131" y="6795"/>
                    <a:pt x="2099" y="6103"/>
                    <a:pt x="1661" y="5046"/>
                  </a:cubicBezTo>
                  <a:cubicBezTo>
                    <a:pt x="1223" y="3987"/>
                    <a:pt x="1465" y="2770"/>
                    <a:pt x="2274" y="1961"/>
                  </a:cubicBezTo>
                  <a:cubicBezTo>
                    <a:pt x="2815" y="1419"/>
                    <a:pt x="3538" y="1132"/>
                    <a:pt x="4275" y="1132"/>
                  </a:cubicBezTo>
                  <a:close/>
                  <a:moveTo>
                    <a:pt x="4276" y="1"/>
                  </a:moveTo>
                  <a:cubicBezTo>
                    <a:pt x="2672" y="1"/>
                    <a:pt x="1229" y="964"/>
                    <a:pt x="613" y="2447"/>
                  </a:cubicBezTo>
                  <a:cubicBezTo>
                    <a:pt x="0" y="3926"/>
                    <a:pt x="341" y="5632"/>
                    <a:pt x="1474" y="6764"/>
                  </a:cubicBezTo>
                  <a:cubicBezTo>
                    <a:pt x="2232" y="7523"/>
                    <a:pt x="3247" y="7926"/>
                    <a:pt x="4279" y="7926"/>
                  </a:cubicBezTo>
                  <a:cubicBezTo>
                    <a:pt x="4789" y="7926"/>
                    <a:pt x="5302" y="7828"/>
                    <a:pt x="5791" y="7625"/>
                  </a:cubicBezTo>
                  <a:cubicBezTo>
                    <a:pt x="7274" y="7009"/>
                    <a:pt x="8240" y="5566"/>
                    <a:pt x="8240" y="3962"/>
                  </a:cubicBezTo>
                  <a:cubicBezTo>
                    <a:pt x="8237" y="1773"/>
                    <a:pt x="6465" y="1"/>
                    <a:pt x="42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968" name="Google Shape;4105;p48">
            <a:extLst>
              <a:ext uri="{FF2B5EF4-FFF2-40B4-BE49-F238E27FC236}">
                <a16:creationId xmlns:a16="http://schemas.microsoft.com/office/drawing/2014/main" id="{1B7A4239-A0D4-D19E-1073-D612E187F841}"/>
              </a:ext>
            </a:extLst>
          </p:cNvPr>
          <p:cNvGrpSpPr/>
          <p:nvPr/>
        </p:nvGrpSpPr>
        <p:grpSpPr>
          <a:xfrm>
            <a:off x="2464517" y="4937369"/>
            <a:ext cx="440595" cy="426257"/>
            <a:chOff x="3270550" y="832575"/>
            <a:chExt cx="499375" cy="483125"/>
          </a:xfrm>
          <a:solidFill>
            <a:srgbClr val="054B99"/>
          </a:solidFill>
        </p:grpSpPr>
        <p:sp>
          <p:nvSpPr>
            <p:cNvPr id="4969" name="Google Shape;4106;p48">
              <a:extLst>
                <a:ext uri="{FF2B5EF4-FFF2-40B4-BE49-F238E27FC236}">
                  <a16:creationId xmlns:a16="http://schemas.microsoft.com/office/drawing/2014/main" id="{9E39FE80-F40B-5CDE-B3C5-8F1EA830331B}"/>
                </a:ext>
              </a:extLst>
            </p:cNvPr>
            <p:cNvSpPr/>
            <p:nvPr/>
          </p:nvSpPr>
          <p:spPr>
            <a:xfrm>
              <a:off x="3270550" y="865975"/>
              <a:ext cx="463725" cy="449725"/>
            </a:xfrm>
            <a:custGeom>
              <a:avLst/>
              <a:gdLst/>
              <a:ahLst/>
              <a:cxnLst/>
              <a:rect l="l" t="t" r="r" b="b"/>
              <a:pathLst>
                <a:path w="18549" h="17989" extrusionOk="0">
                  <a:moveTo>
                    <a:pt x="4823" y="1361"/>
                  </a:moveTo>
                  <a:lnTo>
                    <a:pt x="9177" y="8619"/>
                  </a:lnTo>
                  <a:cubicBezTo>
                    <a:pt x="9237" y="8716"/>
                    <a:pt x="9325" y="8794"/>
                    <a:pt x="9427" y="8843"/>
                  </a:cubicBezTo>
                  <a:lnTo>
                    <a:pt x="17136" y="12345"/>
                  </a:lnTo>
                  <a:cubicBezTo>
                    <a:pt x="15653" y="15102"/>
                    <a:pt x="12779" y="16856"/>
                    <a:pt x="9663" y="16856"/>
                  </a:cubicBezTo>
                  <a:cubicBezTo>
                    <a:pt x="4958" y="16856"/>
                    <a:pt x="1133" y="13031"/>
                    <a:pt x="1133" y="8326"/>
                  </a:cubicBezTo>
                  <a:cubicBezTo>
                    <a:pt x="1133" y="5573"/>
                    <a:pt x="2534" y="2952"/>
                    <a:pt x="4823" y="1361"/>
                  </a:cubicBezTo>
                  <a:close/>
                  <a:moveTo>
                    <a:pt x="5005" y="0"/>
                  </a:moveTo>
                  <a:cubicBezTo>
                    <a:pt x="4907" y="0"/>
                    <a:pt x="4807" y="26"/>
                    <a:pt x="4717" y="80"/>
                  </a:cubicBezTo>
                  <a:cubicBezTo>
                    <a:pt x="3313" y="926"/>
                    <a:pt x="2141" y="2106"/>
                    <a:pt x="1311" y="3516"/>
                  </a:cubicBezTo>
                  <a:cubicBezTo>
                    <a:pt x="453" y="4975"/>
                    <a:pt x="1" y="6636"/>
                    <a:pt x="1" y="8326"/>
                  </a:cubicBezTo>
                  <a:cubicBezTo>
                    <a:pt x="1" y="10896"/>
                    <a:pt x="1009" y="13321"/>
                    <a:pt x="2839" y="15150"/>
                  </a:cubicBezTo>
                  <a:cubicBezTo>
                    <a:pt x="4669" y="16980"/>
                    <a:pt x="7093" y="17989"/>
                    <a:pt x="9663" y="17989"/>
                  </a:cubicBezTo>
                  <a:cubicBezTo>
                    <a:pt x="13410" y="17989"/>
                    <a:pt x="16846" y="15757"/>
                    <a:pt x="18419" y="12306"/>
                  </a:cubicBezTo>
                  <a:cubicBezTo>
                    <a:pt x="18549" y="12022"/>
                    <a:pt x="18422" y="11687"/>
                    <a:pt x="18138" y="11557"/>
                  </a:cubicBezTo>
                  <a:lnTo>
                    <a:pt x="10058" y="7886"/>
                  </a:lnTo>
                  <a:lnTo>
                    <a:pt x="5493" y="277"/>
                  </a:lnTo>
                  <a:cubicBezTo>
                    <a:pt x="5387" y="99"/>
                    <a:pt x="5198" y="0"/>
                    <a:pt x="50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70" name="Google Shape;4107;p48">
              <a:extLst>
                <a:ext uri="{FF2B5EF4-FFF2-40B4-BE49-F238E27FC236}">
                  <a16:creationId xmlns:a16="http://schemas.microsoft.com/office/drawing/2014/main" id="{E8F608DA-68F8-190E-C655-87A8C25A1D3F}"/>
                </a:ext>
              </a:extLst>
            </p:cNvPr>
            <p:cNvSpPr/>
            <p:nvPr/>
          </p:nvSpPr>
          <p:spPr>
            <a:xfrm>
              <a:off x="3562600" y="876075"/>
              <a:ext cx="207325" cy="241775"/>
            </a:xfrm>
            <a:custGeom>
              <a:avLst/>
              <a:gdLst/>
              <a:ahLst/>
              <a:cxnLst/>
              <a:rect l="l" t="t" r="r" b="b"/>
              <a:pathLst>
                <a:path w="8293" h="9671" extrusionOk="0">
                  <a:moveTo>
                    <a:pt x="4204" y="1437"/>
                  </a:moveTo>
                  <a:cubicBezTo>
                    <a:pt x="5680" y="2826"/>
                    <a:pt x="6517" y="4764"/>
                    <a:pt x="6511" y="6790"/>
                  </a:cubicBezTo>
                  <a:cubicBezTo>
                    <a:pt x="6511" y="7300"/>
                    <a:pt x="6459" y="7811"/>
                    <a:pt x="6354" y="8309"/>
                  </a:cubicBezTo>
                  <a:lnTo>
                    <a:pt x="1468" y="6090"/>
                  </a:lnTo>
                  <a:lnTo>
                    <a:pt x="4204" y="1437"/>
                  </a:lnTo>
                  <a:close/>
                  <a:moveTo>
                    <a:pt x="4060" y="1"/>
                  </a:moveTo>
                  <a:cubicBezTo>
                    <a:pt x="3867" y="1"/>
                    <a:pt x="3677" y="99"/>
                    <a:pt x="3570" y="280"/>
                  </a:cubicBezTo>
                  <a:lnTo>
                    <a:pt x="173" y="6056"/>
                  </a:lnTo>
                  <a:cubicBezTo>
                    <a:pt x="1" y="6346"/>
                    <a:pt x="119" y="6721"/>
                    <a:pt x="427" y="6860"/>
                  </a:cubicBezTo>
                  <a:lnTo>
                    <a:pt x="6499" y="9622"/>
                  </a:lnTo>
                  <a:cubicBezTo>
                    <a:pt x="6574" y="9656"/>
                    <a:pt x="6653" y="9671"/>
                    <a:pt x="6734" y="9671"/>
                  </a:cubicBezTo>
                  <a:cubicBezTo>
                    <a:pt x="6982" y="9671"/>
                    <a:pt x="7202" y="9508"/>
                    <a:pt x="7275" y="9269"/>
                  </a:cubicBezTo>
                  <a:cubicBezTo>
                    <a:pt x="8292" y="5921"/>
                    <a:pt x="7157" y="2291"/>
                    <a:pt x="4409" y="123"/>
                  </a:cubicBezTo>
                  <a:cubicBezTo>
                    <a:pt x="4305" y="40"/>
                    <a:pt x="4182" y="1"/>
                    <a:pt x="40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71" name="Google Shape;4108;p48">
              <a:extLst>
                <a:ext uri="{FF2B5EF4-FFF2-40B4-BE49-F238E27FC236}">
                  <a16:creationId xmlns:a16="http://schemas.microsoft.com/office/drawing/2014/main" id="{76A93C93-DA59-49C7-91FF-283757561A72}"/>
                </a:ext>
              </a:extLst>
            </p:cNvPr>
            <p:cNvSpPr/>
            <p:nvPr/>
          </p:nvSpPr>
          <p:spPr>
            <a:xfrm>
              <a:off x="3443500" y="832575"/>
              <a:ext cx="187300" cy="173625"/>
            </a:xfrm>
            <a:custGeom>
              <a:avLst/>
              <a:gdLst/>
              <a:ahLst/>
              <a:cxnLst/>
              <a:rect l="l" t="t" r="r" b="b"/>
              <a:pathLst>
                <a:path w="7492" h="6945" extrusionOk="0">
                  <a:moveTo>
                    <a:pt x="3877" y="1133"/>
                  </a:moveTo>
                  <a:cubicBezTo>
                    <a:pt x="4588" y="1133"/>
                    <a:pt x="5300" y="1235"/>
                    <a:pt x="5991" y="1440"/>
                  </a:cubicBezTo>
                  <a:lnTo>
                    <a:pt x="3735" y="5269"/>
                  </a:lnTo>
                  <a:lnTo>
                    <a:pt x="1492" y="1528"/>
                  </a:lnTo>
                  <a:cubicBezTo>
                    <a:pt x="2264" y="1265"/>
                    <a:pt x="3070" y="1133"/>
                    <a:pt x="3877" y="1133"/>
                  </a:cubicBezTo>
                  <a:close/>
                  <a:moveTo>
                    <a:pt x="3877" y="0"/>
                  </a:moveTo>
                  <a:cubicBezTo>
                    <a:pt x="2702" y="0"/>
                    <a:pt x="1528" y="243"/>
                    <a:pt x="432" y="728"/>
                  </a:cubicBezTo>
                  <a:cubicBezTo>
                    <a:pt x="121" y="867"/>
                    <a:pt x="0" y="1244"/>
                    <a:pt x="175" y="1537"/>
                  </a:cubicBezTo>
                  <a:lnTo>
                    <a:pt x="3255" y="6670"/>
                  </a:lnTo>
                  <a:cubicBezTo>
                    <a:pt x="3358" y="6839"/>
                    <a:pt x="3542" y="6945"/>
                    <a:pt x="3741" y="6945"/>
                  </a:cubicBezTo>
                  <a:lnTo>
                    <a:pt x="3744" y="6945"/>
                  </a:lnTo>
                  <a:cubicBezTo>
                    <a:pt x="3943" y="6945"/>
                    <a:pt x="4128" y="6839"/>
                    <a:pt x="4230" y="6667"/>
                  </a:cubicBezTo>
                  <a:lnTo>
                    <a:pt x="7313" y="1419"/>
                  </a:lnTo>
                  <a:cubicBezTo>
                    <a:pt x="7491" y="1120"/>
                    <a:pt x="7358" y="737"/>
                    <a:pt x="7038" y="607"/>
                  </a:cubicBezTo>
                  <a:cubicBezTo>
                    <a:pt x="6023" y="202"/>
                    <a:pt x="4950" y="0"/>
                    <a:pt x="38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972" name="Google Shape;4109;p48">
            <a:extLst>
              <a:ext uri="{FF2B5EF4-FFF2-40B4-BE49-F238E27FC236}">
                <a16:creationId xmlns:a16="http://schemas.microsoft.com/office/drawing/2014/main" id="{6388C9D8-5039-E03A-4FB2-310A06ACFF8F}"/>
              </a:ext>
            </a:extLst>
          </p:cNvPr>
          <p:cNvGrpSpPr/>
          <p:nvPr/>
        </p:nvGrpSpPr>
        <p:grpSpPr>
          <a:xfrm>
            <a:off x="2988655" y="4950692"/>
            <a:ext cx="426279" cy="399611"/>
            <a:chOff x="3865000" y="847675"/>
            <a:chExt cx="483150" cy="452925"/>
          </a:xfrm>
          <a:solidFill>
            <a:srgbClr val="054B99"/>
          </a:solidFill>
        </p:grpSpPr>
        <p:sp>
          <p:nvSpPr>
            <p:cNvPr id="4973" name="Google Shape;4110;p48">
              <a:extLst>
                <a:ext uri="{FF2B5EF4-FFF2-40B4-BE49-F238E27FC236}">
                  <a16:creationId xmlns:a16="http://schemas.microsoft.com/office/drawing/2014/main" id="{03BF914D-39F5-245E-CA46-6AFE5963CE2B}"/>
                </a:ext>
              </a:extLst>
            </p:cNvPr>
            <p:cNvSpPr/>
            <p:nvPr/>
          </p:nvSpPr>
          <p:spPr>
            <a:xfrm>
              <a:off x="3865000" y="847675"/>
              <a:ext cx="483150" cy="452925"/>
            </a:xfrm>
            <a:custGeom>
              <a:avLst/>
              <a:gdLst/>
              <a:ahLst/>
              <a:cxnLst/>
              <a:rect l="l" t="t" r="r" b="b"/>
              <a:pathLst>
                <a:path w="19326" h="18117" extrusionOk="0">
                  <a:moveTo>
                    <a:pt x="9627" y="1132"/>
                  </a:moveTo>
                  <a:cubicBezTo>
                    <a:pt x="14349" y="1132"/>
                    <a:pt x="18193" y="4436"/>
                    <a:pt x="18193" y="8494"/>
                  </a:cubicBezTo>
                  <a:cubicBezTo>
                    <a:pt x="18193" y="12552"/>
                    <a:pt x="14349" y="15852"/>
                    <a:pt x="9627" y="15852"/>
                  </a:cubicBezTo>
                  <a:cubicBezTo>
                    <a:pt x="9619" y="15852"/>
                    <a:pt x="9611" y="15852"/>
                    <a:pt x="9603" y="15852"/>
                  </a:cubicBezTo>
                  <a:cubicBezTo>
                    <a:pt x="8397" y="15852"/>
                    <a:pt x="7207" y="15626"/>
                    <a:pt x="6088" y="15185"/>
                  </a:cubicBezTo>
                  <a:cubicBezTo>
                    <a:pt x="6019" y="15158"/>
                    <a:pt x="5947" y="15144"/>
                    <a:pt x="5876" y="15144"/>
                  </a:cubicBezTo>
                  <a:cubicBezTo>
                    <a:pt x="5720" y="15144"/>
                    <a:pt x="5568" y="15208"/>
                    <a:pt x="5460" y="15327"/>
                  </a:cubicBezTo>
                  <a:cubicBezTo>
                    <a:pt x="4780" y="16070"/>
                    <a:pt x="3896" y="16595"/>
                    <a:pt x="2917" y="16837"/>
                  </a:cubicBezTo>
                  <a:cubicBezTo>
                    <a:pt x="3461" y="15801"/>
                    <a:pt x="3582" y="14593"/>
                    <a:pt x="3262" y="13467"/>
                  </a:cubicBezTo>
                  <a:cubicBezTo>
                    <a:pt x="3238" y="13379"/>
                    <a:pt x="3189" y="13295"/>
                    <a:pt x="3126" y="13228"/>
                  </a:cubicBezTo>
                  <a:cubicBezTo>
                    <a:pt x="1843" y="11906"/>
                    <a:pt x="1133" y="10224"/>
                    <a:pt x="1133" y="8494"/>
                  </a:cubicBezTo>
                  <a:cubicBezTo>
                    <a:pt x="1133" y="4436"/>
                    <a:pt x="4944" y="1132"/>
                    <a:pt x="9627" y="1132"/>
                  </a:cubicBezTo>
                  <a:close/>
                  <a:moveTo>
                    <a:pt x="9627" y="0"/>
                  </a:moveTo>
                  <a:cubicBezTo>
                    <a:pt x="7066" y="0"/>
                    <a:pt x="4663" y="876"/>
                    <a:pt x="2848" y="2461"/>
                  </a:cubicBezTo>
                  <a:cubicBezTo>
                    <a:pt x="1012" y="4067"/>
                    <a:pt x="1" y="6211"/>
                    <a:pt x="1" y="8494"/>
                  </a:cubicBezTo>
                  <a:cubicBezTo>
                    <a:pt x="1" y="10472"/>
                    <a:pt x="783" y="12389"/>
                    <a:pt x="2208" y="13908"/>
                  </a:cubicBezTo>
                  <a:cubicBezTo>
                    <a:pt x="2492" y="15073"/>
                    <a:pt x="2148" y="16302"/>
                    <a:pt x="1299" y="17151"/>
                  </a:cubicBezTo>
                  <a:cubicBezTo>
                    <a:pt x="943" y="17507"/>
                    <a:pt x="1193" y="18117"/>
                    <a:pt x="1701" y="18117"/>
                  </a:cubicBezTo>
                  <a:cubicBezTo>
                    <a:pt x="3313" y="18114"/>
                    <a:pt x="4862" y="17489"/>
                    <a:pt x="6024" y="16372"/>
                  </a:cubicBezTo>
                  <a:cubicBezTo>
                    <a:pt x="7173" y="16776"/>
                    <a:pt x="8380" y="16985"/>
                    <a:pt x="9600" y="16985"/>
                  </a:cubicBezTo>
                  <a:cubicBezTo>
                    <a:pt x="9609" y="16985"/>
                    <a:pt x="9618" y="16985"/>
                    <a:pt x="9627" y="16985"/>
                  </a:cubicBezTo>
                  <a:cubicBezTo>
                    <a:pt x="12184" y="16985"/>
                    <a:pt x="14606" y="16112"/>
                    <a:pt x="16439" y="14524"/>
                  </a:cubicBezTo>
                  <a:cubicBezTo>
                    <a:pt x="18302" y="12914"/>
                    <a:pt x="19325" y="10773"/>
                    <a:pt x="19325" y="8494"/>
                  </a:cubicBezTo>
                  <a:cubicBezTo>
                    <a:pt x="19325" y="6211"/>
                    <a:pt x="18302" y="4070"/>
                    <a:pt x="16439" y="2461"/>
                  </a:cubicBezTo>
                  <a:cubicBezTo>
                    <a:pt x="14606" y="873"/>
                    <a:pt x="12184" y="0"/>
                    <a:pt x="96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74" name="Google Shape;4111;p48">
              <a:extLst>
                <a:ext uri="{FF2B5EF4-FFF2-40B4-BE49-F238E27FC236}">
                  <a16:creationId xmlns:a16="http://schemas.microsoft.com/office/drawing/2014/main" id="{37556ACF-1891-ADC0-B481-C87E5B57FCD8}"/>
                </a:ext>
              </a:extLst>
            </p:cNvPr>
            <p:cNvSpPr/>
            <p:nvPr/>
          </p:nvSpPr>
          <p:spPr>
            <a:xfrm>
              <a:off x="4173600" y="1029775"/>
              <a:ext cx="78450" cy="75550"/>
            </a:xfrm>
            <a:custGeom>
              <a:avLst/>
              <a:gdLst/>
              <a:ahLst/>
              <a:cxnLst/>
              <a:rect l="l" t="t" r="r" b="b"/>
              <a:pathLst>
                <a:path w="3138" h="3022" extrusionOk="0">
                  <a:moveTo>
                    <a:pt x="1510" y="1134"/>
                  </a:moveTo>
                  <a:cubicBezTo>
                    <a:pt x="1845" y="1134"/>
                    <a:pt x="2014" y="1539"/>
                    <a:pt x="1776" y="1777"/>
                  </a:cubicBezTo>
                  <a:cubicBezTo>
                    <a:pt x="1698" y="1855"/>
                    <a:pt x="1604" y="1889"/>
                    <a:pt x="1511" y="1889"/>
                  </a:cubicBezTo>
                  <a:cubicBezTo>
                    <a:pt x="1318" y="1889"/>
                    <a:pt x="1132" y="1738"/>
                    <a:pt x="1132" y="1512"/>
                  </a:cubicBezTo>
                  <a:cubicBezTo>
                    <a:pt x="1132" y="1300"/>
                    <a:pt x="1299" y="1134"/>
                    <a:pt x="1510" y="1134"/>
                  </a:cubicBezTo>
                  <a:close/>
                  <a:moveTo>
                    <a:pt x="1509" y="1"/>
                  </a:moveTo>
                  <a:cubicBezTo>
                    <a:pt x="1314" y="1"/>
                    <a:pt x="1118" y="39"/>
                    <a:pt x="930" y="117"/>
                  </a:cubicBezTo>
                  <a:cubicBezTo>
                    <a:pt x="366" y="349"/>
                    <a:pt x="0" y="899"/>
                    <a:pt x="0" y="1512"/>
                  </a:cubicBezTo>
                  <a:cubicBezTo>
                    <a:pt x="0" y="2345"/>
                    <a:pt x="674" y="3021"/>
                    <a:pt x="1510" y="3021"/>
                  </a:cubicBezTo>
                  <a:cubicBezTo>
                    <a:pt x="2120" y="3021"/>
                    <a:pt x="2669" y="2653"/>
                    <a:pt x="2902" y="2088"/>
                  </a:cubicBezTo>
                  <a:cubicBezTo>
                    <a:pt x="3137" y="1524"/>
                    <a:pt x="3008" y="875"/>
                    <a:pt x="2576" y="443"/>
                  </a:cubicBezTo>
                  <a:cubicBezTo>
                    <a:pt x="2287" y="154"/>
                    <a:pt x="1902" y="1"/>
                    <a:pt x="15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75" name="Google Shape;4112;p48">
              <a:extLst>
                <a:ext uri="{FF2B5EF4-FFF2-40B4-BE49-F238E27FC236}">
                  <a16:creationId xmlns:a16="http://schemas.microsoft.com/office/drawing/2014/main" id="{EA20FCCD-4137-77D9-2C8B-854B8ED485DD}"/>
                </a:ext>
              </a:extLst>
            </p:cNvPr>
            <p:cNvSpPr/>
            <p:nvPr/>
          </p:nvSpPr>
          <p:spPr>
            <a:xfrm>
              <a:off x="4068825" y="1029775"/>
              <a:ext cx="78450" cy="75550"/>
            </a:xfrm>
            <a:custGeom>
              <a:avLst/>
              <a:gdLst/>
              <a:ahLst/>
              <a:cxnLst/>
              <a:rect l="l" t="t" r="r" b="b"/>
              <a:pathLst>
                <a:path w="3138" h="3022" extrusionOk="0">
                  <a:moveTo>
                    <a:pt x="1510" y="1134"/>
                  </a:moveTo>
                  <a:cubicBezTo>
                    <a:pt x="1845" y="1134"/>
                    <a:pt x="2014" y="1539"/>
                    <a:pt x="1776" y="1777"/>
                  </a:cubicBezTo>
                  <a:cubicBezTo>
                    <a:pt x="1699" y="1855"/>
                    <a:pt x="1605" y="1889"/>
                    <a:pt x="1513" y="1889"/>
                  </a:cubicBezTo>
                  <a:cubicBezTo>
                    <a:pt x="1319" y="1889"/>
                    <a:pt x="1132" y="1738"/>
                    <a:pt x="1132" y="1512"/>
                  </a:cubicBezTo>
                  <a:cubicBezTo>
                    <a:pt x="1132" y="1300"/>
                    <a:pt x="1302" y="1134"/>
                    <a:pt x="1510" y="1134"/>
                  </a:cubicBezTo>
                  <a:close/>
                  <a:moveTo>
                    <a:pt x="1511" y="1"/>
                  </a:moveTo>
                  <a:cubicBezTo>
                    <a:pt x="1316" y="1"/>
                    <a:pt x="1120" y="39"/>
                    <a:pt x="933" y="117"/>
                  </a:cubicBezTo>
                  <a:cubicBezTo>
                    <a:pt x="369" y="349"/>
                    <a:pt x="0" y="899"/>
                    <a:pt x="0" y="1512"/>
                  </a:cubicBezTo>
                  <a:cubicBezTo>
                    <a:pt x="0" y="2345"/>
                    <a:pt x="677" y="3021"/>
                    <a:pt x="1510" y="3021"/>
                  </a:cubicBezTo>
                  <a:cubicBezTo>
                    <a:pt x="2120" y="3021"/>
                    <a:pt x="2672" y="2653"/>
                    <a:pt x="2905" y="2088"/>
                  </a:cubicBezTo>
                  <a:cubicBezTo>
                    <a:pt x="3137" y="1524"/>
                    <a:pt x="3011" y="875"/>
                    <a:pt x="2579" y="443"/>
                  </a:cubicBezTo>
                  <a:cubicBezTo>
                    <a:pt x="2290" y="154"/>
                    <a:pt x="1903" y="1"/>
                    <a:pt x="15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76" name="Google Shape;4113;p48">
              <a:extLst>
                <a:ext uri="{FF2B5EF4-FFF2-40B4-BE49-F238E27FC236}">
                  <a16:creationId xmlns:a16="http://schemas.microsoft.com/office/drawing/2014/main" id="{ECA4ED9F-303C-4341-AF3B-F0B3B822BA0C}"/>
                </a:ext>
              </a:extLst>
            </p:cNvPr>
            <p:cNvSpPr/>
            <p:nvPr/>
          </p:nvSpPr>
          <p:spPr>
            <a:xfrm>
              <a:off x="3964125" y="1029775"/>
              <a:ext cx="78450" cy="75550"/>
            </a:xfrm>
            <a:custGeom>
              <a:avLst/>
              <a:gdLst/>
              <a:ahLst/>
              <a:cxnLst/>
              <a:rect l="l" t="t" r="r" b="b"/>
              <a:pathLst>
                <a:path w="3138" h="3022" extrusionOk="0">
                  <a:moveTo>
                    <a:pt x="1510" y="1134"/>
                  </a:moveTo>
                  <a:cubicBezTo>
                    <a:pt x="1845" y="1134"/>
                    <a:pt x="2014" y="1539"/>
                    <a:pt x="1776" y="1777"/>
                  </a:cubicBezTo>
                  <a:cubicBezTo>
                    <a:pt x="1698" y="1855"/>
                    <a:pt x="1604" y="1889"/>
                    <a:pt x="1511" y="1889"/>
                  </a:cubicBezTo>
                  <a:cubicBezTo>
                    <a:pt x="1318" y="1889"/>
                    <a:pt x="1133" y="1738"/>
                    <a:pt x="1133" y="1512"/>
                  </a:cubicBezTo>
                  <a:cubicBezTo>
                    <a:pt x="1133" y="1300"/>
                    <a:pt x="1299" y="1134"/>
                    <a:pt x="1510" y="1134"/>
                  </a:cubicBezTo>
                  <a:close/>
                  <a:moveTo>
                    <a:pt x="1509" y="1"/>
                  </a:moveTo>
                  <a:cubicBezTo>
                    <a:pt x="1314" y="1"/>
                    <a:pt x="1118" y="39"/>
                    <a:pt x="930" y="117"/>
                  </a:cubicBezTo>
                  <a:cubicBezTo>
                    <a:pt x="366" y="349"/>
                    <a:pt x="0" y="899"/>
                    <a:pt x="0" y="1512"/>
                  </a:cubicBezTo>
                  <a:cubicBezTo>
                    <a:pt x="0" y="2345"/>
                    <a:pt x="674" y="3021"/>
                    <a:pt x="1510" y="3021"/>
                  </a:cubicBezTo>
                  <a:cubicBezTo>
                    <a:pt x="2120" y="3021"/>
                    <a:pt x="2669" y="2653"/>
                    <a:pt x="2902" y="2088"/>
                  </a:cubicBezTo>
                  <a:cubicBezTo>
                    <a:pt x="3137" y="1524"/>
                    <a:pt x="3008" y="875"/>
                    <a:pt x="2576" y="443"/>
                  </a:cubicBezTo>
                  <a:cubicBezTo>
                    <a:pt x="2287" y="154"/>
                    <a:pt x="1902" y="1"/>
                    <a:pt x="15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977" name="Google Shape;4114;p48">
            <a:extLst>
              <a:ext uri="{FF2B5EF4-FFF2-40B4-BE49-F238E27FC236}">
                <a16:creationId xmlns:a16="http://schemas.microsoft.com/office/drawing/2014/main" id="{1F680329-5FE2-F030-FC24-A048F6998CD7}"/>
              </a:ext>
            </a:extLst>
          </p:cNvPr>
          <p:cNvGrpSpPr/>
          <p:nvPr/>
        </p:nvGrpSpPr>
        <p:grpSpPr>
          <a:xfrm>
            <a:off x="3509537" y="4963121"/>
            <a:ext cx="432058" cy="374753"/>
            <a:chOff x="4452900" y="861750"/>
            <a:chExt cx="489700" cy="424750"/>
          </a:xfrm>
          <a:solidFill>
            <a:srgbClr val="054B99"/>
          </a:solidFill>
        </p:grpSpPr>
        <p:sp>
          <p:nvSpPr>
            <p:cNvPr id="4978" name="Google Shape;4115;p48">
              <a:extLst>
                <a:ext uri="{FF2B5EF4-FFF2-40B4-BE49-F238E27FC236}">
                  <a16:creationId xmlns:a16="http://schemas.microsoft.com/office/drawing/2014/main" id="{C0863DF8-E1E9-3766-DAD2-4214026B00A0}"/>
                </a:ext>
              </a:extLst>
            </p:cNvPr>
            <p:cNvSpPr/>
            <p:nvPr/>
          </p:nvSpPr>
          <p:spPr>
            <a:xfrm>
              <a:off x="4452900" y="861750"/>
              <a:ext cx="489700" cy="424750"/>
            </a:xfrm>
            <a:custGeom>
              <a:avLst/>
              <a:gdLst/>
              <a:ahLst/>
              <a:cxnLst/>
              <a:rect l="l" t="t" r="r" b="b"/>
              <a:pathLst>
                <a:path w="19588" h="16990" extrusionOk="0">
                  <a:moveTo>
                    <a:pt x="3660" y="1137"/>
                  </a:moveTo>
                  <a:cubicBezTo>
                    <a:pt x="4575" y="1137"/>
                    <a:pt x="5402" y="1687"/>
                    <a:pt x="5752" y="2532"/>
                  </a:cubicBezTo>
                  <a:cubicBezTo>
                    <a:pt x="6102" y="3380"/>
                    <a:pt x="5909" y="4353"/>
                    <a:pt x="5260" y="5002"/>
                  </a:cubicBezTo>
                  <a:cubicBezTo>
                    <a:pt x="4828" y="5434"/>
                    <a:pt x="4249" y="5664"/>
                    <a:pt x="3660" y="5664"/>
                  </a:cubicBezTo>
                  <a:cubicBezTo>
                    <a:pt x="3368" y="5664"/>
                    <a:pt x="3073" y="5607"/>
                    <a:pt x="2793" y="5491"/>
                  </a:cubicBezTo>
                  <a:cubicBezTo>
                    <a:pt x="1948" y="5141"/>
                    <a:pt x="1395" y="4317"/>
                    <a:pt x="1395" y="3402"/>
                  </a:cubicBezTo>
                  <a:cubicBezTo>
                    <a:pt x="1395" y="2149"/>
                    <a:pt x="2410" y="1137"/>
                    <a:pt x="3660" y="1137"/>
                  </a:cubicBezTo>
                  <a:close/>
                  <a:moveTo>
                    <a:pt x="10453" y="1137"/>
                  </a:moveTo>
                  <a:cubicBezTo>
                    <a:pt x="11043" y="1137"/>
                    <a:pt x="11622" y="1366"/>
                    <a:pt x="12054" y="1798"/>
                  </a:cubicBezTo>
                  <a:cubicBezTo>
                    <a:pt x="12703" y="2447"/>
                    <a:pt x="12896" y="3420"/>
                    <a:pt x="12546" y="4268"/>
                  </a:cubicBezTo>
                  <a:cubicBezTo>
                    <a:pt x="12196" y="5114"/>
                    <a:pt x="11368" y="5666"/>
                    <a:pt x="10453" y="5666"/>
                  </a:cubicBezTo>
                  <a:cubicBezTo>
                    <a:pt x="9203" y="5663"/>
                    <a:pt x="8189" y="4652"/>
                    <a:pt x="8189" y="3402"/>
                  </a:cubicBezTo>
                  <a:cubicBezTo>
                    <a:pt x="8189" y="2484"/>
                    <a:pt x="8741" y="1659"/>
                    <a:pt x="9587" y="1309"/>
                  </a:cubicBezTo>
                  <a:cubicBezTo>
                    <a:pt x="9867" y="1193"/>
                    <a:pt x="10161" y="1137"/>
                    <a:pt x="10453" y="1137"/>
                  </a:cubicBezTo>
                  <a:close/>
                  <a:moveTo>
                    <a:pt x="14983" y="9063"/>
                  </a:moveTo>
                  <a:lnTo>
                    <a:pt x="14983" y="13592"/>
                  </a:lnTo>
                  <a:lnTo>
                    <a:pt x="13850" y="13592"/>
                  </a:lnTo>
                  <a:lnTo>
                    <a:pt x="13850" y="9063"/>
                  </a:lnTo>
                  <a:close/>
                  <a:moveTo>
                    <a:pt x="18455" y="7276"/>
                  </a:moveTo>
                  <a:lnTo>
                    <a:pt x="18455" y="15377"/>
                  </a:lnTo>
                  <a:lnTo>
                    <a:pt x="16115" y="13849"/>
                  </a:lnTo>
                  <a:lnTo>
                    <a:pt x="16115" y="8803"/>
                  </a:lnTo>
                  <a:lnTo>
                    <a:pt x="18455" y="7276"/>
                  </a:lnTo>
                  <a:close/>
                  <a:moveTo>
                    <a:pt x="12153" y="6799"/>
                  </a:moveTo>
                  <a:cubicBezTo>
                    <a:pt x="12464" y="6799"/>
                    <a:pt x="12718" y="7049"/>
                    <a:pt x="12718" y="7363"/>
                  </a:cubicBezTo>
                  <a:lnTo>
                    <a:pt x="12718" y="15289"/>
                  </a:lnTo>
                  <a:cubicBezTo>
                    <a:pt x="12718" y="15603"/>
                    <a:pt x="12464" y="15857"/>
                    <a:pt x="12153" y="15857"/>
                  </a:cubicBezTo>
                  <a:lnTo>
                    <a:pt x="1963" y="15857"/>
                  </a:lnTo>
                  <a:cubicBezTo>
                    <a:pt x="1649" y="15857"/>
                    <a:pt x="1395" y="15603"/>
                    <a:pt x="1395" y="15289"/>
                  </a:cubicBezTo>
                  <a:lnTo>
                    <a:pt x="1395" y="7363"/>
                  </a:lnTo>
                  <a:cubicBezTo>
                    <a:pt x="1395" y="7049"/>
                    <a:pt x="1649" y="6799"/>
                    <a:pt x="1963" y="6799"/>
                  </a:cubicBezTo>
                  <a:close/>
                  <a:moveTo>
                    <a:pt x="3656" y="0"/>
                  </a:moveTo>
                  <a:cubicBezTo>
                    <a:pt x="3623" y="0"/>
                    <a:pt x="3590" y="1"/>
                    <a:pt x="3557" y="2"/>
                  </a:cubicBezTo>
                  <a:cubicBezTo>
                    <a:pt x="2198" y="44"/>
                    <a:pt x="997" y="889"/>
                    <a:pt x="498" y="2155"/>
                  </a:cubicBezTo>
                  <a:cubicBezTo>
                    <a:pt x="0" y="3417"/>
                    <a:pt x="305" y="4857"/>
                    <a:pt x="1271" y="5811"/>
                  </a:cubicBezTo>
                  <a:cubicBezTo>
                    <a:pt x="658" y="6086"/>
                    <a:pt x="263" y="6693"/>
                    <a:pt x="263" y="7363"/>
                  </a:cubicBezTo>
                  <a:lnTo>
                    <a:pt x="263" y="15289"/>
                  </a:lnTo>
                  <a:cubicBezTo>
                    <a:pt x="263" y="16228"/>
                    <a:pt x="1024" y="16986"/>
                    <a:pt x="1963" y="16989"/>
                  </a:cubicBezTo>
                  <a:lnTo>
                    <a:pt x="12153" y="16989"/>
                  </a:lnTo>
                  <a:cubicBezTo>
                    <a:pt x="13089" y="16986"/>
                    <a:pt x="13850" y="16228"/>
                    <a:pt x="13850" y="15289"/>
                  </a:cubicBezTo>
                  <a:lnTo>
                    <a:pt x="13850" y="14725"/>
                  </a:lnTo>
                  <a:lnTo>
                    <a:pt x="15381" y="14725"/>
                  </a:lnTo>
                  <a:lnTo>
                    <a:pt x="18712" y="16896"/>
                  </a:lnTo>
                  <a:cubicBezTo>
                    <a:pt x="18810" y="16959"/>
                    <a:pt x="18916" y="16988"/>
                    <a:pt x="19020" y="16988"/>
                  </a:cubicBezTo>
                  <a:cubicBezTo>
                    <a:pt x="19315" y="16988"/>
                    <a:pt x="19587" y="16754"/>
                    <a:pt x="19587" y="16422"/>
                  </a:cubicBezTo>
                  <a:lnTo>
                    <a:pt x="19587" y="6231"/>
                  </a:lnTo>
                  <a:cubicBezTo>
                    <a:pt x="19587" y="6023"/>
                    <a:pt x="19473" y="5832"/>
                    <a:pt x="19291" y="5733"/>
                  </a:cubicBezTo>
                  <a:cubicBezTo>
                    <a:pt x="19206" y="5687"/>
                    <a:pt x="19114" y="5664"/>
                    <a:pt x="19021" y="5664"/>
                  </a:cubicBezTo>
                  <a:cubicBezTo>
                    <a:pt x="18913" y="5664"/>
                    <a:pt x="18806" y="5695"/>
                    <a:pt x="18712" y="5757"/>
                  </a:cubicBezTo>
                  <a:lnTo>
                    <a:pt x="15381" y="7931"/>
                  </a:lnTo>
                  <a:lnTo>
                    <a:pt x="13850" y="7931"/>
                  </a:lnTo>
                  <a:lnTo>
                    <a:pt x="13850" y="7363"/>
                  </a:lnTo>
                  <a:cubicBezTo>
                    <a:pt x="13850" y="6693"/>
                    <a:pt x="13455" y="6086"/>
                    <a:pt x="12842" y="5811"/>
                  </a:cubicBezTo>
                  <a:cubicBezTo>
                    <a:pt x="13808" y="4857"/>
                    <a:pt x="14113" y="3417"/>
                    <a:pt x="13615" y="2155"/>
                  </a:cubicBezTo>
                  <a:cubicBezTo>
                    <a:pt x="13117" y="889"/>
                    <a:pt x="11915" y="44"/>
                    <a:pt x="10556" y="2"/>
                  </a:cubicBezTo>
                  <a:cubicBezTo>
                    <a:pt x="10523" y="1"/>
                    <a:pt x="10490" y="0"/>
                    <a:pt x="10457" y="0"/>
                  </a:cubicBezTo>
                  <a:cubicBezTo>
                    <a:pt x="9137" y="0"/>
                    <a:pt x="7933" y="763"/>
                    <a:pt x="7374" y="1967"/>
                  </a:cubicBezTo>
                  <a:cubicBezTo>
                    <a:pt x="6800" y="3199"/>
                    <a:pt x="7017" y="4652"/>
                    <a:pt x="7926" y="5666"/>
                  </a:cubicBezTo>
                  <a:lnTo>
                    <a:pt x="6190" y="5666"/>
                  </a:lnTo>
                  <a:cubicBezTo>
                    <a:pt x="7096" y="4652"/>
                    <a:pt x="7313" y="3199"/>
                    <a:pt x="6740" y="1967"/>
                  </a:cubicBezTo>
                  <a:cubicBezTo>
                    <a:pt x="6180" y="763"/>
                    <a:pt x="4976" y="0"/>
                    <a:pt x="36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79" name="Google Shape;4116;p48">
              <a:extLst>
                <a:ext uri="{FF2B5EF4-FFF2-40B4-BE49-F238E27FC236}">
                  <a16:creationId xmlns:a16="http://schemas.microsoft.com/office/drawing/2014/main" id="{D0CD2186-CA31-9ED5-EBF5-C55A03641574}"/>
                </a:ext>
              </a:extLst>
            </p:cNvPr>
            <p:cNvSpPr/>
            <p:nvPr/>
          </p:nvSpPr>
          <p:spPr>
            <a:xfrm>
              <a:off x="4572675" y="1074100"/>
              <a:ext cx="115375" cy="141625"/>
            </a:xfrm>
            <a:custGeom>
              <a:avLst/>
              <a:gdLst/>
              <a:ahLst/>
              <a:cxnLst/>
              <a:rect l="l" t="t" r="r" b="b"/>
              <a:pathLst>
                <a:path w="4615" h="5665" extrusionOk="0">
                  <a:moveTo>
                    <a:pt x="1133" y="1626"/>
                  </a:moveTo>
                  <a:lnTo>
                    <a:pt x="2945" y="2834"/>
                  </a:lnTo>
                  <a:lnTo>
                    <a:pt x="1133" y="4041"/>
                  </a:lnTo>
                  <a:lnTo>
                    <a:pt x="1133" y="1626"/>
                  </a:lnTo>
                  <a:close/>
                  <a:moveTo>
                    <a:pt x="569" y="1"/>
                  </a:moveTo>
                  <a:cubicBezTo>
                    <a:pt x="274" y="1"/>
                    <a:pt x="1" y="236"/>
                    <a:pt x="1" y="569"/>
                  </a:cubicBezTo>
                  <a:lnTo>
                    <a:pt x="1" y="5098"/>
                  </a:lnTo>
                  <a:cubicBezTo>
                    <a:pt x="1" y="5430"/>
                    <a:pt x="275" y="5665"/>
                    <a:pt x="571" y="5665"/>
                  </a:cubicBezTo>
                  <a:cubicBezTo>
                    <a:pt x="676" y="5665"/>
                    <a:pt x="784" y="5635"/>
                    <a:pt x="883" y="5569"/>
                  </a:cubicBezTo>
                  <a:lnTo>
                    <a:pt x="4280" y="3305"/>
                  </a:lnTo>
                  <a:cubicBezTo>
                    <a:pt x="4615" y="3078"/>
                    <a:pt x="4615" y="2583"/>
                    <a:pt x="4280" y="2360"/>
                  </a:cubicBezTo>
                  <a:lnTo>
                    <a:pt x="4280" y="2363"/>
                  </a:lnTo>
                  <a:lnTo>
                    <a:pt x="883" y="98"/>
                  </a:lnTo>
                  <a:cubicBezTo>
                    <a:pt x="783" y="31"/>
                    <a:pt x="674" y="1"/>
                    <a:pt x="5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80" name="Google Shape;4117;p48">
              <a:extLst>
                <a:ext uri="{FF2B5EF4-FFF2-40B4-BE49-F238E27FC236}">
                  <a16:creationId xmlns:a16="http://schemas.microsoft.com/office/drawing/2014/main" id="{A3450C37-CA7A-4949-B1BC-7D9907F79B74}"/>
                </a:ext>
              </a:extLst>
            </p:cNvPr>
            <p:cNvSpPr/>
            <p:nvPr/>
          </p:nvSpPr>
          <p:spPr>
            <a:xfrm>
              <a:off x="4714225" y="1060000"/>
              <a:ext cx="28325" cy="28350"/>
            </a:xfrm>
            <a:custGeom>
              <a:avLst/>
              <a:gdLst/>
              <a:ahLst/>
              <a:cxnLst/>
              <a:rect l="l" t="t" r="r" b="b"/>
              <a:pathLst>
                <a:path w="1133" h="1134" extrusionOk="0">
                  <a:moveTo>
                    <a:pt x="568" y="1"/>
                  </a:moveTo>
                  <a:cubicBezTo>
                    <a:pt x="254" y="1"/>
                    <a:pt x="0" y="251"/>
                    <a:pt x="0" y="565"/>
                  </a:cubicBezTo>
                  <a:cubicBezTo>
                    <a:pt x="0" y="879"/>
                    <a:pt x="254" y="1133"/>
                    <a:pt x="568" y="1133"/>
                  </a:cubicBezTo>
                  <a:cubicBezTo>
                    <a:pt x="879" y="1133"/>
                    <a:pt x="1133" y="879"/>
                    <a:pt x="1133" y="565"/>
                  </a:cubicBezTo>
                  <a:cubicBezTo>
                    <a:pt x="1133" y="251"/>
                    <a:pt x="879" y="1"/>
                    <a:pt x="5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981" name="Google Shape;4118;p48">
            <a:extLst>
              <a:ext uri="{FF2B5EF4-FFF2-40B4-BE49-F238E27FC236}">
                <a16:creationId xmlns:a16="http://schemas.microsoft.com/office/drawing/2014/main" id="{1E87447A-C928-1C89-EAE9-A6382881EDD5}"/>
              </a:ext>
            </a:extLst>
          </p:cNvPr>
          <p:cNvGrpSpPr/>
          <p:nvPr/>
        </p:nvGrpSpPr>
        <p:grpSpPr>
          <a:xfrm>
            <a:off x="4032361" y="4937380"/>
            <a:ext cx="445646" cy="426235"/>
            <a:chOff x="5049750" y="832600"/>
            <a:chExt cx="505100" cy="483100"/>
          </a:xfrm>
          <a:solidFill>
            <a:srgbClr val="054B99"/>
          </a:solidFill>
        </p:grpSpPr>
        <p:sp>
          <p:nvSpPr>
            <p:cNvPr id="4982" name="Google Shape;4119;p48">
              <a:extLst>
                <a:ext uri="{FF2B5EF4-FFF2-40B4-BE49-F238E27FC236}">
                  <a16:creationId xmlns:a16="http://schemas.microsoft.com/office/drawing/2014/main" id="{76DFB1AA-A5FB-78DE-E01B-4807A5278FE4}"/>
                </a:ext>
              </a:extLst>
            </p:cNvPr>
            <p:cNvSpPr/>
            <p:nvPr/>
          </p:nvSpPr>
          <p:spPr>
            <a:xfrm>
              <a:off x="5049750" y="832600"/>
              <a:ext cx="505100" cy="483100"/>
            </a:xfrm>
            <a:custGeom>
              <a:avLst/>
              <a:gdLst/>
              <a:ahLst/>
              <a:cxnLst/>
              <a:rect l="l" t="t" r="r" b="b"/>
              <a:pathLst>
                <a:path w="20204" h="19324" extrusionOk="0">
                  <a:moveTo>
                    <a:pt x="12136" y="1129"/>
                  </a:moveTo>
                  <a:cubicBezTo>
                    <a:pt x="13730" y="1129"/>
                    <a:pt x="15325" y="1737"/>
                    <a:pt x="16538" y="2952"/>
                  </a:cubicBezTo>
                  <a:cubicBezTo>
                    <a:pt x="18969" y="5383"/>
                    <a:pt x="18969" y="9323"/>
                    <a:pt x="16538" y="11757"/>
                  </a:cubicBezTo>
                  <a:cubicBezTo>
                    <a:pt x="15341" y="12950"/>
                    <a:pt x="13747" y="13579"/>
                    <a:pt x="12129" y="13579"/>
                  </a:cubicBezTo>
                  <a:cubicBezTo>
                    <a:pt x="11233" y="13579"/>
                    <a:pt x="10329" y="13386"/>
                    <a:pt x="9482" y="12989"/>
                  </a:cubicBezTo>
                  <a:cubicBezTo>
                    <a:pt x="9461" y="12980"/>
                    <a:pt x="9440" y="12968"/>
                    <a:pt x="9419" y="12959"/>
                  </a:cubicBezTo>
                  <a:cubicBezTo>
                    <a:pt x="8794" y="12657"/>
                    <a:pt x="8223" y="12249"/>
                    <a:pt x="7734" y="11757"/>
                  </a:cubicBezTo>
                  <a:cubicBezTo>
                    <a:pt x="5306" y="9329"/>
                    <a:pt x="5306" y="5380"/>
                    <a:pt x="7734" y="2952"/>
                  </a:cubicBezTo>
                  <a:cubicBezTo>
                    <a:pt x="8948" y="1737"/>
                    <a:pt x="10542" y="1129"/>
                    <a:pt x="12136" y="1129"/>
                  </a:cubicBezTo>
                  <a:close/>
                  <a:moveTo>
                    <a:pt x="5871" y="11216"/>
                  </a:moveTo>
                  <a:cubicBezTo>
                    <a:pt x="6475" y="12195"/>
                    <a:pt x="7296" y="13016"/>
                    <a:pt x="8271" y="13620"/>
                  </a:cubicBezTo>
                  <a:lnTo>
                    <a:pt x="7734" y="14160"/>
                  </a:lnTo>
                  <a:cubicBezTo>
                    <a:pt x="7622" y="14271"/>
                    <a:pt x="7477" y="14326"/>
                    <a:pt x="7332" y="14326"/>
                  </a:cubicBezTo>
                  <a:cubicBezTo>
                    <a:pt x="7188" y="14326"/>
                    <a:pt x="7044" y="14271"/>
                    <a:pt x="6934" y="14160"/>
                  </a:cubicBezTo>
                  <a:lnTo>
                    <a:pt x="5330" y="12557"/>
                  </a:lnTo>
                  <a:cubicBezTo>
                    <a:pt x="5110" y="12337"/>
                    <a:pt x="5110" y="11977"/>
                    <a:pt x="5330" y="11757"/>
                  </a:cubicBezTo>
                  <a:lnTo>
                    <a:pt x="5871" y="11216"/>
                  </a:lnTo>
                  <a:close/>
                  <a:moveTo>
                    <a:pt x="4932" y="13762"/>
                  </a:moveTo>
                  <a:lnTo>
                    <a:pt x="5732" y="14562"/>
                  </a:lnTo>
                  <a:lnTo>
                    <a:pt x="4932" y="15362"/>
                  </a:lnTo>
                  <a:lnTo>
                    <a:pt x="4131" y="14562"/>
                  </a:lnTo>
                  <a:lnTo>
                    <a:pt x="4932" y="13762"/>
                  </a:lnTo>
                  <a:close/>
                  <a:moveTo>
                    <a:pt x="3328" y="15362"/>
                  </a:moveTo>
                  <a:lnTo>
                    <a:pt x="4128" y="16162"/>
                  </a:lnTo>
                  <a:lnTo>
                    <a:pt x="2268" y="18025"/>
                  </a:lnTo>
                  <a:cubicBezTo>
                    <a:pt x="2157" y="18135"/>
                    <a:pt x="2013" y="18190"/>
                    <a:pt x="1868" y="18190"/>
                  </a:cubicBezTo>
                  <a:cubicBezTo>
                    <a:pt x="1723" y="18190"/>
                    <a:pt x="1577" y="18134"/>
                    <a:pt x="1465" y="18022"/>
                  </a:cubicBezTo>
                  <a:cubicBezTo>
                    <a:pt x="1245" y="17802"/>
                    <a:pt x="1245" y="17443"/>
                    <a:pt x="1465" y="17222"/>
                  </a:cubicBezTo>
                  <a:lnTo>
                    <a:pt x="3328" y="15362"/>
                  </a:lnTo>
                  <a:close/>
                  <a:moveTo>
                    <a:pt x="12135" y="1"/>
                  </a:moveTo>
                  <a:cubicBezTo>
                    <a:pt x="10250" y="1"/>
                    <a:pt x="8365" y="718"/>
                    <a:pt x="6931" y="2152"/>
                  </a:cubicBezTo>
                  <a:cubicBezTo>
                    <a:pt x="4769" y="4311"/>
                    <a:pt x="4237" y="7493"/>
                    <a:pt x="5330" y="10157"/>
                  </a:cubicBezTo>
                  <a:lnTo>
                    <a:pt x="4527" y="10957"/>
                  </a:lnTo>
                  <a:cubicBezTo>
                    <a:pt x="4020" y="11467"/>
                    <a:pt x="3887" y="12240"/>
                    <a:pt x="4198" y="12892"/>
                  </a:cubicBezTo>
                  <a:lnTo>
                    <a:pt x="665" y="16422"/>
                  </a:lnTo>
                  <a:cubicBezTo>
                    <a:pt x="1" y="17086"/>
                    <a:pt x="1" y="18161"/>
                    <a:pt x="665" y="18825"/>
                  </a:cubicBezTo>
                  <a:cubicBezTo>
                    <a:pt x="996" y="19158"/>
                    <a:pt x="1431" y="19324"/>
                    <a:pt x="1865" y="19324"/>
                  </a:cubicBezTo>
                  <a:cubicBezTo>
                    <a:pt x="2300" y="19324"/>
                    <a:pt x="2735" y="19158"/>
                    <a:pt x="3066" y="18825"/>
                  </a:cubicBezTo>
                  <a:lnTo>
                    <a:pt x="6598" y="15293"/>
                  </a:lnTo>
                  <a:cubicBezTo>
                    <a:pt x="6831" y="15403"/>
                    <a:pt x="7081" y="15457"/>
                    <a:pt x="7328" y="15457"/>
                  </a:cubicBezTo>
                  <a:cubicBezTo>
                    <a:pt x="7770" y="15457"/>
                    <a:pt x="8206" y="15286"/>
                    <a:pt x="8531" y="14961"/>
                  </a:cubicBezTo>
                  <a:lnTo>
                    <a:pt x="9331" y="14163"/>
                  </a:lnTo>
                  <a:cubicBezTo>
                    <a:pt x="10241" y="14538"/>
                    <a:pt x="11190" y="14717"/>
                    <a:pt x="12127" y="14717"/>
                  </a:cubicBezTo>
                  <a:cubicBezTo>
                    <a:pt x="14530" y="14717"/>
                    <a:pt x="16858" y="13537"/>
                    <a:pt x="18256" y="11437"/>
                  </a:cubicBezTo>
                  <a:cubicBezTo>
                    <a:pt x="20204" y="8520"/>
                    <a:pt x="19821" y="4631"/>
                    <a:pt x="17342" y="2152"/>
                  </a:cubicBezTo>
                  <a:cubicBezTo>
                    <a:pt x="15906" y="718"/>
                    <a:pt x="14020" y="1"/>
                    <a:pt x="121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83" name="Google Shape;4120;p48">
              <a:extLst>
                <a:ext uri="{FF2B5EF4-FFF2-40B4-BE49-F238E27FC236}">
                  <a16:creationId xmlns:a16="http://schemas.microsoft.com/office/drawing/2014/main" id="{4CB4F3AE-D1B8-F48E-CB8F-C13271A7DE7B}"/>
                </a:ext>
              </a:extLst>
            </p:cNvPr>
            <p:cNvSpPr/>
            <p:nvPr/>
          </p:nvSpPr>
          <p:spPr>
            <a:xfrm>
              <a:off x="5216725" y="889175"/>
              <a:ext cx="276000" cy="254400"/>
            </a:xfrm>
            <a:custGeom>
              <a:avLst/>
              <a:gdLst/>
              <a:ahLst/>
              <a:cxnLst/>
              <a:rect l="l" t="t" r="r" b="b"/>
              <a:pathLst>
                <a:path w="11040" h="10176" extrusionOk="0">
                  <a:moveTo>
                    <a:pt x="5456" y="1133"/>
                  </a:moveTo>
                  <a:cubicBezTo>
                    <a:pt x="6487" y="1133"/>
                    <a:pt x="7500" y="1535"/>
                    <a:pt x="8259" y="2293"/>
                  </a:cubicBezTo>
                  <a:cubicBezTo>
                    <a:pt x="9802" y="3839"/>
                    <a:pt x="9802" y="6348"/>
                    <a:pt x="8259" y="7897"/>
                  </a:cubicBezTo>
                  <a:cubicBezTo>
                    <a:pt x="7501" y="8653"/>
                    <a:pt x="6489" y="9055"/>
                    <a:pt x="5460" y="9055"/>
                  </a:cubicBezTo>
                  <a:cubicBezTo>
                    <a:pt x="4948" y="9055"/>
                    <a:pt x="4433" y="8956"/>
                    <a:pt x="3941" y="8751"/>
                  </a:cubicBezTo>
                  <a:cubicBezTo>
                    <a:pt x="2462" y="8138"/>
                    <a:pt x="1499" y="6695"/>
                    <a:pt x="1499" y="5095"/>
                  </a:cubicBezTo>
                  <a:cubicBezTo>
                    <a:pt x="1499" y="3491"/>
                    <a:pt x="2462" y="2048"/>
                    <a:pt x="3941" y="1435"/>
                  </a:cubicBezTo>
                  <a:cubicBezTo>
                    <a:pt x="4431" y="1232"/>
                    <a:pt x="4946" y="1133"/>
                    <a:pt x="5456" y="1133"/>
                  </a:cubicBezTo>
                  <a:close/>
                  <a:moveTo>
                    <a:pt x="5468" y="1"/>
                  </a:moveTo>
                  <a:cubicBezTo>
                    <a:pt x="5465" y="1"/>
                    <a:pt x="5461" y="1"/>
                    <a:pt x="5457" y="1"/>
                  </a:cubicBezTo>
                  <a:cubicBezTo>
                    <a:pt x="3029" y="4"/>
                    <a:pt x="943" y="1719"/>
                    <a:pt x="472" y="4098"/>
                  </a:cubicBezTo>
                  <a:cubicBezTo>
                    <a:pt x="1" y="6481"/>
                    <a:pt x="1275" y="8860"/>
                    <a:pt x="3519" y="9787"/>
                  </a:cubicBezTo>
                  <a:cubicBezTo>
                    <a:pt x="4151" y="10049"/>
                    <a:pt x="4811" y="10175"/>
                    <a:pt x="5463" y="10175"/>
                  </a:cubicBezTo>
                  <a:cubicBezTo>
                    <a:pt x="7120" y="10175"/>
                    <a:pt x="8725" y="9362"/>
                    <a:pt x="9693" y="7912"/>
                  </a:cubicBezTo>
                  <a:cubicBezTo>
                    <a:pt x="11040" y="5895"/>
                    <a:pt x="10774" y="3207"/>
                    <a:pt x="9059" y="1492"/>
                  </a:cubicBezTo>
                  <a:cubicBezTo>
                    <a:pt x="8108" y="535"/>
                    <a:pt x="6814" y="1"/>
                    <a:pt x="54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984" name="Google Shape;4121;p48">
            <a:extLst>
              <a:ext uri="{FF2B5EF4-FFF2-40B4-BE49-F238E27FC236}">
                <a16:creationId xmlns:a16="http://schemas.microsoft.com/office/drawing/2014/main" id="{30108A06-C77C-F01E-26D3-C143FC4F40F8}"/>
              </a:ext>
            </a:extLst>
          </p:cNvPr>
          <p:cNvSpPr/>
          <p:nvPr/>
        </p:nvSpPr>
        <p:spPr>
          <a:xfrm>
            <a:off x="4559587" y="4968198"/>
            <a:ext cx="428177" cy="364518"/>
          </a:xfrm>
          <a:custGeom>
            <a:avLst/>
            <a:gdLst/>
            <a:ahLst/>
            <a:cxnLst/>
            <a:rect l="l" t="t" r="r" b="b"/>
            <a:pathLst>
              <a:path w="19412" h="16526" extrusionOk="0">
                <a:moveTo>
                  <a:pt x="8421" y="4128"/>
                </a:moveTo>
                <a:lnTo>
                  <a:pt x="8421" y="6791"/>
                </a:lnTo>
                <a:lnTo>
                  <a:pt x="5302" y="6791"/>
                </a:lnTo>
                <a:lnTo>
                  <a:pt x="4511" y="4128"/>
                </a:lnTo>
                <a:close/>
                <a:moveTo>
                  <a:pt x="12661" y="4131"/>
                </a:moveTo>
                <a:lnTo>
                  <a:pt x="12661" y="6791"/>
                </a:lnTo>
                <a:lnTo>
                  <a:pt x="9554" y="6791"/>
                </a:lnTo>
                <a:lnTo>
                  <a:pt x="9554" y="4131"/>
                </a:lnTo>
                <a:close/>
                <a:moveTo>
                  <a:pt x="17999" y="4131"/>
                </a:moveTo>
                <a:lnTo>
                  <a:pt x="17208" y="6791"/>
                </a:lnTo>
                <a:lnTo>
                  <a:pt x="13793" y="6791"/>
                </a:lnTo>
                <a:lnTo>
                  <a:pt x="13793" y="4131"/>
                </a:lnTo>
                <a:close/>
                <a:moveTo>
                  <a:pt x="8421" y="7923"/>
                </a:moveTo>
                <a:lnTo>
                  <a:pt x="8421" y="10583"/>
                </a:lnTo>
                <a:lnTo>
                  <a:pt x="6432" y="10583"/>
                </a:lnTo>
                <a:lnTo>
                  <a:pt x="5640" y="7923"/>
                </a:lnTo>
                <a:close/>
                <a:moveTo>
                  <a:pt x="12661" y="7923"/>
                </a:moveTo>
                <a:lnTo>
                  <a:pt x="12661" y="10583"/>
                </a:lnTo>
                <a:lnTo>
                  <a:pt x="9554" y="10583"/>
                </a:lnTo>
                <a:lnTo>
                  <a:pt x="9554" y="7923"/>
                </a:lnTo>
                <a:close/>
                <a:moveTo>
                  <a:pt x="16873" y="7923"/>
                </a:moveTo>
                <a:lnTo>
                  <a:pt x="16076" y="10583"/>
                </a:lnTo>
                <a:lnTo>
                  <a:pt x="13793" y="10583"/>
                </a:lnTo>
                <a:lnTo>
                  <a:pt x="13793" y="7923"/>
                </a:lnTo>
                <a:close/>
                <a:moveTo>
                  <a:pt x="7935" y="13570"/>
                </a:moveTo>
                <a:cubicBezTo>
                  <a:pt x="8744" y="13570"/>
                  <a:pt x="9152" y="14551"/>
                  <a:pt x="8578" y="15125"/>
                </a:cubicBezTo>
                <a:cubicBezTo>
                  <a:pt x="8393" y="15310"/>
                  <a:pt x="8165" y="15393"/>
                  <a:pt x="7941" y="15393"/>
                </a:cubicBezTo>
                <a:cubicBezTo>
                  <a:pt x="7473" y="15393"/>
                  <a:pt x="7023" y="15029"/>
                  <a:pt x="7023" y="14482"/>
                </a:cubicBezTo>
                <a:cubicBezTo>
                  <a:pt x="7023" y="13977"/>
                  <a:pt x="7431" y="13573"/>
                  <a:pt x="7932" y="13570"/>
                </a:cubicBezTo>
                <a:close/>
                <a:moveTo>
                  <a:pt x="14910" y="13570"/>
                </a:moveTo>
                <a:cubicBezTo>
                  <a:pt x="15719" y="13570"/>
                  <a:pt x="16127" y="14551"/>
                  <a:pt x="15553" y="15125"/>
                </a:cubicBezTo>
                <a:cubicBezTo>
                  <a:pt x="15368" y="15310"/>
                  <a:pt x="15140" y="15393"/>
                  <a:pt x="14916" y="15393"/>
                </a:cubicBezTo>
                <a:cubicBezTo>
                  <a:pt x="14448" y="15393"/>
                  <a:pt x="13998" y="15029"/>
                  <a:pt x="13998" y="14482"/>
                </a:cubicBezTo>
                <a:cubicBezTo>
                  <a:pt x="13998" y="13977"/>
                  <a:pt x="14406" y="13570"/>
                  <a:pt x="14910" y="13570"/>
                </a:cubicBezTo>
                <a:close/>
                <a:moveTo>
                  <a:pt x="568" y="0"/>
                </a:moveTo>
                <a:cubicBezTo>
                  <a:pt x="254" y="0"/>
                  <a:pt x="0" y="254"/>
                  <a:pt x="0" y="565"/>
                </a:cubicBezTo>
                <a:cubicBezTo>
                  <a:pt x="0" y="879"/>
                  <a:pt x="254" y="1133"/>
                  <a:pt x="568" y="1133"/>
                </a:cubicBezTo>
                <a:lnTo>
                  <a:pt x="2437" y="1133"/>
                </a:lnTo>
                <a:lnTo>
                  <a:pt x="3204" y="3714"/>
                </a:lnTo>
                <a:cubicBezTo>
                  <a:pt x="3207" y="3720"/>
                  <a:pt x="3210" y="3729"/>
                  <a:pt x="3213" y="3738"/>
                </a:cubicBezTo>
                <a:lnTo>
                  <a:pt x="5251" y="10589"/>
                </a:lnTo>
                <a:cubicBezTo>
                  <a:pt x="4052" y="10671"/>
                  <a:pt x="3131" y="11685"/>
                  <a:pt x="3171" y="12887"/>
                </a:cubicBezTo>
                <a:cubicBezTo>
                  <a:pt x="3210" y="14089"/>
                  <a:pt x="4194" y="15043"/>
                  <a:pt x="5396" y="15046"/>
                </a:cubicBezTo>
                <a:lnTo>
                  <a:pt x="5970" y="15046"/>
                </a:lnTo>
                <a:cubicBezTo>
                  <a:pt x="6220" y="15922"/>
                  <a:pt x="7020" y="16526"/>
                  <a:pt x="7932" y="16526"/>
                </a:cubicBezTo>
                <a:cubicBezTo>
                  <a:pt x="8841" y="16526"/>
                  <a:pt x="9641" y="15922"/>
                  <a:pt x="9895" y="15046"/>
                </a:cubicBezTo>
                <a:lnTo>
                  <a:pt x="12947" y="15046"/>
                </a:lnTo>
                <a:cubicBezTo>
                  <a:pt x="13198" y="15922"/>
                  <a:pt x="13998" y="16523"/>
                  <a:pt x="14910" y="16523"/>
                </a:cubicBezTo>
                <a:cubicBezTo>
                  <a:pt x="15819" y="16523"/>
                  <a:pt x="16619" y="15922"/>
                  <a:pt x="16873" y="15046"/>
                </a:cubicBezTo>
                <a:lnTo>
                  <a:pt x="17616" y="15046"/>
                </a:lnTo>
                <a:cubicBezTo>
                  <a:pt x="17927" y="15046"/>
                  <a:pt x="18180" y="14793"/>
                  <a:pt x="18180" y="14482"/>
                </a:cubicBezTo>
                <a:cubicBezTo>
                  <a:pt x="18180" y="14167"/>
                  <a:pt x="17927" y="13914"/>
                  <a:pt x="17616" y="13914"/>
                </a:cubicBezTo>
                <a:lnTo>
                  <a:pt x="16873" y="13914"/>
                </a:lnTo>
                <a:cubicBezTo>
                  <a:pt x="16619" y="13041"/>
                  <a:pt x="15819" y="12437"/>
                  <a:pt x="14910" y="12437"/>
                </a:cubicBezTo>
                <a:cubicBezTo>
                  <a:pt x="13998" y="12437"/>
                  <a:pt x="13198" y="13041"/>
                  <a:pt x="12947" y="13914"/>
                </a:cubicBezTo>
                <a:lnTo>
                  <a:pt x="9895" y="13914"/>
                </a:lnTo>
                <a:cubicBezTo>
                  <a:pt x="9644" y="13038"/>
                  <a:pt x="8844" y="12437"/>
                  <a:pt x="7932" y="12437"/>
                </a:cubicBezTo>
                <a:cubicBezTo>
                  <a:pt x="7023" y="12437"/>
                  <a:pt x="6223" y="13038"/>
                  <a:pt x="5970" y="13914"/>
                </a:cubicBezTo>
                <a:lnTo>
                  <a:pt x="5399" y="13914"/>
                </a:lnTo>
                <a:cubicBezTo>
                  <a:pt x="4798" y="13905"/>
                  <a:pt x="4318" y="13416"/>
                  <a:pt x="4318" y="12815"/>
                </a:cubicBezTo>
                <a:cubicBezTo>
                  <a:pt x="4318" y="12217"/>
                  <a:pt x="4798" y="11728"/>
                  <a:pt x="5399" y="11716"/>
                </a:cubicBezTo>
                <a:lnTo>
                  <a:pt x="16501" y="11716"/>
                </a:lnTo>
                <a:cubicBezTo>
                  <a:pt x="16752" y="11716"/>
                  <a:pt x="16972" y="11553"/>
                  <a:pt x="17045" y="11311"/>
                </a:cubicBezTo>
                <a:lnTo>
                  <a:pt x="19303" y="3726"/>
                </a:lnTo>
                <a:cubicBezTo>
                  <a:pt x="19412" y="3362"/>
                  <a:pt x="19140" y="2999"/>
                  <a:pt x="18765" y="2999"/>
                </a:cubicBezTo>
                <a:cubicBezTo>
                  <a:pt x="18763" y="2999"/>
                  <a:pt x="18761" y="2999"/>
                  <a:pt x="18760" y="2999"/>
                </a:cubicBezTo>
                <a:lnTo>
                  <a:pt x="4173" y="2999"/>
                </a:lnTo>
                <a:lnTo>
                  <a:pt x="3400" y="405"/>
                </a:lnTo>
                <a:cubicBezTo>
                  <a:pt x="3328" y="163"/>
                  <a:pt x="3107" y="0"/>
                  <a:pt x="2856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4985" name="Google Shape;4122;p48">
            <a:extLst>
              <a:ext uri="{FF2B5EF4-FFF2-40B4-BE49-F238E27FC236}">
                <a16:creationId xmlns:a16="http://schemas.microsoft.com/office/drawing/2014/main" id="{69F842E1-FBFB-D6AC-8F91-0B8387B5213F}"/>
              </a:ext>
            </a:extLst>
          </p:cNvPr>
          <p:cNvGrpSpPr/>
          <p:nvPr/>
        </p:nvGrpSpPr>
        <p:grpSpPr>
          <a:xfrm>
            <a:off x="5108691" y="4937369"/>
            <a:ext cx="374664" cy="426257"/>
            <a:chOff x="6272100" y="832575"/>
            <a:chExt cx="424650" cy="483125"/>
          </a:xfrm>
          <a:solidFill>
            <a:srgbClr val="054B99"/>
          </a:solidFill>
        </p:grpSpPr>
        <p:sp>
          <p:nvSpPr>
            <p:cNvPr id="4986" name="Google Shape;4123;p48">
              <a:extLst>
                <a:ext uri="{FF2B5EF4-FFF2-40B4-BE49-F238E27FC236}">
                  <a16:creationId xmlns:a16="http://schemas.microsoft.com/office/drawing/2014/main" id="{2ABFE70B-01D5-BC22-6A38-3B92103A3F16}"/>
                </a:ext>
              </a:extLst>
            </p:cNvPr>
            <p:cNvSpPr/>
            <p:nvPr/>
          </p:nvSpPr>
          <p:spPr>
            <a:xfrm>
              <a:off x="6272100" y="832575"/>
              <a:ext cx="424650" cy="483125"/>
            </a:xfrm>
            <a:custGeom>
              <a:avLst/>
              <a:gdLst/>
              <a:ahLst/>
              <a:cxnLst/>
              <a:rect l="l" t="t" r="r" b="b"/>
              <a:pathLst>
                <a:path w="16986" h="19325" extrusionOk="0">
                  <a:moveTo>
                    <a:pt x="2265" y="6537"/>
                  </a:moveTo>
                  <a:lnTo>
                    <a:pt x="2265" y="8334"/>
                  </a:lnTo>
                  <a:lnTo>
                    <a:pt x="1366" y="7437"/>
                  </a:lnTo>
                  <a:lnTo>
                    <a:pt x="2265" y="6537"/>
                  </a:lnTo>
                  <a:close/>
                  <a:moveTo>
                    <a:pt x="14721" y="6537"/>
                  </a:moveTo>
                  <a:lnTo>
                    <a:pt x="15617" y="7437"/>
                  </a:lnTo>
                  <a:lnTo>
                    <a:pt x="14721" y="8334"/>
                  </a:lnTo>
                  <a:lnTo>
                    <a:pt x="14721" y="6537"/>
                  </a:lnTo>
                  <a:close/>
                  <a:moveTo>
                    <a:pt x="13588" y="1132"/>
                  </a:moveTo>
                  <a:lnTo>
                    <a:pt x="13588" y="9466"/>
                  </a:lnTo>
                  <a:lnTo>
                    <a:pt x="10521" y="12531"/>
                  </a:lnTo>
                  <a:lnTo>
                    <a:pt x="6462" y="12531"/>
                  </a:lnTo>
                  <a:lnTo>
                    <a:pt x="3398" y="9466"/>
                  </a:lnTo>
                  <a:lnTo>
                    <a:pt x="3398" y="1132"/>
                  </a:lnTo>
                  <a:close/>
                  <a:moveTo>
                    <a:pt x="1133" y="8802"/>
                  </a:moveTo>
                  <a:lnTo>
                    <a:pt x="5427" y="13099"/>
                  </a:lnTo>
                  <a:lnTo>
                    <a:pt x="1133" y="17392"/>
                  </a:lnTo>
                  <a:lnTo>
                    <a:pt x="1133" y="8802"/>
                  </a:lnTo>
                  <a:close/>
                  <a:moveTo>
                    <a:pt x="15853" y="8802"/>
                  </a:moveTo>
                  <a:lnTo>
                    <a:pt x="15853" y="17392"/>
                  </a:lnTo>
                  <a:lnTo>
                    <a:pt x="11556" y="13099"/>
                  </a:lnTo>
                  <a:lnTo>
                    <a:pt x="15853" y="8802"/>
                  </a:lnTo>
                  <a:close/>
                  <a:moveTo>
                    <a:pt x="10521" y="13663"/>
                  </a:moveTo>
                  <a:lnTo>
                    <a:pt x="15050" y="18192"/>
                  </a:lnTo>
                  <a:lnTo>
                    <a:pt x="1933" y="18192"/>
                  </a:lnTo>
                  <a:lnTo>
                    <a:pt x="6462" y="13663"/>
                  </a:lnTo>
                  <a:close/>
                  <a:moveTo>
                    <a:pt x="2830" y="0"/>
                  </a:moveTo>
                  <a:cubicBezTo>
                    <a:pt x="2516" y="0"/>
                    <a:pt x="2265" y="254"/>
                    <a:pt x="2265" y="568"/>
                  </a:cubicBezTo>
                  <a:lnTo>
                    <a:pt x="2265" y="4937"/>
                  </a:lnTo>
                  <a:lnTo>
                    <a:pt x="164" y="7036"/>
                  </a:lnTo>
                  <a:lnTo>
                    <a:pt x="161" y="7042"/>
                  </a:lnTo>
                  <a:cubicBezTo>
                    <a:pt x="152" y="7051"/>
                    <a:pt x="143" y="7063"/>
                    <a:pt x="134" y="7072"/>
                  </a:cubicBezTo>
                  <a:lnTo>
                    <a:pt x="125" y="7084"/>
                  </a:lnTo>
                  <a:cubicBezTo>
                    <a:pt x="112" y="7096"/>
                    <a:pt x="103" y="7108"/>
                    <a:pt x="94" y="7120"/>
                  </a:cubicBezTo>
                  <a:cubicBezTo>
                    <a:pt x="91" y="7126"/>
                    <a:pt x="88" y="7129"/>
                    <a:pt x="85" y="7132"/>
                  </a:cubicBezTo>
                  <a:cubicBezTo>
                    <a:pt x="85" y="7138"/>
                    <a:pt x="73" y="7153"/>
                    <a:pt x="70" y="7162"/>
                  </a:cubicBezTo>
                  <a:cubicBezTo>
                    <a:pt x="64" y="7171"/>
                    <a:pt x="61" y="7174"/>
                    <a:pt x="58" y="7180"/>
                  </a:cubicBezTo>
                  <a:cubicBezTo>
                    <a:pt x="55" y="7186"/>
                    <a:pt x="52" y="7199"/>
                    <a:pt x="46" y="7208"/>
                  </a:cubicBezTo>
                  <a:cubicBezTo>
                    <a:pt x="43" y="7217"/>
                    <a:pt x="40" y="7220"/>
                    <a:pt x="40" y="7226"/>
                  </a:cubicBezTo>
                  <a:cubicBezTo>
                    <a:pt x="34" y="7241"/>
                    <a:pt x="28" y="7256"/>
                    <a:pt x="25" y="7271"/>
                  </a:cubicBezTo>
                  <a:cubicBezTo>
                    <a:pt x="25" y="7274"/>
                    <a:pt x="22" y="7280"/>
                    <a:pt x="19" y="7283"/>
                  </a:cubicBezTo>
                  <a:cubicBezTo>
                    <a:pt x="16" y="7295"/>
                    <a:pt x="13" y="7307"/>
                    <a:pt x="13" y="7319"/>
                  </a:cubicBezTo>
                  <a:cubicBezTo>
                    <a:pt x="13" y="7325"/>
                    <a:pt x="10" y="7331"/>
                    <a:pt x="10" y="7334"/>
                  </a:cubicBezTo>
                  <a:cubicBezTo>
                    <a:pt x="7" y="7340"/>
                    <a:pt x="4" y="7359"/>
                    <a:pt x="4" y="7371"/>
                  </a:cubicBezTo>
                  <a:lnTo>
                    <a:pt x="4" y="7386"/>
                  </a:lnTo>
                  <a:cubicBezTo>
                    <a:pt x="4" y="7401"/>
                    <a:pt x="1" y="7416"/>
                    <a:pt x="1" y="7434"/>
                  </a:cubicBezTo>
                  <a:lnTo>
                    <a:pt x="1" y="17625"/>
                  </a:lnTo>
                  <a:cubicBezTo>
                    <a:pt x="1" y="18063"/>
                    <a:pt x="170" y="18482"/>
                    <a:pt x="475" y="18799"/>
                  </a:cubicBezTo>
                  <a:cubicBezTo>
                    <a:pt x="481" y="18808"/>
                    <a:pt x="490" y="18817"/>
                    <a:pt x="499" y="18826"/>
                  </a:cubicBezTo>
                  <a:cubicBezTo>
                    <a:pt x="508" y="18833"/>
                    <a:pt x="517" y="18842"/>
                    <a:pt x="526" y="18851"/>
                  </a:cubicBezTo>
                  <a:cubicBezTo>
                    <a:pt x="840" y="19156"/>
                    <a:pt x="1260" y="19325"/>
                    <a:pt x="1698" y="19325"/>
                  </a:cubicBezTo>
                  <a:lnTo>
                    <a:pt x="15285" y="19325"/>
                  </a:lnTo>
                  <a:cubicBezTo>
                    <a:pt x="15723" y="19325"/>
                    <a:pt x="16143" y="19156"/>
                    <a:pt x="16460" y="18854"/>
                  </a:cubicBezTo>
                  <a:cubicBezTo>
                    <a:pt x="16469" y="18845"/>
                    <a:pt x="16478" y="18836"/>
                    <a:pt x="16487" y="18826"/>
                  </a:cubicBezTo>
                  <a:cubicBezTo>
                    <a:pt x="16496" y="18817"/>
                    <a:pt x="16502" y="18808"/>
                    <a:pt x="16511" y="18799"/>
                  </a:cubicBezTo>
                  <a:cubicBezTo>
                    <a:pt x="16816" y="18485"/>
                    <a:pt x="16985" y="18063"/>
                    <a:pt x="16985" y="17628"/>
                  </a:cubicBezTo>
                  <a:lnTo>
                    <a:pt x="16985" y="7437"/>
                  </a:lnTo>
                  <a:cubicBezTo>
                    <a:pt x="16985" y="7419"/>
                    <a:pt x="16985" y="7404"/>
                    <a:pt x="16982" y="7389"/>
                  </a:cubicBezTo>
                  <a:lnTo>
                    <a:pt x="16982" y="7371"/>
                  </a:lnTo>
                  <a:cubicBezTo>
                    <a:pt x="16982" y="7362"/>
                    <a:pt x="16979" y="7350"/>
                    <a:pt x="16976" y="7337"/>
                  </a:cubicBezTo>
                  <a:cubicBezTo>
                    <a:pt x="16973" y="7328"/>
                    <a:pt x="16973" y="7325"/>
                    <a:pt x="16973" y="7319"/>
                  </a:cubicBezTo>
                  <a:cubicBezTo>
                    <a:pt x="16973" y="7316"/>
                    <a:pt x="16967" y="7298"/>
                    <a:pt x="16964" y="7286"/>
                  </a:cubicBezTo>
                  <a:cubicBezTo>
                    <a:pt x="16964" y="7283"/>
                    <a:pt x="16964" y="7277"/>
                    <a:pt x="16961" y="7271"/>
                  </a:cubicBezTo>
                  <a:cubicBezTo>
                    <a:pt x="16958" y="7256"/>
                    <a:pt x="16952" y="7244"/>
                    <a:pt x="16946" y="7229"/>
                  </a:cubicBezTo>
                  <a:cubicBezTo>
                    <a:pt x="16943" y="7223"/>
                    <a:pt x="16940" y="7217"/>
                    <a:pt x="16940" y="7211"/>
                  </a:cubicBezTo>
                  <a:cubicBezTo>
                    <a:pt x="16937" y="7205"/>
                    <a:pt x="16931" y="7193"/>
                    <a:pt x="16925" y="7183"/>
                  </a:cubicBezTo>
                  <a:cubicBezTo>
                    <a:pt x="16922" y="7174"/>
                    <a:pt x="16919" y="7171"/>
                    <a:pt x="16916" y="7165"/>
                  </a:cubicBezTo>
                  <a:cubicBezTo>
                    <a:pt x="16913" y="7159"/>
                    <a:pt x="16904" y="7144"/>
                    <a:pt x="16898" y="7135"/>
                  </a:cubicBezTo>
                  <a:lnTo>
                    <a:pt x="16892" y="7123"/>
                  </a:lnTo>
                  <a:cubicBezTo>
                    <a:pt x="16882" y="7108"/>
                    <a:pt x="16873" y="7096"/>
                    <a:pt x="16861" y="7084"/>
                  </a:cubicBezTo>
                  <a:lnTo>
                    <a:pt x="16852" y="7075"/>
                  </a:lnTo>
                  <a:cubicBezTo>
                    <a:pt x="16843" y="7063"/>
                    <a:pt x="16834" y="7054"/>
                    <a:pt x="16825" y="7045"/>
                  </a:cubicBezTo>
                  <a:lnTo>
                    <a:pt x="16819" y="7039"/>
                  </a:lnTo>
                  <a:lnTo>
                    <a:pt x="14721" y="4937"/>
                  </a:lnTo>
                  <a:lnTo>
                    <a:pt x="14721" y="568"/>
                  </a:lnTo>
                  <a:cubicBezTo>
                    <a:pt x="14721" y="254"/>
                    <a:pt x="14467" y="0"/>
                    <a:pt x="141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87" name="Google Shape;4124;p48">
              <a:extLst>
                <a:ext uri="{FF2B5EF4-FFF2-40B4-BE49-F238E27FC236}">
                  <a16:creationId xmlns:a16="http://schemas.microsoft.com/office/drawing/2014/main" id="{09E22BFC-2A27-A99A-3985-6053C34F28CA}"/>
                </a:ext>
              </a:extLst>
            </p:cNvPr>
            <p:cNvSpPr/>
            <p:nvPr/>
          </p:nvSpPr>
          <p:spPr>
            <a:xfrm>
              <a:off x="6384200" y="889150"/>
              <a:ext cx="199300" cy="198200"/>
            </a:xfrm>
            <a:custGeom>
              <a:avLst/>
              <a:gdLst/>
              <a:ahLst/>
              <a:cxnLst/>
              <a:rect l="l" t="t" r="r" b="b"/>
              <a:pathLst>
                <a:path w="7972" h="7928" extrusionOk="0">
                  <a:moveTo>
                    <a:pt x="4005" y="3398"/>
                  </a:moveTo>
                  <a:cubicBezTo>
                    <a:pt x="4274" y="3398"/>
                    <a:pt x="4534" y="3588"/>
                    <a:pt x="4569" y="3900"/>
                  </a:cubicBezTo>
                  <a:cubicBezTo>
                    <a:pt x="4560" y="3951"/>
                    <a:pt x="4560" y="4003"/>
                    <a:pt x="4566" y="4057"/>
                  </a:cubicBezTo>
                  <a:cubicBezTo>
                    <a:pt x="4521" y="4329"/>
                    <a:pt x="4285" y="4531"/>
                    <a:pt x="4007" y="4531"/>
                  </a:cubicBezTo>
                  <a:cubicBezTo>
                    <a:pt x="3518" y="4531"/>
                    <a:pt x="3259" y="3954"/>
                    <a:pt x="3585" y="3589"/>
                  </a:cubicBezTo>
                  <a:cubicBezTo>
                    <a:pt x="3702" y="3458"/>
                    <a:pt x="3855" y="3398"/>
                    <a:pt x="4005" y="3398"/>
                  </a:cubicBezTo>
                  <a:close/>
                  <a:moveTo>
                    <a:pt x="4005" y="1"/>
                  </a:moveTo>
                  <a:cubicBezTo>
                    <a:pt x="3351" y="1"/>
                    <a:pt x="2696" y="163"/>
                    <a:pt x="2102" y="488"/>
                  </a:cubicBezTo>
                  <a:cubicBezTo>
                    <a:pt x="876" y="1161"/>
                    <a:pt x="94" y="2432"/>
                    <a:pt x="46" y="3830"/>
                  </a:cubicBezTo>
                  <a:cubicBezTo>
                    <a:pt x="1" y="5231"/>
                    <a:pt x="695" y="6551"/>
                    <a:pt x="1876" y="7303"/>
                  </a:cubicBezTo>
                  <a:cubicBezTo>
                    <a:pt x="2510" y="7713"/>
                    <a:pt x="3247" y="7928"/>
                    <a:pt x="4001" y="7928"/>
                  </a:cubicBezTo>
                  <a:cubicBezTo>
                    <a:pt x="4629" y="7925"/>
                    <a:pt x="5248" y="7783"/>
                    <a:pt x="5816" y="7517"/>
                  </a:cubicBezTo>
                  <a:cubicBezTo>
                    <a:pt x="6106" y="7390"/>
                    <a:pt x="6233" y="7049"/>
                    <a:pt x="6100" y="6762"/>
                  </a:cubicBezTo>
                  <a:cubicBezTo>
                    <a:pt x="6006" y="6555"/>
                    <a:pt x="5802" y="6435"/>
                    <a:pt x="5589" y="6435"/>
                  </a:cubicBezTo>
                  <a:cubicBezTo>
                    <a:pt x="5506" y="6435"/>
                    <a:pt x="5422" y="6453"/>
                    <a:pt x="5342" y="6491"/>
                  </a:cubicBezTo>
                  <a:cubicBezTo>
                    <a:pt x="4902" y="6692"/>
                    <a:pt x="4449" y="6792"/>
                    <a:pt x="4007" y="6792"/>
                  </a:cubicBezTo>
                  <a:cubicBezTo>
                    <a:pt x="3468" y="6792"/>
                    <a:pt x="2947" y="6644"/>
                    <a:pt x="2486" y="6349"/>
                  </a:cubicBezTo>
                  <a:cubicBezTo>
                    <a:pt x="1643" y="5811"/>
                    <a:pt x="1145" y="4869"/>
                    <a:pt x="1178" y="3870"/>
                  </a:cubicBezTo>
                  <a:cubicBezTo>
                    <a:pt x="1211" y="2870"/>
                    <a:pt x="1770" y="1961"/>
                    <a:pt x="2649" y="1481"/>
                  </a:cubicBezTo>
                  <a:cubicBezTo>
                    <a:pt x="3073" y="1247"/>
                    <a:pt x="3541" y="1131"/>
                    <a:pt x="4009" y="1131"/>
                  </a:cubicBezTo>
                  <a:cubicBezTo>
                    <a:pt x="4508" y="1131"/>
                    <a:pt x="5007" y="1263"/>
                    <a:pt x="5451" y="1527"/>
                  </a:cubicBezTo>
                  <a:cubicBezTo>
                    <a:pt x="6311" y="2037"/>
                    <a:pt x="6840" y="2964"/>
                    <a:pt x="6840" y="3966"/>
                  </a:cubicBezTo>
                  <a:cubicBezTo>
                    <a:pt x="6846" y="4277"/>
                    <a:pt x="6598" y="4537"/>
                    <a:pt x="6284" y="4543"/>
                  </a:cubicBezTo>
                  <a:cubicBezTo>
                    <a:pt x="6280" y="4543"/>
                    <a:pt x="6277" y="4543"/>
                    <a:pt x="6273" y="4543"/>
                  </a:cubicBezTo>
                  <a:cubicBezTo>
                    <a:pt x="5967" y="4543"/>
                    <a:pt x="5713" y="4298"/>
                    <a:pt x="5707" y="3990"/>
                  </a:cubicBezTo>
                  <a:lnTo>
                    <a:pt x="5707" y="3972"/>
                  </a:lnTo>
                  <a:lnTo>
                    <a:pt x="5707" y="3966"/>
                  </a:lnTo>
                  <a:cubicBezTo>
                    <a:pt x="5707" y="3163"/>
                    <a:pt x="5146" y="2469"/>
                    <a:pt x="4361" y="2300"/>
                  </a:cubicBezTo>
                  <a:cubicBezTo>
                    <a:pt x="4241" y="2274"/>
                    <a:pt x="4121" y="2261"/>
                    <a:pt x="4003" y="2261"/>
                  </a:cubicBezTo>
                  <a:cubicBezTo>
                    <a:pt x="3345" y="2261"/>
                    <a:pt x="2731" y="2647"/>
                    <a:pt x="2452" y="3269"/>
                  </a:cubicBezTo>
                  <a:cubicBezTo>
                    <a:pt x="2126" y="4000"/>
                    <a:pt x="2353" y="4863"/>
                    <a:pt x="3002" y="5337"/>
                  </a:cubicBezTo>
                  <a:cubicBezTo>
                    <a:pt x="3302" y="5555"/>
                    <a:pt x="3654" y="5663"/>
                    <a:pt x="4005" y="5663"/>
                  </a:cubicBezTo>
                  <a:cubicBezTo>
                    <a:pt x="4413" y="5663"/>
                    <a:pt x="4818" y="5517"/>
                    <a:pt x="5140" y="5228"/>
                  </a:cubicBezTo>
                  <a:cubicBezTo>
                    <a:pt x="5457" y="5513"/>
                    <a:pt x="5863" y="5662"/>
                    <a:pt x="6274" y="5662"/>
                  </a:cubicBezTo>
                  <a:cubicBezTo>
                    <a:pt x="6507" y="5662"/>
                    <a:pt x="6742" y="5614"/>
                    <a:pt x="6963" y="5515"/>
                  </a:cubicBezTo>
                  <a:cubicBezTo>
                    <a:pt x="7576" y="5241"/>
                    <a:pt x="7969" y="4634"/>
                    <a:pt x="7972" y="3966"/>
                  </a:cubicBezTo>
                  <a:cubicBezTo>
                    <a:pt x="7972" y="2565"/>
                    <a:pt x="7232" y="1267"/>
                    <a:pt x="6027" y="554"/>
                  </a:cubicBezTo>
                  <a:cubicBezTo>
                    <a:pt x="5405" y="186"/>
                    <a:pt x="4705" y="1"/>
                    <a:pt x="40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988" name="Google Shape;4125;p48">
            <a:extLst>
              <a:ext uri="{FF2B5EF4-FFF2-40B4-BE49-F238E27FC236}">
                <a16:creationId xmlns:a16="http://schemas.microsoft.com/office/drawing/2014/main" id="{41FD0393-E03E-90B7-2941-F2F541BDA988}"/>
              </a:ext>
            </a:extLst>
          </p:cNvPr>
          <p:cNvGrpSpPr/>
          <p:nvPr/>
        </p:nvGrpSpPr>
        <p:grpSpPr>
          <a:xfrm>
            <a:off x="369813" y="5462469"/>
            <a:ext cx="426323" cy="426279"/>
            <a:chOff x="893650" y="1428000"/>
            <a:chExt cx="483200" cy="483150"/>
          </a:xfrm>
          <a:solidFill>
            <a:srgbClr val="054B99"/>
          </a:solidFill>
        </p:grpSpPr>
        <p:sp>
          <p:nvSpPr>
            <p:cNvPr id="4989" name="Google Shape;4126;p48">
              <a:extLst>
                <a:ext uri="{FF2B5EF4-FFF2-40B4-BE49-F238E27FC236}">
                  <a16:creationId xmlns:a16="http://schemas.microsoft.com/office/drawing/2014/main" id="{9DAB3090-DECE-3620-C3BC-0AD12DFD8CB0}"/>
                </a:ext>
              </a:extLst>
            </p:cNvPr>
            <p:cNvSpPr/>
            <p:nvPr/>
          </p:nvSpPr>
          <p:spPr>
            <a:xfrm>
              <a:off x="893650" y="1428000"/>
              <a:ext cx="483200" cy="483150"/>
            </a:xfrm>
            <a:custGeom>
              <a:avLst/>
              <a:gdLst/>
              <a:ahLst/>
              <a:cxnLst/>
              <a:rect l="l" t="t" r="r" b="b"/>
              <a:pathLst>
                <a:path w="19328" h="19326" extrusionOk="0">
                  <a:moveTo>
                    <a:pt x="3436" y="6012"/>
                  </a:moveTo>
                  <a:lnTo>
                    <a:pt x="3436" y="8869"/>
                  </a:lnTo>
                  <a:lnTo>
                    <a:pt x="1516" y="7435"/>
                  </a:lnTo>
                  <a:lnTo>
                    <a:pt x="3436" y="6012"/>
                  </a:lnTo>
                  <a:close/>
                  <a:moveTo>
                    <a:pt x="15892" y="6012"/>
                  </a:moveTo>
                  <a:lnTo>
                    <a:pt x="17812" y="7438"/>
                  </a:lnTo>
                  <a:lnTo>
                    <a:pt x="15892" y="8869"/>
                  </a:lnTo>
                  <a:lnTo>
                    <a:pt x="15892" y="6012"/>
                  </a:lnTo>
                  <a:close/>
                  <a:moveTo>
                    <a:pt x="14759" y="1133"/>
                  </a:moveTo>
                  <a:lnTo>
                    <a:pt x="14759" y="9717"/>
                  </a:lnTo>
                  <a:lnTo>
                    <a:pt x="9665" y="13522"/>
                  </a:lnTo>
                  <a:lnTo>
                    <a:pt x="4569" y="9717"/>
                  </a:lnTo>
                  <a:lnTo>
                    <a:pt x="4569" y="1133"/>
                  </a:lnTo>
                  <a:close/>
                  <a:moveTo>
                    <a:pt x="18195" y="8564"/>
                  </a:moveTo>
                  <a:lnTo>
                    <a:pt x="18195" y="17625"/>
                  </a:lnTo>
                  <a:cubicBezTo>
                    <a:pt x="18195" y="17939"/>
                    <a:pt x="17942" y="18193"/>
                    <a:pt x="17628" y="18193"/>
                  </a:cubicBezTo>
                  <a:lnTo>
                    <a:pt x="1700" y="18193"/>
                  </a:lnTo>
                  <a:cubicBezTo>
                    <a:pt x="1386" y="18193"/>
                    <a:pt x="1136" y="17939"/>
                    <a:pt x="1136" y="17625"/>
                  </a:cubicBezTo>
                  <a:lnTo>
                    <a:pt x="1136" y="8564"/>
                  </a:lnTo>
                  <a:lnTo>
                    <a:pt x="9324" y="14681"/>
                  </a:lnTo>
                  <a:cubicBezTo>
                    <a:pt x="9425" y="14757"/>
                    <a:pt x="9545" y="14794"/>
                    <a:pt x="9664" y="14794"/>
                  </a:cubicBezTo>
                  <a:cubicBezTo>
                    <a:pt x="9783" y="14794"/>
                    <a:pt x="9903" y="14757"/>
                    <a:pt x="10004" y="14681"/>
                  </a:cubicBezTo>
                  <a:lnTo>
                    <a:pt x="18195" y="8564"/>
                  </a:lnTo>
                  <a:close/>
                  <a:moveTo>
                    <a:pt x="4004" y="1"/>
                  </a:moveTo>
                  <a:cubicBezTo>
                    <a:pt x="3690" y="1"/>
                    <a:pt x="3436" y="251"/>
                    <a:pt x="3436" y="565"/>
                  </a:cubicBezTo>
                  <a:lnTo>
                    <a:pt x="3436" y="4605"/>
                  </a:lnTo>
                  <a:lnTo>
                    <a:pt x="230" y="6982"/>
                  </a:lnTo>
                  <a:lnTo>
                    <a:pt x="221" y="6991"/>
                  </a:lnTo>
                  <a:cubicBezTo>
                    <a:pt x="212" y="6997"/>
                    <a:pt x="200" y="7006"/>
                    <a:pt x="190" y="7015"/>
                  </a:cubicBezTo>
                  <a:lnTo>
                    <a:pt x="175" y="7030"/>
                  </a:lnTo>
                  <a:cubicBezTo>
                    <a:pt x="163" y="7042"/>
                    <a:pt x="151" y="7051"/>
                    <a:pt x="142" y="7063"/>
                  </a:cubicBezTo>
                  <a:cubicBezTo>
                    <a:pt x="139" y="7069"/>
                    <a:pt x="136" y="7072"/>
                    <a:pt x="133" y="7075"/>
                  </a:cubicBezTo>
                  <a:cubicBezTo>
                    <a:pt x="121" y="7090"/>
                    <a:pt x="106" y="7105"/>
                    <a:pt x="94" y="7124"/>
                  </a:cubicBezTo>
                  <a:cubicBezTo>
                    <a:pt x="94" y="7127"/>
                    <a:pt x="91" y="7130"/>
                    <a:pt x="88" y="7133"/>
                  </a:cubicBezTo>
                  <a:cubicBezTo>
                    <a:pt x="82" y="7148"/>
                    <a:pt x="73" y="7163"/>
                    <a:pt x="64" y="7178"/>
                  </a:cubicBezTo>
                  <a:cubicBezTo>
                    <a:pt x="61" y="7181"/>
                    <a:pt x="58" y="7187"/>
                    <a:pt x="58" y="7193"/>
                  </a:cubicBezTo>
                  <a:cubicBezTo>
                    <a:pt x="52" y="7205"/>
                    <a:pt x="46" y="7220"/>
                    <a:pt x="39" y="7232"/>
                  </a:cubicBezTo>
                  <a:lnTo>
                    <a:pt x="33" y="7250"/>
                  </a:lnTo>
                  <a:cubicBezTo>
                    <a:pt x="27" y="7265"/>
                    <a:pt x="24" y="7278"/>
                    <a:pt x="18" y="7293"/>
                  </a:cubicBezTo>
                  <a:cubicBezTo>
                    <a:pt x="18" y="7299"/>
                    <a:pt x="15" y="7305"/>
                    <a:pt x="15" y="7311"/>
                  </a:cubicBezTo>
                  <a:cubicBezTo>
                    <a:pt x="12" y="7326"/>
                    <a:pt x="9" y="7341"/>
                    <a:pt x="6" y="7356"/>
                  </a:cubicBezTo>
                  <a:cubicBezTo>
                    <a:pt x="6" y="7362"/>
                    <a:pt x="6" y="7368"/>
                    <a:pt x="3" y="7374"/>
                  </a:cubicBezTo>
                  <a:cubicBezTo>
                    <a:pt x="3" y="7392"/>
                    <a:pt x="0" y="7410"/>
                    <a:pt x="0" y="7432"/>
                  </a:cubicBezTo>
                  <a:lnTo>
                    <a:pt x="0" y="7435"/>
                  </a:lnTo>
                  <a:lnTo>
                    <a:pt x="3" y="7435"/>
                  </a:lnTo>
                  <a:lnTo>
                    <a:pt x="3" y="17625"/>
                  </a:lnTo>
                  <a:cubicBezTo>
                    <a:pt x="3" y="18564"/>
                    <a:pt x="761" y="19325"/>
                    <a:pt x="1700" y="19325"/>
                  </a:cubicBezTo>
                  <a:lnTo>
                    <a:pt x="17628" y="19325"/>
                  </a:lnTo>
                  <a:cubicBezTo>
                    <a:pt x="18567" y="19325"/>
                    <a:pt x="19325" y="18564"/>
                    <a:pt x="19328" y="17625"/>
                  </a:cubicBezTo>
                  <a:lnTo>
                    <a:pt x="19328" y="7435"/>
                  </a:lnTo>
                  <a:lnTo>
                    <a:pt x="19328" y="7428"/>
                  </a:lnTo>
                  <a:cubicBezTo>
                    <a:pt x="19328" y="7410"/>
                    <a:pt x="19325" y="7389"/>
                    <a:pt x="19322" y="7371"/>
                  </a:cubicBezTo>
                  <a:cubicBezTo>
                    <a:pt x="19322" y="7365"/>
                    <a:pt x="19322" y="7359"/>
                    <a:pt x="19319" y="7353"/>
                  </a:cubicBezTo>
                  <a:cubicBezTo>
                    <a:pt x="19319" y="7338"/>
                    <a:pt x="19316" y="7323"/>
                    <a:pt x="19313" y="7308"/>
                  </a:cubicBezTo>
                  <a:cubicBezTo>
                    <a:pt x="19313" y="7302"/>
                    <a:pt x="19310" y="7296"/>
                    <a:pt x="19307" y="7290"/>
                  </a:cubicBezTo>
                  <a:cubicBezTo>
                    <a:pt x="19304" y="7278"/>
                    <a:pt x="19301" y="7262"/>
                    <a:pt x="19294" y="7247"/>
                  </a:cubicBezTo>
                  <a:lnTo>
                    <a:pt x="19288" y="7232"/>
                  </a:lnTo>
                  <a:cubicBezTo>
                    <a:pt x="19282" y="7217"/>
                    <a:pt x="19276" y="7205"/>
                    <a:pt x="19270" y="7190"/>
                  </a:cubicBezTo>
                  <a:cubicBezTo>
                    <a:pt x="19267" y="7184"/>
                    <a:pt x="19264" y="7181"/>
                    <a:pt x="19264" y="7175"/>
                  </a:cubicBezTo>
                  <a:cubicBezTo>
                    <a:pt x="19255" y="7160"/>
                    <a:pt x="19246" y="7145"/>
                    <a:pt x="19237" y="7133"/>
                  </a:cubicBezTo>
                  <a:cubicBezTo>
                    <a:pt x="19237" y="7130"/>
                    <a:pt x="19234" y="7124"/>
                    <a:pt x="19231" y="7120"/>
                  </a:cubicBezTo>
                  <a:cubicBezTo>
                    <a:pt x="19219" y="7105"/>
                    <a:pt x="19207" y="7087"/>
                    <a:pt x="19195" y="7072"/>
                  </a:cubicBezTo>
                  <a:cubicBezTo>
                    <a:pt x="19192" y="7069"/>
                    <a:pt x="19189" y="7066"/>
                    <a:pt x="19186" y="7063"/>
                  </a:cubicBezTo>
                  <a:cubicBezTo>
                    <a:pt x="19174" y="7051"/>
                    <a:pt x="19165" y="7039"/>
                    <a:pt x="19153" y="7027"/>
                  </a:cubicBezTo>
                  <a:lnTo>
                    <a:pt x="19137" y="7015"/>
                  </a:lnTo>
                  <a:cubicBezTo>
                    <a:pt x="19125" y="7006"/>
                    <a:pt x="19116" y="6997"/>
                    <a:pt x="19104" y="6988"/>
                  </a:cubicBezTo>
                  <a:lnTo>
                    <a:pt x="19095" y="6979"/>
                  </a:lnTo>
                  <a:lnTo>
                    <a:pt x="15892" y="4605"/>
                  </a:lnTo>
                  <a:lnTo>
                    <a:pt x="15892" y="565"/>
                  </a:lnTo>
                  <a:cubicBezTo>
                    <a:pt x="15892" y="251"/>
                    <a:pt x="15638" y="1"/>
                    <a:pt x="153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90" name="Google Shape;4127;p48">
              <a:extLst>
                <a:ext uri="{FF2B5EF4-FFF2-40B4-BE49-F238E27FC236}">
                  <a16:creationId xmlns:a16="http://schemas.microsoft.com/office/drawing/2014/main" id="{B2A5D91C-DF85-7BDC-3F3D-172B43FE7675}"/>
                </a:ext>
              </a:extLst>
            </p:cNvPr>
            <p:cNvSpPr/>
            <p:nvPr/>
          </p:nvSpPr>
          <p:spPr>
            <a:xfrm>
              <a:off x="1036150" y="1514825"/>
              <a:ext cx="198175" cy="28325"/>
            </a:xfrm>
            <a:custGeom>
              <a:avLst/>
              <a:gdLst/>
              <a:ahLst/>
              <a:cxnLst/>
              <a:rect l="l" t="t" r="r" b="b"/>
              <a:pathLst>
                <a:path w="7927" h="1133" extrusionOk="0">
                  <a:moveTo>
                    <a:pt x="569" y="0"/>
                  </a:moveTo>
                  <a:cubicBezTo>
                    <a:pt x="255" y="0"/>
                    <a:pt x="1" y="251"/>
                    <a:pt x="1" y="565"/>
                  </a:cubicBezTo>
                  <a:cubicBezTo>
                    <a:pt x="1" y="879"/>
                    <a:pt x="255" y="1132"/>
                    <a:pt x="569" y="1132"/>
                  </a:cubicBezTo>
                  <a:lnTo>
                    <a:pt x="7362" y="1132"/>
                  </a:lnTo>
                  <a:cubicBezTo>
                    <a:pt x="7673" y="1132"/>
                    <a:pt x="7927" y="879"/>
                    <a:pt x="7927" y="565"/>
                  </a:cubicBezTo>
                  <a:cubicBezTo>
                    <a:pt x="7927" y="251"/>
                    <a:pt x="7673" y="0"/>
                    <a:pt x="73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91" name="Google Shape;4128;p48">
              <a:extLst>
                <a:ext uri="{FF2B5EF4-FFF2-40B4-BE49-F238E27FC236}">
                  <a16:creationId xmlns:a16="http://schemas.microsoft.com/office/drawing/2014/main" id="{F986F923-255F-6E27-BB2D-870919655B47}"/>
                </a:ext>
              </a:extLst>
            </p:cNvPr>
            <p:cNvSpPr/>
            <p:nvPr/>
          </p:nvSpPr>
          <p:spPr>
            <a:xfrm>
              <a:off x="1036150" y="1571425"/>
              <a:ext cx="198175" cy="28325"/>
            </a:xfrm>
            <a:custGeom>
              <a:avLst/>
              <a:gdLst/>
              <a:ahLst/>
              <a:cxnLst/>
              <a:rect l="l" t="t" r="r" b="b"/>
              <a:pathLst>
                <a:path w="7927" h="1133" extrusionOk="0">
                  <a:moveTo>
                    <a:pt x="569" y="1"/>
                  </a:moveTo>
                  <a:cubicBezTo>
                    <a:pt x="255" y="1"/>
                    <a:pt x="1" y="251"/>
                    <a:pt x="1" y="565"/>
                  </a:cubicBezTo>
                  <a:cubicBezTo>
                    <a:pt x="1" y="879"/>
                    <a:pt x="255" y="1133"/>
                    <a:pt x="569" y="1133"/>
                  </a:cubicBezTo>
                  <a:lnTo>
                    <a:pt x="7362" y="1133"/>
                  </a:lnTo>
                  <a:cubicBezTo>
                    <a:pt x="7673" y="1133"/>
                    <a:pt x="7927" y="879"/>
                    <a:pt x="7927" y="565"/>
                  </a:cubicBezTo>
                  <a:cubicBezTo>
                    <a:pt x="7927" y="251"/>
                    <a:pt x="7673" y="1"/>
                    <a:pt x="73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92" name="Google Shape;4129;p48">
              <a:extLst>
                <a:ext uri="{FF2B5EF4-FFF2-40B4-BE49-F238E27FC236}">
                  <a16:creationId xmlns:a16="http://schemas.microsoft.com/office/drawing/2014/main" id="{E3086630-934A-101F-730B-1B8A101FC162}"/>
                </a:ext>
              </a:extLst>
            </p:cNvPr>
            <p:cNvSpPr/>
            <p:nvPr/>
          </p:nvSpPr>
          <p:spPr>
            <a:xfrm>
              <a:off x="1036150" y="1628050"/>
              <a:ext cx="113275" cy="28325"/>
            </a:xfrm>
            <a:custGeom>
              <a:avLst/>
              <a:gdLst/>
              <a:ahLst/>
              <a:cxnLst/>
              <a:rect l="l" t="t" r="r" b="b"/>
              <a:pathLst>
                <a:path w="4531" h="1133" extrusionOk="0">
                  <a:moveTo>
                    <a:pt x="569" y="0"/>
                  </a:moveTo>
                  <a:cubicBezTo>
                    <a:pt x="255" y="0"/>
                    <a:pt x="1" y="251"/>
                    <a:pt x="1" y="565"/>
                  </a:cubicBezTo>
                  <a:cubicBezTo>
                    <a:pt x="1" y="879"/>
                    <a:pt x="255" y="1132"/>
                    <a:pt x="569" y="1132"/>
                  </a:cubicBezTo>
                  <a:lnTo>
                    <a:pt x="3965" y="1132"/>
                  </a:lnTo>
                  <a:cubicBezTo>
                    <a:pt x="4276" y="1132"/>
                    <a:pt x="4530" y="879"/>
                    <a:pt x="4530" y="565"/>
                  </a:cubicBezTo>
                  <a:cubicBezTo>
                    <a:pt x="4530" y="251"/>
                    <a:pt x="4276" y="0"/>
                    <a:pt x="3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993" name="Google Shape;4130;p48">
            <a:extLst>
              <a:ext uri="{FF2B5EF4-FFF2-40B4-BE49-F238E27FC236}">
                <a16:creationId xmlns:a16="http://schemas.microsoft.com/office/drawing/2014/main" id="{F0F54E59-AE0C-7FA3-F7D7-4CA005A6B819}"/>
              </a:ext>
            </a:extLst>
          </p:cNvPr>
          <p:cNvSpPr/>
          <p:nvPr/>
        </p:nvSpPr>
        <p:spPr>
          <a:xfrm>
            <a:off x="893387" y="5538166"/>
            <a:ext cx="426257" cy="274745"/>
          </a:xfrm>
          <a:custGeom>
            <a:avLst/>
            <a:gdLst/>
            <a:ahLst/>
            <a:cxnLst/>
            <a:rect l="l" t="t" r="r" b="b"/>
            <a:pathLst>
              <a:path w="19325" h="12456" extrusionOk="0">
                <a:moveTo>
                  <a:pt x="17057" y="1133"/>
                </a:moveTo>
                <a:lnTo>
                  <a:pt x="9662" y="6652"/>
                </a:lnTo>
                <a:lnTo>
                  <a:pt x="2268" y="1133"/>
                </a:lnTo>
                <a:close/>
                <a:moveTo>
                  <a:pt x="18192" y="1697"/>
                </a:moveTo>
                <a:lnTo>
                  <a:pt x="18192" y="10756"/>
                </a:lnTo>
                <a:cubicBezTo>
                  <a:pt x="18192" y="11070"/>
                  <a:pt x="17939" y="11323"/>
                  <a:pt x="17628" y="11323"/>
                </a:cubicBezTo>
                <a:lnTo>
                  <a:pt x="1700" y="11323"/>
                </a:lnTo>
                <a:cubicBezTo>
                  <a:pt x="1386" y="11323"/>
                  <a:pt x="1132" y="11070"/>
                  <a:pt x="1132" y="10756"/>
                </a:cubicBezTo>
                <a:lnTo>
                  <a:pt x="1132" y="1697"/>
                </a:lnTo>
                <a:lnTo>
                  <a:pt x="9324" y="7812"/>
                </a:lnTo>
                <a:cubicBezTo>
                  <a:pt x="9424" y="7887"/>
                  <a:pt x="9543" y="7925"/>
                  <a:pt x="9663" y="7925"/>
                </a:cubicBezTo>
                <a:cubicBezTo>
                  <a:pt x="9782" y="7925"/>
                  <a:pt x="9902" y="7887"/>
                  <a:pt x="10004" y="7812"/>
                </a:cubicBezTo>
                <a:lnTo>
                  <a:pt x="18192" y="1697"/>
                </a:lnTo>
                <a:close/>
                <a:moveTo>
                  <a:pt x="1688" y="0"/>
                </a:moveTo>
                <a:cubicBezTo>
                  <a:pt x="1287" y="0"/>
                  <a:pt x="900" y="145"/>
                  <a:pt x="598" y="405"/>
                </a:cubicBezTo>
                <a:cubicBezTo>
                  <a:pt x="583" y="417"/>
                  <a:pt x="571" y="429"/>
                  <a:pt x="556" y="444"/>
                </a:cubicBezTo>
                <a:cubicBezTo>
                  <a:pt x="202" y="764"/>
                  <a:pt x="0" y="1220"/>
                  <a:pt x="0" y="1697"/>
                </a:cubicBezTo>
                <a:lnTo>
                  <a:pt x="0" y="10756"/>
                </a:lnTo>
                <a:cubicBezTo>
                  <a:pt x="0" y="11695"/>
                  <a:pt x="761" y="12453"/>
                  <a:pt x="1700" y="12456"/>
                </a:cubicBezTo>
                <a:lnTo>
                  <a:pt x="17628" y="12456"/>
                </a:lnTo>
                <a:cubicBezTo>
                  <a:pt x="18564" y="12453"/>
                  <a:pt x="19325" y="11695"/>
                  <a:pt x="19325" y="10756"/>
                </a:cubicBezTo>
                <a:lnTo>
                  <a:pt x="19325" y="1697"/>
                </a:lnTo>
                <a:cubicBezTo>
                  <a:pt x="19325" y="1220"/>
                  <a:pt x="19122" y="764"/>
                  <a:pt x="18769" y="441"/>
                </a:cubicBezTo>
                <a:cubicBezTo>
                  <a:pt x="18757" y="429"/>
                  <a:pt x="18742" y="417"/>
                  <a:pt x="18727" y="405"/>
                </a:cubicBezTo>
                <a:cubicBezTo>
                  <a:pt x="18422" y="145"/>
                  <a:pt x="18037" y="0"/>
                  <a:pt x="17640" y="0"/>
                </a:cubicBezTo>
                <a:cubicBezTo>
                  <a:pt x="17636" y="0"/>
                  <a:pt x="17632" y="0"/>
                  <a:pt x="17628" y="1"/>
                </a:cubicBezTo>
                <a:lnTo>
                  <a:pt x="1700" y="1"/>
                </a:lnTo>
                <a:cubicBezTo>
                  <a:pt x="1696" y="0"/>
                  <a:pt x="1692" y="0"/>
                  <a:pt x="1688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4994" name="Google Shape;4131;p48">
            <a:extLst>
              <a:ext uri="{FF2B5EF4-FFF2-40B4-BE49-F238E27FC236}">
                <a16:creationId xmlns:a16="http://schemas.microsoft.com/office/drawing/2014/main" id="{787524AF-148F-10BA-F1AE-565882A402AB}"/>
              </a:ext>
            </a:extLst>
          </p:cNvPr>
          <p:cNvSpPr/>
          <p:nvPr/>
        </p:nvSpPr>
        <p:spPr>
          <a:xfrm>
            <a:off x="1404136" y="5462436"/>
            <a:ext cx="443108" cy="426212"/>
          </a:xfrm>
          <a:custGeom>
            <a:avLst/>
            <a:gdLst/>
            <a:ahLst/>
            <a:cxnLst/>
            <a:rect l="l" t="t" r="r" b="b"/>
            <a:pathLst>
              <a:path w="20089" h="19323" extrusionOk="0">
                <a:moveTo>
                  <a:pt x="4477" y="1134"/>
                </a:moveTo>
                <a:cubicBezTo>
                  <a:pt x="4624" y="1134"/>
                  <a:pt x="4765" y="1194"/>
                  <a:pt x="4868" y="1300"/>
                </a:cubicBezTo>
                <a:lnTo>
                  <a:pt x="7268" y="3694"/>
                </a:lnTo>
                <a:cubicBezTo>
                  <a:pt x="7489" y="3915"/>
                  <a:pt x="7489" y="4271"/>
                  <a:pt x="7268" y="4494"/>
                </a:cubicBezTo>
                <a:lnTo>
                  <a:pt x="6870" y="4893"/>
                </a:lnTo>
                <a:lnTo>
                  <a:pt x="3669" y="1692"/>
                </a:lnTo>
                <a:lnTo>
                  <a:pt x="4068" y="1300"/>
                </a:lnTo>
                <a:cubicBezTo>
                  <a:pt x="4173" y="1191"/>
                  <a:pt x="4315" y="1134"/>
                  <a:pt x="4466" y="1134"/>
                </a:cubicBezTo>
                <a:cubicBezTo>
                  <a:pt x="4470" y="1134"/>
                  <a:pt x="4473" y="1134"/>
                  <a:pt x="4477" y="1134"/>
                </a:cubicBezTo>
                <a:close/>
                <a:moveTo>
                  <a:pt x="15822" y="12484"/>
                </a:moveTo>
                <a:cubicBezTo>
                  <a:pt x="15973" y="12484"/>
                  <a:pt x="16118" y="12544"/>
                  <a:pt x="16224" y="12650"/>
                </a:cubicBezTo>
                <a:lnTo>
                  <a:pt x="18624" y="15053"/>
                </a:lnTo>
                <a:cubicBezTo>
                  <a:pt x="18845" y="15274"/>
                  <a:pt x="18845" y="15633"/>
                  <a:pt x="18624" y="15854"/>
                </a:cubicBezTo>
                <a:lnTo>
                  <a:pt x="18226" y="16255"/>
                </a:lnTo>
                <a:lnTo>
                  <a:pt x="15022" y="13051"/>
                </a:lnTo>
                <a:lnTo>
                  <a:pt x="15421" y="12650"/>
                </a:lnTo>
                <a:cubicBezTo>
                  <a:pt x="15526" y="12544"/>
                  <a:pt x="15671" y="12484"/>
                  <a:pt x="15822" y="12484"/>
                </a:cubicBezTo>
                <a:close/>
                <a:moveTo>
                  <a:pt x="2881" y="2508"/>
                </a:moveTo>
                <a:lnTo>
                  <a:pt x="6073" y="5699"/>
                </a:lnTo>
                <a:cubicBezTo>
                  <a:pt x="5227" y="6656"/>
                  <a:pt x="5275" y="8103"/>
                  <a:pt x="6175" y="9005"/>
                </a:cubicBezTo>
                <a:lnTo>
                  <a:pt x="10910" y="13743"/>
                </a:lnTo>
                <a:cubicBezTo>
                  <a:pt x="11379" y="14214"/>
                  <a:pt x="11998" y="14451"/>
                  <a:pt x="12618" y="14451"/>
                </a:cubicBezTo>
                <a:cubicBezTo>
                  <a:pt x="13188" y="14451"/>
                  <a:pt x="13758" y="14252"/>
                  <a:pt x="14216" y="13849"/>
                </a:cubicBezTo>
                <a:lnTo>
                  <a:pt x="17408" y="17040"/>
                </a:lnTo>
                <a:cubicBezTo>
                  <a:pt x="16480" y="17810"/>
                  <a:pt x="15350" y="18190"/>
                  <a:pt x="14222" y="18190"/>
                </a:cubicBezTo>
                <a:cubicBezTo>
                  <a:pt x="12939" y="18190"/>
                  <a:pt x="11660" y="17697"/>
                  <a:pt x="10689" y="16726"/>
                </a:cubicBezTo>
                <a:lnTo>
                  <a:pt x="10692" y="16726"/>
                </a:lnTo>
                <a:lnTo>
                  <a:pt x="3192" y="9226"/>
                </a:lnTo>
                <a:cubicBezTo>
                  <a:pt x="1371" y="7402"/>
                  <a:pt x="1235" y="4491"/>
                  <a:pt x="2881" y="2508"/>
                </a:cubicBezTo>
                <a:close/>
                <a:moveTo>
                  <a:pt x="4468" y="1"/>
                </a:moveTo>
                <a:cubicBezTo>
                  <a:pt x="4034" y="1"/>
                  <a:pt x="3600" y="166"/>
                  <a:pt x="3267" y="497"/>
                </a:cubicBezTo>
                <a:lnTo>
                  <a:pt x="2473" y="1285"/>
                </a:lnTo>
                <a:lnTo>
                  <a:pt x="2464" y="1294"/>
                </a:lnTo>
                <a:lnTo>
                  <a:pt x="2458" y="1300"/>
                </a:lnTo>
                <a:lnTo>
                  <a:pt x="2392" y="1366"/>
                </a:lnTo>
                <a:cubicBezTo>
                  <a:pt x="0" y="3758"/>
                  <a:pt x="0" y="7635"/>
                  <a:pt x="2392" y="10026"/>
                </a:cubicBezTo>
                <a:lnTo>
                  <a:pt x="9889" y="17529"/>
                </a:lnTo>
                <a:cubicBezTo>
                  <a:pt x="11086" y="18725"/>
                  <a:pt x="12654" y="19323"/>
                  <a:pt x="14222" y="19323"/>
                </a:cubicBezTo>
                <a:cubicBezTo>
                  <a:pt x="15789" y="19323"/>
                  <a:pt x="17356" y="18725"/>
                  <a:pt x="18552" y="17529"/>
                </a:cubicBezTo>
                <a:lnTo>
                  <a:pt x="18624" y="17457"/>
                </a:lnTo>
                <a:lnTo>
                  <a:pt x="19425" y="16657"/>
                </a:lnTo>
                <a:cubicBezTo>
                  <a:pt x="20089" y="15992"/>
                  <a:pt x="20089" y="14917"/>
                  <a:pt x="19425" y="14253"/>
                </a:cubicBezTo>
                <a:lnTo>
                  <a:pt x="17024" y="11850"/>
                </a:lnTo>
                <a:cubicBezTo>
                  <a:pt x="16692" y="11518"/>
                  <a:pt x="16257" y="11352"/>
                  <a:pt x="15822" y="11352"/>
                </a:cubicBezTo>
                <a:cubicBezTo>
                  <a:pt x="15388" y="11352"/>
                  <a:pt x="14953" y="11518"/>
                  <a:pt x="14621" y="11850"/>
                </a:cubicBezTo>
                <a:lnTo>
                  <a:pt x="13820" y="12650"/>
                </a:lnTo>
                <a:lnTo>
                  <a:pt x="13531" y="12943"/>
                </a:lnTo>
                <a:cubicBezTo>
                  <a:pt x="13278" y="13193"/>
                  <a:pt x="12949" y="13319"/>
                  <a:pt x="12620" y="13319"/>
                </a:cubicBezTo>
                <a:cubicBezTo>
                  <a:pt x="12291" y="13319"/>
                  <a:pt x="11962" y="13193"/>
                  <a:pt x="11710" y="12943"/>
                </a:cubicBezTo>
                <a:lnTo>
                  <a:pt x="6978" y="8205"/>
                </a:lnTo>
                <a:cubicBezTo>
                  <a:pt x="6474" y="7704"/>
                  <a:pt x="6474" y="6889"/>
                  <a:pt x="6978" y="6385"/>
                </a:cubicBezTo>
                <a:lnTo>
                  <a:pt x="7268" y="6095"/>
                </a:lnTo>
                <a:lnTo>
                  <a:pt x="8068" y="5294"/>
                </a:lnTo>
                <a:cubicBezTo>
                  <a:pt x="8733" y="4630"/>
                  <a:pt x="8733" y="3555"/>
                  <a:pt x="8068" y="2891"/>
                </a:cubicBezTo>
                <a:lnTo>
                  <a:pt x="5668" y="497"/>
                </a:lnTo>
                <a:cubicBezTo>
                  <a:pt x="5336" y="166"/>
                  <a:pt x="4902" y="1"/>
                  <a:pt x="4468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4995" name="Google Shape;4132;p48">
            <a:extLst>
              <a:ext uri="{FF2B5EF4-FFF2-40B4-BE49-F238E27FC236}">
                <a16:creationId xmlns:a16="http://schemas.microsoft.com/office/drawing/2014/main" id="{8C29A831-3005-7FB4-4602-482164F24467}"/>
              </a:ext>
            </a:extLst>
          </p:cNvPr>
          <p:cNvGrpSpPr/>
          <p:nvPr/>
        </p:nvGrpSpPr>
        <p:grpSpPr>
          <a:xfrm>
            <a:off x="1940943" y="5488365"/>
            <a:ext cx="442117" cy="374489"/>
            <a:chOff x="2676100" y="1456375"/>
            <a:chExt cx="501100" cy="424450"/>
          </a:xfrm>
          <a:solidFill>
            <a:srgbClr val="054B99"/>
          </a:solidFill>
        </p:grpSpPr>
        <p:sp>
          <p:nvSpPr>
            <p:cNvPr id="4996" name="Google Shape;4133;p48">
              <a:extLst>
                <a:ext uri="{FF2B5EF4-FFF2-40B4-BE49-F238E27FC236}">
                  <a16:creationId xmlns:a16="http://schemas.microsoft.com/office/drawing/2014/main" id="{0D6ADB44-2707-160E-9612-87470CFCF9FC}"/>
                </a:ext>
              </a:extLst>
            </p:cNvPr>
            <p:cNvSpPr/>
            <p:nvPr/>
          </p:nvSpPr>
          <p:spPr>
            <a:xfrm>
              <a:off x="3079725" y="1534750"/>
              <a:ext cx="97475" cy="268275"/>
            </a:xfrm>
            <a:custGeom>
              <a:avLst/>
              <a:gdLst/>
              <a:ahLst/>
              <a:cxnLst/>
              <a:rect l="l" t="t" r="r" b="b"/>
              <a:pathLst>
                <a:path w="3899" h="10731" extrusionOk="0">
                  <a:moveTo>
                    <a:pt x="621" y="1"/>
                  </a:moveTo>
                  <a:cubicBezTo>
                    <a:pt x="476" y="1"/>
                    <a:pt x="331" y="56"/>
                    <a:pt x="221" y="166"/>
                  </a:cubicBezTo>
                  <a:cubicBezTo>
                    <a:pt x="0" y="387"/>
                    <a:pt x="0" y="746"/>
                    <a:pt x="221" y="966"/>
                  </a:cubicBezTo>
                  <a:cubicBezTo>
                    <a:pt x="2657" y="3397"/>
                    <a:pt x="2657" y="7340"/>
                    <a:pt x="221" y="9771"/>
                  </a:cubicBezTo>
                  <a:cubicBezTo>
                    <a:pt x="6" y="9992"/>
                    <a:pt x="9" y="10345"/>
                    <a:pt x="230" y="10565"/>
                  </a:cubicBezTo>
                  <a:cubicBezTo>
                    <a:pt x="340" y="10675"/>
                    <a:pt x="484" y="10730"/>
                    <a:pt x="629" y="10730"/>
                  </a:cubicBezTo>
                  <a:cubicBezTo>
                    <a:pt x="770" y="10730"/>
                    <a:pt x="912" y="10677"/>
                    <a:pt x="1021" y="10571"/>
                  </a:cubicBezTo>
                  <a:cubicBezTo>
                    <a:pt x="3898" y="7700"/>
                    <a:pt x="3898" y="3038"/>
                    <a:pt x="1021" y="166"/>
                  </a:cubicBezTo>
                  <a:cubicBezTo>
                    <a:pt x="911" y="56"/>
                    <a:pt x="766" y="1"/>
                    <a:pt x="6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97" name="Google Shape;4134;p48">
              <a:extLst>
                <a:ext uri="{FF2B5EF4-FFF2-40B4-BE49-F238E27FC236}">
                  <a16:creationId xmlns:a16="http://schemas.microsoft.com/office/drawing/2014/main" id="{8A5095E2-F808-1F22-FFA4-0F244D54DA39}"/>
                </a:ext>
              </a:extLst>
            </p:cNvPr>
            <p:cNvSpPr/>
            <p:nvPr/>
          </p:nvSpPr>
          <p:spPr>
            <a:xfrm>
              <a:off x="3039725" y="1574925"/>
              <a:ext cx="75350" cy="188250"/>
            </a:xfrm>
            <a:custGeom>
              <a:avLst/>
              <a:gdLst/>
              <a:ahLst/>
              <a:cxnLst/>
              <a:rect l="l" t="t" r="r" b="b"/>
              <a:pathLst>
                <a:path w="3014" h="7530" extrusionOk="0">
                  <a:moveTo>
                    <a:pt x="629" y="1"/>
                  </a:moveTo>
                  <a:cubicBezTo>
                    <a:pt x="484" y="1"/>
                    <a:pt x="339" y="56"/>
                    <a:pt x="230" y="166"/>
                  </a:cubicBezTo>
                  <a:cubicBezTo>
                    <a:pt x="12" y="383"/>
                    <a:pt x="9" y="736"/>
                    <a:pt x="224" y="960"/>
                  </a:cubicBezTo>
                  <a:cubicBezTo>
                    <a:pt x="1769" y="2506"/>
                    <a:pt x="1769" y="5018"/>
                    <a:pt x="224" y="6564"/>
                  </a:cubicBezTo>
                  <a:cubicBezTo>
                    <a:pt x="0" y="6784"/>
                    <a:pt x="0" y="7144"/>
                    <a:pt x="224" y="7364"/>
                  </a:cubicBezTo>
                  <a:cubicBezTo>
                    <a:pt x="334" y="7474"/>
                    <a:pt x="479" y="7529"/>
                    <a:pt x="624" y="7529"/>
                  </a:cubicBezTo>
                  <a:cubicBezTo>
                    <a:pt x="769" y="7529"/>
                    <a:pt x="913" y="7474"/>
                    <a:pt x="1024" y="7364"/>
                  </a:cubicBezTo>
                  <a:cubicBezTo>
                    <a:pt x="3013" y="5374"/>
                    <a:pt x="3013" y="2149"/>
                    <a:pt x="1024" y="160"/>
                  </a:cubicBezTo>
                  <a:cubicBezTo>
                    <a:pt x="913" y="53"/>
                    <a:pt x="771" y="1"/>
                    <a:pt x="6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98" name="Google Shape;4135;p48">
              <a:extLst>
                <a:ext uri="{FF2B5EF4-FFF2-40B4-BE49-F238E27FC236}">
                  <a16:creationId xmlns:a16="http://schemas.microsoft.com/office/drawing/2014/main" id="{ECB5B709-B389-E3E5-E486-E066D335282F}"/>
                </a:ext>
              </a:extLst>
            </p:cNvPr>
            <p:cNvSpPr/>
            <p:nvPr/>
          </p:nvSpPr>
          <p:spPr>
            <a:xfrm>
              <a:off x="2676100" y="1456375"/>
              <a:ext cx="340700" cy="424450"/>
            </a:xfrm>
            <a:custGeom>
              <a:avLst/>
              <a:gdLst/>
              <a:ahLst/>
              <a:cxnLst/>
              <a:rect l="l" t="t" r="r" b="b"/>
              <a:pathLst>
                <a:path w="13628" h="16978" extrusionOk="0">
                  <a:moveTo>
                    <a:pt x="2265" y="6792"/>
                  </a:moveTo>
                  <a:lnTo>
                    <a:pt x="2265" y="10189"/>
                  </a:lnTo>
                  <a:lnTo>
                    <a:pt x="1700" y="10189"/>
                  </a:lnTo>
                  <a:cubicBezTo>
                    <a:pt x="1386" y="10189"/>
                    <a:pt x="1133" y="9935"/>
                    <a:pt x="1133" y="9621"/>
                  </a:cubicBezTo>
                  <a:lnTo>
                    <a:pt x="1133" y="7356"/>
                  </a:lnTo>
                  <a:cubicBezTo>
                    <a:pt x="1133" y="7042"/>
                    <a:pt x="1386" y="6792"/>
                    <a:pt x="1700" y="6792"/>
                  </a:cubicBezTo>
                  <a:close/>
                  <a:moveTo>
                    <a:pt x="5701" y="5659"/>
                  </a:moveTo>
                  <a:lnTo>
                    <a:pt x="5701" y="11321"/>
                  </a:lnTo>
                  <a:lnTo>
                    <a:pt x="3965" y="11321"/>
                  </a:lnTo>
                  <a:cubicBezTo>
                    <a:pt x="3651" y="11321"/>
                    <a:pt x="3397" y="11067"/>
                    <a:pt x="3397" y="10753"/>
                  </a:cubicBezTo>
                  <a:lnTo>
                    <a:pt x="3397" y="6224"/>
                  </a:lnTo>
                  <a:cubicBezTo>
                    <a:pt x="3397" y="5910"/>
                    <a:pt x="3651" y="5659"/>
                    <a:pt x="3965" y="5659"/>
                  </a:cubicBezTo>
                  <a:close/>
                  <a:moveTo>
                    <a:pt x="10230" y="2827"/>
                  </a:moveTo>
                  <a:lnTo>
                    <a:pt x="10230" y="14150"/>
                  </a:lnTo>
                  <a:lnTo>
                    <a:pt x="6833" y="11602"/>
                  </a:lnTo>
                  <a:lnTo>
                    <a:pt x="6833" y="5376"/>
                  </a:lnTo>
                  <a:lnTo>
                    <a:pt x="10230" y="2827"/>
                  </a:lnTo>
                  <a:close/>
                  <a:moveTo>
                    <a:pt x="11927" y="1130"/>
                  </a:moveTo>
                  <a:cubicBezTo>
                    <a:pt x="12241" y="1130"/>
                    <a:pt x="12495" y="1381"/>
                    <a:pt x="12495" y="1695"/>
                  </a:cubicBezTo>
                  <a:lnTo>
                    <a:pt x="12495" y="15282"/>
                  </a:lnTo>
                  <a:cubicBezTo>
                    <a:pt x="12495" y="15596"/>
                    <a:pt x="12241" y="15847"/>
                    <a:pt x="11927" y="15847"/>
                  </a:cubicBezTo>
                  <a:cubicBezTo>
                    <a:pt x="11613" y="15847"/>
                    <a:pt x="11363" y="15596"/>
                    <a:pt x="11363" y="15282"/>
                  </a:cubicBezTo>
                  <a:lnTo>
                    <a:pt x="11363" y="1695"/>
                  </a:lnTo>
                  <a:cubicBezTo>
                    <a:pt x="11363" y="1381"/>
                    <a:pt x="11613" y="1130"/>
                    <a:pt x="11927" y="1130"/>
                  </a:cubicBezTo>
                  <a:close/>
                  <a:moveTo>
                    <a:pt x="11925" y="0"/>
                  </a:moveTo>
                  <a:cubicBezTo>
                    <a:pt x="11115" y="0"/>
                    <a:pt x="10405" y="580"/>
                    <a:pt x="10257" y="1393"/>
                  </a:cubicBezTo>
                  <a:lnTo>
                    <a:pt x="6079" y="4527"/>
                  </a:lnTo>
                  <a:lnTo>
                    <a:pt x="3965" y="4527"/>
                  </a:lnTo>
                  <a:cubicBezTo>
                    <a:pt x="3243" y="4527"/>
                    <a:pt x="2603" y="4980"/>
                    <a:pt x="2362" y="5659"/>
                  </a:cubicBezTo>
                  <a:lnTo>
                    <a:pt x="1700" y="5659"/>
                  </a:lnTo>
                  <a:cubicBezTo>
                    <a:pt x="761" y="5659"/>
                    <a:pt x="0" y="6417"/>
                    <a:pt x="0" y="7356"/>
                  </a:cubicBezTo>
                  <a:lnTo>
                    <a:pt x="0" y="9621"/>
                  </a:lnTo>
                  <a:cubicBezTo>
                    <a:pt x="0" y="10560"/>
                    <a:pt x="761" y="11318"/>
                    <a:pt x="1700" y="11321"/>
                  </a:cubicBezTo>
                  <a:lnTo>
                    <a:pt x="2362" y="11321"/>
                  </a:lnTo>
                  <a:cubicBezTo>
                    <a:pt x="2603" y="11997"/>
                    <a:pt x="3243" y="12450"/>
                    <a:pt x="3965" y="12453"/>
                  </a:cubicBezTo>
                  <a:lnTo>
                    <a:pt x="6079" y="12453"/>
                  </a:lnTo>
                  <a:lnTo>
                    <a:pt x="10257" y="15584"/>
                  </a:lnTo>
                  <a:cubicBezTo>
                    <a:pt x="10405" y="16397"/>
                    <a:pt x="11115" y="16977"/>
                    <a:pt x="11925" y="16977"/>
                  </a:cubicBezTo>
                  <a:cubicBezTo>
                    <a:pt x="11976" y="16977"/>
                    <a:pt x="12027" y="16975"/>
                    <a:pt x="12078" y="16970"/>
                  </a:cubicBezTo>
                  <a:cubicBezTo>
                    <a:pt x="12954" y="16892"/>
                    <a:pt x="13624" y="16161"/>
                    <a:pt x="13627" y="15282"/>
                  </a:cubicBezTo>
                  <a:lnTo>
                    <a:pt x="13627" y="1695"/>
                  </a:lnTo>
                  <a:cubicBezTo>
                    <a:pt x="13624" y="816"/>
                    <a:pt x="12954" y="85"/>
                    <a:pt x="12078" y="7"/>
                  </a:cubicBezTo>
                  <a:cubicBezTo>
                    <a:pt x="12027" y="2"/>
                    <a:pt x="11976" y="0"/>
                    <a:pt x="119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999" name="Google Shape;4136;p48">
            <a:extLst>
              <a:ext uri="{FF2B5EF4-FFF2-40B4-BE49-F238E27FC236}">
                <a16:creationId xmlns:a16="http://schemas.microsoft.com/office/drawing/2014/main" id="{0CDD306E-1049-1FE4-988E-AB93C654D373}"/>
              </a:ext>
            </a:extLst>
          </p:cNvPr>
          <p:cNvGrpSpPr/>
          <p:nvPr/>
        </p:nvGrpSpPr>
        <p:grpSpPr>
          <a:xfrm>
            <a:off x="2471654" y="5462480"/>
            <a:ext cx="426323" cy="426257"/>
            <a:chOff x="3270475" y="1427025"/>
            <a:chExt cx="483200" cy="483125"/>
          </a:xfrm>
          <a:solidFill>
            <a:srgbClr val="054B99"/>
          </a:solidFill>
        </p:grpSpPr>
        <p:sp>
          <p:nvSpPr>
            <p:cNvPr id="5000" name="Google Shape;4137;p48">
              <a:extLst>
                <a:ext uri="{FF2B5EF4-FFF2-40B4-BE49-F238E27FC236}">
                  <a16:creationId xmlns:a16="http://schemas.microsoft.com/office/drawing/2014/main" id="{5BB44C7F-7A3E-FF31-9CBD-C0BAEA45F31A}"/>
                </a:ext>
              </a:extLst>
            </p:cNvPr>
            <p:cNvSpPr/>
            <p:nvPr/>
          </p:nvSpPr>
          <p:spPr>
            <a:xfrm>
              <a:off x="3270475" y="1427025"/>
              <a:ext cx="483200" cy="483125"/>
            </a:xfrm>
            <a:custGeom>
              <a:avLst/>
              <a:gdLst/>
              <a:ahLst/>
              <a:cxnLst/>
              <a:rect l="l" t="t" r="r" b="b"/>
              <a:pathLst>
                <a:path w="19328" h="19325" extrusionOk="0">
                  <a:moveTo>
                    <a:pt x="9630" y="1133"/>
                  </a:moveTo>
                  <a:cubicBezTo>
                    <a:pt x="14352" y="1133"/>
                    <a:pt x="18196" y="4943"/>
                    <a:pt x="18196" y="9626"/>
                  </a:cubicBezTo>
                  <a:cubicBezTo>
                    <a:pt x="18196" y="14349"/>
                    <a:pt x="14352" y="18193"/>
                    <a:pt x="9630" y="18193"/>
                  </a:cubicBezTo>
                  <a:cubicBezTo>
                    <a:pt x="4946" y="18193"/>
                    <a:pt x="1136" y="14349"/>
                    <a:pt x="1136" y="9626"/>
                  </a:cubicBezTo>
                  <a:cubicBezTo>
                    <a:pt x="1136" y="4943"/>
                    <a:pt x="4946" y="1133"/>
                    <a:pt x="9630" y="1133"/>
                  </a:cubicBezTo>
                  <a:close/>
                  <a:moveTo>
                    <a:pt x="9641" y="0"/>
                  </a:moveTo>
                  <a:cubicBezTo>
                    <a:pt x="9637" y="0"/>
                    <a:pt x="9633" y="0"/>
                    <a:pt x="9630" y="0"/>
                  </a:cubicBezTo>
                  <a:cubicBezTo>
                    <a:pt x="4312" y="0"/>
                    <a:pt x="4" y="4309"/>
                    <a:pt x="4" y="9626"/>
                  </a:cubicBezTo>
                  <a:cubicBezTo>
                    <a:pt x="1" y="12187"/>
                    <a:pt x="1012" y="14648"/>
                    <a:pt x="2821" y="16465"/>
                  </a:cubicBezTo>
                  <a:cubicBezTo>
                    <a:pt x="4644" y="18310"/>
                    <a:pt x="7063" y="19325"/>
                    <a:pt x="9630" y="19325"/>
                  </a:cubicBezTo>
                  <a:cubicBezTo>
                    <a:pt x="10922" y="19325"/>
                    <a:pt x="12199" y="19065"/>
                    <a:pt x="13389" y="18555"/>
                  </a:cubicBezTo>
                  <a:cubicBezTo>
                    <a:pt x="15711" y="17558"/>
                    <a:pt x="17562" y="15708"/>
                    <a:pt x="18558" y="13386"/>
                  </a:cubicBezTo>
                  <a:cubicBezTo>
                    <a:pt x="19068" y="12196"/>
                    <a:pt x="19328" y="10919"/>
                    <a:pt x="19328" y="9626"/>
                  </a:cubicBezTo>
                  <a:cubicBezTo>
                    <a:pt x="19328" y="7060"/>
                    <a:pt x="18313" y="4641"/>
                    <a:pt x="16469" y="2818"/>
                  </a:cubicBezTo>
                  <a:cubicBezTo>
                    <a:pt x="14654" y="1012"/>
                    <a:pt x="12197" y="0"/>
                    <a:pt x="96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01" name="Google Shape;4138;p48">
              <a:extLst>
                <a:ext uri="{FF2B5EF4-FFF2-40B4-BE49-F238E27FC236}">
                  <a16:creationId xmlns:a16="http://schemas.microsoft.com/office/drawing/2014/main" id="{C6DCEAEC-F27A-9A14-4B1D-B1A64808F289}"/>
                </a:ext>
              </a:extLst>
            </p:cNvPr>
            <p:cNvSpPr/>
            <p:nvPr/>
          </p:nvSpPr>
          <p:spPr>
            <a:xfrm>
              <a:off x="3497550" y="1596875"/>
              <a:ext cx="87650" cy="141525"/>
            </a:xfrm>
            <a:custGeom>
              <a:avLst/>
              <a:gdLst/>
              <a:ahLst/>
              <a:cxnLst/>
              <a:rect l="l" t="t" r="r" b="b"/>
              <a:pathLst>
                <a:path w="3506" h="5661" extrusionOk="0">
                  <a:moveTo>
                    <a:pt x="2885" y="1"/>
                  </a:moveTo>
                  <a:cubicBezTo>
                    <a:pt x="2740" y="1"/>
                    <a:pt x="2595" y="56"/>
                    <a:pt x="2485" y="166"/>
                  </a:cubicBezTo>
                  <a:lnTo>
                    <a:pt x="220" y="2431"/>
                  </a:lnTo>
                  <a:cubicBezTo>
                    <a:pt x="0" y="2651"/>
                    <a:pt x="0" y="3011"/>
                    <a:pt x="220" y="3231"/>
                  </a:cubicBezTo>
                  <a:lnTo>
                    <a:pt x="2485" y="5496"/>
                  </a:lnTo>
                  <a:cubicBezTo>
                    <a:pt x="2595" y="5606"/>
                    <a:pt x="2740" y="5661"/>
                    <a:pt x="2885" y="5661"/>
                  </a:cubicBezTo>
                  <a:cubicBezTo>
                    <a:pt x="3030" y="5661"/>
                    <a:pt x="3175" y="5606"/>
                    <a:pt x="3285" y="5496"/>
                  </a:cubicBezTo>
                  <a:cubicBezTo>
                    <a:pt x="3506" y="5275"/>
                    <a:pt x="3506" y="4916"/>
                    <a:pt x="3285" y="4695"/>
                  </a:cubicBezTo>
                  <a:lnTo>
                    <a:pt x="1422" y="2832"/>
                  </a:lnTo>
                  <a:lnTo>
                    <a:pt x="3285" y="966"/>
                  </a:lnTo>
                  <a:cubicBezTo>
                    <a:pt x="3506" y="746"/>
                    <a:pt x="3506" y="387"/>
                    <a:pt x="3285" y="166"/>
                  </a:cubicBezTo>
                  <a:cubicBezTo>
                    <a:pt x="3175" y="56"/>
                    <a:pt x="3030" y="1"/>
                    <a:pt x="28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02" name="Google Shape;4139;p48">
              <a:extLst>
                <a:ext uri="{FF2B5EF4-FFF2-40B4-BE49-F238E27FC236}">
                  <a16:creationId xmlns:a16="http://schemas.microsoft.com/office/drawing/2014/main" id="{A6D3803B-9ECA-41D6-8055-ACD52556A1EF}"/>
                </a:ext>
              </a:extLst>
            </p:cNvPr>
            <p:cNvSpPr/>
            <p:nvPr/>
          </p:nvSpPr>
          <p:spPr>
            <a:xfrm>
              <a:off x="3327100" y="1483625"/>
              <a:ext cx="369975" cy="369925"/>
            </a:xfrm>
            <a:custGeom>
              <a:avLst/>
              <a:gdLst/>
              <a:ahLst/>
              <a:cxnLst/>
              <a:rect l="l" t="t" r="r" b="b"/>
              <a:pathLst>
                <a:path w="14799" h="14797" extrusionOk="0">
                  <a:moveTo>
                    <a:pt x="7929" y="1157"/>
                  </a:moveTo>
                  <a:cubicBezTo>
                    <a:pt x="9206" y="1272"/>
                    <a:pt x="10420" y="1770"/>
                    <a:pt x="11411" y="2589"/>
                  </a:cubicBezTo>
                  <a:lnTo>
                    <a:pt x="11042" y="2957"/>
                  </a:lnTo>
                  <a:cubicBezTo>
                    <a:pt x="10828" y="3180"/>
                    <a:pt x="10831" y="3534"/>
                    <a:pt x="11048" y="3751"/>
                  </a:cubicBezTo>
                  <a:cubicBezTo>
                    <a:pt x="11158" y="3861"/>
                    <a:pt x="11303" y="3916"/>
                    <a:pt x="11448" y="3916"/>
                  </a:cubicBezTo>
                  <a:cubicBezTo>
                    <a:pt x="11590" y="3916"/>
                    <a:pt x="11732" y="3863"/>
                    <a:pt x="11842" y="3757"/>
                  </a:cubicBezTo>
                  <a:lnTo>
                    <a:pt x="12214" y="3389"/>
                  </a:lnTo>
                  <a:cubicBezTo>
                    <a:pt x="13026" y="4349"/>
                    <a:pt x="13524" y="5539"/>
                    <a:pt x="13639" y="6795"/>
                  </a:cubicBezTo>
                  <a:lnTo>
                    <a:pt x="13101" y="6795"/>
                  </a:lnTo>
                  <a:cubicBezTo>
                    <a:pt x="12787" y="6795"/>
                    <a:pt x="12534" y="7048"/>
                    <a:pt x="12534" y="7362"/>
                  </a:cubicBezTo>
                  <a:cubicBezTo>
                    <a:pt x="12534" y="7673"/>
                    <a:pt x="12787" y="7927"/>
                    <a:pt x="13101" y="7927"/>
                  </a:cubicBezTo>
                  <a:lnTo>
                    <a:pt x="13639" y="7927"/>
                  </a:lnTo>
                  <a:cubicBezTo>
                    <a:pt x="13515" y="9198"/>
                    <a:pt x="13005" y="10400"/>
                    <a:pt x="12178" y="11375"/>
                  </a:cubicBezTo>
                  <a:lnTo>
                    <a:pt x="11842" y="11040"/>
                  </a:lnTo>
                  <a:cubicBezTo>
                    <a:pt x="11732" y="10934"/>
                    <a:pt x="11590" y="10881"/>
                    <a:pt x="11448" y="10881"/>
                  </a:cubicBezTo>
                  <a:cubicBezTo>
                    <a:pt x="11303" y="10881"/>
                    <a:pt x="11158" y="10936"/>
                    <a:pt x="11048" y="11046"/>
                  </a:cubicBezTo>
                  <a:cubicBezTo>
                    <a:pt x="10831" y="11264"/>
                    <a:pt x="10828" y="11617"/>
                    <a:pt x="11042" y="11840"/>
                  </a:cubicBezTo>
                  <a:lnTo>
                    <a:pt x="11377" y="12175"/>
                  </a:lnTo>
                  <a:cubicBezTo>
                    <a:pt x="10402" y="13003"/>
                    <a:pt x="9200" y="13513"/>
                    <a:pt x="7929" y="13637"/>
                  </a:cubicBezTo>
                  <a:lnTo>
                    <a:pt x="7929" y="13099"/>
                  </a:lnTo>
                  <a:cubicBezTo>
                    <a:pt x="7929" y="12785"/>
                    <a:pt x="7676" y="12532"/>
                    <a:pt x="7365" y="12532"/>
                  </a:cubicBezTo>
                  <a:cubicBezTo>
                    <a:pt x="7051" y="12532"/>
                    <a:pt x="6797" y="12785"/>
                    <a:pt x="6797" y="13099"/>
                  </a:cubicBezTo>
                  <a:lnTo>
                    <a:pt x="6797" y="13637"/>
                  </a:lnTo>
                  <a:cubicBezTo>
                    <a:pt x="5541" y="13522"/>
                    <a:pt x="4351" y="13024"/>
                    <a:pt x="3391" y="12212"/>
                  </a:cubicBezTo>
                  <a:lnTo>
                    <a:pt x="3759" y="11840"/>
                  </a:lnTo>
                  <a:cubicBezTo>
                    <a:pt x="3974" y="11617"/>
                    <a:pt x="3971" y="11264"/>
                    <a:pt x="3753" y="11046"/>
                  </a:cubicBezTo>
                  <a:cubicBezTo>
                    <a:pt x="3643" y="10936"/>
                    <a:pt x="3499" y="10881"/>
                    <a:pt x="3354" y="10881"/>
                  </a:cubicBezTo>
                  <a:cubicBezTo>
                    <a:pt x="3212" y="10881"/>
                    <a:pt x="3070" y="10934"/>
                    <a:pt x="2959" y="11040"/>
                  </a:cubicBezTo>
                  <a:lnTo>
                    <a:pt x="2591" y="11408"/>
                  </a:lnTo>
                  <a:cubicBezTo>
                    <a:pt x="1773" y="10418"/>
                    <a:pt x="1274" y="9204"/>
                    <a:pt x="1160" y="7927"/>
                  </a:cubicBezTo>
                  <a:lnTo>
                    <a:pt x="1703" y="7927"/>
                  </a:lnTo>
                  <a:cubicBezTo>
                    <a:pt x="2014" y="7927"/>
                    <a:pt x="2268" y="7673"/>
                    <a:pt x="2268" y="7362"/>
                  </a:cubicBezTo>
                  <a:cubicBezTo>
                    <a:pt x="2268" y="7048"/>
                    <a:pt x="2014" y="6795"/>
                    <a:pt x="1703" y="6795"/>
                  </a:cubicBezTo>
                  <a:lnTo>
                    <a:pt x="1163" y="6795"/>
                  </a:lnTo>
                  <a:cubicBezTo>
                    <a:pt x="1274" y="5539"/>
                    <a:pt x="1770" y="4346"/>
                    <a:pt x="2579" y="3377"/>
                  </a:cubicBezTo>
                  <a:lnTo>
                    <a:pt x="2959" y="3757"/>
                  </a:lnTo>
                  <a:cubicBezTo>
                    <a:pt x="3070" y="3863"/>
                    <a:pt x="3212" y="3916"/>
                    <a:pt x="3354" y="3916"/>
                  </a:cubicBezTo>
                  <a:cubicBezTo>
                    <a:pt x="3499" y="3916"/>
                    <a:pt x="3643" y="3861"/>
                    <a:pt x="3753" y="3751"/>
                  </a:cubicBezTo>
                  <a:cubicBezTo>
                    <a:pt x="3971" y="3534"/>
                    <a:pt x="3974" y="3180"/>
                    <a:pt x="3759" y="2957"/>
                  </a:cubicBezTo>
                  <a:lnTo>
                    <a:pt x="3379" y="2577"/>
                  </a:lnTo>
                  <a:cubicBezTo>
                    <a:pt x="4348" y="1767"/>
                    <a:pt x="5541" y="1272"/>
                    <a:pt x="6797" y="1160"/>
                  </a:cubicBezTo>
                  <a:lnTo>
                    <a:pt x="6797" y="1701"/>
                  </a:lnTo>
                  <a:cubicBezTo>
                    <a:pt x="6797" y="2012"/>
                    <a:pt x="7051" y="2266"/>
                    <a:pt x="7365" y="2266"/>
                  </a:cubicBezTo>
                  <a:cubicBezTo>
                    <a:pt x="7676" y="2266"/>
                    <a:pt x="7929" y="2012"/>
                    <a:pt x="7929" y="1701"/>
                  </a:cubicBezTo>
                  <a:lnTo>
                    <a:pt x="7929" y="1157"/>
                  </a:lnTo>
                  <a:close/>
                  <a:moveTo>
                    <a:pt x="7376" y="1"/>
                  </a:moveTo>
                  <a:cubicBezTo>
                    <a:pt x="7372" y="1"/>
                    <a:pt x="7368" y="1"/>
                    <a:pt x="7365" y="1"/>
                  </a:cubicBezTo>
                  <a:cubicBezTo>
                    <a:pt x="5435" y="1"/>
                    <a:pt x="3581" y="759"/>
                    <a:pt x="2210" y="2115"/>
                  </a:cubicBezTo>
                  <a:cubicBezTo>
                    <a:pt x="2174" y="2142"/>
                    <a:pt x="2141" y="2172"/>
                    <a:pt x="2114" y="2208"/>
                  </a:cubicBezTo>
                  <a:cubicBezTo>
                    <a:pt x="761" y="3582"/>
                    <a:pt x="3" y="5433"/>
                    <a:pt x="3" y="7362"/>
                  </a:cubicBezTo>
                  <a:cubicBezTo>
                    <a:pt x="0" y="9322"/>
                    <a:pt x="776" y="11206"/>
                    <a:pt x="2159" y="12598"/>
                  </a:cubicBezTo>
                  <a:lnTo>
                    <a:pt x="2177" y="12616"/>
                  </a:lnTo>
                  <a:lnTo>
                    <a:pt x="2180" y="12619"/>
                  </a:lnTo>
                  <a:lnTo>
                    <a:pt x="2186" y="12625"/>
                  </a:lnTo>
                  <a:cubicBezTo>
                    <a:pt x="3578" y="14023"/>
                    <a:pt x="5414" y="14796"/>
                    <a:pt x="7365" y="14796"/>
                  </a:cubicBezTo>
                  <a:cubicBezTo>
                    <a:pt x="9327" y="14796"/>
                    <a:pt x="11187" y="14017"/>
                    <a:pt x="12603" y="12601"/>
                  </a:cubicBezTo>
                  <a:cubicBezTo>
                    <a:pt x="14019" y="11185"/>
                    <a:pt x="14798" y="9325"/>
                    <a:pt x="14798" y="7362"/>
                  </a:cubicBezTo>
                  <a:cubicBezTo>
                    <a:pt x="14798" y="5415"/>
                    <a:pt x="14028" y="3576"/>
                    <a:pt x="12627" y="2184"/>
                  </a:cubicBezTo>
                  <a:lnTo>
                    <a:pt x="12621" y="2178"/>
                  </a:lnTo>
                  <a:cubicBezTo>
                    <a:pt x="12621" y="2175"/>
                    <a:pt x="12618" y="2175"/>
                    <a:pt x="12618" y="2175"/>
                  </a:cubicBezTo>
                  <a:lnTo>
                    <a:pt x="12600" y="2157"/>
                  </a:lnTo>
                  <a:cubicBezTo>
                    <a:pt x="11211" y="777"/>
                    <a:pt x="9331" y="1"/>
                    <a:pt x="73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003" name="Google Shape;4140;p48">
            <a:extLst>
              <a:ext uri="{FF2B5EF4-FFF2-40B4-BE49-F238E27FC236}">
                <a16:creationId xmlns:a16="http://schemas.microsoft.com/office/drawing/2014/main" id="{5CC59B12-6341-8608-8481-151650CFE646}"/>
              </a:ext>
            </a:extLst>
          </p:cNvPr>
          <p:cNvGrpSpPr/>
          <p:nvPr/>
        </p:nvGrpSpPr>
        <p:grpSpPr>
          <a:xfrm>
            <a:off x="2986558" y="5462447"/>
            <a:ext cx="430471" cy="426323"/>
            <a:chOff x="3860250" y="1427025"/>
            <a:chExt cx="487900" cy="483200"/>
          </a:xfrm>
          <a:solidFill>
            <a:srgbClr val="054B99"/>
          </a:solidFill>
        </p:grpSpPr>
        <p:sp>
          <p:nvSpPr>
            <p:cNvPr id="5004" name="Google Shape;4141;p48">
              <a:extLst>
                <a:ext uri="{FF2B5EF4-FFF2-40B4-BE49-F238E27FC236}">
                  <a16:creationId xmlns:a16="http://schemas.microsoft.com/office/drawing/2014/main" id="{464869B1-A5EA-6A2B-42E3-32901EF83544}"/>
                </a:ext>
              </a:extLst>
            </p:cNvPr>
            <p:cNvSpPr/>
            <p:nvPr/>
          </p:nvSpPr>
          <p:spPr>
            <a:xfrm>
              <a:off x="3875800" y="1427025"/>
              <a:ext cx="472350" cy="468650"/>
            </a:xfrm>
            <a:custGeom>
              <a:avLst/>
              <a:gdLst/>
              <a:ahLst/>
              <a:cxnLst/>
              <a:rect l="l" t="t" r="r" b="b"/>
              <a:pathLst>
                <a:path w="18894" h="18746" extrusionOk="0">
                  <a:moveTo>
                    <a:pt x="15874" y="1821"/>
                  </a:moveTo>
                  <a:lnTo>
                    <a:pt x="6498" y="9403"/>
                  </a:lnTo>
                  <a:lnTo>
                    <a:pt x="1918" y="5629"/>
                  </a:lnTo>
                  <a:lnTo>
                    <a:pt x="15874" y="1821"/>
                  </a:lnTo>
                  <a:close/>
                  <a:moveTo>
                    <a:pt x="14524" y="4370"/>
                  </a:moveTo>
                  <a:lnTo>
                    <a:pt x="8425" y="11912"/>
                  </a:lnTo>
                  <a:lnTo>
                    <a:pt x="6257" y="12634"/>
                  </a:lnTo>
                  <a:lnTo>
                    <a:pt x="6981" y="10469"/>
                  </a:lnTo>
                  <a:lnTo>
                    <a:pt x="14524" y="4370"/>
                  </a:lnTo>
                  <a:close/>
                  <a:moveTo>
                    <a:pt x="17072" y="3020"/>
                  </a:moveTo>
                  <a:lnTo>
                    <a:pt x="13265" y="16976"/>
                  </a:lnTo>
                  <a:lnTo>
                    <a:pt x="9491" y="12392"/>
                  </a:lnTo>
                  <a:lnTo>
                    <a:pt x="17072" y="3020"/>
                  </a:lnTo>
                  <a:close/>
                  <a:moveTo>
                    <a:pt x="18298" y="0"/>
                  </a:moveTo>
                  <a:cubicBezTo>
                    <a:pt x="18286" y="0"/>
                    <a:pt x="18274" y="0"/>
                    <a:pt x="18262" y="3"/>
                  </a:cubicBezTo>
                  <a:lnTo>
                    <a:pt x="18253" y="3"/>
                  </a:lnTo>
                  <a:cubicBezTo>
                    <a:pt x="18238" y="6"/>
                    <a:pt x="18223" y="6"/>
                    <a:pt x="18211" y="12"/>
                  </a:cubicBezTo>
                  <a:lnTo>
                    <a:pt x="18193" y="15"/>
                  </a:lnTo>
                  <a:lnTo>
                    <a:pt x="18178" y="18"/>
                  </a:lnTo>
                  <a:lnTo>
                    <a:pt x="562" y="4822"/>
                  </a:lnTo>
                  <a:cubicBezTo>
                    <a:pt x="121" y="4943"/>
                    <a:pt x="0" y="5511"/>
                    <a:pt x="351" y="5804"/>
                  </a:cubicBezTo>
                  <a:lnTo>
                    <a:pt x="5834" y="10321"/>
                  </a:lnTo>
                  <a:lnTo>
                    <a:pt x="4826" y="13349"/>
                  </a:lnTo>
                  <a:cubicBezTo>
                    <a:pt x="4696" y="13732"/>
                    <a:pt x="4991" y="14098"/>
                    <a:pt x="5359" y="14098"/>
                  </a:cubicBezTo>
                  <a:cubicBezTo>
                    <a:pt x="5418" y="14098"/>
                    <a:pt x="5479" y="14089"/>
                    <a:pt x="5541" y="14068"/>
                  </a:cubicBezTo>
                  <a:lnTo>
                    <a:pt x="8570" y="13060"/>
                  </a:lnTo>
                  <a:lnTo>
                    <a:pt x="13087" y="18540"/>
                  </a:lnTo>
                  <a:cubicBezTo>
                    <a:pt x="13195" y="18670"/>
                    <a:pt x="13355" y="18745"/>
                    <a:pt x="13525" y="18745"/>
                  </a:cubicBezTo>
                  <a:cubicBezTo>
                    <a:pt x="13564" y="18745"/>
                    <a:pt x="13603" y="18742"/>
                    <a:pt x="13642" y="18733"/>
                  </a:cubicBezTo>
                  <a:cubicBezTo>
                    <a:pt x="13848" y="18691"/>
                    <a:pt x="14014" y="18534"/>
                    <a:pt x="14071" y="18328"/>
                  </a:cubicBezTo>
                  <a:lnTo>
                    <a:pt x="18875" y="716"/>
                  </a:lnTo>
                  <a:cubicBezTo>
                    <a:pt x="18875" y="710"/>
                    <a:pt x="18875" y="704"/>
                    <a:pt x="18878" y="698"/>
                  </a:cubicBezTo>
                  <a:lnTo>
                    <a:pt x="18881" y="683"/>
                  </a:lnTo>
                  <a:cubicBezTo>
                    <a:pt x="18884" y="668"/>
                    <a:pt x="18887" y="653"/>
                    <a:pt x="18890" y="637"/>
                  </a:cubicBezTo>
                  <a:cubicBezTo>
                    <a:pt x="18890" y="637"/>
                    <a:pt x="18890" y="634"/>
                    <a:pt x="18890" y="631"/>
                  </a:cubicBezTo>
                  <a:cubicBezTo>
                    <a:pt x="18890" y="619"/>
                    <a:pt x="18890" y="604"/>
                    <a:pt x="18893" y="592"/>
                  </a:cubicBezTo>
                  <a:lnTo>
                    <a:pt x="18893" y="580"/>
                  </a:lnTo>
                  <a:cubicBezTo>
                    <a:pt x="18893" y="568"/>
                    <a:pt x="18893" y="553"/>
                    <a:pt x="18893" y="541"/>
                  </a:cubicBezTo>
                  <a:cubicBezTo>
                    <a:pt x="18893" y="538"/>
                    <a:pt x="18893" y="535"/>
                    <a:pt x="18893" y="532"/>
                  </a:cubicBezTo>
                  <a:cubicBezTo>
                    <a:pt x="18893" y="517"/>
                    <a:pt x="18890" y="502"/>
                    <a:pt x="18890" y="487"/>
                  </a:cubicBezTo>
                  <a:cubicBezTo>
                    <a:pt x="18890" y="483"/>
                    <a:pt x="18890" y="480"/>
                    <a:pt x="18887" y="477"/>
                  </a:cubicBezTo>
                  <a:cubicBezTo>
                    <a:pt x="18887" y="465"/>
                    <a:pt x="18884" y="453"/>
                    <a:pt x="18881" y="441"/>
                  </a:cubicBezTo>
                  <a:lnTo>
                    <a:pt x="18878" y="429"/>
                  </a:lnTo>
                  <a:cubicBezTo>
                    <a:pt x="18875" y="417"/>
                    <a:pt x="18872" y="402"/>
                    <a:pt x="18866" y="390"/>
                  </a:cubicBezTo>
                  <a:cubicBezTo>
                    <a:pt x="18866" y="387"/>
                    <a:pt x="18866" y="384"/>
                    <a:pt x="18863" y="381"/>
                  </a:cubicBezTo>
                  <a:cubicBezTo>
                    <a:pt x="18860" y="369"/>
                    <a:pt x="18854" y="354"/>
                    <a:pt x="18848" y="345"/>
                  </a:cubicBezTo>
                  <a:cubicBezTo>
                    <a:pt x="18848" y="339"/>
                    <a:pt x="18845" y="333"/>
                    <a:pt x="18842" y="329"/>
                  </a:cubicBezTo>
                  <a:cubicBezTo>
                    <a:pt x="18839" y="323"/>
                    <a:pt x="18833" y="308"/>
                    <a:pt x="18830" y="299"/>
                  </a:cubicBezTo>
                  <a:cubicBezTo>
                    <a:pt x="18824" y="290"/>
                    <a:pt x="18824" y="290"/>
                    <a:pt x="18821" y="287"/>
                  </a:cubicBezTo>
                  <a:cubicBezTo>
                    <a:pt x="18815" y="275"/>
                    <a:pt x="18806" y="263"/>
                    <a:pt x="18797" y="248"/>
                  </a:cubicBezTo>
                  <a:lnTo>
                    <a:pt x="18790" y="239"/>
                  </a:lnTo>
                  <a:cubicBezTo>
                    <a:pt x="18784" y="230"/>
                    <a:pt x="18775" y="221"/>
                    <a:pt x="18769" y="212"/>
                  </a:cubicBezTo>
                  <a:cubicBezTo>
                    <a:pt x="18760" y="203"/>
                    <a:pt x="18763" y="203"/>
                    <a:pt x="18760" y="200"/>
                  </a:cubicBezTo>
                  <a:cubicBezTo>
                    <a:pt x="18751" y="188"/>
                    <a:pt x="18739" y="176"/>
                    <a:pt x="18727" y="163"/>
                  </a:cubicBezTo>
                  <a:cubicBezTo>
                    <a:pt x="18718" y="154"/>
                    <a:pt x="18706" y="142"/>
                    <a:pt x="18694" y="133"/>
                  </a:cubicBezTo>
                  <a:lnTo>
                    <a:pt x="18682" y="124"/>
                  </a:lnTo>
                  <a:cubicBezTo>
                    <a:pt x="18673" y="115"/>
                    <a:pt x="18664" y="109"/>
                    <a:pt x="18655" y="103"/>
                  </a:cubicBezTo>
                  <a:lnTo>
                    <a:pt x="18643" y="94"/>
                  </a:lnTo>
                  <a:cubicBezTo>
                    <a:pt x="18630" y="88"/>
                    <a:pt x="18618" y="79"/>
                    <a:pt x="18606" y="73"/>
                  </a:cubicBezTo>
                  <a:lnTo>
                    <a:pt x="18591" y="64"/>
                  </a:lnTo>
                  <a:lnTo>
                    <a:pt x="18564" y="52"/>
                  </a:lnTo>
                  <a:lnTo>
                    <a:pt x="18549" y="43"/>
                  </a:lnTo>
                  <a:cubicBezTo>
                    <a:pt x="18537" y="40"/>
                    <a:pt x="18522" y="34"/>
                    <a:pt x="18510" y="28"/>
                  </a:cubicBezTo>
                  <a:lnTo>
                    <a:pt x="18501" y="28"/>
                  </a:lnTo>
                  <a:cubicBezTo>
                    <a:pt x="18489" y="22"/>
                    <a:pt x="18476" y="18"/>
                    <a:pt x="18464" y="15"/>
                  </a:cubicBezTo>
                  <a:lnTo>
                    <a:pt x="18449" y="12"/>
                  </a:lnTo>
                  <a:lnTo>
                    <a:pt x="18416" y="6"/>
                  </a:lnTo>
                  <a:lnTo>
                    <a:pt x="18404" y="3"/>
                  </a:lnTo>
                  <a:cubicBezTo>
                    <a:pt x="18389" y="3"/>
                    <a:pt x="18374" y="0"/>
                    <a:pt x="183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05" name="Google Shape;4142;p48">
              <a:extLst>
                <a:ext uri="{FF2B5EF4-FFF2-40B4-BE49-F238E27FC236}">
                  <a16:creationId xmlns:a16="http://schemas.microsoft.com/office/drawing/2014/main" id="{669A9BFD-C8DE-F3CA-EDC9-5214D9DA1550}"/>
                </a:ext>
              </a:extLst>
            </p:cNvPr>
            <p:cNvSpPr/>
            <p:nvPr/>
          </p:nvSpPr>
          <p:spPr>
            <a:xfrm>
              <a:off x="3860250" y="1861675"/>
              <a:ext cx="54675" cy="48550"/>
            </a:xfrm>
            <a:custGeom>
              <a:avLst/>
              <a:gdLst/>
              <a:ahLst/>
              <a:cxnLst/>
              <a:rect l="l" t="t" r="r" b="b"/>
              <a:pathLst>
                <a:path w="2187" h="1942" extrusionOk="0">
                  <a:moveTo>
                    <a:pt x="1563" y="1"/>
                  </a:moveTo>
                  <a:cubicBezTo>
                    <a:pt x="1416" y="1"/>
                    <a:pt x="1268" y="58"/>
                    <a:pt x="1157" y="172"/>
                  </a:cubicBezTo>
                  <a:lnTo>
                    <a:pt x="357" y="976"/>
                  </a:lnTo>
                  <a:cubicBezTo>
                    <a:pt x="0" y="1332"/>
                    <a:pt x="254" y="1942"/>
                    <a:pt x="758" y="1942"/>
                  </a:cubicBezTo>
                  <a:cubicBezTo>
                    <a:pt x="906" y="1942"/>
                    <a:pt x="1051" y="1882"/>
                    <a:pt x="1157" y="1776"/>
                  </a:cubicBezTo>
                  <a:lnTo>
                    <a:pt x="1957" y="973"/>
                  </a:lnTo>
                  <a:cubicBezTo>
                    <a:pt x="2184" y="755"/>
                    <a:pt x="2187" y="390"/>
                    <a:pt x="1963" y="166"/>
                  </a:cubicBezTo>
                  <a:cubicBezTo>
                    <a:pt x="1853" y="56"/>
                    <a:pt x="1708" y="1"/>
                    <a:pt x="15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06" name="Google Shape;4143;p48">
              <a:extLst>
                <a:ext uri="{FF2B5EF4-FFF2-40B4-BE49-F238E27FC236}">
                  <a16:creationId xmlns:a16="http://schemas.microsoft.com/office/drawing/2014/main" id="{E77F0120-6E6B-9748-2AF3-0452F8A2BD2D}"/>
                </a:ext>
              </a:extLst>
            </p:cNvPr>
            <p:cNvSpPr/>
            <p:nvPr/>
          </p:nvSpPr>
          <p:spPr>
            <a:xfrm>
              <a:off x="3923425" y="1801775"/>
              <a:ext cx="51350" cy="48550"/>
            </a:xfrm>
            <a:custGeom>
              <a:avLst/>
              <a:gdLst/>
              <a:ahLst/>
              <a:cxnLst/>
              <a:rect l="l" t="t" r="r" b="b"/>
              <a:pathLst>
                <a:path w="2054" h="1942" extrusionOk="0">
                  <a:moveTo>
                    <a:pt x="1430" y="0"/>
                  </a:moveTo>
                  <a:cubicBezTo>
                    <a:pt x="1286" y="0"/>
                    <a:pt x="1141" y="56"/>
                    <a:pt x="1030" y="168"/>
                  </a:cubicBezTo>
                  <a:lnTo>
                    <a:pt x="230" y="968"/>
                  </a:lnTo>
                  <a:cubicBezTo>
                    <a:pt x="4" y="1189"/>
                    <a:pt x="1" y="1551"/>
                    <a:pt x="224" y="1774"/>
                  </a:cubicBezTo>
                  <a:cubicBezTo>
                    <a:pt x="334" y="1886"/>
                    <a:pt x="478" y="1941"/>
                    <a:pt x="623" y="1941"/>
                  </a:cubicBezTo>
                  <a:cubicBezTo>
                    <a:pt x="771" y="1941"/>
                    <a:pt x="919" y="1883"/>
                    <a:pt x="1030" y="1768"/>
                  </a:cubicBezTo>
                  <a:lnTo>
                    <a:pt x="1831" y="968"/>
                  </a:lnTo>
                  <a:cubicBezTo>
                    <a:pt x="2054" y="745"/>
                    <a:pt x="2051" y="388"/>
                    <a:pt x="1831" y="168"/>
                  </a:cubicBezTo>
                  <a:cubicBezTo>
                    <a:pt x="1720" y="56"/>
                    <a:pt x="1575" y="0"/>
                    <a:pt x="14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5007" name="Google Shape;4144;p48">
            <a:extLst>
              <a:ext uri="{FF2B5EF4-FFF2-40B4-BE49-F238E27FC236}">
                <a16:creationId xmlns:a16="http://schemas.microsoft.com/office/drawing/2014/main" id="{C2D6156C-5119-65EA-76D0-FA8C837CDBEB}"/>
              </a:ext>
            </a:extLst>
          </p:cNvPr>
          <p:cNvSpPr/>
          <p:nvPr/>
        </p:nvSpPr>
        <p:spPr>
          <a:xfrm>
            <a:off x="3512229" y="5462414"/>
            <a:ext cx="426345" cy="426257"/>
          </a:xfrm>
          <a:custGeom>
            <a:avLst/>
            <a:gdLst/>
            <a:ahLst/>
            <a:cxnLst/>
            <a:rect l="l" t="t" r="r" b="b"/>
            <a:pathLst>
              <a:path w="19329" h="19325" extrusionOk="0">
                <a:moveTo>
                  <a:pt x="9062" y="1229"/>
                </a:moveTo>
                <a:lnTo>
                  <a:pt x="9062" y="4539"/>
                </a:lnTo>
                <a:cubicBezTo>
                  <a:pt x="8470" y="4557"/>
                  <a:pt x="7885" y="4602"/>
                  <a:pt x="7311" y="4674"/>
                </a:cubicBezTo>
                <a:cubicBezTo>
                  <a:pt x="7223" y="4339"/>
                  <a:pt x="7036" y="4037"/>
                  <a:pt x="6773" y="3811"/>
                </a:cubicBezTo>
                <a:cubicBezTo>
                  <a:pt x="7392" y="2428"/>
                  <a:pt x="8211" y="1513"/>
                  <a:pt x="9062" y="1229"/>
                </a:cubicBezTo>
                <a:close/>
                <a:moveTo>
                  <a:pt x="10194" y="1226"/>
                </a:moveTo>
                <a:cubicBezTo>
                  <a:pt x="11278" y="1586"/>
                  <a:pt x="12272" y="2944"/>
                  <a:pt x="12912" y="4835"/>
                </a:cubicBezTo>
                <a:cubicBezTo>
                  <a:pt x="12015" y="4662"/>
                  <a:pt x="11106" y="4566"/>
                  <a:pt x="10194" y="4539"/>
                </a:cubicBezTo>
                <a:lnTo>
                  <a:pt x="10194" y="1226"/>
                </a:lnTo>
                <a:close/>
                <a:moveTo>
                  <a:pt x="5665" y="4530"/>
                </a:moveTo>
                <a:cubicBezTo>
                  <a:pt x="6170" y="4530"/>
                  <a:pt x="6423" y="5139"/>
                  <a:pt x="6067" y="5496"/>
                </a:cubicBezTo>
                <a:cubicBezTo>
                  <a:pt x="5950" y="5611"/>
                  <a:pt x="5808" y="5663"/>
                  <a:pt x="5669" y="5663"/>
                </a:cubicBezTo>
                <a:cubicBezTo>
                  <a:pt x="5378" y="5663"/>
                  <a:pt x="5101" y="5438"/>
                  <a:pt x="5101" y="5097"/>
                </a:cubicBezTo>
                <a:cubicBezTo>
                  <a:pt x="5101" y="4783"/>
                  <a:pt x="5351" y="4530"/>
                  <a:pt x="5665" y="4530"/>
                </a:cubicBezTo>
                <a:close/>
                <a:moveTo>
                  <a:pt x="6743" y="1643"/>
                </a:moveTo>
                <a:cubicBezTo>
                  <a:pt x="6363" y="2129"/>
                  <a:pt x="6019" y="2718"/>
                  <a:pt x="5717" y="3397"/>
                </a:cubicBezTo>
                <a:lnTo>
                  <a:pt x="5665" y="3397"/>
                </a:lnTo>
                <a:cubicBezTo>
                  <a:pt x="4578" y="3397"/>
                  <a:pt x="3769" y="4406"/>
                  <a:pt x="4008" y="5469"/>
                </a:cubicBezTo>
                <a:cubicBezTo>
                  <a:pt x="3075" y="5822"/>
                  <a:pt x="2277" y="6266"/>
                  <a:pt x="1646" y="6773"/>
                </a:cubicBezTo>
                <a:cubicBezTo>
                  <a:pt x="2507" y="4394"/>
                  <a:pt x="4373" y="2516"/>
                  <a:pt x="6743" y="1643"/>
                </a:cubicBezTo>
                <a:close/>
                <a:moveTo>
                  <a:pt x="12510" y="1631"/>
                </a:moveTo>
                <a:lnTo>
                  <a:pt x="12510" y="1631"/>
                </a:lnTo>
                <a:cubicBezTo>
                  <a:pt x="14926" y="2500"/>
                  <a:pt x="16828" y="4403"/>
                  <a:pt x="17698" y="6818"/>
                </a:cubicBezTo>
                <a:cubicBezTo>
                  <a:pt x="17269" y="6483"/>
                  <a:pt x="16810" y="6196"/>
                  <a:pt x="16327" y="5955"/>
                </a:cubicBezTo>
                <a:cubicBezTo>
                  <a:pt x="15645" y="5614"/>
                  <a:pt x="14932" y="5342"/>
                  <a:pt x="14195" y="5136"/>
                </a:cubicBezTo>
                <a:cubicBezTo>
                  <a:pt x="13933" y="4203"/>
                  <a:pt x="13585" y="3349"/>
                  <a:pt x="13169" y="2612"/>
                </a:cubicBezTo>
                <a:cubicBezTo>
                  <a:pt x="12975" y="2268"/>
                  <a:pt x="12755" y="1942"/>
                  <a:pt x="12510" y="1631"/>
                </a:cubicBezTo>
                <a:close/>
                <a:moveTo>
                  <a:pt x="4636" y="6444"/>
                </a:moveTo>
                <a:cubicBezTo>
                  <a:pt x="4684" y="6483"/>
                  <a:pt x="4738" y="6519"/>
                  <a:pt x="4793" y="6553"/>
                </a:cubicBezTo>
                <a:cubicBezTo>
                  <a:pt x="4651" y="7407"/>
                  <a:pt x="4566" y="8268"/>
                  <a:pt x="4542" y="9134"/>
                </a:cubicBezTo>
                <a:lnTo>
                  <a:pt x="1230" y="9134"/>
                </a:lnTo>
                <a:cubicBezTo>
                  <a:pt x="1568" y="8083"/>
                  <a:pt x="2821" y="7081"/>
                  <a:pt x="4636" y="6444"/>
                </a:cubicBezTo>
                <a:close/>
                <a:moveTo>
                  <a:pt x="9062" y="5674"/>
                </a:moveTo>
                <a:lnTo>
                  <a:pt x="9062" y="9134"/>
                </a:lnTo>
                <a:lnTo>
                  <a:pt x="5674" y="9134"/>
                </a:lnTo>
                <a:cubicBezTo>
                  <a:pt x="5698" y="8343"/>
                  <a:pt x="5774" y="7558"/>
                  <a:pt x="5904" y="6776"/>
                </a:cubicBezTo>
                <a:lnTo>
                  <a:pt x="5904" y="6779"/>
                </a:lnTo>
                <a:cubicBezTo>
                  <a:pt x="6462" y="6698"/>
                  <a:pt x="6949" y="6344"/>
                  <a:pt x="7196" y="5834"/>
                </a:cubicBezTo>
                <a:cubicBezTo>
                  <a:pt x="7815" y="5746"/>
                  <a:pt x="8437" y="5692"/>
                  <a:pt x="9062" y="5674"/>
                </a:cubicBezTo>
                <a:close/>
                <a:moveTo>
                  <a:pt x="10194" y="5671"/>
                </a:moveTo>
                <a:cubicBezTo>
                  <a:pt x="11227" y="5701"/>
                  <a:pt x="12257" y="5834"/>
                  <a:pt x="13265" y="6063"/>
                </a:cubicBezTo>
                <a:cubicBezTo>
                  <a:pt x="13422" y="6743"/>
                  <a:pt x="13534" y="7431"/>
                  <a:pt x="13597" y="8126"/>
                </a:cubicBezTo>
                <a:cubicBezTo>
                  <a:pt x="13144" y="8310"/>
                  <a:pt x="12794" y="8675"/>
                  <a:pt x="12631" y="9134"/>
                </a:cubicBezTo>
                <a:lnTo>
                  <a:pt x="10194" y="9134"/>
                </a:lnTo>
                <a:lnTo>
                  <a:pt x="10194" y="5671"/>
                </a:lnTo>
                <a:close/>
                <a:moveTo>
                  <a:pt x="14497" y="6417"/>
                </a:moveTo>
                <a:cubicBezTo>
                  <a:pt x="14950" y="6571"/>
                  <a:pt x="15391" y="6752"/>
                  <a:pt x="15817" y="6966"/>
                </a:cubicBezTo>
                <a:cubicBezTo>
                  <a:pt x="17037" y="7585"/>
                  <a:pt x="17837" y="8352"/>
                  <a:pt x="18099" y="9137"/>
                </a:cubicBezTo>
                <a:lnTo>
                  <a:pt x="15835" y="9134"/>
                </a:lnTo>
                <a:cubicBezTo>
                  <a:pt x="15654" y="8627"/>
                  <a:pt x="15243" y="8234"/>
                  <a:pt x="14730" y="8077"/>
                </a:cubicBezTo>
                <a:cubicBezTo>
                  <a:pt x="14678" y="7519"/>
                  <a:pt x="14603" y="6966"/>
                  <a:pt x="14497" y="6417"/>
                </a:cubicBezTo>
                <a:close/>
                <a:moveTo>
                  <a:pt x="14241" y="9137"/>
                </a:moveTo>
                <a:cubicBezTo>
                  <a:pt x="14555" y="9137"/>
                  <a:pt x="14808" y="9391"/>
                  <a:pt x="14808" y="9702"/>
                </a:cubicBezTo>
                <a:cubicBezTo>
                  <a:pt x="14808" y="10016"/>
                  <a:pt x="14555" y="10270"/>
                  <a:pt x="14241" y="10270"/>
                </a:cubicBezTo>
                <a:lnTo>
                  <a:pt x="14241" y="10267"/>
                </a:lnTo>
                <a:lnTo>
                  <a:pt x="14204" y="10267"/>
                </a:lnTo>
                <a:cubicBezTo>
                  <a:pt x="13902" y="10251"/>
                  <a:pt x="13667" y="10004"/>
                  <a:pt x="13667" y="9702"/>
                </a:cubicBezTo>
                <a:cubicBezTo>
                  <a:pt x="13667" y="9403"/>
                  <a:pt x="13899" y="9155"/>
                  <a:pt x="14195" y="9137"/>
                </a:cubicBezTo>
                <a:close/>
                <a:moveTo>
                  <a:pt x="18099" y="10270"/>
                </a:moveTo>
                <a:cubicBezTo>
                  <a:pt x="17861" y="10967"/>
                  <a:pt x="17194" y="11643"/>
                  <a:pt x="16161" y="12217"/>
                </a:cubicBezTo>
                <a:cubicBezTo>
                  <a:pt x="15632" y="12504"/>
                  <a:pt x="15080" y="12742"/>
                  <a:pt x="14506" y="12930"/>
                </a:cubicBezTo>
                <a:cubicBezTo>
                  <a:pt x="14606" y="12407"/>
                  <a:pt x="14678" y="11873"/>
                  <a:pt x="14730" y="11323"/>
                </a:cubicBezTo>
                <a:lnTo>
                  <a:pt x="14730" y="11326"/>
                </a:lnTo>
                <a:cubicBezTo>
                  <a:pt x="15243" y="11166"/>
                  <a:pt x="15654" y="10774"/>
                  <a:pt x="15835" y="10270"/>
                </a:cubicBezTo>
                <a:close/>
                <a:moveTo>
                  <a:pt x="4542" y="10267"/>
                </a:moveTo>
                <a:cubicBezTo>
                  <a:pt x="4566" y="11163"/>
                  <a:pt x="4660" y="12060"/>
                  <a:pt x="4820" y="12945"/>
                </a:cubicBezTo>
                <a:cubicBezTo>
                  <a:pt x="2927" y="12320"/>
                  <a:pt x="1583" y="11351"/>
                  <a:pt x="1230" y="10267"/>
                </a:cubicBezTo>
                <a:close/>
                <a:moveTo>
                  <a:pt x="9062" y="10267"/>
                </a:moveTo>
                <a:lnTo>
                  <a:pt x="9062" y="12628"/>
                </a:lnTo>
                <a:cubicBezTo>
                  <a:pt x="8603" y="12791"/>
                  <a:pt x="8238" y="13141"/>
                  <a:pt x="8054" y="13594"/>
                </a:cubicBezTo>
                <a:cubicBezTo>
                  <a:pt x="7377" y="13534"/>
                  <a:pt x="6707" y="13428"/>
                  <a:pt x="6046" y="13280"/>
                </a:cubicBezTo>
                <a:cubicBezTo>
                  <a:pt x="5828" y="12290"/>
                  <a:pt x="5702" y="11281"/>
                  <a:pt x="5674" y="10267"/>
                </a:cubicBezTo>
                <a:close/>
                <a:moveTo>
                  <a:pt x="12631" y="10267"/>
                </a:moveTo>
                <a:cubicBezTo>
                  <a:pt x="12794" y="10725"/>
                  <a:pt x="13144" y="11091"/>
                  <a:pt x="13597" y="11275"/>
                </a:cubicBezTo>
                <a:cubicBezTo>
                  <a:pt x="13534" y="11945"/>
                  <a:pt x="13431" y="12613"/>
                  <a:pt x="13280" y="13268"/>
                </a:cubicBezTo>
                <a:cubicBezTo>
                  <a:pt x="12595" y="13422"/>
                  <a:pt x="11900" y="13531"/>
                  <a:pt x="11203" y="13594"/>
                </a:cubicBezTo>
                <a:cubicBezTo>
                  <a:pt x="11019" y="13141"/>
                  <a:pt x="10653" y="12791"/>
                  <a:pt x="10194" y="12628"/>
                </a:cubicBezTo>
                <a:lnTo>
                  <a:pt x="10194" y="10267"/>
                </a:lnTo>
                <a:close/>
                <a:moveTo>
                  <a:pt x="9627" y="13678"/>
                </a:moveTo>
                <a:cubicBezTo>
                  <a:pt x="9923" y="13678"/>
                  <a:pt x="10170" y="13905"/>
                  <a:pt x="10191" y="14201"/>
                </a:cubicBezTo>
                <a:lnTo>
                  <a:pt x="10191" y="14231"/>
                </a:lnTo>
                <a:cubicBezTo>
                  <a:pt x="10191" y="14231"/>
                  <a:pt x="10191" y="14234"/>
                  <a:pt x="10191" y="14237"/>
                </a:cubicBezTo>
                <a:cubicBezTo>
                  <a:pt x="10188" y="14545"/>
                  <a:pt x="9938" y="14793"/>
                  <a:pt x="9630" y="14796"/>
                </a:cubicBezTo>
                <a:cubicBezTo>
                  <a:pt x="9319" y="14796"/>
                  <a:pt x="9065" y="14545"/>
                  <a:pt x="9062" y="14237"/>
                </a:cubicBezTo>
                <a:lnTo>
                  <a:pt x="9062" y="14231"/>
                </a:lnTo>
                <a:lnTo>
                  <a:pt x="9062" y="14201"/>
                </a:lnTo>
                <a:cubicBezTo>
                  <a:pt x="9083" y="13905"/>
                  <a:pt x="9331" y="13678"/>
                  <a:pt x="9627" y="13678"/>
                </a:cubicBezTo>
                <a:close/>
                <a:moveTo>
                  <a:pt x="1640" y="12579"/>
                </a:moveTo>
                <a:lnTo>
                  <a:pt x="1640" y="12579"/>
                </a:lnTo>
                <a:cubicBezTo>
                  <a:pt x="1936" y="12812"/>
                  <a:pt x="2250" y="13020"/>
                  <a:pt x="2579" y="13204"/>
                </a:cubicBezTo>
                <a:cubicBezTo>
                  <a:pt x="3313" y="13615"/>
                  <a:pt x="4168" y="13953"/>
                  <a:pt x="5110" y="14213"/>
                </a:cubicBezTo>
                <a:cubicBezTo>
                  <a:pt x="5496" y="15620"/>
                  <a:pt x="6061" y="16813"/>
                  <a:pt x="6752" y="17691"/>
                </a:cubicBezTo>
                <a:cubicBezTo>
                  <a:pt x="4373" y="16828"/>
                  <a:pt x="2501" y="14956"/>
                  <a:pt x="1640" y="12579"/>
                </a:cubicBezTo>
                <a:close/>
                <a:moveTo>
                  <a:pt x="17698" y="12555"/>
                </a:moveTo>
                <a:cubicBezTo>
                  <a:pt x="16837" y="14938"/>
                  <a:pt x="14932" y="16831"/>
                  <a:pt x="12535" y="17691"/>
                </a:cubicBezTo>
                <a:cubicBezTo>
                  <a:pt x="12770" y="17395"/>
                  <a:pt x="12981" y="17081"/>
                  <a:pt x="13169" y="16752"/>
                </a:cubicBezTo>
                <a:cubicBezTo>
                  <a:pt x="13594" y="16013"/>
                  <a:pt x="13945" y="15149"/>
                  <a:pt x="14213" y="14201"/>
                </a:cubicBezTo>
                <a:cubicBezTo>
                  <a:pt x="15140" y="13944"/>
                  <a:pt x="15986" y="13609"/>
                  <a:pt x="16713" y="13204"/>
                </a:cubicBezTo>
                <a:cubicBezTo>
                  <a:pt x="17058" y="13014"/>
                  <a:pt x="17387" y="12797"/>
                  <a:pt x="17698" y="12555"/>
                </a:cubicBezTo>
                <a:close/>
                <a:moveTo>
                  <a:pt x="6381" y="14503"/>
                </a:moveTo>
                <a:cubicBezTo>
                  <a:pt x="6906" y="14602"/>
                  <a:pt x="7450" y="14678"/>
                  <a:pt x="8005" y="14726"/>
                </a:cubicBezTo>
                <a:cubicBezTo>
                  <a:pt x="8162" y="15240"/>
                  <a:pt x="8555" y="15650"/>
                  <a:pt x="9062" y="15831"/>
                </a:cubicBezTo>
                <a:lnTo>
                  <a:pt x="9062" y="18096"/>
                </a:lnTo>
                <a:cubicBezTo>
                  <a:pt x="8286" y="17833"/>
                  <a:pt x="7531" y="17048"/>
                  <a:pt x="6933" y="15853"/>
                </a:cubicBezTo>
                <a:cubicBezTo>
                  <a:pt x="6716" y="15415"/>
                  <a:pt x="6532" y="14965"/>
                  <a:pt x="6381" y="14503"/>
                </a:cubicBezTo>
                <a:close/>
                <a:moveTo>
                  <a:pt x="12933" y="14497"/>
                </a:moveTo>
                <a:cubicBezTo>
                  <a:pt x="12740" y="15083"/>
                  <a:pt x="12486" y="15650"/>
                  <a:pt x="12184" y="16188"/>
                </a:cubicBezTo>
                <a:cubicBezTo>
                  <a:pt x="11595" y="17211"/>
                  <a:pt x="10904" y="17869"/>
                  <a:pt x="10194" y="18099"/>
                </a:cubicBezTo>
                <a:lnTo>
                  <a:pt x="10194" y="15831"/>
                </a:lnTo>
                <a:cubicBezTo>
                  <a:pt x="10702" y="15650"/>
                  <a:pt x="11094" y="15240"/>
                  <a:pt x="11251" y="14726"/>
                </a:cubicBezTo>
                <a:cubicBezTo>
                  <a:pt x="11828" y="14675"/>
                  <a:pt x="12390" y="14596"/>
                  <a:pt x="12933" y="14497"/>
                </a:cubicBezTo>
                <a:close/>
                <a:moveTo>
                  <a:pt x="9630" y="0"/>
                </a:moveTo>
                <a:cubicBezTo>
                  <a:pt x="7063" y="0"/>
                  <a:pt x="4645" y="1015"/>
                  <a:pt x="2821" y="2860"/>
                </a:cubicBezTo>
                <a:cubicBezTo>
                  <a:pt x="1012" y="4678"/>
                  <a:pt x="1" y="7138"/>
                  <a:pt x="4" y="9702"/>
                </a:cubicBezTo>
                <a:cubicBezTo>
                  <a:pt x="4" y="15016"/>
                  <a:pt x="4313" y="19325"/>
                  <a:pt x="9630" y="19325"/>
                </a:cubicBezTo>
                <a:cubicBezTo>
                  <a:pt x="9634" y="19325"/>
                  <a:pt x="9637" y="19325"/>
                  <a:pt x="9641" y="19325"/>
                </a:cubicBezTo>
                <a:cubicBezTo>
                  <a:pt x="12198" y="19325"/>
                  <a:pt x="14654" y="18314"/>
                  <a:pt x="16469" y="16508"/>
                </a:cubicBezTo>
                <a:cubicBezTo>
                  <a:pt x="18314" y="14687"/>
                  <a:pt x="19328" y="12268"/>
                  <a:pt x="19328" y="9702"/>
                </a:cubicBezTo>
                <a:cubicBezTo>
                  <a:pt x="19328" y="8407"/>
                  <a:pt x="19069" y="7129"/>
                  <a:pt x="18558" y="5940"/>
                </a:cubicBezTo>
                <a:cubicBezTo>
                  <a:pt x="18066" y="4789"/>
                  <a:pt x="17360" y="3741"/>
                  <a:pt x="16472" y="2857"/>
                </a:cubicBezTo>
                <a:cubicBezTo>
                  <a:pt x="15587" y="1969"/>
                  <a:pt x="14539" y="1263"/>
                  <a:pt x="13389" y="770"/>
                </a:cubicBezTo>
                <a:cubicBezTo>
                  <a:pt x="12199" y="260"/>
                  <a:pt x="10922" y="0"/>
                  <a:pt x="9630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5008" name="Google Shape;4145;p48">
            <a:extLst>
              <a:ext uri="{FF2B5EF4-FFF2-40B4-BE49-F238E27FC236}">
                <a16:creationId xmlns:a16="http://schemas.microsoft.com/office/drawing/2014/main" id="{DEE20CFE-D438-A951-EA14-0ED2251FEB6F}"/>
              </a:ext>
            </a:extLst>
          </p:cNvPr>
          <p:cNvSpPr/>
          <p:nvPr/>
        </p:nvSpPr>
        <p:spPr>
          <a:xfrm>
            <a:off x="4039763" y="5462403"/>
            <a:ext cx="430471" cy="426279"/>
          </a:xfrm>
          <a:custGeom>
            <a:avLst/>
            <a:gdLst/>
            <a:ahLst/>
            <a:cxnLst/>
            <a:rect l="l" t="t" r="r" b="b"/>
            <a:pathLst>
              <a:path w="19516" h="19326" extrusionOk="0">
                <a:moveTo>
                  <a:pt x="15929" y="1934"/>
                </a:moveTo>
                <a:lnTo>
                  <a:pt x="15929" y="2834"/>
                </a:lnTo>
                <a:cubicBezTo>
                  <a:pt x="15929" y="3145"/>
                  <a:pt x="16182" y="3398"/>
                  <a:pt x="16496" y="3398"/>
                </a:cubicBezTo>
                <a:lnTo>
                  <a:pt x="17393" y="3398"/>
                </a:lnTo>
                <a:lnTo>
                  <a:pt x="16261" y="4531"/>
                </a:lnTo>
                <a:lnTo>
                  <a:pt x="14796" y="4531"/>
                </a:lnTo>
                <a:lnTo>
                  <a:pt x="14796" y="3066"/>
                </a:lnTo>
                <a:lnTo>
                  <a:pt x="15929" y="1934"/>
                </a:lnTo>
                <a:close/>
                <a:moveTo>
                  <a:pt x="9663" y="7927"/>
                </a:moveTo>
                <a:cubicBezTo>
                  <a:pt x="9926" y="7927"/>
                  <a:pt x="10183" y="7991"/>
                  <a:pt x="10418" y="8109"/>
                </a:cubicBezTo>
                <a:lnTo>
                  <a:pt x="9262" y="9262"/>
                </a:lnTo>
                <a:cubicBezTo>
                  <a:pt x="9041" y="9485"/>
                  <a:pt x="9041" y="9842"/>
                  <a:pt x="9262" y="10065"/>
                </a:cubicBezTo>
                <a:cubicBezTo>
                  <a:pt x="9372" y="10175"/>
                  <a:pt x="9517" y="10231"/>
                  <a:pt x="9662" y="10231"/>
                </a:cubicBezTo>
                <a:cubicBezTo>
                  <a:pt x="9807" y="10231"/>
                  <a:pt x="9952" y="10175"/>
                  <a:pt x="10062" y="10065"/>
                </a:cubicBezTo>
                <a:lnTo>
                  <a:pt x="11218" y="8909"/>
                </a:lnTo>
                <a:cubicBezTo>
                  <a:pt x="11336" y="9141"/>
                  <a:pt x="11399" y="9401"/>
                  <a:pt x="11399" y="9664"/>
                </a:cubicBezTo>
                <a:cubicBezTo>
                  <a:pt x="11399" y="10585"/>
                  <a:pt x="10605" y="11364"/>
                  <a:pt x="9663" y="11364"/>
                </a:cubicBezTo>
                <a:cubicBezTo>
                  <a:pt x="8721" y="11364"/>
                  <a:pt x="7927" y="10585"/>
                  <a:pt x="7927" y="9664"/>
                </a:cubicBezTo>
                <a:cubicBezTo>
                  <a:pt x="7927" y="8722"/>
                  <a:pt x="8721" y="7927"/>
                  <a:pt x="9663" y="7927"/>
                </a:cubicBezTo>
                <a:close/>
                <a:moveTo>
                  <a:pt x="9663" y="5663"/>
                </a:moveTo>
                <a:cubicBezTo>
                  <a:pt x="10527" y="5666"/>
                  <a:pt x="11363" y="5953"/>
                  <a:pt x="12049" y="6478"/>
                </a:cubicBezTo>
                <a:lnTo>
                  <a:pt x="11242" y="7287"/>
                </a:lnTo>
                <a:cubicBezTo>
                  <a:pt x="10777" y="6967"/>
                  <a:pt x="10228" y="6798"/>
                  <a:pt x="9663" y="6795"/>
                </a:cubicBezTo>
                <a:cubicBezTo>
                  <a:pt x="8108" y="6795"/>
                  <a:pt x="6795" y="8109"/>
                  <a:pt x="6795" y="9664"/>
                </a:cubicBezTo>
                <a:cubicBezTo>
                  <a:pt x="6795" y="10422"/>
                  <a:pt x="7103" y="11143"/>
                  <a:pt x="7649" y="11669"/>
                </a:cubicBezTo>
                <a:cubicBezTo>
                  <a:pt x="8208" y="12220"/>
                  <a:pt x="8935" y="12495"/>
                  <a:pt x="9663" y="12495"/>
                </a:cubicBezTo>
                <a:cubicBezTo>
                  <a:pt x="10391" y="12495"/>
                  <a:pt x="11119" y="12220"/>
                  <a:pt x="11677" y="11669"/>
                </a:cubicBezTo>
                <a:cubicBezTo>
                  <a:pt x="12224" y="11143"/>
                  <a:pt x="12532" y="10422"/>
                  <a:pt x="12532" y="9664"/>
                </a:cubicBezTo>
                <a:cubicBezTo>
                  <a:pt x="12529" y="9099"/>
                  <a:pt x="12360" y="8549"/>
                  <a:pt x="12043" y="8084"/>
                </a:cubicBezTo>
                <a:lnTo>
                  <a:pt x="12849" y="7278"/>
                </a:lnTo>
                <a:cubicBezTo>
                  <a:pt x="13374" y="7964"/>
                  <a:pt x="13661" y="8800"/>
                  <a:pt x="13664" y="9664"/>
                </a:cubicBezTo>
                <a:cubicBezTo>
                  <a:pt x="13664" y="11850"/>
                  <a:pt x="11870" y="13628"/>
                  <a:pt x="9663" y="13628"/>
                </a:cubicBezTo>
                <a:cubicBezTo>
                  <a:pt x="7456" y="13628"/>
                  <a:pt x="5662" y="11850"/>
                  <a:pt x="5662" y="9664"/>
                </a:cubicBezTo>
                <a:cubicBezTo>
                  <a:pt x="5662" y="7496"/>
                  <a:pt x="7495" y="5663"/>
                  <a:pt x="9663" y="5663"/>
                </a:cubicBezTo>
                <a:close/>
                <a:moveTo>
                  <a:pt x="9676" y="3398"/>
                </a:moveTo>
                <a:cubicBezTo>
                  <a:pt x="11130" y="3398"/>
                  <a:pt x="12541" y="3902"/>
                  <a:pt x="13664" y="4826"/>
                </a:cubicBezTo>
                <a:lnTo>
                  <a:pt x="13664" y="4863"/>
                </a:lnTo>
                <a:lnTo>
                  <a:pt x="12861" y="5663"/>
                </a:lnTo>
                <a:cubicBezTo>
                  <a:pt x="11911" y="4901"/>
                  <a:pt x="10770" y="4528"/>
                  <a:pt x="9634" y="4528"/>
                </a:cubicBezTo>
                <a:cubicBezTo>
                  <a:pt x="8214" y="4528"/>
                  <a:pt x="6803" y="5111"/>
                  <a:pt x="5786" y="6246"/>
                </a:cubicBezTo>
                <a:cubicBezTo>
                  <a:pt x="3959" y="8287"/>
                  <a:pt x="4047" y="11403"/>
                  <a:pt x="5985" y="13341"/>
                </a:cubicBezTo>
                <a:cubicBezTo>
                  <a:pt x="6991" y="14346"/>
                  <a:pt x="8313" y="14852"/>
                  <a:pt x="9638" y="14852"/>
                </a:cubicBezTo>
                <a:cubicBezTo>
                  <a:pt x="10866" y="14852"/>
                  <a:pt x="12096" y="14417"/>
                  <a:pt x="13078" y="13538"/>
                </a:cubicBezTo>
                <a:cubicBezTo>
                  <a:pt x="15119" y="11711"/>
                  <a:pt x="15376" y="8604"/>
                  <a:pt x="13664" y="6463"/>
                </a:cubicBezTo>
                <a:lnTo>
                  <a:pt x="14464" y="5663"/>
                </a:lnTo>
                <a:lnTo>
                  <a:pt x="14503" y="5663"/>
                </a:lnTo>
                <a:cubicBezTo>
                  <a:pt x="15430" y="6789"/>
                  <a:pt x="15935" y="8205"/>
                  <a:pt x="15929" y="9664"/>
                </a:cubicBezTo>
                <a:cubicBezTo>
                  <a:pt x="15929" y="13100"/>
                  <a:pt x="13117" y="15893"/>
                  <a:pt x="9663" y="15893"/>
                </a:cubicBezTo>
                <a:cubicBezTo>
                  <a:pt x="6209" y="15893"/>
                  <a:pt x="3398" y="13100"/>
                  <a:pt x="3398" y="9664"/>
                </a:cubicBezTo>
                <a:cubicBezTo>
                  <a:pt x="3398" y="6209"/>
                  <a:pt x="6209" y="3398"/>
                  <a:pt x="9663" y="3398"/>
                </a:cubicBezTo>
                <a:cubicBezTo>
                  <a:pt x="9668" y="3398"/>
                  <a:pt x="9672" y="3398"/>
                  <a:pt x="9676" y="3398"/>
                </a:cubicBezTo>
                <a:close/>
                <a:moveTo>
                  <a:pt x="9663" y="1134"/>
                </a:moveTo>
                <a:cubicBezTo>
                  <a:pt x="11176" y="1134"/>
                  <a:pt x="12661" y="1532"/>
                  <a:pt x="13975" y="2287"/>
                </a:cubicBezTo>
                <a:lnTo>
                  <a:pt x="13830" y="2432"/>
                </a:lnTo>
                <a:cubicBezTo>
                  <a:pt x="13724" y="2538"/>
                  <a:pt x="13664" y="2683"/>
                  <a:pt x="13664" y="2834"/>
                </a:cubicBezTo>
                <a:lnTo>
                  <a:pt x="13664" y="3428"/>
                </a:lnTo>
                <a:cubicBezTo>
                  <a:pt x="12473" y="2670"/>
                  <a:pt x="11090" y="2266"/>
                  <a:pt x="9679" y="2266"/>
                </a:cubicBezTo>
                <a:cubicBezTo>
                  <a:pt x="9674" y="2266"/>
                  <a:pt x="9668" y="2266"/>
                  <a:pt x="9663" y="2266"/>
                </a:cubicBezTo>
                <a:cubicBezTo>
                  <a:pt x="7701" y="2266"/>
                  <a:pt x="5847" y="3039"/>
                  <a:pt x="4443" y="4443"/>
                </a:cubicBezTo>
                <a:cubicBezTo>
                  <a:pt x="3039" y="5847"/>
                  <a:pt x="2266" y="7701"/>
                  <a:pt x="2266" y="9664"/>
                </a:cubicBezTo>
                <a:cubicBezTo>
                  <a:pt x="2266" y="11626"/>
                  <a:pt x="3039" y="13474"/>
                  <a:pt x="4443" y="14866"/>
                </a:cubicBezTo>
                <a:cubicBezTo>
                  <a:pt x="5886" y="16305"/>
                  <a:pt x="7775" y="17024"/>
                  <a:pt x="9663" y="17024"/>
                </a:cubicBezTo>
                <a:cubicBezTo>
                  <a:pt x="11552" y="17024"/>
                  <a:pt x="13441" y="16305"/>
                  <a:pt x="14884" y="14866"/>
                </a:cubicBezTo>
                <a:cubicBezTo>
                  <a:pt x="16288" y="13474"/>
                  <a:pt x="17061" y="11626"/>
                  <a:pt x="17061" y="9664"/>
                </a:cubicBezTo>
                <a:cubicBezTo>
                  <a:pt x="17064" y="8248"/>
                  <a:pt x="16659" y="6859"/>
                  <a:pt x="15898" y="5663"/>
                </a:cubicBezTo>
                <a:lnTo>
                  <a:pt x="16496" y="5663"/>
                </a:lnTo>
                <a:cubicBezTo>
                  <a:pt x="16644" y="5663"/>
                  <a:pt x="16789" y="5602"/>
                  <a:pt x="16895" y="5497"/>
                </a:cubicBezTo>
                <a:lnTo>
                  <a:pt x="17040" y="5352"/>
                </a:lnTo>
                <a:cubicBezTo>
                  <a:pt x="17795" y="6665"/>
                  <a:pt x="18193" y="8151"/>
                  <a:pt x="18193" y="9664"/>
                </a:cubicBezTo>
                <a:cubicBezTo>
                  <a:pt x="18193" y="14368"/>
                  <a:pt x="14367" y="18194"/>
                  <a:pt x="9663" y="18194"/>
                </a:cubicBezTo>
                <a:cubicBezTo>
                  <a:pt x="4959" y="18194"/>
                  <a:pt x="1133" y="14368"/>
                  <a:pt x="1133" y="9664"/>
                </a:cubicBezTo>
                <a:cubicBezTo>
                  <a:pt x="1133" y="4959"/>
                  <a:pt x="4959" y="1134"/>
                  <a:pt x="9663" y="1134"/>
                </a:cubicBezTo>
                <a:close/>
                <a:moveTo>
                  <a:pt x="16491" y="0"/>
                </a:moveTo>
                <a:cubicBezTo>
                  <a:pt x="16352" y="0"/>
                  <a:pt x="16210" y="52"/>
                  <a:pt x="16095" y="167"/>
                </a:cubicBezTo>
                <a:lnTo>
                  <a:pt x="14799" y="1463"/>
                </a:lnTo>
                <a:cubicBezTo>
                  <a:pt x="13256" y="509"/>
                  <a:pt x="11478" y="4"/>
                  <a:pt x="9663" y="1"/>
                </a:cubicBezTo>
                <a:cubicBezTo>
                  <a:pt x="7094" y="1"/>
                  <a:pt x="4669" y="1010"/>
                  <a:pt x="2839" y="2840"/>
                </a:cubicBezTo>
                <a:cubicBezTo>
                  <a:pt x="1009" y="4669"/>
                  <a:pt x="1" y="7094"/>
                  <a:pt x="1" y="9664"/>
                </a:cubicBezTo>
                <a:cubicBezTo>
                  <a:pt x="1" y="12233"/>
                  <a:pt x="1009" y="14658"/>
                  <a:pt x="2839" y="16488"/>
                </a:cubicBezTo>
                <a:cubicBezTo>
                  <a:pt x="4669" y="18317"/>
                  <a:pt x="7094" y="19326"/>
                  <a:pt x="9663" y="19326"/>
                </a:cubicBezTo>
                <a:cubicBezTo>
                  <a:pt x="12233" y="19326"/>
                  <a:pt x="14657" y="18317"/>
                  <a:pt x="16487" y="16488"/>
                </a:cubicBezTo>
                <a:cubicBezTo>
                  <a:pt x="18317" y="14658"/>
                  <a:pt x="19325" y="12233"/>
                  <a:pt x="19325" y="9664"/>
                </a:cubicBezTo>
                <a:cubicBezTo>
                  <a:pt x="19322" y="7849"/>
                  <a:pt x="18818" y="6070"/>
                  <a:pt x="17864" y="4528"/>
                </a:cubicBezTo>
                <a:lnTo>
                  <a:pt x="19159" y="3232"/>
                </a:lnTo>
                <a:cubicBezTo>
                  <a:pt x="19516" y="2876"/>
                  <a:pt x="19265" y="2266"/>
                  <a:pt x="18761" y="2266"/>
                </a:cubicBezTo>
                <a:lnTo>
                  <a:pt x="17061" y="2266"/>
                </a:lnTo>
                <a:lnTo>
                  <a:pt x="17061" y="569"/>
                </a:lnTo>
                <a:cubicBezTo>
                  <a:pt x="17061" y="226"/>
                  <a:pt x="16782" y="0"/>
                  <a:pt x="16491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5009" name="Google Shape;4146;p48">
            <a:extLst>
              <a:ext uri="{FF2B5EF4-FFF2-40B4-BE49-F238E27FC236}">
                <a16:creationId xmlns:a16="http://schemas.microsoft.com/office/drawing/2014/main" id="{72BFC40C-719C-28CB-0576-7CF60C2563FD}"/>
              </a:ext>
            </a:extLst>
          </p:cNvPr>
          <p:cNvGrpSpPr/>
          <p:nvPr/>
        </p:nvGrpSpPr>
        <p:grpSpPr>
          <a:xfrm>
            <a:off x="4560721" y="5462480"/>
            <a:ext cx="426323" cy="426257"/>
            <a:chOff x="5648375" y="1427025"/>
            <a:chExt cx="483200" cy="483125"/>
          </a:xfrm>
          <a:solidFill>
            <a:srgbClr val="054B99"/>
          </a:solidFill>
        </p:grpSpPr>
        <p:sp>
          <p:nvSpPr>
            <p:cNvPr id="5010" name="Google Shape;4147;p48">
              <a:extLst>
                <a:ext uri="{FF2B5EF4-FFF2-40B4-BE49-F238E27FC236}">
                  <a16:creationId xmlns:a16="http://schemas.microsoft.com/office/drawing/2014/main" id="{092BFEC3-D777-1A98-AB69-DD22AB1E1B41}"/>
                </a:ext>
              </a:extLst>
            </p:cNvPr>
            <p:cNvSpPr/>
            <p:nvPr/>
          </p:nvSpPr>
          <p:spPr>
            <a:xfrm>
              <a:off x="5801075" y="1484625"/>
              <a:ext cx="177725" cy="162475"/>
            </a:xfrm>
            <a:custGeom>
              <a:avLst/>
              <a:gdLst/>
              <a:ahLst/>
              <a:cxnLst/>
              <a:rect l="l" t="t" r="r" b="b"/>
              <a:pathLst>
                <a:path w="7109" h="6499" extrusionOk="0">
                  <a:moveTo>
                    <a:pt x="3554" y="1845"/>
                  </a:moveTo>
                  <a:lnTo>
                    <a:pt x="3920" y="2582"/>
                  </a:lnTo>
                  <a:cubicBezTo>
                    <a:pt x="4001" y="2751"/>
                    <a:pt x="4161" y="2866"/>
                    <a:pt x="4345" y="2893"/>
                  </a:cubicBezTo>
                  <a:lnTo>
                    <a:pt x="5158" y="3011"/>
                  </a:lnTo>
                  <a:lnTo>
                    <a:pt x="4569" y="3584"/>
                  </a:lnTo>
                  <a:cubicBezTo>
                    <a:pt x="4436" y="3714"/>
                    <a:pt x="4376" y="3901"/>
                    <a:pt x="4406" y="4086"/>
                  </a:cubicBezTo>
                  <a:lnTo>
                    <a:pt x="4545" y="4898"/>
                  </a:lnTo>
                  <a:lnTo>
                    <a:pt x="3820" y="4514"/>
                  </a:lnTo>
                  <a:cubicBezTo>
                    <a:pt x="3737" y="4469"/>
                    <a:pt x="3646" y="4446"/>
                    <a:pt x="3555" y="4446"/>
                  </a:cubicBezTo>
                  <a:cubicBezTo>
                    <a:pt x="3464" y="4446"/>
                    <a:pt x="3373" y="4469"/>
                    <a:pt x="3292" y="4514"/>
                  </a:cubicBezTo>
                  <a:lnTo>
                    <a:pt x="2561" y="4895"/>
                  </a:lnTo>
                  <a:lnTo>
                    <a:pt x="2703" y="4086"/>
                  </a:lnTo>
                  <a:cubicBezTo>
                    <a:pt x="2733" y="3901"/>
                    <a:pt x="2673" y="3714"/>
                    <a:pt x="2540" y="3584"/>
                  </a:cubicBezTo>
                  <a:lnTo>
                    <a:pt x="1951" y="3011"/>
                  </a:lnTo>
                  <a:lnTo>
                    <a:pt x="2763" y="2893"/>
                  </a:lnTo>
                  <a:cubicBezTo>
                    <a:pt x="2947" y="2866"/>
                    <a:pt x="3107" y="2751"/>
                    <a:pt x="3192" y="2582"/>
                  </a:cubicBezTo>
                  <a:lnTo>
                    <a:pt x="3554" y="1845"/>
                  </a:lnTo>
                  <a:close/>
                  <a:moveTo>
                    <a:pt x="3554" y="0"/>
                  </a:moveTo>
                  <a:cubicBezTo>
                    <a:pt x="3353" y="0"/>
                    <a:pt x="3151" y="106"/>
                    <a:pt x="3047" y="317"/>
                  </a:cubicBezTo>
                  <a:lnTo>
                    <a:pt x="2307" y="1815"/>
                  </a:lnTo>
                  <a:lnTo>
                    <a:pt x="653" y="2056"/>
                  </a:lnTo>
                  <a:cubicBezTo>
                    <a:pt x="188" y="2123"/>
                    <a:pt x="0" y="2694"/>
                    <a:pt x="339" y="3023"/>
                  </a:cubicBezTo>
                  <a:lnTo>
                    <a:pt x="1537" y="4188"/>
                  </a:lnTo>
                  <a:lnTo>
                    <a:pt x="1253" y="5837"/>
                  </a:lnTo>
                  <a:cubicBezTo>
                    <a:pt x="1191" y="6202"/>
                    <a:pt x="1480" y="6499"/>
                    <a:pt x="1809" y="6499"/>
                  </a:cubicBezTo>
                  <a:cubicBezTo>
                    <a:pt x="1897" y="6499"/>
                    <a:pt x="1987" y="6478"/>
                    <a:pt x="2075" y="6432"/>
                  </a:cubicBezTo>
                  <a:lnTo>
                    <a:pt x="3554" y="5656"/>
                  </a:lnTo>
                  <a:lnTo>
                    <a:pt x="5034" y="6432"/>
                  </a:lnTo>
                  <a:cubicBezTo>
                    <a:pt x="5121" y="6478"/>
                    <a:pt x="5212" y="6499"/>
                    <a:pt x="5299" y="6499"/>
                  </a:cubicBezTo>
                  <a:cubicBezTo>
                    <a:pt x="5629" y="6499"/>
                    <a:pt x="5917" y="6202"/>
                    <a:pt x="5855" y="5837"/>
                  </a:cubicBezTo>
                  <a:lnTo>
                    <a:pt x="5574" y="4188"/>
                  </a:lnTo>
                  <a:lnTo>
                    <a:pt x="6770" y="3023"/>
                  </a:lnTo>
                  <a:cubicBezTo>
                    <a:pt x="7108" y="2694"/>
                    <a:pt x="6921" y="2123"/>
                    <a:pt x="6456" y="2056"/>
                  </a:cubicBezTo>
                  <a:lnTo>
                    <a:pt x="4801" y="1815"/>
                  </a:lnTo>
                  <a:lnTo>
                    <a:pt x="4062" y="317"/>
                  </a:lnTo>
                  <a:cubicBezTo>
                    <a:pt x="3957" y="106"/>
                    <a:pt x="3756" y="0"/>
                    <a:pt x="35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11" name="Google Shape;4148;p48">
              <a:extLst>
                <a:ext uri="{FF2B5EF4-FFF2-40B4-BE49-F238E27FC236}">
                  <a16:creationId xmlns:a16="http://schemas.microsoft.com/office/drawing/2014/main" id="{F281291D-F0CE-55A7-39DE-D6364D858483}"/>
                </a:ext>
              </a:extLst>
            </p:cNvPr>
            <p:cNvSpPr/>
            <p:nvPr/>
          </p:nvSpPr>
          <p:spPr>
            <a:xfrm>
              <a:off x="5648375" y="1427025"/>
              <a:ext cx="483200" cy="483125"/>
            </a:xfrm>
            <a:custGeom>
              <a:avLst/>
              <a:gdLst/>
              <a:ahLst/>
              <a:cxnLst/>
              <a:rect l="l" t="t" r="r" b="b"/>
              <a:pathLst>
                <a:path w="19328" h="19325" extrusionOk="0">
                  <a:moveTo>
                    <a:pt x="2265" y="2304"/>
                  </a:moveTo>
                  <a:cubicBezTo>
                    <a:pt x="2890" y="2304"/>
                    <a:pt x="3397" y="2808"/>
                    <a:pt x="3397" y="3437"/>
                  </a:cubicBezTo>
                  <a:lnTo>
                    <a:pt x="3397" y="7398"/>
                  </a:lnTo>
                  <a:lnTo>
                    <a:pt x="3397" y="7474"/>
                  </a:lnTo>
                  <a:lnTo>
                    <a:pt x="1637" y="6299"/>
                  </a:lnTo>
                  <a:cubicBezTo>
                    <a:pt x="1320" y="6088"/>
                    <a:pt x="1129" y="5734"/>
                    <a:pt x="1132" y="5357"/>
                  </a:cubicBezTo>
                  <a:lnTo>
                    <a:pt x="1132" y="3437"/>
                  </a:lnTo>
                  <a:cubicBezTo>
                    <a:pt x="1132" y="2808"/>
                    <a:pt x="1640" y="2304"/>
                    <a:pt x="2265" y="2304"/>
                  </a:cubicBezTo>
                  <a:close/>
                  <a:moveTo>
                    <a:pt x="17060" y="2304"/>
                  </a:moveTo>
                  <a:cubicBezTo>
                    <a:pt x="17685" y="2304"/>
                    <a:pt x="18192" y="2808"/>
                    <a:pt x="18192" y="3437"/>
                  </a:cubicBezTo>
                  <a:lnTo>
                    <a:pt x="18192" y="5357"/>
                  </a:lnTo>
                  <a:cubicBezTo>
                    <a:pt x="18192" y="5737"/>
                    <a:pt x="18005" y="6091"/>
                    <a:pt x="17688" y="6302"/>
                  </a:cubicBezTo>
                  <a:lnTo>
                    <a:pt x="15928" y="7474"/>
                  </a:lnTo>
                  <a:lnTo>
                    <a:pt x="15928" y="7398"/>
                  </a:lnTo>
                  <a:lnTo>
                    <a:pt x="15928" y="3437"/>
                  </a:lnTo>
                  <a:cubicBezTo>
                    <a:pt x="15928" y="2808"/>
                    <a:pt x="16435" y="2304"/>
                    <a:pt x="17060" y="2304"/>
                  </a:cubicBezTo>
                  <a:close/>
                  <a:moveTo>
                    <a:pt x="14795" y="1133"/>
                  </a:moveTo>
                  <a:lnTo>
                    <a:pt x="14795" y="7398"/>
                  </a:lnTo>
                  <a:cubicBezTo>
                    <a:pt x="14795" y="8763"/>
                    <a:pt x="14095" y="9641"/>
                    <a:pt x="12120" y="10759"/>
                  </a:cubicBezTo>
                  <a:cubicBezTo>
                    <a:pt x="11069" y="11354"/>
                    <a:pt x="10372" y="12422"/>
                    <a:pt x="10248" y="13627"/>
                  </a:cubicBezTo>
                  <a:lnTo>
                    <a:pt x="9058" y="13627"/>
                  </a:lnTo>
                  <a:cubicBezTo>
                    <a:pt x="8877" y="12368"/>
                    <a:pt x="8041" y="11269"/>
                    <a:pt x="6791" y="10686"/>
                  </a:cubicBezTo>
                  <a:cubicBezTo>
                    <a:pt x="5332" y="10007"/>
                    <a:pt x="4529" y="8835"/>
                    <a:pt x="4529" y="7398"/>
                  </a:cubicBezTo>
                  <a:lnTo>
                    <a:pt x="4529" y="1133"/>
                  </a:lnTo>
                  <a:close/>
                  <a:moveTo>
                    <a:pt x="11927" y="14759"/>
                  </a:moveTo>
                  <a:cubicBezTo>
                    <a:pt x="12241" y="14759"/>
                    <a:pt x="12495" y="15010"/>
                    <a:pt x="12495" y="15324"/>
                  </a:cubicBezTo>
                  <a:lnTo>
                    <a:pt x="12495" y="15892"/>
                  </a:lnTo>
                  <a:lnTo>
                    <a:pt x="10795" y="15892"/>
                  </a:lnTo>
                  <a:cubicBezTo>
                    <a:pt x="10481" y="15892"/>
                    <a:pt x="10230" y="16142"/>
                    <a:pt x="10230" y="16456"/>
                  </a:cubicBezTo>
                  <a:cubicBezTo>
                    <a:pt x="10230" y="16770"/>
                    <a:pt x="10481" y="17024"/>
                    <a:pt x="10795" y="17024"/>
                  </a:cubicBezTo>
                  <a:lnTo>
                    <a:pt x="13059" y="17024"/>
                  </a:lnTo>
                  <a:cubicBezTo>
                    <a:pt x="13373" y="17024"/>
                    <a:pt x="13627" y="17275"/>
                    <a:pt x="13627" y="17589"/>
                  </a:cubicBezTo>
                  <a:lnTo>
                    <a:pt x="13627" y="18193"/>
                  </a:lnTo>
                  <a:lnTo>
                    <a:pt x="5701" y="18193"/>
                  </a:lnTo>
                  <a:lnTo>
                    <a:pt x="5701" y="17589"/>
                  </a:lnTo>
                  <a:cubicBezTo>
                    <a:pt x="5701" y="17275"/>
                    <a:pt x="5951" y="17024"/>
                    <a:pt x="6265" y="17024"/>
                  </a:cubicBezTo>
                  <a:lnTo>
                    <a:pt x="8530" y="17024"/>
                  </a:lnTo>
                  <a:cubicBezTo>
                    <a:pt x="8844" y="17024"/>
                    <a:pt x="9095" y="16770"/>
                    <a:pt x="9095" y="16456"/>
                  </a:cubicBezTo>
                  <a:cubicBezTo>
                    <a:pt x="9095" y="16142"/>
                    <a:pt x="8844" y="15892"/>
                    <a:pt x="8530" y="15892"/>
                  </a:cubicBezTo>
                  <a:lnTo>
                    <a:pt x="6833" y="15892"/>
                  </a:lnTo>
                  <a:lnTo>
                    <a:pt x="6833" y="15324"/>
                  </a:lnTo>
                  <a:cubicBezTo>
                    <a:pt x="6833" y="15010"/>
                    <a:pt x="7084" y="14759"/>
                    <a:pt x="7398" y="14759"/>
                  </a:cubicBezTo>
                  <a:close/>
                  <a:moveTo>
                    <a:pt x="3965" y="0"/>
                  </a:moveTo>
                  <a:cubicBezTo>
                    <a:pt x="3651" y="0"/>
                    <a:pt x="3397" y="254"/>
                    <a:pt x="3397" y="568"/>
                  </a:cubicBezTo>
                  <a:lnTo>
                    <a:pt x="3397" y="1474"/>
                  </a:lnTo>
                  <a:cubicBezTo>
                    <a:pt x="3032" y="1264"/>
                    <a:pt x="2645" y="1168"/>
                    <a:pt x="2269" y="1168"/>
                  </a:cubicBezTo>
                  <a:cubicBezTo>
                    <a:pt x="1086" y="1168"/>
                    <a:pt x="0" y="2113"/>
                    <a:pt x="0" y="3437"/>
                  </a:cubicBezTo>
                  <a:lnTo>
                    <a:pt x="0" y="5357"/>
                  </a:lnTo>
                  <a:cubicBezTo>
                    <a:pt x="0" y="6115"/>
                    <a:pt x="378" y="6821"/>
                    <a:pt x="1009" y="7241"/>
                  </a:cubicBezTo>
                  <a:lnTo>
                    <a:pt x="3651" y="9001"/>
                  </a:lnTo>
                  <a:cubicBezTo>
                    <a:pt x="3663" y="9010"/>
                    <a:pt x="3678" y="9019"/>
                    <a:pt x="3690" y="9026"/>
                  </a:cubicBezTo>
                  <a:cubicBezTo>
                    <a:pt x="4125" y="10170"/>
                    <a:pt x="5027" y="11112"/>
                    <a:pt x="6314" y="11710"/>
                  </a:cubicBezTo>
                  <a:cubicBezTo>
                    <a:pt x="7156" y="12105"/>
                    <a:pt x="7736" y="12812"/>
                    <a:pt x="7911" y="13627"/>
                  </a:cubicBezTo>
                  <a:lnTo>
                    <a:pt x="7398" y="13627"/>
                  </a:lnTo>
                  <a:cubicBezTo>
                    <a:pt x="6459" y="13627"/>
                    <a:pt x="5701" y="14385"/>
                    <a:pt x="5701" y="15324"/>
                  </a:cubicBezTo>
                  <a:lnTo>
                    <a:pt x="5701" y="15988"/>
                  </a:lnTo>
                  <a:cubicBezTo>
                    <a:pt x="5021" y="16227"/>
                    <a:pt x="4569" y="16870"/>
                    <a:pt x="4569" y="17589"/>
                  </a:cubicBezTo>
                  <a:lnTo>
                    <a:pt x="4569" y="18760"/>
                  </a:lnTo>
                  <a:cubicBezTo>
                    <a:pt x="4569" y="19071"/>
                    <a:pt x="4819" y="19325"/>
                    <a:pt x="5133" y="19325"/>
                  </a:cubicBezTo>
                  <a:lnTo>
                    <a:pt x="14191" y="19325"/>
                  </a:lnTo>
                  <a:cubicBezTo>
                    <a:pt x="14506" y="19325"/>
                    <a:pt x="14759" y="19071"/>
                    <a:pt x="14759" y="18760"/>
                  </a:cubicBezTo>
                  <a:lnTo>
                    <a:pt x="14759" y="17589"/>
                  </a:lnTo>
                  <a:cubicBezTo>
                    <a:pt x="14756" y="16870"/>
                    <a:pt x="14303" y="16227"/>
                    <a:pt x="13627" y="15988"/>
                  </a:cubicBezTo>
                  <a:lnTo>
                    <a:pt x="13627" y="15324"/>
                  </a:lnTo>
                  <a:cubicBezTo>
                    <a:pt x="13624" y="14385"/>
                    <a:pt x="12866" y="13627"/>
                    <a:pt x="11927" y="13627"/>
                  </a:cubicBezTo>
                  <a:lnTo>
                    <a:pt x="11389" y="13627"/>
                  </a:lnTo>
                  <a:cubicBezTo>
                    <a:pt x="11507" y="12833"/>
                    <a:pt x="11981" y="12139"/>
                    <a:pt x="12679" y="11743"/>
                  </a:cubicBezTo>
                  <a:cubicBezTo>
                    <a:pt x="14044" y="10973"/>
                    <a:pt x="15088" y="10170"/>
                    <a:pt x="15593" y="9047"/>
                  </a:cubicBezTo>
                  <a:cubicBezTo>
                    <a:pt x="15623" y="9035"/>
                    <a:pt x="15650" y="9019"/>
                    <a:pt x="15677" y="9001"/>
                  </a:cubicBezTo>
                  <a:lnTo>
                    <a:pt x="18319" y="7241"/>
                  </a:lnTo>
                  <a:cubicBezTo>
                    <a:pt x="18947" y="6821"/>
                    <a:pt x="19328" y="6115"/>
                    <a:pt x="19328" y="5357"/>
                  </a:cubicBezTo>
                  <a:lnTo>
                    <a:pt x="19328" y="3437"/>
                  </a:lnTo>
                  <a:cubicBezTo>
                    <a:pt x="19325" y="2113"/>
                    <a:pt x="18239" y="1168"/>
                    <a:pt x="17057" y="1168"/>
                  </a:cubicBezTo>
                  <a:cubicBezTo>
                    <a:pt x="16681" y="1168"/>
                    <a:pt x="16295" y="1264"/>
                    <a:pt x="15931" y="1474"/>
                  </a:cubicBezTo>
                  <a:lnTo>
                    <a:pt x="15931" y="568"/>
                  </a:lnTo>
                  <a:cubicBezTo>
                    <a:pt x="15931" y="254"/>
                    <a:pt x="15677" y="0"/>
                    <a:pt x="153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012" name="Google Shape;4149;p48">
            <a:extLst>
              <a:ext uri="{FF2B5EF4-FFF2-40B4-BE49-F238E27FC236}">
                <a16:creationId xmlns:a16="http://schemas.microsoft.com/office/drawing/2014/main" id="{A7FADA3D-7DD7-7FBB-021E-1482834DB802}"/>
              </a:ext>
            </a:extLst>
          </p:cNvPr>
          <p:cNvGrpSpPr/>
          <p:nvPr/>
        </p:nvGrpSpPr>
        <p:grpSpPr>
          <a:xfrm>
            <a:off x="5080105" y="5462458"/>
            <a:ext cx="431838" cy="426301"/>
            <a:chOff x="6238300" y="1426975"/>
            <a:chExt cx="489450" cy="483175"/>
          </a:xfrm>
          <a:solidFill>
            <a:srgbClr val="054B99"/>
          </a:solidFill>
        </p:grpSpPr>
        <p:sp>
          <p:nvSpPr>
            <p:cNvPr id="5013" name="Google Shape;4150;p48">
              <a:extLst>
                <a:ext uri="{FF2B5EF4-FFF2-40B4-BE49-F238E27FC236}">
                  <a16:creationId xmlns:a16="http://schemas.microsoft.com/office/drawing/2014/main" id="{E33F11D4-8139-31FF-6CB8-4DDA9E5CE3B7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14" name="Google Shape;4151;p48">
              <a:extLst>
                <a:ext uri="{FF2B5EF4-FFF2-40B4-BE49-F238E27FC236}">
                  <a16:creationId xmlns:a16="http://schemas.microsoft.com/office/drawing/2014/main" id="{95357838-42A8-48B0-8875-403ACB6ADA3F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15" name="Google Shape;4152;p48">
              <a:extLst>
                <a:ext uri="{FF2B5EF4-FFF2-40B4-BE49-F238E27FC236}">
                  <a16:creationId xmlns:a16="http://schemas.microsoft.com/office/drawing/2014/main" id="{CAD9EB83-6A6B-4547-38C9-BBF6916B4E68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5016" name="Google Shape;4153;p48">
            <a:extLst>
              <a:ext uri="{FF2B5EF4-FFF2-40B4-BE49-F238E27FC236}">
                <a16:creationId xmlns:a16="http://schemas.microsoft.com/office/drawing/2014/main" id="{7FD350F9-B177-B42A-3BF6-7917171F4CAF}"/>
              </a:ext>
            </a:extLst>
          </p:cNvPr>
          <p:cNvSpPr/>
          <p:nvPr/>
        </p:nvSpPr>
        <p:spPr>
          <a:xfrm>
            <a:off x="394483" y="5988326"/>
            <a:ext cx="376914" cy="424449"/>
          </a:xfrm>
          <a:custGeom>
            <a:avLst/>
            <a:gdLst/>
            <a:ahLst/>
            <a:cxnLst/>
            <a:rect l="l" t="t" r="r" b="b"/>
            <a:pathLst>
              <a:path w="17088" h="19243" extrusionOk="0">
                <a:moveTo>
                  <a:pt x="15955" y="1281"/>
                </a:moveTo>
                <a:lnTo>
                  <a:pt x="15955" y="3452"/>
                </a:lnTo>
                <a:lnTo>
                  <a:pt x="5586" y="5877"/>
                </a:lnTo>
                <a:lnTo>
                  <a:pt x="5586" y="3703"/>
                </a:lnTo>
                <a:lnTo>
                  <a:pt x="15955" y="1281"/>
                </a:lnTo>
                <a:close/>
                <a:moveTo>
                  <a:pt x="14425" y="12363"/>
                </a:moveTo>
                <a:cubicBezTo>
                  <a:pt x="14622" y="12363"/>
                  <a:pt x="14821" y="12401"/>
                  <a:pt x="15010" y="12480"/>
                </a:cubicBezTo>
                <a:cubicBezTo>
                  <a:pt x="15584" y="12716"/>
                  <a:pt x="15955" y="13274"/>
                  <a:pt x="15955" y="13893"/>
                </a:cubicBezTo>
                <a:cubicBezTo>
                  <a:pt x="15955" y="14739"/>
                  <a:pt x="15270" y="15421"/>
                  <a:pt x="14424" y="15421"/>
                </a:cubicBezTo>
                <a:cubicBezTo>
                  <a:pt x="13805" y="15421"/>
                  <a:pt x="13250" y="15050"/>
                  <a:pt x="13011" y="14479"/>
                </a:cubicBezTo>
                <a:cubicBezTo>
                  <a:pt x="12776" y="13905"/>
                  <a:pt x="12905" y="13247"/>
                  <a:pt x="13343" y="12809"/>
                </a:cubicBezTo>
                <a:cubicBezTo>
                  <a:pt x="13636" y="12519"/>
                  <a:pt x="14027" y="12363"/>
                  <a:pt x="14425" y="12363"/>
                </a:cubicBezTo>
                <a:close/>
                <a:moveTo>
                  <a:pt x="2925" y="15050"/>
                </a:moveTo>
                <a:cubicBezTo>
                  <a:pt x="3122" y="15050"/>
                  <a:pt x="3322" y="15088"/>
                  <a:pt x="3512" y="15168"/>
                </a:cubicBezTo>
                <a:cubicBezTo>
                  <a:pt x="4083" y="15403"/>
                  <a:pt x="4454" y="15962"/>
                  <a:pt x="4454" y="16581"/>
                </a:cubicBezTo>
                <a:cubicBezTo>
                  <a:pt x="4454" y="17423"/>
                  <a:pt x="3769" y="18108"/>
                  <a:pt x="2926" y="18108"/>
                </a:cubicBezTo>
                <a:cubicBezTo>
                  <a:pt x="2307" y="18108"/>
                  <a:pt x="1749" y="17737"/>
                  <a:pt x="1513" y="17166"/>
                </a:cubicBezTo>
                <a:cubicBezTo>
                  <a:pt x="1275" y="16593"/>
                  <a:pt x="1407" y="15934"/>
                  <a:pt x="1845" y="15497"/>
                </a:cubicBezTo>
                <a:cubicBezTo>
                  <a:pt x="2136" y="15206"/>
                  <a:pt x="2527" y="15050"/>
                  <a:pt x="2925" y="15050"/>
                </a:cubicBezTo>
                <a:close/>
                <a:moveTo>
                  <a:pt x="16525" y="0"/>
                </a:moveTo>
                <a:cubicBezTo>
                  <a:pt x="16481" y="0"/>
                  <a:pt x="16437" y="5"/>
                  <a:pt x="16393" y="16"/>
                </a:cubicBezTo>
                <a:lnTo>
                  <a:pt x="4892" y="2703"/>
                </a:lnTo>
                <a:cubicBezTo>
                  <a:pt x="4635" y="2761"/>
                  <a:pt x="4454" y="2990"/>
                  <a:pt x="4454" y="3253"/>
                </a:cubicBezTo>
                <a:lnTo>
                  <a:pt x="4454" y="14404"/>
                </a:lnTo>
                <a:cubicBezTo>
                  <a:pt x="3994" y="14081"/>
                  <a:pt x="3459" y="13921"/>
                  <a:pt x="2926" y="13921"/>
                </a:cubicBezTo>
                <a:cubicBezTo>
                  <a:pt x="2299" y="13921"/>
                  <a:pt x="1673" y="14143"/>
                  <a:pt x="1175" y="14579"/>
                </a:cubicBezTo>
                <a:cubicBezTo>
                  <a:pt x="251" y="15388"/>
                  <a:pt x="0" y="16720"/>
                  <a:pt x="568" y="17810"/>
                </a:cubicBezTo>
                <a:cubicBezTo>
                  <a:pt x="1032" y="18704"/>
                  <a:pt x="1950" y="19242"/>
                  <a:pt x="2925" y="19242"/>
                </a:cubicBezTo>
                <a:cubicBezTo>
                  <a:pt x="3136" y="19242"/>
                  <a:pt x="3349" y="19217"/>
                  <a:pt x="3560" y="19165"/>
                </a:cubicBezTo>
                <a:cubicBezTo>
                  <a:pt x="4750" y="18872"/>
                  <a:pt x="5589" y="17807"/>
                  <a:pt x="5586" y="16581"/>
                </a:cubicBezTo>
                <a:lnTo>
                  <a:pt x="5586" y="7039"/>
                </a:lnTo>
                <a:lnTo>
                  <a:pt x="15955" y="4618"/>
                </a:lnTo>
                <a:lnTo>
                  <a:pt x="15955" y="11716"/>
                </a:lnTo>
                <a:cubicBezTo>
                  <a:pt x="15508" y="11399"/>
                  <a:pt x="14974" y="11230"/>
                  <a:pt x="14424" y="11230"/>
                </a:cubicBezTo>
                <a:cubicBezTo>
                  <a:pt x="13349" y="11230"/>
                  <a:pt x="12377" y="11879"/>
                  <a:pt x="11966" y="12873"/>
                </a:cubicBezTo>
                <a:cubicBezTo>
                  <a:pt x="11553" y="13869"/>
                  <a:pt x="11782" y="15014"/>
                  <a:pt x="12543" y="15774"/>
                </a:cubicBezTo>
                <a:cubicBezTo>
                  <a:pt x="13052" y="16283"/>
                  <a:pt x="13733" y="16555"/>
                  <a:pt x="14426" y="16555"/>
                </a:cubicBezTo>
                <a:cubicBezTo>
                  <a:pt x="14769" y="16555"/>
                  <a:pt x="15115" y="16488"/>
                  <a:pt x="15445" y="16351"/>
                </a:cubicBezTo>
                <a:cubicBezTo>
                  <a:pt x="16438" y="15941"/>
                  <a:pt x="17087" y="14968"/>
                  <a:pt x="17087" y="13893"/>
                </a:cubicBezTo>
                <a:lnTo>
                  <a:pt x="17087" y="565"/>
                </a:lnTo>
                <a:cubicBezTo>
                  <a:pt x="17087" y="246"/>
                  <a:pt x="16826" y="0"/>
                  <a:pt x="16525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5017" name="Google Shape;4154;p48">
            <a:extLst>
              <a:ext uri="{FF2B5EF4-FFF2-40B4-BE49-F238E27FC236}">
                <a16:creationId xmlns:a16="http://schemas.microsoft.com/office/drawing/2014/main" id="{71C41A31-EB67-7145-8ADC-5ADBD4D7FFC0}"/>
              </a:ext>
            </a:extLst>
          </p:cNvPr>
          <p:cNvGrpSpPr/>
          <p:nvPr/>
        </p:nvGrpSpPr>
        <p:grpSpPr>
          <a:xfrm>
            <a:off x="893443" y="5987504"/>
            <a:ext cx="426257" cy="426279"/>
            <a:chOff x="1487200" y="2021475"/>
            <a:chExt cx="483125" cy="483150"/>
          </a:xfrm>
          <a:solidFill>
            <a:srgbClr val="054B99"/>
          </a:solidFill>
        </p:grpSpPr>
        <p:sp>
          <p:nvSpPr>
            <p:cNvPr id="5018" name="Google Shape;4155;p48">
              <a:extLst>
                <a:ext uri="{FF2B5EF4-FFF2-40B4-BE49-F238E27FC236}">
                  <a16:creationId xmlns:a16="http://schemas.microsoft.com/office/drawing/2014/main" id="{7AC6727C-7A3B-653C-FC8C-010DDEF38C0C}"/>
                </a:ext>
              </a:extLst>
            </p:cNvPr>
            <p:cNvSpPr/>
            <p:nvPr/>
          </p:nvSpPr>
          <p:spPr>
            <a:xfrm>
              <a:off x="1487200" y="2021475"/>
              <a:ext cx="483125" cy="483150"/>
            </a:xfrm>
            <a:custGeom>
              <a:avLst/>
              <a:gdLst/>
              <a:ahLst/>
              <a:cxnLst/>
              <a:rect l="l" t="t" r="r" b="b"/>
              <a:pathLst>
                <a:path w="19325" h="19326" extrusionOk="0">
                  <a:moveTo>
                    <a:pt x="17628" y="1133"/>
                  </a:moveTo>
                  <a:cubicBezTo>
                    <a:pt x="17939" y="1133"/>
                    <a:pt x="18192" y="1386"/>
                    <a:pt x="18192" y="1701"/>
                  </a:cubicBezTo>
                  <a:lnTo>
                    <a:pt x="18192" y="14796"/>
                  </a:lnTo>
                  <a:lnTo>
                    <a:pt x="1132" y="14796"/>
                  </a:lnTo>
                  <a:lnTo>
                    <a:pt x="1132" y="1701"/>
                  </a:lnTo>
                  <a:cubicBezTo>
                    <a:pt x="1132" y="1386"/>
                    <a:pt x="1386" y="1133"/>
                    <a:pt x="1700" y="1133"/>
                  </a:cubicBezTo>
                  <a:close/>
                  <a:moveTo>
                    <a:pt x="18192" y="15928"/>
                  </a:moveTo>
                  <a:lnTo>
                    <a:pt x="18192" y="17628"/>
                  </a:lnTo>
                  <a:cubicBezTo>
                    <a:pt x="18192" y="17939"/>
                    <a:pt x="17939" y="18193"/>
                    <a:pt x="17628" y="18193"/>
                  </a:cubicBezTo>
                  <a:lnTo>
                    <a:pt x="1700" y="18193"/>
                  </a:lnTo>
                  <a:cubicBezTo>
                    <a:pt x="1386" y="18193"/>
                    <a:pt x="1132" y="17939"/>
                    <a:pt x="1132" y="17628"/>
                  </a:cubicBezTo>
                  <a:lnTo>
                    <a:pt x="1132" y="15928"/>
                  </a:lnTo>
                  <a:close/>
                  <a:moveTo>
                    <a:pt x="1700" y="1"/>
                  </a:moveTo>
                  <a:cubicBezTo>
                    <a:pt x="761" y="1"/>
                    <a:pt x="0" y="761"/>
                    <a:pt x="0" y="1701"/>
                  </a:cubicBezTo>
                  <a:lnTo>
                    <a:pt x="0" y="17628"/>
                  </a:lnTo>
                  <a:cubicBezTo>
                    <a:pt x="0" y="18564"/>
                    <a:pt x="761" y="19325"/>
                    <a:pt x="1700" y="19325"/>
                  </a:cubicBezTo>
                  <a:lnTo>
                    <a:pt x="17628" y="19325"/>
                  </a:lnTo>
                  <a:cubicBezTo>
                    <a:pt x="18564" y="19325"/>
                    <a:pt x="19325" y="18564"/>
                    <a:pt x="19325" y="17628"/>
                  </a:cubicBezTo>
                  <a:lnTo>
                    <a:pt x="19325" y="1701"/>
                  </a:lnTo>
                  <a:cubicBezTo>
                    <a:pt x="19325" y="761"/>
                    <a:pt x="18564" y="1"/>
                    <a:pt x="176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19" name="Google Shape;4156;p48">
              <a:extLst>
                <a:ext uri="{FF2B5EF4-FFF2-40B4-BE49-F238E27FC236}">
                  <a16:creationId xmlns:a16="http://schemas.microsoft.com/office/drawing/2014/main" id="{C1393583-94DE-FCDF-E7E5-955FDDAAF24C}"/>
                </a:ext>
              </a:extLst>
            </p:cNvPr>
            <p:cNvSpPr/>
            <p:nvPr/>
          </p:nvSpPr>
          <p:spPr>
            <a:xfrm>
              <a:off x="1573100" y="2078100"/>
              <a:ext cx="84875" cy="284000"/>
            </a:xfrm>
            <a:custGeom>
              <a:avLst/>
              <a:gdLst/>
              <a:ahLst/>
              <a:cxnLst/>
              <a:rect l="l" t="t" r="r" b="b"/>
              <a:pathLst>
                <a:path w="3395" h="11360" extrusionOk="0">
                  <a:moveTo>
                    <a:pt x="1697" y="6833"/>
                  </a:moveTo>
                  <a:cubicBezTo>
                    <a:pt x="2201" y="6833"/>
                    <a:pt x="2455" y="7440"/>
                    <a:pt x="2099" y="7799"/>
                  </a:cubicBezTo>
                  <a:cubicBezTo>
                    <a:pt x="1983" y="7914"/>
                    <a:pt x="1841" y="7966"/>
                    <a:pt x="1702" y="7966"/>
                  </a:cubicBezTo>
                  <a:cubicBezTo>
                    <a:pt x="1411" y="7966"/>
                    <a:pt x="1133" y="7739"/>
                    <a:pt x="1133" y="7398"/>
                  </a:cubicBezTo>
                  <a:cubicBezTo>
                    <a:pt x="1133" y="7084"/>
                    <a:pt x="1383" y="6833"/>
                    <a:pt x="1697" y="6833"/>
                  </a:cubicBezTo>
                  <a:close/>
                  <a:moveTo>
                    <a:pt x="1697" y="0"/>
                  </a:moveTo>
                  <a:cubicBezTo>
                    <a:pt x="1383" y="0"/>
                    <a:pt x="1133" y="254"/>
                    <a:pt x="1133" y="568"/>
                  </a:cubicBezTo>
                  <a:lnTo>
                    <a:pt x="1133" y="5798"/>
                  </a:lnTo>
                  <a:cubicBezTo>
                    <a:pt x="453" y="6036"/>
                    <a:pt x="0" y="6679"/>
                    <a:pt x="0" y="7398"/>
                  </a:cubicBezTo>
                  <a:cubicBezTo>
                    <a:pt x="0" y="8116"/>
                    <a:pt x="453" y="8760"/>
                    <a:pt x="1133" y="8998"/>
                  </a:cubicBezTo>
                  <a:lnTo>
                    <a:pt x="1133" y="10795"/>
                  </a:lnTo>
                  <a:cubicBezTo>
                    <a:pt x="1133" y="11109"/>
                    <a:pt x="1383" y="11359"/>
                    <a:pt x="1697" y="11359"/>
                  </a:cubicBezTo>
                  <a:cubicBezTo>
                    <a:pt x="2011" y="11359"/>
                    <a:pt x="2265" y="11109"/>
                    <a:pt x="2265" y="10795"/>
                  </a:cubicBezTo>
                  <a:lnTo>
                    <a:pt x="2265" y="8998"/>
                  </a:lnTo>
                  <a:cubicBezTo>
                    <a:pt x="2941" y="8760"/>
                    <a:pt x="3394" y="8116"/>
                    <a:pt x="3394" y="7398"/>
                  </a:cubicBezTo>
                  <a:cubicBezTo>
                    <a:pt x="3394" y="6679"/>
                    <a:pt x="2941" y="6036"/>
                    <a:pt x="2265" y="5798"/>
                  </a:cubicBezTo>
                  <a:lnTo>
                    <a:pt x="2265" y="568"/>
                  </a:lnTo>
                  <a:cubicBezTo>
                    <a:pt x="2265" y="254"/>
                    <a:pt x="2011" y="0"/>
                    <a:pt x="16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20" name="Google Shape;4157;p48">
              <a:extLst>
                <a:ext uri="{FF2B5EF4-FFF2-40B4-BE49-F238E27FC236}">
                  <a16:creationId xmlns:a16="http://schemas.microsoft.com/office/drawing/2014/main" id="{7A235DFF-0871-5F4A-2899-BE58594C86E1}"/>
                </a:ext>
              </a:extLst>
            </p:cNvPr>
            <p:cNvSpPr/>
            <p:nvPr/>
          </p:nvSpPr>
          <p:spPr>
            <a:xfrm>
              <a:off x="1686325" y="2078100"/>
              <a:ext cx="84875" cy="284000"/>
            </a:xfrm>
            <a:custGeom>
              <a:avLst/>
              <a:gdLst/>
              <a:ahLst/>
              <a:cxnLst/>
              <a:rect l="l" t="t" r="r" b="b"/>
              <a:pathLst>
                <a:path w="3395" h="11360" extrusionOk="0">
                  <a:moveTo>
                    <a:pt x="1697" y="3436"/>
                  </a:moveTo>
                  <a:cubicBezTo>
                    <a:pt x="2011" y="3436"/>
                    <a:pt x="2262" y="3687"/>
                    <a:pt x="2262" y="4001"/>
                  </a:cubicBezTo>
                  <a:cubicBezTo>
                    <a:pt x="2262" y="4315"/>
                    <a:pt x="2011" y="4569"/>
                    <a:pt x="1697" y="4569"/>
                  </a:cubicBezTo>
                  <a:cubicBezTo>
                    <a:pt x="1383" y="4569"/>
                    <a:pt x="1133" y="4315"/>
                    <a:pt x="1133" y="4001"/>
                  </a:cubicBezTo>
                  <a:cubicBezTo>
                    <a:pt x="1133" y="3687"/>
                    <a:pt x="1383" y="3436"/>
                    <a:pt x="1697" y="3436"/>
                  </a:cubicBezTo>
                  <a:close/>
                  <a:moveTo>
                    <a:pt x="1697" y="0"/>
                  </a:moveTo>
                  <a:cubicBezTo>
                    <a:pt x="1383" y="0"/>
                    <a:pt x="1133" y="254"/>
                    <a:pt x="1133" y="568"/>
                  </a:cubicBezTo>
                  <a:lnTo>
                    <a:pt x="1133" y="2401"/>
                  </a:lnTo>
                  <a:cubicBezTo>
                    <a:pt x="453" y="2639"/>
                    <a:pt x="0" y="3282"/>
                    <a:pt x="0" y="4001"/>
                  </a:cubicBezTo>
                  <a:cubicBezTo>
                    <a:pt x="0" y="4720"/>
                    <a:pt x="453" y="5363"/>
                    <a:pt x="1133" y="5601"/>
                  </a:cubicBezTo>
                  <a:lnTo>
                    <a:pt x="1133" y="10795"/>
                  </a:lnTo>
                  <a:cubicBezTo>
                    <a:pt x="1133" y="11109"/>
                    <a:pt x="1383" y="11359"/>
                    <a:pt x="1697" y="11359"/>
                  </a:cubicBezTo>
                  <a:cubicBezTo>
                    <a:pt x="2011" y="11359"/>
                    <a:pt x="2265" y="11109"/>
                    <a:pt x="2265" y="10795"/>
                  </a:cubicBezTo>
                  <a:lnTo>
                    <a:pt x="2265" y="5601"/>
                  </a:lnTo>
                  <a:cubicBezTo>
                    <a:pt x="2941" y="5363"/>
                    <a:pt x="3394" y="4720"/>
                    <a:pt x="3394" y="4001"/>
                  </a:cubicBezTo>
                  <a:cubicBezTo>
                    <a:pt x="3394" y="3282"/>
                    <a:pt x="2941" y="2639"/>
                    <a:pt x="2265" y="2401"/>
                  </a:cubicBezTo>
                  <a:lnTo>
                    <a:pt x="2265" y="568"/>
                  </a:lnTo>
                  <a:cubicBezTo>
                    <a:pt x="2265" y="254"/>
                    <a:pt x="2011" y="0"/>
                    <a:pt x="16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21" name="Google Shape;4158;p48">
              <a:extLst>
                <a:ext uri="{FF2B5EF4-FFF2-40B4-BE49-F238E27FC236}">
                  <a16:creationId xmlns:a16="http://schemas.microsoft.com/office/drawing/2014/main" id="{EBEA1434-9E39-0963-7C12-336A452F5EDD}"/>
                </a:ext>
              </a:extLst>
            </p:cNvPr>
            <p:cNvSpPr/>
            <p:nvPr/>
          </p:nvSpPr>
          <p:spPr>
            <a:xfrm>
              <a:off x="1799550" y="2078100"/>
              <a:ext cx="84875" cy="284000"/>
            </a:xfrm>
            <a:custGeom>
              <a:avLst/>
              <a:gdLst/>
              <a:ahLst/>
              <a:cxnLst/>
              <a:rect l="l" t="t" r="r" b="b"/>
              <a:pathLst>
                <a:path w="3395" h="11360" extrusionOk="0">
                  <a:moveTo>
                    <a:pt x="1698" y="6833"/>
                  </a:moveTo>
                  <a:cubicBezTo>
                    <a:pt x="2202" y="6833"/>
                    <a:pt x="2455" y="7440"/>
                    <a:pt x="2099" y="7799"/>
                  </a:cubicBezTo>
                  <a:cubicBezTo>
                    <a:pt x="1983" y="7914"/>
                    <a:pt x="1841" y="7966"/>
                    <a:pt x="1703" y="7966"/>
                  </a:cubicBezTo>
                  <a:cubicBezTo>
                    <a:pt x="1411" y="7966"/>
                    <a:pt x="1133" y="7739"/>
                    <a:pt x="1133" y="7398"/>
                  </a:cubicBezTo>
                  <a:cubicBezTo>
                    <a:pt x="1133" y="7084"/>
                    <a:pt x="1384" y="6833"/>
                    <a:pt x="1698" y="6833"/>
                  </a:cubicBezTo>
                  <a:close/>
                  <a:moveTo>
                    <a:pt x="1698" y="0"/>
                  </a:moveTo>
                  <a:cubicBezTo>
                    <a:pt x="1384" y="0"/>
                    <a:pt x="1133" y="254"/>
                    <a:pt x="1133" y="568"/>
                  </a:cubicBezTo>
                  <a:lnTo>
                    <a:pt x="1133" y="5798"/>
                  </a:lnTo>
                  <a:cubicBezTo>
                    <a:pt x="454" y="6036"/>
                    <a:pt x="1" y="6679"/>
                    <a:pt x="1" y="7398"/>
                  </a:cubicBezTo>
                  <a:cubicBezTo>
                    <a:pt x="1" y="8116"/>
                    <a:pt x="454" y="8760"/>
                    <a:pt x="1133" y="8998"/>
                  </a:cubicBezTo>
                  <a:lnTo>
                    <a:pt x="1133" y="10795"/>
                  </a:lnTo>
                  <a:cubicBezTo>
                    <a:pt x="1133" y="11109"/>
                    <a:pt x="1384" y="11359"/>
                    <a:pt x="1698" y="11359"/>
                  </a:cubicBezTo>
                  <a:cubicBezTo>
                    <a:pt x="2012" y="11359"/>
                    <a:pt x="2265" y="11109"/>
                    <a:pt x="2265" y="10795"/>
                  </a:cubicBezTo>
                  <a:lnTo>
                    <a:pt x="2265" y="8998"/>
                  </a:lnTo>
                  <a:cubicBezTo>
                    <a:pt x="2942" y="8760"/>
                    <a:pt x="3394" y="8116"/>
                    <a:pt x="3394" y="7398"/>
                  </a:cubicBezTo>
                  <a:cubicBezTo>
                    <a:pt x="3394" y="6679"/>
                    <a:pt x="2942" y="6036"/>
                    <a:pt x="2265" y="5798"/>
                  </a:cubicBezTo>
                  <a:lnTo>
                    <a:pt x="2265" y="568"/>
                  </a:lnTo>
                  <a:cubicBezTo>
                    <a:pt x="2265" y="254"/>
                    <a:pt x="2012" y="0"/>
                    <a:pt x="16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022" name="Google Shape;4159;p48">
            <a:extLst>
              <a:ext uri="{FF2B5EF4-FFF2-40B4-BE49-F238E27FC236}">
                <a16:creationId xmlns:a16="http://schemas.microsoft.com/office/drawing/2014/main" id="{328823A0-E29B-C884-71F3-6C65985EC075}"/>
              </a:ext>
            </a:extLst>
          </p:cNvPr>
          <p:cNvGrpSpPr/>
          <p:nvPr/>
        </p:nvGrpSpPr>
        <p:grpSpPr>
          <a:xfrm>
            <a:off x="1412638" y="6013323"/>
            <a:ext cx="426257" cy="374642"/>
            <a:chOff x="2081650" y="2050750"/>
            <a:chExt cx="483125" cy="424625"/>
          </a:xfrm>
          <a:solidFill>
            <a:srgbClr val="054B99"/>
          </a:solidFill>
        </p:grpSpPr>
        <p:sp>
          <p:nvSpPr>
            <p:cNvPr id="5023" name="Google Shape;4160;p48">
              <a:extLst>
                <a:ext uri="{FF2B5EF4-FFF2-40B4-BE49-F238E27FC236}">
                  <a16:creationId xmlns:a16="http://schemas.microsoft.com/office/drawing/2014/main" id="{FC84FD3D-5681-75EC-59DD-053AD335F8B6}"/>
                </a:ext>
              </a:extLst>
            </p:cNvPr>
            <p:cNvSpPr/>
            <p:nvPr/>
          </p:nvSpPr>
          <p:spPr>
            <a:xfrm>
              <a:off x="2081650" y="2050750"/>
              <a:ext cx="483125" cy="424625"/>
            </a:xfrm>
            <a:custGeom>
              <a:avLst/>
              <a:gdLst/>
              <a:ahLst/>
              <a:cxnLst/>
              <a:rect l="l" t="t" r="r" b="b"/>
              <a:pathLst>
                <a:path w="19325" h="16985" extrusionOk="0">
                  <a:moveTo>
                    <a:pt x="5662" y="1402"/>
                  </a:moveTo>
                  <a:lnTo>
                    <a:pt x="5662" y="13770"/>
                  </a:lnTo>
                  <a:lnTo>
                    <a:pt x="1133" y="15581"/>
                  </a:lnTo>
                  <a:lnTo>
                    <a:pt x="1133" y="3214"/>
                  </a:lnTo>
                  <a:lnTo>
                    <a:pt x="5662" y="1402"/>
                  </a:lnTo>
                  <a:close/>
                  <a:moveTo>
                    <a:pt x="18192" y="1402"/>
                  </a:moveTo>
                  <a:lnTo>
                    <a:pt x="18192" y="13770"/>
                  </a:lnTo>
                  <a:lnTo>
                    <a:pt x="13663" y="15581"/>
                  </a:lnTo>
                  <a:lnTo>
                    <a:pt x="13663" y="3214"/>
                  </a:lnTo>
                  <a:lnTo>
                    <a:pt x="18192" y="1402"/>
                  </a:lnTo>
                  <a:close/>
                  <a:moveTo>
                    <a:pt x="6794" y="1348"/>
                  </a:moveTo>
                  <a:lnTo>
                    <a:pt x="12531" y="3241"/>
                  </a:lnTo>
                  <a:lnTo>
                    <a:pt x="12531" y="9464"/>
                  </a:lnTo>
                  <a:lnTo>
                    <a:pt x="12510" y="9461"/>
                  </a:lnTo>
                  <a:cubicBezTo>
                    <a:pt x="12205" y="9437"/>
                    <a:pt x="11903" y="9364"/>
                    <a:pt x="11619" y="9244"/>
                  </a:cubicBezTo>
                  <a:cubicBezTo>
                    <a:pt x="11548" y="9214"/>
                    <a:pt x="11474" y="9200"/>
                    <a:pt x="11401" y="9200"/>
                  </a:cubicBezTo>
                  <a:cubicBezTo>
                    <a:pt x="11181" y="9200"/>
                    <a:pt x="10970" y="9330"/>
                    <a:pt x="10879" y="9546"/>
                  </a:cubicBezTo>
                  <a:cubicBezTo>
                    <a:pt x="10759" y="9832"/>
                    <a:pt x="10891" y="10165"/>
                    <a:pt x="11178" y="10288"/>
                  </a:cubicBezTo>
                  <a:cubicBezTo>
                    <a:pt x="11574" y="10454"/>
                    <a:pt x="11994" y="10557"/>
                    <a:pt x="12422" y="10590"/>
                  </a:cubicBezTo>
                  <a:lnTo>
                    <a:pt x="12468" y="10590"/>
                  </a:lnTo>
                  <a:cubicBezTo>
                    <a:pt x="12489" y="10590"/>
                    <a:pt x="12510" y="10587"/>
                    <a:pt x="12531" y="10584"/>
                  </a:cubicBezTo>
                  <a:lnTo>
                    <a:pt x="12531" y="15633"/>
                  </a:lnTo>
                  <a:lnTo>
                    <a:pt x="6794" y="13746"/>
                  </a:lnTo>
                  <a:lnTo>
                    <a:pt x="6794" y="6774"/>
                  </a:lnTo>
                  <a:cubicBezTo>
                    <a:pt x="6951" y="6777"/>
                    <a:pt x="7105" y="6795"/>
                    <a:pt x="7259" y="6822"/>
                  </a:cubicBezTo>
                  <a:cubicBezTo>
                    <a:pt x="7295" y="6828"/>
                    <a:pt x="7331" y="6834"/>
                    <a:pt x="7368" y="6834"/>
                  </a:cubicBezTo>
                  <a:cubicBezTo>
                    <a:pt x="7658" y="6831"/>
                    <a:pt x="7902" y="6611"/>
                    <a:pt x="7929" y="6321"/>
                  </a:cubicBezTo>
                  <a:cubicBezTo>
                    <a:pt x="7957" y="6028"/>
                    <a:pt x="7760" y="5765"/>
                    <a:pt x="7473" y="5711"/>
                  </a:cubicBezTo>
                  <a:cubicBezTo>
                    <a:pt x="7250" y="5669"/>
                    <a:pt x="7020" y="5644"/>
                    <a:pt x="6794" y="5641"/>
                  </a:cubicBezTo>
                  <a:lnTo>
                    <a:pt x="6794" y="1348"/>
                  </a:lnTo>
                  <a:close/>
                  <a:moveTo>
                    <a:pt x="18757" y="0"/>
                  </a:moveTo>
                  <a:cubicBezTo>
                    <a:pt x="18687" y="0"/>
                    <a:pt x="18616" y="13"/>
                    <a:pt x="18549" y="40"/>
                  </a:cubicBezTo>
                  <a:lnTo>
                    <a:pt x="13077" y="2229"/>
                  </a:lnTo>
                  <a:lnTo>
                    <a:pt x="6405" y="28"/>
                  </a:lnTo>
                  <a:cubicBezTo>
                    <a:pt x="6395" y="25"/>
                    <a:pt x="6386" y="25"/>
                    <a:pt x="6380" y="22"/>
                  </a:cubicBezTo>
                  <a:cubicBezTo>
                    <a:pt x="6371" y="19"/>
                    <a:pt x="6359" y="16"/>
                    <a:pt x="6347" y="13"/>
                  </a:cubicBezTo>
                  <a:lnTo>
                    <a:pt x="6311" y="7"/>
                  </a:lnTo>
                  <a:cubicBezTo>
                    <a:pt x="6302" y="7"/>
                    <a:pt x="6290" y="4"/>
                    <a:pt x="6281" y="4"/>
                  </a:cubicBezTo>
                  <a:lnTo>
                    <a:pt x="6211" y="4"/>
                  </a:lnTo>
                  <a:cubicBezTo>
                    <a:pt x="6199" y="4"/>
                    <a:pt x="6187" y="4"/>
                    <a:pt x="6172" y="7"/>
                  </a:cubicBezTo>
                  <a:cubicBezTo>
                    <a:pt x="6166" y="9"/>
                    <a:pt x="6161" y="9"/>
                    <a:pt x="6157" y="9"/>
                  </a:cubicBezTo>
                  <a:cubicBezTo>
                    <a:pt x="6152" y="9"/>
                    <a:pt x="6148" y="9"/>
                    <a:pt x="6142" y="10"/>
                  </a:cubicBezTo>
                  <a:cubicBezTo>
                    <a:pt x="6133" y="13"/>
                    <a:pt x="6118" y="13"/>
                    <a:pt x="6106" y="16"/>
                  </a:cubicBezTo>
                  <a:lnTo>
                    <a:pt x="6075" y="22"/>
                  </a:lnTo>
                  <a:cubicBezTo>
                    <a:pt x="6063" y="28"/>
                    <a:pt x="6048" y="31"/>
                    <a:pt x="6036" y="37"/>
                  </a:cubicBezTo>
                  <a:cubicBezTo>
                    <a:pt x="6027" y="40"/>
                    <a:pt x="6021" y="40"/>
                    <a:pt x="6015" y="43"/>
                  </a:cubicBezTo>
                  <a:lnTo>
                    <a:pt x="354" y="2308"/>
                  </a:lnTo>
                  <a:cubicBezTo>
                    <a:pt x="139" y="2396"/>
                    <a:pt x="0" y="2601"/>
                    <a:pt x="0" y="2830"/>
                  </a:cubicBezTo>
                  <a:lnTo>
                    <a:pt x="0" y="16418"/>
                  </a:lnTo>
                  <a:cubicBezTo>
                    <a:pt x="0" y="16744"/>
                    <a:pt x="267" y="16984"/>
                    <a:pt x="566" y="16984"/>
                  </a:cubicBezTo>
                  <a:cubicBezTo>
                    <a:pt x="635" y="16984"/>
                    <a:pt x="706" y="16971"/>
                    <a:pt x="776" y="16943"/>
                  </a:cubicBezTo>
                  <a:lnTo>
                    <a:pt x="6248" y="14754"/>
                  </a:lnTo>
                  <a:lnTo>
                    <a:pt x="12917" y="16952"/>
                  </a:lnTo>
                  <a:cubicBezTo>
                    <a:pt x="12933" y="16958"/>
                    <a:pt x="12951" y="16964"/>
                    <a:pt x="12966" y="16967"/>
                  </a:cubicBezTo>
                  <a:cubicBezTo>
                    <a:pt x="13008" y="16976"/>
                    <a:pt x="13050" y="16983"/>
                    <a:pt x="13096" y="16983"/>
                  </a:cubicBezTo>
                  <a:lnTo>
                    <a:pt x="13099" y="16983"/>
                  </a:lnTo>
                  <a:cubicBezTo>
                    <a:pt x="13156" y="16983"/>
                    <a:pt x="13213" y="16973"/>
                    <a:pt x="13271" y="16955"/>
                  </a:cubicBezTo>
                  <a:cubicBezTo>
                    <a:pt x="13283" y="16952"/>
                    <a:pt x="13295" y="16946"/>
                    <a:pt x="13307" y="16940"/>
                  </a:cubicBezTo>
                  <a:lnTo>
                    <a:pt x="18965" y="14676"/>
                  </a:lnTo>
                  <a:cubicBezTo>
                    <a:pt x="19183" y="14591"/>
                    <a:pt x="19325" y="14386"/>
                    <a:pt x="19325" y="14153"/>
                  </a:cubicBezTo>
                  <a:lnTo>
                    <a:pt x="19325" y="566"/>
                  </a:lnTo>
                  <a:cubicBezTo>
                    <a:pt x="19325" y="379"/>
                    <a:pt x="19231" y="203"/>
                    <a:pt x="19077" y="98"/>
                  </a:cubicBezTo>
                  <a:cubicBezTo>
                    <a:pt x="18981" y="33"/>
                    <a:pt x="18869" y="0"/>
                    <a:pt x="187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24" name="Google Shape;4161;p48">
              <a:extLst>
                <a:ext uri="{FF2B5EF4-FFF2-40B4-BE49-F238E27FC236}">
                  <a16:creationId xmlns:a16="http://schemas.microsoft.com/office/drawing/2014/main" id="{126620F1-51FC-B338-A4A5-AB51FB148D9D}"/>
                </a:ext>
              </a:extLst>
            </p:cNvPr>
            <p:cNvSpPr/>
            <p:nvPr/>
          </p:nvSpPr>
          <p:spPr>
            <a:xfrm>
              <a:off x="2136375" y="2292025"/>
              <a:ext cx="36400" cy="41975"/>
            </a:xfrm>
            <a:custGeom>
              <a:avLst/>
              <a:gdLst/>
              <a:ahLst/>
              <a:cxnLst/>
              <a:rect l="l" t="t" r="r" b="b"/>
              <a:pathLst>
                <a:path w="1456" h="1679" extrusionOk="0">
                  <a:moveTo>
                    <a:pt x="820" y="1"/>
                  </a:moveTo>
                  <a:cubicBezTo>
                    <a:pt x="583" y="1"/>
                    <a:pt x="361" y="151"/>
                    <a:pt x="284" y="390"/>
                  </a:cubicBezTo>
                  <a:lnTo>
                    <a:pt x="103" y="927"/>
                  </a:lnTo>
                  <a:cubicBezTo>
                    <a:pt x="0" y="1223"/>
                    <a:pt x="160" y="1549"/>
                    <a:pt x="459" y="1649"/>
                  </a:cubicBezTo>
                  <a:cubicBezTo>
                    <a:pt x="519" y="1669"/>
                    <a:pt x="579" y="1678"/>
                    <a:pt x="639" y="1678"/>
                  </a:cubicBezTo>
                  <a:cubicBezTo>
                    <a:pt x="878" y="1678"/>
                    <a:pt x="1101" y="1525"/>
                    <a:pt x="1178" y="1284"/>
                  </a:cubicBezTo>
                  <a:lnTo>
                    <a:pt x="1356" y="746"/>
                  </a:lnTo>
                  <a:cubicBezTo>
                    <a:pt x="1456" y="450"/>
                    <a:pt x="1296" y="130"/>
                    <a:pt x="1000" y="30"/>
                  </a:cubicBezTo>
                  <a:cubicBezTo>
                    <a:pt x="940" y="10"/>
                    <a:pt x="880" y="1"/>
                    <a:pt x="8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25" name="Google Shape;4162;p48">
              <a:extLst>
                <a:ext uri="{FF2B5EF4-FFF2-40B4-BE49-F238E27FC236}">
                  <a16:creationId xmlns:a16="http://schemas.microsoft.com/office/drawing/2014/main" id="{97EE1D38-EEC0-56BB-42A2-5C31DB5456B6}"/>
                </a:ext>
              </a:extLst>
            </p:cNvPr>
            <p:cNvSpPr/>
            <p:nvPr/>
          </p:nvSpPr>
          <p:spPr>
            <a:xfrm>
              <a:off x="2296850" y="2220800"/>
              <a:ext cx="46075" cy="51650"/>
            </a:xfrm>
            <a:custGeom>
              <a:avLst/>
              <a:gdLst/>
              <a:ahLst/>
              <a:cxnLst/>
              <a:rect l="l" t="t" r="r" b="b"/>
              <a:pathLst>
                <a:path w="1843" h="2066" extrusionOk="0">
                  <a:moveTo>
                    <a:pt x="634" y="1"/>
                  </a:moveTo>
                  <a:cubicBezTo>
                    <a:pt x="506" y="1"/>
                    <a:pt x="378" y="44"/>
                    <a:pt x="272" y="132"/>
                  </a:cubicBezTo>
                  <a:cubicBezTo>
                    <a:pt x="37" y="331"/>
                    <a:pt x="1" y="681"/>
                    <a:pt x="194" y="920"/>
                  </a:cubicBezTo>
                  <a:cubicBezTo>
                    <a:pt x="354" y="1113"/>
                    <a:pt x="487" y="1327"/>
                    <a:pt x="593" y="1557"/>
                  </a:cubicBezTo>
                  <a:cubicBezTo>
                    <a:pt x="626" y="1626"/>
                    <a:pt x="662" y="1696"/>
                    <a:pt x="698" y="1765"/>
                  </a:cubicBezTo>
                  <a:cubicBezTo>
                    <a:pt x="798" y="1957"/>
                    <a:pt x="993" y="2065"/>
                    <a:pt x="1195" y="2065"/>
                  </a:cubicBezTo>
                  <a:cubicBezTo>
                    <a:pt x="1285" y="2065"/>
                    <a:pt x="1377" y="2044"/>
                    <a:pt x="1462" y="1998"/>
                  </a:cubicBezTo>
                  <a:cubicBezTo>
                    <a:pt x="1740" y="1853"/>
                    <a:pt x="1843" y="1509"/>
                    <a:pt x="1698" y="1234"/>
                  </a:cubicBezTo>
                  <a:cubicBezTo>
                    <a:pt x="1670" y="1183"/>
                    <a:pt x="1643" y="1131"/>
                    <a:pt x="1622" y="1083"/>
                  </a:cubicBezTo>
                  <a:cubicBezTo>
                    <a:pt x="1474" y="763"/>
                    <a:pt x="1287" y="464"/>
                    <a:pt x="1061" y="195"/>
                  </a:cubicBezTo>
                  <a:cubicBezTo>
                    <a:pt x="949" y="67"/>
                    <a:pt x="792" y="1"/>
                    <a:pt x="6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26" name="Google Shape;4163;p48">
              <a:extLst>
                <a:ext uri="{FF2B5EF4-FFF2-40B4-BE49-F238E27FC236}">
                  <a16:creationId xmlns:a16="http://schemas.microsoft.com/office/drawing/2014/main" id="{9CD128E0-43C8-ED6F-F02A-64D27F73E2A5}"/>
                </a:ext>
              </a:extLst>
            </p:cNvPr>
            <p:cNvSpPr/>
            <p:nvPr/>
          </p:nvSpPr>
          <p:spPr>
            <a:xfrm>
              <a:off x="2158650" y="2216775"/>
              <a:ext cx="47275" cy="51425"/>
            </a:xfrm>
            <a:custGeom>
              <a:avLst/>
              <a:gdLst/>
              <a:ahLst/>
              <a:cxnLst/>
              <a:rect l="l" t="t" r="r" b="b"/>
              <a:pathLst>
                <a:path w="1891" h="2057" extrusionOk="0">
                  <a:moveTo>
                    <a:pt x="1264" y="1"/>
                  </a:moveTo>
                  <a:cubicBezTo>
                    <a:pt x="1109" y="1"/>
                    <a:pt x="955" y="63"/>
                    <a:pt x="843" y="187"/>
                  </a:cubicBezTo>
                  <a:lnTo>
                    <a:pt x="846" y="184"/>
                  </a:lnTo>
                  <a:lnTo>
                    <a:pt x="846" y="184"/>
                  </a:lnTo>
                  <a:cubicBezTo>
                    <a:pt x="547" y="498"/>
                    <a:pt x="305" y="860"/>
                    <a:pt x="130" y="1256"/>
                  </a:cubicBezTo>
                  <a:cubicBezTo>
                    <a:pt x="0" y="1543"/>
                    <a:pt x="127" y="1878"/>
                    <a:pt x="414" y="2005"/>
                  </a:cubicBezTo>
                  <a:cubicBezTo>
                    <a:pt x="486" y="2038"/>
                    <a:pt x="565" y="2056"/>
                    <a:pt x="643" y="2056"/>
                  </a:cubicBezTo>
                  <a:cubicBezTo>
                    <a:pt x="867" y="2056"/>
                    <a:pt x="1069" y="1923"/>
                    <a:pt x="1163" y="1721"/>
                  </a:cubicBezTo>
                  <a:cubicBezTo>
                    <a:pt x="1286" y="1443"/>
                    <a:pt x="1455" y="1187"/>
                    <a:pt x="1664" y="966"/>
                  </a:cubicBezTo>
                  <a:cubicBezTo>
                    <a:pt x="1890" y="740"/>
                    <a:pt x="1884" y="374"/>
                    <a:pt x="1655" y="157"/>
                  </a:cubicBezTo>
                  <a:cubicBezTo>
                    <a:pt x="1544" y="52"/>
                    <a:pt x="1404" y="1"/>
                    <a:pt x="12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27" name="Google Shape;4164;p48">
              <a:extLst>
                <a:ext uri="{FF2B5EF4-FFF2-40B4-BE49-F238E27FC236}">
                  <a16:creationId xmlns:a16="http://schemas.microsoft.com/office/drawing/2014/main" id="{6C188AB1-81A5-34C9-AC65-D11069E40CC6}"/>
                </a:ext>
              </a:extLst>
            </p:cNvPr>
            <p:cNvSpPr/>
            <p:nvPr/>
          </p:nvSpPr>
          <p:spPr>
            <a:xfrm>
              <a:off x="2426475" y="2255725"/>
              <a:ext cx="55875" cy="46900"/>
            </a:xfrm>
            <a:custGeom>
              <a:avLst/>
              <a:gdLst/>
              <a:ahLst/>
              <a:cxnLst/>
              <a:rect l="l" t="t" r="r" b="b"/>
              <a:pathLst>
                <a:path w="2235" h="1876" extrusionOk="0">
                  <a:moveTo>
                    <a:pt x="1592" y="1"/>
                  </a:moveTo>
                  <a:cubicBezTo>
                    <a:pt x="1423" y="1"/>
                    <a:pt x="1257" y="76"/>
                    <a:pt x="1144" y="220"/>
                  </a:cubicBezTo>
                  <a:cubicBezTo>
                    <a:pt x="960" y="462"/>
                    <a:pt x="734" y="667"/>
                    <a:pt x="477" y="830"/>
                  </a:cubicBezTo>
                  <a:cubicBezTo>
                    <a:pt x="0" y="1135"/>
                    <a:pt x="218" y="1875"/>
                    <a:pt x="782" y="1875"/>
                  </a:cubicBezTo>
                  <a:cubicBezTo>
                    <a:pt x="891" y="1875"/>
                    <a:pt x="997" y="1845"/>
                    <a:pt x="1087" y="1784"/>
                  </a:cubicBezTo>
                  <a:cubicBezTo>
                    <a:pt x="1452" y="1552"/>
                    <a:pt x="1776" y="1256"/>
                    <a:pt x="2041" y="912"/>
                  </a:cubicBezTo>
                  <a:cubicBezTo>
                    <a:pt x="2234" y="667"/>
                    <a:pt x="2186" y="311"/>
                    <a:pt x="1939" y="121"/>
                  </a:cubicBezTo>
                  <a:cubicBezTo>
                    <a:pt x="1835" y="40"/>
                    <a:pt x="1713" y="1"/>
                    <a:pt x="15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28" name="Google Shape;4165;p48">
              <a:extLst>
                <a:ext uri="{FF2B5EF4-FFF2-40B4-BE49-F238E27FC236}">
                  <a16:creationId xmlns:a16="http://schemas.microsoft.com/office/drawing/2014/main" id="{E0DCD200-96CE-C082-D0F3-0ED6E821C8A0}"/>
                </a:ext>
              </a:extLst>
            </p:cNvPr>
            <p:cNvSpPr/>
            <p:nvPr/>
          </p:nvSpPr>
          <p:spPr>
            <a:xfrm>
              <a:off x="2473050" y="2192325"/>
              <a:ext cx="37000" cy="41500"/>
            </a:xfrm>
            <a:custGeom>
              <a:avLst/>
              <a:gdLst/>
              <a:ahLst/>
              <a:cxnLst/>
              <a:rect l="l" t="t" r="r" b="b"/>
              <a:pathLst>
                <a:path w="1480" h="1660" extrusionOk="0">
                  <a:moveTo>
                    <a:pt x="838" y="0"/>
                  </a:moveTo>
                  <a:cubicBezTo>
                    <a:pt x="609" y="0"/>
                    <a:pt x="393" y="140"/>
                    <a:pt x="308" y="368"/>
                  </a:cubicBezTo>
                  <a:lnTo>
                    <a:pt x="109" y="896"/>
                  </a:lnTo>
                  <a:cubicBezTo>
                    <a:pt x="0" y="1189"/>
                    <a:pt x="148" y="1515"/>
                    <a:pt x="441" y="1624"/>
                  </a:cubicBezTo>
                  <a:cubicBezTo>
                    <a:pt x="506" y="1648"/>
                    <a:pt x="573" y="1660"/>
                    <a:pt x="639" y="1660"/>
                  </a:cubicBezTo>
                  <a:cubicBezTo>
                    <a:pt x="868" y="1660"/>
                    <a:pt x="1084" y="1520"/>
                    <a:pt x="1169" y="1292"/>
                  </a:cubicBezTo>
                  <a:lnTo>
                    <a:pt x="1368" y="764"/>
                  </a:lnTo>
                  <a:cubicBezTo>
                    <a:pt x="1480" y="471"/>
                    <a:pt x="1329" y="145"/>
                    <a:pt x="1036" y="36"/>
                  </a:cubicBezTo>
                  <a:cubicBezTo>
                    <a:pt x="971" y="12"/>
                    <a:pt x="904" y="0"/>
                    <a:pt x="8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029" name="Google Shape;4166;p48">
            <a:extLst>
              <a:ext uri="{FF2B5EF4-FFF2-40B4-BE49-F238E27FC236}">
                <a16:creationId xmlns:a16="http://schemas.microsoft.com/office/drawing/2014/main" id="{68945C52-889F-EDBC-0108-4B473CF1F95C}"/>
              </a:ext>
            </a:extLst>
          </p:cNvPr>
          <p:cNvGrpSpPr/>
          <p:nvPr/>
        </p:nvGrpSpPr>
        <p:grpSpPr>
          <a:xfrm>
            <a:off x="1948874" y="6042548"/>
            <a:ext cx="426257" cy="316191"/>
            <a:chOff x="2676100" y="2083800"/>
            <a:chExt cx="483125" cy="358375"/>
          </a:xfrm>
          <a:solidFill>
            <a:srgbClr val="054B99"/>
          </a:solidFill>
        </p:grpSpPr>
        <p:sp>
          <p:nvSpPr>
            <p:cNvPr id="5030" name="Google Shape;4167;p48">
              <a:extLst>
                <a:ext uri="{FF2B5EF4-FFF2-40B4-BE49-F238E27FC236}">
                  <a16:creationId xmlns:a16="http://schemas.microsoft.com/office/drawing/2014/main" id="{DF97C597-7BEA-9F79-C867-4A98A2A440FA}"/>
                </a:ext>
              </a:extLst>
            </p:cNvPr>
            <p:cNvSpPr/>
            <p:nvPr/>
          </p:nvSpPr>
          <p:spPr>
            <a:xfrm>
              <a:off x="2676100" y="2083800"/>
              <a:ext cx="483125" cy="358375"/>
            </a:xfrm>
            <a:custGeom>
              <a:avLst/>
              <a:gdLst/>
              <a:ahLst/>
              <a:cxnLst/>
              <a:rect l="l" t="t" r="r" b="b"/>
              <a:pathLst>
                <a:path w="19325" h="14335" extrusionOk="0">
                  <a:moveTo>
                    <a:pt x="1932" y="6375"/>
                  </a:moveTo>
                  <a:cubicBezTo>
                    <a:pt x="2126" y="6375"/>
                    <a:pt x="2324" y="6447"/>
                    <a:pt x="2485" y="6608"/>
                  </a:cubicBezTo>
                  <a:cubicBezTo>
                    <a:pt x="2984" y="7109"/>
                    <a:pt x="2630" y="7964"/>
                    <a:pt x="1927" y="7964"/>
                  </a:cubicBezTo>
                  <a:cubicBezTo>
                    <a:pt x="1489" y="7964"/>
                    <a:pt x="1133" y="7608"/>
                    <a:pt x="1133" y="7170"/>
                  </a:cubicBezTo>
                  <a:cubicBezTo>
                    <a:pt x="1133" y="6692"/>
                    <a:pt x="1524" y="6375"/>
                    <a:pt x="1932" y="6375"/>
                  </a:cubicBezTo>
                  <a:close/>
                  <a:moveTo>
                    <a:pt x="17401" y="6379"/>
                  </a:moveTo>
                  <a:cubicBezTo>
                    <a:pt x="17836" y="6379"/>
                    <a:pt x="18193" y="6732"/>
                    <a:pt x="18193" y="7170"/>
                  </a:cubicBezTo>
                  <a:cubicBezTo>
                    <a:pt x="18193" y="7648"/>
                    <a:pt x="17801" y="7964"/>
                    <a:pt x="17394" y="7964"/>
                  </a:cubicBezTo>
                  <a:cubicBezTo>
                    <a:pt x="17199" y="7964"/>
                    <a:pt x="17001" y="7892"/>
                    <a:pt x="16840" y="7731"/>
                  </a:cubicBezTo>
                  <a:cubicBezTo>
                    <a:pt x="16342" y="7230"/>
                    <a:pt x="16695" y="6379"/>
                    <a:pt x="17401" y="6379"/>
                  </a:cubicBezTo>
                  <a:close/>
                  <a:moveTo>
                    <a:pt x="9669" y="1276"/>
                  </a:moveTo>
                  <a:lnTo>
                    <a:pt x="14542" y="4851"/>
                  </a:lnTo>
                  <a:cubicBezTo>
                    <a:pt x="14642" y="4924"/>
                    <a:pt x="14760" y="4960"/>
                    <a:pt x="14877" y="4960"/>
                  </a:cubicBezTo>
                  <a:cubicBezTo>
                    <a:pt x="15021" y="4960"/>
                    <a:pt x="15164" y="4905"/>
                    <a:pt x="15273" y="4797"/>
                  </a:cubicBezTo>
                  <a:lnTo>
                    <a:pt x="18193" y="1925"/>
                  </a:lnTo>
                  <a:lnTo>
                    <a:pt x="18193" y="5419"/>
                  </a:lnTo>
                  <a:cubicBezTo>
                    <a:pt x="17930" y="5300"/>
                    <a:pt x="17661" y="5245"/>
                    <a:pt x="17398" y="5245"/>
                  </a:cubicBezTo>
                  <a:cubicBezTo>
                    <a:pt x="16385" y="5245"/>
                    <a:pt x="15475" y="6060"/>
                    <a:pt x="15475" y="7173"/>
                  </a:cubicBezTo>
                  <a:cubicBezTo>
                    <a:pt x="15475" y="8283"/>
                    <a:pt x="16385" y="9098"/>
                    <a:pt x="17398" y="9098"/>
                  </a:cubicBezTo>
                  <a:cubicBezTo>
                    <a:pt x="17660" y="9098"/>
                    <a:pt x="17930" y="9043"/>
                    <a:pt x="18193" y="8924"/>
                  </a:cubicBezTo>
                  <a:lnTo>
                    <a:pt x="18193" y="10878"/>
                  </a:lnTo>
                  <a:lnTo>
                    <a:pt x="1133" y="10878"/>
                  </a:lnTo>
                  <a:lnTo>
                    <a:pt x="1133" y="8924"/>
                  </a:lnTo>
                  <a:cubicBezTo>
                    <a:pt x="1395" y="9043"/>
                    <a:pt x="1665" y="9098"/>
                    <a:pt x="1928" y="9098"/>
                  </a:cubicBezTo>
                  <a:cubicBezTo>
                    <a:pt x="2940" y="9098"/>
                    <a:pt x="3850" y="8283"/>
                    <a:pt x="3850" y="7173"/>
                  </a:cubicBezTo>
                  <a:cubicBezTo>
                    <a:pt x="3850" y="6060"/>
                    <a:pt x="2940" y="5245"/>
                    <a:pt x="1927" y="5245"/>
                  </a:cubicBezTo>
                  <a:cubicBezTo>
                    <a:pt x="1665" y="5245"/>
                    <a:pt x="1395" y="5300"/>
                    <a:pt x="1133" y="5419"/>
                  </a:cubicBezTo>
                  <a:lnTo>
                    <a:pt x="1133" y="1883"/>
                  </a:lnTo>
                  <a:lnTo>
                    <a:pt x="4240" y="4806"/>
                  </a:lnTo>
                  <a:cubicBezTo>
                    <a:pt x="4349" y="4908"/>
                    <a:pt x="4488" y="4960"/>
                    <a:pt x="4628" y="4960"/>
                  </a:cubicBezTo>
                  <a:cubicBezTo>
                    <a:pt x="4748" y="4960"/>
                    <a:pt x="4869" y="4922"/>
                    <a:pt x="4970" y="4845"/>
                  </a:cubicBezTo>
                  <a:lnTo>
                    <a:pt x="9669" y="1276"/>
                  </a:lnTo>
                  <a:close/>
                  <a:moveTo>
                    <a:pt x="18193" y="12007"/>
                  </a:moveTo>
                  <a:lnTo>
                    <a:pt x="18193" y="13203"/>
                  </a:lnTo>
                  <a:lnTo>
                    <a:pt x="1133" y="13206"/>
                  </a:lnTo>
                  <a:lnTo>
                    <a:pt x="1133" y="12007"/>
                  </a:lnTo>
                  <a:close/>
                  <a:moveTo>
                    <a:pt x="570" y="0"/>
                  </a:moveTo>
                  <a:cubicBezTo>
                    <a:pt x="278" y="0"/>
                    <a:pt x="0" y="228"/>
                    <a:pt x="0" y="569"/>
                  </a:cubicBezTo>
                  <a:lnTo>
                    <a:pt x="0" y="13770"/>
                  </a:lnTo>
                  <a:cubicBezTo>
                    <a:pt x="0" y="14081"/>
                    <a:pt x="254" y="14335"/>
                    <a:pt x="565" y="14335"/>
                  </a:cubicBezTo>
                  <a:lnTo>
                    <a:pt x="18760" y="14335"/>
                  </a:lnTo>
                  <a:cubicBezTo>
                    <a:pt x="19071" y="14335"/>
                    <a:pt x="19325" y="14081"/>
                    <a:pt x="19325" y="13770"/>
                  </a:cubicBezTo>
                  <a:lnTo>
                    <a:pt x="19325" y="569"/>
                  </a:lnTo>
                  <a:cubicBezTo>
                    <a:pt x="19325" y="343"/>
                    <a:pt x="19189" y="134"/>
                    <a:pt x="18978" y="47"/>
                  </a:cubicBezTo>
                  <a:cubicBezTo>
                    <a:pt x="18907" y="18"/>
                    <a:pt x="18832" y="3"/>
                    <a:pt x="18758" y="3"/>
                  </a:cubicBezTo>
                  <a:cubicBezTo>
                    <a:pt x="18613" y="3"/>
                    <a:pt x="18470" y="59"/>
                    <a:pt x="18362" y="168"/>
                  </a:cubicBezTo>
                  <a:lnTo>
                    <a:pt x="14823" y="3652"/>
                  </a:lnTo>
                  <a:lnTo>
                    <a:pt x="9998" y="113"/>
                  </a:lnTo>
                  <a:cubicBezTo>
                    <a:pt x="9898" y="39"/>
                    <a:pt x="9780" y="2"/>
                    <a:pt x="9662" y="2"/>
                  </a:cubicBezTo>
                  <a:cubicBezTo>
                    <a:pt x="9542" y="2"/>
                    <a:pt x="9422" y="40"/>
                    <a:pt x="9321" y="116"/>
                  </a:cubicBezTo>
                  <a:lnTo>
                    <a:pt x="4668" y="3652"/>
                  </a:lnTo>
                  <a:lnTo>
                    <a:pt x="955" y="156"/>
                  </a:lnTo>
                  <a:cubicBezTo>
                    <a:pt x="840" y="48"/>
                    <a:pt x="704" y="0"/>
                    <a:pt x="5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31" name="Google Shape;4168;p48">
              <a:extLst>
                <a:ext uri="{FF2B5EF4-FFF2-40B4-BE49-F238E27FC236}">
                  <a16:creationId xmlns:a16="http://schemas.microsoft.com/office/drawing/2014/main" id="{5AB87146-A969-3C04-5C3D-B291DA98CD40}"/>
                </a:ext>
              </a:extLst>
            </p:cNvPr>
            <p:cNvSpPr/>
            <p:nvPr/>
          </p:nvSpPr>
          <p:spPr>
            <a:xfrm>
              <a:off x="2869575" y="2214900"/>
              <a:ext cx="100050" cy="96325"/>
            </a:xfrm>
            <a:custGeom>
              <a:avLst/>
              <a:gdLst/>
              <a:ahLst/>
              <a:cxnLst/>
              <a:rect l="l" t="t" r="r" b="b"/>
              <a:pathLst>
                <a:path w="4002" h="3853" extrusionOk="0">
                  <a:moveTo>
                    <a:pt x="1924" y="1135"/>
                  </a:moveTo>
                  <a:cubicBezTo>
                    <a:pt x="2630" y="1135"/>
                    <a:pt x="2983" y="1986"/>
                    <a:pt x="2485" y="2487"/>
                  </a:cubicBezTo>
                  <a:cubicBezTo>
                    <a:pt x="2323" y="2648"/>
                    <a:pt x="2125" y="2720"/>
                    <a:pt x="1930" y="2720"/>
                  </a:cubicBezTo>
                  <a:cubicBezTo>
                    <a:pt x="1523" y="2720"/>
                    <a:pt x="1133" y="2404"/>
                    <a:pt x="1133" y="1926"/>
                  </a:cubicBezTo>
                  <a:cubicBezTo>
                    <a:pt x="1133" y="1488"/>
                    <a:pt x="1486" y="1135"/>
                    <a:pt x="1924" y="1135"/>
                  </a:cubicBezTo>
                  <a:close/>
                  <a:moveTo>
                    <a:pt x="1922" y="0"/>
                  </a:moveTo>
                  <a:cubicBezTo>
                    <a:pt x="1675" y="0"/>
                    <a:pt x="1425" y="48"/>
                    <a:pt x="1187" y="147"/>
                  </a:cubicBezTo>
                  <a:cubicBezTo>
                    <a:pt x="468" y="446"/>
                    <a:pt x="0" y="1147"/>
                    <a:pt x="0" y="1926"/>
                  </a:cubicBezTo>
                  <a:cubicBezTo>
                    <a:pt x="0" y="2989"/>
                    <a:pt x="861" y="3849"/>
                    <a:pt x="1924" y="3852"/>
                  </a:cubicBezTo>
                  <a:cubicBezTo>
                    <a:pt x="2703" y="3852"/>
                    <a:pt x="3403" y="3381"/>
                    <a:pt x="3702" y="2663"/>
                  </a:cubicBezTo>
                  <a:cubicBezTo>
                    <a:pt x="4001" y="1944"/>
                    <a:pt x="3835" y="1117"/>
                    <a:pt x="3285" y="564"/>
                  </a:cubicBezTo>
                  <a:cubicBezTo>
                    <a:pt x="2916" y="196"/>
                    <a:pt x="2423" y="0"/>
                    <a:pt x="19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032" name="Google Shape;4169;p48">
            <a:extLst>
              <a:ext uri="{FF2B5EF4-FFF2-40B4-BE49-F238E27FC236}">
                <a16:creationId xmlns:a16="http://schemas.microsoft.com/office/drawing/2014/main" id="{83C8CF7E-35EA-92BE-5172-6668147B0361}"/>
              </a:ext>
            </a:extLst>
          </p:cNvPr>
          <p:cNvGrpSpPr/>
          <p:nvPr/>
        </p:nvGrpSpPr>
        <p:grpSpPr>
          <a:xfrm>
            <a:off x="2482074" y="6000000"/>
            <a:ext cx="405480" cy="401288"/>
            <a:chOff x="3282325" y="2035675"/>
            <a:chExt cx="459575" cy="454825"/>
          </a:xfrm>
          <a:solidFill>
            <a:srgbClr val="054B99"/>
          </a:solidFill>
        </p:grpSpPr>
        <p:sp>
          <p:nvSpPr>
            <p:cNvPr id="5033" name="Google Shape;4170;p48">
              <a:extLst>
                <a:ext uri="{FF2B5EF4-FFF2-40B4-BE49-F238E27FC236}">
                  <a16:creationId xmlns:a16="http://schemas.microsoft.com/office/drawing/2014/main" id="{7AB15F9A-1417-63E9-E3F6-880BE01006B5}"/>
                </a:ext>
              </a:extLst>
            </p:cNvPr>
            <p:cNvSpPr/>
            <p:nvPr/>
          </p:nvSpPr>
          <p:spPr>
            <a:xfrm>
              <a:off x="3337050" y="2234125"/>
              <a:ext cx="85925" cy="206325"/>
            </a:xfrm>
            <a:custGeom>
              <a:avLst/>
              <a:gdLst/>
              <a:ahLst/>
              <a:cxnLst/>
              <a:rect l="l" t="t" r="r" b="b"/>
              <a:pathLst>
                <a:path w="3437" h="8253" extrusionOk="0">
                  <a:moveTo>
                    <a:pt x="2305" y="1133"/>
                  </a:moveTo>
                  <a:lnTo>
                    <a:pt x="2305" y="7120"/>
                  </a:lnTo>
                  <a:lnTo>
                    <a:pt x="1133" y="7120"/>
                  </a:lnTo>
                  <a:lnTo>
                    <a:pt x="1133" y="1133"/>
                  </a:lnTo>
                  <a:close/>
                  <a:moveTo>
                    <a:pt x="568" y="0"/>
                  </a:moveTo>
                  <a:cubicBezTo>
                    <a:pt x="254" y="0"/>
                    <a:pt x="1" y="254"/>
                    <a:pt x="1" y="568"/>
                  </a:cubicBezTo>
                  <a:lnTo>
                    <a:pt x="1" y="7688"/>
                  </a:lnTo>
                  <a:cubicBezTo>
                    <a:pt x="1" y="7999"/>
                    <a:pt x="254" y="8253"/>
                    <a:pt x="568" y="8253"/>
                  </a:cubicBezTo>
                  <a:lnTo>
                    <a:pt x="2869" y="8253"/>
                  </a:lnTo>
                  <a:cubicBezTo>
                    <a:pt x="3183" y="8253"/>
                    <a:pt x="3437" y="7999"/>
                    <a:pt x="3437" y="7688"/>
                  </a:cubicBezTo>
                  <a:lnTo>
                    <a:pt x="3437" y="568"/>
                  </a:lnTo>
                  <a:cubicBezTo>
                    <a:pt x="3437" y="254"/>
                    <a:pt x="3183" y="0"/>
                    <a:pt x="28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34" name="Google Shape;4171;p48">
              <a:extLst>
                <a:ext uri="{FF2B5EF4-FFF2-40B4-BE49-F238E27FC236}">
                  <a16:creationId xmlns:a16="http://schemas.microsoft.com/office/drawing/2014/main" id="{3381C822-86C5-B93D-DCFA-9DE1BD742F63}"/>
                </a:ext>
              </a:extLst>
            </p:cNvPr>
            <p:cNvSpPr/>
            <p:nvPr/>
          </p:nvSpPr>
          <p:spPr>
            <a:xfrm>
              <a:off x="3451275" y="2175475"/>
              <a:ext cx="84925" cy="264975"/>
            </a:xfrm>
            <a:custGeom>
              <a:avLst/>
              <a:gdLst/>
              <a:ahLst/>
              <a:cxnLst/>
              <a:rect l="l" t="t" r="r" b="b"/>
              <a:pathLst>
                <a:path w="3397" h="10599" extrusionOk="0">
                  <a:moveTo>
                    <a:pt x="2265" y="1133"/>
                  </a:moveTo>
                  <a:lnTo>
                    <a:pt x="2265" y="9466"/>
                  </a:lnTo>
                  <a:lnTo>
                    <a:pt x="1132" y="9466"/>
                  </a:lnTo>
                  <a:lnTo>
                    <a:pt x="1132" y="1133"/>
                  </a:lnTo>
                  <a:close/>
                  <a:moveTo>
                    <a:pt x="565" y="0"/>
                  </a:moveTo>
                  <a:cubicBezTo>
                    <a:pt x="254" y="0"/>
                    <a:pt x="0" y="254"/>
                    <a:pt x="0" y="565"/>
                  </a:cubicBezTo>
                  <a:lnTo>
                    <a:pt x="0" y="10034"/>
                  </a:lnTo>
                  <a:cubicBezTo>
                    <a:pt x="0" y="10345"/>
                    <a:pt x="254" y="10599"/>
                    <a:pt x="565" y="10599"/>
                  </a:cubicBezTo>
                  <a:lnTo>
                    <a:pt x="2829" y="10599"/>
                  </a:lnTo>
                  <a:cubicBezTo>
                    <a:pt x="3143" y="10599"/>
                    <a:pt x="3397" y="10345"/>
                    <a:pt x="3397" y="10034"/>
                  </a:cubicBezTo>
                  <a:lnTo>
                    <a:pt x="3397" y="565"/>
                  </a:lnTo>
                  <a:cubicBezTo>
                    <a:pt x="3397" y="254"/>
                    <a:pt x="3143" y="0"/>
                    <a:pt x="2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35" name="Google Shape;4172;p48">
              <a:extLst>
                <a:ext uri="{FF2B5EF4-FFF2-40B4-BE49-F238E27FC236}">
                  <a16:creationId xmlns:a16="http://schemas.microsoft.com/office/drawing/2014/main" id="{3B39C08B-C8E0-98C0-5F6C-256339142707}"/>
                </a:ext>
              </a:extLst>
            </p:cNvPr>
            <p:cNvSpPr/>
            <p:nvPr/>
          </p:nvSpPr>
          <p:spPr>
            <a:xfrm>
              <a:off x="3564500" y="2116825"/>
              <a:ext cx="84950" cy="323625"/>
            </a:xfrm>
            <a:custGeom>
              <a:avLst/>
              <a:gdLst/>
              <a:ahLst/>
              <a:cxnLst/>
              <a:rect l="l" t="t" r="r" b="b"/>
              <a:pathLst>
                <a:path w="3398" h="12945" extrusionOk="0">
                  <a:moveTo>
                    <a:pt x="2265" y="1132"/>
                  </a:moveTo>
                  <a:lnTo>
                    <a:pt x="2265" y="11812"/>
                  </a:lnTo>
                  <a:lnTo>
                    <a:pt x="1133" y="11812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4" y="0"/>
                    <a:pt x="0" y="251"/>
                    <a:pt x="0" y="565"/>
                  </a:cubicBezTo>
                  <a:lnTo>
                    <a:pt x="0" y="12380"/>
                  </a:lnTo>
                  <a:cubicBezTo>
                    <a:pt x="0" y="12691"/>
                    <a:pt x="254" y="12945"/>
                    <a:pt x="565" y="12945"/>
                  </a:cubicBezTo>
                  <a:lnTo>
                    <a:pt x="2829" y="12945"/>
                  </a:lnTo>
                  <a:cubicBezTo>
                    <a:pt x="3144" y="12945"/>
                    <a:pt x="3397" y="12691"/>
                    <a:pt x="3397" y="12380"/>
                  </a:cubicBezTo>
                  <a:lnTo>
                    <a:pt x="3397" y="565"/>
                  </a:lnTo>
                  <a:cubicBezTo>
                    <a:pt x="3397" y="251"/>
                    <a:pt x="3144" y="0"/>
                    <a:pt x="2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36" name="Google Shape;4173;p48">
              <a:extLst>
                <a:ext uri="{FF2B5EF4-FFF2-40B4-BE49-F238E27FC236}">
                  <a16:creationId xmlns:a16="http://schemas.microsoft.com/office/drawing/2014/main" id="{D0BF5C6E-BD51-B7D7-40A7-04F6EE86E00B}"/>
                </a:ext>
              </a:extLst>
            </p:cNvPr>
            <p:cNvSpPr/>
            <p:nvPr/>
          </p:nvSpPr>
          <p:spPr>
            <a:xfrm>
              <a:off x="3282325" y="2035675"/>
              <a:ext cx="459575" cy="454825"/>
            </a:xfrm>
            <a:custGeom>
              <a:avLst/>
              <a:gdLst/>
              <a:ahLst/>
              <a:cxnLst/>
              <a:rect l="l" t="t" r="r" b="b"/>
              <a:pathLst>
                <a:path w="18383" h="18193" extrusionOk="0">
                  <a:moveTo>
                    <a:pt x="568" y="0"/>
                  </a:moveTo>
                  <a:cubicBezTo>
                    <a:pt x="254" y="0"/>
                    <a:pt x="1" y="251"/>
                    <a:pt x="1" y="565"/>
                  </a:cubicBezTo>
                  <a:lnTo>
                    <a:pt x="1" y="17625"/>
                  </a:lnTo>
                  <a:cubicBezTo>
                    <a:pt x="1" y="17939"/>
                    <a:pt x="254" y="18192"/>
                    <a:pt x="568" y="18192"/>
                  </a:cubicBezTo>
                  <a:lnTo>
                    <a:pt x="17815" y="18192"/>
                  </a:lnTo>
                  <a:cubicBezTo>
                    <a:pt x="18129" y="18192"/>
                    <a:pt x="18383" y="17939"/>
                    <a:pt x="18383" y="17625"/>
                  </a:cubicBezTo>
                  <a:cubicBezTo>
                    <a:pt x="18383" y="17311"/>
                    <a:pt x="18129" y="17060"/>
                    <a:pt x="17815" y="17060"/>
                  </a:cubicBezTo>
                  <a:lnTo>
                    <a:pt x="1133" y="17060"/>
                  </a:lnTo>
                  <a:lnTo>
                    <a:pt x="1133" y="565"/>
                  </a:lnTo>
                  <a:cubicBezTo>
                    <a:pt x="1133" y="251"/>
                    <a:pt x="879" y="0"/>
                    <a:pt x="5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5037" name="Google Shape;4174;p48">
            <a:extLst>
              <a:ext uri="{FF2B5EF4-FFF2-40B4-BE49-F238E27FC236}">
                <a16:creationId xmlns:a16="http://schemas.microsoft.com/office/drawing/2014/main" id="{7A6C764B-6058-2D20-E5D8-3C157D8F43BF}"/>
              </a:ext>
            </a:extLst>
          </p:cNvPr>
          <p:cNvSpPr/>
          <p:nvPr/>
        </p:nvSpPr>
        <p:spPr>
          <a:xfrm>
            <a:off x="2994622" y="6002134"/>
            <a:ext cx="414060" cy="396832"/>
          </a:xfrm>
          <a:custGeom>
            <a:avLst/>
            <a:gdLst/>
            <a:ahLst/>
            <a:cxnLst/>
            <a:rect l="l" t="t" r="r" b="b"/>
            <a:pathLst>
              <a:path w="18772" h="17991" extrusionOk="0">
                <a:moveTo>
                  <a:pt x="17492" y="6197"/>
                </a:moveTo>
                <a:lnTo>
                  <a:pt x="17217" y="8063"/>
                </a:lnTo>
                <a:lnTo>
                  <a:pt x="15626" y="6472"/>
                </a:lnTo>
                <a:lnTo>
                  <a:pt x="17492" y="6197"/>
                </a:lnTo>
                <a:close/>
                <a:moveTo>
                  <a:pt x="6055" y="9391"/>
                </a:moveTo>
                <a:lnTo>
                  <a:pt x="6055" y="16858"/>
                </a:lnTo>
                <a:lnTo>
                  <a:pt x="1133" y="16858"/>
                </a:lnTo>
                <a:lnTo>
                  <a:pt x="1133" y="13332"/>
                </a:lnTo>
                <a:lnTo>
                  <a:pt x="6055" y="9391"/>
                </a:lnTo>
                <a:close/>
                <a:moveTo>
                  <a:pt x="7187" y="9141"/>
                </a:moveTo>
                <a:lnTo>
                  <a:pt x="11903" y="11568"/>
                </a:lnTo>
                <a:lnTo>
                  <a:pt x="11903" y="16858"/>
                </a:lnTo>
                <a:lnTo>
                  <a:pt x="7187" y="16858"/>
                </a:lnTo>
                <a:lnTo>
                  <a:pt x="7187" y="9141"/>
                </a:lnTo>
                <a:close/>
                <a:moveTo>
                  <a:pt x="565" y="1"/>
                </a:moveTo>
                <a:cubicBezTo>
                  <a:pt x="254" y="1"/>
                  <a:pt x="1" y="255"/>
                  <a:pt x="1" y="569"/>
                </a:cubicBezTo>
                <a:lnTo>
                  <a:pt x="1" y="17423"/>
                </a:lnTo>
                <a:cubicBezTo>
                  <a:pt x="1" y="17737"/>
                  <a:pt x="254" y="17991"/>
                  <a:pt x="565" y="17991"/>
                </a:cubicBezTo>
                <a:lnTo>
                  <a:pt x="18141" y="17991"/>
                </a:lnTo>
                <a:cubicBezTo>
                  <a:pt x="18455" y="17991"/>
                  <a:pt x="18706" y="17737"/>
                  <a:pt x="18706" y="17423"/>
                </a:cubicBezTo>
                <a:cubicBezTo>
                  <a:pt x="18706" y="17112"/>
                  <a:pt x="18455" y="16858"/>
                  <a:pt x="18141" y="16858"/>
                </a:cubicBezTo>
                <a:lnTo>
                  <a:pt x="13033" y="16858"/>
                </a:lnTo>
                <a:lnTo>
                  <a:pt x="13033" y="11457"/>
                </a:lnTo>
                <a:lnTo>
                  <a:pt x="16022" y="8467"/>
                </a:lnTo>
                <a:lnTo>
                  <a:pt x="17214" y="9660"/>
                </a:lnTo>
                <a:cubicBezTo>
                  <a:pt x="17329" y="9774"/>
                  <a:pt x="17471" y="9826"/>
                  <a:pt x="17611" y="9826"/>
                </a:cubicBezTo>
                <a:cubicBezTo>
                  <a:pt x="17874" y="9826"/>
                  <a:pt x="18129" y="9643"/>
                  <a:pt x="18175" y="9343"/>
                </a:cubicBezTo>
                <a:lnTo>
                  <a:pt x="18721" y="5608"/>
                </a:lnTo>
                <a:cubicBezTo>
                  <a:pt x="18771" y="5262"/>
                  <a:pt x="18501" y="4962"/>
                  <a:pt x="18164" y="4962"/>
                </a:cubicBezTo>
                <a:cubicBezTo>
                  <a:pt x="18137" y="4962"/>
                  <a:pt x="18109" y="4964"/>
                  <a:pt x="18081" y="4968"/>
                </a:cubicBezTo>
                <a:lnTo>
                  <a:pt x="14346" y="5514"/>
                </a:lnTo>
                <a:cubicBezTo>
                  <a:pt x="13887" y="5584"/>
                  <a:pt x="13700" y="6145"/>
                  <a:pt x="14029" y="6475"/>
                </a:cubicBezTo>
                <a:lnTo>
                  <a:pt x="15222" y="7667"/>
                </a:lnTo>
                <a:lnTo>
                  <a:pt x="12359" y="10530"/>
                </a:lnTo>
                <a:lnTo>
                  <a:pt x="6879" y="7710"/>
                </a:lnTo>
                <a:cubicBezTo>
                  <a:pt x="6867" y="7703"/>
                  <a:pt x="6855" y="7697"/>
                  <a:pt x="6846" y="7694"/>
                </a:cubicBezTo>
                <a:lnTo>
                  <a:pt x="6831" y="7688"/>
                </a:lnTo>
                <a:lnTo>
                  <a:pt x="6794" y="7673"/>
                </a:lnTo>
                <a:lnTo>
                  <a:pt x="6776" y="7670"/>
                </a:lnTo>
                <a:cubicBezTo>
                  <a:pt x="6767" y="7667"/>
                  <a:pt x="6755" y="7664"/>
                  <a:pt x="6743" y="7661"/>
                </a:cubicBezTo>
                <a:lnTo>
                  <a:pt x="6728" y="7658"/>
                </a:lnTo>
                <a:cubicBezTo>
                  <a:pt x="6713" y="7655"/>
                  <a:pt x="6695" y="7652"/>
                  <a:pt x="6680" y="7649"/>
                </a:cubicBezTo>
                <a:lnTo>
                  <a:pt x="6553" y="7649"/>
                </a:lnTo>
                <a:cubicBezTo>
                  <a:pt x="6541" y="7649"/>
                  <a:pt x="6526" y="7655"/>
                  <a:pt x="6514" y="7655"/>
                </a:cubicBezTo>
                <a:lnTo>
                  <a:pt x="6495" y="7661"/>
                </a:lnTo>
                <a:cubicBezTo>
                  <a:pt x="6483" y="7661"/>
                  <a:pt x="6474" y="7664"/>
                  <a:pt x="6465" y="7667"/>
                </a:cubicBezTo>
                <a:lnTo>
                  <a:pt x="6447" y="7673"/>
                </a:lnTo>
                <a:cubicBezTo>
                  <a:pt x="6432" y="7679"/>
                  <a:pt x="6417" y="7682"/>
                  <a:pt x="6405" y="7688"/>
                </a:cubicBezTo>
                <a:lnTo>
                  <a:pt x="6387" y="7697"/>
                </a:lnTo>
                <a:lnTo>
                  <a:pt x="6360" y="7710"/>
                </a:lnTo>
                <a:lnTo>
                  <a:pt x="6341" y="7719"/>
                </a:lnTo>
                <a:cubicBezTo>
                  <a:pt x="6332" y="7725"/>
                  <a:pt x="6323" y="7731"/>
                  <a:pt x="6314" y="7737"/>
                </a:cubicBezTo>
                <a:lnTo>
                  <a:pt x="6299" y="7746"/>
                </a:lnTo>
                <a:cubicBezTo>
                  <a:pt x="6287" y="7752"/>
                  <a:pt x="6275" y="7761"/>
                  <a:pt x="6266" y="7770"/>
                </a:cubicBezTo>
                <a:lnTo>
                  <a:pt x="6260" y="7776"/>
                </a:lnTo>
                <a:lnTo>
                  <a:pt x="1133" y="11879"/>
                </a:lnTo>
                <a:lnTo>
                  <a:pt x="1133" y="569"/>
                </a:lnTo>
                <a:cubicBezTo>
                  <a:pt x="1133" y="255"/>
                  <a:pt x="879" y="1"/>
                  <a:pt x="565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5038" name="Google Shape;4175;p48">
            <a:extLst>
              <a:ext uri="{FF2B5EF4-FFF2-40B4-BE49-F238E27FC236}">
                <a16:creationId xmlns:a16="http://schemas.microsoft.com/office/drawing/2014/main" id="{40A8A1A4-A269-4CE0-DF33-67093ACE14CA}"/>
              </a:ext>
            </a:extLst>
          </p:cNvPr>
          <p:cNvSpPr/>
          <p:nvPr/>
        </p:nvSpPr>
        <p:spPr>
          <a:xfrm>
            <a:off x="3537275" y="5987412"/>
            <a:ext cx="376253" cy="426279"/>
          </a:xfrm>
          <a:custGeom>
            <a:avLst/>
            <a:gdLst/>
            <a:ahLst/>
            <a:cxnLst/>
            <a:rect l="l" t="t" r="r" b="b"/>
            <a:pathLst>
              <a:path w="17058" h="19326" extrusionOk="0">
                <a:moveTo>
                  <a:pt x="15013" y="2021"/>
                </a:moveTo>
                <a:lnTo>
                  <a:pt x="11577" y="5741"/>
                </a:lnTo>
                <a:cubicBezTo>
                  <a:pt x="11378" y="5958"/>
                  <a:pt x="11378" y="6290"/>
                  <a:pt x="11577" y="6507"/>
                </a:cubicBezTo>
                <a:lnTo>
                  <a:pt x="15013" y="10230"/>
                </a:lnTo>
                <a:lnTo>
                  <a:pt x="3195" y="10230"/>
                </a:lnTo>
                <a:lnTo>
                  <a:pt x="3195" y="2021"/>
                </a:lnTo>
                <a:close/>
                <a:moveTo>
                  <a:pt x="1716" y="1133"/>
                </a:moveTo>
                <a:cubicBezTo>
                  <a:pt x="1906" y="1136"/>
                  <a:pt x="2060" y="1290"/>
                  <a:pt x="2063" y="1480"/>
                </a:cubicBezTo>
                <a:lnTo>
                  <a:pt x="2063" y="17846"/>
                </a:lnTo>
                <a:cubicBezTo>
                  <a:pt x="2060" y="18036"/>
                  <a:pt x="1906" y="18190"/>
                  <a:pt x="1716" y="18193"/>
                </a:cubicBezTo>
                <a:lnTo>
                  <a:pt x="1483" y="18193"/>
                </a:lnTo>
                <a:cubicBezTo>
                  <a:pt x="1290" y="18190"/>
                  <a:pt x="1136" y="18036"/>
                  <a:pt x="1133" y="17846"/>
                </a:cubicBezTo>
                <a:lnTo>
                  <a:pt x="1133" y="1480"/>
                </a:lnTo>
                <a:cubicBezTo>
                  <a:pt x="1136" y="1290"/>
                  <a:pt x="1290" y="1136"/>
                  <a:pt x="1483" y="1133"/>
                </a:cubicBezTo>
                <a:close/>
                <a:moveTo>
                  <a:pt x="1483" y="1"/>
                </a:moveTo>
                <a:cubicBezTo>
                  <a:pt x="665" y="1"/>
                  <a:pt x="4" y="665"/>
                  <a:pt x="1" y="1480"/>
                </a:cubicBezTo>
                <a:lnTo>
                  <a:pt x="1" y="17846"/>
                </a:lnTo>
                <a:cubicBezTo>
                  <a:pt x="4" y="18661"/>
                  <a:pt x="665" y="19325"/>
                  <a:pt x="1483" y="19325"/>
                </a:cubicBezTo>
                <a:lnTo>
                  <a:pt x="1716" y="19325"/>
                </a:lnTo>
                <a:cubicBezTo>
                  <a:pt x="2531" y="19325"/>
                  <a:pt x="3195" y="18661"/>
                  <a:pt x="3195" y="17846"/>
                </a:cubicBezTo>
                <a:lnTo>
                  <a:pt x="3195" y="11363"/>
                </a:lnTo>
                <a:lnTo>
                  <a:pt x="16306" y="11363"/>
                </a:lnTo>
                <a:cubicBezTo>
                  <a:pt x="16801" y="11360"/>
                  <a:pt x="17058" y="10774"/>
                  <a:pt x="16722" y="10412"/>
                </a:cubicBezTo>
                <a:lnTo>
                  <a:pt x="12764" y="6124"/>
                </a:lnTo>
                <a:lnTo>
                  <a:pt x="16722" y="1836"/>
                </a:lnTo>
                <a:cubicBezTo>
                  <a:pt x="16873" y="1673"/>
                  <a:pt x="16916" y="1432"/>
                  <a:pt x="16825" y="1226"/>
                </a:cubicBezTo>
                <a:cubicBezTo>
                  <a:pt x="16734" y="1021"/>
                  <a:pt x="16532" y="885"/>
                  <a:pt x="16306" y="885"/>
                </a:cubicBezTo>
                <a:lnTo>
                  <a:pt x="3071" y="885"/>
                </a:lnTo>
                <a:cubicBezTo>
                  <a:pt x="2833" y="348"/>
                  <a:pt x="2302" y="1"/>
                  <a:pt x="1716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5039" name="Google Shape;4176;p48">
            <a:extLst>
              <a:ext uri="{FF2B5EF4-FFF2-40B4-BE49-F238E27FC236}">
                <a16:creationId xmlns:a16="http://schemas.microsoft.com/office/drawing/2014/main" id="{4E9617F8-41D6-6D84-0E48-28C33441571D}"/>
              </a:ext>
            </a:extLst>
          </p:cNvPr>
          <p:cNvGrpSpPr/>
          <p:nvPr/>
        </p:nvGrpSpPr>
        <p:grpSpPr>
          <a:xfrm>
            <a:off x="4041779" y="5987515"/>
            <a:ext cx="426808" cy="426257"/>
            <a:chOff x="5053900" y="2021500"/>
            <a:chExt cx="483750" cy="483125"/>
          </a:xfrm>
          <a:solidFill>
            <a:srgbClr val="054B99"/>
          </a:solidFill>
        </p:grpSpPr>
        <p:sp>
          <p:nvSpPr>
            <p:cNvPr id="5040" name="Google Shape;4177;p48">
              <a:extLst>
                <a:ext uri="{FF2B5EF4-FFF2-40B4-BE49-F238E27FC236}">
                  <a16:creationId xmlns:a16="http://schemas.microsoft.com/office/drawing/2014/main" id="{6C7A37E6-DFB8-8BC0-0DC1-BC7F4B8BB117}"/>
                </a:ext>
              </a:extLst>
            </p:cNvPr>
            <p:cNvSpPr/>
            <p:nvPr/>
          </p:nvSpPr>
          <p:spPr>
            <a:xfrm>
              <a:off x="5281350" y="2078100"/>
              <a:ext cx="127375" cy="127350"/>
            </a:xfrm>
            <a:custGeom>
              <a:avLst/>
              <a:gdLst/>
              <a:ahLst/>
              <a:cxnLst/>
              <a:rect l="l" t="t" r="r" b="b"/>
              <a:pathLst>
                <a:path w="5095" h="5094" extrusionOk="0"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cubicBezTo>
                    <a:pt x="1" y="879"/>
                    <a:pt x="251" y="1132"/>
                    <a:pt x="565" y="1132"/>
                  </a:cubicBezTo>
                  <a:cubicBezTo>
                    <a:pt x="2440" y="1135"/>
                    <a:pt x="3959" y="2654"/>
                    <a:pt x="3962" y="4529"/>
                  </a:cubicBezTo>
                  <a:cubicBezTo>
                    <a:pt x="3962" y="4843"/>
                    <a:pt x="4216" y="5094"/>
                    <a:pt x="4530" y="5094"/>
                  </a:cubicBezTo>
                  <a:cubicBezTo>
                    <a:pt x="4841" y="5094"/>
                    <a:pt x="5094" y="4843"/>
                    <a:pt x="5094" y="4529"/>
                  </a:cubicBezTo>
                  <a:cubicBezTo>
                    <a:pt x="5091" y="2029"/>
                    <a:pt x="3065" y="3"/>
                    <a:pt x="5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41" name="Google Shape;4178;p48">
              <a:extLst>
                <a:ext uri="{FF2B5EF4-FFF2-40B4-BE49-F238E27FC236}">
                  <a16:creationId xmlns:a16="http://schemas.microsoft.com/office/drawing/2014/main" id="{82240966-14E3-516C-40ED-024678E95A66}"/>
                </a:ext>
              </a:extLst>
            </p:cNvPr>
            <p:cNvSpPr/>
            <p:nvPr/>
          </p:nvSpPr>
          <p:spPr>
            <a:xfrm>
              <a:off x="5118000" y="2021500"/>
              <a:ext cx="368700" cy="483125"/>
            </a:xfrm>
            <a:custGeom>
              <a:avLst/>
              <a:gdLst/>
              <a:ahLst/>
              <a:cxnLst/>
              <a:rect l="l" t="t" r="r" b="b"/>
              <a:pathLst>
                <a:path w="14748" h="19325" extrusionOk="0">
                  <a:moveTo>
                    <a:pt x="7088" y="1135"/>
                  </a:moveTo>
                  <a:cubicBezTo>
                    <a:pt x="8391" y="1135"/>
                    <a:pt x="9651" y="1571"/>
                    <a:pt x="10668" y="2397"/>
                  </a:cubicBezTo>
                  <a:cubicBezTo>
                    <a:pt x="13159" y="4417"/>
                    <a:pt x="13473" y="8104"/>
                    <a:pt x="11360" y="10516"/>
                  </a:cubicBezTo>
                  <a:cubicBezTo>
                    <a:pt x="10572" y="11419"/>
                    <a:pt x="10085" y="12503"/>
                    <a:pt x="9962" y="13626"/>
                  </a:cubicBezTo>
                  <a:lnTo>
                    <a:pt x="4237" y="13626"/>
                  </a:lnTo>
                  <a:cubicBezTo>
                    <a:pt x="4107" y="12482"/>
                    <a:pt x="3630" y="11407"/>
                    <a:pt x="2866" y="10550"/>
                  </a:cubicBezTo>
                  <a:cubicBezTo>
                    <a:pt x="1658" y="9191"/>
                    <a:pt x="1184" y="7367"/>
                    <a:pt x="1571" y="5549"/>
                  </a:cubicBezTo>
                  <a:cubicBezTo>
                    <a:pt x="2020" y="3427"/>
                    <a:pt x="3748" y="1706"/>
                    <a:pt x="5873" y="1262"/>
                  </a:cubicBezTo>
                  <a:cubicBezTo>
                    <a:pt x="6278" y="1177"/>
                    <a:pt x="6685" y="1135"/>
                    <a:pt x="7088" y="1135"/>
                  </a:cubicBezTo>
                  <a:close/>
                  <a:moveTo>
                    <a:pt x="9931" y="14759"/>
                  </a:moveTo>
                  <a:lnTo>
                    <a:pt x="9931" y="15323"/>
                  </a:lnTo>
                  <a:cubicBezTo>
                    <a:pt x="9931" y="15637"/>
                    <a:pt x="9678" y="15891"/>
                    <a:pt x="9364" y="15891"/>
                  </a:cubicBezTo>
                  <a:lnTo>
                    <a:pt x="4835" y="15891"/>
                  </a:lnTo>
                  <a:cubicBezTo>
                    <a:pt x="4521" y="15891"/>
                    <a:pt x="4270" y="15637"/>
                    <a:pt x="4270" y="15323"/>
                  </a:cubicBezTo>
                  <a:lnTo>
                    <a:pt x="4270" y="14759"/>
                  </a:lnTo>
                  <a:close/>
                  <a:moveTo>
                    <a:pt x="8699" y="17023"/>
                  </a:moveTo>
                  <a:cubicBezTo>
                    <a:pt x="8464" y="17694"/>
                    <a:pt x="7827" y="18192"/>
                    <a:pt x="7099" y="18192"/>
                  </a:cubicBezTo>
                  <a:cubicBezTo>
                    <a:pt x="6371" y="18192"/>
                    <a:pt x="5734" y="17694"/>
                    <a:pt x="5499" y="17023"/>
                  </a:cubicBezTo>
                  <a:close/>
                  <a:moveTo>
                    <a:pt x="7087" y="0"/>
                  </a:moveTo>
                  <a:cubicBezTo>
                    <a:pt x="6607" y="0"/>
                    <a:pt x="6123" y="50"/>
                    <a:pt x="5641" y="151"/>
                  </a:cubicBezTo>
                  <a:cubicBezTo>
                    <a:pt x="3053" y="712"/>
                    <a:pt x="1027" y="2729"/>
                    <a:pt x="462" y="5314"/>
                  </a:cubicBezTo>
                  <a:cubicBezTo>
                    <a:pt x="0" y="7488"/>
                    <a:pt x="568" y="9671"/>
                    <a:pt x="2020" y="11301"/>
                  </a:cubicBezTo>
                  <a:cubicBezTo>
                    <a:pt x="2730" y="12099"/>
                    <a:pt x="3135" y="13149"/>
                    <a:pt x="3135" y="14191"/>
                  </a:cubicBezTo>
                  <a:lnTo>
                    <a:pt x="3135" y="15323"/>
                  </a:lnTo>
                  <a:cubicBezTo>
                    <a:pt x="3138" y="16060"/>
                    <a:pt x="3612" y="16709"/>
                    <a:pt x="4309" y="16939"/>
                  </a:cubicBezTo>
                  <a:cubicBezTo>
                    <a:pt x="4409" y="17518"/>
                    <a:pt x="4681" y="18053"/>
                    <a:pt x="5094" y="18473"/>
                  </a:cubicBezTo>
                  <a:cubicBezTo>
                    <a:pt x="5642" y="19040"/>
                    <a:pt x="6371" y="19324"/>
                    <a:pt x="7099" y="19324"/>
                  </a:cubicBezTo>
                  <a:cubicBezTo>
                    <a:pt x="7828" y="19324"/>
                    <a:pt x="8556" y="19040"/>
                    <a:pt x="9104" y="18473"/>
                  </a:cubicBezTo>
                  <a:cubicBezTo>
                    <a:pt x="9518" y="18053"/>
                    <a:pt x="9790" y="17518"/>
                    <a:pt x="9889" y="16939"/>
                  </a:cubicBezTo>
                  <a:cubicBezTo>
                    <a:pt x="10587" y="16709"/>
                    <a:pt x="11061" y="16060"/>
                    <a:pt x="11064" y="15323"/>
                  </a:cubicBezTo>
                  <a:lnTo>
                    <a:pt x="11064" y="14191"/>
                  </a:lnTo>
                  <a:cubicBezTo>
                    <a:pt x="11064" y="13149"/>
                    <a:pt x="11471" y="12108"/>
                    <a:pt x="12211" y="11262"/>
                  </a:cubicBezTo>
                  <a:cubicBezTo>
                    <a:pt x="14747" y="8366"/>
                    <a:pt x="14370" y="3943"/>
                    <a:pt x="11381" y="1518"/>
                  </a:cubicBezTo>
                  <a:cubicBezTo>
                    <a:pt x="10159" y="525"/>
                    <a:pt x="8647" y="0"/>
                    <a:pt x="70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42" name="Google Shape;4179;p48">
              <a:extLst>
                <a:ext uri="{FF2B5EF4-FFF2-40B4-BE49-F238E27FC236}">
                  <a16:creationId xmlns:a16="http://schemas.microsoft.com/office/drawing/2014/main" id="{482C4273-4109-AA5C-E1A6-9BDDEBECD6FA}"/>
                </a:ext>
              </a:extLst>
            </p:cNvPr>
            <p:cNvSpPr/>
            <p:nvPr/>
          </p:nvSpPr>
          <p:spPr>
            <a:xfrm>
              <a:off x="5053900" y="2191325"/>
              <a:ext cx="56650" cy="28325"/>
            </a:xfrm>
            <a:custGeom>
              <a:avLst/>
              <a:gdLst/>
              <a:ahLst/>
              <a:cxnLst/>
              <a:rect l="l" t="t" r="r" b="b"/>
              <a:pathLst>
                <a:path w="2266" h="1133" extrusionOk="0">
                  <a:moveTo>
                    <a:pt x="569" y="0"/>
                  </a:moveTo>
                  <a:cubicBezTo>
                    <a:pt x="255" y="0"/>
                    <a:pt x="1" y="254"/>
                    <a:pt x="1" y="568"/>
                  </a:cubicBezTo>
                  <a:cubicBezTo>
                    <a:pt x="1" y="879"/>
                    <a:pt x="255" y="1133"/>
                    <a:pt x="569" y="1133"/>
                  </a:cubicBezTo>
                  <a:lnTo>
                    <a:pt x="1701" y="1133"/>
                  </a:lnTo>
                  <a:cubicBezTo>
                    <a:pt x="2012" y="1133"/>
                    <a:pt x="2266" y="879"/>
                    <a:pt x="2266" y="568"/>
                  </a:cubicBezTo>
                  <a:cubicBezTo>
                    <a:pt x="2266" y="254"/>
                    <a:pt x="2012" y="0"/>
                    <a:pt x="17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43" name="Google Shape;4180;p48">
              <a:extLst>
                <a:ext uri="{FF2B5EF4-FFF2-40B4-BE49-F238E27FC236}">
                  <a16:creationId xmlns:a16="http://schemas.microsoft.com/office/drawing/2014/main" id="{1C9A8CDD-E363-7094-E29E-CE74BBC06F0A}"/>
                </a:ext>
              </a:extLst>
            </p:cNvPr>
            <p:cNvSpPr/>
            <p:nvPr/>
          </p:nvSpPr>
          <p:spPr>
            <a:xfrm>
              <a:off x="5056850" y="2096550"/>
              <a:ext cx="50750" cy="48025"/>
            </a:xfrm>
            <a:custGeom>
              <a:avLst/>
              <a:gdLst/>
              <a:ahLst/>
              <a:cxnLst/>
              <a:rect l="l" t="t" r="r" b="b"/>
              <a:pathLst>
                <a:path w="2030" h="1921" extrusionOk="0">
                  <a:moveTo>
                    <a:pt x="622" y="0"/>
                  </a:moveTo>
                  <a:cubicBezTo>
                    <a:pt x="476" y="0"/>
                    <a:pt x="331" y="56"/>
                    <a:pt x="221" y="168"/>
                  </a:cubicBezTo>
                  <a:cubicBezTo>
                    <a:pt x="4" y="385"/>
                    <a:pt x="1" y="739"/>
                    <a:pt x="215" y="962"/>
                  </a:cubicBezTo>
                  <a:lnTo>
                    <a:pt x="1015" y="1762"/>
                  </a:lnTo>
                  <a:cubicBezTo>
                    <a:pt x="1125" y="1868"/>
                    <a:pt x="1267" y="1921"/>
                    <a:pt x="1409" y="1921"/>
                  </a:cubicBezTo>
                  <a:cubicBezTo>
                    <a:pt x="1554" y="1921"/>
                    <a:pt x="1699" y="1865"/>
                    <a:pt x="1809" y="1753"/>
                  </a:cubicBezTo>
                  <a:cubicBezTo>
                    <a:pt x="2027" y="1536"/>
                    <a:pt x="2030" y="1183"/>
                    <a:pt x="1815" y="962"/>
                  </a:cubicBezTo>
                  <a:lnTo>
                    <a:pt x="1015" y="159"/>
                  </a:lnTo>
                  <a:cubicBezTo>
                    <a:pt x="905" y="53"/>
                    <a:pt x="763" y="0"/>
                    <a:pt x="6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44" name="Google Shape;4181;p48">
              <a:extLst>
                <a:ext uri="{FF2B5EF4-FFF2-40B4-BE49-F238E27FC236}">
                  <a16:creationId xmlns:a16="http://schemas.microsoft.com/office/drawing/2014/main" id="{17A72A44-AB7D-E82B-9B96-9B9719AAF220}"/>
                </a:ext>
              </a:extLst>
            </p:cNvPr>
            <p:cNvSpPr/>
            <p:nvPr/>
          </p:nvSpPr>
          <p:spPr>
            <a:xfrm>
              <a:off x="5056400" y="2266400"/>
              <a:ext cx="51200" cy="48350"/>
            </a:xfrm>
            <a:custGeom>
              <a:avLst/>
              <a:gdLst/>
              <a:ahLst/>
              <a:cxnLst/>
              <a:rect l="l" t="t" r="r" b="b"/>
              <a:pathLst>
                <a:path w="2048" h="1934" extrusionOk="0">
                  <a:moveTo>
                    <a:pt x="1427" y="0"/>
                  </a:moveTo>
                  <a:cubicBezTo>
                    <a:pt x="1285" y="0"/>
                    <a:pt x="1143" y="53"/>
                    <a:pt x="1033" y="159"/>
                  </a:cubicBezTo>
                  <a:lnTo>
                    <a:pt x="233" y="962"/>
                  </a:lnTo>
                  <a:cubicBezTo>
                    <a:pt x="4" y="1179"/>
                    <a:pt x="1" y="1545"/>
                    <a:pt x="227" y="1768"/>
                  </a:cubicBezTo>
                  <a:cubicBezTo>
                    <a:pt x="338" y="1879"/>
                    <a:pt x="482" y="1934"/>
                    <a:pt x="627" y="1934"/>
                  </a:cubicBezTo>
                  <a:cubicBezTo>
                    <a:pt x="774" y="1934"/>
                    <a:pt x="922" y="1876"/>
                    <a:pt x="1033" y="1762"/>
                  </a:cubicBezTo>
                  <a:lnTo>
                    <a:pt x="1833" y="962"/>
                  </a:lnTo>
                  <a:cubicBezTo>
                    <a:pt x="2048" y="738"/>
                    <a:pt x="2045" y="385"/>
                    <a:pt x="1827" y="168"/>
                  </a:cubicBezTo>
                  <a:cubicBezTo>
                    <a:pt x="1717" y="56"/>
                    <a:pt x="1572" y="0"/>
                    <a:pt x="14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45" name="Google Shape;4182;p48">
              <a:extLst>
                <a:ext uri="{FF2B5EF4-FFF2-40B4-BE49-F238E27FC236}">
                  <a16:creationId xmlns:a16="http://schemas.microsoft.com/office/drawing/2014/main" id="{67520AFE-58C6-D029-ADCD-49C37D7B63B2}"/>
                </a:ext>
              </a:extLst>
            </p:cNvPr>
            <p:cNvSpPr/>
            <p:nvPr/>
          </p:nvSpPr>
          <p:spPr>
            <a:xfrm>
              <a:off x="5480400" y="2191325"/>
              <a:ext cx="56650" cy="28325"/>
            </a:xfrm>
            <a:custGeom>
              <a:avLst/>
              <a:gdLst/>
              <a:ahLst/>
              <a:cxnLst/>
              <a:rect l="l" t="t" r="r" b="b"/>
              <a:pathLst>
                <a:path w="2266" h="1133" extrusionOk="0">
                  <a:moveTo>
                    <a:pt x="568" y="0"/>
                  </a:moveTo>
                  <a:cubicBezTo>
                    <a:pt x="254" y="0"/>
                    <a:pt x="1" y="254"/>
                    <a:pt x="1" y="568"/>
                  </a:cubicBezTo>
                  <a:cubicBezTo>
                    <a:pt x="1" y="879"/>
                    <a:pt x="254" y="1133"/>
                    <a:pt x="568" y="1133"/>
                  </a:cubicBezTo>
                  <a:lnTo>
                    <a:pt x="1701" y="1133"/>
                  </a:lnTo>
                  <a:cubicBezTo>
                    <a:pt x="2012" y="1133"/>
                    <a:pt x="2265" y="879"/>
                    <a:pt x="2265" y="568"/>
                  </a:cubicBezTo>
                  <a:cubicBezTo>
                    <a:pt x="2265" y="254"/>
                    <a:pt x="2012" y="0"/>
                    <a:pt x="17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46" name="Google Shape;4183;p48">
              <a:extLst>
                <a:ext uri="{FF2B5EF4-FFF2-40B4-BE49-F238E27FC236}">
                  <a16:creationId xmlns:a16="http://schemas.microsoft.com/office/drawing/2014/main" id="{DAA4EF25-6504-E921-53C6-046DE87F9E5F}"/>
                </a:ext>
              </a:extLst>
            </p:cNvPr>
            <p:cNvSpPr/>
            <p:nvPr/>
          </p:nvSpPr>
          <p:spPr>
            <a:xfrm>
              <a:off x="5479800" y="2096550"/>
              <a:ext cx="54300" cy="48225"/>
            </a:xfrm>
            <a:custGeom>
              <a:avLst/>
              <a:gdLst/>
              <a:ahLst/>
              <a:cxnLst/>
              <a:rect l="l" t="t" r="r" b="b"/>
              <a:pathLst>
                <a:path w="2172" h="1929" extrusionOk="0">
                  <a:moveTo>
                    <a:pt x="1550" y="0"/>
                  </a:moveTo>
                  <a:cubicBezTo>
                    <a:pt x="1409" y="0"/>
                    <a:pt x="1267" y="53"/>
                    <a:pt x="1157" y="159"/>
                  </a:cubicBezTo>
                  <a:lnTo>
                    <a:pt x="357" y="962"/>
                  </a:lnTo>
                  <a:cubicBezTo>
                    <a:pt x="1" y="1318"/>
                    <a:pt x="251" y="1928"/>
                    <a:pt x="756" y="1928"/>
                  </a:cubicBezTo>
                  <a:cubicBezTo>
                    <a:pt x="907" y="1928"/>
                    <a:pt x="1051" y="1868"/>
                    <a:pt x="1157" y="1762"/>
                  </a:cubicBezTo>
                  <a:lnTo>
                    <a:pt x="1957" y="959"/>
                  </a:lnTo>
                  <a:cubicBezTo>
                    <a:pt x="2172" y="739"/>
                    <a:pt x="2169" y="385"/>
                    <a:pt x="1951" y="168"/>
                  </a:cubicBezTo>
                  <a:cubicBezTo>
                    <a:pt x="1841" y="56"/>
                    <a:pt x="1696" y="0"/>
                    <a:pt x="15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47" name="Google Shape;4184;p48">
              <a:extLst>
                <a:ext uri="{FF2B5EF4-FFF2-40B4-BE49-F238E27FC236}">
                  <a16:creationId xmlns:a16="http://schemas.microsoft.com/office/drawing/2014/main" id="{102F04EC-4321-034A-8B0A-30E5BE509243}"/>
                </a:ext>
              </a:extLst>
            </p:cNvPr>
            <p:cNvSpPr/>
            <p:nvPr/>
          </p:nvSpPr>
          <p:spPr>
            <a:xfrm>
              <a:off x="5483350" y="2266400"/>
              <a:ext cx="54300" cy="48225"/>
            </a:xfrm>
            <a:custGeom>
              <a:avLst/>
              <a:gdLst/>
              <a:ahLst/>
              <a:cxnLst/>
              <a:rect l="l" t="t" r="r" b="b"/>
              <a:pathLst>
                <a:path w="2172" h="1929" extrusionOk="0">
                  <a:moveTo>
                    <a:pt x="622" y="0"/>
                  </a:moveTo>
                  <a:cubicBezTo>
                    <a:pt x="476" y="0"/>
                    <a:pt x="331" y="56"/>
                    <a:pt x="221" y="168"/>
                  </a:cubicBezTo>
                  <a:cubicBezTo>
                    <a:pt x="4" y="385"/>
                    <a:pt x="1" y="738"/>
                    <a:pt x="215" y="962"/>
                  </a:cubicBezTo>
                  <a:lnTo>
                    <a:pt x="1015" y="1762"/>
                  </a:lnTo>
                  <a:cubicBezTo>
                    <a:pt x="1121" y="1868"/>
                    <a:pt x="1266" y="1928"/>
                    <a:pt x="1417" y="1928"/>
                  </a:cubicBezTo>
                  <a:cubicBezTo>
                    <a:pt x="1921" y="1928"/>
                    <a:pt x="2172" y="1318"/>
                    <a:pt x="1815" y="962"/>
                  </a:cubicBezTo>
                  <a:lnTo>
                    <a:pt x="1015" y="159"/>
                  </a:lnTo>
                  <a:cubicBezTo>
                    <a:pt x="905" y="53"/>
                    <a:pt x="763" y="0"/>
                    <a:pt x="6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5048" name="Google Shape;4185;p48">
            <a:extLst>
              <a:ext uri="{FF2B5EF4-FFF2-40B4-BE49-F238E27FC236}">
                <a16:creationId xmlns:a16="http://schemas.microsoft.com/office/drawing/2014/main" id="{FF091C0C-1FA0-14F8-A09F-7B14AFA36EB2}"/>
              </a:ext>
            </a:extLst>
          </p:cNvPr>
          <p:cNvSpPr/>
          <p:nvPr/>
        </p:nvSpPr>
        <p:spPr>
          <a:xfrm>
            <a:off x="4635528" y="5987532"/>
            <a:ext cx="276289" cy="426037"/>
          </a:xfrm>
          <a:custGeom>
            <a:avLst/>
            <a:gdLst/>
            <a:ahLst/>
            <a:cxnLst/>
            <a:rect l="l" t="t" r="r" b="b"/>
            <a:pathLst>
              <a:path w="12526" h="19315" extrusionOk="0">
                <a:moveTo>
                  <a:pt x="9690" y="1133"/>
                </a:moveTo>
                <a:cubicBezTo>
                  <a:pt x="9980" y="1139"/>
                  <a:pt x="10213" y="1377"/>
                  <a:pt x="10213" y="1670"/>
                </a:cubicBezTo>
                <a:cubicBezTo>
                  <a:pt x="10213" y="1960"/>
                  <a:pt x="9980" y="2199"/>
                  <a:pt x="9690" y="2208"/>
                </a:cubicBezTo>
                <a:lnTo>
                  <a:pt x="2836" y="2208"/>
                </a:lnTo>
                <a:cubicBezTo>
                  <a:pt x="2540" y="2208"/>
                  <a:pt x="2302" y="1966"/>
                  <a:pt x="2302" y="1670"/>
                </a:cubicBezTo>
                <a:cubicBezTo>
                  <a:pt x="2302" y="1371"/>
                  <a:pt x="2540" y="1133"/>
                  <a:pt x="2839" y="1133"/>
                </a:cubicBezTo>
                <a:close/>
                <a:moveTo>
                  <a:pt x="8564" y="3340"/>
                </a:moveTo>
                <a:lnTo>
                  <a:pt x="8564" y="9554"/>
                </a:lnTo>
                <a:cubicBezTo>
                  <a:pt x="8543" y="9781"/>
                  <a:pt x="8658" y="10001"/>
                  <a:pt x="8860" y="10110"/>
                </a:cubicBezTo>
                <a:cubicBezTo>
                  <a:pt x="9805" y="10620"/>
                  <a:pt x="10581" y="11396"/>
                  <a:pt x="11088" y="12341"/>
                </a:cubicBezTo>
                <a:lnTo>
                  <a:pt x="1435" y="12341"/>
                </a:lnTo>
                <a:cubicBezTo>
                  <a:pt x="1946" y="11396"/>
                  <a:pt x="2718" y="10620"/>
                  <a:pt x="3667" y="10110"/>
                </a:cubicBezTo>
                <a:cubicBezTo>
                  <a:pt x="3869" y="10001"/>
                  <a:pt x="3984" y="9784"/>
                  <a:pt x="3959" y="9554"/>
                </a:cubicBezTo>
                <a:lnTo>
                  <a:pt x="3959" y="3340"/>
                </a:lnTo>
                <a:close/>
                <a:moveTo>
                  <a:pt x="6731" y="13476"/>
                </a:moveTo>
                <a:lnTo>
                  <a:pt x="6731" y="16263"/>
                </a:lnTo>
                <a:cubicBezTo>
                  <a:pt x="6734" y="16879"/>
                  <a:pt x="6571" y="17486"/>
                  <a:pt x="6263" y="18024"/>
                </a:cubicBezTo>
                <a:cubicBezTo>
                  <a:pt x="5955" y="17486"/>
                  <a:pt x="5792" y="16879"/>
                  <a:pt x="5795" y="16263"/>
                </a:cubicBezTo>
                <a:lnTo>
                  <a:pt x="5795" y="13476"/>
                </a:lnTo>
                <a:close/>
                <a:moveTo>
                  <a:pt x="2831" y="1"/>
                </a:moveTo>
                <a:cubicBezTo>
                  <a:pt x="1912" y="1"/>
                  <a:pt x="1166" y="745"/>
                  <a:pt x="1163" y="1664"/>
                </a:cubicBezTo>
                <a:cubicBezTo>
                  <a:pt x="1160" y="2585"/>
                  <a:pt x="1906" y="3337"/>
                  <a:pt x="2827" y="3340"/>
                </a:cubicBezTo>
                <a:lnTo>
                  <a:pt x="2827" y="9285"/>
                </a:lnTo>
                <a:cubicBezTo>
                  <a:pt x="1529" y="10077"/>
                  <a:pt x="544" y="11287"/>
                  <a:pt x="34" y="12719"/>
                </a:cubicBezTo>
                <a:lnTo>
                  <a:pt x="31" y="12728"/>
                </a:lnTo>
                <a:cubicBezTo>
                  <a:pt x="28" y="12740"/>
                  <a:pt x="25" y="12749"/>
                  <a:pt x="22" y="12761"/>
                </a:cubicBezTo>
                <a:cubicBezTo>
                  <a:pt x="19" y="12773"/>
                  <a:pt x="19" y="12776"/>
                  <a:pt x="16" y="12785"/>
                </a:cubicBezTo>
                <a:cubicBezTo>
                  <a:pt x="13" y="12791"/>
                  <a:pt x="13" y="12803"/>
                  <a:pt x="10" y="12812"/>
                </a:cubicBezTo>
                <a:cubicBezTo>
                  <a:pt x="10" y="12821"/>
                  <a:pt x="7" y="12833"/>
                  <a:pt x="7" y="12842"/>
                </a:cubicBezTo>
                <a:lnTo>
                  <a:pt x="4" y="12866"/>
                </a:lnTo>
                <a:lnTo>
                  <a:pt x="4" y="12900"/>
                </a:lnTo>
                <a:cubicBezTo>
                  <a:pt x="4" y="12903"/>
                  <a:pt x="4" y="12906"/>
                  <a:pt x="4" y="12909"/>
                </a:cubicBezTo>
                <a:cubicBezTo>
                  <a:pt x="1" y="12912"/>
                  <a:pt x="1" y="12918"/>
                  <a:pt x="1" y="12921"/>
                </a:cubicBezTo>
                <a:cubicBezTo>
                  <a:pt x="1" y="12933"/>
                  <a:pt x="1" y="12945"/>
                  <a:pt x="4" y="12957"/>
                </a:cubicBezTo>
                <a:lnTo>
                  <a:pt x="7" y="12978"/>
                </a:lnTo>
                <a:cubicBezTo>
                  <a:pt x="7" y="12990"/>
                  <a:pt x="10" y="12999"/>
                  <a:pt x="10" y="13008"/>
                </a:cubicBezTo>
                <a:cubicBezTo>
                  <a:pt x="13" y="13020"/>
                  <a:pt x="13" y="13030"/>
                  <a:pt x="16" y="13039"/>
                </a:cubicBezTo>
                <a:cubicBezTo>
                  <a:pt x="19" y="13048"/>
                  <a:pt x="19" y="13054"/>
                  <a:pt x="22" y="13063"/>
                </a:cubicBezTo>
                <a:cubicBezTo>
                  <a:pt x="25" y="13069"/>
                  <a:pt x="28" y="13081"/>
                  <a:pt x="31" y="13093"/>
                </a:cubicBezTo>
                <a:cubicBezTo>
                  <a:pt x="34" y="13102"/>
                  <a:pt x="37" y="13105"/>
                  <a:pt x="40" y="13111"/>
                </a:cubicBezTo>
                <a:cubicBezTo>
                  <a:pt x="43" y="13120"/>
                  <a:pt x="46" y="13132"/>
                  <a:pt x="52" y="13144"/>
                </a:cubicBezTo>
                <a:lnTo>
                  <a:pt x="61" y="13162"/>
                </a:lnTo>
                <a:cubicBezTo>
                  <a:pt x="67" y="13171"/>
                  <a:pt x="70" y="13181"/>
                  <a:pt x="76" y="13190"/>
                </a:cubicBezTo>
                <a:cubicBezTo>
                  <a:pt x="83" y="13199"/>
                  <a:pt x="86" y="13205"/>
                  <a:pt x="89" y="13211"/>
                </a:cubicBezTo>
                <a:cubicBezTo>
                  <a:pt x="92" y="13217"/>
                  <a:pt x="98" y="13229"/>
                  <a:pt x="104" y="13235"/>
                </a:cubicBezTo>
                <a:lnTo>
                  <a:pt x="122" y="13256"/>
                </a:lnTo>
                <a:lnTo>
                  <a:pt x="137" y="13277"/>
                </a:lnTo>
                <a:cubicBezTo>
                  <a:pt x="143" y="13286"/>
                  <a:pt x="152" y="13292"/>
                  <a:pt x="158" y="13298"/>
                </a:cubicBezTo>
                <a:cubicBezTo>
                  <a:pt x="164" y="13307"/>
                  <a:pt x="167" y="13310"/>
                  <a:pt x="173" y="13316"/>
                </a:cubicBezTo>
                <a:cubicBezTo>
                  <a:pt x="179" y="13322"/>
                  <a:pt x="188" y="13331"/>
                  <a:pt x="197" y="13338"/>
                </a:cubicBezTo>
                <a:lnTo>
                  <a:pt x="215" y="13353"/>
                </a:lnTo>
                <a:lnTo>
                  <a:pt x="240" y="13371"/>
                </a:lnTo>
                <a:lnTo>
                  <a:pt x="264" y="13386"/>
                </a:lnTo>
                <a:lnTo>
                  <a:pt x="285" y="13398"/>
                </a:lnTo>
                <a:cubicBezTo>
                  <a:pt x="294" y="13404"/>
                  <a:pt x="303" y="13410"/>
                  <a:pt x="312" y="13413"/>
                </a:cubicBezTo>
                <a:lnTo>
                  <a:pt x="333" y="13422"/>
                </a:lnTo>
                <a:lnTo>
                  <a:pt x="366" y="13437"/>
                </a:lnTo>
                <a:lnTo>
                  <a:pt x="378" y="13443"/>
                </a:lnTo>
                <a:lnTo>
                  <a:pt x="384" y="13446"/>
                </a:lnTo>
                <a:lnTo>
                  <a:pt x="415" y="13452"/>
                </a:lnTo>
                <a:cubicBezTo>
                  <a:pt x="421" y="13455"/>
                  <a:pt x="430" y="13458"/>
                  <a:pt x="439" y="13458"/>
                </a:cubicBezTo>
                <a:lnTo>
                  <a:pt x="463" y="13464"/>
                </a:lnTo>
                <a:cubicBezTo>
                  <a:pt x="475" y="13467"/>
                  <a:pt x="484" y="13467"/>
                  <a:pt x="496" y="13470"/>
                </a:cubicBezTo>
                <a:lnTo>
                  <a:pt x="514" y="13470"/>
                </a:lnTo>
                <a:cubicBezTo>
                  <a:pt x="532" y="13473"/>
                  <a:pt x="548" y="13473"/>
                  <a:pt x="566" y="13473"/>
                </a:cubicBezTo>
                <a:lnTo>
                  <a:pt x="4663" y="13473"/>
                </a:lnTo>
                <a:lnTo>
                  <a:pt x="4663" y="16263"/>
                </a:lnTo>
                <a:cubicBezTo>
                  <a:pt x="4660" y="17205"/>
                  <a:pt x="4947" y="18126"/>
                  <a:pt x="5481" y="18902"/>
                </a:cubicBezTo>
                <a:cubicBezTo>
                  <a:pt x="5670" y="19177"/>
                  <a:pt x="5967" y="19315"/>
                  <a:pt x="6263" y="19315"/>
                </a:cubicBezTo>
                <a:cubicBezTo>
                  <a:pt x="6560" y="19315"/>
                  <a:pt x="6857" y="19177"/>
                  <a:pt x="7045" y="18902"/>
                </a:cubicBezTo>
                <a:cubicBezTo>
                  <a:pt x="7580" y="18126"/>
                  <a:pt x="7867" y="17205"/>
                  <a:pt x="7864" y="16263"/>
                </a:cubicBezTo>
                <a:lnTo>
                  <a:pt x="7864" y="13476"/>
                </a:lnTo>
                <a:lnTo>
                  <a:pt x="11961" y="13476"/>
                </a:lnTo>
                <a:cubicBezTo>
                  <a:pt x="11979" y="13473"/>
                  <a:pt x="11997" y="13473"/>
                  <a:pt x="12015" y="13473"/>
                </a:cubicBezTo>
                <a:lnTo>
                  <a:pt x="12024" y="13473"/>
                </a:lnTo>
                <a:cubicBezTo>
                  <a:pt x="12040" y="13473"/>
                  <a:pt x="12052" y="13467"/>
                  <a:pt x="12067" y="13464"/>
                </a:cubicBezTo>
                <a:lnTo>
                  <a:pt x="12085" y="13461"/>
                </a:lnTo>
                <a:lnTo>
                  <a:pt x="12115" y="13455"/>
                </a:lnTo>
                <a:lnTo>
                  <a:pt x="12139" y="13446"/>
                </a:lnTo>
                <a:cubicBezTo>
                  <a:pt x="12142" y="13446"/>
                  <a:pt x="12145" y="13443"/>
                  <a:pt x="12148" y="13443"/>
                </a:cubicBezTo>
                <a:lnTo>
                  <a:pt x="12163" y="13437"/>
                </a:lnTo>
                <a:cubicBezTo>
                  <a:pt x="12172" y="13434"/>
                  <a:pt x="12181" y="13431"/>
                  <a:pt x="12194" y="13425"/>
                </a:cubicBezTo>
                <a:lnTo>
                  <a:pt x="12218" y="13413"/>
                </a:lnTo>
                <a:cubicBezTo>
                  <a:pt x="12224" y="13410"/>
                  <a:pt x="12233" y="13404"/>
                  <a:pt x="12242" y="13401"/>
                </a:cubicBezTo>
                <a:cubicBezTo>
                  <a:pt x="12248" y="13395"/>
                  <a:pt x="12257" y="13392"/>
                  <a:pt x="12266" y="13386"/>
                </a:cubicBezTo>
                <a:lnTo>
                  <a:pt x="12284" y="13374"/>
                </a:lnTo>
                <a:cubicBezTo>
                  <a:pt x="12296" y="13365"/>
                  <a:pt x="12305" y="13359"/>
                  <a:pt x="12311" y="13353"/>
                </a:cubicBezTo>
                <a:lnTo>
                  <a:pt x="12329" y="13341"/>
                </a:lnTo>
                <a:cubicBezTo>
                  <a:pt x="12335" y="13331"/>
                  <a:pt x="12344" y="13325"/>
                  <a:pt x="12354" y="13316"/>
                </a:cubicBezTo>
                <a:cubicBezTo>
                  <a:pt x="12363" y="13307"/>
                  <a:pt x="12363" y="13307"/>
                  <a:pt x="12369" y="13301"/>
                </a:cubicBezTo>
                <a:cubicBezTo>
                  <a:pt x="12372" y="13295"/>
                  <a:pt x="12384" y="13286"/>
                  <a:pt x="12390" y="13277"/>
                </a:cubicBezTo>
                <a:cubicBezTo>
                  <a:pt x="12399" y="13268"/>
                  <a:pt x="12399" y="13265"/>
                  <a:pt x="12405" y="13259"/>
                </a:cubicBezTo>
                <a:lnTo>
                  <a:pt x="12423" y="13235"/>
                </a:lnTo>
                <a:cubicBezTo>
                  <a:pt x="12429" y="13229"/>
                  <a:pt x="12432" y="13220"/>
                  <a:pt x="12438" y="13214"/>
                </a:cubicBezTo>
                <a:cubicBezTo>
                  <a:pt x="12441" y="13205"/>
                  <a:pt x="12447" y="13199"/>
                  <a:pt x="12450" y="13190"/>
                </a:cubicBezTo>
                <a:cubicBezTo>
                  <a:pt x="12456" y="13184"/>
                  <a:pt x="12459" y="13174"/>
                  <a:pt x="12465" y="13165"/>
                </a:cubicBezTo>
                <a:cubicBezTo>
                  <a:pt x="12468" y="13156"/>
                  <a:pt x="12471" y="13150"/>
                  <a:pt x="12474" y="13144"/>
                </a:cubicBezTo>
                <a:cubicBezTo>
                  <a:pt x="12477" y="13135"/>
                  <a:pt x="12483" y="13123"/>
                  <a:pt x="12486" y="13114"/>
                </a:cubicBezTo>
                <a:cubicBezTo>
                  <a:pt x="12492" y="13105"/>
                  <a:pt x="12492" y="13099"/>
                  <a:pt x="12495" y="13093"/>
                </a:cubicBezTo>
                <a:cubicBezTo>
                  <a:pt x="12498" y="13084"/>
                  <a:pt x="12501" y="13072"/>
                  <a:pt x="12505" y="13063"/>
                </a:cubicBezTo>
                <a:cubicBezTo>
                  <a:pt x="12508" y="13054"/>
                  <a:pt x="12511" y="13045"/>
                  <a:pt x="12511" y="13039"/>
                </a:cubicBezTo>
                <a:cubicBezTo>
                  <a:pt x="12514" y="13030"/>
                  <a:pt x="12514" y="13020"/>
                  <a:pt x="12517" y="13011"/>
                </a:cubicBezTo>
                <a:cubicBezTo>
                  <a:pt x="12517" y="13002"/>
                  <a:pt x="12520" y="12990"/>
                  <a:pt x="12523" y="12981"/>
                </a:cubicBezTo>
                <a:cubicBezTo>
                  <a:pt x="12523" y="12969"/>
                  <a:pt x="12523" y="12966"/>
                  <a:pt x="12523" y="12957"/>
                </a:cubicBezTo>
                <a:cubicBezTo>
                  <a:pt x="12523" y="12948"/>
                  <a:pt x="12523" y="12933"/>
                  <a:pt x="12526" y="12921"/>
                </a:cubicBezTo>
                <a:lnTo>
                  <a:pt x="12526" y="12909"/>
                </a:lnTo>
                <a:cubicBezTo>
                  <a:pt x="12526" y="12906"/>
                  <a:pt x="12526" y="12903"/>
                  <a:pt x="12526" y="12900"/>
                </a:cubicBezTo>
                <a:lnTo>
                  <a:pt x="12526" y="12866"/>
                </a:lnTo>
                <a:cubicBezTo>
                  <a:pt x="12526" y="12854"/>
                  <a:pt x="12526" y="12851"/>
                  <a:pt x="12523" y="12842"/>
                </a:cubicBezTo>
                <a:cubicBezTo>
                  <a:pt x="12520" y="12833"/>
                  <a:pt x="12520" y="12824"/>
                  <a:pt x="12520" y="12815"/>
                </a:cubicBezTo>
                <a:cubicBezTo>
                  <a:pt x="12517" y="12803"/>
                  <a:pt x="12517" y="12794"/>
                  <a:pt x="12514" y="12785"/>
                </a:cubicBezTo>
                <a:cubicBezTo>
                  <a:pt x="12511" y="12773"/>
                  <a:pt x="12511" y="12770"/>
                  <a:pt x="12508" y="12764"/>
                </a:cubicBezTo>
                <a:cubicBezTo>
                  <a:pt x="12505" y="12755"/>
                  <a:pt x="12501" y="12740"/>
                  <a:pt x="12498" y="12728"/>
                </a:cubicBezTo>
                <a:lnTo>
                  <a:pt x="12495" y="12719"/>
                </a:lnTo>
                <a:cubicBezTo>
                  <a:pt x="11985" y="11290"/>
                  <a:pt x="11001" y="10077"/>
                  <a:pt x="9702" y="9288"/>
                </a:cubicBezTo>
                <a:lnTo>
                  <a:pt x="9702" y="3340"/>
                </a:lnTo>
                <a:cubicBezTo>
                  <a:pt x="10623" y="3337"/>
                  <a:pt x="11369" y="2585"/>
                  <a:pt x="11366" y="1664"/>
                </a:cubicBezTo>
                <a:cubicBezTo>
                  <a:pt x="11363" y="745"/>
                  <a:pt x="10617" y="1"/>
                  <a:pt x="9699" y="1"/>
                </a:cubicBezTo>
                <a:cubicBezTo>
                  <a:pt x="9697" y="1"/>
                  <a:pt x="9695" y="1"/>
                  <a:pt x="9693" y="1"/>
                </a:cubicBezTo>
                <a:lnTo>
                  <a:pt x="2836" y="1"/>
                </a:lnTo>
                <a:cubicBezTo>
                  <a:pt x="2834" y="1"/>
                  <a:pt x="2833" y="1"/>
                  <a:pt x="2831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5049" name="Google Shape;4186;p48">
            <a:extLst>
              <a:ext uri="{FF2B5EF4-FFF2-40B4-BE49-F238E27FC236}">
                <a16:creationId xmlns:a16="http://schemas.microsoft.com/office/drawing/2014/main" id="{028E76A0-2329-E561-B75C-AE8355CB5C54}"/>
              </a:ext>
            </a:extLst>
          </p:cNvPr>
          <p:cNvGrpSpPr/>
          <p:nvPr/>
        </p:nvGrpSpPr>
        <p:grpSpPr>
          <a:xfrm>
            <a:off x="5075693" y="5991485"/>
            <a:ext cx="440661" cy="418316"/>
            <a:chOff x="6222125" y="2025975"/>
            <a:chExt cx="499450" cy="474125"/>
          </a:xfrm>
          <a:solidFill>
            <a:srgbClr val="054B99"/>
          </a:solidFill>
        </p:grpSpPr>
        <p:sp>
          <p:nvSpPr>
            <p:cNvPr id="5050" name="Google Shape;4187;p48">
              <a:extLst>
                <a:ext uri="{FF2B5EF4-FFF2-40B4-BE49-F238E27FC236}">
                  <a16:creationId xmlns:a16="http://schemas.microsoft.com/office/drawing/2014/main" id="{C42810CB-9A57-3C8D-D671-A08FC4D1982E}"/>
                </a:ext>
              </a:extLst>
            </p:cNvPr>
            <p:cNvSpPr/>
            <p:nvPr/>
          </p:nvSpPr>
          <p:spPr>
            <a:xfrm>
              <a:off x="6222125" y="2025975"/>
              <a:ext cx="499450" cy="474125"/>
            </a:xfrm>
            <a:custGeom>
              <a:avLst/>
              <a:gdLst/>
              <a:ahLst/>
              <a:cxnLst/>
              <a:rect l="l" t="t" r="r" b="b"/>
              <a:pathLst>
                <a:path w="19978" h="18965" extrusionOk="0">
                  <a:moveTo>
                    <a:pt x="10490" y="1134"/>
                  </a:moveTo>
                  <a:cubicBezTo>
                    <a:pt x="15095" y="1134"/>
                    <a:pt x="18839" y="4878"/>
                    <a:pt x="18839" y="9483"/>
                  </a:cubicBezTo>
                  <a:cubicBezTo>
                    <a:pt x="18839" y="14087"/>
                    <a:pt x="15095" y="17832"/>
                    <a:pt x="10490" y="17832"/>
                  </a:cubicBezTo>
                  <a:cubicBezTo>
                    <a:pt x="5886" y="17832"/>
                    <a:pt x="2142" y="14087"/>
                    <a:pt x="2142" y="9483"/>
                  </a:cubicBezTo>
                  <a:cubicBezTo>
                    <a:pt x="2142" y="4878"/>
                    <a:pt x="5886" y="1134"/>
                    <a:pt x="10490" y="1134"/>
                  </a:cubicBezTo>
                  <a:close/>
                  <a:moveTo>
                    <a:pt x="10488" y="0"/>
                  </a:moveTo>
                  <a:cubicBezTo>
                    <a:pt x="6717" y="0"/>
                    <a:pt x="3222" y="2259"/>
                    <a:pt x="1731" y="5853"/>
                  </a:cubicBezTo>
                  <a:cubicBezTo>
                    <a:pt x="1" y="10032"/>
                    <a:pt x="1462" y="14854"/>
                    <a:pt x="5222" y="17367"/>
                  </a:cubicBezTo>
                  <a:cubicBezTo>
                    <a:pt x="6828" y="18439"/>
                    <a:pt x="8663" y="18964"/>
                    <a:pt x="10487" y="18964"/>
                  </a:cubicBezTo>
                  <a:cubicBezTo>
                    <a:pt x="12934" y="18964"/>
                    <a:pt x="15362" y="18020"/>
                    <a:pt x="17194" y="16186"/>
                  </a:cubicBezTo>
                  <a:cubicBezTo>
                    <a:pt x="18978" y="14414"/>
                    <a:pt x="19978" y="11998"/>
                    <a:pt x="19972" y="9483"/>
                  </a:cubicBezTo>
                  <a:cubicBezTo>
                    <a:pt x="19972" y="4960"/>
                    <a:pt x="16777" y="1065"/>
                    <a:pt x="12341" y="183"/>
                  </a:cubicBezTo>
                  <a:cubicBezTo>
                    <a:pt x="11721" y="60"/>
                    <a:pt x="11101" y="0"/>
                    <a:pt x="104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51" name="Google Shape;4188;p48">
              <a:extLst>
                <a:ext uri="{FF2B5EF4-FFF2-40B4-BE49-F238E27FC236}">
                  <a16:creationId xmlns:a16="http://schemas.microsoft.com/office/drawing/2014/main" id="{F45F02F6-363D-04ED-6ADE-0F14FD65144F}"/>
                </a:ext>
              </a:extLst>
            </p:cNvPr>
            <p:cNvSpPr/>
            <p:nvPr/>
          </p:nvSpPr>
          <p:spPr>
            <a:xfrm>
              <a:off x="6309175" y="2087825"/>
              <a:ext cx="350425" cy="350425"/>
            </a:xfrm>
            <a:custGeom>
              <a:avLst/>
              <a:gdLst/>
              <a:ahLst/>
              <a:cxnLst/>
              <a:rect l="l" t="t" r="r" b="b"/>
              <a:pathLst>
                <a:path w="14017" h="14017" extrusionOk="0">
                  <a:moveTo>
                    <a:pt x="7008" y="1133"/>
                  </a:moveTo>
                  <a:cubicBezTo>
                    <a:pt x="10248" y="1133"/>
                    <a:pt x="12884" y="3769"/>
                    <a:pt x="12884" y="7009"/>
                  </a:cubicBezTo>
                  <a:cubicBezTo>
                    <a:pt x="12884" y="10249"/>
                    <a:pt x="10248" y="12885"/>
                    <a:pt x="7008" y="12885"/>
                  </a:cubicBezTo>
                  <a:cubicBezTo>
                    <a:pt x="3769" y="12885"/>
                    <a:pt x="1133" y="10249"/>
                    <a:pt x="1133" y="7009"/>
                  </a:cubicBezTo>
                  <a:cubicBezTo>
                    <a:pt x="1133" y="3769"/>
                    <a:pt x="3769" y="1133"/>
                    <a:pt x="7008" y="1133"/>
                  </a:cubicBezTo>
                  <a:close/>
                  <a:moveTo>
                    <a:pt x="7008" y="1"/>
                  </a:moveTo>
                  <a:cubicBezTo>
                    <a:pt x="3144" y="1"/>
                    <a:pt x="0" y="3144"/>
                    <a:pt x="0" y="7009"/>
                  </a:cubicBezTo>
                  <a:cubicBezTo>
                    <a:pt x="0" y="10874"/>
                    <a:pt x="3144" y="14017"/>
                    <a:pt x="7008" y="14017"/>
                  </a:cubicBezTo>
                  <a:cubicBezTo>
                    <a:pt x="10873" y="14017"/>
                    <a:pt x="14017" y="10874"/>
                    <a:pt x="14017" y="7009"/>
                  </a:cubicBezTo>
                  <a:cubicBezTo>
                    <a:pt x="14017" y="3144"/>
                    <a:pt x="10873" y="1"/>
                    <a:pt x="70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52" name="Google Shape;4189;p48">
              <a:extLst>
                <a:ext uri="{FF2B5EF4-FFF2-40B4-BE49-F238E27FC236}">
                  <a16:creationId xmlns:a16="http://schemas.microsoft.com/office/drawing/2014/main" id="{8BA7975E-CAFB-95EA-F3E5-A277605A2425}"/>
                </a:ext>
              </a:extLst>
            </p:cNvPr>
            <p:cNvSpPr/>
            <p:nvPr/>
          </p:nvSpPr>
          <p:spPr>
            <a:xfrm>
              <a:off x="6431600" y="2142250"/>
              <a:ext cx="105575" cy="241575"/>
            </a:xfrm>
            <a:custGeom>
              <a:avLst/>
              <a:gdLst/>
              <a:ahLst/>
              <a:cxnLst/>
              <a:rect l="l" t="t" r="r" b="b"/>
              <a:pathLst>
                <a:path w="4223" h="9663" extrusionOk="0">
                  <a:moveTo>
                    <a:pt x="2111" y="1"/>
                  </a:moveTo>
                  <a:cubicBezTo>
                    <a:pt x="1797" y="1"/>
                    <a:pt x="1547" y="254"/>
                    <a:pt x="1547" y="568"/>
                  </a:cubicBezTo>
                  <a:lnTo>
                    <a:pt x="1547" y="1504"/>
                  </a:lnTo>
                  <a:cubicBezTo>
                    <a:pt x="599" y="1785"/>
                    <a:pt x="1" y="2718"/>
                    <a:pt x="143" y="3697"/>
                  </a:cubicBezTo>
                  <a:cubicBezTo>
                    <a:pt x="285" y="4675"/>
                    <a:pt x="1124" y="5399"/>
                    <a:pt x="2111" y="5399"/>
                  </a:cubicBezTo>
                  <a:cubicBezTo>
                    <a:pt x="2872" y="5399"/>
                    <a:pt x="3256" y="6320"/>
                    <a:pt x="2715" y="6858"/>
                  </a:cubicBezTo>
                  <a:cubicBezTo>
                    <a:pt x="2542" y="7033"/>
                    <a:pt x="2328" y="7111"/>
                    <a:pt x="2118" y="7111"/>
                  </a:cubicBezTo>
                  <a:cubicBezTo>
                    <a:pt x="1679" y="7111"/>
                    <a:pt x="1257" y="6769"/>
                    <a:pt x="1257" y="6254"/>
                  </a:cubicBezTo>
                  <a:cubicBezTo>
                    <a:pt x="1257" y="5940"/>
                    <a:pt x="1003" y="5686"/>
                    <a:pt x="689" y="5686"/>
                  </a:cubicBezTo>
                  <a:cubicBezTo>
                    <a:pt x="378" y="5686"/>
                    <a:pt x="125" y="5940"/>
                    <a:pt x="125" y="6254"/>
                  </a:cubicBezTo>
                  <a:cubicBezTo>
                    <a:pt x="125" y="7133"/>
                    <a:pt x="701" y="7909"/>
                    <a:pt x="1547" y="8159"/>
                  </a:cubicBezTo>
                  <a:lnTo>
                    <a:pt x="1547" y="9098"/>
                  </a:lnTo>
                  <a:cubicBezTo>
                    <a:pt x="1547" y="9409"/>
                    <a:pt x="1797" y="9663"/>
                    <a:pt x="2111" y="9663"/>
                  </a:cubicBezTo>
                  <a:cubicBezTo>
                    <a:pt x="2425" y="9663"/>
                    <a:pt x="2679" y="9409"/>
                    <a:pt x="2679" y="9098"/>
                  </a:cubicBezTo>
                  <a:lnTo>
                    <a:pt x="2679" y="8159"/>
                  </a:lnTo>
                  <a:cubicBezTo>
                    <a:pt x="3624" y="7878"/>
                    <a:pt x="4222" y="6945"/>
                    <a:pt x="4080" y="5967"/>
                  </a:cubicBezTo>
                  <a:cubicBezTo>
                    <a:pt x="3939" y="4991"/>
                    <a:pt x="3102" y="4267"/>
                    <a:pt x="2118" y="4267"/>
                  </a:cubicBezTo>
                  <a:cubicBezTo>
                    <a:pt x="2116" y="4267"/>
                    <a:pt x="2114" y="4267"/>
                    <a:pt x="2111" y="4267"/>
                  </a:cubicBezTo>
                  <a:cubicBezTo>
                    <a:pt x="2106" y="4267"/>
                    <a:pt x="2100" y="4267"/>
                    <a:pt x="2095" y="4267"/>
                  </a:cubicBezTo>
                  <a:cubicBezTo>
                    <a:pt x="1622" y="4267"/>
                    <a:pt x="1239" y="3884"/>
                    <a:pt x="1239" y="3410"/>
                  </a:cubicBezTo>
                  <a:cubicBezTo>
                    <a:pt x="1239" y="2935"/>
                    <a:pt x="1622" y="2555"/>
                    <a:pt x="2095" y="2555"/>
                  </a:cubicBezTo>
                  <a:cubicBezTo>
                    <a:pt x="2100" y="2555"/>
                    <a:pt x="2106" y="2555"/>
                    <a:pt x="2111" y="2555"/>
                  </a:cubicBezTo>
                  <a:cubicBezTo>
                    <a:pt x="2582" y="2555"/>
                    <a:pt x="2966" y="2939"/>
                    <a:pt x="2966" y="3410"/>
                  </a:cubicBezTo>
                  <a:cubicBezTo>
                    <a:pt x="2966" y="3724"/>
                    <a:pt x="3220" y="3977"/>
                    <a:pt x="3534" y="3977"/>
                  </a:cubicBezTo>
                  <a:cubicBezTo>
                    <a:pt x="3845" y="3977"/>
                    <a:pt x="4098" y="3724"/>
                    <a:pt x="4098" y="3410"/>
                  </a:cubicBezTo>
                  <a:cubicBezTo>
                    <a:pt x="4098" y="2531"/>
                    <a:pt x="3522" y="1755"/>
                    <a:pt x="2679" y="1504"/>
                  </a:cubicBezTo>
                  <a:lnTo>
                    <a:pt x="2679" y="568"/>
                  </a:lnTo>
                  <a:cubicBezTo>
                    <a:pt x="2679" y="254"/>
                    <a:pt x="2425" y="1"/>
                    <a:pt x="21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053" name="Google Shape;4190;p48">
            <a:extLst>
              <a:ext uri="{FF2B5EF4-FFF2-40B4-BE49-F238E27FC236}">
                <a16:creationId xmlns:a16="http://schemas.microsoft.com/office/drawing/2014/main" id="{FBF4198E-386E-6C14-EC24-C41E8D0644E8}"/>
              </a:ext>
            </a:extLst>
          </p:cNvPr>
          <p:cNvGrpSpPr/>
          <p:nvPr/>
        </p:nvGrpSpPr>
        <p:grpSpPr>
          <a:xfrm>
            <a:off x="5649699" y="4508295"/>
            <a:ext cx="420412" cy="233013"/>
            <a:chOff x="896050" y="2725450"/>
            <a:chExt cx="476500" cy="264100"/>
          </a:xfrm>
          <a:solidFill>
            <a:srgbClr val="054B99"/>
          </a:solidFill>
        </p:grpSpPr>
        <p:sp>
          <p:nvSpPr>
            <p:cNvPr id="5054" name="Google Shape;4191;p48">
              <a:extLst>
                <a:ext uri="{FF2B5EF4-FFF2-40B4-BE49-F238E27FC236}">
                  <a16:creationId xmlns:a16="http://schemas.microsoft.com/office/drawing/2014/main" id="{A781B2AC-C720-0C53-B4B2-AF1E184E8168}"/>
                </a:ext>
              </a:extLst>
            </p:cNvPr>
            <p:cNvSpPr/>
            <p:nvPr/>
          </p:nvSpPr>
          <p:spPr>
            <a:xfrm>
              <a:off x="896050" y="2725450"/>
              <a:ext cx="476500" cy="264100"/>
            </a:xfrm>
            <a:custGeom>
              <a:avLst/>
              <a:gdLst/>
              <a:ahLst/>
              <a:cxnLst/>
              <a:rect l="l" t="t" r="r" b="b"/>
              <a:pathLst>
                <a:path w="19060" h="10564" extrusionOk="0">
                  <a:moveTo>
                    <a:pt x="17927" y="1133"/>
                  </a:moveTo>
                  <a:lnTo>
                    <a:pt x="17927" y="9431"/>
                  </a:lnTo>
                  <a:lnTo>
                    <a:pt x="1133" y="9431"/>
                  </a:lnTo>
                  <a:lnTo>
                    <a:pt x="1133" y="1133"/>
                  </a:lnTo>
                  <a:close/>
                  <a:moveTo>
                    <a:pt x="565" y="1"/>
                  </a:moveTo>
                  <a:cubicBezTo>
                    <a:pt x="254" y="1"/>
                    <a:pt x="1" y="255"/>
                    <a:pt x="1" y="569"/>
                  </a:cubicBezTo>
                  <a:lnTo>
                    <a:pt x="1" y="9995"/>
                  </a:lnTo>
                  <a:cubicBezTo>
                    <a:pt x="1" y="10309"/>
                    <a:pt x="254" y="10563"/>
                    <a:pt x="565" y="10563"/>
                  </a:cubicBezTo>
                  <a:lnTo>
                    <a:pt x="18495" y="10563"/>
                  </a:lnTo>
                  <a:cubicBezTo>
                    <a:pt x="18806" y="10563"/>
                    <a:pt x="19060" y="10309"/>
                    <a:pt x="19060" y="9995"/>
                  </a:cubicBezTo>
                  <a:lnTo>
                    <a:pt x="19060" y="569"/>
                  </a:lnTo>
                  <a:cubicBezTo>
                    <a:pt x="19060" y="255"/>
                    <a:pt x="18806" y="1"/>
                    <a:pt x="184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55" name="Google Shape;4192;p48">
              <a:extLst>
                <a:ext uri="{FF2B5EF4-FFF2-40B4-BE49-F238E27FC236}">
                  <a16:creationId xmlns:a16="http://schemas.microsoft.com/office/drawing/2014/main" id="{85748051-42DE-70D3-6698-47A0291BF062}"/>
                </a:ext>
              </a:extLst>
            </p:cNvPr>
            <p:cNvSpPr/>
            <p:nvPr/>
          </p:nvSpPr>
          <p:spPr>
            <a:xfrm>
              <a:off x="951625" y="2774675"/>
              <a:ext cx="365450" cy="165650"/>
            </a:xfrm>
            <a:custGeom>
              <a:avLst/>
              <a:gdLst/>
              <a:ahLst/>
              <a:cxnLst/>
              <a:rect l="l" t="t" r="r" b="b"/>
              <a:pathLst>
                <a:path w="14618" h="6626" extrusionOk="0">
                  <a:moveTo>
                    <a:pt x="12063" y="1133"/>
                  </a:moveTo>
                  <a:cubicBezTo>
                    <a:pt x="12259" y="1818"/>
                    <a:pt x="12797" y="2356"/>
                    <a:pt x="13485" y="2552"/>
                  </a:cubicBezTo>
                  <a:lnTo>
                    <a:pt x="13485" y="4074"/>
                  </a:lnTo>
                  <a:cubicBezTo>
                    <a:pt x="12797" y="4273"/>
                    <a:pt x="12259" y="4808"/>
                    <a:pt x="12063" y="5496"/>
                  </a:cubicBezTo>
                  <a:lnTo>
                    <a:pt x="2552" y="5496"/>
                  </a:lnTo>
                  <a:cubicBezTo>
                    <a:pt x="2355" y="4808"/>
                    <a:pt x="1818" y="4270"/>
                    <a:pt x="1129" y="4074"/>
                  </a:cubicBezTo>
                  <a:lnTo>
                    <a:pt x="1129" y="2552"/>
                  </a:lnTo>
                  <a:cubicBezTo>
                    <a:pt x="1818" y="2356"/>
                    <a:pt x="2355" y="1818"/>
                    <a:pt x="2552" y="1133"/>
                  </a:cubicBezTo>
                  <a:close/>
                  <a:moveTo>
                    <a:pt x="2065" y="1"/>
                  </a:moveTo>
                  <a:cubicBezTo>
                    <a:pt x="1751" y="1"/>
                    <a:pt x="1498" y="254"/>
                    <a:pt x="1498" y="568"/>
                  </a:cubicBezTo>
                  <a:cubicBezTo>
                    <a:pt x="1498" y="1082"/>
                    <a:pt x="1081" y="1501"/>
                    <a:pt x="565" y="1501"/>
                  </a:cubicBezTo>
                  <a:cubicBezTo>
                    <a:pt x="251" y="1501"/>
                    <a:pt x="0" y="1755"/>
                    <a:pt x="0" y="2069"/>
                  </a:cubicBezTo>
                  <a:lnTo>
                    <a:pt x="0" y="4560"/>
                  </a:lnTo>
                  <a:cubicBezTo>
                    <a:pt x="0" y="4871"/>
                    <a:pt x="251" y="5125"/>
                    <a:pt x="565" y="5125"/>
                  </a:cubicBezTo>
                  <a:cubicBezTo>
                    <a:pt x="1081" y="5125"/>
                    <a:pt x="1498" y="5544"/>
                    <a:pt x="1498" y="6061"/>
                  </a:cubicBezTo>
                  <a:cubicBezTo>
                    <a:pt x="1498" y="6372"/>
                    <a:pt x="1751" y="6625"/>
                    <a:pt x="2065" y="6625"/>
                  </a:cubicBezTo>
                  <a:lnTo>
                    <a:pt x="12549" y="6625"/>
                  </a:lnTo>
                  <a:cubicBezTo>
                    <a:pt x="12863" y="6625"/>
                    <a:pt x="13117" y="6372"/>
                    <a:pt x="13117" y="6061"/>
                  </a:cubicBezTo>
                  <a:cubicBezTo>
                    <a:pt x="13117" y="5544"/>
                    <a:pt x="13533" y="5125"/>
                    <a:pt x="14050" y="5125"/>
                  </a:cubicBezTo>
                  <a:cubicBezTo>
                    <a:pt x="14364" y="5125"/>
                    <a:pt x="14617" y="4871"/>
                    <a:pt x="14617" y="4560"/>
                  </a:cubicBezTo>
                  <a:lnTo>
                    <a:pt x="14617" y="2069"/>
                  </a:lnTo>
                  <a:cubicBezTo>
                    <a:pt x="14617" y="1755"/>
                    <a:pt x="14364" y="1501"/>
                    <a:pt x="14050" y="1501"/>
                  </a:cubicBezTo>
                  <a:cubicBezTo>
                    <a:pt x="13533" y="1501"/>
                    <a:pt x="13117" y="1082"/>
                    <a:pt x="13117" y="568"/>
                  </a:cubicBezTo>
                  <a:cubicBezTo>
                    <a:pt x="13117" y="254"/>
                    <a:pt x="12863" y="1"/>
                    <a:pt x="125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56" name="Google Shape;4193;p48">
              <a:extLst>
                <a:ext uri="{FF2B5EF4-FFF2-40B4-BE49-F238E27FC236}">
                  <a16:creationId xmlns:a16="http://schemas.microsoft.com/office/drawing/2014/main" id="{D2DA3CAE-14EB-F9AB-A8BF-67016EECB5C2}"/>
                </a:ext>
              </a:extLst>
            </p:cNvPr>
            <p:cNvSpPr/>
            <p:nvPr/>
          </p:nvSpPr>
          <p:spPr>
            <a:xfrm>
              <a:off x="1088625" y="2815075"/>
              <a:ext cx="88200" cy="84850"/>
            </a:xfrm>
            <a:custGeom>
              <a:avLst/>
              <a:gdLst/>
              <a:ahLst/>
              <a:cxnLst/>
              <a:rect l="l" t="t" r="r" b="b"/>
              <a:pathLst>
                <a:path w="3528" h="3394" extrusionOk="0">
                  <a:moveTo>
                    <a:pt x="1826" y="1132"/>
                  </a:moveTo>
                  <a:cubicBezTo>
                    <a:pt x="2115" y="1132"/>
                    <a:pt x="2393" y="1358"/>
                    <a:pt x="2395" y="1697"/>
                  </a:cubicBezTo>
                  <a:cubicBezTo>
                    <a:pt x="2395" y="2011"/>
                    <a:pt x="2141" y="2265"/>
                    <a:pt x="1827" y="2265"/>
                  </a:cubicBezTo>
                  <a:lnTo>
                    <a:pt x="1827" y="2262"/>
                  </a:lnTo>
                  <a:cubicBezTo>
                    <a:pt x="1326" y="2259"/>
                    <a:pt x="1075" y="1652"/>
                    <a:pt x="1432" y="1298"/>
                  </a:cubicBezTo>
                  <a:cubicBezTo>
                    <a:pt x="1547" y="1183"/>
                    <a:pt x="1688" y="1132"/>
                    <a:pt x="1826" y="1132"/>
                  </a:cubicBezTo>
                  <a:close/>
                  <a:moveTo>
                    <a:pt x="1827" y="0"/>
                  </a:moveTo>
                  <a:cubicBezTo>
                    <a:pt x="1142" y="0"/>
                    <a:pt x="523" y="414"/>
                    <a:pt x="260" y="1048"/>
                  </a:cubicBezTo>
                  <a:cubicBezTo>
                    <a:pt x="0" y="1682"/>
                    <a:pt x="145" y="2413"/>
                    <a:pt x="632" y="2899"/>
                  </a:cubicBezTo>
                  <a:cubicBezTo>
                    <a:pt x="954" y="3222"/>
                    <a:pt x="1388" y="3393"/>
                    <a:pt x="1829" y="3393"/>
                  </a:cubicBezTo>
                  <a:cubicBezTo>
                    <a:pt x="2048" y="3393"/>
                    <a:pt x="2269" y="3351"/>
                    <a:pt x="2479" y="3264"/>
                  </a:cubicBezTo>
                  <a:cubicBezTo>
                    <a:pt x="3114" y="3001"/>
                    <a:pt x="3524" y="2382"/>
                    <a:pt x="3527" y="1697"/>
                  </a:cubicBezTo>
                  <a:cubicBezTo>
                    <a:pt x="3524" y="761"/>
                    <a:pt x="2763" y="0"/>
                    <a:pt x="18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057" name="Google Shape;4194;p48">
            <a:extLst>
              <a:ext uri="{FF2B5EF4-FFF2-40B4-BE49-F238E27FC236}">
                <a16:creationId xmlns:a16="http://schemas.microsoft.com/office/drawing/2014/main" id="{D4544AB6-2253-5BB2-BFFF-C15D71E8A452}"/>
              </a:ext>
            </a:extLst>
          </p:cNvPr>
          <p:cNvGrpSpPr/>
          <p:nvPr/>
        </p:nvGrpSpPr>
        <p:grpSpPr>
          <a:xfrm>
            <a:off x="6189452" y="4411661"/>
            <a:ext cx="426257" cy="426279"/>
            <a:chOff x="1487200" y="2615925"/>
            <a:chExt cx="483125" cy="483150"/>
          </a:xfrm>
          <a:solidFill>
            <a:srgbClr val="054B99"/>
          </a:solidFill>
        </p:grpSpPr>
        <p:sp>
          <p:nvSpPr>
            <p:cNvPr id="5058" name="Google Shape;4195;p48">
              <a:extLst>
                <a:ext uri="{FF2B5EF4-FFF2-40B4-BE49-F238E27FC236}">
                  <a16:creationId xmlns:a16="http://schemas.microsoft.com/office/drawing/2014/main" id="{2E8B1423-AF72-8321-3364-A7B72C6D9E6D}"/>
                </a:ext>
              </a:extLst>
            </p:cNvPr>
            <p:cNvSpPr/>
            <p:nvPr/>
          </p:nvSpPr>
          <p:spPr>
            <a:xfrm>
              <a:off x="1601400" y="2844275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59" name="Google Shape;4196;p48">
              <a:extLst>
                <a:ext uri="{FF2B5EF4-FFF2-40B4-BE49-F238E27FC236}">
                  <a16:creationId xmlns:a16="http://schemas.microsoft.com/office/drawing/2014/main" id="{D52BBC57-AD43-BC0D-1576-58359F80A86A}"/>
                </a:ext>
              </a:extLst>
            </p:cNvPr>
            <p:cNvSpPr/>
            <p:nvPr/>
          </p:nvSpPr>
          <p:spPr>
            <a:xfrm>
              <a:off x="1487200" y="2731050"/>
              <a:ext cx="483125" cy="368025"/>
            </a:xfrm>
            <a:custGeom>
              <a:avLst/>
              <a:gdLst/>
              <a:ahLst/>
              <a:cxnLst/>
              <a:rect l="l" t="t" r="r" b="b"/>
              <a:pathLst>
                <a:path w="19325" h="14721" extrusionOk="0">
                  <a:moveTo>
                    <a:pt x="4566" y="1232"/>
                  </a:moveTo>
                  <a:cubicBezTo>
                    <a:pt x="4994" y="1386"/>
                    <a:pt x="5342" y="1703"/>
                    <a:pt x="5535" y="2117"/>
                  </a:cubicBezTo>
                  <a:cubicBezTo>
                    <a:pt x="5630" y="2320"/>
                    <a:pt x="5833" y="2444"/>
                    <a:pt x="6050" y="2444"/>
                  </a:cubicBezTo>
                  <a:cubicBezTo>
                    <a:pt x="6094" y="2444"/>
                    <a:pt x="6139" y="2439"/>
                    <a:pt x="6184" y="2428"/>
                  </a:cubicBezTo>
                  <a:cubicBezTo>
                    <a:pt x="6580" y="2322"/>
                    <a:pt x="6987" y="2268"/>
                    <a:pt x="7398" y="2265"/>
                  </a:cubicBezTo>
                  <a:lnTo>
                    <a:pt x="11927" y="2265"/>
                  </a:lnTo>
                  <a:cubicBezTo>
                    <a:pt x="14738" y="2265"/>
                    <a:pt x="17024" y="4551"/>
                    <a:pt x="17024" y="7362"/>
                  </a:cubicBezTo>
                  <a:cubicBezTo>
                    <a:pt x="17021" y="9385"/>
                    <a:pt x="15819" y="11215"/>
                    <a:pt x="13965" y="12024"/>
                  </a:cubicBezTo>
                  <a:cubicBezTo>
                    <a:pt x="13760" y="12114"/>
                    <a:pt x="13624" y="12320"/>
                    <a:pt x="13627" y="12543"/>
                  </a:cubicBezTo>
                  <a:lnTo>
                    <a:pt x="13627" y="13588"/>
                  </a:lnTo>
                  <a:lnTo>
                    <a:pt x="12495" y="13588"/>
                  </a:lnTo>
                  <a:lnTo>
                    <a:pt x="12495" y="13023"/>
                  </a:lnTo>
                  <a:cubicBezTo>
                    <a:pt x="12495" y="12709"/>
                    <a:pt x="12241" y="12456"/>
                    <a:pt x="11927" y="12456"/>
                  </a:cubicBezTo>
                  <a:lnTo>
                    <a:pt x="7398" y="12456"/>
                  </a:lnTo>
                  <a:cubicBezTo>
                    <a:pt x="7084" y="12456"/>
                    <a:pt x="6833" y="12709"/>
                    <a:pt x="6833" y="13023"/>
                  </a:cubicBezTo>
                  <a:lnTo>
                    <a:pt x="6833" y="13588"/>
                  </a:lnTo>
                  <a:lnTo>
                    <a:pt x="5701" y="13588"/>
                  </a:lnTo>
                  <a:lnTo>
                    <a:pt x="5701" y="12537"/>
                  </a:lnTo>
                  <a:cubicBezTo>
                    <a:pt x="5698" y="12314"/>
                    <a:pt x="5565" y="12108"/>
                    <a:pt x="5360" y="12021"/>
                  </a:cubicBezTo>
                  <a:cubicBezTo>
                    <a:pt x="4185" y="11508"/>
                    <a:pt x="3249" y="10572"/>
                    <a:pt x="2733" y="9400"/>
                  </a:cubicBezTo>
                  <a:cubicBezTo>
                    <a:pt x="2642" y="9192"/>
                    <a:pt x="2440" y="9059"/>
                    <a:pt x="2213" y="9059"/>
                  </a:cubicBezTo>
                  <a:lnTo>
                    <a:pt x="1132" y="9059"/>
                  </a:lnTo>
                  <a:lnTo>
                    <a:pt x="1132" y="6794"/>
                  </a:lnTo>
                  <a:lnTo>
                    <a:pt x="1851" y="6794"/>
                  </a:lnTo>
                  <a:cubicBezTo>
                    <a:pt x="2120" y="6794"/>
                    <a:pt x="2349" y="6604"/>
                    <a:pt x="2404" y="6341"/>
                  </a:cubicBezTo>
                  <a:cubicBezTo>
                    <a:pt x="2651" y="5130"/>
                    <a:pt x="3349" y="4046"/>
                    <a:pt x="4369" y="3286"/>
                  </a:cubicBezTo>
                  <a:cubicBezTo>
                    <a:pt x="4566" y="3138"/>
                    <a:pt x="4644" y="2884"/>
                    <a:pt x="4569" y="2652"/>
                  </a:cubicBezTo>
                  <a:lnTo>
                    <a:pt x="4566" y="2645"/>
                  </a:lnTo>
                  <a:lnTo>
                    <a:pt x="4566" y="1232"/>
                  </a:lnTo>
                  <a:close/>
                  <a:moveTo>
                    <a:pt x="4001" y="0"/>
                  </a:moveTo>
                  <a:cubicBezTo>
                    <a:pt x="3687" y="0"/>
                    <a:pt x="3436" y="254"/>
                    <a:pt x="3436" y="568"/>
                  </a:cubicBezTo>
                  <a:lnTo>
                    <a:pt x="3436" y="2582"/>
                  </a:lnTo>
                  <a:cubicBezTo>
                    <a:pt x="2461" y="3379"/>
                    <a:pt x="1754" y="4454"/>
                    <a:pt x="1407" y="5662"/>
                  </a:cubicBezTo>
                  <a:lnTo>
                    <a:pt x="568" y="5662"/>
                  </a:lnTo>
                  <a:cubicBezTo>
                    <a:pt x="254" y="5662"/>
                    <a:pt x="0" y="5916"/>
                    <a:pt x="0" y="6230"/>
                  </a:cubicBezTo>
                  <a:lnTo>
                    <a:pt x="0" y="9626"/>
                  </a:lnTo>
                  <a:cubicBezTo>
                    <a:pt x="0" y="9937"/>
                    <a:pt x="254" y="10191"/>
                    <a:pt x="568" y="10191"/>
                  </a:cubicBezTo>
                  <a:lnTo>
                    <a:pt x="1857" y="10191"/>
                  </a:lnTo>
                  <a:cubicBezTo>
                    <a:pt x="2452" y="11357"/>
                    <a:pt x="3400" y="12302"/>
                    <a:pt x="4569" y="12897"/>
                  </a:cubicBezTo>
                  <a:lnTo>
                    <a:pt x="4569" y="14156"/>
                  </a:lnTo>
                  <a:cubicBezTo>
                    <a:pt x="4569" y="14467"/>
                    <a:pt x="4819" y="14720"/>
                    <a:pt x="5133" y="14720"/>
                  </a:cubicBezTo>
                  <a:lnTo>
                    <a:pt x="7398" y="14720"/>
                  </a:lnTo>
                  <a:cubicBezTo>
                    <a:pt x="7712" y="14720"/>
                    <a:pt x="7965" y="14467"/>
                    <a:pt x="7965" y="14156"/>
                  </a:cubicBezTo>
                  <a:lnTo>
                    <a:pt x="7965" y="13588"/>
                  </a:lnTo>
                  <a:lnTo>
                    <a:pt x="11362" y="13588"/>
                  </a:lnTo>
                  <a:lnTo>
                    <a:pt x="11362" y="14156"/>
                  </a:lnTo>
                  <a:cubicBezTo>
                    <a:pt x="11362" y="14467"/>
                    <a:pt x="11613" y="14720"/>
                    <a:pt x="11927" y="14720"/>
                  </a:cubicBezTo>
                  <a:lnTo>
                    <a:pt x="14192" y="14720"/>
                  </a:lnTo>
                  <a:cubicBezTo>
                    <a:pt x="14506" y="14720"/>
                    <a:pt x="14759" y="14467"/>
                    <a:pt x="14759" y="14156"/>
                  </a:cubicBezTo>
                  <a:lnTo>
                    <a:pt x="14759" y="12903"/>
                  </a:lnTo>
                  <a:cubicBezTo>
                    <a:pt x="16689" y="11915"/>
                    <a:pt x="17969" y="9998"/>
                    <a:pt x="18135" y="7839"/>
                  </a:cubicBezTo>
                  <a:cubicBezTo>
                    <a:pt x="18383" y="7754"/>
                    <a:pt x="18612" y="7618"/>
                    <a:pt x="18799" y="7437"/>
                  </a:cubicBezTo>
                  <a:cubicBezTo>
                    <a:pt x="19134" y="7123"/>
                    <a:pt x="19325" y="6685"/>
                    <a:pt x="19325" y="6230"/>
                  </a:cubicBezTo>
                  <a:lnTo>
                    <a:pt x="19325" y="5097"/>
                  </a:lnTo>
                  <a:cubicBezTo>
                    <a:pt x="19325" y="4783"/>
                    <a:pt x="19071" y="4530"/>
                    <a:pt x="18760" y="4530"/>
                  </a:cubicBezTo>
                  <a:cubicBezTo>
                    <a:pt x="18446" y="4530"/>
                    <a:pt x="18192" y="4783"/>
                    <a:pt x="18192" y="5097"/>
                  </a:cubicBezTo>
                  <a:lnTo>
                    <a:pt x="18192" y="6230"/>
                  </a:lnTo>
                  <a:cubicBezTo>
                    <a:pt x="18192" y="6332"/>
                    <a:pt x="18159" y="6435"/>
                    <a:pt x="18099" y="6522"/>
                  </a:cubicBezTo>
                  <a:cubicBezTo>
                    <a:pt x="17688" y="3482"/>
                    <a:pt x="15079" y="1133"/>
                    <a:pt x="11927" y="1133"/>
                  </a:cubicBezTo>
                  <a:lnTo>
                    <a:pt x="7398" y="1133"/>
                  </a:lnTo>
                  <a:cubicBezTo>
                    <a:pt x="7041" y="1136"/>
                    <a:pt x="6685" y="1169"/>
                    <a:pt x="6332" y="1238"/>
                  </a:cubicBezTo>
                  <a:cubicBezTo>
                    <a:pt x="5807" y="465"/>
                    <a:pt x="4934" y="3"/>
                    <a:pt x="40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60" name="Google Shape;4197;p48">
              <a:extLst>
                <a:ext uri="{FF2B5EF4-FFF2-40B4-BE49-F238E27FC236}">
                  <a16:creationId xmlns:a16="http://schemas.microsoft.com/office/drawing/2014/main" id="{FCBF43B1-D2CE-EC36-6CA2-E37CFD81B559}"/>
                </a:ext>
              </a:extLst>
            </p:cNvPr>
            <p:cNvSpPr/>
            <p:nvPr/>
          </p:nvSpPr>
          <p:spPr>
            <a:xfrm>
              <a:off x="1658025" y="2615925"/>
              <a:ext cx="141550" cy="143450"/>
            </a:xfrm>
            <a:custGeom>
              <a:avLst/>
              <a:gdLst/>
              <a:ahLst/>
              <a:cxnLst/>
              <a:rect l="l" t="t" r="r" b="b"/>
              <a:pathLst>
                <a:path w="5662" h="5738" extrusionOk="0">
                  <a:moveTo>
                    <a:pt x="2829" y="1133"/>
                  </a:moveTo>
                  <a:cubicBezTo>
                    <a:pt x="3750" y="1133"/>
                    <a:pt x="4529" y="1945"/>
                    <a:pt x="4529" y="2908"/>
                  </a:cubicBezTo>
                  <a:cubicBezTo>
                    <a:pt x="4526" y="3845"/>
                    <a:pt x="3768" y="4605"/>
                    <a:pt x="2829" y="4605"/>
                  </a:cubicBezTo>
                  <a:cubicBezTo>
                    <a:pt x="1890" y="4605"/>
                    <a:pt x="1132" y="3845"/>
                    <a:pt x="1132" y="2908"/>
                  </a:cubicBezTo>
                  <a:cubicBezTo>
                    <a:pt x="1132" y="1945"/>
                    <a:pt x="1908" y="1133"/>
                    <a:pt x="2829" y="1133"/>
                  </a:cubicBezTo>
                  <a:close/>
                  <a:moveTo>
                    <a:pt x="2829" y="1"/>
                  </a:moveTo>
                  <a:cubicBezTo>
                    <a:pt x="2075" y="1"/>
                    <a:pt x="1359" y="312"/>
                    <a:pt x="818" y="876"/>
                  </a:cubicBezTo>
                  <a:cubicBezTo>
                    <a:pt x="293" y="1423"/>
                    <a:pt x="0" y="2151"/>
                    <a:pt x="0" y="2908"/>
                  </a:cubicBezTo>
                  <a:cubicBezTo>
                    <a:pt x="0" y="4470"/>
                    <a:pt x="1265" y="5738"/>
                    <a:pt x="2829" y="5738"/>
                  </a:cubicBezTo>
                  <a:cubicBezTo>
                    <a:pt x="4393" y="5738"/>
                    <a:pt x="5662" y="4470"/>
                    <a:pt x="5662" y="2908"/>
                  </a:cubicBezTo>
                  <a:cubicBezTo>
                    <a:pt x="5659" y="2151"/>
                    <a:pt x="5366" y="1423"/>
                    <a:pt x="4840" y="876"/>
                  </a:cubicBezTo>
                  <a:cubicBezTo>
                    <a:pt x="4303" y="312"/>
                    <a:pt x="3584" y="1"/>
                    <a:pt x="2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061" name="Google Shape;4198;p48">
            <a:extLst>
              <a:ext uri="{FF2B5EF4-FFF2-40B4-BE49-F238E27FC236}">
                <a16:creationId xmlns:a16="http://schemas.microsoft.com/office/drawing/2014/main" id="{739D56C5-9AA3-0455-7376-928FE6DB35BE}"/>
              </a:ext>
            </a:extLst>
          </p:cNvPr>
          <p:cNvGrpSpPr/>
          <p:nvPr/>
        </p:nvGrpSpPr>
        <p:grpSpPr>
          <a:xfrm>
            <a:off x="6690617" y="4411661"/>
            <a:ext cx="443042" cy="426279"/>
            <a:chOff x="2077575" y="2615925"/>
            <a:chExt cx="502150" cy="483150"/>
          </a:xfrm>
          <a:solidFill>
            <a:srgbClr val="054B99"/>
          </a:solidFill>
        </p:grpSpPr>
        <p:sp>
          <p:nvSpPr>
            <p:cNvPr id="5062" name="Google Shape;4199;p48">
              <a:extLst>
                <a:ext uri="{FF2B5EF4-FFF2-40B4-BE49-F238E27FC236}">
                  <a16:creationId xmlns:a16="http://schemas.microsoft.com/office/drawing/2014/main" id="{00E78307-843F-C38E-2120-A5F2D1C6A308}"/>
                </a:ext>
              </a:extLst>
            </p:cNvPr>
            <p:cNvSpPr/>
            <p:nvPr/>
          </p:nvSpPr>
          <p:spPr>
            <a:xfrm>
              <a:off x="2213375" y="2817500"/>
              <a:ext cx="151225" cy="148400"/>
            </a:xfrm>
            <a:custGeom>
              <a:avLst/>
              <a:gdLst/>
              <a:ahLst/>
              <a:cxnLst/>
              <a:rect l="l" t="t" r="r" b="b"/>
              <a:pathLst>
                <a:path w="6049" h="5936" extrusionOk="0">
                  <a:moveTo>
                    <a:pt x="5426" y="0"/>
                  </a:moveTo>
                  <a:cubicBezTo>
                    <a:pt x="5281" y="0"/>
                    <a:pt x="5136" y="56"/>
                    <a:pt x="5025" y="166"/>
                  </a:cubicBezTo>
                  <a:lnTo>
                    <a:pt x="4557" y="634"/>
                  </a:lnTo>
                  <a:cubicBezTo>
                    <a:pt x="4322" y="522"/>
                    <a:pt x="4072" y="468"/>
                    <a:pt x="3825" y="468"/>
                  </a:cubicBezTo>
                  <a:cubicBezTo>
                    <a:pt x="3288" y="468"/>
                    <a:pt x="2764" y="723"/>
                    <a:pt x="2437" y="1186"/>
                  </a:cubicBezTo>
                  <a:cubicBezTo>
                    <a:pt x="1957" y="1863"/>
                    <a:pt x="2038" y="2784"/>
                    <a:pt x="2624" y="3369"/>
                  </a:cubicBezTo>
                  <a:cubicBezTo>
                    <a:pt x="2980" y="3726"/>
                    <a:pt x="2727" y="4336"/>
                    <a:pt x="2223" y="4336"/>
                  </a:cubicBezTo>
                  <a:cubicBezTo>
                    <a:pt x="1718" y="4336"/>
                    <a:pt x="1468" y="3726"/>
                    <a:pt x="1824" y="3369"/>
                  </a:cubicBezTo>
                  <a:cubicBezTo>
                    <a:pt x="2044" y="3149"/>
                    <a:pt x="2044" y="2790"/>
                    <a:pt x="1824" y="2569"/>
                  </a:cubicBezTo>
                  <a:cubicBezTo>
                    <a:pt x="1714" y="2458"/>
                    <a:pt x="1569" y="2402"/>
                    <a:pt x="1424" y="2402"/>
                  </a:cubicBezTo>
                  <a:cubicBezTo>
                    <a:pt x="1279" y="2402"/>
                    <a:pt x="1134" y="2458"/>
                    <a:pt x="1024" y="2569"/>
                  </a:cubicBezTo>
                  <a:cubicBezTo>
                    <a:pt x="514" y="3077"/>
                    <a:pt x="381" y="3853"/>
                    <a:pt x="692" y="4502"/>
                  </a:cubicBezTo>
                  <a:lnTo>
                    <a:pt x="221" y="4970"/>
                  </a:lnTo>
                  <a:cubicBezTo>
                    <a:pt x="0" y="5190"/>
                    <a:pt x="0" y="5549"/>
                    <a:pt x="221" y="5770"/>
                  </a:cubicBezTo>
                  <a:cubicBezTo>
                    <a:pt x="332" y="5880"/>
                    <a:pt x="477" y="5935"/>
                    <a:pt x="622" y="5935"/>
                  </a:cubicBezTo>
                  <a:cubicBezTo>
                    <a:pt x="767" y="5935"/>
                    <a:pt x="912" y="5880"/>
                    <a:pt x="1024" y="5770"/>
                  </a:cubicBezTo>
                  <a:lnTo>
                    <a:pt x="1492" y="5302"/>
                  </a:lnTo>
                  <a:cubicBezTo>
                    <a:pt x="1726" y="5414"/>
                    <a:pt x="1975" y="5467"/>
                    <a:pt x="2220" y="5467"/>
                  </a:cubicBezTo>
                  <a:cubicBezTo>
                    <a:pt x="2758" y="5467"/>
                    <a:pt x="3281" y="5211"/>
                    <a:pt x="3608" y="4749"/>
                  </a:cubicBezTo>
                  <a:cubicBezTo>
                    <a:pt x="4089" y="4073"/>
                    <a:pt x="4010" y="3152"/>
                    <a:pt x="3424" y="2569"/>
                  </a:cubicBezTo>
                  <a:cubicBezTo>
                    <a:pt x="3068" y="2210"/>
                    <a:pt x="3322" y="1600"/>
                    <a:pt x="3826" y="1600"/>
                  </a:cubicBezTo>
                  <a:cubicBezTo>
                    <a:pt x="4330" y="1600"/>
                    <a:pt x="4581" y="2210"/>
                    <a:pt x="4224" y="2569"/>
                  </a:cubicBezTo>
                  <a:cubicBezTo>
                    <a:pt x="4004" y="2790"/>
                    <a:pt x="4004" y="3146"/>
                    <a:pt x="4224" y="3369"/>
                  </a:cubicBezTo>
                  <a:cubicBezTo>
                    <a:pt x="4335" y="3480"/>
                    <a:pt x="4480" y="3535"/>
                    <a:pt x="4624" y="3535"/>
                  </a:cubicBezTo>
                  <a:cubicBezTo>
                    <a:pt x="4769" y="3535"/>
                    <a:pt x="4914" y="3480"/>
                    <a:pt x="5025" y="3369"/>
                  </a:cubicBezTo>
                  <a:cubicBezTo>
                    <a:pt x="5535" y="2859"/>
                    <a:pt x="5668" y="2086"/>
                    <a:pt x="5360" y="1434"/>
                  </a:cubicBezTo>
                  <a:lnTo>
                    <a:pt x="5828" y="966"/>
                  </a:lnTo>
                  <a:cubicBezTo>
                    <a:pt x="6048" y="745"/>
                    <a:pt x="6048" y="386"/>
                    <a:pt x="5828" y="166"/>
                  </a:cubicBezTo>
                  <a:cubicBezTo>
                    <a:pt x="5716" y="56"/>
                    <a:pt x="5571" y="0"/>
                    <a:pt x="54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63" name="Google Shape;4200;p48">
              <a:extLst>
                <a:ext uri="{FF2B5EF4-FFF2-40B4-BE49-F238E27FC236}">
                  <a16:creationId xmlns:a16="http://schemas.microsoft.com/office/drawing/2014/main" id="{46CA305A-D70E-683A-06CB-46925EF7AF07}"/>
                </a:ext>
              </a:extLst>
            </p:cNvPr>
            <p:cNvSpPr/>
            <p:nvPr/>
          </p:nvSpPr>
          <p:spPr>
            <a:xfrm>
              <a:off x="2333550" y="2737450"/>
              <a:ext cx="51050" cy="48325"/>
            </a:xfrm>
            <a:custGeom>
              <a:avLst/>
              <a:gdLst/>
              <a:ahLst/>
              <a:cxnLst/>
              <a:rect l="l" t="t" r="r" b="b"/>
              <a:pathLst>
                <a:path w="2042" h="1933" extrusionOk="0">
                  <a:moveTo>
                    <a:pt x="619" y="1"/>
                  </a:moveTo>
                  <a:cubicBezTo>
                    <a:pt x="475" y="1"/>
                    <a:pt x="330" y="56"/>
                    <a:pt x="221" y="167"/>
                  </a:cubicBezTo>
                  <a:cubicBezTo>
                    <a:pt x="0" y="388"/>
                    <a:pt x="0" y="747"/>
                    <a:pt x="221" y="967"/>
                  </a:cubicBezTo>
                  <a:lnTo>
                    <a:pt x="1021" y="1767"/>
                  </a:lnTo>
                  <a:cubicBezTo>
                    <a:pt x="1131" y="1878"/>
                    <a:pt x="1276" y="1933"/>
                    <a:pt x="1421" y="1933"/>
                  </a:cubicBezTo>
                  <a:cubicBezTo>
                    <a:pt x="1566" y="1933"/>
                    <a:pt x="1711" y="1878"/>
                    <a:pt x="1821" y="1767"/>
                  </a:cubicBezTo>
                  <a:cubicBezTo>
                    <a:pt x="2041" y="1547"/>
                    <a:pt x="2041" y="1188"/>
                    <a:pt x="1821" y="967"/>
                  </a:cubicBezTo>
                  <a:lnTo>
                    <a:pt x="1021" y="167"/>
                  </a:lnTo>
                  <a:cubicBezTo>
                    <a:pt x="910" y="57"/>
                    <a:pt x="765" y="1"/>
                    <a:pt x="6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64" name="Google Shape;4201;p48">
              <a:extLst>
                <a:ext uri="{FF2B5EF4-FFF2-40B4-BE49-F238E27FC236}">
                  <a16:creationId xmlns:a16="http://schemas.microsoft.com/office/drawing/2014/main" id="{68FEB980-BC00-D265-4C40-DC79DFD20F1F}"/>
                </a:ext>
              </a:extLst>
            </p:cNvPr>
            <p:cNvSpPr/>
            <p:nvPr/>
          </p:nvSpPr>
          <p:spPr>
            <a:xfrm>
              <a:off x="2393550" y="2797500"/>
              <a:ext cx="51125" cy="48375"/>
            </a:xfrm>
            <a:custGeom>
              <a:avLst/>
              <a:gdLst/>
              <a:ahLst/>
              <a:cxnLst/>
              <a:rect l="l" t="t" r="r" b="b"/>
              <a:pathLst>
                <a:path w="2045" h="1935" extrusionOk="0">
                  <a:moveTo>
                    <a:pt x="621" y="0"/>
                  </a:moveTo>
                  <a:cubicBezTo>
                    <a:pt x="476" y="0"/>
                    <a:pt x="331" y="55"/>
                    <a:pt x="221" y="166"/>
                  </a:cubicBezTo>
                  <a:cubicBezTo>
                    <a:pt x="1" y="386"/>
                    <a:pt x="1" y="745"/>
                    <a:pt x="221" y="966"/>
                  </a:cubicBezTo>
                  <a:lnTo>
                    <a:pt x="1021" y="1769"/>
                  </a:lnTo>
                  <a:cubicBezTo>
                    <a:pt x="1131" y="1879"/>
                    <a:pt x="1276" y="1934"/>
                    <a:pt x="1421" y="1934"/>
                  </a:cubicBezTo>
                  <a:cubicBezTo>
                    <a:pt x="1566" y="1934"/>
                    <a:pt x="1711" y="1879"/>
                    <a:pt x="1821" y="1769"/>
                  </a:cubicBezTo>
                  <a:cubicBezTo>
                    <a:pt x="2045" y="1545"/>
                    <a:pt x="2042" y="1189"/>
                    <a:pt x="1821" y="966"/>
                  </a:cubicBezTo>
                  <a:lnTo>
                    <a:pt x="1021" y="166"/>
                  </a:lnTo>
                  <a:cubicBezTo>
                    <a:pt x="911" y="55"/>
                    <a:pt x="766" y="0"/>
                    <a:pt x="6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65" name="Google Shape;4202;p48">
              <a:extLst>
                <a:ext uri="{FF2B5EF4-FFF2-40B4-BE49-F238E27FC236}">
                  <a16:creationId xmlns:a16="http://schemas.microsoft.com/office/drawing/2014/main" id="{6A5FF78B-4A0E-CC18-1CC4-0C18C4B7C91A}"/>
                </a:ext>
              </a:extLst>
            </p:cNvPr>
            <p:cNvSpPr/>
            <p:nvPr/>
          </p:nvSpPr>
          <p:spPr>
            <a:xfrm>
              <a:off x="2077575" y="2615925"/>
              <a:ext cx="502150" cy="483150"/>
            </a:xfrm>
            <a:custGeom>
              <a:avLst/>
              <a:gdLst/>
              <a:ahLst/>
              <a:cxnLst/>
              <a:rect l="l" t="t" r="r" b="b"/>
              <a:pathLst>
                <a:path w="20086" h="19326" extrusionOk="0">
                  <a:moveTo>
                    <a:pt x="14865" y="4061"/>
                  </a:moveTo>
                  <a:cubicBezTo>
                    <a:pt x="14901" y="4061"/>
                    <a:pt x="14937" y="4064"/>
                    <a:pt x="14974" y="4071"/>
                  </a:cubicBezTo>
                  <a:cubicBezTo>
                    <a:pt x="15239" y="4125"/>
                    <a:pt x="15430" y="4358"/>
                    <a:pt x="15430" y="4627"/>
                  </a:cubicBezTo>
                  <a:cubicBezTo>
                    <a:pt x="15430" y="4778"/>
                    <a:pt x="15369" y="4922"/>
                    <a:pt x="15264" y="5028"/>
                  </a:cubicBezTo>
                  <a:cubicBezTo>
                    <a:pt x="15153" y="5137"/>
                    <a:pt x="15008" y="5194"/>
                    <a:pt x="14862" y="5194"/>
                  </a:cubicBezTo>
                  <a:cubicBezTo>
                    <a:pt x="14753" y="5194"/>
                    <a:pt x="14643" y="5162"/>
                    <a:pt x="14548" y="5098"/>
                  </a:cubicBezTo>
                  <a:cubicBezTo>
                    <a:pt x="14324" y="4947"/>
                    <a:pt x="14237" y="4660"/>
                    <a:pt x="14340" y="4409"/>
                  </a:cubicBezTo>
                  <a:cubicBezTo>
                    <a:pt x="14428" y="4195"/>
                    <a:pt x="14638" y="4061"/>
                    <a:pt x="14865" y="4061"/>
                  </a:cubicBezTo>
                  <a:close/>
                  <a:moveTo>
                    <a:pt x="13258" y="1136"/>
                  </a:moveTo>
                  <a:cubicBezTo>
                    <a:pt x="14386" y="1136"/>
                    <a:pt x="15514" y="1507"/>
                    <a:pt x="16441" y="2247"/>
                  </a:cubicBezTo>
                  <a:lnTo>
                    <a:pt x="15593" y="3096"/>
                  </a:lnTo>
                  <a:cubicBezTo>
                    <a:pt x="15349" y="2979"/>
                    <a:pt x="15100" y="2926"/>
                    <a:pt x="14858" y="2926"/>
                  </a:cubicBezTo>
                  <a:cubicBezTo>
                    <a:pt x="13865" y="2926"/>
                    <a:pt x="12999" y="3824"/>
                    <a:pt x="13186" y="4916"/>
                  </a:cubicBezTo>
                  <a:cubicBezTo>
                    <a:pt x="13295" y="5541"/>
                    <a:pt x="13742" y="6055"/>
                    <a:pt x="14346" y="6248"/>
                  </a:cubicBezTo>
                  <a:cubicBezTo>
                    <a:pt x="14514" y="6301"/>
                    <a:pt x="14688" y="6327"/>
                    <a:pt x="14859" y="6327"/>
                  </a:cubicBezTo>
                  <a:cubicBezTo>
                    <a:pt x="15304" y="6327"/>
                    <a:pt x="15739" y="6153"/>
                    <a:pt x="16064" y="5828"/>
                  </a:cubicBezTo>
                  <a:cubicBezTo>
                    <a:pt x="16571" y="5321"/>
                    <a:pt x="16704" y="4545"/>
                    <a:pt x="16396" y="3896"/>
                  </a:cubicBezTo>
                  <a:lnTo>
                    <a:pt x="17241" y="3050"/>
                  </a:lnTo>
                  <a:lnTo>
                    <a:pt x="17241" y="3050"/>
                  </a:lnTo>
                  <a:cubicBezTo>
                    <a:pt x="18842" y="5046"/>
                    <a:pt x="18715" y="7981"/>
                    <a:pt x="16864" y="9832"/>
                  </a:cubicBezTo>
                  <a:lnTo>
                    <a:pt x="16462" y="10231"/>
                  </a:lnTo>
                  <a:lnTo>
                    <a:pt x="16064" y="9832"/>
                  </a:lnTo>
                  <a:cubicBezTo>
                    <a:pt x="15952" y="9722"/>
                    <a:pt x="15806" y="9666"/>
                    <a:pt x="15661" y="9666"/>
                  </a:cubicBezTo>
                  <a:cubicBezTo>
                    <a:pt x="15516" y="9666"/>
                    <a:pt x="15372" y="9721"/>
                    <a:pt x="15261" y="9832"/>
                  </a:cubicBezTo>
                  <a:cubicBezTo>
                    <a:pt x="15040" y="10053"/>
                    <a:pt x="15040" y="10412"/>
                    <a:pt x="15261" y="10632"/>
                  </a:cubicBezTo>
                  <a:lnTo>
                    <a:pt x="15662" y="11034"/>
                  </a:lnTo>
                  <a:lnTo>
                    <a:pt x="8666" y="18027"/>
                  </a:lnTo>
                  <a:cubicBezTo>
                    <a:pt x="8556" y="18137"/>
                    <a:pt x="8411" y="18192"/>
                    <a:pt x="8266" y="18192"/>
                  </a:cubicBezTo>
                  <a:cubicBezTo>
                    <a:pt x="8121" y="18192"/>
                    <a:pt x="7976" y="18137"/>
                    <a:pt x="7866" y="18027"/>
                  </a:cubicBezTo>
                  <a:lnTo>
                    <a:pt x="1462" y="11623"/>
                  </a:lnTo>
                  <a:cubicBezTo>
                    <a:pt x="1241" y="11402"/>
                    <a:pt x="1241" y="11043"/>
                    <a:pt x="1462" y="10822"/>
                  </a:cubicBezTo>
                  <a:lnTo>
                    <a:pt x="8458" y="3826"/>
                  </a:lnTo>
                  <a:lnTo>
                    <a:pt x="8856" y="4228"/>
                  </a:lnTo>
                  <a:cubicBezTo>
                    <a:pt x="8966" y="4338"/>
                    <a:pt x="9111" y="4393"/>
                    <a:pt x="9256" y="4393"/>
                  </a:cubicBezTo>
                  <a:cubicBezTo>
                    <a:pt x="9401" y="4393"/>
                    <a:pt x="9546" y="4338"/>
                    <a:pt x="9656" y="4228"/>
                  </a:cubicBezTo>
                  <a:cubicBezTo>
                    <a:pt x="9880" y="4005"/>
                    <a:pt x="9877" y="3648"/>
                    <a:pt x="9656" y="3425"/>
                  </a:cubicBezTo>
                  <a:lnTo>
                    <a:pt x="9258" y="3026"/>
                  </a:lnTo>
                  <a:lnTo>
                    <a:pt x="9656" y="2625"/>
                  </a:lnTo>
                  <a:cubicBezTo>
                    <a:pt x="10649" y="1632"/>
                    <a:pt x="11954" y="1136"/>
                    <a:pt x="13258" y="1136"/>
                  </a:cubicBezTo>
                  <a:close/>
                  <a:moveTo>
                    <a:pt x="13261" y="1"/>
                  </a:moveTo>
                  <a:cubicBezTo>
                    <a:pt x="11661" y="1"/>
                    <a:pt x="10066" y="615"/>
                    <a:pt x="8856" y="1825"/>
                  </a:cubicBezTo>
                  <a:lnTo>
                    <a:pt x="8056" y="2625"/>
                  </a:lnTo>
                  <a:lnTo>
                    <a:pt x="661" y="10019"/>
                  </a:lnTo>
                  <a:cubicBezTo>
                    <a:pt x="0" y="10684"/>
                    <a:pt x="0" y="11759"/>
                    <a:pt x="661" y="12423"/>
                  </a:cubicBezTo>
                  <a:lnTo>
                    <a:pt x="7066" y="18827"/>
                  </a:lnTo>
                  <a:cubicBezTo>
                    <a:pt x="7398" y="19159"/>
                    <a:pt x="7833" y="19325"/>
                    <a:pt x="8267" y="19325"/>
                  </a:cubicBezTo>
                  <a:cubicBezTo>
                    <a:pt x="8702" y="19325"/>
                    <a:pt x="9137" y="19159"/>
                    <a:pt x="9469" y="18827"/>
                  </a:cubicBezTo>
                  <a:lnTo>
                    <a:pt x="17664" y="10632"/>
                  </a:lnTo>
                  <a:cubicBezTo>
                    <a:pt x="19956" y="8337"/>
                    <a:pt x="20086" y="4687"/>
                    <a:pt x="18044" y="2244"/>
                  </a:cubicBezTo>
                  <a:lnTo>
                    <a:pt x="19264" y="1024"/>
                  </a:lnTo>
                  <a:cubicBezTo>
                    <a:pt x="19485" y="804"/>
                    <a:pt x="19485" y="445"/>
                    <a:pt x="19264" y="224"/>
                  </a:cubicBezTo>
                  <a:cubicBezTo>
                    <a:pt x="19154" y="114"/>
                    <a:pt x="19009" y="59"/>
                    <a:pt x="18864" y="59"/>
                  </a:cubicBezTo>
                  <a:cubicBezTo>
                    <a:pt x="18719" y="59"/>
                    <a:pt x="18574" y="114"/>
                    <a:pt x="18464" y="224"/>
                  </a:cubicBezTo>
                  <a:lnTo>
                    <a:pt x="17244" y="1444"/>
                  </a:lnTo>
                  <a:cubicBezTo>
                    <a:pt x="16086" y="478"/>
                    <a:pt x="14671" y="1"/>
                    <a:pt x="13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066" name="Google Shape;4203;p48">
            <a:extLst>
              <a:ext uri="{FF2B5EF4-FFF2-40B4-BE49-F238E27FC236}">
                <a16:creationId xmlns:a16="http://schemas.microsoft.com/office/drawing/2014/main" id="{7BE2D151-0A5A-41EE-17E9-4EB702E8A000}"/>
              </a:ext>
            </a:extLst>
          </p:cNvPr>
          <p:cNvGrpSpPr/>
          <p:nvPr/>
        </p:nvGrpSpPr>
        <p:grpSpPr>
          <a:xfrm>
            <a:off x="7221656" y="4431745"/>
            <a:ext cx="419199" cy="386113"/>
            <a:chOff x="2680100" y="2638725"/>
            <a:chExt cx="475125" cy="437625"/>
          </a:xfrm>
          <a:solidFill>
            <a:srgbClr val="054B99"/>
          </a:solidFill>
        </p:grpSpPr>
        <p:sp>
          <p:nvSpPr>
            <p:cNvPr id="5067" name="Google Shape;4204;p48">
              <a:extLst>
                <a:ext uri="{FF2B5EF4-FFF2-40B4-BE49-F238E27FC236}">
                  <a16:creationId xmlns:a16="http://schemas.microsoft.com/office/drawing/2014/main" id="{FE3E45DC-D86C-6204-1DFE-D8FFC85AE51B}"/>
                </a:ext>
              </a:extLst>
            </p:cNvPr>
            <p:cNvSpPr/>
            <p:nvPr/>
          </p:nvSpPr>
          <p:spPr>
            <a:xfrm>
              <a:off x="2680100" y="2638725"/>
              <a:ext cx="475125" cy="437625"/>
            </a:xfrm>
            <a:custGeom>
              <a:avLst/>
              <a:gdLst/>
              <a:ahLst/>
              <a:cxnLst/>
              <a:rect l="l" t="t" r="r" b="b"/>
              <a:pathLst>
                <a:path w="19005" h="17505" extrusionOk="0">
                  <a:moveTo>
                    <a:pt x="11399" y="1133"/>
                  </a:moveTo>
                  <a:cubicBezTo>
                    <a:pt x="11803" y="1133"/>
                    <a:pt x="12130" y="1462"/>
                    <a:pt x="12133" y="1867"/>
                  </a:cubicBezTo>
                  <a:lnTo>
                    <a:pt x="12133" y="3301"/>
                  </a:lnTo>
                  <a:lnTo>
                    <a:pt x="6876" y="3301"/>
                  </a:lnTo>
                  <a:lnTo>
                    <a:pt x="6873" y="1867"/>
                  </a:lnTo>
                  <a:cubicBezTo>
                    <a:pt x="6876" y="1462"/>
                    <a:pt x="7202" y="1133"/>
                    <a:pt x="7606" y="1133"/>
                  </a:cubicBezTo>
                  <a:close/>
                  <a:moveTo>
                    <a:pt x="2815" y="4433"/>
                  </a:moveTo>
                  <a:lnTo>
                    <a:pt x="2815" y="5430"/>
                  </a:lnTo>
                  <a:cubicBezTo>
                    <a:pt x="2815" y="5880"/>
                    <a:pt x="2449" y="6245"/>
                    <a:pt x="1999" y="6245"/>
                  </a:cubicBezTo>
                  <a:lnTo>
                    <a:pt x="1133" y="6245"/>
                  </a:lnTo>
                  <a:lnTo>
                    <a:pt x="1133" y="4433"/>
                  </a:lnTo>
                  <a:close/>
                  <a:moveTo>
                    <a:pt x="17873" y="4433"/>
                  </a:moveTo>
                  <a:lnTo>
                    <a:pt x="17873" y="6248"/>
                  </a:lnTo>
                  <a:lnTo>
                    <a:pt x="17006" y="6248"/>
                  </a:lnTo>
                  <a:cubicBezTo>
                    <a:pt x="16556" y="6248"/>
                    <a:pt x="16191" y="5883"/>
                    <a:pt x="16191" y="5433"/>
                  </a:cubicBezTo>
                  <a:lnTo>
                    <a:pt x="16191" y="4433"/>
                  </a:lnTo>
                  <a:close/>
                  <a:moveTo>
                    <a:pt x="15058" y="4430"/>
                  </a:moveTo>
                  <a:lnTo>
                    <a:pt x="15058" y="5430"/>
                  </a:lnTo>
                  <a:cubicBezTo>
                    <a:pt x="15058" y="6505"/>
                    <a:pt x="15931" y="7377"/>
                    <a:pt x="17006" y="7377"/>
                  </a:cubicBezTo>
                  <a:lnTo>
                    <a:pt x="17873" y="7377"/>
                  </a:lnTo>
                  <a:lnTo>
                    <a:pt x="17873" y="13422"/>
                  </a:lnTo>
                  <a:lnTo>
                    <a:pt x="17006" y="13422"/>
                  </a:lnTo>
                  <a:cubicBezTo>
                    <a:pt x="15931" y="13425"/>
                    <a:pt x="15058" y="14295"/>
                    <a:pt x="15058" y="15373"/>
                  </a:cubicBezTo>
                  <a:lnTo>
                    <a:pt x="15058" y="16369"/>
                  </a:lnTo>
                  <a:lnTo>
                    <a:pt x="3947" y="16369"/>
                  </a:lnTo>
                  <a:lnTo>
                    <a:pt x="3947" y="15373"/>
                  </a:lnTo>
                  <a:cubicBezTo>
                    <a:pt x="3947" y="14295"/>
                    <a:pt x="3074" y="13425"/>
                    <a:pt x="1999" y="13422"/>
                  </a:cubicBezTo>
                  <a:lnTo>
                    <a:pt x="1133" y="13422"/>
                  </a:lnTo>
                  <a:lnTo>
                    <a:pt x="1133" y="7377"/>
                  </a:lnTo>
                  <a:lnTo>
                    <a:pt x="1999" y="7377"/>
                  </a:lnTo>
                  <a:cubicBezTo>
                    <a:pt x="3074" y="7377"/>
                    <a:pt x="3947" y="6505"/>
                    <a:pt x="3947" y="5430"/>
                  </a:cubicBezTo>
                  <a:lnTo>
                    <a:pt x="3947" y="4430"/>
                  </a:lnTo>
                  <a:close/>
                  <a:moveTo>
                    <a:pt x="1999" y="14557"/>
                  </a:moveTo>
                  <a:cubicBezTo>
                    <a:pt x="2449" y="14557"/>
                    <a:pt x="2815" y="14923"/>
                    <a:pt x="2815" y="15376"/>
                  </a:cubicBezTo>
                  <a:lnTo>
                    <a:pt x="2815" y="16372"/>
                  </a:lnTo>
                  <a:lnTo>
                    <a:pt x="1133" y="16372"/>
                  </a:lnTo>
                  <a:lnTo>
                    <a:pt x="1133" y="14557"/>
                  </a:lnTo>
                  <a:close/>
                  <a:moveTo>
                    <a:pt x="17873" y="14557"/>
                  </a:moveTo>
                  <a:lnTo>
                    <a:pt x="17873" y="16372"/>
                  </a:lnTo>
                  <a:lnTo>
                    <a:pt x="16191" y="16372"/>
                  </a:lnTo>
                  <a:lnTo>
                    <a:pt x="16191" y="15376"/>
                  </a:lnTo>
                  <a:cubicBezTo>
                    <a:pt x="16191" y="14923"/>
                    <a:pt x="16556" y="14557"/>
                    <a:pt x="17006" y="14557"/>
                  </a:cubicBezTo>
                  <a:close/>
                  <a:moveTo>
                    <a:pt x="7606" y="1"/>
                  </a:moveTo>
                  <a:cubicBezTo>
                    <a:pt x="6577" y="1"/>
                    <a:pt x="5743" y="837"/>
                    <a:pt x="5743" y="1867"/>
                  </a:cubicBezTo>
                  <a:lnTo>
                    <a:pt x="5743" y="3301"/>
                  </a:lnTo>
                  <a:lnTo>
                    <a:pt x="1133" y="3301"/>
                  </a:lnTo>
                  <a:cubicBezTo>
                    <a:pt x="508" y="3301"/>
                    <a:pt x="0" y="3808"/>
                    <a:pt x="0" y="4433"/>
                  </a:cubicBezTo>
                  <a:lnTo>
                    <a:pt x="0" y="16372"/>
                  </a:lnTo>
                  <a:cubicBezTo>
                    <a:pt x="0" y="16997"/>
                    <a:pt x="508" y="17504"/>
                    <a:pt x="1133" y="17504"/>
                  </a:cubicBezTo>
                  <a:lnTo>
                    <a:pt x="17873" y="17504"/>
                  </a:lnTo>
                  <a:cubicBezTo>
                    <a:pt x="18498" y="17504"/>
                    <a:pt x="19005" y="16997"/>
                    <a:pt x="19005" y="16372"/>
                  </a:cubicBezTo>
                  <a:lnTo>
                    <a:pt x="19005" y="4430"/>
                  </a:lnTo>
                  <a:cubicBezTo>
                    <a:pt x="19005" y="3805"/>
                    <a:pt x="18498" y="3298"/>
                    <a:pt x="17873" y="3298"/>
                  </a:cubicBezTo>
                  <a:lnTo>
                    <a:pt x="13265" y="3298"/>
                  </a:lnTo>
                  <a:lnTo>
                    <a:pt x="13265" y="1864"/>
                  </a:lnTo>
                  <a:cubicBezTo>
                    <a:pt x="13262" y="834"/>
                    <a:pt x="12428" y="1"/>
                    <a:pt x="113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68" name="Google Shape;4205;p48">
              <a:extLst>
                <a:ext uri="{FF2B5EF4-FFF2-40B4-BE49-F238E27FC236}">
                  <a16:creationId xmlns:a16="http://schemas.microsoft.com/office/drawing/2014/main" id="{56CB83F7-05D9-398E-16C5-5B9C85A7628D}"/>
                </a:ext>
              </a:extLst>
            </p:cNvPr>
            <p:cNvSpPr/>
            <p:nvPr/>
          </p:nvSpPr>
          <p:spPr>
            <a:xfrm>
              <a:off x="2795000" y="2810525"/>
              <a:ext cx="237800" cy="164300"/>
            </a:xfrm>
            <a:custGeom>
              <a:avLst/>
              <a:gdLst/>
              <a:ahLst/>
              <a:cxnLst/>
              <a:rect l="l" t="t" r="r" b="b"/>
              <a:pathLst>
                <a:path w="9512" h="6572" extrusionOk="0">
                  <a:moveTo>
                    <a:pt x="8379" y="1133"/>
                  </a:moveTo>
                  <a:lnTo>
                    <a:pt x="8379" y="5439"/>
                  </a:lnTo>
                  <a:lnTo>
                    <a:pt x="1132" y="5439"/>
                  </a:lnTo>
                  <a:lnTo>
                    <a:pt x="1132" y="1133"/>
                  </a:lnTo>
                  <a:close/>
                  <a:moveTo>
                    <a:pt x="568" y="1"/>
                  </a:moveTo>
                  <a:cubicBezTo>
                    <a:pt x="254" y="1"/>
                    <a:pt x="0" y="255"/>
                    <a:pt x="0" y="566"/>
                  </a:cubicBezTo>
                  <a:lnTo>
                    <a:pt x="0" y="6007"/>
                  </a:lnTo>
                  <a:cubicBezTo>
                    <a:pt x="0" y="6318"/>
                    <a:pt x="254" y="6571"/>
                    <a:pt x="568" y="6571"/>
                  </a:cubicBezTo>
                  <a:lnTo>
                    <a:pt x="8947" y="6571"/>
                  </a:lnTo>
                  <a:cubicBezTo>
                    <a:pt x="9258" y="6571"/>
                    <a:pt x="9511" y="6318"/>
                    <a:pt x="9511" y="6007"/>
                  </a:cubicBezTo>
                  <a:lnTo>
                    <a:pt x="9511" y="566"/>
                  </a:lnTo>
                  <a:cubicBezTo>
                    <a:pt x="9511" y="255"/>
                    <a:pt x="9258" y="1"/>
                    <a:pt x="89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69" name="Google Shape;4206;p48">
              <a:extLst>
                <a:ext uri="{FF2B5EF4-FFF2-40B4-BE49-F238E27FC236}">
                  <a16:creationId xmlns:a16="http://schemas.microsoft.com/office/drawing/2014/main" id="{1E6857DE-892B-402D-EC52-62C049243CEE}"/>
                </a:ext>
              </a:extLst>
            </p:cNvPr>
            <p:cNvSpPr/>
            <p:nvPr/>
          </p:nvSpPr>
          <p:spPr>
            <a:xfrm>
              <a:off x="2871900" y="2856725"/>
              <a:ext cx="91525" cy="28350"/>
            </a:xfrm>
            <a:custGeom>
              <a:avLst/>
              <a:gdLst/>
              <a:ahLst/>
              <a:cxnLst/>
              <a:rect l="l" t="t" r="r" b="b"/>
              <a:pathLst>
                <a:path w="3661" h="1134" extrusionOk="0">
                  <a:moveTo>
                    <a:pt x="565" y="1"/>
                  </a:moveTo>
                  <a:cubicBezTo>
                    <a:pt x="254" y="1"/>
                    <a:pt x="1" y="254"/>
                    <a:pt x="1" y="565"/>
                  </a:cubicBezTo>
                  <a:cubicBezTo>
                    <a:pt x="1" y="879"/>
                    <a:pt x="254" y="1133"/>
                    <a:pt x="565" y="1133"/>
                  </a:cubicBezTo>
                  <a:lnTo>
                    <a:pt x="3096" y="1133"/>
                  </a:lnTo>
                  <a:cubicBezTo>
                    <a:pt x="3407" y="1133"/>
                    <a:pt x="3660" y="879"/>
                    <a:pt x="3660" y="565"/>
                  </a:cubicBezTo>
                  <a:cubicBezTo>
                    <a:pt x="3660" y="254"/>
                    <a:pt x="3407" y="1"/>
                    <a:pt x="3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70" name="Google Shape;4207;p48">
              <a:extLst>
                <a:ext uri="{FF2B5EF4-FFF2-40B4-BE49-F238E27FC236}">
                  <a16:creationId xmlns:a16="http://schemas.microsoft.com/office/drawing/2014/main" id="{E89EC522-B6D8-B150-EC1E-8AC76D03A99C}"/>
                </a:ext>
              </a:extLst>
            </p:cNvPr>
            <p:cNvSpPr/>
            <p:nvPr/>
          </p:nvSpPr>
          <p:spPr>
            <a:xfrm>
              <a:off x="2845500" y="2900300"/>
              <a:ext cx="144350" cy="28325"/>
            </a:xfrm>
            <a:custGeom>
              <a:avLst/>
              <a:gdLst/>
              <a:ahLst/>
              <a:cxnLst/>
              <a:rect l="l" t="t" r="r" b="b"/>
              <a:pathLst>
                <a:path w="5774" h="1133" extrusionOk="0">
                  <a:moveTo>
                    <a:pt x="565" y="0"/>
                  </a:moveTo>
                  <a:cubicBezTo>
                    <a:pt x="254" y="0"/>
                    <a:pt x="0" y="254"/>
                    <a:pt x="0" y="568"/>
                  </a:cubicBezTo>
                  <a:cubicBezTo>
                    <a:pt x="0" y="879"/>
                    <a:pt x="254" y="1132"/>
                    <a:pt x="565" y="1132"/>
                  </a:cubicBezTo>
                  <a:lnTo>
                    <a:pt x="5209" y="1132"/>
                  </a:lnTo>
                  <a:cubicBezTo>
                    <a:pt x="5520" y="1132"/>
                    <a:pt x="5773" y="879"/>
                    <a:pt x="5773" y="568"/>
                  </a:cubicBezTo>
                  <a:cubicBezTo>
                    <a:pt x="5773" y="254"/>
                    <a:pt x="5520" y="0"/>
                    <a:pt x="52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071" name="Google Shape;4208;p48">
            <a:extLst>
              <a:ext uri="{FF2B5EF4-FFF2-40B4-BE49-F238E27FC236}">
                <a16:creationId xmlns:a16="http://schemas.microsoft.com/office/drawing/2014/main" id="{63E63CBD-53DC-92F5-5762-39DF2605FB8F}"/>
              </a:ext>
            </a:extLst>
          </p:cNvPr>
          <p:cNvGrpSpPr/>
          <p:nvPr/>
        </p:nvGrpSpPr>
        <p:grpSpPr>
          <a:xfrm>
            <a:off x="7805138" y="4411661"/>
            <a:ext cx="299714" cy="426279"/>
            <a:chOff x="3342275" y="2615925"/>
            <a:chExt cx="339700" cy="483150"/>
          </a:xfrm>
          <a:solidFill>
            <a:srgbClr val="054B99"/>
          </a:solidFill>
        </p:grpSpPr>
        <p:sp>
          <p:nvSpPr>
            <p:cNvPr id="5072" name="Google Shape;4209;p48">
              <a:extLst>
                <a:ext uri="{FF2B5EF4-FFF2-40B4-BE49-F238E27FC236}">
                  <a16:creationId xmlns:a16="http://schemas.microsoft.com/office/drawing/2014/main" id="{6692E18E-F9EF-12A8-BD1F-9E8BF565CB07}"/>
                </a:ext>
              </a:extLst>
            </p:cNvPr>
            <p:cNvSpPr/>
            <p:nvPr/>
          </p:nvSpPr>
          <p:spPr>
            <a:xfrm>
              <a:off x="3342275" y="2615925"/>
              <a:ext cx="339700" cy="483150"/>
            </a:xfrm>
            <a:custGeom>
              <a:avLst/>
              <a:gdLst/>
              <a:ahLst/>
              <a:cxnLst/>
              <a:rect l="l" t="t" r="r" b="b"/>
              <a:pathLst>
                <a:path w="13588" h="19326" extrusionOk="0">
                  <a:moveTo>
                    <a:pt x="11891" y="1133"/>
                  </a:moveTo>
                  <a:cubicBezTo>
                    <a:pt x="12202" y="1133"/>
                    <a:pt x="12455" y="1387"/>
                    <a:pt x="12455" y="1701"/>
                  </a:cubicBezTo>
                  <a:lnTo>
                    <a:pt x="12455" y="2265"/>
                  </a:lnTo>
                  <a:lnTo>
                    <a:pt x="1132" y="2265"/>
                  </a:lnTo>
                  <a:lnTo>
                    <a:pt x="1132" y="1701"/>
                  </a:lnTo>
                  <a:cubicBezTo>
                    <a:pt x="1132" y="1387"/>
                    <a:pt x="1386" y="1133"/>
                    <a:pt x="1700" y="1133"/>
                  </a:cubicBezTo>
                  <a:close/>
                  <a:moveTo>
                    <a:pt x="12455" y="3398"/>
                  </a:moveTo>
                  <a:lnTo>
                    <a:pt x="12455" y="14796"/>
                  </a:lnTo>
                  <a:lnTo>
                    <a:pt x="1132" y="14796"/>
                  </a:lnTo>
                  <a:lnTo>
                    <a:pt x="1132" y="3398"/>
                  </a:lnTo>
                  <a:close/>
                  <a:moveTo>
                    <a:pt x="12455" y="15928"/>
                  </a:moveTo>
                  <a:lnTo>
                    <a:pt x="12455" y="17628"/>
                  </a:lnTo>
                  <a:cubicBezTo>
                    <a:pt x="12455" y="17939"/>
                    <a:pt x="12202" y="18193"/>
                    <a:pt x="11891" y="18193"/>
                  </a:cubicBezTo>
                  <a:lnTo>
                    <a:pt x="1700" y="18193"/>
                  </a:lnTo>
                  <a:cubicBezTo>
                    <a:pt x="1386" y="18193"/>
                    <a:pt x="1132" y="17939"/>
                    <a:pt x="1132" y="17628"/>
                  </a:cubicBezTo>
                  <a:lnTo>
                    <a:pt x="1132" y="15928"/>
                  </a:lnTo>
                  <a:close/>
                  <a:moveTo>
                    <a:pt x="1700" y="1"/>
                  </a:moveTo>
                  <a:cubicBezTo>
                    <a:pt x="761" y="1"/>
                    <a:pt x="0" y="762"/>
                    <a:pt x="0" y="1701"/>
                  </a:cubicBezTo>
                  <a:lnTo>
                    <a:pt x="0" y="17628"/>
                  </a:lnTo>
                  <a:cubicBezTo>
                    <a:pt x="0" y="18564"/>
                    <a:pt x="761" y="19325"/>
                    <a:pt x="1700" y="19325"/>
                  </a:cubicBezTo>
                  <a:lnTo>
                    <a:pt x="11891" y="19325"/>
                  </a:lnTo>
                  <a:cubicBezTo>
                    <a:pt x="12827" y="19325"/>
                    <a:pt x="13588" y="18564"/>
                    <a:pt x="13588" y="17628"/>
                  </a:cubicBezTo>
                  <a:lnTo>
                    <a:pt x="13588" y="1701"/>
                  </a:lnTo>
                  <a:cubicBezTo>
                    <a:pt x="13588" y="762"/>
                    <a:pt x="12827" y="1"/>
                    <a:pt x="118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73" name="Google Shape;4210;p48">
              <a:extLst>
                <a:ext uri="{FF2B5EF4-FFF2-40B4-BE49-F238E27FC236}">
                  <a16:creationId xmlns:a16="http://schemas.microsoft.com/office/drawing/2014/main" id="{F48D41AB-2D25-7A00-F354-C295F47DD92A}"/>
                </a:ext>
              </a:extLst>
            </p:cNvPr>
            <p:cNvSpPr/>
            <p:nvPr/>
          </p:nvSpPr>
          <p:spPr>
            <a:xfrm>
              <a:off x="3461600" y="3030200"/>
              <a:ext cx="101025" cy="28325"/>
            </a:xfrm>
            <a:custGeom>
              <a:avLst/>
              <a:gdLst/>
              <a:ahLst/>
              <a:cxnLst/>
              <a:rect l="l" t="t" r="r" b="b"/>
              <a:pathLst>
                <a:path w="4041" h="1133" extrusionOk="0">
                  <a:moveTo>
                    <a:pt x="568" y="1"/>
                  </a:moveTo>
                  <a:cubicBezTo>
                    <a:pt x="254" y="1"/>
                    <a:pt x="1" y="251"/>
                    <a:pt x="1" y="565"/>
                  </a:cubicBezTo>
                  <a:cubicBezTo>
                    <a:pt x="1" y="879"/>
                    <a:pt x="254" y="1133"/>
                    <a:pt x="568" y="1133"/>
                  </a:cubicBezTo>
                  <a:lnTo>
                    <a:pt x="3473" y="1133"/>
                  </a:lnTo>
                  <a:cubicBezTo>
                    <a:pt x="3787" y="1133"/>
                    <a:pt x="4041" y="879"/>
                    <a:pt x="4041" y="565"/>
                  </a:cubicBezTo>
                  <a:cubicBezTo>
                    <a:pt x="4041" y="251"/>
                    <a:pt x="3787" y="1"/>
                    <a:pt x="34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5074" name="Google Shape;4211;p48">
            <a:extLst>
              <a:ext uri="{FF2B5EF4-FFF2-40B4-BE49-F238E27FC236}">
                <a16:creationId xmlns:a16="http://schemas.microsoft.com/office/drawing/2014/main" id="{356B2458-9AFE-6C5B-8103-FA2BA4693E4D}"/>
              </a:ext>
            </a:extLst>
          </p:cNvPr>
          <p:cNvSpPr/>
          <p:nvPr/>
        </p:nvSpPr>
        <p:spPr>
          <a:xfrm>
            <a:off x="8298328" y="4411541"/>
            <a:ext cx="349673" cy="426279"/>
          </a:xfrm>
          <a:custGeom>
            <a:avLst/>
            <a:gdLst/>
            <a:ahLst/>
            <a:cxnLst/>
            <a:rect l="l" t="t" r="r" b="b"/>
            <a:pathLst>
              <a:path w="15853" h="19326" extrusionOk="0">
                <a:moveTo>
                  <a:pt x="9627" y="1133"/>
                </a:moveTo>
                <a:cubicBezTo>
                  <a:pt x="9938" y="1133"/>
                  <a:pt x="10191" y="1387"/>
                  <a:pt x="10191" y="1701"/>
                </a:cubicBezTo>
                <a:lnTo>
                  <a:pt x="10191" y="2265"/>
                </a:lnTo>
                <a:lnTo>
                  <a:pt x="1133" y="2265"/>
                </a:lnTo>
                <a:lnTo>
                  <a:pt x="1133" y="1701"/>
                </a:lnTo>
                <a:cubicBezTo>
                  <a:pt x="1133" y="1387"/>
                  <a:pt x="1387" y="1133"/>
                  <a:pt x="1701" y="1133"/>
                </a:cubicBezTo>
                <a:close/>
                <a:moveTo>
                  <a:pt x="10191" y="3398"/>
                </a:moveTo>
                <a:lnTo>
                  <a:pt x="10191" y="8063"/>
                </a:lnTo>
                <a:cubicBezTo>
                  <a:pt x="10009" y="7998"/>
                  <a:pt x="9817" y="7965"/>
                  <a:pt x="9625" y="7965"/>
                </a:cubicBezTo>
                <a:cubicBezTo>
                  <a:pt x="9434" y="7965"/>
                  <a:pt x="9242" y="7998"/>
                  <a:pt x="9059" y="8063"/>
                </a:cubicBezTo>
                <a:lnTo>
                  <a:pt x="9059" y="6230"/>
                </a:lnTo>
                <a:cubicBezTo>
                  <a:pt x="9059" y="5291"/>
                  <a:pt x="8298" y="4530"/>
                  <a:pt x="7362" y="4530"/>
                </a:cubicBezTo>
                <a:cubicBezTo>
                  <a:pt x="6423" y="4530"/>
                  <a:pt x="5662" y="5291"/>
                  <a:pt x="5662" y="6230"/>
                </a:cubicBezTo>
                <a:lnTo>
                  <a:pt x="5662" y="10285"/>
                </a:lnTo>
                <a:cubicBezTo>
                  <a:pt x="4346" y="10557"/>
                  <a:pt x="3401" y="11716"/>
                  <a:pt x="3398" y="13060"/>
                </a:cubicBezTo>
                <a:lnTo>
                  <a:pt x="3398" y="14231"/>
                </a:lnTo>
                <a:cubicBezTo>
                  <a:pt x="3398" y="14419"/>
                  <a:pt x="3404" y="14609"/>
                  <a:pt x="3413" y="14796"/>
                </a:cubicBezTo>
                <a:lnTo>
                  <a:pt x="1133" y="14796"/>
                </a:lnTo>
                <a:lnTo>
                  <a:pt x="1133" y="3398"/>
                </a:lnTo>
                <a:close/>
                <a:moveTo>
                  <a:pt x="3543" y="15928"/>
                </a:moveTo>
                <a:cubicBezTo>
                  <a:pt x="3606" y="16312"/>
                  <a:pt x="3694" y="16689"/>
                  <a:pt x="3802" y="17061"/>
                </a:cubicBezTo>
                <a:lnTo>
                  <a:pt x="1701" y="17061"/>
                </a:lnTo>
                <a:cubicBezTo>
                  <a:pt x="1387" y="17061"/>
                  <a:pt x="1133" y="16807"/>
                  <a:pt x="1133" y="16496"/>
                </a:cubicBezTo>
                <a:lnTo>
                  <a:pt x="1133" y="15928"/>
                </a:lnTo>
                <a:close/>
                <a:moveTo>
                  <a:pt x="7362" y="5662"/>
                </a:moveTo>
                <a:cubicBezTo>
                  <a:pt x="7673" y="5662"/>
                  <a:pt x="7927" y="5916"/>
                  <a:pt x="7927" y="6230"/>
                </a:cubicBezTo>
                <a:lnTo>
                  <a:pt x="7927" y="11928"/>
                </a:lnTo>
                <a:cubicBezTo>
                  <a:pt x="7927" y="12242"/>
                  <a:pt x="8181" y="12492"/>
                  <a:pt x="8495" y="12492"/>
                </a:cubicBezTo>
                <a:cubicBezTo>
                  <a:pt x="8806" y="12492"/>
                  <a:pt x="9059" y="12242"/>
                  <a:pt x="9059" y="11928"/>
                </a:cubicBezTo>
                <a:lnTo>
                  <a:pt x="9059" y="9663"/>
                </a:lnTo>
                <a:cubicBezTo>
                  <a:pt x="9059" y="9349"/>
                  <a:pt x="9313" y="9098"/>
                  <a:pt x="9627" y="9098"/>
                </a:cubicBezTo>
                <a:cubicBezTo>
                  <a:pt x="9938" y="9098"/>
                  <a:pt x="10191" y="9349"/>
                  <a:pt x="10191" y="9663"/>
                </a:cubicBezTo>
                <a:lnTo>
                  <a:pt x="10191" y="11928"/>
                </a:lnTo>
                <a:cubicBezTo>
                  <a:pt x="10191" y="12242"/>
                  <a:pt x="10445" y="12492"/>
                  <a:pt x="10759" y="12492"/>
                </a:cubicBezTo>
                <a:cubicBezTo>
                  <a:pt x="11070" y="12492"/>
                  <a:pt x="11324" y="12242"/>
                  <a:pt x="11324" y="11928"/>
                </a:cubicBezTo>
                <a:lnTo>
                  <a:pt x="11324" y="10795"/>
                </a:lnTo>
                <a:cubicBezTo>
                  <a:pt x="11324" y="10481"/>
                  <a:pt x="11577" y="10231"/>
                  <a:pt x="11891" y="10231"/>
                </a:cubicBezTo>
                <a:cubicBezTo>
                  <a:pt x="12202" y="10231"/>
                  <a:pt x="12456" y="10481"/>
                  <a:pt x="12456" y="10795"/>
                </a:cubicBezTo>
                <a:lnTo>
                  <a:pt x="12456" y="13060"/>
                </a:lnTo>
                <a:cubicBezTo>
                  <a:pt x="12456" y="13374"/>
                  <a:pt x="12710" y="13625"/>
                  <a:pt x="13024" y="13625"/>
                </a:cubicBezTo>
                <a:cubicBezTo>
                  <a:pt x="13335" y="13625"/>
                  <a:pt x="13588" y="13374"/>
                  <a:pt x="13588" y="13060"/>
                </a:cubicBezTo>
                <a:lnTo>
                  <a:pt x="13588" y="11928"/>
                </a:lnTo>
                <a:cubicBezTo>
                  <a:pt x="13588" y="11614"/>
                  <a:pt x="13842" y="11363"/>
                  <a:pt x="14156" y="11363"/>
                </a:cubicBezTo>
                <a:cubicBezTo>
                  <a:pt x="14467" y="11363"/>
                  <a:pt x="14721" y="11614"/>
                  <a:pt x="14721" y="11928"/>
                </a:cubicBezTo>
                <a:lnTo>
                  <a:pt x="14721" y="14231"/>
                </a:lnTo>
                <a:cubicBezTo>
                  <a:pt x="14718" y="15602"/>
                  <a:pt x="14407" y="16958"/>
                  <a:pt x="13806" y="18193"/>
                </a:cubicBezTo>
                <a:lnTo>
                  <a:pt x="5448" y="18193"/>
                </a:lnTo>
                <a:cubicBezTo>
                  <a:pt x="4844" y="16958"/>
                  <a:pt x="4533" y="15602"/>
                  <a:pt x="4530" y="14231"/>
                </a:cubicBezTo>
                <a:lnTo>
                  <a:pt x="4530" y="13060"/>
                </a:lnTo>
                <a:cubicBezTo>
                  <a:pt x="4530" y="12341"/>
                  <a:pt x="4983" y="11698"/>
                  <a:pt x="5662" y="11460"/>
                </a:cubicBezTo>
                <a:lnTo>
                  <a:pt x="5662" y="14231"/>
                </a:lnTo>
                <a:cubicBezTo>
                  <a:pt x="5662" y="14542"/>
                  <a:pt x="5916" y="14796"/>
                  <a:pt x="6230" y="14796"/>
                </a:cubicBezTo>
                <a:cubicBezTo>
                  <a:pt x="6541" y="14796"/>
                  <a:pt x="6795" y="14542"/>
                  <a:pt x="6795" y="14231"/>
                </a:cubicBezTo>
                <a:lnTo>
                  <a:pt x="6795" y="6230"/>
                </a:lnTo>
                <a:cubicBezTo>
                  <a:pt x="6795" y="5916"/>
                  <a:pt x="7048" y="5662"/>
                  <a:pt x="7362" y="5662"/>
                </a:cubicBezTo>
                <a:close/>
                <a:moveTo>
                  <a:pt x="1701" y="1"/>
                </a:moveTo>
                <a:cubicBezTo>
                  <a:pt x="762" y="1"/>
                  <a:pt x="1" y="762"/>
                  <a:pt x="1" y="1701"/>
                </a:cubicBezTo>
                <a:lnTo>
                  <a:pt x="1" y="16496"/>
                </a:lnTo>
                <a:cubicBezTo>
                  <a:pt x="1" y="17432"/>
                  <a:pt x="762" y="18193"/>
                  <a:pt x="1701" y="18193"/>
                </a:cubicBezTo>
                <a:lnTo>
                  <a:pt x="4204" y="18193"/>
                </a:lnTo>
                <a:cubicBezTo>
                  <a:pt x="4285" y="18389"/>
                  <a:pt x="4376" y="18582"/>
                  <a:pt x="4470" y="18773"/>
                </a:cubicBezTo>
                <a:lnTo>
                  <a:pt x="4590" y="19011"/>
                </a:lnTo>
                <a:cubicBezTo>
                  <a:pt x="4687" y="19204"/>
                  <a:pt x="4880" y="19325"/>
                  <a:pt x="5098" y="19325"/>
                </a:cubicBezTo>
                <a:lnTo>
                  <a:pt x="14156" y="19325"/>
                </a:lnTo>
                <a:cubicBezTo>
                  <a:pt x="14370" y="19325"/>
                  <a:pt x="14564" y="19204"/>
                  <a:pt x="14660" y="19011"/>
                </a:cubicBezTo>
                <a:lnTo>
                  <a:pt x="14781" y="18773"/>
                </a:lnTo>
                <a:cubicBezTo>
                  <a:pt x="15485" y="17363"/>
                  <a:pt x="15850" y="15808"/>
                  <a:pt x="15853" y="14231"/>
                </a:cubicBezTo>
                <a:lnTo>
                  <a:pt x="15853" y="11928"/>
                </a:lnTo>
                <a:cubicBezTo>
                  <a:pt x="15853" y="10953"/>
                  <a:pt x="15054" y="10228"/>
                  <a:pt x="14155" y="10228"/>
                </a:cubicBezTo>
                <a:cubicBezTo>
                  <a:pt x="13949" y="10228"/>
                  <a:pt x="13737" y="10266"/>
                  <a:pt x="13528" y="10348"/>
                </a:cubicBezTo>
                <a:cubicBezTo>
                  <a:pt x="13326" y="9609"/>
                  <a:pt x="12655" y="9098"/>
                  <a:pt x="11891" y="9098"/>
                </a:cubicBezTo>
                <a:cubicBezTo>
                  <a:pt x="11883" y="9098"/>
                  <a:pt x="11875" y="9098"/>
                  <a:pt x="11867" y="9098"/>
                </a:cubicBezTo>
                <a:cubicBezTo>
                  <a:pt x="11682" y="9098"/>
                  <a:pt x="11497" y="9131"/>
                  <a:pt x="11324" y="9195"/>
                </a:cubicBezTo>
                <a:lnTo>
                  <a:pt x="11324" y="1701"/>
                </a:lnTo>
                <a:cubicBezTo>
                  <a:pt x="11324" y="762"/>
                  <a:pt x="10563" y="1"/>
                  <a:pt x="9627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5075" name="Google Shape;4212;p48">
            <a:extLst>
              <a:ext uri="{FF2B5EF4-FFF2-40B4-BE49-F238E27FC236}">
                <a16:creationId xmlns:a16="http://schemas.microsoft.com/office/drawing/2014/main" id="{CE37CAC0-F340-0521-520D-209BCB986F0E}"/>
              </a:ext>
            </a:extLst>
          </p:cNvPr>
          <p:cNvSpPr/>
          <p:nvPr/>
        </p:nvSpPr>
        <p:spPr>
          <a:xfrm>
            <a:off x="8790891" y="4424864"/>
            <a:ext cx="426279" cy="399633"/>
          </a:xfrm>
          <a:custGeom>
            <a:avLst/>
            <a:gdLst/>
            <a:ahLst/>
            <a:cxnLst/>
            <a:rect l="l" t="t" r="r" b="b"/>
            <a:pathLst>
              <a:path w="19326" h="18118" extrusionOk="0">
                <a:moveTo>
                  <a:pt x="17628" y="6794"/>
                </a:moveTo>
                <a:cubicBezTo>
                  <a:pt x="17939" y="6794"/>
                  <a:pt x="18193" y="7048"/>
                  <a:pt x="18193" y="7362"/>
                </a:cubicBezTo>
                <a:lnTo>
                  <a:pt x="18193" y="7927"/>
                </a:lnTo>
                <a:lnTo>
                  <a:pt x="12532" y="7927"/>
                </a:lnTo>
                <a:lnTo>
                  <a:pt x="12532" y="7362"/>
                </a:lnTo>
                <a:cubicBezTo>
                  <a:pt x="12532" y="7048"/>
                  <a:pt x="12785" y="6794"/>
                  <a:pt x="13099" y="6794"/>
                </a:cubicBezTo>
                <a:close/>
                <a:moveTo>
                  <a:pt x="17628" y="1133"/>
                </a:moveTo>
                <a:cubicBezTo>
                  <a:pt x="17939" y="1133"/>
                  <a:pt x="18193" y="1387"/>
                  <a:pt x="18193" y="1701"/>
                </a:cubicBezTo>
                <a:lnTo>
                  <a:pt x="18193" y="5759"/>
                </a:lnTo>
                <a:cubicBezTo>
                  <a:pt x="18012" y="5695"/>
                  <a:pt x="17819" y="5662"/>
                  <a:pt x="17628" y="5662"/>
                </a:cubicBezTo>
                <a:lnTo>
                  <a:pt x="13099" y="5662"/>
                </a:lnTo>
                <a:cubicBezTo>
                  <a:pt x="12160" y="5662"/>
                  <a:pt x="11399" y="6423"/>
                  <a:pt x="11399" y="7362"/>
                </a:cubicBezTo>
                <a:lnTo>
                  <a:pt x="11399" y="11324"/>
                </a:lnTo>
                <a:lnTo>
                  <a:pt x="1133" y="11324"/>
                </a:lnTo>
                <a:lnTo>
                  <a:pt x="1133" y="1701"/>
                </a:lnTo>
                <a:cubicBezTo>
                  <a:pt x="1133" y="1387"/>
                  <a:pt x="1387" y="1133"/>
                  <a:pt x="1701" y="1133"/>
                </a:cubicBezTo>
                <a:close/>
                <a:moveTo>
                  <a:pt x="11399" y="12456"/>
                </a:moveTo>
                <a:lnTo>
                  <a:pt x="11399" y="13588"/>
                </a:lnTo>
                <a:lnTo>
                  <a:pt x="1701" y="13588"/>
                </a:lnTo>
                <a:cubicBezTo>
                  <a:pt x="1387" y="13588"/>
                  <a:pt x="1133" y="13335"/>
                  <a:pt x="1133" y="13024"/>
                </a:cubicBezTo>
                <a:lnTo>
                  <a:pt x="1133" y="12456"/>
                </a:lnTo>
                <a:close/>
                <a:moveTo>
                  <a:pt x="18193" y="9059"/>
                </a:moveTo>
                <a:lnTo>
                  <a:pt x="18193" y="14720"/>
                </a:lnTo>
                <a:lnTo>
                  <a:pt x="12532" y="14720"/>
                </a:lnTo>
                <a:lnTo>
                  <a:pt x="12532" y="9059"/>
                </a:lnTo>
                <a:close/>
                <a:moveTo>
                  <a:pt x="11399" y="14720"/>
                </a:moveTo>
                <a:lnTo>
                  <a:pt x="11399" y="16420"/>
                </a:lnTo>
                <a:cubicBezTo>
                  <a:pt x="11399" y="16611"/>
                  <a:pt x="11432" y="16804"/>
                  <a:pt x="11496" y="16985"/>
                </a:cubicBezTo>
                <a:lnTo>
                  <a:pt x="7051" y="16985"/>
                </a:lnTo>
                <a:lnTo>
                  <a:pt x="7806" y="14720"/>
                </a:lnTo>
                <a:close/>
                <a:moveTo>
                  <a:pt x="18193" y="15853"/>
                </a:moveTo>
                <a:lnTo>
                  <a:pt x="18193" y="16420"/>
                </a:lnTo>
                <a:cubicBezTo>
                  <a:pt x="18193" y="16731"/>
                  <a:pt x="17939" y="16985"/>
                  <a:pt x="17628" y="16985"/>
                </a:cubicBezTo>
                <a:lnTo>
                  <a:pt x="13099" y="16985"/>
                </a:lnTo>
                <a:cubicBezTo>
                  <a:pt x="12785" y="16985"/>
                  <a:pt x="12532" y="16731"/>
                  <a:pt x="12532" y="16420"/>
                </a:cubicBezTo>
                <a:lnTo>
                  <a:pt x="12532" y="15853"/>
                </a:lnTo>
                <a:close/>
                <a:moveTo>
                  <a:pt x="1701" y="1"/>
                </a:moveTo>
                <a:cubicBezTo>
                  <a:pt x="762" y="1"/>
                  <a:pt x="1" y="762"/>
                  <a:pt x="1" y="1701"/>
                </a:cubicBezTo>
                <a:lnTo>
                  <a:pt x="1" y="13024"/>
                </a:lnTo>
                <a:cubicBezTo>
                  <a:pt x="1" y="13960"/>
                  <a:pt x="762" y="14720"/>
                  <a:pt x="1701" y="14720"/>
                </a:cubicBezTo>
                <a:lnTo>
                  <a:pt x="6613" y="14720"/>
                </a:lnTo>
                <a:lnTo>
                  <a:pt x="5859" y="16985"/>
                </a:lnTo>
                <a:lnTo>
                  <a:pt x="4002" y="16985"/>
                </a:lnTo>
                <a:cubicBezTo>
                  <a:pt x="3688" y="16985"/>
                  <a:pt x="3437" y="17239"/>
                  <a:pt x="3437" y="17553"/>
                </a:cubicBezTo>
                <a:cubicBezTo>
                  <a:pt x="3437" y="17864"/>
                  <a:pt x="3688" y="18117"/>
                  <a:pt x="4002" y="18117"/>
                </a:cubicBezTo>
                <a:lnTo>
                  <a:pt x="17628" y="18117"/>
                </a:lnTo>
                <a:cubicBezTo>
                  <a:pt x="18564" y="18117"/>
                  <a:pt x="19325" y="17356"/>
                  <a:pt x="19325" y="16420"/>
                </a:cubicBezTo>
                <a:lnTo>
                  <a:pt x="19325" y="1701"/>
                </a:lnTo>
                <a:cubicBezTo>
                  <a:pt x="19325" y="762"/>
                  <a:pt x="18564" y="1"/>
                  <a:pt x="17628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5076" name="Google Shape;4213;p48">
            <a:extLst>
              <a:ext uri="{FF2B5EF4-FFF2-40B4-BE49-F238E27FC236}">
                <a16:creationId xmlns:a16="http://schemas.microsoft.com/office/drawing/2014/main" id="{38928030-9555-6E32-19B0-0FE205A09D31}"/>
              </a:ext>
            </a:extLst>
          </p:cNvPr>
          <p:cNvSpPr/>
          <p:nvPr/>
        </p:nvSpPr>
        <p:spPr>
          <a:xfrm>
            <a:off x="9323332" y="4424864"/>
            <a:ext cx="426279" cy="399633"/>
          </a:xfrm>
          <a:custGeom>
            <a:avLst/>
            <a:gdLst/>
            <a:ahLst/>
            <a:cxnLst/>
            <a:rect l="l" t="t" r="r" b="b"/>
            <a:pathLst>
              <a:path w="19326" h="18118" extrusionOk="0">
                <a:moveTo>
                  <a:pt x="17628" y="1133"/>
                </a:moveTo>
                <a:cubicBezTo>
                  <a:pt x="17939" y="1133"/>
                  <a:pt x="18193" y="1387"/>
                  <a:pt x="18193" y="1701"/>
                </a:cubicBezTo>
                <a:lnTo>
                  <a:pt x="18193" y="11324"/>
                </a:lnTo>
                <a:lnTo>
                  <a:pt x="1133" y="11324"/>
                </a:lnTo>
                <a:lnTo>
                  <a:pt x="1133" y="1701"/>
                </a:lnTo>
                <a:cubicBezTo>
                  <a:pt x="1133" y="1387"/>
                  <a:pt x="1387" y="1133"/>
                  <a:pt x="1701" y="1133"/>
                </a:cubicBezTo>
                <a:close/>
                <a:moveTo>
                  <a:pt x="18193" y="12456"/>
                </a:moveTo>
                <a:lnTo>
                  <a:pt x="18193" y="13024"/>
                </a:lnTo>
                <a:cubicBezTo>
                  <a:pt x="18193" y="13335"/>
                  <a:pt x="17939" y="13588"/>
                  <a:pt x="17628" y="13588"/>
                </a:cubicBezTo>
                <a:lnTo>
                  <a:pt x="1701" y="13588"/>
                </a:lnTo>
                <a:cubicBezTo>
                  <a:pt x="1387" y="13588"/>
                  <a:pt x="1133" y="13335"/>
                  <a:pt x="1133" y="13024"/>
                </a:cubicBezTo>
                <a:lnTo>
                  <a:pt x="1133" y="12456"/>
                </a:lnTo>
                <a:close/>
                <a:moveTo>
                  <a:pt x="11520" y="14720"/>
                </a:moveTo>
                <a:lnTo>
                  <a:pt x="12275" y="16985"/>
                </a:lnTo>
                <a:lnTo>
                  <a:pt x="7051" y="16985"/>
                </a:lnTo>
                <a:lnTo>
                  <a:pt x="7806" y="14720"/>
                </a:lnTo>
                <a:close/>
                <a:moveTo>
                  <a:pt x="1701" y="1"/>
                </a:moveTo>
                <a:cubicBezTo>
                  <a:pt x="762" y="1"/>
                  <a:pt x="1" y="762"/>
                  <a:pt x="1" y="1701"/>
                </a:cubicBezTo>
                <a:lnTo>
                  <a:pt x="1" y="13024"/>
                </a:lnTo>
                <a:cubicBezTo>
                  <a:pt x="1" y="13960"/>
                  <a:pt x="762" y="14720"/>
                  <a:pt x="1701" y="14720"/>
                </a:cubicBezTo>
                <a:lnTo>
                  <a:pt x="6614" y="14720"/>
                </a:lnTo>
                <a:lnTo>
                  <a:pt x="5859" y="16985"/>
                </a:lnTo>
                <a:lnTo>
                  <a:pt x="4002" y="16985"/>
                </a:lnTo>
                <a:cubicBezTo>
                  <a:pt x="3688" y="16985"/>
                  <a:pt x="3437" y="17239"/>
                  <a:pt x="3437" y="17553"/>
                </a:cubicBezTo>
                <a:cubicBezTo>
                  <a:pt x="3437" y="17864"/>
                  <a:pt x="3688" y="18117"/>
                  <a:pt x="4002" y="18117"/>
                </a:cubicBezTo>
                <a:lnTo>
                  <a:pt x="15325" y="18117"/>
                </a:lnTo>
                <a:cubicBezTo>
                  <a:pt x="15639" y="18117"/>
                  <a:pt x="15889" y="17864"/>
                  <a:pt x="15889" y="17553"/>
                </a:cubicBezTo>
                <a:cubicBezTo>
                  <a:pt x="15889" y="17239"/>
                  <a:pt x="15639" y="16985"/>
                  <a:pt x="15325" y="16985"/>
                </a:cubicBezTo>
                <a:lnTo>
                  <a:pt x="13468" y="16985"/>
                </a:lnTo>
                <a:lnTo>
                  <a:pt x="12713" y="14720"/>
                </a:lnTo>
                <a:lnTo>
                  <a:pt x="17628" y="14720"/>
                </a:lnTo>
                <a:cubicBezTo>
                  <a:pt x="18565" y="14720"/>
                  <a:pt x="19325" y="13960"/>
                  <a:pt x="19325" y="13024"/>
                </a:cubicBezTo>
                <a:lnTo>
                  <a:pt x="19325" y="1701"/>
                </a:lnTo>
                <a:cubicBezTo>
                  <a:pt x="19325" y="762"/>
                  <a:pt x="18565" y="1"/>
                  <a:pt x="17628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5077" name="Google Shape;4214;p48">
            <a:extLst>
              <a:ext uri="{FF2B5EF4-FFF2-40B4-BE49-F238E27FC236}">
                <a16:creationId xmlns:a16="http://schemas.microsoft.com/office/drawing/2014/main" id="{BF058A8F-E807-6B05-4AEB-897DF0427B41}"/>
              </a:ext>
            </a:extLst>
          </p:cNvPr>
          <p:cNvGrpSpPr/>
          <p:nvPr/>
        </p:nvGrpSpPr>
        <p:grpSpPr>
          <a:xfrm>
            <a:off x="9841259" y="4412234"/>
            <a:ext cx="425396" cy="425133"/>
            <a:chOff x="5648900" y="2616600"/>
            <a:chExt cx="482150" cy="481850"/>
          </a:xfrm>
          <a:solidFill>
            <a:srgbClr val="054B99"/>
          </a:solidFill>
        </p:grpSpPr>
        <p:sp>
          <p:nvSpPr>
            <p:cNvPr id="5078" name="Google Shape;4215;p48">
              <a:extLst>
                <a:ext uri="{FF2B5EF4-FFF2-40B4-BE49-F238E27FC236}">
                  <a16:creationId xmlns:a16="http://schemas.microsoft.com/office/drawing/2014/main" id="{19515027-3031-3563-B486-03780BE7A04A}"/>
                </a:ext>
              </a:extLst>
            </p:cNvPr>
            <p:cNvSpPr/>
            <p:nvPr/>
          </p:nvSpPr>
          <p:spPr>
            <a:xfrm>
              <a:off x="5811500" y="2777025"/>
              <a:ext cx="156875" cy="148275"/>
            </a:xfrm>
            <a:custGeom>
              <a:avLst/>
              <a:gdLst/>
              <a:ahLst/>
              <a:cxnLst/>
              <a:rect l="l" t="t" r="r" b="b"/>
              <a:pathLst>
                <a:path w="6275" h="5931" extrusionOk="0">
                  <a:moveTo>
                    <a:pt x="3137" y="1265"/>
                  </a:moveTo>
                  <a:lnTo>
                    <a:pt x="4994" y="2615"/>
                  </a:lnTo>
                  <a:lnTo>
                    <a:pt x="4285" y="4798"/>
                  </a:lnTo>
                  <a:lnTo>
                    <a:pt x="1990" y="4798"/>
                  </a:lnTo>
                  <a:lnTo>
                    <a:pt x="1280" y="2615"/>
                  </a:lnTo>
                  <a:lnTo>
                    <a:pt x="3137" y="1265"/>
                  </a:lnTo>
                  <a:close/>
                  <a:moveTo>
                    <a:pt x="3137" y="0"/>
                  </a:moveTo>
                  <a:cubicBezTo>
                    <a:pt x="3020" y="0"/>
                    <a:pt x="2903" y="37"/>
                    <a:pt x="2805" y="109"/>
                  </a:cubicBezTo>
                  <a:lnTo>
                    <a:pt x="281" y="1942"/>
                  </a:lnTo>
                  <a:cubicBezTo>
                    <a:pt x="85" y="2087"/>
                    <a:pt x="0" y="2340"/>
                    <a:pt x="76" y="2573"/>
                  </a:cubicBezTo>
                  <a:lnTo>
                    <a:pt x="1039" y="5541"/>
                  </a:lnTo>
                  <a:cubicBezTo>
                    <a:pt x="1117" y="5773"/>
                    <a:pt x="1335" y="5930"/>
                    <a:pt x="1579" y="5930"/>
                  </a:cubicBezTo>
                  <a:lnTo>
                    <a:pt x="4695" y="5930"/>
                  </a:lnTo>
                  <a:cubicBezTo>
                    <a:pt x="4943" y="5930"/>
                    <a:pt x="5160" y="5773"/>
                    <a:pt x="5236" y="5541"/>
                  </a:cubicBezTo>
                  <a:lnTo>
                    <a:pt x="6199" y="2573"/>
                  </a:lnTo>
                  <a:cubicBezTo>
                    <a:pt x="6275" y="2340"/>
                    <a:pt x="6190" y="2087"/>
                    <a:pt x="5994" y="1942"/>
                  </a:cubicBezTo>
                  <a:lnTo>
                    <a:pt x="3469" y="109"/>
                  </a:lnTo>
                  <a:cubicBezTo>
                    <a:pt x="3371" y="37"/>
                    <a:pt x="3254" y="0"/>
                    <a:pt x="3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79" name="Google Shape;4216;p48">
              <a:extLst>
                <a:ext uri="{FF2B5EF4-FFF2-40B4-BE49-F238E27FC236}">
                  <a16:creationId xmlns:a16="http://schemas.microsoft.com/office/drawing/2014/main" id="{119FE30D-66A0-DA37-0661-04FA0FA43C37}"/>
                </a:ext>
              </a:extLst>
            </p:cNvPr>
            <p:cNvSpPr/>
            <p:nvPr/>
          </p:nvSpPr>
          <p:spPr>
            <a:xfrm>
              <a:off x="5648900" y="2616600"/>
              <a:ext cx="482150" cy="481850"/>
            </a:xfrm>
            <a:custGeom>
              <a:avLst/>
              <a:gdLst/>
              <a:ahLst/>
              <a:cxnLst/>
              <a:rect l="l" t="t" r="r" b="b"/>
              <a:pathLst>
                <a:path w="19286" h="19274" extrusionOk="0">
                  <a:moveTo>
                    <a:pt x="9641" y="1133"/>
                  </a:moveTo>
                  <a:cubicBezTo>
                    <a:pt x="9936" y="1133"/>
                    <a:pt x="10230" y="1148"/>
                    <a:pt x="10523" y="1179"/>
                  </a:cubicBezTo>
                  <a:cubicBezTo>
                    <a:pt x="10547" y="1182"/>
                    <a:pt x="10571" y="1185"/>
                    <a:pt x="10595" y="1185"/>
                  </a:cubicBezTo>
                  <a:cubicBezTo>
                    <a:pt x="10641" y="1191"/>
                    <a:pt x="10686" y="1197"/>
                    <a:pt x="10731" y="1203"/>
                  </a:cubicBezTo>
                  <a:cubicBezTo>
                    <a:pt x="10958" y="1230"/>
                    <a:pt x="11181" y="1269"/>
                    <a:pt x="11402" y="1314"/>
                  </a:cubicBezTo>
                  <a:lnTo>
                    <a:pt x="11501" y="1622"/>
                  </a:lnTo>
                  <a:lnTo>
                    <a:pt x="9644" y="2969"/>
                  </a:lnTo>
                  <a:lnTo>
                    <a:pt x="7787" y="1622"/>
                  </a:lnTo>
                  <a:lnTo>
                    <a:pt x="7887" y="1314"/>
                  </a:lnTo>
                  <a:cubicBezTo>
                    <a:pt x="8038" y="1281"/>
                    <a:pt x="8192" y="1254"/>
                    <a:pt x="8349" y="1230"/>
                  </a:cubicBezTo>
                  <a:lnTo>
                    <a:pt x="8352" y="1230"/>
                  </a:lnTo>
                  <a:cubicBezTo>
                    <a:pt x="8418" y="1221"/>
                    <a:pt x="8488" y="1209"/>
                    <a:pt x="8554" y="1203"/>
                  </a:cubicBezTo>
                  <a:cubicBezTo>
                    <a:pt x="8606" y="1194"/>
                    <a:pt x="8660" y="1188"/>
                    <a:pt x="8714" y="1185"/>
                  </a:cubicBezTo>
                  <a:lnTo>
                    <a:pt x="8760" y="1179"/>
                  </a:lnTo>
                  <a:cubicBezTo>
                    <a:pt x="9053" y="1148"/>
                    <a:pt x="9347" y="1133"/>
                    <a:pt x="9641" y="1133"/>
                  </a:cubicBezTo>
                  <a:close/>
                  <a:moveTo>
                    <a:pt x="2591" y="5394"/>
                  </a:moveTo>
                  <a:lnTo>
                    <a:pt x="3300" y="7577"/>
                  </a:lnTo>
                  <a:lnTo>
                    <a:pt x="1444" y="8926"/>
                  </a:lnTo>
                  <a:lnTo>
                    <a:pt x="1184" y="8736"/>
                  </a:lnTo>
                  <a:cubicBezTo>
                    <a:pt x="1187" y="8700"/>
                    <a:pt x="1193" y="8661"/>
                    <a:pt x="1199" y="8621"/>
                  </a:cubicBezTo>
                  <a:cubicBezTo>
                    <a:pt x="1202" y="8594"/>
                    <a:pt x="1205" y="8567"/>
                    <a:pt x="1208" y="8540"/>
                  </a:cubicBezTo>
                  <a:cubicBezTo>
                    <a:pt x="1211" y="8498"/>
                    <a:pt x="1220" y="8455"/>
                    <a:pt x="1226" y="8413"/>
                  </a:cubicBezTo>
                  <a:cubicBezTo>
                    <a:pt x="1229" y="8383"/>
                    <a:pt x="1232" y="8353"/>
                    <a:pt x="1238" y="8326"/>
                  </a:cubicBezTo>
                  <a:cubicBezTo>
                    <a:pt x="1244" y="8286"/>
                    <a:pt x="1250" y="8247"/>
                    <a:pt x="1256" y="8208"/>
                  </a:cubicBezTo>
                  <a:cubicBezTo>
                    <a:pt x="1265" y="8169"/>
                    <a:pt x="1268" y="8141"/>
                    <a:pt x="1274" y="8108"/>
                  </a:cubicBezTo>
                  <a:cubicBezTo>
                    <a:pt x="1280" y="8075"/>
                    <a:pt x="1290" y="8036"/>
                    <a:pt x="1296" y="7999"/>
                  </a:cubicBezTo>
                  <a:cubicBezTo>
                    <a:pt x="1302" y="7966"/>
                    <a:pt x="1308" y="7930"/>
                    <a:pt x="1317" y="7894"/>
                  </a:cubicBezTo>
                  <a:cubicBezTo>
                    <a:pt x="1323" y="7861"/>
                    <a:pt x="1332" y="7824"/>
                    <a:pt x="1338" y="7791"/>
                  </a:cubicBezTo>
                  <a:cubicBezTo>
                    <a:pt x="1347" y="7755"/>
                    <a:pt x="1356" y="7719"/>
                    <a:pt x="1362" y="7682"/>
                  </a:cubicBezTo>
                  <a:cubicBezTo>
                    <a:pt x="1371" y="7649"/>
                    <a:pt x="1380" y="7613"/>
                    <a:pt x="1389" y="7577"/>
                  </a:cubicBezTo>
                  <a:cubicBezTo>
                    <a:pt x="1398" y="7541"/>
                    <a:pt x="1407" y="7510"/>
                    <a:pt x="1413" y="7477"/>
                  </a:cubicBezTo>
                  <a:cubicBezTo>
                    <a:pt x="1425" y="7441"/>
                    <a:pt x="1434" y="7399"/>
                    <a:pt x="1447" y="7359"/>
                  </a:cubicBezTo>
                  <a:cubicBezTo>
                    <a:pt x="1456" y="7332"/>
                    <a:pt x="1462" y="7305"/>
                    <a:pt x="1471" y="7278"/>
                  </a:cubicBezTo>
                  <a:cubicBezTo>
                    <a:pt x="1483" y="7233"/>
                    <a:pt x="1495" y="7187"/>
                    <a:pt x="1510" y="7142"/>
                  </a:cubicBezTo>
                  <a:cubicBezTo>
                    <a:pt x="1516" y="7124"/>
                    <a:pt x="1522" y="7106"/>
                    <a:pt x="1528" y="7085"/>
                  </a:cubicBezTo>
                  <a:cubicBezTo>
                    <a:pt x="1546" y="7030"/>
                    <a:pt x="1561" y="6976"/>
                    <a:pt x="1579" y="6925"/>
                  </a:cubicBezTo>
                  <a:lnTo>
                    <a:pt x="1588" y="6900"/>
                  </a:lnTo>
                  <a:cubicBezTo>
                    <a:pt x="1767" y="6375"/>
                    <a:pt x="1996" y="5871"/>
                    <a:pt x="2274" y="5394"/>
                  </a:cubicBezTo>
                  <a:close/>
                  <a:moveTo>
                    <a:pt x="17012" y="5394"/>
                  </a:moveTo>
                  <a:cubicBezTo>
                    <a:pt x="17253" y="5813"/>
                    <a:pt x="17462" y="6257"/>
                    <a:pt x="17628" y="6713"/>
                  </a:cubicBezTo>
                  <a:lnTo>
                    <a:pt x="17628" y="6719"/>
                  </a:lnTo>
                  <a:cubicBezTo>
                    <a:pt x="17649" y="6774"/>
                    <a:pt x="17670" y="6831"/>
                    <a:pt x="17688" y="6888"/>
                  </a:cubicBezTo>
                  <a:cubicBezTo>
                    <a:pt x="17694" y="6906"/>
                    <a:pt x="17700" y="6922"/>
                    <a:pt x="17706" y="6937"/>
                  </a:cubicBezTo>
                  <a:cubicBezTo>
                    <a:pt x="17721" y="6982"/>
                    <a:pt x="17736" y="7027"/>
                    <a:pt x="17749" y="7072"/>
                  </a:cubicBezTo>
                  <a:cubicBezTo>
                    <a:pt x="17758" y="7103"/>
                    <a:pt x="17767" y="7130"/>
                    <a:pt x="17776" y="7157"/>
                  </a:cubicBezTo>
                  <a:cubicBezTo>
                    <a:pt x="17788" y="7196"/>
                    <a:pt x="17797" y="7230"/>
                    <a:pt x="17809" y="7266"/>
                  </a:cubicBezTo>
                  <a:cubicBezTo>
                    <a:pt x="17818" y="7305"/>
                    <a:pt x="17830" y="7341"/>
                    <a:pt x="17839" y="7377"/>
                  </a:cubicBezTo>
                  <a:cubicBezTo>
                    <a:pt x="17848" y="7408"/>
                    <a:pt x="17857" y="7438"/>
                    <a:pt x="17863" y="7468"/>
                  </a:cubicBezTo>
                  <a:cubicBezTo>
                    <a:pt x="17875" y="7510"/>
                    <a:pt x="17887" y="7553"/>
                    <a:pt x="17896" y="7598"/>
                  </a:cubicBezTo>
                  <a:lnTo>
                    <a:pt x="17915" y="7673"/>
                  </a:lnTo>
                  <a:cubicBezTo>
                    <a:pt x="17927" y="7722"/>
                    <a:pt x="17936" y="7767"/>
                    <a:pt x="17948" y="7812"/>
                  </a:cubicBezTo>
                  <a:lnTo>
                    <a:pt x="17963" y="7885"/>
                  </a:lnTo>
                  <a:cubicBezTo>
                    <a:pt x="17972" y="7933"/>
                    <a:pt x="17981" y="7978"/>
                    <a:pt x="17990" y="8027"/>
                  </a:cubicBezTo>
                  <a:cubicBezTo>
                    <a:pt x="17996" y="8051"/>
                    <a:pt x="18002" y="8075"/>
                    <a:pt x="18005" y="8099"/>
                  </a:cubicBezTo>
                  <a:cubicBezTo>
                    <a:pt x="18014" y="8144"/>
                    <a:pt x="18020" y="8193"/>
                    <a:pt x="18029" y="8238"/>
                  </a:cubicBezTo>
                  <a:cubicBezTo>
                    <a:pt x="18032" y="8265"/>
                    <a:pt x="18038" y="8289"/>
                    <a:pt x="18041" y="8317"/>
                  </a:cubicBezTo>
                  <a:cubicBezTo>
                    <a:pt x="18050" y="8362"/>
                    <a:pt x="18057" y="8404"/>
                    <a:pt x="18063" y="8449"/>
                  </a:cubicBezTo>
                  <a:cubicBezTo>
                    <a:pt x="18066" y="8477"/>
                    <a:pt x="18069" y="8507"/>
                    <a:pt x="18075" y="8534"/>
                  </a:cubicBezTo>
                  <a:cubicBezTo>
                    <a:pt x="18078" y="8576"/>
                    <a:pt x="18084" y="8621"/>
                    <a:pt x="18090" y="8664"/>
                  </a:cubicBezTo>
                  <a:cubicBezTo>
                    <a:pt x="18093" y="8688"/>
                    <a:pt x="18096" y="8712"/>
                    <a:pt x="18096" y="8739"/>
                  </a:cubicBezTo>
                  <a:lnTo>
                    <a:pt x="17836" y="8926"/>
                  </a:lnTo>
                  <a:lnTo>
                    <a:pt x="15979" y="7580"/>
                  </a:lnTo>
                  <a:lnTo>
                    <a:pt x="16689" y="5397"/>
                  </a:lnTo>
                  <a:lnTo>
                    <a:pt x="17012" y="5394"/>
                  </a:lnTo>
                  <a:close/>
                  <a:moveTo>
                    <a:pt x="5722" y="15029"/>
                  </a:moveTo>
                  <a:lnTo>
                    <a:pt x="6432" y="17212"/>
                  </a:lnTo>
                  <a:lnTo>
                    <a:pt x="6172" y="17402"/>
                  </a:lnTo>
                  <a:cubicBezTo>
                    <a:pt x="5091" y="16916"/>
                    <a:pt x="4125" y="16209"/>
                    <a:pt x="3331" y="15331"/>
                  </a:cubicBezTo>
                  <a:lnTo>
                    <a:pt x="3427" y="15029"/>
                  </a:lnTo>
                  <a:close/>
                  <a:moveTo>
                    <a:pt x="15855" y="15029"/>
                  </a:moveTo>
                  <a:lnTo>
                    <a:pt x="15952" y="15331"/>
                  </a:lnTo>
                  <a:cubicBezTo>
                    <a:pt x="15158" y="16209"/>
                    <a:pt x="14192" y="16916"/>
                    <a:pt x="13111" y="17402"/>
                  </a:cubicBezTo>
                  <a:lnTo>
                    <a:pt x="12851" y="17212"/>
                  </a:lnTo>
                  <a:lnTo>
                    <a:pt x="13561" y="15029"/>
                  </a:lnTo>
                  <a:close/>
                  <a:moveTo>
                    <a:pt x="6571" y="1707"/>
                  </a:moveTo>
                  <a:cubicBezTo>
                    <a:pt x="6516" y="1927"/>
                    <a:pt x="6604" y="2160"/>
                    <a:pt x="6788" y="2296"/>
                  </a:cubicBezTo>
                  <a:lnTo>
                    <a:pt x="9309" y="4129"/>
                  </a:lnTo>
                  <a:cubicBezTo>
                    <a:pt x="9409" y="4199"/>
                    <a:pt x="9526" y="4235"/>
                    <a:pt x="9643" y="4235"/>
                  </a:cubicBezTo>
                  <a:cubicBezTo>
                    <a:pt x="9760" y="4235"/>
                    <a:pt x="9877" y="4199"/>
                    <a:pt x="9976" y="4129"/>
                  </a:cubicBezTo>
                  <a:lnTo>
                    <a:pt x="12498" y="2296"/>
                  </a:lnTo>
                  <a:cubicBezTo>
                    <a:pt x="12682" y="2160"/>
                    <a:pt x="12769" y="1927"/>
                    <a:pt x="12715" y="1707"/>
                  </a:cubicBezTo>
                  <a:lnTo>
                    <a:pt x="12715" y="1707"/>
                  </a:lnTo>
                  <a:cubicBezTo>
                    <a:pt x="14089" y="2241"/>
                    <a:pt x="15300" y="3123"/>
                    <a:pt x="16230" y="4264"/>
                  </a:cubicBezTo>
                  <a:cubicBezTo>
                    <a:pt x="16003" y="4283"/>
                    <a:pt x="15813" y="4437"/>
                    <a:pt x="15744" y="4651"/>
                  </a:cubicBezTo>
                  <a:lnTo>
                    <a:pt x="14777" y="7616"/>
                  </a:lnTo>
                  <a:cubicBezTo>
                    <a:pt x="14702" y="7852"/>
                    <a:pt x="14786" y="8105"/>
                    <a:pt x="14986" y="8250"/>
                  </a:cubicBezTo>
                  <a:lnTo>
                    <a:pt x="17507" y="10083"/>
                  </a:lnTo>
                  <a:cubicBezTo>
                    <a:pt x="17605" y="10155"/>
                    <a:pt x="17721" y="10192"/>
                    <a:pt x="17838" y="10192"/>
                  </a:cubicBezTo>
                  <a:cubicBezTo>
                    <a:pt x="17940" y="10192"/>
                    <a:pt x="18043" y="10164"/>
                    <a:pt x="18135" y="10107"/>
                  </a:cubicBezTo>
                  <a:lnTo>
                    <a:pt x="18135" y="10107"/>
                  </a:lnTo>
                  <a:cubicBezTo>
                    <a:pt x="18053" y="11581"/>
                    <a:pt x="17592" y="13006"/>
                    <a:pt x="16788" y="14244"/>
                  </a:cubicBezTo>
                  <a:cubicBezTo>
                    <a:pt x="16701" y="14032"/>
                    <a:pt x="16495" y="13896"/>
                    <a:pt x="16269" y="13896"/>
                  </a:cubicBezTo>
                  <a:lnTo>
                    <a:pt x="13150" y="13896"/>
                  </a:lnTo>
                  <a:cubicBezTo>
                    <a:pt x="12905" y="13896"/>
                    <a:pt x="12688" y="14053"/>
                    <a:pt x="12612" y="14289"/>
                  </a:cubicBezTo>
                  <a:lnTo>
                    <a:pt x="11649" y="17254"/>
                  </a:lnTo>
                  <a:cubicBezTo>
                    <a:pt x="11577" y="17471"/>
                    <a:pt x="11646" y="17710"/>
                    <a:pt x="11818" y="17858"/>
                  </a:cubicBezTo>
                  <a:cubicBezTo>
                    <a:pt x="11106" y="18045"/>
                    <a:pt x="10374" y="18139"/>
                    <a:pt x="9643" y="18139"/>
                  </a:cubicBezTo>
                  <a:cubicBezTo>
                    <a:pt x="8911" y="18139"/>
                    <a:pt x="8180" y="18045"/>
                    <a:pt x="7467" y="17858"/>
                  </a:cubicBezTo>
                  <a:cubicBezTo>
                    <a:pt x="7639" y="17710"/>
                    <a:pt x="7709" y="17471"/>
                    <a:pt x="7636" y="17254"/>
                  </a:cubicBezTo>
                  <a:lnTo>
                    <a:pt x="6673" y="14289"/>
                  </a:lnTo>
                  <a:cubicBezTo>
                    <a:pt x="6598" y="14053"/>
                    <a:pt x="6380" y="13896"/>
                    <a:pt x="6136" y="13896"/>
                  </a:cubicBezTo>
                  <a:lnTo>
                    <a:pt x="3020" y="13896"/>
                  </a:lnTo>
                  <a:cubicBezTo>
                    <a:pt x="2790" y="13896"/>
                    <a:pt x="2585" y="14032"/>
                    <a:pt x="2497" y="14244"/>
                  </a:cubicBezTo>
                  <a:cubicBezTo>
                    <a:pt x="1694" y="13006"/>
                    <a:pt x="1229" y="11581"/>
                    <a:pt x="1151" y="10107"/>
                  </a:cubicBezTo>
                  <a:lnTo>
                    <a:pt x="1151" y="10107"/>
                  </a:lnTo>
                  <a:cubicBezTo>
                    <a:pt x="1240" y="10163"/>
                    <a:pt x="1342" y="10191"/>
                    <a:pt x="1443" y="10191"/>
                  </a:cubicBezTo>
                  <a:cubicBezTo>
                    <a:pt x="1560" y="10191"/>
                    <a:pt x="1677" y="10154"/>
                    <a:pt x="1776" y="10083"/>
                  </a:cubicBezTo>
                  <a:lnTo>
                    <a:pt x="4300" y="8250"/>
                  </a:lnTo>
                  <a:cubicBezTo>
                    <a:pt x="4496" y="8105"/>
                    <a:pt x="4581" y="7852"/>
                    <a:pt x="4505" y="7616"/>
                  </a:cubicBezTo>
                  <a:lnTo>
                    <a:pt x="3542" y="4654"/>
                  </a:lnTo>
                  <a:cubicBezTo>
                    <a:pt x="3473" y="4440"/>
                    <a:pt x="3279" y="4286"/>
                    <a:pt x="3053" y="4264"/>
                  </a:cubicBezTo>
                  <a:cubicBezTo>
                    <a:pt x="3986" y="3123"/>
                    <a:pt x="5197" y="2241"/>
                    <a:pt x="6568" y="1707"/>
                  </a:cubicBezTo>
                  <a:close/>
                  <a:moveTo>
                    <a:pt x="9641" y="1"/>
                  </a:moveTo>
                  <a:cubicBezTo>
                    <a:pt x="9566" y="1"/>
                    <a:pt x="9490" y="1"/>
                    <a:pt x="9412" y="4"/>
                  </a:cubicBezTo>
                  <a:lnTo>
                    <a:pt x="9394" y="4"/>
                  </a:lnTo>
                  <a:cubicBezTo>
                    <a:pt x="9318" y="7"/>
                    <a:pt x="9246" y="7"/>
                    <a:pt x="9173" y="13"/>
                  </a:cubicBezTo>
                  <a:lnTo>
                    <a:pt x="9137" y="13"/>
                  </a:lnTo>
                  <a:cubicBezTo>
                    <a:pt x="9077" y="16"/>
                    <a:pt x="9019" y="19"/>
                    <a:pt x="8959" y="22"/>
                  </a:cubicBezTo>
                  <a:lnTo>
                    <a:pt x="8908" y="25"/>
                  </a:lnTo>
                  <a:cubicBezTo>
                    <a:pt x="8850" y="31"/>
                    <a:pt x="8790" y="37"/>
                    <a:pt x="8732" y="40"/>
                  </a:cubicBezTo>
                  <a:lnTo>
                    <a:pt x="8630" y="52"/>
                  </a:lnTo>
                  <a:lnTo>
                    <a:pt x="8551" y="61"/>
                  </a:lnTo>
                  <a:cubicBezTo>
                    <a:pt x="8476" y="67"/>
                    <a:pt x="8400" y="76"/>
                    <a:pt x="8325" y="88"/>
                  </a:cubicBezTo>
                  <a:lnTo>
                    <a:pt x="8313" y="88"/>
                  </a:lnTo>
                  <a:cubicBezTo>
                    <a:pt x="3965" y="695"/>
                    <a:pt x="574" y="4162"/>
                    <a:pt x="67" y="8522"/>
                  </a:cubicBezTo>
                  <a:lnTo>
                    <a:pt x="67" y="8525"/>
                  </a:lnTo>
                  <a:lnTo>
                    <a:pt x="67" y="8537"/>
                  </a:lnTo>
                  <a:cubicBezTo>
                    <a:pt x="61" y="8609"/>
                    <a:pt x="52" y="8685"/>
                    <a:pt x="46" y="8760"/>
                  </a:cubicBezTo>
                  <a:cubicBezTo>
                    <a:pt x="42" y="8794"/>
                    <a:pt x="39" y="8827"/>
                    <a:pt x="36" y="8860"/>
                  </a:cubicBezTo>
                  <a:cubicBezTo>
                    <a:pt x="33" y="8893"/>
                    <a:pt x="33" y="8920"/>
                    <a:pt x="30" y="8951"/>
                  </a:cubicBezTo>
                  <a:lnTo>
                    <a:pt x="30" y="8966"/>
                  </a:lnTo>
                  <a:cubicBezTo>
                    <a:pt x="30" y="8969"/>
                    <a:pt x="30" y="8972"/>
                    <a:pt x="30" y="8975"/>
                  </a:cubicBezTo>
                  <a:cubicBezTo>
                    <a:pt x="15" y="9195"/>
                    <a:pt x="6" y="9416"/>
                    <a:pt x="6" y="9636"/>
                  </a:cubicBezTo>
                  <a:cubicBezTo>
                    <a:pt x="0" y="12000"/>
                    <a:pt x="870" y="14286"/>
                    <a:pt x="2449" y="16046"/>
                  </a:cubicBezTo>
                  <a:lnTo>
                    <a:pt x="2458" y="16055"/>
                  </a:lnTo>
                  <a:cubicBezTo>
                    <a:pt x="2576" y="16191"/>
                    <a:pt x="2703" y="16321"/>
                    <a:pt x="2829" y="16451"/>
                  </a:cubicBezTo>
                  <a:lnTo>
                    <a:pt x="2860" y="16478"/>
                  </a:lnTo>
                  <a:lnTo>
                    <a:pt x="2866" y="16484"/>
                  </a:lnTo>
                  <a:cubicBezTo>
                    <a:pt x="2932" y="16551"/>
                    <a:pt x="2999" y="16617"/>
                    <a:pt x="3068" y="16680"/>
                  </a:cubicBezTo>
                  <a:lnTo>
                    <a:pt x="3077" y="16689"/>
                  </a:lnTo>
                  <a:cubicBezTo>
                    <a:pt x="4927" y="18412"/>
                    <a:pt x="7285" y="19274"/>
                    <a:pt x="9643" y="19274"/>
                  </a:cubicBezTo>
                  <a:cubicBezTo>
                    <a:pt x="12000" y="19274"/>
                    <a:pt x="14357" y="18413"/>
                    <a:pt x="16206" y="16692"/>
                  </a:cubicBezTo>
                  <a:lnTo>
                    <a:pt x="16224" y="16677"/>
                  </a:lnTo>
                  <a:cubicBezTo>
                    <a:pt x="16287" y="16620"/>
                    <a:pt x="16351" y="16560"/>
                    <a:pt x="16411" y="16496"/>
                  </a:cubicBezTo>
                  <a:lnTo>
                    <a:pt x="16435" y="16475"/>
                  </a:lnTo>
                  <a:lnTo>
                    <a:pt x="16459" y="16451"/>
                  </a:lnTo>
                  <a:cubicBezTo>
                    <a:pt x="16583" y="16324"/>
                    <a:pt x="16704" y="16197"/>
                    <a:pt x="16822" y="16067"/>
                  </a:cubicBezTo>
                  <a:lnTo>
                    <a:pt x="16861" y="16025"/>
                  </a:lnTo>
                  <a:cubicBezTo>
                    <a:pt x="16912" y="15965"/>
                    <a:pt x="16963" y="15907"/>
                    <a:pt x="17015" y="15847"/>
                  </a:cubicBezTo>
                  <a:lnTo>
                    <a:pt x="17030" y="15829"/>
                  </a:lnTo>
                  <a:lnTo>
                    <a:pt x="17036" y="15823"/>
                  </a:lnTo>
                  <a:cubicBezTo>
                    <a:pt x="18491" y="14090"/>
                    <a:pt x="19285" y="11898"/>
                    <a:pt x="19279" y="9636"/>
                  </a:cubicBezTo>
                  <a:cubicBezTo>
                    <a:pt x="19279" y="9413"/>
                    <a:pt x="19270" y="9189"/>
                    <a:pt x="19255" y="8969"/>
                  </a:cubicBezTo>
                  <a:cubicBezTo>
                    <a:pt x="19255" y="8969"/>
                    <a:pt x="19255" y="8969"/>
                    <a:pt x="19255" y="8966"/>
                  </a:cubicBezTo>
                  <a:lnTo>
                    <a:pt x="19255" y="8963"/>
                  </a:lnTo>
                  <a:cubicBezTo>
                    <a:pt x="19252" y="8923"/>
                    <a:pt x="19249" y="8881"/>
                    <a:pt x="19246" y="8842"/>
                  </a:cubicBezTo>
                  <a:lnTo>
                    <a:pt x="19243" y="8788"/>
                  </a:lnTo>
                  <a:cubicBezTo>
                    <a:pt x="18848" y="4319"/>
                    <a:pt x="15421" y="714"/>
                    <a:pt x="10976" y="92"/>
                  </a:cubicBezTo>
                  <a:lnTo>
                    <a:pt x="10946" y="85"/>
                  </a:lnTo>
                  <a:cubicBezTo>
                    <a:pt x="10879" y="76"/>
                    <a:pt x="10810" y="70"/>
                    <a:pt x="10740" y="61"/>
                  </a:cubicBezTo>
                  <a:lnTo>
                    <a:pt x="10650" y="52"/>
                  </a:lnTo>
                  <a:lnTo>
                    <a:pt x="10553" y="40"/>
                  </a:lnTo>
                  <a:cubicBezTo>
                    <a:pt x="10496" y="37"/>
                    <a:pt x="10435" y="31"/>
                    <a:pt x="10375" y="25"/>
                  </a:cubicBezTo>
                  <a:lnTo>
                    <a:pt x="10327" y="22"/>
                  </a:lnTo>
                  <a:cubicBezTo>
                    <a:pt x="10266" y="19"/>
                    <a:pt x="10206" y="16"/>
                    <a:pt x="10146" y="13"/>
                  </a:cubicBezTo>
                  <a:lnTo>
                    <a:pt x="10112" y="13"/>
                  </a:lnTo>
                  <a:cubicBezTo>
                    <a:pt x="10040" y="7"/>
                    <a:pt x="9964" y="4"/>
                    <a:pt x="9892" y="4"/>
                  </a:cubicBezTo>
                  <a:lnTo>
                    <a:pt x="9871" y="4"/>
                  </a:lnTo>
                  <a:cubicBezTo>
                    <a:pt x="9795" y="1"/>
                    <a:pt x="9720" y="1"/>
                    <a:pt x="9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080" name="Google Shape;4217;p48">
            <a:extLst>
              <a:ext uri="{FF2B5EF4-FFF2-40B4-BE49-F238E27FC236}">
                <a16:creationId xmlns:a16="http://schemas.microsoft.com/office/drawing/2014/main" id="{FD9D269B-6FD2-ADE2-AAEA-E8CD03B8D675}"/>
              </a:ext>
            </a:extLst>
          </p:cNvPr>
          <p:cNvGrpSpPr/>
          <p:nvPr/>
        </p:nvGrpSpPr>
        <p:grpSpPr>
          <a:xfrm>
            <a:off x="10366850" y="4411628"/>
            <a:ext cx="426257" cy="426345"/>
            <a:chOff x="6242825" y="2615925"/>
            <a:chExt cx="483125" cy="483225"/>
          </a:xfrm>
          <a:solidFill>
            <a:srgbClr val="054B99"/>
          </a:solidFill>
        </p:grpSpPr>
        <p:sp>
          <p:nvSpPr>
            <p:cNvPr id="5081" name="Google Shape;4218;p48">
              <a:extLst>
                <a:ext uri="{FF2B5EF4-FFF2-40B4-BE49-F238E27FC236}">
                  <a16:creationId xmlns:a16="http://schemas.microsoft.com/office/drawing/2014/main" id="{5B919CCB-BC20-1092-E7E4-61916E688B82}"/>
                </a:ext>
              </a:extLst>
            </p:cNvPr>
            <p:cNvSpPr/>
            <p:nvPr/>
          </p:nvSpPr>
          <p:spPr>
            <a:xfrm>
              <a:off x="6242825" y="2672550"/>
              <a:ext cx="483125" cy="426600"/>
            </a:xfrm>
            <a:custGeom>
              <a:avLst/>
              <a:gdLst/>
              <a:ahLst/>
              <a:cxnLst/>
              <a:rect l="l" t="t" r="r" b="b"/>
              <a:pathLst>
                <a:path w="19325" h="17064" extrusionOk="0">
                  <a:moveTo>
                    <a:pt x="10230" y="2331"/>
                  </a:moveTo>
                  <a:cubicBezTo>
                    <a:pt x="11387" y="2603"/>
                    <a:pt x="12437" y="3687"/>
                    <a:pt x="13056" y="5299"/>
                  </a:cubicBezTo>
                  <a:cubicBezTo>
                    <a:pt x="13144" y="5524"/>
                    <a:pt x="13357" y="5662"/>
                    <a:pt x="13583" y="5662"/>
                  </a:cubicBezTo>
                  <a:cubicBezTo>
                    <a:pt x="13652" y="5662"/>
                    <a:pt x="13722" y="5649"/>
                    <a:pt x="13790" y="5623"/>
                  </a:cubicBezTo>
                  <a:cubicBezTo>
                    <a:pt x="14083" y="5511"/>
                    <a:pt x="14228" y="5185"/>
                    <a:pt x="14113" y="4892"/>
                  </a:cubicBezTo>
                  <a:cubicBezTo>
                    <a:pt x="13790" y="4049"/>
                    <a:pt x="13349" y="3307"/>
                    <a:pt x="12830" y="2712"/>
                  </a:cubicBezTo>
                  <a:lnTo>
                    <a:pt x="12830" y="2712"/>
                  </a:lnTo>
                  <a:cubicBezTo>
                    <a:pt x="13911" y="3029"/>
                    <a:pt x="14901" y="3512"/>
                    <a:pt x="15750" y="4143"/>
                  </a:cubicBezTo>
                  <a:cubicBezTo>
                    <a:pt x="16882" y="4988"/>
                    <a:pt x="17649" y="6024"/>
                    <a:pt x="17990" y="7147"/>
                  </a:cubicBezTo>
                  <a:cubicBezTo>
                    <a:pt x="17519" y="6915"/>
                    <a:pt x="17000" y="6794"/>
                    <a:pt x="16476" y="6794"/>
                  </a:cubicBezTo>
                  <a:cubicBezTo>
                    <a:pt x="16469" y="6794"/>
                    <a:pt x="16463" y="6794"/>
                    <a:pt x="16456" y="6794"/>
                  </a:cubicBezTo>
                  <a:cubicBezTo>
                    <a:pt x="15729" y="6794"/>
                    <a:pt x="15040" y="7012"/>
                    <a:pt x="14515" y="7404"/>
                  </a:cubicBezTo>
                  <a:cubicBezTo>
                    <a:pt x="14400" y="7492"/>
                    <a:pt x="14291" y="7588"/>
                    <a:pt x="14192" y="7694"/>
                  </a:cubicBezTo>
                  <a:cubicBezTo>
                    <a:pt x="14092" y="7588"/>
                    <a:pt x="13983" y="7492"/>
                    <a:pt x="13869" y="7404"/>
                  </a:cubicBezTo>
                  <a:cubicBezTo>
                    <a:pt x="13343" y="7012"/>
                    <a:pt x="12655" y="6794"/>
                    <a:pt x="11927" y="6794"/>
                  </a:cubicBezTo>
                  <a:cubicBezTo>
                    <a:pt x="11199" y="6794"/>
                    <a:pt x="10511" y="7012"/>
                    <a:pt x="9986" y="7404"/>
                  </a:cubicBezTo>
                  <a:cubicBezTo>
                    <a:pt x="9871" y="7492"/>
                    <a:pt x="9762" y="7588"/>
                    <a:pt x="9662" y="7694"/>
                  </a:cubicBezTo>
                  <a:cubicBezTo>
                    <a:pt x="9563" y="7588"/>
                    <a:pt x="9454" y="7492"/>
                    <a:pt x="9339" y="7404"/>
                  </a:cubicBezTo>
                  <a:cubicBezTo>
                    <a:pt x="8814" y="7012"/>
                    <a:pt x="8126" y="6794"/>
                    <a:pt x="7398" y="6794"/>
                  </a:cubicBezTo>
                  <a:cubicBezTo>
                    <a:pt x="6670" y="6794"/>
                    <a:pt x="5982" y="7012"/>
                    <a:pt x="5456" y="7404"/>
                  </a:cubicBezTo>
                  <a:cubicBezTo>
                    <a:pt x="5342" y="7492"/>
                    <a:pt x="5233" y="7588"/>
                    <a:pt x="5133" y="7694"/>
                  </a:cubicBezTo>
                  <a:cubicBezTo>
                    <a:pt x="5034" y="7588"/>
                    <a:pt x="4925" y="7492"/>
                    <a:pt x="4810" y="7404"/>
                  </a:cubicBezTo>
                  <a:cubicBezTo>
                    <a:pt x="4285" y="7012"/>
                    <a:pt x="3596" y="6794"/>
                    <a:pt x="2869" y="6794"/>
                  </a:cubicBezTo>
                  <a:cubicBezTo>
                    <a:pt x="2862" y="6794"/>
                    <a:pt x="2856" y="6794"/>
                    <a:pt x="2849" y="6794"/>
                  </a:cubicBezTo>
                  <a:cubicBezTo>
                    <a:pt x="2324" y="6794"/>
                    <a:pt x="1806" y="6915"/>
                    <a:pt x="1335" y="7147"/>
                  </a:cubicBezTo>
                  <a:cubicBezTo>
                    <a:pt x="1676" y="6024"/>
                    <a:pt x="2443" y="4988"/>
                    <a:pt x="3578" y="4143"/>
                  </a:cubicBezTo>
                  <a:cubicBezTo>
                    <a:pt x="4424" y="3512"/>
                    <a:pt x="5414" y="3029"/>
                    <a:pt x="6498" y="2712"/>
                  </a:cubicBezTo>
                  <a:lnTo>
                    <a:pt x="6498" y="2712"/>
                  </a:lnTo>
                  <a:cubicBezTo>
                    <a:pt x="5976" y="3307"/>
                    <a:pt x="5538" y="4049"/>
                    <a:pt x="5212" y="4892"/>
                  </a:cubicBezTo>
                  <a:cubicBezTo>
                    <a:pt x="5097" y="5185"/>
                    <a:pt x="5245" y="5511"/>
                    <a:pt x="5535" y="5623"/>
                  </a:cubicBezTo>
                  <a:cubicBezTo>
                    <a:pt x="5603" y="5649"/>
                    <a:pt x="5673" y="5662"/>
                    <a:pt x="5742" y="5662"/>
                  </a:cubicBezTo>
                  <a:cubicBezTo>
                    <a:pt x="5968" y="5662"/>
                    <a:pt x="6181" y="5524"/>
                    <a:pt x="6269" y="5299"/>
                  </a:cubicBezTo>
                  <a:cubicBezTo>
                    <a:pt x="6891" y="3687"/>
                    <a:pt x="7941" y="2603"/>
                    <a:pt x="9098" y="2331"/>
                  </a:cubicBezTo>
                  <a:lnTo>
                    <a:pt x="9098" y="5097"/>
                  </a:lnTo>
                  <a:cubicBezTo>
                    <a:pt x="9098" y="5408"/>
                    <a:pt x="9351" y="5662"/>
                    <a:pt x="9662" y="5662"/>
                  </a:cubicBezTo>
                  <a:cubicBezTo>
                    <a:pt x="9976" y="5662"/>
                    <a:pt x="10230" y="5408"/>
                    <a:pt x="10230" y="5097"/>
                  </a:cubicBezTo>
                  <a:lnTo>
                    <a:pt x="10230" y="2331"/>
                  </a:lnTo>
                  <a:close/>
                  <a:moveTo>
                    <a:pt x="9662" y="0"/>
                  </a:moveTo>
                  <a:cubicBezTo>
                    <a:pt x="9348" y="0"/>
                    <a:pt x="9098" y="254"/>
                    <a:pt x="9098" y="568"/>
                  </a:cubicBezTo>
                  <a:lnTo>
                    <a:pt x="9098" y="1145"/>
                  </a:lnTo>
                  <a:cubicBezTo>
                    <a:pt x="6764" y="1247"/>
                    <a:pt x="4584" y="1981"/>
                    <a:pt x="2899" y="3234"/>
                  </a:cubicBezTo>
                  <a:cubicBezTo>
                    <a:pt x="1030" y="4629"/>
                    <a:pt x="0" y="6495"/>
                    <a:pt x="0" y="8494"/>
                  </a:cubicBezTo>
                  <a:lnTo>
                    <a:pt x="0" y="9059"/>
                  </a:lnTo>
                  <a:cubicBezTo>
                    <a:pt x="0" y="9373"/>
                    <a:pt x="254" y="9626"/>
                    <a:pt x="568" y="9626"/>
                  </a:cubicBezTo>
                  <a:cubicBezTo>
                    <a:pt x="879" y="9626"/>
                    <a:pt x="1133" y="9373"/>
                    <a:pt x="1133" y="9059"/>
                  </a:cubicBezTo>
                  <a:cubicBezTo>
                    <a:pt x="1133" y="8455"/>
                    <a:pt x="1945" y="7926"/>
                    <a:pt x="2869" y="7926"/>
                  </a:cubicBezTo>
                  <a:cubicBezTo>
                    <a:pt x="3793" y="7926"/>
                    <a:pt x="4569" y="8446"/>
                    <a:pt x="4569" y="9059"/>
                  </a:cubicBezTo>
                  <a:cubicBezTo>
                    <a:pt x="4569" y="9373"/>
                    <a:pt x="4819" y="9623"/>
                    <a:pt x="5133" y="9623"/>
                  </a:cubicBezTo>
                  <a:cubicBezTo>
                    <a:pt x="5447" y="9623"/>
                    <a:pt x="5701" y="9373"/>
                    <a:pt x="5701" y="9059"/>
                  </a:cubicBezTo>
                  <a:cubicBezTo>
                    <a:pt x="5701" y="8446"/>
                    <a:pt x="6477" y="7926"/>
                    <a:pt x="7398" y="7926"/>
                  </a:cubicBezTo>
                  <a:cubicBezTo>
                    <a:pt x="8319" y="7926"/>
                    <a:pt x="9098" y="8446"/>
                    <a:pt x="9098" y="9059"/>
                  </a:cubicBezTo>
                  <a:lnTo>
                    <a:pt x="9098" y="9475"/>
                  </a:lnTo>
                  <a:cubicBezTo>
                    <a:pt x="9098" y="9500"/>
                    <a:pt x="9098" y="9527"/>
                    <a:pt x="9101" y="9551"/>
                  </a:cubicBezTo>
                  <a:cubicBezTo>
                    <a:pt x="9098" y="9575"/>
                    <a:pt x="9098" y="9602"/>
                    <a:pt x="9098" y="9626"/>
                  </a:cubicBezTo>
                  <a:lnTo>
                    <a:pt x="9098" y="14799"/>
                  </a:lnTo>
                  <a:cubicBezTo>
                    <a:pt x="9098" y="15424"/>
                    <a:pt x="8591" y="15931"/>
                    <a:pt x="7966" y="15931"/>
                  </a:cubicBezTo>
                  <a:cubicBezTo>
                    <a:pt x="7337" y="15931"/>
                    <a:pt x="6833" y="15424"/>
                    <a:pt x="6833" y="14799"/>
                  </a:cubicBezTo>
                  <a:lnTo>
                    <a:pt x="6833" y="14231"/>
                  </a:lnTo>
                  <a:cubicBezTo>
                    <a:pt x="6833" y="13920"/>
                    <a:pt x="6580" y="13666"/>
                    <a:pt x="6266" y="13666"/>
                  </a:cubicBezTo>
                  <a:cubicBezTo>
                    <a:pt x="5952" y="13666"/>
                    <a:pt x="5701" y="13920"/>
                    <a:pt x="5701" y="14231"/>
                  </a:cubicBezTo>
                  <a:lnTo>
                    <a:pt x="5701" y="14799"/>
                  </a:lnTo>
                  <a:cubicBezTo>
                    <a:pt x="5701" y="16049"/>
                    <a:pt x="6712" y="17063"/>
                    <a:pt x="7966" y="17063"/>
                  </a:cubicBezTo>
                  <a:cubicBezTo>
                    <a:pt x="9216" y="17063"/>
                    <a:pt x="10230" y="16049"/>
                    <a:pt x="10230" y="14799"/>
                  </a:cubicBezTo>
                  <a:lnTo>
                    <a:pt x="10230" y="9626"/>
                  </a:lnTo>
                  <a:cubicBezTo>
                    <a:pt x="10227" y="9599"/>
                    <a:pt x="10227" y="9575"/>
                    <a:pt x="10224" y="9551"/>
                  </a:cubicBezTo>
                  <a:cubicBezTo>
                    <a:pt x="10227" y="9524"/>
                    <a:pt x="10227" y="9500"/>
                    <a:pt x="10230" y="9475"/>
                  </a:cubicBezTo>
                  <a:lnTo>
                    <a:pt x="10230" y="9059"/>
                  </a:lnTo>
                  <a:cubicBezTo>
                    <a:pt x="10230" y="8446"/>
                    <a:pt x="11006" y="7926"/>
                    <a:pt x="11927" y="7926"/>
                  </a:cubicBezTo>
                  <a:cubicBezTo>
                    <a:pt x="12848" y="7926"/>
                    <a:pt x="13627" y="8446"/>
                    <a:pt x="13627" y="9059"/>
                  </a:cubicBezTo>
                  <a:cubicBezTo>
                    <a:pt x="13627" y="9373"/>
                    <a:pt x="13878" y="9623"/>
                    <a:pt x="14192" y="9623"/>
                  </a:cubicBezTo>
                  <a:cubicBezTo>
                    <a:pt x="14506" y="9623"/>
                    <a:pt x="14759" y="9373"/>
                    <a:pt x="14759" y="9059"/>
                  </a:cubicBezTo>
                  <a:cubicBezTo>
                    <a:pt x="14759" y="8446"/>
                    <a:pt x="15535" y="7926"/>
                    <a:pt x="16456" y="7926"/>
                  </a:cubicBezTo>
                  <a:cubicBezTo>
                    <a:pt x="17377" y="7926"/>
                    <a:pt x="18192" y="8455"/>
                    <a:pt x="18192" y="9059"/>
                  </a:cubicBezTo>
                  <a:cubicBezTo>
                    <a:pt x="18192" y="9373"/>
                    <a:pt x="18446" y="9623"/>
                    <a:pt x="18760" y="9623"/>
                  </a:cubicBezTo>
                  <a:cubicBezTo>
                    <a:pt x="19071" y="9623"/>
                    <a:pt x="19325" y="9373"/>
                    <a:pt x="19325" y="9059"/>
                  </a:cubicBezTo>
                  <a:lnTo>
                    <a:pt x="19325" y="8494"/>
                  </a:lnTo>
                  <a:cubicBezTo>
                    <a:pt x="19325" y="6495"/>
                    <a:pt x="18295" y="4629"/>
                    <a:pt x="16426" y="3234"/>
                  </a:cubicBezTo>
                  <a:cubicBezTo>
                    <a:pt x="14744" y="1981"/>
                    <a:pt x="12561" y="1247"/>
                    <a:pt x="10230" y="1145"/>
                  </a:cubicBezTo>
                  <a:lnTo>
                    <a:pt x="10230" y="568"/>
                  </a:lnTo>
                  <a:cubicBezTo>
                    <a:pt x="10230" y="254"/>
                    <a:pt x="9976" y="0"/>
                    <a:pt x="9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82" name="Google Shape;4219;p48">
              <a:extLst>
                <a:ext uri="{FF2B5EF4-FFF2-40B4-BE49-F238E27FC236}">
                  <a16:creationId xmlns:a16="http://schemas.microsoft.com/office/drawing/2014/main" id="{FF31A02B-D993-5DF5-BEE0-ACAD8C1D3348}"/>
                </a:ext>
              </a:extLst>
            </p:cNvPr>
            <p:cNvSpPr/>
            <p:nvPr/>
          </p:nvSpPr>
          <p:spPr>
            <a:xfrm>
              <a:off x="6413650" y="2615925"/>
              <a:ext cx="28325" cy="56650"/>
            </a:xfrm>
            <a:custGeom>
              <a:avLst/>
              <a:gdLst/>
              <a:ahLst/>
              <a:cxnLst/>
              <a:rect l="l" t="t" r="r" b="b"/>
              <a:pathLst>
                <a:path w="1133" h="2266" extrusionOk="0">
                  <a:moveTo>
                    <a:pt x="565" y="1"/>
                  </a:moveTo>
                  <a:cubicBezTo>
                    <a:pt x="251" y="1"/>
                    <a:pt x="0" y="254"/>
                    <a:pt x="0" y="568"/>
                  </a:cubicBezTo>
                  <a:lnTo>
                    <a:pt x="0" y="1701"/>
                  </a:lnTo>
                  <a:cubicBezTo>
                    <a:pt x="0" y="2012"/>
                    <a:pt x="251" y="2265"/>
                    <a:pt x="565" y="2265"/>
                  </a:cubicBezTo>
                  <a:cubicBezTo>
                    <a:pt x="879" y="2265"/>
                    <a:pt x="1133" y="2012"/>
                    <a:pt x="1133" y="1701"/>
                  </a:cubicBezTo>
                  <a:lnTo>
                    <a:pt x="1133" y="568"/>
                  </a:ln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83" name="Google Shape;4220;p48">
              <a:extLst>
                <a:ext uri="{FF2B5EF4-FFF2-40B4-BE49-F238E27FC236}">
                  <a16:creationId xmlns:a16="http://schemas.microsoft.com/office/drawing/2014/main" id="{12D52C31-E0EB-00A2-9D58-4FDFAAD6285B}"/>
                </a:ext>
              </a:extLst>
            </p:cNvPr>
            <p:cNvSpPr/>
            <p:nvPr/>
          </p:nvSpPr>
          <p:spPr>
            <a:xfrm>
              <a:off x="6526875" y="2615925"/>
              <a:ext cx="28325" cy="56650"/>
            </a:xfrm>
            <a:custGeom>
              <a:avLst/>
              <a:gdLst/>
              <a:ahLst/>
              <a:cxnLst/>
              <a:rect l="l" t="t" r="r" b="b"/>
              <a:pathLst>
                <a:path w="1133" h="2266" extrusionOk="0">
                  <a:moveTo>
                    <a:pt x="565" y="1"/>
                  </a:moveTo>
                  <a:cubicBezTo>
                    <a:pt x="251" y="1"/>
                    <a:pt x="0" y="254"/>
                    <a:pt x="0" y="568"/>
                  </a:cubicBezTo>
                  <a:lnTo>
                    <a:pt x="0" y="1701"/>
                  </a:lnTo>
                  <a:cubicBezTo>
                    <a:pt x="0" y="2012"/>
                    <a:pt x="251" y="2265"/>
                    <a:pt x="565" y="2265"/>
                  </a:cubicBezTo>
                  <a:cubicBezTo>
                    <a:pt x="879" y="2265"/>
                    <a:pt x="1133" y="2012"/>
                    <a:pt x="1133" y="1701"/>
                  </a:cubicBezTo>
                  <a:lnTo>
                    <a:pt x="1133" y="568"/>
                  </a:ln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84" name="Google Shape;4221;p48">
              <a:extLst>
                <a:ext uri="{FF2B5EF4-FFF2-40B4-BE49-F238E27FC236}">
                  <a16:creationId xmlns:a16="http://schemas.microsoft.com/office/drawing/2014/main" id="{E986D5BD-7A71-D484-B24E-9EE41DF565A1}"/>
                </a:ext>
              </a:extLst>
            </p:cNvPr>
            <p:cNvSpPr/>
            <p:nvPr/>
          </p:nvSpPr>
          <p:spPr>
            <a:xfrm>
              <a:off x="6611800" y="2644250"/>
              <a:ext cx="28325" cy="56625"/>
            </a:xfrm>
            <a:custGeom>
              <a:avLst/>
              <a:gdLst/>
              <a:ahLst/>
              <a:cxnLst/>
              <a:rect l="l" t="t" r="r" b="b"/>
              <a:pathLst>
                <a:path w="1133" h="2265" extrusionOk="0">
                  <a:moveTo>
                    <a:pt x="565" y="0"/>
                  </a:moveTo>
                  <a:cubicBezTo>
                    <a:pt x="251" y="0"/>
                    <a:pt x="0" y="254"/>
                    <a:pt x="0" y="568"/>
                  </a:cubicBezTo>
                  <a:lnTo>
                    <a:pt x="0" y="1700"/>
                  </a:lnTo>
                  <a:cubicBezTo>
                    <a:pt x="0" y="2011"/>
                    <a:pt x="251" y="2265"/>
                    <a:pt x="565" y="2265"/>
                  </a:cubicBezTo>
                  <a:cubicBezTo>
                    <a:pt x="879" y="2265"/>
                    <a:pt x="1133" y="2011"/>
                    <a:pt x="1133" y="1700"/>
                  </a:cubicBezTo>
                  <a:lnTo>
                    <a:pt x="1133" y="568"/>
                  </a:lnTo>
                  <a:cubicBezTo>
                    <a:pt x="1133" y="254"/>
                    <a:pt x="879" y="0"/>
                    <a:pt x="5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85" name="Google Shape;4222;p48">
              <a:extLst>
                <a:ext uri="{FF2B5EF4-FFF2-40B4-BE49-F238E27FC236}">
                  <a16:creationId xmlns:a16="http://schemas.microsoft.com/office/drawing/2014/main" id="{AA385481-8811-741F-A3F7-FB7DEBE881C4}"/>
                </a:ext>
              </a:extLst>
            </p:cNvPr>
            <p:cNvSpPr/>
            <p:nvPr/>
          </p:nvSpPr>
          <p:spPr>
            <a:xfrm>
              <a:off x="6328725" y="2644250"/>
              <a:ext cx="28325" cy="56625"/>
            </a:xfrm>
            <a:custGeom>
              <a:avLst/>
              <a:gdLst/>
              <a:ahLst/>
              <a:cxnLst/>
              <a:rect l="l" t="t" r="r" b="b"/>
              <a:pathLst>
                <a:path w="1133" h="2265" extrusionOk="0">
                  <a:moveTo>
                    <a:pt x="565" y="0"/>
                  </a:moveTo>
                  <a:cubicBezTo>
                    <a:pt x="251" y="0"/>
                    <a:pt x="0" y="254"/>
                    <a:pt x="0" y="568"/>
                  </a:cubicBezTo>
                  <a:lnTo>
                    <a:pt x="0" y="1700"/>
                  </a:lnTo>
                  <a:cubicBezTo>
                    <a:pt x="0" y="2011"/>
                    <a:pt x="251" y="2265"/>
                    <a:pt x="565" y="2265"/>
                  </a:cubicBezTo>
                  <a:cubicBezTo>
                    <a:pt x="879" y="2265"/>
                    <a:pt x="1133" y="2011"/>
                    <a:pt x="1133" y="1700"/>
                  </a:cubicBezTo>
                  <a:lnTo>
                    <a:pt x="1133" y="568"/>
                  </a:lnTo>
                  <a:cubicBezTo>
                    <a:pt x="1133" y="254"/>
                    <a:pt x="879" y="0"/>
                    <a:pt x="5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5086" name="Google Shape;4223;p48">
            <a:extLst>
              <a:ext uri="{FF2B5EF4-FFF2-40B4-BE49-F238E27FC236}">
                <a16:creationId xmlns:a16="http://schemas.microsoft.com/office/drawing/2014/main" id="{4B9D543D-A7AA-7010-FC1E-CC3AB26F5AFA}"/>
              </a:ext>
            </a:extLst>
          </p:cNvPr>
          <p:cNvSpPr/>
          <p:nvPr/>
        </p:nvSpPr>
        <p:spPr>
          <a:xfrm>
            <a:off x="5643105" y="4949229"/>
            <a:ext cx="433535" cy="402458"/>
          </a:xfrm>
          <a:custGeom>
            <a:avLst/>
            <a:gdLst/>
            <a:ahLst/>
            <a:cxnLst/>
            <a:rect l="l" t="t" r="r" b="b"/>
            <a:pathLst>
              <a:path w="19655" h="18246" extrusionOk="0">
                <a:moveTo>
                  <a:pt x="9829" y="1835"/>
                </a:moveTo>
                <a:lnTo>
                  <a:pt x="12133" y="6452"/>
                </a:lnTo>
                <a:cubicBezTo>
                  <a:pt x="12218" y="6618"/>
                  <a:pt x="12375" y="6733"/>
                  <a:pt x="12559" y="6760"/>
                </a:cubicBezTo>
                <a:lnTo>
                  <a:pt x="17698" y="7500"/>
                </a:lnTo>
                <a:lnTo>
                  <a:pt x="13984" y="11078"/>
                </a:lnTo>
                <a:cubicBezTo>
                  <a:pt x="13848" y="11211"/>
                  <a:pt x="13788" y="11398"/>
                  <a:pt x="13821" y="11582"/>
                </a:cubicBezTo>
                <a:lnTo>
                  <a:pt x="14700" y="16646"/>
                </a:lnTo>
                <a:lnTo>
                  <a:pt x="10092" y="14251"/>
                </a:lnTo>
                <a:cubicBezTo>
                  <a:pt x="10009" y="14209"/>
                  <a:pt x="9919" y="14188"/>
                  <a:pt x="9830" y="14188"/>
                </a:cubicBezTo>
                <a:cubicBezTo>
                  <a:pt x="9740" y="14188"/>
                  <a:pt x="9651" y="14209"/>
                  <a:pt x="9570" y="14251"/>
                </a:cubicBezTo>
                <a:lnTo>
                  <a:pt x="4962" y="16646"/>
                </a:lnTo>
                <a:lnTo>
                  <a:pt x="5838" y="11582"/>
                </a:lnTo>
                <a:cubicBezTo>
                  <a:pt x="5871" y="11398"/>
                  <a:pt x="5810" y="11208"/>
                  <a:pt x="5674" y="11078"/>
                </a:cubicBezTo>
                <a:lnTo>
                  <a:pt x="1961" y="7500"/>
                </a:lnTo>
                <a:lnTo>
                  <a:pt x="7100" y="6760"/>
                </a:lnTo>
                <a:cubicBezTo>
                  <a:pt x="7284" y="6733"/>
                  <a:pt x="7441" y="6618"/>
                  <a:pt x="7525" y="6452"/>
                </a:cubicBezTo>
                <a:lnTo>
                  <a:pt x="9829" y="1835"/>
                </a:lnTo>
                <a:close/>
                <a:moveTo>
                  <a:pt x="9828" y="1"/>
                </a:moveTo>
                <a:cubicBezTo>
                  <a:pt x="9627" y="1"/>
                  <a:pt x="9426" y="105"/>
                  <a:pt x="9322" y="313"/>
                </a:cubicBezTo>
                <a:lnTo>
                  <a:pt x="6641" y="5682"/>
                </a:lnTo>
                <a:lnTo>
                  <a:pt x="653" y="6543"/>
                </a:lnTo>
                <a:cubicBezTo>
                  <a:pt x="188" y="6609"/>
                  <a:pt x="1" y="7183"/>
                  <a:pt x="339" y="7509"/>
                </a:cubicBezTo>
                <a:lnTo>
                  <a:pt x="4672" y="11685"/>
                </a:lnTo>
                <a:lnTo>
                  <a:pt x="3648" y="17579"/>
                </a:lnTo>
                <a:cubicBezTo>
                  <a:pt x="3584" y="17947"/>
                  <a:pt x="3875" y="18245"/>
                  <a:pt x="4207" y="18245"/>
                </a:cubicBezTo>
                <a:cubicBezTo>
                  <a:pt x="4293" y="18245"/>
                  <a:pt x="4383" y="18225"/>
                  <a:pt x="4470" y="18180"/>
                </a:cubicBezTo>
                <a:lnTo>
                  <a:pt x="9829" y="15393"/>
                </a:lnTo>
                <a:lnTo>
                  <a:pt x="15189" y="18180"/>
                </a:lnTo>
                <a:cubicBezTo>
                  <a:pt x="15275" y="18225"/>
                  <a:pt x="15365" y="18245"/>
                  <a:pt x="15452" y="18245"/>
                </a:cubicBezTo>
                <a:cubicBezTo>
                  <a:pt x="15782" y="18245"/>
                  <a:pt x="16072" y="17948"/>
                  <a:pt x="16007" y="17582"/>
                </a:cubicBezTo>
                <a:lnTo>
                  <a:pt x="14986" y="11685"/>
                </a:lnTo>
                <a:lnTo>
                  <a:pt x="19316" y="7512"/>
                </a:lnTo>
                <a:cubicBezTo>
                  <a:pt x="19655" y="7183"/>
                  <a:pt x="19470" y="6609"/>
                  <a:pt x="19005" y="6543"/>
                </a:cubicBezTo>
                <a:lnTo>
                  <a:pt x="13015" y="5682"/>
                </a:lnTo>
                <a:lnTo>
                  <a:pt x="10333" y="313"/>
                </a:lnTo>
                <a:cubicBezTo>
                  <a:pt x="10229" y="105"/>
                  <a:pt x="10029" y="1"/>
                  <a:pt x="9828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5087" name="Google Shape;4224;p48">
            <a:extLst>
              <a:ext uri="{FF2B5EF4-FFF2-40B4-BE49-F238E27FC236}">
                <a16:creationId xmlns:a16="http://schemas.microsoft.com/office/drawing/2014/main" id="{EC26F98F-9141-1115-70E9-A592D3F54DD7}"/>
              </a:ext>
            </a:extLst>
          </p:cNvPr>
          <p:cNvGrpSpPr/>
          <p:nvPr/>
        </p:nvGrpSpPr>
        <p:grpSpPr>
          <a:xfrm>
            <a:off x="6188250" y="4937467"/>
            <a:ext cx="428661" cy="426279"/>
            <a:chOff x="1487200" y="3210375"/>
            <a:chExt cx="485850" cy="483150"/>
          </a:xfrm>
          <a:solidFill>
            <a:srgbClr val="054B99"/>
          </a:solidFill>
        </p:grpSpPr>
        <p:sp>
          <p:nvSpPr>
            <p:cNvPr id="5088" name="Google Shape;4225;p48">
              <a:extLst>
                <a:ext uri="{FF2B5EF4-FFF2-40B4-BE49-F238E27FC236}">
                  <a16:creationId xmlns:a16="http://schemas.microsoft.com/office/drawing/2014/main" id="{E55EA222-2B24-7BE3-4449-11B1753847EC}"/>
                </a:ext>
              </a:extLst>
            </p:cNvPr>
            <p:cNvSpPr/>
            <p:nvPr/>
          </p:nvSpPr>
          <p:spPr>
            <a:xfrm>
              <a:off x="1712075" y="3294975"/>
              <a:ext cx="146750" cy="141525"/>
            </a:xfrm>
            <a:custGeom>
              <a:avLst/>
              <a:gdLst/>
              <a:ahLst/>
              <a:cxnLst/>
              <a:rect l="l" t="t" r="r" b="b"/>
              <a:pathLst>
                <a:path w="5870" h="5661" extrusionOk="0">
                  <a:moveTo>
                    <a:pt x="2935" y="1832"/>
                  </a:moveTo>
                  <a:lnTo>
                    <a:pt x="3183" y="2327"/>
                  </a:lnTo>
                  <a:cubicBezTo>
                    <a:pt x="3237" y="2438"/>
                    <a:pt x="3327" y="2526"/>
                    <a:pt x="3436" y="2580"/>
                  </a:cubicBezTo>
                  <a:lnTo>
                    <a:pt x="3931" y="2831"/>
                  </a:lnTo>
                  <a:lnTo>
                    <a:pt x="3436" y="3079"/>
                  </a:lnTo>
                  <a:cubicBezTo>
                    <a:pt x="3327" y="3133"/>
                    <a:pt x="3237" y="3220"/>
                    <a:pt x="3183" y="3332"/>
                  </a:cubicBezTo>
                  <a:lnTo>
                    <a:pt x="2935" y="3827"/>
                  </a:lnTo>
                  <a:lnTo>
                    <a:pt x="2684" y="3332"/>
                  </a:lnTo>
                  <a:cubicBezTo>
                    <a:pt x="2630" y="3220"/>
                    <a:pt x="2542" y="3133"/>
                    <a:pt x="2431" y="3079"/>
                  </a:cubicBezTo>
                  <a:lnTo>
                    <a:pt x="1936" y="2831"/>
                  </a:lnTo>
                  <a:lnTo>
                    <a:pt x="2431" y="2580"/>
                  </a:lnTo>
                  <a:cubicBezTo>
                    <a:pt x="2542" y="2526"/>
                    <a:pt x="2630" y="2438"/>
                    <a:pt x="2684" y="2327"/>
                  </a:cubicBezTo>
                  <a:lnTo>
                    <a:pt x="2935" y="1832"/>
                  </a:lnTo>
                  <a:close/>
                  <a:moveTo>
                    <a:pt x="2933" y="0"/>
                  </a:moveTo>
                  <a:cubicBezTo>
                    <a:pt x="2733" y="0"/>
                    <a:pt x="2532" y="104"/>
                    <a:pt x="2428" y="313"/>
                  </a:cubicBezTo>
                  <a:lnTo>
                    <a:pt x="1757" y="1653"/>
                  </a:lnTo>
                  <a:lnTo>
                    <a:pt x="417" y="2324"/>
                  </a:lnTo>
                  <a:cubicBezTo>
                    <a:pt x="0" y="2532"/>
                    <a:pt x="0" y="3127"/>
                    <a:pt x="417" y="3335"/>
                  </a:cubicBezTo>
                  <a:lnTo>
                    <a:pt x="1757" y="4006"/>
                  </a:lnTo>
                  <a:lnTo>
                    <a:pt x="2428" y="5346"/>
                  </a:lnTo>
                  <a:cubicBezTo>
                    <a:pt x="2532" y="5556"/>
                    <a:pt x="2733" y="5661"/>
                    <a:pt x="2933" y="5661"/>
                  </a:cubicBezTo>
                  <a:cubicBezTo>
                    <a:pt x="3134" y="5661"/>
                    <a:pt x="3335" y="5556"/>
                    <a:pt x="3439" y="5346"/>
                  </a:cubicBezTo>
                  <a:lnTo>
                    <a:pt x="4110" y="4006"/>
                  </a:lnTo>
                  <a:lnTo>
                    <a:pt x="5453" y="3335"/>
                  </a:lnTo>
                  <a:cubicBezTo>
                    <a:pt x="5870" y="3127"/>
                    <a:pt x="5870" y="2532"/>
                    <a:pt x="5453" y="2324"/>
                  </a:cubicBezTo>
                  <a:lnTo>
                    <a:pt x="4110" y="1653"/>
                  </a:lnTo>
                  <a:lnTo>
                    <a:pt x="3439" y="313"/>
                  </a:lnTo>
                  <a:cubicBezTo>
                    <a:pt x="3335" y="104"/>
                    <a:pt x="3134" y="0"/>
                    <a:pt x="29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89" name="Google Shape;4226;p48">
              <a:extLst>
                <a:ext uri="{FF2B5EF4-FFF2-40B4-BE49-F238E27FC236}">
                  <a16:creationId xmlns:a16="http://schemas.microsoft.com/office/drawing/2014/main" id="{91A4339E-8E3F-64BC-95C0-47DF24ED1251}"/>
                </a:ext>
              </a:extLst>
            </p:cNvPr>
            <p:cNvSpPr/>
            <p:nvPr/>
          </p:nvSpPr>
          <p:spPr>
            <a:xfrm>
              <a:off x="1825300" y="3408200"/>
              <a:ext cx="147750" cy="141550"/>
            </a:xfrm>
            <a:custGeom>
              <a:avLst/>
              <a:gdLst/>
              <a:ahLst/>
              <a:cxnLst/>
              <a:rect l="l" t="t" r="r" b="b"/>
              <a:pathLst>
                <a:path w="5910" h="5662" extrusionOk="0">
                  <a:moveTo>
                    <a:pt x="2935" y="1832"/>
                  </a:moveTo>
                  <a:lnTo>
                    <a:pt x="3183" y="2327"/>
                  </a:lnTo>
                  <a:cubicBezTo>
                    <a:pt x="3237" y="2439"/>
                    <a:pt x="3328" y="2529"/>
                    <a:pt x="3442" y="2584"/>
                  </a:cubicBezTo>
                  <a:lnTo>
                    <a:pt x="3944" y="2831"/>
                  </a:lnTo>
                  <a:lnTo>
                    <a:pt x="3442" y="3076"/>
                  </a:lnTo>
                  <a:cubicBezTo>
                    <a:pt x="3328" y="3130"/>
                    <a:pt x="3237" y="3221"/>
                    <a:pt x="3183" y="3332"/>
                  </a:cubicBezTo>
                  <a:lnTo>
                    <a:pt x="2935" y="3828"/>
                  </a:lnTo>
                  <a:lnTo>
                    <a:pt x="2685" y="3332"/>
                  </a:lnTo>
                  <a:cubicBezTo>
                    <a:pt x="2630" y="3221"/>
                    <a:pt x="2543" y="3133"/>
                    <a:pt x="2434" y="3079"/>
                  </a:cubicBezTo>
                  <a:lnTo>
                    <a:pt x="1936" y="2831"/>
                  </a:lnTo>
                  <a:lnTo>
                    <a:pt x="2434" y="2581"/>
                  </a:lnTo>
                  <a:cubicBezTo>
                    <a:pt x="2543" y="2526"/>
                    <a:pt x="2630" y="2439"/>
                    <a:pt x="2685" y="2327"/>
                  </a:cubicBezTo>
                  <a:lnTo>
                    <a:pt x="2935" y="1832"/>
                  </a:lnTo>
                  <a:close/>
                  <a:moveTo>
                    <a:pt x="2934" y="0"/>
                  </a:moveTo>
                  <a:cubicBezTo>
                    <a:pt x="2733" y="0"/>
                    <a:pt x="2532" y="105"/>
                    <a:pt x="2428" y="313"/>
                  </a:cubicBezTo>
                  <a:lnTo>
                    <a:pt x="1758" y="1654"/>
                  </a:lnTo>
                  <a:lnTo>
                    <a:pt x="417" y="2324"/>
                  </a:lnTo>
                  <a:cubicBezTo>
                    <a:pt x="0" y="2532"/>
                    <a:pt x="0" y="3127"/>
                    <a:pt x="417" y="3335"/>
                  </a:cubicBezTo>
                  <a:lnTo>
                    <a:pt x="1758" y="4006"/>
                  </a:lnTo>
                  <a:lnTo>
                    <a:pt x="2428" y="5346"/>
                  </a:lnTo>
                  <a:cubicBezTo>
                    <a:pt x="2532" y="5556"/>
                    <a:pt x="2733" y="5661"/>
                    <a:pt x="2934" y="5661"/>
                  </a:cubicBezTo>
                  <a:cubicBezTo>
                    <a:pt x="3134" y="5661"/>
                    <a:pt x="3335" y="5556"/>
                    <a:pt x="3439" y="5346"/>
                  </a:cubicBezTo>
                  <a:lnTo>
                    <a:pt x="4110" y="4009"/>
                  </a:lnTo>
                  <a:lnTo>
                    <a:pt x="5484" y="3338"/>
                  </a:lnTo>
                  <a:cubicBezTo>
                    <a:pt x="5909" y="3133"/>
                    <a:pt x="5909" y="2526"/>
                    <a:pt x="5484" y="2321"/>
                  </a:cubicBezTo>
                  <a:lnTo>
                    <a:pt x="4110" y="1651"/>
                  </a:lnTo>
                  <a:lnTo>
                    <a:pt x="3439" y="313"/>
                  </a:lnTo>
                  <a:cubicBezTo>
                    <a:pt x="3335" y="105"/>
                    <a:pt x="3134" y="0"/>
                    <a:pt x="29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90" name="Google Shape;4227;p48">
              <a:extLst>
                <a:ext uri="{FF2B5EF4-FFF2-40B4-BE49-F238E27FC236}">
                  <a16:creationId xmlns:a16="http://schemas.microsoft.com/office/drawing/2014/main" id="{1892E9CD-F0C8-DF94-87E9-1CD14D0F3DD3}"/>
                </a:ext>
              </a:extLst>
            </p:cNvPr>
            <p:cNvSpPr/>
            <p:nvPr/>
          </p:nvSpPr>
          <p:spPr>
            <a:xfrm>
              <a:off x="1487200" y="3210375"/>
              <a:ext cx="410350" cy="483150"/>
            </a:xfrm>
            <a:custGeom>
              <a:avLst/>
              <a:gdLst/>
              <a:ahLst/>
              <a:cxnLst/>
              <a:rect l="l" t="t" r="r" b="b"/>
              <a:pathLst>
                <a:path w="16414" h="19326" extrusionOk="0">
                  <a:moveTo>
                    <a:pt x="9662" y="1133"/>
                  </a:moveTo>
                  <a:cubicBezTo>
                    <a:pt x="9744" y="1133"/>
                    <a:pt x="9825" y="1133"/>
                    <a:pt x="9910" y="1136"/>
                  </a:cubicBezTo>
                  <a:cubicBezTo>
                    <a:pt x="7953" y="2866"/>
                    <a:pt x="6830" y="5351"/>
                    <a:pt x="6833" y="7966"/>
                  </a:cubicBezTo>
                  <a:cubicBezTo>
                    <a:pt x="6833" y="12311"/>
                    <a:pt x="9907" y="16049"/>
                    <a:pt x="14170" y="16889"/>
                  </a:cubicBezTo>
                  <a:cubicBezTo>
                    <a:pt x="12821" y="17740"/>
                    <a:pt x="11260" y="18193"/>
                    <a:pt x="9662" y="18193"/>
                  </a:cubicBezTo>
                  <a:cubicBezTo>
                    <a:pt x="4958" y="18193"/>
                    <a:pt x="1132" y="14368"/>
                    <a:pt x="1132" y="9663"/>
                  </a:cubicBezTo>
                  <a:cubicBezTo>
                    <a:pt x="1132" y="4959"/>
                    <a:pt x="4958" y="1133"/>
                    <a:pt x="9662" y="1133"/>
                  </a:cubicBezTo>
                  <a:close/>
                  <a:moveTo>
                    <a:pt x="9662" y="1"/>
                  </a:moveTo>
                  <a:cubicBezTo>
                    <a:pt x="7093" y="1"/>
                    <a:pt x="4668" y="1009"/>
                    <a:pt x="2838" y="2839"/>
                  </a:cubicBezTo>
                  <a:cubicBezTo>
                    <a:pt x="1009" y="4669"/>
                    <a:pt x="0" y="7094"/>
                    <a:pt x="0" y="9663"/>
                  </a:cubicBezTo>
                  <a:cubicBezTo>
                    <a:pt x="0" y="12233"/>
                    <a:pt x="1009" y="14657"/>
                    <a:pt x="2838" y="16487"/>
                  </a:cubicBezTo>
                  <a:cubicBezTo>
                    <a:pt x="4668" y="18317"/>
                    <a:pt x="7090" y="19325"/>
                    <a:pt x="9662" y="19325"/>
                  </a:cubicBezTo>
                  <a:cubicBezTo>
                    <a:pt x="12008" y="19322"/>
                    <a:pt x="14273" y="18462"/>
                    <a:pt x="16027" y="16907"/>
                  </a:cubicBezTo>
                  <a:cubicBezTo>
                    <a:pt x="16414" y="16566"/>
                    <a:pt x="16181" y="15932"/>
                    <a:pt x="15668" y="15916"/>
                  </a:cubicBezTo>
                  <a:cubicBezTo>
                    <a:pt x="11420" y="15799"/>
                    <a:pt x="7965" y="12233"/>
                    <a:pt x="7965" y="7966"/>
                  </a:cubicBezTo>
                  <a:cubicBezTo>
                    <a:pt x="7965" y="5243"/>
                    <a:pt x="9391" y="2658"/>
                    <a:pt x="11688" y="1215"/>
                  </a:cubicBezTo>
                  <a:cubicBezTo>
                    <a:pt x="12123" y="943"/>
                    <a:pt x="11999" y="276"/>
                    <a:pt x="11495" y="179"/>
                  </a:cubicBezTo>
                  <a:cubicBezTo>
                    <a:pt x="10891" y="61"/>
                    <a:pt x="10278" y="4"/>
                    <a:pt x="9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5091" name="Google Shape;4228;p48">
            <a:extLst>
              <a:ext uri="{FF2B5EF4-FFF2-40B4-BE49-F238E27FC236}">
                <a16:creationId xmlns:a16="http://schemas.microsoft.com/office/drawing/2014/main" id="{B667A1DB-56E3-6E90-5F1C-8AAA75A2D7D5}"/>
              </a:ext>
            </a:extLst>
          </p:cNvPr>
          <p:cNvSpPr/>
          <p:nvPr/>
        </p:nvSpPr>
        <p:spPr>
          <a:xfrm>
            <a:off x="6698933" y="4978817"/>
            <a:ext cx="426257" cy="343277"/>
          </a:xfrm>
          <a:custGeom>
            <a:avLst/>
            <a:gdLst/>
            <a:ahLst/>
            <a:cxnLst/>
            <a:rect l="l" t="t" r="r" b="b"/>
            <a:pathLst>
              <a:path w="19325" h="15563" extrusionOk="0">
                <a:moveTo>
                  <a:pt x="13582" y="1135"/>
                </a:moveTo>
                <a:cubicBezTo>
                  <a:pt x="14814" y="1135"/>
                  <a:pt x="15946" y="1812"/>
                  <a:pt x="16532" y="2896"/>
                </a:cubicBezTo>
                <a:cubicBezTo>
                  <a:pt x="17118" y="3983"/>
                  <a:pt x="17060" y="5302"/>
                  <a:pt x="16381" y="6332"/>
                </a:cubicBezTo>
                <a:cubicBezTo>
                  <a:pt x="15881" y="6149"/>
                  <a:pt x="15358" y="6058"/>
                  <a:pt x="14835" y="6058"/>
                </a:cubicBezTo>
                <a:cubicBezTo>
                  <a:pt x="14169" y="6058"/>
                  <a:pt x="13503" y="6206"/>
                  <a:pt x="12890" y="6501"/>
                </a:cubicBezTo>
                <a:cubicBezTo>
                  <a:pt x="12326" y="5429"/>
                  <a:pt x="11381" y="4611"/>
                  <a:pt x="10239" y="4203"/>
                </a:cubicBezTo>
                <a:cubicBezTo>
                  <a:pt x="10390" y="2470"/>
                  <a:pt x="11843" y="1138"/>
                  <a:pt x="13582" y="1135"/>
                </a:cubicBezTo>
                <a:close/>
                <a:moveTo>
                  <a:pt x="8612" y="5055"/>
                </a:moveTo>
                <a:cubicBezTo>
                  <a:pt x="8920" y="5055"/>
                  <a:pt x="9222" y="5094"/>
                  <a:pt x="9518" y="5172"/>
                </a:cubicBezTo>
                <a:cubicBezTo>
                  <a:pt x="10710" y="5489"/>
                  <a:pt x="11673" y="6413"/>
                  <a:pt x="12093" y="7639"/>
                </a:cubicBezTo>
                <a:cubicBezTo>
                  <a:pt x="12176" y="7879"/>
                  <a:pt x="12400" y="8020"/>
                  <a:pt x="12631" y="8020"/>
                </a:cubicBezTo>
                <a:cubicBezTo>
                  <a:pt x="12744" y="8020"/>
                  <a:pt x="12859" y="7986"/>
                  <a:pt x="12960" y="7914"/>
                </a:cubicBezTo>
                <a:cubicBezTo>
                  <a:pt x="13506" y="7519"/>
                  <a:pt x="14164" y="7304"/>
                  <a:pt x="14838" y="7304"/>
                </a:cubicBezTo>
                <a:cubicBezTo>
                  <a:pt x="14844" y="7304"/>
                  <a:pt x="14850" y="7304"/>
                  <a:pt x="14856" y="7304"/>
                </a:cubicBezTo>
                <a:cubicBezTo>
                  <a:pt x="15360" y="7304"/>
                  <a:pt x="15858" y="7428"/>
                  <a:pt x="16308" y="7663"/>
                </a:cubicBezTo>
                <a:cubicBezTo>
                  <a:pt x="17471" y="8267"/>
                  <a:pt x="18192" y="9493"/>
                  <a:pt x="18192" y="10864"/>
                </a:cubicBezTo>
                <a:cubicBezTo>
                  <a:pt x="18192" y="12830"/>
                  <a:pt x="16689" y="14427"/>
                  <a:pt x="14838" y="14427"/>
                </a:cubicBezTo>
                <a:lnTo>
                  <a:pt x="3904" y="14427"/>
                </a:lnTo>
                <a:cubicBezTo>
                  <a:pt x="2377" y="14427"/>
                  <a:pt x="1133" y="13104"/>
                  <a:pt x="1133" y="11480"/>
                </a:cubicBezTo>
                <a:cubicBezTo>
                  <a:pt x="1133" y="9853"/>
                  <a:pt x="2377" y="8530"/>
                  <a:pt x="3904" y="8530"/>
                </a:cubicBezTo>
                <a:cubicBezTo>
                  <a:pt x="4052" y="8533"/>
                  <a:pt x="4200" y="8545"/>
                  <a:pt x="4345" y="8569"/>
                </a:cubicBezTo>
                <a:cubicBezTo>
                  <a:pt x="4377" y="8575"/>
                  <a:pt x="4409" y="8577"/>
                  <a:pt x="4441" y="8577"/>
                </a:cubicBezTo>
                <a:cubicBezTo>
                  <a:pt x="4704" y="8577"/>
                  <a:pt x="4941" y="8393"/>
                  <a:pt x="4994" y="8128"/>
                </a:cubicBezTo>
                <a:cubicBezTo>
                  <a:pt x="5369" y="6347"/>
                  <a:pt x="6891" y="5055"/>
                  <a:pt x="8612" y="5055"/>
                </a:cubicBezTo>
                <a:close/>
                <a:moveTo>
                  <a:pt x="13579" y="1"/>
                </a:moveTo>
                <a:cubicBezTo>
                  <a:pt x="11392" y="1"/>
                  <a:pt x="9410" y="1624"/>
                  <a:pt x="9128" y="3953"/>
                </a:cubicBezTo>
                <a:cubicBezTo>
                  <a:pt x="8954" y="3933"/>
                  <a:pt x="8780" y="3923"/>
                  <a:pt x="8607" y="3923"/>
                </a:cubicBezTo>
                <a:cubicBezTo>
                  <a:pt x="7490" y="3923"/>
                  <a:pt x="6402" y="4324"/>
                  <a:pt x="5550" y="5064"/>
                </a:cubicBezTo>
                <a:cubicBezTo>
                  <a:pt x="4831" y="5686"/>
                  <a:pt x="4300" y="6495"/>
                  <a:pt x="4016" y="7401"/>
                </a:cubicBezTo>
                <a:lnTo>
                  <a:pt x="3901" y="7401"/>
                </a:lnTo>
                <a:cubicBezTo>
                  <a:pt x="1752" y="7401"/>
                  <a:pt x="0" y="9231"/>
                  <a:pt x="0" y="11480"/>
                </a:cubicBezTo>
                <a:cubicBezTo>
                  <a:pt x="0" y="13730"/>
                  <a:pt x="1749" y="15562"/>
                  <a:pt x="3901" y="15562"/>
                </a:cubicBezTo>
                <a:lnTo>
                  <a:pt x="14838" y="15562"/>
                </a:lnTo>
                <a:cubicBezTo>
                  <a:pt x="17311" y="15562"/>
                  <a:pt x="19325" y="13455"/>
                  <a:pt x="19325" y="10867"/>
                </a:cubicBezTo>
                <a:cubicBezTo>
                  <a:pt x="19325" y="9985"/>
                  <a:pt x="19086" y="9122"/>
                  <a:pt x="18633" y="8364"/>
                </a:cubicBezTo>
                <a:cubicBezTo>
                  <a:pt x="18301" y="7808"/>
                  <a:pt x="17854" y="7331"/>
                  <a:pt x="17326" y="6960"/>
                </a:cubicBezTo>
                <a:cubicBezTo>
                  <a:pt x="18917" y="4544"/>
                  <a:pt x="17842" y="1274"/>
                  <a:pt x="15125" y="278"/>
                </a:cubicBezTo>
                <a:cubicBezTo>
                  <a:pt x="14611" y="89"/>
                  <a:pt x="14089" y="1"/>
                  <a:pt x="13579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5092" name="Google Shape;4229;p48">
            <a:extLst>
              <a:ext uri="{FF2B5EF4-FFF2-40B4-BE49-F238E27FC236}">
                <a16:creationId xmlns:a16="http://schemas.microsoft.com/office/drawing/2014/main" id="{A3034ABC-8EB2-E3B9-4503-5B52D6060DFE}"/>
              </a:ext>
            </a:extLst>
          </p:cNvPr>
          <p:cNvSpPr/>
          <p:nvPr/>
        </p:nvSpPr>
        <p:spPr>
          <a:xfrm>
            <a:off x="7217996" y="5022103"/>
            <a:ext cx="426323" cy="256703"/>
          </a:xfrm>
          <a:custGeom>
            <a:avLst/>
            <a:gdLst/>
            <a:ahLst/>
            <a:cxnLst/>
            <a:rect l="l" t="t" r="r" b="b"/>
            <a:pathLst>
              <a:path w="19328" h="11638" extrusionOk="0">
                <a:moveTo>
                  <a:pt x="8612" y="1133"/>
                </a:moveTo>
                <a:cubicBezTo>
                  <a:pt x="8920" y="1133"/>
                  <a:pt x="9222" y="1172"/>
                  <a:pt x="9518" y="1251"/>
                </a:cubicBezTo>
                <a:cubicBezTo>
                  <a:pt x="10710" y="1571"/>
                  <a:pt x="11674" y="2492"/>
                  <a:pt x="12093" y="3718"/>
                </a:cubicBezTo>
                <a:cubicBezTo>
                  <a:pt x="12176" y="3959"/>
                  <a:pt x="12399" y="4099"/>
                  <a:pt x="12630" y="4099"/>
                </a:cubicBezTo>
                <a:cubicBezTo>
                  <a:pt x="12743" y="4099"/>
                  <a:pt x="12858" y="4065"/>
                  <a:pt x="12960" y="3992"/>
                </a:cubicBezTo>
                <a:cubicBezTo>
                  <a:pt x="13506" y="3597"/>
                  <a:pt x="14165" y="3382"/>
                  <a:pt x="14838" y="3382"/>
                </a:cubicBezTo>
                <a:cubicBezTo>
                  <a:pt x="14844" y="3382"/>
                  <a:pt x="14850" y="3382"/>
                  <a:pt x="14856" y="3382"/>
                </a:cubicBezTo>
                <a:cubicBezTo>
                  <a:pt x="15360" y="3382"/>
                  <a:pt x="15858" y="3506"/>
                  <a:pt x="16308" y="3742"/>
                </a:cubicBezTo>
                <a:cubicBezTo>
                  <a:pt x="17471" y="4346"/>
                  <a:pt x="18193" y="5572"/>
                  <a:pt x="18193" y="6942"/>
                </a:cubicBezTo>
                <a:cubicBezTo>
                  <a:pt x="18193" y="8908"/>
                  <a:pt x="16689" y="10505"/>
                  <a:pt x="14838" y="10505"/>
                </a:cubicBezTo>
                <a:lnTo>
                  <a:pt x="3905" y="10505"/>
                </a:lnTo>
                <a:cubicBezTo>
                  <a:pt x="2377" y="10505"/>
                  <a:pt x="1133" y="9183"/>
                  <a:pt x="1133" y="7558"/>
                </a:cubicBezTo>
                <a:cubicBezTo>
                  <a:pt x="1133" y="5931"/>
                  <a:pt x="2377" y="4611"/>
                  <a:pt x="3905" y="4611"/>
                </a:cubicBezTo>
                <a:cubicBezTo>
                  <a:pt x="4053" y="4611"/>
                  <a:pt x="4200" y="4623"/>
                  <a:pt x="4345" y="4648"/>
                </a:cubicBezTo>
                <a:cubicBezTo>
                  <a:pt x="4378" y="4653"/>
                  <a:pt x="4410" y="4656"/>
                  <a:pt x="4442" y="4656"/>
                </a:cubicBezTo>
                <a:cubicBezTo>
                  <a:pt x="4704" y="4656"/>
                  <a:pt x="4941" y="4473"/>
                  <a:pt x="4995" y="4207"/>
                </a:cubicBezTo>
                <a:cubicBezTo>
                  <a:pt x="5369" y="2425"/>
                  <a:pt x="6891" y="1133"/>
                  <a:pt x="8612" y="1133"/>
                </a:cubicBezTo>
                <a:close/>
                <a:moveTo>
                  <a:pt x="8612" y="1"/>
                </a:moveTo>
                <a:cubicBezTo>
                  <a:pt x="7489" y="4"/>
                  <a:pt x="6405" y="408"/>
                  <a:pt x="5553" y="1142"/>
                </a:cubicBezTo>
                <a:cubicBezTo>
                  <a:pt x="4832" y="1764"/>
                  <a:pt x="4300" y="2573"/>
                  <a:pt x="4016" y="3479"/>
                </a:cubicBezTo>
                <a:lnTo>
                  <a:pt x="3905" y="3479"/>
                </a:lnTo>
                <a:cubicBezTo>
                  <a:pt x="1752" y="3479"/>
                  <a:pt x="0" y="5309"/>
                  <a:pt x="0" y="7558"/>
                </a:cubicBezTo>
                <a:cubicBezTo>
                  <a:pt x="0" y="9808"/>
                  <a:pt x="1752" y="11638"/>
                  <a:pt x="3905" y="11638"/>
                </a:cubicBezTo>
                <a:lnTo>
                  <a:pt x="14838" y="11638"/>
                </a:lnTo>
                <a:cubicBezTo>
                  <a:pt x="17314" y="11638"/>
                  <a:pt x="19325" y="9533"/>
                  <a:pt x="19325" y="6945"/>
                </a:cubicBezTo>
                <a:cubicBezTo>
                  <a:pt x="19328" y="6064"/>
                  <a:pt x="19089" y="5197"/>
                  <a:pt x="18636" y="4442"/>
                </a:cubicBezTo>
                <a:cubicBezTo>
                  <a:pt x="18202" y="3718"/>
                  <a:pt x="17577" y="3129"/>
                  <a:pt x="16831" y="2736"/>
                </a:cubicBezTo>
                <a:cubicBezTo>
                  <a:pt x="16206" y="2412"/>
                  <a:pt x="15522" y="2249"/>
                  <a:pt x="14838" y="2249"/>
                </a:cubicBezTo>
                <a:cubicBezTo>
                  <a:pt x="14173" y="2249"/>
                  <a:pt x="13508" y="2403"/>
                  <a:pt x="12896" y="2709"/>
                </a:cubicBezTo>
                <a:cubicBezTo>
                  <a:pt x="12265" y="1447"/>
                  <a:pt x="11151" y="514"/>
                  <a:pt x="9811" y="158"/>
                </a:cubicBezTo>
                <a:cubicBezTo>
                  <a:pt x="9421" y="55"/>
                  <a:pt x="9016" y="1"/>
                  <a:pt x="8612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5093" name="Google Shape;4230;p48">
            <a:extLst>
              <a:ext uri="{FF2B5EF4-FFF2-40B4-BE49-F238E27FC236}">
                <a16:creationId xmlns:a16="http://schemas.microsoft.com/office/drawing/2014/main" id="{D2A3823E-62C0-D597-018D-251C96A36795}"/>
              </a:ext>
            </a:extLst>
          </p:cNvPr>
          <p:cNvGrpSpPr/>
          <p:nvPr/>
        </p:nvGrpSpPr>
        <p:grpSpPr>
          <a:xfrm>
            <a:off x="7741261" y="4937456"/>
            <a:ext cx="427471" cy="426301"/>
            <a:chOff x="3269875" y="3210400"/>
            <a:chExt cx="484500" cy="483175"/>
          </a:xfrm>
          <a:solidFill>
            <a:srgbClr val="054B99"/>
          </a:solidFill>
        </p:grpSpPr>
        <p:sp>
          <p:nvSpPr>
            <p:cNvPr id="5094" name="Google Shape;4231;p48">
              <a:extLst>
                <a:ext uri="{FF2B5EF4-FFF2-40B4-BE49-F238E27FC236}">
                  <a16:creationId xmlns:a16="http://schemas.microsoft.com/office/drawing/2014/main" id="{5121F61D-5F3A-B20A-EC6A-40A7DAAD6468}"/>
                </a:ext>
              </a:extLst>
            </p:cNvPr>
            <p:cNvSpPr/>
            <p:nvPr/>
          </p:nvSpPr>
          <p:spPr>
            <a:xfrm>
              <a:off x="3364000" y="3303850"/>
              <a:ext cx="296300" cy="296300"/>
            </a:xfrm>
            <a:custGeom>
              <a:avLst/>
              <a:gdLst/>
              <a:ahLst/>
              <a:cxnLst/>
              <a:rect l="l" t="t" r="r" b="b"/>
              <a:pathLst>
                <a:path w="11852" h="11852" extrusionOk="0">
                  <a:moveTo>
                    <a:pt x="5925" y="1132"/>
                  </a:moveTo>
                  <a:cubicBezTo>
                    <a:pt x="7863" y="1132"/>
                    <a:pt x="9612" y="2298"/>
                    <a:pt x="10354" y="4088"/>
                  </a:cubicBezTo>
                  <a:cubicBezTo>
                    <a:pt x="11094" y="5882"/>
                    <a:pt x="10683" y="7941"/>
                    <a:pt x="9313" y="9312"/>
                  </a:cubicBezTo>
                  <a:cubicBezTo>
                    <a:pt x="8395" y="10230"/>
                    <a:pt x="7169" y="10717"/>
                    <a:pt x="5920" y="10717"/>
                  </a:cubicBezTo>
                  <a:cubicBezTo>
                    <a:pt x="5304" y="10717"/>
                    <a:pt x="4682" y="10598"/>
                    <a:pt x="4089" y="10354"/>
                  </a:cubicBezTo>
                  <a:cubicBezTo>
                    <a:pt x="2298" y="9611"/>
                    <a:pt x="1133" y="7863"/>
                    <a:pt x="1133" y="5924"/>
                  </a:cubicBezTo>
                  <a:cubicBezTo>
                    <a:pt x="1133" y="3279"/>
                    <a:pt x="3280" y="1132"/>
                    <a:pt x="5925" y="1132"/>
                  </a:cubicBezTo>
                  <a:close/>
                  <a:moveTo>
                    <a:pt x="5925" y="0"/>
                  </a:moveTo>
                  <a:cubicBezTo>
                    <a:pt x="2658" y="0"/>
                    <a:pt x="1" y="2657"/>
                    <a:pt x="1" y="5924"/>
                  </a:cubicBezTo>
                  <a:cubicBezTo>
                    <a:pt x="1" y="9191"/>
                    <a:pt x="2658" y="11851"/>
                    <a:pt x="5925" y="11851"/>
                  </a:cubicBezTo>
                  <a:cubicBezTo>
                    <a:pt x="9192" y="11851"/>
                    <a:pt x="11852" y="9191"/>
                    <a:pt x="11852" y="5924"/>
                  </a:cubicBezTo>
                  <a:cubicBezTo>
                    <a:pt x="11852" y="2657"/>
                    <a:pt x="9192" y="0"/>
                    <a:pt x="59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95" name="Google Shape;4232;p48">
              <a:extLst>
                <a:ext uri="{FF2B5EF4-FFF2-40B4-BE49-F238E27FC236}">
                  <a16:creationId xmlns:a16="http://schemas.microsoft.com/office/drawing/2014/main" id="{874B3B3C-A7C2-8A68-82D4-2F3209DA88A6}"/>
                </a:ext>
              </a:extLst>
            </p:cNvPr>
            <p:cNvSpPr/>
            <p:nvPr/>
          </p:nvSpPr>
          <p:spPr>
            <a:xfrm>
              <a:off x="3269875" y="3210400"/>
              <a:ext cx="484500" cy="483175"/>
            </a:xfrm>
            <a:custGeom>
              <a:avLst/>
              <a:gdLst/>
              <a:ahLst/>
              <a:cxnLst/>
              <a:rect l="l" t="t" r="r" b="b"/>
              <a:pathLst>
                <a:path w="19380" h="19327" extrusionOk="0">
                  <a:moveTo>
                    <a:pt x="9690" y="1208"/>
                  </a:moveTo>
                  <a:lnTo>
                    <a:pt x="11426" y="2126"/>
                  </a:lnTo>
                  <a:cubicBezTo>
                    <a:pt x="11507" y="2168"/>
                    <a:pt x="11598" y="2192"/>
                    <a:pt x="11692" y="2192"/>
                  </a:cubicBezTo>
                  <a:lnTo>
                    <a:pt x="13651" y="2192"/>
                  </a:lnTo>
                  <a:lnTo>
                    <a:pt x="14765" y="3817"/>
                  </a:lnTo>
                  <a:cubicBezTo>
                    <a:pt x="14817" y="3892"/>
                    <a:pt x="14886" y="3955"/>
                    <a:pt x="14968" y="3998"/>
                  </a:cubicBezTo>
                  <a:lnTo>
                    <a:pt x="16704" y="4916"/>
                  </a:lnTo>
                  <a:lnTo>
                    <a:pt x="16939" y="6878"/>
                  </a:lnTo>
                  <a:cubicBezTo>
                    <a:pt x="16952" y="6969"/>
                    <a:pt x="16985" y="7056"/>
                    <a:pt x="17036" y="7132"/>
                  </a:cubicBezTo>
                  <a:lnTo>
                    <a:pt x="18150" y="8759"/>
                  </a:lnTo>
                  <a:lnTo>
                    <a:pt x="17456" y="10610"/>
                  </a:lnTo>
                  <a:cubicBezTo>
                    <a:pt x="17423" y="10695"/>
                    <a:pt x="17410" y="10785"/>
                    <a:pt x="17423" y="10876"/>
                  </a:cubicBezTo>
                  <a:lnTo>
                    <a:pt x="17658" y="12842"/>
                  </a:lnTo>
                  <a:lnTo>
                    <a:pt x="16188" y="14155"/>
                  </a:lnTo>
                  <a:cubicBezTo>
                    <a:pt x="16121" y="14216"/>
                    <a:pt x="16067" y="14291"/>
                    <a:pt x="16037" y="14379"/>
                  </a:cubicBezTo>
                  <a:lnTo>
                    <a:pt x="15339" y="16226"/>
                  </a:lnTo>
                  <a:lnTo>
                    <a:pt x="13437" y="16701"/>
                  </a:lnTo>
                  <a:cubicBezTo>
                    <a:pt x="13346" y="16722"/>
                    <a:pt x="13265" y="16764"/>
                    <a:pt x="13195" y="16827"/>
                  </a:cubicBezTo>
                  <a:lnTo>
                    <a:pt x="11728" y="18138"/>
                  </a:lnTo>
                  <a:lnTo>
                    <a:pt x="9826" y="17664"/>
                  </a:lnTo>
                  <a:cubicBezTo>
                    <a:pt x="9782" y="17653"/>
                    <a:pt x="9736" y="17648"/>
                    <a:pt x="9690" y="17648"/>
                  </a:cubicBezTo>
                  <a:cubicBezTo>
                    <a:pt x="9644" y="17648"/>
                    <a:pt x="9598" y="17653"/>
                    <a:pt x="9554" y="17664"/>
                  </a:cubicBezTo>
                  <a:lnTo>
                    <a:pt x="7652" y="18138"/>
                  </a:lnTo>
                  <a:lnTo>
                    <a:pt x="6184" y="16827"/>
                  </a:lnTo>
                  <a:cubicBezTo>
                    <a:pt x="6115" y="16767"/>
                    <a:pt x="6033" y="16722"/>
                    <a:pt x="5943" y="16701"/>
                  </a:cubicBezTo>
                  <a:lnTo>
                    <a:pt x="4040" y="16226"/>
                  </a:lnTo>
                  <a:lnTo>
                    <a:pt x="3343" y="14379"/>
                  </a:lnTo>
                  <a:cubicBezTo>
                    <a:pt x="3313" y="14291"/>
                    <a:pt x="3258" y="14216"/>
                    <a:pt x="3192" y="14155"/>
                  </a:cubicBezTo>
                  <a:lnTo>
                    <a:pt x="1721" y="12842"/>
                  </a:lnTo>
                  <a:lnTo>
                    <a:pt x="1960" y="10879"/>
                  </a:lnTo>
                  <a:cubicBezTo>
                    <a:pt x="1969" y="10788"/>
                    <a:pt x="1960" y="10695"/>
                    <a:pt x="1927" y="10610"/>
                  </a:cubicBezTo>
                  <a:lnTo>
                    <a:pt x="1229" y="8762"/>
                  </a:lnTo>
                  <a:lnTo>
                    <a:pt x="2346" y="7132"/>
                  </a:lnTo>
                  <a:cubicBezTo>
                    <a:pt x="2398" y="7056"/>
                    <a:pt x="2428" y="6969"/>
                    <a:pt x="2440" y="6878"/>
                  </a:cubicBezTo>
                  <a:lnTo>
                    <a:pt x="2679" y="4916"/>
                  </a:lnTo>
                  <a:lnTo>
                    <a:pt x="4415" y="3998"/>
                  </a:lnTo>
                  <a:cubicBezTo>
                    <a:pt x="4493" y="3955"/>
                    <a:pt x="4563" y="3892"/>
                    <a:pt x="4617" y="3817"/>
                  </a:cubicBezTo>
                  <a:lnTo>
                    <a:pt x="5731" y="2192"/>
                  </a:lnTo>
                  <a:lnTo>
                    <a:pt x="7691" y="2192"/>
                  </a:lnTo>
                  <a:cubicBezTo>
                    <a:pt x="7781" y="2192"/>
                    <a:pt x="7872" y="2168"/>
                    <a:pt x="7954" y="2126"/>
                  </a:cubicBezTo>
                  <a:lnTo>
                    <a:pt x="9690" y="1208"/>
                  </a:lnTo>
                  <a:close/>
                  <a:moveTo>
                    <a:pt x="9690" y="1"/>
                  </a:moveTo>
                  <a:cubicBezTo>
                    <a:pt x="9599" y="1"/>
                    <a:pt x="9509" y="23"/>
                    <a:pt x="9427" y="66"/>
                  </a:cubicBezTo>
                  <a:lnTo>
                    <a:pt x="7549" y="1057"/>
                  </a:lnTo>
                  <a:lnTo>
                    <a:pt x="5432" y="1057"/>
                  </a:lnTo>
                  <a:cubicBezTo>
                    <a:pt x="5245" y="1057"/>
                    <a:pt x="5070" y="1150"/>
                    <a:pt x="4964" y="1304"/>
                  </a:cubicBezTo>
                  <a:lnTo>
                    <a:pt x="3760" y="3062"/>
                  </a:lnTo>
                  <a:lnTo>
                    <a:pt x="1885" y="4052"/>
                  </a:lnTo>
                  <a:cubicBezTo>
                    <a:pt x="1721" y="4140"/>
                    <a:pt x="1610" y="4300"/>
                    <a:pt x="1586" y="4484"/>
                  </a:cubicBezTo>
                  <a:lnTo>
                    <a:pt x="1332" y="6607"/>
                  </a:lnTo>
                  <a:lnTo>
                    <a:pt x="127" y="8364"/>
                  </a:lnTo>
                  <a:cubicBezTo>
                    <a:pt x="22" y="8515"/>
                    <a:pt x="0" y="8711"/>
                    <a:pt x="67" y="8883"/>
                  </a:cubicBezTo>
                  <a:lnTo>
                    <a:pt x="819" y="10882"/>
                  </a:lnTo>
                  <a:lnTo>
                    <a:pt x="562" y="13002"/>
                  </a:lnTo>
                  <a:cubicBezTo>
                    <a:pt x="538" y="13186"/>
                    <a:pt x="607" y="13370"/>
                    <a:pt x="746" y="13494"/>
                  </a:cubicBezTo>
                  <a:lnTo>
                    <a:pt x="2331" y="14910"/>
                  </a:lnTo>
                  <a:lnTo>
                    <a:pt x="3083" y="16906"/>
                  </a:lnTo>
                  <a:cubicBezTo>
                    <a:pt x="3150" y="17081"/>
                    <a:pt x="3298" y="17211"/>
                    <a:pt x="3476" y="17256"/>
                  </a:cubicBezTo>
                  <a:lnTo>
                    <a:pt x="5535" y="17766"/>
                  </a:lnTo>
                  <a:lnTo>
                    <a:pt x="7120" y="19183"/>
                  </a:lnTo>
                  <a:cubicBezTo>
                    <a:pt x="7225" y="19276"/>
                    <a:pt x="7360" y="19326"/>
                    <a:pt x="7498" y="19326"/>
                  </a:cubicBezTo>
                  <a:cubicBezTo>
                    <a:pt x="7543" y="19326"/>
                    <a:pt x="7589" y="19321"/>
                    <a:pt x="7634" y="19309"/>
                  </a:cubicBezTo>
                  <a:lnTo>
                    <a:pt x="9690" y="18796"/>
                  </a:lnTo>
                  <a:lnTo>
                    <a:pt x="11746" y="19306"/>
                  </a:lnTo>
                  <a:cubicBezTo>
                    <a:pt x="11791" y="19318"/>
                    <a:pt x="11837" y="19324"/>
                    <a:pt x="11882" y="19324"/>
                  </a:cubicBezTo>
                  <a:cubicBezTo>
                    <a:pt x="12021" y="19324"/>
                    <a:pt x="12157" y="19273"/>
                    <a:pt x="12259" y="19180"/>
                  </a:cubicBezTo>
                  <a:lnTo>
                    <a:pt x="13845" y="17763"/>
                  </a:lnTo>
                  <a:lnTo>
                    <a:pt x="15901" y="17253"/>
                  </a:lnTo>
                  <a:cubicBezTo>
                    <a:pt x="16082" y="17208"/>
                    <a:pt x="16230" y="17078"/>
                    <a:pt x="16296" y="16903"/>
                  </a:cubicBezTo>
                  <a:lnTo>
                    <a:pt x="17048" y="14907"/>
                  </a:lnTo>
                  <a:lnTo>
                    <a:pt x="18633" y="13491"/>
                  </a:lnTo>
                  <a:cubicBezTo>
                    <a:pt x="18769" y="13367"/>
                    <a:pt x="18839" y="13183"/>
                    <a:pt x="18818" y="12999"/>
                  </a:cubicBezTo>
                  <a:lnTo>
                    <a:pt x="18561" y="10879"/>
                  </a:lnTo>
                  <a:lnTo>
                    <a:pt x="19313" y="8880"/>
                  </a:lnTo>
                  <a:cubicBezTo>
                    <a:pt x="19379" y="8708"/>
                    <a:pt x="19355" y="8515"/>
                    <a:pt x="19249" y="8361"/>
                  </a:cubicBezTo>
                  <a:lnTo>
                    <a:pt x="18048" y="6607"/>
                  </a:lnTo>
                  <a:lnTo>
                    <a:pt x="17794" y="4484"/>
                  </a:lnTo>
                  <a:cubicBezTo>
                    <a:pt x="17770" y="4300"/>
                    <a:pt x="17658" y="4140"/>
                    <a:pt x="17495" y="4052"/>
                  </a:cubicBezTo>
                  <a:lnTo>
                    <a:pt x="15620" y="3059"/>
                  </a:lnTo>
                  <a:lnTo>
                    <a:pt x="14415" y="1301"/>
                  </a:lnTo>
                  <a:cubicBezTo>
                    <a:pt x="14310" y="1147"/>
                    <a:pt x="14134" y="1057"/>
                    <a:pt x="13947" y="1057"/>
                  </a:cubicBezTo>
                  <a:lnTo>
                    <a:pt x="11831" y="1057"/>
                  </a:lnTo>
                  <a:lnTo>
                    <a:pt x="9955" y="66"/>
                  </a:lnTo>
                  <a:cubicBezTo>
                    <a:pt x="9872" y="23"/>
                    <a:pt x="9781" y="1"/>
                    <a:pt x="96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096" name="Google Shape;4233;p48">
            <a:extLst>
              <a:ext uri="{FF2B5EF4-FFF2-40B4-BE49-F238E27FC236}">
                <a16:creationId xmlns:a16="http://schemas.microsoft.com/office/drawing/2014/main" id="{FB988BF4-F499-9D3C-8B98-8CF25DFD4524}"/>
              </a:ext>
            </a:extLst>
          </p:cNvPr>
          <p:cNvGrpSpPr/>
          <p:nvPr/>
        </p:nvGrpSpPr>
        <p:grpSpPr>
          <a:xfrm>
            <a:off x="8366661" y="4937002"/>
            <a:ext cx="213294" cy="427206"/>
            <a:chOff x="3985700" y="3210375"/>
            <a:chExt cx="241750" cy="484200"/>
          </a:xfrm>
          <a:solidFill>
            <a:srgbClr val="054B99"/>
          </a:solidFill>
        </p:grpSpPr>
        <p:sp>
          <p:nvSpPr>
            <p:cNvPr id="5097" name="Google Shape;4234;p48">
              <a:extLst>
                <a:ext uri="{FF2B5EF4-FFF2-40B4-BE49-F238E27FC236}">
                  <a16:creationId xmlns:a16="http://schemas.microsoft.com/office/drawing/2014/main" id="{05CA18AB-CC27-B9AF-35BC-5F46D56E6AA1}"/>
                </a:ext>
              </a:extLst>
            </p:cNvPr>
            <p:cNvSpPr/>
            <p:nvPr/>
          </p:nvSpPr>
          <p:spPr>
            <a:xfrm>
              <a:off x="4042700" y="3294475"/>
              <a:ext cx="127750" cy="339425"/>
            </a:xfrm>
            <a:custGeom>
              <a:avLst/>
              <a:gdLst/>
              <a:ahLst/>
              <a:cxnLst/>
              <a:rect l="l" t="t" r="r" b="b"/>
              <a:pathLst>
                <a:path w="5110" h="13577" extrusionOk="0">
                  <a:moveTo>
                    <a:pt x="2554" y="9854"/>
                  </a:moveTo>
                  <a:cubicBezTo>
                    <a:pt x="2721" y="9854"/>
                    <a:pt x="2890" y="9887"/>
                    <a:pt x="3050" y="9953"/>
                  </a:cubicBezTo>
                  <a:cubicBezTo>
                    <a:pt x="3533" y="10155"/>
                    <a:pt x="3850" y="10626"/>
                    <a:pt x="3850" y="11151"/>
                  </a:cubicBezTo>
                  <a:cubicBezTo>
                    <a:pt x="3850" y="11864"/>
                    <a:pt x="3271" y="12444"/>
                    <a:pt x="2555" y="12447"/>
                  </a:cubicBezTo>
                  <a:cubicBezTo>
                    <a:pt x="2030" y="12447"/>
                    <a:pt x="1558" y="12130"/>
                    <a:pt x="1356" y="11647"/>
                  </a:cubicBezTo>
                  <a:cubicBezTo>
                    <a:pt x="1157" y="11164"/>
                    <a:pt x="1269" y="10605"/>
                    <a:pt x="1637" y="10234"/>
                  </a:cubicBezTo>
                  <a:cubicBezTo>
                    <a:pt x="1885" y="9985"/>
                    <a:pt x="2217" y="9854"/>
                    <a:pt x="2554" y="9854"/>
                  </a:cubicBezTo>
                  <a:close/>
                  <a:moveTo>
                    <a:pt x="2555" y="1"/>
                  </a:moveTo>
                  <a:cubicBezTo>
                    <a:pt x="2241" y="1"/>
                    <a:pt x="1990" y="254"/>
                    <a:pt x="1990" y="565"/>
                  </a:cubicBezTo>
                  <a:lnTo>
                    <a:pt x="1990" y="8790"/>
                  </a:lnTo>
                  <a:cubicBezTo>
                    <a:pt x="792" y="9077"/>
                    <a:pt x="0" y="10215"/>
                    <a:pt x="145" y="11435"/>
                  </a:cubicBezTo>
                  <a:cubicBezTo>
                    <a:pt x="287" y="12658"/>
                    <a:pt x="1326" y="13576"/>
                    <a:pt x="2555" y="13576"/>
                  </a:cubicBezTo>
                  <a:cubicBezTo>
                    <a:pt x="3784" y="13576"/>
                    <a:pt x="4823" y="12658"/>
                    <a:pt x="4964" y="11435"/>
                  </a:cubicBezTo>
                  <a:cubicBezTo>
                    <a:pt x="5109" y="10215"/>
                    <a:pt x="4318" y="9077"/>
                    <a:pt x="3123" y="8790"/>
                  </a:cubicBezTo>
                  <a:lnTo>
                    <a:pt x="3123" y="565"/>
                  </a:lnTo>
                  <a:cubicBezTo>
                    <a:pt x="3123" y="254"/>
                    <a:pt x="2869" y="1"/>
                    <a:pt x="25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98" name="Google Shape;4235;p48">
              <a:extLst>
                <a:ext uri="{FF2B5EF4-FFF2-40B4-BE49-F238E27FC236}">
                  <a16:creationId xmlns:a16="http://schemas.microsoft.com/office/drawing/2014/main" id="{C47C6E67-8B27-F482-B13D-613023D06785}"/>
                </a:ext>
              </a:extLst>
            </p:cNvPr>
            <p:cNvSpPr/>
            <p:nvPr/>
          </p:nvSpPr>
          <p:spPr>
            <a:xfrm>
              <a:off x="3985700" y="3210375"/>
              <a:ext cx="241750" cy="484200"/>
            </a:xfrm>
            <a:custGeom>
              <a:avLst/>
              <a:gdLst/>
              <a:ahLst/>
              <a:cxnLst/>
              <a:rect l="l" t="t" r="r" b="b"/>
              <a:pathLst>
                <a:path w="9670" h="19368" extrusionOk="0">
                  <a:moveTo>
                    <a:pt x="4835" y="1133"/>
                  </a:moveTo>
                  <a:cubicBezTo>
                    <a:pt x="5792" y="1133"/>
                    <a:pt x="6571" y="1909"/>
                    <a:pt x="6571" y="2869"/>
                  </a:cubicBezTo>
                  <a:lnTo>
                    <a:pt x="6574" y="10853"/>
                  </a:lnTo>
                  <a:lnTo>
                    <a:pt x="6574" y="10871"/>
                  </a:lnTo>
                  <a:cubicBezTo>
                    <a:pt x="6568" y="11073"/>
                    <a:pt x="6668" y="11260"/>
                    <a:pt x="6837" y="11369"/>
                  </a:cubicBezTo>
                  <a:cubicBezTo>
                    <a:pt x="7869" y="12027"/>
                    <a:pt x="8513" y="13232"/>
                    <a:pt x="8513" y="14512"/>
                  </a:cubicBezTo>
                  <a:cubicBezTo>
                    <a:pt x="8510" y="16545"/>
                    <a:pt x="6864" y="18190"/>
                    <a:pt x="4835" y="18193"/>
                  </a:cubicBezTo>
                  <a:cubicBezTo>
                    <a:pt x="2803" y="18190"/>
                    <a:pt x="1157" y="16545"/>
                    <a:pt x="1157" y="14515"/>
                  </a:cubicBezTo>
                  <a:cubicBezTo>
                    <a:pt x="1157" y="13280"/>
                    <a:pt x="1818" y="12043"/>
                    <a:pt x="2842" y="11363"/>
                  </a:cubicBezTo>
                  <a:cubicBezTo>
                    <a:pt x="2987" y="11267"/>
                    <a:pt x="3078" y="11110"/>
                    <a:pt x="3093" y="10934"/>
                  </a:cubicBezTo>
                  <a:cubicBezTo>
                    <a:pt x="3096" y="10907"/>
                    <a:pt x="3099" y="10880"/>
                    <a:pt x="3099" y="10856"/>
                  </a:cubicBezTo>
                  <a:lnTo>
                    <a:pt x="3099" y="2869"/>
                  </a:lnTo>
                  <a:cubicBezTo>
                    <a:pt x="3099" y="1909"/>
                    <a:pt x="3875" y="1133"/>
                    <a:pt x="4835" y="1133"/>
                  </a:cubicBezTo>
                  <a:close/>
                  <a:moveTo>
                    <a:pt x="4835" y="1"/>
                  </a:moveTo>
                  <a:cubicBezTo>
                    <a:pt x="3250" y="1"/>
                    <a:pt x="1966" y="1284"/>
                    <a:pt x="1966" y="2869"/>
                  </a:cubicBezTo>
                  <a:lnTo>
                    <a:pt x="1966" y="10596"/>
                  </a:lnTo>
                  <a:cubicBezTo>
                    <a:pt x="750" y="11532"/>
                    <a:pt x="34" y="12979"/>
                    <a:pt x="25" y="14515"/>
                  </a:cubicBezTo>
                  <a:cubicBezTo>
                    <a:pt x="1" y="17188"/>
                    <a:pt x="2163" y="19368"/>
                    <a:pt x="4835" y="19368"/>
                  </a:cubicBezTo>
                  <a:cubicBezTo>
                    <a:pt x="7510" y="19368"/>
                    <a:pt x="9669" y="17188"/>
                    <a:pt x="9648" y="14515"/>
                  </a:cubicBezTo>
                  <a:cubicBezTo>
                    <a:pt x="9648" y="13688"/>
                    <a:pt x="9443" y="12879"/>
                    <a:pt x="9053" y="12151"/>
                  </a:cubicBezTo>
                  <a:cubicBezTo>
                    <a:pt x="8724" y="11541"/>
                    <a:pt x="8265" y="11010"/>
                    <a:pt x="7709" y="10596"/>
                  </a:cubicBezTo>
                  <a:lnTo>
                    <a:pt x="7703" y="2869"/>
                  </a:lnTo>
                  <a:cubicBezTo>
                    <a:pt x="7703" y="1284"/>
                    <a:pt x="6420" y="1"/>
                    <a:pt x="48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099" name="Google Shape;4236;p48">
            <a:extLst>
              <a:ext uri="{FF2B5EF4-FFF2-40B4-BE49-F238E27FC236}">
                <a16:creationId xmlns:a16="http://schemas.microsoft.com/office/drawing/2014/main" id="{1EC5A7EB-1B80-4125-525D-E5DD02221299}"/>
              </a:ext>
            </a:extLst>
          </p:cNvPr>
          <p:cNvGrpSpPr/>
          <p:nvPr/>
        </p:nvGrpSpPr>
        <p:grpSpPr>
          <a:xfrm>
            <a:off x="8791794" y="4938270"/>
            <a:ext cx="424801" cy="424668"/>
            <a:chOff x="4460225" y="3211300"/>
            <a:chExt cx="481475" cy="481325"/>
          </a:xfrm>
          <a:solidFill>
            <a:srgbClr val="054B99"/>
          </a:solidFill>
        </p:grpSpPr>
        <p:sp>
          <p:nvSpPr>
            <p:cNvPr id="5100" name="Google Shape;4237;p48">
              <a:extLst>
                <a:ext uri="{FF2B5EF4-FFF2-40B4-BE49-F238E27FC236}">
                  <a16:creationId xmlns:a16="http://schemas.microsoft.com/office/drawing/2014/main" id="{21346A98-3EFD-5E7C-1B97-D96733F786AB}"/>
                </a:ext>
              </a:extLst>
            </p:cNvPr>
            <p:cNvSpPr/>
            <p:nvPr/>
          </p:nvSpPr>
          <p:spPr>
            <a:xfrm>
              <a:off x="4602350" y="3353250"/>
              <a:ext cx="205125" cy="197375"/>
            </a:xfrm>
            <a:custGeom>
              <a:avLst/>
              <a:gdLst/>
              <a:ahLst/>
              <a:cxnLst/>
              <a:rect l="l" t="t" r="r" b="b"/>
              <a:pathLst>
                <a:path w="8205" h="7895" extrusionOk="0">
                  <a:moveTo>
                    <a:pt x="3947" y="1134"/>
                  </a:moveTo>
                  <a:cubicBezTo>
                    <a:pt x="5085" y="1134"/>
                    <a:pt x="6112" y="1819"/>
                    <a:pt x="6547" y="2870"/>
                  </a:cubicBezTo>
                  <a:cubicBezTo>
                    <a:pt x="6982" y="3924"/>
                    <a:pt x="6743" y="5132"/>
                    <a:pt x="5937" y="5938"/>
                  </a:cubicBezTo>
                  <a:cubicBezTo>
                    <a:pt x="5398" y="6477"/>
                    <a:pt x="4680" y="6762"/>
                    <a:pt x="3948" y="6762"/>
                  </a:cubicBezTo>
                  <a:cubicBezTo>
                    <a:pt x="3585" y="6762"/>
                    <a:pt x="3218" y="6692"/>
                    <a:pt x="2869" y="6548"/>
                  </a:cubicBezTo>
                  <a:cubicBezTo>
                    <a:pt x="1818" y="6113"/>
                    <a:pt x="1133" y="5087"/>
                    <a:pt x="1133" y="3948"/>
                  </a:cubicBezTo>
                  <a:cubicBezTo>
                    <a:pt x="1133" y="2393"/>
                    <a:pt x="2392" y="1134"/>
                    <a:pt x="3947" y="1134"/>
                  </a:cubicBezTo>
                  <a:close/>
                  <a:moveTo>
                    <a:pt x="3944" y="1"/>
                  </a:moveTo>
                  <a:cubicBezTo>
                    <a:pt x="3436" y="1"/>
                    <a:pt x="2925" y="99"/>
                    <a:pt x="2437" y="301"/>
                  </a:cubicBezTo>
                  <a:cubicBezTo>
                    <a:pt x="961" y="914"/>
                    <a:pt x="1" y="2351"/>
                    <a:pt x="1" y="3948"/>
                  </a:cubicBezTo>
                  <a:cubicBezTo>
                    <a:pt x="4" y="6128"/>
                    <a:pt x="1767" y="7892"/>
                    <a:pt x="3947" y="7895"/>
                  </a:cubicBezTo>
                  <a:cubicBezTo>
                    <a:pt x="5544" y="7895"/>
                    <a:pt x="6982" y="6934"/>
                    <a:pt x="7595" y="5458"/>
                  </a:cubicBezTo>
                  <a:cubicBezTo>
                    <a:pt x="8204" y="3984"/>
                    <a:pt x="7866" y="2287"/>
                    <a:pt x="6737" y="1158"/>
                  </a:cubicBezTo>
                  <a:cubicBezTo>
                    <a:pt x="5981" y="402"/>
                    <a:pt x="4971" y="1"/>
                    <a:pt x="39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01" name="Google Shape;4238;p48">
              <a:extLst>
                <a:ext uri="{FF2B5EF4-FFF2-40B4-BE49-F238E27FC236}">
                  <a16:creationId xmlns:a16="http://schemas.microsoft.com/office/drawing/2014/main" id="{D97FE656-302B-2CEC-9844-AB8228522BFD}"/>
                </a:ext>
              </a:extLst>
            </p:cNvPr>
            <p:cNvSpPr/>
            <p:nvPr/>
          </p:nvSpPr>
          <p:spPr>
            <a:xfrm>
              <a:off x="4460225" y="3211300"/>
              <a:ext cx="481475" cy="481325"/>
            </a:xfrm>
            <a:custGeom>
              <a:avLst/>
              <a:gdLst/>
              <a:ahLst/>
              <a:cxnLst/>
              <a:rect l="l" t="t" r="r" b="b"/>
              <a:pathLst>
                <a:path w="19259" h="19253" extrusionOk="0">
                  <a:moveTo>
                    <a:pt x="9632" y="1126"/>
                  </a:moveTo>
                  <a:cubicBezTo>
                    <a:pt x="10704" y="1126"/>
                    <a:pt x="11649" y="1824"/>
                    <a:pt x="11972" y="2845"/>
                  </a:cubicBezTo>
                  <a:cubicBezTo>
                    <a:pt x="12049" y="3090"/>
                    <a:pt x="12276" y="3240"/>
                    <a:pt x="12513" y="3240"/>
                  </a:cubicBezTo>
                  <a:cubicBezTo>
                    <a:pt x="12600" y="3240"/>
                    <a:pt x="12689" y="3220"/>
                    <a:pt x="12772" y="3177"/>
                  </a:cubicBezTo>
                  <a:cubicBezTo>
                    <a:pt x="13131" y="2990"/>
                    <a:pt x="13520" y="2899"/>
                    <a:pt x="13906" y="2899"/>
                  </a:cubicBezTo>
                  <a:cubicBezTo>
                    <a:pt x="14542" y="2899"/>
                    <a:pt x="15169" y="3146"/>
                    <a:pt x="15641" y="3617"/>
                  </a:cubicBezTo>
                  <a:cubicBezTo>
                    <a:pt x="16399" y="4375"/>
                    <a:pt x="16577" y="5535"/>
                    <a:pt x="16082" y="6486"/>
                  </a:cubicBezTo>
                  <a:cubicBezTo>
                    <a:pt x="15922" y="6797"/>
                    <a:pt x="16079" y="7180"/>
                    <a:pt x="16414" y="7286"/>
                  </a:cubicBezTo>
                  <a:cubicBezTo>
                    <a:pt x="17434" y="7609"/>
                    <a:pt x="18132" y="8554"/>
                    <a:pt x="18132" y="9626"/>
                  </a:cubicBezTo>
                  <a:cubicBezTo>
                    <a:pt x="18132" y="10698"/>
                    <a:pt x="17434" y="11643"/>
                    <a:pt x="16414" y="11966"/>
                  </a:cubicBezTo>
                  <a:cubicBezTo>
                    <a:pt x="16079" y="12072"/>
                    <a:pt x="15922" y="12455"/>
                    <a:pt x="16082" y="12766"/>
                  </a:cubicBezTo>
                  <a:cubicBezTo>
                    <a:pt x="16577" y="13718"/>
                    <a:pt x="16399" y="14877"/>
                    <a:pt x="15641" y="15635"/>
                  </a:cubicBezTo>
                  <a:cubicBezTo>
                    <a:pt x="15169" y="16107"/>
                    <a:pt x="14542" y="16354"/>
                    <a:pt x="13906" y="16354"/>
                  </a:cubicBezTo>
                  <a:cubicBezTo>
                    <a:pt x="13520" y="16354"/>
                    <a:pt x="13131" y="16263"/>
                    <a:pt x="12772" y="16076"/>
                  </a:cubicBezTo>
                  <a:cubicBezTo>
                    <a:pt x="12689" y="16033"/>
                    <a:pt x="12600" y="16013"/>
                    <a:pt x="12513" y="16013"/>
                  </a:cubicBezTo>
                  <a:cubicBezTo>
                    <a:pt x="12276" y="16013"/>
                    <a:pt x="12049" y="16163"/>
                    <a:pt x="11972" y="16408"/>
                  </a:cubicBezTo>
                  <a:cubicBezTo>
                    <a:pt x="11649" y="17428"/>
                    <a:pt x="10704" y="18126"/>
                    <a:pt x="9632" y="18126"/>
                  </a:cubicBezTo>
                  <a:cubicBezTo>
                    <a:pt x="8560" y="18126"/>
                    <a:pt x="7615" y="17428"/>
                    <a:pt x="7292" y="16408"/>
                  </a:cubicBezTo>
                  <a:cubicBezTo>
                    <a:pt x="7215" y="16163"/>
                    <a:pt x="6988" y="16013"/>
                    <a:pt x="6751" y="16013"/>
                  </a:cubicBezTo>
                  <a:cubicBezTo>
                    <a:pt x="6664" y="16013"/>
                    <a:pt x="6575" y="16033"/>
                    <a:pt x="6492" y="16076"/>
                  </a:cubicBezTo>
                  <a:cubicBezTo>
                    <a:pt x="6133" y="16263"/>
                    <a:pt x="5744" y="16354"/>
                    <a:pt x="5358" y="16354"/>
                  </a:cubicBezTo>
                  <a:cubicBezTo>
                    <a:pt x="4722" y="16354"/>
                    <a:pt x="4095" y="16107"/>
                    <a:pt x="3623" y="15635"/>
                  </a:cubicBezTo>
                  <a:cubicBezTo>
                    <a:pt x="2865" y="14877"/>
                    <a:pt x="2687" y="13718"/>
                    <a:pt x="3183" y="12766"/>
                  </a:cubicBezTo>
                  <a:cubicBezTo>
                    <a:pt x="3343" y="12455"/>
                    <a:pt x="3186" y="12072"/>
                    <a:pt x="2850" y="11966"/>
                  </a:cubicBezTo>
                  <a:cubicBezTo>
                    <a:pt x="1830" y="11643"/>
                    <a:pt x="1132" y="10698"/>
                    <a:pt x="1132" y="9626"/>
                  </a:cubicBezTo>
                  <a:cubicBezTo>
                    <a:pt x="1132" y="8554"/>
                    <a:pt x="1830" y="7609"/>
                    <a:pt x="2850" y="7286"/>
                  </a:cubicBezTo>
                  <a:cubicBezTo>
                    <a:pt x="3186" y="7180"/>
                    <a:pt x="3343" y="6797"/>
                    <a:pt x="3183" y="6486"/>
                  </a:cubicBezTo>
                  <a:cubicBezTo>
                    <a:pt x="2687" y="5535"/>
                    <a:pt x="2865" y="4375"/>
                    <a:pt x="3623" y="3617"/>
                  </a:cubicBezTo>
                  <a:cubicBezTo>
                    <a:pt x="4095" y="3146"/>
                    <a:pt x="4722" y="2899"/>
                    <a:pt x="5358" y="2899"/>
                  </a:cubicBezTo>
                  <a:cubicBezTo>
                    <a:pt x="5744" y="2899"/>
                    <a:pt x="6133" y="2990"/>
                    <a:pt x="6492" y="3177"/>
                  </a:cubicBezTo>
                  <a:cubicBezTo>
                    <a:pt x="6575" y="3220"/>
                    <a:pt x="6664" y="3240"/>
                    <a:pt x="6751" y="3240"/>
                  </a:cubicBezTo>
                  <a:cubicBezTo>
                    <a:pt x="6988" y="3240"/>
                    <a:pt x="7215" y="3090"/>
                    <a:pt x="7292" y="2845"/>
                  </a:cubicBezTo>
                  <a:cubicBezTo>
                    <a:pt x="7615" y="1824"/>
                    <a:pt x="8560" y="1126"/>
                    <a:pt x="9632" y="1126"/>
                  </a:cubicBezTo>
                  <a:close/>
                  <a:moveTo>
                    <a:pt x="9632" y="0"/>
                  </a:moveTo>
                  <a:cubicBezTo>
                    <a:pt x="8291" y="0"/>
                    <a:pt x="7062" y="746"/>
                    <a:pt x="6447" y="1936"/>
                  </a:cubicBezTo>
                  <a:cubicBezTo>
                    <a:pt x="6091" y="1823"/>
                    <a:pt x="5726" y="1768"/>
                    <a:pt x="5364" y="1768"/>
                  </a:cubicBezTo>
                  <a:cubicBezTo>
                    <a:pt x="4426" y="1768"/>
                    <a:pt x="3508" y="2136"/>
                    <a:pt x="2826" y="2820"/>
                  </a:cubicBezTo>
                  <a:cubicBezTo>
                    <a:pt x="1878" y="3765"/>
                    <a:pt x="1537" y="5163"/>
                    <a:pt x="1942" y="6441"/>
                  </a:cubicBezTo>
                  <a:cubicBezTo>
                    <a:pt x="749" y="7054"/>
                    <a:pt x="0" y="8286"/>
                    <a:pt x="6" y="9626"/>
                  </a:cubicBezTo>
                  <a:cubicBezTo>
                    <a:pt x="0" y="10967"/>
                    <a:pt x="749" y="12199"/>
                    <a:pt x="1942" y="12812"/>
                  </a:cubicBezTo>
                  <a:cubicBezTo>
                    <a:pt x="1537" y="14089"/>
                    <a:pt x="1878" y="15487"/>
                    <a:pt x="2826" y="16432"/>
                  </a:cubicBezTo>
                  <a:cubicBezTo>
                    <a:pt x="3508" y="17116"/>
                    <a:pt x="4426" y="17484"/>
                    <a:pt x="5364" y="17484"/>
                  </a:cubicBezTo>
                  <a:cubicBezTo>
                    <a:pt x="5726" y="17484"/>
                    <a:pt x="6091" y="17429"/>
                    <a:pt x="6447" y="17317"/>
                  </a:cubicBezTo>
                  <a:cubicBezTo>
                    <a:pt x="7062" y="18506"/>
                    <a:pt x="8291" y="19252"/>
                    <a:pt x="9632" y="19252"/>
                  </a:cubicBezTo>
                  <a:cubicBezTo>
                    <a:pt x="10973" y="19252"/>
                    <a:pt x="12202" y="18506"/>
                    <a:pt x="12818" y="17317"/>
                  </a:cubicBezTo>
                  <a:cubicBezTo>
                    <a:pt x="13173" y="17429"/>
                    <a:pt x="13538" y="17484"/>
                    <a:pt x="13900" y="17484"/>
                  </a:cubicBezTo>
                  <a:cubicBezTo>
                    <a:pt x="14838" y="17484"/>
                    <a:pt x="15756" y="17116"/>
                    <a:pt x="16438" y="16432"/>
                  </a:cubicBezTo>
                  <a:cubicBezTo>
                    <a:pt x="17386" y="15487"/>
                    <a:pt x="17727" y="14089"/>
                    <a:pt x="17323" y="12812"/>
                  </a:cubicBezTo>
                  <a:cubicBezTo>
                    <a:pt x="18512" y="12196"/>
                    <a:pt x="19258" y="10967"/>
                    <a:pt x="19258" y="9626"/>
                  </a:cubicBezTo>
                  <a:cubicBezTo>
                    <a:pt x="19258" y="8286"/>
                    <a:pt x="18512" y="7057"/>
                    <a:pt x="17323" y="6441"/>
                  </a:cubicBezTo>
                  <a:cubicBezTo>
                    <a:pt x="17727" y="5163"/>
                    <a:pt x="17386" y="3765"/>
                    <a:pt x="16438" y="2820"/>
                  </a:cubicBezTo>
                  <a:cubicBezTo>
                    <a:pt x="15756" y="2136"/>
                    <a:pt x="14838" y="1768"/>
                    <a:pt x="13900" y="1768"/>
                  </a:cubicBezTo>
                  <a:cubicBezTo>
                    <a:pt x="13538" y="1768"/>
                    <a:pt x="13173" y="1823"/>
                    <a:pt x="12818" y="1936"/>
                  </a:cubicBezTo>
                  <a:cubicBezTo>
                    <a:pt x="12202" y="746"/>
                    <a:pt x="10973" y="0"/>
                    <a:pt x="96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5102" name="Google Shape;4239;p48">
            <a:extLst>
              <a:ext uri="{FF2B5EF4-FFF2-40B4-BE49-F238E27FC236}">
                <a16:creationId xmlns:a16="http://schemas.microsoft.com/office/drawing/2014/main" id="{D91963D3-292E-D88B-5D15-F3EE2E991263}"/>
              </a:ext>
            </a:extLst>
          </p:cNvPr>
          <p:cNvSpPr/>
          <p:nvPr/>
        </p:nvSpPr>
        <p:spPr>
          <a:xfrm>
            <a:off x="9323332" y="4962155"/>
            <a:ext cx="426279" cy="376607"/>
          </a:xfrm>
          <a:custGeom>
            <a:avLst/>
            <a:gdLst/>
            <a:ahLst/>
            <a:cxnLst/>
            <a:rect l="l" t="t" r="r" b="b"/>
            <a:pathLst>
              <a:path w="19326" h="17074" extrusionOk="0">
                <a:moveTo>
                  <a:pt x="14226" y="1132"/>
                </a:moveTo>
                <a:cubicBezTo>
                  <a:pt x="15314" y="1132"/>
                  <a:pt x="16352" y="1605"/>
                  <a:pt x="17070" y="2425"/>
                </a:cubicBezTo>
                <a:cubicBezTo>
                  <a:pt x="17798" y="3252"/>
                  <a:pt x="18196" y="4366"/>
                  <a:pt x="18196" y="5568"/>
                </a:cubicBezTo>
                <a:cubicBezTo>
                  <a:pt x="18193" y="8476"/>
                  <a:pt x="15599" y="10686"/>
                  <a:pt x="11671" y="14032"/>
                </a:cubicBezTo>
                <a:cubicBezTo>
                  <a:pt x="11025" y="14581"/>
                  <a:pt x="10364" y="15146"/>
                  <a:pt x="9663" y="15756"/>
                </a:cubicBezTo>
                <a:cubicBezTo>
                  <a:pt x="8963" y="15146"/>
                  <a:pt x="8301" y="14581"/>
                  <a:pt x="7655" y="14032"/>
                </a:cubicBezTo>
                <a:cubicBezTo>
                  <a:pt x="3727" y="10686"/>
                  <a:pt x="1133" y="8476"/>
                  <a:pt x="1133" y="5568"/>
                </a:cubicBezTo>
                <a:cubicBezTo>
                  <a:pt x="1133" y="4366"/>
                  <a:pt x="1535" y="3252"/>
                  <a:pt x="2259" y="2425"/>
                </a:cubicBezTo>
                <a:cubicBezTo>
                  <a:pt x="2977" y="1605"/>
                  <a:pt x="4015" y="1132"/>
                  <a:pt x="5103" y="1132"/>
                </a:cubicBezTo>
                <a:cubicBezTo>
                  <a:pt x="5113" y="1132"/>
                  <a:pt x="5124" y="1132"/>
                  <a:pt x="5134" y="1132"/>
                </a:cubicBezTo>
                <a:cubicBezTo>
                  <a:pt x="6686" y="1132"/>
                  <a:pt x="7691" y="2090"/>
                  <a:pt x="8259" y="2890"/>
                </a:cubicBezTo>
                <a:cubicBezTo>
                  <a:pt x="8631" y="3421"/>
                  <a:pt x="8920" y="4001"/>
                  <a:pt x="9126" y="4614"/>
                </a:cubicBezTo>
                <a:cubicBezTo>
                  <a:pt x="9212" y="4875"/>
                  <a:pt x="9438" y="5006"/>
                  <a:pt x="9665" y="5006"/>
                </a:cubicBezTo>
                <a:cubicBezTo>
                  <a:pt x="9891" y="5006"/>
                  <a:pt x="10118" y="4875"/>
                  <a:pt x="10204" y="4614"/>
                </a:cubicBezTo>
                <a:cubicBezTo>
                  <a:pt x="10409" y="4001"/>
                  <a:pt x="10699" y="3421"/>
                  <a:pt x="11070" y="2890"/>
                </a:cubicBezTo>
                <a:cubicBezTo>
                  <a:pt x="11641" y="2090"/>
                  <a:pt x="12643" y="1132"/>
                  <a:pt x="14195" y="1132"/>
                </a:cubicBezTo>
                <a:cubicBezTo>
                  <a:pt x="14206" y="1132"/>
                  <a:pt x="14216" y="1132"/>
                  <a:pt x="14226" y="1132"/>
                </a:cubicBezTo>
                <a:close/>
                <a:moveTo>
                  <a:pt x="5103" y="0"/>
                </a:moveTo>
                <a:cubicBezTo>
                  <a:pt x="3689" y="0"/>
                  <a:pt x="2343" y="612"/>
                  <a:pt x="1411" y="1676"/>
                </a:cubicBezTo>
                <a:cubicBezTo>
                  <a:pt x="502" y="2709"/>
                  <a:pt x="1" y="4092"/>
                  <a:pt x="1" y="5568"/>
                </a:cubicBezTo>
                <a:cubicBezTo>
                  <a:pt x="1" y="7174"/>
                  <a:pt x="629" y="8672"/>
                  <a:pt x="1976" y="10275"/>
                </a:cubicBezTo>
                <a:cubicBezTo>
                  <a:pt x="3180" y="11710"/>
                  <a:pt x="4914" y="13183"/>
                  <a:pt x="6922" y="14895"/>
                </a:cubicBezTo>
                <a:cubicBezTo>
                  <a:pt x="7670" y="15532"/>
                  <a:pt x="8443" y="16191"/>
                  <a:pt x="9265" y="16909"/>
                </a:cubicBezTo>
                <a:lnTo>
                  <a:pt x="9292" y="16933"/>
                </a:lnTo>
                <a:cubicBezTo>
                  <a:pt x="9397" y="17027"/>
                  <a:pt x="9530" y="17074"/>
                  <a:pt x="9664" y="17074"/>
                </a:cubicBezTo>
                <a:cubicBezTo>
                  <a:pt x="9797" y="17074"/>
                  <a:pt x="9930" y="17027"/>
                  <a:pt x="10038" y="16933"/>
                </a:cubicBezTo>
                <a:lnTo>
                  <a:pt x="10062" y="16909"/>
                </a:lnTo>
                <a:cubicBezTo>
                  <a:pt x="10883" y="16191"/>
                  <a:pt x="11659" y="15532"/>
                  <a:pt x="12405" y="14895"/>
                </a:cubicBezTo>
                <a:cubicBezTo>
                  <a:pt x="14413" y="13183"/>
                  <a:pt x="16146" y="11707"/>
                  <a:pt x="17351" y="10275"/>
                </a:cubicBezTo>
                <a:cubicBezTo>
                  <a:pt x="18697" y="8672"/>
                  <a:pt x="19325" y="7174"/>
                  <a:pt x="19325" y="5568"/>
                </a:cubicBezTo>
                <a:cubicBezTo>
                  <a:pt x="19325" y="4092"/>
                  <a:pt x="18824" y="2709"/>
                  <a:pt x="17915" y="1676"/>
                </a:cubicBezTo>
                <a:cubicBezTo>
                  <a:pt x="16983" y="612"/>
                  <a:pt x="15637" y="0"/>
                  <a:pt x="14224" y="0"/>
                </a:cubicBezTo>
                <a:cubicBezTo>
                  <a:pt x="14213" y="0"/>
                  <a:pt x="14203" y="0"/>
                  <a:pt x="14192" y="0"/>
                </a:cubicBezTo>
                <a:cubicBezTo>
                  <a:pt x="12157" y="0"/>
                  <a:pt x="10868" y="1217"/>
                  <a:pt x="10143" y="2238"/>
                </a:cubicBezTo>
                <a:cubicBezTo>
                  <a:pt x="9968" y="2485"/>
                  <a:pt x="9808" y="2748"/>
                  <a:pt x="9663" y="3017"/>
                </a:cubicBezTo>
                <a:cubicBezTo>
                  <a:pt x="9518" y="2748"/>
                  <a:pt x="9358" y="2485"/>
                  <a:pt x="9183" y="2238"/>
                </a:cubicBezTo>
                <a:cubicBezTo>
                  <a:pt x="8458" y="1217"/>
                  <a:pt x="7169" y="0"/>
                  <a:pt x="5134" y="0"/>
                </a:cubicBezTo>
                <a:cubicBezTo>
                  <a:pt x="5124" y="0"/>
                  <a:pt x="5113" y="0"/>
                  <a:pt x="5103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5103" name="Google Shape;4240;p48">
            <a:extLst>
              <a:ext uri="{FF2B5EF4-FFF2-40B4-BE49-F238E27FC236}">
                <a16:creationId xmlns:a16="http://schemas.microsoft.com/office/drawing/2014/main" id="{9EE95DE0-6DA5-40F5-D2BB-6688A8DB5B30}"/>
              </a:ext>
            </a:extLst>
          </p:cNvPr>
          <p:cNvGrpSpPr/>
          <p:nvPr/>
        </p:nvGrpSpPr>
        <p:grpSpPr>
          <a:xfrm>
            <a:off x="9839659" y="4974765"/>
            <a:ext cx="428595" cy="351682"/>
            <a:chOff x="5647000" y="3252650"/>
            <a:chExt cx="485775" cy="398600"/>
          </a:xfrm>
          <a:solidFill>
            <a:srgbClr val="054B99"/>
          </a:solidFill>
        </p:grpSpPr>
        <p:sp>
          <p:nvSpPr>
            <p:cNvPr id="5104" name="Google Shape;4241;p48">
              <a:extLst>
                <a:ext uri="{FF2B5EF4-FFF2-40B4-BE49-F238E27FC236}">
                  <a16:creationId xmlns:a16="http://schemas.microsoft.com/office/drawing/2014/main" id="{BA31A128-D91F-5BA8-2226-B7075CF6C748}"/>
                </a:ext>
              </a:extLst>
            </p:cNvPr>
            <p:cNvSpPr/>
            <p:nvPr/>
          </p:nvSpPr>
          <p:spPr>
            <a:xfrm>
              <a:off x="5762575" y="3252650"/>
              <a:ext cx="113250" cy="143825"/>
            </a:xfrm>
            <a:custGeom>
              <a:avLst/>
              <a:gdLst/>
              <a:ahLst/>
              <a:cxnLst/>
              <a:rect l="l" t="t" r="r" b="b"/>
              <a:pathLst>
                <a:path w="4530" h="5753" extrusionOk="0">
                  <a:moveTo>
                    <a:pt x="2265" y="1133"/>
                  </a:moveTo>
                  <a:cubicBezTo>
                    <a:pt x="2383" y="1133"/>
                    <a:pt x="2667" y="1348"/>
                    <a:pt x="2960" y="1930"/>
                  </a:cubicBezTo>
                  <a:cubicBezTo>
                    <a:pt x="3246" y="2501"/>
                    <a:pt x="3397" y="3147"/>
                    <a:pt x="3397" y="3488"/>
                  </a:cubicBezTo>
                  <a:cubicBezTo>
                    <a:pt x="3397" y="4113"/>
                    <a:pt x="2890" y="4621"/>
                    <a:pt x="2265" y="4621"/>
                  </a:cubicBezTo>
                  <a:cubicBezTo>
                    <a:pt x="1637" y="4621"/>
                    <a:pt x="1133" y="4113"/>
                    <a:pt x="1133" y="3488"/>
                  </a:cubicBezTo>
                  <a:cubicBezTo>
                    <a:pt x="1133" y="3147"/>
                    <a:pt x="1284" y="2501"/>
                    <a:pt x="1568" y="1930"/>
                  </a:cubicBezTo>
                  <a:cubicBezTo>
                    <a:pt x="1860" y="1348"/>
                    <a:pt x="2144" y="1133"/>
                    <a:pt x="2265" y="1133"/>
                  </a:cubicBezTo>
                  <a:close/>
                  <a:moveTo>
                    <a:pt x="2265" y="1"/>
                  </a:moveTo>
                  <a:cubicBezTo>
                    <a:pt x="1613" y="1"/>
                    <a:pt x="1024" y="493"/>
                    <a:pt x="556" y="1423"/>
                  </a:cubicBezTo>
                  <a:cubicBezTo>
                    <a:pt x="218" y="2096"/>
                    <a:pt x="1" y="2909"/>
                    <a:pt x="1" y="3488"/>
                  </a:cubicBezTo>
                  <a:cubicBezTo>
                    <a:pt x="1" y="4738"/>
                    <a:pt x="1012" y="5750"/>
                    <a:pt x="2265" y="5753"/>
                  </a:cubicBezTo>
                  <a:cubicBezTo>
                    <a:pt x="3515" y="5750"/>
                    <a:pt x="4527" y="4738"/>
                    <a:pt x="4530" y="3488"/>
                  </a:cubicBezTo>
                  <a:cubicBezTo>
                    <a:pt x="4530" y="2909"/>
                    <a:pt x="4309" y="2096"/>
                    <a:pt x="3971" y="1423"/>
                  </a:cubicBezTo>
                  <a:cubicBezTo>
                    <a:pt x="3503" y="493"/>
                    <a:pt x="2914" y="1"/>
                    <a:pt x="22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05" name="Google Shape;4242;p48">
              <a:extLst>
                <a:ext uri="{FF2B5EF4-FFF2-40B4-BE49-F238E27FC236}">
                  <a16:creationId xmlns:a16="http://schemas.microsoft.com/office/drawing/2014/main" id="{55B47A06-5E06-B949-E3EB-7B316F508F7F}"/>
                </a:ext>
              </a:extLst>
            </p:cNvPr>
            <p:cNvSpPr/>
            <p:nvPr/>
          </p:nvSpPr>
          <p:spPr>
            <a:xfrm>
              <a:off x="5647000" y="3371750"/>
              <a:ext cx="124425" cy="136450"/>
            </a:xfrm>
            <a:custGeom>
              <a:avLst/>
              <a:gdLst/>
              <a:ahLst/>
              <a:cxnLst/>
              <a:rect l="l" t="t" r="r" b="b"/>
              <a:pathLst>
                <a:path w="4977" h="5458" extrusionOk="0">
                  <a:moveTo>
                    <a:pt x="1510" y="1131"/>
                  </a:moveTo>
                  <a:cubicBezTo>
                    <a:pt x="1680" y="1131"/>
                    <a:pt x="1994" y="1221"/>
                    <a:pt x="2422" y="1496"/>
                  </a:cubicBezTo>
                  <a:cubicBezTo>
                    <a:pt x="2969" y="1852"/>
                    <a:pt x="3425" y="2333"/>
                    <a:pt x="3594" y="2625"/>
                  </a:cubicBezTo>
                  <a:cubicBezTo>
                    <a:pt x="3908" y="3166"/>
                    <a:pt x="3721" y="3860"/>
                    <a:pt x="3180" y="4171"/>
                  </a:cubicBezTo>
                  <a:cubicBezTo>
                    <a:pt x="3000" y="4276"/>
                    <a:pt x="2801" y="4325"/>
                    <a:pt x="2603" y="4325"/>
                  </a:cubicBezTo>
                  <a:cubicBezTo>
                    <a:pt x="2200" y="4325"/>
                    <a:pt x="1804" y="4120"/>
                    <a:pt x="1595" y="3758"/>
                  </a:cubicBezTo>
                  <a:cubicBezTo>
                    <a:pt x="1423" y="3462"/>
                    <a:pt x="1233" y="2828"/>
                    <a:pt x="1193" y="2191"/>
                  </a:cubicBezTo>
                  <a:cubicBezTo>
                    <a:pt x="1157" y="1538"/>
                    <a:pt x="1296" y="1212"/>
                    <a:pt x="1399" y="1155"/>
                  </a:cubicBezTo>
                  <a:cubicBezTo>
                    <a:pt x="1432" y="1137"/>
                    <a:pt x="1471" y="1131"/>
                    <a:pt x="1510" y="1131"/>
                  </a:cubicBezTo>
                  <a:close/>
                  <a:moveTo>
                    <a:pt x="1512" y="1"/>
                  </a:moveTo>
                  <a:cubicBezTo>
                    <a:pt x="1262" y="1"/>
                    <a:pt x="1033" y="59"/>
                    <a:pt x="831" y="177"/>
                  </a:cubicBezTo>
                  <a:cubicBezTo>
                    <a:pt x="269" y="500"/>
                    <a:pt x="1" y="1221"/>
                    <a:pt x="61" y="2260"/>
                  </a:cubicBezTo>
                  <a:cubicBezTo>
                    <a:pt x="106" y="3012"/>
                    <a:pt x="324" y="3821"/>
                    <a:pt x="614" y="4325"/>
                  </a:cubicBezTo>
                  <a:cubicBezTo>
                    <a:pt x="919" y="4851"/>
                    <a:pt x="1420" y="5231"/>
                    <a:pt x="2009" y="5382"/>
                  </a:cubicBezTo>
                  <a:cubicBezTo>
                    <a:pt x="2205" y="5431"/>
                    <a:pt x="2404" y="5458"/>
                    <a:pt x="2607" y="5458"/>
                  </a:cubicBezTo>
                  <a:cubicBezTo>
                    <a:pt x="2609" y="5458"/>
                    <a:pt x="2612" y="5458"/>
                    <a:pt x="2615" y="5458"/>
                  </a:cubicBezTo>
                  <a:cubicBezTo>
                    <a:pt x="3421" y="5458"/>
                    <a:pt x="4166" y="5026"/>
                    <a:pt x="4572" y="4328"/>
                  </a:cubicBezTo>
                  <a:cubicBezTo>
                    <a:pt x="4977" y="3628"/>
                    <a:pt x="4977" y="2761"/>
                    <a:pt x="4572" y="2061"/>
                  </a:cubicBezTo>
                  <a:cubicBezTo>
                    <a:pt x="4282" y="1560"/>
                    <a:pt x="3678" y="968"/>
                    <a:pt x="3035" y="548"/>
                  </a:cubicBezTo>
                  <a:cubicBezTo>
                    <a:pt x="2471" y="185"/>
                    <a:pt x="1957" y="1"/>
                    <a:pt x="15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06" name="Google Shape;4243;p48">
              <a:extLst>
                <a:ext uri="{FF2B5EF4-FFF2-40B4-BE49-F238E27FC236}">
                  <a16:creationId xmlns:a16="http://schemas.microsoft.com/office/drawing/2014/main" id="{5E6E2162-F27C-BC31-FACD-BA379CC15926}"/>
                </a:ext>
              </a:extLst>
            </p:cNvPr>
            <p:cNvSpPr/>
            <p:nvPr/>
          </p:nvSpPr>
          <p:spPr>
            <a:xfrm>
              <a:off x="5904100" y="3252650"/>
              <a:ext cx="113275" cy="143825"/>
            </a:xfrm>
            <a:custGeom>
              <a:avLst/>
              <a:gdLst/>
              <a:ahLst/>
              <a:cxnLst/>
              <a:rect l="l" t="t" r="r" b="b"/>
              <a:pathLst>
                <a:path w="4531" h="5753" extrusionOk="0">
                  <a:moveTo>
                    <a:pt x="2266" y="1133"/>
                  </a:moveTo>
                  <a:cubicBezTo>
                    <a:pt x="2383" y="1133"/>
                    <a:pt x="2667" y="1348"/>
                    <a:pt x="2960" y="1930"/>
                  </a:cubicBezTo>
                  <a:cubicBezTo>
                    <a:pt x="3247" y="2501"/>
                    <a:pt x="3398" y="3147"/>
                    <a:pt x="3398" y="3488"/>
                  </a:cubicBezTo>
                  <a:cubicBezTo>
                    <a:pt x="3398" y="4113"/>
                    <a:pt x="2891" y="4621"/>
                    <a:pt x="2266" y="4621"/>
                  </a:cubicBezTo>
                  <a:cubicBezTo>
                    <a:pt x="1638" y="4621"/>
                    <a:pt x="1133" y="4113"/>
                    <a:pt x="1133" y="3488"/>
                  </a:cubicBezTo>
                  <a:cubicBezTo>
                    <a:pt x="1133" y="3147"/>
                    <a:pt x="1284" y="2501"/>
                    <a:pt x="1568" y="1930"/>
                  </a:cubicBezTo>
                  <a:cubicBezTo>
                    <a:pt x="1861" y="1348"/>
                    <a:pt x="2145" y="1133"/>
                    <a:pt x="2266" y="1133"/>
                  </a:cubicBezTo>
                  <a:close/>
                  <a:moveTo>
                    <a:pt x="2266" y="1"/>
                  </a:moveTo>
                  <a:cubicBezTo>
                    <a:pt x="1613" y="1"/>
                    <a:pt x="1025" y="493"/>
                    <a:pt x="557" y="1423"/>
                  </a:cubicBezTo>
                  <a:cubicBezTo>
                    <a:pt x="218" y="2096"/>
                    <a:pt x="1" y="2909"/>
                    <a:pt x="1" y="3488"/>
                  </a:cubicBezTo>
                  <a:cubicBezTo>
                    <a:pt x="1" y="4738"/>
                    <a:pt x="1012" y="5753"/>
                    <a:pt x="2266" y="5753"/>
                  </a:cubicBezTo>
                  <a:cubicBezTo>
                    <a:pt x="3516" y="5753"/>
                    <a:pt x="4530" y="4738"/>
                    <a:pt x="4530" y="3488"/>
                  </a:cubicBezTo>
                  <a:cubicBezTo>
                    <a:pt x="4530" y="2909"/>
                    <a:pt x="4310" y="2096"/>
                    <a:pt x="3972" y="1423"/>
                  </a:cubicBezTo>
                  <a:cubicBezTo>
                    <a:pt x="3507" y="493"/>
                    <a:pt x="2915" y="1"/>
                    <a:pt x="22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07" name="Google Shape;4244;p48">
              <a:extLst>
                <a:ext uri="{FF2B5EF4-FFF2-40B4-BE49-F238E27FC236}">
                  <a16:creationId xmlns:a16="http://schemas.microsoft.com/office/drawing/2014/main" id="{71A160EA-7731-BE7B-6234-D1D818EA5B37}"/>
                </a:ext>
              </a:extLst>
            </p:cNvPr>
            <p:cNvSpPr/>
            <p:nvPr/>
          </p:nvSpPr>
          <p:spPr>
            <a:xfrm>
              <a:off x="5996750" y="3371150"/>
              <a:ext cx="136025" cy="136525"/>
            </a:xfrm>
            <a:custGeom>
              <a:avLst/>
              <a:gdLst/>
              <a:ahLst/>
              <a:cxnLst/>
              <a:rect l="l" t="t" r="r" b="b"/>
              <a:pathLst>
                <a:path w="5441" h="5461" extrusionOk="0">
                  <a:moveTo>
                    <a:pt x="3955" y="1136"/>
                  </a:moveTo>
                  <a:cubicBezTo>
                    <a:pt x="3986" y="1136"/>
                    <a:pt x="4019" y="1143"/>
                    <a:pt x="4049" y="1158"/>
                  </a:cubicBezTo>
                  <a:cubicBezTo>
                    <a:pt x="4152" y="1218"/>
                    <a:pt x="4290" y="1541"/>
                    <a:pt x="4251" y="2194"/>
                  </a:cubicBezTo>
                  <a:cubicBezTo>
                    <a:pt x="4215" y="2834"/>
                    <a:pt x="4022" y="3468"/>
                    <a:pt x="3853" y="3761"/>
                  </a:cubicBezTo>
                  <a:cubicBezTo>
                    <a:pt x="3644" y="4124"/>
                    <a:pt x="3246" y="4329"/>
                    <a:pt x="2842" y="4329"/>
                  </a:cubicBezTo>
                  <a:cubicBezTo>
                    <a:pt x="2645" y="4329"/>
                    <a:pt x="2447" y="4280"/>
                    <a:pt x="2267" y="4177"/>
                  </a:cubicBezTo>
                  <a:cubicBezTo>
                    <a:pt x="2008" y="4026"/>
                    <a:pt x="1815" y="3779"/>
                    <a:pt x="1739" y="3489"/>
                  </a:cubicBezTo>
                  <a:cubicBezTo>
                    <a:pt x="1661" y="3199"/>
                    <a:pt x="1703" y="2888"/>
                    <a:pt x="1854" y="2628"/>
                  </a:cubicBezTo>
                  <a:cubicBezTo>
                    <a:pt x="2020" y="2338"/>
                    <a:pt x="2479" y="1855"/>
                    <a:pt x="3025" y="1502"/>
                  </a:cubicBezTo>
                  <a:cubicBezTo>
                    <a:pt x="3451" y="1224"/>
                    <a:pt x="3768" y="1137"/>
                    <a:pt x="3937" y="1137"/>
                  </a:cubicBezTo>
                  <a:cubicBezTo>
                    <a:pt x="3943" y="1136"/>
                    <a:pt x="3949" y="1136"/>
                    <a:pt x="3955" y="1136"/>
                  </a:cubicBezTo>
                  <a:close/>
                  <a:moveTo>
                    <a:pt x="3932" y="1"/>
                  </a:moveTo>
                  <a:cubicBezTo>
                    <a:pt x="3486" y="1"/>
                    <a:pt x="2972" y="186"/>
                    <a:pt x="2409" y="551"/>
                  </a:cubicBezTo>
                  <a:cubicBezTo>
                    <a:pt x="1766" y="968"/>
                    <a:pt x="1162" y="1562"/>
                    <a:pt x="872" y="2064"/>
                  </a:cubicBezTo>
                  <a:cubicBezTo>
                    <a:pt x="1" y="3572"/>
                    <a:pt x="1091" y="5461"/>
                    <a:pt x="2834" y="5461"/>
                  </a:cubicBezTo>
                  <a:cubicBezTo>
                    <a:pt x="2835" y="5461"/>
                    <a:pt x="2837" y="5461"/>
                    <a:pt x="2838" y="5461"/>
                  </a:cubicBezTo>
                  <a:cubicBezTo>
                    <a:pt x="3037" y="5461"/>
                    <a:pt x="3240" y="5433"/>
                    <a:pt x="3436" y="5385"/>
                  </a:cubicBezTo>
                  <a:cubicBezTo>
                    <a:pt x="4022" y="5234"/>
                    <a:pt x="4526" y="4854"/>
                    <a:pt x="4831" y="4328"/>
                  </a:cubicBezTo>
                  <a:cubicBezTo>
                    <a:pt x="5121" y="3824"/>
                    <a:pt x="5335" y="3015"/>
                    <a:pt x="5380" y="2260"/>
                  </a:cubicBezTo>
                  <a:cubicBezTo>
                    <a:pt x="5441" y="1221"/>
                    <a:pt x="5175" y="503"/>
                    <a:pt x="4614" y="177"/>
                  </a:cubicBezTo>
                  <a:cubicBezTo>
                    <a:pt x="4410" y="59"/>
                    <a:pt x="4182" y="1"/>
                    <a:pt x="39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08" name="Google Shape;4245;p48">
              <a:extLst>
                <a:ext uri="{FF2B5EF4-FFF2-40B4-BE49-F238E27FC236}">
                  <a16:creationId xmlns:a16="http://schemas.microsoft.com/office/drawing/2014/main" id="{35F087F0-EF77-7EE0-7ECB-88A1E14E7571}"/>
                </a:ext>
              </a:extLst>
            </p:cNvPr>
            <p:cNvSpPr/>
            <p:nvPr/>
          </p:nvSpPr>
          <p:spPr>
            <a:xfrm>
              <a:off x="5734275" y="3424700"/>
              <a:ext cx="311325" cy="226550"/>
            </a:xfrm>
            <a:custGeom>
              <a:avLst/>
              <a:gdLst/>
              <a:ahLst/>
              <a:cxnLst/>
              <a:rect l="l" t="t" r="r" b="b"/>
              <a:pathLst>
                <a:path w="12453" h="9062" extrusionOk="0">
                  <a:moveTo>
                    <a:pt x="6226" y="1135"/>
                  </a:moveTo>
                  <a:cubicBezTo>
                    <a:pt x="8575" y="1135"/>
                    <a:pt x="9059" y="1815"/>
                    <a:pt x="9059" y="2832"/>
                  </a:cubicBezTo>
                  <a:lnTo>
                    <a:pt x="9059" y="3159"/>
                  </a:lnTo>
                  <a:cubicBezTo>
                    <a:pt x="9056" y="3850"/>
                    <a:pt x="9472" y="4472"/>
                    <a:pt x="10115" y="4732"/>
                  </a:cubicBezTo>
                  <a:cubicBezTo>
                    <a:pt x="10846" y="5031"/>
                    <a:pt x="11323" y="5619"/>
                    <a:pt x="11323" y="6229"/>
                  </a:cubicBezTo>
                  <a:cubicBezTo>
                    <a:pt x="11323" y="6658"/>
                    <a:pt x="11103" y="7069"/>
                    <a:pt x="10704" y="7389"/>
                  </a:cubicBezTo>
                  <a:cubicBezTo>
                    <a:pt x="10269" y="7736"/>
                    <a:pt x="9687" y="7929"/>
                    <a:pt x="9059" y="7929"/>
                  </a:cubicBezTo>
                  <a:cubicBezTo>
                    <a:pt x="9046" y="7929"/>
                    <a:pt x="9034" y="7929"/>
                    <a:pt x="9021" y="7929"/>
                  </a:cubicBezTo>
                  <a:cubicBezTo>
                    <a:pt x="8787" y="7929"/>
                    <a:pt x="8554" y="7902"/>
                    <a:pt x="8328" y="7848"/>
                  </a:cubicBezTo>
                  <a:cubicBezTo>
                    <a:pt x="7639" y="7673"/>
                    <a:pt x="6933" y="7585"/>
                    <a:pt x="6223" y="7585"/>
                  </a:cubicBezTo>
                  <a:cubicBezTo>
                    <a:pt x="5517" y="7585"/>
                    <a:pt x="4813" y="7673"/>
                    <a:pt x="4128" y="7848"/>
                  </a:cubicBezTo>
                  <a:cubicBezTo>
                    <a:pt x="3901" y="7902"/>
                    <a:pt x="3666" y="7929"/>
                    <a:pt x="3434" y="7929"/>
                  </a:cubicBezTo>
                  <a:cubicBezTo>
                    <a:pt x="3422" y="7929"/>
                    <a:pt x="3409" y="7929"/>
                    <a:pt x="3397" y="7929"/>
                  </a:cubicBezTo>
                  <a:cubicBezTo>
                    <a:pt x="2769" y="7929"/>
                    <a:pt x="2183" y="7736"/>
                    <a:pt x="1748" y="7389"/>
                  </a:cubicBezTo>
                  <a:cubicBezTo>
                    <a:pt x="1350" y="7069"/>
                    <a:pt x="1133" y="6658"/>
                    <a:pt x="1133" y="6229"/>
                  </a:cubicBezTo>
                  <a:cubicBezTo>
                    <a:pt x="1133" y="5619"/>
                    <a:pt x="1604" y="5031"/>
                    <a:pt x="2340" y="4732"/>
                  </a:cubicBezTo>
                  <a:cubicBezTo>
                    <a:pt x="2980" y="4472"/>
                    <a:pt x="3397" y="3850"/>
                    <a:pt x="3397" y="3159"/>
                  </a:cubicBezTo>
                  <a:lnTo>
                    <a:pt x="3397" y="2832"/>
                  </a:lnTo>
                  <a:cubicBezTo>
                    <a:pt x="3397" y="1815"/>
                    <a:pt x="3877" y="1135"/>
                    <a:pt x="6226" y="1135"/>
                  </a:cubicBezTo>
                  <a:close/>
                  <a:moveTo>
                    <a:pt x="6226" y="0"/>
                  </a:moveTo>
                  <a:cubicBezTo>
                    <a:pt x="5034" y="0"/>
                    <a:pt x="4185" y="157"/>
                    <a:pt x="3557" y="498"/>
                  </a:cubicBezTo>
                  <a:cubicBezTo>
                    <a:pt x="2700" y="960"/>
                    <a:pt x="2262" y="1745"/>
                    <a:pt x="2262" y="2829"/>
                  </a:cubicBezTo>
                  <a:lnTo>
                    <a:pt x="2262" y="3156"/>
                  </a:lnTo>
                  <a:cubicBezTo>
                    <a:pt x="2265" y="3388"/>
                    <a:pt x="2123" y="3593"/>
                    <a:pt x="1912" y="3681"/>
                  </a:cubicBezTo>
                  <a:cubicBezTo>
                    <a:pt x="749" y="4158"/>
                    <a:pt x="0" y="5157"/>
                    <a:pt x="0" y="6229"/>
                  </a:cubicBezTo>
                  <a:cubicBezTo>
                    <a:pt x="0" y="7790"/>
                    <a:pt x="1522" y="9062"/>
                    <a:pt x="3397" y="9062"/>
                  </a:cubicBezTo>
                  <a:cubicBezTo>
                    <a:pt x="3409" y="9062"/>
                    <a:pt x="3421" y="9062"/>
                    <a:pt x="3433" y="9062"/>
                  </a:cubicBezTo>
                  <a:cubicBezTo>
                    <a:pt x="3760" y="9062"/>
                    <a:pt x="4088" y="9022"/>
                    <a:pt x="4409" y="8944"/>
                  </a:cubicBezTo>
                  <a:cubicBezTo>
                    <a:pt x="5005" y="8793"/>
                    <a:pt x="5616" y="8717"/>
                    <a:pt x="6228" y="8717"/>
                  </a:cubicBezTo>
                  <a:cubicBezTo>
                    <a:pt x="6839" y="8717"/>
                    <a:pt x="7451" y="8793"/>
                    <a:pt x="8047" y="8944"/>
                  </a:cubicBezTo>
                  <a:cubicBezTo>
                    <a:pt x="8366" y="9022"/>
                    <a:pt x="8691" y="9059"/>
                    <a:pt x="9017" y="9059"/>
                  </a:cubicBezTo>
                  <a:cubicBezTo>
                    <a:pt x="9030" y="9059"/>
                    <a:pt x="9043" y="9059"/>
                    <a:pt x="9056" y="9059"/>
                  </a:cubicBezTo>
                  <a:cubicBezTo>
                    <a:pt x="10931" y="9059"/>
                    <a:pt x="12452" y="7787"/>
                    <a:pt x="12452" y="6226"/>
                  </a:cubicBezTo>
                  <a:cubicBezTo>
                    <a:pt x="12452" y="5154"/>
                    <a:pt x="11704" y="4155"/>
                    <a:pt x="10541" y="3681"/>
                  </a:cubicBezTo>
                  <a:cubicBezTo>
                    <a:pt x="10330" y="3593"/>
                    <a:pt x="10188" y="3388"/>
                    <a:pt x="10188" y="3156"/>
                  </a:cubicBezTo>
                  <a:lnTo>
                    <a:pt x="10188" y="2829"/>
                  </a:lnTo>
                  <a:cubicBezTo>
                    <a:pt x="10188" y="1745"/>
                    <a:pt x="9753" y="960"/>
                    <a:pt x="8896" y="498"/>
                  </a:cubicBezTo>
                  <a:cubicBezTo>
                    <a:pt x="8267" y="157"/>
                    <a:pt x="7419" y="0"/>
                    <a:pt x="62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109" name="Google Shape;4246;p48">
            <a:extLst>
              <a:ext uri="{FF2B5EF4-FFF2-40B4-BE49-F238E27FC236}">
                <a16:creationId xmlns:a16="http://schemas.microsoft.com/office/drawing/2014/main" id="{0D0FBB59-4CF1-85E4-6D9F-D7858C4A9F19}"/>
              </a:ext>
            </a:extLst>
          </p:cNvPr>
          <p:cNvGrpSpPr/>
          <p:nvPr/>
        </p:nvGrpSpPr>
        <p:grpSpPr>
          <a:xfrm>
            <a:off x="10366255" y="4974898"/>
            <a:ext cx="427449" cy="351417"/>
            <a:chOff x="6242450" y="3252800"/>
            <a:chExt cx="484475" cy="398300"/>
          </a:xfrm>
          <a:solidFill>
            <a:srgbClr val="054B99"/>
          </a:solidFill>
        </p:grpSpPr>
        <p:sp>
          <p:nvSpPr>
            <p:cNvPr id="5110" name="Google Shape;4247;p48">
              <a:extLst>
                <a:ext uri="{FF2B5EF4-FFF2-40B4-BE49-F238E27FC236}">
                  <a16:creationId xmlns:a16="http://schemas.microsoft.com/office/drawing/2014/main" id="{F11F1C19-E78F-2FE5-00C4-30610C957295}"/>
                </a:ext>
              </a:extLst>
            </p:cNvPr>
            <p:cNvSpPr/>
            <p:nvPr/>
          </p:nvSpPr>
          <p:spPr>
            <a:xfrm>
              <a:off x="6626825" y="3427175"/>
              <a:ext cx="28325" cy="28350"/>
            </a:xfrm>
            <a:custGeom>
              <a:avLst/>
              <a:gdLst/>
              <a:ahLst/>
              <a:cxnLst/>
              <a:rect l="l" t="t" r="r" b="b"/>
              <a:pathLst>
                <a:path w="1133" h="1134" extrusionOk="0">
                  <a:moveTo>
                    <a:pt x="568" y="1"/>
                  </a:moveTo>
                  <a:cubicBezTo>
                    <a:pt x="254" y="1"/>
                    <a:pt x="0" y="254"/>
                    <a:pt x="0" y="565"/>
                  </a:cubicBezTo>
                  <a:cubicBezTo>
                    <a:pt x="0" y="879"/>
                    <a:pt x="254" y="1133"/>
                    <a:pt x="568" y="1133"/>
                  </a:cubicBezTo>
                  <a:cubicBezTo>
                    <a:pt x="879" y="1133"/>
                    <a:pt x="1132" y="879"/>
                    <a:pt x="1132" y="565"/>
                  </a:cubicBezTo>
                  <a:cubicBezTo>
                    <a:pt x="1132" y="254"/>
                    <a:pt x="879" y="1"/>
                    <a:pt x="5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11" name="Google Shape;4248;p48">
              <a:extLst>
                <a:ext uri="{FF2B5EF4-FFF2-40B4-BE49-F238E27FC236}">
                  <a16:creationId xmlns:a16="http://schemas.microsoft.com/office/drawing/2014/main" id="{028EF2DC-105D-8EE3-50C0-661FF7E3AE3E}"/>
                </a:ext>
              </a:extLst>
            </p:cNvPr>
            <p:cNvSpPr/>
            <p:nvPr/>
          </p:nvSpPr>
          <p:spPr>
            <a:xfrm>
              <a:off x="6508150" y="3418300"/>
              <a:ext cx="45550" cy="68400"/>
            </a:xfrm>
            <a:custGeom>
              <a:avLst/>
              <a:gdLst/>
              <a:ahLst/>
              <a:cxnLst/>
              <a:rect l="l" t="t" r="r" b="b"/>
              <a:pathLst>
                <a:path w="1822" h="2736" extrusionOk="0">
                  <a:moveTo>
                    <a:pt x="1062" y="0"/>
                  </a:moveTo>
                  <a:cubicBezTo>
                    <a:pt x="917" y="0"/>
                    <a:pt x="772" y="55"/>
                    <a:pt x="662" y="166"/>
                  </a:cubicBezTo>
                  <a:cubicBezTo>
                    <a:pt x="1" y="830"/>
                    <a:pt x="1" y="1905"/>
                    <a:pt x="662" y="2569"/>
                  </a:cubicBezTo>
                  <a:cubicBezTo>
                    <a:pt x="768" y="2675"/>
                    <a:pt x="912" y="2732"/>
                    <a:pt x="1063" y="2735"/>
                  </a:cubicBezTo>
                  <a:cubicBezTo>
                    <a:pt x="1568" y="2732"/>
                    <a:pt x="1821" y="2122"/>
                    <a:pt x="1462" y="1766"/>
                  </a:cubicBezTo>
                  <a:cubicBezTo>
                    <a:pt x="1242" y="1545"/>
                    <a:pt x="1242" y="1186"/>
                    <a:pt x="1462" y="966"/>
                  </a:cubicBezTo>
                  <a:cubicBezTo>
                    <a:pt x="1685" y="745"/>
                    <a:pt x="1685" y="386"/>
                    <a:pt x="1462" y="166"/>
                  </a:cubicBezTo>
                  <a:cubicBezTo>
                    <a:pt x="1352" y="55"/>
                    <a:pt x="1207" y="0"/>
                    <a:pt x="10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12" name="Google Shape;4249;p48">
              <a:extLst>
                <a:ext uri="{FF2B5EF4-FFF2-40B4-BE49-F238E27FC236}">
                  <a16:creationId xmlns:a16="http://schemas.microsoft.com/office/drawing/2014/main" id="{7D69CDAD-2555-2DF7-6696-6FB78D93EFAA}"/>
                </a:ext>
              </a:extLst>
            </p:cNvPr>
            <p:cNvSpPr/>
            <p:nvPr/>
          </p:nvSpPr>
          <p:spPr>
            <a:xfrm>
              <a:off x="6242450" y="3252800"/>
              <a:ext cx="484475" cy="398300"/>
            </a:xfrm>
            <a:custGeom>
              <a:avLst/>
              <a:gdLst/>
              <a:ahLst/>
              <a:cxnLst/>
              <a:rect l="l" t="t" r="r" b="b"/>
              <a:pathLst>
                <a:path w="19379" h="15932" extrusionOk="0">
                  <a:moveTo>
                    <a:pt x="9593" y="1178"/>
                  </a:moveTo>
                  <a:cubicBezTo>
                    <a:pt x="11124" y="1417"/>
                    <a:pt x="12374" y="2528"/>
                    <a:pt x="12794" y="4017"/>
                  </a:cubicBezTo>
                  <a:cubicBezTo>
                    <a:pt x="12443" y="4032"/>
                    <a:pt x="12093" y="4065"/>
                    <a:pt x="11746" y="4116"/>
                  </a:cubicBezTo>
                  <a:cubicBezTo>
                    <a:pt x="10595" y="3543"/>
                    <a:pt x="9792" y="2450"/>
                    <a:pt x="9593" y="1178"/>
                  </a:cubicBezTo>
                  <a:close/>
                  <a:moveTo>
                    <a:pt x="1697" y="2890"/>
                  </a:moveTo>
                  <a:cubicBezTo>
                    <a:pt x="3790" y="2894"/>
                    <a:pt x="5520" y="4524"/>
                    <a:pt x="5653" y="6613"/>
                  </a:cubicBezTo>
                  <a:lnTo>
                    <a:pt x="4360" y="5321"/>
                  </a:lnTo>
                  <a:cubicBezTo>
                    <a:pt x="4250" y="5211"/>
                    <a:pt x="4105" y="5156"/>
                    <a:pt x="3960" y="5156"/>
                  </a:cubicBezTo>
                  <a:cubicBezTo>
                    <a:pt x="3815" y="5156"/>
                    <a:pt x="3670" y="5211"/>
                    <a:pt x="3560" y="5321"/>
                  </a:cubicBezTo>
                  <a:cubicBezTo>
                    <a:pt x="3340" y="5542"/>
                    <a:pt x="3340" y="5901"/>
                    <a:pt x="3560" y="6121"/>
                  </a:cubicBezTo>
                  <a:lnTo>
                    <a:pt x="4852" y="7414"/>
                  </a:lnTo>
                  <a:cubicBezTo>
                    <a:pt x="2763" y="7281"/>
                    <a:pt x="1132" y="5551"/>
                    <a:pt x="1132" y="3458"/>
                  </a:cubicBezTo>
                  <a:lnTo>
                    <a:pt x="1129" y="3458"/>
                  </a:lnTo>
                  <a:lnTo>
                    <a:pt x="1129" y="2890"/>
                  </a:lnTo>
                  <a:close/>
                  <a:moveTo>
                    <a:pt x="15511" y="5593"/>
                  </a:moveTo>
                  <a:cubicBezTo>
                    <a:pt x="16553" y="6067"/>
                    <a:pt x="17477" y="6888"/>
                    <a:pt x="18135" y="7966"/>
                  </a:cubicBezTo>
                  <a:cubicBezTo>
                    <a:pt x="17471" y="9056"/>
                    <a:pt x="16532" y="9887"/>
                    <a:pt x="15472" y="10358"/>
                  </a:cubicBezTo>
                  <a:cubicBezTo>
                    <a:pt x="13748" y="9228"/>
                    <a:pt x="13766" y="6695"/>
                    <a:pt x="15511" y="5593"/>
                  </a:cubicBezTo>
                  <a:close/>
                  <a:moveTo>
                    <a:pt x="13326" y="5134"/>
                  </a:moveTo>
                  <a:cubicBezTo>
                    <a:pt x="13345" y="5134"/>
                    <a:pt x="13363" y="5134"/>
                    <a:pt x="13382" y="5134"/>
                  </a:cubicBezTo>
                  <a:cubicBezTo>
                    <a:pt x="13417" y="5140"/>
                    <a:pt x="13451" y="5143"/>
                    <a:pt x="13485" y="5143"/>
                  </a:cubicBezTo>
                  <a:cubicBezTo>
                    <a:pt x="13504" y="5143"/>
                    <a:pt x="13523" y="5142"/>
                    <a:pt x="13542" y="5140"/>
                  </a:cubicBezTo>
                  <a:cubicBezTo>
                    <a:pt x="13548" y="5140"/>
                    <a:pt x="13554" y="5137"/>
                    <a:pt x="13560" y="5137"/>
                  </a:cubicBezTo>
                  <a:cubicBezTo>
                    <a:pt x="13775" y="5143"/>
                    <a:pt x="13989" y="5161"/>
                    <a:pt x="14204" y="5197"/>
                  </a:cubicBezTo>
                  <a:cubicBezTo>
                    <a:pt x="12688" y="6728"/>
                    <a:pt x="12676" y="9189"/>
                    <a:pt x="14170" y="10738"/>
                  </a:cubicBezTo>
                  <a:cubicBezTo>
                    <a:pt x="13968" y="10771"/>
                    <a:pt x="13763" y="10789"/>
                    <a:pt x="13560" y="10792"/>
                  </a:cubicBezTo>
                  <a:lnTo>
                    <a:pt x="13542" y="10792"/>
                  </a:lnTo>
                  <a:cubicBezTo>
                    <a:pt x="13520" y="10789"/>
                    <a:pt x="13497" y="10787"/>
                    <a:pt x="13475" y="10787"/>
                  </a:cubicBezTo>
                  <a:cubicBezTo>
                    <a:pt x="13444" y="10787"/>
                    <a:pt x="13414" y="10790"/>
                    <a:pt x="13382" y="10795"/>
                  </a:cubicBezTo>
                  <a:cubicBezTo>
                    <a:pt x="13362" y="10796"/>
                    <a:pt x="13341" y="10796"/>
                    <a:pt x="13321" y="10796"/>
                  </a:cubicBezTo>
                  <a:cubicBezTo>
                    <a:pt x="12807" y="10796"/>
                    <a:pt x="12296" y="10759"/>
                    <a:pt x="11788" y="10684"/>
                  </a:cubicBezTo>
                  <a:cubicBezTo>
                    <a:pt x="11755" y="10675"/>
                    <a:pt x="11722" y="10672"/>
                    <a:pt x="11691" y="10669"/>
                  </a:cubicBezTo>
                  <a:cubicBezTo>
                    <a:pt x="9931" y="10370"/>
                    <a:pt x="8938" y="9530"/>
                    <a:pt x="7114" y="7990"/>
                  </a:cubicBezTo>
                  <a:lnTo>
                    <a:pt x="7105" y="7987"/>
                  </a:lnTo>
                  <a:lnTo>
                    <a:pt x="7177" y="7927"/>
                  </a:lnTo>
                  <a:cubicBezTo>
                    <a:pt x="8986" y="6402"/>
                    <a:pt x="9973" y="5569"/>
                    <a:pt x="11691" y="5267"/>
                  </a:cubicBezTo>
                  <a:cubicBezTo>
                    <a:pt x="11731" y="5264"/>
                    <a:pt x="11767" y="5258"/>
                    <a:pt x="11806" y="5249"/>
                  </a:cubicBezTo>
                  <a:cubicBezTo>
                    <a:pt x="12310" y="5173"/>
                    <a:pt x="12816" y="5134"/>
                    <a:pt x="13326" y="5134"/>
                  </a:cubicBezTo>
                  <a:close/>
                  <a:moveTo>
                    <a:pt x="4852" y="8561"/>
                  </a:moveTo>
                  <a:lnTo>
                    <a:pt x="3560" y="9850"/>
                  </a:lnTo>
                  <a:cubicBezTo>
                    <a:pt x="3340" y="10071"/>
                    <a:pt x="3340" y="10430"/>
                    <a:pt x="3560" y="10650"/>
                  </a:cubicBezTo>
                  <a:cubicBezTo>
                    <a:pt x="3670" y="10762"/>
                    <a:pt x="3815" y="10818"/>
                    <a:pt x="3960" y="10818"/>
                  </a:cubicBezTo>
                  <a:cubicBezTo>
                    <a:pt x="4105" y="10818"/>
                    <a:pt x="4250" y="10762"/>
                    <a:pt x="4360" y="10650"/>
                  </a:cubicBezTo>
                  <a:lnTo>
                    <a:pt x="5653" y="9361"/>
                  </a:lnTo>
                  <a:lnTo>
                    <a:pt x="5653" y="9361"/>
                  </a:lnTo>
                  <a:cubicBezTo>
                    <a:pt x="5520" y="11451"/>
                    <a:pt x="3790" y="13078"/>
                    <a:pt x="1697" y="13081"/>
                  </a:cubicBezTo>
                  <a:lnTo>
                    <a:pt x="1129" y="13081"/>
                  </a:lnTo>
                  <a:lnTo>
                    <a:pt x="1129" y="12517"/>
                  </a:lnTo>
                  <a:cubicBezTo>
                    <a:pt x="1132" y="10421"/>
                    <a:pt x="2760" y="8691"/>
                    <a:pt x="4852" y="8561"/>
                  </a:cubicBezTo>
                  <a:close/>
                  <a:moveTo>
                    <a:pt x="11734" y="11822"/>
                  </a:moveTo>
                  <a:cubicBezTo>
                    <a:pt x="12066" y="11870"/>
                    <a:pt x="12416" y="11901"/>
                    <a:pt x="12794" y="11916"/>
                  </a:cubicBezTo>
                  <a:cubicBezTo>
                    <a:pt x="12374" y="13407"/>
                    <a:pt x="11121" y="14515"/>
                    <a:pt x="9593" y="14754"/>
                  </a:cubicBezTo>
                  <a:cubicBezTo>
                    <a:pt x="9792" y="13489"/>
                    <a:pt x="10589" y="12396"/>
                    <a:pt x="11734" y="11822"/>
                  </a:cubicBezTo>
                  <a:close/>
                  <a:moveTo>
                    <a:pt x="8986" y="1"/>
                  </a:moveTo>
                  <a:cubicBezTo>
                    <a:pt x="8984" y="1"/>
                    <a:pt x="8982" y="1"/>
                    <a:pt x="8980" y="1"/>
                  </a:cubicBezTo>
                  <a:cubicBezTo>
                    <a:pt x="8666" y="1"/>
                    <a:pt x="8412" y="255"/>
                    <a:pt x="8412" y="566"/>
                  </a:cubicBezTo>
                  <a:cubicBezTo>
                    <a:pt x="8415" y="2084"/>
                    <a:pt x="9092" y="3522"/>
                    <a:pt x="10257" y="4491"/>
                  </a:cubicBezTo>
                  <a:cubicBezTo>
                    <a:pt x="9019" y="4950"/>
                    <a:pt x="8044" y="5720"/>
                    <a:pt x="6794" y="6774"/>
                  </a:cubicBezTo>
                  <a:cubicBezTo>
                    <a:pt x="6749" y="4002"/>
                    <a:pt x="4481" y="1761"/>
                    <a:pt x="1697" y="1761"/>
                  </a:cubicBezTo>
                  <a:lnTo>
                    <a:pt x="565" y="1761"/>
                  </a:lnTo>
                  <a:cubicBezTo>
                    <a:pt x="251" y="1761"/>
                    <a:pt x="0" y="2015"/>
                    <a:pt x="0" y="2326"/>
                  </a:cubicBezTo>
                  <a:lnTo>
                    <a:pt x="0" y="3458"/>
                  </a:lnTo>
                  <a:cubicBezTo>
                    <a:pt x="0" y="5366"/>
                    <a:pt x="1066" y="7115"/>
                    <a:pt x="2763" y="7987"/>
                  </a:cubicBezTo>
                  <a:cubicBezTo>
                    <a:pt x="1066" y="8863"/>
                    <a:pt x="0" y="10611"/>
                    <a:pt x="0" y="12517"/>
                  </a:cubicBezTo>
                  <a:lnTo>
                    <a:pt x="0" y="13649"/>
                  </a:lnTo>
                  <a:cubicBezTo>
                    <a:pt x="0" y="13963"/>
                    <a:pt x="254" y="14213"/>
                    <a:pt x="565" y="14213"/>
                  </a:cubicBezTo>
                  <a:lnTo>
                    <a:pt x="1697" y="14213"/>
                  </a:lnTo>
                  <a:cubicBezTo>
                    <a:pt x="4478" y="14213"/>
                    <a:pt x="6746" y="11973"/>
                    <a:pt x="6794" y="9204"/>
                  </a:cubicBezTo>
                  <a:cubicBezTo>
                    <a:pt x="7808" y="10056"/>
                    <a:pt x="8606" y="10693"/>
                    <a:pt x="9523" y="11149"/>
                  </a:cubicBezTo>
                  <a:cubicBezTo>
                    <a:pt x="9756" y="11263"/>
                    <a:pt x="9998" y="11366"/>
                    <a:pt x="10242" y="11457"/>
                  </a:cubicBezTo>
                  <a:cubicBezTo>
                    <a:pt x="9086" y="12426"/>
                    <a:pt x="8415" y="13857"/>
                    <a:pt x="8412" y="15367"/>
                  </a:cubicBezTo>
                  <a:cubicBezTo>
                    <a:pt x="8412" y="15678"/>
                    <a:pt x="8666" y="15932"/>
                    <a:pt x="8980" y="15932"/>
                  </a:cubicBezTo>
                  <a:cubicBezTo>
                    <a:pt x="8982" y="15932"/>
                    <a:pt x="8984" y="15932"/>
                    <a:pt x="8986" y="15932"/>
                  </a:cubicBezTo>
                  <a:cubicBezTo>
                    <a:pt x="11387" y="15932"/>
                    <a:pt x="13461" y="14254"/>
                    <a:pt x="13962" y="11907"/>
                  </a:cubicBezTo>
                  <a:cubicBezTo>
                    <a:pt x="14971" y="11813"/>
                    <a:pt x="15943" y="11481"/>
                    <a:pt x="16794" y="10934"/>
                  </a:cubicBezTo>
                  <a:cubicBezTo>
                    <a:pt x="17812" y="10288"/>
                    <a:pt x="18672" y="9355"/>
                    <a:pt x="19285" y="8238"/>
                  </a:cubicBezTo>
                  <a:cubicBezTo>
                    <a:pt x="19379" y="8069"/>
                    <a:pt x="19379" y="7864"/>
                    <a:pt x="19285" y="7694"/>
                  </a:cubicBezTo>
                  <a:cubicBezTo>
                    <a:pt x="18672" y="6577"/>
                    <a:pt x="17809" y="5644"/>
                    <a:pt x="16794" y="4998"/>
                  </a:cubicBezTo>
                  <a:cubicBezTo>
                    <a:pt x="15943" y="4452"/>
                    <a:pt x="14971" y="4119"/>
                    <a:pt x="13962" y="4026"/>
                  </a:cubicBezTo>
                  <a:cubicBezTo>
                    <a:pt x="13461" y="1679"/>
                    <a:pt x="11387" y="1"/>
                    <a:pt x="89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113" name="Google Shape;4250;p48">
            <a:extLst>
              <a:ext uri="{FF2B5EF4-FFF2-40B4-BE49-F238E27FC236}">
                <a16:creationId xmlns:a16="http://schemas.microsoft.com/office/drawing/2014/main" id="{F7966E70-82A5-8E55-2438-ED09B9834BB3}"/>
              </a:ext>
            </a:extLst>
          </p:cNvPr>
          <p:cNvGrpSpPr/>
          <p:nvPr/>
        </p:nvGrpSpPr>
        <p:grpSpPr>
          <a:xfrm>
            <a:off x="5672583" y="5462589"/>
            <a:ext cx="374642" cy="426257"/>
            <a:chOff x="922025" y="3804850"/>
            <a:chExt cx="424625" cy="483125"/>
          </a:xfrm>
          <a:solidFill>
            <a:srgbClr val="054B99"/>
          </a:solidFill>
        </p:grpSpPr>
        <p:sp>
          <p:nvSpPr>
            <p:cNvPr id="5114" name="Google Shape;4251;p48">
              <a:extLst>
                <a:ext uri="{FF2B5EF4-FFF2-40B4-BE49-F238E27FC236}">
                  <a16:creationId xmlns:a16="http://schemas.microsoft.com/office/drawing/2014/main" id="{6A1A3933-4689-1018-06FC-0E6B08587B67}"/>
                </a:ext>
              </a:extLst>
            </p:cNvPr>
            <p:cNvSpPr/>
            <p:nvPr/>
          </p:nvSpPr>
          <p:spPr>
            <a:xfrm>
              <a:off x="922025" y="3804850"/>
              <a:ext cx="424625" cy="483125"/>
            </a:xfrm>
            <a:custGeom>
              <a:avLst/>
              <a:gdLst/>
              <a:ahLst/>
              <a:cxnLst/>
              <a:rect l="l" t="t" r="r" b="b"/>
              <a:pathLst>
                <a:path w="16985" h="19325" extrusionOk="0">
                  <a:moveTo>
                    <a:pt x="14153" y="1132"/>
                  </a:moveTo>
                  <a:cubicBezTo>
                    <a:pt x="15092" y="1132"/>
                    <a:pt x="15850" y="1893"/>
                    <a:pt x="15853" y="2832"/>
                  </a:cubicBezTo>
                  <a:lnTo>
                    <a:pt x="15853" y="3560"/>
                  </a:lnTo>
                  <a:cubicBezTo>
                    <a:pt x="15472" y="3162"/>
                    <a:pt x="15037" y="2769"/>
                    <a:pt x="14648" y="2558"/>
                  </a:cubicBezTo>
                  <a:cubicBezTo>
                    <a:pt x="14158" y="2296"/>
                    <a:pt x="13305" y="2239"/>
                    <a:pt x="12660" y="2239"/>
                  </a:cubicBezTo>
                  <a:cubicBezTo>
                    <a:pt x="12589" y="2239"/>
                    <a:pt x="12521" y="2239"/>
                    <a:pt x="12456" y="2241"/>
                  </a:cubicBezTo>
                  <a:lnTo>
                    <a:pt x="12456" y="1132"/>
                  </a:lnTo>
                  <a:close/>
                  <a:moveTo>
                    <a:pt x="12611" y="3372"/>
                  </a:moveTo>
                  <a:cubicBezTo>
                    <a:pt x="13207" y="3372"/>
                    <a:pt x="13858" y="3421"/>
                    <a:pt x="14110" y="3557"/>
                  </a:cubicBezTo>
                  <a:cubicBezTo>
                    <a:pt x="14430" y="3726"/>
                    <a:pt x="14844" y="4128"/>
                    <a:pt x="15209" y="4529"/>
                  </a:cubicBezTo>
                  <a:lnTo>
                    <a:pt x="12456" y="4529"/>
                  </a:lnTo>
                  <a:lnTo>
                    <a:pt x="12456" y="3373"/>
                  </a:lnTo>
                  <a:cubicBezTo>
                    <a:pt x="12507" y="3372"/>
                    <a:pt x="12559" y="3372"/>
                    <a:pt x="12611" y="3372"/>
                  </a:cubicBezTo>
                  <a:close/>
                  <a:moveTo>
                    <a:pt x="7927" y="6794"/>
                  </a:moveTo>
                  <a:lnTo>
                    <a:pt x="7927" y="9626"/>
                  </a:lnTo>
                  <a:cubicBezTo>
                    <a:pt x="7924" y="11812"/>
                    <a:pt x="6151" y="13585"/>
                    <a:pt x="3962" y="13588"/>
                  </a:cubicBezTo>
                  <a:lnTo>
                    <a:pt x="3397" y="13588"/>
                  </a:lnTo>
                  <a:lnTo>
                    <a:pt x="3397" y="12455"/>
                  </a:lnTo>
                  <a:lnTo>
                    <a:pt x="3962" y="12455"/>
                  </a:lnTo>
                  <a:cubicBezTo>
                    <a:pt x="5526" y="12452"/>
                    <a:pt x="6791" y="11187"/>
                    <a:pt x="6794" y="9626"/>
                  </a:cubicBezTo>
                  <a:cubicBezTo>
                    <a:pt x="6794" y="9312"/>
                    <a:pt x="6541" y="9058"/>
                    <a:pt x="6227" y="9058"/>
                  </a:cubicBezTo>
                  <a:cubicBezTo>
                    <a:pt x="5913" y="9058"/>
                    <a:pt x="5662" y="9312"/>
                    <a:pt x="5662" y="9626"/>
                  </a:cubicBezTo>
                  <a:cubicBezTo>
                    <a:pt x="5659" y="10562"/>
                    <a:pt x="4901" y="11323"/>
                    <a:pt x="3962" y="11323"/>
                  </a:cubicBezTo>
                  <a:lnTo>
                    <a:pt x="3397" y="11323"/>
                  </a:lnTo>
                  <a:lnTo>
                    <a:pt x="3397" y="10758"/>
                  </a:lnTo>
                  <a:cubicBezTo>
                    <a:pt x="3397" y="8569"/>
                    <a:pt x="5170" y="6797"/>
                    <a:pt x="7359" y="6794"/>
                  </a:cubicBezTo>
                  <a:close/>
                  <a:moveTo>
                    <a:pt x="11323" y="1132"/>
                  </a:moveTo>
                  <a:lnTo>
                    <a:pt x="11323" y="10758"/>
                  </a:lnTo>
                  <a:cubicBezTo>
                    <a:pt x="11320" y="12320"/>
                    <a:pt x="10055" y="13585"/>
                    <a:pt x="8491" y="13588"/>
                  </a:cubicBezTo>
                  <a:lnTo>
                    <a:pt x="7160" y="13588"/>
                  </a:lnTo>
                  <a:cubicBezTo>
                    <a:pt x="8361" y="12621"/>
                    <a:pt x="9059" y="11166"/>
                    <a:pt x="9059" y="9626"/>
                  </a:cubicBezTo>
                  <a:lnTo>
                    <a:pt x="9059" y="6229"/>
                  </a:lnTo>
                  <a:cubicBezTo>
                    <a:pt x="9059" y="5915"/>
                    <a:pt x="8805" y="5662"/>
                    <a:pt x="8491" y="5662"/>
                  </a:cubicBezTo>
                  <a:lnTo>
                    <a:pt x="7359" y="5662"/>
                  </a:lnTo>
                  <a:cubicBezTo>
                    <a:pt x="6779" y="5662"/>
                    <a:pt x="6206" y="5761"/>
                    <a:pt x="5662" y="5954"/>
                  </a:cubicBezTo>
                  <a:lnTo>
                    <a:pt x="5662" y="5097"/>
                  </a:lnTo>
                  <a:cubicBezTo>
                    <a:pt x="5662" y="2908"/>
                    <a:pt x="7434" y="1135"/>
                    <a:pt x="9624" y="1132"/>
                  </a:cubicBezTo>
                  <a:close/>
                  <a:moveTo>
                    <a:pt x="6794" y="14720"/>
                  </a:moveTo>
                  <a:lnTo>
                    <a:pt x="6794" y="16957"/>
                  </a:lnTo>
                  <a:cubicBezTo>
                    <a:pt x="6115" y="16698"/>
                    <a:pt x="5665" y="16049"/>
                    <a:pt x="5662" y="15324"/>
                  </a:cubicBezTo>
                  <a:lnTo>
                    <a:pt x="5662" y="14720"/>
                  </a:lnTo>
                  <a:close/>
                  <a:moveTo>
                    <a:pt x="4530" y="14720"/>
                  </a:moveTo>
                  <a:lnTo>
                    <a:pt x="4530" y="18096"/>
                  </a:lnTo>
                  <a:cubicBezTo>
                    <a:pt x="3850" y="17854"/>
                    <a:pt x="3397" y="17214"/>
                    <a:pt x="3397" y="16495"/>
                  </a:cubicBezTo>
                  <a:lnTo>
                    <a:pt x="3397" y="14720"/>
                  </a:lnTo>
                  <a:close/>
                  <a:moveTo>
                    <a:pt x="3326" y="1"/>
                  </a:moveTo>
                  <a:cubicBezTo>
                    <a:pt x="3182" y="1"/>
                    <a:pt x="3037" y="56"/>
                    <a:pt x="2926" y="166"/>
                  </a:cubicBezTo>
                  <a:cubicBezTo>
                    <a:pt x="2480" y="613"/>
                    <a:pt x="2265" y="1114"/>
                    <a:pt x="2265" y="1700"/>
                  </a:cubicBezTo>
                  <a:cubicBezTo>
                    <a:pt x="2265" y="2950"/>
                    <a:pt x="3277" y="3965"/>
                    <a:pt x="4530" y="3965"/>
                  </a:cubicBezTo>
                  <a:cubicBezTo>
                    <a:pt x="4572" y="3965"/>
                    <a:pt x="4614" y="3965"/>
                    <a:pt x="4657" y="3959"/>
                  </a:cubicBezTo>
                  <a:lnTo>
                    <a:pt x="4657" y="3959"/>
                  </a:lnTo>
                  <a:cubicBezTo>
                    <a:pt x="4572" y="4333"/>
                    <a:pt x="4527" y="4714"/>
                    <a:pt x="4530" y="5097"/>
                  </a:cubicBezTo>
                  <a:lnTo>
                    <a:pt x="4530" y="6522"/>
                  </a:lnTo>
                  <a:cubicBezTo>
                    <a:pt x="3114" y="7467"/>
                    <a:pt x="2265" y="9055"/>
                    <a:pt x="2265" y="10758"/>
                  </a:cubicBezTo>
                  <a:lnTo>
                    <a:pt x="2265" y="13588"/>
                  </a:lnTo>
                  <a:lnTo>
                    <a:pt x="565" y="13588"/>
                  </a:lnTo>
                  <a:cubicBezTo>
                    <a:pt x="251" y="13588"/>
                    <a:pt x="1" y="13841"/>
                    <a:pt x="1" y="14155"/>
                  </a:cubicBezTo>
                  <a:cubicBezTo>
                    <a:pt x="1" y="14466"/>
                    <a:pt x="251" y="14720"/>
                    <a:pt x="565" y="14720"/>
                  </a:cubicBezTo>
                  <a:lnTo>
                    <a:pt x="2265" y="14720"/>
                  </a:lnTo>
                  <a:lnTo>
                    <a:pt x="2265" y="16495"/>
                  </a:lnTo>
                  <a:cubicBezTo>
                    <a:pt x="2265" y="18056"/>
                    <a:pt x="3530" y="19322"/>
                    <a:pt x="5094" y="19325"/>
                  </a:cubicBezTo>
                  <a:cubicBezTo>
                    <a:pt x="5408" y="19325"/>
                    <a:pt x="5662" y="19071"/>
                    <a:pt x="5662" y="18760"/>
                  </a:cubicBezTo>
                  <a:lnTo>
                    <a:pt x="5662" y="17613"/>
                  </a:lnTo>
                  <a:cubicBezTo>
                    <a:pt x="6148" y="17990"/>
                    <a:pt x="6743" y="18192"/>
                    <a:pt x="7359" y="18192"/>
                  </a:cubicBezTo>
                  <a:cubicBezTo>
                    <a:pt x="7673" y="18192"/>
                    <a:pt x="7927" y="17939"/>
                    <a:pt x="7927" y="17628"/>
                  </a:cubicBezTo>
                  <a:lnTo>
                    <a:pt x="7927" y="14720"/>
                  </a:lnTo>
                  <a:lnTo>
                    <a:pt x="9059" y="14720"/>
                  </a:lnTo>
                  <a:lnTo>
                    <a:pt x="9059" y="18760"/>
                  </a:lnTo>
                  <a:cubicBezTo>
                    <a:pt x="9059" y="19071"/>
                    <a:pt x="9309" y="19325"/>
                    <a:pt x="9624" y="19325"/>
                  </a:cubicBezTo>
                  <a:cubicBezTo>
                    <a:pt x="9938" y="19325"/>
                    <a:pt x="10191" y="19071"/>
                    <a:pt x="10191" y="18760"/>
                  </a:cubicBezTo>
                  <a:lnTo>
                    <a:pt x="10191" y="14720"/>
                  </a:lnTo>
                  <a:lnTo>
                    <a:pt x="16417" y="14720"/>
                  </a:lnTo>
                  <a:cubicBezTo>
                    <a:pt x="16731" y="14720"/>
                    <a:pt x="16982" y="14466"/>
                    <a:pt x="16982" y="14155"/>
                  </a:cubicBezTo>
                  <a:cubicBezTo>
                    <a:pt x="16982" y="13841"/>
                    <a:pt x="16731" y="13588"/>
                    <a:pt x="16417" y="13588"/>
                  </a:cubicBezTo>
                  <a:lnTo>
                    <a:pt x="11263" y="13588"/>
                  </a:lnTo>
                  <a:cubicBezTo>
                    <a:pt x="12024" y="12845"/>
                    <a:pt x="12456" y="11821"/>
                    <a:pt x="12456" y="10758"/>
                  </a:cubicBezTo>
                  <a:lnTo>
                    <a:pt x="12456" y="5662"/>
                  </a:lnTo>
                  <a:lnTo>
                    <a:pt x="16417" y="5662"/>
                  </a:lnTo>
                  <a:cubicBezTo>
                    <a:pt x="16435" y="5662"/>
                    <a:pt x="16454" y="5662"/>
                    <a:pt x="16472" y="5659"/>
                  </a:cubicBezTo>
                  <a:lnTo>
                    <a:pt x="16484" y="5659"/>
                  </a:lnTo>
                  <a:cubicBezTo>
                    <a:pt x="16496" y="5659"/>
                    <a:pt x="16511" y="5656"/>
                    <a:pt x="16523" y="5653"/>
                  </a:cubicBezTo>
                  <a:cubicBezTo>
                    <a:pt x="16529" y="5653"/>
                    <a:pt x="16535" y="5653"/>
                    <a:pt x="16538" y="5650"/>
                  </a:cubicBezTo>
                  <a:cubicBezTo>
                    <a:pt x="16550" y="5647"/>
                    <a:pt x="16562" y="5643"/>
                    <a:pt x="16577" y="5640"/>
                  </a:cubicBezTo>
                  <a:lnTo>
                    <a:pt x="16592" y="5637"/>
                  </a:lnTo>
                  <a:cubicBezTo>
                    <a:pt x="16607" y="5631"/>
                    <a:pt x="16623" y="5625"/>
                    <a:pt x="16638" y="5619"/>
                  </a:cubicBezTo>
                  <a:lnTo>
                    <a:pt x="16644" y="5616"/>
                  </a:lnTo>
                  <a:cubicBezTo>
                    <a:pt x="16659" y="5610"/>
                    <a:pt x="16671" y="5604"/>
                    <a:pt x="16683" y="5598"/>
                  </a:cubicBezTo>
                  <a:lnTo>
                    <a:pt x="16701" y="5586"/>
                  </a:lnTo>
                  <a:cubicBezTo>
                    <a:pt x="16710" y="5583"/>
                    <a:pt x="16719" y="5577"/>
                    <a:pt x="16728" y="5571"/>
                  </a:cubicBezTo>
                  <a:cubicBezTo>
                    <a:pt x="16734" y="5568"/>
                    <a:pt x="16740" y="5562"/>
                    <a:pt x="16746" y="5559"/>
                  </a:cubicBezTo>
                  <a:lnTo>
                    <a:pt x="16758" y="5550"/>
                  </a:lnTo>
                  <a:lnTo>
                    <a:pt x="16768" y="5541"/>
                  </a:lnTo>
                  <a:lnTo>
                    <a:pt x="16792" y="5523"/>
                  </a:lnTo>
                  <a:cubicBezTo>
                    <a:pt x="16798" y="5517"/>
                    <a:pt x="16807" y="5511"/>
                    <a:pt x="16813" y="5505"/>
                  </a:cubicBezTo>
                  <a:lnTo>
                    <a:pt x="16831" y="5486"/>
                  </a:lnTo>
                  <a:lnTo>
                    <a:pt x="16849" y="5462"/>
                  </a:lnTo>
                  <a:lnTo>
                    <a:pt x="16864" y="5444"/>
                  </a:lnTo>
                  <a:cubicBezTo>
                    <a:pt x="16870" y="5435"/>
                    <a:pt x="16879" y="5429"/>
                    <a:pt x="16885" y="5420"/>
                  </a:cubicBezTo>
                  <a:lnTo>
                    <a:pt x="16897" y="5399"/>
                  </a:lnTo>
                  <a:cubicBezTo>
                    <a:pt x="16903" y="5390"/>
                    <a:pt x="16906" y="5381"/>
                    <a:pt x="16912" y="5375"/>
                  </a:cubicBezTo>
                  <a:lnTo>
                    <a:pt x="16925" y="5351"/>
                  </a:lnTo>
                  <a:cubicBezTo>
                    <a:pt x="16928" y="5342"/>
                    <a:pt x="16934" y="5332"/>
                    <a:pt x="16937" y="5326"/>
                  </a:cubicBezTo>
                  <a:cubicBezTo>
                    <a:pt x="16940" y="5317"/>
                    <a:pt x="16943" y="5305"/>
                    <a:pt x="16949" y="5296"/>
                  </a:cubicBezTo>
                  <a:cubicBezTo>
                    <a:pt x="16952" y="5287"/>
                    <a:pt x="16955" y="5281"/>
                    <a:pt x="16958" y="5275"/>
                  </a:cubicBezTo>
                  <a:cubicBezTo>
                    <a:pt x="16958" y="5266"/>
                    <a:pt x="16964" y="5254"/>
                    <a:pt x="16964" y="5245"/>
                  </a:cubicBezTo>
                  <a:cubicBezTo>
                    <a:pt x="16967" y="5236"/>
                    <a:pt x="16970" y="5230"/>
                    <a:pt x="16970" y="5221"/>
                  </a:cubicBezTo>
                  <a:cubicBezTo>
                    <a:pt x="16973" y="5215"/>
                    <a:pt x="16976" y="5203"/>
                    <a:pt x="16976" y="5194"/>
                  </a:cubicBezTo>
                  <a:cubicBezTo>
                    <a:pt x="16979" y="5182"/>
                    <a:pt x="16979" y="5175"/>
                    <a:pt x="16982" y="5166"/>
                  </a:cubicBezTo>
                  <a:cubicBezTo>
                    <a:pt x="16982" y="5157"/>
                    <a:pt x="16982" y="5148"/>
                    <a:pt x="16982" y="5139"/>
                  </a:cubicBezTo>
                  <a:cubicBezTo>
                    <a:pt x="16982" y="5130"/>
                    <a:pt x="16982" y="5118"/>
                    <a:pt x="16985" y="5109"/>
                  </a:cubicBezTo>
                  <a:lnTo>
                    <a:pt x="16985" y="5097"/>
                  </a:lnTo>
                  <a:lnTo>
                    <a:pt x="16985" y="2832"/>
                  </a:lnTo>
                  <a:cubicBezTo>
                    <a:pt x="16982" y="1271"/>
                    <a:pt x="15717" y="3"/>
                    <a:pt x="14153" y="3"/>
                  </a:cubicBezTo>
                  <a:lnTo>
                    <a:pt x="9624" y="3"/>
                  </a:lnTo>
                  <a:cubicBezTo>
                    <a:pt x="7754" y="3"/>
                    <a:pt x="6033" y="1027"/>
                    <a:pt x="5143" y="2672"/>
                  </a:cubicBezTo>
                  <a:cubicBezTo>
                    <a:pt x="5106" y="2681"/>
                    <a:pt x="5067" y="2697"/>
                    <a:pt x="5034" y="2715"/>
                  </a:cubicBezTo>
                  <a:cubicBezTo>
                    <a:pt x="4869" y="2797"/>
                    <a:pt x="4697" y="2834"/>
                    <a:pt x="4530" y="2834"/>
                  </a:cubicBezTo>
                  <a:cubicBezTo>
                    <a:pt x="3934" y="2834"/>
                    <a:pt x="3395" y="2356"/>
                    <a:pt x="3397" y="1700"/>
                  </a:cubicBezTo>
                  <a:cubicBezTo>
                    <a:pt x="3397" y="1419"/>
                    <a:pt x="3494" y="1199"/>
                    <a:pt x="3727" y="966"/>
                  </a:cubicBezTo>
                  <a:cubicBezTo>
                    <a:pt x="3950" y="746"/>
                    <a:pt x="3950" y="387"/>
                    <a:pt x="3727" y="166"/>
                  </a:cubicBezTo>
                  <a:cubicBezTo>
                    <a:pt x="3616" y="56"/>
                    <a:pt x="3471" y="1"/>
                    <a:pt x="33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15" name="Google Shape;4252;p48">
              <a:extLst>
                <a:ext uri="{FF2B5EF4-FFF2-40B4-BE49-F238E27FC236}">
                  <a16:creationId xmlns:a16="http://schemas.microsoft.com/office/drawing/2014/main" id="{9C69116C-4681-6E5C-E01C-A2D654FB7ACD}"/>
                </a:ext>
              </a:extLst>
            </p:cNvPr>
            <p:cNvSpPr/>
            <p:nvPr/>
          </p:nvSpPr>
          <p:spPr>
            <a:xfrm>
              <a:off x="1135200" y="3869900"/>
              <a:ext cx="37850" cy="28400"/>
            </a:xfrm>
            <a:custGeom>
              <a:avLst/>
              <a:gdLst/>
              <a:ahLst/>
              <a:cxnLst/>
              <a:rect l="l" t="t" r="r" b="b"/>
              <a:pathLst>
                <a:path w="1514" h="1136" extrusionOk="0">
                  <a:moveTo>
                    <a:pt x="758" y="1"/>
                  </a:moveTo>
                  <a:cubicBezTo>
                    <a:pt x="254" y="1"/>
                    <a:pt x="0" y="611"/>
                    <a:pt x="357" y="970"/>
                  </a:cubicBezTo>
                  <a:cubicBezTo>
                    <a:pt x="467" y="1080"/>
                    <a:pt x="612" y="1135"/>
                    <a:pt x="757" y="1135"/>
                  </a:cubicBezTo>
                  <a:cubicBezTo>
                    <a:pt x="902" y="1135"/>
                    <a:pt x="1047" y="1080"/>
                    <a:pt x="1157" y="970"/>
                  </a:cubicBezTo>
                  <a:cubicBezTo>
                    <a:pt x="1513" y="611"/>
                    <a:pt x="1263" y="1"/>
                    <a:pt x="7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5116" name="Google Shape;4253;p48">
            <a:extLst>
              <a:ext uri="{FF2B5EF4-FFF2-40B4-BE49-F238E27FC236}">
                <a16:creationId xmlns:a16="http://schemas.microsoft.com/office/drawing/2014/main" id="{A480AFF7-439E-E5F2-7F53-2DF70171AB03}"/>
              </a:ext>
            </a:extLst>
          </p:cNvPr>
          <p:cNvSpPr/>
          <p:nvPr/>
        </p:nvSpPr>
        <p:spPr>
          <a:xfrm>
            <a:off x="6184301" y="5461632"/>
            <a:ext cx="436447" cy="427823"/>
          </a:xfrm>
          <a:custGeom>
            <a:avLst/>
            <a:gdLst/>
            <a:ahLst/>
            <a:cxnLst/>
            <a:rect l="l" t="t" r="r" b="b"/>
            <a:pathLst>
              <a:path w="19787" h="19396" extrusionOk="0">
                <a:moveTo>
                  <a:pt x="16583" y="1203"/>
                </a:moveTo>
                <a:cubicBezTo>
                  <a:pt x="17017" y="1203"/>
                  <a:pt x="17451" y="1370"/>
                  <a:pt x="17782" y="1702"/>
                </a:cubicBezTo>
                <a:cubicBezTo>
                  <a:pt x="18446" y="2363"/>
                  <a:pt x="18446" y="3438"/>
                  <a:pt x="17782" y="4102"/>
                </a:cubicBezTo>
                <a:lnTo>
                  <a:pt x="16565" y="5319"/>
                </a:lnTo>
                <a:lnTo>
                  <a:pt x="14165" y="2918"/>
                </a:lnTo>
                <a:lnTo>
                  <a:pt x="15382" y="1702"/>
                </a:lnTo>
                <a:cubicBezTo>
                  <a:pt x="15714" y="1370"/>
                  <a:pt x="16149" y="1203"/>
                  <a:pt x="16583" y="1203"/>
                </a:cubicBezTo>
                <a:close/>
                <a:moveTo>
                  <a:pt x="13362" y="3719"/>
                </a:moveTo>
                <a:lnTo>
                  <a:pt x="14162" y="4519"/>
                </a:lnTo>
                <a:lnTo>
                  <a:pt x="4587" y="14096"/>
                </a:lnTo>
                <a:cubicBezTo>
                  <a:pt x="4255" y="13861"/>
                  <a:pt x="3884" y="13692"/>
                  <a:pt x="3488" y="13595"/>
                </a:cubicBezTo>
                <a:lnTo>
                  <a:pt x="13310" y="3770"/>
                </a:lnTo>
                <a:lnTo>
                  <a:pt x="13362" y="3719"/>
                </a:lnTo>
                <a:close/>
                <a:moveTo>
                  <a:pt x="14965" y="5322"/>
                </a:moveTo>
                <a:lnTo>
                  <a:pt x="15765" y="6122"/>
                </a:lnTo>
                <a:lnTo>
                  <a:pt x="15714" y="6173"/>
                </a:lnTo>
                <a:lnTo>
                  <a:pt x="5888" y="15996"/>
                </a:lnTo>
                <a:cubicBezTo>
                  <a:pt x="5792" y="15600"/>
                  <a:pt x="5623" y="15229"/>
                  <a:pt x="5387" y="14897"/>
                </a:cubicBezTo>
                <a:lnTo>
                  <a:pt x="14965" y="5322"/>
                </a:lnTo>
                <a:close/>
                <a:moveTo>
                  <a:pt x="2704" y="14631"/>
                </a:moveTo>
                <a:cubicBezTo>
                  <a:pt x="3925" y="14631"/>
                  <a:pt x="4911" y="15655"/>
                  <a:pt x="4850" y="16889"/>
                </a:cubicBezTo>
                <a:lnTo>
                  <a:pt x="3736" y="17249"/>
                </a:lnTo>
                <a:cubicBezTo>
                  <a:pt x="3449" y="16572"/>
                  <a:pt x="2911" y="16035"/>
                  <a:pt x="2235" y="15748"/>
                </a:cubicBezTo>
                <a:lnTo>
                  <a:pt x="2594" y="14634"/>
                </a:lnTo>
                <a:cubicBezTo>
                  <a:pt x="2631" y="14632"/>
                  <a:pt x="2667" y="14631"/>
                  <a:pt x="2704" y="14631"/>
                </a:cubicBezTo>
                <a:close/>
                <a:moveTo>
                  <a:pt x="1888" y="16835"/>
                </a:moveTo>
                <a:cubicBezTo>
                  <a:pt x="2217" y="17001"/>
                  <a:pt x="2483" y="17267"/>
                  <a:pt x="2649" y="17596"/>
                </a:cubicBezTo>
                <a:lnTo>
                  <a:pt x="1528" y="17955"/>
                </a:lnTo>
                <a:lnTo>
                  <a:pt x="1888" y="16835"/>
                </a:lnTo>
                <a:close/>
                <a:moveTo>
                  <a:pt x="16654" y="1"/>
                </a:moveTo>
                <a:cubicBezTo>
                  <a:pt x="15897" y="1"/>
                  <a:pt x="15141" y="302"/>
                  <a:pt x="14581" y="901"/>
                </a:cubicBezTo>
                <a:lnTo>
                  <a:pt x="11710" y="3770"/>
                </a:lnTo>
                <a:lnTo>
                  <a:pt x="1882" y="13601"/>
                </a:lnTo>
                <a:cubicBezTo>
                  <a:pt x="1861" y="13619"/>
                  <a:pt x="1842" y="13641"/>
                  <a:pt x="1827" y="13662"/>
                </a:cubicBezTo>
                <a:lnTo>
                  <a:pt x="1809" y="13677"/>
                </a:lnTo>
                <a:lnTo>
                  <a:pt x="1788" y="13695"/>
                </a:lnTo>
                <a:cubicBezTo>
                  <a:pt x="1782" y="13701"/>
                  <a:pt x="1773" y="13707"/>
                  <a:pt x="1767" y="13716"/>
                </a:cubicBezTo>
                <a:cubicBezTo>
                  <a:pt x="1761" y="13722"/>
                  <a:pt x="1755" y="13725"/>
                  <a:pt x="1752" y="13731"/>
                </a:cubicBezTo>
                <a:cubicBezTo>
                  <a:pt x="1746" y="13737"/>
                  <a:pt x="1737" y="13746"/>
                  <a:pt x="1728" y="13755"/>
                </a:cubicBezTo>
                <a:lnTo>
                  <a:pt x="1716" y="13773"/>
                </a:lnTo>
                <a:cubicBezTo>
                  <a:pt x="1710" y="13782"/>
                  <a:pt x="1704" y="13789"/>
                  <a:pt x="1698" y="13801"/>
                </a:cubicBezTo>
                <a:cubicBezTo>
                  <a:pt x="1688" y="13810"/>
                  <a:pt x="1688" y="13813"/>
                  <a:pt x="1685" y="13819"/>
                </a:cubicBezTo>
                <a:cubicBezTo>
                  <a:pt x="1679" y="13825"/>
                  <a:pt x="1673" y="13837"/>
                  <a:pt x="1667" y="13846"/>
                </a:cubicBezTo>
                <a:cubicBezTo>
                  <a:pt x="1661" y="13855"/>
                  <a:pt x="1658" y="13861"/>
                  <a:pt x="1655" y="13870"/>
                </a:cubicBezTo>
                <a:cubicBezTo>
                  <a:pt x="1652" y="13879"/>
                  <a:pt x="1646" y="13885"/>
                  <a:pt x="1643" y="13894"/>
                </a:cubicBezTo>
                <a:cubicBezTo>
                  <a:pt x="1640" y="13903"/>
                  <a:pt x="1634" y="13918"/>
                  <a:pt x="1631" y="13933"/>
                </a:cubicBezTo>
                <a:cubicBezTo>
                  <a:pt x="1631" y="13936"/>
                  <a:pt x="1625" y="13939"/>
                  <a:pt x="1625" y="13943"/>
                </a:cubicBezTo>
                <a:lnTo>
                  <a:pt x="1625" y="13949"/>
                </a:lnTo>
                <a:cubicBezTo>
                  <a:pt x="1625" y="13949"/>
                  <a:pt x="1625" y="13952"/>
                  <a:pt x="1625" y="13952"/>
                </a:cubicBezTo>
                <a:lnTo>
                  <a:pt x="118" y="18656"/>
                </a:lnTo>
                <a:cubicBezTo>
                  <a:pt x="1" y="19021"/>
                  <a:pt x="272" y="19393"/>
                  <a:pt x="656" y="19396"/>
                </a:cubicBezTo>
                <a:cubicBezTo>
                  <a:pt x="713" y="19396"/>
                  <a:pt x="771" y="19387"/>
                  <a:pt x="828" y="19368"/>
                </a:cubicBezTo>
                <a:lnTo>
                  <a:pt x="5538" y="17859"/>
                </a:lnTo>
                <a:lnTo>
                  <a:pt x="5547" y="17856"/>
                </a:lnTo>
                <a:cubicBezTo>
                  <a:pt x="5559" y="17853"/>
                  <a:pt x="5571" y="17847"/>
                  <a:pt x="5584" y="17844"/>
                </a:cubicBezTo>
                <a:lnTo>
                  <a:pt x="5599" y="17838"/>
                </a:lnTo>
                <a:cubicBezTo>
                  <a:pt x="5611" y="17832"/>
                  <a:pt x="5623" y="17826"/>
                  <a:pt x="5635" y="17819"/>
                </a:cubicBezTo>
                <a:cubicBezTo>
                  <a:pt x="5650" y="17810"/>
                  <a:pt x="5653" y="17810"/>
                  <a:pt x="5659" y="17804"/>
                </a:cubicBezTo>
                <a:cubicBezTo>
                  <a:pt x="5668" y="17798"/>
                  <a:pt x="5680" y="17792"/>
                  <a:pt x="5689" y="17786"/>
                </a:cubicBezTo>
                <a:cubicBezTo>
                  <a:pt x="5698" y="17780"/>
                  <a:pt x="5701" y="17777"/>
                  <a:pt x="5710" y="17771"/>
                </a:cubicBezTo>
                <a:lnTo>
                  <a:pt x="5728" y="17756"/>
                </a:lnTo>
                <a:lnTo>
                  <a:pt x="5750" y="17738"/>
                </a:lnTo>
                <a:cubicBezTo>
                  <a:pt x="5756" y="17732"/>
                  <a:pt x="5762" y="17726"/>
                  <a:pt x="5768" y="17720"/>
                </a:cubicBezTo>
                <a:cubicBezTo>
                  <a:pt x="5774" y="17714"/>
                  <a:pt x="5780" y="17708"/>
                  <a:pt x="5783" y="17702"/>
                </a:cubicBezTo>
                <a:lnTo>
                  <a:pt x="5798" y="17687"/>
                </a:lnTo>
                <a:cubicBezTo>
                  <a:pt x="5810" y="17678"/>
                  <a:pt x="5819" y="17669"/>
                  <a:pt x="5828" y="17659"/>
                </a:cubicBezTo>
                <a:lnTo>
                  <a:pt x="15714" y="7777"/>
                </a:lnTo>
                <a:lnTo>
                  <a:pt x="18582" y="4902"/>
                </a:lnTo>
                <a:cubicBezTo>
                  <a:pt x="19754" y="3809"/>
                  <a:pt x="19787" y="1961"/>
                  <a:pt x="18655" y="829"/>
                </a:cubicBezTo>
                <a:cubicBezTo>
                  <a:pt x="18102" y="276"/>
                  <a:pt x="17378" y="1"/>
                  <a:pt x="16654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5117" name="Google Shape;4254;p48">
            <a:extLst>
              <a:ext uri="{FF2B5EF4-FFF2-40B4-BE49-F238E27FC236}">
                <a16:creationId xmlns:a16="http://schemas.microsoft.com/office/drawing/2014/main" id="{A3D2D8BB-DC35-1B71-7EBF-F6F3FEBEABC8}"/>
              </a:ext>
            </a:extLst>
          </p:cNvPr>
          <p:cNvGrpSpPr/>
          <p:nvPr/>
        </p:nvGrpSpPr>
        <p:grpSpPr>
          <a:xfrm>
            <a:off x="6716059" y="5462589"/>
            <a:ext cx="392157" cy="426257"/>
            <a:chOff x="2100300" y="3804850"/>
            <a:chExt cx="444475" cy="483125"/>
          </a:xfrm>
          <a:solidFill>
            <a:srgbClr val="054B99"/>
          </a:solidFill>
        </p:grpSpPr>
        <p:sp>
          <p:nvSpPr>
            <p:cNvPr id="5118" name="Google Shape;4255;p48">
              <a:extLst>
                <a:ext uri="{FF2B5EF4-FFF2-40B4-BE49-F238E27FC236}">
                  <a16:creationId xmlns:a16="http://schemas.microsoft.com/office/drawing/2014/main" id="{BC80AA51-1B32-128A-D6F8-85EC90533752}"/>
                </a:ext>
              </a:extLst>
            </p:cNvPr>
            <p:cNvSpPr/>
            <p:nvPr/>
          </p:nvSpPr>
          <p:spPr>
            <a:xfrm>
              <a:off x="2100300" y="3804850"/>
              <a:ext cx="444475" cy="483125"/>
            </a:xfrm>
            <a:custGeom>
              <a:avLst/>
              <a:gdLst/>
              <a:ahLst/>
              <a:cxnLst/>
              <a:rect l="l" t="t" r="r" b="b"/>
              <a:pathLst>
                <a:path w="17779" h="19325" extrusionOk="0">
                  <a:moveTo>
                    <a:pt x="2123" y="4001"/>
                  </a:moveTo>
                  <a:cubicBezTo>
                    <a:pt x="2627" y="4001"/>
                    <a:pt x="2881" y="4611"/>
                    <a:pt x="2524" y="4967"/>
                  </a:cubicBezTo>
                  <a:cubicBezTo>
                    <a:pt x="2408" y="5083"/>
                    <a:pt x="2265" y="5134"/>
                    <a:pt x="2126" y="5134"/>
                  </a:cubicBezTo>
                  <a:cubicBezTo>
                    <a:pt x="1835" y="5134"/>
                    <a:pt x="1558" y="4909"/>
                    <a:pt x="1558" y="4569"/>
                  </a:cubicBezTo>
                  <a:cubicBezTo>
                    <a:pt x="1558" y="4255"/>
                    <a:pt x="1809" y="4001"/>
                    <a:pt x="2123" y="4001"/>
                  </a:cubicBezTo>
                  <a:close/>
                  <a:moveTo>
                    <a:pt x="15710" y="4001"/>
                  </a:moveTo>
                  <a:cubicBezTo>
                    <a:pt x="16215" y="4001"/>
                    <a:pt x="16468" y="4611"/>
                    <a:pt x="16112" y="4967"/>
                  </a:cubicBezTo>
                  <a:cubicBezTo>
                    <a:pt x="15995" y="5083"/>
                    <a:pt x="15853" y="5134"/>
                    <a:pt x="15714" y="5134"/>
                  </a:cubicBezTo>
                  <a:cubicBezTo>
                    <a:pt x="15423" y="5134"/>
                    <a:pt x="15146" y="4909"/>
                    <a:pt x="15146" y="4569"/>
                  </a:cubicBezTo>
                  <a:cubicBezTo>
                    <a:pt x="15146" y="4255"/>
                    <a:pt x="15396" y="4001"/>
                    <a:pt x="15710" y="4001"/>
                  </a:cubicBezTo>
                  <a:close/>
                  <a:moveTo>
                    <a:pt x="8917" y="1132"/>
                  </a:moveTo>
                  <a:cubicBezTo>
                    <a:pt x="9551" y="1132"/>
                    <a:pt x="10251" y="1993"/>
                    <a:pt x="10789" y="3436"/>
                  </a:cubicBezTo>
                  <a:cubicBezTo>
                    <a:pt x="10894" y="3723"/>
                    <a:pt x="10994" y="4028"/>
                    <a:pt x="11084" y="4345"/>
                  </a:cubicBezTo>
                  <a:cubicBezTo>
                    <a:pt x="10345" y="4590"/>
                    <a:pt x="9623" y="4877"/>
                    <a:pt x="8917" y="5203"/>
                  </a:cubicBezTo>
                  <a:cubicBezTo>
                    <a:pt x="8210" y="4877"/>
                    <a:pt x="7488" y="4590"/>
                    <a:pt x="6749" y="4345"/>
                  </a:cubicBezTo>
                  <a:cubicBezTo>
                    <a:pt x="6842" y="4028"/>
                    <a:pt x="6939" y="3723"/>
                    <a:pt x="7044" y="3436"/>
                  </a:cubicBezTo>
                  <a:cubicBezTo>
                    <a:pt x="7582" y="1993"/>
                    <a:pt x="8282" y="1132"/>
                    <a:pt x="8917" y="1132"/>
                  </a:cubicBezTo>
                  <a:close/>
                  <a:moveTo>
                    <a:pt x="6483" y="5453"/>
                  </a:moveTo>
                  <a:cubicBezTo>
                    <a:pt x="6845" y="5577"/>
                    <a:pt x="7217" y="5713"/>
                    <a:pt x="7591" y="5867"/>
                  </a:cubicBezTo>
                  <a:cubicBezTo>
                    <a:pt x="7371" y="5985"/>
                    <a:pt x="7153" y="6105"/>
                    <a:pt x="6936" y="6229"/>
                  </a:cubicBezTo>
                  <a:cubicBezTo>
                    <a:pt x="6715" y="6356"/>
                    <a:pt x="6501" y="6486"/>
                    <a:pt x="6287" y="6619"/>
                  </a:cubicBezTo>
                  <a:cubicBezTo>
                    <a:pt x="6341" y="6217"/>
                    <a:pt x="6407" y="5831"/>
                    <a:pt x="6483" y="5453"/>
                  </a:cubicBezTo>
                  <a:close/>
                  <a:moveTo>
                    <a:pt x="11350" y="5453"/>
                  </a:moveTo>
                  <a:cubicBezTo>
                    <a:pt x="11426" y="5831"/>
                    <a:pt x="11492" y="6217"/>
                    <a:pt x="11546" y="6619"/>
                  </a:cubicBezTo>
                  <a:cubicBezTo>
                    <a:pt x="11335" y="6486"/>
                    <a:pt x="11118" y="6356"/>
                    <a:pt x="10897" y="6229"/>
                  </a:cubicBezTo>
                  <a:cubicBezTo>
                    <a:pt x="10677" y="6102"/>
                    <a:pt x="10459" y="5982"/>
                    <a:pt x="10242" y="5867"/>
                  </a:cubicBezTo>
                  <a:cubicBezTo>
                    <a:pt x="10619" y="5716"/>
                    <a:pt x="10988" y="5574"/>
                    <a:pt x="11350" y="5453"/>
                  </a:cubicBezTo>
                  <a:close/>
                  <a:moveTo>
                    <a:pt x="3799" y="4852"/>
                  </a:moveTo>
                  <a:cubicBezTo>
                    <a:pt x="4336" y="4904"/>
                    <a:pt x="4870" y="4997"/>
                    <a:pt x="5396" y="5133"/>
                  </a:cubicBezTo>
                  <a:cubicBezTo>
                    <a:pt x="5239" y="5894"/>
                    <a:pt x="5124" y="6661"/>
                    <a:pt x="5055" y="7434"/>
                  </a:cubicBezTo>
                  <a:cubicBezTo>
                    <a:pt x="4421" y="7881"/>
                    <a:pt x="3811" y="8361"/>
                    <a:pt x="3231" y="8877"/>
                  </a:cubicBezTo>
                  <a:cubicBezTo>
                    <a:pt x="3004" y="8645"/>
                    <a:pt x="2796" y="8412"/>
                    <a:pt x="2606" y="8180"/>
                  </a:cubicBezTo>
                  <a:cubicBezTo>
                    <a:pt x="1969" y="7404"/>
                    <a:pt x="1579" y="6691"/>
                    <a:pt x="1483" y="6139"/>
                  </a:cubicBezTo>
                  <a:lnTo>
                    <a:pt x="1483" y="6139"/>
                  </a:lnTo>
                  <a:cubicBezTo>
                    <a:pt x="1695" y="6225"/>
                    <a:pt x="1912" y="6266"/>
                    <a:pt x="2125" y="6266"/>
                  </a:cubicBezTo>
                  <a:cubicBezTo>
                    <a:pt x="2922" y="6266"/>
                    <a:pt x="3656" y="5698"/>
                    <a:pt x="3799" y="4852"/>
                  </a:cubicBezTo>
                  <a:close/>
                  <a:moveTo>
                    <a:pt x="14037" y="4852"/>
                  </a:moveTo>
                  <a:cubicBezTo>
                    <a:pt x="14180" y="5698"/>
                    <a:pt x="14914" y="6266"/>
                    <a:pt x="15711" y="6266"/>
                  </a:cubicBezTo>
                  <a:cubicBezTo>
                    <a:pt x="15924" y="6266"/>
                    <a:pt x="16141" y="6225"/>
                    <a:pt x="16353" y="6139"/>
                  </a:cubicBezTo>
                  <a:lnTo>
                    <a:pt x="16353" y="6139"/>
                  </a:lnTo>
                  <a:cubicBezTo>
                    <a:pt x="16254" y="6691"/>
                    <a:pt x="15867" y="7404"/>
                    <a:pt x="15227" y="8180"/>
                  </a:cubicBezTo>
                  <a:cubicBezTo>
                    <a:pt x="15037" y="8412"/>
                    <a:pt x="14829" y="8645"/>
                    <a:pt x="14602" y="8877"/>
                  </a:cubicBezTo>
                  <a:cubicBezTo>
                    <a:pt x="14022" y="8361"/>
                    <a:pt x="13412" y="7881"/>
                    <a:pt x="12778" y="7434"/>
                  </a:cubicBezTo>
                  <a:cubicBezTo>
                    <a:pt x="12709" y="6661"/>
                    <a:pt x="12594" y="5894"/>
                    <a:pt x="12440" y="5133"/>
                  </a:cubicBezTo>
                  <a:cubicBezTo>
                    <a:pt x="12963" y="4997"/>
                    <a:pt x="13497" y="4904"/>
                    <a:pt x="14037" y="4852"/>
                  </a:cubicBezTo>
                  <a:close/>
                  <a:moveTo>
                    <a:pt x="4964" y="8908"/>
                  </a:moveTo>
                  <a:lnTo>
                    <a:pt x="4964" y="8908"/>
                  </a:lnTo>
                  <a:cubicBezTo>
                    <a:pt x="4958" y="9158"/>
                    <a:pt x="4955" y="9409"/>
                    <a:pt x="4955" y="9662"/>
                  </a:cubicBezTo>
                  <a:cubicBezTo>
                    <a:pt x="4952" y="9916"/>
                    <a:pt x="4958" y="10167"/>
                    <a:pt x="4964" y="10417"/>
                  </a:cubicBezTo>
                  <a:cubicBezTo>
                    <a:pt x="4644" y="10170"/>
                    <a:pt x="4339" y="9916"/>
                    <a:pt x="4052" y="9662"/>
                  </a:cubicBezTo>
                  <a:cubicBezTo>
                    <a:pt x="4339" y="9409"/>
                    <a:pt x="4644" y="9155"/>
                    <a:pt x="4964" y="8908"/>
                  </a:cubicBezTo>
                  <a:close/>
                  <a:moveTo>
                    <a:pt x="12869" y="8908"/>
                  </a:moveTo>
                  <a:lnTo>
                    <a:pt x="12869" y="8908"/>
                  </a:lnTo>
                  <a:cubicBezTo>
                    <a:pt x="13189" y="9155"/>
                    <a:pt x="13491" y="9409"/>
                    <a:pt x="13781" y="9662"/>
                  </a:cubicBezTo>
                  <a:cubicBezTo>
                    <a:pt x="13494" y="9916"/>
                    <a:pt x="13189" y="10170"/>
                    <a:pt x="12869" y="10417"/>
                  </a:cubicBezTo>
                  <a:cubicBezTo>
                    <a:pt x="12875" y="10167"/>
                    <a:pt x="12878" y="9916"/>
                    <a:pt x="12881" y="9662"/>
                  </a:cubicBezTo>
                  <a:cubicBezTo>
                    <a:pt x="12881" y="9409"/>
                    <a:pt x="12875" y="9158"/>
                    <a:pt x="12869" y="8908"/>
                  </a:cubicBezTo>
                  <a:close/>
                  <a:moveTo>
                    <a:pt x="8917" y="6459"/>
                  </a:moveTo>
                  <a:cubicBezTo>
                    <a:pt x="9391" y="6688"/>
                    <a:pt x="9865" y="6942"/>
                    <a:pt x="10333" y="7211"/>
                  </a:cubicBezTo>
                  <a:cubicBezTo>
                    <a:pt x="10801" y="7482"/>
                    <a:pt x="11260" y="7766"/>
                    <a:pt x="11694" y="8059"/>
                  </a:cubicBezTo>
                  <a:cubicBezTo>
                    <a:pt x="11728" y="8581"/>
                    <a:pt x="11749" y="9119"/>
                    <a:pt x="11749" y="9662"/>
                  </a:cubicBezTo>
                  <a:cubicBezTo>
                    <a:pt x="11749" y="10206"/>
                    <a:pt x="11728" y="10743"/>
                    <a:pt x="11694" y="11266"/>
                  </a:cubicBezTo>
                  <a:cubicBezTo>
                    <a:pt x="11260" y="11559"/>
                    <a:pt x="10804" y="11839"/>
                    <a:pt x="10333" y="12114"/>
                  </a:cubicBezTo>
                  <a:cubicBezTo>
                    <a:pt x="9862" y="12386"/>
                    <a:pt x="9388" y="12637"/>
                    <a:pt x="8920" y="12869"/>
                  </a:cubicBezTo>
                  <a:cubicBezTo>
                    <a:pt x="8445" y="12640"/>
                    <a:pt x="7971" y="12386"/>
                    <a:pt x="7500" y="12114"/>
                  </a:cubicBezTo>
                  <a:cubicBezTo>
                    <a:pt x="7032" y="11842"/>
                    <a:pt x="6576" y="11559"/>
                    <a:pt x="6139" y="11266"/>
                  </a:cubicBezTo>
                  <a:cubicBezTo>
                    <a:pt x="6105" y="10743"/>
                    <a:pt x="6087" y="10206"/>
                    <a:pt x="6087" y="9662"/>
                  </a:cubicBezTo>
                  <a:cubicBezTo>
                    <a:pt x="6087" y="9119"/>
                    <a:pt x="6105" y="8581"/>
                    <a:pt x="6139" y="8059"/>
                  </a:cubicBezTo>
                  <a:cubicBezTo>
                    <a:pt x="6576" y="7766"/>
                    <a:pt x="7029" y="7485"/>
                    <a:pt x="7500" y="7211"/>
                  </a:cubicBezTo>
                  <a:cubicBezTo>
                    <a:pt x="7971" y="6942"/>
                    <a:pt x="8445" y="6688"/>
                    <a:pt x="8917" y="6459"/>
                  </a:cubicBezTo>
                  <a:close/>
                  <a:moveTo>
                    <a:pt x="11546" y="12706"/>
                  </a:moveTo>
                  <a:lnTo>
                    <a:pt x="11546" y="12706"/>
                  </a:lnTo>
                  <a:cubicBezTo>
                    <a:pt x="11492" y="13108"/>
                    <a:pt x="11426" y="13497"/>
                    <a:pt x="11350" y="13872"/>
                  </a:cubicBezTo>
                  <a:cubicBezTo>
                    <a:pt x="10988" y="13751"/>
                    <a:pt x="10619" y="13612"/>
                    <a:pt x="10242" y="13461"/>
                  </a:cubicBezTo>
                  <a:cubicBezTo>
                    <a:pt x="10462" y="13343"/>
                    <a:pt x="10680" y="13219"/>
                    <a:pt x="10897" y="13096"/>
                  </a:cubicBezTo>
                  <a:cubicBezTo>
                    <a:pt x="11115" y="12969"/>
                    <a:pt x="11332" y="12839"/>
                    <a:pt x="11546" y="12706"/>
                  </a:cubicBezTo>
                  <a:close/>
                  <a:moveTo>
                    <a:pt x="6287" y="12706"/>
                  </a:moveTo>
                  <a:cubicBezTo>
                    <a:pt x="6498" y="12836"/>
                    <a:pt x="6715" y="12966"/>
                    <a:pt x="6936" y="13092"/>
                  </a:cubicBezTo>
                  <a:cubicBezTo>
                    <a:pt x="7153" y="13219"/>
                    <a:pt x="7374" y="13343"/>
                    <a:pt x="7597" y="13461"/>
                  </a:cubicBezTo>
                  <a:lnTo>
                    <a:pt x="7594" y="13461"/>
                  </a:lnTo>
                  <a:cubicBezTo>
                    <a:pt x="7217" y="13615"/>
                    <a:pt x="6848" y="13754"/>
                    <a:pt x="6483" y="13875"/>
                  </a:cubicBezTo>
                  <a:cubicBezTo>
                    <a:pt x="6407" y="13497"/>
                    <a:pt x="6341" y="13108"/>
                    <a:pt x="6287" y="12706"/>
                  </a:cubicBezTo>
                  <a:close/>
                  <a:moveTo>
                    <a:pt x="14602" y="10447"/>
                  </a:moveTo>
                  <a:cubicBezTo>
                    <a:pt x="14829" y="10680"/>
                    <a:pt x="15037" y="10912"/>
                    <a:pt x="15227" y="11145"/>
                  </a:cubicBezTo>
                  <a:cubicBezTo>
                    <a:pt x="15867" y="11921"/>
                    <a:pt x="16254" y="12634"/>
                    <a:pt x="16353" y="13186"/>
                  </a:cubicBezTo>
                  <a:cubicBezTo>
                    <a:pt x="16141" y="13099"/>
                    <a:pt x="15923" y="13059"/>
                    <a:pt x="15710" y="13059"/>
                  </a:cubicBezTo>
                  <a:cubicBezTo>
                    <a:pt x="14912" y="13059"/>
                    <a:pt x="14180" y="13627"/>
                    <a:pt x="14034" y="14472"/>
                  </a:cubicBezTo>
                  <a:cubicBezTo>
                    <a:pt x="13497" y="14421"/>
                    <a:pt x="12963" y="14327"/>
                    <a:pt x="12440" y="14192"/>
                  </a:cubicBezTo>
                  <a:cubicBezTo>
                    <a:pt x="12594" y="13431"/>
                    <a:pt x="12709" y="12664"/>
                    <a:pt x="12778" y="11891"/>
                  </a:cubicBezTo>
                  <a:cubicBezTo>
                    <a:pt x="13412" y="11444"/>
                    <a:pt x="14022" y="10964"/>
                    <a:pt x="14602" y="10447"/>
                  </a:cubicBezTo>
                  <a:close/>
                  <a:moveTo>
                    <a:pt x="3231" y="10447"/>
                  </a:moveTo>
                  <a:cubicBezTo>
                    <a:pt x="3811" y="10964"/>
                    <a:pt x="4421" y="11444"/>
                    <a:pt x="5055" y="11891"/>
                  </a:cubicBezTo>
                  <a:cubicBezTo>
                    <a:pt x="5124" y="12664"/>
                    <a:pt x="5239" y="13434"/>
                    <a:pt x="5393" y="14195"/>
                  </a:cubicBezTo>
                  <a:cubicBezTo>
                    <a:pt x="5079" y="14273"/>
                    <a:pt x="4774" y="14336"/>
                    <a:pt x="4478" y="14388"/>
                  </a:cubicBezTo>
                  <a:cubicBezTo>
                    <a:pt x="4028" y="14462"/>
                    <a:pt x="3616" y="14499"/>
                    <a:pt x="3250" y="14499"/>
                  </a:cubicBezTo>
                  <a:cubicBezTo>
                    <a:pt x="2389" y="14499"/>
                    <a:pt x="1786" y="14296"/>
                    <a:pt x="1561" y="13908"/>
                  </a:cubicBezTo>
                  <a:cubicBezTo>
                    <a:pt x="1244" y="13358"/>
                    <a:pt x="1634" y="12326"/>
                    <a:pt x="2606" y="11145"/>
                  </a:cubicBezTo>
                  <a:cubicBezTo>
                    <a:pt x="2796" y="10912"/>
                    <a:pt x="3007" y="10680"/>
                    <a:pt x="3231" y="10447"/>
                  </a:cubicBezTo>
                  <a:close/>
                  <a:moveTo>
                    <a:pt x="15707" y="14191"/>
                  </a:moveTo>
                  <a:cubicBezTo>
                    <a:pt x="15999" y="14191"/>
                    <a:pt x="16278" y="14416"/>
                    <a:pt x="16278" y="14759"/>
                  </a:cubicBezTo>
                  <a:cubicBezTo>
                    <a:pt x="16278" y="15070"/>
                    <a:pt x="16024" y="15324"/>
                    <a:pt x="15710" y="15324"/>
                  </a:cubicBezTo>
                  <a:cubicBezTo>
                    <a:pt x="15206" y="15324"/>
                    <a:pt x="14952" y="14714"/>
                    <a:pt x="15309" y="14358"/>
                  </a:cubicBezTo>
                  <a:cubicBezTo>
                    <a:pt x="15425" y="14242"/>
                    <a:pt x="15568" y="14191"/>
                    <a:pt x="15707" y="14191"/>
                  </a:cubicBezTo>
                  <a:close/>
                  <a:moveTo>
                    <a:pt x="8917" y="14122"/>
                  </a:moveTo>
                  <a:cubicBezTo>
                    <a:pt x="9623" y="14448"/>
                    <a:pt x="10348" y="14735"/>
                    <a:pt x="11084" y="14980"/>
                  </a:cubicBezTo>
                  <a:cubicBezTo>
                    <a:pt x="10994" y="15297"/>
                    <a:pt x="10894" y="15602"/>
                    <a:pt x="10789" y="15892"/>
                  </a:cubicBezTo>
                  <a:cubicBezTo>
                    <a:pt x="10251" y="17332"/>
                    <a:pt x="9551" y="18192"/>
                    <a:pt x="8917" y="18192"/>
                  </a:cubicBezTo>
                  <a:cubicBezTo>
                    <a:pt x="8282" y="18192"/>
                    <a:pt x="7582" y="17332"/>
                    <a:pt x="7044" y="15892"/>
                  </a:cubicBezTo>
                  <a:cubicBezTo>
                    <a:pt x="6939" y="15602"/>
                    <a:pt x="6839" y="15300"/>
                    <a:pt x="6749" y="14980"/>
                  </a:cubicBezTo>
                  <a:cubicBezTo>
                    <a:pt x="7488" y="14735"/>
                    <a:pt x="8213" y="14448"/>
                    <a:pt x="8917" y="14122"/>
                  </a:cubicBezTo>
                  <a:close/>
                  <a:moveTo>
                    <a:pt x="8917" y="0"/>
                  </a:moveTo>
                  <a:cubicBezTo>
                    <a:pt x="7757" y="0"/>
                    <a:pt x="6715" y="1081"/>
                    <a:pt x="5985" y="3041"/>
                  </a:cubicBezTo>
                  <a:cubicBezTo>
                    <a:pt x="5867" y="3355"/>
                    <a:pt x="5758" y="3687"/>
                    <a:pt x="5662" y="4031"/>
                  </a:cubicBezTo>
                  <a:cubicBezTo>
                    <a:pt x="4919" y="3844"/>
                    <a:pt x="4215" y="3732"/>
                    <a:pt x="3587" y="3702"/>
                  </a:cubicBezTo>
                  <a:cubicBezTo>
                    <a:pt x="3271" y="3173"/>
                    <a:pt x="2709" y="2871"/>
                    <a:pt x="2126" y="2871"/>
                  </a:cubicBezTo>
                  <a:cubicBezTo>
                    <a:pt x="1901" y="2871"/>
                    <a:pt x="1673" y="2916"/>
                    <a:pt x="1455" y="3011"/>
                  </a:cubicBezTo>
                  <a:cubicBezTo>
                    <a:pt x="670" y="3346"/>
                    <a:pt x="260" y="4212"/>
                    <a:pt x="492" y="5034"/>
                  </a:cubicBezTo>
                  <a:cubicBezTo>
                    <a:pt x="54" y="6024"/>
                    <a:pt x="489" y="7389"/>
                    <a:pt x="1733" y="8898"/>
                  </a:cubicBezTo>
                  <a:cubicBezTo>
                    <a:pt x="1942" y="9152"/>
                    <a:pt x="2171" y="9409"/>
                    <a:pt x="2416" y="9662"/>
                  </a:cubicBezTo>
                  <a:cubicBezTo>
                    <a:pt x="2171" y="9916"/>
                    <a:pt x="1942" y="10170"/>
                    <a:pt x="1733" y="10426"/>
                  </a:cubicBezTo>
                  <a:cubicBezTo>
                    <a:pt x="411" y="12033"/>
                    <a:pt x="0" y="13470"/>
                    <a:pt x="583" y="14475"/>
                  </a:cubicBezTo>
                  <a:cubicBezTo>
                    <a:pt x="1021" y="15233"/>
                    <a:pt x="1954" y="15629"/>
                    <a:pt x="3270" y="15629"/>
                  </a:cubicBezTo>
                  <a:cubicBezTo>
                    <a:pt x="3738" y="15626"/>
                    <a:pt x="4203" y="15584"/>
                    <a:pt x="4662" y="15505"/>
                  </a:cubicBezTo>
                  <a:cubicBezTo>
                    <a:pt x="4985" y="15451"/>
                    <a:pt x="5320" y="15378"/>
                    <a:pt x="5662" y="15294"/>
                  </a:cubicBezTo>
                  <a:cubicBezTo>
                    <a:pt x="5761" y="15641"/>
                    <a:pt x="5867" y="15970"/>
                    <a:pt x="5985" y="16284"/>
                  </a:cubicBezTo>
                  <a:cubicBezTo>
                    <a:pt x="6715" y="18244"/>
                    <a:pt x="7757" y="19325"/>
                    <a:pt x="8917" y="19325"/>
                  </a:cubicBezTo>
                  <a:cubicBezTo>
                    <a:pt x="10076" y="19325"/>
                    <a:pt x="11118" y="18244"/>
                    <a:pt x="11848" y="16284"/>
                  </a:cubicBezTo>
                  <a:cubicBezTo>
                    <a:pt x="11966" y="15970"/>
                    <a:pt x="12075" y="15638"/>
                    <a:pt x="12171" y="15294"/>
                  </a:cubicBezTo>
                  <a:cubicBezTo>
                    <a:pt x="12917" y="15481"/>
                    <a:pt x="13618" y="15593"/>
                    <a:pt x="14246" y="15623"/>
                  </a:cubicBezTo>
                  <a:cubicBezTo>
                    <a:pt x="14562" y="16152"/>
                    <a:pt x="15123" y="16453"/>
                    <a:pt x="15705" y="16453"/>
                  </a:cubicBezTo>
                  <a:cubicBezTo>
                    <a:pt x="15930" y="16453"/>
                    <a:pt x="16159" y="16408"/>
                    <a:pt x="16378" y="16314"/>
                  </a:cubicBezTo>
                  <a:cubicBezTo>
                    <a:pt x="17163" y="15979"/>
                    <a:pt x="17573" y="15112"/>
                    <a:pt x="17341" y="14291"/>
                  </a:cubicBezTo>
                  <a:cubicBezTo>
                    <a:pt x="17779" y="13301"/>
                    <a:pt x="17344" y="11936"/>
                    <a:pt x="16100" y="10426"/>
                  </a:cubicBezTo>
                  <a:cubicBezTo>
                    <a:pt x="15891" y="10170"/>
                    <a:pt x="15662" y="9916"/>
                    <a:pt x="15417" y="9662"/>
                  </a:cubicBezTo>
                  <a:cubicBezTo>
                    <a:pt x="15662" y="9409"/>
                    <a:pt x="15891" y="9152"/>
                    <a:pt x="16100" y="8898"/>
                  </a:cubicBezTo>
                  <a:cubicBezTo>
                    <a:pt x="17347" y="7389"/>
                    <a:pt x="17779" y="6024"/>
                    <a:pt x="17341" y="5034"/>
                  </a:cubicBezTo>
                  <a:cubicBezTo>
                    <a:pt x="17573" y="4212"/>
                    <a:pt x="17163" y="3346"/>
                    <a:pt x="16378" y="3011"/>
                  </a:cubicBezTo>
                  <a:cubicBezTo>
                    <a:pt x="16159" y="2916"/>
                    <a:pt x="15930" y="2871"/>
                    <a:pt x="15705" y="2871"/>
                  </a:cubicBezTo>
                  <a:cubicBezTo>
                    <a:pt x="15123" y="2871"/>
                    <a:pt x="14562" y="3173"/>
                    <a:pt x="14246" y="3702"/>
                  </a:cubicBezTo>
                  <a:cubicBezTo>
                    <a:pt x="13615" y="3732"/>
                    <a:pt x="12914" y="3844"/>
                    <a:pt x="12171" y="4031"/>
                  </a:cubicBezTo>
                  <a:cubicBezTo>
                    <a:pt x="12075" y="3684"/>
                    <a:pt x="11966" y="3355"/>
                    <a:pt x="11848" y="3041"/>
                  </a:cubicBezTo>
                  <a:cubicBezTo>
                    <a:pt x="11118" y="1081"/>
                    <a:pt x="10076" y="0"/>
                    <a:pt x="89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19" name="Google Shape;4256;p48">
              <a:extLst>
                <a:ext uri="{FF2B5EF4-FFF2-40B4-BE49-F238E27FC236}">
                  <a16:creationId xmlns:a16="http://schemas.microsoft.com/office/drawing/2014/main" id="{6A6E774B-2591-0F97-4EF3-C38BD921A94B}"/>
                </a:ext>
              </a:extLst>
            </p:cNvPr>
            <p:cNvSpPr/>
            <p:nvPr/>
          </p:nvSpPr>
          <p:spPr>
            <a:xfrm>
              <a:off x="2280775" y="4003900"/>
              <a:ext cx="88275" cy="85025"/>
            </a:xfrm>
            <a:custGeom>
              <a:avLst/>
              <a:gdLst/>
              <a:ahLst/>
              <a:cxnLst/>
              <a:rect l="l" t="t" r="r" b="b"/>
              <a:pathLst>
                <a:path w="3531" h="3401" extrusionOk="0">
                  <a:moveTo>
                    <a:pt x="1698" y="1136"/>
                  </a:moveTo>
                  <a:cubicBezTo>
                    <a:pt x="2202" y="1136"/>
                    <a:pt x="2455" y="1743"/>
                    <a:pt x="2099" y="2102"/>
                  </a:cubicBezTo>
                  <a:cubicBezTo>
                    <a:pt x="1983" y="2217"/>
                    <a:pt x="1841" y="2268"/>
                    <a:pt x="1703" y="2268"/>
                  </a:cubicBezTo>
                  <a:cubicBezTo>
                    <a:pt x="1411" y="2268"/>
                    <a:pt x="1133" y="2042"/>
                    <a:pt x="1133" y="1700"/>
                  </a:cubicBezTo>
                  <a:cubicBezTo>
                    <a:pt x="1133" y="1386"/>
                    <a:pt x="1383" y="1136"/>
                    <a:pt x="1698" y="1136"/>
                  </a:cubicBezTo>
                  <a:close/>
                  <a:moveTo>
                    <a:pt x="1698" y="1"/>
                  </a:moveTo>
                  <a:cubicBezTo>
                    <a:pt x="1479" y="1"/>
                    <a:pt x="1258" y="43"/>
                    <a:pt x="1048" y="130"/>
                  </a:cubicBezTo>
                  <a:cubicBezTo>
                    <a:pt x="414" y="393"/>
                    <a:pt x="1" y="1012"/>
                    <a:pt x="1" y="1700"/>
                  </a:cubicBezTo>
                  <a:cubicBezTo>
                    <a:pt x="1" y="2639"/>
                    <a:pt x="758" y="3397"/>
                    <a:pt x="1698" y="3400"/>
                  </a:cubicBezTo>
                  <a:cubicBezTo>
                    <a:pt x="2386" y="3400"/>
                    <a:pt x="3005" y="2984"/>
                    <a:pt x="3268" y="2350"/>
                  </a:cubicBezTo>
                  <a:cubicBezTo>
                    <a:pt x="3530" y="1715"/>
                    <a:pt x="3385" y="985"/>
                    <a:pt x="2899" y="499"/>
                  </a:cubicBezTo>
                  <a:cubicBezTo>
                    <a:pt x="2574" y="173"/>
                    <a:pt x="2140" y="1"/>
                    <a:pt x="16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120" name="Google Shape;4257;p48">
            <a:extLst>
              <a:ext uri="{FF2B5EF4-FFF2-40B4-BE49-F238E27FC236}">
                <a16:creationId xmlns:a16="http://schemas.microsoft.com/office/drawing/2014/main" id="{AF58BBEB-5328-BC1E-E6AF-B74B50E0689E}"/>
              </a:ext>
            </a:extLst>
          </p:cNvPr>
          <p:cNvGrpSpPr/>
          <p:nvPr/>
        </p:nvGrpSpPr>
        <p:grpSpPr>
          <a:xfrm>
            <a:off x="7246890" y="5462589"/>
            <a:ext cx="368731" cy="426257"/>
            <a:chOff x="2708700" y="3804850"/>
            <a:chExt cx="417925" cy="483125"/>
          </a:xfrm>
          <a:solidFill>
            <a:srgbClr val="054B99"/>
          </a:solidFill>
        </p:grpSpPr>
        <p:sp>
          <p:nvSpPr>
            <p:cNvPr id="5121" name="Google Shape;4258;p48">
              <a:extLst>
                <a:ext uri="{FF2B5EF4-FFF2-40B4-BE49-F238E27FC236}">
                  <a16:creationId xmlns:a16="http://schemas.microsoft.com/office/drawing/2014/main" id="{75EE9BFC-4079-B30E-10D7-03EFB945AD67}"/>
                </a:ext>
              </a:extLst>
            </p:cNvPr>
            <p:cNvSpPr/>
            <p:nvPr/>
          </p:nvSpPr>
          <p:spPr>
            <a:xfrm>
              <a:off x="2708700" y="3804850"/>
              <a:ext cx="417925" cy="483125"/>
            </a:xfrm>
            <a:custGeom>
              <a:avLst/>
              <a:gdLst/>
              <a:ahLst/>
              <a:cxnLst/>
              <a:rect l="l" t="t" r="r" b="b"/>
              <a:pathLst>
                <a:path w="16717" h="19325" extrusionOk="0">
                  <a:moveTo>
                    <a:pt x="10354" y="1132"/>
                  </a:moveTo>
                  <a:lnTo>
                    <a:pt x="10354" y="8618"/>
                  </a:lnTo>
                  <a:cubicBezTo>
                    <a:pt x="10354" y="8714"/>
                    <a:pt x="10379" y="8811"/>
                    <a:pt x="10430" y="8898"/>
                  </a:cubicBezTo>
                  <a:lnTo>
                    <a:pt x="12447" y="12425"/>
                  </a:lnTo>
                  <a:lnTo>
                    <a:pt x="4273" y="12425"/>
                  </a:lnTo>
                  <a:lnTo>
                    <a:pt x="6290" y="8898"/>
                  </a:lnTo>
                  <a:cubicBezTo>
                    <a:pt x="6339" y="8811"/>
                    <a:pt x="6366" y="8714"/>
                    <a:pt x="6366" y="8618"/>
                  </a:cubicBezTo>
                  <a:lnTo>
                    <a:pt x="6366" y="1132"/>
                  </a:lnTo>
                  <a:close/>
                  <a:moveTo>
                    <a:pt x="13090" y="13557"/>
                  </a:moveTo>
                  <a:lnTo>
                    <a:pt x="15469" y="17718"/>
                  </a:lnTo>
                  <a:cubicBezTo>
                    <a:pt x="15527" y="17818"/>
                    <a:pt x="15530" y="17939"/>
                    <a:pt x="15472" y="18038"/>
                  </a:cubicBezTo>
                  <a:cubicBezTo>
                    <a:pt x="15418" y="18135"/>
                    <a:pt x="15318" y="18192"/>
                    <a:pt x="15210" y="18192"/>
                  </a:cubicBezTo>
                  <a:lnTo>
                    <a:pt x="1511" y="18192"/>
                  </a:lnTo>
                  <a:cubicBezTo>
                    <a:pt x="1399" y="18192"/>
                    <a:pt x="1299" y="18135"/>
                    <a:pt x="1245" y="18038"/>
                  </a:cubicBezTo>
                  <a:cubicBezTo>
                    <a:pt x="1187" y="17939"/>
                    <a:pt x="1187" y="17818"/>
                    <a:pt x="1245" y="17718"/>
                  </a:cubicBezTo>
                  <a:lnTo>
                    <a:pt x="3624" y="13557"/>
                  </a:lnTo>
                  <a:close/>
                  <a:moveTo>
                    <a:pt x="4717" y="0"/>
                  </a:moveTo>
                  <a:cubicBezTo>
                    <a:pt x="4403" y="0"/>
                    <a:pt x="4153" y="254"/>
                    <a:pt x="4153" y="568"/>
                  </a:cubicBezTo>
                  <a:cubicBezTo>
                    <a:pt x="4153" y="879"/>
                    <a:pt x="4403" y="1132"/>
                    <a:pt x="4717" y="1132"/>
                  </a:cubicBezTo>
                  <a:lnTo>
                    <a:pt x="5234" y="1132"/>
                  </a:lnTo>
                  <a:lnTo>
                    <a:pt x="5234" y="8467"/>
                  </a:lnTo>
                  <a:lnTo>
                    <a:pt x="264" y="17157"/>
                  </a:lnTo>
                  <a:cubicBezTo>
                    <a:pt x="1" y="17604"/>
                    <a:pt x="4" y="18159"/>
                    <a:pt x="267" y="18606"/>
                  </a:cubicBezTo>
                  <a:cubicBezTo>
                    <a:pt x="519" y="19050"/>
                    <a:pt x="992" y="19325"/>
                    <a:pt x="1502" y="19325"/>
                  </a:cubicBezTo>
                  <a:cubicBezTo>
                    <a:pt x="1505" y="19325"/>
                    <a:pt x="1508" y="19325"/>
                    <a:pt x="1511" y="19325"/>
                  </a:cubicBezTo>
                  <a:lnTo>
                    <a:pt x="15207" y="19325"/>
                  </a:lnTo>
                  <a:cubicBezTo>
                    <a:pt x="15210" y="19325"/>
                    <a:pt x="15212" y="19325"/>
                    <a:pt x="15215" y="19325"/>
                  </a:cubicBezTo>
                  <a:cubicBezTo>
                    <a:pt x="15725" y="19325"/>
                    <a:pt x="16198" y="19050"/>
                    <a:pt x="16451" y="18606"/>
                  </a:cubicBezTo>
                  <a:cubicBezTo>
                    <a:pt x="16713" y="18159"/>
                    <a:pt x="16716" y="17607"/>
                    <a:pt x="16454" y="17157"/>
                  </a:cubicBezTo>
                  <a:lnTo>
                    <a:pt x="11487" y="8467"/>
                  </a:lnTo>
                  <a:lnTo>
                    <a:pt x="11487" y="1132"/>
                  </a:lnTo>
                  <a:lnTo>
                    <a:pt x="12003" y="1132"/>
                  </a:lnTo>
                  <a:cubicBezTo>
                    <a:pt x="12314" y="1132"/>
                    <a:pt x="12568" y="879"/>
                    <a:pt x="12568" y="568"/>
                  </a:cubicBezTo>
                  <a:cubicBezTo>
                    <a:pt x="12568" y="254"/>
                    <a:pt x="12314" y="0"/>
                    <a:pt x="120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22" name="Google Shape;4259;p48">
              <a:extLst>
                <a:ext uri="{FF2B5EF4-FFF2-40B4-BE49-F238E27FC236}">
                  <a16:creationId xmlns:a16="http://schemas.microsoft.com/office/drawing/2014/main" id="{C35C633A-1796-B636-2CCE-EACAD46A599D}"/>
                </a:ext>
              </a:extLst>
            </p:cNvPr>
            <p:cNvSpPr/>
            <p:nvPr/>
          </p:nvSpPr>
          <p:spPr>
            <a:xfrm>
              <a:off x="2875975" y="4055200"/>
              <a:ext cx="33100" cy="28350"/>
            </a:xfrm>
            <a:custGeom>
              <a:avLst/>
              <a:gdLst/>
              <a:ahLst/>
              <a:cxnLst/>
              <a:rect l="l" t="t" r="r" b="b"/>
              <a:pathLst>
                <a:path w="1324" h="1134" extrusionOk="0">
                  <a:moveTo>
                    <a:pt x="570" y="1"/>
                  </a:moveTo>
                  <a:cubicBezTo>
                    <a:pt x="280" y="1"/>
                    <a:pt x="1" y="225"/>
                    <a:pt x="1" y="566"/>
                  </a:cubicBezTo>
                  <a:cubicBezTo>
                    <a:pt x="1" y="880"/>
                    <a:pt x="255" y="1134"/>
                    <a:pt x="569" y="1134"/>
                  </a:cubicBezTo>
                  <a:cubicBezTo>
                    <a:pt x="1073" y="1134"/>
                    <a:pt x="1323" y="524"/>
                    <a:pt x="967" y="168"/>
                  </a:cubicBezTo>
                  <a:cubicBezTo>
                    <a:pt x="852" y="52"/>
                    <a:pt x="710" y="1"/>
                    <a:pt x="5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23" name="Google Shape;4260;p48">
              <a:extLst>
                <a:ext uri="{FF2B5EF4-FFF2-40B4-BE49-F238E27FC236}">
                  <a16:creationId xmlns:a16="http://schemas.microsoft.com/office/drawing/2014/main" id="{F3161BAF-4E08-AB16-662D-608E2ADB4593}"/>
                </a:ext>
              </a:extLst>
            </p:cNvPr>
            <p:cNvSpPr/>
            <p:nvPr/>
          </p:nvSpPr>
          <p:spPr>
            <a:xfrm>
              <a:off x="2931025" y="4055200"/>
              <a:ext cx="33075" cy="28350"/>
            </a:xfrm>
            <a:custGeom>
              <a:avLst/>
              <a:gdLst/>
              <a:ahLst/>
              <a:cxnLst/>
              <a:rect l="l" t="t" r="r" b="b"/>
              <a:pathLst>
                <a:path w="1323" h="1134" extrusionOk="0">
                  <a:moveTo>
                    <a:pt x="569" y="1"/>
                  </a:moveTo>
                  <a:cubicBezTo>
                    <a:pt x="279" y="1"/>
                    <a:pt x="0" y="225"/>
                    <a:pt x="0" y="566"/>
                  </a:cubicBezTo>
                  <a:cubicBezTo>
                    <a:pt x="0" y="880"/>
                    <a:pt x="254" y="1134"/>
                    <a:pt x="565" y="1134"/>
                  </a:cubicBezTo>
                  <a:cubicBezTo>
                    <a:pt x="1069" y="1134"/>
                    <a:pt x="1323" y="524"/>
                    <a:pt x="966" y="168"/>
                  </a:cubicBezTo>
                  <a:cubicBezTo>
                    <a:pt x="851" y="52"/>
                    <a:pt x="709" y="1"/>
                    <a:pt x="5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24" name="Google Shape;4261;p48">
              <a:extLst>
                <a:ext uri="{FF2B5EF4-FFF2-40B4-BE49-F238E27FC236}">
                  <a16:creationId xmlns:a16="http://schemas.microsoft.com/office/drawing/2014/main" id="{419B09A1-4BC6-1B78-02A6-227BD4F3244B}"/>
                </a:ext>
              </a:extLst>
            </p:cNvPr>
            <p:cNvSpPr/>
            <p:nvPr/>
          </p:nvSpPr>
          <p:spPr>
            <a:xfrm>
              <a:off x="2903525" y="4008200"/>
              <a:ext cx="28350" cy="28325"/>
            </a:xfrm>
            <a:custGeom>
              <a:avLst/>
              <a:gdLst/>
              <a:ahLst/>
              <a:cxnLst/>
              <a:rect l="l" t="t" r="r" b="b"/>
              <a:pathLst>
                <a:path w="1134" h="1133" extrusionOk="0">
                  <a:moveTo>
                    <a:pt x="566" y="1"/>
                  </a:moveTo>
                  <a:cubicBezTo>
                    <a:pt x="252" y="1"/>
                    <a:pt x="1" y="254"/>
                    <a:pt x="1" y="568"/>
                  </a:cubicBezTo>
                  <a:cubicBezTo>
                    <a:pt x="1" y="879"/>
                    <a:pt x="252" y="1133"/>
                    <a:pt x="566" y="1133"/>
                  </a:cubicBezTo>
                  <a:cubicBezTo>
                    <a:pt x="880" y="1133"/>
                    <a:pt x="1133" y="879"/>
                    <a:pt x="1133" y="568"/>
                  </a:cubicBezTo>
                  <a:cubicBezTo>
                    <a:pt x="1133" y="254"/>
                    <a:pt x="880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5125" name="Google Shape;4262;p48">
            <a:extLst>
              <a:ext uri="{FF2B5EF4-FFF2-40B4-BE49-F238E27FC236}">
                <a16:creationId xmlns:a16="http://schemas.microsoft.com/office/drawing/2014/main" id="{8F2ED5A3-E68F-C8C6-2CD3-452FD74820C2}"/>
              </a:ext>
            </a:extLst>
          </p:cNvPr>
          <p:cNvSpPr/>
          <p:nvPr/>
        </p:nvSpPr>
        <p:spPr>
          <a:xfrm>
            <a:off x="7741747" y="5513221"/>
            <a:ext cx="426257" cy="324638"/>
          </a:xfrm>
          <a:custGeom>
            <a:avLst/>
            <a:gdLst/>
            <a:ahLst/>
            <a:cxnLst/>
            <a:rect l="l" t="t" r="r" b="b"/>
            <a:pathLst>
              <a:path w="19325" h="14718" extrusionOk="0">
                <a:moveTo>
                  <a:pt x="14192" y="1133"/>
                </a:moveTo>
                <a:cubicBezTo>
                  <a:pt x="14974" y="1133"/>
                  <a:pt x="15520" y="1906"/>
                  <a:pt x="15261" y="2643"/>
                </a:cubicBezTo>
                <a:cubicBezTo>
                  <a:pt x="15131" y="3008"/>
                  <a:pt x="15403" y="3395"/>
                  <a:pt x="15792" y="3398"/>
                </a:cubicBezTo>
                <a:lnTo>
                  <a:pt x="17628" y="3398"/>
                </a:lnTo>
                <a:cubicBezTo>
                  <a:pt x="17939" y="3398"/>
                  <a:pt x="18193" y="3648"/>
                  <a:pt x="18193" y="3962"/>
                </a:cubicBezTo>
                <a:lnTo>
                  <a:pt x="18193" y="10756"/>
                </a:lnTo>
                <a:cubicBezTo>
                  <a:pt x="18193" y="11070"/>
                  <a:pt x="17939" y="11324"/>
                  <a:pt x="17628" y="11324"/>
                </a:cubicBezTo>
                <a:lnTo>
                  <a:pt x="10230" y="11324"/>
                </a:lnTo>
                <a:lnTo>
                  <a:pt x="10230" y="9624"/>
                </a:lnTo>
                <a:cubicBezTo>
                  <a:pt x="11480" y="9624"/>
                  <a:pt x="12492" y="8609"/>
                  <a:pt x="12492" y="7359"/>
                </a:cubicBezTo>
                <a:cubicBezTo>
                  <a:pt x="12492" y="6109"/>
                  <a:pt x="11480" y="5095"/>
                  <a:pt x="10230" y="5095"/>
                </a:cubicBezTo>
                <a:lnTo>
                  <a:pt x="10230" y="3398"/>
                </a:lnTo>
                <a:lnTo>
                  <a:pt x="12592" y="3398"/>
                </a:lnTo>
                <a:cubicBezTo>
                  <a:pt x="12981" y="3395"/>
                  <a:pt x="13253" y="3008"/>
                  <a:pt x="13123" y="2643"/>
                </a:cubicBezTo>
                <a:cubicBezTo>
                  <a:pt x="12863" y="1906"/>
                  <a:pt x="13410" y="1133"/>
                  <a:pt x="14192" y="1133"/>
                </a:cubicBezTo>
                <a:close/>
                <a:moveTo>
                  <a:pt x="9098" y="3398"/>
                </a:moveTo>
                <a:lnTo>
                  <a:pt x="9098" y="5759"/>
                </a:lnTo>
                <a:cubicBezTo>
                  <a:pt x="9098" y="6082"/>
                  <a:pt x="9363" y="6323"/>
                  <a:pt x="9663" y="6323"/>
                </a:cubicBezTo>
                <a:cubicBezTo>
                  <a:pt x="9726" y="6323"/>
                  <a:pt x="9790" y="6313"/>
                  <a:pt x="9853" y="6290"/>
                </a:cubicBezTo>
                <a:cubicBezTo>
                  <a:pt x="9979" y="6247"/>
                  <a:pt x="10105" y="6226"/>
                  <a:pt x="10229" y="6226"/>
                </a:cubicBezTo>
                <a:cubicBezTo>
                  <a:pt x="10828" y="6226"/>
                  <a:pt x="11357" y="6708"/>
                  <a:pt x="11360" y="7353"/>
                </a:cubicBezTo>
                <a:cubicBezTo>
                  <a:pt x="11362" y="8003"/>
                  <a:pt x="10832" y="8493"/>
                  <a:pt x="10229" y="8493"/>
                </a:cubicBezTo>
                <a:cubicBezTo>
                  <a:pt x="10108" y="8493"/>
                  <a:pt x="9985" y="8473"/>
                  <a:pt x="9862" y="8431"/>
                </a:cubicBezTo>
                <a:cubicBezTo>
                  <a:pt x="9829" y="8419"/>
                  <a:pt x="9796" y="8410"/>
                  <a:pt x="9759" y="8404"/>
                </a:cubicBezTo>
                <a:cubicBezTo>
                  <a:pt x="9726" y="8398"/>
                  <a:pt x="9692" y="8395"/>
                  <a:pt x="9659" y="8395"/>
                </a:cubicBezTo>
                <a:cubicBezTo>
                  <a:pt x="9350" y="8395"/>
                  <a:pt x="9090" y="8653"/>
                  <a:pt x="9098" y="8975"/>
                </a:cubicBezTo>
                <a:lnTo>
                  <a:pt x="9098" y="11324"/>
                </a:lnTo>
                <a:lnTo>
                  <a:pt x="6737" y="11324"/>
                </a:lnTo>
                <a:cubicBezTo>
                  <a:pt x="6344" y="11324"/>
                  <a:pt x="6073" y="11710"/>
                  <a:pt x="6202" y="12079"/>
                </a:cubicBezTo>
                <a:cubicBezTo>
                  <a:pt x="6462" y="12813"/>
                  <a:pt x="5916" y="13585"/>
                  <a:pt x="5134" y="13585"/>
                </a:cubicBezTo>
                <a:cubicBezTo>
                  <a:pt x="4352" y="13585"/>
                  <a:pt x="3805" y="12813"/>
                  <a:pt x="4065" y="12079"/>
                </a:cubicBezTo>
                <a:cubicBezTo>
                  <a:pt x="4195" y="11710"/>
                  <a:pt x="3923" y="11324"/>
                  <a:pt x="3533" y="11324"/>
                </a:cubicBezTo>
                <a:lnTo>
                  <a:pt x="1700" y="11324"/>
                </a:lnTo>
                <a:cubicBezTo>
                  <a:pt x="1386" y="11324"/>
                  <a:pt x="1133" y="11070"/>
                  <a:pt x="1133" y="10756"/>
                </a:cubicBezTo>
                <a:lnTo>
                  <a:pt x="1133" y="3962"/>
                </a:lnTo>
                <a:cubicBezTo>
                  <a:pt x="1133" y="3648"/>
                  <a:pt x="1386" y="3398"/>
                  <a:pt x="1700" y="3398"/>
                </a:cubicBezTo>
                <a:lnTo>
                  <a:pt x="2941" y="3398"/>
                </a:lnTo>
                <a:cubicBezTo>
                  <a:pt x="2570" y="4829"/>
                  <a:pt x="3654" y="6227"/>
                  <a:pt x="5134" y="6227"/>
                </a:cubicBezTo>
                <a:cubicBezTo>
                  <a:pt x="6613" y="6227"/>
                  <a:pt x="7697" y="4829"/>
                  <a:pt x="7326" y="3398"/>
                </a:cubicBezTo>
                <a:close/>
                <a:moveTo>
                  <a:pt x="14192" y="1"/>
                </a:moveTo>
                <a:cubicBezTo>
                  <a:pt x="12942" y="1"/>
                  <a:pt x="11927" y="1012"/>
                  <a:pt x="11927" y="2266"/>
                </a:cubicBezTo>
                <a:lnTo>
                  <a:pt x="6399" y="2266"/>
                </a:lnTo>
                <a:cubicBezTo>
                  <a:pt x="5910" y="2266"/>
                  <a:pt x="5650" y="2842"/>
                  <a:pt x="5979" y="3208"/>
                </a:cubicBezTo>
                <a:cubicBezTo>
                  <a:pt x="6631" y="3938"/>
                  <a:pt x="6112" y="5095"/>
                  <a:pt x="5134" y="5095"/>
                </a:cubicBezTo>
                <a:cubicBezTo>
                  <a:pt x="4155" y="5095"/>
                  <a:pt x="3636" y="3938"/>
                  <a:pt x="4291" y="3208"/>
                </a:cubicBezTo>
                <a:cubicBezTo>
                  <a:pt x="4617" y="2842"/>
                  <a:pt x="4358" y="2266"/>
                  <a:pt x="3868" y="2266"/>
                </a:cubicBezTo>
                <a:lnTo>
                  <a:pt x="1700" y="2266"/>
                </a:lnTo>
                <a:cubicBezTo>
                  <a:pt x="761" y="2266"/>
                  <a:pt x="1" y="3023"/>
                  <a:pt x="1" y="3962"/>
                </a:cubicBezTo>
                <a:lnTo>
                  <a:pt x="1" y="10756"/>
                </a:lnTo>
                <a:cubicBezTo>
                  <a:pt x="1" y="11695"/>
                  <a:pt x="761" y="12453"/>
                  <a:pt x="1700" y="12456"/>
                </a:cubicBezTo>
                <a:lnTo>
                  <a:pt x="2869" y="12456"/>
                </a:lnTo>
                <a:cubicBezTo>
                  <a:pt x="2869" y="13706"/>
                  <a:pt x="3884" y="14718"/>
                  <a:pt x="5134" y="14718"/>
                </a:cubicBezTo>
                <a:cubicBezTo>
                  <a:pt x="6384" y="14718"/>
                  <a:pt x="7398" y="13706"/>
                  <a:pt x="7398" y="12456"/>
                </a:cubicBezTo>
                <a:lnTo>
                  <a:pt x="17628" y="12456"/>
                </a:lnTo>
                <a:cubicBezTo>
                  <a:pt x="18564" y="12453"/>
                  <a:pt x="19325" y="11695"/>
                  <a:pt x="19325" y="10756"/>
                </a:cubicBezTo>
                <a:lnTo>
                  <a:pt x="19325" y="3962"/>
                </a:lnTo>
                <a:cubicBezTo>
                  <a:pt x="19325" y="3023"/>
                  <a:pt x="18564" y="2266"/>
                  <a:pt x="17628" y="2266"/>
                </a:cubicBezTo>
                <a:lnTo>
                  <a:pt x="16457" y="2266"/>
                </a:lnTo>
                <a:cubicBezTo>
                  <a:pt x="16457" y="1012"/>
                  <a:pt x="15442" y="1"/>
                  <a:pt x="14192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5126" name="Google Shape;4263;p48">
            <a:extLst>
              <a:ext uri="{FF2B5EF4-FFF2-40B4-BE49-F238E27FC236}">
                <a16:creationId xmlns:a16="http://schemas.microsoft.com/office/drawing/2014/main" id="{18265411-E4EE-8290-F1D4-32BC7A092CE5}"/>
              </a:ext>
            </a:extLst>
          </p:cNvPr>
          <p:cNvSpPr/>
          <p:nvPr/>
        </p:nvSpPr>
        <p:spPr>
          <a:xfrm>
            <a:off x="8276514" y="5462403"/>
            <a:ext cx="393303" cy="426279"/>
          </a:xfrm>
          <a:custGeom>
            <a:avLst/>
            <a:gdLst/>
            <a:ahLst/>
            <a:cxnLst/>
            <a:rect l="l" t="t" r="r" b="b"/>
            <a:pathLst>
              <a:path w="17831" h="19326" extrusionOk="0">
                <a:moveTo>
                  <a:pt x="7090" y="1417"/>
                </a:moveTo>
                <a:lnTo>
                  <a:pt x="7090" y="1417"/>
                </a:lnTo>
                <a:cubicBezTo>
                  <a:pt x="7570" y="1746"/>
                  <a:pt x="8228" y="2317"/>
                  <a:pt x="8533" y="3111"/>
                </a:cubicBezTo>
                <a:cubicBezTo>
                  <a:pt x="8835" y="3905"/>
                  <a:pt x="8727" y="4766"/>
                  <a:pt x="8591" y="5337"/>
                </a:cubicBezTo>
                <a:cubicBezTo>
                  <a:pt x="8111" y="5004"/>
                  <a:pt x="7452" y="4437"/>
                  <a:pt x="7148" y="3643"/>
                </a:cubicBezTo>
                <a:cubicBezTo>
                  <a:pt x="6843" y="2848"/>
                  <a:pt x="6954" y="1985"/>
                  <a:pt x="7090" y="1417"/>
                </a:cubicBezTo>
                <a:close/>
                <a:moveTo>
                  <a:pt x="12577" y="5533"/>
                </a:moveTo>
                <a:cubicBezTo>
                  <a:pt x="12772" y="5533"/>
                  <a:pt x="12967" y="5549"/>
                  <a:pt x="13162" y="5581"/>
                </a:cubicBezTo>
                <a:cubicBezTo>
                  <a:pt x="15215" y="5913"/>
                  <a:pt x="16623" y="7906"/>
                  <a:pt x="16299" y="10023"/>
                </a:cubicBezTo>
                <a:cubicBezTo>
                  <a:pt x="15711" y="13866"/>
                  <a:pt x="14596" y="16484"/>
                  <a:pt x="13078" y="17592"/>
                </a:cubicBezTo>
                <a:cubicBezTo>
                  <a:pt x="12526" y="17996"/>
                  <a:pt x="11929" y="18194"/>
                  <a:pt x="11264" y="18194"/>
                </a:cubicBezTo>
                <a:cubicBezTo>
                  <a:pt x="11073" y="18194"/>
                  <a:pt x="10877" y="18177"/>
                  <a:pt x="10674" y="18145"/>
                </a:cubicBezTo>
                <a:cubicBezTo>
                  <a:pt x="10119" y="18054"/>
                  <a:pt x="9681" y="17828"/>
                  <a:pt x="9334" y="17454"/>
                </a:cubicBezTo>
                <a:cubicBezTo>
                  <a:pt x="9222" y="17333"/>
                  <a:pt x="9070" y="17272"/>
                  <a:pt x="8918" y="17272"/>
                </a:cubicBezTo>
                <a:cubicBezTo>
                  <a:pt x="8767" y="17272"/>
                  <a:pt x="8615" y="17333"/>
                  <a:pt x="8503" y="17454"/>
                </a:cubicBezTo>
                <a:cubicBezTo>
                  <a:pt x="8156" y="17831"/>
                  <a:pt x="7715" y="18057"/>
                  <a:pt x="7160" y="18145"/>
                </a:cubicBezTo>
                <a:cubicBezTo>
                  <a:pt x="6958" y="18177"/>
                  <a:pt x="6762" y="18194"/>
                  <a:pt x="6571" y="18194"/>
                </a:cubicBezTo>
                <a:cubicBezTo>
                  <a:pt x="5907" y="18194"/>
                  <a:pt x="5310" y="17996"/>
                  <a:pt x="4756" y="17592"/>
                </a:cubicBezTo>
                <a:cubicBezTo>
                  <a:pt x="3237" y="16484"/>
                  <a:pt x="2126" y="13869"/>
                  <a:pt x="1537" y="10023"/>
                </a:cubicBezTo>
                <a:cubicBezTo>
                  <a:pt x="1214" y="7906"/>
                  <a:pt x="2621" y="5913"/>
                  <a:pt x="4675" y="5581"/>
                </a:cubicBezTo>
                <a:cubicBezTo>
                  <a:pt x="4869" y="5549"/>
                  <a:pt x="5065" y="5533"/>
                  <a:pt x="5260" y="5533"/>
                </a:cubicBezTo>
                <a:cubicBezTo>
                  <a:pt x="6062" y="5533"/>
                  <a:pt x="6848" y="5799"/>
                  <a:pt x="7492" y="6300"/>
                </a:cubicBezTo>
                <a:cubicBezTo>
                  <a:pt x="7913" y="6620"/>
                  <a:pt x="8416" y="6780"/>
                  <a:pt x="8918" y="6780"/>
                </a:cubicBezTo>
                <a:cubicBezTo>
                  <a:pt x="9421" y="6780"/>
                  <a:pt x="9924" y="6620"/>
                  <a:pt x="10345" y="6300"/>
                </a:cubicBezTo>
                <a:cubicBezTo>
                  <a:pt x="10989" y="5799"/>
                  <a:pt x="11775" y="5533"/>
                  <a:pt x="12577" y="5533"/>
                </a:cubicBezTo>
                <a:close/>
                <a:moveTo>
                  <a:pt x="6762" y="0"/>
                </a:moveTo>
                <a:cubicBezTo>
                  <a:pt x="6543" y="0"/>
                  <a:pt x="6335" y="128"/>
                  <a:pt x="6242" y="345"/>
                </a:cubicBezTo>
                <a:cubicBezTo>
                  <a:pt x="6208" y="424"/>
                  <a:pt x="5420" y="2302"/>
                  <a:pt x="6091" y="4047"/>
                </a:cubicBezTo>
                <a:cubicBezTo>
                  <a:pt x="6154" y="4207"/>
                  <a:pt x="6227" y="4364"/>
                  <a:pt x="6308" y="4518"/>
                </a:cubicBezTo>
                <a:cubicBezTo>
                  <a:pt x="5965" y="4440"/>
                  <a:pt x="5614" y="4401"/>
                  <a:pt x="5262" y="4401"/>
                </a:cubicBezTo>
                <a:cubicBezTo>
                  <a:pt x="5004" y="4401"/>
                  <a:pt x="4746" y="4422"/>
                  <a:pt x="4490" y="4464"/>
                </a:cubicBezTo>
                <a:cubicBezTo>
                  <a:pt x="1827" y="4893"/>
                  <a:pt x="0" y="7462"/>
                  <a:pt x="417" y="10192"/>
                </a:cubicBezTo>
                <a:cubicBezTo>
                  <a:pt x="713" y="12139"/>
                  <a:pt x="1148" y="13812"/>
                  <a:pt x="1706" y="15162"/>
                </a:cubicBezTo>
                <a:cubicBezTo>
                  <a:pt x="2341" y="16693"/>
                  <a:pt x="3141" y="17819"/>
                  <a:pt x="4086" y="18507"/>
                </a:cubicBezTo>
                <a:cubicBezTo>
                  <a:pt x="4833" y="19051"/>
                  <a:pt x="5666" y="19325"/>
                  <a:pt x="6571" y="19325"/>
                </a:cubicBezTo>
                <a:cubicBezTo>
                  <a:pt x="6821" y="19325"/>
                  <a:pt x="7077" y="19304"/>
                  <a:pt x="7338" y="19262"/>
                </a:cubicBezTo>
                <a:cubicBezTo>
                  <a:pt x="7942" y="19163"/>
                  <a:pt x="8470" y="18942"/>
                  <a:pt x="8914" y="18601"/>
                </a:cubicBezTo>
                <a:cubicBezTo>
                  <a:pt x="9361" y="18942"/>
                  <a:pt x="9889" y="19163"/>
                  <a:pt x="10493" y="19262"/>
                </a:cubicBezTo>
                <a:cubicBezTo>
                  <a:pt x="10747" y="19301"/>
                  <a:pt x="11000" y="19323"/>
                  <a:pt x="11260" y="19326"/>
                </a:cubicBezTo>
                <a:cubicBezTo>
                  <a:pt x="12163" y="19326"/>
                  <a:pt x="12996" y="19051"/>
                  <a:pt x="13742" y="18504"/>
                </a:cubicBezTo>
                <a:cubicBezTo>
                  <a:pt x="14687" y="17816"/>
                  <a:pt x="15490" y="16693"/>
                  <a:pt x="16124" y="15162"/>
                </a:cubicBezTo>
                <a:cubicBezTo>
                  <a:pt x="16686" y="13812"/>
                  <a:pt x="17121" y="12139"/>
                  <a:pt x="17417" y="10195"/>
                </a:cubicBezTo>
                <a:cubicBezTo>
                  <a:pt x="17830" y="7465"/>
                  <a:pt x="16007" y="4893"/>
                  <a:pt x="13343" y="4464"/>
                </a:cubicBezTo>
                <a:cubicBezTo>
                  <a:pt x="13086" y="4421"/>
                  <a:pt x="12827" y="4400"/>
                  <a:pt x="12570" y="4400"/>
                </a:cubicBezTo>
                <a:cubicBezTo>
                  <a:pt x="11637" y="4400"/>
                  <a:pt x="10720" y="4675"/>
                  <a:pt x="9934" y="5201"/>
                </a:cubicBezTo>
                <a:cubicBezTo>
                  <a:pt x="10233" y="4524"/>
                  <a:pt x="10710" y="3917"/>
                  <a:pt x="11360" y="3380"/>
                </a:cubicBezTo>
                <a:cubicBezTo>
                  <a:pt x="11807" y="3005"/>
                  <a:pt x="12305" y="2698"/>
                  <a:pt x="12842" y="2465"/>
                </a:cubicBezTo>
                <a:cubicBezTo>
                  <a:pt x="13132" y="2350"/>
                  <a:pt x="13277" y="2024"/>
                  <a:pt x="13165" y="1731"/>
                </a:cubicBezTo>
                <a:cubicBezTo>
                  <a:pt x="13080" y="1507"/>
                  <a:pt x="12866" y="1369"/>
                  <a:pt x="12640" y="1369"/>
                </a:cubicBezTo>
                <a:cubicBezTo>
                  <a:pt x="12572" y="1369"/>
                  <a:pt x="12502" y="1382"/>
                  <a:pt x="12435" y="1408"/>
                </a:cubicBezTo>
                <a:cubicBezTo>
                  <a:pt x="12398" y="1420"/>
                  <a:pt x="11565" y="1746"/>
                  <a:pt x="10668" y="2480"/>
                </a:cubicBezTo>
                <a:cubicBezTo>
                  <a:pt x="10345" y="2743"/>
                  <a:pt x="10046" y="3039"/>
                  <a:pt x="9777" y="3356"/>
                </a:cubicBezTo>
                <a:cubicBezTo>
                  <a:pt x="9732" y="3135"/>
                  <a:pt x="9669" y="2915"/>
                  <a:pt x="9590" y="2704"/>
                </a:cubicBezTo>
                <a:cubicBezTo>
                  <a:pt x="8920" y="958"/>
                  <a:pt x="7078" y="89"/>
                  <a:pt x="7000" y="52"/>
                </a:cubicBezTo>
                <a:cubicBezTo>
                  <a:pt x="6922" y="17"/>
                  <a:pt x="6842" y="0"/>
                  <a:pt x="6762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5127" name="Google Shape;4264;p48">
            <a:extLst>
              <a:ext uri="{FF2B5EF4-FFF2-40B4-BE49-F238E27FC236}">
                <a16:creationId xmlns:a16="http://schemas.microsoft.com/office/drawing/2014/main" id="{A330E922-E48D-88FE-2FD9-A72E8DB9BA08}"/>
              </a:ext>
            </a:extLst>
          </p:cNvPr>
          <p:cNvGrpSpPr/>
          <p:nvPr/>
        </p:nvGrpSpPr>
        <p:grpSpPr>
          <a:xfrm>
            <a:off x="8796790" y="5464188"/>
            <a:ext cx="414810" cy="423060"/>
            <a:chOff x="4467450" y="3808475"/>
            <a:chExt cx="470150" cy="479500"/>
          </a:xfrm>
          <a:solidFill>
            <a:srgbClr val="054B99"/>
          </a:solidFill>
        </p:grpSpPr>
        <p:sp>
          <p:nvSpPr>
            <p:cNvPr id="5128" name="Google Shape;4265;p48">
              <a:extLst>
                <a:ext uri="{FF2B5EF4-FFF2-40B4-BE49-F238E27FC236}">
                  <a16:creationId xmlns:a16="http://schemas.microsoft.com/office/drawing/2014/main" id="{D47FC328-90B6-A674-AE63-763F5B4AEF9B}"/>
                </a:ext>
              </a:extLst>
            </p:cNvPr>
            <p:cNvSpPr/>
            <p:nvPr/>
          </p:nvSpPr>
          <p:spPr>
            <a:xfrm>
              <a:off x="4729325" y="3808475"/>
              <a:ext cx="56625" cy="138200"/>
            </a:xfrm>
            <a:custGeom>
              <a:avLst/>
              <a:gdLst/>
              <a:ahLst/>
              <a:cxnLst/>
              <a:rect l="l" t="t" r="r" b="b"/>
              <a:pathLst>
                <a:path w="2265" h="5528" extrusionOk="0">
                  <a:moveTo>
                    <a:pt x="1510" y="0"/>
                  </a:moveTo>
                  <a:lnTo>
                    <a:pt x="1133" y="423"/>
                  </a:lnTo>
                  <a:lnTo>
                    <a:pt x="752" y="839"/>
                  </a:lnTo>
                  <a:cubicBezTo>
                    <a:pt x="852" y="930"/>
                    <a:pt x="1133" y="1256"/>
                    <a:pt x="1133" y="1555"/>
                  </a:cubicBezTo>
                  <a:cubicBezTo>
                    <a:pt x="1133" y="1851"/>
                    <a:pt x="852" y="2177"/>
                    <a:pt x="755" y="2265"/>
                  </a:cubicBezTo>
                  <a:cubicBezTo>
                    <a:pt x="680" y="2334"/>
                    <a:pt x="0" y="2965"/>
                    <a:pt x="0" y="3820"/>
                  </a:cubicBezTo>
                  <a:cubicBezTo>
                    <a:pt x="0" y="4671"/>
                    <a:pt x="677" y="5302"/>
                    <a:pt x="755" y="5372"/>
                  </a:cubicBezTo>
                  <a:cubicBezTo>
                    <a:pt x="866" y="5476"/>
                    <a:pt x="1007" y="5528"/>
                    <a:pt x="1147" y="5528"/>
                  </a:cubicBezTo>
                  <a:cubicBezTo>
                    <a:pt x="1302" y="5528"/>
                    <a:pt x="1457" y="5465"/>
                    <a:pt x="1567" y="5341"/>
                  </a:cubicBezTo>
                  <a:cubicBezTo>
                    <a:pt x="1782" y="5103"/>
                    <a:pt x="1755" y="4735"/>
                    <a:pt x="1510" y="4529"/>
                  </a:cubicBezTo>
                  <a:cubicBezTo>
                    <a:pt x="1432" y="4457"/>
                    <a:pt x="1133" y="4128"/>
                    <a:pt x="1133" y="3820"/>
                  </a:cubicBezTo>
                  <a:cubicBezTo>
                    <a:pt x="1133" y="3521"/>
                    <a:pt x="1413" y="3195"/>
                    <a:pt x="1510" y="3107"/>
                  </a:cubicBezTo>
                  <a:cubicBezTo>
                    <a:pt x="1586" y="3038"/>
                    <a:pt x="2265" y="2407"/>
                    <a:pt x="2265" y="1555"/>
                  </a:cubicBezTo>
                  <a:cubicBezTo>
                    <a:pt x="2265" y="701"/>
                    <a:pt x="1589" y="70"/>
                    <a:pt x="15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29" name="Google Shape;4266;p48">
              <a:extLst>
                <a:ext uri="{FF2B5EF4-FFF2-40B4-BE49-F238E27FC236}">
                  <a16:creationId xmlns:a16="http://schemas.microsoft.com/office/drawing/2014/main" id="{304889AA-CC4F-775F-8171-9CC89747ECFC}"/>
                </a:ext>
              </a:extLst>
            </p:cNvPr>
            <p:cNvSpPr/>
            <p:nvPr/>
          </p:nvSpPr>
          <p:spPr>
            <a:xfrm>
              <a:off x="4644400" y="3808475"/>
              <a:ext cx="56650" cy="138200"/>
            </a:xfrm>
            <a:custGeom>
              <a:avLst/>
              <a:gdLst/>
              <a:ahLst/>
              <a:cxnLst/>
              <a:rect l="l" t="t" r="r" b="b"/>
              <a:pathLst>
                <a:path w="2266" h="5528" extrusionOk="0">
                  <a:moveTo>
                    <a:pt x="1510" y="0"/>
                  </a:moveTo>
                  <a:lnTo>
                    <a:pt x="1133" y="423"/>
                  </a:lnTo>
                  <a:lnTo>
                    <a:pt x="752" y="839"/>
                  </a:lnTo>
                  <a:cubicBezTo>
                    <a:pt x="852" y="930"/>
                    <a:pt x="1133" y="1256"/>
                    <a:pt x="1133" y="1555"/>
                  </a:cubicBezTo>
                  <a:cubicBezTo>
                    <a:pt x="1133" y="1851"/>
                    <a:pt x="852" y="2177"/>
                    <a:pt x="755" y="2265"/>
                  </a:cubicBezTo>
                  <a:cubicBezTo>
                    <a:pt x="680" y="2334"/>
                    <a:pt x="0" y="2965"/>
                    <a:pt x="0" y="3820"/>
                  </a:cubicBezTo>
                  <a:cubicBezTo>
                    <a:pt x="0" y="4671"/>
                    <a:pt x="677" y="5302"/>
                    <a:pt x="755" y="5372"/>
                  </a:cubicBezTo>
                  <a:cubicBezTo>
                    <a:pt x="866" y="5476"/>
                    <a:pt x="1007" y="5528"/>
                    <a:pt x="1147" y="5528"/>
                  </a:cubicBezTo>
                  <a:cubicBezTo>
                    <a:pt x="1302" y="5528"/>
                    <a:pt x="1457" y="5465"/>
                    <a:pt x="1568" y="5341"/>
                  </a:cubicBezTo>
                  <a:cubicBezTo>
                    <a:pt x="1782" y="5103"/>
                    <a:pt x="1755" y="4735"/>
                    <a:pt x="1510" y="4529"/>
                  </a:cubicBezTo>
                  <a:cubicBezTo>
                    <a:pt x="1432" y="4457"/>
                    <a:pt x="1133" y="4128"/>
                    <a:pt x="1133" y="3820"/>
                  </a:cubicBezTo>
                  <a:cubicBezTo>
                    <a:pt x="1133" y="3521"/>
                    <a:pt x="1414" y="3195"/>
                    <a:pt x="1510" y="3107"/>
                  </a:cubicBezTo>
                  <a:cubicBezTo>
                    <a:pt x="1586" y="3038"/>
                    <a:pt x="2265" y="2407"/>
                    <a:pt x="2265" y="1555"/>
                  </a:cubicBezTo>
                  <a:cubicBezTo>
                    <a:pt x="2265" y="701"/>
                    <a:pt x="1589" y="70"/>
                    <a:pt x="15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30" name="Google Shape;4267;p48">
              <a:extLst>
                <a:ext uri="{FF2B5EF4-FFF2-40B4-BE49-F238E27FC236}">
                  <a16:creationId xmlns:a16="http://schemas.microsoft.com/office/drawing/2014/main" id="{C6AA6DAE-319A-5139-E9ED-97879B09AE32}"/>
                </a:ext>
              </a:extLst>
            </p:cNvPr>
            <p:cNvSpPr/>
            <p:nvPr/>
          </p:nvSpPr>
          <p:spPr>
            <a:xfrm>
              <a:off x="4559475" y="3808475"/>
              <a:ext cx="56650" cy="138200"/>
            </a:xfrm>
            <a:custGeom>
              <a:avLst/>
              <a:gdLst/>
              <a:ahLst/>
              <a:cxnLst/>
              <a:rect l="l" t="t" r="r" b="b"/>
              <a:pathLst>
                <a:path w="2266" h="5528" extrusionOk="0">
                  <a:moveTo>
                    <a:pt x="1510" y="0"/>
                  </a:moveTo>
                  <a:lnTo>
                    <a:pt x="1133" y="423"/>
                  </a:lnTo>
                  <a:lnTo>
                    <a:pt x="752" y="839"/>
                  </a:lnTo>
                  <a:cubicBezTo>
                    <a:pt x="852" y="930"/>
                    <a:pt x="1133" y="1256"/>
                    <a:pt x="1133" y="1555"/>
                  </a:cubicBezTo>
                  <a:cubicBezTo>
                    <a:pt x="1133" y="1851"/>
                    <a:pt x="852" y="2177"/>
                    <a:pt x="755" y="2265"/>
                  </a:cubicBezTo>
                  <a:cubicBezTo>
                    <a:pt x="680" y="2334"/>
                    <a:pt x="1" y="2965"/>
                    <a:pt x="1" y="3820"/>
                  </a:cubicBezTo>
                  <a:cubicBezTo>
                    <a:pt x="1" y="4671"/>
                    <a:pt x="677" y="5302"/>
                    <a:pt x="755" y="5372"/>
                  </a:cubicBezTo>
                  <a:cubicBezTo>
                    <a:pt x="866" y="5476"/>
                    <a:pt x="1007" y="5528"/>
                    <a:pt x="1148" y="5528"/>
                  </a:cubicBezTo>
                  <a:cubicBezTo>
                    <a:pt x="1303" y="5528"/>
                    <a:pt x="1457" y="5465"/>
                    <a:pt x="1568" y="5341"/>
                  </a:cubicBezTo>
                  <a:cubicBezTo>
                    <a:pt x="1782" y="5103"/>
                    <a:pt x="1755" y="4735"/>
                    <a:pt x="1510" y="4529"/>
                  </a:cubicBezTo>
                  <a:cubicBezTo>
                    <a:pt x="1432" y="4457"/>
                    <a:pt x="1133" y="4128"/>
                    <a:pt x="1133" y="3820"/>
                  </a:cubicBezTo>
                  <a:cubicBezTo>
                    <a:pt x="1133" y="3521"/>
                    <a:pt x="1414" y="3195"/>
                    <a:pt x="1510" y="3107"/>
                  </a:cubicBezTo>
                  <a:cubicBezTo>
                    <a:pt x="1586" y="3038"/>
                    <a:pt x="2265" y="2407"/>
                    <a:pt x="2265" y="1555"/>
                  </a:cubicBezTo>
                  <a:cubicBezTo>
                    <a:pt x="2265" y="701"/>
                    <a:pt x="1589" y="70"/>
                    <a:pt x="15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31" name="Google Shape;4268;p48">
              <a:extLst>
                <a:ext uri="{FF2B5EF4-FFF2-40B4-BE49-F238E27FC236}">
                  <a16:creationId xmlns:a16="http://schemas.microsoft.com/office/drawing/2014/main" id="{B01A51CC-F346-FC30-D0EA-82D324464FBC}"/>
                </a:ext>
              </a:extLst>
            </p:cNvPr>
            <p:cNvSpPr/>
            <p:nvPr/>
          </p:nvSpPr>
          <p:spPr>
            <a:xfrm>
              <a:off x="4467450" y="3975675"/>
              <a:ext cx="470150" cy="312300"/>
            </a:xfrm>
            <a:custGeom>
              <a:avLst/>
              <a:gdLst/>
              <a:ahLst/>
              <a:cxnLst/>
              <a:rect l="l" t="t" r="r" b="b"/>
              <a:pathLst>
                <a:path w="18806" h="12492" extrusionOk="0">
                  <a:moveTo>
                    <a:pt x="16340" y="2263"/>
                  </a:moveTo>
                  <a:cubicBezTo>
                    <a:pt x="16709" y="2263"/>
                    <a:pt x="17020" y="2371"/>
                    <a:pt x="17233" y="2582"/>
                  </a:cubicBezTo>
                  <a:cubicBezTo>
                    <a:pt x="17622" y="2974"/>
                    <a:pt x="17571" y="3581"/>
                    <a:pt x="17505" y="3907"/>
                  </a:cubicBezTo>
                  <a:cubicBezTo>
                    <a:pt x="17375" y="4553"/>
                    <a:pt x="16994" y="5221"/>
                    <a:pt x="16430" y="5785"/>
                  </a:cubicBezTo>
                  <a:cubicBezTo>
                    <a:pt x="15793" y="6426"/>
                    <a:pt x="15014" y="6824"/>
                    <a:pt x="14337" y="6897"/>
                  </a:cubicBezTo>
                  <a:cubicBezTo>
                    <a:pt x="15056" y="5562"/>
                    <a:pt x="15539" y="4007"/>
                    <a:pt x="15744" y="2346"/>
                  </a:cubicBezTo>
                  <a:cubicBezTo>
                    <a:pt x="15954" y="2291"/>
                    <a:pt x="16154" y="2263"/>
                    <a:pt x="16340" y="2263"/>
                  </a:cubicBezTo>
                  <a:close/>
                  <a:moveTo>
                    <a:pt x="14709" y="1132"/>
                  </a:moveTo>
                  <a:cubicBezTo>
                    <a:pt x="14618" y="3340"/>
                    <a:pt x="13999" y="5390"/>
                    <a:pt x="12978" y="6987"/>
                  </a:cubicBezTo>
                  <a:cubicBezTo>
                    <a:pt x="12948" y="7023"/>
                    <a:pt x="12921" y="7066"/>
                    <a:pt x="12900" y="7108"/>
                  </a:cubicBezTo>
                  <a:cubicBezTo>
                    <a:pt x="12390" y="7881"/>
                    <a:pt x="11786" y="8542"/>
                    <a:pt x="11103" y="9059"/>
                  </a:cubicBezTo>
                  <a:lnTo>
                    <a:pt x="4750" y="9059"/>
                  </a:lnTo>
                  <a:cubicBezTo>
                    <a:pt x="2634" y="7461"/>
                    <a:pt x="1281" y="4478"/>
                    <a:pt x="1145" y="1132"/>
                  </a:cubicBezTo>
                  <a:close/>
                  <a:moveTo>
                    <a:pt x="13247" y="10191"/>
                  </a:moveTo>
                  <a:lnTo>
                    <a:pt x="12827" y="11048"/>
                  </a:lnTo>
                  <a:cubicBezTo>
                    <a:pt x="12731" y="11239"/>
                    <a:pt x="12538" y="11359"/>
                    <a:pt x="12326" y="11359"/>
                  </a:cubicBezTo>
                  <a:lnTo>
                    <a:pt x="3531" y="11359"/>
                  </a:lnTo>
                  <a:cubicBezTo>
                    <a:pt x="3316" y="11359"/>
                    <a:pt x="3120" y="11239"/>
                    <a:pt x="3026" y="11048"/>
                  </a:cubicBezTo>
                  <a:lnTo>
                    <a:pt x="2607" y="10191"/>
                  </a:lnTo>
                  <a:close/>
                  <a:moveTo>
                    <a:pt x="569" y="0"/>
                  </a:moveTo>
                  <a:cubicBezTo>
                    <a:pt x="255" y="0"/>
                    <a:pt x="1" y="254"/>
                    <a:pt x="1" y="565"/>
                  </a:cubicBezTo>
                  <a:cubicBezTo>
                    <a:pt x="1" y="3931"/>
                    <a:pt x="1145" y="7045"/>
                    <a:pt x="3060" y="9059"/>
                  </a:cubicBezTo>
                  <a:lnTo>
                    <a:pt x="569" y="9059"/>
                  </a:lnTo>
                  <a:cubicBezTo>
                    <a:pt x="255" y="9059"/>
                    <a:pt x="1" y="9312"/>
                    <a:pt x="1" y="9623"/>
                  </a:cubicBezTo>
                  <a:cubicBezTo>
                    <a:pt x="1" y="9937"/>
                    <a:pt x="255" y="10191"/>
                    <a:pt x="569" y="10191"/>
                  </a:cubicBezTo>
                  <a:lnTo>
                    <a:pt x="1348" y="10191"/>
                  </a:lnTo>
                  <a:lnTo>
                    <a:pt x="2012" y="11550"/>
                  </a:lnTo>
                  <a:lnTo>
                    <a:pt x="2012" y="11556"/>
                  </a:lnTo>
                  <a:cubicBezTo>
                    <a:pt x="2298" y="12127"/>
                    <a:pt x="2883" y="12492"/>
                    <a:pt x="3523" y="12492"/>
                  </a:cubicBezTo>
                  <a:cubicBezTo>
                    <a:pt x="3525" y="12492"/>
                    <a:pt x="3528" y="12492"/>
                    <a:pt x="3531" y="12492"/>
                  </a:cubicBezTo>
                  <a:lnTo>
                    <a:pt x="12326" y="12492"/>
                  </a:lnTo>
                  <a:cubicBezTo>
                    <a:pt x="12329" y="12492"/>
                    <a:pt x="12332" y="12492"/>
                    <a:pt x="12334" y="12492"/>
                  </a:cubicBezTo>
                  <a:cubicBezTo>
                    <a:pt x="12974" y="12492"/>
                    <a:pt x="13559" y="12127"/>
                    <a:pt x="13845" y="11553"/>
                  </a:cubicBezTo>
                  <a:lnTo>
                    <a:pt x="13845" y="11550"/>
                  </a:lnTo>
                  <a:lnTo>
                    <a:pt x="14509" y="10191"/>
                  </a:lnTo>
                  <a:lnTo>
                    <a:pt x="15288" y="10191"/>
                  </a:lnTo>
                  <a:cubicBezTo>
                    <a:pt x="15602" y="10191"/>
                    <a:pt x="15856" y="9937"/>
                    <a:pt x="15856" y="9623"/>
                  </a:cubicBezTo>
                  <a:cubicBezTo>
                    <a:pt x="15856" y="9309"/>
                    <a:pt x="15602" y="9059"/>
                    <a:pt x="15288" y="9059"/>
                  </a:cubicBezTo>
                  <a:lnTo>
                    <a:pt x="12797" y="9059"/>
                  </a:lnTo>
                  <a:cubicBezTo>
                    <a:pt x="13111" y="8726"/>
                    <a:pt x="13401" y="8373"/>
                    <a:pt x="13664" y="8002"/>
                  </a:cubicBezTo>
                  <a:cubicBezTo>
                    <a:pt x="13812" y="8026"/>
                    <a:pt x="13963" y="8038"/>
                    <a:pt x="14114" y="8038"/>
                  </a:cubicBezTo>
                  <a:cubicBezTo>
                    <a:pt x="15143" y="8038"/>
                    <a:pt x="16303" y="7516"/>
                    <a:pt x="17233" y="6589"/>
                  </a:cubicBezTo>
                  <a:cubicBezTo>
                    <a:pt x="17951" y="5867"/>
                    <a:pt x="18444" y="4994"/>
                    <a:pt x="18619" y="4131"/>
                  </a:cubicBezTo>
                  <a:cubicBezTo>
                    <a:pt x="18806" y="3183"/>
                    <a:pt x="18601" y="2349"/>
                    <a:pt x="18033" y="1785"/>
                  </a:cubicBezTo>
                  <a:cubicBezTo>
                    <a:pt x="17604" y="1353"/>
                    <a:pt x="17013" y="1132"/>
                    <a:pt x="16345" y="1132"/>
                  </a:cubicBezTo>
                  <a:cubicBezTo>
                    <a:pt x="16181" y="1132"/>
                    <a:pt x="16013" y="1145"/>
                    <a:pt x="15841" y="1172"/>
                  </a:cubicBezTo>
                  <a:cubicBezTo>
                    <a:pt x="15850" y="972"/>
                    <a:pt x="15853" y="770"/>
                    <a:pt x="15853" y="565"/>
                  </a:cubicBezTo>
                  <a:cubicBezTo>
                    <a:pt x="15853" y="254"/>
                    <a:pt x="15599" y="0"/>
                    <a:pt x="152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132" name="Google Shape;4269;p48">
            <a:extLst>
              <a:ext uri="{FF2B5EF4-FFF2-40B4-BE49-F238E27FC236}">
                <a16:creationId xmlns:a16="http://schemas.microsoft.com/office/drawing/2014/main" id="{A13F6B1F-934E-41E7-CB6D-F5AA6E915E0D}"/>
              </a:ext>
            </a:extLst>
          </p:cNvPr>
          <p:cNvGrpSpPr/>
          <p:nvPr/>
        </p:nvGrpSpPr>
        <p:grpSpPr>
          <a:xfrm>
            <a:off x="9323518" y="5462589"/>
            <a:ext cx="426279" cy="426257"/>
            <a:chOff x="5053900" y="3804850"/>
            <a:chExt cx="483150" cy="483125"/>
          </a:xfrm>
          <a:solidFill>
            <a:srgbClr val="054B99"/>
          </a:solidFill>
        </p:grpSpPr>
        <p:sp>
          <p:nvSpPr>
            <p:cNvPr id="5133" name="Google Shape;4270;p48">
              <a:extLst>
                <a:ext uri="{FF2B5EF4-FFF2-40B4-BE49-F238E27FC236}">
                  <a16:creationId xmlns:a16="http://schemas.microsoft.com/office/drawing/2014/main" id="{17BA3CF4-4582-389D-7975-6BABE67D4269}"/>
                </a:ext>
              </a:extLst>
            </p:cNvPr>
            <p:cNvSpPr/>
            <p:nvPr/>
          </p:nvSpPr>
          <p:spPr>
            <a:xfrm>
              <a:off x="5053900" y="3804850"/>
              <a:ext cx="483150" cy="483125"/>
            </a:xfrm>
            <a:custGeom>
              <a:avLst/>
              <a:gdLst/>
              <a:ahLst/>
              <a:cxnLst/>
              <a:rect l="l" t="t" r="r" b="b"/>
              <a:pathLst>
                <a:path w="19326" h="19325" extrusionOk="0">
                  <a:moveTo>
                    <a:pt x="9663" y="1132"/>
                  </a:moveTo>
                  <a:cubicBezTo>
                    <a:pt x="14367" y="1132"/>
                    <a:pt x="18193" y="4958"/>
                    <a:pt x="18193" y="9662"/>
                  </a:cubicBezTo>
                  <a:cubicBezTo>
                    <a:pt x="18193" y="14367"/>
                    <a:pt x="14367" y="18192"/>
                    <a:pt x="9663" y="18192"/>
                  </a:cubicBezTo>
                  <a:cubicBezTo>
                    <a:pt x="4959" y="18192"/>
                    <a:pt x="1133" y="14367"/>
                    <a:pt x="1133" y="9662"/>
                  </a:cubicBezTo>
                  <a:cubicBezTo>
                    <a:pt x="1133" y="4958"/>
                    <a:pt x="4959" y="1132"/>
                    <a:pt x="9663" y="1132"/>
                  </a:cubicBezTo>
                  <a:close/>
                  <a:moveTo>
                    <a:pt x="9663" y="0"/>
                  </a:moveTo>
                  <a:cubicBezTo>
                    <a:pt x="7094" y="0"/>
                    <a:pt x="4669" y="1009"/>
                    <a:pt x="2839" y="2838"/>
                  </a:cubicBezTo>
                  <a:cubicBezTo>
                    <a:pt x="1009" y="4668"/>
                    <a:pt x="1" y="7093"/>
                    <a:pt x="1" y="9662"/>
                  </a:cubicBezTo>
                  <a:cubicBezTo>
                    <a:pt x="1" y="12232"/>
                    <a:pt x="1009" y="14657"/>
                    <a:pt x="2839" y="16486"/>
                  </a:cubicBezTo>
                  <a:cubicBezTo>
                    <a:pt x="4669" y="18316"/>
                    <a:pt x="7094" y="19325"/>
                    <a:pt x="9663" y="19325"/>
                  </a:cubicBezTo>
                  <a:cubicBezTo>
                    <a:pt x="12233" y="19325"/>
                    <a:pt x="14657" y="18316"/>
                    <a:pt x="16487" y="16486"/>
                  </a:cubicBezTo>
                  <a:cubicBezTo>
                    <a:pt x="18317" y="14657"/>
                    <a:pt x="19325" y="12232"/>
                    <a:pt x="19325" y="9662"/>
                  </a:cubicBezTo>
                  <a:cubicBezTo>
                    <a:pt x="19325" y="7093"/>
                    <a:pt x="18317" y="4668"/>
                    <a:pt x="16487" y="2838"/>
                  </a:cubicBezTo>
                  <a:cubicBezTo>
                    <a:pt x="14657" y="1009"/>
                    <a:pt x="12233" y="0"/>
                    <a:pt x="9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34" name="Google Shape;4271;p48">
              <a:extLst>
                <a:ext uri="{FF2B5EF4-FFF2-40B4-BE49-F238E27FC236}">
                  <a16:creationId xmlns:a16="http://schemas.microsoft.com/office/drawing/2014/main" id="{557EBB83-00A7-F9B9-AC1C-86402965DB47}"/>
                </a:ext>
              </a:extLst>
            </p:cNvPr>
            <p:cNvSpPr/>
            <p:nvPr/>
          </p:nvSpPr>
          <p:spPr>
            <a:xfrm>
              <a:off x="5168125" y="3947300"/>
              <a:ext cx="88275" cy="85000"/>
            </a:xfrm>
            <a:custGeom>
              <a:avLst/>
              <a:gdLst/>
              <a:ahLst/>
              <a:cxnLst/>
              <a:rect l="l" t="t" r="r" b="b"/>
              <a:pathLst>
                <a:path w="3531" h="3400" extrusionOk="0">
                  <a:moveTo>
                    <a:pt x="1697" y="1135"/>
                  </a:moveTo>
                  <a:cubicBezTo>
                    <a:pt x="2202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7" y="0"/>
                  </a:moveTo>
                  <a:cubicBezTo>
                    <a:pt x="1479" y="0"/>
                    <a:pt x="1258" y="43"/>
                    <a:pt x="1048" y="130"/>
                  </a:cubicBezTo>
                  <a:cubicBezTo>
                    <a:pt x="414" y="392"/>
                    <a:pt x="0" y="1011"/>
                    <a:pt x="0" y="1700"/>
                  </a:cubicBezTo>
                  <a:cubicBezTo>
                    <a:pt x="0" y="2639"/>
                    <a:pt x="758" y="3397"/>
                    <a:pt x="1697" y="3400"/>
                  </a:cubicBezTo>
                  <a:cubicBezTo>
                    <a:pt x="2386" y="3400"/>
                    <a:pt x="3005" y="2983"/>
                    <a:pt x="3267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35" name="Google Shape;4272;p48">
              <a:extLst>
                <a:ext uri="{FF2B5EF4-FFF2-40B4-BE49-F238E27FC236}">
                  <a16:creationId xmlns:a16="http://schemas.microsoft.com/office/drawing/2014/main" id="{6F41606B-D3CB-BC6C-D1F9-D03812584D81}"/>
                </a:ext>
              </a:extLst>
            </p:cNvPr>
            <p:cNvSpPr/>
            <p:nvPr/>
          </p:nvSpPr>
          <p:spPr>
            <a:xfrm>
              <a:off x="5334575" y="3947350"/>
              <a:ext cx="88325" cy="84950"/>
            </a:xfrm>
            <a:custGeom>
              <a:avLst/>
              <a:gdLst/>
              <a:ahLst/>
              <a:cxnLst/>
              <a:rect l="l" t="t" r="r" b="b"/>
              <a:pathLst>
                <a:path w="3533" h="3398" extrusionOk="0">
                  <a:moveTo>
                    <a:pt x="1829" y="1130"/>
                  </a:moveTo>
                  <a:cubicBezTo>
                    <a:pt x="2121" y="1130"/>
                    <a:pt x="2401" y="1356"/>
                    <a:pt x="2401" y="1698"/>
                  </a:cubicBezTo>
                  <a:cubicBezTo>
                    <a:pt x="2401" y="2012"/>
                    <a:pt x="2147" y="2265"/>
                    <a:pt x="1833" y="2265"/>
                  </a:cubicBezTo>
                  <a:cubicBezTo>
                    <a:pt x="1329" y="2265"/>
                    <a:pt x="1075" y="1656"/>
                    <a:pt x="1431" y="1296"/>
                  </a:cubicBezTo>
                  <a:cubicBezTo>
                    <a:pt x="1547" y="1181"/>
                    <a:pt x="1690" y="1130"/>
                    <a:pt x="1829" y="1130"/>
                  </a:cubicBezTo>
                  <a:close/>
                  <a:moveTo>
                    <a:pt x="1833" y="1"/>
                  </a:moveTo>
                  <a:cubicBezTo>
                    <a:pt x="1145" y="1"/>
                    <a:pt x="526" y="415"/>
                    <a:pt x="263" y="1049"/>
                  </a:cubicBezTo>
                  <a:cubicBezTo>
                    <a:pt x="0" y="1683"/>
                    <a:pt x="145" y="2413"/>
                    <a:pt x="631" y="2900"/>
                  </a:cubicBezTo>
                  <a:cubicBezTo>
                    <a:pt x="956" y="3225"/>
                    <a:pt x="1391" y="3397"/>
                    <a:pt x="1833" y="3397"/>
                  </a:cubicBezTo>
                  <a:cubicBezTo>
                    <a:pt x="2052" y="3397"/>
                    <a:pt x="2272" y="3355"/>
                    <a:pt x="2482" y="3268"/>
                  </a:cubicBezTo>
                  <a:cubicBezTo>
                    <a:pt x="3116" y="3005"/>
                    <a:pt x="3533" y="2386"/>
                    <a:pt x="3533" y="1698"/>
                  </a:cubicBezTo>
                  <a:cubicBezTo>
                    <a:pt x="3530" y="759"/>
                    <a:pt x="2772" y="1"/>
                    <a:pt x="18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36" name="Google Shape;4273;p48">
              <a:extLst>
                <a:ext uri="{FF2B5EF4-FFF2-40B4-BE49-F238E27FC236}">
                  <a16:creationId xmlns:a16="http://schemas.microsoft.com/office/drawing/2014/main" id="{26ADD388-1B47-E6E4-261E-907B184E09B8}"/>
                </a:ext>
              </a:extLst>
            </p:cNvPr>
            <p:cNvSpPr/>
            <p:nvPr/>
          </p:nvSpPr>
          <p:spPr>
            <a:xfrm>
              <a:off x="5170150" y="4060600"/>
              <a:ext cx="250650" cy="113225"/>
            </a:xfrm>
            <a:custGeom>
              <a:avLst/>
              <a:gdLst/>
              <a:ahLst/>
              <a:cxnLst/>
              <a:rect l="l" t="t" r="r" b="b"/>
              <a:pathLst>
                <a:path w="10026" h="4529" extrusionOk="0">
                  <a:moveTo>
                    <a:pt x="5006" y="0"/>
                  </a:moveTo>
                  <a:cubicBezTo>
                    <a:pt x="2684" y="0"/>
                    <a:pt x="659" y="1572"/>
                    <a:pt x="79" y="3820"/>
                  </a:cubicBezTo>
                  <a:cubicBezTo>
                    <a:pt x="1" y="4125"/>
                    <a:pt x="182" y="4433"/>
                    <a:pt x="487" y="4511"/>
                  </a:cubicBezTo>
                  <a:cubicBezTo>
                    <a:pt x="533" y="4523"/>
                    <a:pt x="580" y="4528"/>
                    <a:pt x="625" y="4528"/>
                  </a:cubicBezTo>
                  <a:cubicBezTo>
                    <a:pt x="878" y="4528"/>
                    <a:pt x="1109" y="4359"/>
                    <a:pt x="1175" y="4103"/>
                  </a:cubicBezTo>
                  <a:cubicBezTo>
                    <a:pt x="1625" y="2352"/>
                    <a:pt x="3205" y="1126"/>
                    <a:pt x="5013" y="1126"/>
                  </a:cubicBezTo>
                  <a:cubicBezTo>
                    <a:pt x="6822" y="1126"/>
                    <a:pt x="8401" y="2352"/>
                    <a:pt x="8851" y="4103"/>
                  </a:cubicBezTo>
                  <a:cubicBezTo>
                    <a:pt x="8917" y="4359"/>
                    <a:pt x="9148" y="4528"/>
                    <a:pt x="9401" y="4528"/>
                  </a:cubicBezTo>
                  <a:cubicBezTo>
                    <a:pt x="9447" y="4528"/>
                    <a:pt x="9493" y="4523"/>
                    <a:pt x="9539" y="4511"/>
                  </a:cubicBezTo>
                  <a:cubicBezTo>
                    <a:pt x="9844" y="4433"/>
                    <a:pt x="10025" y="4125"/>
                    <a:pt x="9947" y="3820"/>
                  </a:cubicBezTo>
                  <a:cubicBezTo>
                    <a:pt x="9368" y="1572"/>
                    <a:pt x="7342" y="0"/>
                    <a:pt x="5020" y="0"/>
                  </a:cubicBezTo>
                  <a:cubicBezTo>
                    <a:pt x="5018" y="0"/>
                    <a:pt x="5015" y="0"/>
                    <a:pt x="5013" y="0"/>
                  </a:cubicBezTo>
                  <a:cubicBezTo>
                    <a:pt x="5011" y="0"/>
                    <a:pt x="5009" y="0"/>
                    <a:pt x="50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137" name="Google Shape;4274;p48">
            <a:extLst>
              <a:ext uri="{FF2B5EF4-FFF2-40B4-BE49-F238E27FC236}">
                <a16:creationId xmlns:a16="http://schemas.microsoft.com/office/drawing/2014/main" id="{4A53A222-8467-2D16-0116-0455E8E05888}"/>
              </a:ext>
            </a:extLst>
          </p:cNvPr>
          <p:cNvGrpSpPr/>
          <p:nvPr/>
        </p:nvGrpSpPr>
        <p:grpSpPr>
          <a:xfrm>
            <a:off x="9840827" y="5462589"/>
            <a:ext cx="426257" cy="426257"/>
            <a:chOff x="5648375" y="3804850"/>
            <a:chExt cx="483125" cy="483125"/>
          </a:xfrm>
          <a:solidFill>
            <a:srgbClr val="054B99"/>
          </a:solidFill>
        </p:grpSpPr>
        <p:sp>
          <p:nvSpPr>
            <p:cNvPr id="5138" name="Google Shape;4275;p48">
              <a:extLst>
                <a:ext uri="{FF2B5EF4-FFF2-40B4-BE49-F238E27FC236}">
                  <a16:creationId xmlns:a16="http://schemas.microsoft.com/office/drawing/2014/main" id="{41C1F8E6-C465-E511-0B5D-4D8FF73328AE}"/>
                </a:ext>
              </a:extLst>
            </p:cNvPr>
            <p:cNvSpPr/>
            <p:nvPr/>
          </p:nvSpPr>
          <p:spPr>
            <a:xfrm>
              <a:off x="5648375" y="38048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2"/>
                  </a:moveTo>
                  <a:cubicBezTo>
                    <a:pt x="14367" y="1132"/>
                    <a:pt x="18192" y="4958"/>
                    <a:pt x="18192" y="9662"/>
                  </a:cubicBezTo>
                  <a:cubicBezTo>
                    <a:pt x="18192" y="14367"/>
                    <a:pt x="14367" y="18192"/>
                    <a:pt x="9662" y="18192"/>
                  </a:cubicBezTo>
                  <a:cubicBezTo>
                    <a:pt x="4958" y="18192"/>
                    <a:pt x="1132" y="14367"/>
                    <a:pt x="1132" y="9662"/>
                  </a:cubicBezTo>
                  <a:cubicBezTo>
                    <a:pt x="1132" y="4958"/>
                    <a:pt x="4958" y="1132"/>
                    <a:pt x="9662" y="1132"/>
                  </a:cubicBezTo>
                  <a:close/>
                  <a:moveTo>
                    <a:pt x="9662" y="0"/>
                  </a:moveTo>
                  <a:cubicBezTo>
                    <a:pt x="7093" y="0"/>
                    <a:pt x="4668" y="1009"/>
                    <a:pt x="2838" y="2838"/>
                  </a:cubicBezTo>
                  <a:cubicBezTo>
                    <a:pt x="1009" y="4668"/>
                    <a:pt x="0" y="7093"/>
                    <a:pt x="0" y="9662"/>
                  </a:cubicBezTo>
                  <a:cubicBezTo>
                    <a:pt x="0" y="12232"/>
                    <a:pt x="1009" y="14657"/>
                    <a:pt x="2838" y="16486"/>
                  </a:cubicBezTo>
                  <a:cubicBezTo>
                    <a:pt x="4668" y="18316"/>
                    <a:pt x="7093" y="19325"/>
                    <a:pt x="9662" y="19325"/>
                  </a:cubicBezTo>
                  <a:cubicBezTo>
                    <a:pt x="12232" y="19325"/>
                    <a:pt x="14656" y="18316"/>
                    <a:pt x="16486" y="16486"/>
                  </a:cubicBezTo>
                  <a:cubicBezTo>
                    <a:pt x="18316" y="14657"/>
                    <a:pt x="19325" y="12232"/>
                    <a:pt x="19325" y="9662"/>
                  </a:cubicBezTo>
                  <a:cubicBezTo>
                    <a:pt x="19325" y="7093"/>
                    <a:pt x="18316" y="4668"/>
                    <a:pt x="16486" y="2838"/>
                  </a:cubicBezTo>
                  <a:cubicBezTo>
                    <a:pt x="14656" y="1009"/>
                    <a:pt x="12232" y="0"/>
                    <a:pt x="9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39" name="Google Shape;4276;p48">
              <a:extLst>
                <a:ext uri="{FF2B5EF4-FFF2-40B4-BE49-F238E27FC236}">
                  <a16:creationId xmlns:a16="http://schemas.microsoft.com/office/drawing/2014/main" id="{72F1C1AD-35C8-449A-849D-6D87467CB6B0}"/>
                </a:ext>
              </a:extLst>
            </p:cNvPr>
            <p:cNvSpPr/>
            <p:nvPr/>
          </p:nvSpPr>
          <p:spPr>
            <a:xfrm>
              <a:off x="5762575" y="3947300"/>
              <a:ext cx="88275" cy="85000"/>
            </a:xfrm>
            <a:custGeom>
              <a:avLst/>
              <a:gdLst/>
              <a:ahLst/>
              <a:cxnLst/>
              <a:rect l="l" t="t" r="r" b="b"/>
              <a:pathLst>
                <a:path w="3531" h="3400" extrusionOk="0">
                  <a:moveTo>
                    <a:pt x="1697" y="1135"/>
                  </a:moveTo>
                  <a:cubicBezTo>
                    <a:pt x="2202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8" y="0"/>
                  </a:moveTo>
                  <a:cubicBezTo>
                    <a:pt x="1479" y="0"/>
                    <a:pt x="1258" y="43"/>
                    <a:pt x="1048" y="130"/>
                  </a:cubicBezTo>
                  <a:cubicBezTo>
                    <a:pt x="414" y="392"/>
                    <a:pt x="1" y="1011"/>
                    <a:pt x="1" y="1700"/>
                  </a:cubicBezTo>
                  <a:cubicBezTo>
                    <a:pt x="1" y="2639"/>
                    <a:pt x="758" y="3397"/>
                    <a:pt x="1697" y="3400"/>
                  </a:cubicBezTo>
                  <a:cubicBezTo>
                    <a:pt x="2386" y="3400"/>
                    <a:pt x="3005" y="2983"/>
                    <a:pt x="3268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40" name="Google Shape;4277;p48">
              <a:extLst>
                <a:ext uri="{FF2B5EF4-FFF2-40B4-BE49-F238E27FC236}">
                  <a16:creationId xmlns:a16="http://schemas.microsoft.com/office/drawing/2014/main" id="{B4A340FC-8321-D655-7933-F688A9B548C5}"/>
                </a:ext>
              </a:extLst>
            </p:cNvPr>
            <p:cNvSpPr/>
            <p:nvPr/>
          </p:nvSpPr>
          <p:spPr>
            <a:xfrm>
              <a:off x="5932425" y="3947300"/>
              <a:ext cx="88250" cy="85000"/>
            </a:xfrm>
            <a:custGeom>
              <a:avLst/>
              <a:gdLst/>
              <a:ahLst/>
              <a:cxnLst/>
              <a:rect l="l" t="t" r="r" b="b"/>
              <a:pathLst>
                <a:path w="3530" h="3400" extrusionOk="0">
                  <a:moveTo>
                    <a:pt x="1697" y="1135"/>
                  </a:moveTo>
                  <a:cubicBezTo>
                    <a:pt x="2201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7" y="0"/>
                  </a:moveTo>
                  <a:cubicBezTo>
                    <a:pt x="1479" y="0"/>
                    <a:pt x="1258" y="43"/>
                    <a:pt x="1048" y="130"/>
                  </a:cubicBezTo>
                  <a:cubicBezTo>
                    <a:pt x="414" y="392"/>
                    <a:pt x="0" y="1011"/>
                    <a:pt x="0" y="1700"/>
                  </a:cubicBezTo>
                  <a:cubicBezTo>
                    <a:pt x="0" y="2639"/>
                    <a:pt x="758" y="3397"/>
                    <a:pt x="1697" y="3400"/>
                  </a:cubicBezTo>
                  <a:cubicBezTo>
                    <a:pt x="2386" y="3400"/>
                    <a:pt x="3005" y="2983"/>
                    <a:pt x="3267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41" name="Google Shape;4278;p48">
              <a:extLst>
                <a:ext uri="{FF2B5EF4-FFF2-40B4-BE49-F238E27FC236}">
                  <a16:creationId xmlns:a16="http://schemas.microsoft.com/office/drawing/2014/main" id="{77B780F6-CAA7-5994-A0DF-8685BC117E20}"/>
                </a:ext>
              </a:extLst>
            </p:cNvPr>
            <p:cNvSpPr/>
            <p:nvPr/>
          </p:nvSpPr>
          <p:spPr>
            <a:xfrm>
              <a:off x="5762575" y="4060600"/>
              <a:ext cx="254800" cy="141550"/>
            </a:xfrm>
            <a:custGeom>
              <a:avLst/>
              <a:gdLst/>
              <a:ahLst/>
              <a:cxnLst/>
              <a:rect l="l" t="t" r="r" b="b"/>
              <a:pathLst>
                <a:path w="10192" h="5662" extrusionOk="0">
                  <a:moveTo>
                    <a:pt x="9017" y="1132"/>
                  </a:moveTo>
                  <a:cubicBezTo>
                    <a:pt x="8736" y="3083"/>
                    <a:pt x="7066" y="4529"/>
                    <a:pt x="5094" y="4529"/>
                  </a:cubicBezTo>
                  <a:cubicBezTo>
                    <a:pt x="3123" y="4529"/>
                    <a:pt x="1453" y="3083"/>
                    <a:pt x="1172" y="1132"/>
                  </a:cubicBezTo>
                  <a:close/>
                  <a:moveTo>
                    <a:pt x="565" y="0"/>
                  </a:moveTo>
                  <a:cubicBezTo>
                    <a:pt x="251" y="0"/>
                    <a:pt x="1" y="251"/>
                    <a:pt x="1" y="565"/>
                  </a:cubicBezTo>
                  <a:cubicBezTo>
                    <a:pt x="1" y="3373"/>
                    <a:pt x="2286" y="5662"/>
                    <a:pt x="5094" y="5662"/>
                  </a:cubicBezTo>
                  <a:cubicBezTo>
                    <a:pt x="7905" y="5662"/>
                    <a:pt x="10191" y="3373"/>
                    <a:pt x="10191" y="565"/>
                  </a:cubicBezTo>
                  <a:cubicBezTo>
                    <a:pt x="10191" y="251"/>
                    <a:pt x="9938" y="0"/>
                    <a:pt x="96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142" name="Google Shape;4279;p48">
            <a:extLst>
              <a:ext uri="{FF2B5EF4-FFF2-40B4-BE49-F238E27FC236}">
                <a16:creationId xmlns:a16="http://schemas.microsoft.com/office/drawing/2014/main" id="{66D2B6A5-4AA6-2F06-E505-ED3E9FFB8EF8}"/>
              </a:ext>
            </a:extLst>
          </p:cNvPr>
          <p:cNvGrpSpPr/>
          <p:nvPr/>
        </p:nvGrpSpPr>
        <p:grpSpPr>
          <a:xfrm>
            <a:off x="10396109" y="5469250"/>
            <a:ext cx="367739" cy="412934"/>
            <a:chOff x="6276025" y="3812400"/>
            <a:chExt cx="416800" cy="468025"/>
          </a:xfrm>
          <a:solidFill>
            <a:srgbClr val="054B99"/>
          </a:solidFill>
        </p:grpSpPr>
        <p:sp>
          <p:nvSpPr>
            <p:cNvPr id="5143" name="Google Shape;4280;p48">
              <a:extLst>
                <a:ext uri="{FF2B5EF4-FFF2-40B4-BE49-F238E27FC236}">
                  <a16:creationId xmlns:a16="http://schemas.microsoft.com/office/drawing/2014/main" id="{7D8C7C73-7B4B-4B3E-F3F1-C7C085AED900}"/>
                </a:ext>
              </a:extLst>
            </p:cNvPr>
            <p:cNvSpPr/>
            <p:nvPr/>
          </p:nvSpPr>
          <p:spPr>
            <a:xfrm>
              <a:off x="6276025" y="3812400"/>
              <a:ext cx="416800" cy="468025"/>
            </a:xfrm>
            <a:custGeom>
              <a:avLst/>
              <a:gdLst/>
              <a:ahLst/>
              <a:cxnLst/>
              <a:rect l="l" t="t" r="r" b="b"/>
              <a:pathLst>
                <a:path w="16672" h="18721" extrusionOk="0">
                  <a:moveTo>
                    <a:pt x="8334" y="1132"/>
                  </a:moveTo>
                  <a:cubicBezTo>
                    <a:pt x="12311" y="1132"/>
                    <a:pt x="15536" y="4354"/>
                    <a:pt x="15536" y="8334"/>
                  </a:cubicBezTo>
                  <a:lnTo>
                    <a:pt x="15536" y="8346"/>
                  </a:lnTo>
                  <a:lnTo>
                    <a:pt x="15536" y="11652"/>
                  </a:lnTo>
                  <a:cubicBezTo>
                    <a:pt x="15536" y="12332"/>
                    <a:pt x="15240" y="12981"/>
                    <a:pt x="14724" y="13425"/>
                  </a:cubicBezTo>
                  <a:lnTo>
                    <a:pt x="12849" y="15034"/>
                  </a:lnTo>
                  <a:cubicBezTo>
                    <a:pt x="12725" y="15143"/>
                    <a:pt x="12652" y="15300"/>
                    <a:pt x="12652" y="15466"/>
                  </a:cubicBezTo>
                  <a:lnTo>
                    <a:pt x="12652" y="17588"/>
                  </a:lnTo>
                  <a:lnTo>
                    <a:pt x="11197" y="17588"/>
                  </a:lnTo>
                  <a:lnTo>
                    <a:pt x="11197" y="16254"/>
                  </a:lnTo>
                  <a:cubicBezTo>
                    <a:pt x="11197" y="15943"/>
                    <a:pt x="10943" y="15689"/>
                    <a:pt x="10629" y="15689"/>
                  </a:cubicBezTo>
                  <a:cubicBezTo>
                    <a:pt x="10318" y="15689"/>
                    <a:pt x="10065" y="15943"/>
                    <a:pt x="10065" y="16254"/>
                  </a:cubicBezTo>
                  <a:lnTo>
                    <a:pt x="10065" y="17588"/>
                  </a:lnTo>
                  <a:lnTo>
                    <a:pt x="8902" y="17588"/>
                  </a:lnTo>
                  <a:lnTo>
                    <a:pt x="8902" y="16254"/>
                  </a:lnTo>
                  <a:cubicBezTo>
                    <a:pt x="8902" y="15943"/>
                    <a:pt x="8648" y="15689"/>
                    <a:pt x="8334" y="15689"/>
                  </a:cubicBezTo>
                  <a:cubicBezTo>
                    <a:pt x="8020" y="15689"/>
                    <a:pt x="7770" y="15943"/>
                    <a:pt x="7770" y="16254"/>
                  </a:cubicBezTo>
                  <a:lnTo>
                    <a:pt x="7770" y="17588"/>
                  </a:lnTo>
                  <a:lnTo>
                    <a:pt x="6604" y="17588"/>
                  </a:lnTo>
                  <a:lnTo>
                    <a:pt x="6604" y="16254"/>
                  </a:lnTo>
                  <a:cubicBezTo>
                    <a:pt x="6604" y="15943"/>
                    <a:pt x="6351" y="15689"/>
                    <a:pt x="6040" y="15689"/>
                  </a:cubicBezTo>
                  <a:cubicBezTo>
                    <a:pt x="5726" y="15689"/>
                    <a:pt x="5472" y="15943"/>
                    <a:pt x="5472" y="16254"/>
                  </a:cubicBezTo>
                  <a:lnTo>
                    <a:pt x="5472" y="17588"/>
                  </a:lnTo>
                  <a:lnTo>
                    <a:pt x="4017" y="17588"/>
                  </a:lnTo>
                  <a:lnTo>
                    <a:pt x="4017" y="15466"/>
                  </a:lnTo>
                  <a:cubicBezTo>
                    <a:pt x="4017" y="15300"/>
                    <a:pt x="3944" y="15143"/>
                    <a:pt x="3820" y="15037"/>
                  </a:cubicBezTo>
                  <a:lnTo>
                    <a:pt x="1945" y="13425"/>
                  </a:lnTo>
                  <a:cubicBezTo>
                    <a:pt x="1429" y="12981"/>
                    <a:pt x="1133" y="12335"/>
                    <a:pt x="1133" y="11652"/>
                  </a:cubicBezTo>
                  <a:lnTo>
                    <a:pt x="1133" y="8406"/>
                  </a:lnTo>
                  <a:cubicBezTo>
                    <a:pt x="1133" y="4396"/>
                    <a:pt x="4361" y="1132"/>
                    <a:pt x="8331" y="1132"/>
                  </a:cubicBezTo>
                  <a:close/>
                  <a:moveTo>
                    <a:pt x="8331" y="0"/>
                  </a:moveTo>
                  <a:cubicBezTo>
                    <a:pt x="3736" y="3"/>
                    <a:pt x="1" y="3774"/>
                    <a:pt x="1" y="8409"/>
                  </a:cubicBezTo>
                  <a:lnTo>
                    <a:pt x="1" y="11655"/>
                  </a:lnTo>
                  <a:cubicBezTo>
                    <a:pt x="1" y="12664"/>
                    <a:pt x="442" y="13627"/>
                    <a:pt x="1209" y="14285"/>
                  </a:cubicBezTo>
                  <a:lnTo>
                    <a:pt x="2884" y="15725"/>
                  </a:lnTo>
                  <a:lnTo>
                    <a:pt x="2884" y="18156"/>
                  </a:lnTo>
                  <a:cubicBezTo>
                    <a:pt x="2884" y="18467"/>
                    <a:pt x="3138" y="18721"/>
                    <a:pt x="3449" y="18721"/>
                  </a:cubicBezTo>
                  <a:lnTo>
                    <a:pt x="13220" y="18721"/>
                  </a:lnTo>
                  <a:cubicBezTo>
                    <a:pt x="13531" y="18721"/>
                    <a:pt x="13785" y="18467"/>
                    <a:pt x="13785" y="18156"/>
                  </a:cubicBezTo>
                  <a:lnTo>
                    <a:pt x="13785" y="15725"/>
                  </a:lnTo>
                  <a:lnTo>
                    <a:pt x="15463" y="14282"/>
                  </a:lnTo>
                  <a:cubicBezTo>
                    <a:pt x="16227" y="13624"/>
                    <a:pt x="16671" y="12664"/>
                    <a:pt x="16671" y="11652"/>
                  </a:cubicBezTo>
                  <a:lnTo>
                    <a:pt x="16671" y="8334"/>
                  </a:lnTo>
                  <a:lnTo>
                    <a:pt x="16671" y="8322"/>
                  </a:lnTo>
                  <a:cubicBezTo>
                    <a:pt x="16662" y="3723"/>
                    <a:pt x="12933" y="0"/>
                    <a:pt x="83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44" name="Google Shape;4281;p48">
              <a:extLst>
                <a:ext uri="{FF2B5EF4-FFF2-40B4-BE49-F238E27FC236}">
                  <a16:creationId xmlns:a16="http://schemas.microsoft.com/office/drawing/2014/main" id="{C8798F54-3D5C-77DA-67CC-E6EA95259638}"/>
                </a:ext>
              </a:extLst>
            </p:cNvPr>
            <p:cNvSpPr/>
            <p:nvPr/>
          </p:nvSpPr>
          <p:spPr>
            <a:xfrm>
              <a:off x="6436375" y="4078825"/>
              <a:ext cx="96025" cy="80400"/>
            </a:xfrm>
            <a:custGeom>
              <a:avLst/>
              <a:gdLst/>
              <a:ahLst/>
              <a:cxnLst/>
              <a:rect l="l" t="t" r="r" b="b"/>
              <a:pathLst>
                <a:path w="3841" h="3216" extrusionOk="0">
                  <a:moveTo>
                    <a:pt x="1922" y="1"/>
                  </a:moveTo>
                  <a:cubicBezTo>
                    <a:pt x="1736" y="1"/>
                    <a:pt x="1551" y="91"/>
                    <a:pt x="1440" y="270"/>
                  </a:cubicBezTo>
                  <a:lnTo>
                    <a:pt x="166" y="2354"/>
                  </a:lnTo>
                  <a:cubicBezTo>
                    <a:pt x="0" y="2623"/>
                    <a:pt x="85" y="2970"/>
                    <a:pt x="350" y="3133"/>
                  </a:cubicBezTo>
                  <a:cubicBezTo>
                    <a:pt x="443" y="3189"/>
                    <a:pt x="545" y="3216"/>
                    <a:pt x="646" y="3216"/>
                  </a:cubicBezTo>
                  <a:cubicBezTo>
                    <a:pt x="837" y="3216"/>
                    <a:pt x="1023" y="3120"/>
                    <a:pt x="1129" y="2946"/>
                  </a:cubicBezTo>
                  <a:lnTo>
                    <a:pt x="1923" y="1653"/>
                  </a:lnTo>
                  <a:lnTo>
                    <a:pt x="2712" y="2946"/>
                  </a:lnTo>
                  <a:cubicBezTo>
                    <a:pt x="2818" y="3120"/>
                    <a:pt x="3005" y="3216"/>
                    <a:pt x="3196" y="3216"/>
                  </a:cubicBezTo>
                  <a:cubicBezTo>
                    <a:pt x="3297" y="3216"/>
                    <a:pt x="3399" y="3189"/>
                    <a:pt x="3491" y="3133"/>
                  </a:cubicBezTo>
                  <a:cubicBezTo>
                    <a:pt x="3759" y="2970"/>
                    <a:pt x="3841" y="2623"/>
                    <a:pt x="3678" y="2354"/>
                  </a:cubicBezTo>
                  <a:lnTo>
                    <a:pt x="2407" y="270"/>
                  </a:lnTo>
                  <a:cubicBezTo>
                    <a:pt x="2295" y="91"/>
                    <a:pt x="2108" y="1"/>
                    <a:pt x="19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45" name="Google Shape;4282;p48">
              <a:extLst>
                <a:ext uri="{FF2B5EF4-FFF2-40B4-BE49-F238E27FC236}">
                  <a16:creationId xmlns:a16="http://schemas.microsoft.com/office/drawing/2014/main" id="{DD7EB9CB-88CA-1872-563B-2BC72C762428}"/>
                </a:ext>
              </a:extLst>
            </p:cNvPr>
            <p:cNvSpPr/>
            <p:nvPr/>
          </p:nvSpPr>
          <p:spPr>
            <a:xfrm>
              <a:off x="6327450" y="3974775"/>
              <a:ext cx="125550" cy="118300"/>
            </a:xfrm>
            <a:custGeom>
              <a:avLst/>
              <a:gdLst/>
              <a:ahLst/>
              <a:cxnLst/>
              <a:rect l="l" t="t" r="r" b="b"/>
              <a:pathLst>
                <a:path w="5022" h="4732" extrusionOk="0">
                  <a:moveTo>
                    <a:pt x="2505" y="1115"/>
                  </a:moveTo>
                  <a:cubicBezTo>
                    <a:pt x="2806" y="1115"/>
                    <a:pt x="3107" y="1230"/>
                    <a:pt x="3337" y="1461"/>
                  </a:cubicBezTo>
                  <a:cubicBezTo>
                    <a:pt x="3795" y="1920"/>
                    <a:pt x="3795" y="2663"/>
                    <a:pt x="3337" y="3125"/>
                  </a:cubicBezTo>
                  <a:cubicBezTo>
                    <a:pt x="3049" y="3413"/>
                    <a:pt x="2565" y="3600"/>
                    <a:pt x="2133" y="3600"/>
                  </a:cubicBezTo>
                  <a:cubicBezTo>
                    <a:pt x="1861" y="3600"/>
                    <a:pt x="1610" y="3526"/>
                    <a:pt x="1440" y="3358"/>
                  </a:cubicBezTo>
                  <a:cubicBezTo>
                    <a:pt x="1253" y="3167"/>
                    <a:pt x="1166" y="2844"/>
                    <a:pt x="1208" y="2473"/>
                  </a:cubicBezTo>
                  <a:cubicBezTo>
                    <a:pt x="1253" y="2089"/>
                    <a:pt x="1431" y="1703"/>
                    <a:pt x="1673" y="1461"/>
                  </a:cubicBezTo>
                  <a:cubicBezTo>
                    <a:pt x="1902" y="1230"/>
                    <a:pt x="2203" y="1115"/>
                    <a:pt x="2505" y="1115"/>
                  </a:cubicBezTo>
                  <a:close/>
                  <a:moveTo>
                    <a:pt x="2486" y="0"/>
                  </a:moveTo>
                  <a:cubicBezTo>
                    <a:pt x="1903" y="0"/>
                    <a:pt x="1321" y="219"/>
                    <a:pt x="873" y="658"/>
                  </a:cubicBezTo>
                  <a:cubicBezTo>
                    <a:pt x="444" y="1084"/>
                    <a:pt x="157" y="1697"/>
                    <a:pt x="85" y="2340"/>
                  </a:cubicBezTo>
                  <a:cubicBezTo>
                    <a:pt x="0" y="3059"/>
                    <a:pt x="202" y="3717"/>
                    <a:pt x="640" y="4155"/>
                  </a:cubicBezTo>
                  <a:cubicBezTo>
                    <a:pt x="1042" y="4556"/>
                    <a:pt x="1582" y="4731"/>
                    <a:pt x="2138" y="4731"/>
                  </a:cubicBezTo>
                  <a:cubicBezTo>
                    <a:pt x="2141" y="4731"/>
                    <a:pt x="2145" y="4731"/>
                    <a:pt x="2149" y="4731"/>
                  </a:cubicBezTo>
                  <a:cubicBezTo>
                    <a:pt x="2882" y="4731"/>
                    <a:pt x="3638" y="4424"/>
                    <a:pt x="4137" y="3922"/>
                  </a:cubicBezTo>
                  <a:cubicBezTo>
                    <a:pt x="5021" y="3016"/>
                    <a:pt x="5012" y="1570"/>
                    <a:pt x="4119" y="676"/>
                  </a:cubicBezTo>
                  <a:cubicBezTo>
                    <a:pt x="3668" y="226"/>
                    <a:pt x="3077" y="0"/>
                    <a:pt x="24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46" name="Google Shape;4283;p48">
              <a:extLst>
                <a:ext uri="{FF2B5EF4-FFF2-40B4-BE49-F238E27FC236}">
                  <a16:creationId xmlns:a16="http://schemas.microsoft.com/office/drawing/2014/main" id="{45996289-4109-D228-6FA2-48653672A5DF}"/>
                </a:ext>
              </a:extLst>
            </p:cNvPr>
            <p:cNvSpPr/>
            <p:nvPr/>
          </p:nvSpPr>
          <p:spPr>
            <a:xfrm>
              <a:off x="6515325" y="3974300"/>
              <a:ext cx="126000" cy="118775"/>
            </a:xfrm>
            <a:custGeom>
              <a:avLst/>
              <a:gdLst/>
              <a:ahLst/>
              <a:cxnLst/>
              <a:rect l="l" t="t" r="r" b="b"/>
              <a:pathLst>
                <a:path w="5040" h="4751" extrusionOk="0">
                  <a:moveTo>
                    <a:pt x="2535" y="1133"/>
                  </a:moveTo>
                  <a:cubicBezTo>
                    <a:pt x="2836" y="1133"/>
                    <a:pt x="3138" y="1248"/>
                    <a:pt x="3367" y="1477"/>
                  </a:cubicBezTo>
                  <a:cubicBezTo>
                    <a:pt x="3609" y="1722"/>
                    <a:pt x="3787" y="2108"/>
                    <a:pt x="3832" y="2492"/>
                  </a:cubicBezTo>
                  <a:cubicBezTo>
                    <a:pt x="3874" y="2860"/>
                    <a:pt x="3790" y="3183"/>
                    <a:pt x="3600" y="3374"/>
                  </a:cubicBezTo>
                  <a:cubicBezTo>
                    <a:pt x="3429" y="3544"/>
                    <a:pt x="3178" y="3618"/>
                    <a:pt x="2906" y="3618"/>
                  </a:cubicBezTo>
                  <a:cubicBezTo>
                    <a:pt x="2474" y="3618"/>
                    <a:pt x="1991" y="3430"/>
                    <a:pt x="1703" y="3141"/>
                  </a:cubicBezTo>
                  <a:cubicBezTo>
                    <a:pt x="1244" y="2682"/>
                    <a:pt x="1244" y="1936"/>
                    <a:pt x="1703" y="1477"/>
                  </a:cubicBezTo>
                  <a:cubicBezTo>
                    <a:pt x="1933" y="1248"/>
                    <a:pt x="2234" y="1133"/>
                    <a:pt x="2535" y="1133"/>
                  </a:cubicBezTo>
                  <a:close/>
                  <a:moveTo>
                    <a:pt x="2535" y="0"/>
                  </a:moveTo>
                  <a:cubicBezTo>
                    <a:pt x="1944" y="0"/>
                    <a:pt x="1353" y="226"/>
                    <a:pt x="903" y="677"/>
                  </a:cubicBezTo>
                  <a:cubicBezTo>
                    <a:pt x="0" y="1580"/>
                    <a:pt x="0" y="3041"/>
                    <a:pt x="903" y="3941"/>
                  </a:cubicBezTo>
                  <a:cubicBezTo>
                    <a:pt x="1329" y="4370"/>
                    <a:pt x="1945" y="4660"/>
                    <a:pt x="2588" y="4732"/>
                  </a:cubicBezTo>
                  <a:cubicBezTo>
                    <a:pt x="2691" y="4744"/>
                    <a:pt x="2793" y="4750"/>
                    <a:pt x="2899" y="4750"/>
                  </a:cubicBezTo>
                  <a:cubicBezTo>
                    <a:pt x="3491" y="4750"/>
                    <a:pt x="4028" y="4548"/>
                    <a:pt x="4400" y="4174"/>
                  </a:cubicBezTo>
                  <a:cubicBezTo>
                    <a:pt x="4838" y="3739"/>
                    <a:pt x="5040" y="3078"/>
                    <a:pt x="4958" y="2362"/>
                  </a:cubicBezTo>
                  <a:cubicBezTo>
                    <a:pt x="4883" y="1719"/>
                    <a:pt x="4596" y="1103"/>
                    <a:pt x="4167" y="677"/>
                  </a:cubicBezTo>
                  <a:cubicBezTo>
                    <a:pt x="3717" y="226"/>
                    <a:pt x="3126" y="0"/>
                    <a:pt x="25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147" name="Google Shape;4284;p48">
            <a:extLst>
              <a:ext uri="{FF2B5EF4-FFF2-40B4-BE49-F238E27FC236}">
                <a16:creationId xmlns:a16="http://schemas.microsoft.com/office/drawing/2014/main" id="{7F5D2F97-7E08-B82C-01F9-9C04FEB221E8}"/>
              </a:ext>
            </a:extLst>
          </p:cNvPr>
          <p:cNvGrpSpPr/>
          <p:nvPr/>
        </p:nvGrpSpPr>
        <p:grpSpPr>
          <a:xfrm>
            <a:off x="5645245" y="5987611"/>
            <a:ext cx="429323" cy="426279"/>
            <a:chOff x="890400" y="4399350"/>
            <a:chExt cx="486600" cy="483150"/>
          </a:xfrm>
          <a:solidFill>
            <a:srgbClr val="054B99"/>
          </a:solidFill>
        </p:grpSpPr>
        <p:sp>
          <p:nvSpPr>
            <p:cNvPr id="5148" name="Google Shape;4285;p48">
              <a:extLst>
                <a:ext uri="{FF2B5EF4-FFF2-40B4-BE49-F238E27FC236}">
                  <a16:creationId xmlns:a16="http://schemas.microsoft.com/office/drawing/2014/main" id="{6591E235-66F7-E8C4-F29D-790B456939AA}"/>
                </a:ext>
              </a:extLst>
            </p:cNvPr>
            <p:cNvSpPr/>
            <p:nvPr/>
          </p:nvSpPr>
          <p:spPr>
            <a:xfrm>
              <a:off x="1125300" y="4503075"/>
              <a:ext cx="153800" cy="141650"/>
            </a:xfrm>
            <a:custGeom>
              <a:avLst/>
              <a:gdLst/>
              <a:ahLst/>
              <a:cxnLst/>
              <a:rect l="l" t="t" r="r" b="b"/>
              <a:pathLst>
                <a:path w="6152" h="5666" extrusionOk="0">
                  <a:moveTo>
                    <a:pt x="3044" y="1140"/>
                  </a:moveTo>
                  <a:cubicBezTo>
                    <a:pt x="3263" y="1140"/>
                    <a:pt x="3484" y="1182"/>
                    <a:pt x="3694" y="1269"/>
                  </a:cubicBezTo>
                  <a:cubicBezTo>
                    <a:pt x="4328" y="1532"/>
                    <a:pt x="4741" y="2151"/>
                    <a:pt x="4741" y="2836"/>
                  </a:cubicBezTo>
                  <a:cubicBezTo>
                    <a:pt x="4741" y="3525"/>
                    <a:pt x="4328" y="4144"/>
                    <a:pt x="3694" y="4406"/>
                  </a:cubicBezTo>
                  <a:cubicBezTo>
                    <a:pt x="3484" y="4493"/>
                    <a:pt x="3263" y="4536"/>
                    <a:pt x="3044" y="4536"/>
                  </a:cubicBezTo>
                  <a:cubicBezTo>
                    <a:pt x="2602" y="4536"/>
                    <a:pt x="2168" y="4363"/>
                    <a:pt x="1843" y="4038"/>
                  </a:cubicBezTo>
                  <a:cubicBezTo>
                    <a:pt x="1178" y="3377"/>
                    <a:pt x="1178" y="2299"/>
                    <a:pt x="1843" y="1638"/>
                  </a:cubicBezTo>
                  <a:cubicBezTo>
                    <a:pt x="2168" y="1312"/>
                    <a:pt x="2602" y="1140"/>
                    <a:pt x="3044" y="1140"/>
                  </a:cubicBezTo>
                  <a:close/>
                  <a:moveTo>
                    <a:pt x="3043" y="0"/>
                  </a:moveTo>
                  <a:cubicBezTo>
                    <a:pt x="2680" y="0"/>
                    <a:pt x="2313" y="70"/>
                    <a:pt x="1961" y="215"/>
                  </a:cubicBezTo>
                  <a:cubicBezTo>
                    <a:pt x="710" y="732"/>
                    <a:pt x="1" y="2060"/>
                    <a:pt x="264" y="3386"/>
                  </a:cubicBezTo>
                  <a:cubicBezTo>
                    <a:pt x="529" y="4709"/>
                    <a:pt x="1688" y="5666"/>
                    <a:pt x="3038" y="5666"/>
                  </a:cubicBezTo>
                  <a:cubicBezTo>
                    <a:pt x="3040" y="5666"/>
                    <a:pt x="3042" y="5666"/>
                    <a:pt x="3045" y="5666"/>
                  </a:cubicBezTo>
                  <a:cubicBezTo>
                    <a:pt x="3048" y="5666"/>
                    <a:pt x="3052" y="5666"/>
                    <a:pt x="3056" y="5666"/>
                  </a:cubicBezTo>
                  <a:cubicBezTo>
                    <a:pt x="3801" y="5666"/>
                    <a:pt x="4518" y="5367"/>
                    <a:pt x="5046" y="4838"/>
                  </a:cubicBezTo>
                  <a:cubicBezTo>
                    <a:pt x="6004" y="3884"/>
                    <a:pt x="6152" y="2386"/>
                    <a:pt x="5400" y="1260"/>
                  </a:cubicBezTo>
                  <a:cubicBezTo>
                    <a:pt x="4862" y="453"/>
                    <a:pt x="3967" y="0"/>
                    <a:pt x="30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49" name="Google Shape;4286;p48">
              <a:extLst>
                <a:ext uri="{FF2B5EF4-FFF2-40B4-BE49-F238E27FC236}">
                  <a16:creationId xmlns:a16="http://schemas.microsoft.com/office/drawing/2014/main" id="{1520C984-7C4D-88BD-96C5-A75EAA54EED9}"/>
                </a:ext>
              </a:extLst>
            </p:cNvPr>
            <p:cNvSpPr/>
            <p:nvPr/>
          </p:nvSpPr>
          <p:spPr>
            <a:xfrm>
              <a:off x="890400" y="4399350"/>
              <a:ext cx="486600" cy="483150"/>
            </a:xfrm>
            <a:custGeom>
              <a:avLst/>
              <a:gdLst/>
              <a:ahLst/>
              <a:cxnLst/>
              <a:rect l="l" t="t" r="r" b="b"/>
              <a:pathLst>
                <a:path w="19464" h="19326" extrusionOk="0">
                  <a:moveTo>
                    <a:pt x="17908" y="1131"/>
                  </a:moveTo>
                  <a:cubicBezTo>
                    <a:pt x="18031" y="1131"/>
                    <a:pt x="18157" y="1132"/>
                    <a:pt x="18283" y="1134"/>
                  </a:cubicBezTo>
                  <a:cubicBezTo>
                    <a:pt x="18301" y="2369"/>
                    <a:pt x="18232" y="3465"/>
                    <a:pt x="18057" y="4449"/>
                  </a:cubicBezTo>
                  <a:cubicBezTo>
                    <a:pt x="16453" y="4223"/>
                    <a:pt x="15191" y="2960"/>
                    <a:pt x="14968" y="1357"/>
                  </a:cubicBezTo>
                  <a:cubicBezTo>
                    <a:pt x="15851" y="1203"/>
                    <a:pt x="16825" y="1131"/>
                    <a:pt x="17908" y="1131"/>
                  </a:cubicBezTo>
                  <a:close/>
                  <a:moveTo>
                    <a:pt x="6462" y="6683"/>
                  </a:moveTo>
                  <a:lnTo>
                    <a:pt x="6462" y="6686"/>
                  </a:lnTo>
                  <a:cubicBezTo>
                    <a:pt x="6003" y="7471"/>
                    <a:pt x="5574" y="8281"/>
                    <a:pt x="5173" y="9066"/>
                  </a:cubicBezTo>
                  <a:lnTo>
                    <a:pt x="2712" y="8839"/>
                  </a:lnTo>
                  <a:cubicBezTo>
                    <a:pt x="3545" y="7571"/>
                    <a:pt x="4952" y="6756"/>
                    <a:pt x="6462" y="6683"/>
                  </a:cubicBezTo>
                  <a:close/>
                  <a:moveTo>
                    <a:pt x="13863" y="1608"/>
                  </a:moveTo>
                  <a:cubicBezTo>
                    <a:pt x="14195" y="3637"/>
                    <a:pt x="15783" y="5225"/>
                    <a:pt x="17809" y="5557"/>
                  </a:cubicBezTo>
                  <a:cubicBezTo>
                    <a:pt x="17347" y="7209"/>
                    <a:pt x="16532" y="8534"/>
                    <a:pt x="15303" y="9718"/>
                  </a:cubicBezTo>
                  <a:cubicBezTo>
                    <a:pt x="13932" y="11043"/>
                    <a:pt x="11825" y="12218"/>
                    <a:pt x="9868" y="13221"/>
                  </a:cubicBezTo>
                  <a:lnTo>
                    <a:pt x="6196" y="9552"/>
                  </a:lnTo>
                  <a:cubicBezTo>
                    <a:pt x="7199" y="7592"/>
                    <a:pt x="8376" y="5485"/>
                    <a:pt x="9699" y="4114"/>
                  </a:cubicBezTo>
                  <a:cubicBezTo>
                    <a:pt x="10886" y="2885"/>
                    <a:pt x="12208" y="2073"/>
                    <a:pt x="13863" y="1608"/>
                  </a:cubicBezTo>
                  <a:close/>
                  <a:moveTo>
                    <a:pt x="5659" y="10612"/>
                  </a:moveTo>
                  <a:lnTo>
                    <a:pt x="8805" y="13758"/>
                  </a:lnTo>
                  <a:lnTo>
                    <a:pt x="8503" y="13909"/>
                  </a:lnTo>
                  <a:cubicBezTo>
                    <a:pt x="8237" y="14039"/>
                    <a:pt x="7984" y="14169"/>
                    <a:pt x="7736" y="14292"/>
                  </a:cubicBezTo>
                  <a:lnTo>
                    <a:pt x="5124" y="11681"/>
                  </a:lnTo>
                  <a:cubicBezTo>
                    <a:pt x="5248" y="11433"/>
                    <a:pt x="5378" y="11179"/>
                    <a:pt x="5508" y="10914"/>
                  </a:cubicBezTo>
                  <a:lnTo>
                    <a:pt x="5659" y="10612"/>
                  </a:lnTo>
                  <a:close/>
                  <a:moveTo>
                    <a:pt x="12658" y="13000"/>
                  </a:moveTo>
                  <a:lnTo>
                    <a:pt x="12658" y="13000"/>
                  </a:lnTo>
                  <a:cubicBezTo>
                    <a:pt x="12567" y="14483"/>
                    <a:pt x="11782" y="15835"/>
                    <a:pt x="10538" y="16651"/>
                  </a:cubicBezTo>
                  <a:lnTo>
                    <a:pt x="10348" y="14247"/>
                  </a:lnTo>
                  <a:cubicBezTo>
                    <a:pt x="11109" y="13858"/>
                    <a:pt x="11894" y="13441"/>
                    <a:pt x="12658" y="13000"/>
                  </a:cubicBezTo>
                  <a:close/>
                  <a:moveTo>
                    <a:pt x="4596" y="12756"/>
                  </a:moveTo>
                  <a:lnTo>
                    <a:pt x="5233" y="13393"/>
                  </a:lnTo>
                  <a:lnTo>
                    <a:pt x="4034" y="14594"/>
                  </a:lnTo>
                  <a:cubicBezTo>
                    <a:pt x="3814" y="14815"/>
                    <a:pt x="3811" y="15174"/>
                    <a:pt x="4034" y="15395"/>
                  </a:cubicBezTo>
                  <a:cubicBezTo>
                    <a:pt x="4145" y="15505"/>
                    <a:pt x="4290" y="15560"/>
                    <a:pt x="4434" y="15560"/>
                  </a:cubicBezTo>
                  <a:cubicBezTo>
                    <a:pt x="4579" y="15560"/>
                    <a:pt x="4724" y="15505"/>
                    <a:pt x="4835" y="15395"/>
                  </a:cubicBezTo>
                  <a:lnTo>
                    <a:pt x="6036" y="14193"/>
                  </a:lnTo>
                  <a:lnTo>
                    <a:pt x="6673" y="14833"/>
                  </a:lnTo>
                  <a:cubicBezTo>
                    <a:pt x="6528" y="15192"/>
                    <a:pt x="6311" y="15521"/>
                    <a:pt x="6036" y="15796"/>
                  </a:cubicBezTo>
                  <a:cubicBezTo>
                    <a:pt x="5387" y="16445"/>
                    <a:pt x="3110" y="17327"/>
                    <a:pt x="1555" y="17864"/>
                  </a:cubicBezTo>
                  <a:cubicBezTo>
                    <a:pt x="2096" y="16312"/>
                    <a:pt x="2984" y="14042"/>
                    <a:pt x="3633" y="13393"/>
                  </a:cubicBezTo>
                  <a:cubicBezTo>
                    <a:pt x="3908" y="13115"/>
                    <a:pt x="4234" y="12900"/>
                    <a:pt x="4596" y="12756"/>
                  </a:cubicBezTo>
                  <a:close/>
                  <a:moveTo>
                    <a:pt x="17939" y="0"/>
                  </a:moveTo>
                  <a:cubicBezTo>
                    <a:pt x="16582" y="0"/>
                    <a:pt x="15371" y="113"/>
                    <a:pt x="14282" y="349"/>
                  </a:cubicBezTo>
                  <a:cubicBezTo>
                    <a:pt x="14258" y="352"/>
                    <a:pt x="14234" y="358"/>
                    <a:pt x="14213" y="364"/>
                  </a:cubicBezTo>
                  <a:cubicBezTo>
                    <a:pt x="12057" y="841"/>
                    <a:pt x="10360" y="1801"/>
                    <a:pt x="8887" y="3329"/>
                  </a:cubicBezTo>
                  <a:cubicBezTo>
                    <a:pt x="8277" y="3960"/>
                    <a:pt x="7703" y="4724"/>
                    <a:pt x="7166" y="5548"/>
                  </a:cubicBezTo>
                  <a:lnTo>
                    <a:pt x="6676" y="5548"/>
                  </a:lnTo>
                  <a:cubicBezTo>
                    <a:pt x="5583" y="5548"/>
                    <a:pt x="4511" y="5856"/>
                    <a:pt x="3584" y="6436"/>
                  </a:cubicBezTo>
                  <a:cubicBezTo>
                    <a:pt x="2658" y="7016"/>
                    <a:pt x="1909" y="7837"/>
                    <a:pt x="1420" y="8815"/>
                  </a:cubicBezTo>
                  <a:lnTo>
                    <a:pt x="1284" y="9084"/>
                  </a:lnTo>
                  <a:cubicBezTo>
                    <a:pt x="1096" y="9458"/>
                    <a:pt x="1368" y="9902"/>
                    <a:pt x="1791" y="9905"/>
                  </a:cubicBezTo>
                  <a:lnTo>
                    <a:pt x="1948" y="9905"/>
                  </a:lnTo>
                  <a:lnTo>
                    <a:pt x="4623" y="10153"/>
                  </a:lnTo>
                  <a:cubicBezTo>
                    <a:pt x="4581" y="10237"/>
                    <a:pt x="4539" y="10322"/>
                    <a:pt x="4496" y="10409"/>
                  </a:cubicBezTo>
                  <a:cubicBezTo>
                    <a:pt x="4297" y="10802"/>
                    <a:pt x="4113" y="11176"/>
                    <a:pt x="3929" y="11533"/>
                  </a:cubicBezTo>
                  <a:cubicBezTo>
                    <a:pt x="3880" y="11626"/>
                    <a:pt x="3859" y="11732"/>
                    <a:pt x="3868" y="11838"/>
                  </a:cubicBezTo>
                  <a:cubicBezTo>
                    <a:pt x="3485" y="12031"/>
                    <a:pt x="3135" y="12287"/>
                    <a:pt x="2833" y="12592"/>
                  </a:cubicBezTo>
                  <a:cubicBezTo>
                    <a:pt x="1664" y="13761"/>
                    <a:pt x="275" y="18097"/>
                    <a:pt x="121" y="18586"/>
                  </a:cubicBezTo>
                  <a:cubicBezTo>
                    <a:pt x="1" y="18966"/>
                    <a:pt x="294" y="19325"/>
                    <a:pt x="657" y="19325"/>
                  </a:cubicBezTo>
                  <a:cubicBezTo>
                    <a:pt x="713" y="19325"/>
                    <a:pt x="770" y="19317"/>
                    <a:pt x="828" y="19299"/>
                  </a:cubicBezTo>
                  <a:cubicBezTo>
                    <a:pt x="1320" y="19145"/>
                    <a:pt x="5665" y="17765"/>
                    <a:pt x="6836" y="16593"/>
                  </a:cubicBezTo>
                  <a:cubicBezTo>
                    <a:pt x="7144" y="16288"/>
                    <a:pt x="7398" y="15935"/>
                    <a:pt x="7594" y="15549"/>
                  </a:cubicBezTo>
                  <a:lnTo>
                    <a:pt x="7628" y="15549"/>
                  </a:lnTo>
                  <a:cubicBezTo>
                    <a:pt x="7715" y="15549"/>
                    <a:pt x="7806" y="15527"/>
                    <a:pt x="7884" y="15485"/>
                  </a:cubicBezTo>
                  <a:cubicBezTo>
                    <a:pt x="8240" y="15304"/>
                    <a:pt x="8615" y="15117"/>
                    <a:pt x="9010" y="14920"/>
                  </a:cubicBezTo>
                  <a:lnTo>
                    <a:pt x="9255" y="14797"/>
                  </a:lnTo>
                  <a:lnTo>
                    <a:pt x="9463" y="17418"/>
                  </a:lnTo>
                  <a:lnTo>
                    <a:pt x="9463" y="17578"/>
                  </a:lnTo>
                  <a:cubicBezTo>
                    <a:pt x="9463" y="17906"/>
                    <a:pt x="9732" y="18144"/>
                    <a:pt x="10028" y="18144"/>
                  </a:cubicBezTo>
                  <a:cubicBezTo>
                    <a:pt x="10113" y="18144"/>
                    <a:pt x="10201" y="18124"/>
                    <a:pt x="10285" y="18082"/>
                  </a:cubicBezTo>
                  <a:lnTo>
                    <a:pt x="10553" y="17946"/>
                  </a:lnTo>
                  <a:cubicBezTo>
                    <a:pt x="12543" y="16950"/>
                    <a:pt x="13802" y="14914"/>
                    <a:pt x="13799" y="12689"/>
                  </a:cubicBezTo>
                  <a:lnTo>
                    <a:pt x="13799" y="12303"/>
                  </a:lnTo>
                  <a:cubicBezTo>
                    <a:pt x="14654" y="11750"/>
                    <a:pt x="15442" y="11161"/>
                    <a:pt x="16091" y="10536"/>
                  </a:cubicBezTo>
                  <a:cubicBezTo>
                    <a:pt x="17619" y="9060"/>
                    <a:pt x="18582" y="7366"/>
                    <a:pt x="19059" y="5207"/>
                  </a:cubicBezTo>
                  <a:cubicBezTo>
                    <a:pt x="19065" y="5186"/>
                    <a:pt x="19068" y="5165"/>
                    <a:pt x="19071" y="5140"/>
                  </a:cubicBezTo>
                  <a:cubicBezTo>
                    <a:pt x="19361" y="3809"/>
                    <a:pt x="19464" y="2302"/>
                    <a:pt x="19403" y="563"/>
                  </a:cubicBezTo>
                  <a:cubicBezTo>
                    <a:pt x="19394" y="264"/>
                    <a:pt x="19156" y="25"/>
                    <a:pt x="18857" y="16"/>
                  </a:cubicBezTo>
                  <a:cubicBezTo>
                    <a:pt x="18544" y="6"/>
                    <a:pt x="18238" y="0"/>
                    <a:pt x="179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50" name="Google Shape;4287;p48">
              <a:extLst>
                <a:ext uri="{FF2B5EF4-FFF2-40B4-BE49-F238E27FC236}">
                  <a16:creationId xmlns:a16="http://schemas.microsoft.com/office/drawing/2014/main" id="{1526A6BD-FE4A-032C-A24B-2B9BE7045EB8}"/>
                </a:ext>
              </a:extLst>
            </p:cNvPr>
            <p:cNvSpPr/>
            <p:nvPr/>
          </p:nvSpPr>
          <p:spPr>
            <a:xfrm>
              <a:off x="1106975" y="4639875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0"/>
                  </a:moveTo>
                  <a:cubicBezTo>
                    <a:pt x="254" y="0"/>
                    <a:pt x="0" y="254"/>
                    <a:pt x="0" y="568"/>
                  </a:cubicBezTo>
                  <a:cubicBezTo>
                    <a:pt x="0" y="879"/>
                    <a:pt x="254" y="1133"/>
                    <a:pt x="565" y="1133"/>
                  </a:cubicBezTo>
                  <a:cubicBezTo>
                    <a:pt x="879" y="1133"/>
                    <a:pt x="1132" y="879"/>
                    <a:pt x="1132" y="568"/>
                  </a:cubicBezTo>
                  <a:cubicBezTo>
                    <a:pt x="1132" y="254"/>
                    <a:pt x="879" y="0"/>
                    <a:pt x="5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151" name="Google Shape;4288;p48">
            <a:extLst>
              <a:ext uri="{FF2B5EF4-FFF2-40B4-BE49-F238E27FC236}">
                <a16:creationId xmlns:a16="http://schemas.microsoft.com/office/drawing/2014/main" id="{35965247-B019-2BA0-5E65-B60CF85119A5}"/>
              </a:ext>
            </a:extLst>
          </p:cNvPr>
          <p:cNvGrpSpPr/>
          <p:nvPr/>
        </p:nvGrpSpPr>
        <p:grpSpPr>
          <a:xfrm>
            <a:off x="6189452" y="6006757"/>
            <a:ext cx="426257" cy="387987"/>
            <a:chOff x="1487200" y="4421025"/>
            <a:chExt cx="483125" cy="439750"/>
          </a:xfrm>
          <a:solidFill>
            <a:srgbClr val="054B99"/>
          </a:solidFill>
        </p:grpSpPr>
        <p:sp>
          <p:nvSpPr>
            <p:cNvPr id="5152" name="Google Shape;4289;p48">
              <a:extLst>
                <a:ext uri="{FF2B5EF4-FFF2-40B4-BE49-F238E27FC236}">
                  <a16:creationId xmlns:a16="http://schemas.microsoft.com/office/drawing/2014/main" id="{5BFC071D-B4CB-1CC1-FC81-E8C770864D8F}"/>
                </a:ext>
              </a:extLst>
            </p:cNvPr>
            <p:cNvSpPr/>
            <p:nvPr/>
          </p:nvSpPr>
          <p:spPr>
            <a:xfrm>
              <a:off x="1487200" y="4421025"/>
              <a:ext cx="483125" cy="439750"/>
            </a:xfrm>
            <a:custGeom>
              <a:avLst/>
              <a:gdLst/>
              <a:ahLst/>
              <a:cxnLst/>
              <a:rect l="l" t="t" r="r" b="b"/>
              <a:pathLst>
                <a:path w="19325" h="17590" extrusionOk="0">
                  <a:moveTo>
                    <a:pt x="12818" y="1130"/>
                  </a:moveTo>
                  <a:cubicBezTo>
                    <a:pt x="14361" y="1130"/>
                    <a:pt x="15671" y="2389"/>
                    <a:pt x="15867" y="4059"/>
                  </a:cubicBezTo>
                  <a:cubicBezTo>
                    <a:pt x="15867" y="4077"/>
                    <a:pt x="15870" y="4095"/>
                    <a:pt x="15873" y="4110"/>
                  </a:cubicBezTo>
                  <a:lnTo>
                    <a:pt x="16242" y="5871"/>
                  </a:lnTo>
                  <a:lnTo>
                    <a:pt x="9406" y="5871"/>
                  </a:lnTo>
                  <a:lnTo>
                    <a:pt x="11707" y="4110"/>
                  </a:lnTo>
                  <a:cubicBezTo>
                    <a:pt x="11957" y="3920"/>
                    <a:pt x="12008" y="3561"/>
                    <a:pt x="11815" y="3310"/>
                  </a:cubicBezTo>
                  <a:cubicBezTo>
                    <a:pt x="11703" y="3166"/>
                    <a:pt x="11534" y="3091"/>
                    <a:pt x="11364" y="3091"/>
                  </a:cubicBezTo>
                  <a:cubicBezTo>
                    <a:pt x="11242" y="3091"/>
                    <a:pt x="11119" y="3130"/>
                    <a:pt x="11015" y="3211"/>
                  </a:cubicBezTo>
                  <a:lnTo>
                    <a:pt x="7618" y="5816"/>
                  </a:lnTo>
                  <a:cubicBezTo>
                    <a:pt x="7597" y="5835"/>
                    <a:pt x="7576" y="5853"/>
                    <a:pt x="7558" y="5871"/>
                  </a:cubicBezTo>
                  <a:lnTo>
                    <a:pt x="3083" y="5871"/>
                  </a:lnTo>
                  <a:lnTo>
                    <a:pt x="3451" y="4110"/>
                  </a:lnTo>
                  <a:cubicBezTo>
                    <a:pt x="3454" y="4095"/>
                    <a:pt x="3457" y="4077"/>
                    <a:pt x="3460" y="4059"/>
                  </a:cubicBezTo>
                  <a:cubicBezTo>
                    <a:pt x="3654" y="2389"/>
                    <a:pt x="4964" y="1130"/>
                    <a:pt x="6507" y="1130"/>
                  </a:cubicBezTo>
                  <a:close/>
                  <a:moveTo>
                    <a:pt x="16939" y="7021"/>
                  </a:moveTo>
                  <a:cubicBezTo>
                    <a:pt x="17631" y="7021"/>
                    <a:pt x="18192" y="7580"/>
                    <a:pt x="18192" y="8274"/>
                  </a:cubicBezTo>
                  <a:lnTo>
                    <a:pt x="18192" y="11913"/>
                  </a:lnTo>
                  <a:cubicBezTo>
                    <a:pt x="18192" y="12604"/>
                    <a:pt x="17631" y="13163"/>
                    <a:pt x="16939" y="13166"/>
                  </a:cubicBezTo>
                  <a:lnTo>
                    <a:pt x="2385" y="13166"/>
                  </a:lnTo>
                  <a:cubicBezTo>
                    <a:pt x="1694" y="13163"/>
                    <a:pt x="1132" y="12604"/>
                    <a:pt x="1132" y="11913"/>
                  </a:cubicBezTo>
                  <a:lnTo>
                    <a:pt x="1132" y="8274"/>
                  </a:lnTo>
                  <a:cubicBezTo>
                    <a:pt x="1132" y="7580"/>
                    <a:pt x="1694" y="7021"/>
                    <a:pt x="2385" y="7021"/>
                  </a:cubicBezTo>
                  <a:close/>
                  <a:moveTo>
                    <a:pt x="5813" y="14304"/>
                  </a:moveTo>
                  <a:lnTo>
                    <a:pt x="5813" y="15889"/>
                  </a:lnTo>
                  <a:cubicBezTo>
                    <a:pt x="5813" y="16203"/>
                    <a:pt x="5559" y="16457"/>
                    <a:pt x="5248" y="16457"/>
                  </a:cubicBezTo>
                  <a:lnTo>
                    <a:pt x="3874" y="16457"/>
                  </a:lnTo>
                  <a:cubicBezTo>
                    <a:pt x="3560" y="16457"/>
                    <a:pt x="3306" y="16203"/>
                    <a:pt x="3306" y="15889"/>
                  </a:cubicBezTo>
                  <a:lnTo>
                    <a:pt x="3306" y="14304"/>
                  </a:lnTo>
                  <a:close/>
                  <a:moveTo>
                    <a:pt x="16018" y="14304"/>
                  </a:moveTo>
                  <a:lnTo>
                    <a:pt x="16018" y="15889"/>
                  </a:lnTo>
                  <a:cubicBezTo>
                    <a:pt x="16018" y="16203"/>
                    <a:pt x="15765" y="16457"/>
                    <a:pt x="15454" y="16457"/>
                  </a:cubicBezTo>
                  <a:lnTo>
                    <a:pt x="14080" y="16457"/>
                  </a:lnTo>
                  <a:cubicBezTo>
                    <a:pt x="13766" y="16457"/>
                    <a:pt x="13512" y="16203"/>
                    <a:pt x="13512" y="15889"/>
                  </a:cubicBezTo>
                  <a:lnTo>
                    <a:pt x="13512" y="14304"/>
                  </a:lnTo>
                  <a:close/>
                  <a:moveTo>
                    <a:pt x="6507" y="1"/>
                  </a:moveTo>
                  <a:cubicBezTo>
                    <a:pt x="4396" y="1"/>
                    <a:pt x="2609" y="1677"/>
                    <a:pt x="2337" y="3902"/>
                  </a:cubicBezTo>
                  <a:lnTo>
                    <a:pt x="1911" y="5934"/>
                  </a:lnTo>
                  <a:cubicBezTo>
                    <a:pt x="800" y="6161"/>
                    <a:pt x="0" y="7139"/>
                    <a:pt x="0" y="8274"/>
                  </a:cubicBezTo>
                  <a:lnTo>
                    <a:pt x="0" y="11910"/>
                  </a:lnTo>
                  <a:cubicBezTo>
                    <a:pt x="3" y="13145"/>
                    <a:pt x="945" y="14177"/>
                    <a:pt x="2174" y="14286"/>
                  </a:cubicBezTo>
                  <a:lnTo>
                    <a:pt x="2174" y="15889"/>
                  </a:lnTo>
                  <a:cubicBezTo>
                    <a:pt x="2174" y="16828"/>
                    <a:pt x="2935" y="17586"/>
                    <a:pt x="3874" y="17589"/>
                  </a:cubicBezTo>
                  <a:lnTo>
                    <a:pt x="5248" y="17589"/>
                  </a:lnTo>
                  <a:cubicBezTo>
                    <a:pt x="6184" y="17586"/>
                    <a:pt x="6945" y="16828"/>
                    <a:pt x="6945" y="15889"/>
                  </a:cubicBezTo>
                  <a:lnTo>
                    <a:pt x="6945" y="14298"/>
                  </a:lnTo>
                  <a:lnTo>
                    <a:pt x="12380" y="14298"/>
                  </a:lnTo>
                  <a:lnTo>
                    <a:pt x="12380" y="15889"/>
                  </a:lnTo>
                  <a:cubicBezTo>
                    <a:pt x="12380" y="16828"/>
                    <a:pt x="13141" y="17586"/>
                    <a:pt x="14080" y="17589"/>
                  </a:cubicBezTo>
                  <a:lnTo>
                    <a:pt x="15454" y="17589"/>
                  </a:lnTo>
                  <a:cubicBezTo>
                    <a:pt x="16390" y="17586"/>
                    <a:pt x="17151" y="16828"/>
                    <a:pt x="17151" y="15889"/>
                  </a:cubicBezTo>
                  <a:lnTo>
                    <a:pt x="17151" y="14286"/>
                  </a:lnTo>
                  <a:cubicBezTo>
                    <a:pt x="18380" y="14177"/>
                    <a:pt x="19322" y="13145"/>
                    <a:pt x="19325" y="11913"/>
                  </a:cubicBezTo>
                  <a:lnTo>
                    <a:pt x="19325" y="8274"/>
                  </a:lnTo>
                  <a:cubicBezTo>
                    <a:pt x="19325" y="7139"/>
                    <a:pt x="18524" y="6161"/>
                    <a:pt x="17413" y="5934"/>
                  </a:cubicBezTo>
                  <a:lnTo>
                    <a:pt x="16988" y="3902"/>
                  </a:lnTo>
                  <a:cubicBezTo>
                    <a:pt x="16716" y="1677"/>
                    <a:pt x="14928" y="1"/>
                    <a:pt x="128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53" name="Google Shape;4290;p48">
              <a:extLst>
                <a:ext uri="{FF2B5EF4-FFF2-40B4-BE49-F238E27FC236}">
                  <a16:creationId xmlns:a16="http://schemas.microsoft.com/office/drawing/2014/main" id="{30AD5641-7381-85B8-869F-0F386E49776B}"/>
                </a:ext>
              </a:extLst>
            </p:cNvPr>
            <p:cNvSpPr/>
            <p:nvPr/>
          </p:nvSpPr>
          <p:spPr>
            <a:xfrm>
              <a:off x="1544950" y="4622200"/>
              <a:ext cx="103950" cy="100025"/>
            </a:xfrm>
            <a:custGeom>
              <a:avLst/>
              <a:gdLst/>
              <a:ahLst/>
              <a:cxnLst/>
              <a:rect l="l" t="t" r="r" b="b"/>
              <a:pathLst>
                <a:path w="4158" h="4001" extrusionOk="0">
                  <a:moveTo>
                    <a:pt x="2152" y="1131"/>
                  </a:moveTo>
                  <a:cubicBezTo>
                    <a:pt x="2599" y="1131"/>
                    <a:pt x="3025" y="1477"/>
                    <a:pt x="3025" y="2000"/>
                  </a:cubicBezTo>
                  <a:cubicBezTo>
                    <a:pt x="3025" y="2480"/>
                    <a:pt x="2639" y="2869"/>
                    <a:pt x="2159" y="2869"/>
                  </a:cubicBezTo>
                  <a:cubicBezTo>
                    <a:pt x="1386" y="2869"/>
                    <a:pt x="996" y="1933"/>
                    <a:pt x="1543" y="1387"/>
                  </a:cubicBezTo>
                  <a:cubicBezTo>
                    <a:pt x="1721" y="1210"/>
                    <a:pt x="1939" y="1131"/>
                    <a:pt x="2152" y="1131"/>
                  </a:cubicBezTo>
                  <a:close/>
                  <a:moveTo>
                    <a:pt x="2159" y="1"/>
                  </a:moveTo>
                  <a:cubicBezTo>
                    <a:pt x="1350" y="1"/>
                    <a:pt x="619" y="487"/>
                    <a:pt x="311" y="1233"/>
                  </a:cubicBezTo>
                  <a:cubicBezTo>
                    <a:pt x="0" y="1982"/>
                    <a:pt x="172" y="2842"/>
                    <a:pt x="743" y="3413"/>
                  </a:cubicBezTo>
                  <a:cubicBezTo>
                    <a:pt x="1127" y="3796"/>
                    <a:pt x="1639" y="4001"/>
                    <a:pt x="2159" y="4001"/>
                  </a:cubicBezTo>
                  <a:cubicBezTo>
                    <a:pt x="2416" y="4001"/>
                    <a:pt x="2676" y="3951"/>
                    <a:pt x="2923" y="3848"/>
                  </a:cubicBezTo>
                  <a:cubicBezTo>
                    <a:pt x="3672" y="3540"/>
                    <a:pt x="4158" y="2809"/>
                    <a:pt x="4158" y="2000"/>
                  </a:cubicBezTo>
                  <a:cubicBezTo>
                    <a:pt x="4158" y="895"/>
                    <a:pt x="3261" y="1"/>
                    <a:pt x="21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54" name="Google Shape;4291;p48">
              <a:extLst>
                <a:ext uri="{FF2B5EF4-FFF2-40B4-BE49-F238E27FC236}">
                  <a16:creationId xmlns:a16="http://schemas.microsoft.com/office/drawing/2014/main" id="{B0C814FD-26E2-83BC-00DE-3A8E097148D2}"/>
                </a:ext>
              </a:extLst>
            </p:cNvPr>
            <p:cNvSpPr/>
            <p:nvPr/>
          </p:nvSpPr>
          <p:spPr>
            <a:xfrm>
              <a:off x="1804675" y="4622200"/>
              <a:ext cx="103975" cy="100025"/>
            </a:xfrm>
            <a:custGeom>
              <a:avLst/>
              <a:gdLst/>
              <a:ahLst/>
              <a:cxnLst/>
              <a:rect l="l" t="t" r="r" b="b"/>
              <a:pathLst>
                <a:path w="4159" h="4001" extrusionOk="0">
                  <a:moveTo>
                    <a:pt x="2152" y="1131"/>
                  </a:moveTo>
                  <a:cubicBezTo>
                    <a:pt x="2598" y="1131"/>
                    <a:pt x="3026" y="1477"/>
                    <a:pt x="3026" y="2000"/>
                  </a:cubicBezTo>
                  <a:cubicBezTo>
                    <a:pt x="3026" y="2480"/>
                    <a:pt x="2637" y="2869"/>
                    <a:pt x="2157" y="2869"/>
                  </a:cubicBezTo>
                  <a:cubicBezTo>
                    <a:pt x="1384" y="2869"/>
                    <a:pt x="997" y="1933"/>
                    <a:pt x="1544" y="1387"/>
                  </a:cubicBezTo>
                  <a:cubicBezTo>
                    <a:pt x="1721" y="1210"/>
                    <a:pt x="1938" y="1131"/>
                    <a:pt x="2152" y="1131"/>
                  </a:cubicBezTo>
                  <a:close/>
                  <a:moveTo>
                    <a:pt x="2157" y="1"/>
                  </a:moveTo>
                  <a:cubicBezTo>
                    <a:pt x="1348" y="1"/>
                    <a:pt x="620" y="487"/>
                    <a:pt x="309" y="1233"/>
                  </a:cubicBezTo>
                  <a:cubicBezTo>
                    <a:pt x="1" y="1982"/>
                    <a:pt x="170" y="2842"/>
                    <a:pt x="744" y="3413"/>
                  </a:cubicBezTo>
                  <a:cubicBezTo>
                    <a:pt x="1125" y="3796"/>
                    <a:pt x="1637" y="4001"/>
                    <a:pt x="2158" y="4001"/>
                  </a:cubicBezTo>
                  <a:cubicBezTo>
                    <a:pt x="2416" y="4001"/>
                    <a:pt x="2676" y="3951"/>
                    <a:pt x="2924" y="3848"/>
                  </a:cubicBezTo>
                  <a:cubicBezTo>
                    <a:pt x="3670" y="3540"/>
                    <a:pt x="4159" y="2809"/>
                    <a:pt x="4159" y="2000"/>
                  </a:cubicBezTo>
                  <a:cubicBezTo>
                    <a:pt x="4156" y="895"/>
                    <a:pt x="3262" y="1"/>
                    <a:pt x="21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55" name="Google Shape;4292;p48">
              <a:extLst>
                <a:ext uri="{FF2B5EF4-FFF2-40B4-BE49-F238E27FC236}">
                  <a16:creationId xmlns:a16="http://schemas.microsoft.com/office/drawing/2014/main" id="{B628AE7F-FED7-B443-B78D-FBE349A8210C}"/>
                </a:ext>
              </a:extLst>
            </p:cNvPr>
            <p:cNvSpPr/>
            <p:nvPr/>
          </p:nvSpPr>
          <p:spPr>
            <a:xfrm>
              <a:off x="1667450" y="4661825"/>
              <a:ext cx="119825" cy="28350"/>
            </a:xfrm>
            <a:custGeom>
              <a:avLst/>
              <a:gdLst/>
              <a:ahLst/>
              <a:cxnLst/>
              <a:rect l="l" t="t" r="r" b="b"/>
              <a:pathLst>
                <a:path w="4793" h="1134" extrusionOk="0">
                  <a:moveTo>
                    <a:pt x="565" y="1"/>
                  </a:moveTo>
                  <a:cubicBezTo>
                    <a:pt x="251" y="1"/>
                    <a:pt x="1" y="252"/>
                    <a:pt x="1" y="566"/>
                  </a:cubicBezTo>
                  <a:cubicBezTo>
                    <a:pt x="1" y="880"/>
                    <a:pt x="251" y="1133"/>
                    <a:pt x="565" y="1133"/>
                  </a:cubicBezTo>
                  <a:lnTo>
                    <a:pt x="4228" y="1133"/>
                  </a:lnTo>
                  <a:cubicBezTo>
                    <a:pt x="4539" y="1133"/>
                    <a:pt x="4792" y="880"/>
                    <a:pt x="4792" y="566"/>
                  </a:cubicBezTo>
                  <a:cubicBezTo>
                    <a:pt x="4792" y="252"/>
                    <a:pt x="4539" y="1"/>
                    <a:pt x="42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156" name="Google Shape;4293;p48">
            <a:extLst>
              <a:ext uri="{FF2B5EF4-FFF2-40B4-BE49-F238E27FC236}">
                <a16:creationId xmlns:a16="http://schemas.microsoft.com/office/drawing/2014/main" id="{72399D8B-BF22-F50D-4DFF-7A2F7380859E}"/>
              </a:ext>
            </a:extLst>
          </p:cNvPr>
          <p:cNvGrpSpPr/>
          <p:nvPr/>
        </p:nvGrpSpPr>
        <p:grpSpPr>
          <a:xfrm>
            <a:off x="6696042" y="5987633"/>
            <a:ext cx="432190" cy="426235"/>
            <a:chOff x="2079300" y="4399325"/>
            <a:chExt cx="489850" cy="483100"/>
          </a:xfrm>
          <a:solidFill>
            <a:srgbClr val="054B99"/>
          </a:solidFill>
        </p:grpSpPr>
        <p:sp>
          <p:nvSpPr>
            <p:cNvPr id="5157" name="Google Shape;4294;p48">
              <a:extLst>
                <a:ext uri="{FF2B5EF4-FFF2-40B4-BE49-F238E27FC236}">
                  <a16:creationId xmlns:a16="http://schemas.microsoft.com/office/drawing/2014/main" id="{3B209BC9-0A7F-7A65-E151-C2D728312341}"/>
                </a:ext>
              </a:extLst>
            </p:cNvPr>
            <p:cNvSpPr/>
            <p:nvPr/>
          </p:nvSpPr>
          <p:spPr>
            <a:xfrm>
              <a:off x="2079300" y="4399325"/>
              <a:ext cx="489850" cy="483100"/>
            </a:xfrm>
            <a:custGeom>
              <a:avLst/>
              <a:gdLst/>
              <a:ahLst/>
              <a:cxnLst/>
              <a:rect l="l" t="t" r="r" b="b"/>
              <a:pathLst>
                <a:path w="19594" h="19324" extrusionOk="0">
                  <a:moveTo>
                    <a:pt x="17109" y="1134"/>
                  </a:moveTo>
                  <a:cubicBezTo>
                    <a:pt x="17415" y="1134"/>
                    <a:pt x="17714" y="1254"/>
                    <a:pt x="17939" y="1479"/>
                  </a:cubicBezTo>
                  <a:cubicBezTo>
                    <a:pt x="18268" y="1805"/>
                    <a:pt x="18371" y="2297"/>
                    <a:pt x="18205" y="2732"/>
                  </a:cubicBezTo>
                  <a:cubicBezTo>
                    <a:pt x="18003" y="3260"/>
                    <a:pt x="17770" y="3774"/>
                    <a:pt x="17507" y="4275"/>
                  </a:cubicBezTo>
                  <a:cubicBezTo>
                    <a:pt x="16288" y="4088"/>
                    <a:pt x="15330" y="3130"/>
                    <a:pt x="15143" y="1911"/>
                  </a:cubicBezTo>
                  <a:cubicBezTo>
                    <a:pt x="15644" y="1648"/>
                    <a:pt x="16158" y="1415"/>
                    <a:pt x="16686" y="1210"/>
                  </a:cubicBezTo>
                  <a:lnTo>
                    <a:pt x="16686" y="1213"/>
                  </a:lnTo>
                  <a:cubicBezTo>
                    <a:pt x="16824" y="1160"/>
                    <a:pt x="16967" y="1134"/>
                    <a:pt x="17109" y="1134"/>
                  </a:cubicBezTo>
                  <a:close/>
                  <a:moveTo>
                    <a:pt x="2905" y="2901"/>
                  </a:moveTo>
                  <a:lnTo>
                    <a:pt x="10016" y="4541"/>
                  </a:lnTo>
                  <a:cubicBezTo>
                    <a:pt x="9744" y="4855"/>
                    <a:pt x="9485" y="5178"/>
                    <a:pt x="9234" y="5513"/>
                  </a:cubicBezTo>
                  <a:lnTo>
                    <a:pt x="9234" y="5516"/>
                  </a:lnTo>
                  <a:lnTo>
                    <a:pt x="7812" y="7463"/>
                  </a:lnTo>
                  <a:lnTo>
                    <a:pt x="2027" y="3780"/>
                  </a:lnTo>
                  <a:lnTo>
                    <a:pt x="2905" y="2901"/>
                  </a:lnTo>
                  <a:close/>
                  <a:moveTo>
                    <a:pt x="2465" y="11352"/>
                  </a:moveTo>
                  <a:lnTo>
                    <a:pt x="4738" y="11676"/>
                  </a:lnTo>
                  <a:lnTo>
                    <a:pt x="3488" y="13388"/>
                  </a:lnTo>
                  <a:lnTo>
                    <a:pt x="1574" y="12240"/>
                  </a:lnTo>
                  <a:lnTo>
                    <a:pt x="2465" y="11352"/>
                  </a:lnTo>
                  <a:close/>
                  <a:moveTo>
                    <a:pt x="14111" y="2502"/>
                  </a:moveTo>
                  <a:cubicBezTo>
                    <a:pt x="14479" y="3870"/>
                    <a:pt x="15545" y="4939"/>
                    <a:pt x="16913" y="5308"/>
                  </a:cubicBezTo>
                  <a:cubicBezTo>
                    <a:pt x="16318" y="6250"/>
                    <a:pt x="15617" y="7122"/>
                    <a:pt x="14823" y="7907"/>
                  </a:cubicBezTo>
                  <a:cubicBezTo>
                    <a:pt x="14811" y="7916"/>
                    <a:pt x="14802" y="7928"/>
                    <a:pt x="14793" y="7937"/>
                  </a:cubicBezTo>
                  <a:cubicBezTo>
                    <a:pt x="14304" y="8418"/>
                    <a:pt x="13784" y="8861"/>
                    <a:pt x="13235" y="9269"/>
                  </a:cubicBezTo>
                  <a:lnTo>
                    <a:pt x="5140" y="15184"/>
                  </a:lnTo>
                  <a:cubicBezTo>
                    <a:pt x="5128" y="15196"/>
                    <a:pt x="5113" y="15208"/>
                    <a:pt x="5101" y="15217"/>
                  </a:cubicBezTo>
                  <a:cubicBezTo>
                    <a:pt x="5082" y="15235"/>
                    <a:pt x="5061" y="15248"/>
                    <a:pt x="5040" y="15260"/>
                  </a:cubicBezTo>
                  <a:cubicBezTo>
                    <a:pt x="5031" y="15263"/>
                    <a:pt x="5022" y="15269"/>
                    <a:pt x="5016" y="15272"/>
                  </a:cubicBezTo>
                  <a:cubicBezTo>
                    <a:pt x="4925" y="15314"/>
                    <a:pt x="4801" y="15339"/>
                    <a:pt x="4674" y="15339"/>
                  </a:cubicBezTo>
                  <a:cubicBezTo>
                    <a:pt x="4506" y="15339"/>
                    <a:pt x="4333" y="15295"/>
                    <a:pt x="4228" y="15190"/>
                  </a:cubicBezTo>
                  <a:cubicBezTo>
                    <a:pt x="3998" y="14961"/>
                    <a:pt x="4004" y="14544"/>
                    <a:pt x="4237" y="14278"/>
                  </a:cubicBezTo>
                  <a:cubicBezTo>
                    <a:pt x="4249" y="14266"/>
                    <a:pt x="4261" y="14251"/>
                    <a:pt x="4270" y="14239"/>
                  </a:cubicBezTo>
                  <a:lnTo>
                    <a:pt x="10149" y="6186"/>
                  </a:lnTo>
                  <a:cubicBezTo>
                    <a:pt x="11230" y="4722"/>
                    <a:pt x="12574" y="3475"/>
                    <a:pt x="14111" y="2502"/>
                  </a:cubicBezTo>
                  <a:close/>
                  <a:moveTo>
                    <a:pt x="14877" y="9402"/>
                  </a:moveTo>
                  <a:lnTo>
                    <a:pt x="16517" y="16513"/>
                  </a:lnTo>
                  <a:lnTo>
                    <a:pt x="15635" y="17391"/>
                  </a:lnTo>
                  <a:lnTo>
                    <a:pt x="11955" y="11606"/>
                  </a:lnTo>
                  <a:lnTo>
                    <a:pt x="13905" y="10181"/>
                  </a:lnTo>
                  <a:cubicBezTo>
                    <a:pt x="14240" y="9933"/>
                    <a:pt x="14563" y="9674"/>
                    <a:pt x="14877" y="9402"/>
                  </a:cubicBezTo>
                  <a:close/>
                  <a:moveTo>
                    <a:pt x="7743" y="14686"/>
                  </a:moveTo>
                  <a:lnTo>
                    <a:pt x="8069" y="16957"/>
                  </a:lnTo>
                  <a:lnTo>
                    <a:pt x="7181" y="17844"/>
                  </a:lnTo>
                  <a:lnTo>
                    <a:pt x="6034" y="15936"/>
                  </a:lnTo>
                  <a:lnTo>
                    <a:pt x="7743" y="14686"/>
                  </a:lnTo>
                  <a:close/>
                  <a:moveTo>
                    <a:pt x="17108" y="0"/>
                  </a:moveTo>
                  <a:cubicBezTo>
                    <a:pt x="16830" y="0"/>
                    <a:pt x="16550" y="50"/>
                    <a:pt x="16282" y="153"/>
                  </a:cubicBezTo>
                  <a:cubicBezTo>
                    <a:pt x="14280" y="923"/>
                    <a:pt x="12456" y="2092"/>
                    <a:pt x="10919" y="3586"/>
                  </a:cubicBezTo>
                  <a:lnTo>
                    <a:pt x="7758" y="2856"/>
                  </a:lnTo>
                  <a:lnTo>
                    <a:pt x="7978" y="2635"/>
                  </a:lnTo>
                  <a:cubicBezTo>
                    <a:pt x="8198" y="2415"/>
                    <a:pt x="8198" y="2056"/>
                    <a:pt x="7978" y="1835"/>
                  </a:cubicBezTo>
                  <a:cubicBezTo>
                    <a:pt x="7868" y="1724"/>
                    <a:pt x="7724" y="1669"/>
                    <a:pt x="7579" y="1669"/>
                  </a:cubicBezTo>
                  <a:cubicBezTo>
                    <a:pt x="7434" y="1669"/>
                    <a:pt x="7288" y="1725"/>
                    <a:pt x="7178" y="1835"/>
                  </a:cubicBezTo>
                  <a:lnTo>
                    <a:pt x="6456" y="2557"/>
                  </a:lnTo>
                  <a:lnTo>
                    <a:pt x="3850" y="1956"/>
                  </a:lnTo>
                  <a:lnTo>
                    <a:pt x="4074" y="1736"/>
                  </a:lnTo>
                  <a:cubicBezTo>
                    <a:pt x="4300" y="1515"/>
                    <a:pt x="4303" y="1150"/>
                    <a:pt x="4080" y="926"/>
                  </a:cubicBezTo>
                  <a:cubicBezTo>
                    <a:pt x="3969" y="816"/>
                    <a:pt x="3824" y="761"/>
                    <a:pt x="3679" y="761"/>
                  </a:cubicBezTo>
                  <a:cubicBezTo>
                    <a:pt x="3531" y="761"/>
                    <a:pt x="3384" y="818"/>
                    <a:pt x="3274" y="932"/>
                  </a:cubicBezTo>
                  <a:lnTo>
                    <a:pt x="1945" y="2261"/>
                  </a:lnTo>
                  <a:lnTo>
                    <a:pt x="725" y="3478"/>
                  </a:lnTo>
                  <a:cubicBezTo>
                    <a:pt x="469" y="3734"/>
                    <a:pt x="517" y="4163"/>
                    <a:pt x="822" y="4356"/>
                  </a:cubicBezTo>
                  <a:lnTo>
                    <a:pt x="7145" y="8378"/>
                  </a:lnTo>
                  <a:lnTo>
                    <a:pt x="5496" y="10640"/>
                  </a:lnTo>
                  <a:lnTo>
                    <a:pt x="2344" y="10190"/>
                  </a:lnTo>
                  <a:cubicBezTo>
                    <a:pt x="2317" y="10186"/>
                    <a:pt x="2290" y="10185"/>
                    <a:pt x="2264" y="10185"/>
                  </a:cubicBezTo>
                  <a:cubicBezTo>
                    <a:pt x="2113" y="10185"/>
                    <a:pt x="1969" y="10242"/>
                    <a:pt x="1864" y="10350"/>
                  </a:cubicBezTo>
                  <a:lnTo>
                    <a:pt x="260" y="11950"/>
                  </a:lnTo>
                  <a:cubicBezTo>
                    <a:pt x="1" y="12213"/>
                    <a:pt x="55" y="12648"/>
                    <a:pt x="369" y="12838"/>
                  </a:cubicBezTo>
                  <a:lnTo>
                    <a:pt x="2966" y="14393"/>
                  </a:lnTo>
                  <a:cubicBezTo>
                    <a:pt x="2851" y="14964"/>
                    <a:pt x="3008" y="15574"/>
                    <a:pt x="3428" y="15990"/>
                  </a:cubicBezTo>
                  <a:cubicBezTo>
                    <a:pt x="3757" y="16322"/>
                    <a:pt x="4219" y="16467"/>
                    <a:pt x="4669" y="16467"/>
                  </a:cubicBezTo>
                  <a:cubicBezTo>
                    <a:pt x="4786" y="16467"/>
                    <a:pt x="4901" y="16458"/>
                    <a:pt x="5016" y="16440"/>
                  </a:cubicBezTo>
                  <a:lnTo>
                    <a:pt x="6580" y="19049"/>
                  </a:lnTo>
                  <a:cubicBezTo>
                    <a:pt x="6671" y="19197"/>
                    <a:pt x="6825" y="19297"/>
                    <a:pt x="6997" y="19318"/>
                  </a:cubicBezTo>
                  <a:cubicBezTo>
                    <a:pt x="7021" y="19321"/>
                    <a:pt x="7042" y="19324"/>
                    <a:pt x="7066" y="19324"/>
                  </a:cubicBezTo>
                  <a:cubicBezTo>
                    <a:pt x="7217" y="19324"/>
                    <a:pt x="7359" y="19263"/>
                    <a:pt x="7465" y="19158"/>
                  </a:cubicBezTo>
                  <a:lnTo>
                    <a:pt x="9068" y="17554"/>
                  </a:lnTo>
                  <a:cubicBezTo>
                    <a:pt x="9192" y="17431"/>
                    <a:pt x="9252" y="17252"/>
                    <a:pt x="9228" y="17074"/>
                  </a:cubicBezTo>
                  <a:lnTo>
                    <a:pt x="8778" y="13931"/>
                  </a:lnTo>
                  <a:lnTo>
                    <a:pt x="11040" y="12276"/>
                  </a:lnTo>
                  <a:lnTo>
                    <a:pt x="15062" y="18596"/>
                  </a:lnTo>
                  <a:cubicBezTo>
                    <a:pt x="15152" y="18741"/>
                    <a:pt x="15306" y="18835"/>
                    <a:pt x="15475" y="18853"/>
                  </a:cubicBezTo>
                  <a:cubicBezTo>
                    <a:pt x="15496" y="18856"/>
                    <a:pt x="15518" y="18859"/>
                    <a:pt x="15539" y="18859"/>
                  </a:cubicBezTo>
                  <a:cubicBezTo>
                    <a:pt x="15687" y="18859"/>
                    <a:pt x="15832" y="18798"/>
                    <a:pt x="15937" y="18693"/>
                  </a:cubicBezTo>
                  <a:lnTo>
                    <a:pt x="16740" y="17890"/>
                  </a:lnTo>
                  <a:lnTo>
                    <a:pt x="18483" y="16144"/>
                  </a:lnTo>
                  <a:cubicBezTo>
                    <a:pt x="18712" y="15924"/>
                    <a:pt x="18715" y="15562"/>
                    <a:pt x="18492" y="15338"/>
                  </a:cubicBezTo>
                  <a:cubicBezTo>
                    <a:pt x="18381" y="15228"/>
                    <a:pt x="18236" y="15172"/>
                    <a:pt x="18090" y="15172"/>
                  </a:cubicBezTo>
                  <a:cubicBezTo>
                    <a:pt x="17942" y="15172"/>
                    <a:pt x="17794" y="15230"/>
                    <a:pt x="17683" y="15344"/>
                  </a:cubicBezTo>
                  <a:lnTo>
                    <a:pt x="17462" y="15568"/>
                  </a:lnTo>
                  <a:lnTo>
                    <a:pt x="16861" y="12965"/>
                  </a:lnTo>
                  <a:lnTo>
                    <a:pt x="17583" y="12243"/>
                  </a:lnTo>
                  <a:cubicBezTo>
                    <a:pt x="17803" y="12020"/>
                    <a:pt x="17803" y="11660"/>
                    <a:pt x="17583" y="11440"/>
                  </a:cubicBezTo>
                  <a:cubicBezTo>
                    <a:pt x="17473" y="11330"/>
                    <a:pt x="17328" y="11275"/>
                    <a:pt x="17183" y="11275"/>
                  </a:cubicBezTo>
                  <a:cubicBezTo>
                    <a:pt x="17038" y="11275"/>
                    <a:pt x="16893" y="11330"/>
                    <a:pt x="16783" y="11440"/>
                  </a:cubicBezTo>
                  <a:lnTo>
                    <a:pt x="16559" y="11663"/>
                  </a:lnTo>
                  <a:lnTo>
                    <a:pt x="15835" y="8499"/>
                  </a:lnTo>
                  <a:cubicBezTo>
                    <a:pt x="17329" y="6962"/>
                    <a:pt x="18498" y="5138"/>
                    <a:pt x="19265" y="3137"/>
                  </a:cubicBezTo>
                  <a:cubicBezTo>
                    <a:pt x="19594" y="2285"/>
                    <a:pt x="19389" y="1322"/>
                    <a:pt x="18742" y="676"/>
                  </a:cubicBezTo>
                  <a:cubicBezTo>
                    <a:pt x="18302" y="236"/>
                    <a:pt x="17711" y="0"/>
                    <a:pt x="171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58" name="Google Shape;4295;p48">
              <a:extLst>
                <a:ext uri="{FF2B5EF4-FFF2-40B4-BE49-F238E27FC236}">
                  <a16:creationId xmlns:a16="http://schemas.microsoft.com/office/drawing/2014/main" id="{CDEF7898-ACF9-9E26-0B2E-4C797127331B}"/>
                </a:ext>
              </a:extLst>
            </p:cNvPr>
            <p:cNvSpPr/>
            <p:nvPr/>
          </p:nvSpPr>
          <p:spPr>
            <a:xfrm>
              <a:off x="2348725" y="4522375"/>
              <a:ext cx="94375" cy="88150"/>
            </a:xfrm>
            <a:custGeom>
              <a:avLst/>
              <a:gdLst/>
              <a:ahLst/>
              <a:cxnLst/>
              <a:rect l="l" t="t" r="r" b="b"/>
              <a:pathLst>
                <a:path w="3775" h="3526" extrusionOk="0">
                  <a:moveTo>
                    <a:pt x="3155" y="0"/>
                  </a:moveTo>
                  <a:cubicBezTo>
                    <a:pt x="3013" y="0"/>
                    <a:pt x="2870" y="53"/>
                    <a:pt x="2760" y="159"/>
                  </a:cubicBezTo>
                  <a:lnTo>
                    <a:pt x="359" y="2560"/>
                  </a:lnTo>
                  <a:cubicBezTo>
                    <a:pt x="0" y="2916"/>
                    <a:pt x="254" y="3526"/>
                    <a:pt x="758" y="3526"/>
                  </a:cubicBezTo>
                  <a:cubicBezTo>
                    <a:pt x="909" y="3526"/>
                    <a:pt x="1054" y="3468"/>
                    <a:pt x="1160" y="3360"/>
                  </a:cubicBezTo>
                  <a:lnTo>
                    <a:pt x="3560" y="959"/>
                  </a:lnTo>
                  <a:cubicBezTo>
                    <a:pt x="3774" y="736"/>
                    <a:pt x="3771" y="383"/>
                    <a:pt x="3554" y="165"/>
                  </a:cubicBezTo>
                  <a:cubicBezTo>
                    <a:pt x="3444" y="55"/>
                    <a:pt x="3300" y="0"/>
                    <a:pt x="3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5159" name="Google Shape;4296;p48">
            <a:extLst>
              <a:ext uri="{FF2B5EF4-FFF2-40B4-BE49-F238E27FC236}">
                <a16:creationId xmlns:a16="http://schemas.microsoft.com/office/drawing/2014/main" id="{0AAFA3D3-4D39-B365-43F9-8E591D429E8D}"/>
              </a:ext>
            </a:extLst>
          </p:cNvPr>
          <p:cNvSpPr/>
          <p:nvPr/>
        </p:nvSpPr>
        <p:spPr>
          <a:xfrm>
            <a:off x="7243790" y="5987445"/>
            <a:ext cx="374731" cy="426212"/>
          </a:xfrm>
          <a:custGeom>
            <a:avLst/>
            <a:gdLst/>
            <a:ahLst/>
            <a:cxnLst/>
            <a:rect l="l" t="t" r="r" b="b"/>
            <a:pathLst>
              <a:path w="16989" h="19323" extrusionOk="0">
                <a:moveTo>
                  <a:pt x="8495" y="2378"/>
                </a:moveTo>
                <a:cubicBezTo>
                  <a:pt x="9434" y="2378"/>
                  <a:pt x="10195" y="3136"/>
                  <a:pt x="10195" y="4075"/>
                </a:cubicBezTo>
                <a:lnTo>
                  <a:pt x="10195" y="4642"/>
                </a:lnTo>
                <a:lnTo>
                  <a:pt x="6798" y="4642"/>
                </a:lnTo>
                <a:lnTo>
                  <a:pt x="6798" y="4075"/>
                </a:lnTo>
                <a:cubicBezTo>
                  <a:pt x="6798" y="3136"/>
                  <a:pt x="7556" y="2378"/>
                  <a:pt x="8495" y="2378"/>
                </a:cubicBezTo>
                <a:close/>
                <a:moveTo>
                  <a:pt x="4242" y="1130"/>
                </a:moveTo>
                <a:cubicBezTo>
                  <a:pt x="4665" y="1130"/>
                  <a:pt x="5096" y="1267"/>
                  <a:pt x="5469" y="1565"/>
                </a:cubicBezTo>
                <a:lnTo>
                  <a:pt x="6330" y="2251"/>
                </a:lnTo>
                <a:cubicBezTo>
                  <a:pt x="5901" y="2761"/>
                  <a:pt x="5662" y="3407"/>
                  <a:pt x="5665" y="4075"/>
                </a:cubicBezTo>
                <a:lnTo>
                  <a:pt x="5665" y="4642"/>
                </a:lnTo>
                <a:lnTo>
                  <a:pt x="3872" y="4642"/>
                </a:lnTo>
                <a:cubicBezTo>
                  <a:pt x="3870" y="4642"/>
                  <a:pt x="3869" y="4642"/>
                  <a:pt x="3867" y="4642"/>
                </a:cubicBezTo>
                <a:cubicBezTo>
                  <a:pt x="2879" y="4642"/>
                  <a:pt x="2127" y="3756"/>
                  <a:pt x="2290" y="2782"/>
                </a:cubicBezTo>
                <a:cubicBezTo>
                  <a:pt x="2459" y="1765"/>
                  <a:pt x="3331" y="1130"/>
                  <a:pt x="4242" y="1130"/>
                </a:cubicBezTo>
                <a:close/>
                <a:moveTo>
                  <a:pt x="12746" y="1131"/>
                </a:moveTo>
                <a:cubicBezTo>
                  <a:pt x="13657" y="1131"/>
                  <a:pt x="14530" y="1767"/>
                  <a:pt x="14700" y="2782"/>
                </a:cubicBezTo>
                <a:cubicBezTo>
                  <a:pt x="14862" y="3756"/>
                  <a:pt x="14110" y="4642"/>
                  <a:pt x="13122" y="4642"/>
                </a:cubicBezTo>
                <a:cubicBezTo>
                  <a:pt x="13121" y="4642"/>
                  <a:pt x="13119" y="4642"/>
                  <a:pt x="13117" y="4642"/>
                </a:cubicBezTo>
                <a:lnTo>
                  <a:pt x="11327" y="4642"/>
                </a:lnTo>
                <a:lnTo>
                  <a:pt x="11327" y="4075"/>
                </a:lnTo>
                <a:cubicBezTo>
                  <a:pt x="11327" y="3407"/>
                  <a:pt x="11088" y="2761"/>
                  <a:pt x="10660" y="2251"/>
                </a:cubicBezTo>
                <a:lnTo>
                  <a:pt x="11523" y="1565"/>
                </a:lnTo>
                <a:cubicBezTo>
                  <a:pt x="11895" y="1267"/>
                  <a:pt x="12325" y="1131"/>
                  <a:pt x="12746" y="1131"/>
                </a:cubicBezTo>
                <a:close/>
                <a:moveTo>
                  <a:pt x="6798" y="5775"/>
                </a:moveTo>
                <a:lnTo>
                  <a:pt x="6798" y="8039"/>
                </a:lnTo>
                <a:lnTo>
                  <a:pt x="1136" y="8039"/>
                </a:lnTo>
                <a:lnTo>
                  <a:pt x="1136" y="6339"/>
                </a:lnTo>
                <a:cubicBezTo>
                  <a:pt x="1136" y="6025"/>
                  <a:pt x="1387" y="5775"/>
                  <a:pt x="1701" y="5775"/>
                </a:cubicBezTo>
                <a:close/>
                <a:moveTo>
                  <a:pt x="15288" y="5775"/>
                </a:moveTo>
                <a:cubicBezTo>
                  <a:pt x="15602" y="5775"/>
                  <a:pt x="15856" y="6025"/>
                  <a:pt x="15856" y="6339"/>
                </a:cubicBezTo>
                <a:lnTo>
                  <a:pt x="15856" y="8039"/>
                </a:lnTo>
                <a:lnTo>
                  <a:pt x="10195" y="8039"/>
                </a:lnTo>
                <a:lnTo>
                  <a:pt x="10195" y="5775"/>
                </a:lnTo>
                <a:close/>
                <a:moveTo>
                  <a:pt x="6798" y="9171"/>
                </a:moveTo>
                <a:lnTo>
                  <a:pt x="6798" y="11361"/>
                </a:lnTo>
                <a:lnTo>
                  <a:pt x="2269" y="11361"/>
                </a:lnTo>
                <a:lnTo>
                  <a:pt x="2269" y="9171"/>
                </a:lnTo>
                <a:close/>
                <a:moveTo>
                  <a:pt x="14724" y="9171"/>
                </a:moveTo>
                <a:lnTo>
                  <a:pt x="14724" y="11361"/>
                </a:lnTo>
                <a:lnTo>
                  <a:pt x="10195" y="11361"/>
                </a:lnTo>
                <a:lnTo>
                  <a:pt x="10195" y="9171"/>
                </a:lnTo>
                <a:close/>
                <a:moveTo>
                  <a:pt x="6798" y="12493"/>
                </a:moveTo>
                <a:lnTo>
                  <a:pt x="6798" y="13625"/>
                </a:lnTo>
                <a:lnTo>
                  <a:pt x="2269" y="13625"/>
                </a:lnTo>
                <a:lnTo>
                  <a:pt x="2269" y="12493"/>
                </a:lnTo>
                <a:close/>
                <a:moveTo>
                  <a:pt x="14724" y="12493"/>
                </a:moveTo>
                <a:lnTo>
                  <a:pt x="14724" y="13625"/>
                </a:lnTo>
                <a:lnTo>
                  <a:pt x="10195" y="13625"/>
                </a:lnTo>
                <a:lnTo>
                  <a:pt x="10195" y="12493"/>
                </a:lnTo>
                <a:close/>
                <a:moveTo>
                  <a:pt x="6798" y="14757"/>
                </a:moveTo>
                <a:lnTo>
                  <a:pt x="6798" y="18191"/>
                </a:lnTo>
                <a:lnTo>
                  <a:pt x="2833" y="18191"/>
                </a:lnTo>
                <a:cubicBezTo>
                  <a:pt x="2519" y="18191"/>
                  <a:pt x="2269" y="17937"/>
                  <a:pt x="2269" y="17626"/>
                </a:cubicBezTo>
                <a:lnTo>
                  <a:pt x="2269" y="14757"/>
                </a:lnTo>
                <a:close/>
                <a:moveTo>
                  <a:pt x="9062" y="5775"/>
                </a:moveTo>
                <a:lnTo>
                  <a:pt x="9062" y="18191"/>
                </a:lnTo>
                <a:lnTo>
                  <a:pt x="7930" y="18191"/>
                </a:lnTo>
                <a:lnTo>
                  <a:pt x="7930" y="5775"/>
                </a:lnTo>
                <a:close/>
                <a:moveTo>
                  <a:pt x="14724" y="14757"/>
                </a:moveTo>
                <a:lnTo>
                  <a:pt x="14724" y="17626"/>
                </a:lnTo>
                <a:cubicBezTo>
                  <a:pt x="14724" y="17937"/>
                  <a:pt x="14470" y="18191"/>
                  <a:pt x="14156" y="18191"/>
                </a:cubicBezTo>
                <a:lnTo>
                  <a:pt x="10195" y="18191"/>
                </a:lnTo>
                <a:lnTo>
                  <a:pt x="10195" y="14757"/>
                </a:lnTo>
                <a:close/>
                <a:moveTo>
                  <a:pt x="4235" y="0"/>
                </a:moveTo>
                <a:cubicBezTo>
                  <a:pt x="3860" y="0"/>
                  <a:pt x="3484" y="68"/>
                  <a:pt x="3123" y="207"/>
                </a:cubicBezTo>
                <a:cubicBezTo>
                  <a:pt x="2096" y="599"/>
                  <a:pt x="1351" y="1508"/>
                  <a:pt x="1172" y="2595"/>
                </a:cubicBezTo>
                <a:cubicBezTo>
                  <a:pt x="1052" y="3314"/>
                  <a:pt x="1224" y="4050"/>
                  <a:pt x="1653" y="4642"/>
                </a:cubicBezTo>
                <a:cubicBezTo>
                  <a:pt x="732" y="4666"/>
                  <a:pt x="1" y="5421"/>
                  <a:pt x="1" y="6339"/>
                </a:cubicBezTo>
                <a:lnTo>
                  <a:pt x="4" y="8604"/>
                </a:lnTo>
                <a:cubicBezTo>
                  <a:pt x="4" y="8918"/>
                  <a:pt x="255" y="9171"/>
                  <a:pt x="569" y="9171"/>
                </a:cubicBezTo>
                <a:lnTo>
                  <a:pt x="1136" y="9171"/>
                </a:lnTo>
                <a:lnTo>
                  <a:pt x="1136" y="17626"/>
                </a:lnTo>
                <a:cubicBezTo>
                  <a:pt x="1136" y="18562"/>
                  <a:pt x="1894" y="19323"/>
                  <a:pt x="2833" y="19323"/>
                </a:cubicBezTo>
                <a:lnTo>
                  <a:pt x="14156" y="19323"/>
                </a:lnTo>
                <a:cubicBezTo>
                  <a:pt x="15095" y="19323"/>
                  <a:pt x="15853" y="18562"/>
                  <a:pt x="15856" y="17626"/>
                </a:cubicBezTo>
                <a:lnTo>
                  <a:pt x="15856" y="9171"/>
                </a:lnTo>
                <a:lnTo>
                  <a:pt x="16421" y="9171"/>
                </a:lnTo>
                <a:cubicBezTo>
                  <a:pt x="16735" y="9171"/>
                  <a:pt x="16988" y="8918"/>
                  <a:pt x="16988" y="8604"/>
                </a:cubicBezTo>
                <a:lnTo>
                  <a:pt x="16988" y="6339"/>
                </a:lnTo>
                <a:cubicBezTo>
                  <a:pt x="16988" y="5418"/>
                  <a:pt x="16255" y="4666"/>
                  <a:pt x="15337" y="4642"/>
                </a:cubicBezTo>
                <a:cubicBezTo>
                  <a:pt x="15762" y="4050"/>
                  <a:pt x="15938" y="3314"/>
                  <a:pt x="15817" y="2595"/>
                </a:cubicBezTo>
                <a:cubicBezTo>
                  <a:pt x="15636" y="1508"/>
                  <a:pt x="14893" y="599"/>
                  <a:pt x="13866" y="207"/>
                </a:cubicBezTo>
                <a:cubicBezTo>
                  <a:pt x="13506" y="68"/>
                  <a:pt x="13129" y="0"/>
                  <a:pt x="12755" y="0"/>
                </a:cubicBezTo>
                <a:cubicBezTo>
                  <a:pt x="12061" y="0"/>
                  <a:pt x="11376" y="233"/>
                  <a:pt x="10817" y="681"/>
                </a:cubicBezTo>
                <a:lnTo>
                  <a:pt x="9742" y="1535"/>
                </a:lnTo>
                <a:cubicBezTo>
                  <a:pt x="9348" y="1340"/>
                  <a:pt x="8920" y="1243"/>
                  <a:pt x="8494" y="1243"/>
                </a:cubicBezTo>
                <a:cubicBezTo>
                  <a:pt x="8067" y="1243"/>
                  <a:pt x="7640" y="1340"/>
                  <a:pt x="7248" y="1535"/>
                </a:cubicBezTo>
                <a:lnTo>
                  <a:pt x="6173" y="681"/>
                </a:lnTo>
                <a:cubicBezTo>
                  <a:pt x="5614" y="233"/>
                  <a:pt x="4928" y="0"/>
                  <a:pt x="4235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5160" name="Google Shape;4297;p48">
            <a:extLst>
              <a:ext uri="{FF2B5EF4-FFF2-40B4-BE49-F238E27FC236}">
                <a16:creationId xmlns:a16="http://schemas.microsoft.com/office/drawing/2014/main" id="{A92B66CA-9CC1-8975-B751-99BB17827047}"/>
              </a:ext>
            </a:extLst>
          </p:cNvPr>
          <p:cNvGrpSpPr/>
          <p:nvPr/>
        </p:nvGrpSpPr>
        <p:grpSpPr>
          <a:xfrm>
            <a:off x="7781922" y="5987633"/>
            <a:ext cx="346145" cy="426235"/>
            <a:chOff x="3316000" y="4399325"/>
            <a:chExt cx="392325" cy="483100"/>
          </a:xfrm>
          <a:solidFill>
            <a:srgbClr val="054B99"/>
          </a:solidFill>
        </p:grpSpPr>
        <p:sp>
          <p:nvSpPr>
            <p:cNvPr id="5161" name="Google Shape;4298;p48">
              <a:extLst>
                <a:ext uri="{FF2B5EF4-FFF2-40B4-BE49-F238E27FC236}">
                  <a16:creationId xmlns:a16="http://schemas.microsoft.com/office/drawing/2014/main" id="{89D5B265-5899-5E08-AA32-DC106FA3C791}"/>
                </a:ext>
              </a:extLst>
            </p:cNvPr>
            <p:cNvSpPr/>
            <p:nvPr/>
          </p:nvSpPr>
          <p:spPr>
            <a:xfrm>
              <a:off x="3316000" y="4399325"/>
              <a:ext cx="392325" cy="483100"/>
            </a:xfrm>
            <a:custGeom>
              <a:avLst/>
              <a:gdLst/>
              <a:ahLst/>
              <a:cxnLst/>
              <a:rect l="l" t="t" r="r" b="b"/>
              <a:pathLst>
                <a:path w="15693" h="19324" extrusionOk="0">
                  <a:moveTo>
                    <a:pt x="7824" y="1132"/>
                  </a:moveTo>
                  <a:cubicBezTo>
                    <a:pt x="8714" y="1132"/>
                    <a:pt x="9554" y="1551"/>
                    <a:pt x="10088" y="2264"/>
                  </a:cubicBezTo>
                  <a:cubicBezTo>
                    <a:pt x="9551" y="2977"/>
                    <a:pt x="8711" y="3393"/>
                    <a:pt x="7824" y="3396"/>
                  </a:cubicBezTo>
                  <a:lnTo>
                    <a:pt x="5049" y="3396"/>
                  </a:lnTo>
                  <a:cubicBezTo>
                    <a:pt x="5321" y="2080"/>
                    <a:pt x="6477" y="1135"/>
                    <a:pt x="7824" y="1132"/>
                  </a:cubicBezTo>
                  <a:close/>
                  <a:moveTo>
                    <a:pt x="10595" y="3393"/>
                  </a:moveTo>
                  <a:cubicBezTo>
                    <a:pt x="10635" y="3580"/>
                    <a:pt x="10653" y="3771"/>
                    <a:pt x="10653" y="3964"/>
                  </a:cubicBezTo>
                  <a:lnTo>
                    <a:pt x="10653" y="6304"/>
                  </a:lnTo>
                  <a:cubicBezTo>
                    <a:pt x="10653" y="7865"/>
                    <a:pt x="9385" y="9133"/>
                    <a:pt x="7824" y="9133"/>
                  </a:cubicBezTo>
                  <a:cubicBezTo>
                    <a:pt x="6260" y="9133"/>
                    <a:pt x="4991" y="7865"/>
                    <a:pt x="4991" y="6304"/>
                  </a:cubicBezTo>
                  <a:lnTo>
                    <a:pt x="4991" y="4529"/>
                  </a:lnTo>
                  <a:lnTo>
                    <a:pt x="7824" y="4529"/>
                  </a:lnTo>
                  <a:cubicBezTo>
                    <a:pt x="8859" y="4525"/>
                    <a:pt x="9856" y="4121"/>
                    <a:pt x="10595" y="3393"/>
                  </a:cubicBezTo>
                  <a:close/>
                  <a:moveTo>
                    <a:pt x="6465" y="10027"/>
                  </a:moveTo>
                  <a:cubicBezTo>
                    <a:pt x="6903" y="10187"/>
                    <a:pt x="7362" y="10267"/>
                    <a:pt x="7823" y="10267"/>
                  </a:cubicBezTo>
                  <a:cubicBezTo>
                    <a:pt x="8283" y="10267"/>
                    <a:pt x="8743" y="10187"/>
                    <a:pt x="9182" y="10027"/>
                  </a:cubicBezTo>
                  <a:lnTo>
                    <a:pt x="9182" y="10027"/>
                  </a:lnTo>
                  <a:lnTo>
                    <a:pt x="7824" y="12071"/>
                  </a:lnTo>
                  <a:lnTo>
                    <a:pt x="6465" y="10027"/>
                  </a:lnTo>
                  <a:close/>
                  <a:moveTo>
                    <a:pt x="10152" y="10610"/>
                  </a:moveTo>
                  <a:lnTo>
                    <a:pt x="11051" y="11476"/>
                  </a:lnTo>
                  <a:lnTo>
                    <a:pt x="9433" y="13904"/>
                  </a:lnTo>
                  <a:lnTo>
                    <a:pt x="8551" y="13022"/>
                  </a:lnTo>
                  <a:lnTo>
                    <a:pt x="10152" y="10610"/>
                  </a:lnTo>
                  <a:close/>
                  <a:moveTo>
                    <a:pt x="5493" y="10610"/>
                  </a:moveTo>
                  <a:lnTo>
                    <a:pt x="7096" y="13022"/>
                  </a:lnTo>
                  <a:lnTo>
                    <a:pt x="6211" y="13907"/>
                  </a:lnTo>
                  <a:lnTo>
                    <a:pt x="4593" y="11476"/>
                  </a:lnTo>
                  <a:lnTo>
                    <a:pt x="5493" y="10610"/>
                  </a:lnTo>
                  <a:close/>
                  <a:moveTo>
                    <a:pt x="3630" y="12074"/>
                  </a:moveTo>
                  <a:lnTo>
                    <a:pt x="5653" y="15109"/>
                  </a:lnTo>
                  <a:cubicBezTo>
                    <a:pt x="5746" y="15251"/>
                    <a:pt x="5900" y="15341"/>
                    <a:pt x="6069" y="15356"/>
                  </a:cubicBezTo>
                  <a:cubicBezTo>
                    <a:pt x="6087" y="15359"/>
                    <a:pt x="6106" y="15359"/>
                    <a:pt x="6124" y="15359"/>
                  </a:cubicBezTo>
                  <a:cubicBezTo>
                    <a:pt x="6275" y="15359"/>
                    <a:pt x="6417" y="15302"/>
                    <a:pt x="6525" y="15193"/>
                  </a:cubicBezTo>
                  <a:lnTo>
                    <a:pt x="7256" y="14463"/>
                  </a:lnTo>
                  <a:lnTo>
                    <a:pt x="7256" y="18192"/>
                  </a:lnTo>
                  <a:lnTo>
                    <a:pt x="2247" y="18192"/>
                  </a:lnTo>
                  <a:lnTo>
                    <a:pt x="1332" y="13502"/>
                  </a:lnTo>
                  <a:cubicBezTo>
                    <a:pt x="1329" y="13493"/>
                    <a:pt x="1326" y="13484"/>
                    <a:pt x="1326" y="13475"/>
                  </a:cubicBezTo>
                  <a:cubicBezTo>
                    <a:pt x="1235" y="13110"/>
                    <a:pt x="1438" y="12735"/>
                    <a:pt x="1791" y="12612"/>
                  </a:cubicBezTo>
                  <a:lnTo>
                    <a:pt x="3630" y="12074"/>
                  </a:lnTo>
                  <a:close/>
                  <a:moveTo>
                    <a:pt x="12015" y="12074"/>
                  </a:moveTo>
                  <a:lnTo>
                    <a:pt x="13899" y="12612"/>
                  </a:lnTo>
                  <a:cubicBezTo>
                    <a:pt x="14252" y="12735"/>
                    <a:pt x="14454" y="13110"/>
                    <a:pt x="14367" y="13475"/>
                  </a:cubicBezTo>
                  <a:cubicBezTo>
                    <a:pt x="14364" y="13481"/>
                    <a:pt x="14361" y="13490"/>
                    <a:pt x="14361" y="13496"/>
                  </a:cubicBezTo>
                  <a:lnTo>
                    <a:pt x="13395" y="18192"/>
                  </a:lnTo>
                  <a:lnTo>
                    <a:pt x="8388" y="18192"/>
                  </a:lnTo>
                  <a:lnTo>
                    <a:pt x="8388" y="14463"/>
                  </a:lnTo>
                  <a:lnTo>
                    <a:pt x="9119" y="15196"/>
                  </a:lnTo>
                  <a:cubicBezTo>
                    <a:pt x="9228" y="15302"/>
                    <a:pt x="9370" y="15362"/>
                    <a:pt x="9521" y="15362"/>
                  </a:cubicBezTo>
                  <a:cubicBezTo>
                    <a:pt x="9539" y="15362"/>
                    <a:pt x="9557" y="15359"/>
                    <a:pt x="9578" y="15359"/>
                  </a:cubicBezTo>
                  <a:cubicBezTo>
                    <a:pt x="9744" y="15341"/>
                    <a:pt x="9898" y="15251"/>
                    <a:pt x="9992" y="15109"/>
                  </a:cubicBezTo>
                  <a:lnTo>
                    <a:pt x="12015" y="12074"/>
                  </a:lnTo>
                  <a:close/>
                  <a:moveTo>
                    <a:pt x="7823" y="1"/>
                  </a:moveTo>
                  <a:cubicBezTo>
                    <a:pt x="7476" y="1"/>
                    <a:pt x="7126" y="46"/>
                    <a:pt x="6779" y="141"/>
                  </a:cubicBezTo>
                  <a:cubicBezTo>
                    <a:pt x="5055" y="612"/>
                    <a:pt x="3859" y="2176"/>
                    <a:pt x="3859" y="3964"/>
                  </a:cubicBezTo>
                  <a:lnTo>
                    <a:pt x="3859" y="6304"/>
                  </a:lnTo>
                  <a:cubicBezTo>
                    <a:pt x="3859" y="7355"/>
                    <a:pt x="4279" y="8363"/>
                    <a:pt x="5022" y="9106"/>
                  </a:cubicBezTo>
                  <a:lnTo>
                    <a:pt x="5022" y="9489"/>
                  </a:lnTo>
                  <a:lnTo>
                    <a:pt x="3539" y="10921"/>
                  </a:lnTo>
                  <a:lnTo>
                    <a:pt x="1462" y="11528"/>
                  </a:lnTo>
                  <a:lnTo>
                    <a:pt x="1444" y="11534"/>
                  </a:lnTo>
                  <a:cubicBezTo>
                    <a:pt x="529" y="11842"/>
                    <a:pt x="0" y="12796"/>
                    <a:pt x="221" y="13735"/>
                  </a:cubicBezTo>
                  <a:lnTo>
                    <a:pt x="1223" y="18868"/>
                  </a:lnTo>
                  <a:cubicBezTo>
                    <a:pt x="1274" y="19131"/>
                    <a:pt x="1507" y="19324"/>
                    <a:pt x="1779" y="19324"/>
                  </a:cubicBezTo>
                  <a:cubicBezTo>
                    <a:pt x="1794" y="19324"/>
                    <a:pt x="1809" y="19324"/>
                    <a:pt x="1824" y="19321"/>
                  </a:cubicBezTo>
                  <a:cubicBezTo>
                    <a:pt x="1839" y="19321"/>
                    <a:pt x="1854" y="19324"/>
                    <a:pt x="1869" y="19324"/>
                  </a:cubicBezTo>
                  <a:lnTo>
                    <a:pt x="13856" y="19324"/>
                  </a:lnTo>
                  <a:cubicBezTo>
                    <a:pt x="14125" y="19324"/>
                    <a:pt x="14358" y="19134"/>
                    <a:pt x="14412" y="18871"/>
                  </a:cubicBezTo>
                  <a:lnTo>
                    <a:pt x="15469" y="13735"/>
                  </a:lnTo>
                  <a:cubicBezTo>
                    <a:pt x="15692" y="12796"/>
                    <a:pt x="15164" y="11842"/>
                    <a:pt x="14249" y="11534"/>
                  </a:cubicBezTo>
                  <a:lnTo>
                    <a:pt x="14225" y="11525"/>
                  </a:lnTo>
                  <a:lnTo>
                    <a:pt x="12108" y="10921"/>
                  </a:lnTo>
                  <a:lnTo>
                    <a:pt x="10623" y="9489"/>
                  </a:lnTo>
                  <a:lnTo>
                    <a:pt x="10623" y="9103"/>
                  </a:lnTo>
                  <a:cubicBezTo>
                    <a:pt x="11368" y="8363"/>
                    <a:pt x="11785" y="7355"/>
                    <a:pt x="11785" y="6304"/>
                  </a:cubicBezTo>
                  <a:lnTo>
                    <a:pt x="11785" y="3964"/>
                  </a:lnTo>
                  <a:cubicBezTo>
                    <a:pt x="11785" y="3281"/>
                    <a:pt x="11610" y="2611"/>
                    <a:pt x="11275" y="2019"/>
                  </a:cubicBezTo>
                  <a:cubicBezTo>
                    <a:pt x="11263" y="1995"/>
                    <a:pt x="11251" y="1971"/>
                    <a:pt x="11233" y="1950"/>
                  </a:cubicBezTo>
                  <a:cubicBezTo>
                    <a:pt x="10507" y="720"/>
                    <a:pt x="9197" y="1"/>
                    <a:pt x="78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62" name="Google Shape;4299;p48">
              <a:extLst>
                <a:ext uri="{FF2B5EF4-FFF2-40B4-BE49-F238E27FC236}">
                  <a16:creationId xmlns:a16="http://schemas.microsoft.com/office/drawing/2014/main" id="{15031519-A923-F6DB-564B-0EB19905D73C}"/>
                </a:ext>
              </a:extLst>
            </p:cNvPr>
            <p:cNvSpPr/>
            <p:nvPr/>
          </p:nvSpPr>
          <p:spPr>
            <a:xfrm>
              <a:off x="3582300" y="4797475"/>
              <a:ext cx="56650" cy="28350"/>
            </a:xfrm>
            <a:custGeom>
              <a:avLst/>
              <a:gdLst/>
              <a:ahLst/>
              <a:cxnLst/>
              <a:rect l="l" t="t" r="r" b="b"/>
              <a:pathLst>
                <a:path w="2266" h="1134" extrusionOk="0">
                  <a:moveTo>
                    <a:pt x="569" y="1"/>
                  </a:moveTo>
                  <a:cubicBezTo>
                    <a:pt x="254" y="1"/>
                    <a:pt x="1" y="255"/>
                    <a:pt x="1" y="569"/>
                  </a:cubicBezTo>
                  <a:cubicBezTo>
                    <a:pt x="1" y="880"/>
                    <a:pt x="254" y="1133"/>
                    <a:pt x="569" y="1133"/>
                  </a:cubicBezTo>
                  <a:lnTo>
                    <a:pt x="1701" y="1133"/>
                  </a:lnTo>
                  <a:cubicBezTo>
                    <a:pt x="2012" y="1133"/>
                    <a:pt x="2265" y="880"/>
                    <a:pt x="2265" y="569"/>
                  </a:cubicBezTo>
                  <a:cubicBezTo>
                    <a:pt x="2265" y="255"/>
                    <a:pt x="2012" y="1"/>
                    <a:pt x="17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163" name="Google Shape;4300;p48">
            <a:extLst>
              <a:ext uri="{FF2B5EF4-FFF2-40B4-BE49-F238E27FC236}">
                <a16:creationId xmlns:a16="http://schemas.microsoft.com/office/drawing/2014/main" id="{7D30F15D-E839-91DB-53FB-16E71FA1B78B}"/>
              </a:ext>
            </a:extLst>
          </p:cNvPr>
          <p:cNvGrpSpPr/>
          <p:nvPr/>
        </p:nvGrpSpPr>
        <p:grpSpPr>
          <a:xfrm>
            <a:off x="8314155" y="5987611"/>
            <a:ext cx="318309" cy="426279"/>
            <a:chOff x="3926225" y="4399275"/>
            <a:chExt cx="360775" cy="483150"/>
          </a:xfrm>
          <a:solidFill>
            <a:srgbClr val="054B99"/>
          </a:solidFill>
        </p:grpSpPr>
        <p:sp>
          <p:nvSpPr>
            <p:cNvPr id="5164" name="Google Shape;4301;p48">
              <a:extLst>
                <a:ext uri="{FF2B5EF4-FFF2-40B4-BE49-F238E27FC236}">
                  <a16:creationId xmlns:a16="http://schemas.microsoft.com/office/drawing/2014/main" id="{F99B7D44-96F2-A332-FC44-004E566CC35A}"/>
                </a:ext>
              </a:extLst>
            </p:cNvPr>
            <p:cNvSpPr/>
            <p:nvPr/>
          </p:nvSpPr>
          <p:spPr>
            <a:xfrm>
              <a:off x="4163400" y="4797475"/>
              <a:ext cx="56650" cy="28350"/>
            </a:xfrm>
            <a:custGeom>
              <a:avLst/>
              <a:gdLst/>
              <a:ahLst/>
              <a:cxnLst/>
              <a:rect l="l" t="t" r="r" b="b"/>
              <a:pathLst>
                <a:path w="2266" h="1134" extrusionOk="0">
                  <a:moveTo>
                    <a:pt x="568" y="1"/>
                  </a:moveTo>
                  <a:cubicBezTo>
                    <a:pt x="254" y="1"/>
                    <a:pt x="1" y="255"/>
                    <a:pt x="1" y="569"/>
                  </a:cubicBezTo>
                  <a:cubicBezTo>
                    <a:pt x="1" y="880"/>
                    <a:pt x="254" y="1133"/>
                    <a:pt x="568" y="1133"/>
                  </a:cubicBezTo>
                  <a:lnTo>
                    <a:pt x="1701" y="1133"/>
                  </a:lnTo>
                  <a:cubicBezTo>
                    <a:pt x="2012" y="1133"/>
                    <a:pt x="2265" y="880"/>
                    <a:pt x="2265" y="569"/>
                  </a:cubicBezTo>
                  <a:cubicBezTo>
                    <a:pt x="2265" y="255"/>
                    <a:pt x="2012" y="1"/>
                    <a:pt x="17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65" name="Google Shape;4302;p48">
              <a:extLst>
                <a:ext uri="{FF2B5EF4-FFF2-40B4-BE49-F238E27FC236}">
                  <a16:creationId xmlns:a16="http://schemas.microsoft.com/office/drawing/2014/main" id="{7A1C8D36-9613-3384-E85C-4C6521EC255F}"/>
                </a:ext>
              </a:extLst>
            </p:cNvPr>
            <p:cNvSpPr/>
            <p:nvPr/>
          </p:nvSpPr>
          <p:spPr>
            <a:xfrm>
              <a:off x="3926225" y="4399275"/>
              <a:ext cx="360775" cy="483150"/>
            </a:xfrm>
            <a:custGeom>
              <a:avLst/>
              <a:gdLst/>
              <a:ahLst/>
              <a:cxnLst/>
              <a:rect l="l" t="t" r="r" b="b"/>
              <a:pathLst>
                <a:path w="14431" h="19326" extrusionOk="0">
                  <a:moveTo>
                    <a:pt x="10055" y="1134"/>
                  </a:moveTo>
                  <a:cubicBezTo>
                    <a:pt x="10547" y="1134"/>
                    <a:pt x="10985" y="1457"/>
                    <a:pt x="11133" y="1928"/>
                  </a:cubicBezTo>
                  <a:cubicBezTo>
                    <a:pt x="11281" y="2399"/>
                    <a:pt x="11106" y="2912"/>
                    <a:pt x="10698" y="3196"/>
                  </a:cubicBezTo>
                  <a:cubicBezTo>
                    <a:pt x="10692" y="3181"/>
                    <a:pt x="10683" y="3169"/>
                    <a:pt x="10677" y="3154"/>
                  </a:cubicBezTo>
                  <a:cubicBezTo>
                    <a:pt x="10665" y="3129"/>
                    <a:pt x="10650" y="3105"/>
                    <a:pt x="10635" y="3081"/>
                  </a:cubicBezTo>
                  <a:cubicBezTo>
                    <a:pt x="10270" y="2468"/>
                    <a:pt x="9750" y="1964"/>
                    <a:pt x="9125" y="1620"/>
                  </a:cubicBezTo>
                  <a:cubicBezTo>
                    <a:pt x="9337" y="1318"/>
                    <a:pt x="9684" y="1134"/>
                    <a:pt x="10055" y="1134"/>
                  </a:cubicBezTo>
                  <a:close/>
                  <a:moveTo>
                    <a:pt x="7223" y="2266"/>
                  </a:moveTo>
                  <a:cubicBezTo>
                    <a:pt x="8114" y="2266"/>
                    <a:pt x="8953" y="2686"/>
                    <a:pt x="9488" y="3398"/>
                  </a:cubicBezTo>
                  <a:cubicBezTo>
                    <a:pt x="8953" y="4111"/>
                    <a:pt x="8114" y="4527"/>
                    <a:pt x="7223" y="4531"/>
                  </a:cubicBezTo>
                  <a:lnTo>
                    <a:pt x="4448" y="4531"/>
                  </a:lnTo>
                  <a:cubicBezTo>
                    <a:pt x="4720" y="3214"/>
                    <a:pt x="5879" y="2269"/>
                    <a:pt x="7223" y="2266"/>
                  </a:cubicBezTo>
                  <a:close/>
                  <a:moveTo>
                    <a:pt x="9998" y="4527"/>
                  </a:moveTo>
                  <a:cubicBezTo>
                    <a:pt x="10034" y="4715"/>
                    <a:pt x="10055" y="4905"/>
                    <a:pt x="10055" y="5098"/>
                  </a:cubicBezTo>
                  <a:lnTo>
                    <a:pt x="10055" y="7363"/>
                  </a:lnTo>
                  <a:cubicBezTo>
                    <a:pt x="10055" y="8924"/>
                    <a:pt x="8787" y="10192"/>
                    <a:pt x="7223" y="10192"/>
                  </a:cubicBezTo>
                  <a:cubicBezTo>
                    <a:pt x="5659" y="10192"/>
                    <a:pt x="4394" y="8924"/>
                    <a:pt x="4394" y="7363"/>
                  </a:cubicBezTo>
                  <a:lnTo>
                    <a:pt x="4394" y="5663"/>
                  </a:lnTo>
                  <a:lnTo>
                    <a:pt x="7223" y="5663"/>
                  </a:lnTo>
                  <a:cubicBezTo>
                    <a:pt x="8262" y="5660"/>
                    <a:pt x="9255" y="5255"/>
                    <a:pt x="9998" y="4527"/>
                  </a:cubicBezTo>
                  <a:close/>
                  <a:moveTo>
                    <a:pt x="5526" y="10941"/>
                  </a:moveTo>
                  <a:cubicBezTo>
                    <a:pt x="6063" y="11196"/>
                    <a:pt x="6643" y="11324"/>
                    <a:pt x="7224" y="11324"/>
                  </a:cubicBezTo>
                  <a:cubicBezTo>
                    <a:pt x="7777" y="11324"/>
                    <a:pt x="8331" y="11208"/>
                    <a:pt x="8847" y="10977"/>
                  </a:cubicBezTo>
                  <a:lnTo>
                    <a:pt x="8847" y="11967"/>
                  </a:lnTo>
                  <a:cubicBezTo>
                    <a:pt x="8847" y="12227"/>
                    <a:pt x="9026" y="12454"/>
                    <a:pt x="9279" y="12517"/>
                  </a:cubicBezTo>
                  <a:lnTo>
                    <a:pt x="9466" y="12562"/>
                  </a:lnTo>
                  <a:cubicBezTo>
                    <a:pt x="8899" y="13298"/>
                    <a:pt x="8061" y="13665"/>
                    <a:pt x="7223" y="13665"/>
                  </a:cubicBezTo>
                  <a:cubicBezTo>
                    <a:pt x="6379" y="13665"/>
                    <a:pt x="5536" y="13293"/>
                    <a:pt x="4970" y="12547"/>
                  </a:cubicBezTo>
                  <a:lnTo>
                    <a:pt x="5097" y="12514"/>
                  </a:lnTo>
                  <a:cubicBezTo>
                    <a:pt x="5348" y="12454"/>
                    <a:pt x="5526" y="12227"/>
                    <a:pt x="5526" y="11964"/>
                  </a:cubicBezTo>
                  <a:lnTo>
                    <a:pt x="5526" y="10941"/>
                  </a:lnTo>
                  <a:close/>
                  <a:moveTo>
                    <a:pt x="3805" y="12837"/>
                  </a:moveTo>
                  <a:cubicBezTo>
                    <a:pt x="4515" y="14051"/>
                    <a:pt x="5813" y="14794"/>
                    <a:pt x="7217" y="14797"/>
                  </a:cubicBezTo>
                  <a:cubicBezTo>
                    <a:pt x="7220" y="14797"/>
                    <a:pt x="7223" y="14797"/>
                    <a:pt x="7225" y="14797"/>
                  </a:cubicBezTo>
                  <a:cubicBezTo>
                    <a:pt x="8626" y="14797"/>
                    <a:pt x="9924" y="14054"/>
                    <a:pt x="10635" y="12849"/>
                  </a:cubicBezTo>
                  <a:lnTo>
                    <a:pt x="11767" y="13124"/>
                  </a:lnTo>
                  <a:cubicBezTo>
                    <a:pt x="12649" y="13344"/>
                    <a:pt x="13201" y="14217"/>
                    <a:pt x="13020" y="15105"/>
                  </a:cubicBezTo>
                  <a:lnTo>
                    <a:pt x="12404" y="18194"/>
                  </a:lnTo>
                  <a:lnTo>
                    <a:pt x="2027" y="18194"/>
                  </a:lnTo>
                  <a:lnTo>
                    <a:pt x="1408" y="15105"/>
                  </a:lnTo>
                  <a:cubicBezTo>
                    <a:pt x="1229" y="14214"/>
                    <a:pt x="1782" y="13341"/>
                    <a:pt x="2661" y="13124"/>
                  </a:cubicBezTo>
                  <a:lnTo>
                    <a:pt x="3805" y="12837"/>
                  </a:lnTo>
                  <a:close/>
                  <a:moveTo>
                    <a:pt x="10061" y="0"/>
                  </a:moveTo>
                  <a:cubicBezTo>
                    <a:pt x="9256" y="0"/>
                    <a:pt x="8461" y="426"/>
                    <a:pt x="8047" y="1221"/>
                  </a:cubicBezTo>
                  <a:cubicBezTo>
                    <a:pt x="7767" y="1162"/>
                    <a:pt x="7489" y="1134"/>
                    <a:pt x="7216" y="1134"/>
                  </a:cubicBezTo>
                  <a:cubicBezTo>
                    <a:pt x="5084" y="1134"/>
                    <a:pt x="3261" y="2863"/>
                    <a:pt x="3261" y="5098"/>
                  </a:cubicBezTo>
                  <a:lnTo>
                    <a:pt x="3261" y="7363"/>
                  </a:lnTo>
                  <a:cubicBezTo>
                    <a:pt x="3258" y="8398"/>
                    <a:pt x="3666" y="9392"/>
                    <a:pt x="4394" y="10132"/>
                  </a:cubicBezTo>
                  <a:lnTo>
                    <a:pt x="4394" y="11524"/>
                  </a:lnTo>
                  <a:lnTo>
                    <a:pt x="2386" y="12025"/>
                  </a:lnTo>
                  <a:cubicBezTo>
                    <a:pt x="921" y="12390"/>
                    <a:pt x="0" y="13846"/>
                    <a:pt x="299" y="15328"/>
                  </a:cubicBezTo>
                  <a:lnTo>
                    <a:pt x="1006" y="18870"/>
                  </a:lnTo>
                  <a:cubicBezTo>
                    <a:pt x="1060" y="19136"/>
                    <a:pt x="1293" y="19326"/>
                    <a:pt x="1562" y="19326"/>
                  </a:cubicBezTo>
                  <a:lnTo>
                    <a:pt x="12866" y="19326"/>
                  </a:lnTo>
                  <a:cubicBezTo>
                    <a:pt x="13138" y="19326"/>
                    <a:pt x="13371" y="19136"/>
                    <a:pt x="13422" y="18870"/>
                  </a:cubicBezTo>
                  <a:lnTo>
                    <a:pt x="14131" y="15328"/>
                  </a:lnTo>
                  <a:cubicBezTo>
                    <a:pt x="14430" y="13842"/>
                    <a:pt x="13506" y="12387"/>
                    <a:pt x="12039" y="12025"/>
                  </a:cubicBezTo>
                  <a:lnTo>
                    <a:pt x="10569" y="11665"/>
                  </a:lnTo>
                  <a:lnTo>
                    <a:pt x="10565" y="11665"/>
                  </a:lnTo>
                  <a:cubicBezTo>
                    <a:pt x="10505" y="11638"/>
                    <a:pt x="10445" y="11626"/>
                    <a:pt x="10378" y="11620"/>
                  </a:cubicBezTo>
                  <a:lnTo>
                    <a:pt x="9980" y="11524"/>
                  </a:lnTo>
                  <a:lnTo>
                    <a:pt x="9980" y="10207"/>
                  </a:lnTo>
                  <a:cubicBezTo>
                    <a:pt x="10750" y="9461"/>
                    <a:pt x="11188" y="8435"/>
                    <a:pt x="11188" y="7363"/>
                  </a:cubicBezTo>
                  <a:lnTo>
                    <a:pt x="11188" y="5098"/>
                  </a:lnTo>
                  <a:cubicBezTo>
                    <a:pt x="11188" y="4820"/>
                    <a:pt x="11157" y="4546"/>
                    <a:pt x="11100" y="4274"/>
                  </a:cubicBezTo>
                  <a:cubicBezTo>
                    <a:pt x="12459" y="3567"/>
                    <a:pt x="12739" y="1747"/>
                    <a:pt x="11659" y="663"/>
                  </a:cubicBezTo>
                  <a:cubicBezTo>
                    <a:pt x="11209" y="214"/>
                    <a:pt x="10632" y="0"/>
                    <a:pt x="100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5166" name="Google Shape;4303;p48">
            <a:extLst>
              <a:ext uri="{FF2B5EF4-FFF2-40B4-BE49-F238E27FC236}">
                <a16:creationId xmlns:a16="http://schemas.microsoft.com/office/drawing/2014/main" id="{98BED38A-59E3-A841-FDEB-160C73084886}"/>
              </a:ext>
            </a:extLst>
          </p:cNvPr>
          <p:cNvSpPr/>
          <p:nvPr/>
        </p:nvSpPr>
        <p:spPr>
          <a:xfrm>
            <a:off x="8891634" y="5987456"/>
            <a:ext cx="224785" cy="426190"/>
          </a:xfrm>
          <a:custGeom>
            <a:avLst/>
            <a:gdLst/>
            <a:ahLst/>
            <a:cxnLst/>
            <a:rect l="l" t="t" r="r" b="b"/>
            <a:pathLst>
              <a:path w="10191" h="19322" extrusionOk="0">
                <a:moveTo>
                  <a:pt x="5102" y="1126"/>
                </a:moveTo>
                <a:cubicBezTo>
                  <a:pt x="5353" y="1126"/>
                  <a:pt x="5610" y="1220"/>
                  <a:pt x="5819" y="1429"/>
                </a:cubicBezTo>
                <a:cubicBezTo>
                  <a:pt x="6115" y="1724"/>
                  <a:pt x="6202" y="2165"/>
                  <a:pt x="6042" y="2549"/>
                </a:cubicBezTo>
                <a:cubicBezTo>
                  <a:pt x="5882" y="2932"/>
                  <a:pt x="5508" y="3180"/>
                  <a:pt x="5094" y="3180"/>
                </a:cubicBezTo>
                <a:cubicBezTo>
                  <a:pt x="4526" y="3180"/>
                  <a:pt x="4070" y="2721"/>
                  <a:pt x="4067" y="2156"/>
                </a:cubicBezTo>
                <a:cubicBezTo>
                  <a:pt x="4067" y="1537"/>
                  <a:pt x="4574" y="1126"/>
                  <a:pt x="5102" y="1126"/>
                </a:cubicBezTo>
                <a:close/>
                <a:moveTo>
                  <a:pt x="7513" y="5432"/>
                </a:moveTo>
                <a:cubicBezTo>
                  <a:pt x="8364" y="5432"/>
                  <a:pt x="9059" y="6214"/>
                  <a:pt x="9059" y="7175"/>
                </a:cubicBezTo>
                <a:lnTo>
                  <a:pt x="9059" y="10433"/>
                </a:lnTo>
                <a:cubicBezTo>
                  <a:pt x="9059" y="10747"/>
                  <a:pt x="8805" y="11000"/>
                  <a:pt x="8491" y="11000"/>
                </a:cubicBezTo>
                <a:cubicBezTo>
                  <a:pt x="8177" y="11000"/>
                  <a:pt x="7926" y="10747"/>
                  <a:pt x="7926" y="10433"/>
                </a:cubicBezTo>
                <a:lnTo>
                  <a:pt x="7926" y="7395"/>
                </a:lnTo>
                <a:cubicBezTo>
                  <a:pt x="7926" y="7081"/>
                  <a:pt x="7673" y="6830"/>
                  <a:pt x="7359" y="6830"/>
                </a:cubicBezTo>
                <a:cubicBezTo>
                  <a:pt x="7045" y="6830"/>
                  <a:pt x="6794" y="7081"/>
                  <a:pt x="6794" y="7395"/>
                </a:cubicBezTo>
                <a:lnTo>
                  <a:pt x="6794" y="17625"/>
                </a:lnTo>
                <a:cubicBezTo>
                  <a:pt x="6794" y="17936"/>
                  <a:pt x="6540" y="18190"/>
                  <a:pt x="6226" y="18190"/>
                </a:cubicBezTo>
                <a:cubicBezTo>
                  <a:pt x="5912" y="18190"/>
                  <a:pt x="5662" y="17936"/>
                  <a:pt x="5662" y="17625"/>
                </a:cubicBezTo>
                <a:lnTo>
                  <a:pt x="5662" y="11867"/>
                </a:lnTo>
                <a:cubicBezTo>
                  <a:pt x="5662" y="11556"/>
                  <a:pt x="5408" y="11302"/>
                  <a:pt x="5094" y="11302"/>
                </a:cubicBezTo>
                <a:cubicBezTo>
                  <a:pt x="4780" y="11302"/>
                  <a:pt x="4529" y="11556"/>
                  <a:pt x="4529" y="11867"/>
                </a:cubicBezTo>
                <a:lnTo>
                  <a:pt x="4529" y="17625"/>
                </a:lnTo>
                <a:cubicBezTo>
                  <a:pt x="4529" y="17936"/>
                  <a:pt x="4276" y="18190"/>
                  <a:pt x="3962" y="18190"/>
                </a:cubicBezTo>
                <a:cubicBezTo>
                  <a:pt x="3648" y="18190"/>
                  <a:pt x="3397" y="17936"/>
                  <a:pt x="3397" y="17625"/>
                </a:cubicBezTo>
                <a:lnTo>
                  <a:pt x="3397" y="7395"/>
                </a:lnTo>
                <a:cubicBezTo>
                  <a:pt x="3397" y="7081"/>
                  <a:pt x="3143" y="6830"/>
                  <a:pt x="2829" y="6830"/>
                </a:cubicBezTo>
                <a:cubicBezTo>
                  <a:pt x="2515" y="6830"/>
                  <a:pt x="2265" y="7081"/>
                  <a:pt x="2265" y="7395"/>
                </a:cubicBezTo>
                <a:lnTo>
                  <a:pt x="2265" y="10433"/>
                </a:lnTo>
                <a:cubicBezTo>
                  <a:pt x="2265" y="10747"/>
                  <a:pt x="2011" y="11000"/>
                  <a:pt x="1697" y="11000"/>
                </a:cubicBezTo>
                <a:cubicBezTo>
                  <a:pt x="1383" y="11000"/>
                  <a:pt x="1133" y="10747"/>
                  <a:pt x="1133" y="10433"/>
                </a:cubicBezTo>
                <a:lnTo>
                  <a:pt x="1133" y="7175"/>
                </a:lnTo>
                <a:cubicBezTo>
                  <a:pt x="1133" y="6214"/>
                  <a:pt x="1824" y="5432"/>
                  <a:pt x="2675" y="5432"/>
                </a:cubicBezTo>
                <a:close/>
                <a:moveTo>
                  <a:pt x="5094" y="0"/>
                </a:moveTo>
                <a:cubicBezTo>
                  <a:pt x="3950" y="0"/>
                  <a:pt x="3002" y="894"/>
                  <a:pt x="2938" y="2038"/>
                </a:cubicBezTo>
                <a:cubicBezTo>
                  <a:pt x="2878" y="3180"/>
                  <a:pt x="3720" y="4173"/>
                  <a:pt x="4859" y="4300"/>
                </a:cubicBezTo>
                <a:lnTo>
                  <a:pt x="2675" y="4300"/>
                </a:lnTo>
                <a:cubicBezTo>
                  <a:pt x="1199" y="4300"/>
                  <a:pt x="0" y="5589"/>
                  <a:pt x="0" y="7175"/>
                </a:cubicBezTo>
                <a:lnTo>
                  <a:pt x="0" y="10433"/>
                </a:lnTo>
                <a:cubicBezTo>
                  <a:pt x="0" y="11403"/>
                  <a:pt x="797" y="12134"/>
                  <a:pt x="1698" y="12134"/>
                </a:cubicBezTo>
                <a:cubicBezTo>
                  <a:pt x="1885" y="12134"/>
                  <a:pt x="2076" y="12103"/>
                  <a:pt x="2265" y="12036"/>
                </a:cubicBezTo>
                <a:lnTo>
                  <a:pt x="2265" y="17625"/>
                </a:lnTo>
                <a:cubicBezTo>
                  <a:pt x="2265" y="18561"/>
                  <a:pt x="3023" y="19322"/>
                  <a:pt x="3962" y="19322"/>
                </a:cubicBezTo>
                <a:cubicBezTo>
                  <a:pt x="4378" y="19322"/>
                  <a:pt x="4783" y="19168"/>
                  <a:pt x="5094" y="18887"/>
                </a:cubicBezTo>
                <a:cubicBezTo>
                  <a:pt x="5412" y="19172"/>
                  <a:pt x="5817" y="19321"/>
                  <a:pt x="6228" y="19321"/>
                </a:cubicBezTo>
                <a:cubicBezTo>
                  <a:pt x="6462" y="19321"/>
                  <a:pt x="6697" y="19272"/>
                  <a:pt x="6918" y="19174"/>
                </a:cubicBezTo>
                <a:cubicBezTo>
                  <a:pt x="7531" y="18899"/>
                  <a:pt x="7923" y="18292"/>
                  <a:pt x="7926" y="17625"/>
                </a:cubicBezTo>
                <a:lnTo>
                  <a:pt x="7926" y="12036"/>
                </a:lnTo>
                <a:cubicBezTo>
                  <a:pt x="8115" y="12103"/>
                  <a:pt x="8305" y="12134"/>
                  <a:pt x="8492" y="12134"/>
                </a:cubicBezTo>
                <a:cubicBezTo>
                  <a:pt x="9392" y="12134"/>
                  <a:pt x="10188" y="11403"/>
                  <a:pt x="10191" y="10433"/>
                </a:cubicBezTo>
                <a:lnTo>
                  <a:pt x="10191" y="7175"/>
                </a:lnTo>
                <a:cubicBezTo>
                  <a:pt x="10191" y="5589"/>
                  <a:pt x="8989" y="4300"/>
                  <a:pt x="7513" y="4300"/>
                </a:cubicBezTo>
                <a:lnTo>
                  <a:pt x="5330" y="4300"/>
                </a:lnTo>
                <a:cubicBezTo>
                  <a:pt x="6468" y="4173"/>
                  <a:pt x="7310" y="3180"/>
                  <a:pt x="7250" y="2038"/>
                </a:cubicBezTo>
                <a:cubicBezTo>
                  <a:pt x="7187" y="894"/>
                  <a:pt x="6238" y="0"/>
                  <a:pt x="5094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5167" name="Google Shape;4304;p48">
            <a:extLst>
              <a:ext uri="{FF2B5EF4-FFF2-40B4-BE49-F238E27FC236}">
                <a16:creationId xmlns:a16="http://schemas.microsoft.com/office/drawing/2014/main" id="{654F9FA4-6C9A-6DEA-4475-DF529D17375D}"/>
              </a:ext>
            </a:extLst>
          </p:cNvPr>
          <p:cNvGrpSpPr/>
          <p:nvPr/>
        </p:nvGrpSpPr>
        <p:grpSpPr>
          <a:xfrm>
            <a:off x="9323585" y="5987689"/>
            <a:ext cx="426146" cy="426124"/>
            <a:chOff x="5053975" y="4399375"/>
            <a:chExt cx="483000" cy="482975"/>
          </a:xfrm>
          <a:solidFill>
            <a:srgbClr val="054B99"/>
          </a:solidFill>
        </p:grpSpPr>
        <p:sp>
          <p:nvSpPr>
            <p:cNvPr id="5168" name="Google Shape;4305;p48">
              <a:extLst>
                <a:ext uri="{FF2B5EF4-FFF2-40B4-BE49-F238E27FC236}">
                  <a16:creationId xmlns:a16="http://schemas.microsoft.com/office/drawing/2014/main" id="{5AE2C668-B1FA-CEF6-1660-490C2A9A35AE}"/>
                </a:ext>
              </a:extLst>
            </p:cNvPr>
            <p:cNvSpPr/>
            <p:nvPr/>
          </p:nvSpPr>
          <p:spPr>
            <a:xfrm>
              <a:off x="5053975" y="4399375"/>
              <a:ext cx="483000" cy="482975"/>
            </a:xfrm>
            <a:custGeom>
              <a:avLst/>
              <a:gdLst/>
              <a:ahLst/>
              <a:cxnLst/>
              <a:rect l="l" t="t" r="r" b="b"/>
              <a:pathLst>
                <a:path w="19320" h="19319" extrusionOk="0">
                  <a:moveTo>
                    <a:pt x="9660" y="1130"/>
                  </a:moveTo>
                  <a:cubicBezTo>
                    <a:pt x="11822" y="1130"/>
                    <a:pt x="13981" y="1972"/>
                    <a:pt x="15666" y="3654"/>
                  </a:cubicBezTo>
                  <a:cubicBezTo>
                    <a:pt x="19033" y="7021"/>
                    <a:pt x="19033" y="12299"/>
                    <a:pt x="15666" y="15665"/>
                  </a:cubicBezTo>
                  <a:cubicBezTo>
                    <a:pt x="13983" y="17349"/>
                    <a:pt x="11821" y="18190"/>
                    <a:pt x="9660" y="18190"/>
                  </a:cubicBezTo>
                  <a:cubicBezTo>
                    <a:pt x="7499" y="18190"/>
                    <a:pt x="5338" y="17349"/>
                    <a:pt x="3655" y="15665"/>
                  </a:cubicBezTo>
                  <a:cubicBezTo>
                    <a:pt x="288" y="12299"/>
                    <a:pt x="288" y="7024"/>
                    <a:pt x="3655" y="3654"/>
                  </a:cubicBezTo>
                  <a:cubicBezTo>
                    <a:pt x="5339" y="1972"/>
                    <a:pt x="7498" y="1130"/>
                    <a:pt x="9660" y="1130"/>
                  </a:cubicBezTo>
                  <a:close/>
                  <a:moveTo>
                    <a:pt x="9660" y="0"/>
                  </a:moveTo>
                  <a:cubicBezTo>
                    <a:pt x="7112" y="0"/>
                    <a:pt x="4693" y="1015"/>
                    <a:pt x="2854" y="2854"/>
                  </a:cubicBezTo>
                  <a:cubicBezTo>
                    <a:pt x="1016" y="4693"/>
                    <a:pt x="1" y="7111"/>
                    <a:pt x="1" y="9660"/>
                  </a:cubicBezTo>
                  <a:cubicBezTo>
                    <a:pt x="1" y="12208"/>
                    <a:pt x="1016" y="14627"/>
                    <a:pt x="2854" y="16465"/>
                  </a:cubicBezTo>
                  <a:cubicBezTo>
                    <a:pt x="4693" y="18304"/>
                    <a:pt x="7112" y="19319"/>
                    <a:pt x="9660" y="19319"/>
                  </a:cubicBezTo>
                  <a:cubicBezTo>
                    <a:pt x="12209" y="19319"/>
                    <a:pt x="14627" y="18304"/>
                    <a:pt x="16466" y="16465"/>
                  </a:cubicBezTo>
                  <a:cubicBezTo>
                    <a:pt x="18305" y="14627"/>
                    <a:pt x="19319" y="12208"/>
                    <a:pt x="19319" y="9660"/>
                  </a:cubicBezTo>
                  <a:cubicBezTo>
                    <a:pt x="19319" y="7111"/>
                    <a:pt x="18305" y="4693"/>
                    <a:pt x="16466" y="2854"/>
                  </a:cubicBezTo>
                  <a:cubicBezTo>
                    <a:pt x="14627" y="1015"/>
                    <a:pt x="12209" y="0"/>
                    <a:pt x="96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69" name="Google Shape;4306;p48">
              <a:extLst>
                <a:ext uri="{FF2B5EF4-FFF2-40B4-BE49-F238E27FC236}">
                  <a16:creationId xmlns:a16="http://schemas.microsoft.com/office/drawing/2014/main" id="{21E8E7DD-FD5D-24C4-7396-8EDE6E00E1EA}"/>
                </a:ext>
              </a:extLst>
            </p:cNvPr>
            <p:cNvSpPr/>
            <p:nvPr/>
          </p:nvSpPr>
          <p:spPr>
            <a:xfrm>
              <a:off x="5100725" y="4528375"/>
              <a:ext cx="309350" cy="296450"/>
            </a:xfrm>
            <a:custGeom>
              <a:avLst/>
              <a:gdLst/>
              <a:ahLst/>
              <a:cxnLst/>
              <a:rect l="l" t="t" r="r" b="b"/>
              <a:pathLst>
                <a:path w="12374" h="11858" extrusionOk="0">
                  <a:moveTo>
                    <a:pt x="2352" y="1462"/>
                  </a:moveTo>
                  <a:lnTo>
                    <a:pt x="10828" y="9938"/>
                  </a:lnTo>
                  <a:cubicBezTo>
                    <a:pt x="9875" y="10469"/>
                    <a:pt x="8830" y="10728"/>
                    <a:pt x="7793" y="10728"/>
                  </a:cubicBezTo>
                  <a:cubicBezTo>
                    <a:pt x="6180" y="10728"/>
                    <a:pt x="4586" y="10102"/>
                    <a:pt x="3388" y="8902"/>
                  </a:cubicBezTo>
                  <a:cubicBezTo>
                    <a:pt x="1416" y="6933"/>
                    <a:pt x="993" y="3896"/>
                    <a:pt x="2352" y="1462"/>
                  </a:cubicBezTo>
                  <a:close/>
                  <a:moveTo>
                    <a:pt x="2253" y="0"/>
                  </a:moveTo>
                  <a:cubicBezTo>
                    <a:pt x="2078" y="0"/>
                    <a:pt x="1904" y="81"/>
                    <a:pt x="1794" y="236"/>
                  </a:cubicBezTo>
                  <a:cubicBezTo>
                    <a:pt x="257" y="2395"/>
                    <a:pt x="0" y="5215"/>
                    <a:pt x="1120" y="7616"/>
                  </a:cubicBezTo>
                  <a:cubicBezTo>
                    <a:pt x="2243" y="10016"/>
                    <a:pt x="4568" y="11628"/>
                    <a:pt x="7210" y="11837"/>
                  </a:cubicBezTo>
                  <a:lnTo>
                    <a:pt x="7210" y="11834"/>
                  </a:lnTo>
                  <a:cubicBezTo>
                    <a:pt x="7404" y="11849"/>
                    <a:pt x="7597" y="11858"/>
                    <a:pt x="7787" y="11858"/>
                  </a:cubicBezTo>
                  <a:cubicBezTo>
                    <a:pt x="9318" y="11858"/>
                    <a:pt x="10807" y="11384"/>
                    <a:pt x="12057" y="10502"/>
                  </a:cubicBezTo>
                  <a:cubicBezTo>
                    <a:pt x="12340" y="10297"/>
                    <a:pt x="12374" y="9886"/>
                    <a:pt x="12126" y="9639"/>
                  </a:cubicBezTo>
                  <a:lnTo>
                    <a:pt x="2654" y="167"/>
                  </a:lnTo>
                  <a:cubicBezTo>
                    <a:pt x="2542" y="55"/>
                    <a:pt x="2397" y="0"/>
                    <a:pt x="22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70" name="Google Shape;4307;p48">
              <a:extLst>
                <a:ext uri="{FF2B5EF4-FFF2-40B4-BE49-F238E27FC236}">
                  <a16:creationId xmlns:a16="http://schemas.microsoft.com/office/drawing/2014/main" id="{A6AB6D3F-426C-1D8E-AF2F-3D98D6B19775}"/>
                </a:ext>
              </a:extLst>
            </p:cNvPr>
            <p:cNvSpPr/>
            <p:nvPr/>
          </p:nvSpPr>
          <p:spPr>
            <a:xfrm>
              <a:off x="5180875" y="4456850"/>
              <a:ext cx="316625" cy="296575"/>
            </a:xfrm>
            <a:custGeom>
              <a:avLst/>
              <a:gdLst/>
              <a:ahLst/>
              <a:cxnLst/>
              <a:rect l="l" t="t" r="r" b="b"/>
              <a:pathLst>
                <a:path w="12665" h="11863" extrusionOk="0">
                  <a:moveTo>
                    <a:pt x="4584" y="1128"/>
                  </a:moveTo>
                  <a:cubicBezTo>
                    <a:pt x="6196" y="1128"/>
                    <a:pt x="7791" y="1755"/>
                    <a:pt x="8987" y="2958"/>
                  </a:cubicBezTo>
                  <a:cubicBezTo>
                    <a:pt x="10964" y="4924"/>
                    <a:pt x="11387" y="7967"/>
                    <a:pt x="10022" y="10398"/>
                  </a:cubicBezTo>
                  <a:lnTo>
                    <a:pt x="1547" y="1923"/>
                  </a:lnTo>
                  <a:cubicBezTo>
                    <a:pt x="2499" y="1388"/>
                    <a:pt x="3545" y="1128"/>
                    <a:pt x="4584" y="1128"/>
                  </a:cubicBezTo>
                  <a:close/>
                  <a:moveTo>
                    <a:pt x="4578" y="1"/>
                  </a:moveTo>
                  <a:cubicBezTo>
                    <a:pt x="3095" y="1"/>
                    <a:pt x="1604" y="448"/>
                    <a:pt x="321" y="1361"/>
                  </a:cubicBezTo>
                  <a:cubicBezTo>
                    <a:pt x="34" y="1563"/>
                    <a:pt x="1" y="1977"/>
                    <a:pt x="248" y="2224"/>
                  </a:cubicBezTo>
                  <a:lnTo>
                    <a:pt x="9723" y="11697"/>
                  </a:lnTo>
                  <a:cubicBezTo>
                    <a:pt x="9829" y="11802"/>
                    <a:pt x="9971" y="11863"/>
                    <a:pt x="10122" y="11863"/>
                  </a:cubicBezTo>
                  <a:lnTo>
                    <a:pt x="10170" y="11863"/>
                  </a:lnTo>
                  <a:cubicBezTo>
                    <a:pt x="10336" y="11847"/>
                    <a:pt x="10487" y="11763"/>
                    <a:pt x="10584" y="11624"/>
                  </a:cubicBezTo>
                  <a:cubicBezTo>
                    <a:pt x="12664" y="8698"/>
                    <a:pt x="12326" y="4697"/>
                    <a:pt x="9787" y="2158"/>
                  </a:cubicBezTo>
                  <a:cubicBezTo>
                    <a:pt x="8361" y="733"/>
                    <a:pt x="6476" y="1"/>
                    <a:pt x="45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171" name="Google Shape;4308;p48">
            <a:extLst>
              <a:ext uri="{FF2B5EF4-FFF2-40B4-BE49-F238E27FC236}">
                <a16:creationId xmlns:a16="http://schemas.microsoft.com/office/drawing/2014/main" id="{A3F1D094-565A-CF2C-8004-BCD33189B937}"/>
              </a:ext>
            </a:extLst>
          </p:cNvPr>
          <p:cNvGrpSpPr/>
          <p:nvPr/>
        </p:nvGrpSpPr>
        <p:grpSpPr>
          <a:xfrm>
            <a:off x="9840827" y="5987622"/>
            <a:ext cx="426257" cy="426257"/>
            <a:chOff x="5648375" y="4399300"/>
            <a:chExt cx="483125" cy="483125"/>
          </a:xfrm>
          <a:solidFill>
            <a:srgbClr val="054B99"/>
          </a:solidFill>
        </p:grpSpPr>
        <p:sp>
          <p:nvSpPr>
            <p:cNvPr id="5172" name="Google Shape;4309;p48">
              <a:extLst>
                <a:ext uri="{FF2B5EF4-FFF2-40B4-BE49-F238E27FC236}">
                  <a16:creationId xmlns:a16="http://schemas.microsoft.com/office/drawing/2014/main" id="{FC046368-6195-D2B3-E925-9AA7A01B4D9B}"/>
                </a:ext>
              </a:extLst>
            </p:cNvPr>
            <p:cNvSpPr/>
            <p:nvPr/>
          </p:nvSpPr>
          <p:spPr>
            <a:xfrm>
              <a:off x="5648375" y="439930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3"/>
                  </a:moveTo>
                  <a:cubicBezTo>
                    <a:pt x="11906" y="1133"/>
                    <a:pt x="14041" y="2029"/>
                    <a:pt x="15668" y="3657"/>
                  </a:cubicBezTo>
                  <a:cubicBezTo>
                    <a:pt x="17295" y="5287"/>
                    <a:pt x="18192" y="7419"/>
                    <a:pt x="18192" y="9663"/>
                  </a:cubicBezTo>
                  <a:cubicBezTo>
                    <a:pt x="18192" y="11906"/>
                    <a:pt x="17295" y="14041"/>
                    <a:pt x="15668" y="15668"/>
                  </a:cubicBezTo>
                  <a:cubicBezTo>
                    <a:pt x="14041" y="17296"/>
                    <a:pt x="11906" y="18193"/>
                    <a:pt x="9662" y="18193"/>
                  </a:cubicBezTo>
                  <a:cubicBezTo>
                    <a:pt x="7419" y="18193"/>
                    <a:pt x="5284" y="17296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287" y="2029"/>
                    <a:pt x="7419" y="1133"/>
                    <a:pt x="9662" y="1133"/>
                  </a:cubicBezTo>
                  <a:close/>
                  <a:moveTo>
                    <a:pt x="9662" y="0"/>
                  </a:moveTo>
                  <a:cubicBezTo>
                    <a:pt x="7117" y="0"/>
                    <a:pt x="4698" y="1015"/>
                    <a:pt x="2856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6" y="16468"/>
                  </a:cubicBezTo>
                  <a:cubicBezTo>
                    <a:pt x="4698" y="18310"/>
                    <a:pt x="7117" y="19325"/>
                    <a:pt x="9662" y="19325"/>
                  </a:cubicBezTo>
                  <a:cubicBezTo>
                    <a:pt x="12208" y="19325"/>
                    <a:pt x="14626" y="18310"/>
                    <a:pt x="16468" y="16468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11" y="0"/>
                    <a:pt x="9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73" name="Google Shape;4310;p48">
              <a:extLst>
                <a:ext uri="{FF2B5EF4-FFF2-40B4-BE49-F238E27FC236}">
                  <a16:creationId xmlns:a16="http://schemas.microsoft.com/office/drawing/2014/main" id="{6DC0C0BF-F1F1-F45C-E6CB-15C033879E7C}"/>
                </a:ext>
              </a:extLst>
            </p:cNvPr>
            <p:cNvSpPr/>
            <p:nvPr/>
          </p:nvSpPr>
          <p:spPr>
            <a:xfrm>
              <a:off x="5734275" y="4598425"/>
              <a:ext cx="311400" cy="84950"/>
            </a:xfrm>
            <a:custGeom>
              <a:avLst/>
              <a:gdLst/>
              <a:ahLst/>
              <a:cxnLst/>
              <a:rect l="l" t="t" r="r" b="b"/>
              <a:pathLst>
                <a:path w="12456" h="3398" extrusionOk="0">
                  <a:moveTo>
                    <a:pt x="11323" y="1133"/>
                  </a:moveTo>
                  <a:lnTo>
                    <a:pt x="11323" y="2265"/>
                  </a:lnTo>
                  <a:lnTo>
                    <a:pt x="1133" y="2265"/>
                  </a:lnTo>
                  <a:lnTo>
                    <a:pt x="1133" y="1133"/>
                  </a:lnTo>
                  <a:close/>
                  <a:moveTo>
                    <a:pt x="565" y="1"/>
                  </a:moveTo>
                  <a:cubicBezTo>
                    <a:pt x="251" y="1"/>
                    <a:pt x="0" y="251"/>
                    <a:pt x="0" y="565"/>
                  </a:cubicBezTo>
                  <a:lnTo>
                    <a:pt x="0" y="2830"/>
                  </a:lnTo>
                  <a:cubicBezTo>
                    <a:pt x="0" y="3144"/>
                    <a:pt x="251" y="3398"/>
                    <a:pt x="565" y="3398"/>
                  </a:cubicBezTo>
                  <a:lnTo>
                    <a:pt x="11888" y="3398"/>
                  </a:lnTo>
                  <a:cubicBezTo>
                    <a:pt x="12202" y="3398"/>
                    <a:pt x="12455" y="3144"/>
                    <a:pt x="12455" y="2830"/>
                  </a:cubicBezTo>
                  <a:lnTo>
                    <a:pt x="12455" y="565"/>
                  </a:lnTo>
                  <a:cubicBezTo>
                    <a:pt x="12455" y="251"/>
                    <a:pt x="12202" y="1"/>
                    <a:pt x="118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174" name="Google Shape;4311;p48">
            <a:extLst>
              <a:ext uri="{FF2B5EF4-FFF2-40B4-BE49-F238E27FC236}">
                <a16:creationId xmlns:a16="http://schemas.microsoft.com/office/drawing/2014/main" id="{F43F8716-E4E7-4774-31FE-30A0063A7556}"/>
              </a:ext>
            </a:extLst>
          </p:cNvPr>
          <p:cNvGrpSpPr/>
          <p:nvPr/>
        </p:nvGrpSpPr>
        <p:grpSpPr>
          <a:xfrm>
            <a:off x="10363983" y="6002600"/>
            <a:ext cx="431991" cy="396303"/>
            <a:chOff x="6239575" y="4416275"/>
            <a:chExt cx="489625" cy="449175"/>
          </a:xfrm>
          <a:solidFill>
            <a:srgbClr val="054B99"/>
          </a:solidFill>
        </p:grpSpPr>
        <p:sp>
          <p:nvSpPr>
            <p:cNvPr id="5175" name="Google Shape;4312;p48">
              <a:extLst>
                <a:ext uri="{FF2B5EF4-FFF2-40B4-BE49-F238E27FC236}">
                  <a16:creationId xmlns:a16="http://schemas.microsoft.com/office/drawing/2014/main" id="{7F80624A-2CC1-7113-3B33-F8683BF02374}"/>
                </a:ext>
              </a:extLst>
            </p:cNvPr>
            <p:cNvSpPr/>
            <p:nvPr/>
          </p:nvSpPr>
          <p:spPr>
            <a:xfrm>
              <a:off x="6239575" y="4416275"/>
              <a:ext cx="489625" cy="449175"/>
            </a:xfrm>
            <a:custGeom>
              <a:avLst/>
              <a:gdLst/>
              <a:ahLst/>
              <a:cxnLst/>
              <a:rect l="l" t="t" r="r" b="b"/>
              <a:pathLst>
                <a:path w="19585" h="17967" extrusionOk="0">
                  <a:moveTo>
                    <a:pt x="9792" y="1132"/>
                  </a:moveTo>
                  <a:cubicBezTo>
                    <a:pt x="10374" y="1132"/>
                    <a:pt x="10955" y="1424"/>
                    <a:pt x="11278" y="2009"/>
                  </a:cubicBezTo>
                  <a:lnTo>
                    <a:pt x="18111" y="14313"/>
                  </a:lnTo>
                  <a:cubicBezTo>
                    <a:pt x="18404" y="14838"/>
                    <a:pt x="18395" y="15481"/>
                    <a:pt x="18087" y="15998"/>
                  </a:cubicBezTo>
                  <a:cubicBezTo>
                    <a:pt x="17786" y="16518"/>
                    <a:pt x="17232" y="16834"/>
                    <a:pt x="16634" y="16834"/>
                  </a:cubicBezTo>
                  <a:cubicBezTo>
                    <a:pt x="16631" y="16834"/>
                    <a:pt x="16628" y="16834"/>
                    <a:pt x="16625" y="16834"/>
                  </a:cubicBezTo>
                  <a:lnTo>
                    <a:pt x="2962" y="16834"/>
                  </a:lnTo>
                  <a:cubicBezTo>
                    <a:pt x="1667" y="16834"/>
                    <a:pt x="849" y="15445"/>
                    <a:pt x="1474" y="14313"/>
                  </a:cubicBezTo>
                  <a:lnTo>
                    <a:pt x="8307" y="2009"/>
                  </a:lnTo>
                  <a:cubicBezTo>
                    <a:pt x="8630" y="1424"/>
                    <a:pt x="9211" y="1132"/>
                    <a:pt x="9792" y="1132"/>
                  </a:cubicBezTo>
                  <a:close/>
                  <a:moveTo>
                    <a:pt x="9792" y="1"/>
                  </a:moveTo>
                  <a:cubicBezTo>
                    <a:pt x="8763" y="1"/>
                    <a:pt x="7815" y="559"/>
                    <a:pt x="7317" y="1462"/>
                  </a:cubicBezTo>
                  <a:lnTo>
                    <a:pt x="483" y="13766"/>
                  </a:lnTo>
                  <a:cubicBezTo>
                    <a:pt x="0" y="14642"/>
                    <a:pt x="15" y="15711"/>
                    <a:pt x="523" y="16574"/>
                  </a:cubicBezTo>
                  <a:cubicBezTo>
                    <a:pt x="1033" y="17435"/>
                    <a:pt x="1960" y="17966"/>
                    <a:pt x="2962" y="17966"/>
                  </a:cubicBezTo>
                  <a:lnTo>
                    <a:pt x="16625" y="17966"/>
                  </a:lnTo>
                  <a:cubicBezTo>
                    <a:pt x="17625" y="17966"/>
                    <a:pt x="18555" y="17435"/>
                    <a:pt x="19062" y="16574"/>
                  </a:cubicBezTo>
                  <a:cubicBezTo>
                    <a:pt x="19572" y="15711"/>
                    <a:pt x="19585" y="14642"/>
                    <a:pt x="19101" y="13766"/>
                  </a:cubicBezTo>
                  <a:lnTo>
                    <a:pt x="12271" y="1462"/>
                  </a:lnTo>
                  <a:cubicBezTo>
                    <a:pt x="11770" y="559"/>
                    <a:pt x="10822" y="1"/>
                    <a:pt x="97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76" name="Google Shape;4313;p48">
              <a:extLst>
                <a:ext uri="{FF2B5EF4-FFF2-40B4-BE49-F238E27FC236}">
                  <a16:creationId xmlns:a16="http://schemas.microsoft.com/office/drawing/2014/main" id="{C138730B-714C-C2AA-5E13-D87F5F3802B0}"/>
                </a:ext>
              </a:extLst>
            </p:cNvPr>
            <p:cNvSpPr/>
            <p:nvPr/>
          </p:nvSpPr>
          <p:spPr>
            <a:xfrm>
              <a:off x="6438550" y="4723875"/>
              <a:ext cx="88350" cy="84950"/>
            </a:xfrm>
            <a:custGeom>
              <a:avLst/>
              <a:gdLst/>
              <a:ahLst/>
              <a:cxnLst/>
              <a:rect l="l" t="t" r="r" b="b"/>
              <a:pathLst>
                <a:path w="3534" h="3398" extrusionOk="0">
                  <a:moveTo>
                    <a:pt x="1830" y="1132"/>
                  </a:moveTo>
                  <a:cubicBezTo>
                    <a:pt x="2122" y="1132"/>
                    <a:pt x="2401" y="1358"/>
                    <a:pt x="2401" y="1701"/>
                  </a:cubicBezTo>
                  <a:cubicBezTo>
                    <a:pt x="2401" y="2012"/>
                    <a:pt x="2147" y="2266"/>
                    <a:pt x="1833" y="2266"/>
                  </a:cubicBezTo>
                  <a:cubicBezTo>
                    <a:pt x="1329" y="2266"/>
                    <a:pt x="1076" y="1656"/>
                    <a:pt x="1432" y="1299"/>
                  </a:cubicBezTo>
                  <a:cubicBezTo>
                    <a:pt x="1548" y="1184"/>
                    <a:pt x="1691" y="1132"/>
                    <a:pt x="1830" y="1132"/>
                  </a:cubicBezTo>
                  <a:close/>
                  <a:moveTo>
                    <a:pt x="1833" y="1"/>
                  </a:moveTo>
                  <a:cubicBezTo>
                    <a:pt x="1145" y="1"/>
                    <a:pt x="526" y="415"/>
                    <a:pt x="263" y="1049"/>
                  </a:cubicBezTo>
                  <a:cubicBezTo>
                    <a:pt x="1" y="1683"/>
                    <a:pt x="146" y="2414"/>
                    <a:pt x="632" y="2900"/>
                  </a:cubicBezTo>
                  <a:cubicBezTo>
                    <a:pt x="957" y="3225"/>
                    <a:pt x="1391" y="3397"/>
                    <a:pt x="1833" y="3397"/>
                  </a:cubicBezTo>
                  <a:cubicBezTo>
                    <a:pt x="2052" y="3397"/>
                    <a:pt x="2273" y="3355"/>
                    <a:pt x="2483" y="3268"/>
                  </a:cubicBezTo>
                  <a:cubicBezTo>
                    <a:pt x="3117" y="3005"/>
                    <a:pt x="3533" y="2386"/>
                    <a:pt x="3533" y="1701"/>
                  </a:cubicBezTo>
                  <a:cubicBezTo>
                    <a:pt x="3530" y="762"/>
                    <a:pt x="2772" y="1"/>
                    <a:pt x="18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77" name="Google Shape;4314;p48">
              <a:extLst>
                <a:ext uri="{FF2B5EF4-FFF2-40B4-BE49-F238E27FC236}">
                  <a16:creationId xmlns:a16="http://schemas.microsoft.com/office/drawing/2014/main" id="{A0E1EF3B-229E-4FC8-11E4-9EA9D8C5F9EE}"/>
                </a:ext>
              </a:extLst>
            </p:cNvPr>
            <p:cNvSpPr/>
            <p:nvPr/>
          </p:nvSpPr>
          <p:spPr>
            <a:xfrm>
              <a:off x="6441950" y="4497425"/>
              <a:ext cx="84950" cy="198250"/>
            </a:xfrm>
            <a:custGeom>
              <a:avLst/>
              <a:gdLst/>
              <a:ahLst/>
              <a:cxnLst/>
              <a:rect l="l" t="t" r="r" b="b"/>
              <a:pathLst>
                <a:path w="3398" h="7930" extrusionOk="0">
                  <a:moveTo>
                    <a:pt x="1697" y="1133"/>
                  </a:moveTo>
                  <a:cubicBezTo>
                    <a:pt x="2011" y="1133"/>
                    <a:pt x="2265" y="1387"/>
                    <a:pt x="2265" y="1701"/>
                  </a:cubicBezTo>
                  <a:lnTo>
                    <a:pt x="2265" y="6230"/>
                  </a:lnTo>
                  <a:cubicBezTo>
                    <a:pt x="2265" y="6544"/>
                    <a:pt x="2011" y="6797"/>
                    <a:pt x="1697" y="6797"/>
                  </a:cubicBezTo>
                  <a:cubicBezTo>
                    <a:pt x="1383" y="6797"/>
                    <a:pt x="1133" y="6544"/>
                    <a:pt x="1133" y="6230"/>
                  </a:cubicBezTo>
                  <a:lnTo>
                    <a:pt x="1133" y="1701"/>
                  </a:lnTo>
                  <a:cubicBezTo>
                    <a:pt x="1133" y="1387"/>
                    <a:pt x="1383" y="1133"/>
                    <a:pt x="1697" y="1133"/>
                  </a:cubicBezTo>
                  <a:close/>
                  <a:moveTo>
                    <a:pt x="1697" y="1"/>
                  </a:moveTo>
                  <a:cubicBezTo>
                    <a:pt x="758" y="1"/>
                    <a:pt x="1" y="762"/>
                    <a:pt x="1" y="1701"/>
                  </a:cubicBezTo>
                  <a:lnTo>
                    <a:pt x="1" y="6233"/>
                  </a:lnTo>
                  <a:cubicBezTo>
                    <a:pt x="1" y="7169"/>
                    <a:pt x="758" y="7930"/>
                    <a:pt x="1697" y="7930"/>
                  </a:cubicBezTo>
                  <a:cubicBezTo>
                    <a:pt x="2636" y="7930"/>
                    <a:pt x="3397" y="7169"/>
                    <a:pt x="3397" y="6233"/>
                  </a:cubicBezTo>
                  <a:lnTo>
                    <a:pt x="3397" y="1701"/>
                  </a:lnTo>
                  <a:cubicBezTo>
                    <a:pt x="3397" y="762"/>
                    <a:pt x="2636" y="1"/>
                    <a:pt x="16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178" name="Google Shape;4315;p48">
            <a:extLst>
              <a:ext uri="{FF2B5EF4-FFF2-40B4-BE49-F238E27FC236}">
                <a16:creationId xmlns:a16="http://schemas.microsoft.com/office/drawing/2014/main" id="{5DF58700-695C-BC75-129E-270F96779DAB}"/>
              </a:ext>
            </a:extLst>
          </p:cNvPr>
          <p:cNvGrpSpPr/>
          <p:nvPr/>
        </p:nvGrpSpPr>
        <p:grpSpPr>
          <a:xfrm>
            <a:off x="10866248" y="4411781"/>
            <a:ext cx="426257" cy="426257"/>
            <a:chOff x="892750" y="4993750"/>
            <a:chExt cx="483125" cy="483125"/>
          </a:xfrm>
          <a:solidFill>
            <a:srgbClr val="054B99"/>
          </a:solidFill>
        </p:grpSpPr>
        <p:sp>
          <p:nvSpPr>
            <p:cNvPr id="5179" name="Google Shape;4316;p48">
              <a:extLst>
                <a:ext uri="{FF2B5EF4-FFF2-40B4-BE49-F238E27FC236}">
                  <a16:creationId xmlns:a16="http://schemas.microsoft.com/office/drawing/2014/main" id="{F9F5D2F4-97B4-B163-0C96-7EF19C5E5278}"/>
                </a:ext>
              </a:extLst>
            </p:cNvPr>
            <p:cNvSpPr/>
            <p:nvPr/>
          </p:nvSpPr>
          <p:spPr>
            <a:xfrm>
              <a:off x="89275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5" y="17352"/>
                    <a:pt x="11823" y="18193"/>
                    <a:pt x="9662" y="18193"/>
                  </a:cubicBezTo>
                  <a:cubicBezTo>
                    <a:pt x="7501" y="18193"/>
                    <a:pt x="5340" y="17352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1" y="1975"/>
                    <a:pt x="7500" y="1133"/>
                    <a:pt x="9662" y="1133"/>
                  </a:cubicBezTo>
                  <a:close/>
                  <a:moveTo>
                    <a:pt x="9662" y="1"/>
                  </a:moveTo>
                  <a:cubicBezTo>
                    <a:pt x="7117" y="1"/>
                    <a:pt x="4698" y="1015"/>
                    <a:pt x="2856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6" y="16469"/>
                  </a:cubicBezTo>
                  <a:cubicBezTo>
                    <a:pt x="4698" y="18310"/>
                    <a:pt x="7117" y="19325"/>
                    <a:pt x="9662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4" y="12208"/>
                    <a:pt x="19324" y="9663"/>
                  </a:cubicBezTo>
                  <a:cubicBezTo>
                    <a:pt x="19324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80" name="Google Shape;4317;p48">
              <a:extLst>
                <a:ext uri="{FF2B5EF4-FFF2-40B4-BE49-F238E27FC236}">
                  <a16:creationId xmlns:a16="http://schemas.microsoft.com/office/drawing/2014/main" id="{C510C94A-5E5A-673F-4702-930FCE0BE8DC}"/>
                </a:ext>
              </a:extLst>
            </p:cNvPr>
            <p:cNvSpPr/>
            <p:nvPr/>
          </p:nvSpPr>
          <p:spPr>
            <a:xfrm>
              <a:off x="1021000" y="5052250"/>
              <a:ext cx="230775" cy="253450"/>
            </a:xfrm>
            <a:custGeom>
              <a:avLst/>
              <a:gdLst/>
              <a:ahLst/>
              <a:cxnLst/>
              <a:rect l="l" t="t" r="r" b="b"/>
              <a:pathLst>
                <a:path w="9231" h="10138" extrusionOk="0">
                  <a:moveTo>
                    <a:pt x="4532" y="1133"/>
                  </a:moveTo>
                  <a:cubicBezTo>
                    <a:pt x="5450" y="1133"/>
                    <a:pt x="6326" y="1483"/>
                    <a:pt x="6936" y="2090"/>
                  </a:cubicBezTo>
                  <a:cubicBezTo>
                    <a:pt x="8261" y="3419"/>
                    <a:pt x="8261" y="5568"/>
                    <a:pt x="6936" y="6894"/>
                  </a:cubicBezTo>
                  <a:lnTo>
                    <a:pt x="6933" y="6894"/>
                  </a:lnTo>
                  <a:cubicBezTo>
                    <a:pt x="6688" y="7142"/>
                    <a:pt x="6404" y="7347"/>
                    <a:pt x="6096" y="7510"/>
                  </a:cubicBezTo>
                  <a:cubicBezTo>
                    <a:pt x="5595" y="7767"/>
                    <a:pt x="5275" y="8135"/>
                    <a:pt x="5154" y="8600"/>
                  </a:cubicBezTo>
                  <a:cubicBezTo>
                    <a:pt x="5079" y="8842"/>
                    <a:pt x="4856" y="9000"/>
                    <a:pt x="4614" y="9000"/>
                  </a:cubicBezTo>
                  <a:cubicBezTo>
                    <a:pt x="4566" y="9000"/>
                    <a:pt x="4517" y="8993"/>
                    <a:pt x="4469" y="8980"/>
                  </a:cubicBezTo>
                  <a:cubicBezTo>
                    <a:pt x="4176" y="8905"/>
                    <a:pt x="3995" y="8612"/>
                    <a:pt x="4058" y="8316"/>
                  </a:cubicBezTo>
                  <a:cubicBezTo>
                    <a:pt x="4254" y="7534"/>
                    <a:pt x="4765" y="6924"/>
                    <a:pt x="5574" y="6504"/>
                  </a:cubicBezTo>
                  <a:cubicBezTo>
                    <a:pt x="6936" y="5801"/>
                    <a:pt x="7220" y="3974"/>
                    <a:pt x="6136" y="2890"/>
                  </a:cubicBezTo>
                  <a:cubicBezTo>
                    <a:pt x="5690" y="2458"/>
                    <a:pt x="5113" y="2243"/>
                    <a:pt x="4535" y="2243"/>
                  </a:cubicBezTo>
                  <a:cubicBezTo>
                    <a:pt x="3958" y="2243"/>
                    <a:pt x="3380" y="2458"/>
                    <a:pt x="2935" y="2890"/>
                  </a:cubicBezTo>
                  <a:cubicBezTo>
                    <a:pt x="2506" y="3313"/>
                    <a:pt x="2268" y="3890"/>
                    <a:pt x="2268" y="4494"/>
                  </a:cubicBezTo>
                  <a:cubicBezTo>
                    <a:pt x="2268" y="4805"/>
                    <a:pt x="2014" y="5058"/>
                    <a:pt x="1703" y="5058"/>
                  </a:cubicBezTo>
                  <a:cubicBezTo>
                    <a:pt x="1389" y="5058"/>
                    <a:pt x="1135" y="4805"/>
                    <a:pt x="1135" y="4494"/>
                  </a:cubicBezTo>
                  <a:cubicBezTo>
                    <a:pt x="1132" y="3591"/>
                    <a:pt x="1492" y="2724"/>
                    <a:pt x="2132" y="2090"/>
                  </a:cubicBezTo>
                  <a:cubicBezTo>
                    <a:pt x="2739" y="1483"/>
                    <a:pt x="3614" y="1133"/>
                    <a:pt x="4532" y="1133"/>
                  </a:cubicBezTo>
                  <a:close/>
                  <a:moveTo>
                    <a:pt x="4532" y="1"/>
                  </a:moveTo>
                  <a:cubicBezTo>
                    <a:pt x="3315" y="1"/>
                    <a:pt x="2150" y="469"/>
                    <a:pt x="1332" y="1290"/>
                  </a:cubicBezTo>
                  <a:cubicBezTo>
                    <a:pt x="477" y="2135"/>
                    <a:pt x="0" y="3289"/>
                    <a:pt x="3" y="4494"/>
                  </a:cubicBezTo>
                  <a:cubicBezTo>
                    <a:pt x="3" y="5430"/>
                    <a:pt x="764" y="6190"/>
                    <a:pt x="1703" y="6190"/>
                  </a:cubicBezTo>
                  <a:cubicBezTo>
                    <a:pt x="2639" y="6190"/>
                    <a:pt x="3400" y="5430"/>
                    <a:pt x="3400" y="4494"/>
                  </a:cubicBezTo>
                  <a:cubicBezTo>
                    <a:pt x="3400" y="3830"/>
                    <a:pt x="3944" y="3358"/>
                    <a:pt x="4535" y="3358"/>
                  </a:cubicBezTo>
                  <a:cubicBezTo>
                    <a:pt x="4731" y="3358"/>
                    <a:pt x="4933" y="3410"/>
                    <a:pt x="5121" y="3524"/>
                  </a:cubicBezTo>
                  <a:cubicBezTo>
                    <a:pt x="5876" y="3986"/>
                    <a:pt x="5837" y="5094"/>
                    <a:pt x="5052" y="5499"/>
                  </a:cubicBezTo>
                  <a:cubicBezTo>
                    <a:pt x="3959" y="6064"/>
                    <a:pt x="3234" y="6945"/>
                    <a:pt x="2959" y="8041"/>
                  </a:cubicBezTo>
                  <a:cubicBezTo>
                    <a:pt x="2742" y="8941"/>
                    <a:pt x="3288" y="9850"/>
                    <a:pt x="4185" y="10083"/>
                  </a:cubicBezTo>
                  <a:cubicBezTo>
                    <a:pt x="4327" y="10119"/>
                    <a:pt x="4470" y="10137"/>
                    <a:pt x="4611" y="10137"/>
                  </a:cubicBezTo>
                  <a:cubicBezTo>
                    <a:pt x="5356" y="10137"/>
                    <a:pt x="6039" y="9642"/>
                    <a:pt x="6247" y="8893"/>
                  </a:cubicBezTo>
                  <a:cubicBezTo>
                    <a:pt x="6262" y="8832"/>
                    <a:pt x="6305" y="8675"/>
                    <a:pt x="6616" y="8515"/>
                  </a:cubicBezTo>
                  <a:cubicBezTo>
                    <a:pt x="7899" y="7851"/>
                    <a:pt x="8787" y="6613"/>
                    <a:pt x="9007" y="5188"/>
                  </a:cubicBezTo>
                  <a:cubicBezTo>
                    <a:pt x="9230" y="3760"/>
                    <a:pt x="8756" y="2313"/>
                    <a:pt x="7736" y="1290"/>
                  </a:cubicBezTo>
                  <a:cubicBezTo>
                    <a:pt x="6918" y="472"/>
                    <a:pt x="5749" y="1"/>
                    <a:pt x="45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81" name="Google Shape;4318;p48">
              <a:extLst>
                <a:ext uri="{FF2B5EF4-FFF2-40B4-BE49-F238E27FC236}">
                  <a16:creationId xmlns:a16="http://schemas.microsoft.com/office/drawing/2014/main" id="{48477E90-5449-82B2-C6C9-807BBB910209}"/>
                </a:ext>
              </a:extLst>
            </p:cNvPr>
            <p:cNvSpPr/>
            <p:nvPr/>
          </p:nvSpPr>
          <p:spPr>
            <a:xfrm>
              <a:off x="1088475" y="5334425"/>
              <a:ext cx="88350" cy="84925"/>
            </a:xfrm>
            <a:custGeom>
              <a:avLst/>
              <a:gdLst/>
              <a:ahLst/>
              <a:cxnLst/>
              <a:rect l="l" t="t" r="r" b="b"/>
              <a:pathLst>
                <a:path w="3534" h="3397" extrusionOk="0">
                  <a:moveTo>
                    <a:pt x="1829" y="1129"/>
                  </a:moveTo>
                  <a:cubicBezTo>
                    <a:pt x="2121" y="1129"/>
                    <a:pt x="2401" y="1356"/>
                    <a:pt x="2401" y="1697"/>
                  </a:cubicBezTo>
                  <a:cubicBezTo>
                    <a:pt x="2401" y="2011"/>
                    <a:pt x="2147" y="2265"/>
                    <a:pt x="1833" y="2265"/>
                  </a:cubicBezTo>
                  <a:cubicBezTo>
                    <a:pt x="1329" y="2265"/>
                    <a:pt x="1075" y="1655"/>
                    <a:pt x="1432" y="1296"/>
                  </a:cubicBezTo>
                  <a:cubicBezTo>
                    <a:pt x="1548" y="1181"/>
                    <a:pt x="1690" y="1129"/>
                    <a:pt x="1829" y="1129"/>
                  </a:cubicBezTo>
                  <a:close/>
                  <a:moveTo>
                    <a:pt x="1833" y="0"/>
                  </a:moveTo>
                  <a:cubicBezTo>
                    <a:pt x="1145" y="0"/>
                    <a:pt x="526" y="414"/>
                    <a:pt x="263" y="1048"/>
                  </a:cubicBezTo>
                  <a:cubicBezTo>
                    <a:pt x="0" y="1682"/>
                    <a:pt x="145" y="2413"/>
                    <a:pt x="631" y="2899"/>
                  </a:cubicBezTo>
                  <a:cubicBezTo>
                    <a:pt x="957" y="3224"/>
                    <a:pt x="1391" y="3397"/>
                    <a:pt x="1833" y="3397"/>
                  </a:cubicBezTo>
                  <a:cubicBezTo>
                    <a:pt x="2052" y="3397"/>
                    <a:pt x="2272" y="3354"/>
                    <a:pt x="2482" y="3267"/>
                  </a:cubicBezTo>
                  <a:cubicBezTo>
                    <a:pt x="3116" y="3005"/>
                    <a:pt x="3533" y="2386"/>
                    <a:pt x="3533" y="1697"/>
                  </a:cubicBezTo>
                  <a:cubicBezTo>
                    <a:pt x="3530" y="758"/>
                    <a:pt x="2772" y="0"/>
                    <a:pt x="18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182" name="Google Shape;4319;p48">
            <a:extLst>
              <a:ext uri="{FF2B5EF4-FFF2-40B4-BE49-F238E27FC236}">
                <a16:creationId xmlns:a16="http://schemas.microsoft.com/office/drawing/2014/main" id="{5D6BD6C8-4D69-5A45-55EA-F5B0F8533424}"/>
              </a:ext>
            </a:extLst>
          </p:cNvPr>
          <p:cNvGrpSpPr/>
          <p:nvPr/>
        </p:nvGrpSpPr>
        <p:grpSpPr>
          <a:xfrm>
            <a:off x="10866270" y="4937559"/>
            <a:ext cx="426257" cy="426257"/>
            <a:chOff x="1487200" y="4993750"/>
            <a:chExt cx="483125" cy="483125"/>
          </a:xfrm>
          <a:solidFill>
            <a:srgbClr val="054B99"/>
          </a:solidFill>
        </p:grpSpPr>
        <p:sp>
          <p:nvSpPr>
            <p:cNvPr id="5183" name="Google Shape;4320;p48">
              <a:extLst>
                <a:ext uri="{FF2B5EF4-FFF2-40B4-BE49-F238E27FC236}">
                  <a16:creationId xmlns:a16="http://schemas.microsoft.com/office/drawing/2014/main" id="{C09F82BC-63F0-2FF7-FA8C-61B451DEDF31}"/>
                </a:ext>
              </a:extLst>
            </p:cNvPr>
            <p:cNvSpPr/>
            <p:nvPr/>
          </p:nvSpPr>
          <p:spPr>
            <a:xfrm>
              <a:off x="148720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3" y="17352"/>
                    <a:pt x="11822" y="18193"/>
                    <a:pt x="9661" y="18193"/>
                  </a:cubicBezTo>
                  <a:cubicBezTo>
                    <a:pt x="7500" y="18193"/>
                    <a:pt x="5340" y="17352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2" y="1975"/>
                    <a:pt x="7500" y="1133"/>
                    <a:pt x="9662" y="1133"/>
                  </a:cubicBezTo>
                  <a:close/>
                  <a:moveTo>
                    <a:pt x="9662" y="1"/>
                  </a:moveTo>
                  <a:cubicBezTo>
                    <a:pt x="7117" y="1"/>
                    <a:pt x="4698" y="1015"/>
                    <a:pt x="2857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7" y="16469"/>
                  </a:cubicBezTo>
                  <a:cubicBezTo>
                    <a:pt x="4698" y="18310"/>
                    <a:pt x="7117" y="19325"/>
                    <a:pt x="9662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84" name="Google Shape;4321;p48">
              <a:extLst>
                <a:ext uri="{FF2B5EF4-FFF2-40B4-BE49-F238E27FC236}">
                  <a16:creationId xmlns:a16="http://schemas.microsoft.com/office/drawing/2014/main" id="{9E9615B4-0008-889C-E749-63661A4AB625}"/>
                </a:ext>
              </a:extLst>
            </p:cNvPr>
            <p:cNvSpPr/>
            <p:nvPr/>
          </p:nvSpPr>
          <p:spPr>
            <a:xfrm>
              <a:off x="1602600" y="5143950"/>
              <a:ext cx="250350" cy="182725"/>
            </a:xfrm>
            <a:custGeom>
              <a:avLst/>
              <a:gdLst/>
              <a:ahLst/>
              <a:cxnLst/>
              <a:rect l="l" t="t" r="r" b="b"/>
              <a:pathLst>
                <a:path w="10014" h="7309" extrusionOk="0">
                  <a:moveTo>
                    <a:pt x="8149" y="1134"/>
                  </a:moveTo>
                  <a:cubicBezTo>
                    <a:pt x="8294" y="1134"/>
                    <a:pt x="8439" y="1189"/>
                    <a:pt x="8549" y="1300"/>
                  </a:cubicBezTo>
                  <a:cubicBezTo>
                    <a:pt x="8769" y="1520"/>
                    <a:pt x="8769" y="1879"/>
                    <a:pt x="8549" y="2100"/>
                  </a:cubicBezTo>
                  <a:lnTo>
                    <a:pt x="4639" y="6007"/>
                  </a:lnTo>
                  <a:cubicBezTo>
                    <a:pt x="4527" y="6120"/>
                    <a:pt x="4377" y="6177"/>
                    <a:pt x="4227" y="6177"/>
                  </a:cubicBezTo>
                  <a:cubicBezTo>
                    <a:pt x="4081" y="6177"/>
                    <a:pt x="3937" y="6123"/>
                    <a:pt x="3830" y="6016"/>
                  </a:cubicBezTo>
                  <a:lnTo>
                    <a:pt x="1547" y="3748"/>
                  </a:lnTo>
                  <a:cubicBezTo>
                    <a:pt x="1296" y="3534"/>
                    <a:pt x="1281" y="3151"/>
                    <a:pt x="1514" y="2918"/>
                  </a:cubicBezTo>
                  <a:cubicBezTo>
                    <a:pt x="1626" y="2806"/>
                    <a:pt x="1771" y="2750"/>
                    <a:pt x="1916" y="2750"/>
                  </a:cubicBezTo>
                  <a:cubicBezTo>
                    <a:pt x="2074" y="2750"/>
                    <a:pt x="2232" y="2817"/>
                    <a:pt x="2344" y="2948"/>
                  </a:cubicBezTo>
                  <a:lnTo>
                    <a:pt x="3784" y="4388"/>
                  </a:lnTo>
                  <a:cubicBezTo>
                    <a:pt x="3793" y="4401"/>
                    <a:pt x="3805" y="4410"/>
                    <a:pt x="3817" y="4419"/>
                  </a:cubicBezTo>
                  <a:cubicBezTo>
                    <a:pt x="3817" y="4422"/>
                    <a:pt x="3820" y="4422"/>
                    <a:pt x="3823" y="4425"/>
                  </a:cubicBezTo>
                  <a:cubicBezTo>
                    <a:pt x="3934" y="4535"/>
                    <a:pt x="4078" y="4590"/>
                    <a:pt x="4222" y="4590"/>
                  </a:cubicBezTo>
                  <a:cubicBezTo>
                    <a:pt x="4367" y="4590"/>
                    <a:pt x="4512" y="4535"/>
                    <a:pt x="4624" y="4425"/>
                  </a:cubicBezTo>
                  <a:lnTo>
                    <a:pt x="7749" y="1300"/>
                  </a:lnTo>
                  <a:cubicBezTo>
                    <a:pt x="7859" y="1189"/>
                    <a:pt x="8004" y="1134"/>
                    <a:pt x="8149" y="1134"/>
                  </a:cubicBezTo>
                  <a:close/>
                  <a:moveTo>
                    <a:pt x="8146" y="1"/>
                  </a:moveTo>
                  <a:cubicBezTo>
                    <a:pt x="7712" y="1"/>
                    <a:pt x="7279" y="166"/>
                    <a:pt x="6949" y="496"/>
                  </a:cubicBezTo>
                  <a:lnTo>
                    <a:pt x="6946" y="496"/>
                  </a:lnTo>
                  <a:lnTo>
                    <a:pt x="4219" y="3223"/>
                  </a:lnTo>
                  <a:lnTo>
                    <a:pt x="3144" y="2148"/>
                  </a:lnTo>
                  <a:cubicBezTo>
                    <a:pt x="2808" y="1779"/>
                    <a:pt x="2348" y="1594"/>
                    <a:pt x="1887" y="1594"/>
                  </a:cubicBezTo>
                  <a:cubicBezTo>
                    <a:pt x="1453" y="1594"/>
                    <a:pt x="1019" y="1758"/>
                    <a:pt x="686" y="2091"/>
                  </a:cubicBezTo>
                  <a:cubicBezTo>
                    <a:pt x="1" y="2776"/>
                    <a:pt x="28" y="3896"/>
                    <a:pt x="747" y="4549"/>
                  </a:cubicBezTo>
                  <a:lnTo>
                    <a:pt x="3029" y="6819"/>
                  </a:lnTo>
                  <a:cubicBezTo>
                    <a:pt x="3344" y="7131"/>
                    <a:pt x="3768" y="7308"/>
                    <a:pt x="4214" y="7308"/>
                  </a:cubicBezTo>
                  <a:cubicBezTo>
                    <a:pt x="4218" y="7308"/>
                    <a:pt x="4221" y="7308"/>
                    <a:pt x="4225" y="7308"/>
                  </a:cubicBezTo>
                  <a:cubicBezTo>
                    <a:pt x="4678" y="7308"/>
                    <a:pt x="5116" y="7127"/>
                    <a:pt x="5439" y="6807"/>
                  </a:cubicBezTo>
                  <a:lnTo>
                    <a:pt x="9349" y="2900"/>
                  </a:lnTo>
                  <a:cubicBezTo>
                    <a:pt x="10013" y="2236"/>
                    <a:pt x="10013" y="1161"/>
                    <a:pt x="9349" y="499"/>
                  </a:cubicBezTo>
                  <a:cubicBezTo>
                    <a:pt x="9017" y="167"/>
                    <a:pt x="8581" y="1"/>
                    <a:pt x="81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185" name="Google Shape;4322;p48">
            <a:extLst>
              <a:ext uri="{FF2B5EF4-FFF2-40B4-BE49-F238E27FC236}">
                <a16:creationId xmlns:a16="http://schemas.microsoft.com/office/drawing/2014/main" id="{346C2084-72F6-5FCE-8309-2B34E53738A7}"/>
              </a:ext>
            </a:extLst>
          </p:cNvPr>
          <p:cNvGrpSpPr/>
          <p:nvPr/>
        </p:nvGrpSpPr>
        <p:grpSpPr>
          <a:xfrm>
            <a:off x="10866292" y="5462642"/>
            <a:ext cx="426257" cy="426257"/>
            <a:chOff x="2081650" y="4993750"/>
            <a:chExt cx="483125" cy="483125"/>
          </a:xfrm>
          <a:solidFill>
            <a:srgbClr val="054B99"/>
          </a:solidFill>
        </p:grpSpPr>
        <p:sp>
          <p:nvSpPr>
            <p:cNvPr id="5186" name="Google Shape;4323;p48">
              <a:extLst>
                <a:ext uri="{FF2B5EF4-FFF2-40B4-BE49-F238E27FC236}">
                  <a16:creationId xmlns:a16="http://schemas.microsoft.com/office/drawing/2014/main" id="{8B91706D-0689-41E7-6A8D-E599045A06CC}"/>
                </a:ext>
              </a:extLst>
            </p:cNvPr>
            <p:cNvSpPr/>
            <p:nvPr/>
          </p:nvSpPr>
          <p:spPr>
            <a:xfrm>
              <a:off x="208165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3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3" y="17350"/>
                    <a:pt x="11824" y="18193"/>
                    <a:pt x="9663" y="18193"/>
                  </a:cubicBezTo>
                  <a:cubicBezTo>
                    <a:pt x="7501" y="18193"/>
                    <a:pt x="5342" y="17350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2" y="1975"/>
                    <a:pt x="7501" y="1133"/>
                    <a:pt x="9663" y="1133"/>
                  </a:cubicBezTo>
                  <a:close/>
                  <a:moveTo>
                    <a:pt x="9663" y="1"/>
                  </a:moveTo>
                  <a:cubicBezTo>
                    <a:pt x="7117" y="1"/>
                    <a:pt x="4699" y="1015"/>
                    <a:pt x="2857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7" y="16469"/>
                  </a:cubicBezTo>
                  <a:cubicBezTo>
                    <a:pt x="4699" y="18310"/>
                    <a:pt x="7117" y="19325"/>
                    <a:pt x="9663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87" name="Google Shape;4324;p48">
              <a:extLst>
                <a:ext uri="{FF2B5EF4-FFF2-40B4-BE49-F238E27FC236}">
                  <a16:creationId xmlns:a16="http://schemas.microsoft.com/office/drawing/2014/main" id="{955E9989-CE71-B69B-6212-13286A71F0CE}"/>
                </a:ext>
              </a:extLst>
            </p:cNvPr>
            <p:cNvSpPr/>
            <p:nvPr/>
          </p:nvSpPr>
          <p:spPr>
            <a:xfrm>
              <a:off x="2209375" y="5125625"/>
              <a:ext cx="227600" cy="219350"/>
            </a:xfrm>
            <a:custGeom>
              <a:avLst/>
              <a:gdLst/>
              <a:ahLst/>
              <a:cxnLst/>
              <a:rect l="l" t="t" r="r" b="b"/>
              <a:pathLst>
                <a:path w="9104" h="8774" extrusionOk="0">
                  <a:moveTo>
                    <a:pt x="7232" y="1143"/>
                  </a:moveTo>
                  <a:cubicBezTo>
                    <a:pt x="7377" y="1143"/>
                    <a:pt x="7522" y="1198"/>
                    <a:pt x="7633" y="1308"/>
                  </a:cubicBezTo>
                  <a:cubicBezTo>
                    <a:pt x="7851" y="1528"/>
                    <a:pt x="7854" y="1882"/>
                    <a:pt x="7639" y="2102"/>
                  </a:cubicBezTo>
                  <a:lnTo>
                    <a:pt x="5755" y="3986"/>
                  </a:lnTo>
                  <a:cubicBezTo>
                    <a:pt x="5532" y="4210"/>
                    <a:pt x="5532" y="4566"/>
                    <a:pt x="5755" y="4789"/>
                  </a:cubicBezTo>
                  <a:lnTo>
                    <a:pt x="7639" y="6673"/>
                  </a:lnTo>
                  <a:cubicBezTo>
                    <a:pt x="7854" y="6894"/>
                    <a:pt x="7851" y="7247"/>
                    <a:pt x="7633" y="7468"/>
                  </a:cubicBezTo>
                  <a:cubicBezTo>
                    <a:pt x="7522" y="7577"/>
                    <a:pt x="7377" y="7633"/>
                    <a:pt x="7232" y="7633"/>
                  </a:cubicBezTo>
                  <a:cubicBezTo>
                    <a:pt x="7090" y="7633"/>
                    <a:pt x="6948" y="7580"/>
                    <a:pt x="6839" y="7474"/>
                  </a:cubicBezTo>
                  <a:lnTo>
                    <a:pt x="6830" y="7468"/>
                  </a:lnTo>
                  <a:lnTo>
                    <a:pt x="4946" y="5650"/>
                  </a:lnTo>
                  <a:cubicBezTo>
                    <a:pt x="4836" y="5544"/>
                    <a:pt x="4695" y="5491"/>
                    <a:pt x="4554" y="5491"/>
                  </a:cubicBezTo>
                  <a:cubicBezTo>
                    <a:pt x="4412" y="5491"/>
                    <a:pt x="4271" y="5544"/>
                    <a:pt x="4161" y="5650"/>
                  </a:cubicBezTo>
                  <a:lnTo>
                    <a:pt x="2277" y="7468"/>
                  </a:lnTo>
                  <a:lnTo>
                    <a:pt x="2268" y="7474"/>
                  </a:lnTo>
                  <a:cubicBezTo>
                    <a:pt x="2159" y="7580"/>
                    <a:pt x="2017" y="7633"/>
                    <a:pt x="1875" y="7633"/>
                  </a:cubicBezTo>
                  <a:cubicBezTo>
                    <a:pt x="1730" y="7633"/>
                    <a:pt x="1585" y="7577"/>
                    <a:pt x="1474" y="7468"/>
                  </a:cubicBezTo>
                  <a:cubicBezTo>
                    <a:pt x="1256" y="7247"/>
                    <a:pt x="1253" y="6894"/>
                    <a:pt x="1468" y="6673"/>
                  </a:cubicBezTo>
                  <a:lnTo>
                    <a:pt x="3352" y="4789"/>
                  </a:lnTo>
                  <a:cubicBezTo>
                    <a:pt x="3575" y="4566"/>
                    <a:pt x="3575" y="4210"/>
                    <a:pt x="3352" y="3986"/>
                  </a:cubicBezTo>
                  <a:lnTo>
                    <a:pt x="1468" y="2102"/>
                  </a:lnTo>
                  <a:cubicBezTo>
                    <a:pt x="1253" y="1882"/>
                    <a:pt x="1256" y="1528"/>
                    <a:pt x="1474" y="1308"/>
                  </a:cubicBezTo>
                  <a:cubicBezTo>
                    <a:pt x="1585" y="1198"/>
                    <a:pt x="1730" y="1143"/>
                    <a:pt x="1875" y="1143"/>
                  </a:cubicBezTo>
                  <a:cubicBezTo>
                    <a:pt x="2017" y="1143"/>
                    <a:pt x="2159" y="1196"/>
                    <a:pt x="2268" y="1302"/>
                  </a:cubicBezTo>
                  <a:lnTo>
                    <a:pt x="2277" y="1308"/>
                  </a:lnTo>
                  <a:lnTo>
                    <a:pt x="4161" y="3126"/>
                  </a:lnTo>
                  <a:cubicBezTo>
                    <a:pt x="4271" y="3231"/>
                    <a:pt x="4412" y="3284"/>
                    <a:pt x="4554" y="3284"/>
                  </a:cubicBezTo>
                  <a:cubicBezTo>
                    <a:pt x="4695" y="3284"/>
                    <a:pt x="4836" y="3231"/>
                    <a:pt x="4946" y="3126"/>
                  </a:cubicBezTo>
                  <a:lnTo>
                    <a:pt x="6830" y="1308"/>
                  </a:lnTo>
                  <a:lnTo>
                    <a:pt x="6839" y="1302"/>
                  </a:lnTo>
                  <a:cubicBezTo>
                    <a:pt x="6948" y="1196"/>
                    <a:pt x="7090" y="1143"/>
                    <a:pt x="7232" y="1143"/>
                  </a:cubicBezTo>
                  <a:close/>
                  <a:moveTo>
                    <a:pt x="1865" y="0"/>
                  </a:moveTo>
                  <a:cubicBezTo>
                    <a:pt x="1430" y="0"/>
                    <a:pt x="995" y="166"/>
                    <a:pt x="664" y="499"/>
                  </a:cubicBezTo>
                  <a:cubicBezTo>
                    <a:pt x="0" y="1163"/>
                    <a:pt x="3" y="2241"/>
                    <a:pt x="667" y="2902"/>
                  </a:cubicBezTo>
                  <a:lnTo>
                    <a:pt x="2153" y="4388"/>
                  </a:lnTo>
                  <a:lnTo>
                    <a:pt x="667" y="5873"/>
                  </a:lnTo>
                  <a:cubicBezTo>
                    <a:pt x="0" y="6535"/>
                    <a:pt x="0" y="7610"/>
                    <a:pt x="661" y="8274"/>
                  </a:cubicBezTo>
                  <a:cubicBezTo>
                    <a:pt x="995" y="8607"/>
                    <a:pt x="1431" y="8774"/>
                    <a:pt x="1868" y="8774"/>
                  </a:cubicBezTo>
                  <a:cubicBezTo>
                    <a:pt x="2301" y="8774"/>
                    <a:pt x="2734" y="8609"/>
                    <a:pt x="3065" y="8280"/>
                  </a:cubicBezTo>
                  <a:lnTo>
                    <a:pt x="4554" y="6846"/>
                  </a:lnTo>
                  <a:lnTo>
                    <a:pt x="6042" y="8280"/>
                  </a:lnTo>
                  <a:cubicBezTo>
                    <a:pt x="6373" y="8609"/>
                    <a:pt x="6806" y="8774"/>
                    <a:pt x="7239" y="8774"/>
                  </a:cubicBezTo>
                  <a:cubicBezTo>
                    <a:pt x="7675" y="8774"/>
                    <a:pt x="8111" y="8607"/>
                    <a:pt x="8443" y="8274"/>
                  </a:cubicBezTo>
                  <a:cubicBezTo>
                    <a:pt x="9104" y="7610"/>
                    <a:pt x="9104" y="6535"/>
                    <a:pt x="8440" y="5873"/>
                  </a:cubicBezTo>
                  <a:lnTo>
                    <a:pt x="6957" y="4388"/>
                  </a:lnTo>
                  <a:lnTo>
                    <a:pt x="8440" y="2902"/>
                  </a:lnTo>
                  <a:cubicBezTo>
                    <a:pt x="8760" y="2585"/>
                    <a:pt x="8938" y="2153"/>
                    <a:pt x="8938" y="1703"/>
                  </a:cubicBezTo>
                  <a:cubicBezTo>
                    <a:pt x="8938" y="1018"/>
                    <a:pt x="8524" y="399"/>
                    <a:pt x="7893" y="133"/>
                  </a:cubicBezTo>
                  <a:cubicBezTo>
                    <a:pt x="7682" y="46"/>
                    <a:pt x="7460" y="3"/>
                    <a:pt x="7239" y="3"/>
                  </a:cubicBezTo>
                  <a:cubicBezTo>
                    <a:pt x="6799" y="3"/>
                    <a:pt x="6366" y="174"/>
                    <a:pt x="6042" y="496"/>
                  </a:cubicBezTo>
                  <a:lnTo>
                    <a:pt x="4554" y="1930"/>
                  </a:lnTo>
                  <a:lnTo>
                    <a:pt x="3065" y="496"/>
                  </a:lnTo>
                  <a:cubicBezTo>
                    <a:pt x="2733" y="165"/>
                    <a:pt x="2299" y="0"/>
                    <a:pt x="18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188" name="Google Shape;4325;p48">
            <a:extLst>
              <a:ext uri="{FF2B5EF4-FFF2-40B4-BE49-F238E27FC236}">
                <a16:creationId xmlns:a16="http://schemas.microsoft.com/office/drawing/2014/main" id="{4829828F-FCF3-FFBD-046E-3B835ECD1038}"/>
              </a:ext>
            </a:extLst>
          </p:cNvPr>
          <p:cNvGrpSpPr/>
          <p:nvPr/>
        </p:nvGrpSpPr>
        <p:grpSpPr>
          <a:xfrm>
            <a:off x="11397925" y="4411781"/>
            <a:ext cx="426257" cy="426257"/>
            <a:chOff x="2676100" y="4993750"/>
            <a:chExt cx="483125" cy="483125"/>
          </a:xfrm>
          <a:solidFill>
            <a:srgbClr val="054B99"/>
          </a:solidFill>
        </p:grpSpPr>
        <p:sp>
          <p:nvSpPr>
            <p:cNvPr id="5189" name="Google Shape;4326;p48">
              <a:extLst>
                <a:ext uri="{FF2B5EF4-FFF2-40B4-BE49-F238E27FC236}">
                  <a16:creationId xmlns:a16="http://schemas.microsoft.com/office/drawing/2014/main" id="{5A97136C-97DF-91A1-BC50-51DB420B8E78}"/>
                </a:ext>
              </a:extLst>
            </p:cNvPr>
            <p:cNvSpPr/>
            <p:nvPr/>
          </p:nvSpPr>
          <p:spPr>
            <a:xfrm>
              <a:off x="267610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17628" y="1133"/>
                  </a:moveTo>
                  <a:cubicBezTo>
                    <a:pt x="17939" y="1133"/>
                    <a:pt x="18193" y="1386"/>
                    <a:pt x="18193" y="1700"/>
                  </a:cubicBezTo>
                  <a:lnTo>
                    <a:pt x="18193" y="17628"/>
                  </a:lnTo>
                  <a:cubicBezTo>
                    <a:pt x="18193" y="17939"/>
                    <a:pt x="17939" y="18193"/>
                    <a:pt x="17628" y="18193"/>
                  </a:cubicBezTo>
                  <a:lnTo>
                    <a:pt x="1700" y="18193"/>
                  </a:lnTo>
                  <a:cubicBezTo>
                    <a:pt x="1386" y="18193"/>
                    <a:pt x="1133" y="17939"/>
                    <a:pt x="1133" y="17628"/>
                  </a:cubicBezTo>
                  <a:lnTo>
                    <a:pt x="1133" y="1700"/>
                  </a:lnTo>
                  <a:cubicBezTo>
                    <a:pt x="1133" y="1386"/>
                    <a:pt x="1386" y="1133"/>
                    <a:pt x="1700" y="1133"/>
                  </a:cubicBezTo>
                  <a:close/>
                  <a:moveTo>
                    <a:pt x="1700" y="1"/>
                  </a:moveTo>
                  <a:cubicBezTo>
                    <a:pt x="761" y="1"/>
                    <a:pt x="0" y="761"/>
                    <a:pt x="0" y="1700"/>
                  </a:cubicBezTo>
                  <a:lnTo>
                    <a:pt x="0" y="17628"/>
                  </a:lnTo>
                  <a:cubicBezTo>
                    <a:pt x="0" y="18564"/>
                    <a:pt x="761" y="19325"/>
                    <a:pt x="1700" y="19325"/>
                  </a:cubicBezTo>
                  <a:lnTo>
                    <a:pt x="17628" y="19325"/>
                  </a:lnTo>
                  <a:cubicBezTo>
                    <a:pt x="18564" y="19325"/>
                    <a:pt x="19325" y="18564"/>
                    <a:pt x="19325" y="17628"/>
                  </a:cubicBezTo>
                  <a:lnTo>
                    <a:pt x="19325" y="1700"/>
                  </a:lnTo>
                  <a:cubicBezTo>
                    <a:pt x="19325" y="761"/>
                    <a:pt x="18564" y="1"/>
                    <a:pt x="176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90" name="Google Shape;4327;p48">
              <a:extLst>
                <a:ext uri="{FF2B5EF4-FFF2-40B4-BE49-F238E27FC236}">
                  <a16:creationId xmlns:a16="http://schemas.microsoft.com/office/drawing/2014/main" id="{F4F40F49-A3B0-945A-92F8-D31ED118040E}"/>
                </a:ext>
              </a:extLst>
            </p:cNvPr>
            <p:cNvSpPr/>
            <p:nvPr/>
          </p:nvSpPr>
          <p:spPr>
            <a:xfrm>
              <a:off x="2776125" y="5051350"/>
              <a:ext cx="141550" cy="367950"/>
            </a:xfrm>
            <a:custGeom>
              <a:avLst/>
              <a:gdLst/>
              <a:ahLst/>
              <a:cxnLst/>
              <a:rect l="l" t="t" r="r" b="b"/>
              <a:pathLst>
                <a:path w="5662" h="14718" extrusionOk="0">
                  <a:moveTo>
                    <a:pt x="4529" y="4530"/>
                  </a:moveTo>
                  <a:lnTo>
                    <a:pt x="4529" y="5094"/>
                  </a:lnTo>
                  <a:cubicBezTo>
                    <a:pt x="4529" y="5408"/>
                    <a:pt x="4276" y="5662"/>
                    <a:pt x="3965" y="5662"/>
                  </a:cubicBezTo>
                  <a:cubicBezTo>
                    <a:pt x="3651" y="5662"/>
                    <a:pt x="3397" y="5912"/>
                    <a:pt x="3397" y="6226"/>
                  </a:cubicBezTo>
                  <a:lnTo>
                    <a:pt x="3397" y="13020"/>
                  </a:lnTo>
                  <a:cubicBezTo>
                    <a:pt x="3397" y="13334"/>
                    <a:pt x="3143" y="13585"/>
                    <a:pt x="2832" y="13585"/>
                  </a:cubicBezTo>
                  <a:cubicBezTo>
                    <a:pt x="2518" y="13585"/>
                    <a:pt x="2265" y="13334"/>
                    <a:pt x="2265" y="13020"/>
                  </a:cubicBezTo>
                  <a:lnTo>
                    <a:pt x="2265" y="6226"/>
                  </a:lnTo>
                  <a:cubicBezTo>
                    <a:pt x="2265" y="5912"/>
                    <a:pt x="2011" y="5662"/>
                    <a:pt x="1700" y="5662"/>
                  </a:cubicBezTo>
                  <a:cubicBezTo>
                    <a:pt x="1386" y="5662"/>
                    <a:pt x="1132" y="5408"/>
                    <a:pt x="1132" y="5094"/>
                  </a:cubicBezTo>
                  <a:lnTo>
                    <a:pt x="1132" y="4530"/>
                  </a:lnTo>
                  <a:close/>
                  <a:moveTo>
                    <a:pt x="568" y="0"/>
                  </a:moveTo>
                  <a:cubicBezTo>
                    <a:pt x="254" y="0"/>
                    <a:pt x="0" y="251"/>
                    <a:pt x="0" y="565"/>
                  </a:cubicBezTo>
                  <a:lnTo>
                    <a:pt x="0" y="5094"/>
                  </a:lnTo>
                  <a:cubicBezTo>
                    <a:pt x="0" y="5813"/>
                    <a:pt x="453" y="6456"/>
                    <a:pt x="1132" y="6694"/>
                  </a:cubicBezTo>
                  <a:lnTo>
                    <a:pt x="1132" y="13020"/>
                  </a:lnTo>
                  <a:cubicBezTo>
                    <a:pt x="1132" y="13959"/>
                    <a:pt x="1893" y="14717"/>
                    <a:pt x="2832" y="14717"/>
                  </a:cubicBezTo>
                  <a:cubicBezTo>
                    <a:pt x="3768" y="14717"/>
                    <a:pt x="4529" y="13959"/>
                    <a:pt x="4529" y="13020"/>
                  </a:cubicBezTo>
                  <a:lnTo>
                    <a:pt x="4529" y="6694"/>
                  </a:lnTo>
                  <a:cubicBezTo>
                    <a:pt x="5209" y="6456"/>
                    <a:pt x="5662" y="5813"/>
                    <a:pt x="5662" y="5094"/>
                  </a:cubicBezTo>
                  <a:lnTo>
                    <a:pt x="5662" y="565"/>
                  </a:lnTo>
                  <a:cubicBezTo>
                    <a:pt x="5662" y="251"/>
                    <a:pt x="5408" y="0"/>
                    <a:pt x="5097" y="0"/>
                  </a:cubicBezTo>
                  <a:cubicBezTo>
                    <a:pt x="4783" y="0"/>
                    <a:pt x="4529" y="251"/>
                    <a:pt x="4529" y="565"/>
                  </a:cubicBezTo>
                  <a:lnTo>
                    <a:pt x="4529" y="3397"/>
                  </a:lnTo>
                  <a:lnTo>
                    <a:pt x="3397" y="3397"/>
                  </a:lnTo>
                  <a:lnTo>
                    <a:pt x="3397" y="565"/>
                  </a:lnTo>
                  <a:cubicBezTo>
                    <a:pt x="3397" y="251"/>
                    <a:pt x="3143" y="0"/>
                    <a:pt x="2832" y="0"/>
                  </a:cubicBezTo>
                  <a:cubicBezTo>
                    <a:pt x="2518" y="0"/>
                    <a:pt x="2265" y="251"/>
                    <a:pt x="2265" y="565"/>
                  </a:cubicBezTo>
                  <a:lnTo>
                    <a:pt x="2265" y="3397"/>
                  </a:lnTo>
                  <a:lnTo>
                    <a:pt x="1132" y="3397"/>
                  </a:lnTo>
                  <a:lnTo>
                    <a:pt x="1132" y="565"/>
                  </a:lnTo>
                  <a:cubicBezTo>
                    <a:pt x="1132" y="251"/>
                    <a:pt x="879" y="0"/>
                    <a:pt x="5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91" name="Google Shape;4328;p48">
              <a:extLst>
                <a:ext uri="{FF2B5EF4-FFF2-40B4-BE49-F238E27FC236}">
                  <a16:creationId xmlns:a16="http://schemas.microsoft.com/office/drawing/2014/main" id="{9A5AABFB-8034-EE91-A8FE-C1CB2069C67D}"/>
                </a:ext>
              </a:extLst>
            </p:cNvPr>
            <p:cNvSpPr/>
            <p:nvPr/>
          </p:nvSpPr>
          <p:spPr>
            <a:xfrm>
              <a:off x="2945950" y="5051350"/>
              <a:ext cx="113275" cy="367950"/>
            </a:xfrm>
            <a:custGeom>
              <a:avLst/>
              <a:gdLst/>
              <a:ahLst/>
              <a:cxnLst/>
              <a:rect l="l" t="t" r="r" b="b"/>
              <a:pathLst>
                <a:path w="4531" h="14718" extrusionOk="0">
                  <a:moveTo>
                    <a:pt x="3398" y="1187"/>
                  </a:moveTo>
                  <a:lnTo>
                    <a:pt x="3398" y="13020"/>
                  </a:lnTo>
                  <a:cubicBezTo>
                    <a:pt x="3398" y="13334"/>
                    <a:pt x="3144" y="13585"/>
                    <a:pt x="2833" y="13585"/>
                  </a:cubicBezTo>
                  <a:cubicBezTo>
                    <a:pt x="2519" y="13585"/>
                    <a:pt x="2266" y="13334"/>
                    <a:pt x="2266" y="13020"/>
                  </a:cubicBezTo>
                  <a:lnTo>
                    <a:pt x="2266" y="8491"/>
                  </a:lnTo>
                  <a:cubicBezTo>
                    <a:pt x="2266" y="8177"/>
                    <a:pt x="2012" y="7926"/>
                    <a:pt x="1701" y="7926"/>
                  </a:cubicBezTo>
                  <a:lnTo>
                    <a:pt x="1133" y="7926"/>
                  </a:lnTo>
                  <a:lnTo>
                    <a:pt x="1133" y="3962"/>
                  </a:lnTo>
                  <a:cubicBezTo>
                    <a:pt x="1136" y="2618"/>
                    <a:pt x="2081" y="1459"/>
                    <a:pt x="3398" y="1187"/>
                  </a:cubicBezTo>
                  <a:close/>
                  <a:moveTo>
                    <a:pt x="3965" y="0"/>
                  </a:moveTo>
                  <a:cubicBezTo>
                    <a:pt x="1776" y="0"/>
                    <a:pt x="4" y="1773"/>
                    <a:pt x="1" y="3962"/>
                  </a:cubicBezTo>
                  <a:lnTo>
                    <a:pt x="1" y="8491"/>
                  </a:lnTo>
                  <a:cubicBezTo>
                    <a:pt x="1" y="8805"/>
                    <a:pt x="255" y="9059"/>
                    <a:pt x="569" y="9059"/>
                  </a:cubicBezTo>
                  <a:lnTo>
                    <a:pt x="1133" y="9059"/>
                  </a:lnTo>
                  <a:lnTo>
                    <a:pt x="1133" y="13020"/>
                  </a:lnTo>
                  <a:cubicBezTo>
                    <a:pt x="1133" y="13959"/>
                    <a:pt x="1894" y="14717"/>
                    <a:pt x="2833" y="14717"/>
                  </a:cubicBezTo>
                  <a:cubicBezTo>
                    <a:pt x="3769" y="14717"/>
                    <a:pt x="4530" y="13959"/>
                    <a:pt x="4530" y="13020"/>
                  </a:cubicBezTo>
                  <a:lnTo>
                    <a:pt x="4530" y="565"/>
                  </a:lnTo>
                  <a:cubicBezTo>
                    <a:pt x="4530" y="251"/>
                    <a:pt x="4276" y="0"/>
                    <a:pt x="3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192" name="Google Shape;4329;p48">
            <a:extLst>
              <a:ext uri="{FF2B5EF4-FFF2-40B4-BE49-F238E27FC236}">
                <a16:creationId xmlns:a16="http://schemas.microsoft.com/office/drawing/2014/main" id="{DB35CEBA-3458-E550-9B52-841BF9DE959B}"/>
              </a:ext>
            </a:extLst>
          </p:cNvPr>
          <p:cNvGrpSpPr/>
          <p:nvPr/>
        </p:nvGrpSpPr>
        <p:grpSpPr>
          <a:xfrm>
            <a:off x="10866337" y="5987650"/>
            <a:ext cx="426257" cy="426257"/>
            <a:chOff x="3270550" y="4993750"/>
            <a:chExt cx="483125" cy="483125"/>
          </a:xfrm>
          <a:solidFill>
            <a:srgbClr val="054B99"/>
          </a:solidFill>
        </p:grpSpPr>
        <p:sp>
          <p:nvSpPr>
            <p:cNvPr id="5193" name="Google Shape;4330;p48">
              <a:extLst>
                <a:ext uri="{FF2B5EF4-FFF2-40B4-BE49-F238E27FC236}">
                  <a16:creationId xmlns:a16="http://schemas.microsoft.com/office/drawing/2014/main" id="{281A70B5-EF3F-93C2-F5F0-7E81239D7F64}"/>
                </a:ext>
              </a:extLst>
            </p:cNvPr>
            <p:cNvSpPr/>
            <p:nvPr/>
          </p:nvSpPr>
          <p:spPr>
            <a:xfrm>
              <a:off x="327055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17628" y="1133"/>
                  </a:moveTo>
                  <a:cubicBezTo>
                    <a:pt x="17939" y="1133"/>
                    <a:pt x="18193" y="1386"/>
                    <a:pt x="18193" y="1700"/>
                  </a:cubicBezTo>
                  <a:lnTo>
                    <a:pt x="18193" y="17628"/>
                  </a:lnTo>
                  <a:cubicBezTo>
                    <a:pt x="18193" y="17939"/>
                    <a:pt x="17939" y="18193"/>
                    <a:pt x="17628" y="18193"/>
                  </a:cubicBezTo>
                  <a:lnTo>
                    <a:pt x="1700" y="18193"/>
                  </a:lnTo>
                  <a:cubicBezTo>
                    <a:pt x="1386" y="18193"/>
                    <a:pt x="1133" y="17939"/>
                    <a:pt x="1133" y="17628"/>
                  </a:cubicBezTo>
                  <a:lnTo>
                    <a:pt x="1133" y="1700"/>
                  </a:lnTo>
                  <a:cubicBezTo>
                    <a:pt x="1133" y="1386"/>
                    <a:pt x="1386" y="1133"/>
                    <a:pt x="1700" y="1133"/>
                  </a:cubicBezTo>
                  <a:close/>
                  <a:moveTo>
                    <a:pt x="1700" y="1"/>
                  </a:moveTo>
                  <a:cubicBezTo>
                    <a:pt x="761" y="1"/>
                    <a:pt x="1" y="761"/>
                    <a:pt x="1" y="1700"/>
                  </a:cubicBezTo>
                  <a:lnTo>
                    <a:pt x="1" y="17628"/>
                  </a:lnTo>
                  <a:cubicBezTo>
                    <a:pt x="1" y="18564"/>
                    <a:pt x="761" y="19325"/>
                    <a:pt x="1700" y="19325"/>
                  </a:cubicBezTo>
                  <a:lnTo>
                    <a:pt x="17628" y="19325"/>
                  </a:lnTo>
                  <a:cubicBezTo>
                    <a:pt x="18564" y="19325"/>
                    <a:pt x="19325" y="18564"/>
                    <a:pt x="19325" y="17628"/>
                  </a:cubicBezTo>
                  <a:lnTo>
                    <a:pt x="19325" y="1700"/>
                  </a:lnTo>
                  <a:cubicBezTo>
                    <a:pt x="19325" y="761"/>
                    <a:pt x="18564" y="1"/>
                    <a:pt x="176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94" name="Google Shape;4331;p48">
              <a:extLst>
                <a:ext uri="{FF2B5EF4-FFF2-40B4-BE49-F238E27FC236}">
                  <a16:creationId xmlns:a16="http://schemas.microsoft.com/office/drawing/2014/main" id="{15ADD20C-AB4C-5273-9FF6-1EE40929FBD9}"/>
                </a:ext>
              </a:extLst>
            </p:cNvPr>
            <p:cNvSpPr/>
            <p:nvPr/>
          </p:nvSpPr>
          <p:spPr>
            <a:xfrm>
              <a:off x="3469675" y="5079600"/>
              <a:ext cx="88275" cy="85000"/>
            </a:xfrm>
            <a:custGeom>
              <a:avLst/>
              <a:gdLst/>
              <a:ahLst/>
              <a:cxnLst/>
              <a:rect l="l" t="t" r="r" b="b"/>
              <a:pathLst>
                <a:path w="3531" h="3400" extrusionOk="0">
                  <a:moveTo>
                    <a:pt x="1698" y="1135"/>
                  </a:moveTo>
                  <a:cubicBezTo>
                    <a:pt x="2202" y="1135"/>
                    <a:pt x="2456" y="1742"/>
                    <a:pt x="2099" y="2101"/>
                  </a:cubicBezTo>
                  <a:cubicBezTo>
                    <a:pt x="1983" y="2216"/>
                    <a:pt x="1842" y="2268"/>
                    <a:pt x="1703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4" y="1135"/>
                    <a:pt x="1698" y="1135"/>
                  </a:cubicBezTo>
                  <a:close/>
                  <a:moveTo>
                    <a:pt x="1698" y="0"/>
                  </a:moveTo>
                  <a:cubicBezTo>
                    <a:pt x="1479" y="0"/>
                    <a:pt x="1259" y="42"/>
                    <a:pt x="1049" y="129"/>
                  </a:cubicBezTo>
                  <a:cubicBezTo>
                    <a:pt x="415" y="392"/>
                    <a:pt x="1" y="1011"/>
                    <a:pt x="1" y="1700"/>
                  </a:cubicBezTo>
                  <a:cubicBezTo>
                    <a:pt x="1" y="2639"/>
                    <a:pt x="759" y="3397"/>
                    <a:pt x="1698" y="3400"/>
                  </a:cubicBezTo>
                  <a:cubicBezTo>
                    <a:pt x="2386" y="3400"/>
                    <a:pt x="3005" y="2983"/>
                    <a:pt x="3268" y="2349"/>
                  </a:cubicBezTo>
                  <a:cubicBezTo>
                    <a:pt x="3531" y="1715"/>
                    <a:pt x="3386" y="984"/>
                    <a:pt x="2900" y="498"/>
                  </a:cubicBezTo>
                  <a:cubicBezTo>
                    <a:pt x="2574" y="173"/>
                    <a:pt x="2140" y="0"/>
                    <a:pt x="16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95" name="Google Shape;4332;p48">
              <a:extLst>
                <a:ext uri="{FF2B5EF4-FFF2-40B4-BE49-F238E27FC236}">
                  <a16:creationId xmlns:a16="http://schemas.microsoft.com/office/drawing/2014/main" id="{0F2DE249-148D-63F8-327D-6FB7C06AAA31}"/>
                </a:ext>
              </a:extLst>
            </p:cNvPr>
            <p:cNvSpPr/>
            <p:nvPr/>
          </p:nvSpPr>
          <p:spPr>
            <a:xfrm>
              <a:off x="3441375" y="5192875"/>
              <a:ext cx="141475" cy="198175"/>
            </a:xfrm>
            <a:custGeom>
              <a:avLst/>
              <a:gdLst/>
              <a:ahLst/>
              <a:cxnLst/>
              <a:rect l="l" t="t" r="r" b="b"/>
              <a:pathLst>
                <a:path w="5659" h="7927" extrusionOk="0">
                  <a:moveTo>
                    <a:pt x="3397" y="1133"/>
                  </a:moveTo>
                  <a:lnTo>
                    <a:pt x="3397" y="6795"/>
                  </a:lnTo>
                  <a:lnTo>
                    <a:pt x="2265" y="6795"/>
                  </a:lnTo>
                  <a:lnTo>
                    <a:pt x="2265" y="1133"/>
                  </a:lnTo>
                  <a:close/>
                  <a:moveTo>
                    <a:pt x="565" y="1"/>
                  </a:moveTo>
                  <a:cubicBezTo>
                    <a:pt x="251" y="1"/>
                    <a:pt x="1" y="251"/>
                    <a:pt x="1" y="565"/>
                  </a:cubicBezTo>
                  <a:cubicBezTo>
                    <a:pt x="1" y="879"/>
                    <a:pt x="251" y="1133"/>
                    <a:pt x="565" y="1133"/>
                  </a:cubicBezTo>
                  <a:lnTo>
                    <a:pt x="1133" y="1133"/>
                  </a:lnTo>
                  <a:lnTo>
                    <a:pt x="1133" y="6795"/>
                  </a:lnTo>
                  <a:lnTo>
                    <a:pt x="565" y="6795"/>
                  </a:lnTo>
                  <a:cubicBezTo>
                    <a:pt x="251" y="6795"/>
                    <a:pt x="1" y="7045"/>
                    <a:pt x="1" y="7359"/>
                  </a:cubicBezTo>
                  <a:cubicBezTo>
                    <a:pt x="1" y="7673"/>
                    <a:pt x="251" y="7927"/>
                    <a:pt x="565" y="7927"/>
                  </a:cubicBezTo>
                  <a:lnTo>
                    <a:pt x="5094" y="7927"/>
                  </a:lnTo>
                  <a:cubicBezTo>
                    <a:pt x="5408" y="7927"/>
                    <a:pt x="5659" y="7673"/>
                    <a:pt x="5659" y="7359"/>
                  </a:cubicBezTo>
                  <a:cubicBezTo>
                    <a:pt x="5659" y="7045"/>
                    <a:pt x="5408" y="6795"/>
                    <a:pt x="5094" y="6795"/>
                  </a:cubicBezTo>
                  <a:lnTo>
                    <a:pt x="4530" y="6795"/>
                  </a:lnTo>
                  <a:lnTo>
                    <a:pt x="4530" y="565"/>
                  </a:lnTo>
                  <a:cubicBezTo>
                    <a:pt x="4530" y="251"/>
                    <a:pt x="4276" y="1"/>
                    <a:pt x="39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5196" name="Google Shape;4333;p48">
            <a:extLst>
              <a:ext uri="{FF2B5EF4-FFF2-40B4-BE49-F238E27FC236}">
                <a16:creationId xmlns:a16="http://schemas.microsoft.com/office/drawing/2014/main" id="{37EFC63F-F2D9-A264-CB39-1DB3C53C5A9E}"/>
              </a:ext>
            </a:extLst>
          </p:cNvPr>
          <p:cNvSpPr/>
          <p:nvPr/>
        </p:nvSpPr>
        <p:spPr>
          <a:xfrm>
            <a:off x="11397816" y="4937264"/>
            <a:ext cx="426279" cy="426389"/>
          </a:xfrm>
          <a:custGeom>
            <a:avLst/>
            <a:gdLst/>
            <a:ahLst/>
            <a:cxnLst/>
            <a:rect l="l" t="t" r="r" b="b"/>
            <a:pathLst>
              <a:path w="19326" h="19331" extrusionOk="0">
                <a:moveTo>
                  <a:pt x="9470" y="1131"/>
                </a:moveTo>
                <a:cubicBezTo>
                  <a:pt x="9519" y="1131"/>
                  <a:pt x="9569" y="1143"/>
                  <a:pt x="9615" y="1165"/>
                </a:cubicBezTo>
                <a:lnTo>
                  <a:pt x="17504" y="5208"/>
                </a:lnTo>
                <a:lnTo>
                  <a:pt x="14283" y="6820"/>
                </a:lnTo>
                <a:lnTo>
                  <a:pt x="6360" y="2756"/>
                </a:lnTo>
                <a:lnTo>
                  <a:pt x="9325" y="1168"/>
                </a:lnTo>
                <a:cubicBezTo>
                  <a:pt x="9369" y="1143"/>
                  <a:pt x="9419" y="1131"/>
                  <a:pt x="9470" y="1131"/>
                </a:cubicBezTo>
                <a:close/>
                <a:moveTo>
                  <a:pt x="5149" y="3405"/>
                </a:moveTo>
                <a:lnTo>
                  <a:pt x="13027" y="7448"/>
                </a:lnTo>
                <a:lnTo>
                  <a:pt x="9467" y="9230"/>
                </a:lnTo>
                <a:lnTo>
                  <a:pt x="1779" y="5208"/>
                </a:lnTo>
                <a:lnTo>
                  <a:pt x="5149" y="3405"/>
                </a:lnTo>
                <a:close/>
                <a:moveTo>
                  <a:pt x="1133" y="6150"/>
                </a:moveTo>
                <a:lnTo>
                  <a:pt x="8896" y="10208"/>
                </a:lnTo>
                <a:lnTo>
                  <a:pt x="8896" y="17935"/>
                </a:lnTo>
                <a:lnTo>
                  <a:pt x="1299" y="13916"/>
                </a:lnTo>
                <a:cubicBezTo>
                  <a:pt x="1196" y="13862"/>
                  <a:pt x="1133" y="13753"/>
                  <a:pt x="1133" y="13638"/>
                </a:cubicBezTo>
                <a:lnTo>
                  <a:pt x="1133" y="6150"/>
                </a:lnTo>
                <a:close/>
                <a:moveTo>
                  <a:pt x="18190" y="6132"/>
                </a:moveTo>
                <a:lnTo>
                  <a:pt x="18190" y="13629"/>
                </a:lnTo>
                <a:cubicBezTo>
                  <a:pt x="18193" y="13744"/>
                  <a:pt x="18126" y="13853"/>
                  <a:pt x="18021" y="13907"/>
                </a:cubicBezTo>
                <a:lnTo>
                  <a:pt x="10028" y="17953"/>
                </a:lnTo>
                <a:lnTo>
                  <a:pt x="10028" y="10217"/>
                </a:lnTo>
                <a:lnTo>
                  <a:pt x="13730" y="8363"/>
                </a:lnTo>
                <a:lnTo>
                  <a:pt x="13730" y="10281"/>
                </a:lnTo>
                <a:cubicBezTo>
                  <a:pt x="13730" y="10592"/>
                  <a:pt x="13984" y="10845"/>
                  <a:pt x="14298" y="10845"/>
                </a:cubicBezTo>
                <a:cubicBezTo>
                  <a:pt x="14609" y="10845"/>
                  <a:pt x="14862" y="10592"/>
                  <a:pt x="14862" y="10281"/>
                </a:cubicBezTo>
                <a:lnTo>
                  <a:pt x="14862" y="7796"/>
                </a:lnTo>
                <a:lnTo>
                  <a:pt x="18190" y="6132"/>
                </a:lnTo>
                <a:close/>
                <a:moveTo>
                  <a:pt x="9473" y="0"/>
                </a:moveTo>
                <a:cubicBezTo>
                  <a:pt x="9238" y="0"/>
                  <a:pt x="9003" y="58"/>
                  <a:pt x="8790" y="172"/>
                </a:cubicBezTo>
                <a:lnTo>
                  <a:pt x="765" y="4468"/>
                </a:lnTo>
                <a:cubicBezTo>
                  <a:pt x="294" y="4719"/>
                  <a:pt x="1" y="5208"/>
                  <a:pt x="1" y="5739"/>
                </a:cubicBezTo>
                <a:lnTo>
                  <a:pt x="1" y="13638"/>
                </a:lnTo>
                <a:cubicBezTo>
                  <a:pt x="1" y="14173"/>
                  <a:pt x="297" y="14665"/>
                  <a:pt x="771" y="14913"/>
                </a:cubicBezTo>
                <a:lnTo>
                  <a:pt x="8796" y="19164"/>
                </a:lnTo>
                <a:cubicBezTo>
                  <a:pt x="9008" y="19275"/>
                  <a:pt x="9240" y="19331"/>
                  <a:pt x="9473" y="19331"/>
                </a:cubicBezTo>
                <a:cubicBezTo>
                  <a:pt x="9696" y="19331"/>
                  <a:pt x="9919" y="19279"/>
                  <a:pt x="10125" y="19176"/>
                </a:cubicBezTo>
                <a:lnTo>
                  <a:pt x="18534" y="14916"/>
                </a:lnTo>
                <a:cubicBezTo>
                  <a:pt x="19020" y="14671"/>
                  <a:pt x="19325" y="14173"/>
                  <a:pt x="19325" y="13629"/>
                </a:cubicBezTo>
                <a:lnTo>
                  <a:pt x="19325" y="5752"/>
                </a:lnTo>
                <a:cubicBezTo>
                  <a:pt x="19325" y="5208"/>
                  <a:pt x="19023" y="4713"/>
                  <a:pt x="18537" y="4465"/>
                </a:cubicBezTo>
                <a:lnTo>
                  <a:pt x="10131" y="160"/>
                </a:lnTo>
                <a:cubicBezTo>
                  <a:pt x="9924" y="53"/>
                  <a:pt x="9698" y="0"/>
                  <a:pt x="9473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5197" name="Google Shape;4334;p48">
            <a:extLst>
              <a:ext uri="{FF2B5EF4-FFF2-40B4-BE49-F238E27FC236}">
                <a16:creationId xmlns:a16="http://schemas.microsoft.com/office/drawing/2014/main" id="{30B1F0E8-8785-81CD-CC55-4DA408B445C8}"/>
              </a:ext>
            </a:extLst>
          </p:cNvPr>
          <p:cNvGrpSpPr/>
          <p:nvPr/>
        </p:nvGrpSpPr>
        <p:grpSpPr>
          <a:xfrm>
            <a:off x="11397980" y="5462576"/>
            <a:ext cx="426279" cy="426389"/>
            <a:chOff x="4459450" y="4993700"/>
            <a:chExt cx="483150" cy="483275"/>
          </a:xfrm>
          <a:solidFill>
            <a:srgbClr val="054B99"/>
          </a:solidFill>
        </p:grpSpPr>
        <p:sp>
          <p:nvSpPr>
            <p:cNvPr id="5198" name="Google Shape;4335;p48">
              <a:extLst>
                <a:ext uri="{FF2B5EF4-FFF2-40B4-BE49-F238E27FC236}">
                  <a16:creationId xmlns:a16="http://schemas.microsoft.com/office/drawing/2014/main" id="{E08C14A9-DDED-2599-D08C-8AA918327D07}"/>
                </a:ext>
              </a:extLst>
            </p:cNvPr>
            <p:cNvSpPr/>
            <p:nvPr/>
          </p:nvSpPr>
          <p:spPr>
            <a:xfrm>
              <a:off x="4459450" y="4993700"/>
              <a:ext cx="483150" cy="483275"/>
            </a:xfrm>
            <a:custGeom>
              <a:avLst/>
              <a:gdLst/>
              <a:ahLst/>
              <a:cxnLst/>
              <a:rect l="l" t="t" r="r" b="b"/>
              <a:pathLst>
                <a:path w="19326" h="19331" extrusionOk="0">
                  <a:moveTo>
                    <a:pt x="9470" y="1131"/>
                  </a:moveTo>
                  <a:cubicBezTo>
                    <a:pt x="9519" y="1131"/>
                    <a:pt x="9569" y="1143"/>
                    <a:pt x="9615" y="1165"/>
                  </a:cubicBezTo>
                  <a:lnTo>
                    <a:pt x="17505" y="5208"/>
                  </a:lnTo>
                  <a:lnTo>
                    <a:pt x="14283" y="6820"/>
                  </a:lnTo>
                  <a:lnTo>
                    <a:pt x="6429" y="2720"/>
                  </a:lnTo>
                  <a:lnTo>
                    <a:pt x="9325" y="1168"/>
                  </a:lnTo>
                  <a:cubicBezTo>
                    <a:pt x="9369" y="1143"/>
                    <a:pt x="9419" y="1131"/>
                    <a:pt x="9470" y="1131"/>
                  </a:cubicBezTo>
                  <a:close/>
                  <a:moveTo>
                    <a:pt x="5221" y="3366"/>
                  </a:moveTo>
                  <a:lnTo>
                    <a:pt x="13033" y="7445"/>
                  </a:lnTo>
                  <a:lnTo>
                    <a:pt x="9467" y="9230"/>
                  </a:lnTo>
                  <a:lnTo>
                    <a:pt x="1779" y="5208"/>
                  </a:lnTo>
                  <a:lnTo>
                    <a:pt x="5221" y="3366"/>
                  </a:lnTo>
                  <a:close/>
                  <a:moveTo>
                    <a:pt x="1133" y="6150"/>
                  </a:moveTo>
                  <a:lnTo>
                    <a:pt x="8896" y="10208"/>
                  </a:lnTo>
                  <a:lnTo>
                    <a:pt x="8896" y="17935"/>
                  </a:lnTo>
                  <a:lnTo>
                    <a:pt x="1299" y="13916"/>
                  </a:lnTo>
                  <a:cubicBezTo>
                    <a:pt x="1197" y="13862"/>
                    <a:pt x="1133" y="13753"/>
                    <a:pt x="1133" y="13638"/>
                  </a:cubicBezTo>
                  <a:lnTo>
                    <a:pt x="1133" y="6150"/>
                  </a:lnTo>
                  <a:close/>
                  <a:moveTo>
                    <a:pt x="18193" y="6132"/>
                  </a:moveTo>
                  <a:lnTo>
                    <a:pt x="18193" y="13629"/>
                  </a:lnTo>
                  <a:cubicBezTo>
                    <a:pt x="18193" y="13744"/>
                    <a:pt x="18127" y="13853"/>
                    <a:pt x="18021" y="13907"/>
                  </a:cubicBezTo>
                  <a:lnTo>
                    <a:pt x="10028" y="17953"/>
                  </a:lnTo>
                  <a:lnTo>
                    <a:pt x="10028" y="10217"/>
                  </a:lnTo>
                  <a:lnTo>
                    <a:pt x="13730" y="8363"/>
                  </a:lnTo>
                  <a:lnTo>
                    <a:pt x="13730" y="10281"/>
                  </a:lnTo>
                  <a:cubicBezTo>
                    <a:pt x="13730" y="10592"/>
                    <a:pt x="13984" y="10845"/>
                    <a:pt x="14298" y="10845"/>
                  </a:cubicBezTo>
                  <a:cubicBezTo>
                    <a:pt x="14609" y="10845"/>
                    <a:pt x="14863" y="10592"/>
                    <a:pt x="14863" y="10281"/>
                  </a:cubicBezTo>
                  <a:lnTo>
                    <a:pt x="14863" y="7796"/>
                  </a:lnTo>
                  <a:lnTo>
                    <a:pt x="18193" y="6132"/>
                  </a:lnTo>
                  <a:close/>
                  <a:moveTo>
                    <a:pt x="9472" y="0"/>
                  </a:moveTo>
                  <a:cubicBezTo>
                    <a:pt x="9237" y="0"/>
                    <a:pt x="9002" y="58"/>
                    <a:pt x="8787" y="172"/>
                  </a:cubicBezTo>
                  <a:lnTo>
                    <a:pt x="765" y="4468"/>
                  </a:lnTo>
                  <a:cubicBezTo>
                    <a:pt x="294" y="4719"/>
                    <a:pt x="1" y="5208"/>
                    <a:pt x="1" y="5739"/>
                  </a:cubicBezTo>
                  <a:lnTo>
                    <a:pt x="1" y="13638"/>
                  </a:lnTo>
                  <a:cubicBezTo>
                    <a:pt x="1" y="14173"/>
                    <a:pt x="297" y="14665"/>
                    <a:pt x="771" y="14913"/>
                  </a:cubicBezTo>
                  <a:lnTo>
                    <a:pt x="8796" y="19164"/>
                  </a:lnTo>
                  <a:cubicBezTo>
                    <a:pt x="9008" y="19275"/>
                    <a:pt x="9240" y="19331"/>
                    <a:pt x="9473" y="19331"/>
                  </a:cubicBezTo>
                  <a:cubicBezTo>
                    <a:pt x="9696" y="19331"/>
                    <a:pt x="9920" y="19279"/>
                    <a:pt x="10125" y="19176"/>
                  </a:cubicBezTo>
                  <a:lnTo>
                    <a:pt x="18534" y="14916"/>
                  </a:lnTo>
                  <a:cubicBezTo>
                    <a:pt x="19020" y="14671"/>
                    <a:pt x="19325" y="14173"/>
                    <a:pt x="19325" y="13629"/>
                  </a:cubicBezTo>
                  <a:lnTo>
                    <a:pt x="19325" y="5752"/>
                  </a:lnTo>
                  <a:cubicBezTo>
                    <a:pt x="19325" y="5208"/>
                    <a:pt x="19023" y="4713"/>
                    <a:pt x="18537" y="4465"/>
                  </a:cubicBezTo>
                  <a:lnTo>
                    <a:pt x="10128" y="160"/>
                  </a:lnTo>
                  <a:cubicBezTo>
                    <a:pt x="9922" y="53"/>
                    <a:pt x="9697" y="0"/>
                    <a:pt x="94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99" name="Google Shape;4336;p48">
              <a:extLst>
                <a:ext uri="{FF2B5EF4-FFF2-40B4-BE49-F238E27FC236}">
                  <a16:creationId xmlns:a16="http://schemas.microsoft.com/office/drawing/2014/main" id="{FF441E25-D054-3E26-726E-56B16AD237BD}"/>
                </a:ext>
              </a:extLst>
            </p:cNvPr>
            <p:cNvSpPr/>
            <p:nvPr/>
          </p:nvSpPr>
          <p:spPr>
            <a:xfrm>
              <a:off x="4530800" y="5235675"/>
              <a:ext cx="99650" cy="118650"/>
            </a:xfrm>
            <a:custGeom>
              <a:avLst/>
              <a:gdLst/>
              <a:ahLst/>
              <a:cxnLst/>
              <a:rect l="l" t="t" r="r" b="b"/>
              <a:pathLst>
                <a:path w="3986" h="4746" extrusionOk="0">
                  <a:moveTo>
                    <a:pt x="859" y="1"/>
                  </a:moveTo>
                  <a:cubicBezTo>
                    <a:pt x="757" y="1"/>
                    <a:pt x="654" y="28"/>
                    <a:pt x="562" y="85"/>
                  </a:cubicBezTo>
                  <a:cubicBezTo>
                    <a:pt x="296" y="251"/>
                    <a:pt x="215" y="596"/>
                    <a:pt x="378" y="861"/>
                  </a:cubicBezTo>
                  <a:lnTo>
                    <a:pt x="1136" y="2081"/>
                  </a:lnTo>
                  <a:lnTo>
                    <a:pt x="432" y="2374"/>
                  </a:lnTo>
                  <a:cubicBezTo>
                    <a:pt x="139" y="2492"/>
                    <a:pt x="0" y="2827"/>
                    <a:pt x="121" y="3117"/>
                  </a:cubicBezTo>
                  <a:cubicBezTo>
                    <a:pt x="211" y="3335"/>
                    <a:pt x="422" y="3466"/>
                    <a:pt x="644" y="3466"/>
                  </a:cubicBezTo>
                  <a:cubicBezTo>
                    <a:pt x="719" y="3466"/>
                    <a:pt x="796" y="3451"/>
                    <a:pt x="870" y="3419"/>
                  </a:cubicBezTo>
                  <a:lnTo>
                    <a:pt x="1742" y="3054"/>
                  </a:lnTo>
                  <a:lnTo>
                    <a:pt x="2627" y="4476"/>
                  </a:lnTo>
                  <a:cubicBezTo>
                    <a:pt x="2733" y="4650"/>
                    <a:pt x="2919" y="4746"/>
                    <a:pt x="3110" y="4746"/>
                  </a:cubicBezTo>
                  <a:cubicBezTo>
                    <a:pt x="3212" y="4746"/>
                    <a:pt x="3316" y="4718"/>
                    <a:pt x="3409" y="4660"/>
                  </a:cubicBezTo>
                  <a:cubicBezTo>
                    <a:pt x="3675" y="4494"/>
                    <a:pt x="3756" y="4144"/>
                    <a:pt x="3587" y="3878"/>
                  </a:cubicBezTo>
                  <a:lnTo>
                    <a:pt x="2802" y="2613"/>
                  </a:lnTo>
                  <a:lnTo>
                    <a:pt x="3560" y="2296"/>
                  </a:lnTo>
                  <a:cubicBezTo>
                    <a:pt x="3850" y="2175"/>
                    <a:pt x="3986" y="1843"/>
                    <a:pt x="3865" y="1556"/>
                  </a:cubicBezTo>
                  <a:cubicBezTo>
                    <a:pt x="3774" y="1338"/>
                    <a:pt x="3564" y="1207"/>
                    <a:pt x="3343" y="1207"/>
                  </a:cubicBezTo>
                  <a:cubicBezTo>
                    <a:pt x="3270" y="1207"/>
                    <a:pt x="3196" y="1221"/>
                    <a:pt x="3125" y="1251"/>
                  </a:cubicBezTo>
                  <a:lnTo>
                    <a:pt x="2195" y="1637"/>
                  </a:lnTo>
                  <a:lnTo>
                    <a:pt x="1338" y="264"/>
                  </a:lnTo>
                  <a:cubicBezTo>
                    <a:pt x="1230" y="93"/>
                    <a:pt x="1047" y="1"/>
                    <a:pt x="8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200" name="Google Shape;4337;p48">
            <a:extLst>
              <a:ext uri="{FF2B5EF4-FFF2-40B4-BE49-F238E27FC236}">
                <a16:creationId xmlns:a16="http://schemas.microsoft.com/office/drawing/2014/main" id="{2FC803F3-2B80-23C4-7DCF-C6A0DA0C3A62}"/>
              </a:ext>
            </a:extLst>
          </p:cNvPr>
          <p:cNvGrpSpPr/>
          <p:nvPr/>
        </p:nvGrpSpPr>
        <p:grpSpPr>
          <a:xfrm>
            <a:off x="11398002" y="5987584"/>
            <a:ext cx="426279" cy="426389"/>
            <a:chOff x="5053900" y="4993700"/>
            <a:chExt cx="483150" cy="483275"/>
          </a:xfrm>
          <a:solidFill>
            <a:srgbClr val="054B99"/>
          </a:solidFill>
        </p:grpSpPr>
        <p:sp>
          <p:nvSpPr>
            <p:cNvPr id="5201" name="Google Shape;4338;p48">
              <a:extLst>
                <a:ext uri="{FF2B5EF4-FFF2-40B4-BE49-F238E27FC236}">
                  <a16:creationId xmlns:a16="http://schemas.microsoft.com/office/drawing/2014/main" id="{456D5152-09F3-C618-CF71-18103C14ED5C}"/>
                </a:ext>
              </a:extLst>
            </p:cNvPr>
            <p:cNvSpPr/>
            <p:nvPr/>
          </p:nvSpPr>
          <p:spPr>
            <a:xfrm>
              <a:off x="5053900" y="4993700"/>
              <a:ext cx="483150" cy="483275"/>
            </a:xfrm>
            <a:custGeom>
              <a:avLst/>
              <a:gdLst/>
              <a:ahLst/>
              <a:cxnLst/>
              <a:rect l="l" t="t" r="r" b="b"/>
              <a:pathLst>
                <a:path w="19326" h="19331" extrusionOk="0">
                  <a:moveTo>
                    <a:pt x="9470" y="1131"/>
                  </a:moveTo>
                  <a:cubicBezTo>
                    <a:pt x="9519" y="1131"/>
                    <a:pt x="9569" y="1143"/>
                    <a:pt x="9615" y="1165"/>
                  </a:cubicBezTo>
                  <a:lnTo>
                    <a:pt x="17505" y="5208"/>
                  </a:lnTo>
                  <a:lnTo>
                    <a:pt x="14283" y="6820"/>
                  </a:lnTo>
                  <a:lnTo>
                    <a:pt x="6429" y="2720"/>
                  </a:lnTo>
                  <a:lnTo>
                    <a:pt x="9325" y="1168"/>
                  </a:lnTo>
                  <a:cubicBezTo>
                    <a:pt x="9369" y="1143"/>
                    <a:pt x="9419" y="1131"/>
                    <a:pt x="9470" y="1131"/>
                  </a:cubicBezTo>
                  <a:close/>
                  <a:moveTo>
                    <a:pt x="5222" y="3366"/>
                  </a:moveTo>
                  <a:lnTo>
                    <a:pt x="13033" y="7445"/>
                  </a:lnTo>
                  <a:lnTo>
                    <a:pt x="9467" y="9230"/>
                  </a:lnTo>
                  <a:lnTo>
                    <a:pt x="1779" y="5208"/>
                  </a:lnTo>
                  <a:lnTo>
                    <a:pt x="5222" y="3366"/>
                  </a:lnTo>
                  <a:close/>
                  <a:moveTo>
                    <a:pt x="1133" y="6150"/>
                  </a:moveTo>
                  <a:lnTo>
                    <a:pt x="8896" y="10208"/>
                  </a:lnTo>
                  <a:lnTo>
                    <a:pt x="8896" y="17935"/>
                  </a:lnTo>
                  <a:lnTo>
                    <a:pt x="1299" y="13916"/>
                  </a:lnTo>
                  <a:cubicBezTo>
                    <a:pt x="1197" y="13862"/>
                    <a:pt x="1133" y="13753"/>
                    <a:pt x="1133" y="13638"/>
                  </a:cubicBezTo>
                  <a:lnTo>
                    <a:pt x="1133" y="6150"/>
                  </a:lnTo>
                  <a:close/>
                  <a:moveTo>
                    <a:pt x="18193" y="6132"/>
                  </a:moveTo>
                  <a:lnTo>
                    <a:pt x="18193" y="13629"/>
                  </a:lnTo>
                  <a:cubicBezTo>
                    <a:pt x="18193" y="13744"/>
                    <a:pt x="18127" y="13853"/>
                    <a:pt x="18021" y="13907"/>
                  </a:cubicBezTo>
                  <a:lnTo>
                    <a:pt x="10029" y="17953"/>
                  </a:lnTo>
                  <a:lnTo>
                    <a:pt x="10029" y="10217"/>
                  </a:lnTo>
                  <a:lnTo>
                    <a:pt x="13730" y="8363"/>
                  </a:lnTo>
                  <a:lnTo>
                    <a:pt x="13730" y="10281"/>
                  </a:lnTo>
                  <a:cubicBezTo>
                    <a:pt x="13730" y="10592"/>
                    <a:pt x="13984" y="10845"/>
                    <a:pt x="14298" y="10845"/>
                  </a:cubicBezTo>
                  <a:cubicBezTo>
                    <a:pt x="14609" y="10845"/>
                    <a:pt x="14863" y="10592"/>
                    <a:pt x="14863" y="10281"/>
                  </a:cubicBezTo>
                  <a:lnTo>
                    <a:pt x="14863" y="7796"/>
                  </a:lnTo>
                  <a:lnTo>
                    <a:pt x="18193" y="6132"/>
                  </a:lnTo>
                  <a:close/>
                  <a:moveTo>
                    <a:pt x="9472" y="0"/>
                  </a:moveTo>
                  <a:cubicBezTo>
                    <a:pt x="9237" y="0"/>
                    <a:pt x="9002" y="58"/>
                    <a:pt x="8788" y="172"/>
                  </a:cubicBezTo>
                  <a:lnTo>
                    <a:pt x="765" y="4468"/>
                  </a:lnTo>
                  <a:cubicBezTo>
                    <a:pt x="294" y="4719"/>
                    <a:pt x="1" y="5208"/>
                    <a:pt x="1" y="5739"/>
                  </a:cubicBezTo>
                  <a:lnTo>
                    <a:pt x="1" y="13638"/>
                  </a:lnTo>
                  <a:cubicBezTo>
                    <a:pt x="1" y="14173"/>
                    <a:pt x="297" y="14665"/>
                    <a:pt x="771" y="14913"/>
                  </a:cubicBezTo>
                  <a:lnTo>
                    <a:pt x="8797" y="19164"/>
                  </a:lnTo>
                  <a:cubicBezTo>
                    <a:pt x="9008" y="19275"/>
                    <a:pt x="9240" y="19331"/>
                    <a:pt x="9473" y="19331"/>
                  </a:cubicBezTo>
                  <a:cubicBezTo>
                    <a:pt x="9696" y="19331"/>
                    <a:pt x="9920" y="19279"/>
                    <a:pt x="10125" y="19176"/>
                  </a:cubicBezTo>
                  <a:lnTo>
                    <a:pt x="18534" y="14916"/>
                  </a:lnTo>
                  <a:cubicBezTo>
                    <a:pt x="19020" y="14671"/>
                    <a:pt x="19325" y="14173"/>
                    <a:pt x="19325" y="13629"/>
                  </a:cubicBezTo>
                  <a:lnTo>
                    <a:pt x="19325" y="5752"/>
                  </a:lnTo>
                  <a:cubicBezTo>
                    <a:pt x="19325" y="5208"/>
                    <a:pt x="19023" y="4713"/>
                    <a:pt x="18537" y="4465"/>
                  </a:cubicBezTo>
                  <a:lnTo>
                    <a:pt x="10128" y="160"/>
                  </a:lnTo>
                  <a:cubicBezTo>
                    <a:pt x="9923" y="53"/>
                    <a:pt x="9698" y="0"/>
                    <a:pt x="94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202" name="Google Shape;4339;p48">
              <a:extLst>
                <a:ext uri="{FF2B5EF4-FFF2-40B4-BE49-F238E27FC236}">
                  <a16:creationId xmlns:a16="http://schemas.microsoft.com/office/drawing/2014/main" id="{7E15D723-9DE0-7887-3666-5F8B9E0E318C}"/>
                </a:ext>
              </a:extLst>
            </p:cNvPr>
            <p:cNvSpPr/>
            <p:nvPr/>
          </p:nvSpPr>
          <p:spPr>
            <a:xfrm>
              <a:off x="5123725" y="5264025"/>
              <a:ext cx="105200" cy="61775"/>
            </a:xfrm>
            <a:custGeom>
              <a:avLst/>
              <a:gdLst/>
              <a:ahLst/>
              <a:cxnLst/>
              <a:rect l="l" t="t" r="r" b="b"/>
              <a:pathLst>
                <a:path w="4208" h="2471" extrusionOk="0">
                  <a:moveTo>
                    <a:pt x="3561" y="1"/>
                  </a:moveTo>
                  <a:cubicBezTo>
                    <a:pt x="3462" y="1"/>
                    <a:pt x="3362" y="26"/>
                    <a:pt x="3271" y="81"/>
                  </a:cubicBezTo>
                  <a:lnTo>
                    <a:pt x="1523" y="1122"/>
                  </a:lnTo>
                  <a:lnTo>
                    <a:pt x="1139" y="449"/>
                  </a:lnTo>
                  <a:cubicBezTo>
                    <a:pt x="1035" y="266"/>
                    <a:pt x="844" y="162"/>
                    <a:pt x="647" y="162"/>
                  </a:cubicBezTo>
                  <a:cubicBezTo>
                    <a:pt x="551" y="162"/>
                    <a:pt x="455" y="187"/>
                    <a:pt x="366" y="238"/>
                  </a:cubicBezTo>
                  <a:cubicBezTo>
                    <a:pt x="95" y="392"/>
                    <a:pt x="1" y="736"/>
                    <a:pt x="155" y="1008"/>
                  </a:cubicBezTo>
                  <a:lnTo>
                    <a:pt x="825" y="2185"/>
                  </a:lnTo>
                  <a:lnTo>
                    <a:pt x="831" y="2191"/>
                  </a:lnTo>
                  <a:cubicBezTo>
                    <a:pt x="831" y="2194"/>
                    <a:pt x="831" y="2194"/>
                    <a:pt x="831" y="2194"/>
                  </a:cubicBezTo>
                  <a:cubicBezTo>
                    <a:pt x="834" y="2200"/>
                    <a:pt x="837" y="2203"/>
                    <a:pt x="840" y="2206"/>
                  </a:cubicBezTo>
                  <a:lnTo>
                    <a:pt x="849" y="2224"/>
                  </a:lnTo>
                  <a:lnTo>
                    <a:pt x="861" y="2240"/>
                  </a:lnTo>
                  <a:lnTo>
                    <a:pt x="874" y="2255"/>
                  </a:lnTo>
                  <a:lnTo>
                    <a:pt x="883" y="2270"/>
                  </a:lnTo>
                  <a:lnTo>
                    <a:pt x="898" y="2282"/>
                  </a:lnTo>
                  <a:lnTo>
                    <a:pt x="910" y="2297"/>
                  </a:lnTo>
                  <a:lnTo>
                    <a:pt x="922" y="2312"/>
                  </a:lnTo>
                  <a:lnTo>
                    <a:pt x="937" y="2324"/>
                  </a:lnTo>
                  <a:lnTo>
                    <a:pt x="949" y="2336"/>
                  </a:lnTo>
                  <a:lnTo>
                    <a:pt x="964" y="2348"/>
                  </a:lnTo>
                  <a:cubicBezTo>
                    <a:pt x="970" y="2351"/>
                    <a:pt x="973" y="2354"/>
                    <a:pt x="979" y="2357"/>
                  </a:cubicBezTo>
                  <a:lnTo>
                    <a:pt x="994" y="2369"/>
                  </a:lnTo>
                  <a:lnTo>
                    <a:pt x="1009" y="2378"/>
                  </a:lnTo>
                  <a:lnTo>
                    <a:pt x="1028" y="2391"/>
                  </a:lnTo>
                  <a:lnTo>
                    <a:pt x="1040" y="2400"/>
                  </a:lnTo>
                  <a:lnTo>
                    <a:pt x="1058" y="2409"/>
                  </a:lnTo>
                  <a:lnTo>
                    <a:pt x="1073" y="2415"/>
                  </a:lnTo>
                  <a:cubicBezTo>
                    <a:pt x="1079" y="2418"/>
                    <a:pt x="1085" y="2421"/>
                    <a:pt x="1091" y="2424"/>
                  </a:cubicBezTo>
                  <a:lnTo>
                    <a:pt x="1106" y="2430"/>
                  </a:lnTo>
                  <a:lnTo>
                    <a:pt x="1124" y="2436"/>
                  </a:lnTo>
                  <a:lnTo>
                    <a:pt x="1139" y="2442"/>
                  </a:lnTo>
                  <a:lnTo>
                    <a:pt x="1160" y="2448"/>
                  </a:lnTo>
                  <a:lnTo>
                    <a:pt x="1176" y="2454"/>
                  </a:lnTo>
                  <a:lnTo>
                    <a:pt x="1197" y="2457"/>
                  </a:lnTo>
                  <a:lnTo>
                    <a:pt x="1212" y="2460"/>
                  </a:lnTo>
                  <a:lnTo>
                    <a:pt x="1233" y="2463"/>
                  </a:lnTo>
                  <a:lnTo>
                    <a:pt x="1245" y="2466"/>
                  </a:lnTo>
                  <a:cubicBezTo>
                    <a:pt x="1254" y="2466"/>
                    <a:pt x="1263" y="2466"/>
                    <a:pt x="1269" y="2469"/>
                  </a:cubicBezTo>
                  <a:cubicBezTo>
                    <a:pt x="1272" y="2470"/>
                    <a:pt x="1274" y="2470"/>
                    <a:pt x="1276" y="2470"/>
                  </a:cubicBezTo>
                  <a:cubicBezTo>
                    <a:pt x="1279" y="2470"/>
                    <a:pt x="1279" y="2469"/>
                    <a:pt x="1281" y="2469"/>
                  </a:cubicBezTo>
                  <a:lnTo>
                    <a:pt x="1369" y="2469"/>
                  </a:lnTo>
                  <a:lnTo>
                    <a:pt x="1393" y="2466"/>
                  </a:lnTo>
                  <a:lnTo>
                    <a:pt x="1408" y="2463"/>
                  </a:lnTo>
                  <a:cubicBezTo>
                    <a:pt x="1414" y="2463"/>
                    <a:pt x="1420" y="2463"/>
                    <a:pt x="1426" y="2460"/>
                  </a:cubicBezTo>
                  <a:lnTo>
                    <a:pt x="1444" y="2457"/>
                  </a:lnTo>
                  <a:lnTo>
                    <a:pt x="1462" y="2451"/>
                  </a:lnTo>
                  <a:lnTo>
                    <a:pt x="1480" y="2448"/>
                  </a:lnTo>
                  <a:lnTo>
                    <a:pt x="1499" y="2442"/>
                  </a:lnTo>
                  <a:lnTo>
                    <a:pt x="1517" y="2436"/>
                  </a:lnTo>
                  <a:cubicBezTo>
                    <a:pt x="1523" y="2433"/>
                    <a:pt x="1529" y="2430"/>
                    <a:pt x="1535" y="2427"/>
                  </a:cubicBezTo>
                  <a:lnTo>
                    <a:pt x="1553" y="2421"/>
                  </a:lnTo>
                  <a:lnTo>
                    <a:pt x="1568" y="2412"/>
                  </a:lnTo>
                  <a:lnTo>
                    <a:pt x="1586" y="2403"/>
                  </a:lnTo>
                  <a:cubicBezTo>
                    <a:pt x="1589" y="2403"/>
                    <a:pt x="1595" y="2400"/>
                    <a:pt x="1598" y="2397"/>
                  </a:cubicBezTo>
                  <a:cubicBezTo>
                    <a:pt x="1600" y="2395"/>
                    <a:pt x="1600" y="2395"/>
                    <a:pt x="1601" y="2395"/>
                  </a:cubicBezTo>
                  <a:cubicBezTo>
                    <a:pt x="1601" y="2395"/>
                    <a:pt x="1601" y="2395"/>
                    <a:pt x="1601" y="2394"/>
                  </a:cubicBezTo>
                  <a:lnTo>
                    <a:pt x="1607" y="2391"/>
                  </a:lnTo>
                  <a:lnTo>
                    <a:pt x="3851" y="1053"/>
                  </a:lnTo>
                  <a:cubicBezTo>
                    <a:pt x="4119" y="893"/>
                    <a:pt x="4207" y="546"/>
                    <a:pt x="4047" y="277"/>
                  </a:cubicBezTo>
                  <a:cubicBezTo>
                    <a:pt x="3941" y="99"/>
                    <a:pt x="3753" y="1"/>
                    <a:pt x="35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6D2F6F43-2E8E-6D33-FD55-9F72BBA4E901}"/>
              </a:ext>
            </a:extLst>
          </p:cNvPr>
          <p:cNvSpPr txBox="1"/>
          <p:nvPr/>
        </p:nvSpPr>
        <p:spPr>
          <a:xfrm>
            <a:off x="292485" y="133553"/>
            <a:ext cx="301556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latin typeface="TT Norms Medium" panose="02000803030000020003" pitchFamily="50" charset="0"/>
            </a:endParaRPr>
          </a:p>
          <a:p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Material de apoio</a:t>
            </a:r>
          </a:p>
        </p:txBody>
      </p:sp>
      <p:sp>
        <p:nvSpPr>
          <p:cNvPr id="3" name="Google Shape;8407;p58">
            <a:extLst>
              <a:ext uri="{FF2B5EF4-FFF2-40B4-BE49-F238E27FC236}">
                <a16:creationId xmlns:a16="http://schemas.microsoft.com/office/drawing/2014/main" id="{02898E94-2867-7101-4C43-325EFA1A5E71}"/>
              </a:ext>
            </a:extLst>
          </p:cNvPr>
          <p:cNvSpPr txBox="1">
            <a:spLocks/>
          </p:cNvSpPr>
          <p:nvPr/>
        </p:nvSpPr>
        <p:spPr>
          <a:xfrm>
            <a:off x="2511798" y="1185258"/>
            <a:ext cx="7047300" cy="7656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t-BR" sz="3600" dirty="0">
                <a:solidFill>
                  <a:srgbClr val="054B99"/>
                </a:solidFill>
                <a:latin typeface="TT Norms ExtraBold" panose="02000503040000020004" pitchFamily="50" charset="0"/>
                <a:ea typeface="Arial"/>
                <a:cs typeface="Arial"/>
                <a:sym typeface="Arial"/>
              </a:rPr>
              <a:t>Ícones Diversos</a:t>
            </a:r>
            <a:endParaRPr lang="pt-BR" sz="3600" dirty="0">
              <a:solidFill>
                <a:srgbClr val="FFFFFF"/>
              </a:solidFill>
              <a:latin typeface="TT Norms ExtraBold" panose="02000503040000020004" pitchFamily="50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7786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73AD6-3E4D-67F7-1ADE-B336B62F3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18" name="Google Shape;4741;p50">
            <a:extLst>
              <a:ext uri="{FF2B5EF4-FFF2-40B4-BE49-F238E27FC236}">
                <a16:creationId xmlns:a16="http://schemas.microsoft.com/office/drawing/2014/main" id="{7C3A2FBA-31AB-5876-C7F8-4A0FCD958B99}"/>
              </a:ext>
            </a:extLst>
          </p:cNvPr>
          <p:cNvGrpSpPr/>
          <p:nvPr/>
        </p:nvGrpSpPr>
        <p:grpSpPr>
          <a:xfrm>
            <a:off x="656327" y="2406759"/>
            <a:ext cx="526953" cy="526953"/>
            <a:chOff x="-57970450" y="1903275"/>
            <a:chExt cx="318225" cy="318225"/>
          </a:xfrm>
          <a:solidFill>
            <a:srgbClr val="054B99"/>
          </a:solidFill>
        </p:grpSpPr>
        <p:sp>
          <p:nvSpPr>
            <p:cNvPr id="3519" name="Google Shape;4742;p50">
              <a:extLst>
                <a:ext uri="{FF2B5EF4-FFF2-40B4-BE49-F238E27FC236}">
                  <a16:creationId xmlns:a16="http://schemas.microsoft.com/office/drawing/2014/main" id="{62B56EFC-2679-2410-1D0A-621EE8F0D98A}"/>
                </a:ext>
              </a:extLst>
            </p:cNvPr>
            <p:cNvSpPr/>
            <p:nvPr/>
          </p:nvSpPr>
          <p:spPr>
            <a:xfrm>
              <a:off x="-57847575" y="2135825"/>
              <a:ext cx="73250" cy="28975"/>
            </a:xfrm>
            <a:custGeom>
              <a:avLst/>
              <a:gdLst/>
              <a:ahLst/>
              <a:cxnLst/>
              <a:rect l="l" t="t" r="r" b="b"/>
              <a:pathLst>
                <a:path w="2930" h="1159" extrusionOk="0">
                  <a:moveTo>
                    <a:pt x="414" y="1"/>
                  </a:moveTo>
                  <a:cubicBezTo>
                    <a:pt x="315" y="1"/>
                    <a:pt x="221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36" y="970"/>
                    <a:pt x="1008" y="1159"/>
                    <a:pt x="1481" y="1159"/>
                  </a:cubicBezTo>
                  <a:cubicBezTo>
                    <a:pt x="1954" y="1159"/>
                    <a:pt x="2458" y="970"/>
                    <a:pt x="2773" y="623"/>
                  </a:cubicBezTo>
                  <a:cubicBezTo>
                    <a:pt x="2930" y="465"/>
                    <a:pt x="2930" y="213"/>
                    <a:pt x="2773" y="119"/>
                  </a:cubicBezTo>
                  <a:cubicBezTo>
                    <a:pt x="2694" y="40"/>
                    <a:pt x="2592" y="1"/>
                    <a:pt x="2497" y="1"/>
                  </a:cubicBezTo>
                  <a:cubicBezTo>
                    <a:pt x="2402" y="1"/>
                    <a:pt x="2316" y="40"/>
                    <a:pt x="2269" y="119"/>
                  </a:cubicBezTo>
                  <a:cubicBezTo>
                    <a:pt x="2048" y="308"/>
                    <a:pt x="1733" y="434"/>
                    <a:pt x="1481" y="434"/>
                  </a:cubicBezTo>
                  <a:cubicBezTo>
                    <a:pt x="1197" y="434"/>
                    <a:pt x="882" y="339"/>
                    <a:pt x="693" y="119"/>
                  </a:cubicBezTo>
                  <a:cubicBezTo>
                    <a:pt x="615" y="40"/>
                    <a:pt x="512" y="1"/>
                    <a:pt x="4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0" name="Google Shape;4743;p50">
              <a:extLst>
                <a:ext uri="{FF2B5EF4-FFF2-40B4-BE49-F238E27FC236}">
                  <a16:creationId xmlns:a16="http://schemas.microsoft.com/office/drawing/2014/main" id="{86E96E29-1B5A-BF18-9EB5-B4FD20EA36A5}"/>
                </a:ext>
              </a:extLst>
            </p:cNvPr>
            <p:cNvSpPr/>
            <p:nvPr/>
          </p:nvSpPr>
          <p:spPr>
            <a:xfrm>
              <a:off x="-57857025" y="2053725"/>
              <a:ext cx="18125" cy="18125"/>
            </a:xfrm>
            <a:custGeom>
              <a:avLst/>
              <a:gdLst/>
              <a:ahLst/>
              <a:cxnLst/>
              <a:rect l="l" t="t" r="r" b="b"/>
              <a:pathLst>
                <a:path w="725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725"/>
                    <a:pt x="347" y="725"/>
                  </a:cubicBezTo>
                  <a:cubicBezTo>
                    <a:pt x="536" y="725"/>
                    <a:pt x="725" y="536"/>
                    <a:pt x="725" y="347"/>
                  </a:cubicBezTo>
                  <a:cubicBezTo>
                    <a:pt x="725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1" name="Google Shape;4744;p50">
              <a:extLst>
                <a:ext uri="{FF2B5EF4-FFF2-40B4-BE49-F238E27FC236}">
                  <a16:creationId xmlns:a16="http://schemas.microsoft.com/office/drawing/2014/main" id="{F0D7A0DC-9FBB-A3D7-8377-2673A5E2AF33}"/>
                </a:ext>
              </a:extLst>
            </p:cNvPr>
            <p:cNvSpPr/>
            <p:nvPr/>
          </p:nvSpPr>
          <p:spPr>
            <a:xfrm>
              <a:off x="-57782200" y="2053725"/>
              <a:ext cx="18125" cy="18125"/>
            </a:xfrm>
            <a:custGeom>
              <a:avLst/>
              <a:gdLst/>
              <a:ahLst/>
              <a:cxnLst/>
              <a:rect l="l" t="t" r="r" b="b"/>
              <a:pathLst>
                <a:path w="725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725"/>
                    <a:pt x="347" y="725"/>
                  </a:cubicBezTo>
                  <a:cubicBezTo>
                    <a:pt x="536" y="725"/>
                    <a:pt x="725" y="536"/>
                    <a:pt x="725" y="347"/>
                  </a:cubicBezTo>
                  <a:cubicBezTo>
                    <a:pt x="725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2" name="Google Shape;4745;p50">
              <a:extLst>
                <a:ext uri="{FF2B5EF4-FFF2-40B4-BE49-F238E27FC236}">
                  <a16:creationId xmlns:a16="http://schemas.microsoft.com/office/drawing/2014/main" id="{22B2C377-82AE-AA23-427D-65907672F4A1}"/>
                </a:ext>
              </a:extLst>
            </p:cNvPr>
            <p:cNvSpPr/>
            <p:nvPr/>
          </p:nvSpPr>
          <p:spPr>
            <a:xfrm>
              <a:off x="-57970450" y="1903275"/>
              <a:ext cx="318225" cy="318225"/>
            </a:xfrm>
            <a:custGeom>
              <a:avLst/>
              <a:gdLst/>
              <a:ahLst/>
              <a:cxnLst/>
              <a:rect l="l" t="t" r="r" b="b"/>
              <a:pathLst>
                <a:path w="12729" h="12729" extrusionOk="0">
                  <a:moveTo>
                    <a:pt x="6396" y="757"/>
                  </a:moveTo>
                  <a:cubicBezTo>
                    <a:pt x="6774" y="757"/>
                    <a:pt x="7121" y="915"/>
                    <a:pt x="7404" y="1167"/>
                  </a:cubicBezTo>
                  <a:lnTo>
                    <a:pt x="8507" y="2269"/>
                  </a:lnTo>
                  <a:lnTo>
                    <a:pt x="4348" y="2269"/>
                  </a:lnTo>
                  <a:lnTo>
                    <a:pt x="5356" y="1167"/>
                  </a:lnTo>
                  <a:cubicBezTo>
                    <a:pt x="5640" y="915"/>
                    <a:pt x="5986" y="757"/>
                    <a:pt x="6396" y="757"/>
                  </a:cubicBezTo>
                  <a:close/>
                  <a:moveTo>
                    <a:pt x="11783" y="2994"/>
                  </a:moveTo>
                  <a:cubicBezTo>
                    <a:pt x="11626" y="3845"/>
                    <a:pt x="10838" y="4475"/>
                    <a:pt x="9925" y="4475"/>
                  </a:cubicBezTo>
                  <a:lnTo>
                    <a:pt x="2489" y="4475"/>
                  </a:lnTo>
                  <a:cubicBezTo>
                    <a:pt x="2454" y="4478"/>
                    <a:pt x="2420" y="4479"/>
                    <a:pt x="2385" y="4479"/>
                  </a:cubicBezTo>
                  <a:cubicBezTo>
                    <a:pt x="1665" y="4479"/>
                    <a:pt x="968" y="3867"/>
                    <a:pt x="788" y="3025"/>
                  </a:cubicBezTo>
                  <a:lnTo>
                    <a:pt x="2300" y="3025"/>
                  </a:lnTo>
                  <a:lnTo>
                    <a:pt x="2300" y="3372"/>
                  </a:lnTo>
                  <a:cubicBezTo>
                    <a:pt x="2300" y="3592"/>
                    <a:pt x="2458" y="3750"/>
                    <a:pt x="2647" y="3750"/>
                  </a:cubicBezTo>
                  <a:cubicBezTo>
                    <a:pt x="2836" y="3750"/>
                    <a:pt x="2993" y="3592"/>
                    <a:pt x="2993" y="3372"/>
                  </a:cubicBezTo>
                  <a:lnTo>
                    <a:pt x="2993" y="3025"/>
                  </a:lnTo>
                  <a:lnTo>
                    <a:pt x="3750" y="3025"/>
                  </a:lnTo>
                  <a:lnTo>
                    <a:pt x="3750" y="3372"/>
                  </a:lnTo>
                  <a:cubicBezTo>
                    <a:pt x="3750" y="3592"/>
                    <a:pt x="3907" y="3750"/>
                    <a:pt x="4096" y="3750"/>
                  </a:cubicBezTo>
                  <a:cubicBezTo>
                    <a:pt x="4285" y="3750"/>
                    <a:pt x="4443" y="3592"/>
                    <a:pt x="4443" y="3372"/>
                  </a:cubicBezTo>
                  <a:lnTo>
                    <a:pt x="4443" y="3025"/>
                  </a:lnTo>
                  <a:lnTo>
                    <a:pt x="5199" y="3025"/>
                  </a:lnTo>
                  <a:lnTo>
                    <a:pt x="5199" y="3372"/>
                  </a:lnTo>
                  <a:cubicBezTo>
                    <a:pt x="5199" y="3592"/>
                    <a:pt x="5356" y="3750"/>
                    <a:pt x="5545" y="3750"/>
                  </a:cubicBezTo>
                  <a:cubicBezTo>
                    <a:pt x="5766" y="3750"/>
                    <a:pt x="5923" y="3592"/>
                    <a:pt x="5923" y="3372"/>
                  </a:cubicBezTo>
                  <a:lnTo>
                    <a:pt x="5923" y="3025"/>
                  </a:lnTo>
                  <a:lnTo>
                    <a:pt x="6648" y="3025"/>
                  </a:lnTo>
                  <a:lnTo>
                    <a:pt x="6648" y="3372"/>
                  </a:lnTo>
                  <a:cubicBezTo>
                    <a:pt x="6648" y="3592"/>
                    <a:pt x="6806" y="3750"/>
                    <a:pt x="7026" y="3750"/>
                  </a:cubicBezTo>
                  <a:cubicBezTo>
                    <a:pt x="7215" y="3750"/>
                    <a:pt x="7373" y="3592"/>
                    <a:pt x="7373" y="3372"/>
                  </a:cubicBezTo>
                  <a:lnTo>
                    <a:pt x="7373" y="3025"/>
                  </a:lnTo>
                  <a:lnTo>
                    <a:pt x="8129" y="3025"/>
                  </a:lnTo>
                  <a:lnTo>
                    <a:pt x="8129" y="3372"/>
                  </a:lnTo>
                  <a:cubicBezTo>
                    <a:pt x="8129" y="3592"/>
                    <a:pt x="8286" y="3750"/>
                    <a:pt x="8475" y="3750"/>
                  </a:cubicBezTo>
                  <a:cubicBezTo>
                    <a:pt x="8664" y="3750"/>
                    <a:pt x="8822" y="3592"/>
                    <a:pt x="8822" y="3372"/>
                  </a:cubicBezTo>
                  <a:lnTo>
                    <a:pt x="8822" y="2994"/>
                  </a:lnTo>
                  <a:lnTo>
                    <a:pt x="9578" y="2994"/>
                  </a:lnTo>
                  <a:lnTo>
                    <a:pt x="9578" y="3372"/>
                  </a:lnTo>
                  <a:cubicBezTo>
                    <a:pt x="9578" y="3592"/>
                    <a:pt x="9735" y="3750"/>
                    <a:pt x="9925" y="3750"/>
                  </a:cubicBezTo>
                  <a:cubicBezTo>
                    <a:pt x="10114" y="3750"/>
                    <a:pt x="10271" y="3592"/>
                    <a:pt x="10271" y="3372"/>
                  </a:cubicBezTo>
                  <a:lnTo>
                    <a:pt x="10271" y="2994"/>
                  </a:lnTo>
                  <a:close/>
                  <a:moveTo>
                    <a:pt x="2300" y="6774"/>
                  </a:moveTo>
                  <a:lnTo>
                    <a:pt x="2300" y="8255"/>
                  </a:lnTo>
                  <a:cubicBezTo>
                    <a:pt x="1859" y="8255"/>
                    <a:pt x="1544" y="7909"/>
                    <a:pt x="1544" y="7531"/>
                  </a:cubicBezTo>
                  <a:cubicBezTo>
                    <a:pt x="1544" y="7121"/>
                    <a:pt x="1891" y="6774"/>
                    <a:pt x="2300" y="6774"/>
                  </a:cubicBezTo>
                  <a:close/>
                  <a:moveTo>
                    <a:pt x="10492" y="6774"/>
                  </a:moveTo>
                  <a:cubicBezTo>
                    <a:pt x="10870" y="6774"/>
                    <a:pt x="11216" y="7090"/>
                    <a:pt x="11216" y="7531"/>
                  </a:cubicBezTo>
                  <a:cubicBezTo>
                    <a:pt x="11216" y="7940"/>
                    <a:pt x="10901" y="8255"/>
                    <a:pt x="10492" y="8255"/>
                  </a:cubicBezTo>
                  <a:lnTo>
                    <a:pt x="10492" y="6774"/>
                  </a:lnTo>
                  <a:close/>
                  <a:moveTo>
                    <a:pt x="9767" y="5262"/>
                  </a:moveTo>
                  <a:cubicBezTo>
                    <a:pt x="9735" y="5388"/>
                    <a:pt x="9735" y="8507"/>
                    <a:pt x="9735" y="8633"/>
                  </a:cubicBezTo>
                  <a:cubicBezTo>
                    <a:pt x="9735" y="9421"/>
                    <a:pt x="9452" y="10145"/>
                    <a:pt x="8979" y="10744"/>
                  </a:cubicBezTo>
                  <a:lnTo>
                    <a:pt x="8979" y="9358"/>
                  </a:lnTo>
                  <a:cubicBezTo>
                    <a:pt x="8979" y="8350"/>
                    <a:pt x="8160" y="7531"/>
                    <a:pt x="7121" y="7531"/>
                  </a:cubicBezTo>
                  <a:cubicBezTo>
                    <a:pt x="6932" y="7531"/>
                    <a:pt x="6774" y="7688"/>
                    <a:pt x="6774" y="7877"/>
                  </a:cubicBezTo>
                  <a:cubicBezTo>
                    <a:pt x="6774" y="8066"/>
                    <a:pt x="6932" y="8224"/>
                    <a:pt x="7121" y="8224"/>
                  </a:cubicBezTo>
                  <a:cubicBezTo>
                    <a:pt x="7751" y="8224"/>
                    <a:pt x="8223" y="8728"/>
                    <a:pt x="8223" y="9326"/>
                  </a:cubicBezTo>
                  <a:lnTo>
                    <a:pt x="8223" y="11374"/>
                  </a:lnTo>
                  <a:cubicBezTo>
                    <a:pt x="7688" y="11721"/>
                    <a:pt x="7058" y="11973"/>
                    <a:pt x="6396" y="11973"/>
                  </a:cubicBezTo>
                  <a:cubicBezTo>
                    <a:pt x="5734" y="11973"/>
                    <a:pt x="5041" y="11784"/>
                    <a:pt x="4537" y="11374"/>
                  </a:cubicBezTo>
                  <a:lnTo>
                    <a:pt x="4537" y="9326"/>
                  </a:lnTo>
                  <a:cubicBezTo>
                    <a:pt x="4537" y="8696"/>
                    <a:pt x="5041" y="8224"/>
                    <a:pt x="5640" y="8224"/>
                  </a:cubicBezTo>
                  <a:cubicBezTo>
                    <a:pt x="5829" y="8224"/>
                    <a:pt x="5986" y="8066"/>
                    <a:pt x="5986" y="7877"/>
                  </a:cubicBezTo>
                  <a:cubicBezTo>
                    <a:pt x="5986" y="7688"/>
                    <a:pt x="5829" y="7499"/>
                    <a:pt x="5640" y="7499"/>
                  </a:cubicBezTo>
                  <a:cubicBezTo>
                    <a:pt x="4600" y="7499"/>
                    <a:pt x="3781" y="8350"/>
                    <a:pt x="3781" y="9358"/>
                  </a:cubicBezTo>
                  <a:lnTo>
                    <a:pt x="3781" y="10744"/>
                  </a:lnTo>
                  <a:cubicBezTo>
                    <a:pt x="3308" y="10145"/>
                    <a:pt x="3056" y="9389"/>
                    <a:pt x="3056" y="8602"/>
                  </a:cubicBezTo>
                  <a:lnTo>
                    <a:pt x="3056" y="5262"/>
                  </a:lnTo>
                  <a:close/>
                  <a:moveTo>
                    <a:pt x="6333" y="1"/>
                  </a:moveTo>
                  <a:cubicBezTo>
                    <a:pt x="5766" y="1"/>
                    <a:pt x="5199" y="221"/>
                    <a:pt x="4821" y="631"/>
                  </a:cubicBezTo>
                  <a:lnTo>
                    <a:pt x="3182" y="2238"/>
                  </a:lnTo>
                  <a:lnTo>
                    <a:pt x="347" y="2238"/>
                  </a:lnTo>
                  <a:cubicBezTo>
                    <a:pt x="158" y="2238"/>
                    <a:pt x="0" y="2395"/>
                    <a:pt x="0" y="2584"/>
                  </a:cubicBezTo>
                  <a:cubicBezTo>
                    <a:pt x="0" y="3908"/>
                    <a:pt x="1009" y="5010"/>
                    <a:pt x="2237" y="5199"/>
                  </a:cubicBezTo>
                  <a:lnTo>
                    <a:pt x="2237" y="5987"/>
                  </a:lnTo>
                  <a:cubicBezTo>
                    <a:pt x="1418" y="5987"/>
                    <a:pt x="757" y="6648"/>
                    <a:pt x="757" y="7468"/>
                  </a:cubicBezTo>
                  <a:cubicBezTo>
                    <a:pt x="757" y="8318"/>
                    <a:pt x="1418" y="8980"/>
                    <a:pt x="2237" y="8980"/>
                  </a:cubicBezTo>
                  <a:cubicBezTo>
                    <a:pt x="2363" y="10114"/>
                    <a:pt x="2930" y="11091"/>
                    <a:pt x="3718" y="11784"/>
                  </a:cubicBezTo>
                  <a:lnTo>
                    <a:pt x="3718" y="12351"/>
                  </a:lnTo>
                  <a:cubicBezTo>
                    <a:pt x="3718" y="12571"/>
                    <a:pt x="3876" y="12729"/>
                    <a:pt x="4065" y="12729"/>
                  </a:cubicBezTo>
                  <a:cubicBezTo>
                    <a:pt x="4254" y="12729"/>
                    <a:pt x="4411" y="12571"/>
                    <a:pt x="4411" y="12351"/>
                  </a:cubicBezTo>
                  <a:lnTo>
                    <a:pt x="4411" y="12288"/>
                  </a:lnTo>
                  <a:cubicBezTo>
                    <a:pt x="4978" y="12571"/>
                    <a:pt x="5608" y="12729"/>
                    <a:pt x="6270" y="12729"/>
                  </a:cubicBezTo>
                  <a:cubicBezTo>
                    <a:pt x="6932" y="12729"/>
                    <a:pt x="7562" y="12571"/>
                    <a:pt x="8129" y="12288"/>
                  </a:cubicBezTo>
                  <a:lnTo>
                    <a:pt x="8129" y="12351"/>
                  </a:lnTo>
                  <a:cubicBezTo>
                    <a:pt x="8129" y="12571"/>
                    <a:pt x="8286" y="12729"/>
                    <a:pt x="8475" y="12729"/>
                  </a:cubicBezTo>
                  <a:cubicBezTo>
                    <a:pt x="8664" y="12729"/>
                    <a:pt x="8822" y="12571"/>
                    <a:pt x="8822" y="12351"/>
                  </a:cubicBezTo>
                  <a:lnTo>
                    <a:pt x="8822" y="11784"/>
                  </a:lnTo>
                  <a:cubicBezTo>
                    <a:pt x="9641" y="11091"/>
                    <a:pt x="10208" y="10082"/>
                    <a:pt x="10271" y="8980"/>
                  </a:cubicBezTo>
                  <a:cubicBezTo>
                    <a:pt x="11122" y="8980"/>
                    <a:pt x="11783" y="8318"/>
                    <a:pt x="11783" y="7468"/>
                  </a:cubicBezTo>
                  <a:cubicBezTo>
                    <a:pt x="11972" y="6680"/>
                    <a:pt x="11311" y="6018"/>
                    <a:pt x="10492" y="6018"/>
                  </a:cubicBezTo>
                  <a:lnTo>
                    <a:pt x="10492" y="5231"/>
                  </a:lnTo>
                  <a:cubicBezTo>
                    <a:pt x="11752" y="5042"/>
                    <a:pt x="12728" y="3971"/>
                    <a:pt x="12728" y="2647"/>
                  </a:cubicBezTo>
                  <a:cubicBezTo>
                    <a:pt x="12728" y="2521"/>
                    <a:pt x="12697" y="2427"/>
                    <a:pt x="12602" y="2364"/>
                  </a:cubicBezTo>
                  <a:cubicBezTo>
                    <a:pt x="12539" y="2269"/>
                    <a:pt x="12445" y="2238"/>
                    <a:pt x="12319" y="2238"/>
                  </a:cubicBezTo>
                  <a:lnTo>
                    <a:pt x="9483" y="2238"/>
                  </a:lnTo>
                  <a:lnTo>
                    <a:pt x="7877" y="631"/>
                  </a:lnTo>
                  <a:cubicBezTo>
                    <a:pt x="7499" y="221"/>
                    <a:pt x="6932" y="1"/>
                    <a:pt x="63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23" name="Google Shape;4746;p50">
            <a:extLst>
              <a:ext uri="{FF2B5EF4-FFF2-40B4-BE49-F238E27FC236}">
                <a16:creationId xmlns:a16="http://schemas.microsoft.com/office/drawing/2014/main" id="{C4F2AA23-656C-1133-6F53-2544E76F49E2}"/>
              </a:ext>
            </a:extLst>
          </p:cNvPr>
          <p:cNvGrpSpPr/>
          <p:nvPr/>
        </p:nvGrpSpPr>
        <p:grpSpPr>
          <a:xfrm>
            <a:off x="688286" y="3057576"/>
            <a:ext cx="463035" cy="524344"/>
            <a:chOff x="-57950750" y="2296300"/>
            <a:chExt cx="279625" cy="316650"/>
          </a:xfrm>
          <a:solidFill>
            <a:srgbClr val="054B99"/>
          </a:solidFill>
        </p:grpSpPr>
        <p:sp>
          <p:nvSpPr>
            <p:cNvPr id="3524" name="Google Shape;4747;p50">
              <a:extLst>
                <a:ext uri="{FF2B5EF4-FFF2-40B4-BE49-F238E27FC236}">
                  <a16:creationId xmlns:a16="http://schemas.microsoft.com/office/drawing/2014/main" id="{636EB8BA-7AA7-24D5-FCAC-3661BA1ACA25}"/>
                </a:ext>
              </a:extLst>
            </p:cNvPr>
            <p:cNvSpPr/>
            <p:nvPr/>
          </p:nvSpPr>
          <p:spPr>
            <a:xfrm>
              <a:off x="-57847575" y="2528075"/>
              <a:ext cx="73250" cy="29750"/>
            </a:xfrm>
            <a:custGeom>
              <a:avLst/>
              <a:gdLst/>
              <a:ahLst/>
              <a:cxnLst/>
              <a:rect l="l" t="t" r="r" b="b"/>
              <a:pathLst>
                <a:path w="2930" h="1190" extrusionOk="0">
                  <a:moveTo>
                    <a:pt x="414" y="0"/>
                  </a:moveTo>
                  <a:cubicBezTo>
                    <a:pt x="315" y="0"/>
                    <a:pt x="221" y="40"/>
                    <a:pt x="158" y="118"/>
                  </a:cubicBezTo>
                  <a:cubicBezTo>
                    <a:pt x="0" y="276"/>
                    <a:pt x="0" y="528"/>
                    <a:pt x="158" y="654"/>
                  </a:cubicBezTo>
                  <a:cubicBezTo>
                    <a:pt x="536" y="1000"/>
                    <a:pt x="1008" y="1189"/>
                    <a:pt x="1481" y="1189"/>
                  </a:cubicBezTo>
                  <a:cubicBezTo>
                    <a:pt x="1954" y="1189"/>
                    <a:pt x="2458" y="1000"/>
                    <a:pt x="2773" y="654"/>
                  </a:cubicBezTo>
                  <a:cubicBezTo>
                    <a:pt x="2930" y="496"/>
                    <a:pt x="2930" y="244"/>
                    <a:pt x="2773" y="118"/>
                  </a:cubicBezTo>
                  <a:cubicBezTo>
                    <a:pt x="2710" y="40"/>
                    <a:pt x="2623" y="0"/>
                    <a:pt x="2532" y="0"/>
                  </a:cubicBezTo>
                  <a:cubicBezTo>
                    <a:pt x="2442" y="0"/>
                    <a:pt x="2347" y="40"/>
                    <a:pt x="2269" y="118"/>
                  </a:cubicBezTo>
                  <a:cubicBezTo>
                    <a:pt x="2048" y="339"/>
                    <a:pt x="1733" y="433"/>
                    <a:pt x="1481" y="433"/>
                  </a:cubicBezTo>
                  <a:cubicBezTo>
                    <a:pt x="1197" y="433"/>
                    <a:pt x="882" y="339"/>
                    <a:pt x="693" y="118"/>
                  </a:cubicBezTo>
                  <a:cubicBezTo>
                    <a:pt x="615" y="40"/>
                    <a:pt x="512" y="0"/>
                    <a:pt x="4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5" name="Google Shape;4748;p50">
              <a:extLst>
                <a:ext uri="{FF2B5EF4-FFF2-40B4-BE49-F238E27FC236}">
                  <a16:creationId xmlns:a16="http://schemas.microsoft.com/office/drawing/2014/main" id="{04415D0B-9A17-449E-D424-79E067FAF7B2}"/>
                </a:ext>
              </a:extLst>
            </p:cNvPr>
            <p:cNvSpPr/>
            <p:nvPr/>
          </p:nvSpPr>
          <p:spPr>
            <a:xfrm>
              <a:off x="-57857025" y="24467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725" y="536"/>
                    <a:pt x="725" y="347"/>
                  </a:cubicBezTo>
                  <a:cubicBezTo>
                    <a:pt x="725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6" name="Google Shape;4749;p50">
              <a:extLst>
                <a:ext uri="{FF2B5EF4-FFF2-40B4-BE49-F238E27FC236}">
                  <a16:creationId xmlns:a16="http://schemas.microsoft.com/office/drawing/2014/main" id="{0ADA9117-30FD-0CA4-73BB-93B1BF47FCD5}"/>
                </a:ext>
              </a:extLst>
            </p:cNvPr>
            <p:cNvSpPr/>
            <p:nvPr/>
          </p:nvSpPr>
          <p:spPr>
            <a:xfrm>
              <a:off x="-57782200" y="24467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725" y="536"/>
                    <a:pt x="725" y="347"/>
                  </a:cubicBezTo>
                  <a:cubicBezTo>
                    <a:pt x="725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7" name="Google Shape;4750;p50">
              <a:extLst>
                <a:ext uri="{FF2B5EF4-FFF2-40B4-BE49-F238E27FC236}">
                  <a16:creationId xmlns:a16="http://schemas.microsoft.com/office/drawing/2014/main" id="{BD607DE3-DB71-826F-BA9D-78DD2BE438E4}"/>
                </a:ext>
              </a:extLst>
            </p:cNvPr>
            <p:cNvSpPr/>
            <p:nvPr/>
          </p:nvSpPr>
          <p:spPr>
            <a:xfrm>
              <a:off x="-57950750" y="2296300"/>
              <a:ext cx="279625" cy="316650"/>
            </a:xfrm>
            <a:custGeom>
              <a:avLst/>
              <a:gdLst/>
              <a:ahLst/>
              <a:cxnLst/>
              <a:rect l="l" t="t" r="r" b="b"/>
              <a:pathLst>
                <a:path w="11185" h="12666" extrusionOk="0">
                  <a:moveTo>
                    <a:pt x="5639" y="694"/>
                  </a:moveTo>
                  <a:cubicBezTo>
                    <a:pt x="5955" y="694"/>
                    <a:pt x="6270" y="914"/>
                    <a:pt x="6333" y="1230"/>
                  </a:cubicBezTo>
                  <a:cubicBezTo>
                    <a:pt x="6381" y="1399"/>
                    <a:pt x="6523" y="1513"/>
                    <a:pt x="6701" y="1513"/>
                  </a:cubicBezTo>
                  <a:cubicBezTo>
                    <a:pt x="6754" y="1513"/>
                    <a:pt x="6810" y="1503"/>
                    <a:pt x="6868" y="1482"/>
                  </a:cubicBezTo>
                  <a:cubicBezTo>
                    <a:pt x="6931" y="1450"/>
                    <a:pt x="7057" y="1450"/>
                    <a:pt x="7120" y="1450"/>
                  </a:cubicBezTo>
                  <a:cubicBezTo>
                    <a:pt x="7435" y="1450"/>
                    <a:pt x="7719" y="1639"/>
                    <a:pt x="7845" y="1954"/>
                  </a:cubicBezTo>
                  <a:cubicBezTo>
                    <a:pt x="7876" y="2112"/>
                    <a:pt x="8034" y="2206"/>
                    <a:pt x="8191" y="2206"/>
                  </a:cubicBezTo>
                  <a:cubicBezTo>
                    <a:pt x="8632" y="2206"/>
                    <a:pt x="9010" y="2553"/>
                    <a:pt x="9010" y="3025"/>
                  </a:cubicBezTo>
                  <a:lnTo>
                    <a:pt x="9010" y="3970"/>
                  </a:lnTo>
                  <a:lnTo>
                    <a:pt x="8160" y="3088"/>
                  </a:lnTo>
                  <a:cubicBezTo>
                    <a:pt x="8084" y="3032"/>
                    <a:pt x="7986" y="2986"/>
                    <a:pt x="7885" y="2986"/>
                  </a:cubicBezTo>
                  <a:cubicBezTo>
                    <a:pt x="7818" y="2986"/>
                    <a:pt x="7750" y="3006"/>
                    <a:pt x="7687" y="3057"/>
                  </a:cubicBezTo>
                  <a:cubicBezTo>
                    <a:pt x="7073" y="3466"/>
                    <a:pt x="6364" y="3671"/>
                    <a:pt x="5655" y="3671"/>
                  </a:cubicBezTo>
                  <a:cubicBezTo>
                    <a:pt x="4946" y="3671"/>
                    <a:pt x="4237" y="3466"/>
                    <a:pt x="3623" y="3057"/>
                  </a:cubicBezTo>
                  <a:cubicBezTo>
                    <a:pt x="3560" y="3006"/>
                    <a:pt x="3492" y="2986"/>
                    <a:pt x="3425" y="2986"/>
                  </a:cubicBezTo>
                  <a:cubicBezTo>
                    <a:pt x="3324" y="2986"/>
                    <a:pt x="3226" y="3032"/>
                    <a:pt x="3151" y="3088"/>
                  </a:cubicBezTo>
                  <a:lnTo>
                    <a:pt x="2300" y="3970"/>
                  </a:lnTo>
                  <a:cubicBezTo>
                    <a:pt x="2268" y="3293"/>
                    <a:pt x="2253" y="3191"/>
                    <a:pt x="2245" y="3191"/>
                  </a:cubicBezTo>
                  <a:cubicBezTo>
                    <a:pt x="2241" y="3191"/>
                    <a:pt x="2239" y="3210"/>
                    <a:pt x="2238" y="3210"/>
                  </a:cubicBezTo>
                  <a:cubicBezTo>
                    <a:pt x="2237" y="3210"/>
                    <a:pt x="2237" y="3177"/>
                    <a:pt x="2237" y="3025"/>
                  </a:cubicBezTo>
                  <a:cubicBezTo>
                    <a:pt x="2237" y="2584"/>
                    <a:pt x="2615" y="2206"/>
                    <a:pt x="3088" y="2206"/>
                  </a:cubicBezTo>
                  <a:cubicBezTo>
                    <a:pt x="3245" y="2206"/>
                    <a:pt x="3403" y="2080"/>
                    <a:pt x="3434" y="1954"/>
                  </a:cubicBezTo>
                  <a:cubicBezTo>
                    <a:pt x="3560" y="1639"/>
                    <a:pt x="3812" y="1450"/>
                    <a:pt x="4127" y="1450"/>
                  </a:cubicBezTo>
                  <a:cubicBezTo>
                    <a:pt x="4222" y="1450"/>
                    <a:pt x="4348" y="1450"/>
                    <a:pt x="4411" y="1482"/>
                  </a:cubicBezTo>
                  <a:cubicBezTo>
                    <a:pt x="4449" y="1494"/>
                    <a:pt x="4491" y="1501"/>
                    <a:pt x="4532" y="1501"/>
                  </a:cubicBezTo>
                  <a:cubicBezTo>
                    <a:pt x="4695" y="1501"/>
                    <a:pt x="4865" y="1405"/>
                    <a:pt x="4915" y="1230"/>
                  </a:cubicBezTo>
                  <a:cubicBezTo>
                    <a:pt x="5009" y="914"/>
                    <a:pt x="5324" y="694"/>
                    <a:pt x="5639" y="694"/>
                  </a:cubicBezTo>
                  <a:close/>
                  <a:moveTo>
                    <a:pt x="1512" y="5955"/>
                  </a:moveTo>
                  <a:lnTo>
                    <a:pt x="1512" y="7467"/>
                  </a:lnTo>
                  <a:cubicBezTo>
                    <a:pt x="1071" y="7467"/>
                    <a:pt x="756" y="7152"/>
                    <a:pt x="756" y="6711"/>
                  </a:cubicBezTo>
                  <a:cubicBezTo>
                    <a:pt x="756" y="6333"/>
                    <a:pt x="1103" y="5955"/>
                    <a:pt x="1512" y="5955"/>
                  </a:cubicBezTo>
                  <a:close/>
                  <a:moveTo>
                    <a:pt x="9704" y="5955"/>
                  </a:moveTo>
                  <a:cubicBezTo>
                    <a:pt x="10082" y="5955"/>
                    <a:pt x="10428" y="6302"/>
                    <a:pt x="10428" y="6711"/>
                  </a:cubicBezTo>
                  <a:cubicBezTo>
                    <a:pt x="10428" y="7152"/>
                    <a:pt x="10113" y="7467"/>
                    <a:pt x="9704" y="7467"/>
                  </a:cubicBezTo>
                  <a:lnTo>
                    <a:pt x="9704" y="5955"/>
                  </a:lnTo>
                  <a:close/>
                  <a:moveTo>
                    <a:pt x="7813" y="3813"/>
                  </a:moveTo>
                  <a:lnTo>
                    <a:pt x="8979" y="5042"/>
                  </a:lnTo>
                  <a:lnTo>
                    <a:pt x="8979" y="8224"/>
                  </a:lnTo>
                  <a:lnTo>
                    <a:pt x="7971" y="8224"/>
                  </a:lnTo>
                  <a:cubicBezTo>
                    <a:pt x="7230" y="7767"/>
                    <a:pt x="6411" y="7538"/>
                    <a:pt x="5600" y="7538"/>
                  </a:cubicBezTo>
                  <a:cubicBezTo>
                    <a:pt x="4789" y="7538"/>
                    <a:pt x="3985" y="7767"/>
                    <a:pt x="3277" y="8224"/>
                  </a:cubicBezTo>
                  <a:lnTo>
                    <a:pt x="2237" y="8224"/>
                  </a:lnTo>
                  <a:lnTo>
                    <a:pt x="2237" y="5042"/>
                  </a:lnTo>
                  <a:lnTo>
                    <a:pt x="3434" y="3813"/>
                  </a:lnTo>
                  <a:cubicBezTo>
                    <a:pt x="4096" y="4207"/>
                    <a:pt x="4844" y="4404"/>
                    <a:pt x="5600" y="4404"/>
                  </a:cubicBezTo>
                  <a:cubicBezTo>
                    <a:pt x="6356" y="4404"/>
                    <a:pt x="7120" y="4207"/>
                    <a:pt x="7813" y="3813"/>
                  </a:cubicBezTo>
                  <a:close/>
                  <a:moveTo>
                    <a:pt x="5576" y="8302"/>
                  </a:moveTo>
                  <a:cubicBezTo>
                    <a:pt x="6285" y="8302"/>
                    <a:pt x="6994" y="8507"/>
                    <a:pt x="7593" y="8917"/>
                  </a:cubicBezTo>
                  <a:cubicBezTo>
                    <a:pt x="7687" y="8980"/>
                    <a:pt x="7719" y="8980"/>
                    <a:pt x="7813" y="8980"/>
                  </a:cubicBezTo>
                  <a:lnTo>
                    <a:pt x="8916" y="8980"/>
                  </a:lnTo>
                  <a:cubicBezTo>
                    <a:pt x="8758" y="10649"/>
                    <a:pt x="7341" y="11973"/>
                    <a:pt x="5608" y="11973"/>
                  </a:cubicBezTo>
                  <a:cubicBezTo>
                    <a:pt x="3875" y="11973"/>
                    <a:pt x="2457" y="10649"/>
                    <a:pt x="2237" y="8980"/>
                  </a:cubicBezTo>
                  <a:lnTo>
                    <a:pt x="3340" y="8980"/>
                  </a:lnTo>
                  <a:cubicBezTo>
                    <a:pt x="3434" y="8980"/>
                    <a:pt x="3466" y="8980"/>
                    <a:pt x="3560" y="8917"/>
                  </a:cubicBezTo>
                  <a:cubicBezTo>
                    <a:pt x="4159" y="8507"/>
                    <a:pt x="4868" y="8302"/>
                    <a:pt x="5576" y="8302"/>
                  </a:cubicBezTo>
                  <a:close/>
                  <a:moveTo>
                    <a:pt x="5608" y="1"/>
                  </a:moveTo>
                  <a:cubicBezTo>
                    <a:pt x="5041" y="1"/>
                    <a:pt x="4568" y="316"/>
                    <a:pt x="4285" y="725"/>
                  </a:cubicBezTo>
                  <a:cubicBezTo>
                    <a:pt x="4231" y="720"/>
                    <a:pt x="4178" y="717"/>
                    <a:pt x="4125" y="717"/>
                  </a:cubicBezTo>
                  <a:cubicBezTo>
                    <a:pt x="3560" y="717"/>
                    <a:pt x="3063" y="1020"/>
                    <a:pt x="2804" y="1482"/>
                  </a:cubicBezTo>
                  <a:cubicBezTo>
                    <a:pt x="2048" y="1608"/>
                    <a:pt x="1512" y="2238"/>
                    <a:pt x="1512" y="3025"/>
                  </a:cubicBezTo>
                  <a:lnTo>
                    <a:pt x="1512" y="5231"/>
                  </a:lnTo>
                  <a:cubicBezTo>
                    <a:pt x="662" y="5231"/>
                    <a:pt x="0" y="5892"/>
                    <a:pt x="0" y="6711"/>
                  </a:cubicBezTo>
                  <a:cubicBezTo>
                    <a:pt x="0" y="7562"/>
                    <a:pt x="662" y="8224"/>
                    <a:pt x="1512" y="8224"/>
                  </a:cubicBezTo>
                  <a:lnTo>
                    <a:pt x="1512" y="8570"/>
                  </a:lnTo>
                  <a:cubicBezTo>
                    <a:pt x="1512" y="10807"/>
                    <a:pt x="3340" y="12666"/>
                    <a:pt x="5608" y="12666"/>
                  </a:cubicBezTo>
                  <a:cubicBezTo>
                    <a:pt x="7845" y="12666"/>
                    <a:pt x="9704" y="10807"/>
                    <a:pt x="9704" y="8570"/>
                  </a:cubicBezTo>
                  <a:lnTo>
                    <a:pt x="9704" y="8224"/>
                  </a:lnTo>
                  <a:cubicBezTo>
                    <a:pt x="10523" y="8224"/>
                    <a:pt x="11184" y="7562"/>
                    <a:pt x="11184" y="6711"/>
                  </a:cubicBezTo>
                  <a:cubicBezTo>
                    <a:pt x="11184" y="5892"/>
                    <a:pt x="10523" y="5231"/>
                    <a:pt x="9704" y="5231"/>
                  </a:cubicBezTo>
                  <a:lnTo>
                    <a:pt x="9704" y="3025"/>
                  </a:lnTo>
                  <a:cubicBezTo>
                    <a:pt x="9704" y="2238"/>
                    <a:pt x="9137" y="1608"/>
                    <a:pt x="8380" y="1482"/>
                  </a:cubicBezTo>
                  <a:cubicBezTo>
                    <a:pt x="8150" y="1020"/>
                    <a:pt x="7629" y="717"/>
                    <a:pt x="7060" y="717"/>
                  </a:cubicBezTo>
                  <a:cubicBezTo>
                    <a:pt x="7007" y="717"/>
                    <a:pt x="6953" y="720"/>
                    <a:pt x="6900" y="725"/>
                  </a:cubicBezTo>
                  <a:cubicBezTo>
                    <a:pt x="6616" y="253"/>
                    <a:pt x="6144" y="1"/>
                    <a:pt x="5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28" name="Google Shape;4751;p50">
            <a:extLst>
              <a:ext uri="{FF2B5EF4-FFF2-40B4-BE49-F238E27FC236}">
                <a16:creationId xmlns:a16="http://schemas.microsoft.com/office/drawing/2014/main" id="{CEB46862-CD2C-46C5-426B-D1B1A990082B}"/>
              </a:ext>
            </a:extLst>
          </p:cNvPr>
          <p:cNvGrpSpPr/>
          <p:nvPr/>
        </p:nvGrpSpPr>
        <p:grpSpPr>
          <a:xfrm>
            <a:off x="656493" y="3705782"/>
            <a:ext cx="526622" cy="525670"/>
            <a:chOff x="-57969675" y="2687750"/>
            <a:chExt cx="318025" cy="317450"/>
          </a:xfrm>
          <a:solidFill>
            <a:srgbClr val="054B99"/>
          </a:solidFill>
        </p:grpSpPr>
        <p:sp>
          <p:nvSpPr>
            <p:cNvPr id="3529" name="Google Shape;4752;p50">
              <a:extLst>
                <a:ext uri="{FF2B5EF4-FFF2-40B4-BE49-F238E27FC236}">
                  <a16:creationId xmlns:a16="http://schemas.microsoft.com/office/drawing/2014/main" id="{23981BCA-7913-962F-E041-C3263575192E}"/>
                </a:ext>
              </a:extLst>
            </p:cNvPr>
            <p:cNvSpPr/>
            <p:nvPr/>
          </p:nvSpPr>
          <p:spPr>
            <a:xfrm>
              <a:off x="-57856250" y="28563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0" name="Google Shape;4753;p50">
              <a:extLst>
                <a:ext uri="{FF2B5EF4-FFF2-40B4-BE49-F238E27FC236}">
                  <a16:creationId xmlns:a16="http://schemas.microsoft.com/office/drawing/2014/main" id="{E141F2CC-9480-1565-602F-7CEDAA7AB8CC}"/>
                </a:ext>
              </a:extLst>
            </p:cNvPr>
            <p:cNvSpPr/>
            <p:nvPr/>
          </p:nvSpPr>
          <p:spPr>
            <a:xfrm>
              <a:off x="-57846000" y="2920300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86" y="1"/>
                  </a:moveTo>
                  <a:cubicBezTo>
                    <a:pt x="292" y="1"/>
                    <a:pt x="205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04" y="969"/>
                    <a:pt x="977" y="1190"/>
                    <a:pt x="1449" y="1190"/>
                  </a:cubicBezTo>
                  <a:cubicBezTo>
                    <a:pt x="1922" y="1190"/>
                    <a:pt x="2426" y="969"/>
                    <a:pt x="2741" y="623"/>
                  </a:cubicBezTo>
                  <a:cubicBezTo>
                    <a:pt x="2899" y="465"/>
                    <a:pt x="2899" y="245"/>
                    <a:pt x="2741" y="119"/>
                  </a:cubicBezTo>
                  <a:cubicBezTo>
                    <a:pt x="2678" y="40"/>
                    <a:pt x="2592" y="1"/>
                    <a:pt x="2501" y="1"/>
                  </a:cubicBezTo>
                  <a:cubicBezTo>
                    <a:pt x="2410" y="1"/>
                    <a:pt x="2316" y="40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51" y="308"/>
                    <a:pt x="662" y="119"/>
                  </a:cubicBezTo>
                  <a:cubicBezTo>
                    <a:pt x="583" y="40"/>
                    <a:pt x="481" y="1"/>
                    <a:pt x="3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1" name="Google Shape;4754;p50">
              <a:extLst>
                <a:ext uri="{FF2B5EF4-FFF2-40B4-BE49-F238E27FC236}">
                  <a16:creationId xmlns:a16="http://schemas.microsoft.com/office/drawing/2014/main" id="{95CC9AF5-1212-66C9-3962-8A6E5765C7D7}"/>
                </a:ext>
              </a:extLst>
            </p:cNvPr>
            <p:cNvSpPr/>
            <p:nvPr/>
          </p:nvSpPr>
          <p:spPr>
            <a:xfrm>
              <a:off x="-57969675" y="2687750"/>
              <a:ext cx="318025" cy="317450"/>
            </a:xfrm>
            <a:custGeom>
              <a:avLst/>
              <a:gdLst/>
              <a:ahLst/>
              <a:cxnLst/>
              <a:rect l="l" t="t" r="r" b="b"/>
              <a:pathLst>
                <a:path w="12721" h="12698" extrusionOk="0">
                  <a:moveTo>
                    <a:pt x="6365" y="757"/>
                  </a:moveTo>
                  <a:cubicBezTo>
                    <a:pt x="7090" y="757"/>
                    <a:pt x="7783" y="1072"/>
                    <a:pt x="8255" y="1576"/>
                  </a:cubicBezTo>
                  <a:cubicBezTo>
                    <a:pt x="8888" y="2274"/>
                    <a:pt x="9792" y="2670"/>
                    <a:pt x="10717" y="2670"/>
                  </a:cubicBezTo>
                  <a:cubicBezTo>
                    <a:pt x="11128" y="2670"/>
                    <a:pt x="11544" y="2591"/>
                    <a:pt x="11941" y="2427"/>
                  </a:cubicBezTo>
                  <a:lnTo>
                    <a:pt x="11941" y="3183"/>
                  </a:lnTo>
                  <a:lnTo>
                    <a:pt x="11973" y="3183"/>
                  </a:lnTo>
                  <a:cubicBezTo>
                    <a:pt x="11973" y="4348"/>
                    <a:pt x="11028" y="5231"/>
                    <a:pt x="9925" y="5231"/>
                  </a:cubicBezTo>
                  <a:cubicBezTo>
                    <a:pt x="9358" y="5231"/>
                    <a:pt x="9043" y="5041"/>
                    <a:pt x="8192" y="4600"/>
                  </a:cubicBezTo>
                  <a:cubicBezTo>
                    <a:pt x="8066" y="4537"/>
                    <a:pt x="7877" y="4506"/>
                    <a:pt x="7688" y="4506"/>
                  </a:cubicBezTo>
                  <a:lnTo>
                    <a:pt x="5042" y="4506"/>
                  </a:lnTo>
                  <a:cubicBezTo>
                    <a:pt x="4916" y="4506"/>
                    <a:pt x="4695" y="4537"/>
                    <a:pt x="4538" y="4600"/>
                  </a:cubicBezTo>
                  <a:cubicBezTo>
                    <a:pt x="3687" y="5041"/>
                    <a:pt x="3403" y="5231"/>
                    <a:pt x="2805" y="5231"/>
                  </a:cubicBezTo>
                  <a:cubicBezTo>
                    <a:pt x="1671" y="5231"/>
                    <a:pt x="757" y="4348"/>
                    <a:pt x="757" y="3183"/>
                  </a:cubicBezTo>
                  <a:lnTo>
                    <a:pt x="757" y="2490"/>
                  </a:lnTo>
                  <a:cubicBezTo>
                    <a:pt x="1150" y="2639"/>
                    <a:pt x="1556" y="2711"/>
                    <a:pt x="1958" y="2711"/>
                  </a:cubicBezTo>
                  <a:cubicBezTo>
                    <a:pt x="2909" y="2711"/>
                    <a:pt x="3832" y="2307"/>
                    <a:pt x="4475" y="1576"/>
                  </a:cubicBezTo>
                  <a:cubicBezTo>
                    <a:pt x="4947" y="1072"/>
                    <a:pt x="5640" y="757"/>
                    <a:pt x="6365" y="757"/>
                  </a:cubicBezTo>
                  <a:close/>
                  <a:moveTo>
                    <a:pt x="7846" y="6743"/>
                  </a:moveTo>
                  <a:cubicBezTo>
                    <a:pt x="8035" y="6743"/>
                    <a:pt x="8192" y="6900"/>
                    <a:pt x="8192" y="7089"/>
                  </a:cubicBezTo>
                  <a:cubicBezTo>
                    <a:pt x="8192" y="7278"/>
                    <a:pt x="8035" y="7436"/>
                    <a:pt x="7846" y="7436"/>
                  </a:cubicBezTo>
                  <a:cubicBezTo>
                    <a:pt x="7657" y="7436"/>
                    <a:pt x="7499" y="7278"/>
                    <a:pt x="7499" y="7089"/>
                  </a:cubicBezTo>
                  <a:cubicBezTo>
                    <a:pt x="7499" y="6900"/>
                    <a:pt x="7657" y="6743"/>
                    <a:pt x="7846" y="6743"/>
                  </a:cubicBezTo>
                  <a:close/>
                  <a:moveTo>
                    <a:pt x="7720" y="5231"/>
                  </a:moveTo>
                  <a:cubicBezTo>
                    <a:pt x="7783" y="5231"/>
                    <a:pt x="7846" y="5231"/>
                    <a:pt x="7877" y="5294"/>
                  </a:cubicBezTo>
                  <a:cubicBezTo>
                    <a:pt x="8759" y="5703"/>
                    <a:pt x="9074" y="5955"/>
                    <a:pt x="9767" y="5987"/>
                  </a:cubicBezTo>
                  <a:lnTo>
                    <a:pt x="9767" y="7656"/>
                  </a:lnTo>
                  <a:lnTo>
                    <a:pt x="9736" y="7656"/>
                  </a:lnTo>
                  <a:lnTo>
                    <a:pt x="8980" y="7278"/>
                  </a:lnTo>
                  <a:cubicBezTo>
                    <a:pt x="9106" y="6617"/>
                    <a:pt x="8570" y="5987"/>
                    <a:pt x="7877" y="5987"/>
                  </a:cubicBezTo>
                  <a:cubicBezTo>
                    <a:pt x="7562" y="5987"/>
                    <a:pt x="7247" y="6144"/>
                    <a:pt x="7058" y="6333"/>
                  </a:cubicBezTo>
                  <a:lnTo>
                    <a:pt x="4884" y="5294"/>
                  </a:lnTo>
                  <a:lnTo>
                    <a:pt x="4947" y="5294"/>
                  </a:lnTo>
                  <a:cubicBezTo>
                    <a:pt x="4979" y="5231"/>
                    <a:pt x="5042" y="5231"/>
                    <a:pt x="5105" y="5231"/>
                  </a:cubicBezTo>
                  <a:close/>
                  <a:moveTo>
                    <a:pt x="4065" y="5672"/>
                  </a:moveTo>
                  <a:cubicBezTo>
                    <a:pt x="4065" y="5672"/>
                    <a:pt x="4128" y="5672"/>
                    <a:pt x="4128" y="5703"/>
                  </a:cubicBezTo>
                  <a:lnTo>
                    <a:pt x="6806" y="7026"/>
                  </a:lnTo>
                  <a:cubicBezTo>
                    <a:pt x="6743" y="7656"/>
                    <a:pt x="7279" y="8192"/>
                    <a:pt x="7909" y="8192"/>
                  </a:cubicBezTo>
                  <a:cubicBezTo>
                    <a:pt x="8161" y="8192"/>
                    <a:pt x="8444" y="8066"/>
                    <a:pt x="8633" y="7908"/>
                  </a:cubicBezTo>
                  <a:lnTo>
                    <a:pt x="9767" y="8476"/>
                  </a:lnTo>
                  <a:lnTo>
                    <a:pt x="9767" y="8602"/>
                  </a:lnTo>
                  <a:lnTo>
                    <a:pt x="9736" y="8602"/>
                  </a:lnTo>
                  <a:cubicBezTo>
                    <a:pt x="9736" y="10429"/>
                    <a:pt x="8255" y="11973"/>
                    <a:pt x="6396" y="11973"/>
                  </a:cubicBezTo>
                  <a:cubicBezTo>
                    <a:pt x="4538" y="11973"/>
                    <a:pt x="3057" y="10429"/>
                    <a:pt x="3057" y="8602"/>
                  </a:cubicBezTo>
                  <a:lnTo>
                    <a:pt x="3057" y="5955"/>
                  </a:lnTo>
                  <a:cubicBezTo>
                    <a:pt x="3403" y="5924"/>
                    <a:pt x="3750" y="5829"/>
                    <a:pt x="4065" y="5672"/>
                  </a:cubicBezTo>
                  <a:close/>
                  <a:moveTo>
                    <a:pt x="6365" y="1"/>
                  </a:moveTo>
                  <a:cubicBezTo>
                    <a:pt x="5420" y="1"/>
                    <a:pt x="4506" y="410"/>
                    <a:pt x="3908" y="1072"/>
                  </a:cubicBezTo>
                  <a:cubicBezTo>
                    <a:pt x="3408" y="1648"/>
                    <a:pt x="2687" y="1943"/>
                    <a:pt x="1957" y="1943"/>
                  </a:cubicBezTo>
                  <a:cubicBezTo>
                    <a:pt x="1489" y="1943"/>
                    <a:pt x="1018" y="1822"/>
                    <a:pt x="600" y="1576"/>
                  </a:cubicBezTo>
                  <a:lnTo>
                    <a:pt x="568" y="1544"/>
                  </a:lnTo>
                  <a:cubicBezTo>
                    <a:pt x="505" y="1505"/>
                    <a:pt x="438" y="1487"/>
                    <a:pt x="373" y="1487"/>
                  </a:cubicBezTo>
                  <a:cubicBezTo>
                    <a:pt x="178" y="1487"/>
                    <a:pt x="1" y="1647"/>
                    <a:pt x="1" y="1860"/>
                  </a:cubicBezTo>
                  <a:lnTo>
                    <a:pt x="1" y="3151"/>
                  </a:lnTo>
                  <a:cubicBezTo>
                    <a:pt x="1" y="4506"/>
                    <a:pt x="1009" y="5640"/>
                    <a:pt x="2269" y="5861"/>
                  </a:cubicBezTo>
                  <a:lnTo>
                    <a:pt x="2269" y="8539"/>
                  </a:lnTo>
                  <a:cubicBezTo>
                    <a:pt x="2269" y="10838"/>
                    <a:pt x="4097" y="12697"/>
                    <a:pt x="6365" y="12697"/>
                  </a:cubicBezTo>
                  <a:cubicBezTo>
                    <a:pt x="8602" y="12697"/>
                    <a:pt x="10461" y="10838"/>
                    <a:pt x="10461" y="8539"/>
                  </a:cubicBezTo>
                  <a:lnTo>
                    <a:pt x="10461" y="5861"/>
                  </a:lnTo>
                  <a:cubicBezTo>
                    <a:pt x="11752" y="5640"/>
                    <a:pt x="12697" y="4506"/>
                    <a:pt x="12697" y="3151"/>
                  </a:cubicBezTo>
                  <a:lnTo>
                    <a:pt x="12697" y="1860"/>
                  </a:lnTo>
                  <a:cubicBezTo>
                    <a:pt x="12721" y="1647"/>
                    <a:pt x="12550" y="1487"/>
                    <a:pt x="12370" y="1487"/>
                  </a:cubicBezTo>
                  <a:cubicBezTo>
                    <a:pt x="12310" y="1487"/>
                    <a:pt x="12249" y="1505"/>
                    <a:pt x="12193" y="1544"/>
                  </a:cubicBezTo>
                  <a:lnTo>
                    <a:pt x="12130" y="1576"/>
                  </a:lnTo>
                  <a:cubicBezTo>
                    <a:pt x="11721" y="1824"/>
                    <a:pt x="11253" y="1945"/>
                    <a:pt x="10785" y="1945"/>
                  </a:cubicBezTo>
                  <a:cubicBezTo>
                    <a:pt x="10063" y="1945"/>
                    <a:pt x="9338" y="1657"/>
                    <a:pt x="8822" y="1103"/>
                  </a:cubicBezTo>
                  <a:cubicBezTo>
                    <a:pt x="8192" y="442"/>
                    <a:pt x="7342" y="1"/>
                    <a:pt x="63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2" name="Google Shape;4755;p50">
              <a:extLst>
                <a:ext uri="{FF2B5EF4-FFF2-40B4-BE49-F238E27FC236}">
                  <a16:creationId xmlns:a16="http://schemas.microsoft.com/office/drawing/2014/main" id="{3249664F-144D-1E99-4150-8662AA299B61}"/>
                </a:ext>
              </a:extLst>
            </p:cNvPr>
            <p:cNvSpPr/>
            <p:nvPr/>
          </p:nvSpPr>
          <p:spPr>
            <a:xfrm>
              <a:off x="-57838125" y="2724975"/>
              <a:ext cx="56725" cy="55550"/>
            </a:xfrm>
            <a:custGeom>
              <a:avLst/>
              <a:gdLst/>
              <a:ahLst/>
              <a:cxnLst/>
              <a:rect l="l" t="t" r="r" b="b"/>
              <a:pathLst>
                <a:path w="2269" h="2222" extrusionOk="0">
                  <a:moveTo>
                    <a:pt x="386" y="0"/>
                  </a:moveTo>
                  <a:cubicBezTo>
                    <a:pt x="292" y="0"/>
                    <a:pt x="205" y="40"/>
                    <a:pt x="158" y="118"/>
                  </a:cubicBezTo>
                  <a:cubicBezTo>
                    <a:pt x="0" y="276"/>
                    <a:pt x="0" y="528"/>
                    <a:pt x="158" y="654"/>
                  </a:cubicBezTo>
                  <a:lnTo>
                    <a:pt x="630" y="1127"/>
                  </a:lnTo>
                  <a:lnTo>
                    <a:pt x="158" y="1599"/>
                  </a:lnTo>
                  <a:cubicBezTo>
                    <a:pt x="0" y="1757"/>
                    <a:pt x="0" y="1977"/>
                    <a:pt x="158" y="2103"/>
                  </a:cubicBezTo>
                  <a:cubicBezTo>
                    <a:pt x="237" y="2182"/>
                    <a:pt x="331" y="2221"/>
                    <a:pt x="422" y="2221"/>
                  </a:cubicBezTo>
                  <a:cubicBezTo>
                    <a:pt x="512" y="2221"/>
                    <a:pt x="599" y="2182"/>
                    <a:pt x="662" y="2103"/>
                  </a:cubicBezTo>
                  <a:lnTo>
                    <a:pt x="1134" y="1631"/>
                  </a:lnTo>
                  <a:lnTo>
                    <a:pt x="1607" y="2103"/>
                  </a:lnTo>
                  <a:cubicBezTo>
                    <a:pt x="1686" y="2182"/>
                    <a:pt x="1780" y="2221"/>
                    <a:pt x="1871" y="2221"/>
                  </a:cubicBezTo>
                  <a:cubicBezTo>
                    <a:pt x="1961" y="2221"/>
                    <a:pt x="2048" y="2182"/>
                    <a:pt x="2111" y="2103"/>
                  </a:cubicBezTo>
                  <a:cubicBezTo>
                    <a:pt x="2269" y="1946"/>
                    <a:pt x="2269" y="1694"/>
                    <a:pt x="2111" y="1599"/>
                  </a:cubicBezTo>
                  <a:lnTo>
                    <a:pt x="1639" y="1127"/>
                  </a:lnTo>
                  <a:lnTo>
                    <a:pt x="2111" y="654"/>
                  </a:lnTo>
                  <a:cubicBezTo>
                    <a:pt x="2269" y="497"/>
                    <a:pt x="2269" y="244"/>
                    <a:pt x="2111" y="118"/>
                  </a:cubicBezTo>
                  <a:cubicBezTo>
                    <a:pt x="2032" y="40"/>
                    <a:pt x="1938" y="0"/>
                    <a:pt x="1847" y="0"/>
                  </a:cubicBezTo>
                  <a:cubicBezTo>
                    <a:pt x="1757" y="0"/>
                    <a:pt x="1670" y="40"/>
                    <a:pt x="1607" y="118"/>
                  </a:cubicBezTo>
                  <a:lnTo>
                    <a:pt x="1134" y="591"/>
                  </a:lnTo>
                  <a:lnTo>
                    <a:pt x="662" y="118"/>
                  </a:lnTo>
                  <a:cubicBezTo>
                    <a:pt x="583" y="40"/>
                    <a:pt x="481" y="0"/>
                    <a:pt x="3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33" name="Google Shape;4756;p50">
            <a:extLst>
              <a:ext uri="{FF2B5EF4-FFF2-40B4-BE49-F238E27FC236}">
                <a16:creationId xmlns:a16="http://schemas.microsoft.com/office/drawing/2014/main" id="{9B1E7BA8-5539-3B35-A552-93B7AB17B347}"/>
              </a:ext>
            </a:extLst>
          </p:cNvPr>
          <p:cNvGrpSpPr/>
          <p:nvPr/>
        </p:nvGrpSpPr>
        <p:grpSpPr>
          <a:xfrm>
            <a:off x="3880440" y="2406759"/>
            <a:ext cx="530885" cy="526953"/>
            <a:chOff x="-56012425" y="1903275"/>
            <a:chExt cx="320600" cy="318225"/>
          </a:xfrm>
          <a:solidFill>
            <a:srgbClr val="054B99"/>
          </a:solidFill>
        </p:grpSpPr>
        <p:sp>
          <p:nvSpPr>
            <p:cNvPr id="3534" name="Google Shape;4757;p50">
              <a:extLst>
                <a:ext uri="{FF2B5EF4-FFF2-40B4-BE49-F238E27FC236}">
                  <a16:creationId xmlns:a16="http://schemas.microsoft.com/office/drawing/2014/main" id="{27E915C2-8BF3-DCE5-9746-87C2053FB323}"/>
                </a:ext>
              </a:extLst>
            </p:cNvPr>
            <p:cNvSpPr/>
            <p:nvPr/>
          </p:nvSpPr>
          <p:spPr>
            <a:xfrm>
              <a:off x="-55897425" y="20151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5" name="Google Shape;4758;p50">
              <a:extLst>
                <a:ext uri="{FF2B5EF4-FFF2-40B4-BE49-F238E27FC236}">
                  <a16:creationId xmlns:a16="http://schemas.microsoft.com/office/drawing/2014/main" id="{A3D8D1DF-C6D5-1BBD-C754-6C022798CDEB}"/>
                </a:ext>
              </a:extLst>
            </p:cNvPr>
            <p:cNvSpPr/>
            <p:nvPr/>
          </p:nvSpPr>
          <p:spPr>
            <a:xfrm>
              <a:off x="-56012425" y="1903275"/>
              <a:ext cx="320600" cy="318225"/>
            </a:xfrm>
            <a:custGeom>
              <a:avLst/>
              <a:gdLst/>
              <a:ahLst/>
              <a:cxnLst/>
              <a:rect l="l" t="t" r="r" b="b"/>
              <a:pathLst>
                <a:path w="12824" h="12729" extrusionOk="0">
                  <a:moveTo>
                    <a:pt x="5262" y="946"/>
                  </a:moveTo>
                  <a:lnTo>
                    <a:pt x="5262" y="946"/>
                  </a:lnTo>
                  <a:cubicBezTo>
                    <a:pt x="5010" y="1923"/>
                    <a:pt x="4254" y="2679"/>
                    <a:pt x="3277" y="2899"/>
                  </a:cubicBezTo>
                  <a:cubicBezTo>
                    <a:pt x="3592" y="2017"/>
                    <a:pt x="4348" y="1293"/>
                    <a:pt x="5262" y="946"/>
                  </a:cubicBezTo>
                  <a:close/>
                  <a:moveTo>
                    <a:pt x="2301" y="5231"/>
                  </a:moveTo>
                  <a:lnTo>
                    <a:pt x="2301" y="6333"/>
                  </a:lnTo>
                  <a:lnTo>
                    <a:pt x="2301" y="6680"/>
                  </a:lnTo>
                  <a:cubicBezTo>
                    <a:pt x="1891" y="6680"/>
                    <a:pt x="1545" y="6365"/>
                    <a:pt x="1545" y="5955"/>
                  </a:cubicBezTo>
                  <a:cubicBezTo>
                    <a:pt x="1545" y="5514"/>
                    <a:pt x="1891" y="5231"/>
                    <a:pt x="2301" y="5231"/>
                  </a:cubicBezTo>
                  <a:close/>
                  <a:moveTo>
                    <a:pt x="10555" y="5231"/>
                  </a:moveTo>
                  <a:cubicBezTo>
                    <a:pt x="10965" y="5231"/>
                    <a:pt x="11311" y="5546"/>
                    <a:pt x="11311" y="5987"/>
                  </a:cubicBezTo>
                  <a:cubicBezTo>
                    <a:pt x="11311" y="6365"/>
                    <a:pt x="10965" y="6743"/>
                    <a:pt x="10555" y="6743"/>
                  </a:cubicBezTo>
                  <a:lnTo>
                    <a:pt x="10555" y="5231"/>
                  </a:lnTo>
                  <a:close/>
                  <a:moveTo>
                    <a:pt x="1103" y="6837"/>
                  </a:moveTo>
                  <a:cubicBezTo>
                    <a:pt x="1387" y="7216"/>
                    <a:pt x="1828" y="7436"/>
                    <a:pt x="2301" y="7436"/>
                  </a:cubicBezTo>
                  <a:cubicBezTo>
                    <a:pt x="2301" y="7877"/>
                    <a:pt x="1986" y="8192"/>
                    <a:pt x="1545" y="8192"/>
                  </a:cubicBezTo>
                  <a:cubicBezTo>
                    <a:pt x="1166" y="8192"/>
                    <a:pt x="788" y="7877"/>
                    <a:pt x="788" y="7436"/>
                  </a:cubicBezTo>
                  <a:cubicBezTo>
                    <a:pt x="788" y="7216"/>
                    <a:pt x="914" y="6963"/>
                    <a:pt x="1103" y="6837"/>
                  </a:cubicBezTo>
                  <a:close/>
                  <a:moveTo>
                    <a:pt x="11752" y="6837"/>
                  </a:moveTo>
                  <a:cubicBezTo>
                    <a:pt x="11941" y="6995"/>
                    <a:pt x="12067" y="7216"/>
                    <a:pt x="12067" y="7436"/>
                  </a:cubicBezTo>
                  <a:cubicBezTo>
                    <a:pt x="12067" y="7877"/>
                    <a:pt x="11721" y="8192"/>
                    <a:pt x="11311" y="8192"/>
                  </a:cubicBezTo>
                  <a:cubicBezTo>
                    <a:pt x="10933" y="8192"/>
                    <a:pt x="10555" y="7877"/>
                    <a:pt x="10555" y="7436"/>
                  </a:cubicBezTo>
                  <a:cubicBezTo>
                    <a:pt x="11028" y="7436"/>
                    <a:pt x="11469" y="7216"/>
                    <a:pt x="11752" y="6837"/>
                  </a:cubicBezTo>
                  <a:close/>
                  <a:moveTo>
                    <a:pt x="5325" y="2490"/>
                  </a:moveTo>
                  <a:lnTo>
                    <a:pt x="5325" y="2647"/>
                  </a:lnTo>
                  <a:cubicBezTo>
                    <a:pt x="5325" y="3529"/>
                    <a:pt x="5955" y="4286"/>
                    <a:pt x="6837" y="4443"/>
                  </a:cubicBezTo>
                  <a:lnTo>
                    <a:pt x="6837" y="7405"/>
                  </a:lnTo>
                  <a:cubicBezTo>
                    <a:pt x="6711" y="7436"/>
                    <a:pt x="6585" y="7468"/>
                    <a:pt x="6491" y="7468"/>
                  </a:cubicBezTo>
                  <a:cubicBezTo>
                    <a:pt x="6176" y="7468"/>
                    <a:pt x="5892" y="7373"/>
                    <a:pt x="5703" y="7153"/>
                  </a:cubicBezTo>
                  <a:cubicBezTo>
                    <a:pt x="5624" y="7074"/>
                    <a:pt x="5522" y="7034"/>
                    <a:pt x="5424" y="7034"/>
                  </a:cubicBezTo>
                  <a:cubicBezTo>
                    <a:pt x="5325" y="7034"/>
                    <a:pt x="5231" y="7074"/>
                    <a:pt x="5168" y="7153"/>
                  </a:cubicBezTo>
                  <a:cubicBezTo>
                    <a:pt x="5010" y="7310"/>
                    <a:pt x="5010" y="7562"/>
                    <a:pt x="5168" y="7688"/>
                  </a:cubicBezTo>
                  <a:cubicBezTo>
                    <a:pt x="5514" y="8035"/>
                    <a:pt x="6018" y="8224"/>
                    <a:pt x="6491" y="8224"/>
                  </a:cubicBezTo>
                  <a:cubicBezTo>
                    <a:pt x="6585" y="8224"/>
                    <a:pt x="6711" y="8224"/>
                    <a:pt x="6837" y="8192"/>
                  </a:cubicBezTo>
                  <a:lnTo>
                    <a:pt x="6837" y="9326"/>
                  </a:lnTo>
                  <a:lnTo>
                    <a:pt x="6837" y="9673"/>
                  </a:lnTo>
                  <a:cubicBezTo>
                    <a:pt x="6711" y="9673"/>
                    <a:pt x="6554" y="9736"/>
                    <a:pt x="6428" y="9736"/>
                  </a:cubicBezTo>
                  <a:cubicBezTo>
                    <a:pt x="4569" y="9673"/>
                    <a:pt x="3057" y="8192"/>
                    <a:pt x="3057" y="6333"/>
                  </a:cubicBezTo>
                  <a:cubicBezTo>
                    <a:pt x="3057" y="3908"/>
                    <a:pt x="3057" y="3971"/>
                    <a:pt x="3088" y="3687"/>
                  </a:cubicBezTo>
                  <a:cubicBezTo>
                    <a:pt x="3939" y="3592"/>
                    <a:pt x="4790" y="3151"/>
                    <a:pt x="5325" y="2490"/>
                  </a:cubicBezTo>
                  <a:close/>
                  <a:moveTo>
                    <a:pt x="6459" y="694"/>
                  </a:moveTo>
                  <a:cubicBezTo>
                    <a:pt x="8287" y="757"/>
                    <a:pt x="9830" y="2238"/>
                    <a:pt x="9830" y="4097"/>
                  </a:cubicBezTo>
                  <a:lnTo>
                    <a:pt x="9830" y="11941"/>
                  </a:lnTo>
                  <a:cubicBezTo>
                    <a:pt x="8570" y="11721"/>
                    <a:pt x="7562" y="10618"/>
                    <a:pt x="7562" y="9295"/>
                  </a:cubicBezTo>
                  <a:lnTo>
                    <a:pt x="7562" y="4065"/>
                  </a:lnTo>
                  <a:cubicBezTo>
                    <a:pt x="7562" y="3845"/>
                    <a:pt x="7404" y="3687"/>
                    <a:pt x="7215" y="3687"/>
                  </a:cubicBezTo>
                  <a:cubicBezTo>
                    <a:pt x="6585" y="3687"/>
                    <a:pt x="6113" y="3183"/>
                    <a:pt x="6113" y="2584"/>
                  </a:cubicBezTo>
                  <a:lnTo>
                    <a:pt x="6113" y="757"/>
                  </a:lnTo>
                  <a:cubicBezTo>
                    <a:pt x="6239" y="757"/>
                    <a:pt x="6365" y="694"/>
                    <a:pt x="6459" y="694"/>
                  </a:cubicBezTo>
                  <a:close/>
                  <a:moveTo>
                    <a:pt x="3057" y="8665"/>
                  </a:moveTo>
                  <a:cubicBezTo>
                    <a:pt x="3781" y="9704"/>
                    <a:pt x="5010" y="10429"/>
                    <a:pt x="6428" y="10429"/>
                  </a:cubicBezTo>
                  <a:cubicBezTo>
                    <a:pt x="6617" y="10429"/>
                    <a:pt x="6774" y="10429"/>
                    <a:pt x="6995" y="10398"/>
                  </a:cubicBezTo>
                  <a:cubicBezTo>
                    <a:pt x="7184" y="11028"/>
                    <a:pt x="7562" y="11563"/>
                    <a:pt x="8098" y="11973"/>
                  </a:cubicBezTo>
                  <a:lnTo>
                    <a:pt x="3057" y="11973"/>
                  </a:lnTo>
                  <a:lnTo>
                    <a:pt x="3057" y="8665"/>
                  </a:lnTo>
                  <a:close/>
                  <a:moveTo>
                    <a:pt x="6396" y="1"/>
                  </a:moveTo>
                  <a:cubicBezTo>
                    <a:pt x="4096" y="1"/>
                    <a:pt x="2269" y="1860"/>
                    <a:pt x="2269" y="4097"/>
                  </a:cubicBezTo>
                  <a:lnTo>
                    <a:pt x="2269" y="4443"/>
                  </a:lnTo>
                  <a:cubicBezTo>
                    <a:pt x="1356" y="4443"/>
                    <a:pt x="631" y="5231"/>
                    <a:pt x="757" y="6144"/>
                  </a:cubicBezTo>
                  <a:cubicBezTo>
                    <a:pt x="284" y="6428"/>
                    <a:pt x="1" y="6900"/>
                    <a:pt x="1" y="7436"/>
                  </a:cubicBezTo>
                  <a:cubicBezTo>
                    <a:pt x="1" y="8255"/>
                    <a:pt x="694" y="8948"/>
                    <a:pt x="1513" y="8948"/>
                  </a:cubicBezTo>
                  <a:cubicBezTo>
                    <a:pt x="1797" y="8948"/>
                    <a:pt x="2017" y="8854"/>
                    <a:pt x="2269" y="8728"/>
                  </a:cubicBezTo>
                  <a:lnTo>
                    <a:pt x="2269" y="12351"/>
                  </a:lnTo>
                  <a:cubicBezTo>
                    <a:pt x="2269" y="12571"/>
                    <a:pt x="2427" y="12729"/>
                    <a:pt x="2616" y="12729"/>
                  </a:cubicBezTo>
                  <a:lnTo>
                    <a:pt x="10145" y="12729"/>
                  </a:lnTo>
                  <a:cubicBezTo>
                    <a:pt x="10334" y="12729"/>
                    <a:pt x="10492" y="12571"/>
                    <a:pt x="10492" y="12351"/>
                  </a:cubicBezTo>
                  <a:lnTo>
                    <a:pt x="10492" y="8728"/>
                  </a:lnTo>
                  <a:cubicBezTo>
                    <a:pt x="10712" y="8854"/>
                    <a:pt x="10965" y="8948"/>
                    <a:pt x="11248" y="8948"/>
                  </a:cubicBezTo>
                  <a:cubicBezTo>
                    <a:pt x="12067" y="8948"/>
                    <a:pt x="12729" y="8255"/>
                    <a:pt x="12729" y="7436"/>
                  </a:cubicBezTo>
                  <a:cubicBezTo>
                    <a:pt x="12823" y="6932"/>
                    <a:pt x="12508" y="6428"/>
                    <a:pt x="12036" y="6144"/>
                  </a:cubicBezTo>
                  <a:cubicBezTo>
                    <a:pt x="12130" y="5231"/>
                    <a:pt x="11437" y="4443"/>
                    <a:pt x="10523" y="4443"/>
                  </a:cubicBezTo>
                  <a:lnTo>
                    <a:pt x="10523" y="4097"/>
                  </a:lnTo>
                  <a:cubicBezTo>
                    <a:pt x="10523" y="1860"/>
                    <a:pt x="8665" y="1"/>
                    <a:pt x="63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36" name="Google Shape;4759;p50">
            <a:extLst>
              <a:ext uri="{FF2B5EF4-FFF2-40B4-BE49-F238E27FC236}">
                <a16:creationId xmlns:a16="http://schemas.microsoft.com/office/drawing/2014/main" id="{ED776C48-4F40-1BB5-A024-83459F320781}"/>
              </a:ext>
            </a:extLst>
          </p:cNvPr>
          <p:cNvGrpSpPr/>
          <p:nvPr/>
        </p:nvGrpSpPr>
        <p:grpSpPr>
          <a:xfrm>
            <a:off x="3881745" y="3054967"/>
            <a:ext cx="528278" cy="528278"/>
            <a:chOff x="-56010850" y="2294725"/>
            <a:chExt cx="319025" cy="319025"/>
          </a:xfrm>
          <a:solidFill>
            <a:srgbClr val="054B99"/>
          </a:solidFill>
        </p:grpSpPr>
        <p:sp>
          <p:nvSpPr>
            <p:cNvPr id="3537" name="Google Shape;4760;p50">
              <a:extLst>
                <a:ext uri="{FF2B5EF4-FFF2-40B4-BE49-F238E27FC236}">
                  <a16:creationId xmlns:a16="http://schemas.microsoft.com/office/drawing/2014/main" id="{8D138C51-3C03-41DB-34DF-0ACF8F0F728A}"/>
                </a:ext>
              </a:extLst>
            </p:cNvPr>
            <p:cNvSpPr/>
            <p:nvPr/>
          </p:nvSpPr>
          <p:spPr>
            <a:xfrm>
              <a:off x="-55906875" y="2527275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398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0" y="276"/>
                    <a:pt x="0" y="528"/>
                    <a:pt x="158" y="623"/>
                  </a:cubicBezTo>
                  <a:cubicBezTo>
                    <a:pt x="505" y="1001"/>
                    <a:pt x="977" y="1190"/>
                    <a:pt x="1450" y="1190"/>
                  </a:cubicBezTo>
                  <a:cubicBezTo>
                    <a:pt x="1922" y="1190"/>
                    <a:pt x="2458" y="1001"/>
                    <a:pt x="2773" y="623"/>
                  </a:cubicBezTo>
                  <a:cubicBezTo>
                    <a:pt x="2930" y="465"/>
                    <a:pt x="2930" y="245"/>
                    <a:pt x="2773" y="119"/>
                  </a:cubicBezTo>
                  <a:cubicBezTo>
                    <a:pt x="2694" y="40"/>
                    <a:pt x="2592" y="1"/>
                    <a:pt x="2493" y="1"/>
                  </a:cubicBezTo>
                  <a:cubicBezTo>
                    <a:pt x="2395" y="1"/>
                    <a:pt x="2300" y="40"/>
                    <a:pt x="2237" y="119"/>
                  </a:cubicBezTo>
                  <a:cubicBezTo>
                    <a:pt x="2048" y="308"/>
                    <a:pt x="1733" y="434"/>
                    <a:pt x="1450" y="434"/>
                  </a:cubicBezTo>
                  <a:cubicBezTo>
                    <a:pt x="1135" y="434"/>
                    <a:pt x="883" y="308"/>
                    <a:pt x="662" y="119"/>
                  </a:cubicBezTo>
                  <a:cubicBezTo>
                    <a:pt x="583" y="40"/>
                    <a:pt x="489" y="1"/>
                    <a:pt x="3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8" name="Google Shape;4761;p50">
              <a:extLst>
                <a:ext uri="{FF2B5EF4-FFF2-40B4-BE49-F238E27FC236}">
                  <a16:creationId xmlns:a16="http://schemas.microsoft.com/office/drawing/2014/main" id="{CB87BFE7-C31B-E78A-B033-C190312923B1}"/>
                </a:ext>
              </a:extLst>
            </p:cNvPr>
            <p:cNvSpPr/>
            <p:nvPr/>
          </p:nvSpPr>
          <p:spPr>
            <a:xfrm>
              <a:off x="-55916325" y="2463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9" name="Google Shape;4762;p50">
              <a:extLst>
                <a:ext uri="{FF2B5EF4-FFF2-40B4-BE49-F238E27FC236}">
                  <a16:creationId xmlns:a16="http://schemas.microsoft.com/office/drawing/2014/main" id="{095BC731-2C73-DD14-1D12-33B4C724B999}"/>
                </a:ext>
              </a:extLst>
            </p:cNvPr>
            <p:cNvSpPr/>
            <p:nvPr/>
          </p:nvSpPr>
          <p:spPr>
            <a:xfrm>
              <a:off x="-55842300" y="2463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0" name="Google Shape;4763;p50">
              <a:extLst>
                <a:ext uri="{FF2B5EF4-FFF2-40B4-BE49-F238E27FC236}">
                  <a16:creationId xmlns:a16="http://schemas.microsoft.com/office/drawing/2014/main" id="{B4F42D01-AF9A-A63E-9AEC-DC817CBDFD0D}"/>
                </a:ext>
              </a:extLst>
            </p:cNvPr>
            <p:cNvSpPr/>
            <p:nvPr/>
          </p:nvSpPr>
          <p:spPr>
            <a:xfrm>
              <a:off x="-56010850" y="2294725"/>
              <a:ext cx="319025" cy="319025"/>
            </a:xfrm>
            <a:custGeom>
              <a:avLst/>
              <a:gdLst/>
              <a:ahLst/>
              <a:cxnLst/>
              <a:rect l="l" t="t" r="r" b="b"/>
              <a:pathLst>
                <a:path w="12761" h="12761" extrusionOk="0">
                  <a:moveTo>
                    <a:pt x="6333" y="4506"/>
                  </a:moveTo>
                  <a:cubicBezTo>
                    <a:pt x="6522" y="4506"/>
                    <a:pt x="6680" y="4664"/>
                    <a:pt x="6680" y="4853"/>
                  </a:cubicBezTo>
                  <a:lnTo>
                    <a:pt x="6680" y="5199"/>
                  </a:lnTo>
                  <a:lnTo>
                    <a:pt x="4475" y="5199"/>
                  </a:lnTo>
                  <a:lnTo>
                    <a:pt x="4475" y="4853"/>
                  </a:lnTo>
                  <a:cubicBezTo>
                    <a:pt x="4475" y="4664"/>
                    <a:pt x="4632" y="4506"/>
                    <a:pt x="4821" y="4506"/>
                  </a:cubicBezTo>
                  <a:close/>
                  <a:moveTo>
                    <a:pt x="5577" y="757"/>
                  </a:moveTo>
                  <a:cubicBezTo>
                    <a:pt x="7814" y="757"/>
                    <a:pt x="9673" y="2616"/>
                    <a:pt x="9673" y="4853"/>
                  </a:cubicBezTo>
                  <a:lnTo>
                    <a:pt x="9673" y="5199"/>
                  </a:lnTo>
                  <a:lnTo>
                    <a:pt x="7436" y="5199"/>
                  </a:lnTo>
                  <a:lnTo>
                    <a:pt x="7436" y="4853"/>
                  </a:lnTo>
                  <a:cubicBezTo>
                    <a:pt x="7436" y="4222"/>
                    <a:pt x="6932" y="3750"/>
                    <a:pt x="6333" y="3750"/>
                  </a:cubicBezTo>
                  <a:lnTo>
                    <a:pt x="4821" y="3750"/>
                  </a:lnTo>
                  <a:cubicBezTo>
                    <a:pt x="4191" y="3750"/>
                    <a:pt x="3718" y="4254"/>
                    <a:pt x="3718" y="4853"/>
                  </a:cubicBezTo>
                  <a:lnTo>
                    <a:pt x="3718" y="5199"/>
                  </a:lnTo>
                  <a:lnTo>
                    <a:pt x="1482" y="5199"/>
                  </a:lnTo>
                  <a:lnTo>
                    <a:pt x="1482" y="4853"/>
                  </a:lnTo>
                  <a:cubicBezTo>
                    <a:pt x="1482" y="2616"/>
                    <a:pt x="3340" y="757"/>
                    <a:pt x="5577" y="757"/>
                  </a:cubicBezTo>
                  <a:close/>
                  <a:moveTo>
                    <a:pt x="1482" y="5955"/>
                  </a:moveTo>
                  <a:lnTo>
                    <a:pt x="1482" y="7467"/>
                  </a:lnTo>
                  <a:cubicBezTo>
                    <a:pt x="1103" y="7467"/>
                    <a:pt x="725" y="7152"/>
                    <a:pt x="725" y="6711"/>
                  </a:cubicBezTo>
                  <a:cubicBezTo>
                    <a:pt x="725" y="6302"/>
                    <a:pt x="1103" y="5955"/>
                    <a:pt x="1482" y="5955"/>
                  </a:cubicBezTo>
                  <a:close/>
                  <a:moveTo>
                    <a:pt x="9704" y="5955"/>
                  </a:moveTo>
                  <a:cubicBezTo>
                    <a:pt x="10114" y="5955"/>
                    <a:pt x="10460" y="6302"/>
                    <a:pt x="10460" y="6711"/>
                  </a:cubicBezTo>
                  <a:cubicBezTo>
                    <a:pt x="10460" y="7089"/>
                    <a:pt x="10145" y="7467"/>
                    <a:pt x="9704" y="7467"/>
                  </a:cubicBezTo>
                  <a:lnTo>
                    <a:pt x="9704" y="5955"/>
                  </a:lnTo>
                  <a:close/>
                  <a:moveTo>
                    <a:pt x="9011" y="5955"/>
                  </a:moveTo>
                  <a:cubicBezTo>
                    <a:pt x="8980" y="6270"/>
                    <a:pt x="8980" y="8318"/>
                    <a:pt x="8980" y="8633"/>
                  </a:cubicBezTo>
                  <a:cubicBezTo>
                    <a:pt x="8980" y="10492"/>
                    <a:pt x="7467" y="11973"/>
                    <a:pt x="5609" y="11973"/>
                  </a:cubicBezTo>
                  <a:cubicBezTo>
                    <a:pt x="3781" y="11973"/>
                    <a:pt x="2269" y="10492"/>
                    <a:pt x="2269" y="8633"/>
                  </a:cubicBezTo>
                  <a:lnTo>
                    <a:pt x="2269" y="5955"/>
                  </a:lnTo>
                  <a:close/>
                  <a:moveTo>
                    <a:pt x="5577" y="1"/>
                  </a:moveTo>
                  <a:cubicBezTo>
                    <a:pt x="2899" y="1"/>
                    <a:pt x="725" y="2175"/>
                    <a:pt x="725" y="4853"/>
                  </a:cubicBezTo>
                  <a:lnTo>
                    <a:pt x="725" y="5451"/>
                  </a:lnTo>
                  <a:cubicBezTo>
                    <a:pt x="316" y="5703"/>
                    <a:pt x="1" y="6207"/>
                    <a:pt x="1" y="6743"/>
                  </a:cubicBezTo>
                  <a:cubicBezTo>
                    <a:pt x="1" y="7562"/>
                    <a:pt x="662" y="8255"/>
                    <a:pt x="1482" y="8255"/>
                  </a:cubicBezTo>
                  <a:lnTo>
                    <a:pt x="1482" y="8665"/>
                  </a:lnTo>
                  <a:cubicBezTo>
                    <a:pt x="1482" y="10933"/>
                    <a:pt x="3340" y="12760"/>
                    <a:pt x="5577" y="12760"/>
                  </a:cubicBezTo>
                  <a:cubicBezTo>
                    <a:pt x="7814" y="12760"/>
                    <a:pt x="9673" y="10933"/>
                    <a:pt x="9673" y="8665"/>
                  </a:cubicBezTo>
                  <a:lnTo>
                    <a:pt x="9673" y="8255"/>
                  </a:lnTo>
                  <a:cubicBezTo>
                    <a:pt x="10492" y="8255"/>
                    <a:pt x="11185" y="7562"/>
                    <a:pt x="11185" y="6743"/>
                  </a:cubicBezTo>
                  <a:cubicBezTo>
                    <a:pt x="11185" y="6459"/>
                    <a:pt x="11091" y="6239"/>
                    <a:pt x="10965" y="5987"/>
                  </a:cubicBezTo>
                  <a:lnTo>
                    <a:pt x="12351" y="5987"/>
                  </a:lnTo>
                  <a:cubicBezTo>
                    <a:pt x="12540" y="5987"/>
                    <a:pt x="12697" y="5829"/>
                    <a:pt x="12697" y="5640"/>
                  </a:cubicBezTo>
                  <a:cubicBezTo>
                    <a:pt x="12760" y="5420"/>
                    <a:pt x="12540" y="5199"/>
                    <a:pt x="12351" y="5199"/>
                  </a:cubicBezTo>
                  <a:lnTo>
                    <a:pt x="10429" y="5199"/>
                  </a:lnTo>
                  <a:lnTo>
                    <a:pt x="10429" y="4853"/>
                  </a:lnTo>
                  <a:cubicBezTo>
                    <a:pt x="10429" y="2175"/>
                    <a:pt x="8255" y="1"/>
                    <a:pt x="5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41" name="Google Shape;4764;p50">
            <a:extLst>
              <a:ext uri="{FF2B5EF4-FFF2-40B4-BE49-F238E27FC236}">
                <a16:creationId xmlns:a16="http://schemas.microsoft.com/office/drawing/2014/main" id="{A7C3D84B-83B0-214F-18FB-5BCD04796FA2}"/>
              </a:ext>
            </a:extLst>
          </p:cNvPr>
          <p:cNvGrpSpPr/>
          <p:nvPr/>
        </p:nvGrpSpPr>
        <p:grpSpPr>
          <a:xfrm>
            <a:off x="3881765" y="3704499"/>
            <a:ext cx="528236" cy="526953"/>
            <a:chOff x="-56010050" y="2686975"/>
            <a:chExt cx="319000" cy="318225"/>
          </a:xfrm>
          <a:solidFill>
            <a:srgbClr val="054B99"/>
          </a:solidFill>
        </p:grpSpPr>
        <p:sp>
          <p:nvSpPr>
            <p:cNvPr id="3542" name="Google Shape;4765;p50">
              <a:extLst>
                <a:ext uri="{FF2B5EF4-FFF2-40B4-BE49-F238E27FC236}">
                  <a16:creationId xmlns:a16="http://schemas.microsoft.com/office/drawing/2014/main" id="{A9E8F923-0933-CB55-AC99-74310BBA2AEB}"/>
                </a:ext>
              </a:extLst>
            </p:cNvPr>
            <p:cNvSpPr/>
            <p:nvPr/>
          </p:nvSpPr>
          <p:spPr>
            <a:xfrm>
              <a:off x="-55887975" y="2917925"/>
              <a:ext cx="72475" cy="29775"/>
            </a:xfrm>
            <a:custGeom>
              <a:avLst/>
              <a:gdLst/>
              <a:ahLst/>
              <a:cxnLst/>
              <a:rect l="l" t="t" r="r" b="b"/>
              <a:pathLst>
                <a:path w="2899" h="1191" extrusionOk="0">
                  <a:moveTo>
                    <a:pt x="398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1" y="277"/>
                    <a:pt x="1" y="529"/>
                    <a:pt x="158" y="655"/>
                  </a:cubicBezTo>
                  <a:cubicBezTo>
                    <a:pt x="505" y="1001"/>
                    <a:pt x="977" y="1190"/>
                    <a:pt x="1450" y="1190"/>
                  </a:cubicBezTo>
                  <a:cubicBezTo>
                    <a:pt x="1922" y="1190"/>
                    <a:pt x="2426" y="1001"/>
                    <a:pt x="2742" y="655"/>
                  </a:cubicBezTo>
                  <a:cubicBezTo>
                    <a:pt x="2899" y="497"/>
                    <a:pt x="2899" y="245"/>
                    <a:pt x="2742" y="119"/>
                  </a:cubicBezTo>
                  <a:cubicBezTo>
                    <a:pt x="2694" y="72"/>
                    <a:pt x="2608" y="48"/>
                    <a:pt x="2513" y="48"/>
                  </a:cubicBezTo>
                  <a:cubicBezTo>
                    <a:pt x="2419" y="48"/>
                    <a:pt x="2316" y="72"/>
                    <a:pt x="2237" y="119"/>
                  </a:cubicBezTo>
                  <a:cubicBezTo>
                    <a:pt x="2048" y="340"/>
                    <a:pt x="1733" y="434"/>
                    <a:pt x="1450" y="434"/>
                  </a:cubicBezTo>
                  <a:cubicBezTo>
                    <a:pt x="1135" y="434"/>
                    <a:pt x="851" y="340"/>
                    <a:pt x="662" y="119"/>
                  </a:cubicBezTo>
                  <a:cubicBezTo>
                    <a:pt x="583" y="40"/>
                    <a:pt x="489" y="1"/>
                    <a:pt x="3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3" name="Google Shape;4766;p50">
              <a:extLst>
                <a:ext uri="{FF2B5EF4-FFF2-40B4-BE49-F238E27FC236}">
                  <a16:creationId xmlns:a16="http://schemas.microsoft.com/office/drawing/2014/main" id="{EC8BE914-FCCD-0A14-2632-8F5C39376555}"/>
                </a:ext>
              </a:extLst>
            </p:cNvPr>
            <p:cNvSpPr/>
            <p:nvPr/>
          </p:nvSpPr>
          <p:spPr>
            <a:xfrm>
              <a:off x="-55897425" y="28547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90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4" name="Google Shape;4767;p50">
              <a:extLst>
                <a:ext uri="{FF2B5EF4-FFF2-40B4-BE49-F238E27FC236}">
                  <a16:creationId xmlns:a16="http://schemas.microsoft.com/office/drawing/2014/main" id="{A8D32771-1B41-F381-8492-02E335542A8B}"/>
                </a:ext>
              </a:extLst>
            </p:cNvPr>
            <p:cNvSpPr/>
            <p:nvPr/>
          </p:nvSpPr>
          <p:spPr>
            <a:xfrm>
              <a:off x="-55822600" y="28547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90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5" name="Google Shape;4768;p50">
              <a:extLst>
                <a:ext uri="{FF2B5EF4-FFF2-40B4-BE49-F238E27FC236}">
                  <a16:creationId xmlns:a16="http://schemas.microsoft.com/office/drawing/2014/main" id="{CC72E1EB-83AB-EEC4-8F96-EF028264CBE4}"/>
                </a:ext>
              </a:extLst>
            </p:cNvPr>
            <p:cNvSpPr/>
            <p:nvPr/>
          </p:nvSpPr>
          <p:spPr>
            <a:xfrm>
              <a:off x="-56010050" y="2686975"/>
              <a:ext cx="319000" cy="318225"/>
            </a:xfrm>
            <a:custGeom>
              <a:avLst/>
              <a:gdLst/>
              <a:ahLst/>
              <a:cxnLst/>
              <a:rect l="l" t="t" r="r" b="b"/>
              <a:pathLst>
                <a:path w="12760" h="12729" extrusionOk="0">
                  <a:moveTo>
                    <a:pt x="2962" y="756"/>
                  </a:moveTo>
                  <a:cubicBezTo>
                    <a:pt x="3686" y="756"/>
                    <a:pt x="4285" y="1260"/>
                    <a:pt x="4443" y="1954"/>
                  </a:cubicBezTo>
                  <a:cubicBezTo>
                    <a:pt x="4096" y="2174"/>
                    <a:pt x="3749" y="2395"/>
                    <a:pt x="3434" y="2710"/>
                  </a:cubicBezTo>
                  <a:cubicBezTo>
                    <a:pt x="3119" y="3025"/>
                    <a:pt x="2867" y="3340"/>
                    <a:pt x="2678" y="3686"/>
                  </a:cubicBezTo>
                  <a:cubicBezTo>
                    <a:pt x="1954" y="3592"/>
                    <a:pt x="1450" y="2962"/>
                    <a:pt x="1450" y="2237"/>
                  </a:cubicBezTo>
                  <a:cubicBezTo>
                    <a:pt x="1450" y="1418"/>
                    <a:pt x="2111" y="756"/>
                    <a:pt x="2962" y="756"/>
                  </a:cubicBezTo>
                  <a:close/>
                  <a:moveTo>
                    <a:pt x="9735" y="756"/>
                  </a:moveTo>
                  <a:cubicBezTo>
                    <a:pt x="10554" y="756"/>
                    <a:pt x="11216" y="1418"/>
                    <a:pt x="11216" y="2237"/>
                  </a:cubicBezTo>
                  <a:cubicBezTo>
                    <a:pt x="11216" y="2993"/>
                    <a:pt x="10712" y="3592"/>
                    <a:pt x="9987" y="3686"/>
                  </a:cubicBezTo>
                  <a:cubicBezTo>
                    <a:pt x="9798" y="3340"/>
                    <a:pt x="9578" y="2993"/>
                    <a:pt x="9263" y="2710"/>
                  </a:cubicBezTo>
                  <a:cubicBezTo>
                    <a:pt x="8948" y="2395"/>
                    <a:pt x="8570" y="2174"/>
                    <a:pt x="8223" y="1954"/>
                  </a:cubicBezTo>
                  <a:cubicBezTo>
                    <a:pt x="8381" y="1260"/>
                    <a:pt x="8979" y="756"/>
                    <a:pt x="9735" y="756"/>
                  </a:cubicBezTo>
                  <a:close/>
                  <a:moveTo>
                    <a:pt x="5986" y="2237"/>
                  </a:moveTo>
                  <a:lnTo>
                    <a:pt x="5986" y="2584"/>
                  </a:lnTo>
                  <a:cubicBezTo>
                    <a:pt x="5986" y="4064"/>
                    <a:pt x="4789" y="5230"/>
                    <a:pt x="3340" y="5230"/>
                  </a:cubicBezTo>
                  <a:lnTo>
                    <a:pt x="2993" y="5230"/>
                  </a:lnTo>
                  <a:cubicBezTo>
                    <a:pt x="3151" y="3655"/>
                    <a:pt x="4411" y="2395"/>
                    <a:pt x="5986" y="2237"/>
                  </a:cubicBezTo>
                  <a:close/>
                  <a:moveTo>
                    <a:pt x="6742" y="2237"/>
                  </a:moveTo>
                  <a:cubicBezTo>
                    <a:pt x="8318" y="2395"/>
                    <a:pt x="9578" y="3655"/>
                    <a:pt x="9735" y="5230"/>
                  </a:cubicBezTo>
                  <a:lnTo>
                    <a:pt x="9357" y="5230"/>
                  </a:lnTo>
                  <a:cubicBezTo>
                    <a:pt x="7908" y="5230"/>
                    <a:pt x="6742" y="4064"/>
                    <a:pt x="6742" y="2584"/>
                  </a:cubicBezTo>
                  <a:lnTo>
                    <a:pt x="6742" y="2237"/>
                  </a:lnTo>
                  <a:close/>
                  <a:moveTo>
                    <a:pt x="2206" y="5986"/>
                  </a:moveTo>
                  <a:lnTo>
                    <a:pt x="2206" y="7467"/>
                  </a:lnTo>
                  <a:cubicBezTo>
                    <a:pt x="1796" y="7467"/>
                    <a:pt x="1450" y="7152"/>
                    <a:pt x="1450" y="6742"/>
                  </a:cubicBezTo>
                  <a:cubicBezTo>
                    <a:pt x="1450" y="6301"/>
                    <a:pt x="1796" y="5986"/>
                    <a:pt x="2206" y="5986"/>
                  </a:cubicBezTo>
                  <a:close/>
                  <a:moveTo>
                    <a:pt x="10460" y="5986"/>
                  </a:moveTo>
                  <a:cubicBezTo>
                    <a:pt x="10870" y="5986"/>
                    <a:pt x="11216" y="6301"/>
                    <a:pt x="11216" y="6742"/>
                  </a:cubicBezTo>
                  <a:cubicBezTo>
                    <a:pt x="11216" y="7120"/>
                    <a:pt x="10870" y="7467"/>
                    <a:pt x="10460" y="7467"/>
                  </a:cubicBezTo>
                  <a:lnTo>
                    <a:pt x="10460" y="5986"/>
                  </a:lnTo>
                  <a:close/>
                  <a:moveTo>
                    <a:pt x="1008" y="7624"/>
                  </a:moveTo>
                  <a:cubicBezTo>
                    <a:pt x="1292" y="8002"/>
                    <a:pt x="1733" y="8223"/>
                    <a:pt x="2206" y="8223"/>
                  </a:cubicBezTo>
                  <a:cubicBezTo>
                    <a:pt x="2206" y="8633"/>
                    <a:pt x="1891" y="8979"/>
                    <a:pt x="1450" y="8979"/>
                  </a:cubicBezTo>
                  <a:cubicBezTo>
                    <a:pt x="1071" y="8979"/>
                    <a:pt x="693" y="8664"/>
                    <a:pt x="693" y="8223"/>
                  </a:cubicBezTo>
                  <a:cubicBezTo>
                    <a:pt x="693" y="8002"/>
                    <a:pt x="819" y="7750"/>
                    <a:pt x="1008" y="7624"/>
                  </a:cubicBezTo>
                  <a:close/>
                  <a:moveTo>
                    <a:pt x="11657" y="7624"/>
                  </a:moveTo>
                  <a:cubicBezTo>
                    <a:pt x="11846" y="7782"/>
                    <a:pt x="11972" y="8002"/>
                    <a:pt x="11972" y="8223"/>
                  </a:cubicBezTo>
                  <a:cubicBezTo>
                    <a:pt x="11972" y="8633"/>
                    <a:pt x="11626" y="8979"/>
                    <a:pt x="11216" y="8979"/>
                  </a:cubicBezTo>
                  <a:cubicBezTo>
                    <a:pt x="10838" y="8979"/>
                    <a:pt x="10460" y="8664"/>
                    <a:pt x="10460" y="8223"/>
                  </a:cubicBezTo>
                  <a:cubicBezTo>
                    <a:pt x="10933" y="8223"/>
                    <a:pt x="11374" y="8002"/>
                    <a:pt x="11657" y="7624"/>
                  </a:cubicBezTo>
                  <a:close/>
                  <a:moveTo>
                    <a:pt x="6333" y="4127"/>
                  </a:moveTo>
                  <a:cubicBezTo>
                    <a:pt x="6490" y="4442"/>
                    <a:pt x="6679" y="4726"/>
                    <a:pt x="6963" y="5009"/>
                  </a:cubicBezTo>
                  <a:cubicBezTo>
                    <a:pt x="7593" y="5640"/>
                    <a:pt x="8475" y="5986"/>
                    <a:pt x="9357" y="5986"/>
                  </a:cubicBezTo>
                  <a:lnTo>
                    <a:pt x="9735" y="5986"/>
                  </a:lnTo>
                  <a:lnTo>
                    <a:pt x="9735" y="8570"/>
                  </a:lnTo>
                  <a:cubicBezTo>
                    <a:pt x="9735" y="10428"/>
                    <a:pt x="8192" y="11972"/>
                    <a:pt x="6333" y="11972"/>
                  </a:cubicBezTo>
                  <a:cubicBezTo>
                    <a:pt x="4474" y="11972"/>
                    <a:pt x="2962" y="10428"/>
                    <a:pt x="2962" y="8570"/>
                  </a:cubicBezTo>
                  <a:lnTo>
                    <a:pt x="2962" y="5986"/>
                  </a:lnTo>
                  <a:lnTo>
                    <a:pt x="3308" y="5986"/>
                  </a:lnTo>
                  <a:cubicBezTo>
                    <a:pt x="4222" y="5986"/>
                    <a:pt x="5041" y="5640"/>
                    <a:pt x="5703" y="5009"/>
                  </a:cubicBezTo>
                  <a:cubicBezTo>
                    <a:pt x="5955" y="4757"/>
                    <a:pt x="6175" y="4442"/>
                    <a:pt x="6333" y="4127"/>
                  </a:cubicBezTo>
                  <a:close/>
                  <a:moveTo>
                    <a:pt x="2962" y="0"/>
                  </a:moveTo>
                  <a:cubicBezTo>
                    <a:pt x="1733" y="0"/>
                    <a:pt x="693" y="977"/>
                    <a:pt x="693" y="2237"/>
                  </a:cubicBezTo>
                  <a:cubicBezTo>
                    <a:pt x="693" y="3277"/>
                    <a:pt x="1418" y="4159"/>
                    <a:pt x="2395" y="4411"/>
                  </a:cubicBezTo>
                  <a:cubicBezTo>
                    <a:pt x="2332" y="4694"/>
                    <a:pt x="2237" y="4946"/>
                    <a:pt x="2237" y="5230"/>
                  </a:cubicBezTo>
                  <a:cubicBezTo>
                    <a:pt x="1355" y="5230"/>
                    <a:pt x="630" y="6018"/>
                    <a:pt x="756" y="6931"/>
                  </a:cubicBezTo>
                  <a:cubicBezTo>
                    <a:pt x="284" y="7215"/>
                    <a:pt x="0" y="7687"/>
                    <a:pt x="0" y="8223"/>
                  </a:cubicBezTo>
                  <a:cubicBezTo>
                    <a:pt x="0" y="9042"/>
                    <a:pt x="662" y="9735"/>
                    <a:pt x="1513" y="9735"/>
                  </a:cubicBezTo>
                  <a:cubicBezTo>
                    <a:pt x="1828" y="9735"/>
                    <a:pt x="2080" y="9641"/>
                    <a:pt x="2332" y="9452"/>
                  </a:cubicBezTo>
                  <a:cubicBezTo>
                    <a:pt x="2710" y="11310"/>
                    <a:pt x="4379" y="12728"/>
                    <a:pt x="6396" y="12728"/>
                  </a:cubicBezTo>
                  <a:cubicBezTo>
                    <a:pt x="8381" y="12728"/>
                    <a:pt x="10050" y="11310"/>
                    <a:pt x="10428" y="9452"/>
                  </a:cubicBezTo>
                  <a:cubicBezTo>
                    <a:pt x="10680" y="9609"/>
                    <a:pt x="10964" y="9735"/>
                    <a:pt x="11279" y="9735"/>
                  </a:cubicBezTo>
                  <a:cubicBezTo>
                    <a:pt x="12098" y="9735"/>
                    <a:pt x="12760" y="9042"/>
                    <a:pt x="12760" y="8223"/>
                  </a:cubicBezTo>
                  <a:cubicBezTo>
                    <a:pt x="12728" y="7687"/>
                    <a:pt x="12413" y="7152"/>
                    <a:pt x="11941" y="6931"/>
                  </a:cubicBezTo>
                  <a:cubicBezTo>
                    <a:pt x="12035" y="6018"/>
                    <a:pt x="11342" y="5230"/>
                    <a:pt x="10428" y="5230"/>
                  </a:cubicBezTo>
                  <a:cubicBezTo>
                    <a:pt x="10397" y="4946"/>
                    <a:pt x="10365" y="4694"/>
                    <a:pt x="10271" y="4411"/>
                  </a:cubicBezTo>
                  <a:cubicBezTo>
                    <a:pt x="11248" y="4159"/>
                    <a:pt x="11972" y="3277"/>
                    <a:pt x="11972" y="2237"/>
                  </a:cubicBezTo>
                  <a:cubicBezTo>
                    <a:pt x="11972" y="1008"/>
                    <a:pt x="10996" y="0"/>
                    <a:pt x="9735" y="0"/>
                  </a:cubicBezTo>
                  <a:cubicBezTo>
                    <a:pt x="8664" y="0"/>
                    <a:pt x="7814" y="693"/>
                    <a:pt x="7530" y="1638"/>
                  </a:cubicBezTo>
                  <a:cubicBezTo>
                    <a:pt x="7120" y="1544"/>
                    <a:pt x="6742" y="1481"/>
                    <a:pt x="6333" y="1481"/>
                  </a:cubicBezTo>
                  <a:cubicBezTo>
                    <a:pt x="5955" y="1481"/>
                    <a:pt x="5514" y="1575"/>
                    <a:pt x="5167" y="1638"/>
                  </a:cubicBezTo>
                  <a:cubicBezTo>
                    <a:pt x="4915" y="693"/>
                    <a:pt x="4033" y="0"/>
                    <a:pt x="29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46" name="Google Shape;4769;p50">
            <a:extLst>
              <a:ext uri="{FF2B5EF4-FFF2-40B4-BE49-F238E27FC236}">
                <a16:creationId xmlns:a16="http://schemas.microsoft.com/office/drawing/2014/main" id="{67F30422-F4D1-DDC5-257C-91767264799E}"/>
              </a:ext>
            </a:extLst>
          </p:cNvPr>
          <p:cNvGrpSpPr/>
          <p:nvPr/>
        </p:nvGrpSpPr>
        <p:grpSpPr>
          <a:xfrm>
            <a:off x="7135971" y="2406759"/>
            <a:ext cx="528278" cy="526953"/>
            <a:chOff x="-54081175" y="1903275"/>
            <a:chExt cx="319025" cy="318225"/>
          </a:xfrm>
          <a:solidFill>
            <a:srgbClr val="054B99"/>
          </a:solidFill>
        </p:grpSpPr>
        <p:sp>
          <p:nvSpPr>
            <p:cNvPr id="3547" name="Google Shape;4770;p50">
              <a:extLst>
                <a:ext uri="{FF2B5EF4-FFF2-40B4-BE49-F238E27FC236}">
                  <a16:creationId xmlns:a16="http://schemas.microsoft.com/office/drawing/2014/main" id="{74723C37-C09B-D470-3A98-9ED84289A5AD}"/>
                </a:ext>
              </a:extLst>
            </p:cNvPr>
            <p:cNvSpPr/>
            <p:nvPr/>
          </p:nvSpPr>
          <p:spPr>
            <a:xfrm>
              <a:off x="-53959075" y="2135825"/>
              <a:ext cx="72475" cy="28975"/>
            </a:xfrm>
            <a:custGeom>
              <a:avLst/>
              <a:gdLst/>
              <a:ahLst/>
              <a:cxnLst/>
              <a:rect l="l" t="t" r="r" b="b"/>
              <a:pathLst>
                <a:path w="2899" h="1159" extrusionOk="0">
                  <a:moveTo>
                    <a:pt x="386" y="1"/>
                  </a:moveTo>
                  <a:cubicBezTo>
                    <a:pt x="292" y="1"/>
                    <a:pt x="205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04" y="970"/>
                    <a:pt x="977" y="1159"/>
                    <a:pt x="1449" y="1159"/>
                  </a:cubicBezTo>
                  <a:cubicBezTo>
                    <a:pt x="1922" y="1159"/>
                    <a:pt x="2426" y="970"/>
                    <a:pt x="2741" y="623"/>
                  </a:cubicBezTo>
                  <a:cubicBezTo>
                    <a:pt x="2899" y="465"/>
                    <a:pt x="2899" y="213"/>
                    <a:pt x="2741" y="119"/>
                  </a:cubicBezTo>
                  <a:cubicBezTo>
                    <a:pt x="2678" y="40"/>
                    <a:pt x="2592" y="1"/>
                    <a:pt x="2501" y="1"/>
                  </a:cubicBezTo>
                  <a:cubicBezTo>
                    <a:pt x="2410" y="1"/>
                    <a:pt x="2316" y="40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51" y="308"/>
                    <a:pt x="662" y="119"/>
                  </a:cubicBezTo>
                  <a:cubicBezTo>
                    <a:pt x="583" y="40"/>
                    <a:pt x="481" y="1"/>
                    <a:pt x="3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8" name="Google Shape;4771;p50">
              <a:extLst>
                <a:ext uri="{FF2B5EF4-FFF2-40B4-BE49-F238E27FC236}">
                  <a16:creationId xmlns:a16="http://schemas.microsoft.com/office/drawing/2014/main" id="{E4FB90F0-F989-93D3-CC50-ED07BD1BA99D}"/>
                </a:ext>
              </a:extLst>
            </p:cNvPr>
            <p:cNvSpPr/>
            <p:nvPr/>
          </p:nvSpPr>
          <p:spPr>
            <a:xfrm>
              <a:off x="-54081175" y="1903275"/>
              <a:ext cx="319025" cy="318225"/>
            </a:xfrm>
            <a:custGeom>
              <a:avLst/>
              <a:gdLst/>
              <a:ahLst/>
              <a:cxnLst/>
              <a:rect l="l" t="t" r="r" b="b"/>
              <a:pathLst>
                <a:path w="12761" h="12729" extrusionOk="0">
                  <a:moveTo>
                    <a:pt x="6365" y="757"/>
                  </a:moveTo>
                  <a:cubicBezTo>
                    <a:pt x="7594" y="757"/>
                    <a:pt x="8728" y="1324"/>
                    <a:pt x="9515" y="2238"/>
                  </a:cubicBezTo>
                  <a:lnTo>
                    <a:pt x="8570" y="2238"/>
                  </a:lnTo>
                  <a:cubicBezTo>
                    <a:pt x="7436" y="2238"/>
                    <a:pt x="6396" y="1702"/>
                    <a:pt x="5829" y="789"/>
                  </a:cubicBezTo>
                  <a:cubicBezTo>
                    <a:pt x="5987" y="757"/>
                    <a:pt x="6176" y="757"/>
                    <a:pt x="6365" y="757"/>
                  </a:cubicBezTo>
                  <a:close/>
                  <a:moveTo>
                    <a:pt x="5042" y="946"/>
                  </a:moveTo>
                  <a:cubicBezTo>
                    <a:pt x="5357" y="1482"/>
                    <a:pt x="5829" y="1954"/>
                    <a:pt x="6365" y="2332"/>
                  </a:cubicBezTo>
                  <a:cubicBezTo>
                    <a:pt x="7027" y="2742"/>
                    <a:pt x="7783" y="2962"/>
                    <a:pt x="8570" y="2962"/>
                  </a:cubicBezTo>
                  <a:lnTo>
                    <a:pt x="9988" y="2962"/>
                  </a:lnTo>
                  <a:cubicBezTo>
                    <a:pt x="10272" y="3498"/>
                    <a:pt x="10461" y="4160"/>
                    <a:pt x="10461" y="4853"/>
                  </a:cubicBezTo>
                  <a:lnTo>
                    <a:pt x="10461" y="5199"/>
                  </a:lnTo>
                  <a:lnTo>
                    <a:pt x="10429" y="5199"/>
                  </a:lnTo>
                  <a:cubicBezTo>
                    <a:pt x="10272" y="4380"/>
                    <a:pt x="9484" y="3687"/>
                    <a:pt x="8570" y="3687"/>
                  </a:cubicBezTo>
                  <a:cubicBezTo>
                    <a:pt x="7657" y="3687"/>
                    <a:pt x="6932" y="4317"/>
                    <a:pt x="6775" y="5199"/>
                  </a:cubicBezTo>
                  <a:lnTo>
                    <a:pt x="5924" y="5199"/>
                  </a:lnTo>
                  <a:cubicBezTo>
                    <a:pt x="5766" y="4317"/>
                    <a:pt x="4979" y="3687"/>
                    <a:pt x="4128" y="3687"/>
                  </a:cubicBezTo>
                  <a:cubicBezTo>
                    <a:pt x="3214" y="3687"/>
                    <a:pt x="2427" y="4380"/>
                    <a:pt x="2269" y="5199"/>
                  </a:cubicBezTo>
                  <a:lnTo>
                    <a:pt x="2238" y="5199"/>
                  </a:lnTo>
                  <a:lnTo>
                    <a:pt x="2238" y="4853"/>
                  </a:lnTo>
                  <a:cubicBezTo>
                    <a:pt x="2206" y="3025"/>
                    <a:pt x="3372" y="1482"/>
                    <a:pt x="5042" y="946"/>
                  </a:cubicBezTo>
                  <a:close/>
                  <a:moveTo>
                    <a:pt x="1450" y="5231"/>
                  </a:moveTo>
                  <a:lnTo>
                    <a:pt x="1450" y="6711"/>
                  </a:lnTo>
                  <a:cubicBezTo>
                    <a:pt x="1431" y="6713"/>
                    <a:pt x="1413" y="6714"/>
                    <a:pt x="1394" y="6714"/>
                  </a:cubicBezTo>
                  <a:cubicBezTo>
                    <a:pt x="1009" y="6714"/>
                    <a:pt x="694" y="6408"/>
                    <a:pt x="694" y="5987"/>
                  </a:cubicBezTo>
                  <a:cubicBezTo>
                    <a:pt x="694" y="5577"/>
                    <a:pt x="1009" y="5231"/>
                    <a:pt x="1450" y="5231"/>
                  </a:cubicBezTo>
                  <a:close/>
                  <a:moveTo>
                    <a:pt x="4097" y="4538"/>
                  </a:moveTo>
                  <a:cubicBezTo>
                    <a:pt x="4727" y="4538"/>
                    <a:pt x="5199" y="5042"/>
                    <a:pt x="5199" y="5640"/>
                  </a:cubicBezTo>
                  <a:cubicBezTo>
                    <a:pt x="5199" y="6270"/>
                    <a:pt x="4664" y="6743"/>
                    <a:pt x="4097" y="6743"/>
                  </a:cubicBezTo>
                  <a:cubicBezTo>
                    <a:pt x="3467" y="6743"/>
                    <a:pt x="2931" y="6207"/>
                    <a:pt x="2931" y="5640"/>
                  </a:cubicBezTo>
                  <a:cubicBezTo>
                    <a:pt x="2931" y="5042"/>
                    <a:pt x="3467" y="4538"/>
                    <a:pt x="4097" y="4538"/>
                  </a:cubicBezTo>
                  <a:close/>
                  <a:moveTo>
                    <a:pt x="8539" y="4538"/>
                  </a:moveTo>
                  <a:cubicBezTo>
                    <a:pt x="9169" y="4538"/>
                    <a:pt x="9673" y="5042"/>
                    <a:pt x="9673" y="5640"/>
                  </a:cubicBezTo>
                  <a:cubicBezTo>
                    <a:pt x="9673" y="6207"/>
                    <a:pt x="9169" y="6743"/>
                    <a:pt x="8539" y="6743"/>
                  </a:cubicBezTo>
                  <a:cubicBezTo>
                    <a:pt x="7940" y="6743"/>
                    <a:pt x="7436" y="6207"/>
                    <a:pt x="7436" y="5640"/>
                  </a:cubicBezTo>
                  <a:cubicBezTo>
                    <a:pt x="7436" y="5010"/>
                    <a:pt x="7940" y="4538"/>
                    <a:pt x="8539" y="4538"/>
                  </a:cubicBezTo>
                  <a:close/>
                  <a:moveTo>
                    <a:pt x="11217" y="5231"/>
                  </a:moveTo>
                  <a:cubicBezTo>
                    <a:pt x="11595" y="5231"/>
                    <a:pt x="11973" y="5577"/>
                    <a:pt x="11973" y="5987"/>
                  </a:cubicBezTo>
                  <a:cubicBezTo>
                    <a:pt x="11973" y="6428"/>
                    <a:pt x="11595" y="6743"/>
                    <a:pt x="11217" y="6743"/>
                  </a:cubicBezTo>
                  <a:lnTo>
                    <a:pt x="11217" y="5231"/>
                  </a:lnTo>
                  <a:close/>
                  <a:moveTo>
                    <a:pt x="10461" y="5987"/>
                  </a:moveTo>
                  <a:lnTo>
                    <a:pt x="10461" y="7877"/>
                  </a:lnTo>
                  <a:lnTo>
                    <a:pt x="10461" y="8224"/>
                  </a:lnTo>
                  <a:lnTo>
                    <a:pt x="8696" y="8224"/>
                  </a:lnTo>
                  <a:cubicBezTo>
                    <a:pt x="7972" y="7767"/>
                    <a:pt x="7153" y="7538"/>
                    <a:pt x="6337" y="7538"/>
                  </a:cubicBezTo>
                  <a:cubicBezTo>
                    <a:pt x="5522" y="7538"/>
                    <a:pt x="4711" y="7767"/>
                    <a:pt x="4002" y="8224"/>
                  </a:cubicBezTo>
                  <a:lnTo>
                    <a:pt x="2238" y="8224"/>
                  </a:lnTo>
                  <a:lnTo>
                    <a:pt x="2238" y="7877"/>
                  </a:lnTo>
                  <a:lnTo>
                    <a:pt x="2238" y="5987"/>
                  </a:lnTo>
                  <a:lnTo>
                    <a:pt x="2269" y="5987"/>
                  </a:lnTo>
                  <a:cubicBezTo>
                    <a:pt x="2427" y="6806"/>
                    <a:pt x="3214" y="7468"/>
                    <a:pt x="4128" y="7468"/>
                  </a:cubicBezTo>
                  <a:cubicBezTo>
                    <a:pt x="5042" y="7468"/>
                    <a:pt x="5766" y="6837"/>
                    <a:pt x="5955" y="5987"/>
                  </a:cubicBezTo>
                  <a:lnTo>
                    <a:pt x="6775" y="5987"/>
                  </a:lnTo>
                  <a:cubicBezTo>
                    <a:pt x="6932" y="6837"/>
                    <a:pt x="7720" y="7468"/>
                    <a:pt x="8570" y="7468"/>
                  </a:cubicBezTo>
                  <a:cubicBezTo>
                    <a:pt x="9106" y="7468"/>
                    <a:pt x="9578" y="7279"/>
                    <a:pt x="9925" y="6932"/>
                  </a:cubicBezTo>
                  <a:cubicBezTo>
                    <a:pt x="10209" y="6648"/>
                    <a:pt x="10366" y="6333"/>
                    <a:pt x="10429" y="5987"/>
                  </a:cubicBezTo>
                  <a:close/>
                  <a:moveTo>
                    <a:pt x="6318" y="8271"/>
                  </a:moveTo>
                  <a:cubicBezTo>
                    <a:pt x="7027" y="8271"/>
                    <a:pt x="7735" y="8476"/>
                    <a:pt x="8350" y="8885"/>
                  </a:cubicBezTo>
                  <a:cubicBezTo>
                    <a:pt x="8413" y="8948"/>
                    <a:pt x="8444" y="8980"/>
                    <a:pt x="8539" y="8980"/>
                  </a:cubicBezTo>
                  <a:lnTo>
                    <a:pt x="10272" y="8980"/>
                  </a:lnTo>
                  <a:cubicBezTo>
                    <a:pt x="9799" y="10713"/>
                    <a:pt x="8224" y="11973"/>
                    <a:pt x="6333" y="11973"/>
                  </a:cubicBezTo>
                  <a:cubicBezTo>
                    <a:pt x="4443" y="11973"/>
                    <a:pt x="2868" y="10713"/>
                    <a:pt x="2364" y="8980"/>
                  </a:cubicBezTo>
                  <a:lnTo>
                    <a:pt x="4097" y="8980"/>
                  </a:lnTo>
                  <a:cubicBezTo>
                    <a:pt x="4160" y="8980"/>
                    <a:pt x="4254" y="8948"/>
                    <a:pt x="4286" y="8885"/>
                  </a:cubicBezTo>
                  <a:cubicBezTo>
                    <a:pt x="4900" y="8476"/>
                    <a:pt x="5609" y="8271"/>
                    <a:pt x="6318" y="8271"/>
                  </a:cubicBezTo>
                  <a:close/>
                  <a:moveTo>
                    <a:pt x="6333" y="1"/>
                  </a:moveTo>
                  <a:cubicBezTo>
                    <a:pt x="3782" y="1"/>
                    <a:pt x="1639" y="1986"/>
                    <a:pt x="1482" y="4475"/>
                  </a:cubicBezTo>
                  <a:cubicBezTo>
                    <a:pt x="663" y="4475"/>
                    <a:pt x="1" y="5168"/>
                    <a:pt x="1" y="5987"/>
                  </a:cubicBezTo>
                  <a:cubicBezTo>
                    <a:pt x="1" y="6806"/>
                    <a:pt x="663" y="7468"/>
                    <a:pt x="1482" y="7468"/>
                  </a:cubicBezTo>
                  <a:lnTo>
                    <a:pt x="1482" y="7877"/>
                  </a:lnTo>
                  <a:cubicBezTo>
                    <a:pt x="1482" y="10555"/>
                    <a:pt x="3656" y="12729"/>
                    <a:pt x="6365" y="12729"/>
                  </a:cubicBezTo>
                  <a:cubicBezTo>
                    <a:pt x="9043" y="12729"/>
                    <a:pt x="11248" y="10555"/>
                    <a:pt x="11248" y="7877"/>
                  </a:cubicBezTo>
                  <a:lnTo>
                    <a:pt x="11248" y="7468"/>
                  </a:lnTo>
                  <a:cubicBezTo>
                    <a:pt x="12067" y="7468"/>
                    <a:pt x="12760" y="6806"/>
                    <a:pt x="12760" y="5987"/>
                  </a:cubicBezTo>
                  <a:cubicBezTo>
                    <a:pt x="12697" y="5168"/>
                    <a:pt x="12036" y="4475"/>
                    <a:pt x="11217" y="4475"/>
                  </a:cubicBezTo>
                  <a:cubicBezTo>
                    <a:pt x="11028" y="1954"/>
                    <a:pt x="8885" y="1"/>
                    <a:pt x="63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49" name="Google Shape;4772;p50">
            <a:extLst>
              <a:ext uri="{FF2B5EF4-FFF2-40B4-BE49-F238E27FC236}">
                <a16:creationId xmlns:a16="http://schemas.microsoft.com/office/drawing/2014/main" id="{B23DFB47-81B6-6D0B-9D51-0F3BA132EC66}"/>
              </a:ext>
            </a:extLst>
          </p:cNvPr>
          <p:cNvGrpSpPr/>
          <p:nvPr/>
        </p:nvGrpSpPr>
        <p:grpSpPr>
          <a:xfrm>
            <a:off x="7168593" y="3057576"/>
            <a:ext cx="463035" cy="525670"/>
            <a:chOff x="-54063050" y="2296300"/>
            <a:chExt cx="279625" cy="317450"/>
          </a:xfrm>
          <a:solidFill>
            <a:srgbClr val="054B99"/>
          </a:solidFill>
        </p:grpSpPr>
        <p:sp>
          <p:nvSpPr>
            <p:cNvPr id="3550" name="Google Shape;4773;p50">
              <a:extLst>
                <a:ext uri="{FF2B5EF4-FFF2-40B4-BE49-F238E27FC236}">
                  <a16:creationId xmlns:a16="http://schemas.microsoft.com/office/drawing/2014/main" id="{25928047-207B-4090-8BCC-3440C6367F19}"/>
                </a:ext>
              </a:extLst>
            </p:cNvPr>
            <p:cNvSpPr/>
            <p:nvPr/>
          </p:nvSpPr>
          <p:spPr>
            <a:xfrm>
              <a:off x="-53959075" y="2527275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86" y="1"/>
                  </a:moveTo>
                  <a:cubicBezTo>
                    <a:pt x="292" y="1"/>
                    <a:pt x="205" y="40"/>
                    <a:pt x="158" y="119"/>
                  </a:cubicBezTo>
                  <a:cubicBezTo>
                    <a:pt x="0" y="276"/>
                    <a:pt x="0" y="528"/>
                    <a:pt x="158" y="623"/>
                  </a:cubicBezTo>
                  <a:cubicBezTo>
                    <a:pt x="504" y="1001"/>
                    <a:pt x="977" y="1190"/>
                    <a:pt x="1449" y="1190"/>
                  </a:cubicBezTo>
                  <a:cubicBezTo>
                    <a:pt x="1922" y="1190"/>
                    <a:pt x="2426" y="1001"/>
                    <a:pt x="2741" y="623"/>
                  </a:cubicBezTo>
                  <a:cubicBezTo>
                    <a:pt x="2899" y="465"/>
                    <a:pt x="2899" y="245"/>
                    <a:pt x="2741" y="119"/>
                  </a:cubicBezTo>
                  <a:cubicBezTo>
                    <a:pt x="2678" y="40"/>
                    <a:pt x="2592" y="1"/>
                    <a:pt x="2501" y="1"/>
                  </a:cubicBezTo>
                  <a:cubicBezTo>
                    <a:pt x="2410" y="1"/>
                    <a:pt x="2316" y="40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51" y="308"/>
                    <a:pt x="662" y="119"/>
                  </a:cubicBezTo>
                  <a:cubicBezTo>
                    <a:pt x="583" y="40"/>
                    <a:pt x="481" y="1"/>
                    <a:pt x="3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1" name="Google Shape;4774;p50">
              <a:extLst>
                <a:ext uri="{FF2B5EF4-FFF2-40B4-BE49-F238E27FC236}">
                  <a16:creationId xmlns:a16="http://schemas.microsoft.com/office/drawing/2014/main" id="{FFBA37A1-D080-89B5-3E3D-E0BF4714818A}"/>
                </a:ext>
              </a:extLst>
            </p:cNvPr>
            <p:cNvSpPr/>
            <p:nvPr/>
          </p:nvSpPr>
          <p:spPr>
            <a:xfrm>
              <a:off x="-53969325" y="248297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2" name="Google Shape;4775;p50">
              <a:extLst>
                <a:ext uri="{FF2B5EF4-FFF2-40B4-BE49-F238E27FC236}">
                  <a16:creationId xmlns:a16="http://schemas.microsoft.com/office/drawing/2014/main" id="{8699E4A5-75E4-DBD2-3457-05DA0064CD65}"/>
                </a:ext>
              </a:extLst>
            </p:cNvPr>
            <p:cNvSpPr/>
            <p:nvPr/>
          </p:nvSpPr>
          <p:spPr>
            <a:xfrm>
              <a:off x="-53894500" y="2482975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3" name="Google Shape;4776;p50">
              <a:extLst>
                <a:ext uri="{FF2B5EF4-FFF2-40B4-BE49-F238E27FC236}">
                  <a16:creationId xmlns:a16="http://schemas.microsoft.com/office/drawing/2014/main" id="{9630A74A-774E-DA2F-ACEB-917C212F16D5}"/>
                </a:ext>
              </a:extLst>
            </p:cNvPr>
            <p:cNvSpPr/>
            <p:nvPr/>
          </p:nvSpPr>
          <p:spPr>
            <a:xfrm>
              <a:off x="-54063050" y="2296300"/>
              <a:ext cx="279625" cy="317450"/>
            </a:xfrm>
            <a:custGeom>
              <a:avLst/>
              <a:gdLst/>
              <a:ahLst/>
              <a:cxnLst/>
              <a:rect l="l" t="t" r="r" b="b"/>
              <a:pathLst>
                <a:path w="11185" h="12698" extrusionOk="0">
                  <a:moveTo>
                    <a:pt x="5640" y="694"/>
                  </a:moveTo>
                  <a:cubicBezTo>
                    <a:pt x="7026" y="694"/>
                    <a:pt x="8286" y="883"/>
                    <a:pt x="9232" y="1198"/>
                  </a:cubicBezTo>
                  <a:cubicBezTo>
                    <a:pt x="10177" y="1576"/>
                    <a:pt x="10523" y="1923"/>
                    <a:pt x="10523" y="2206"/>
                  </a:cubicBezTo>
                  <a:cubicBezTo>
                    <a:pt x="10523" y="2427"/>
                    <a:pt x="10114" y="2647"/>
                    <a:pt x="9358" y="2931"/>
                  </a:cubicBezTo>
                  <a:lnTo>
                    <a:pt x="2017" y="2931"/>
                  </a:lnTo>
                  <a:cubicBezTo>
                    <a:pt x="1198" y="2679"/>
                    <a:pt x="757" y="2427"/>
                    <a:pt x="757" y="2206"/>
                  </a:cubicBezTo>
                  <a:cubicBezTo>
                    <a:pt x="757" y="1954"/>
                    <a:pt x="1103" y="1576"/>
                    <a:pt x="2048" y="1198"/>
                  </a:cubicBezTo>
                  <a:cubicBezTo>
                    <a:pt x="2994" y="851"/>
                    <a:pt x="4254" y="694"/>
                    <a:pt x="5640" y="694"/>
                  </a:cubicBezTo>
                  <a:close/>
                  <a:moveTo>
                    <a:pt x="8948" y="3687"/>
                  </a:moveTo>
                  <a:lnTo>
                    <a:pt x="8948" y="4475"/>
                  </a:lnTo>
                  <a:lnTo>
                    <a:pt x="2206" y="4475"/>
                  </a:lnTo>
                  <a:lnTo>
                    <a:pt x="2206" y="3687"/>
                  </a:lnTo>
                  <a:close/>
                  <a:moveTo>
                    <a:pt x="8633" y="5231"/>
                  </a:moveTo>
                  <a:cubicBezTo>
                    <a:pt x="8192" y="5703"/>
                    <a:pt x="7562" y="5987"/>
                    <a:pt x="6932" y="5987"/>
                  </a:cubicBezTo>
                  <a:lnTo>
                    <a:pt x="4317" y="5987"/>
                  </a:lnTo>
                  <a:cubicBezTo>
                    <a:pt x="3624" y="5987"/>
                    <a:pt x="3057" y="5703"/>
                    <a:pt x="2615" y="5231"/>
                  </a:cubicBezTo>
                  <a:close/>
                  <a:moveTo>
                    <a:pt x="9704" y="6680"/>
                  </a:moveTo>
                  <a:cubicBezTo>
                    <a:pt x="10082" y="6680"/>
                    <a:pt x="10460" y="6995"/>
                    <a:pt x="10460" y="7436"/>
                  </a:cubicBezTo>
                  <a:cubicBezTo>
                    <a:pt x="10460" y="7877"/>
                    <a:pt x="10145" y="8192"/>
                    <a:pt x="9704" y="8192"/>
                  </a:cubicBezTo>
                  <a:lnTo>
                    <a:pt x="9704" y="6680"/>
                  </a:lnTo>
                  <a:close/>
                  <a:moveTo>
                    <a:pt x="1513" y="6711"/>
                  </a:moveTo>
                  <a:lnTo>
                    <a:pt x="1513" y="8224"/>
                  </a:lnTo>
                  <a:cubicBezTo>
                    <a:pt x="1072" y="8192"/>
                    <a:pt x="757" y="7877"/>
                    <a:pt x="757" y="7467"/>
                  </a:cubicBezTo>
                  <a:cubicBezTo>
                    <a:pt x="757" y="7089"/>
                    <a:pt x="1103" y="6711"/>
                    <a:pt x="1513" y="6711"/>
                  </a:cubicBezTo>
                  <a:close/>
                  <a:moveTo>
                    <a:pt x="8979" y="5924"/>
                  </a:moveTo>
                  <a:lnTo>
                    <a:pt x="8979" y="8570"/>
                  </a:lnTo>
                  <a:cubicBezTo>
                    <a:pt x="8948" y="10429"/>
                    <a:pt x="7467" y="11910"/>
                    <a:pt x="5608" y="11910"/>
                  </a:cubicBezTo>
                  <a:cubicBezTo>
                    <a:pt x="3750" y="11910"/>
                    <a:pt x="2269" y="10429"/>
                    <a:pt x="2269" y="8570"/>
                  </a:cubicBezTo>
                  <a:lnTo>
                    <a:pt x="2269" y="5924"/>
                  </a:lnTo>
                  <a:cubicBezTo>
                    <a:pt x="2805" y="6459"/>
                    <a:pt x="3561" y="6711"/>
                    <a:pt x="4317" y="6711"/>
                  </a:cubicBezTo>
                  <a:lnTo>
                    <a:pt x="6932" y="6711"/>
                  </a:lnTo>
                  <a:cubicBezTo>
                    <a:pt x="7688" y="6711"/>
                    <a:pt x="8444" y="6459"/>
                    <a:pt x="8979" y="5924"/>
                  </a:cubicBezTo>
                  <a:close/>
                  <a:moveTo>
                    <a:pt x="5608" y="1"/>
                  </a:moveTo>
                  <a:cubicBezTo>
                    <a:pt x="4191" y="1"/>
                    <a:pt x="2805" y="190"/>
                    <a:pt x="1796" y="536"/>
                  </a:cubicBezTo>
                  <a:cubicBezTo>
                    <a:pt x="316" y="1040"/>
                    <a:pt x="1" y="1734"/>
                    <a:pt x="1" y="2206"/>
                  </a:cubicBezTo>
                  <a:cubicBezTo>
                    <a:pt x="1" y="2931"/>
                    <a:pt x="788" y="3309"/>
                    <a:pt x="1513" y="3561"/>
                  </a:cubicBezTo>
                  <a:lnTo>
                    <a:pt x="1513" y="5955"/>
                  </a:lnTo>
                  <a:cubicBezTo>
                    <a:pt x="694" y="5955"/>
                    <a:pt x="1" y="6648"/>
                    <a:pt x="1" y="7467"/>
                  </a:cubicBezTo>
                  <a:cubicBezTo>
                    <a:pt x="1" y="8287"/>
                    <a:pt x="694" y="8980"/>
                    <a:pt x="1513" y="8980"/>
                  </a:cubicBezTo>
                  <a:cubicBezTo>
                    <a:pt x="1702" y="11059"/>
                    <a:pt x="3466" y="12697"/>
                    <a:pt x="5608" y="12697"/>
                  </a:cubicBezTo>
                  <a:cubicBezTo>
                    <a:pt x="7719" y="12697"/>
                    <a:pt x="9515" y="11059"/>
                    <a:pt x="9704" y="8980"/>
                  </a:cubicBezTo>
                  <a:cubicBezTo>
                    <a:pt x="10523" y="8980"/>
                    <a:pt x="11185" y="8287"/>
                    <a:pt x="11185" y="7467"/>
                  </a:cubicBezTo>
                  <a:cubicBezTo>
                    <a:pt x="11185" y="6648"/>
                    <a:pt x="10523" y="5955"/>
                    <a:pt x="9704" y="5955"/>
                  </a:cubicBezTo>
                  <a:lnTo>
                    <a:pt x="9704" y="3561"/>
                  </a:lnTo>
                  <a:cubicBezTo>
                    <a:pt x="10397" y="3309"/>
                    <a:pt x="11185" y="2931"/>
                    <a:pt x="11185" y="2206"/>
                  </a:cubicBezTo>
                  <a:cubicBezTo>
                    <a:pt x="11185" y="1734"/>
                    <a:pt x="10870" y="1040"/>
                    <a:pt x="9421" y="536"/>
                  </a:cubicBezTo>
                  <a:cubicBezTo>
                    <a:pt x="8412" y="190"/>
                    <a:pt x="7058" y="1"/>
                    <a:pt x="5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54" name="Google Shape;4777;p50">
            <a:extLst>
              <a:ext uri="{FF2B5EF4-FFF2-40B4-BE49-F238E27FC236}">
                <a16:creationId xmlns:a16="http://schemas.microsoft.com/office/drawing/2014/main" id="{00767578-B1ED-CF33-0A55-04EEE65460BE}"/>
              </a:ext>
            </a:extLst>
          </p:cNvPr>
          <p:cNvGrpSpPr/>
          <p:nvPr/>
        </p:nvGrpSpPr>
        <p:grpSpPr>
          <a:xfrm>
            <a:off x="7168593" y="3701973"/>
            <a:ext cx="463035" cy="526870"/>
            <a:chOff x="-54061475" y="2685450"/>
            <a:chExt cx="279625" cy="318175"/>
          </a:xfrm>
          <a:solidFill>
            <a:srgbClr val="054B99"/>
          </a:solidFill>
        </p:grpSpPr>
        <p:sp>
          <p:nvSpPr>
            <p:cNvPr id="3555" name="Google Shape;4778;p50">
              <a:extLst>
                <a:ext uri="{FF2B5EF4-FFF2-40B4-BE49-F238E27FC236}">
                  <a16:creationId xmlns:a16="http://schemas.microsoft.com/office/drawing/2014/main" id="{861724B6-C1B3-C02A-F817-9449BC0495D1}"/>
                </a:ext>
              </a:extLst>
            </p:cNvPr>
            <p:cNvSpPr/>
            <p:nvPr/>
          </p:nvSpPr>
          <p:spPr>
            <a:xfrm>
              <a:off x="-53959075" y="2919525"/>
              <a:ext cx="72475" cy="28950"/>
            </a:xfrm>
            <a:custGeom>
              <a:avLst/>
              <a:gdLst/>
              <a:ahLst/>
              <a:cxnLst/>
              <a:rect l="l" t="t" r="r" b="b"/>
              <a:pathLst>
                <a:path w="2899" h="1158" extrusionOk="0">
                  <a:moveTo>
                    <a:pt x="386" y="0"/>
                  </a:moveTo>
                  <a:cubicBezTo>
                    <a:pt x="292" y="0"/>
                    <a:pt x="205" y="39"/>
                    <a:pt x="158" y="118"/>
                  </a:cubicBezTo>
                  <a:cubicBezTo>
                    <a:pt x="0" y="276"/>
                    <a:pt x="0" y="496"/>
                    <a:pt x="158" y="622"/>
                  </a:cubicBezTo>
                  <a:cubicBezTo>
                    <a:pt x="504" y="969"/>
                    <a:pt x="977" y="1158"/>
                    <a:pt x="1449" y="1158"/>
                  </a:cubicBezTo>
                  <a:cubicBezTo>
                    <a:pt x="1922" y="1158"/>
                    <a:pt x="2426" y="969"/>
                    <a:pt x="2741" y="622"/>
                  </a:cubicBezTo>
                  <a:cubicBezTo>
                    <a:pt x="2899" y="465"/>
                    <a:pt x="2899" y="213"/>
                    <a:pt x="2741" y="118"/>
                  </a:cubicBezTo>
                  <a:cubicBezTo>
                    <a:pt x="2678" y="39"/>
                    <a:pt x="2592" y="0"/>
                    <a:pt x="2501" y="0"/>
                  </a:cubicBezTo>
                  <a:cubicBezTo>
                    <a:pt x="2410" y="0"/>
                    <a:pt x="2316" y="39"/>
                    <a:pt x="2237" y="118"/>
                  </a:cubicBezTo>
                  <a:cubicBezTo>
                    <a:pt x="2048" y="307"/>
                    <a:pt x="1733" y="433"/>
                    <a:pt x="1449" y="433"/>
                  </a:cubicBezTo>
                  <a:cubicBezTo>
                    <a:pt x="1134" y="433"/>
                    <a:pt x="851" y="307"/>
                    <a:pt x="662" y="118"/>
                  </a:cubicBezTo>
                  <a:cubicBezTo>
                    <a:pt x="583" y="39"/>
                    <a:pt x="481" y="0"/>
                    <a:pt x="3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6" name="Google Shape;4779;p50">
              <a:extLst>
                <a:ext uri="{FF2B5EF4-FFF2-40B4-BE49-F238E27FC236}">
                  <a16:creationId xmlns:a16="http://schemas.microsoft.com/office/drawing/2014/main" id="{473087C2-7FAE-64BD-8DC7-0DC605CD3DCC}"/>
                </a:ext>
              </a:extLst>
            </p:cNvPr>
            <p:cNvSpPr/>
            <p:nvPr/>
          </p:nvSpPr>
          <p:spPr>
            <a:xfrm>
              <a:off x="-53969325" y="2854725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68" y="725"/>
                    <a:pt x="725" y="568"/>
                    <a:pt x="725" y="379"/>
                  </a:cubicBezTo>
                  <a:cubicBezTo>
                    <a:pt x="725" y="190"/>
                    <a:pt x="568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7" name="Google Shape;4780;p50">
              <a:extLst>
                <a:ext uri="{FF2B5EF4-FFF2-40B4-BE49-F238E27FC236}">
                  <a16:creationId xmlns:a16="http://schemas.microsoft.com/office/drawing/2014/main" id="{EDFD8CA6-04AF-80D5-858A-0A32B0727E03}"/>
                </a:ext>
              </a:extLst>
            </p:cNvPr>
            <p:cNvSpPr/>
            <p:nvPr/>
          </p:nvSpPr>
          <p:spPr>
            <a:xfrm>
              <a:off x="-53894500" y="2854725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9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79" y="725"/>
                  </a:cubicBezTo>
                  <a:cubicBezTo>
                    <a:pt x="568" y="725"/>
                    <a:pt x="725" y="568"/>
                    <a:pt x="725" y="379"/>
                  </a:cubicBezTo>
                  <a:cubicBezTo>
                    <a:pt x="725" y="190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8" name="Google Shape;4781;p50">
              <a:extLst>
                <a:ext uri="{FF2B5EF4-FFF2-40B4-BE49-F238E27FC236}">
                  <a16:creationId xmlns:a16="http://schemas.microsoft.com/office/drawing/2014/main" id="{8A2B1DF0-E6F6-B9A8-3BB3-B0EEF4CD0A6F}"/>
                </a:ext>
              </a:extLst>
            </p:cNvPr>
            <p:cNvSpPr/>
            <p:nvPr/>
          </p:nvSpPr>
          <p:spPr>
            <a:xfrm>
              <a:off x="-54061475" y="2685450"/>
              <a:ext cx="279625" cy="318175"/>
            </a:xfrm>
            <a:custGeom>
              <a:avLst/>
              <a:gdLst/>
              <a:ahLst/>
              <a:cxnLst/>
              <a:rect l="l" t="t" r="r" b="b"/>
              <a:pathLst>
                <a:path w="11185" h="12727" extrusionOk="0">
                  <a:moveTo>
                    <a:pt x="4096" y="1699"/>
                  </a:moveTo>
                  <a:cubicBezTo>
                    <a:pt x="4348" y="1699"/>
                    <a:pt x="4537" y="1762"/>
                    <a:pt x="4726" y="1794"/>
                  </a:cubicBezTo>
                  <a:cubicBezTo>
                    <a:pt x="4254" y="2235"/>
                    <a:pt x="3970" y="2897"/>
                    <a:pt x="3844" y="3527"/>
                  </a:cubicBezTo>
                  <a:cubicBezTo>
                    <a:pt x="3813" y="3716"/>
                    <a:pt x="3970" y="3905"/>
                    <a:pt x="4159" y="3968"/>
                  </a:cubicBezTo>
                  <a:cubicBezTo>
                    <a:pt x="4178" y="3971"/>
                    <a:pt x="4197" y="3972"/>
                    <a:pt x="4216" y="3972"/>
                  </a:cubicBezTo>
                  <a:cubicBezTo>
                    <a:pt x="4411" y="3972"/>
                    <a:pt x="4572" y="3825"/>
                    <a:pt x="4600" y="3653"/>
                  </a:cubicBezTo>
                  <a:cubicBezTo>
                    <a:pt x="4695" y="3117"/>
                    <a:pt x="4915" y="2645"/>
                    <a:pt x="5199" y="2330"/>
                  </a:cubicBezTo>
                  <a:cubicBezTo>
                    <a:pt x="5335" y="2194"/>
                    <a:pt x="5588" y="1964"/>
                    <a:pt x="5877" y="1964"/>
                  </a:cubicBezTo>
                  <a:cubicBezTo>
                    <a:pt x="5923" y="1964"/>
                    <a:pt x="5970" y="1970"/>
                    <a:pt x="6018" y="1983"/>
                  </a:cubicBezTo>
                  <a:cubicBezTo>
                    <a:pt x="6365" y="2046"/>
                    <a:pt x="6585" y="2361"/>
                    <a:pt x="6648" y="2613"/>
                  </a:cubicBezTo>
                  <a:cubicBezTo>
                    <a:pt x="6806" y="2991"/>
                    <a:pt x="6900" y="3527"/>
                    <a:pt x="6774" y="4031"/>
                  </a:cubicBezTo>
                  <a:cubicBezTo>
                    <a:pt x="6743" y="4251"/>
                    <a:pt x="6900" y="4472"/>
                    <a:pt x="7121" y="4472"/>
                  </a:cubicBezTo>
                  <a:cubicBezTo>
                    <a:pt x="7310" y="4472"/>
                    <a:pt x="7467" y="4346"/>
                    <a:pt x="7467" y="4157"/>
                  </a:cubicBezTo>
                  <a:cubicBezTo>
                    <a:pt x="7593" y="3527"/>
                    <a:pt x="7562" y="2802"/>
                    <a:pt x="7247" y="2204"/>
                  </a:cubicBezTo>
                  <a:lnTo>
                    <a:pt x="7247" y="2204"/>
                  </a:lnTo>
                  <a:lnTo>
                    <a:pt x="7404" y="2267"/>
                  </a:lnTo>
                  <a:cubicBezTo>
                    <a:pt x="8822" y="2487"/>
                    <a:pt x="9767" y="3873"/>
                    <a:pt x="9515" y="5291"/>
                  </a:cubicBezTo>
                  <a:cubicBezTo>
                    <a:pt x="9486" y="5464"/>
                    <a:pt x="9326" y="5610"/>
                    <a:pt x="9130" y="5610"/>
                  </a:cubicBezTo>
                  <a:cubicBezTo>
                    <a:pt x="9112" y="5610"/>
                    <a:pt x="9093" y="5609"/>
                    <a:pt x="9074" y="5606"/>
                  </a:cubicBezTo>
                  <a:lnTo>
                    <a:pt x="1733" y="4314"/>
                  </a:lnTo>
                  <a:cubicBezTo>
                    <a:pt x="1639" y="4283"/>
                    <a:pt x="1481" y="4062"/>
                    <a:pt x="1513" y="3873"/>
                  </a:cubicBezTo>
                  <a:cubicBezTo>
                    <a:pt x="1765" y="2613"/>
                    <a:pt x="2868" y="1699"/>
                    <a:pt x="4096" y="1699"/>
                  </a:cubicBezTo>
                  <a:close/>
                  <a:moveTo>
                    <a:pt x="1450" y="6740"/>
                  </a:moveTo>
                  <a:lnTo>
                    <a:pt x="1450" y="8252"/>
                  </a:lnTo>
                  <a:cubicBezTo>
                    <a:pt x="1009" y="8252"/>
                    <a:pt x="694" y="7937"/>
                    <a:pt x="694" y="7496"/>
                  </a:cubicBezTo>
                  <a:cubicBezTo>
                    <a:pt x="694" y="7118"/>
                    <a:pt x="1040" y="6740"/>
                    <a:pt x="1450" y="6740"/>
                  </a:cubicBezTo>
                  <a:close/>
                  <a:moveTo>
                    <a:pt x="9641" y="6740"/>
                  </a:moveTo>
                  <a:cubicBezTo>
                    <a:pt x="10019" y="6740"/>
                    <a:pt x="10397" y="7118"/>
                    <a:pt x="10397" y="7496"/>
                  </a:cubicBezTo>
                  <a:cubicBezTo>
                    <a:pt x="10397" y="7937"/>
                    <a:pt x="10082" y="8252"/>
                    <a:pt x="9641" y="8252"/>
                  </a:cubicBezTo>
                  <a:lnTo>
                    <a:pt x="9641" y="6740"/>
                  </a:lnTo>
                  <a:close/>
                  <a:moveTo>
                    <a:pt x="2206" y="5102"/>
                  </a:moveTo>
                  <a:lnTo>
                    <a:pt x="8916" y="6268"/>
                  </a:lnTo>
                  <a:lnTo>
                    <a:pt x="8916" y="8599"/>
                  </a:lnTo>
                  <a:cubicBezTo>
                    <a:pt x="8885" y="10489"/>
                    <a:pt x="7404" y="12033"/>
                    <a:pt x="5545" y="12033"/>
                  </a:cubicBezTo>
                  <a:cubicBezTo>
                    <a:pt x="3687" y="12033"/>
                    <a:pt x="2206" y="10489"/>
                    <a:pt x="2206" y="8599"/>
                  </a:cubicBezTo>
                  <a:lnTo>
                    <a:pt x="2206" y="5102"/>
                  </a:lnTo>
                  <a:close/>
                  <a:moveTo>
                    <a:pt x="7575" y="1"/>
                  </a:moveTo>
                  <a:cubicBezTo>
                    <a:pt x="6800" y="1"/>
                    <a:pt x="6137" y="473"/>
                    <a:pt x="5861" y="1164"/>
                  </a:cubicBezTo>
                  <a:lnTo>
                    <a:pt x="4726" y="975"/>
                  </a:lnTo>
                  <a:cubicBezTo>
                    <a:pt x="4530" y="941"/>
                    <a:pt x="4334" y="925"/>
                    <a:pt x="4141" y="925"/>
                  </a:cubicBezTo>
                  <a:cubicBezTo>
                    <a:pt x="2536" y="925"/>
                    <a:pt x="1101" y="2053"/>
                    <a:pt x="820" y="3684"/>
                  </a:cubicBezTo>
                  <a:cubicBezTo>
                    <a:pt x="757" y="4188"/>
                    <a:pt x="1009" y="4692"/>
                    <a:pt x="1481" y="4913"/>
                  </a:cubicBezTo>
                  <a:lnTo>
                    <a:pt x="1481" y="5953"/>
                  </a:lnTo>
                  <a:cubicBezTo>
                    <a:pt x="662" y="5953"/>
                    <a:pt x="1" y="6614"/>
                    <a:pt x="1" y="7465"/>
                  </a:cubicBezTo>
                  <a:cubicBezTo>
                    <a:pt x="1" y="8284"/>
                    <a:pt x="662" y="8946"/>
                    <a:pt x="1481" y="8946"/>
                  </a:cubicBezTo>
                  <a:cubicBezTo>
                    <a:pt x="1702" y="11056"/>
                    <a:pt x="3403" y="12726"/>
                    <a:pt x="5577" y="12726"/>
                  </a:cubicBezTo>
                  <a:cubicBezTo>
                    <a:pt x="7751" y="12726"/>
                    <a:pt x="9484" y="11056"/>
                    <a:pt x="9673" y="8946"/>
                  </a:cubicBezTo>
                  <a:cubicBezTo>
                    <a:pt x="10492" y="8946"/>
                    <a:pt x="11185" y="8284"/>
                    <a:pt x="11185" y="7465"/>
                  </a:cubicBezTo>
                  <a:cubicBezTo>
                    <a:pt x="11122" y="6803"/>
                    <a:pt x="10649" y="6205"/>
                    <a:pt x="9988" y="6047"/>
                  </a:cubicBezTo>
                  <a:cubicBezTo>
                    <a:pt x="10177" y="5890"/>
                    <a:pt x="10303" y="5638"/>
                    <a:pt x="10334" y="5417"/>
                  </a:cubicBezTo>
                  <a:cubicBezTo>
                    <a:pt x="10649" y="3590"/>
                    <a:pt x="9452" y="1825"/>
                    <a:pt x="7625" y="1510"/>
                  </a:cubicBezTo>
                  <a:lnTo>
                    <a:pt x="6617" y="1321"/>
                  </a:lnTo>
                  <a:cubicBezTo>
                    <a:pt x="6812" y="958"/>
                    <a:pt x="7206" y="744"/>
                    <a:pt x="7622" y="744"/>
                  </a:cubicBezTo>
                  <a:cubicBezTo>
                    <a:pt x="7675" y="744"/>
                    <a:pt x="7729" y="747"/>
                    <a:pt x="7782" y="754"/>
                  </a:cubicBezTo>
                  <a:cubicBezTo>
                    <a:pt x="7811" y="764"/>
                    <a:pt x="7840" y="768"/>
                    <a:pt x="7869" y="768"/>
                  </a:cubicBezTo>
                  <a:cubicBezTo>
                    <a:pt x="8034" y="768"/>
                    <a:pt x="8197" y="627"/>
                    <a:pt x="8223" y="439"/>
                  </a:cubicBezTo>
                  <a:cubicBezTo>
                    <a:pt x="8255" y="250"/>
                    <a:pt x="8097" y="61"/>
                    <a:pt x="7908" y="30"/>
                  </a:cubicBezTo>
                  <a:cubicBezTo>
                    <a:pt x="7796" y="10"/>
                    <a:pt x="7684" y="1"/>
                    <a:pt x="75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59" name="Google Shape;4782;p50">
            <a:extLst>
              <a:ext uri="{FF2B5EF4-FFF2-40B4-BE49-F238E27FC236}">
                <a16:creationId xmlns:a16="http://schemas.microsoft.com/office/drawing/2014/main" id="{C33F5686-5FF9-B670-C6C8-A81C3E950816}"/>
              </a:ext>
            </a:extLst>
          </p:cNvPr>
          <p:cNvGrpSpPr/>
          <p:nvPr/>
        </p:nvGrpSpPr>
        <p:grpSpPr>
          <a:xfrm>
            <a:off x="10457266" y="2421125"/>
            <a:ext cx="401724" cy="528236"/>
            <a:chOff x="-52074300" y="1911950"/>
            <a:chExt cx="242600" cy="319000"/>
          </a:xfrm>
          <a:solidFill>
            <a:srgbClr val="054B99"/>
          </a:solidFill>
        </p:grpSpPr>
        <p:sp>
          <p:nvSpPr>
            <p:cNvPr id="3560" name="Google Shape;4783;p50">
              <a:extLst>
                <a:ext uri="{FF2B5EF4-FFF2-40B4-BE49-F238E27FC236}">
                  <a16:creationId xmlns:a16="http://schemas.microsoft.com/office/drawing/2014/main" id="{B433C674-E30F-2BF7-B0BD-173B4B7E46C0}"/>
                </a:ext>
              </a:extLst>
            </p:cNvPr>
            <p:cNvSpPr/>
            <p:nvPr/>
          </p:nvSpPr>
          <p:spPr>
            <a:xfrm>
              <a:off x="-51989225" y="2125600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98" y="0"/>
                  </a:moveTo>
                  <a:cubicBezTo>
                    <a:pt x="307" y="0"/>
                    <a:pt x="221" y="40"/>
                    <a:pt x="158" y="118"/>
                  </a:cubicBezTo>
                  <a:cubicBezTo>
                    <a:pt x="0" y="276"/>
                    <a:pt x="0" y="528"/>
                    <a:pt x="158" y="622"/>
                  </a:cubicBezTo>
                  <a:cubicBezTo>
                    <a:pt x="504" y="1000"/>
                    <a:pt x="977" y="1189"/>
                    <a:pt x="1449" y="1189"/>
                  </a:cubicBezTo>
                  <a:cubicBezTo>
                    <a:pt x="1922" y="1189"/>
                    <a:pt x="2426" y="1000"/>
                    <a:pt x="2741" y="622"/>
                  </a:cubicBezTo>
                  <a:cubicBezTo>
                    <a:pt x="2899" y="465"/>
                    <a:pt x="2899" y="244"/>
                    <a:pt x="2741" y="118"/>
                  </a:cubicBezTo>
                  <a:cubicBezTo>
                    <a:pt x="2662" y="40"/>
                    <a:pt x="2568" y="0"/>
                    <a:pt x="2477" y="0"/>
                  </a:cubicBezTo>
                  <a:cubicBezTo>
                    <a:pt x="2387" y="0"/>
                    <a:pt x="2300" y="40"/>
                    <a:pt x="2237" y="118"/>
                  </a:cubicBezTo>
                  <a:cubicBezTo>
                    <a:pt x="2048" y="307"/>
                    <a:pt x="1733" y="433"/>
                    <a:pt x="1449" y="433"/>
                  </a:cubicBezTo>
                  <a:cubicBezTo>
                    <a:pt x="1134" y="433"/>
                    <a:pt x="851" y="307"/>
                    <a:pt x="662" y="118"/>
                  </a:cubicBezTo>
                  <a:cubicBezTo>
                    <a:pt x="583" y="40"/>
                    <a:pt x="488" y="0"/>
                    <a:pt x="3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1" name="Google Shape;4784;p50">
              <a:extLst>
                <a:ext uri="{FF2B5EF4-FFF2-40B4-BE49-F238E27FC236}">
                  <a16:creationId xmlns:a16="http://schemas.microsoft.com/office/drawing/2014/main" id="{D6B8F8EB-D526-AF7E-8A0A-D44B45ACC976}"/>
                </a:ext>
              </a:extLst>
            </p:cNvPr>
            <p:cNvSpPr/>
            <p:nvPr/>
          </p:nvSpPr>
          <p:spPr>
            <a:xfrm>
              <a:off x="-51998675" y="2062375"/>
              <a:ext cx="17325" cy="18150"/>
            </a:xfrm>
            <a:custGeom>
              <a:avLst/>
              <a:gdLst/>
              <a:ahLst/>
              <a:cxnLst/>
              <a:rect l="l" t="t" r="r" b="b"/>
              <a:pathLst>
                <a:path w="693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6"/>
                    <a:pt x="347" y="726"/>
                  </a:cubicBezTo>
                  <a:cubicBezTo>
                    <a:pt x="536" y="726"/>
                    <a:pt x="693" y="568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2" name="Google Shape;4785;p50">
              <a:extLst>
                <a:ext uri="{FF2B5EF4-FFF2-40B4-BE49-F238E27FC236}">
                  <a16:creationId xmlns:a16="http://schemas.microsoft.com/office/drawing/2014/main" id="{98A673DA-3782-6A29-0F89-487A8D19FF04}"/>
                </a:ext>
              </a:extLst>
            </p:cNvPr>
            <p:cNvSpPr/>
            <p:nvPr/>
          </p:nvSpPr>
          <p:spPr>
            <a:xfrm>
              <a:off x="-51925450" y="2062375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6"/>
                    <a:pt x="379" y="726"/>
                  </a:cubicBezTo>
                  <a:cubicBezTo>
                    <a:pt x="568" y="726"/>
                    <a:pt x="726" y="568"/>
                    <a:pt x="726" y="347"/>
                  </a:cubicBezTo>
                  <a:cubicBezTo>
                    <a:pt x="726" y="158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3" name="Google Shape;4786;p50">
              <a:extLst>
                <a:ext uri="{FF2B5EF4-FFF2-40B4-BE49-F238E27FC236}">
                  <a16:creationId xmlns:a16="http://schemas.microsoft.com/office/drawing/2014/main" id="{A3FDB887-1C10-C6C5-6B64-AEDDA017A917}"/>
                </a:ext>
              </a:extLst>
            </p:cNvPr>
            <p:cNvSpPr/>
            <p:nvPr/>
          </p:nvSpPr>
          <p:spPr>
            <a:xfrm>
              <a:off x="-52074300" y="1911950"/>
              <a:ext cx="242600" cy="319000"/>
            </a:xfrm>
            <a:custGeom>
              <a:avLst/>
              <a:gdLst/>
              <a:ahLst/>
              <a:cxnLst/>
              <a:rect l="l" t="t" r="r" b="b"/>
              <a:pathLst>
                <a:path w="9704" h="12760" extrusionOk="0">
                  <a:moveTo>
                    <a:pt x="6743" y="694"/>
                  </a:moveTo>
                  <a:cubicBezTo>
                    <a:pt x="7940" y="757"/>
                    <a:pt x="8948" y="1733"/>
                    <a:pt x="8948" y="2993"/>
                  </a:cubicBezTo>
                  <a:lnTo>
                    <a:pt x="8948" y="5293"/>
                  </a:lnTo>
                  <a:lnTo>
                    <a:pt x="8601" y="5293"/>
                  </a:lnTo>
                  <a:cubicBezTo>
                    <a:pt x="6743" y="5293"/>
                    <a:pt x="5262" y="3750"/>
                    <a:pt x="5262" y="1859"/>
                  </a:cubicBezTo>
                  <a:lnTo>
                    <a:pt x="5262" y="1292"/>
                  </a:lnTo>
                  <a:cubicBezTo>
                    <a:pt x="5640" y="946"/>
                    <a:pt x="6207" y="694"/>
                    <a:pt x="6743" y="694"/>
                  </a:cubicBezTo>
                  <a:close/>
                  <a:moveTo>
                    <a:pt x="2962" y="757"/>
                  </a:moveTo>
                  <a:cubicBezTo>
                    <a:pt x="3529" y="757"/>
                    <a:pt x="4033" y="946"/>
                    <a:pt x="4474" y="1355"/>
                  </a:cubicBezTo>
                  <a:lnTo>
                    <a:pt x="4474" y="1891"/>
                  </a:lnTo>
                  <a:cubicBezTo>
                    <a:pt x="4474" y="3781"/>
                    <a:pt x="2962" y="5325"/>
                    <a:pt x="1103" y="5325"/>
                  </a:cubicBezTo>
                  <a:lnTo>
                    <a:pt x="757" y="5325"/>
                  </a:lnTo>
                  <a:lnTo>
                    <a:pt x="757" y="3025"/>
                  </a:lnTo>
                  <a:cubicBezTo>
                    <a:pt x="725" y="1733"/>
                    <a:pt x="1733" y="757"/>
                    <a:pt x="2962" y="757"/>
                  </a:cubicBezTo>
                  <a:close/>
                  <a:moveTo>
                    <a:pt x="1103" y="6018"/>
                  </a:moveTo>
                  <a:cubicBezTo>
                    <a:pt x="1324" y="6018"/>
                    <a:pt x="1481" y="6175"/>
                    <a:pt x="1481" y="6396"/>
                  </a:cubicBezTo>
                  <a:cubicBezTo>
                    <a:pt x="1481" y="6585"/>
                    <a:pt x="1324" y="6743"/>
                    <a:pt x="1103" y="6743"/>
                  </a:cubicBezTo>
                  <a:cubicBezTo>
                    <a:pt x="914" y="6743"/>
                    <a:pt x="757" y="6585"/>
                    <a:pt x="757" y="6396"/>
                  </a:cubicBezTo>
                  <a:cubicBezTo>
                    <a:pt x="757" y="6175"/>
                    <a:pt x="914" y="6018"/>
                    <a:pt x="1103" y="6018"/>
                  </a:cubicBezTo>
                  <a:close/>
                  <a:moveTo>
                    <a:pt x="8570" y="6018"/>
                  </a:moveTo>
                  <a:cubicBezTo>
                    <a:pt x="8759" y="6018"/>
                    <a:pt x="8916" y="6175"/>
                    <a:pt x="8916" y="6396"/>
                  </a:cubicBezTo>
                  <a:cubicBezTo>
                    <a:pt x="8916" y="6585"/>
                    <a:pt x="8759" y="6743"/>
                    <a:pt x="8570" y="6743"/>
                  </a:cubicBezTo>
                  <a:cubicBezTo>
                    <a:pt x="8349" y="6743"/>
                    <a:pt x="8192" y="6585"/>
                    <a:pt x="8192" y="6396"/>
                  </a:cubicBezTo>
                  <a:cubicBezTo>
                    <a:pt x="8192" y="6175"/>
                    <a:pt x="8349" y="6018"/>
                    <a:pt x="8570" y="6018"/>
                  </a:cubicBezTo>
                  <a:close/>
                  <a:moveTo>
                    <a:pt x="1072" y="7530"/>
                  </a:moveTo>
                  <a:cubicBezTo>
                    <a:pt x="1261" y="7530"/>
                    <a:pt x="1418" y="7688"/>
                    <a:pt x="1418" y="7877"/>
                  </a:cubicBezTo>
                  <a:cubicBezTo>
                    <a:pt x="1418" y="8066"/>
                    <a:pt x="1261" y="8223"/>
                    <a:pt x="1072" y="8223"/>
                  </a:cubicBezTo>
                  <a:cubicBezTo>
                    <a:pt x="914" y="8223"/>
                    <a:pt x="725" y="8066"/>
                    <a:pt x="725" y="7877"/>
                  </a:cubicBezTo>
                  <a:cubicBezTo>
                    <a:pt x="725" y="7688"/>
                    <a:pt x="883" y="7530"/>
                    <a:pt x="1072" y="7530"/>
                  </a:cubicBezTo>
                  <a:close/>
                  <a:moveTo>
                    <a:pt x="8601" y="7530"/>
                  </a:moveTo>
                  <a:cubicBezTo>
                    <a:pt x="8790" y="7530"/>
                    <a:pt x="8948" y="7688"/>
                    <a:pt x="8948" y="7877"/>
                  </a:cubicBezTo>
                  <a:cubicBezTo>
                    <a:pt x="8948" y="8066"/>
                    <a:pt x="8790" y="8223"/>
                    <a:pt x="8601" y="8223"/>
                  </a:cubicBezTo>
                  <a:cubicBezTo>
                    <a:pt x="8412" y="8223"/>
                    <a:pt x="8255" y="8066"/>
                    <a:pt x="8255" y="7877"/>
                  </a:cubicBezTo>
                  <a:cubicBezTo>
                    <a:pt x="8255" y="7688"/>
                    <a:pt x="8412" y="7530"/>
                    <a:pt x="8601" y="7530"/>
                  </a:cubicBezTo>
                  <a:close/>
                  <a:moveTo>
                    <a:pt x="1072" y="9011"/>
                  </a:moveTo>
                  <a:cubicBezTo>
                    <a:pt x="1261" y="9011"/>
                    <a:pt x="1418" y="9168"/>
                    <a:pt x="1418" y="9389"/>
                  </a:cubicBezTo>
                  <a:cubicBezTo>
                    <a:pt x="1418" y="9578"/>
                    <a:pt x="1261" y="9735"/>
                    <a:pt x="1072" y="9735"/>
                  </a:cubicBezTo>
                  <a:cubicBezTo>
                    <a:pt x="914" y="9735"/>
                    <a:pt x="725" y="9578"/>
                    <a:pt x="725" y="9389"/>
                  </a:cubicBezTo>
                  <a:cubicBezTo>
                    <a:pt x="725" y="9168"/>
                    <a:pt x="883" y="9011"/>
                    <a:pt x="1072" y="9011"/>
                  </a:cubicBezTo>
                  <a:close/>
                  <a:moveTo>
                    <a:pt x="8601" y="9011"/>
                  </a:moveTo>
                  <a:cubicBezTo>
                    <a:pt x="8790" y="9011"/>
                    <a:pt x="8948" y="9168"/>
                    <a:pt x="8948" y="9389"/>
                  </a:cubicBezTo>
                  <a:cubicBezTo>
                    <a:pt x="8948" y="9578"/>
                    <a:pt x="8790" y="9735"/>
                    <a:pt x="8601" y="9735"/>
                  </a:cubicBezTo>
                  <a:cubicBezTo>
                    <a:pt x="8412" y="9735"/>
                    <a:pt x="8255" y="9578"/>
                    <a:pt x="8255" y="9389"/>
                  </a:cubicBezTo>
                  <a:cubicBezTo>
                    <a:pt x="8255" y="9168"/>
                    <a:pt x="8412" y="9011"/>
                    <a:pt x="8601" y="9011"/>
                  </a:cubicBezTo>
                  <a:close/>
                  <a:moveTo>
                    <a:pt x="4852" y="3592"/>
                  </a:moveTo>
                  <a:cubicBezTo>
                    <a:pt x="5041" y="4002"/>
                    <a:pt x="5325" y="4411"/>
                    <a:pt x="5703" y="4758"/>
                  </a:cubicBezTo>
                  <a:cubicBezTo>
                    <a:pt x="6239" y="5325"/>
                    <a:pt x="6869" y="5671"/>
                    <a:pt x="7593" y="5860"/>
                  </a:cubicBezTo>
                  <a:cubicBezTo>
                    <a:pt x="7499" y="6018"/>
                    <a:pt x="7467" y="6175"/>
                    <a:pt x="7467" y="6364"/>
                  </a:cubicBezTo>
                  <a:cubicBezTo>
                    <a:pt x="7467" y="6648"/>
                    <a:pt x="7593" y="6932"/>
                    <a:pt x="7751" y="7121"/>
                  </a:cubicBezTo>
                  <a:cubicBezTo>
                    <a:pt x="7530" y="7341"/>
                    <a:pt x="7467" y="7593"/>
                    <a:pt x="7467" y="7877"/>
                  </a:cubicBezTo>
                  <a:cubicBezTo>
                    <a:pt x="7467" y="8160"/>
                    <a:pt x="7593" y="8444"/>
                    <a:pt x="7751" y="8633"/>
                  </a:cubicBezTo>
                  <a:cubicBezTo>
                    <a:pt x="7530" y="8822"/>
                    <a:pt x="7467" y="9105"/>
                    <a:pt x="7467" y="9389"/>
                  </a:cubicBezTo>
                  <a:cubicBezTo>
                    <a:pt x="7467" y="9546"/>
                    <a:pt x="7499" y="9704"/>
                    <a:pt x="7593" y="9861"/>
                  </a:cubicBezTo>
                  <a:cubicBezTo>
                    <a:pt x="6932" y="10712"/>
                    <a:pt x="5923" y="11216"/>
                    <a:pt x="4852" y="11216"/>
                  </a:cubicBezTo>
                  <a:cubicBezTo>
                    <a:pt x="3750" y="11216"/>
                    <a:pt x="2773" y="10712"/>
                    <a:pt x="2143" y="9861"/>
                  </a:cubicBezTo>
                  <a:cubicBezTo>
                    <a:pt x="2206" y="9704"/>
                    <a:pt x="2269" y="9515"/>
                    <a:pt x="2269" y="9389"/>
                  </a:cubicBezTo>
                  <a:cubicBezTo>
                    <a:pt x="2269" y="9105"/>
                    <a:pt x="2143" y="8822"/>
                    <a:pt x="1985" y="8633"/>
                  </a:cubicBezTo>
                  <a:cubicBezTo>
                    <a:pt x="2174" y="8444"/>
                    <a:pt x="2269" y="8160"/>
                    <a:pt x="2269" y="7877"/>
                  </a:cubicBezTo>
                  <a:cubicBezTo>
                    <a:pt x="2269" y="7593"/>
                    <a:pt x="2143" y="7341"/>
                    <a:pt x="1985" y="7121"/>
                  </a:cubicBezTo>
                  <a:cubicBezTo>
                    <a:pt x="2174" y="6932"/>
                    <a:pt x="2269" y="6648"/>
                    <a:pt x="2269" y="6364"/>
                  </a:cubicBezTo>
                  <a:cubicBezTo>
                    <a:pt x="2269" y="6175"/>
                    <a:pt x="2206" y="6018"/>
                    <a:pt x="2143" y="5860"/>
                  </a:cubicBezTo>
                  <a:cubicBezTo>
                    <a:pt x="2836" y="5671"/>
                    <a:pt x="3529" y="5325"/>
                    <a:pt x="4033" y="4758"/>
                  </a:cubicBezTo>
                  <a:cubicBezTo>
                    <a:pt x="4380" y="4411"/>
                    <a:pt x="4663" y="4002"/>
                    <a:pt x="4852" y="3592"/>
                  </a:cubicBezTo>
                  <a:close/>
                  <a:moveTo>
                    <a:pt x="1103" y="10523"/>
                  </a:moveTo>
                  <a:cubicBezTo>
                    <a:pt x="1324" y="10523"/>
                    <a:pt x="1481" y="10681"/>
                    <a:pt x="1481" y="10870"/>
                  </a:cubicBezTo>
                  <a:cubicBezTo>
                    <a:pt x="1481" y="10996"/>
                    <a:pt x="1481" y="10996"/>
                    <a:pt x="1103" y="11626"/>
                  </a:cubicBezTo>
                  <a:cubicBezTo>
                    <a:pt x="757" y="10996"/>
                    <a:pt x="757" y="10996"/>
                    <a:pt x="757" y="10870"/>
                  </a:cubicBezTo>
                  <a:cubicBezTo>
                    <a:pt x="757" y="10681"/>
                    <a:pt x="914" y="10523"/>
                    <a:pt x="1103" y="10523"/>
                  </a:cubicBezTo>
                  <a:close/>
                  <a:moveTo>
                    <a:pt x="8570" y="10523"/>
                  </a:moveTo>
                  <a:cubicBezTo>
                    <a:pt x="8759" y="10523"/>
                    <a:pt x="8916" y="10681"/>
                    <a:pt x="8916" y="10870"/>
                  </a:cubicBezTo>
                  <a:cubicBezTo>
                    <a:pt x="8948" y="10996"/>
                    <a:pt x="8916" y="10996"/>
                    <a:pt x="8570" y="11626"/>
                  </a:cubicBezTo>
                  <a:cubicBezTo>
                    <a:pt x="8192" y="10996"/>
                    <a:pt x="8192" y="10996"/>
                    <a:pt x="8192" y="10870"/>
                  </a:cubicBezTo>
                  <a:cubicBezTo>
                    <a:pt x="8192" y="10681"/>
                    <a:pt x="8349" y="10523"/>
                    <a:pt x="8570" y="10523"/>
                  </a:cubicBezTo>
                  <a:close/>
                  <a:moveTo>
                    <a:pt x="3025" y="0"/>
                  </a:moveTo>
                  <a:cubicBezTo>
                    <a:pt x="1355" y="0"/>
                    <a:pt x="1" y="1355"/>
                    <a:pt x="1" y="2993"/>
                  </a:cubicBezTo>
                  <a:lnTo>
                    <a:pt x="1" y="6427"/>
                  </a:lnTo>
                  <a:cubicBezTo>
                    <a:pt x="1" y="6711"/>
                    <a:pt x="127" y="6963"/>
                    <a:pt x="284" y="7184"/>
                  </a:cubicBezTo>
                  <a:cubicBezTo>
                    <a:pt x="95" y="7373"/>
                    <a:pt x="1" y="7656"/>
                    <a:pt x="1" y="7908"/>
                  </a:cubicBezTo>
                  <a:cubicBezTo>
                    <a:pt x="1" y="8192"/>
                    <a:pt x="127" y="8475"/>
                    <a:pt x="284" y="8664"/>
                  </a:cubicBezTo>
                  <a:cubicBezTo>
                    <a:pt x="95" y="8853"/>
                    <a:pt x="1" y="9137"/>
                    <a:pt x="1" y="9420"/>
                  </a:cubicBezTo>
                  <a:cubicBezTo>
                    <a:pt x="1" y="9704"/>
                    <a:pt x="127" y="9956"/>
                    <a:pt x="284" y="10177"/>
                  </a:cubicBezTo>
                  <a:cubicBezTo>
                    <a:pt x="95" y="10366"/>
                    <a:pt x="1" y="10649"/>
                    <a:pt x="1" y="10901"/>
                  </a:cubicBezTo>
                  <a:cubicBezTo>
                    <a:pt x="1" y="11122"/>
                    <a:pt x="64" y="11311"/>
                    <a:pt x="127" y="11374"/>
                  </a:cubicBezTo>
                  <a:lnTo>
                    <a:pt x="788" y="12571"/>
                  </a:lnTo>
                  <a:cubicBezTo>
                    <a:pt x="883" y="12697"/>
                    <a:pt x="1009" y="12760"/>
                    <a:pt x="1103" y="12760"/>
                  </a:cubicBezTo>
                  <a:cubicBezTo>
                    <a:pt x="1229" y="12760"/>
                    <a:pt x="1387" y="12697"/>
                    <a:pt x="1450" y="12571"/>
                  </a:cubicBezTo>
                  <a:lnTo>
                    <a:pt x="2111" y="11437"/>
                  </a:lnTo>
                  <a:lnTo>
                    <a:pt x="2237" y="11059"/>
                  </a:lnTo>
                  <a:cubicBezTo>
                    <a:pt x="2930" y="11657"/>
                    <a:pt x="3876" y="12004"/>
                    <a:pt x="4852" y="12004"/>
                  </a:cubicBezTo>
                  <a:cubicBezTo>
                    <a:pt x="5829" y="12004"/>
                    <a:pt x="6743" y="11657"/>
                    <a:pt x="7499" y="11059"/>
                  </a:cubicBezTo>
                  <a:cubicBezTo>
                    <a:pt x="7499" y="11153"/>
                    <a:pt x="7530" y="11279"/>
                    <a:pt x="7562" y="11342"/>
                  </a:cubicBezTo>
                  <a:cubicBezTo>
                    <a:pt x="7562" y="11374"/>
                    <a:pt x="7530" y="11279"/>
                    <a:pt x="8286" y="12571"/>
                  </a:cubicBezTo>
                  <a:cubicBezTo>
                    <a:pt x="8349" y="12665"/>
                    <a:pt x="8475" y="12760"/>
                    <a:pt x="8601" y="12760"/>
                  </a:cubicBezTo>
                  <a:cubicBezTo>
                    <a:pt x="8727" y="12760"/>
                    <a:pt x="8885" y="12665"/>
                    <a:pt x="8916" y="12571"/>
                  </a:cubicBezTo>
                  <a:lnTo>
                    <a:pt x="9578" y="11405"/>
                  </a:lnTo>
                  <a:cubicBezTo>
                    <a:pt x="9673" y="11248"/>
                    <a:pt x="9704" y="11059"/>
                    <a:pt x="9704" y="10901"/>
                  </a:cubicBezTo>
                  <a:cubicBezTo>
                    <a:pt x="9704" y="10618"/>
                    <a:pt x="9578" y="10366"/>
                    <a:pt x="9421" y="10145"/>
                  </a:cubicBezTo>
                  <a:cubicBezTo>
                    <a:pt x="9641" y="9956"/>
                    <a:pt x="9704" y="9672"/>
                    <a:pt x="9704" y="9420"/>
                  </a:cubicBezTo>
                  <a:cubicBezTo>
                    <a:pt x="9704" y="9137"/>
                    <a:pt x="9578" y="8853"/>
                    <a:pt x="9421" y="8664"/>
                  </a:cubicBezTo>
                  <a:cubicBezTo>
                    <a:pt x="9641" y="8475"/>
                    <a:pt x="9704" y="8192"/>
                    <a:pt x="9704" y="7908"/>
                  </a:cubicBezTo>
                  <a:cubicBezTo>
                    <a:pt x="9704" y="7625"/>
                    <a:pt x="9578" y="7373"/>
                    <a:pt x="9421" y="7152"/>
                  </a:cubicBezTo>
                  <a:cubicBezTo>
                    <a:pt x="9641" y="6963"/>
                    <a:pt x="9704" y="6680"/>
                    <a:pt x="9704" y="6427"/>
                  </a:cubicBezTo>
                  <a:lnTo>
                    <a:pt x="9704" y="2993"/>
                  </a:lnTo>
                  <a:cubicBezTo>
                    <a:pt x="9704" y="1355"/>
                    <a:pt x="8349" y="0"/>
                    <a:pt x="6711" y="0"/>
                  </a:cubicBezTo>
                  <a:cubicBezTo>
                    <a:pt x="6049" y="0"/>
                    <a:pt x="5388" y="253"/>
                    <a:pt x="4852" y="662"/>
                  </a:cubicBezTo>
                  <a:cubicBezTo>
                    <a:pt x="4348" y="253"/>
                    <a:pt x="3687" y="0"/>
                    <a:pt x="30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64" name="Google Shape;4787;p50">
            <a:extLst>
              <a:ext uri="{FF2B5EF4-FFF2-40B4-BE49-F238E27FC236}">
                <a16:creationId xmlns:a16="http://schemas.microsoft.com/office/drawing/2014/main" id="{423A8A4E-D96D-DC0A-D2DB-446F0A915A3B}"/>
              </a:ext>
            </a:extLst>
          </p:cNvPr>
          <p:cNvGrpSpPr/>
          <p:nvPr/>
        </p:nvGrpSpPr>
        <p:grpSpPr>
          <a:xfrm>
            <a:off x="1283242" y="2408085"/>
            <a:ext cx="528278" cy="526953"/>
            <a:chOff x="-57578225" y="1904075"/>
            <a:chExt cx="319025" cy="318225"/>
          </a:xfrm>
          <a:solidFill>
            <a:srgbClr val="054B99"/>
          </a:solidFill>
        </p:grpSpPr>
        <p:sp>
          <p:nvSpPr>
            <p:cNvPr id="3565" name="Google Shape;4788;p50">
              <a:extLst>
                <a:ext uri="{FF2B5EF4-FFF2-40B4-BE49-F238E27FC236}">
                  <a16:creationId xmlns:a16="http://schemas.microsoft.com/office/drawing/2014/main" id="{C5A50EA0-D097-6D2F-5349-3DAF397366A7}"/>
                </a:ext>
              </a:extLst>
            </p:cNvPr>
            <p:cNvSpPr/>
            <p:nvPr/>
          </p:nvSpPr>
          <p:spPr>
            <a:xfrm>
              <a:off x="-57578225" y="1904075"/>
              <a:ext cx="319025" cy="318225"/>
            </a:xfrm>
            <a:custGeom>
              <a:avLst/>
              <a:gdLst/>
              <a:ahLst/>
              <a:cxnLst/>
              <a:rect l="l" t="t" r="r" b="b"/>
              <a:pathLst>
                <a:path w="12761" h="12729" extrusionOk="0">
                  <a:moveTo>
                    <a:pt x="4601" y="1418"/>
                  </a:moveTo>
                  <a:cubicBezTo>
                    <a:pt x="4632" y="1702"/>
                    <a:pt x="4727" y="1922"/>
                    <a:pt x="4790" y="2206"/>
                  </a:cubicBezTo>
                  <a:cubicBezTo>
                    <a:pt x="3687" y="2962"/>
                    <a:pt x="2994" y="4254"/>
                    <a:pt x="2994" y="5640"/>
                  </a:cubicBezTo>
                  <a:lnTo>
                    <a:pt x="2994" y="5986"/>
                  </a:lnTo>
                  <a:cubicBezTo>
                    <a:pt x="2710" y="5986"/>
                    <a:pt x="2458" y="6081"/>
                    <a:pt x="2238" y="6175"/>
                  </a:cubicBezTo>
                  <a:lnTo>
                    <a:pt x="2238" y="5608"/>
                  </a:lnTo>
                  <a:cubicBezTo>
                    <a:pt x="2238" y="3876"/>
                    <a:pt x="3183" y="2300"/>
                    <a:pt x="4601" y="1418"/>
                  </a:cubicBezTo>
                  <a:close/>
                  <a:moveTo>
                    <a:pt x="7121" y="757"/>
                  </a:moveTo>
                  <a:cubicBezTo>
                    <a:pt x="9799" y="757"/>
                    <a:pt x="12004" y="2930"/>
                    <a:pt x="12004" y="5640"/>
                  </a:cubicBezTo>
                  <a:lnTo>
                    <a:pt x="12004" y="6238"/>
                  </a:lnTo>
                  <a:cubicBezTo>
                    <a:pt x="11752" y="6112"/>
                    <a:pt x="11532" y="6018"/>
                    <a:pt x="11248" y="6018"/>
                  </a:cubicBezTo>
                  <a:lnTo>
                    <a:pt x="10902" y="6018"/>
                  </a:lnTo>
                  <a:cubicBezTo>
                    <a:pt x="8098" y="6018"/>
                    <a:pt x="5703" y="3907"/>
                    <a:pt x="5325" y="1103"/>
                  </a:cubicBezTo>
                  <a:cubicBezTo>
                    <a:pt x="5861" y="883"/>
                    <a:pt x="6491" y="757"/>
                    <a:pt x="7121" y="757"/>
                  </a:cubicBezTo>
                  <a:close/>
                  <a:moveTo>
                    <a:pt x="2994" y="6742"/>
                  </a:moveTo>
                  <a:lnTo>
                    <a:pt x="2994" y="8223"/>
                  </a:lnTo>
                  <a:cubicBezTo>
                    <a:pt x="2616" y="8223"/>
                    <a:pt x="2238" y="7971"/>
                    <a:pt x="2238" y="7436"/>
                  </a:cubicBezTo>
                  <a:cubicBezTo>
                    <a:pt x="2269" y="7058"/>
                    <a:pt x="2584" y="6742"/>
                    <a:pt x="2994" y="6742"/>
                  </a:cubicBezTo>
                  <a:close/>
                  <a:moveTo>
                    <a:pt x="11248" y="6742"/>
                  </a:moveTo>
                  <a:cubicBezTo>
                    <a:pt x="11658" y="6742"/>
                    <a:pt x="12004" y="7058"/>
                    <a:pt x="12004" y="7499"/>
                  </a:cubicBezTo>
                  <a:cubicBezTo>
                    <a:pt x="12004" y="7908"/>
                    <a:pt x="11658" y="8223"/>
                    <a:pt x="11248" y="8223"/>
                  </a:cubicBezTo>
                  <a:lnTo>
                    <a:pt x="11248" y="6742"/>
                  </a:lnTo>
                  <a:close/>
                  <a:moveTo>
                    <a:pt x="1828" y="8444"/>
                  </a:moveTo>
                  <a:cubicBezTo>
                    <a:pt x="2112" y="8790"/>
                    <a:pt x="2553" y="8979"/>
                    <a:pt x="3025" y="8979"/>
                  </a:cubicBezTo>
                  <a:cubicBezTo>
                    <a:pt x="3088" y="9830"/>
                    <a:pt x="3466" y="10681"/>
                    <a:pt x="4034" y="11311"/>
                  </a:cubicBezTo>
                  <a:cubicBezTo>
                    <a:pt x="3656" y="11752"/>
                    <a:pt x="3183" y="11972"/>
                    <a:pt x="2616" y="11972"/>
                  </a:cubicBezTo>
                  <a:cubicBezTo>
                    <a:pt x="1608" y="11972"/>
                    <a:pt x="789" y="11153"/>
                    <a:pt x="789" y="10113"/>
                  </a:cubicBezTo>
                  <a:cubicBezTo>
                    <a:pt x="789" y="9420"/>
                    <a:pt x="1198" y="8759"/>
                    <a:pt x="1828" y="8444"/>
                  </a:cubicBezTo>
                  <a:close/>
                  <a:moveTo>
                    <a:pt x="5042" y="2962"/>
                  </a:moveTo>
                  <a:cubicBezTo>
                    <a:pt x="5987" y="5073"/>
                    <a:pt x="8066" y="6616"/>
                    <a:pt x="10461" y="6774"/>
                  </a:cubicBezTo>
                  <a:lnTo>
                    <a:pt x="10461" y="8664"/>
                  </a:lnTo>
                  <a:cubicBezTo>
                    <a:pt x="10492" y="10492"/>
                    <a:pt x="8980" y="11972"/>
                    <a:pt x="7121" y="11972"/>
                  </a:cubicBezTo>
                  <a:cubicBezTo>
                    <a:pt x="5262" y="11972"/>
                    <a:pt x="3719" y="10460"/>
                    <a:pt x="3719" y="8633"/>
                  </a:cubicBezTo>
                  <a:lnTo>
                    <a:pt x="3719" y="5640"/>
                  </a:lnTo>
                  <a:cubicBezTo>
                    <a:pt x="3719" y="4600"/>
                    <a:pt x="4254" y="3592"/>
                    <a:pt x="5042" y="2962"/>
                  </a:cubicBezTo>
                  <a:close/>
                  <a:moveTo>
                    <a:pt x="7121" y="0"/>
                  </a:moveTo>
                  <a:cubicBezTo>
                    <a:pt x="5577" y="0"/>
                    <a:pt x="4191" y="631"/>
                    <a:pt x="3151" y="1670"/>
                  </a:cubicBezTo>
                  <a:cubicBezTo>
                    <a:pt x="2080" y="2710"/>
                    <a:pt x="1482" y="4128"/>
                    <a:pt x="1482" y="5640"/>
                  </a:cubicBezTo>
                  <a:lnTo>
                    <a:pt x="1482" y="7751"/>
                  </a:lnTo>
                  <a:cubicBezTo>
                    <a:pt x="568" y="8192"/>
                    <a:pt x="1" y="9105"/>
                    <a:pt x="1" y="10113"/>
                  </a:cubicBezTo>
                  <a:cubicBezTo>
                    <a:pt x="1" y="11594"/>
                    <a:pt x="1167" y="12728"/>
                    <a:pt x="2584" y="12728"/>
                  </a:cubicBezTo>
                  <a:cubicBezTo>
                    <a:pt x="3340" y="12728"/>
                    <a:pt x="4034" y="12413"/>
                    <a:pt x="4569" y="11846"/>
                  </a:cubicBezTo>
                  <a:cubicBezTo>
                    <a:pt x="5262" y="12413"/>
                    <a:pt x="6176" y="12728"/>
                    <a:pt x="7121" y="12728"/>
                  </a:cubicBezTo>
                  <a:cubicBezTo>
                    <a:pt x="8224" y="12728"/>
                    <a:pt x="9232" y="12287"/>
                    <a:pt x="10020" y="11500"/>
                  </a:cubicBezTo>
                  <a:cubicBezTo>
                    <a:pt x="10744" y="10838"/>
                    <a:pt x="11122" y="9924"/>
                    <a:pt x="11217" y="8979"/>
                  </a:cubicBezTo>
                  <a:cubicBezTo>
                    <a:pt x="12036" y="8979"/>
                    <a:pt x="12697" y="8318"/>
                    <a:pt x="12697" y="7499"/>
                  </a:cubicBezTo>
                  <a:lnTo>
                    <a:pt x="12697" y="5640"/>
                  </a:lnTo>
                  <a:cubicBezTo>
                    <a:pt x="12760" y="4128"/>
                    <a:pt x="12162" y="2710"/>
                    <a:pt x="11091" y="1670"/>
                  </a:cubicBezTo>
                  <a:cubicBezTo>
                    <a:pt x="10020" y="599"/>
                    <a:pt x="8602" y="0"/>
                    <a:pt x="71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6" name="Google Shape;4789;p50">
              <a:extLst>
                <a:ext uri="{FF2B5EF4-FFF2-40B4-BE49-F238E27FC236}">
                  <a16:creationId xmlns:a16="http://schemas.microsoft.com/office/drawing/2014/main" id="{D979A21E-0FCD-80C2-85C8-75CBD481FD3B}"/>
                </a:ext>
              </a:extLst>
            </p:cNvPr>
            <p:cNvSpPr/>
            <p:nvPr/>
          </p:nvSpPr>
          <p:spPr>
            <a:xfrm>
              <a:off x="-57446675" y="207340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8"/>
                  </a:cubicBezTo>
                  <a:cubicBezTo>
                    <a:pt x="0" y="568"/>
                    <a:pt x="158" y="726"/>
                    <a:pt x="347" y="726"/>
                  </a:cubicBezTo>
                  <a:cubicBezTo>
                    <a:pt x="567" y="726"/>
                    <a:pt x="725" y="568"/>
                    <a:pt x="725" y="348"/>
                  </a:cubicBezTo>
                  <a:cubicBezTo>
                    <a:pt x="725" y="158"/>
                    <a:pt x="567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7" name="Google Shape;4790;p50">
              <a:extLst>
                <a:ext uri="{FF2B5EF4-FFF2-40B4-BE49-F238E27FC236}">
                  <a16:creationId xmlns:a16="http://schemas.microsoft.com/office/drawing/2014/main" id="{15046C01-1754-9E53-C5AA-002676B52B0B}"/>
                </a:ext>
              </a:extLst>
            </p:cNvPr>
            <p:cNvSpPr/>
            <p:nvPr/>
          </p:nvSpPr>
          <p:spPr>
            <a:xfrm>
              <a:off x="-57371850" y="207340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8"/>
                  </a:cubicBezTo>
                  <a:cubicBezTo>
                    <a:pt x="0" y="537"/>
                    <a:pt x="158" y="726"/>
                    <a:pt x="347" y="726"/>
                  </a:cubicBezTo>
                  <a:cubicBezTo>
                    <a:pt x="567" y="726"/>
                    <a:pt x="725" y="537"/>
                    <a:pt x="725" y="348"/>
                  </a:cubicBezTo>
                  <a:cubicBezTo>
                    <a:pt x="725" y="158"/>
                    <a:pt x="567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8" name="Google Shape;4791;p50">
              <a:extLst>
                <a:ext uri="{FF2B5EF4-FFF2-40B4-BE49-F238E27FC236}">
                  <a16:creationId xmlns:a16="http://schemas.microsoft.com/office/drawing/2014/main" id="{4D77EB0C-CFC9-75CD-96BC-97D7FCC260EC}"/>
                </a:ext>
              </a:extLst>
            </p:cNvPr>
            <p:cNvSpPr/>
            <p:nvPr/>
          </p:nvSpPr>
          <p:spPr>
            <a:xfrm>
              <a:off x="-57436450" y="2136625"/>
              <a:ext cx="72500" cy="29750"/>
            </a:xfrm>
            <a:custGeom>
              <a:avLst/>
              <a:gdLst/>
              <a:ahLst/>
              <a:cxnLst/>
              <a:rect l="l" t="t" r="r" b="b"/>
              <a:pathLst>
                <a:path w="2900" h="1190" extrusionOk="0">
                  <a:moveTo>
                    <a:pt x="387" y="0"/>
                  </a:moveTo>
                  <a:cubicBezTo>
                    <a:pt x="292" y="0"/>
                    <a:pt x="206" y="40"/>
                    <a:pt x="158" y="118"/>
                  </a:cubicBezTo>
                  <a:cubicBezTo>
                    <a:pt x="1" y="276"/>
                    <a:pt x="1" y="496"/>
                    <a:pt x="158" y="622"/>
                  </a:cubicBezTo>
                  <a:cubicBezTo>
                    <a:pt x="505" y="969"/>
                    <a:pt x="977" y="1190"/>
                    <a:pt x="1450" y="1190"/>
                  </a:cubicBezTo>
                  <a:cubicBezTo>
                    <a:pt x="1923" y="1190"/>
                    <a:pt x="2427" y="969"/>
                    <a:pt x="2742" y="622"/>
                  </a:cubicBezTo>
                  <a:cubicBezTo>
                    <a:pt x="2899" y="465"/>
                    <a:pt x="2899" y="244"/>
                    <a:pt x="2742" y="118"/>
                  </a:cubicBezTo>
                  <a:cubicBezTo>
                    <a:pt x="2679" y="40"/>
                    <a:pt x="2592" y="0"/>
                    <a:pt x="2502" y="0"/>
                  </a:cubicBezTo>
                  <a:cubicBezTo>
                    <a:pt x="2411" y="0"/>
                    <a:pt x="2316" y="40"/>
                    <a:pt x="2238" y="118"/>
                  </a:cubicBezTo>
                  <a:cubicBezTo>
                    <a:pt x="2049" y="307"/>
                    <a:pt x="1734" y="433"/>
                    <a:pt x="1450" y="433"/>
                  </a:cubicBezTo>
                  <a:cubicBezTo>
                    <a:pt x="1167" y="433"/>
                    <a:pt x="851" y="307"/>
                    <a:pt x="662" y="118"/>
                  </a:cubicBezTo>
                  <a:cubicBezTo>
                    <a:pt x="584" y="40"/>
                    <a:pt x="481" y="0"/>
                    <a:pt x="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69" name="Google Shape;4792;p50">
            <a:extLst>
              <a:ext uri="{FF2B5EF4-FFF2-40B4-BE49-F238E27FC236}">
                <a16:creationId xmlns:a16="http://schemas.microsoft.com/office/drawing/2014/main" id="{3DC58952-A6A5-DBF5-5726-EB0363606E75}"/>
              </a:ext>
            </a:extLst>
          </p:cNvPr>
          <p:cNvGrpSpPr/>
          <p:nvPr/>
        </p:nvGrpSpPr>
        <p:grpSpPr>
          <a:xfrm>
            <a:off x="1315862" y="3054967"/>
            <a:ext cx="463035" cy="526953"/>
            <a:chOff x="-57558525" y="2294725"/>
            <a:chExt cx="279625" cy="318225"/>
          </a:xfrm>
          <a:solidFill>
            <a:srgbClr val="054B99"/>
          </a:solidFill>
        </p:grpSpPr>
        <p:sp>
          <p:nvSpPr>
            <p:cNvPr id="3570" name="Google Shape;4793;p50">
              <a:extLst>
                <a:ext uri="{FF2B5EF4-FFF2-40B4-BE49-F238E27FC236}">
                  <a16:creationId xmlns:a16="http://schemas.microsoft.com/office/drawing/2014/main" id="{4C4C30ED-E54E-1AF2-2487-1400D331D065}"/>
                </a:ext>
              </a:extLst>
            </p:cNvPr>
            <p:cNvSpPr/>
            <p:nvPr/>
          </p:nvSpPr>
          <p:spPr>
            <a:xfrm>
              <a:off x="-57455350" y="2498925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98" y="0"/>
                  </a:moveTo>
                  <a:cubicBezTo>
                    <a:pt x="308" y="0"/>
                    <a:pt x="221" y="40"/>
                    <a:pt x="158" y="119"/>
                  </a:cubicBezTo>
                  <a:cubicBezTo>
                    <a:pt x="1" y="276"/>
                    <a:pt x="1" y="497"/>
                    <a:pt x="158" y="623"/>
                  </a:cubicBezTo>
                  <a:cubicBezTo>
                    <a:pt x="505" y="969"/>
                    <a:pt x="977" y="1190"/>
                    <a:pt x="1450" y="1190"/>
                  </a:cubicBezTo>
                  <a:cubicBezTo>
                    <a:pt x="1923" y="1190"/>
                    <a:pt x="2427" y="969"/>
                    <a:pt x="2742" y="623"/>
                  </a:cubicBezTo>
                  <a:cubicBezTo>
                    <a:pt x="2899" y="465"/>
                    <a:pt x="2899" y="245"/>
                    <a:pt x="2742" y="119"/>
                  </a:cubicBezTo>
                  <a:cubicBezTo>
                    <a:pt x="2694" y="40"/>
                    <a:pt x="2608" y="0"/>
                    <a:pt x="2513" y="0"/>
                  </a:cubicBezTo>
                  <a:cubicBezTo>
                    <a:pt x="2419" y="0"/>
                    <a:pt x="2316" y="40"/>
                    <a:pt x="2238" y="119"/>
                  </a:cubicBezTo>
                  <a:cubicBezTo>
                    <a:pt x="2049" y="308"/>
                    <a:pt x="1733" y="434"/>
                    <a:pt x="1450" y="434"/>
                  </a:cubicBezTo>
                  <a:cubicBezTo>
                    <a:pt x="1135" y="434"/>
                    <a:pt x="851" y="308"/>
                    <a:pt x="662" y="119"/>
                  </a:cubicBezTo>
                  <a:cubicBezTo>
                    <a:pt x="584" y="40"/>
                    <a:pt x="489" y="0"/>
                    <a:pt x="3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1" name="Google Shape;4794;p50">
              <a:extLst>
                <a:ext uri="{FF2B5EF4-FFF2-40B4-BE49-F238E27FC236}">
                  <a16:creationId xmlns:a16="http://schemas.microsoft.com/office/drawing/2014/main" id="{C8F89CAB-FAE4-8196-5CD1-B54F61361AE4}"/>
                </a:ext>
              </a:extLst>
            </p:cNvPr>
            <p:cNvSpPr/>
            <p:nvPr/>
          </p:nvSpPr>
          <p:spPr>
            <a:xfrm>
              <a:off x="-57465575" y="24270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8" y="1"/>
                  </a:moveTo>
                  <a:cubicBezTo>
                    <a:pt x="189" y="1"/>
                    <a:pt x="0" y="158"/>
                    <a:pt x="0" y="347"/>
                  </a:cubicBezTo>
                  <a:cubicBezTo>
                    <a:pt x="0" y="536"/>
                    <a:pt x="189" y="694"/>
                    <a:pt x="378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2" name="Google Shape;4795;p50">
              <a:extLst>
                <a:ext uri="{FF2B5EF4-FFF2-40B4-BE49-F238E27FC236}">
                  <a16:creationId xmlns:a16="http://schemas.microsoft.com/office/drawing/2014/main" id="{960944D1-42BB-3043-0032-6F1E1260E14D}"/>
                </a:ext>
              </a:extLst>
            </p:cNvPr>
            <p:cNvSpPr/>
            <p:nvPr/>
          </p:nvSpPr>
          <p:spPr>
            <a:xfrm>
              <a:off x="-57389975" y="24270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3" name="Google Shape;4796;p50">
              <a:extLst>
                <a:ext uri="{FF2B5EF4-FFF2-40B4-BE49-F238E27FC236}">
                  <a16:creationId xmlns:a16="http://schemas.microsoft.com/office/drawing/2014/main" id="{60EA25D9-78E3-7783-4307-F5712B9F2221}"/>
                </a:ext>
              </a:extLst>
            </p:cNvPr>
            <p:cNvSpPr/>
            <p:nvPr/>
          </p:nvSpPr>
          <p:spPr>
            <a:xfrm>
              <a:off x="-57558525" y="2294725"/>
              <a:ext cx="279625" cy="318225"/>
            </a:xfrm>
            <a:custGeom>
              <a:avLst/>
              <a:gdLst/>
              <a:ahLst/>
              <a:cxnLst/>
              <a:rect l="l" t="t" r="r" b="b"/>
              <a:pathLst>
                <a:path w="11185" h="12729" extrusionOk="0">
                  <a:moveTo>
                    <a:pt x="5577" y="788"/>
                  </a:moveTo>
                  <a:cubicBezTo>
                    <a:pt x="8255" y="788"/>
                    <a:pt x="10429" y="2962"/>
                    <a:pt x="10429" y="5640"/>
                  </a:cubicBezTo>
                  <a:lnTo>
                    <a:pt x="10429" y="12036"/>
                  </a:lnTo>
                  <a:lnTo>
                    <a:pt x="725" y="12036"/>
                  </a:lnTo>
                  <a:lnTo>
                    <a:pt x="725" y="5640"/>
                  </a:lnTo>
                  <a:cubicBezTo>
                    <a:pt x="725" y="2962"/>
                    <a:pt x="2899" y="788"/>
                    <a:pt x="5577" y="788"/>
                  </a:cubicBezTo>
                  <a:close/>
                  <a:moveTo>
                    <a:pt x="5577" y="1"/>
                  </a:moveTo>
                  <a:cubicBezTo>
                    <a:pt x="2458" y="1"/>
                    <a:pt x="1" y="2521"/>
                    <a:pt x="1" y="5609"/>
                  </a:cubicBezTo>
                  <a:lnTo>
                    <a:pt x="1" y="12382"/>
                  </a:lnTo>
                  <a:cubicBezTo>
                    <a:pt x="1" y="12571"/>
                    <a:pt x="158" y="12729"/>
                    <a:pt x="347" y="12729"/>
                  </a:cubicBezTo>
                  <a:lnTo>
                    <a:pt x="10775" y="12729"/>
                  </a:lnTo>
                  <a:cubicBezTo>
                    <a:pt x="10964" y="12729"/>
                    <a:pt x="11122" y="12571"/>
                    <a:pt x="11122" y="12382"/>
                  </a:cubicBezTo>
                  <a:lnTo>
                    <a:pt x="11122" y="5609"/>
                  </a:lnTo>
                  <a:cubicBezTo>
                    <a:pt x="11185" y="2521"/>
                    <a:pt x="8696" y="1"/>
                    <a:pt x="5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4" name="Google Shape;4797;p50">
              <a:extLst>
                <a:ext uri="{FF2B5EF4-FFF2-40B4-BE49-F238E27FC236}">
                  <a16:creationId xmlns:a16="http://schemas.microsoft.com/office/drawing/2014/main" id="{ED6DEB02-8AAC-59EF-10CC-EF85A92C1D7E}"/>
                </a:ext>
              </a:extLst>
            </p:cNvPr>
            <p:cNvSpPr/>
            <p:nvPr/>
          </p:nvSpPr>
          <p:spPr>
            <a:xfrm>
              <a:off x="-57521500" y="2332550"/>
              <a:ext cx="204800" cy="241825"/>
            </a:xfrm>
            <a:custGeom>
              <a:avLst/>
              <a:gdLst/>
              <a:ahLst/>
              <a:cxnLst/>
              <a:rect l="l" t="t" r="r" b="b"/>
              <a:pathLst>
                <a:path w="8192" h="9673" extrusionOk="0">
                  <a:moveTo>
                    <a:pt x="4096" y="756"/>
                  </a:moveTo>
                  <a:cubicBezTo>
                    <a:pt x="5230" y="756"/>
                    <a:pt x="6301" y="1323"/>
                    <a:pt x="6900" y="2237"/>
                  </a:cubicBezTo>
                  <a:lnTo>
                    <a:pt x="1292" y="2237"/>
                  </a:lnTo>
                  <a:cubicBezTo>
                    <a:pt x="1891" y="1323"/>
                    <a:pt x="2930" y="756"/>
                    <a:pt x="4096" y="756"/>
                  </a:cubicBezTo>
                  <a:close/>
                  <a:moveTo>
                    <a:pt x="7278" y="3025"/>
                  </a:moveTo>
                  <a:cubicBezTo>
                    <a:pt x="7404" y="3371"/>
                    <a:pt x="7498" y="3718"/>
                    <a:pt x="7498" y="4127"/>
                  </a:cubicBezTo>
                  <a:lnTo>
                    <a:pt x="7498" y="5230"/>
                  </a:lnTo>
                  <a:lnTo>
                    <a:pt x="756" y="5230"/>
                  </a:lnTo>
                  <a:lnTo>
                    <a:pt x="756" y="4127"/>
                  </a:lnTo>
                  <a:cubicBezTo>
                    <a:pt x="756" y="3718"/>
                    <a:pt x="819" y="3340"/>
                    <a:pt x="945" y="3025"/>
                  </a:cubicBezTo>
                  <a:close/>
                  <a:moveTo>
                    <a:pt x="7404" y="5986"/>
                  </a:moveTo>
                  <a:cubicBezTo>
                    <a:pt x="7246" y="7624"/>
                    <a:pt x="5829" y="8979"/>
                    <a:pt x="4096" y="8979"/>
                  </a:cubicBezTo>
                  <a:cubicBezTo>
                    <a:pt x="2363" y="8979"/>
                    <a:pt x="945" y="7687"/>
                    <a:pt x="756" y="5986"/>
                  </a:cubicBezTo>
                  <a:close/>
                  <a:moveTo>
                    <a:pt x="4096" y="0"/>
                  </a:moveTo>
                  <a:cubicBezTo>
                    <a:pt x="1859" y="0"/>
                    <a:pt x="0" y="1827"/>
                    <a:pt x="0" y="4096"/>
                  </a:cubicBezTo>
                  <a:lnTo>
                    <a:pt x="0" y="5576"/>
                  </a:lnTo>
                  <a:cubicBezTo>
                    <a:pt x="0" y="7845"/>
                    <a:pt x="1859" y="9672"/>
                    <a:pt x="4096" y="9672"/>
                  </a:cubicBezTo>
                  <a:cubicBezTo>
                    <a:pt x="6333" y="9672"/>
                    <a:pt x="8192" y="7845"/>
                    <a:pt x="8192" y="5576"/>
                  </a:cubicBezTo>
                  <a:lnTo>
                    <a:pt x="8192" y="4096"/>
                  </a:lnTo>
                  <a:cubicBezTo>
                    <a:pt x="8192" y="1859"/>
                    <a:pt x="6333" y="0"/>
                    <a:pt x="40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75" name="Google Shape;4798;p50">
            <a:extLst>
              <a:ext uri="{FF2B5EF4-FFF2-40B4-BE49-F238E27FC236}">
                <a16:creationId xmlns:a16="http://schemas.microsoft.com/office/drawing/2014/main" id="{FBDD503A-54EF-A7B3-4A65-C7F26D26B35E}"/>
              </a:ext>
            </a:extLst>
          </p:cNvPr>
          <p:cNvGrpSpPr/>
          <p:nvPr/>
        </p:nvGrpSpPr>
        <p:grpSpPr>
          <a:xfrm>
            <a:off x="1280634" y="3704499"/>
            <a:ext cx="533494" cy="528236"/>
            <a:chOff x="-57579800" y="2686975"/>
            <a:chExt cx="322175" cy="319000"/>
          </a:xfrm>
          <a:solidFill>
            <a:srgbClr val="054B99"/>
          </a:solidFill>
        </p:grpSpPr>
        <p:sp>
          <p:nvSpPr>
            <p:cNvPr id="3576" name="Google Shape;4799;p50">
              <a:extLst>
                <a:ext uri="{FF2B5EF4-FFF2-40B4-BE49-F238E27FC236}">
                  <a16:creationId xmlns:a16="http://schemas.microsoft.com/office/drawing/2014/main" id="{5087B7F3-2B8E-A0CE-2164-114264A7FC4E}"/>
                </a:ext>
              </a:extLst>
            </p:cNvPr>
            <p:cNvSpPr/>
            <p:nvPr/>
          </p:nvSpPr>
          <p:spPr>
            <a:xfrm>
              <a:off x="-57455350" y="2920300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98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1" y="276"/>
                    <a:pt x="1" y="497"/>
                    <a:pt x="158" y="623"/>
                  </a:cubicBezTo>
                  <a:cubicBezTo>
                    <a:pt x="505" y="969"/>
                    <a:pt x="977" y="1190"/>
                    <a:pt x="1450" y="1190"/>
                  </a:cubicBezTo>
                  <a:cubicBezTo>
                    <a:pt x="1923" y="1190"/>
                    <a:pt x="2427" y="969"/>
                    <a:pt x="2742" y="623"/>
                  </a:cubicBezTo>
                  <a:cubicBezTo>
                    <a:pt x="2899" y="465"/>
                    <a:pt x="2899" y="245"/>
                    <a:pt x="2742" y="119"/>
                  </a:cubicBezTo>
                  <a:cubicBezTo>
                    <a:pt x="2694" y="40"/>
                    <a:pt x="2608" y="1"/>
                    <a:pt x="2513" y="1"/>
                  </a:cubicBezTo>
                  <a:cubicBezTo>
                    <a:pt x="2419" y="1"/>
                    <a:pt x="2316" y="40"/>
                    <a:pt x="2238" y="119"/>
                  </a:cubicBezTo>
                  <a:cubicBezTo>
                    <a:pt x="2049" y="308"/>
                    <a:pt x="1733" y="434"/>
                    <a:pt x="1450" y="434"/>
                  </a:cubicBezTo>
                  <a:cubicBezTo>
                    <a:pt x="1135" y="434"/>
                    <a:pt x="851" y="308"/>
                    <a:pt x="662" y="119"/>
                  </a:cubicBezTo>
                  <a:cubicBezTo>
                    <a:pt x="584" y="40"/>
                    <a:pt x="489" y="1"/>
                    <a:pt x="3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7" name="Google Shape;4800;p50">
              <a:extLst>
                <a:ext uri="{FF2B5EF4-FFF2-40B4-BE49-F238E27FC236}">
                  <a16:creationId xmlns:a16="http://schemas.microsoft.com/office/drawing/2014/main" id="{0EAB5CC0-C514-44AC-91E6-EB5F2EB5FB8F}"/>
                </a:ext>
              </a:extLst>
            </p:cNvPr>
            <p:cNvSpPr/>
            <p:nvPr/>
          </p:nvSpPr>
          <p:spPr>
            <a:xfrm>
              <a:off x="-57579800" y="2686975"/>
              <a:ext cx="322175" cy="319000"/>
            </a:xfrm>
            <a:custGeom>
              <a:avLst/>
              <a:gdLst/>
              <a:ahLst/>
              <a:cxnLst/>
              <a:rect l="l" t="t" r="r" b="b"/>
              <a:pathLst>
                <a:path w="12887" h="12760" extrusionOk="0">
                  <a:moveTo>
                    <a:pt x="6428" y="756"/>
                  </a:moveTo>
                  <a:cubicBezTo>
                    <a:pt x="6680" y="756"/>
                    <a:pt x="6901" y="945"/>
                    <a:pt x="6932" y="1166"/>
                  </a:cubicBezTo>
                  <a:lnTo>
                    <a:pt x="7153" y="2080"/>
                  </a:lnTo>
                  <a:lnTo>
                    <a:pt x="7247" y="2710"/>
                  </a:lnTo>
                  <a:cubicBezTo>
                    <a:pt x="7373" y="3214"/>
                    <a:pt x="6932" y="3749"/>
                    <a:pt x="6428" y="3749"/>
                  </a:cubicBezTo>
                  <a:cubicBezTo>
                    <a:pt x="5892" y="3749"/>
                    <a:pt x="5483" y="3277"/>
                    <a:pt x="5609" y="2710"/>
                  </a:cubicBezTo>
                  <a:lnTo>
                    <a:pt x="5735" y="2080"/>
                  </a:lnTo>
                  <a:lnTo>
                    <a:pt x="5924" y="1166"/>
                  </a:lnTo>
                  <a:cubicBezTo>
                    <a:pt x="5955" y="945"/>
                    <a:pt x="6144" y="756"/>
                    <a:pt x="6428" y="756"/>
                  </a:cubicBezTo>
                  <a:close/>
                  <a:moveTo>
                    <a:pt x="8003" y="2647"/>
                  </a:moveTo>
                  <a:lnTo>
                    <a:pt x="8003" y="2647"/>
                  </a:lnTo>
                  <a:cubicBezTo>
                    <a:pt x="9106" y="3214"/>
                    <a:pt x="9830" y="4379"/>
                    <a:pt x="9830" y="5577"/>
                  </a:cubicBezTo>
                  <a:lnTo>
                    <a:pt x="9830" y="6049"/>
                  </a:lnTo>
                  <a:cubicBezTo>
                    <a:pt x="9704" y="6018"/>
                    <a:pt x="9578" y="5986"/>
                    <a:pt x="9452" y="5986"/>
                  </a:cubicBezTo>
                  <a:lnTo>
                    <a:pt x="7940" y="5986"/>
                  </a:lnTo>
                  <a:cubicBezTo>
                    <a:pt x="7468" y="5986"/>
                    <a:pt x="7027" y="6301"/>
                    <a:pt x="6869" y="6742"/>
                  </a:cubicBezTo>
                  <a:lnTo>
                    <a:pt x="6018" y="6742"/>
                  </a:lnTo>
                  <a:cubicBezTo>
                    <a:pt x="5861" y="6301"/>
                    <a:pt x="5451" y="5986"/>
                    <a:pt x="4947" y="5986"/>
                  </a:cubicBezTo>
                  <a:lnTo>
                    <a:pt x="3403" y="5986"/>
                  </a:lnTo>
                  <a:cubicBezTo>
                    <a:pt x="3277" y="5986"/>
                    <a:pt x="3120" y="6018"/>
                    <a:pt x="3057" y="6049"/>
                  </a:cubicBezTo>
                  <a:lnTo>
                    <a:pt x="3057" y="5577"/>
                  </a:lnTo>
                  <a:cubicBezTo>
                    <a:pt x="3057" y="4379"/>
                    <a:pt x="3750" y="3214"/>
                    <a:pt x="4853" y="2647"/>
                  </a:cubicBezTo>
                  <a:lnTo>
                    <a:pt x="4853" y="2647"/>
                  </a:lnTo>
                  <a:cubicBezTo>
                    <a:pt x="4695" y="3623"/>
                    <a:pt x="5451" y="4474"/>
                    <a:pt x="6428" y="4474"/>
                  </a:cubicBezTo>
                  <a:cubicBezTo>
                    <a:pt x="7405" y="4474"/>
                    <a:pt x="8161" y="3623"/>
                    <a:pt x="8003" y="2647"/>
                  </a:cubicBezTo>
                  <a:close/>
                  <a:moveTo>
                    <a:pt x="2301" y="6774"/>
                  </a:moveTo>
                  <a:lnTo>
                    <a:pt x="2301" y="8254"/>
                  </a:lnTo>
                  <a:cubicBezTo>
                    <a:pt x="1891" y="8254"/>
                    <a:pt x="1545" y="7939"/>
                    <a:pt x="1545" y="7530"/>
                  </a:cubicBezTo>
                  <a:cubicBezTo>
                    <a:pt x="1545" y="7120"/>
                    <a:pt x="1891" y="6774"/>
                    <a:pt x="2301" y="6774"/>
                  </a:cubicBezTo>
                  <a:close/>
                  <a:moveTo>
                    <a:pt x="4947" y="6805"/>
                  </a:moveTo>
                  <a:cubicBezTo>
                    <a:pt x="5136" y="6805"/>
                    <a:pt x="5294" y="6963"/>
                    <a:pt x="5294" y="7152"/>
                  </a:cubicBezTo>
                  <a:cubicBezTo>
                    <a:pt x="5294" y="7782"/>
                    <a:pt x="4790" y="8254"/>
                    <a:pt x="4191" y="8254"/>
                  </a:cubicBezTo>
                  <a:lnTo>
                    <a:pt x="3403" y="8254"/>
                  </a:lnTo>
                  <a:cubicBezTo>
                    <a:pt x="3214" y="8254"/>
                    <a:pt x="3057" y="8097"/>
                    <a:pt x="3057" y="7908"/>
                  </a:cubicBezTo>
                  <a:lnTo>
                    <a:pt x="3057" y="7152"/>
                  </a:lnTo>
                  <a:cubicBezTo>
                    <a:pt x="3057" y="6963"/>
                    <a:pt x="3214" y="6805"/>
                    <a:pt x="3403" y="6805"/>
                  </a:cubicBezTo>
                  <a:close/>
                  <a:moveTo>
                    <a:pt x="9452" y="6805"/>
                  </a:moveTo>
                  <a:cubicBezTo>
                    <a:pt x="9673" y="6805"/>
                    <a:pt x="9830" y="6963"/>
                    <a:pt x="9830" y="7152"/>
                  </a:cubicBezTo>
                  <a:lnTo>
                    <a:pt x="9830" y="7908"/>
                  </a:lnTo>
                  <a:cubicBezTo>
                    <a:pt x="9830" y="8097"/>
                    <a:pt x="9673" y="8254"/>
                    <a:pt x="9452" y="8254"/>
                  </a:cubicBezTo>
                  <a:lnTo>
                    <a:pt x="8665" y="8254"/>
                  </a:lnTo>
                  <a:cubicBezTo>
                    <a:pt x="8035" y="8254"/>
                    <a:pt x="7562" y="7750"/>
                    <a:pt x="7562" y="7152"/>
                  </a:cubicBezTo>
                  <a:cubicBezTo>
                    <a:pt x="7562" y="6963"/>
                    <a:pt x="7720" y="6805"/>
                    <a:pt x="7940" y="6805"/>
                  </a:cubicBezTo>
                  <a:close/>
                  <a:moveTo>
                    <a:pt x="10587" y="6774"/>
                  </a:moveTo>
                  <a:cubicBezTo>
                    <a:pt x="10965" y="6774"/>
                    <a:pt x="11311" y="7120"/>
                    <a:pt x="11311" y="7530"/>
                  </a:cubicBezTo>
                  <a:cubicBezTo>
                    <a:pt x="11311" y="7908"/>
                    <a:pt x="10996" y="8254"/>
                    <a:pt x="10587" y="8254"/>
                  </a:cubicBezTo>
                  <a:lnTo>
                    <a:pt x="10587" y="6774"/>
                  </a:lnTo>
                  <a:close/>
                  <a:moveTo>
                    <a:pt x="1135" y="8412"/>
                  </a:moveTo>
                  <a:cubicBezTo>
                    <a:pt x="1387" y="8790"/>
                    <a:pt x="1828" y="9011"/>
                    <a:pt x="2301" y="9011"/>
                  </a:cubicBezTo>
                  <a:cubicBezTo>
                    <a:pt x="2301" y="9420"/>
                    <a:pt x="1986" y="9767"/>
                    <a:pt x="1545" y="9767"/>
                  </a:cubicBezTo>
                  <a:cubicBezTo>
                    <a:pt x="1167" y="9767"/>
                    <a:pt x="789" y="9452"/>
                    <a:pt x="789" y="9011"/>
                  </a:cubicBezTo>
                  <a:cubicBezTo>
                    <a:pt x="789" y="8790"/>
                    <a:pt x="915" y="8538"/>
                    <a:pt x="1135" y="8412"/>
                  </a:cubicBezTo>
                  <a:close/>
                  <a:moveTo>
                    <a:pt x="11752" y="8412"/>
                  </a:moveTo>
                  <a:cubicBezTo>
                    <a:pt x="11941" y="8570"/>
                    <a:pt x="12067" y="8790"/>
                    <a:pt x="12067" y="9011"/>
                  </a:cubicBezTo>
                  <a:cubicBezTo>
                    <a:pt x="12067" y="9420"/>
                    <a:pt x="11752" y="9767"/>
                    <a:pt x="11311" y="9767"/>
                  </a:cubicBezTo>
                  <a:cubicBezTo>
                    <a:pt x="10870" y="9767"/>
                    <a:pt x="10555" y="9420"/>
                    <a:pt x="10555" y="9011"/>
                  </a:cubicBezTo>
                  <a:cubicBezTo>
                    <a:pt x="11028" y="9011"/>
                    <a:pt x="11469" y="8790"/>
                    <a:pt x="11752" y="8412"/>
                  </a:cubicBezTo>
                  <a:close/>
                  <a:moveTo>
                    <a:pt x="6837" y="7561"/>
                  </a:moveTo>
                  <a:cubicBezTo>
                    <a:pt x="6995" y="8412"/>
                    <a:pt x="7783" y="9042"/>
                    <a:pt x="8633" y="9042"/>
                  </a:cubicBezTo>
                  <a:lnTo>
                    <a:pt x="9421" y="9042"/>
                  </a:lnTo>
                  <a:cubicBezTo>
                    <a:pt x="9547" y="9042"/>
                    <a:pt x="9673" y="9011"/>
                    <a:pt x="9767" y="8979"/>
                  </a:cubicBezTo>
                  <a:lnTo>
                    <a:pt x="9767" y="8979"/>
                  </a:lnTo>
                  <a:cubicBezTo>
                    <a:pt x="9610" y="10680"/>
                    <a:pt x="8192" y="12004"/>
                    <a:pt x="6428" y="12004"/>
                  </a:cubicBezTo>
                  <a:cubicBezTo>
                    <a:pt x="4664" y="12004"/>
                    <a:pt x="3246" y="10680"/>
                    <a:pt x="3057" y="8979"/>
                  </a:cubicBezTo>
                  <a:lnTo>
                    <a:pt x="3057" y="8979"/>
                  </a:lnTo>
                  <a:cubicBezTo>
                    <a:pt x="3151" y="9011"/>
                    <a:pt x="3277" y="9042"/>
                    <a:pt x="3403" y="9042"/>
                  </a:cubicBezTo>
                  <a:lnTo>
                    <a:pt x="4191" y="9042"/>
                  </a:lnTo>
                  <a:cubicBezTo>
                    <a:pt x="5105" y="9042"/>
                    <a:pt x="5829" y="8412"/>
                    <a:pt x="5987" y="7561"/>
                  </a:cubicBezTo>
                  <a:close/>
                  <a:moveTo>
                    <a:pt x="6428" y="0"/>
                  </a:moveTo>
                  <a:cubicBezTo>
                    <a:pt x="5798" y="0"/>
                    <a:pt x="5294" y="410"/>
                    <a:pt x="5168" y="1008"/>
                  </a:cubicBezTo>
                  <a:lnTo>
                    <a:pt x="5010" y="1733"/>
                  </a:lnTo>
                  <a:cubicBezTo>
                    <a:pt x="4286" y="1985"/>
                    <a:pt x="3592" y="2458"/>
                    <a:pt x="3120" y="3088"/>
                  </a:cubicBezTo>
                  <a:cubicBezTo>
                    <a:pt x="2584" y="3812"/>
                    <a:pt x="2301" y="4663"/>
                    <a:pt x="2301" y="5577"/>
                  </a:cubicBezTo>
                  <a:lnTo>
                    <a:pt x="2301" y="6018"/>
                  </a:lnTo>
                  <a:cubicBezTo>
                    <a:pt x="1387" y="6018"/>
                    <a:pt x="694" y="6805"/>
                    <a:pt x="789" y="7719"/>
                  </a:cubicBezTo>
                  <a:cubicBezTo>
                    <a:pt x="316" y="7971"/>
                    <a:pt x="64" y="8475"/>
                    <a:pt x="64" y="9011"/>
                  </a:cubicBezTo>
                  <a:cubicBezTo>
                    <a:pt x="64" y="9420"/>
                    <a:pt x="221" y="9767"/>
                    <a:pt x="442" y="9987"/>
                  </a:cubicBezTo>
                  <a:lnTo>
                    <a:pt x="95" y="10712"/>
                  </a:lnTo>
                  <a:cubicBezTo>
                    <a:pt x="1" y="10901"/>
                    <a:pt x="95" y="11090"/>
                    <a:pt x="253" y="11216"/>
                  </a:cubicBezTo>
                  <a:cubicBezTo>
                    <a:pt x="305" y="11242"/>
                    <a:pt x="357" y="11254"/>
                    <a:pt x="408" y="11254"/>
                  </a:cubicBezTo>
                  <a:cubicBezTo>
                    <a:pt x="541" y="11254"/>
                    <a:pt x="666" y="11173"/>
                    <a:pt x="757" y="11058"/>
                  </a:cubicBezTo>
                  <a:lnTo>
                    <a:pt x="1072" y="10428"/>
                  </a:lnTo>
                  <a:cubicBezTo>
                    <a:pt x="1230" y="10460"/>
                    <a:pt x="1387" y="10523"/>
                    <a:pt x="1545" y="10523"/>
                  </a:cubicBezTo>
                  <a:cubicBezTo>
                    <a:pt x="1954" y="10523"/>
                    <a:pt x="2301" y="10365"/>
                    <a:pt x="2584" y="10113"/>
                  </a:cubicBezTo>
                  <a:cubicBezTo>
                    <a:pt x="3151" y="11657"/>
                    <a:pt x="4664" y="12760"/>
                    <a:pt x="6428" y="12760"/>
                  </a:cubicBezTo>
                  <a:cubicBezTo>
                    <a:pt x="8224" y="12760"/>
                    <a:pt x="9704" y="11657"/>
                    <a:pt x="10303" y="10113"/>
                  </a:cubicBezTo>
                  <a:cubicBezTo>
                    <a:pt x="10587" y="10365"/>
                    <a:pt x="10933" y="10523"/>
                    <a:pt x="11311" y="10523"/>
                  </a:cubicBezTo>
                  <a:cubicBezTo>
                    <a:pt x="11469" y="10523"/>
                    <a:pt x="11626" y="10460"/>
                    <a:pt x="11784" y="10428"/>
                  </a:cubicBezTo>
                  <a:lnTo>
                    <a:pt x="12099" y="11058"/>
                  </a:lnTo>
                  <a:cubicBezTo>
                    <a:pt x="12164" y="11188"/>
                    <a:pt x="12288" y="11273"/>
                    <a:pt x="12431" y="11273"/>
                  </a:cubicBezTo>
                  <a:cubicBezTo>
                    <a:pt x="12496" y="11273"/>
                    <a:pt x="12565" y="11255"/>
                    <a:pt x="12634" y="11216"/>
                  </a:cubicBezTo>
                  <a:cubicBezTo>
                    <a:pt x="12823" y="11153"/>
                    <a:pt x="12886" y="10901"/>
                    <a:pt x="12792" y="10712"/>
                  </a:cubicBezTo>
                  <a:lnTo>
                    <a:pt x="12414" y="9987"/>
                  </a:lnTo>
                  <a:cubicBezTo>
                    <a:pt x="12666" y="9735"/>
                    <a:pt x="12823" y="9357"/>
                    <a:pt x="12823" y="9011"/>
                  </a:cubicBezTo>
                  <a:cubicBezTo>
                    <a:pt x="12823" y="8475"/>
                    <a:pt x="12508" y="8002"/>
                    <a:pt x="12067" y="7719"/>
                  </a:cubicBezTo>
                  <a:cubicBezTo>
                    <a:pt x="12193" y="6805"/>
                    <a:pt x="11469" y="6018"/>
                    <a:pt x="10555" y="6018"/>
                  </a:cubicBezTo>
                  <a:lnTo>
                    <a:pt x="10555" y="5577"/>
                  </a:lnTo>
                  <a:cubicBezTo>
                    <a:pt x="10555" y="4663"/>
                    <a:pt x="10303" y="3812"/>
                    <a:pt x="9736" y="3088"/>
                  </a:cubicBezTo>
                  <a:cubicBezTo>
                    <a:pt x="9263" y="2458"/>
                    <a:pt x="8602" y="1985"/>
                    <a:pt x="7846" y="1733"/>
                  </a:cubicBezTo>
                  <a:lnTo>
                    <a:pt x="7688" y="1008"/>
                  </a:lnTo>
                  <a:cubicBezTo>
                    <a:pt x="7562" y="410"/>
                    <a:pt x="7058" y="0"/>
                    <a:pt x="64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78" name="Google Shape;4801;p50">
            <a:extLst>
              <a:ext uri="{FF2B5EF4-FFF2-40B4-BE49-F238E27FC236}">
                <a16:creationId xmlns:a16="http://schemas.microsoft.com/office/drawing/2014/main" id="{B1CF9F00-9080-A1D5-8914-B859C9A5DBE8}"/>
              </a:ext>
            </a:extLst>
          </p:cNvPr>
          <p:cNvGrpSpPr/>
          <p:nvPr/>
        </p:nvGrpSpPr>
        <p:grpSpPr>
          <a:xfrm>
            <a:off x="4527342" y="3054967"/>
            <a:ext cx="536101" cy="526953"/>
            <a:chOff x="-55620975" y="2294725"/>
            <a:chExt cx="323750" cy="318225"/>
          </a:xfrm>
          <a:solidFill>
            <a:srgbClr val="054B99"/>
          </a:solidFill>
        </p:grpSpPr>
        <p:sp>
          <p:nvSpPr>
            <p:cNvPr id="3579" name="Google Shape;4802;p50">
              <a:extLst>
                <a:ext uri="{FF2B5EF4-FFF2-40B4-BE49-F238E27FC236}">
                  <a16:creationId xmlns:a16="http://schemas.microsoft.com/office/drawing/2014/main" id="{08AC133D-4449-B393-584E-F764469CFDB2}"/>
                </a:ext>
              </a:extLst>
            </p:cNvPr>
            <p:cNvSpPr/>
            <p:nvPr/>
          </p:nvSpPr>
          <p:spPr>
            <a:xfrm>
              <a:off x="-55496525" y="2527275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414" y="1"/>
                  </a:moveTo>
                  <a:cubicBezTo>
                    <a:pt x="316" y="1"/>
                    <a:pt x="221" y="40"/>
                    <a:pt x="158" y="119"/>
                  </a:cubicBezTo>
                  <a:cubicBezTo>
                    <a:pt x="1" y="276"/>
                    <a:pt x="1" y="528"/>
                    <a:pt x="158" y="623"/>
                  </a:cubicBezTo>
                  <a:cubicBezTo>
                    <a:pt x="536" y="1001"/>
                    <a:pt x="1009" y="1190"/>
                    <a:pt x="1481" y="1190"/>
                  </a:cubicBezTo>
                  <a:cubicBezTo>
                    <a:pt x="1954" y="1190"/>
                    <a:pt x="2458" y="1001"/>
                    <a:pt x="2773" y="623"/>
                  </a:cubicBezTo>
                  <a:cubicBezTo>
                    <a:pt x="2931" y="465"/>
                    <a:pt x="2931" y="245"/>
                    <a:pt x="2773" y="119"/>
                  </a:cubicBezTo>
                  <a:cubicBezTo>
                    <a:pt x="2710" y="40"/>
                    <a:pt x="2623" y="1"/>
                    <a:pt x="2533" y="1"/>
                  </a:cubicBezTo>
                  <a:cubicBezTo>
                    <a:pt x="2442" y="1"/>
                    <a:pt x="2348" y="40"/>
                    <a:pt x="2269" y="119"/>
                  </a:cubicBezTo>
                  <a:cubicBezTo>
                    <a:pt x="2048" y="308"/>
                    <a:pt x="1733" y="434"/>
                    <a:pt x="1481" y="434"/>
                  </a:cubicBezTo>
                  <a:cubicBezTo>
                    <a:pt x="1166" y="434"/>
                    <a:pt x="883" y="308"/>
                    <a:pt x="694" y="119"/>
                  </a:cubicBezTo>
                  <a:cubicBezTo>
                    <a:pt x="615" y="40"/>
                    <a:pt x="512" y="1"/>
                    <a:pt x="4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0" name="Google Shape;4803;p50">
              <a:extLst>
                <a:ext uri="{FF2B5EF4-FFF2-40B4-BE49-F238E27FC236}">
                  <a16:creationId xmlns:a16="http://schemas.microsoft.com/office/drawing/2014/main" id="{751011A3-15C6-0EDD-B5C2-0F871D6568AD}"/>
                </a:ext>
              </a:extLst>
            </p:cNvPr>
            <p:cNvSpPr/>
            <p:nvPr/>
          </p:nvSpPr>
          <p:spPr>
            <a:xfrm>
              <a:off x="-55505975" y="244437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1" name="Google Shape;4804;p50">
              <a:extLst>
                <a:ext uri="{FF2B5EF4-FFF2-40B4-BE49-F238E27FC236}">
                  <a16:creationId xmlns:a16="http://schemas.microsoft.com/office/drawing/2014/main" id="{EBB0B97E-4429-0689-1FB9-1EBFB25768FA}"/>
                </a:ext>
              </a:extLst>
            </p:cNvPr>
            <p:cNvSpPr/>
            <p:nvPr/>
          </p:nvSpPr>
          <p:spPr>
            <a:xfrm>
              <a:off x="-55431150" y="244437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2" name="Google Shape;4805;p50">
              <a:extLst>
                <a:ext uri="{FF2B5EF4-FFF2-40B4-BE49-F238E27FC236}">
                  <a16:creationId xmlns:a16="http://schemas.microsoft.com/office/drawing/2014/main" id="{FF694F8F-BCBE-587E-C5F7-A7D3AD94D5DE}"/>
                </a:ext>
              </a:extLst>
            </p:cNvPr>
            <p:cNvSpPr/>
            <p:nvPr/>
          </p:nvSpPr>
          <p:spPr>
            <a:xfrm>
              <a:off x="-55620975" y="2294725"/>
              <a:ext cx="323750" cy="318225"/>
            </a:xfrm>
            <a:custGeom>
              <a:avLst/>
              <a:gdLst/>
              <a:ahLst/>
              <a:cxnLst/>
              <a:rect l="l" t="t" r="r" b="b"/>
              <a:pathLst>
                <a:path w="12950" h="12729" extrusionOk="0">
                  <a:moveTo>
                    <a:pt x="6459" y="851"/>
                  </a:moveTo>
                  <a:lnTo>
                    <a:pt x="11343" y="4506"/>
                  </a:lnTo>
                  <a:lnTo>
                    <a:pt x="1576" y="4506"/>
                  </a:lnTo>
                  <a:lnTo>
                    <a:pt x="6459" y="851"/>
                  </a:lnTo>
                  <a:close/>
                  <a:moveTo>
                    <a:pt x="2364" y="5987"/>
                  </a:moveTo>
                  <a:lnTo>
                    <a:pt x="2364" y="7499"/>
                  </a:lnTo>
                  <a:cubicBezTo>
                    <a:pt x="1923" y="7499"/>
                    <a:pt x="1608" y="7152"/>
                    <a:pt x="1608" y="6743"/>
                  </a:cubicBezTo>
                  <a:cubicBezTo>
                    <a:pt x="1608" y="6365"/>
                    <a:pt x="1923" y="5987"/>
                    <a:pt x="2364" y="5987"/>
                  </a:cubicBezTo>
                  <a:close/>
                  <a:moveTo>
                    <a:pt x="10555" y="5987"/>
                  </a:moveTo>
                  <a:cubicBezTo>
                    <a:pt x="10964" y="5987"/>
                    <a:pt x="11280" y="6365"/>
                    <a:pt x="11280" y="6743"/>
                  </a:cubicBezTo>
                  <a:cubicBezTo>
                    <a:pt x="11280" y="7152"/>
                    <a:pt x="10964" y="7499"/>
                    <a:pt x="10555" y="7499"/>
                  </a:cubicBezTo>
                  <a:lnTo>
                    <a:pt x="10555" y="5987"/>
                  </a:lnTo>
                  <a:close/>
                  <a:moveTo>
                    <a:pt x="9830" y="5262"/>
                  </a:moveTo>
                  <a:cubicBezTo>
                    <a:pt x="9799" y="5798"/>
                    <a:pt x="9799" y="8287"/>
                    <a:pt x="9799" y="8633"/>
                  </a:cubicBezTo>
                  <a:cubicBezTo>
                    <a:pt x="9799" y="10492"/>
                    <a:pt x="8287" y="11973"/>
                    <a:pt x="6459" y="11973"/>
                  </a:cubicBezTo>
                  <a:cubicBezTo>
                    <a:pt x="4600" y="11973"/>
                    <a:pt x="3088" y="10492"/>
                    <a:pt x="3088" y="8633"/>
                  </a:cubicBezTo>
                  <a:lnTo>
                    <a:pt x="3088" y="5262"/>
                  </a:lnTo>
                  <a:close/>
                  <a:moveTo>
                    <a:pt x="6459" y="1"/>
                  </a:moveTo>
                  <a:cubicBezTo>
                    <a:pt x="6381" y="1"/>
                    <a:pt x="6302" y="32"/>
                    <a:pt x="6239" y="95"/>
                  </a:cubicBezTo>
                  <a:lnTo>
                    <a:pt x="253" y="4569"/>
                  </a:lnTo>
                  <a:cubicBezTo>
                    <a:pt x="1" y="4790"/>
                    <a:pt x="158" y="5231"/>
                    <a:pt x="505" y="5231"/>
                  </a:cubicBezTo>
                  <a:lnTo>
                    <a:pt x="2395" y="5231"/>
                  </a:lnTo>
                  <a:cubicBezTo>
                    <a:pt x="1576" y="5231"/>
                    <a:pt x="883" y="5924"/>
                    <a:pt x="883" y="6743"/>
                  </a:cubicBezTo>
                  <a:cubicBezTo>
                    <a:pt x="883" y="7562"/>
                    <a:pt x="1576" y="8255"/>
                    <a:pt x="2395" y="8255"/>
                  </a:cubicBezTo>
                  <a:lnTo>
                    <a:pt x="2395" y="8633"/>
                  </a:lnTo>
                  <a:cubicBezTo>
                    <a:pt x="2395" y="10870"/>
                    <a:pt x="4254" y="12729"/>
                    <a:pt x="6491" y="12729"/>
                  </a:cubicBezTo>
                  <a:cubicBezTo>
                    <a:pt x="8728" y="12729"/>
                    <a:pt x="10586" y="10870"/>
                    <a:pt x="10586" y="8633"/>
                  </a:cubicBezTo>
                  <a:lnTo>
                    <a:pt x="10586" y="8255"/>
                  </a:lnTo>
                  <a:cubicBezTo>
                    <a:pt x="11406" y="8255"/>
                    <a:pt x="12067" y="7562"/>
                    <a:pt x="12067" y="6743"/>
                  </a:cubicBezTo>
                  <a:cubicBezTo>
                    <a:pt x="12067" y="5924"/>
                    <a:pt x="11406" y="5231"/>
                    <a:pt x="10586" y="5231"/>
                  </a:cubicBezTo>
                  <a:lnTo>
                    <a:pt x="12477" y="5231"/>
                  </a:lnTo>
                  <a:cubicBezTo>
                    <a:pt x="12792" y="5231"/>
                    <a:pt x="12949" y="4790"/>
                    <a:pt x="12666" y="4569"/>
                  </a:cubicBezTo>
                  <a:lnTo>
                    <a:pt x="6680" y="95"/>
                  </a:lnTo>
                  <a:cubicBezTo>
                    <a:pt x="6617" y="32"/>
                    <a:pt x="6538" y="1"/>
                    <a:pt x="64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3" name="Google Shape;4806;p50">
              <a:extLst>
                <a:ext uri="{FF2B5EF4-FFF2-40B4-BE49-F238E27FC236}">
                  <a16:creationId xmlns:a16="http://schemas.microsoft.com/office/drawing/2014/main" id="{F496696D-1015-8227-61AE-9F49B0ACEE6C}"/>
                </a:ext>
              </a:extLst>
            </p:cNvPr>
            <p:cNvSpPr/>
            <p:nvPr/>
          </p:nvSpPr>
          <p:spPr>
            <a:xfrm>
              <a:off x="-55450850" y="2482375"/>
              <a:ext cx="39400" cy="38225"/>
            </a:xfrm>
            <a:custGeom>
              <a:avLst/>
              <a:gdLst/>
              <a:ahLst/>
              <a:cxnLst/>
              <a:rect l="l" t="t" r="r" b="b"/>
              <a:pathLst>
                <a:path w="1576" h="1529" extrusionOk="0">
                  <a:moveTo>
                    <a:pt x="399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1" y="277"/>
                    <a:pt x="1" y="497"/>
                    <a:pt x="158" y="623"/>
                  </a:cubicBezTo>
                  <a:lnTo>
                    <a:pt x="914" y="1411"/>
                  </a:lnTo>
                  <a:cubicBezTo>
                    <a:pt x="993" y="1489"/>
                    <a:pt x="1088" y="1529"/>
                    <a:pt x="1178" y="1529"/>
                  </a:cubicBezTo>
                  <a:cubicBezTo>
                    <a:pt x="1269" y="1529"/>
                    <a:pt x="1356" y="1489"/>
                    <a:pt x="1419" y="1411"/>
                  </a:cubicBezTo>
                  <a:cubicBezTo>
                    <a:pt x="1576" y="1253"/>
                    <a:pt x="1576" y="1001"/>
                    <a:pt x="1419" y="907"/>
                  </a:cubicBezTo>
                  <a:lnTo>
                    <a:pt x="662" y="119"/>
                  </a:lnTo>
                  <a:cubicBezTo>
                    <a:pt x="584" y="40"/>
                    <a:pt x="489" y="1"/>
                    <a:pt x="3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4" name="Google Shape;4807;p50">
              <a:extLst>
                <a:ext uri="{FF2B5EF4-FFF2-40B4-BE49-F238E27FC236}">
                  <a16:creationId xmlns:a16="http://schemas.microsoft.com/office/drawing/2014/main" id="{84A0BDE9-07A4-21C1-5354-AB6EF8501EE6}"/>
                </a:ext>
              </a:extLst>
            </p:cNvPr>
            <p:cNvSpPr/>
            <p:nvPr/>
          </p:nvSpPr>
          <p:spPr>
            <a:xfrm>
              <a:off x="-55506775" y="2482375"/>
              <a:ext cx="39400" cy="38225"/>
            </a:xfrm>
            <a:custGeom>
              <a:avLst/>
              <a:gdLst/>
              <a:ahLst/>
              <a:cxnLst/>
              <a:rect l="l" t="t" r="r" b="b"/>
              <a:pathLst>
                <a:path w="1576" h="1529" extrusionOk="0">
                  <a:moveTo>
                    <a:pt x="1139" y="1"/>
                  </a:moveTo>
                  <a:cubicBezTo>
                    <a:pt x="1041" y="1"/>
                    <a:pt x="946" y="40"/>
                    <a:pt x="883" y="119"/>
                  </a:cubicBezTo>
                  <a:lnTo>
                    <a:pt x="159" y="907"/>
                  </a:lnTo>
                  <a:cubicBezTo>
                    <a:pt x="1" y="1064"/>
                    <a:pt x="1" y="1285"/>
                    <a:pt x="159" y="1411"/>
                  </a:cubicBezTo>
                  <a:cubicBezTo>
                    <a:pt x="237" y="1489"/>
                    <a:pt x="332" y="1529"/>
                    <a:pt x="422" y="1529"/>
                  </a:cubicBezTo>
                  <a:cubicBezTo>
                    <a:pt x="513" y="1529"/>
                    <a:pt x="600" y="1489"/>
                    <a:pt x="663" y="1411"/>
                  </a:cubicBezTo>
                  <a:lnTo>
                    <a:pt x="1419" y="623"/>
                  </a:lnTo>
                  <a:cubicBezTo>
                    <a:pt x="1576" y="466"/>
                    <a:pt x="1576" y="213"/>
                    <a:pt x="1419" y="119"/>
                  </a:cubicBezTo>
                  <a:cubicBezTo>
                    <a:pt x="1340" y="40"/>
                    <a:pt x="1238" y="1"/>
                    <a:pt x="11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85" name="Google Shape;4808;p50">
            <a:extLst>
              <a:ext uri="{FF2B5EF4-FFF2-40B4-BE49-F238E27FC236}">
                <a16:creationId xmlns:a16="http://schemas.microsoft.com/office/drawing/2014/main" id="{3A48E2E7-E992-9E3B-D444-50BC3DF9A93E}"/>
              </a:ext>
            </a:extLst>
          </p:cNvPr>
          <p:cNvGrpSpPr/>
          <p:nvPr/>
        </p:nvGrpSpPr>
        <p:grpSpPr>
          <a:xfrm>
            <a:off x="4530614" y="3704375"/>
            <a:ext cx="529561" cy="527077"/>
            <a:chOff x="-55620175" y="2686900"/>
            <a:chExt cx="319800" cy="318300"/>
          </a:xfrm>
          <a:solidFill>
            <a:srgbClr val="054B99"/>
          </a:solidFill>
        </p:grpSpPr>
        <p:sp>
          <p:nvSpPr>
            <p:cNvPr id="3586" name="Google Shape;4809;p50">
              <a:extLst>
                <a:ext uri="{FF2B5EF4-FFF2-40B4-BE49-F238E27FC236}">
                  <a16:creationId xmlns:a16="http://schemas.microsoft.com/office/drawing/2014/main" id="{8DFF96CF-FB30-10BC-51F7-A7C70CD5A34D}"/>
                </a:ext>
              </a:extLst>
            </p:cNvPr>
            <p:cNvSpPr/>
            <p:nvPr/>
          </p:nvSpPr>
          <p:spPr>
            <a:xfrm>
              <a:off x="-55514650" y="2917925"/>
              <a:ext cx="72500" cy="29775"/>
            </a:xfrm>
            <a:custGeom>
              <a:avLst/>
              <a:gdLst/>
              <a:ahLst/>
              <a:cxnLst/>
              <a:rect l="l" t="t" r="r" b="b"/>
              <a:pathLst>
                <a:path w="2900" h="1191" extrusionOk="0">
                  <a:moveTo>
                    <a:pt x="387" y="1"/>
                  </a:moveTo>
                  <a:cubicBezTo>
                    <a:pt x="292" y="1"/>
                    <a:pt x="206" y="40"/>
                    <a:pt x="158" y="119"/>
                  </a:cubicBezTo>
                  <a:cubicBezTo>
                    <a:pt x="1" y="277"/>
                    <a:pt x="1" y="529"/>
                    <a:pt x="158" y="655"/>
                  </a:cubicBezTo>
                  <a:cubicBezTo>
                    <a:pt x="505" y="1001"/>
                    <a:pt x="978" y="1190"/>
                    <a:pt x="1450" y="1190"/>
                  </a:cubicBezTo>
                  <a:cubicBezTo>
                    <a:pt x="1954" y="1190"/>
                    <a:pt x="2427" y="1001"/>
                    <a:pt x="2742" y="655"/>
                  </a:cubicBezTo>
                  <a:cubicBezTo>
                    <a:pt x="2899" y="497"/>
                    <a:pt x="2899" y="245"/>
                    <a:pt x="2742" y="119"/>
                  </a:cubicBezTo>
                  <a:cubicBezTo>
                    <a:pt x="2679" y="72"/>
                    <a:pt x="2592" y="48"/>
                    <a:pt x="2502" y="48"/>
                  </a:cubicBezTo>
                  <a:cubicBezTo>
                    <a:pt x="2411" y="48"/>
                    <a:pt x="2317" y="72"/>
                    <a:pt x="2238" y="119"/>
                  </a:cubicBezTo>
                  <a:cubicBezTo>
                    <a:pt x="2049" y="340"/>
                    <a:pt x="1734" y="434"/>
                    <a:pt x="1450" y="434"/>
                  </a:cubicBezTo>
                  <a:cubicBezTo>
                    <a:pt x="1135" y="434"/>
                    <a:pt x="852" y="340"/>
                    <a:pt x="663" y="119"/>
                  </a:cubicBezTo>
                  <a:cubicBezTo>
                    <a:pt x="584" y="40"/>
                    <a:pt x="481" y="1"/>
                    <a:pt x="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7" name="Google Shape;4810;p50">
              <a:extLst>
                <a:ext uri="{FF2B5EF4-FFF2-40B4-BE49-F238E27FC236}">
                  <a16:creationId xmlns:a16="http://schemas.microsoft.com/office/drawing/2014/main" id="{38BC56D0-6096-EC91-B71F-D7B0CAF0A26E}"/>
                </a:ext>
              </a:extLst>
            </p:cNvPr>
            <p:cNvSpPr/>
            <p:nvPr/>
          </p:nvSpPr>
          <p:spPr>
            <a:xfrm>
              <a:off x="-55450050" y="2854725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78" y="725"/>
                  </a:cubicBezTo>
                  <a:cubicBezTo>
                    <a:pt x="567" y="725"/>
                    <a:pt x="725" y="568"/>
                    <a:pt x="725" y="379"/>
                  </a:cubicBezTo>
                  <a:cubicBezTo>
                    <a:pt x="725" y="190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8" name="Google Shape;4811;p50">
              <a:extLst>
                <a:ext uri="{FF2B5EF4-FFF2-40B4-BE49-F238E27FC236}">
                  <a16:creationId xmlns:a16="http://schemas.microsoft.com/office/drawing/2014/main" id="{569DBA0B-0C5E-F2D3-D3AF-358310A3F590}"/>
                </a:ext>
              </a:extLst>
            </p:cNvPr>
            <p:cNvSpPr/>
            <p:nvPr/>
          </p:nvSpPr>
          <p:spPr>
            <a:xfrm>
              <a:off x="-55524875" y="2855525"/>
              <a:ext cx="18925" cy="17450"/>
            </a:xfrm>
            <a:custGeom>
              <a:avLst/>
              <a:gdLst/>
              <a:ahLst/>
              <a:cxnLst/>
              <a:rect l="l" t="t" r="r" b="b"/>
              <a:pathLst>
                <a:path w="757" h="698" extrusionOk="0">
                  <a:moveTo>
                    <a:pt x="410" y="0"/>
                  </a:moveTo>
                  <a:cubicBezTo>
                    <a:pt x="189" y="0"/>
                    <a:pt x="0" y="158"/>
                    <a:pt x="0" y="347"/>
                  </a:cubicBezTo>
                  <a:cubicBezTo>
                    <a:pt x="0" y="536"/>
                    <a:pt x="189" y="693"/>
                    <a:pt x="410" y="693"/>
                  </a:cubicBezTo>
                  <a:cubicBezTo>
                    <a:pt x="423" y="696"/>
                    <a:pt x="437" y="697"/>
                    <a:pt x="451" y="697"/>
                  </a:cubicBezTo>
                  <a:cubicBezTo>
                    <a:pt x="598" y="697"/>
                    <a:pt x="756" y="548"/>
                    <a:pt x="756" y="347"/>
                  </a:cubicBezTo>
                  <a:cubicBezTo>
                    <a:pt x="756" y="158"/>
                    <a:pt x="599" y="0"/>
                    <a:pt x="4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9" name="Google Shape;4812;p50">
              <a:extLst>
                <a:ext uri="{FF2B5EF4-FFF2-40B4-BE49-F238E27FC236}">
                  <a16:creationId xmlns:a16="http://schemas.microsoft.com/office/drawing/2014/main" id="{92CC8B14-89F9-2A97-D8EC-93C21E019AB8}"/>
                </a:ext>
              </a:extLst>
            </p:cNvPr>
            <p:cNvSpPr/>
            <p:nvPr/>
          </p:nvSpPr>
          <p:spPr>
            <a:xfrm>
              <a:off x="-55620175" y="2686900"/>
              <a:ext cx="319800" cy="318300"/>
            </a:xfrm>
            <a:custGeom>
              <a:avLst/>
              <a:gdLst/>
              <a:ahLst/>
              <a:cxnLst/>
              <a:rect l="l" t="t" r="r" b="b"/>
              <a:pathLst>
                <a:path w="12792" h="12732" extrusionOk="0">
                  <a:moveTo>
                    <a:pt x="5671" y="2240"/>
                  </a:moveTo>
                  <a:cubicBezTo>
                    <a:pt x="6333" y="2240"/>
                    <a:pt x="6931" y="2429"/>
                    <a:pt x="7435" y="2744"/>
                  </a:cubicBezTo>
                  <a:cubicBezTo>
                    <a:pt x="7057" y="4225"/>
                    <a:pt x="5703" y="5233"/>
                    <a:pt x="4159" y="5233"/>
                  </a:cubicBezTo>
                  <a:lnTo>
                    <a:pt x="2332" y="5233"/>
                  </a:lnTo>
                  <a:cubicBezTo>
                    <a:pt x="2489" y="3532"/>
                    <a:pt x="3938" y="2240"/>
                    <a:pt x="5671" y="2240"/>
                  </a:cubicBezTo>
                  <a:close/>
                  <a:moveTo>
                    <a:pt x="8318" y="732"/>
                  </a:moveTo>
                  <a:cubicBezTo>
                    <a:pt x="8434" y="732"/>
                    <a:pt x="8549" y="741"/>
                    <a:pt x="8664" y="759"/>
                  </a:cubicBezTo>
                  <a:cubicBezTo>
                    <a:pt x="9735" y="917"/>
                    <a:pt x="10523" y="1925"/>
                    <a:pt x="10523" y="3059"/>
                  </a:cubicBezTo>
                  <a:lnTo>
                    <a:pt x="10523" y="6147"/>
                  </a:lnTo>
                  <a:cubicBezTo>
                    <a:pt x="10271" y="6021"/>
                    <a:pt x="10050" y="5958"/>
                    <a:pt x="9767" y="5958"/>
                  </a:cubicBezTo>
                  <a:lnTo>
                    <a:pt x="9767" y="5580"/>
                  </a:lnTo>
                  <a:cubicBezTo>
                    <a:pt x="9767" y="3626"/>
                    <a:pt x="8349" y="1957"/>
                    <a:pt x="6490" y="1578"/>
                  </a:cubicBezTo>
                  <a:cubicBezTo>
                    <a:pt x="6975" y="1040"/>
                    <a:pt x="7643" y="732"/>
                    <a:pt x="8318" y="732"/>
                  </a:cubicBezTo>
                  <a:close/>
                  <a:moveTo>
                    <a:pt x="1544" y="6745"/>
                  </a:moveTo>
                  <a:lnTo>
                    <a:pt x="1544" y="8226"/>
                  </a:lnTo>
                  <a:cubicBezTo>
                    <a:pt x="1134" y="8226"/>
                    <a:pt x="788" y="7879"/>
                    <a:pt x="788" y="7470"/>
                  </a:cubicBezTo>
                  <a:cubicBezTo>
                    <a:pt x="788" y="7092"/>
                    <a:pt x="1134" y="6745"/>
                    <a:pt x="1544" y="6745"/>
                  </a:cubicBezTo>
                  <a:close/>
                  <a:moveTo>
                    <a:pt x="9798" y="6745"/>
                  </a:moveTo>
                  <a:cubicBezTo>
                    <a:pt x="10208" y="6745"/>
                    <a:pt x="10554" y="7060"/>
                    <a:pt x="10554" y="7470"/>
                  </a:cubicBezTo>
                  <a:cubicBezTo>
                    <a:pt x="10554" y="7879"/>
                    <a:pt x="10208" y="8226"/>
                    <a:pt x="9798" y="8226"/>
                  </a:cubicBezTo>
                  <a:lnTo>
                    <a:pt x="9798" y="6745"/>
                  </a:lnTo>
                  <a:close/>
                  <a:moveTo>
                    <a:pt x="10712" y="8667"/>
                  </a:moveTo>
                  <a:cubicBezTo>
                    <a:pt x="10775" y="8888"/>
                    <a:pt x="10869" y="9108"/>
                    <a:pt x="11027" y="9297"/>
                  </a:cubicBezTo>
                  <a:cubicBezTo>
                    <a:pt x="11090" y="9455"/>
                    <a:pt x="11216" y="9549"/>
                    <a:pt x="11342" y="9707"/>
                  </a:cubicBezTo>
                  <a:lnTo>
                    <a:pt x="9652" y="9707"/>
                  </a:lnTo>
                  <a:cubicBezTo>
                    <a:pt x="9738" y="9468"/>
                    <a:pt x="9768" y="9254"/>
                    <a:pt x="9798" y="8982"/>
                  </a:cubicBezTo>
                  <a:cubicBezTo>
                    <a:pt x="10145" y="8982"/>
                    <a:pt x="10460" y="8856"/>
                    <a:pt x="10712" y="8667"/>
                  </a:cubicBezTo>
                  <a:close/>
                  <a:moveTo>
                    <a:pt x="8066" y="3280"/>
                  </a:moveTo>
                  <a:cubicBezTo>
                    <a:pt x="8664" y="3847"/>
                    <a:pt x="9042" y="4729"/>
                    <a:pt x="9042" y="5643"/>
                  </a:cubicBezTo>
                  <a:lnTo>
                    <a:pt x="9042" y="8636"/>
                  </a:lnTo>
                  <a:cubicBezTo>
                    <a:pt x="9042" y="10463"/>
                    <a:pt x="7530" y="11975"/>
                    <a:pt x="5671" y="11975"/>
                  </a:cubicBezTo>
                  <a:cubicBezTo>
                    <a:pt x="3812" y="11975"/>
                    <a:pt x="2269" y="10431"/>
                    <a:pt x="2269" y="8573"/>
                  </a:cubicBezTo>
                  <a:lnTo>
                    <a:pt x="2269" y="5989"/>
                  </a:lnTo>
                  <a:lnTo>
                    <a:pt x="4159" y="5989"/>
                  </a:lnTo>
                  <a:cubicBezTo>
                    <a:pt x="5104" y="5989"/>
                    <a:pt x="6049" y="5643"/>
                    <a:pt x="6805" y="5044"/>
                  </a:cubicBezTo>
                  <a:cubicBezTo>
                    <a:pt x="7404" y="4571"/>
                    <a:pt x="7782" y="3941"/>
                    <a:pt x="8066" y="3280"/>
                  </a:cubicBezTo>
                  <a:close/>
                  <a:moveTo>
                    <a:pt x="8329" y="0"/>
                  </a:moveTo>
                  <a:cubicBezTo>
                    <a:pt x="7237" y="0"/>
                    <a:pt x="6224" y="580"/>
                    <a:pt x="5671" y="1547"/>
                  </a:cubicBezTo>
                  <a:lnTo>
                    <a:pt x="5640" y="1547"/>
                  </a:lnTo>
                  <a:cubicBezTo>
                    <a:pt x="3340" y="1547"/>
                    <a:pt x="1481" y="3374"/>
                    <a:pt x="1481" y="5643"/>
                  </a:cubicBezTo>
                  <a:lnTo>
                    <a:pt x="1481" y="5989"/>
                  </a:lnTo>
                  <a:cubicBezTo>
                    <a:pt x="662" y="5989"/>
                    <a:pt x="0" y="6651"/>
                    <a:pt x="0" y="7470"/>
                  </a:cubicBezTo>
                  <a:cubicBezTo>
                    <a:pt x="0" y="8320"/>
                    <a:pt x="662" y="8982"/>
                    <a:pt x="1481" y="8982"/>
                  </a:cubicBezTo>
                  <a:cubicBezTo>
                    <a:pt x="1702" y="11061"/>
                    <a:pt x="3466" y="12731"/>
                    <a:pt x="5577" y="12731"/>
                  </a:cubicBezTo>
                  <a:cubicBezTo>
                    <a:pt x="7215" y="12731"/>
                    <a:pt x="8570" y="11818"/>
                    <a:pt x="9263" y="10463"/>
                  </a:cubicBezTo>
                  <a:lnTo>
                    <a:pt x="12319" y="10463"/>
                  </a:lnTo>
                  <a:cubicBezTo>
                    <a:pt x="12476" y="10463"/>
                    <a:pt x="12634" y="10368"/>
                    <a:pt x="12665" y="10211"/>
                  </a:cubicBezTo>
                  <a:cubicBezTo>
                    <a:pt x="12791" y="9990"/>
                    <a:pt x="12728" y="9833"/>
                    <a:pt x="12571" y="9770"/>
                  </a:cubicBezTo>
                  <a:cubicBezTo>
                    <a:pt x="11783" y="9360"/>
                    <a:pt x="11248" y="8573"/>
                    <a:pt x="11248" y="7690"/>
                  </a:cubicBezTo>
                  <a:lnTo>
                    <a:pt x="11248" y="3122"/>
                  </a:lnTo>
                  <a:cubicBezTo>
                    <a:pt x="11248" y="1578"/>
                    <a:pt x="10208" y="287"/>
                    <a:pt x="8790" y="35"/>
                  </a:cubicBezTo>
                  <a:cubicBezTo>
                    <a:pt x="8636" y="12"/>
                    <a:pt x="8481" y="0"/>
                    <a:pt x="83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90" name="Google Shape;4813;p50">
            <a:extLst>
              <a:ext uri="{FF2B5EF4-FFF2-40B4-BE49-F238E27FC236}">
                <a16:creationId xmlns:a16="http://schemas.microsoft.com/office/drawing/2014/main" id="{2A58B6F1-5FD4-BBF4-6CAD-1EA55462CED0}"/>
              </a:ext>
            </a:extLst>
          </p:cNvPr>
          <p:cNvGrpSpPr/>
          <p:nvPr/>
        </p:nvGrpSpPr>
        <p:grpSpPr>
          <a:xfrm>
            <a:off x="7785503" y="2406759"/>
            <a:ext cx="528236" cy="526953"/>
            <a:chOff x="-53690500" y="1903275"/>
            <a:chExt cx="319000" cy="318225"/>
          </a:xfrm>
          <a:solidFill>
            <a:srgbClr val="054B99"/>
          </a:solidFill>
        </p:grpSpPr>
        <p:sp>
          <p:nvSpPr>
            <p:cNvPr id="3591" name="Google Shape;4814;p50">
              <a:extLst>
                <a:ext uri="{FF2B5EF4-FFF2-40B4-BE49-F238E27FC236}">
                  <a16:creationId xmlns:a16="http://schemas.microsoft.com/office/drawing/2014/main" id="{DB39FF01-72B1-D076-38B8-B92DCBC9F9F8}"/>
                </a:ext>
              </a:extLst>
            </p:cNvPr>
            <p:cNvSpPr/>
            <p:nvPr/>
          </p:nvSpPr>
          <p:spPr>
            <a:xfrm>
              <a:off x="-53567625" y="2136625"/>
              <a:ext cx="71675" cy="29750"/>
            </a:xfrm>
            <a:custGeom>
              <a:avLst/>
              <a:gdLst/>
              <a:ahLst/>
              <a:cxnLst/>
              <a:rect l="l" t="t" r="r" b="b"/>
              <a:pathLst>
                <a:path w="2867" h="1190" extrusionOk="0">
                  <a:moveTo>
                    <a:pt x="366" y="0"/>
                  </a:moveTo>
                  <a:cubicBezTo>
                    <a:pt x="276" y="0"/>
                    <a:pt x="189" y="40"/>
                    <a:pt x="126" y="118"/>
                  </a:cubicBezTo>
                  <a:cubicBezTo>
                    <a:pt x="0" y="244"/>
                    <a:pt x="0" y="465"/>
                    <a:pt x="126" y="622"/>
                  </a:cubicBezTo>
                  <a:cubicBezTo>
                    <a:pt x="473" y="969"/>
                    <a:pt x="945" y="1190"/>
                    <a:pt x="1418" y="1190"/>
                  </a:cubicBezTo>
                  <a:cubicBezTo>
                    <a:pt x="1890" y="1190"/>
                    <a:pt x="2395" y="969"/>
                    <a:pt x="2710" y="622"/>
                  </a:cubicBezTo>
                  <a:cubicBezTo>
                    <a:pt x="2867" y="465"/>
                    <a:pt x="2867" y="244"/>
                    <a:pt x="2710" y="118"/>
                  </a:cubicBezTo>
                  <a:cubicBezTo>
                    <a:pt x="2631" y="40"/>
                    <a:pt x="2536" y="0"/>
                    <a:pt x="2446" y="0"/>
                  </a:cubicBezTo>
                  <a:cubicBezTo>
                    <a:pt x="2355" y="0"/>
                    <a:pt x="2269" y="40"/>
                    <a:pt x="2206" y="118"/>
                  </a:cubicBezTo>
                  <a:cubicBezTo>
                    <a:pt x="2017" y="307"/>
                    <a:pt x="1701" y="433"/>
                    <a:pt x="1418" y="433"/>
                  </a:cubicBezTo>
                  <a:cubicBezTo>
                    <a:pt x="1103" y="433"/>
                    <a:pt x="819" y="307"/>
                    <a:pt x="630" y="118"/>
                  </a:cubicBezTo>
                  <a:cubicBezTo>
                    <a:pt x="552" y="40"/>
                    <a:pt x="457" y="0"/>
                    <a:pt x="3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2" name="Google Shape;4815;p50">
              <a:extLst>
                <a:ext uri="{FF2B5EF4-FFF2-40B4-BE49-F238E27FC236}">
                  <a16:creationId xmlns:a16="http://schemas.microsoft.com/office/drawing/2014/main" id="{4E6C28CC-5D6C-B911-3B50-66270F4235A1}"/>
                </a:ext>
              </a:extLst>
            </p:cNvPr>
            <p:cNvSpPr/>
            <p:nvPr/>
          </p:nvSpPr>
          <p:spPr>
            <a:xfrm>
              <a:off x="-53502250" y="2072625"/>
              <a:ext cx="17325" cy="17350"/>
            </a:xfrm>
            <a:custGeom>
              <a:avLst/>
              <a:gdLst/>
              <a:ahLst/>
              <a:cxnLst/>
              <a:rect l="l" t="t" r="r" b="b"/>
              <a:pathLst>
                <a:path w="693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3" name="Google Shape;4816;p50">
              <a:extLst>
                <a:ext uri="{FF2B5EF4-FFF2-40B4-BE49-F238E27FC236}">
                  <a16:creationId xmlns:a16="http://schemas.microsoft.com/office/drawing/2014/main" id="{171A8226-7DEE-B209-9416-CDF29134B10B}"/>
                </a:ext>
              </a:extLst>
            </p:cNvPr>
            <p:cNvSpPr/>
            <p:nvPr/>
          </p:nvSpPr>
          <p:spPr>
            <a:xfrm>
              <a:off x="-53577075" y="2072625"/>
              <a:ext cx="17325" cy="17350"/>
            </a:xfrm>
            <a:custGeom>
              <a:avLst/>
              <a:gdLst/>
              <a:ahLst/>
              <a:cxnLst/>
              <a:rect l="l" t="t" r="r" b="b"/>
              <a:pathLst>
                <a:path w="693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4" name="Google Shape;4817;p50">
              <a:extLst>
                <a:ext uri="{FF2B5EF4-FFF2-40B4-BE49-F238E27FC236}">
                  <a16:creationId xmlns:a16="http://schemas.microsoft.com/office/drawing/2014/main" id="{C2E91563-14C7-A3EB-227A-5D7CC9E4B411}"/>
                </a:ext>
              </a:extLst>
            </p:cNvPr>
            <p:cNvSpPr/>
            <p:nvPr/>
          </p:nvSpPr>
          <p:spPr>
            <a:xfrm>
              <a:off x="-53690500" y="1903275"/>
              <a:ext cx="319000" cy="318225"/>
            </a:xfrm>
            <a:custGeom>
              <a:avLst/>
              <a:gdLst/>
              <a:ahLst/>
              <a:cxnLst/>
              <a:rect l="l" t="t" r="r" b="b"/>
              <a:pathLst>
                <a:path w="12760" h="12729" extrusionOk="0">
                  <a:moveTo>
                    <a:pt x="9735" y="4475"/>
                  </a:moveTo>
                  <a:lnTo>
                    <a:pt x="9735" y="5262"/>
                  </a:lnTo>
                  <a:lnTo>
                    <a:pt x="2993" y="5262"/>
                  </a:lnTo>
                  <a:lnTo>
                    <a:pt x="2993" y="4475"/>
                  </a:lnTo>
                  <a:close/>
                  <a:moveTo>
                    <a:pt x="9767" y="6018"/>
                  </a:moveTo>
                  <a:lnTo>
                    <a:pt x="9767" y="8633"/>
                  </a:lnTo>
                  <a:cubicBezTo>
                    <a:pt x="9767" y="10461"/>
                    <a:pt x="8255" y="11973"/>
                    <a:pt x="6427" y="11973"/>
                  </a:cubicBezTo>
                  <a:cubicBezTo>
                    <a:pt x="4569" y="11973"/>
                    <a:pt x="3088" y="10461"/>
                    <a:pt x="3088" y="8633"/>
                  </a:cubicBezTo>
                  <a:lnTo>
                    <a:pt x="3088" y="6018"/>
                  </a:lnTo>
                  <a:close/>
                  <a:moveTo>
                    <a:pt x="6459" y="757"/>
                  </a:moveTo>
                  <a:cubicBezTo>
                    <a:pt x="9578" y="757"/>
                    <a:pt x="12098" y="3277"/>
                    <a:pt x="12098" y="6365"/>
                  </a:cubicBezTo>
                  <a:lnTo>
                    <a:pt x="12098" y="11973"/>
                  </a:lnTo>
                  <a:lnTo>
                    <a:pt x="8727" y="11973"/>
                  </a:lnTo>
                  <a:cubicBezTo>
                    <a:pt x="9798" y="11217"/>
                    <a:pt x="10460" y="9988"/>
                    <a:pt x="10460" y="8633"/>
                  </a:cubicBezTo>
                  <a:lnTo>
                    <a:pt x="10460" y="4097"/>
                  </a:lnTo>
                  <a:cubicBezTo>
                    <a:pt x="10460" y="3908"/>
                    <a:pt x="10303" y="3750"/>
                    <a:pt x="10114" y="3750"/>
                  </a:cubicBezTo>
                  <a:lnTo>
                    <a:pt x="6774" y="3750"/>
                  </a:lnTo>
                  <a:lnTo>
                    <a:pt x="6774" y="2994"/>
                  </a:lnTo>
                  <a:lnTo>
                    <a:pt x="7121" y="2994"/>
                  </a:lnTo>
                  <a:cubicBezTo>
                    <a:pt x="7310" y="2994"/>
                    <a:pt x="7467" y="2836"/>
                    <a:pt x="7467" y="2616"/>
                  </a:cubicBezTo>
                  <a:cubicBezTo>
                    <a:pt x="7467" y="2427"/>
                    <a:pt x="7310" y="2269"/>
                    <a:pt x="7121" y="2269"/>
                  </a:cubicBezTo>
                  <a:lnTo>
                    <a:pt x="6774" y="2269"/>
                  </a:lnTo>
                  <a:lnTo>
                    <a:pt x="6774" y="1923"/>
                  </a:lnTo>
                  <a:cubicBezTo>
                    <a:pt x="6774" y="1734"/>
                    <a:pt x="6616" y="1576"/>
                    <a:pt x="6427" y="1576"/>
                  </a:cubicBezTo>
                  <a:cubicBezTo>
                    <a:pt x="6207" y="1576"/>
                    <a:pt x="6049" y="1734"/>
                    <a:pt x="6049" y="1923"/>
                  </a:cubicBezTo>
                  <a:lnTo>
                    <a:pt x="6049" y="2269"/>
                  </a:lnTo>
                  <a:lnTo>
                    <a:pt x="5703" y="2269"/>
                  </a:lnTo>
                  <a:cubicBezTo>
                    <a:pt x="5514" y="2269"/>
                    <a:pt x="5356" y="2427"/>
                    <a:pt x="5356" y="2616"/>
                  </a:cubicBezTo>
                  <a:cubicBezTo>
                    <a:pt x="5356" y="2836"/>
                    <a:pt x="5514" y="2994"/>
                    <a:pt x="5703" y="2994"/>
                  </a:cubicBezTo>
                  <a:lnTo>
                    <a:pt x="6049" y="2994"/>
                  </a:lnTo>
                  <a:lnTo>
                    <a:pt x="6049" y="3750"/>
                  </a:lnTo>
                  <a:lnTo>
                    <a:pt x="2710" y="3750"/>
                  </a:lnTo>
                  <a:cubicBezTo>
                    <a:pt x="2521" y="3750"/>
                    <a:pt x="2363" y="3908"/>
                    <a:pt x="2363" y="4097"/>
                  </a:cubicBezTo>
                  <a:lnTo>
                    <a:pt x="2363" y="8633"/>
                  </a:lnTo>
                  <a:cubicBezTo>
                    <a:pt x="2363" y="9988"/>
                    <a:pt x="3088" y="11217"/>
                    <a:pt x="4096" y="11973"/>
                  </a:cubicBezTo>
                  <a:lnTo>
                    <a:pt x="820" y="11973"/>
                  </a:lnTo>
                  <a:lnTo>
                    <a:pt x="820" y="6365"/>
                  </a:lnTo>
                  <a:cubicBezTo>
                    <a:pt x="820" y="3277"/>
                    <a:pt x="3340" y="757"/>
                    <a:pt x="6459" y="757"/>
                  </a:cubicBezTo>
                  <a:close/>
                  <a:moveTo>
                    <a:pt x="6364" y="1"/>
                  </a:moveTo>
                  <a:cubicBezTo>
                    <a:pt x="2867" y="1"/>
                    <a:pt x="0" y="2868"/>
                    <a:pt x="0" y="6365"/>
                  </a:cubicBezTo>
                  <a:lnTo>
                    <a:pt x="0" y="12351"/>
                  </a:lnTo>
                  <a:cubicBezTo>
                    <a:pt x="0" y="12571"/>
                    <a:pt x="158" y="12729"/>
                    <a:pt x="347" y="12729"/>
                  </a:cubicBezTo>
                  <a:lnTo>
                    <a:pt x="12319" y="12729"/>
                  </a:lnTo>
                  <a:cubicBezTo>
                    <a:pt x="12508" y="12729"/>
                    <a:pt x="12665" y="12571"/>
                    <a:pt x="12665" y="12351"/>
                  </a:cubicBezTo>
                  <a:lnTo>
                    <a:pt x="12665" y="6365"/>
                  </a:lnTo>
                  <a:cubicBezTo>
                    <a:pt x="12760" y="2868"/>
                    <a:pt x="9893" y="1"/>
                    <a:pt x="63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95" name="Google Shape;4818;p50">
            <a:extLst>
              <a:ext uri="{FF2B5EF4-FFF2-40B4-BE49-F238E27FC236}">
                <a16:creationId xmlns:a16="http://schemas.microsoft.com/office/drawing/2014/main" id="{3D06A184-3BE9-7072-FAB2-2B2E932EE1D3}"/>
              </a:ext>
            </a:extLst>
          </p:cNvPr>
          <p:cNvGrpSpPr/>
          <p:nvPr/>
        </p:nvGrpSpPr>
        <p:grpSpPr>
          <a:xfrm>
            <a:off x="7818104" y="3057576"/>
            <a:ext cx="463035" cy="524344"/>
            <a:chOff x="-53670800" y="2296300"/>
            <a:chExt cx="279625" cy="316650"/>
          </a:xfrm>
          <a:solidFill>
            <a:srgbClr val="054B99"/>
          </a:solidFill>
        </p:grpSpPr>
        <p:sp>
          <p:nvSpPr>
            <p:cNvPr id="3596" name="Google Shape;4819;p50">
              <a:extLst>
                <a:ext uri="{FF2B5EF4-FFF2-40B4-BE49-F238E27FC236}">
                  <a16:creationId xmlns:a16="http://schemas.microsoft.com/office/drawing/2014/main" id="{7CD94A71-184B-9FD4-CF27-F39A962E116E}"/>
                </a:ext>
              </a:extLst>
            </p:cNvPr>
            <p:cNvSpPr/>
            <p:nvPr/>
          </p:nvSpPr>
          <p:spPr>
            <a:xfrm>
              <a:off x="-53567625" y="2527275"/>
              <a:ext cx="73250" cy="29750"/>
            </a:xfrm>
            <a:custGeom>
              <a:avLst/>
              <a:gdLst/>
              <a:ahLst/>
              <a:cxnLst/>
              <a:rect l="l" t="t" r="r" b="b"/>
              <a:pathLst>
                <a:path w="2930" h="1190" extrusionOk="0">
                  <a:moveTo>
                    <a:pt x="410" y="1"/>
                  </a:moveTo>
                  <a:cubicBezTo>
                    <a:pt x="315" y="1"/>
                    <a:pt x="221" y="40"/>
                    <a:pt x="158" y="119"/>
                  </a:cubicBezTo>
                  <a:cubicBezTo>
                    <a:pt x="0" y="276"/>
                    <a:pt x="0" y="528"/>
                    <a:pt x="158" y="623"/>
                  </a:cubicBezTo>
                  <a:cubicBezTo>
                    <a:pt x="504" y="1001"/>
                    <a:pt x="977" y="1190"/>
                    <a:pt x="1449" y="1190"/>
                  </a:cubicBezTo>
                  <a:cubicBezTo>
                    <a:pt x="1922" y="1190"/>
                    <a:pt x="2458" y="1001"/>
                    <a:pt x="2773" y="623"/>
                  </a:cubicBezTo>
                  <a:cubicBezTo>
                    <a:pt x="2930" y="465"/>
                    <a:pt x="2930" y="245"/>
                    <a:pt x="2773" y="119"/>
                  </a:cubicBezTo>
                  <a:cubicBezTo>
                    <a:pt x="2710" y="40"/>
                    <a:pt x="2615" y="1"/>
                    <a:pt x="2517" y="1"/>
                  </a:cubicBezTo>
                  <a:cubicBezTo>
                    <a:pt x="2418" y="1"/>
                    <a:pt x="2316" y="40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82" y="308"/>
                    <a:pt x="662" y="119"/>
                  </a:cubicBezTo>
                  <a:cubicBezTo>
                    <a:pt x="599" y="40"/>
                    <a:pt x="504" y="1"/>
                    <a:pt x="4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7" name="Google Shape;4820;p50">
              <a:extLst>
                <a:ext uri="{FF2B5EF4-FFF2-40B4-BE49-F238E27FC236}">
                  <a16:creationId xmlns:a16="http://schemas.microsoft.com/office/drawing/2014/main" id="{DF1B0BC9-E211-E64B-3E93-826D29D58C76}"/>
                </a:ext>
              </a:extLst>
            </p:cNvPr>
            <p:cNvSpPr/>
            <p:nvPr/>
          </p:nvSpPr>
          <p:spPr>
            <a:xfrm>
              <a:off x="-53502250" y="2463275"/>
              <a:ext cx="17325" cy="17350"/>
            </a:xfrm>
            <a:custGeom>
              <a:avLst/>
              <a:gdLst/>
              <a:ahLst/>
              <a:cxnLst/>
              <a:rect l="l" t="t" r="r" b="b"/>
              <a:pathLst>
                <a:path w="693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8" name="Google Shape;4821;p50">
              <a:extLst>
                <a:ext uri="{FF2B5EF4-FFF2-40B4-BE49-F238E27FC236}">
                  <a16:creationId xmlns:a16="http://schemas.microsoft.com/office/drawing/2014/main" id="{84B6F2A5-7F4A-2BCF-00A5-9CB31E000C32}"/>
                </a:ext>
              </a:extLst>
            </p:cNvPr>
            <p:cNvSpPr/>
            <p:nvPr/>
          </p:nvSpPr>
          <p:spPr>
            <a:xfrm>
              <a:off x="-53577075" y="2463275"/>
              <a:ext cx="17325" cy="17350"/>
            </a:xfrm>
            <a:custGeom>
              <a:avLst/>
              <a:gdLst/>
              <a:ahLst/>
              <a:cxnLst/>
              <a:rect l="l" t="t" r="r" b="b"/>
              <a:pathLst>
                <a:path w="693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9" name="Google Shape;4822;p50">
              <a:extLst>
                <a:ext uri="{FF2B5EF4-FFF2-40B4-BE49-F238E27FC236}">
                  <a16:creationId xmlns:a16="http://schemas.microsoft.com/office/drawing/2014/main" id="{C215FEC1-CD72-3ED2-0419-2A39C9A51FE2}"/>
                </a:ext>
              </a:extLst>
            </p:cNvPr>
            <p:cNvSpPr/>
            <p:nvPr/>
          </p:nvSpPr>
          <p:spPr>
            <a:xfrm>
              <a:off x="-53670800" y="2296300"/>
              <a:ext cx="279625" cy="316650"/>
            </a:xfrm>
            <a:custGeom>
              <a:avLst/>
              <a:gdLst/>
              <a:ahLst/>
              <a:cxnLst/>
              <a:rect l="l" t="t" r="r" b="b"/>
              <a:pathLst>
                <a:path w="11185" h="12666" extrusionOk="0">
                  <a:moveTo>
                    <a:pt x="1481" y="6680"/>
                  </a:moveTo>
                  <a:lnTo>
                    <a:pt x="1481" y="7026"/>
                  </a:lnTo>
                  <a:lnTo>
                    <a:pt x="1481" y="8129"/>
                  </a:lnTo>
                  <a:cubicBezTo>
                    <a:pt x="1450" y="8134"/>
                    <a:pt x="1421" y="8136"/>
                    <a:pt x="1391" y="8136"/>
                  </a:cubicBezTo>
                  <a:cubicBezTo>
                    <a:pt x="1026" y="8136"/>
                    <a:pt x="756" y="7786"/>
                    <a:pt x="756" y="7436"/>
                  </a:cubicBezTo>
                  <a:cubicBezTo>
                    <a:pt x="756" y="7026"/>
                    <a:pt x="1103" y="6680"/>
                    <a:pt x="1481" y="6680"/>
                  </a:cubicBezTo>
                  <a:close/>
                  <a:moveTo>
                    <a:pt x="9672" y="6711"/>
                  </a:moveTo>
                  <a:cubicBezTo>
                    <a:pt x="10082" y="6711"/>
                    <a:pt x="10428" y="7026"/>
                    <a:pt x="10428" y="7467"/>
                  </a:cubicBezTo>
                  <a:cubicBezTo>
                    <a:pt x="10428" y="7814"/>
                    <a:pt x="10113" y="8192"/>
                    <a:pt x="9672" y="8192"/>
                  </a:cubicBezTo>
                  <a:lnTo>
                    <a:pt x="9672" y="7089"/>
                  </a:lnTo>
                  <a:lnTo>
                    <a:pt x="9672" y="6711"/>
                  </a:lnTo>
                  <a:close/>
                  <a:moveTo>
                    <a:pt x="5576" y="3718"/>
                  </a:moveTo>
                  <a:cubicBezTo>
                    <a:pt x="7435" y="3718"/>
                    <a:pt x="8947" y="5231"/>
                    <a:pt x="8947" y="7089"/>
                  </a:cubicBezTo>
                  <a:lnTo>
                    <a:pt x="8947" y="9326"/>
                  </a:lnTo>
                  <a:cubicBezTo>
                    <a:pt x="8947" y="10775"/>
                    <a:pt x="7750" y="11910"/>
                    <a:pt x="6333" y="11910"/>
                  </a:cubicBezTo>
                  <a:lnTo>
                    <a:pt x="4852" y="11910"/>
                  </a:lnTo>
                  <a:cubicBezTo>
                    <a:pt x="3371" y="11910"/>
                    <a:pt x="2237" y="10744"/>
                    <a:pt x="2237" y="9326"/>
                  </a:cubicBezTo>
                  <a:lnTo>
                    <a:pt x="2237" y="7089"/>
                  </a:lnTo>
                  <a:cubicBezTo>
                    <a:pt x="2237" y="5231"/>
                    <a:pt x="3749" y="3718"/>
                    <a:pt x="5576" y="3718"/>
                  </a:cubicBezTo>
                  <a:close/>
                  <a:moveTo>
                    <a:pt x="7089" y="1"/>
                  </a:moveTo>
                  <a:cubicBezTo>
                    <a:pt x="6080" y="1"/>
                    <a:pt x="5230" y="820"/>
                    <a:pt x="5230" y="1828"/>
                  </a:cubicBezTo>
                  <a:lnTo>
                    <a:pt x="5230" y="2994"/>
                  </a:lnTo>
                  <a:cubicBezTo>
                    <a:pt x="3560" y="3151"/>
                    <a:pt x="2142" y="4348"/>
                    <a:pt x="1670" y="5924"/>
                  </a:cubicBezTo>
                  <a:lnTo>
                    <a:pt x="1512" y="5924"/>
                  </a:lnTo>
                  <a:cubicBezTo>
                    <a:pt x="662" y="5924"/>
                    <a:pt x="0" y="6585"/>
                    <a:pt x="0" y="7436"/>
                  </a:cubicBezTo>
                  <a:cubicBezTo>
                    <a:pt x="0" y="8255"/>
                    <a:pt x="662" y="8917"/>
                    <a:pt x="1512" y="8917"/>
                  </a:cubicBezTo>
                  <a:lnTo>
                    <a:pt x="1512" y="9326"/>
                  </a:lnTo>
                  <a:cubicBezTo>
                    <a:pt x="1512" y="11185"/>
                    <a:pt x="2993" y="12666"/>
                    <a:pt x="4852" y="12666"/>
                  </a:cubicBezTo>
                  <a:lnTo>
                    <a:pt x="6333" y="12666"/>
                  </a:lnTo>
                  <a:cubicBezTo>
                    <a:pt x="8191" y="12666"/>
                    <a:pt x="9704" y="11185"/>
                    <a:pt x="9704" y="9326"/>
                  </a:cubicBezTo>
                  <a:lnTo>
                    <a:pt x="9704" y="8917"/>
                  </a:lnTo>
                  <a:cubicBezTo>
                    <a:pt x="10523" y="8917"/>
                    <a:pt x="11184" y="8255"/>
                    <a:pt x="11184" y="7436"/>
                  </a:cubicBezTo>
                  <a:cubicBezTo>
                    <a:pt x="11184" y="6617"/>
                    <a:pt x="10523" y="5924"/>
                    <a:pt x="9672" y="5924"/>
                  </a:cubicBezTo>
                  <a:lnTo>
                    <a:pt x="9515" y="5924"/>
                  </a:lnTo>
                  <a:cubicBezTo>
                    <a:pt x="9042" y="4317"/>
                    <a:pt x="7687" y="3151"/>
                    <a:pt x="5954" y="2994"/>
                  </a:cubicBezTo>
                  <a:lnTo>
                    <a:pt x="5954" y="1828"/>
                  </a:lnTo>
                  <a:cubicBezTo>
                    <a:pt x="5954" y="1198"/>
                    <a:pt x="6459" y="725"/>
                    <a:pt x="7057" y="725"/>
                  </a:cubicBezTo>
                  <a:cubicBezTo>
                    <a:pt x="7687" y="725"/>
                    <a:pt x="8160" y="1230"/>
                    <a:pt x="8160" y="1828"/>
                  </a:cubicBezTo>
                  <a:cubicBezTo>
                    <a:pt x="8160" y="2017"/>
                    <a:pt x="8002" y="2206"/>
                    <a:pt x="7813" y="2206"/>
                  </a:cubicBezTo>
                  <a:cubicBezTo>
                    <a:pt x="7593" y="2206"/>
                    <a:pt x="7435" y="2017"/>
                    <a:pt x="7435" y="1828"/>
                  </a:cubicBezTo>
                  <a:cubicBezTo>
                    <a:pt x="7435" y="1639"/>
                    <a:pt x="7278" y="1482"/>
                    <a:pt x="7089" y="1482"/>
                  </a:cubicBezTo>
                  <a:cubicBezTo>
                    <a:pt x="6900" y="1482"/>
                    <a:pt x="6742" y="1639"/>
                    <a:pt x="6742" y="1828"/>
                  </a:cubicBezTo>
                  <a:cubicBezTo>
                    <a:pt x="6742" y="2458"/>
                    <a:pt x="7246" y="2931"/>
                    <a:pt x="7845" y="2931"/>
                  </a:cubicBezTo>
                  <a:cubicBezTo>
                    <a:pt x="8475" y="2931"/>
                    <a:pt x="8947" y="2427"/>
                    <a:pt x="8947" y="1828"/>
                  </a:cubicBezTo>
                  <a:cubicBezTo>
                    <a:pt x="8947" y="820"/>
                    <a:pt x="8128" y="1"/>
                    <a:pt x="70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00" name="Google Shape;4823;p50">
            <a:extLst>
              <a:ext uri="{FF2B5EF4-FFF2-40B4-BE49-F238E27FC236}">
                <a16:creationId xmlns:a16="http://schemas.microsoft.com/office/drawing/2014/main" id="{63C1A074-65FE-DF32-1C1D-C7FA8B53E5DF}"/>
              </a:ext>
            </a:extLst>
          </p:cNvPr>
          <p:cNvGrpSpPr/>
          <p:nvPr/>
        </p:nvGrpSpPr>
        <p:grpSpPr>
          <a:xfrm>
            <a:off x="7785503" y="3703836"/>
            <a:ext cx="528236" cy="527616"/>
            <a:chOff x="-53690500" y="2686575"/>
            <a:chExt cx="319000" cy="318625"/>
          </a:xfrm>
          <a:solidFill>
            <a:srgbClr val="054B99"/>
          </a:solidFill>
        </p:grpSpPr>
        <p:sp>
          <p:nvSpPr>
            <p:cNvPr id="3601" name="Google Shape;4824;p50">
              <a:extLst>
                <a:ext uri="{FF2B5EF4-FFF2-40B4-BE49-F238E27FC236}">
                  <a16:creationId xmlns:a16="http://schemas.microsoft.com/office/drawing/2014/main" id="{8C01CCFC-9470-9CFF-D777-F4D86696A884}"/>
                </a:ext>
              </a:extLst>
            </p:cNvPr>
            <p:cNvSpPr/>
            <p:nvPr/>
          </p:nvSpPr>
          <p:spPr>
            <a:xfrm>
              <a:off x="-53567625" y="2917925"/>
              <a:ext cx="73250" cy="29775"/>
            </a:xfrm>
            <a:custGeom>
              <a:avLst/>
              <a:gdLst/>
              <a:ahLst/>
              <a:cxnLst/>
              <a:rect l="l" t="t" r="r" b="b"/>
              <a:pathLst>
                <a:path w="2930" h="1191" extrusionOk="0">
                  <a:moveTo>
                    <a:pt x="410" y="1"/>
                  </a:moveTo>
                  <a:cubicBezTo>
                    <a:pt x="315" y="1"/>
                    <a:pt x="221" y="40"/>
                    <a:pt x="158" y="119"/>
                  </a:cubicBezTo>
                  <a:cubicBezTo>
                    <a:pt x="0" y="277"/>
                    <a:pt x="0" y="529"/>
                    <a:pt x="158" y="655"/>
                  </a:cubicBezTo>
                  <a:cubicBezTo>
                    <a:pt x="504" y="1001"/>
                    <a:pt x="977" y="1190"/>
                    <a:pt x="1449" y="1190"/>
                  </a:cubicBezTo>
                  <a:cubicBezTo>
                    <a:pt x="1922" y="1190"/>
                    <a:pt x="2458" y="1001"/>
                    <a:pt x="2773" y="655"/>
                  </a:cubicBezTo>
                  <a:cubicBezTo>
                    <a:pt x="2930" y="497"/>
                    <a:pt x="2930" y="245"/>
                    <a:pt x="2773" y="119"/>
                  </a:cubicBezTo>
                  <a:cubicBezTo>
                    <a:pt x="2710" y="72"/>
                    <a:pt x="2615" y="48"/>
                    <a:pt x="2517" y="48"/>
                  </a:cubicBezTo>
                  <a:cubicBezTo>
                    <a:pt x="2418" y="48"/>
                    <a:pt x="2316" y="72"/>
                    <a:pt x="2237" y="119"/>
                  </a:cubicBezTo>
                  <a:cubicBezTo>
                    <a:pt x="2048" y="340"/>
                    <a:pt x="1733" y="434"/>
                    <a:pt x="1449" y="434"/>
                  </a:cubicBezTo>
                  <a:cubicBezTo>
                    <a:pt x="1134" y="434"/>
                    <a:pt x="882" y="340"/>
                    <a:pt x="662" y="119"/>
                  </a:cubicBezTo>
                  <a:cubicBezTo>
                    <a:pt x="599" y="40"/>
                    <a:pt x="504" y="1"/>
                    <a:pt x="4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2" name="Google Shape;4825;p50">
              <a:extLst>
                <a:ext uri="{FF2B5EF4-FFF2-40B4-BE49-F238E27FC236}">
                  <a16:creationId xmlns:a16="http://schemas.microsoft.com/office/drawing/2014/main" id="{B545C871-8111-36F2-C25E-077D28FFAD6C}"/>
                </a:ext>
              </a:extLst>
            </p:cNvPr>
            <p:cNvSpPr/>
            <p:nvPr/>
          </p:nvSpPr>
          <p:spPr>
            <a:xfrm>
              <a:off x="-53577075" y="2854725"/>
              <a:ext cx="17325" cy="18150"/>
            </a:xfrm>
            <a:custGeom>
              <a:avLst/>
              <a:gdLst/>
              <a:ahLst/>
              <a:cxnLst/>
              <a:rect l="l" t="t" r="r" b="b"/>
              <a:pathLst>
                <a:path w="693" h="726" extrusionOk="0">
                  <a:moveTo>
                    <a:pt x="347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79"/>
                  </a:cubicBezTo>
                  <a:cubicBezTo>
                    <a:pt x="693" y="190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3" name="Google Shape;4826;p50">
              <a:extLst>
                <a:ext uri="{FF2B5EF4-FFF2-40B4-BE49-F238E27FC236}">
                  <a16:creationId xmlns:a16="http://schemas.microsoft.com/office/drawing/2014/main" id="{79FE510D-5BAE-5E77-309C-829895A3A767}"/>
                </a:ext>
              </a:extLst>
            </p:cNvPr>
            <p:cNvSpPr/>
            <p:nvPr/>
          </p:nvSpPr>
          <p:spPr>
            <a:xfrm>
              <a:off x="-53502250" y="2854725"/>
              <a:ext cx="17325" cy="18150"/>
            </a:xfrm>
            <a:custGeom>
              <a:avLst/>
              <a:gdLst/>
              <a:ahLst/>
              <a:cxnLst/>
              <a:rect l="l" t="t" r="r" b="b"/>
              <a:pathLst>
                <a:path w="693" h="726" extrusionOk="0">
                  <a:moveTo>
                    <a:pt x="347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79"/>
                  </a:cubicBezTo>
                  <a:cubicBezTo>
                    <a:pt x="693" y="190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4" name="Google Shape;4827;p50">
              <a:extLst>
                <a:ext uri="{FF2B5EF4-FFF2-40B4-BE49-F238E27FC236}">
                  <a16:creationId xmlns:a16="http://schemas.microsoft.com/office/drawing/2014/main" id="{22B1DB19-860C-3AAF-171D-9A5636675372}"/>
                </a:ext>
              </a:extLst>
            </p:cNvPr>
            <p:cNvSpPr/>
            <p:nvPr/>
          </p:nvSpPr>
          <p:spPr>
            <a:xfrm>
              <a:off x="-53690500" y="2686575"/>
              <a:ext cx="319000" cy="318625"/>
            </a:xfrm>
            <a:custGeom>
              <a:avLst/>
              <a:gdLst/>
              <a:ahLst/>
              <a:cxnLst/>
              <a:rect l="l" t="t" r="r" b="b"/>
              <a:pathLst>
                <a:path w="12760" h="12745" extrusionOk="0">
                  <a:moveTo>
                    <a:pt x="6364" y="804"/>
                  </a:moveTo>
                  <a:lnTo>
                    <a:pt x="11059" y="3765"/>
                  </a:lnTo>
                  <a:lnTo>
                    <a:pt x="1702" y="3765"/>
                  </a:lnTo>
                  <a:lnTo>
                    <a:pt x="6364" y="804"/>
                  </a:lnTo>
                  <a:close/>
                  <a:moveTo>
                    <a:pt x="5797" y="4490"/>
                  </a:moveTo>
                  <a:cubicBezTo>
                    <a:pt x="5262" y="5404"/>
                    <a:pt x="4285" y="6002"/>
                    <a:pt x="3214" y="6002"/>
                  </a:cubicBezTo>
                  <a:lnTo>
                    <a:pt x="2237" y="6002"/>
                  </a:lnTo>
                  <a:cubicBezTo>
                    <a:pt x="1954" y="6002"/>
                    <a:pt x="1733" y="6065"/>
                    <a:pt x="1513" y="6191"/>
                  </a:cubicBezTo>
                  <a:lnTo>
                    <a:pt x="1513" y="4490"/>
                  </a:lnTo>
                  <a:close/>
                  <a:moveTo>
                    <a:pt x="11248" y="4490"/>
                  </a:moveTo>
                  <a:lnTo>
                    <a:pt x="11248" y="6191"/>
                  </a:lnTo>
                  <a:cubicBezTo>
                    <a:pt x="11027" y="6065"/>
                    <a:pt x="10775" y="6002"/>
                    <a:pt x="10523" y="6002"/>
                  </a:cubicBezTo>
                  <a:lnTo>
                    <a:pt x="9515" y="6002"/>
                  </a:lnTo>
                  <a:cubicBezTo>
                    <a:pt x="8475" y="6002"/>
                    <a:pt x="7467" y="5404"/>
                    <a:pt x="6963" y="4490"/>
                  </a:cubicBezTo>
                  <a:close/>
                  <a:moveTo>
                    <a:pt x="2237" y="6758"/>
                  </a:moveTo>
                  <a:lnTo>
                    <a:pt x="2237" y="8239"/>
                  </a:lnTo>
                  <a:cubicBezTo>
                    <a:pt x="1859" y="8239"/>
                    <a:pt x="1481" y="7892"/>
                    <a:pt x="1481" y="7483"/>
                  </a:cubicBezTo>
                  <a:cubicBezTo>
                    <a:pt x="1481" y="7105"/>
                    <a:pt x="1796" y="6758"/>
                    <a:pt x="2237" y="6758"/>
                  </a:cubicBezTo>
                  <a:close/>
                  <a:moveTo>
                    <a:pt x="10523" y="6758"/>
                  </a:moveTo>
                  <a:cubicBezTo>
                    <a:pt x="10901" y="6758"/>
                    <a:pt x="11248" y="7073"/>
                    <a:pt x="11248" y="7483"/>
                  </a:cubicBezTo>
                  <a:cubicBezTo>
                    <a:pt x="11248" y="7892"/>
                    <a:pt x="10933" y="8239"/>
                    <a:pt x="10523" y="8239"/>
                  </a:cubicBezTo>
                  <a:lnTo>
                    <a:pt x="10523" y="6758"/>
                  </a:lnTo>
                  <a:close/>
                  <a:moveTo>
                    <a:pt x="1481" y="8806"/>
                  </a:moveTo>
                  <a:cubicBezTo>
                    <a:pt x="1733" y="8901"/>
                    <a:pt x="1954" y="8995"/>
                    <a:pt x="2237" y="8995"/>
                  </a:cubicBezTo>
                  <a:cubicBezTo>
                    <a:pt x="2363" y="10224"/>
                    <a:pt x="2993" y="11326"/>
                    <a:pt x="4002" y="11988"/>
                  </a:cubicBezTo>
                  <a:lnTo>
                    <a:pt x="1481" y="11988"/>
                  </a:lnTo>
                  <a:lnTo>
                    <a:pt x="1481" y="8806"/>
                  </a:lnTo>
                  <a:close/>
                  <a:moveTo>
                    <a:pt x="6333" y="5025"/>
                  </a:moveTo>
                  <a:cubicBezTo>
                    <a:pt x="6585" y="5404"/>
                    <a:pt x="6932" y="5750"/>
                    <a:pt x="7310" y="6065"/>
                  </a:cubicBezTo>
                  <a:cubicBezTo>
                    <a:pt x="7940" y="6506"/>
                    <a:pt x="8696" y="6758"/>
                    <a:pt x="9452" y="6758"/>
                  </a:cubicBezTo>
                  <a:lnTo>
                    <a:pt x="9672" y="6758"/>
                  </a:lnTo>
                  <a:lnTo>
                    <a:pt x="9672" y="8586"/>
                  </a:lnTo>
                  <a:lnTo>
                    <a:pt x="9767" y="8586"/>
                  </a:lnTo>
                  <a:cubicBezTo>
                    <a:pt x="9767" y="10444"/>
                    <a:pt x="8223" y="11988"/>
                    <a:pt x="6364" y="11988"/>
                  </a:cubicBezTo>
                  <a:cubicBezTo>
                    <a:pt x="4537" y="11988"/>
                    <a:pt x="2993" y="10444"/>
                    <a:pt x="2993" y="8586"/>
                  </a:cubicBezTo>
                  <a:lnTo>
                    <a:pt x="2993" y="6758"/>
                  </a:lnTo>
                  <a:lnTo>
                    <a:pt x="3214" y="6758"/>
                  </a:lnTo>
                  <a:cubicBezTo>
                    <a:pt x="4002" y="6758"/>
                    <a:pt x="4726" y="6506"/>
                    <a:pt x="5356" y="6065"/>
                  </a:cubicBezTo>
                  <a:cubicBezTo>
                    <a:pt x="5734" y="5813"/>
                    <a:pt x="6112" y="5435"/>
                    <a:pt x="6333" y="5025"/>
                  </a:cubicBezTo>
                  <a:close/>
                  <a:moveTo>
                    <a:pt x="11248" y="8806"/>
                  </a:moveTo>
                  <a:lnTo>
                    <a:pt x="11248" y="12020"/>
                  </a:lnTo>
                  <a:lnTo>
                    <a:pt x="8727" y="12020"/>
                  </a:lnTo>
                  <a:lnTo>
                    <a:pt x="8727" y="11988"/>
                  </a:lnTo>
                  <a:cubicBezTo>
                    <a:pt x="9735" y="11326"/>
                    <a:pt x="10397" y="10224"/>
                    <a:pt x="10523" y="8995"/>
                  </a:cubicBezTo>
                  <a:cubicBezTo>
                    <a:pt x="10775" y="8995"/>
                    <a:pt x="11027" y="8901"/>
                    <a:pt x="11248" y="8806"/>
                  </a:cubicBezTo>
                  <a:close/>
                  <a:moveTo>
                    <a:pt x="6380" y="0"/>
                  </a:moveTo>
                  <a:cubicBezTo>
                    <a:pt x="6309" y="0"/>
                    <a:pt x="6238" y="16"/>
                    <a:pt x="6175" y="48"/>
                  </a:cubicBezTo>
                  <a:lnTo>
                    <a:pt x="189" y="3797"/>
                  </a:lnTo>
                  <a:cubicBezTo>
                    <a:pt x="32" y="3860"/>
                    <a:pt x="0" y="4080"/>
                    <a:pt x="32" y="4238"/>
                  </a:cubicBezTo>
                  <a:cubicBezTo>
                    <a:pt x="95" y="4395"/>
                    <a:pt x="252" y="4490"/>
                    <a:pt x="378" y="4490"/>
                  </a:cubicBezTo>
                  <a:lnTo>
                    <a:pt x="757" y="4490"/>
                  </a:lnTo>
                  <a:lnTo>
                    <a:pt x="757" y="12366"/>
                  </a:lnTo>
                  <a:cubicBezTo>
                    <a:pt x="757" y="12587"/>
                    <a:pt x="914" y="12744"/>
                    <a:pt x="1103" y="12744"/>
                  </a:cubicBezTo>
                  <a:lnTo>
                    <a:pt x="11626" y="12744"/>
                  </a:lnTo>
                  <a:cubicBezTo>
                    <a:pt x="11815" y="12744"/>
                    <a:pt x="11972" y="12587"/>
                    <a:pt x="11972" y="12366"/>
                  </a:cubicBezTo>
                  <a:lnTo>
                    <a:pt x="11972" y="4490"/>
                  </a:lnTo>
                  <a:lnTo>
                    <a:pt x="12319" y="4490"/>
                  </a:lnTo>
                  <a:cubicBezTo>
                    <a:pt x="12476" y="4490"/>
                    <a:pt x="12634" y="4395"/>
                    <a:pt x="12665" y="4238"/>
                  </a:cubicBezTo>
                  <a:cubicBezTo>
                    <a:pt x="12760" y="4080"/>
                    <a:pt x="12728" y="3923"/>
                    <a:pt x="12571" y="3797"/>
                  </a:cubicBezTo>
                  <a:lnTo>
                    <a:pt x="6585" y="48"/>
                  </a:lnTo>
                  <a:cubicBezTo>
                    <a:pt x="6522" y="16"/>
                    <a:pt x="6451" y="0"/>
                    <a:pt x="63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05" name="Google Shape;4828;p50">
            <a:extLst>
              <a:ext uri="{FF2B5EF4-FFF2-40B4-BE49-F238E27FC236}">
                <a16:creationId xmlns:a16="http://schemas.microsoft.com/office/drawing/2014/main" id="{E578C209-4DA3-FEEB-7219-F73B65B74E1F}"/>
              </a:ext>
            </a:extLst>
          </p:cNvPr>
          <p:cNvGrpSpPr/>
          <p:nvPr/>
        </p:nvGrpSpPr>
        <p:grpSpPr>
          <a:xfrm>
            <a:off x="10426590" y="3069539"/>
            <a:ext cx="463076" cy="526746"/>
            <a:chOff x="-52092425" y="2303525"/>
            <a:chExt cx="279650" cy="318100"/>
          </a:xfrm>
          <a:solidFill>
            <a:srgbClr val="054B99"/>
          </a:solidFill>
        </p:grpSpPr>
        <p:sp>
          <p:nvSpPr>
            <p:cNvPr id="3606" name="Google Shape;4829;p50">
              <a:extLst>
                <a:ext uri="{FF2B5EF4-FFF2-40B4-BE49-F238E27FC236}">
                  <a16:creationId xmlns:a16="http://schemas.microsoft.com/office/drawing/2014/main" id="{17F94EAF-07DD-9CA4-0B4D-E8AAA31AACE5}"/>
                </a:ext>
              </a:extLst>
            </p:cNvPr>
            <p:cNvSpPr/>
            <p:nvPr/>
          </p:nvSpPr>
          <p:spPr>
            <a:xfrm>
              <a:off x="-51989225" y="2535950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98" y="0"/>
                  </a:moveTo>
                  <a:cubicBezTo>
                    <a:pt x="307" y="0"/>
                    <a:pt x="221" y="40"/>
                    <a:pt x="158" y="118"/>
                  </a:cubicBezTo>
                  <a:cubicBezTo>
                    <a:pt x="0" y="276"/>
                    <a:pt x="0" y="528"/>
                    <a:pt x="158" y="654"/>
                  </a:cubicBezTo>
                  <a:cubicBezTo>
                    <a:pt x="504" y="1000"/>
                    <a:pt x="977" y="1189"/>
                    <a:pt x="1449" y="1189"/>
                  </a:cubicBezTo>
                  <a:cubicBezTo>
                    <a:pt x="1922" y="1189"/>
                    <a:pt x="2426" y="1000"/>
                    <a:pt x="2741" y="654"/>
                  </a:cubicBezTo>
                  <a:cubicBezTo>
                    <a:pt x="2899" y="496"/>
                    <a:pt x="2899" y="244"/>
                    <a:pt x="2741" y="118"/>
                  </a:cubicBezTo>
                  <a:cubicBezTo>
                    <a:pt x="2662" y="40"/>
                    <a:pt x="2568" y="0"/>
                    <a:pt x="2477" y="0"/>
                  </a:cubicBezTo>
                  <a:cubicBezTo>
                    <a:pt x="2387" y="0"/>
                    <a:pt x="2300" y="40"/>
                    <a:pt x="2237" y="118"/>
                  </a:cubicBezTo>
                  <a:cubicBezTo>
                    <a:pt x="2048" y="339"/>
                    <a:pt x="1733" y="433"/>
                    <a:pt x="1449" y="433"/>
                  </a:cubicBezTo>
                  <a:cubicBezTo>
                    <a:pt x="1134" y="433"/>
                    <a:pt x="851" y="339"/>
                    <a:pt x="662" y="118"/>
                  </a:cubicBezTo>
                  <a:cubicBezTo>
                    <a:pt x="583" y="40"/>
                    <a:pt x="488" y="0"/>
                    <a:pt x="3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7" name="Google Shape;4830;p50">
              <a:extLst>
                <a:ext uri="{FF2B5EF4-FFF2-40B4-BE49-F238E27FC236}">
                  <a16:creationId xmlns:a16="http://schemas.microsoft.com/office/drawing/2014/main" id="{DEDCA4C6-E0E1-078A-86E5-2BE065AFA859}"/>
                </a:ext>
              </a:extLst>
            </p:cNvPr>
            <p:cNvSpPr/>
            <p:nvPr/>
          </p:nvSpPr>
          <p:spPr>
            <a:xfrm>
              <a:off x="-52092425" y="2303525"/>
              <a:ext cx="279650" cy="318100"/>
            </a:xfrm>
            <a:custGeom>
              <a:avLst/>
              <a:gdLst/>
              <a:ahLst/>
              <a:cxnLst/>
              <a:rect l="l" t="t" r="r" b="b"/>
              <a:pathLst>
                <a:path w="11186" h="12724" extrusionOk="0">
                  <a:moveTo>
                    <a:pt x="9610" y="878"/>
                  </a:moveTo>
                  <a:lnTo>
                    <a:pt x="9295" y="2957"/>
                  </a:lnTo>
                  <a:cubicBezTo>
                    <a:pt x="8381" y="2957"/>
                    <a:pt x="7625" y="2327"/>
                    <a:pt x="7468" y="1476"/>
                  </a:cubicBezTo>
                  <a:lnTo>
                    <a:pt x="9610" y="878"/>
                  </a:lnTo>
                  <a:close/>
                  <a:moveTo>
                    <a:pt x="3719" y="1476"/>
                  </a:moveTo>
                  <a:cubicBezTo>
                    <a:pt x="4128" y="1476"/>
                    <a:pt x="4475" y="1791"/>
                    <a:pt x="4475" y="2201"/>
                  </a:cubicBezTo>
                  <a:cubicBezTo>
                    <a:pt x="4475" y="2610"/>
                    <a:pt x="4128" y="2957"/>
                    <a:pt x="3719" y="2957"/>
                  </a:cubicBezTo>
                  <a:cubicBezTo>
                    <a:pt x="3624" y="2957"/>
                    <a:pt x="3498" y="2925"/>
                    <a:pt x="3403" y="2894"/>
                  </a:cubicBezTo>
                  <a:cubicBezTo>
                    <a:pt x="3349" y="2861"/>
                    <a:pt x="3294" y="2847"/>
                    <a:pt x="3241" y="2847"/>
                  </a:cubicBezTo>
                  <a:cubicBezTo>
                    <a:pt x="3144" y="2847"/>
                    <a:pt x="3055" y="2895"/>
                    <a:pt x="2994" y="2957"/>
                  </a:cubicBezTo>
                  <a:cubicBezTo>
                    <a:pt x="2868" y="3083"/>
                    <a:pt x="2836" y="3240"/>
                    <a:pt x="2899" y="3398"/>
                  </a:cubicBezTo>
                  <a:cubicBezTo>
                    <a:pt x="2931" y="3524"/>
                    <a:pt x="2994" y="3618"/>
                    <a:pt x="2994" y="3713"/>
                  </a:cubicBezTo>
                  <a:cubicBezTo>
                    <a:pt x="2994" y="4091"/>
                    <a:pt x="2616" y="4469"/>
                    <a:pt x="2238" y="4469"/>
                  </a:cubicBezTo>
                  <a:cubicBezTo>
                    <a:pt x="1828" y="4469"/>
                    <a:pt x="1482" y="4154"/>
                    <a:pt x="1482" y="3713"/>
                  </a:cubicBezTo>
                  <a:cubicBezTo>
                    <a:pt x="1482" y="3492"/>
                    <a:pt x="1608" y="3303"/>
                    <a:pt x="1671" y="3209"/>
                  </a:cubicBezTo>
                  <a:cubicBezTo>
                    <a:pt x="1797" y="3083"/>
                    <a:pt x="1797" y="2894"/>
                    <a:pt x="1639" y="2736"/>
                  </a:cubicBezTo>
                  <a:cubicBezTo>
                    <a:pt x="1576" y="2610"/>
                    <a:pt x="1450" y="2453"/>
                    <a:pt x="1450" y="2201"/>
                  </a:cubicBezTo>
                  <a:cubicBezTo>
                    <a:pt x="1450" y="1823"/>
                    <a:pt x="1765" y="1476"/>
                    <a:pt x="2206" y="1476"/>
                  </a:cubicBezTo>
                  <a:cubicBezTo>
                    <a:pt x="2427" y="1476"/>
                    <a:pt x="2584" y="1571"/>
                    <a:pt x="2710" y="1665"/>
                  </a:cubicBezTo>
                  <a:cubicBezTo>
                    <a:pt x="2789" y="1728"/>
                    <a:pt x="2876" y="1760"/>
                    <a:pt x="2962" y="1760"/>
                  </a:cubicBezTo>
                  <a:cubicBezTo>
                    <a:pt x="3049" y="1760"/>
                    <a:pt x="3136" y="1728"/>
                    <a:pt x="3214" y="1665"/>
                  </a:cubicBezTo>
                  <a:cubicBezTo>
                    <a:pt x="3340" y="1571"/>
                    <a:pt x="3498" y="1476"/>
                    <a:pt x="3719" y="1476"/>
                  </a:cubicBezTo>
                  <a:close/>
                  <a:moveTo>
                    <a:pt x="6774" y="1697"/>
                  </a:moveTo>
                  <a:cubicBezTo>
                    <a:pt x="7027" y="2862"/>
                    <a:pt x="8035" y="3681"/>
                    <a:pt x="9200" y="3713"/>
                  </a:cubicBezTo>
                  <a:lnTo>
                    <a:pt x="9011" y="5225"/>
                  </a:lnTo>
                  <a:cubicBezTo>
                    <a:pt x="7247" y="5099"/>
                    <a:pt x="5735" y="3839"/>
                    <a:pt x="5294" y="2138"/>
                  </a:cubicBezTo>
                  <a:lnTo>
                    <a:pt x="6774" y="1697"/>
                  </a:lnTo>
                  <a:close/>
                  <a:moveTo>
                    <a:pt x="1450" y="6737"/>
                  </a:moveTo>
                  <a:lnTo>
                    <a:pt x="1450" y="8250"/>
                  </a:lnTo>
                  <a:cubicBezTo>
                    <a:pt x="1041" y="8250"/>
                    <a:pt x="694" y="7935"/>
                    <a:pt x="694" y="7494"/>
                  </a:cubicBezTo>
                  <a:cubicBezTo>
                    <a:pt x="694" y="7115"/>
                    <a:pt x="1009" y="6737"/>
                    <a:pt x="1450" y="6737"/>
                  </a:cubicBezTo>
                  <a:close/>
                  <a:moveTo>
                    <a:pt x="9673" y="6737"/>
                  </a:moveTo>
                  <a:cubicBezTo>
                    <a:pt x="10083" y="6737"/>
                    <a:pt x="10429" y="7052"/>
                    <a:pt x="10429" y="7494"/>
                  </a:cubicBezTo>
                  <a:cubicBezTo>
                    <a:pt x="10429" y="7935"/>
                    <a:pt x="10083" y="8250"/>
                    <a:pt x="9673" y="8250"/>
                  </a:cubicBezTo>
                  <a:lnTo>
                    <a:pt x="9673" y="6737"/>
                  </a:lnTo>
                  <a:close/>
                  <a:moveTo>
                    <a:pt x="4884" y="3209"/>
                  </a:moveTo>
                  <a:cubicBezTo>
                    <a:pt x="5609" y="4784"/>
                    <a:pt x="7184" y="5824"/>
                    <a:pt x="8917" y="5981"/>
                  </a:cubicBezTo>
                  <a:lnTo>
                    <a:pt x="8917" y="6422"/>
                  </a:lnTo>
                  <a:lnTo>
                    <a:pt x="8917" y="8659"/>
                  </a:lnTo>
                  <a:cubicBezTo>
                    <a:pt x="8917" y="10486"/>
                    <a:pt x="7436" y="11999"/>
                    <a:pt x="5577" y="11999"/>
                  </a:cubicBezTo>
                  <a:cubicBezTo>
                    <a:pt x="3719" y="11999"/>
                    <a:pt x="2238" y="10486"/>
                    <a:pt x="2238" y="8628"/>
                  </a:cubicBezTo>
                  <a:lnTo>
                    <a:pt x="2238" y="5603"/>
                  </a:lnTo>
                  <a:cubicBezTo>
                    <a:pt x="2238" y="5477"/>
                    <a:pt x="2238" y="5383"/>
                    <a:pt x="2269" y="5257"/>
                  </a:cubicBezTo>
                  <a:cubicBezTo>
                    <a:pt x="3088" y="5257"/>
                    <a:pt x="3719" y="4595"/>
                    <a:pt x="3719" y="3744"/>
                  </a:cubicBezTo>
                  <a:cubicBezTo>
                    <a:pt x="4191" y="3744"/>
                    <a:pt x="4601" y="3555"/>
                    <a:pt x="4884" y="3209"/>
                  </a:cubicBezTo>
                  <a:close/>
                  <a:moveTo>
                    <a:pt x="10072" y="1"/>
                  </a:moveTo>
                  <a:cubicBezTo>
                    <a:pt x="10033" y="1"/>
                    <a:pt x="9993" y="8"/>
                    <a:pt x="9956" y="27"/>
                  </a:cubicBezTo>
                  <a:lnTo>
                    <a:pt x="4979" y="1445"/>
                  </a:lnTo>
                  <a:cubicBezTo>
                    <a:pt x="4727" y="1004"/>
                    <a:pt x="4254" y="720"/>
                    <a:pt x="3719" y="720"/>
                  </a:cubicBezTo>
                  <a:cubicBezTo>
                    <a:pt x="3466" y="720"/>
                    <a:pt x="3214" y="783"/>
                    <a:pt x="2994" y="909"/>
                  </a:cubicBezTo>
                  <a:cubicBezTo>
                    <a:pt x="2742" y="783"/>
                    <a:pt x="2521" y="720"/>
                    <a:pt x="2238" y="720"/>
                  </a:cubicBezTo>
                  <a:cubicBezTo>
                    <a:pt x="1419" y="720"/>
                    <a:pt x="726" y="1382"/>
                    <a:pt x="726" y="2232"/>
                  </a:cubicBezTo>
                  <a:cubicBezTo>
                    <a:pt x="726" y="2484"/>
                    <a:pt x="820" y="2736"/>
                    <a:pt x="946" y="2957"/>
                  </a:cubicBezTo>
                  <a:cubicBezTo>
                    <a:pt x="820" y="3209"/>
                    <a:pt x="726" y="3429"/>
                    <a:pt x="726" y="3713"/>
                  </a:cubicBezTo>
                  <a:cubicBezTo>
                    <a:pt x="726" y="4280"/>
                    <a:pt x="1041" y="4784"/>
                    <a:pt x="1513" y="5005"/>
                  </a:cubicBezTo>
                  <a:cubicBezTo>
                    <a:pt x="1482" y="5225"/>
                    <a:pt x="1482" y="5383"/>
                    <a:pt x="1482" y="5572"/>
                  </a:cubicBezTo>
                  <a:lnTo>
                    <a:pt x="1482" y="6013"/>
                  </a:lnTo>
                  <a:cubicBezTo>
                    <a:pt x="663" y="6013"/>
                    <a:pt x="1" y="6674"/>
                    <a:pt x="1" y="7494"/>
                  </a:cubicBezTo>
                  <a:cubicBezTo>
                    <a:pt x="1" y="8313"/>
                    <a:pt x="663" y="9006"/>
                    <a:pt x="1482" y="9006"/>
                  </a:cubicBezTo>
                  <a:cubicBezTo>
                    <a:pt x="1671" y="11085"/>
                    <a:pt x="3466" y="12723"/>
                    <a:pt x="5577" y="12723"/>
                  </a:cubicBezTo>
                  <a:cubicBezTo>
                    <a:pt x="7720" y="12723"/>
                    <a:pt x="9484" y="11085"/>
                    <a:pt x="9673" y="9006"/>
                  </a:cubicBezTo>
                  <a:cubicBezTo>
                    <a:pt x="10492" y="9006"/>
                    <a:pt x="11185" y="8313"/>
                    <a:pt x="11185" y="7494"/>
                  </a:cubicBezTo>
                  <a:cubicBezTo>
                    <a:pt x="11185" y="6674"/>
                    <a:pt x="10492" y="6013"/>
                    <a:pt x="9673" y="6013"/>
                  </a:cubicBezTo>
                  <a:lnTo>
                    <a:pt x="9673" y="5603"/>
                  </a:lnTo>
                  <a:cubicBezTo>
                    <a:pt x="9704" y="5414"/>
                    <a:pt x="10398" y="594"/>
                    <a:pt x="10429" y="405"/>
                  </a:cubicBezTo>
                  <a:cubicBezTo>
                    <a:pt x="10429" y="279"/>
                    <a:pt x="10398" y="184"/>
                    <a:pt x="10303" y="90"/>
                  </a:cubicBezTo>
                  <a:cubicBezTo>
                    <a:pt x="10258" y="45"/>
                    <a:pt x="10167" y="1"/>
                    <a:pt x="10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8" name="Google Shape;4831;p50">
              <a:extLst>
                <a:ext uri="{FF2B5EF4-FFF2-40B4-BE49-F238E27FC236}">
                  <a16:creationId xmlns:a16="http://schemas.microsoft.com/office/drawing/2014/main" id="{A3DB6635-5F79-63F0-F182-FB431325C650}"/>
                </a:ext>
              </a:extLst>
            </p:cNvPr>
            <p:cNvSpPr/>
            <p:nvPr/>
          </p:nvSpPr>
          <p:spPr>
            <a:xfrm>
              <a:off x="-51998675" y="2454625"/>
              <a:ext cx="17325" cy="17350"/>
            </a:xfrm>
            <a:custGeom>
              <a:avLst/>
              <a:gdLst/>
              <a:ahLst/>
              <a:cxnLst/>
              <a:rect l="l" t="t" r="r" b="b"/>
              <a:pathLst>
                <a:path w="693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9" name="Google Shape;4832;p50">
              <a:extLst>
                <a:ext uri="{FF2B5EF4-FFF2-40B4-BE49-F238E27FC236}">
                  <a16:creationId xmlns:a16="http://schemas.microsoft.com/office/drawing/2014/main" id="{B9E8C716-9424-B92E-F577-E5434AE1819A}"/>
                </a:ext>
              </a:extLst>
            </p:cNvPr>
            <p:cNvSpPr/>
            <p:nvPr/>
          </p:nvSpPr>
          <p:spPr>
            <a:xfrm>
              <a:off x="-51925450" y="245462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cubicBezTo>
                    <a:pt x="568" y="693"/>
                    <a:pt x="726" y="536"/>
                    <a:pt x="726" y="347"/>
                  </a:cubicBezTo>
                  <a:cubicBezTo>
                    <a:pt x="726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0" name="Google Shape;4833;p50">
              <a:extLst>
                <a:ext uri="{FF2B5EF4-FFF2-40B4-BE49-F238E27FC236}">
                  <a16:creationId xmlns:a16="http://schemas.microsoft.com/office/drawing/2014/main" id="{3AEC40E0-7D26-6BA0-8D75-F3D66A6383E1}"/>
                </a:ext>
              </a:extLst>
            </p:cNvPr>
            <p:cNvSpPr/>
            <p:nvPr/>
          </p:nvSpPr>
          <p:spPr>
            <a:xfrm>
              <a:off x="-51981350" y="2472725"/>
              <a:ext cx="55925" cy="55950"/>
            </a:xfrm>
            <a:custGeom>
              <a:avLst/>
              <a:gdLst/>
              <a:ahLst/>
              <a:cxnLst/>
              <a:rect l="l" t="t" r="r" b="b"/>
              <a:pathLst>
                <a:path w="2237" h="2238" extrusionOk="0">
                  <a:moveTo>
                    <a:pt x="1134" y="726"/>
                  </a:moveTo>
                  <a:cubicBezTo>
                    <a:pt x="1323" y="726"/>
                    <a:pt x="1481" y="883"/>
                    <a:pt x="1481" y="1072"/>
                  </a:cubicBezTo>
                  <a:cubicBezTo>
                    <a:pt x="1481" y="1293"/>
                    <a:pt x="1323" y="1450"/>
                    <a:pt x="1134" y="1450"/>
                  </a:cubicBezTo>
                  <a:cubicBezTo>
                    <a:pt x="945" y="1450"/>
                    <a:pt x="788" y="1293"/>
                    <a:pt x="788" y="1072"/>
                  </a:cubicBezTo>
                  <a:cubicBezTo>
                    <a:pt x="756" y="915"/>
                    <a:pt x="914" y="726"/>
                    <a:pt x="1134" y="726"/>
                  </a:cubicBezTo>
                  <a:close/>
                  <a:moveTo>
                    <a:pt x="1134" y="1"/>
                  </a:moveTo>
                  <a:cubicBezTo>
                    <a:pt x="504" y="1"/>
                    <a:pt x="32" y="536"/>
                    <a:pt x="32" y="1135"/>
                  </a:cubicBezTo>
                  <a:cubicBezTo>
                    <a:pt x="0" y="1765"/>
                    <a:pt x="504" y="2238"/>
                    <a:pt x="1134" y="2238"/>
                  </a:cubicBezTo>
                  <a:cubicBezTo>
                    <a:pt x="1764" y="2238"/>
                    <a:pt x="2237" y="1702"/>
                    <a:pt x="2237" y="1135"/>
                  </a:cubicBezTo>
                  <a:cubicBezTo>
                    <a:pt x="2237" y="505"/>
                    <a:pt x="1733" y="1"/>
                    <a:pt x="11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11" name="Google Shape;4834;p50">
            <a:extLst>
              <a:ext uri="{FF2B5EF4-FFF2-40B4-BE49-F238E27FC236}">
                <a16:creationId xmlns:a16="http://schemas.microsoft.com/office/drawing/2014/main" id="{37FDFA67-9B15-D675-F173-05AFF84A26BF}"/>
              </a:ext>
            </a:extLst>
          </p:cNvPr>
          <p:cNvGrpSpPr/>
          <p:nvPr/>
        </p:nvGrpSpPr>
        <p:grpSpPr>
          <a:xfrm>
            <a:off x="1925409" y="2409368"/>
            <a:ext cx="530845" cy="526953"/>
            <a:chOff x="-57189125" y="1904850"/>
            <a:chExt cx="320575" cy="318225"/>
          </a:xfrm>
          <a:solidFill>
            <a:srgbClr val="054B99"/>
          </a:solidFill>
        </p:grpSpPr>
        <p:sp>
          <p:nvSpPr>
            <p:cNvPr id="3612" name="Google Shape;4835;p50">
              <a:extLst>
                <a:ext uri="{FF2B5EF4-FFF2-40B4-BE49-F238E27FC236}">
                  <a16:creationId xmlns:a16="http://schemas.microsoft.com/office/drawing/2014/main" id="{12679474-AC12-F5C8-D5CC-7B4FBE19D045}"/>
                </a:ext>
              </a:extLst>
            </p:cNvPr>
            <p:cNvSpPr/>
            <p:nvPr/>
          </p:nvSpPr>
          <p:spPr>
            <a:xfrm>
              <a:off x="-57073350" y="2072625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725" y="536"/>
                    <a:pt x="725" y="347"/>
                  </a:cubicBezTo>
                  <a:cubicBezTo>
                    <a:pt x="725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3" name="Google Shape;4836;p50">
              <a:extLst>
                <a:ext uri="{FF2B5EF4-FFF2-40B4-BE49-F238E27FC236}">
                  <a16:creationId xmlns:a16="http://schemas.microsoft.com/office/drawing/2014/main" id="{865219B4-5B5B-AE7E-F749-D5643C3F1A79}"/>
                </a:ext>
              </a:extLst>
            </p:cNvPr>
            <p:cNvSpPr/>
            <p:nvPr/>
          </p:nvSpPr>
          <p:spPr>
            <a:xfrm>
              <a:off x="-56998525" y="207262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4" name="Google Shape;4837;p50">
              <a:extLst>
                <a:ext uri="{FF2B5EF4-FFF2-40B4-BE49-F238E27FC236}">
                  <a16:creationId xmlns:a16="http://schemas.microsoft.com/office/drawing/2014/main" id="{5CD56E52-60B5-9263-BEC7-87E42AB89D28}"/>
                </a:ext>
              </a:extLst>
            </p:cNvPr>
            <p:cNvSpPr/>
            <p:nvPr/>
          </p:nvSpPr>
          <p:spPr>
            <a:xfrm>
              <a:off x="-57035550" y="200725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5" name="Google Shape;4838;p50">
              <a:extLst>
                <a:ext uri="{FF2B5EF4-FFF2-40B4-BE49-F238E27FC236}">
                  <a16:creationId xmlns:a16="http://schemas.microsoft.com/office/drawing/2014/main" id="{891E478E-3DA7-1898-FB77-B48C48061ED5}"/>
                </a:ext>
              </a:extLst>
            </p:cNvPr>
            <p:cNvSpPr/>
            <p:nvPr/>
          </p:nvSpPr>
          <p:spPr>
            <a:xfrm>
              <a:off x="-57063900" y="2135825"/>
              <a:ext cx="73275" cy="28975"/>
            </a:xfrm>
            <a:custGeom>
              <a:avLst/>
              <a:gdLst/>
              <a:ahLst/>
              <a:cxnLst/>
              <a:rect l="l" t="t" r="r" b="b"/>
              <a:pathLst>
                <a:path w="2931" h="1159" extrusionOk="0">
                  <a:moveTo>
                    <a:pt x="414" y="1"/>
                  </a:moveTo>
                  <a:cubicBezTo>
                    <a:pt x="316" y="1"/>
                    <a:pt x="221" y="40"/>
                    <a:pt x="158" y="119"/>
                  </a:cubicBezTo>
                  <a:cubicBezTo>
                    <a:pt x="1" y="276"/>
                    <a:pt x="1" y="497"/>
                    <a:pt x="158" y="623"/>
                  </a:cubicBezTo>
                  <a:cubicBezTo>
                    <a:pt x="536" y="970"/>
                    <a:pt x="1009" y="1159"/>
                    <a:pt x="1481" y="1159"/>
                  </a:cubicBezTo>
                  <a:cubicBezTo>
                    <a:pt x="1954" y="1159"/>
                    <a:pt x="2458" y="970"/>
                    <a:pt x="2773" y="623"/>
                  </a:cubicBezTo>
                  <a:cubicBezTo>
                    <a:pt x="2931" y="465"/>
                    <a:pt x="2931" y="213"/>
                    <a:pt x="2773" y="119"/>
                  </a:cubicBezTo>
                  <a:cubicBezTo>
                    <a:pt x="2710" y="40"/>
                    <a:pt x="2623" y="1"/>
                    <a:pt x="2533" y="1"/>
                  </a:cubicBezTo>
                  <a:cubicBezTo>
                    <a:pt x="2442" y="1"/>
                    <a:pt x="2348" y="40"/>
                    <a:pt x="2269" y="119"/>
                  </a:cubicBezTo>
                  <a:cubicBezTo>
                    <a:pt x="2048" y="308"/>
                    <a:pt x="1733" y="434"/>
                    <a:pt x="1481" y="434"/>
                  </a:cubicBezTo>
                  <a:cubicBezTo>
                    <a:pt x="1166" y="434"/>
                    <a:pt x="883" y="308"/>
                    <a:pt x="694" y="119"/>
                  </a:cubicBezTo>
                  <a:cubicBezTo>
                    <a:pt x="615" y="40"/>
                    <a:pt x="513" y="1"/>
                    <a:pt x="4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6" name="Google Shape;4839;p50">
              <a:extLst>
                <a:ext uri="{FF2B5EF4-FFF2-40B4-BE49-F238E27FC236}">
                  <a16:creationId xmlns:a16="http://schemas.microsoft.com/office/drawing/2014/main" id="{61ACE9D7-28F0-66DD-6955-23843FC5B744}"/>
                </a:ext>
              </a:extLst>
            </p:cNvPr>
            <p:cNvSpPr/>
            <p:nvPr/>
          </p:nvSpPr>
          <p:spPr>
            <a:xfrm>
              <a:off x="-57189125" y="1904850"/>
              <a:ext cx="320575" cy="318225"/>
            </a:xfrm>
            <a:custGeom>
              <a:avLst/>
              <a:gdLst/>
              <a:ahLst/>
              <a:cxnLst/>
              <a:rect l="l" t="t" r="r" b="b"/>
              <a:pathLst>
                <a:path w="12823" h="12729" extrusionOk="0">
                  <a:moveTo>
                    <a:pt x="6490" y="726"/>
                  </a:moveTo>
                  <a:cubicBezTo>
                    <a:pt x="6994" y="726"/>
                    <a:pt x="7467" y="1104"/>
                    <a:pt x="7593" y="1639"/>
                  </a:cubicBezTo>
                  <a:cubicBezTo>
                    <a:pt x="7215" y="1545"/>
                    <a:pt x="6868" y="1450"/>
                    <a:pt x="6490" y="1450"/>
                  </a:cubicBezTo>
                  <a:cubicBezTo>
                    <a:pt x="6081" y="1450"/>
                    <a:pt x="5734" y="1513"/>
                    <a:pt x="5388" y="1639"/>
                  </a:cubicBezTo>
                  <a:cubicBezTo>
                    <a:pt x="5482" y="1104"/>
                    <a:pt x="5923" y="726"/>
                    <a:pt x="6490" y="726"/>
                  </a:cubicBezTo>
                  <a:close/>
                  <a:moveTo>
                    <a:pt x="6081" y="2269"/>
                  </a:moveTo>
                  <a:lnTo>
                    <a:pt x="6081" y="2301"/>
                  </a:lnTo>
                  <a:cubicBezTo>
                    <a:pt x="5860" y="2364"/>
                    <a:pt x="5608" y="2584"/>
                    <a:pt x="5482" y="2805"/>
                  </a:cubicBezTo>
                  <a:cubicBezTo>
                    <a:pt x="5104" y="2805"/>
                    <a:pt x="4695" y="2994"/>
                    <a:pt x="4506" y="3372"/>
                  </a:cubicBezTo>
                  <a:cubicBezTo>
                    <a:pt x="4317" y="3719"/>
                    <a:pt x="4317" y="4160"/>
                    <a:pt x="4506" y="4475"/>
                  </a:cubicBezTo>
                  <a:cubicBezTo>
                    <a:pt x="4474" y="4538"/>
                    <a:pt x="4443" y="4664"/>
                    <a:pt x="4380" y="4727"/>
                  </a:cubicBezTo>
                  <a:cubicBezTo>
                    <a:pt x="4002" y="4979"/>
                    <a:pt x="3529" y="5136"/>
                    <a:pt x="3088" y="5168"/>
                  </a:cubicBezTo>
                  <a:cubicBezTo>
                    <a:pt x="3277" y="3624"/>
                    <a:pt x="4537" y="2427"/>
                    <a:pt x="6081" y="2269"/>
                  </a:cubicBezTo>
                  <a:close/>
                  <a:moveTo>
                    <a:pt x="6837" y="2269"/>
                  </a:moveTo>
                  <a:cubicBezTo>
                    <a:pt x="8412" y="2427"/>
                    <a:pt x="9641" y="3624"/>
                    <a:pt x="9830" y="5168"/>
                  </a:cubicBezTo>
                  <a:cubicBezTo>
                    <a:pt x="9357" y="5136"/>
                    <a:pt x="8916" y="4979"/>
                    <a:pt x="8538" y="4727"/>
                  </a:cubicBezTo>
                  <a:cubicBezTo>
                    <a:pt x="8475" y="4632"/>
                    <a:pt x="8444" y="4538"/>
                    <a:pt x="8412" y="4475"/>
                  </a:cubicBezTo>
                  <a:cubicBezTo>
                    <a:pt x="8601" y="4097"/>
                    <a:pt x="8633" y="3719"/>
                    <a:pt x="8412" y="3372"/>
                  </a:cubicBezTo>
                  <a:cubicBezTo>
                    <a:pt x="8223" y="2994"/>
                    <a:pt x="7814" y="2805"/>
                    <a:pt x="7436" y="2805"/>
                  </a:cubicBezTo>
                  <a:cubicBezTo>
                    <a:pt x="7310" y="2584"/>
                    <a:pt x="7057" y="2364"/>
                    <a:pt x="6837" y="2301"/>
                  </a:cubicBezTo>
                  <a:lnTo>
                    <a:pt x="6837" y="2269"/>
                  </a:lnTo>
                  <a:close/>
                  <a:moveTo>
                    <a:pt x="6490" y="2962"/>
                  </a:moveTo>
                  <a:cubicBezTo>
                    <a:pt x="6648" y="2962"/>
                    <a:pt x="6805" y="3088"/>
                    <a:pt x="6837" y="3277"/>
                  </a:cubicBezTo>
                  <a:cubicBezTo>
                    <a:pt x="6863" y="3460"/>
                    <a:pt x="7039" y="3577"/>
                    <a:pt x="7224" y="3577"/>
                  </a:cubicBezTo>
                  <a:cubicBezTo>
                    <a:pt x="7263" y="3577"/>
                    <a:pt x="7303" y="3572"/>
                    <a:pt x="7341" y="3561"/>
                  </a:cubicBezTo>
                  <a:cubicBezTo>
                    <a:pt x="7384" y="3535"/>
                    <a:pt x="7430" y="3523"/>
                    <a:pt x="7476" y="3523"/>
                  </a:cubicBezTo>
                  <a:cubicBezTo>
                    <a:pt x="7595" y="3523"/>
                    <a:pt x="7714" y="3604"/>
                    <a:pt x="7782" y="3719"/>
                  </a:cubicBezTo>
                  <a:cubicBezTo>
                    <a:pt x="7845" y="3876"/>
                    <a:pt x="7814" y="4065"/>
                    <a:pt x="7688" y="4191"/>
                  </a:cubicBezTo>
                  <a:cubicBezTo>
                    <a:pt x="7562" y="4349"/>
                    <a:pt x="7562" y="4601"/>
                    <a:pt x="7688" y="4727"/>
                  </a:cubicBezTo>
                  <a:cubicBezTo>
                    <a:pt x="7845" y="4853"/>
                    <a:pt x="7908" y="5042"/>
                    <a:pt x="7782" y="5199"/>
                  </a:cubicBezTo>
                  <a:cubicBezTo>
                    <a:pt x="7712" y="5316"/>
                    <a:pt x="7590" y="5381"/>
                    <a:pt x="7467" y="5381"/>
                  </a:cubicBezTo>
                  <a:cubicBezTo>
                    <a:pt x="7425" y="5381"/>
                    <a:pt x="7382" y="5373"/>
                    <a:pt x="7341" y="5357"/>
                  </a:cubicBezTo>
                  <a:cubicBezTo>
                    <a:pt x="7303" y="5346"/>
                    <a:pt x="7264" y="5341"/>
                    <a:pt x="7227" y="5341"/>
                  </a:cubicBezTo>
                  <a:cubicBezTo>
                    <a:pt x="7048" y="5341"/>
                    <a:pt x="6889" y="5458"/>
                    <a:pt x="6837" y="5640"/>
                  </a:cubicBezTo>
                  <a:cubicBezTo>
                    <a:pt x="6805" y="5829"/>
                    <a:pt x="6648" y="5955"/>
                    <a:pt x="6490" y="5955"/>
                  </a:cubicBezTo>
                  <a:cubicBezTo>
                    <a:pt x="6333" y="5955"/>
                    <a:pt x="6175" y="5829"/>
                    <a:pt x="6112" y="5640"/>
                  </a:cubicBezTo>
                  <a:cubicBezTo>
                    <a:pt x="6086" y="5458"/>
                    <a:pt x="5931" y="5341"/>
                    <a:pt x="5736" y="5341"/>
                  </a:cubicBezTo>
                  <a:cubicBezTo>
                    <a:pt x="5695" y="5341"/>
                    <a:pt x="5652" y="5346"/>
                    <a:pt x="5608" y="5357"/>
                  </a:cubicBezTo>
                  <a:cubicBezTo>
                    <a:pt x="5565" y="5383"/>
                    <a:pt x="5519" y="5394"/>
                    <a:pt x="5474" y="5394"/>
                  </a:cubicBezTo>
                  <a:cubicBezTo>
                    <a:pt x="5354" y="5394"/>
                    <a:pt x="5236" y="5313"/>
                    <a:pt x="5167" y="5199"/>
                  </a:cubicBezTo>
                  <a:cubicBezTo>
                    <a:pt x="5104" y="5042"/>
                    <a:pt x="5136" y="4853"/>
                    <a:pt x="5262" y="4727"/>
                  </a:cubicBezTo>
                  <a:cubicBezTo>
                    <a:pt x="5419" y="4569"/>
                    <a:pt x="5419" y="4317"/>
                    <a:pt x="5262" y="4191"/>
                  </a:cubicBezTo>
                  <a:cubicBezTo>
                    <a:pt x="5104" y="4065"/>
                    <a:pt x="5073" y="3876"/>
                    <a:pt x="5167" y="3719"/>
                  </a:cubicBezTo>
                  <a:cubicBezTo>
                    <a:pt x="5237" y="3602"/>
                    <a:pt x="5359" y="3537"/>
                    <a:pt x="5482" y="3537"/>
                  </a:cubicBezTo>
                  <a:cubicBezTo>
                    <a:pt x="5525" y="3537"/>
                    <a:pt x="5568" y="3545"/>
                    <a:pt x="5608" y="3561"/>
                  </a:cubicBezTo>
                  <a:cubicBezTo>
                    <a:pt x="5652" y="3572"/>
                    <a:pt x="5694" y="3577"/>
                    <a:pt x="5734" y="3577"/>
                  </a:cubicBezTo>
                  <a:cubicBezTo>
                    <a:pt x="5922" y="3577"/>
                    <a:pt x="6060" y="3460"/>
                    <a:pt x="6112" y="3277"/>
                  </a:cubicBezTo>
                  <a:cubicBezTo>
                    <a:pt x="6175" y="3088"/>
                    <a:pt x="6333" y="2962"/>
                    <a:pt x="6490" y="2962"/>
                  </a:cubicBezTo>
                  <a:close/>
                  <a:moveTo>
                    <a:pt x="2332" y="6711"/>
                  </a:moveTo>
                  <a:lnTo>
                    <a:pt x="2332" y="8192"/>
                  </a:lnTo>
                  <a:cubicBezTo>
                    <a:pt x="1954" y="8192"/>
                    <a:pt x="1607" y="7877"/>
                    <a:pt x="1607" y="7436"/>
                  </a:cubicBezTo>
                  <a:cubicBezTo>
                    <a:pt x="1607" y="7027"/>
                    <a:pt x="1954" y="6711"/>
                    <a:pt x="2332" y="6711"/>
                  </a:cubicBezTo>
                  <a:close/>
                  <a:moveTo>
                    <a:pt x="10618" y="6711"/>
                  </a:moveTo>
                  <a:cubicBezTo>
                    <a:pt x="10996" y="6711"/>
                    <a:pt x="11374" y="7027"/>
                    <a:pt x="11374" y="7468"/>
                  </a:cubicBezTo>
                  <a:cubicBezTo>
                    <a:pt x="11374" y="7846"/>
                    <a:pt x="11059" y="8192"/>
                    <a:pt x="10618" y="8192"/>
                  </a:cubicBezTo>
                  <a:lnTo>
                    <a:pt x="10618" y="6711"/>
                  </a:lnTo>
                  <a:close/>
                  <a:moveTo>
                    <a:pt x="1166" y="8350"/>
                  </a:moveTo>
                  <a:cubicBezTo>
                    <a:pt x="1450" y="8728"/>
                    <a:pt x="1891" y="8948"/>
                    <a:pt x="2363" y="8948"/>
                  </a:cubicBezTo>
                  <a:cubicBezTo>
                    <a:pt x="2332" y="9358"/>
                    <a:pt x="1985" y="9704"/>
                    <a:pt x="1607" y="9704"/>
                  </a:cubicBezTo>
                  <a:cubicBezTo>
                    <a:pt x="1198" y="9704"/>
                    <a:pt x="851" y="9389"/>
                    <a:pt x="851" y="8948"/>
                  </a:cubicBezTo>
                  <a:cubicBezTo>
                    <a:pt x="851" y="8728"/>
                    <a:pt x="977" y="8476"/>
                    <a:pt x="1166" y="8350"/>
                  </a:cubicBezTo>
                  <a:close/>
                  <a:moveTo>
                    <a:pt x="11783" y="8350"/>
                  </a:moveTo>
                  <a:cubicBezTo>
                    <a:pt x="12004" y="8507"/>
                    <a:pt x="12098" y="8728"/>
                    <a:pt x="12098" y="8948"/>
                  </a:cubicBezTo>
                  <a:cubicBezTo>
                    <a:pt x="12098" y="9358"/>
                    <a:pt x="11752" y="9704"/>
                    <a:pt x="11374" y="9704"/>
                  </a:cubicBezTo>
                  <a:cubicBezTo>
                    <a:pt x="10964" y="9704"/>
                    <a:pt x="10618" y="9389"/>
                    <a:pt x="10618" y="8948"/>
                  </a:cubicBezTo>
                  <a:cubicBezTo>
                    <a:pt x="11090" y="8948"/>
                    <a:pt x="11531" y="8728"/>
                    <a:pt x="11783" y="8350"/>
                  </a:cubicBezTo>
                  <a:close/>
                  <a:moveTo>
                    <a:pt x="8381" y="5514"/>
                  </a:moveTo>
                  <a:cubicBezTo>
                    <a:pt x="8790" y="5735"/>
                    <a:pt x="9326" y="5892"/>
                    <a:pt x="9798" y="5924"/>
                  </a:cubicBezTo>
                  <a:lnTo>
                    <a:pt x="9798" y="8570"/>
                  </a:lnTo>
                  <a:cubicBezTo>
                    <a:pt x="9861" y="10398"/>
                    <a:pt x="8318" y="11941"/>
                    <a:pt x="6490" y="11941"/>
                  </a:cubicBezTo>
                  <a:cubicBezTo>
                    <a:pt x="4632" y="11941"/>
                    <a:pt x="3088" y="10398"/>
                    <a:pt x="3088" y="8570"/>
                  </a:cubicBezTo>
                  <a:lnTo>
                    <a:pt x="3088" y="5924"/>
                  </a:lnTo>
                  <a:cubicBezTo>
                    <a:pt x="3592" y="5892"/>
                    <a:pt x="4065" y="5735"/>
                    <a:pt x="4506" y="5514"/>
                  </a:cubicBezTo>
                  <a:lnTo>
                    <a:pt x="4506" y="5577"/>
                  </a:lnTo>
                  <a:cubicBezTo>
                    <a:pt x="4695" y="5924"/>
                    <a:pt x="5104" y="6113"/>
                    <a:pt x="5482" y="6113"/>
                  </a:cubicBezTo>
                  <a:cubicBezTo>
                    <a:pt x="5703" y="6459"/>
                    <a:pt x="6049" y="6711"/>
                    <a:pt x="6427" y="6711"/>
                  </a:cubicBezTo>
                  <a:cubicBezTo>
                    <a:pt x="6837" y="6711"/>
                    <a:pt x="7215" y="6459"/>
                    <a:pt x="7373" y="6113"/>
                  </a:cubicBezTo>
                  <a:cubicBezTo>
                    <a:pt x="7782" y="6113"/>
                    <a:pt x="8160" y="5924"/>
                    <a:pt x="8381" y="5577"/>
                  </a:cubicBezTo>
                  <a:lnTo>
                    <a:pt x="8381" y="5514"/>
                  </a:lnTo>
                  <a:close/>
                  <a:moveTo>
                    <a:pt x="6396" y="1"/>
                  </a:moveTo>
                  <a:cubicBezTo>
                    <a:pt x="5892" y="1"/>
                    <a:pt x="5419" y="221"/>
                    <a:pt x="5073" y="568"/>
                  </a:cubicBezTo>
                  <a:cubicBezTo>
                    <a:pt x="4726" y="915"/>
                    <a:pt x="4506" y="1419"/>
                    <a:pt x="4506" y="1954"/>
                  </a:cubicBezTo>
                  <a:cubicBezTo>
                    <a:pt x="3182" y="2616"/>
                    <a:pt x="2237" y="4002"/>
                    <a:pt x="2237" y="5609"/>
                  </a:cubicBezTo>
                  <a:lnTo>
                    <a:pt x="2237" y="5955"/>
                  </a:lnTo>
                  <a:cubicBezTo>
                    <a:pt x="1324" y="5955"/>
                    <a:pt x="599" y="6743"/>
                    <a:pt x="725" y="7657"/>
                  </a:cubicBezTo>
                  <a:cubicBezTo>
                    <a:pt x="252" y="7940"/>
                    <a:pt x="0" y="8413"/>
                    <a:pt x="0" y="8948"/>
                  </a:cubicBezTo>
                  <a:cubicBezTo>
                    <a:pt x="0" y="9767"/>
                    <a:pt x="662" y="10461"/>
                    <a:pt x="1481" y="10461"/>
                  </a:cubicBezTo>
                  <a:cubicBezTo>
                    <a:pt x="1891" y="10461"/>
                    <a:pt x="2237" y="10303"/>
                    <a:pt x="2521" y="10051"/>
                  </a:cubicBezTo>
                  <a:cubicBezTo>
                    <a:pt x="3088" y="11563"/>
                    <a:pt x="4569" y="12729"/>
                    <a:pt x="6364" y="12729"/>
                  </a:cubicBezTo>
                  <a:cubicBezTo>
                    <a:pt x="8129" y="12729"/>
                    <a:pt x="9641" y="11595"/>
                    <a:pt x="10239" y="10051"/>
                  </a:cubicBezTo>
                  <a:cubicBezTo>
                    <a:pt x="10492" y="10303"/>
                    <a:pt x="10870" y="10461"/>
                    <a:pt x="11248" y="10461"/>
                  </a:cubicBezTo>
                  <a:cubicBezTo>
                    <a:pt x="12067" y="10461"/>
                    <a:pt x="12760" y="9767"/>
                    <a:pt x="12760" y="8948"/>
                  </a:cubicBezTo>
                  <a:cubicBezTo>
                    <a:pt x="12823" y="8413"/>
                    <a:pt x="12539" y="7877"/>
                    <a:pt x="12067" y="7657"/>
                  </a:cubicBezTo>
                  <a:cubicBezTo>
                    <a:pt x="12193" y="6743"/>
                    <a:pt x="11468" y="5955"/>
                    <a:pt x="10586" y="5955"/>
                  </a:cubicBezTo>
                  <a:lnTo>
                    <a:pt x="10586" y="5609"/>
                  </a:lnTo>
                  <a:cubicBezTo>
                    <a:pt x="10586" y="4002"/>
                    <a:pt x="9672" y="2616"/>
                    <a:pt x="8286" y="1954"/>
                  </a:cubicBezTo>
                  <a:cubicBezTo>
                    <a:pt x="8286" y="1419"/>
                    <a:pt x="8097" y="915"/>
                    <a:pt x="7751" y="568"/>
                  </a:cubicBezTo>
                  <a:cubicBezTo>
                    <a:pt x="7373" y="221"/>
                    <a:pt x="6900" y="1"/>
                    <a:pt x="63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17" name="Google Shape;4840;p50">
            <a:extLst>
              <a:ext uri="{FF2B5EF4-FFF2-40B4-BE49-F238E27FC236}">
                <a16:creationId xmlns:a16="http://schemas.microsoft.com/office/drawing/2014/main" id="{75BF2DF5-B12B-5E33-DBCF-21738FB16D3A}"/>
              </a:ext>
            </a:extLst>
          </p:cNvPr>
          <p:cNvGrpSpPr/>
          <p:nvPr/>
        </p:nvGrpSpPr>
        <p:grpSpPr>
          <a:xfrm>
            <a:off x="1926712" y="3087589"/>
            <a:ext cx="528236" cy="461752"/>
            <a:chOff x="-57187550" y="2314425"/>
            <a:chExt cx="319000" cy="278850"/>
          </a:xfrm>
          <a:solidFill>
            <a:srgbClr val="054B99"/>
          </a:solidFill>
        </p:grpSpPr>
        <p:sp>
          <p:nvSpPr>
            <p:cNvPr id="3618" name="Google Shape;4841;p50">
              <a:extLst>
                <a:ext uri="{FF2B5EF4-FFF2-40B4-BE49-F238E27FC236}">
                  <a16:creationId xmlns:a16="http://schemas.microsoft.com/office/drawing/2014/main" id="{8B139491-AA7D-0D4B-9C37-855A7C3A05FE}"/>
                </a:ext>
              </a:extLst>
            </p:cNvPr>
            <p:cNvSpPr/>
            <p:nvPr/>
          </p:nvSpPr>
          <p:spPr>
            <a:xfrm>
              <a:off x="-57073350" y="24459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725" y="536"/>
                    <a:pt x="725" y="347"/>
                  </a:cubicBezTo>
                  <a:cubicBezTo>
                    <a:pt x="725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9" name="Google Shape;4842;p50">
              <a:extLst>
                <a:ext uri="{FF2B5EF4-FFF2-40B4-BE49-F238E27FC236}">
                  <a16:creationId xmlns:a16="http://schemas.microsoft.com/office/drawing/2014/main" id="{BE1D19A3-25FE-43BD-2EBD-EE98A8842497}"/>
                </a:ext>
              </a:extLst>
            </p:cNvPr>
            <p:cNvSpPr/>
            <p:nvPr/>
          </p:nvSpPr>
          <p:spPr>
            <a:xfrm>
              <a:off x="-56998525" y="244517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0" name="Google Shape;4843;p50">
              <a:extLst>
                <a:ext uri="{FF2B5EF4-FFF2-40B4-BE49-F238E27FC236}">
                  <a16:creationId xmlns:a16="http://schemas.microsoft.com/office/drawing/2014/main" id="{F7C7E08C-963D-F6BA-67DE-FE470A6353EB}"/>
                </a:ext>
              </a:extLst>
            </p:cNvPr>
            <p:cNvSpPr/>
            <p:nvPr/>
          </p:nvSpPr>
          <p:spPr>
            <a:xfrm>
              <a:off x="-57063900" y="2508375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414" y="0"/>
                  </a:moveTo>
                  <a:cubicBezTo>
                    <a:pt x="316" y="0"/>
                    <a:pt x="221" y="40"/>
                    <a:pt x="158" y="119"/>
                  </a:cubicBezTo>
                  <a:cubicBezTo>
                    <a:pt x="1" y="276"/>
                    <a:pt x="1" y="528"/>
                    <a:pt x="158" y="654"/>
                  </a:cubicBezTo>
                  <a:cubicBezTo>
                    <a:pt x="536" y="1001"/>
                    <a:pt x="1009" y="1190"/>
                    <a:pt x="1481" y="1190"/>
                  </a:cubicBezTo>
                  <a:cubicBezTo>
                    <a:pt x="1954" y="1190"/>
                    <a:pt x="2458" y="1001"/>
                    <a:pt x="2773" y="654"/>
                  </a:cubicBezTo>
                  <a:cubicBezTo>
                    <a:pt x="2931" y="497"/>
                    <a:pt x="2931" y="245"/>
                    <a:pt x="2773" y="119"/>
                  </a:cubicBezTo>
                  <a:cubicBezTo>
                    <a:pt x="2710" y="40"/>
                    <a:pt x="2623" y="0"/>
                    <a:pt x="2533" y="0"/>
                  </a:cubicBezTo>
                  <a:cubicBezTo>
                    <a:pt x="2442" y="0"/>
                    <a:pt x="2348" y="40"/>
                    <a:pt x="2269" y="119"/>
                  </a:cubicBezTo>
                  <a:cubicBezTo>
                    <a:pt x="2048" y="339"/>
                    <a:pt x="1733" y="434"/>
                    <a:pt x="1481" y="434"/>
                  </a:cubicBezTo>
                  <a:cubicBezTo>
                    <a:pt x="1166" y="434"/>
                    <a:pt x="883" y="339"/>
                    <a:pt x="694" y="119"/>
                  </a:cubicBezTo>
                  <a:cubicBezTo>
                    <a:pt x="615" y="40"/>
                    <a:pt x="513" y="0"/>
                    <a:pt x="4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1" name="Google Shape;4844;p50">
              <a:extLst>
                <a:ext uri="{FF2B5EF4-FFF2-40B4-BE49-F238E27FC236}">
                  <a16:creationId xmlns:a16="http://schemas.microsoft.com/office/drawing/2014/main" id="{75664497-4D0A-2B72-9523-E4EDD6964AFD}"/>
                </a:ext>
              </a:extLst>
            </p:cNvPr>
            <p:cNvSpPr/>
            <p:nvPr/>
          </p:nvSpPr>
          <p:spPr>
            <a:xfrm>
              <a:off x="-57187550" y="2314425"/>
              <a:ext cx="319000" cy="278850"/>
            </a:xfrm>
            <a:custGeom>
              <a:avLst/>
              <a:gdLst/>
              <a:ahLst/>
              <a:cxnLst/>
              <a:rect l="l" t="t" r="r" b="b"/>
              <a:pathLst>
                <a:path w="12760" h="11154" extrusionOk="0">
                  <a:moveTo>
                    <a:pt x="6427" y="757"/>
                  </a:moveTo>
                  <a:cubicBezTo>
                    <a:pt x="7593" y="757"/>
                    <a:pt x="8633" y="1355"/>
                    <a:pt x="9200" y="2269"/>
                  </a:cubicBezTo>
                  <a:lnTo>
                    <a:pt x="3592" y="2269"/>
                  </a:lnTo>
                  <a:cubicBezTo>
                    <a:pt x="4222" y="1355"/>
                    <a:pt x="5230" y="757"/>
                    <a:pt x="6427" y="757"/>
                  </a:cubicBezTo>
                  <a:close/>
                  <a:moveTo>
                    <a:pt x="5829" y="2993"/>
                  </a:moveTo>
                  <a:cubicBezTo>
                    <a:pt x="5325" y="3907"/>
                    <a:pt x="4317" y="4506"/>
                    <a:pt x="3277" y="4506"/>
                  </a:cubicBezTo>
                  <a:lnTo>
                    <a:pt x="3025" y="4506"/>
                  </a:lnTo>
                  <a:lnTo>
                    <a:pt x="3025" y="4159"/>
                  </a:lnTo>
                  <a:cubicBezTo>
                    <a:pt x="3025" y="3750"/>
                    <a:pt x="3119" y="3371"/>
                    <a:pt x="3214" y="2993"/>
                  </a:cubicBezTo>
                  <a:close/>
                  <a:moveTo>
                    <a:pt x="10555" y="5230"/>
                  </a:moveTo>
                  <a:cubicBezTo>
                    <a:pt x="10933" y="5230"/>
                    <a:pt x="11311" y="5577"/>
                    <a:pt x="11311" y="5986"/>
                  </a:cubicBezTo>
                  <a:cubicBezTo>
                    <a:pt x="11311" y="6396"/>
                    <a:pt x="10996" y="6742"/>
                    <a:pt x="10555" y="6742"/>
                  </a:cubicBezTo>
                  <a:lnTo>
                    <a:pt x="10555" y="5230"/>
                  </a:lnTo>
                  <a:close/>
                  <a:moveTo>
                    <a:pt x="1859" y="5419"/>
                  </a:moveTo>
                  <a:lnTo>
                    <a:pt x="1859" y="5419"/>
                  </a:lnTo>
                  <a:cubicBezTo>
                    <a:pt x="1702" y="5766"/>
                    <a:pt x="1544" y="6238"/>
                    <a:pt x="1544" y="6711"/>
                  </a:cubicBezTo>
                  <a:cubicBezTo>
                    <a:pt x="1544" y="6837"/>
                    <a:pt x="1544" y="6931"/>
                    <a:pt x="1576" y="7058"/>
                  </a:cubicBezTo>
                  <a:cubicBezTo>
                    <a:pt x="1324" y="7247"/>
                    <a:pt x="1072" y="7373"/>
                    <a:pt x="788" y="7467"/>
                  </a:cubicBezTo>
                  <a:lnTo>
                    <a:pt x="788" y="7089"/>
                  </a:lnTo>
                  <a:cubicBezTo>
                    <a:pt x="788" y="6364"/>
                    <a:pt x="1229" y="5734"/>
                    <a:pt x="1859" y="5419"/>
                  </a:cubicBezTo>
                  <a:close/>
                  <a:moveTo>
                    <a:pt x="2647" y="5514"/>
                  </a:moveTo>
                  <a:cubicBezTo>
                    <a:pt x="2804" y="5829"/>
                    <a:pt x="2993" y="6270"/>
                    <a:pt x="2993" y="6742"/>
                  </a:cubicBezTo>
                  <a:cubicBezTo>
                    <a:pt x="2993" y="7215"/>
                    <a:pt x="2804" y="7656"/>
                    <a:pt x="2647" y="7971"/>
                  </a:cubicBezTo>
                  <a:cubicBezTo>
                    <a:pt x="2489" y="7656"/>
                    <a:pt x="2269" y="7215"/>
                    <a:pt x="2269" y="6742"/>
                  </a:cubicBezTo>
                  <a:cubicBezTo>
                    <a:pt x="2269" y="6270"/>
                    <a:pt x="2489" y="5829"/>
                    <a:pt x="2647" y="5514"/>
                  </a:cubicBezTo>
                  <a:close/>
                  <a:moveTo>
                    <a:pt x="11720" y="6868"/>
                  </a:moveTo>
                  <a:cubicBezTo>
                    <a:pt x="11941" y="7026"/>
                    <a:pt x="12035" y="7215"/>
                    <a:pt x="12035" y="7467"/>
                  </a:cubicBezTo>
                  <a:cubicBezTo>
                    <a:pt x="12035" y="7877"/>
                    <a:pt x="11689" y="8192"/>
                    <a:pt x="11311" y="8192"/>
                  </a:cubicBezTo>
                  <a:cubicBezTo>
                    <a:pt x="10901" y="8192"/>
                    <a:pt x="10555" y="7845"/>
                    <a:pt x="10555" y="7467"/>
                  </a:cubicBezTo>
                  <a:cubicBezTo>
                    <a:pt x="11027" y="7467"/>
                    <a:pt x="11468" y="7215"/>
                    <a:pt x="11720" y="6868"/>
                  </a:cubicBezTo>
                  <a:close/>
                  <a:moveTo>
                    <a:pt x="9578" y="2962"/>
                  </a:moveTo>
                  <a:cubicBezTo>
                    <a:pt x="9672" y="3308"/>
                    <a:pt x="9767" y="3687"/>
                    <a:pt x="9767" y="4065"/>
                  </a:cubicBezTo>
                  <a:lnTo>
                    <a:pt x="9767" y="7058"/>
                  </a:lnTo>
                  <a:cubicBezTo>
                    <a:pt x="9798" y="8948"/>
                    <a:pt x="8255" y="10460"/>
                    <a:pt x="6427" y="10460"/>
                  </a:cubicBezTo>
                  <a:cubicBezTo>
                    <a:pt x="5041" y="10460"/>
                    <a:pt x="3781" y="9609"/>
                    <a:pt x="3277" y="8349"/>
                  </a:cubicBezTo>
                  <a:cubicBezTo>
                    <a:pt x="3497" y="7971"/>
                    <a:pt x="3781" y="7373"/>
                    <a:pt x="3781" y="6711"/>
                  </a:cubicBezTo>
                  <a:cubicBezTo>
                    <a:pt x="3781" y="6112"/>
                    <a:pt x="3592" y="5608"/>
                    <a:pt x="3340" y="5199"/>
                  </a:cubicBezTo>
                  <a:cubicBezTo>
                    <a:pt x="4789" y="5167"/>
                    <a:pt x="6112" y="4254"/>
                    <a:pt x="6648" y="2962"/>
                  </a:cubicBezTo>
                  <a:close/>
                  <a:moveTo>
                    <a:pt x="6364" y="0"/>
                  </a:moveTo>
                  <a:cubicBezTo>
                    <a:pt x="4096" y="0"/>
                    <a:pt x="2237" y="1859"/>
                    <a:pt x="2237" y="4096"/>
                  </a:cubicBezTo>
                  <a:lnTo>
                    <a:pt x="2237" y="4506"/>
                  </a:lnTo>
                  <a:cubicBezTo>
                    <a:pt x="977" y="4695"/>
                    <a:pt x="0" y="5766"/>
                    <a:pt x="0" y="7089"/>
                  </a:cubicBezTo>
                  <a:lnTo>
                    <a:pt x="0" y="7845"/>
                  </a:lnTo>
                  <a:cubicBezTo>
                    <a:pt x="0" y="8034"/>
                    <a:pt x="158" y="8192"/>
                    <a:pt x="347" y="8192"/>
                  </a:cubicBezTo>
                  <a:cubicBezTo>
                    <a:pt x="820" y="8192"/>
                    <a:pt x="1292" y="8066"/>
                    <a:pt x="1702" y="7814"/>
                  </a:cubicBezTo>
                  <a:cubicBezTo>
                    <a:pt x="1922" y="8412"/>
                    <a:pt x="2269" y="8790"/>
                    <a:pt x="2269" y="8790"/>
                  </a:cubicBezTo>
                  <a:cubicBezTo>
                    <a:pt x="2350" y="8845"/>
                    <a:pt x="2455" y="8923"/>
                    <a:pt x="2584" y="8923"/>
                  </a:cubicBezTo>
                  <a:cubicBezTo>
                    <a:pt x="2604" y="8923"/>
                    <a:pt x="2625" y="8921"/>
                    <a:pt x="2647" y="8916"/>
                  </a:cubicBezTo>
                  <a:cubicBezTo>
                    <a:pt x="2899" y="9515"/>
                    <a:pt x="3340" y="9987"/>
                    <a:pt x="3907" y="10366"/>
                  </a:cubicBezTo>
                  <a:cubicBezTo>
                    <a:pt x="4600" y="10870"/>
                    <a:pt x="5419" y="11153"/>
                    <a:pt x="6301" y="11153"/>
                  </a:cubicBezTo>
                  <a:cubicBezTo>
                    <a:pt x="8066" y="11153"/>
                    <a:pt x="9578" y="10050"/>
                    <a:pt x="10145" y="8507"/>
                  </a:cubicBezTo>
                  <a:cubicBezTo>
                    <a:pt x="10429" y="8759"/>
                    <a:pt x="10775" y="8916"/>
                    <a:pt x="11185" y="8916"/>
                  </a:cubicBezTo>
                  <a:cubicBezTo>
                    <a:pt x="12004" y="8916"/>
                    <a:pt x="12665" y="8255"/>
                    <a:pt x="12665" y="7404"/>
                  </a:cubicBezTo>
                  <a:cubicBezTo>
                    <a:pt x="12760" y="6931"/>
                    <a:pt x="12476" y="6427"/>
                    <a:pt x="12004" y="6144"/>
                  </a:cubicBezTo>
                  <a:cubicBezTo>
                    <a:pt x="12130" y="5230"/>
                    <a:pt x="11405" y="4443"/>
                    <a:pt x="10523" y="4443"/>
                  </a:cubicBezTo>
                  <a:lnTo>
                    <a:pt x="10523" y="4096"/>
                  </a:lnTo>
                  <a:cubicBezTo>
                    <a:pt x="10523" y="1859"/>
                    <a:pt x="8664" y="0"/>
                    <a:pt x="63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22" name="Google Shape;4845;p50">
            <a:extLst>
              <a:ext uri="{FF2B5EF4-FFF2-40B4-BE49-F238E27FC236}">
                <a16:creationId xmlns:a16="http://schemas.microsoft.com/office/drawing/2014/main" id="{7901C0E9-7CEF-02C2-C563-4F47743440A3}"/>
              </a:ext>
            </a:extLst>
          </p:cNvPr>
          <p:cNvGrpSpPr/>
          <p:nvPr/>
        </p:nvGrpSpPr>
        <p:grpSpPr>
          <a:xfrm>
            <a:off x="1951467" y="3703505"/>
            <a:ext cx="478725" cy="527946"/>
            <a:chOff x="-57172600" y="2686375"/>
            <a:chExt cx="289100" cy="318825"/>
          </a:xfrm>
          <a:solidFill>
            <a:srgbClr val="054B99"/>
          </a:solidFill>
        </p:grpSpPr>
        <p:sp>
          <p:nvSpPr>
            <p:cNvPr id="3623" name="Google Shape;4846;p50">
              <a:extLst>
                <a:ext uri="{FF2B5EF4-FFF2-40B4-BE49-F238E27FC236}">
                  <a16:creationId xmlns:a16="http://schemas.microsoft.com/office/drawing/2014/main" id="{C23C0063-BFC1-66DC-6755-D5123C4BC46F}"/>
                </a:ext>
              </a:extLst>
            </p:cNvPr>
            <p:cNvSpPr/>
            <p:nvPr/>
          </p:nvSpPr>
          <p:spPr>
            <a:xfrm>
              <a:off x="-57063900" y="2937625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414" y="1"/>
                  </a:moveTo>
                  <a:cubicBezTo>
                    <a:pt x="316" y="1"/>
                    <a:pt x="221" y="40"/>
                    <a:pt x="158" y="119"/>
                  </a:cubicBezTo>
                  <a:cubicBezTo>
                    <a:pt x="1" y="276"/>
                    <a:pt x="1" y="528"/>
                    <a:pt x="158" y="654"/>
                  </a:cubicBezTo>
                  <a:cubicBezTo>
                    <a:pt x="536" y="1001"/>
                    <a:pt x="1009" y="1190"/>
                    <a:pt x="1481" y="1190"/>
                  </a:cubicBezTo>
                  <a:cubicBezTo>
                    <a:pt x="1954" y="1190"/>
                    <a:pt x="2458" y="1001"/>
                    <a:pt x="2773" y="654"/>
                  </a:cubicBezTo>
                  <a:cubicBezTo>
                    <a:pt x="2931" y="497"/>
                    <a:pt x="2931" y="245"/>
                    <a:pt x="2773" y="119"/>
                  </a:cubicBezTo>
                  <a:cubicBezTo>
                    <a:pt x="2710" y="72"/>
                    <a:pt x="2623" y="48"/>
                    <a:pt x="2533" y="48"/>
                  </a:cubicBezTo>
                  <a:cubicBezTo>
                    <a:pt x="2442" y="48"/>
                    <a:pt x="2348" y="72"/>
                    <a:pt x="2269" y="119"/>
                  </a:cubicBezTo>
                  <a:cubicBezTo>
                    <a:pt x="2048" y="339"/>
                    <a:pt x="1733" y="434"/>
                    <a:pt x="1481" y="434"/>
                  </a:cubicBezTo>
                  <a:cubicBezTo>
                    <a:pt x="1166" y="434"/>
                    <a:pt x="883" y="339"/>
                    <a:pt x="694" y="119"/>
                  </a:cubicBezTo>
                  <a:cubicBezTo>
                    <a:pt x="615" y="40"/>
                    <a:pt x="513" y="1"/>
                    <a:pt x="4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4" name="Google Shape;4847;p50">
              <a:extLst>
                <a:ext uri="{FF2B5EF4-FFF2-40B4-BE49-F238E27FC236}">
                  <a16:creationId xmlns:a16="http://schemas.microsoft.com/office/drawing/2014/main" id="{9DD3CDA4-4236-E98B-46FE-65B5F032EF20}"/>
                </a:ext>
              </a:extLst>
            </p:cNvPr>
            <p:cNvSpPr/>
            <p:nvPr/>
          </p:nvSpPr>
          <p:spPr>
            <a:xfrm>
              <a:off x="-57172600" y="2686375"/>
              <a:ext cx="289100" cy="318825"/>
            </a:xfrm>
            <a:custGeom>
              <a:avLst/>
              <a:gdLst/>
              <a:ahLst/>
              <a:cxnLst/>
              <a:rect l="l" t="t" r="r" b="b"/>
              <a:pathLst>
                <a:path w="11564" h="12753" extrusionOk="0">
                  <a:moveTo>
                    <a:pt x="5798" y="788"/>
                  </a:moveTo>
                  <a:cubicBezTo>
                    <a:pt x="6160" y="788"/>
                    <a:pt x="6523" y="922"/>
                    <a:pt x="6806" y="1190"/>
                  </a:cubicBezTo>
                  <a:cubicBezTo>
                    <a:pt x="6853" y="1261"/>
                    <a:pt x="6954" y="1296"/>
                    <a:pt x="7054" y="1296"/>
                  </a:cubicBezTo>
                  <a:cubicBezTo>
                    <a:pt x="7088" y="1296"/>
                    <a:pt x="7121" y="1292"/>
                    <a:pt x="7153" y="1284"/>
                  </a:cubicBezTo>
                  <a:cubicBezTo>
                    <a:pt x="7276" y="1253"/>
                    <a:pt x="7401" y="1239"/>
                    <a:pt x="7523" y="1239"/>
                  </a:cubicBezTo>
                  <a:cubicBezTo>
                    <a:pt x="8150" y="1239"/>
                    <a:pt x="8727" y="1629"/>
                    <a:pt x="8885" y="2261"/>
                  </a:cubicBezTo>
                  <a:cubicBezTo>
                    <a:pt x="8917" y="2387"/>
                    <a:pt x="9011" y="2513"/>
                    <a:pt x="9169" y="2545"/>
                  </a:cubicBezTo>
                  <a:cubicBezTo>
                    <a:pt x="9925" y="2734"/>
                    <a:pt x="10335" y="3521"/>
                    <a:pt x="10146" y="4277"/>
                  </a:cubicBezTo>
                  <a:cubicBezTo>
                    <a:pt x="10114" y="4403"/>
                    <a:pt x="10146" y="4561"/>
                    <a:pt x="10240" y="4624"/>
                  </a:cubicBezTo>
                  <a:cubicBezTo>
                    <a:pt x="10776" y="5191"/>
                    <a:pt x="10776" y="6073"/>
                    <a:pt x="10240" y="6640"/>
                  </a:cubicBezTo>
                  <a:cubicBezTo>
                    <a:pt x="10177" y="6672"/>
                    <a:pt x="10146" y="6703"/>
                    <a:pt x="10146" y="6798"/>
                  </a:cubicBezTo>
                  <a:cubicBezTo>
                    <a:pt x="9988" y="6766"/>
                    <a:pt x="9925" y="6766"/>
                    <a:pt x="9515" y="6766"/>
                  </a:cubicBezTo>
                  <a:cubicBezTo>
                    <a:pt x="9169" y="6325"/>
                    <a:pt x="8665" y="6010"/>
                    <a:pt x="8035" y="6010"/>
                  </a:cubicBezTo>
                  <a:cubicBezTo>
                    <a:pt x="6523" y="6010"/>
                    <a:pt x="5199" y="4970"/>
                    <a:pt x="4790" y="3553"/>
                  </a:cubicBezTo>
                  <a:cubicBezTo>
                    <a:pt x="4766" y="3408"/>
                    <a:pt x="4612" y="3300"/>
                    <a:pt x="4442" y="3300"/>
                  </a:cubicBezTo>
                  <a:cubicBezTo>
                    <a:pt x="4391" y="3300"/>
                    <a:pt x="4337" y="3310"/>
                    <a:pt x="4286" y="3332"/>
                  </a:cubicBezTo>
                  <a:cubicBezTo>
                    <a:pt x="3530" y="3647"/>
                    <a:pt x="2868" y="4151"/>
                    <a:pt x="2395" y="4813"/>
                  </a:cubicBezTo>
                  <a:cubicBezTo>
                    <a:pt x="1986" y="5412"/>
                    <a:pt x="1734" y="6073"/>
                    <a:pt x="1671" y="6798"/>
                  </a:cubicBezTo>
                  <a:cubicBezTo>
                    <a:pt x="1608" y="6798"/>
                    <a:pt x="1513" y="6798"/>
                    <a:pt x="1450" y="6829"/>
                  </a:cubicBezTo>
                  <a:cubicBezTo>
                    <a:pt x="1450" y="6703"/>
                    <a:pt x="1419" y="6672"/>
                    <a:pt x="1356" y="6640"/>
                  </a:cubicBezTo>
                  <a:cubicBezTo>
                    <a:pt x="820" y="6073"/>
                    <a:pt x="820" y="5191"/>
                    <a:pt x="1356" y="4624"/>
                  </a:cubicBezTo>
                  <a:cubicBezTo>
                    <a:pt x="1450" y="4561"/>
                    <a:pt x="1482" y="4403"/>
                    <a:pt x="1450" y="4277"/>
                  </a:cubicBezTo>
                  <a:cubicBezTo>
                    <a:pt x="1261" y="3521"/>
                    <a:pt x="1671" y="2734"/>
                    <a:pt x="2427" y="2545"/>
                  </a:cubicBezTo>
                  <a:cubicBezTo>
                    <a:pt x="2553" y="2513"/>
                    <a:pt x="2679" y="2419"/>
                    <a:pt x="2710" y="2261"/>
                  </a:cubicBezTo>
                  <a:cubicBezTo>
                    <a:pt x="2869" y="1629"/>
                    <a:pt x="3445" y="1239"/>
                    <a:pt x="4072" y="1239"/>
                  </a:cubicBezTo>
                  <a:cubicBezTo>
                    <a:pt x="4195" y="1239"/>
                    <a:pt x="4320" y="1253"/>
                    <a:pt x="4443" y="1284"/>
                  </a:cubicBezTo>
                  <a:cubicBezTo>
                    <a:pt x="4475" y="1292"/>
                    <a:pt x="4508" y="1296"/>
                    <a:pt x="4542" y="1296"/>
                  </a:cubicBezTo>
                  <a:cubicBezTo>
                    <a:pt x="4642" y="1296"/>
                    <a:pt x="4742" y="1261"/>
                    <a:pt x="4790" y="1190"/>
                  </a:cubicBezTo>
                  <a:cubicBezTo>
                    <a:pt x="5073" y="922"/>
                    <a:pt x="5436" y="788"/>
                    <a:pt x="5798" y="788"/>
                  </a:cubicBezTo>
                  <a:close/>
                  <a:moveTo>
                    <a:pt x="4254" y="4151"/>
                  </a:moveTo>
                  <a:cubicBezTo>
                    <a:pt x="4664" y="5286"/>
                    <a:pt x="5609" y="6168"/>
                    <a:pt x="6775" y="6514"/>
                  </a:cubicBezTo>
                  <a:cubicBezTo>
                    <a:pt x="6491" y="6766"/>
                    <a:pt x="6333" y="7113"/>
                    <a:pt x="6239" y="7459"/>
                  </a:cubicBezTo>
                  <a:lnTo>
                    <a:pt x="5388" y="7459"/>
                  </a:lnTo>
                  <a:lnTo>
                    <a:pt x="5388" y="7491"/>
                  </a:lnTo>
                  <a:cubicBezTo>
                    <a:pt x="5231" y="6640"/>
                    <a:pt x="4443" y="6010"/>
                    <a:pt x="3561" y="6010"/>
                  </a:cubicBezTo>
                  <a:cubicBezTo>
                    <a:pt x="3183" y="6010"/>
                    <a:pt x="2868" y="6136"/>
                    <a:pt x="2553" y="6325"/>
                  </a:cubicBezTo>
                  <a:cubicBezTo>
                    <a:pt x="2773" y="5412"/>
                    <a:pt x="3372" y="4624"/>
                    <a:pt x="4254" y="4151"/>
                  </a:cubicBezTo>
                  <a:close/>
                  <a:moveTo>
                    <a:pt x="3561" y="6766"/>
                  </a:moveTo>
                  <a:cubicBezTo>
                    <a:pt x="4191" y="6766"/>
                    <a:pt x="4664" y="7270"/>
                    <a:pt x="4664" y="7869"/>
                  </a:cubicBezTo>
                  <a:cubicBezTo>
                    <a:pt x="4664" y="8436"/>
                    <a:pt x="4160" y="8972"/>
                    <a:pt x="3561" y="8972"/>
                  </a:cubicBezTo>
                  <a:cubicBezTo>
                    <a:pt x="2931" y="8972"/>
                    <a:pt x="2458" y="8436"/>
                    <a:pt x="2458" y="7869"/>
                  </a:cubicBezTo>
                  <a:cubicBezTo>
                    <a:pt x="2458" y="7270"/>
                    <a:pt x="2931" y="6766"/>
                    <a:pt x="3561" y="6766"/>
                  </a:cubicBezTo>
                  <a:close/>
                  <a:moveTo>
                    <a:pt x="8066" y="6766"/>
                  </a:moveTo>
                  <a:cubicBezTo>
                    <a:pt x="8696" y="6766"/>
                    <a:pt x="9169" y="7270"/>
                    <a:pt x="9169" y="7869"/>
                  </a:cubicBezTo>
                  <a:cubicBezTo>
                    <a:pt x="9169" y="8436"/>
                    <a:pt x="8665" y="8972"/>
                    <a:pt x="8066" y="8972"/>
                  </a:cubicBezTo>
                  <a:cubicBezTo>
                    <a:pt x="7436" y="8972"/>
                    <a:pt x="6964" y="8436"/>
                    <a:pt x="6964" y="7869"/>
                  </a:cubicBezTo>
                  <a:cubicBezTo>
                    <a:pt x="6964" y="7270"/>
                    <a:pt x="7436" y="6766"/>
                    <a:pt x="8066" y="6766"/>
                  </a:cubicBezTo>
                  <a:close/>
                  <a:moveTo>
                    <a:pt x="1734" y="7491"/>
                  </a:moveTo>
                  <a:lnTo>
                    <a:pt x="1734" y="9003"/>
                  </a:lnTo>
                  <a:cubicBezTo>
                    <a:pt x="1293" y="9003"/>
                    <a:pt x="978" y="8657"/>
                    <a:pt x="978" y="8247"/>
                  </a:cubicBezTo>
                  <a:cubicBezTo>
                    <a:pt x="978" y="7869"/>
                    <a:pt x="1324" y="7491"/>
                    <a:pt x="1734" y="7491"/>
                  </a:cubicBezTo>
                  <a:close/>
                  <a:moveTo>
                    <a:pt x="9925" y="7491"/>
                  </a:moveTo>
                  <a:cubicBezTo>
                    <a:pt x="10303" y="7491"/>
                    <a:pt x="10650" y="7806"/>
                    <a:pt x="10650" y="8247"/>
                  </a:cubicBezTo>
                  <a:cubicBezTo>
                    <a:pt x="10650" y="8657"/>
                    <a:pt x="10303" y="9003"/>
                    <a:pt x="9925" y="9003"/>
                  </a:cubicBezTo>
                  <a:lnTo>
                    <a:pt x="9925" y="7491"/>
                  </a:lnTo>
                  <a:close/>
                  <a:moveTo>
                    <a:pt x="6207" y="8215"/>
                  </a:moveTo>
                  <a:cubicBezTo>
                    <a:pt x="6365" y="9066"/>
                    <a:pt x="7153" y="9696"/>
                    <a:pt x="8035" y="9696"/>
                  </a:cubicBezTo>
                  <a:cubicBezTo>
                    <a:pt x="8476" y="9696"/>
                    <a:pt x="8822" y="9539"/>
                    <a:pt x="9137" y="9350"/>
                  </a:cubicBezTo>
                  <a:lnTo>
                    <a:pt x="9137" y="10137"/>
                  </a:lnTo>
                  <a:lnTo>
                    <a:pt x="9169" y="10137"/>
                  </a:lnTo>
                  <a:cubicBezTo>
                    <a:pt x="9169" y="11177"/>
                    <a:pt x="8350" y="11996"/>
                    <a:pt x="7310" y="11996"/>
                  </a:cubicBezTo>
                  <a:lnTo>
                    <a:pt x="4317" y="11996"/>
                  </a:lnTo>
                  <a:cubicBezTo>
                    <a:pt x="3309" y="11996"/>
                    <a:pt x="2458" y="11177"/>
                    <a:pt x="2458" y="10137"/>
                  </a:cubicBezTo>
                  <a:lnTo>
                    <a:pt x="2458" y="9350"/>
                  </a:lnTo>
                  <a:cubicBezTo>
                    <a:pt x="2773" y="9602"/>
                    <a:pt x="3183" y="9696"/>
                    <a:pt x="3561" y="9696"/>
                  </a:cubicBezTo>
                  <a:cubicBezTo>
                    <a:pt x="4475" y="9696"/>
                    <a:pt x="5231" y="9066"/>
                    <a:pt x="5388" y="8215"/>
                  </a:cubicBezTo>
                  <a:close/>
                  <a:moveTo>
                    <a:pt x="5794" y="1"/>
                  </a:moveTo>
                  <a:cubicBezTo>
                    <a:pt x="5310" y="1"/>
                    <a:pt x="4821" y="166"/>
                    <a:pt x="4412" y="497"/>
                  </a:cubicBezTo>
                  <a:cubicBezTo>
                    <a:pt x="4291" y="479"/>
                    <a:pt x="4172" y="470"/>
                    <a:pt x="4054" y="470"/>
                  </a:cubicBezTo>
                  <a:cubicBezTo>
                    <a:pt x="3154" y="470"/>
                    <a:pt x="2355" y="992"/>
                    <a:pt x="2049" y="1883"/>
                  </a:cubicBezTo>
                  <a:cubicBezTo>
                    <a:pt x="1104" y="2230"/>
                    <a:pt x="505" y="3238"/>
                    <a:pt x="663" y="4246"/>
                  </a:cubicBezTo>
                  <a:cubicBezTo>
                    <a:pt x="1" y="5033"/>
                    <a:pt x="1" y="6168"/>
                    <a:pt x="663" y="6987"/>
                  </a:cubicBezTo>
                  <a:cubicBezTo>
                    <a:pt x="663" y="7018"/>
                    <a:pt x="663" y="7113"/>
                    <a:pt x="631" y="7144"/>
                  </a:cubicBezTo>
                  <a:cubicBezTo>
                    <a:pt x="348" y="7428"/>
                    <a:pt x="159" y="7806"/>
                    <a:pt x="159" y="8215"/>
                  </a:cubicBezTo>
                  <a:cubicBezTo>
                    <a:pt x="159" y="9035"/>
                    <a:pt x="820" y="9696"/>
                    <a:pt x="1639" y="9696"/>
                  </a:cubicBezTo>
                  <a:lnTo>
                    <a:pt x="1639" y="10137"/>
                  </a:lnTo>
                  <a:cubicBezTo>
                    <a:pt x="1639" y="11586"/>
                    <a:pt x="2836" y="12752"/>
                    <a:pt x="4254" y="12752"/>
                  </a:cubicBezTo>
                  <a:lnTo>
                    <a:pt x="7247" y="12752"/>
                  </a:lnTo>
                  <a:cubicBezTo>
                    <a:pt x="8696" y="12752"/>
                    <a:pt x="9831" y="11555"/>
                    <a:pt x="9831" y="10137"/>
                  </a:cubicBezTo>
                  <a:lnTo>
                    <a:pt x="9831" y="9696"/>
                  </a:lnTo>
                  <a:cubicBezTo>
                    <a:pt x="10681" y="9696"/>
                    <a:pt x="11343" y="9035"/>
                    <a:pt x="11343" y="8215"/>
                  </a:cubicBezTo>
                  <a:cubicBezTo>
                    <a:pt x="11406" y="7806"/>
                    <a:pt x="11217" y="7428"/>
                    <a:pt x="10933" y="7144"/>
                  </a:cubicBezTo>
                  <a:cubicBezTo>
                    <a:pt x="10933" y="7113"/>
                    <a:pt x="10933" y="7018"/>
                    <a:pt x="10902" y="6987"/>
                  </a:cubicBezTo>
                  <a:cubicBezTo>
                    <a:pt x="11563" y="6199"/>
                    <a:pt x="11563" y="5065"/>
                    <a:pt x="10902" y="4246"/>
                  </a:cubicBezTo>
                  <a:cubicBezTo>
                    <a:pt x="11059" y="3206"/>
                    <a:pt x="10492" y="2230"/>
                    <a:pt x="9515" y="1883"/>
                  </a:cubicBezTo>
                  <a:cubicBezTo>
                    <a:pt x="9206" y="1039"/>
                    <a:pt x="8344" y="472"/>
                    <a:pt x="7468" y="472"/>
                  </a:cubicBezTo>
                  <a:cubicBezTo>
                    <a:pt x="7363" y="472"/>
                    <a:pt x="7257" y="480"/>
                    <a:pt x="7153" y="497"/>
                  </a:cubicBezTo>
                  <a:cubicBezTo>
                    <a:pt x="6759" y="166"/>
                    <a:pt x="6278" y="1"/>
                    <a:pt x="57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25" name="Google Shape;4848;p50">
            <a:extLst>
              <a:ext uri="{FF2B5EF4-FFF2-40B4-BE49-F238E27FC236}">
                <a16:creationId xmlns:a16="http://schemas.microsoft.com/office/drawing/2014/main" id="{47256D54-9D8F-A39F-5BAD-FA93B6FEFF64}"/>
              </a:ext>
            </a:extLst>
          </p:cNvPr>
          <p:cNvGrpSpPr/>
          <p:nvPr/>
        </p:nvGrpSpPr>
        <p:grpSpPr>
          <a:xfrm>
            <a:off x="5180766" y="2406759"/>
            <a:ext cx="526953" cy="524344"/>
            <a:chOff x="-55225575" y="1903275"/>
            <a:chExt cx="318225" cy="316650"/>
          </a:xfrm>
          <a:solidFill>
            <a:srgbClr val="054B99"/>
          </a:solidFill>
        </p:grpSpPr>
        <p:sp>
          <p:nvSpPr>
            <p:cNvPr id="3626" name="Google Shape;4849;p50">
              <a:extLst>
                <a:ext uri="{FF2B5EF4-FFF2-40B4-BE49-F238E27FC236}">
                  <a16:creationId xmlns:a16="http://schemas.microsoft.com/office/drawing/2014/main" id="{868731AE-DF81-5333-9D4C-4F3E13134334}"/>
                </a:ext>
              </a:extLst>
            </p:cNvPr>
            <p:cNvSpPr/>
            <p:nvPr/>
          </p:nvSpPr>
          <p:spPr>
            <a:xfrm>
              <a:off x="-55104275" y="2116925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98" y="1"/>
                  </a:moveTo>
                  <a:cubicBezTo>
                    <a:pt x="307" y="1"/>
                    <a:pt x="221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04" y="969"/>
                    <a:pt x="977" y="1190"/>
                    <a:pt x="1449" y="1190"/>
                  </a:cubicBezTo>
                  <a:cubicBezTo>
                    <a:pt x="1953" y="1190"/>
                    <a:pt x="2426" y="969"/>
                    <a:pt x="2741" y="623"/>
                  </a:cubicBezTo>
                  <a:cubicBezTo>
                    <a:pt x="2898" y="465"/>
                    <a:pt x="2898" y="245"/>
                    <a:pt x="2741" y="119"/>
                  </a:cubicBezTo>
                  <a:cubicBezTo>
                    <a:pt x="2694" y="56"/>
                    <a:pt x="2607" y="24"/>
                    <a:pt x="2513" y="24"/>
                  </a:cubicBezTo>
                  <a:cubicBezTo>
                    <a:pt x="2418" y="24"/>
                    <a:pt x="2316" y="56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51" y="308"/>
                    <a:pt x="662" y="119"/>
                  </a:cubicBezTo>
                  <a:cubicBezTo>
                    <a:pt x="583" y="40"/>
                    <a:pt x="488" y="1"/>
                    <a:pt x="3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7" name="Google Shape;4850;p50">
              <a:extLst>
                <a:ext uri="{FF2B5EF4-FFF2-40B4-BE49-F238E27FC236}">
                  <a16:creationId xmlns:a16="http://schemas.microsoft.com/office/drawing/2014/main" id="{0E5BBCFD-6756-9E46-C42C-87D5F6B220B9}"/>
                </a:ext>
              </a:extLst>
            </p:cNvPr>
            <p:cNvSpPr/>
            <p:nvPr/>
          </p:nvSpPr>
          <p:spPr>
            <a:xfrm>
              <a:off x="-55113750" y="205372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8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725"/>
                    <a:pt x="348" y="725"/>
                  </a:cubicBezTo>
                  <a:cubicBezTo>
                    <a:pt x="537" y="725"/>
                    <a:pt x="694" y="536"/>
                    <a:pt x="694" y="347"/>
                  </a:cubicBezTo>
                  <a:cubicBezTo>
                    <a:pt x="694" y="158"/>
                    <a:pt x="537" y="0"/>
                    <a:pt x="3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8" name="Google Shape;4851;p50">
              <a:extLst>
                <a:ext uri="{FF2B5EF4-FFF2-40B4-BE49-F238E27FC236}">
                  <a16:creationId xmlns:a16="http://schemas.microsoft.com/office/drawing/2014/main" id="{1E8BEF33-96BE-40C7-4D1B-094A7371DA09}"/>
                </a:ext>
              </a:extLst>
            </p:cNvPr>
            <p:cNvSpPr/>
            <p:nvPr/>
          </p:nvSpPr>
          <p:spPr>
            <a:xfrm>
              <a:off x="-55039700" y="2053725"/>
              <a:ext cx="18125" cy="18125"/>
            </a:xfrm>
            <a:custGeom>
              <a:avLst/>
              <a:gdLst/>
              <a:ahLst/>
              <a:cxnLst/>
              <a:rect l="l" t="t" r="r" b="b"/>
              <a:pathLst>
                <a:path w="725" h="725" extrusionOk="0">
                  <a:moveTo>
                    <a:pt x="378" y="0"/>
                  </a:moveTo>
                  <a:cubicBezTo>
                    <a:pt x="189" y="0"/>
                    <a:pt x="0" y="158"/>
                    <a:pt x="0" y="347"/>
                  </a:cubicBezTo>
                  <a:cubicBezTo>
                    <a:pt x="0" y="536"/>
                    <a:pt x="189" y="725"/>
                    <a:pt x="378" y="725"/>
                  </a:cubicBezTo>
                  <a:cubicBezTo>
                    <a:pt x="568" y="725"/>
                    <a:pt x="725" y="536"/>
                    <a:pt x="725" y="347"/>
                  </a:cubicBezTo>
                  <a:cubicBezTo>
                    <a:pt x="725" y="158"/>
                    <a:pt x="568" y="0"/>
                    <a:pt x="3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9" name="Google Shape;4852;p50">
              <a:extLst>
                <a:ext uri="{FF2B5EF4-FFF2-40B4-BE49-F238E27FC236}">
                  <a16:creationId xmlns:a16="http://schemas.microsoft.com/office/drawing/2014/main" id="{E4B82C8B-9722-B9B9-62F6-A6BED9B4EDE8}"/>
                </a:ext>
              </a:extLst>
            </p:cNvPr>
            <p:cNvSpPr/>
            <p:nvPr/>
          </p:nvSpPr>
          <p:spPr>
            <a:xfrm>
              <a:off x="-55225575" y="1903275"/>
              <a:ext cx="318225" cy="316650"/>
            </a:xfrm>
            <a:custGeom>
              <a:avLst/>
              <a:gdLst/>
              <a:ahLst/>
              <a:cxnLst/>
              <a:rect l="l" t="t" r="r" b="b"/>
              <a:pathLst>
                <a:path w="12729" h="12666" extrusionOk="0">
                  <a:moveTo>
                    <a:pt x="6333" y="757"/>
                  </a:moveTo>
                  <a:cubicBezTo>
                    <a:pt x="8790" y="757"/>
                    <a:pt x="10932" y="2679"/>
                    <a:pt x="11185" y="5105"/>
                  </a:cubicBezTo>
                  <a:cubicBezTo>
                    <a:pt x="11185" y="5231"/>
                    <a:pt x="11279" y="5357"/>
                    <a:pt x="11374" y="5388"/>
                  </a:cubicBezTo>
                  <a:cubicBezTo>
                    <a:pt x="11752" y="5577"/>
                    <a:pt x="11972" y="5987"/>
                    <a:pt x="11972" y="6365"/>
                  </a:cubicBezTo>
                  <a:cubicBezTo>
                    <a:pt x="11972" y="6680"/>
                    <a:pt x="11815" y="7058"/>
                    <a:pt x="11594" y="7247"/>
                  </a:cubicBezTo>
                  <a:cubicBezTo>
                    <a:pt x="11342" y="7373"/>
                    <a:pt x="11342" y="7625"/>
                    <a:pt x="11531" y="7783"/>
                  </a:cubicBezTo>
                  <a:cubicBezTo>
                    <a:pt x="11783" y="8035"/>
                    <a:pt x="11941" y="8318"/>
                    <a:pt x="11941" y="8633"/>
                  </a:cubicBezTo>
                  <a:cubicBezTo>
                    <a:pt x="11941" y="8948"/>
                    <a:pt x="11815" y="9263"/>
                    <a:pt x="11531" y="9452"/>
                  </a:cubicBezTo>
                  <a:cubicBezTo>
                    <a:pt x="11374" y="9610"/>
                    <a:pt x="11374" y="9830"/>
                    <a:pt x="11531" y="9988"/>
                  </a:cubicBezTo>
                  <a:cubicBezTo>
                    <a:pt x="11783" y="10240"/>
                    <a:pt x="11941" y="10524"/>
                    <a:pt x="11941" y="10839"/>
                  </a:cubicBezTo>
                  <a:cubicBezTo>
                    <a:pt x="11941" y="11437"/>
                    <a:pt x="11437" y="11941"/>
                    <a:pt x="10838" y="11941"/>
                  </a:cubicBezTo>
                  <a:lnTo>
                    <a:pt x="1828" y="11941"/>
                  </a:lnTo>
                  <a:cubicBezTo>
                    <a:pt x="1197" y="11941"/>
                    <a:pt x="725" y="11406"/>
                    <a:pt x="725" y="10839"/>
                  </a:cubicBezTo>
                  <a:cubicBezTo>
                    <a:pt x="725" y="10492"/>
                    <a:pt x="819" y="10208"/>
                    <a:pt x="1103" y="9988"/>
                  </a:cubicBezTo>
                  <a:cubicBezTo>
                    <a:pt x="1260" y="9830"/>
                    <a:pt x="1260" y="9610"/>
                    <a:pt x="1103" y="9452"/>
                  </a:cubicBezTo>
                  <a:cubicBezTo>
                    <a:pt x="882" y="9200"/>
                    <a:pt x="725" y="8917"/>
                    <a:pt x="725" y="8633"/>
                  </a:cubicBezTo>
                  <a:cubicBezTo>
                    <a:pt x="725" y="8318"/>
                    <a:pt x="819" y="8003"/>
                    <a:pt x="1103" y="7783"/>
                  </a:cubicBezTo>
                  <a:cubicBezTo>
                    <a:pt x="1260" y="7625"/>
                    <a:pt x="1260" y="7405"/>
                    <a:pt x="1103" y="7247"/>
                  </a:cubicBezTo>
                  <a:cubicBezTo>
                    <a:pt x="882" y="7058"/>
                    <a:pt x="725" y="6680"/>
                    <a:pt x="725" y="6365"/>
                  </a:cubicBezTo>
                  <a:cubicBezTo>
                    <a:pt x="725" y="5987"/>
                    <a:pt x="945" y="5577"/>
                    <a:pt x="1292" y="5388"/>
                  </a:cubicBezTo>
                  <a:cubicBezTo>
                    <a:pt x="1418" y="5357"/>
                    <a:pt x="1512" y="5231"/>
                    <a:pt x="1512" y="5105"/>
                  </a:cubicBezTo>
                  <a:cubicBezTo>
                    <a:pt x="1765" y="2679"/>
                    <a:pt x="3907" y="757"/>
                    <a:pt x="6333" y="757"/>
                  </a:cubicBezTo>
                  <a:close/>
                  <a:moveTo>
                    <a:pt x="6333" y="1"/>
                  </a:moveTo>
                  <a:cubicBezTo>
                    <a:pt x="3497" y="1"/>
                    <a:pt x="1134" y="2112"/>
                    <a:pt x="788" y="4853"/>
                  </a:cubicBezTo>
                  <a:cubicBezTo>
                    <a:pt x="284" y="5199"/>
                    <a:pt x="0" y="5735"/>
                    <a:pt x="0" y="6365"/>
                  </a:cubicBezTo>
                  <a:cubicBezTo>
                    <a:pt x="0" y="6774"/>
                    <a:pt x="158" y="7216"/>
                    <a:pt x="410" y="7531"/>
                  </a:cubicBezTo>
                  <a:cubicBezTo>
                    <a:pt x="158" y="7846"/>
                    <a:pt x="0" y="8224"/>
                    <a:pt x="0" y="8633"/>
                  </a:cubicBezTo>
                  <a:cubicBezTo>
                    <a:pt x="0" y="9011"/>
                    <a:pt x="126" y="9421"/>
                    <a:pt x="410" y="9736"/>
                  </a:cubicBezTo>
                  <a:cubicBezTo>
                    <a:pt x="158" y="10051"/>
                    <a:pt x="0" y="10429"/>
                    <a:pt x="0" y="10839"/>
                  </a:cubicBezTo>
                  <a:cubicBezTo>
                    <a:pt x="0" y="11847"/>
                    <a:pt x="819" y="12666"/>
                    <a:pt x="1859" y="12666"/>
                  </a:cubicBezTo>
                  <a:lnTo>
                    <a:pt x="10869" y="12666"/>
                  </a:lnTo>
                  <a:cubicBezTo>
                    <a:pt x="11909" y="12666"/>
                    <a:pt x="12728" y="11847"/>
                    <a:pt x="12728" y="10839"/>
                  </a:cubicBezTo>
                  <a:cubicBezTo>
                    <a:pt x="12728" y="10429"/>
                    <a:pt x="12602" y="10051"/>
                    <a:pt x="12319" y="9736"/>
                  </a:cubicBezTo>
                  <a:cubicBezTo>
                    <a:pt x="12571" y="9421"/>
                    <a:pt x="12728" y="9011"/>
                    <a:pt x="12728" y="8633"/>
                  </a:cubicBezTo>
                  <a:cubicBezTo>
                    <a:pt x="12634" y="8224"/>
                    <a:pt x="12539" y="7846"/>
                    <a:pt x="12287" y="7531"/>
                  </a:cubicBezTo>
                  <a:cubicBezTo>
                    <a:pt x="12539" y="7216"/>
                    <a:pt x="12697" y="6774"/>
                    <a:pt x="12697" y="6365"/>
                  </a:cubicBezTo>
                  <a:cubicBezTo>
                    <a:pt x="12697" y="5798"/>
                    <a:pt x="12382" y="5199"/>
                    <a:pt x="11909" y="4853"/>
                  </a:cubicBezTo>
                  <a:cubicBezTo>
                    <a:pt x="11500" y="2112"/>
                    <a:pt x="9137" y="1"/>
                    <a:pt x="63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0" name="Google Shape;4853;p50">
              <a:extLst>
                <a:ext uri="{FF2B5EF4-FFF2-40B4-BE49-F238E27FC236}">
                  <a16:creationId xmlns:a16="http://schemas.microsoft.com/office/drawing/2014/main" id="{A6AB29A1-B9E2-D836-75C1-FF127A6A3053}"/>
                </a:ext>
              </a:extLst>
            </p:cNvPr>
            <p:cNvSpPr/>
            <p:nvPr/>
          </p:nvSpPr>
          <p:spPr>
            <a:xfrm>
              <a:off x="-55170450" y="1959200"/>
              <a:ext cx="204800" cy="225300"/>
            </a:xfrm>
            <a:custGeom>
              <a:avLst/>
              <a:gdLst/>
              <a:ahLst/>
              <a:cxnLst/>
              <a:rect l="l" t="t" r="r" b="b"/>
              <a:pathLst>
                <a:path w="8192" h="9012" extrusionOk="0">
                  <a:moveTo>
                    <a:pt x="4128" y="1450"/>
                  </a:moveTo>
                  <a:cubicBezTo>
                    <a:pt x="4411" y="2017"/>
                    <a:pt x="4821" y="2490"/>
                    <a:pt x="5293" y="2836"/>
                  </a:cubicBezTo>
                  <a:cubicBezTo>
                    <a:pt x="5924" y="3340"/>
                    <a:pt x="6711" y="3624"/>
                    <a:pt x="7499" y="3687"/>
                  </a:cubicBezTo>
                  <a:cubicBezTo>
                    <a:pt x="7499" y="3813"/>
                    <a:pt x="7530" y="3970"/>
                    <a:pt x="7530" y="4096"/>
                  </a:cubicBezTo>
                  <a:lnTo>
                    <a:pt x="7530" y="5640"/>
                  </a:lnTo>
                  <a:lnTo>
                    <a:pt x="7436" y="5640"/>
                  </a:lnTo>
                  <a:cubicBezTo>
                    <a:pt x="7436" y="7089"/>
                    <a:pt x="6270" y="8224"/>
                    <a:pt x="4852" y="8224"/>
                  </a:cubicBezTo>
                  <a:lnTo>
                    <a:pt x="3340" y="8224"/>
                  </a:lnTo>
                  <a:cubicBezTo>
                    <a:pt x="1891" y="8224"/>
                    <a:pt x="757" y="7058"/>
                    <a:pt x="757" y="5640"/>
                  </a:cubicBezTo>
                  <a:lnTo>
                    <a:pt x="757" y="4096"/>
                  </a:lnTo>
                  <a:cubicBezTo>
                    <a:pt x="757" y="3970"/>
                    <a:pt x="757" y="3813"/>
                    <a:pt x="788" y="3687"/>
                  </a:cubicBezTo>
                  <a:cubicBezTo>
                    <a:pt x="1576" y="3624"/>
                    <a:pt x="2363" y="3340"/>
                    <a:pt x="2994" y="2836"/>
                  </a:cubicBezTo>
                  <a:cubicBezTo>
                    <a:pt x="3466" y="2427"/>
                    <a:pt x="3876" y="1954"/>
                    <a:pt x="4128" y="1450"/>
                  </a:cubicBezTo>
                  <a:close/>
                  <a:moveTo>
                    <a:pt x="4096" y="1"/>
                  </a:moveTo>
                  <a:cubicBezTo>
                    <a:pt x="3939" y="1"/>
                    <a:pt x="3781" y="127"/>
                    <a:pt x="3750" y="284"/>
                  </a:cubicBezTo>
                  <a:lnTo>
                    <a:pt x="3718" y="442"/>
                  </a:lnTo>
                  <a:cubicBezTo>
                    <a:pt x="3309" y="1923"/>
                    <a:pt x="1985" y="2994"/>
                    <a:pt x="442" y="2994"/>
                  </a:cubicBezTo>
                  <a:cubicBezTo>
                    <a:pt x="253" y="2994"/>
                    <a:pt x="127" y="3120"/>
                    <a:pt x="95" y="3309"/>
                  </a:cubicBezTo>
                  <a:cubicBezTo>
                    <a:pt x="32" y="3592"/>
                    <a:pt x="1" y="3876"/>
                    <a:pt x="1" y="4128"/>
                  </a:cubicBezTo>
                  <a:lnTo>
                    <a:pt x="1" y="5672"/>
                  </a:lnTo>
                  <a:cubicBezTo>
                    <a:pt x="1" y="7530"/>
                    <a:pt x="1513" y="9011"/>
                    <a:pt x="3340" y="9011"/>
                  </a:cubicBezTo>
                  <a:lnTo>
                    <a:pt x="4852" y="9011"/>
                  </a:lnTo>
                  <a:cubicBezTo>
                    <a:pt x="6711" y="9011"/>
                    <a:pt x="8192" y="7530"/>
                    <a:pt x="8192" y="5672"/>
                  </a:cubicBezTo>
                  <a:lnTo>
                    <a:pt x="8192" y="4128"/>
                  </a:lnTo>
                  <a:cubicBezTo>
                    <a:pt x="8192" y="3844"/>
                    <a:pt x="8160" y="3592"/>
                    <a:pt x="8129" y="3309"/>
                  </a:cubicBezTo>
                  <a:cubicBezTo>
                    <a:pt x="8066" y="3120"/>
                    <a:pt x="7908" y="2994"/>
                    <a:pt x="7751" y="2994"/>
                  </a:cubicBezTo>
                  <a:cubicBezTo>
                    <a:pt x="6239" y="2994"/>
                    <a:pt x="4884" y="1923"/>
                    <a:pt x="4506" y="442"/>
                  </a:cubicBezTo>
                  <a:lnTo>
                    <a:pt x="4443" y="284"/>
                  </a:lnTo>
                  <a:cubicBezTo>
                    <a:pt x="4411" y="127"/>
                    <a:pt x="4254" y="1"/>
                    <a:pt x="4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31" name="Google Shape;4854;p50">
            <a:extLst>
              <a:ext uri="{FF2B5EF4-FFF2-40B4-BE49-F238E27FC236}">
                <a16:creationId xmlns:a16="http://schemas.microsoft.com/office/drawing/2014/main" id="{4E910AE3-3586-CB2D-7445-D51C6F28EE3D}"/>
              </a:ext>
            </a:extLst>
          </p:cNvPr>
          <p:cNvGrpSpPr/>
          <p:nvPr/>
        </p:nvGrpSpPr>
        <p:grpSpPr>
          <a:xfrm>
            <a:off x="5197077" y="3057576"/>
            <a:ext cx="494331" cy="524344"/>
            <a:chOff x="-55217700" y="2296300"/>
            <a:chExt cx="298525" cy="316650"/>
          </a:xfrm>
          <a:solidFill>
            <a:srgbClr val="054B99"/>
          </a:solidFill>
        </p:grpSpPr>
        <p:sp>
          <p:nvSpPr>
            <p:cNvPr id="3632" name="Google Shape;4855;p50">
              <a:extLst>
                <a:ext uri="{FF2B5EF4-FFF2-40B4-BE49-F238E27FC236}">
                  <a16:creationId xmlns:a16="http://schemas.microsoft.com/office/drawing/2014/main" id="{EAACC8F9-4F28-4025-EF68-509EE5346646}"/>
                </a:ext>
              </a:extLst>
            </p:cNvPr>
            <p:cNvSpPr/>
            <p:nvPr/>
          </p:nvSpPr>
          <p:spPr>
            <a:xfrm>
              <a:off x="-55105075" y="2426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36" y="693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3" name="Google Shape;4856;p50">
              <a:extLst>
                <a:ext uri="{FF2B5EF4-FFF2-40B4-BE49-F238E27FC236}">
                  <a16:creationId xmlns:a16="http://schemas.microsoft.com/office/drawing/2014/main" id="{043366C5-DE5B-F508-8DEC-F2B8C04D01CC}"/>
                </a:ext>
              </a:extLst>
            </p:cNvPr>
            <p:cNvSpPr/>
            <p:nvPr/>
          </p:nvSpPr>
          <p:spPr>
            <a:xfrm>
              <a:off x="-55030250" y="2426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4" name="Google Shape;4857;p50">
              <a:extLst>
                <a:ext uri="{FF2B5EF4-FFF2-40B4-BE49-F238E27FC236}">
                  <a16:creationId xmlns:a16="http://schemas.microsoft.com/office/drawing/2014/main" id="{2211CA4B-5D8D-DF37-A4AD-7DE72904C1FC}"/>
                </a:ext>
              </a:extLst>
            </p:cNvPr>
            <p:cNvSpPr/>
            <p:nvPr/>
          </p:nvSpPr>
          <p:spPr>
            <a:xfrm>
              <a:off x="-55095625" y="2488675"/>
              <a:ext cx="73275" cy="29775"/>
            </a:xfrm>
            <a:custGeom>
              <a:avLst/>
              <a:gdLst/>
              <a:ahLst/>
              <a:cxnLst/>
              <a:rect l="l" t="t" r="r" b="b"/>
              <a:pathLst>
                <a:path w="2931" h="1191" extrusionOk="0">
                  <a:moveTo>
                    <a:pt x="398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1" y="277"/>
                    <a:pt x="1" y="529"/>
                    <a:pt x="158" y="655"/>
                  </a:cubicBezTo>
                  <a:cubicBezTo>
                    <a:pt x="505" y="1001"/>
                    <a:pt x="977" y="1190"/>
                    <a:pt x="1450" y="1190"/>
                  </a:cubicBezTo>
                  <a:cubicBezTo>
                    <a:pt x="1985" y="1190"/>
                    <a:pt x="2458" y="1001"/>
                    <a:pt x="2773" y="655"/>
                  </a:cubicBezTo>
                  <a:cubicBezTo>
                    <a:pt x="2931" y="497"/>
                    <a:pt x="2931" y="245"/>
                    <a:pt x="2773" y="119"/>
                  </a:cubicBezTo>
                  <a:cubicBezTo>
                    <a:pt x="2685" y="66"/>
                    <a:pt x="2577" y="23"/>
                    <a:pt x="2471" y="23"/>
                  </a:cubicBezTo>
                  <a:cubicBezTo>
                    <a:pt x="2388" y="23"/>
                    <a:pt x="2307" y="50"/>
                    <a:pt x="2237" y="119"/>
                  </a:cubicBezTo>
                  <a:cubicBezTo>
                    <a:pt x="2048" y="340"/>
                    <a:pt x="1733" y="434"/>
                    <a:pt x="1450" y="434"/>
                  </a:cubicBezTo>
                  <a:cubicBezTo>
                    <a:pt x="1135" y="434"/>
                    <a:pt x="883" y="340"/>
                    <a:pt x="662" y="119"/>
                  </a:cubicBezTo>
                  <a:cubicBezTo>
                    <a:pt x="583" y="40"/>
                    <a:pt x="489" y="1"/>
                    <a:pt x="3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5" name="Google Shape;4858;p50">
              <a:extLst>
                <a:ext uri="{FF2B5EF4-FFF2-40B4-BE49-F238E27FC236}">
                  <a16:creationId xmlns:a16="http://schemas.microsoft.com/office/drawing/2014/main" id="{BF098319-EC90-9F64-FEA8-2393B9519CEC}"/>
                </a:ext>
              </a:extLst>
            </p:cNvPr>
            <p:cNvSpPr/>
            <p:nvPr/>
          </p:nvSpPr>
          <p:spPr>
            <a:xfrm>
              <a:off x="-55217700" y="2296300"/>
              <a:ext cx="298525" cy="316650"/>
            </a:xfrm>
            <a:custGeom>
              <a:avLst/>
              <a:gdLst/>
              <a:ahLst/>
              <a:cxnLst/>
              <a:rect l="l" t="t" r="r" b="b"/>
              <a:pathLst>
                <a:path w="11941" h="12666" extrusionOk="0">
                  <a:moveTo>
                    <a:pt x="8601" y="694"/>
                  </a:moveTo>
                  <a:cubicBezTo>
                    <a:pt x="9105" y="694"/>
                    <a:pt x="9578" y="1040"/>
                    <a:pt x="9704" y="1545"/>
                  </a:cubicBezTo>
                  <a:lnTo>
                    <a:pt x="2993" y="3561"/>
                  </a:lnTo>
                  <a:lnTo>
                    <a:pt x="2993" y="1797"/>
                  </a:lnTo>
                  <a:cubicBezTo>
                    <a:pt x="2993" y="1167"/>
                    <a:pt x="3497" y="694"/>
                    <a:pt x="4096" y="694"/>
                  </a:cubicBezTo>
                  <a:close/>
                  <a:moveTo>
                    <a:pt x="9735" y="2301"/>
                  </a:moveTo>
                  <a:lnTo>
                    <a:pt x="9735" y="3687"/>
                  </a:lnTo>
                  <a:lnTo>
                    <a:pt x="5199" y="3687"/>
                  </a:lnTo>
                  <a:lnTo>
                    <a:pt x="9735" y="2301"/>
                  </a:lnTo>
                  <a:close/>
                  <a:moveTo>
                    <a:pt x="10428" y="4380"/>
                  </a:moveTo>
                  <a:cubicBezTo>
                    <a:pt x="10838" y="4380"/>
                    <a:pt x="11185" y="4727"/>
                    <a:pt x="11185" y="5136"/>
                  </a:cubicBezTo>
                  <a:cubicBezTo>
                    <a:pt x="11185" y="5577"/>
                    <a:pt x="10870" y="5892"/>
                    <a:pt x="10428" y="5892"/>
                  </a:cubicBezTo>
                  <a:lnTo>
                    <a:pt x="10428" y="4380"/>
                  </a:lnTo>
                  <a:close/>
                  <a:moveTo>
                    <a:pt x="9767" y="4443"/>
                  </a:moveTo>
                  <a:cubicBezTo>
                    <a:pt x="9735" y="4664"/>
                    <a:pt x="9735" y="6774"/>
                    <a:pt x="9735" y="7026"/>
                  </a:cubicBezTo>
                  <a:cubicBezTo>
                    <a:pt x="9735" y="8885"/>
                    <a:pt x="8223" y="10397"/>
                    <a:pt x="6396" y="10397"/>
                  </a:cubicBezTo>
                  <a:cubicBezTo>
                    <a:pt x="4537" y="10397"/>
                    <a:pt x="3025" y="8885"/>
                    <a:pt x="3025" y="7026"/>
                  </a:cubicBezTo>
                  <a:lnTo>
                    <a:pt x="3025" y="4443"/>
                  </a:lnTo>
                  <a:close/>
                  <a:moveTo>
                    <a:pt x="2237" y="3309"/>
                  </a:moveTo>
                  <a:lnTo>
                    <a:pt x="2237" y="6995"/>
                  </a:lnTo>
                  <a:lnTo>
                    <a:pt x="2237" y="11910"/>
                  </a:lnTo>
                  <a:lnTo>
                    <a:pt x="756" y="11910"/>
                  </a:lnTo>
                  <a:lnTo>
                    <a:pt x="756" y="6711"/>
                  </a:lnTo>
                  <a:cubicBezTo>
                    <a:pt x="756" y="5420"/>
                    <a:pt x="1292" y="4159"/>
                    <a:pt x="2237" y="3309"/>
                  </a:cubicBezTo>
                  <a:close/>
                  <a:moveTo>
                    <a:pt x="4096" y="1"/>
                  </a:moveTo>
                  <a:cubicBezTo>
                    <a:pt x="3088" y="1"/>
                    <a:pt x="2269" y="820"/>
                    <a:pt x="2269" y="1828"/>
                  </a:cubicBezTo>
                  <a:lnTo>
                    <a:pt x="2269" y="2395"/>
                  </a:lnTo>
                  <a:cubicBezTo>
                    <a:pt x="819" y="3403"/>
                    <a:pt x="0" y="5042"/>
                    <a:pt x="0" y="6774"/>
                  </a:cubicBezTo>
                  <a:lnTo>
                    <a:pt x="0" y="12319"/>
                  </a:lnTo>
                  <a:cubicBezTo>
                    <a:pt x="0" y="12508"/>
                    <a:pt x="158" y="12666"/>
                    <a:pt x="378" y="12666"/>
                  </a:cubicBezTo>
                  <a:lnTo>
                    <a:pt x="2615" y="12666"/>
                  </a:lnTo>
                  <a:cubicBezTo>
                    <a:pt x="2804" y="12666"/>
                    <a:pt x="2962" y="12508"/>
                    <a:pt x="2962" y="12319"/>
                  </a:cubicBezTo>
                  <a:lnTo>
                    <a:pt x="2962" y="9389"/>
                  </a:lnTo>
                  <a:cubicBezTo>
                    <a:pt x="3718" y="10460"/>
                    <a:pt x="4915" y="11122"/>
                    <a:pt x="6301" y="11122"/>
                  </a:cubicBezTo>
                  <a:cubicBezTo>
                    <a:pt x="8538" y="11122"/>
                    <a:pt x="10397" y="9295"/>
                    <a:pt x="10397" y="7026"/>
                  </a:cubicBezTo>
                  <a:lnTo>
                    <a:pt x="10397" y="6680"/>
                  </a:lnTo>
                  <a:cubicBezTo>
                    <a:pt x="11216" y="6680"/>
                    <a:pt x="11909" y="6018"/>
                    <a:pt x="11909" y="5168"/>
                  </a:cubicBezTo>
                  <a:cubicBezTo>
                    <a:pt x="11941" y="4348"/>
                    <a:pt x="11279" y="3687"/>
                    <a:pt x="10428" y="3687"/>
                  </a:cubicBezTo>
                  <a:lnTo>
                    <a:pt x="10428" y="1828"/>
                  </a:lnTo>
                  <a:cubicBezTo>
                    <a:pt x="10428" y="820"/>
                    <a:pt x="9609" y="1"/>
                    <a:pt x="86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36" name="Google Shape;4859;p50">
            <a:extLst>
              <a:ext uri="{FF2B5EF4-FFF2-40B4-BE49-F238E27FC236}">
                <a16:creationId xmlns:a16="http://schemas.microsoft.com/office/drawing/2014/main" id="{7774CB55-542D-7897-39EA-98DD9FF18989}"/>
              </a:ext>
            </a:extLst>
          </p:cNvPr>
          <p:cNvGrpSpPr/>
          <p:nvPr/>
        </p:nvGrpSpPr>
        <p:grpSpPr>
          <a:xfrm>
            <a:off x="5179462" y="3707107"/>
            <a:ext cx="529561" cy="524344"/>
            <a:chOff x="-55229525" y="2688550"/>
            <a:chExt cx="319800" cy="316650"/>
          </a:xfrm>
          <a:solidFill>
            <a:srgbClr val="054B99"/>
          </a:solidFill>
        </p:grpSpPr>
        <p:sp>
          <p:nvSpPr>
            <p:cNvPr id="3637" name="Google Shape;4860;p50">
              <a:extLst>
                <a:ext uri="{FF2B5EF4-FFF2-40B4-BE49-F238E27FC236}">
                  <a16:creationId xmlns:a16="http://schemas.microsoft.com/office/drawing/2014/main" id="{B40DF965-9068-8B65-1DE2-03AFF540A702}"/>
                </a:ext>
              </a:extLst>
            </p:cNvPr>
            <p:cNvSpPr/>
            <p:nvPr/>
          </p:nvSpPr>
          <p:spPr>
            <a:xfrm>
              <a:off x="-55104275" y="2919525"/>
              <a:ext cx="72475" cy="28950"/>
            </a:xfrm>
            <a:custGeom>
              <a:avLst/>
              <a:gdLst/>
              <a:ahLst/>
              <a:cxnLst/>
              <a:rect l="l" t="t" r="r" b="b"/>
              <a:pathLst>
                <a:path w="2899" h="1158" extrusionOk="0">
                  <a:moveTo>
                    <a:pt x="398" y="0"/>
                  </a:moveTo>
                  <a:cubicBezTo>
                    <a:pt x="307" y="0"/>
                    <a:pt x="221" y="39"/>
                    <a:pt x="158" y="118"/>
                  </a:cubicBezTo>
                  <a:cubicBezTo>
                    <a:pt x="0" y="276"/>
                    <a:pt x="0" y="496"/>
                    <a:pt x="158" y="622"/>
                  </a:cubicBezTo>
                  <a:cubicBezTo>
                    <a:pt x="504" y="969"/>
                    <a:pt x="977" y="1158"/>
                    <a:pt x="1449" y="1158"/>
                  </a:cubicBezTo>
                  <a:cubicBezTo>
                    <a:pt x="1953" y="1158"/>
                    <a:pt x="2426" y="969"/>
                    <a:pt x="2741" y="622"/>
                  </a:cubicBezTo>
                  <a:cubicBezTo>
                    <a:pt x="2898" y="465"/>
                    <a:pt x="2898" y="213"/>
                    <a:pt x="2741" y="118"/>
                  </a:cubicBezTo>
                  <a:cubicBezTo>
                    <a:pt x="2694" y="39"/>
                    <a:pt x="2607" y="0"/>
                    <a:pt x="2513" y="0"/>
                  </a:cubicBezTo>
                  <a:cubicBezTo>
                    <a:pt x="2418" y="0"/>
                    <a:pt x="2316" y="39"/>
                    <a:pt x="2237" y="118"/>
                  </a:cubicBezTo>
                  <a:cubicBezTo>
                    <a:pt x="2048" y="307"/>
                    <a:pt x="1733" y="433"/>
                    <a:pt x="1449" y="433"/>
                  </a:cubicBezTo>
                  <a:cubicBezTo>
                    <a:pt x="1134" y="433"/>
                    <a:pt x="851" y="307"/>
                    <a:pt x="662" y="118"/>
                  </a:cubicBezTo>
                  <a:cubicBezTo>
                    <a:pt x="583" y="39"/>
                    <a:pt x="488" y="0"/>
                    <a:pt x="3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8" name="Google Shape;4861;p50">
              <a:extLst>
                <a:ext uri="{FF2B5EF4-FFF2-40B4-BE49-F238E27FC236}">
                  <a16:creationId xmlns:a16="http://schemas.microsoft.com/office/drawing/2014/main" id="{AF8EAC5E-3C59-328C-7FE2-6C667175A5FA}"/>
                </a:ext>
              </a:extLst>
            </p:cNvPr>
            <p:cNvSpPr/>
            <p:nvPr/>
          </p:nvSpPr>
          <p:spPr>
            <a:xfrm>
              <a:off x="-55039700" y="285630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8" y="1"/>
                  </a:moveTo>
                  <a:cubicBezTo>
                    <a:pt x="189" y="1"/>
                    <a:pt x="0" y="158"/>
                    <a:pt x="0" y="347"/>
                  </a:cubicBezTo>
                  <a:cubicBezTo>
                    <a:pt x="0" y="536"/>
                    <a:pt x="189" y="694"/>
                    <a:pt x="378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9" name="Google Shape;4862;p50">
              <a:extLst>
                <a:ext uri="{FF2B5EF4-FFF2-40B4-BE49-F238E27FC236}">
                  <a16:creationId xmlns:a16="http://schemas.microsoft.com/office/drawing/2014/main" id="{B5404941-805A-22A2-43C2-59D8DCD46D4A}"/>
                </a:ext>
              </a:extLst>
            </p:cNvPr>
            <p:cNvSpPr/>
            <p:nvPr/>
          </p:nvSpPr>
          <p:spPr>
            <a:xfrm>
              <a:off x="-55113750" y="28563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8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8" y="694"/>
                  </a:cubicBezTo>
                  <a:cubicBezTo>
                    <a:pt x="537" y="694"/>
                    <a:pt x="694" y="536"/>
                    <a:pt x="694" y="347"/>
                  </a:cubicBezTo>
                  <a:cubicBezTo>
                    <a:pt x="694" y="158"/>
                    <a:pt x="537" y="1"/>
                    <a:pt x="3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0" name="Google Shape;4863;p50">
              <a:extLst>
                <a:ext uri="{FF2B5EF4-FFF2-40B4-BE49-F238E27FC236}">
                  <a16:creationId xmlns:a16="http://schemas.microsoft.com/office/drawing/2014/main" id="{6638C714-E461-820E-F30A-40CA61AFFA37}"/>
                </a:ext>
              </a:extLst>
            </p:cNvPr>
            <p:cNvSpPr/>
            <p:nvPr/>
          </p:nvSpPr>
          <p:spPr>
            <a:xfrm>
              <a:off x="-55229525" y="2688550"/>
              <a:ext cx="319800" cy="316650"/>
            </a:xfrm>
            <a:custGeom>
              <a:avLst/>
              <a:gdLst/>
              <a:ahLst/>
              <a:cxnLst/>
              <a:rect l="l" t="t" r="r" b="b"/>
              <a:pathLst>
                <a:path w="12792" h="12666" extrusionOk="0">
                  <a:moveTo>
                    <a:pt x="6648" y="693"/>
                  </a:moveTo>
                  <a:cubicBezTo>
                    <a:pt x="6806" y="693"/>
                    <a:pt x="6963" y="788"/>
                    <a:pt x="7026" y="914"/>
                  </a:cubicBezTo>
                  <a:cubicBezTo>
                    <a:pt x="7089" y="1197"/>
                    <a:pt x="7184" y="1386"/>
                    <a:pt x="7247" y="1670"/>
                  </a:cubicBezTo>
                  <a:cubicBezTo>
                    <a:pt x="7341" y="1891"/>
                    <a:pt x="7121" y="2143"/>
                    <a:pt x="6900" y="2143"/>
                  </a:cubicBezTo>
                  <a:lnTo>
                    <a:pt x="5987" y="2143"/>
                  </a:lnTo>
                  <a:cubicBezTo>
                    <a:pt x="5766" y="2143"/>
                    <a:pt x="5546" y="1891"/>
                    <a:pt x="5640" y="1670"/>
                  </a:cubicBezTo>
                  <a:cubicBezTo>
                    <a:pt x="5703" y="1418"/>
                    <a:pt x="5798" y="1197"/>
                    <a:pt x="5892" y="914"/>
                  </a:cubicBezTo>
                  <a:cubicBezTo>
                    <a:pt x="5955" y="756"/>
                    <a:pt x="6081" y="693"/>
                    <a:pt x="6239" y="693"/>
                  </a:cubicBezTo>
                  <a:close/>
                  <a:moveTo>
                    <a:pt x="7845" y="2332"/>
                  </a:moveTo>
                  <a:cubicBezTo>
                    <a:pt x="10271" y="2962"/>
                    <a:pt x="12004" y="5199"/>
                    <a:pt x="12004" y="7813"/>
                  </a:cubicBezTo>
                  <a:cubicBezTo>
                    <a:pt x="12067" y="8444"/>
                    <a:pt x="11595" y="8916"/>
                    <a:pt x="10964" y="8916"/>
                  </a:cubicBezTo>
                  <a:lnTo>
                    <a:pt x="10523" y="8916"/>
                  </a:lnTo>
                  <a:lnTo>
                    <a:pt x="10523" y="8570"/>
                  </a:lnTo>
                  <a:lnTo>
                    <a:pt x="10523" y="7057"/>
                  </a:lnTo>
                  <a:cubicBezTo>
                    <a:pt x="10523" y="5608"/>
                    <a:pt x="9326" y="4474"/>
                    <a:pt x="7908" y="4474"/>
                  </a:cubicBezTo>
                  <a:lnTo>
                    <a:pt x="4915" y="4474"/>
                  </a:lnTo>
                  <a:cubicBezTo>
                    <a:pt x="3466" y="4474"/>
                    <a:pt x="2332" y="5640"/>
                    <a:pt x="2332" y="7057"/>
                  </a:cubicBezTo>
                  <a:lnTo>
                    <a:pt x="2332" y="8570"/>
                  </a:lnTo>
                  <a:lnTo>
                    <a:pt x="2332" y="8916"/>
                  </a:lnTo>
                  <a:lnTo>
                    <a:pt x="1891" y="8916"/>
                  </a:lnTo>
                  <a:cubicBezTo>
                    <a:pt x="1261" y="8916"/>
                    <a:pt x="788" y="8412"/>
                    <a:pt x="788" y="7813"/>
                  </a:cubicBezTo>
                  <a:cubicBezTo>
                    <a:pt x="788" y="5262"/>
                    <a:pt x="2521" y="2993"/>
                    <a:pt x="4979" y="2332"/>
                  </a:cubicBezTo>
                  <a:cubicBezTo>
                    <a:pt x="5168" y="2678"/>
                    <a:pt x="5514" y="2899"/>
                    <a:pt x="5955" y="2899"/>
                  </a:cubicBezTo>
                  <a:lnTo>
                    <a:pt x="6869" y="2899"/>
                  </a:lnTo>
                  <a:cubicBezTo>
                    <a:pt x="7247" y="2899"/>
                    <a:pt x="7593" y="2678"/>
                    <a:pt x="7845" y="2332"/>
                  </a:cubicBezTo>
                  <a:close/>
                  <a:moveTo>
                    <a:pt x="7971" y="5199"/>
                  </a:moveTo>
                  <a:cubicBezTo>
                    <a:pt x="8980" y="5199"/>
                    <a:pt x="9799" y="6049"/>
                    <a:pt x="9799" y="7057"/>
                  </a:cubicBezTo>
                  <a:lnTo>
                    <a:pt x="9799" y="8570"/>
                  </a:lnTo>
                  <a:cubicBezTo>
                    <a:pt x="9799" y="10397"/>
                    <a:pt x="8318" y="11909"/>
                    <a:pt x="6459" y="11909"/>
                  </a:cubicBezTo>
                  <a:cubicBezTo>
                    <a:pt x="4600" y="11909"/>
                    <a:pt x="3120" y="10397"/>
                    <a:pt x="3120" y="8570"/>
                  </a:cubicBezTo>
                  <a:lnTo>
                    <a:pt x="3120" y="7057"/>
                  </a:lnTo>
                  <a:cubicBezTo>
                    <a:pt x="3120" y="6049"/>
                    <a:pt x="3939" y="5199"/>
                    <a:pt x="4979" y="5199"/>
                  </a:cubicBezTo>
                  <a:close/>
                  <a:moveTo>
                    <a:pt x="6176" y="0"/>
                  </a:moveTo>
                  <a:cubicBezTo>
                    <a:pt x="5703" y="0"/>
                    <a:pt x="5294" y="315"/>
                    <a:pt x="5136" y="756"/>
                  </a:cubicBezTo>
                  <a:lnTo>
                    <a:pt x="3403" y="756"/>
                  </a:lnTo>
                  <a:cubicBezTo>
                    <a:pt x="3183" y="756"/>
                    <a:pt x="3025" y="914"/>
                    <a:pt x="3025" y="1103"/>
                  </a:cubicBezTo>
                  <a:cubicBezTo>
                    <a:pt x="3025" y="1323"/>
                    <a:pt x="3183" y="1481"/>
                    <a:pt x="3403" y="1481"/>
                  </a:cubicBezTo>
                  <a:lnTo>
                    <a:pt x="4852" y="1481"/>
                  </a:lnTo>
                  <a:cubicBezTo>
                    <a:pt x="4852" y="1512"/>
                    <a:pt x="4821" y="1575"/>
                    <a:pt x="4821" y="1638"/>
                  </a:cubicBezTo>
                  <a:cubicBezTo>
                    <a:pt x="3498" y="1954"/>
                    <a:pt x="2332" y="2678"/>
                    <a:pt x="1450" y="3749"/>
                  </a:cubicBezTo>
                  <a:cubicBezTo>
                    <a:pt x="505" y="4883"/>
                    <a:pt x="1" y="6364"/>
                    <a:pt x="1" y="7813"/>
                  </a:cubicBezTo>
                  <a:cubicBezTo>
                    <a:pt x="1" y="8822"/>
                    <a:pt x="820" y="9672"/>
                    <a:pt x="1860" y="9672"/>
                  </a:cubicBezTo>
                  <a:lnTo>
                    <a:pt x="2395" y="9672"/>
                  </a:lnTo>
                  <a:cubicBezTo>
                    <a:pt x="2868" y="11405"/>
                    <a:pt x="4506" y="12665"/>
                    <a:pt x="6333" y="12665"/>
                  </a:cubicBezTo>
                  <a:cubicBezTo>
                    <a:pt x="8224" y="12665"/>
                    <a:pt x="9799" y="11405"/>
                    <a:pt x="10271" y="9672"/>
                  </a:cubicBezTo>
                  <a:lnTo>
                    <a:pt x="10838" y="9672"/>
                  </a:lnTo>
                  <a:cubicBezTo>
                    <a:pt x="11847" y="9672"/>
                    <a:pt x="12697" y="8822"/>
                    <a:pt x="12697" y="7813"/>
                  </a:cubicBezTo>
                  <a:cubicBezTo>
                    <a:pt x="12792" y="6301"/>
                    <a:pt x="12288" y="4883"/>
                    <a:pt x="11343" y="3749"/>
                  </a:cubicBezTo>
                  <a:cubicBezTo>
                    <a:pt x="10492" y="2678"/>
                    <a:pt x="9295" y="1954"/>
                    <a:pt x="8003" y="1638"/>
                  </a:cubicBezTo>
                  <a:cubicBezTo>
                    <a:pt x="8003" y="1575"/>
                    <a:pt x="7971" y="1512"/>
                    <a:pt x="7971" y="1481"/>
                  </a:cubicBezTo>
                  <a:lnTo>
                    <a:pt x="9421" y="1481"/>
                  </a:lnTo>
                  <a:cubicBezTo>
                    <a:pt x="9610" y="1481"/>
                    <a:pt x="9767" y="1323"/>
                    <a:pt x="9767" y="1103"/>
                  </a:cubicBezTo>
                  <a:cubicBezTo>
                    <a:pt x="9767" y="914"/>
                    <a:pt x="9610" y="756"/>
                    <a:pt x="9421" y="756"/>
                  </a:cubicBezTo>
                  <a:lnTo>
                    <a:pt x="7688" y="756"/>
                  </a:lnTo>
                  <a:cubicBezTo>
                    <a:pt x="7530" y="315"/>
                    <a:pt x="7089" y="0"/>
                    <a:pt x="66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41" name="Google Shape;4864;p50">
            <a:extLst>
              <a:ext uri="{FF2B5EF4-FFF2-40B4-BE49-F238E27FC236}">
                <a16:creationId xmlns:a16="http://schemas.microsoft.com/office/drawing/2014/main" id="{0881427F-387F-21CA-4A03-95B3CE3368A6}"/>
              </a:ext>
            </a:extLst>
          </p:cNvPr>
          <p:cNvGrpSpPr/>
          <p:nvPr/>
        </p:nvGrpSpPr>
        <p:grpSpPr>
          <a:xfrm>
            <a:off x="8449317" y="2406759"/>
            <a:ext cx="494372" cy="526953"/>
            <a:chOff x="-53288825" y="1903275"/>
            <a:chExt cx="298550" cy="318225"/>
          </a:xfrm>
          <a:solidFill>
            <a:srgbClr val="054B99"/>
          </a:solidFill>
        </p:grpSpPr>
        <p:sp>
          <p:nvSpPr>
            <p:cNvPr id="3642" name="Google Shape;4865;p50">
              <a:extLst>
                <a:ext uri="{FF2B5EF4-FFF2-40B4-BE49-F238E27FC236}">
                  <a16:creationId xmlns:a16="http://schemas.microsoft.com/office/drawing/2014/main" id="{001AA382-B02B-0AE0-60B3-9CD324AABEA8}"/>
                </a:ext>
              </a:extLst>
            </p:cNvPr>
            <p:cNvSpPr/>
            <p:nvPr/>
          </p:nvSpPr>
          <p:spPr>
            <a:xfrm>
              <a:off x="-53214000" y="205292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7" y="694"/>
                    <a:pt x="726" y="536"/>
                    <a:pt x="726" y="347"/>
                  </a:cubicBezTo>
                  <a:cubicBezTo>
                    <a:pt x="726" y="158"/>
                    <a:pt x="537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3" name="Google Shape;4866;p50">
              <a:extLst>
                <a:ext uri="{FF2B5EF4-FFF2-40B4-BE49-F238E27FC236}">
                  <a16:creationId xmlns:a16="http://schemas.microsoft.com/office/drawing/2014/main" id="{B6493C3C-2BDA-4E4A-5267-C06C2C7CA231}"/>
                </a:ext>
              </a:extLst>
            </p:cNvPr>
            <p:cNvSpPr/>
            <p:nvPr/>
          </p:nvSpPr>
          <p:spPr>
            <a:xfrm>
              <a:off x="-53139175" y="205292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4" name="Google Shape;4867;p50">
              <a:extLst>
                <a:ext uri="{FF2B5EF4-FFF2-40B4-BE49-F238E27FC236}">
                  <a16:creationId xmlns:a16="http://schemas.microsoft.com/office/drawing/2014/main" id="{D8F46B36-6B71-92D9-4C48-E46435222993}"/>
                </a:ext>
              </a:extLst>
            </p:cNvPr>
            <p:cNvSpPr/>
            <p:nvPr/>
          </p:nvSpPr>
          <p:spPr>
            <a:xfrm>
              <a:off x="-53288825" y="1903275"/>
              <a:ext cx="298550" cy="318225"/>
            </a:xfrm>
            <a:custGeom>
              <a:avLst/>
              <a:gdLst/>
              <a:ahLst/>
              <a:cxnLst/>
              <a:rect l="l" t="t" r="r" b="b"/>
              <a:pathLst>
                <a:path w="11942" h="12729" extrusionOk="0">
                  <a:moveTo>
                    <a:pt x="4853" y="757"/>
                  </a:moveTo>
                  <a:cubicBezTo>
                    <a:pt x="6428" y="757"/>
                    <a:pt x="7846" y="1639"/>
                    <a:pt x="8507" y="2994"/>
                  </a:cubicBezTo>
                  <a:lnTo>
                    <a:pt x="1167" y="2994"/>
                  </a:lnTo>
                  <a:cubicBezTo>
                    <a:pt x="1891" y="1639"/>
                    <a:pt x="3277" y="757"/>
                    <a:pt x="4853" y="757"/>
                  </a:cubicBezTo>
                  <a:close/>
                  <a:moveTo>
                    <a:pt x="11185" y="2994"/>
                  </a:moveTo>
                  <a:lnTo>
                    <a:pt x="11185" y="3340"/>
                  </a:lnTo>
                  <a:cubicBezTo>
                    <a:pt x="11185" y="3971"/>
                    <a:pt x="10681" y="4443"/>
                    <a:pt x="10083" y="4443"/>
                  </a:cubicBezTo>
                  <a:lnTo>
                    <a:pt x="9736" y="4443"/>
                  </a:lnTo>
                  <a:lnTo>
                    <a:pt x="9736" y="4097"/>
                  </a:lnTo>
                  <a:cubicBezTo>
                    <a:pt x="9736" y="3466"/>
                    <a:pt x="10240" y="2994"/>
                    <a:pt x="10839" y="2994"/>
                  </a:cubicBezTo>
                  <a:close/>
                  <a:moveTo>
                    <a:pt x="3151" y="3750"/>
                  </a:moveTo>
                  <a:lnTo>
                    <a:pt x="3498" y="4475"/>
                  </a:lnTo>
                  <a:lnTo>
                    <a:pt x="789" y="4475"/>
                  </a:lnTo>
                  <a:cubicBezTo>
                    <a:pt x="820" y="4223"/>
                    <a:pt x="852" y="3971"/>
                    <a:pt x="946" y="3750"/>
                  </a:cubicBezTo>
                  <a:close/>
                  <a:moveTo>
                    <a:pt x="5735" y="3750"/>
                  </a:moveTo>
                  <a:lnTo>
                    <a:pt x="5357" y="4475"/>
                  </a:lnTo>
                  <a:lnTo>
                    <a:pt x="4317" y="4475"/>
                  </a:lnTo>
                  <a:lnTo>
                    <a:pt x="3971" y="3750"/>
                  </a:lnTo>
                  <a:close/>
                  <a:moveTo>
                    <a:pt x="8822" y="3750"/>
                  </a:moveTo>
                  <a:cubicBezTo>
                    <a:pt x="8885" y="3971"/>
                    <a:pt x="8948" y="4223"/>
                    <a:pt x="8980" y="4475"/>
                  </a:cubicBezTo>
                  <a:lnTo>
                    <a:pt x="6270" y="4475"/>
                  </a:lnTo>
                  <a:lnTo>
                    <a:pt x="6617" y="3750"/>
                  </a:lnTo>
                  <a:close/>
                  <a:moveTo>
                    <a:pt x="10083" y="5231"/>
                  </a:moveTo>
                  <a:cubicBezTo>
                    <a:pt x="10713" y="5231"/>
                    <a:pt x="11185" y="5703"/>
                    <a:pt x="11185" y="6333"/>
                  </a:cubicBezTo>
                  <a:lnTo>
                    <a:pt x="11185" y="6680"/>
                  </a:lnTo>
                  <a:lnTo>
                    <a:pt x="10839" y="6680"/>
                  </a:lnTo>
                  <a:cubicBezTo>
                    <a:pt x="10209" y="6680"/>
                    <a:pt x="9736" y="6176"/>
                    <a:pt x="9736" y="5577"/>
                  </a:cubicBezTo>
                  <a:lnTo>
                    <a:pt x="9736" y="5231"/>
                  </a:lnTo>
                  <a:close/>
                  <a:moveTo>
                    <a:pt x="8980" y="5231"/>
                  </a:moveTo>
                  <a:lnTo>
                    <a:pt x="8980" y="7531"/>
                  </a:lnTo>
                  <a:lnTo>
                    <a:pt x="789" y="7531"/>
                  </a:lnTo>
                  <a:lnTo>
                    <a:pt x="789" y="5231"/>
                  </a:lnTo>
                  <a:close/>
                  <a:moveTo>
                    <a:pt x="8948" y="8224"/>
                  </a:moveTo>
                  <a:cubicBezTo>
                    <a:pt x="8728" y="10366"/>
                    <a:pt x="6995" y="11973"/>
                    <a:pt x="4853" y="11973"/>
                  </a:cubicBezTo>
                  <a:cubicBezTo>
                    <a:pt x="2710" y="11973"/>
                    <a:pt x="946" y="10303"/>
                    <a:pt x="757" y="8224"/>
                  </a:cubicBezTo>
                  <a:close/>
                  <a:moveTo>
                    <a:pt x="4853" y="1"/>
                  </a:moveTo>
                  <a:cubicBezTo>
                    <a:pt x="2175" y="1"/>
                    <a:pt x="1" y="2175"/>
                    <a:pt x="1" y="4853"/>
                  </a:cubicBezTo>
                  <a:lnTo>
                    <a:pt x="1" y="7877"/>
                  </a:lnTo>
                  <a:cubicBezTo>
                    <a:pt x="1" y="10555"/>
                    <a:pt x="2175" y="12729"/>
                    <a:pt x="4853" y="12729"/>
                  </a:cubicBezTo>
                  <a:cubicBezTo>
                    <a:pt x="7531" y="12729"/>
                    <a:pt x="9704" y="10555"/>
                    <a:pt x="9704" y="7877"/>
                  </a:cubicBezTo>
                  <a:lnTo>
                    <a:pt x="9704" y="7090"/>
                  </a:lnTo>
                  <a:cubicBezTo>
                    <a:pt x="10020" y="7310"/>
                    <a:pt x="10398" y="7436"/>
                    <a:pt x="10807" y="7436"/>
                  </a:cubicBezTo>
                  <a:lnTo>
                    <a:pt x="11532" y="7436"/>
                  </a:lnTo>
                  <a:cubicBezTo>
                    <a:pt x="11752" y="7436"/>
                    <a:pt x="11878" y="7279"/>
                    <a:pt x="11878" y="7090"/>
                  </a:cubicBezTo>
                  <a:lnTo>
                    <a:pt x="11878" y="6333"/>
                  </a:lnTo>
                  <a:cubicBezTo>
                    <a:pt x="11878" y="5735"/>
                    <a:pt x="11626" y="5199"/>
                    <a:pt x="11154" y="4853"/>
                  </a:cubicBezTo>
                  <a:cubicBezTo>
                    <a:pt x="11658" y="4475"/>
                    <a:pt x="11941" y="3971"/>
                    <a:pt x="11941" y="3340"/>
                  </a:cubicBezTo>
                  <a:lnTo>
                    <a:pt x="11941" y="2584"/>
                  </a:lnTo>
                  <a:cubicBezTo>
                    <a:pt x="11941" y="2395"/>
                    <a:pt x="11784" y="2238"/>
                    <a:pt x="11563" y="2238"/>
                  </a:cubicBezTo>
                  <a:lnTo>
                    <a:pt x="10839" y="2238"/>
                  </a:lnTo>
                  <a:cubicBezTo>
                    <a:pt x="10240" y="2238"/>
                    <a:pt x="9704" y="2521"/>
                    <a:pt x="9326" y="2994"/>
                  </a:cubicBezTo>
                  <a:cubicBezTo>
                    <a:pt x="8602" y="1261"/>
                    <a:pt x="6838" y="1"/>
                    <a:pt x="48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45" name="Google Shape;4868;p50">
            <a:extLst>
              <a:ext uri="{FF2B5EF4-FFF2-40B4-BE49-F238E27FC236}">
                <a16:creationId xmlns:a16="http://schemas.microsoft.com/office/drawing/2014/main" id="{476AE195-A195-11FB-A1D3-91192778DCB5}"/>
              </a:ext>
            </a:extLst>
          </p:cNvPr>
          <p:cNvGrpSpPr/>
          <p:nvPr/>
        </p:nvGrpSpPr>
        <p:grpSpPr>
          <a:xfrm>
            <a:off x="8432365" y="3054967"/>
            <a:ext cx="528278" cy="526953"/>
            <a:chOff x="-53299850" y="2294725"/>
            <a:chExt cx="319025" cy="318225"/>
          </a:xfrm>
          <a:solidFill>
            <a:srgbClr val="054B99"/>
          </a:solidFill>
        </p:grpSpPr>
        <p:sp>
          <p:nvSpPr>
            <p:cNvPr id="3646" name="Google Shape;4869;p50">
              <a:extLst>
                <a:ext uri="{FF2B5EF4-FFF2-40B4-BE49-F238E27FC236}">
                  <a16:creationId xmlns:a16="http://schemas.microsoft.com/office/drawing/2014/main" id="{F4F2AB3F-6D1D-637A-C4FF-98C166230761}"/>
                </a:ext>
              </a:extLst>
            </p:cNvPr>
            <p:cNvSpPr/>
            <p:nvPr/>
          </p:nvSpPr>
          <p:spPr>
            <a:xfrm>
              <a:off x="-53175400" y="2526500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87" y="0"/>
                  </a:moveTo>
                  <a:cubicBezTo>
                    <a:pt x="292" y="0"/>
                    <a:pt x="205" y="39"/>
                    <a:pt x="158" y="118"/>
                  </a:cubicBezTo>
                  <a:cubicBezTo>
                    <a:pt x="1" y="276"/>
                    <a:pt x="1" y="496"/>
                    <a:pt x="158" y="622"/>
                  </a:cubicBezTo>
                  <a:cubicBezTo>
                    <a:pt x="505" y="969"/>
                    <a:pt x="977" y="1189"/>
                    <a:pt x="1450" y="1189"/>
                  </a:cubicBezTo>
                  <a:cubicBezTo>
                    <a:pt x="1922" y="1189"/>
                    <a:pt x="2427" y="969"/>
                    <a:pt x="2742" y="622"/>
                  </a:cubicBezTo>
                  <a:cubicBezTo>
                    <a:pt x="2899" y="465"/>
                    <a:pt x="2899" y="244"/>
                    <a:pt x="2742" y="118"/>
                  </a:cubicBezTo>
                  <a:cubicBezTo>
                    <a:pt x="2679" y="55"/>
                    <a:pt x="2592" y="24"/>
                    <a:pt x="2501" y="24"/>
                  </a:cubicBezTo>
                  <a:cubicBezTo>
                    <a:pt x="2411" y="24"/>
                    <a:pt x="2316" y="55"/>
                    <a:pt x="2238" y="118"/>
                  </a:cubicBezTo>
                  <a:cubicBezTo>
                    <a:pt x="2048" y="307"/>
                    <a:pt x="1733" y="433"/>
                    <a:pt x="1450" y="433"/>
                  </a:cubicBezTo>
                  <a:cubicBezTo>
                    <a:pt x="1166" y="433"/>
                    <a:pt x="851" y="307"/>
                    <a:pt x="662" y="118"/>
                  </a:cubicBezTo>
                  <a:cubicBezTo>
                    <a:pt x="584" y="39"/>
                    <a:pt x="481" y="0"/>
                    <a:pt x="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7" name="Google Shape;4870;p50">
              <a:extLst>
                <a:ext uri="{FF2B5EF4-FFF2-40B4-BE49-F238E27FC236}">
                  <a16:creationId xmlns:a16="http://schemas.microsoft.com/office/drawing/2014/main" id="{E86C4964-923B-6261-4DAF-57BAA68B1746}"/>
                </a:ext>
              </a:extLst>
            </p:cNvPr>
            <p:cNvSpPr/>
            <p:nvPr/>
          </p:nvSpPr>
          <p:spPr>
            <a:xfrm>
              <a:off x="-53299850" y="2294725"/>
              <a:ext cx="319025" cy="318225"/>
            </a:xfrm>
            <a:custGeom>
              <a:avLst/>
              <a:gdLst/>
              <a:ahLst/>
              <a:cxnLst/>
              <a:rect l="l" t="t" r="r" b="b"/>
              <a:pathLst>
                <a:path w="12761" h="12729" extrusionOk="0">
                  <a:moveTo>
                    <a:pt x="6428" y="757"/>
                  </a:moveTo>
                  <a:cubicBezTo>
                    <a:pt x="8539" y="757"/>
                    <a:pt x="10335" y="2364"/>
                    <a:pt x="10524" y="4475"/>
                  </a:cubicBezTo>
                  <a:cubicBezTo>
                    <a:pt x="10492" y="4475"/>
                    <a:pt x="10398" y="4411"/>
                    <a:pt x="10366" y="4411"/>
                  </a:cubicBezTo>
                  <a:cubicBezTo>
                    <a:pt x="9090" y="4207"/>
                    <a:pt x="7759" y="4104"/>
                    <a:pt x="6428" y="4104"/>
                  </a:cubicBezTo>
                  <a:cubicBezTo>
                    <a:pt x="5097" y="4104"/>
                    <a:pt x="3766" y="4207"/>
                    <a:pt x="2490" y="4411"/>
                  </a:cubicBezTo>
                  <a:cubicBezTo>
                    <a:pt x="2458" y="4411"/>
                    <a:pt x="2364" y="4475"/>
                    <a:pt x="2332" y="4475"/>
                  </a:cubicBezTo>
                  <a:cubicBezTo>
                    <a:pt x="2521" y="2364"/>
                    <a:pt x="4286" y="757"/>
                    <a:pt x="6428" y="757"/>
                  </a:cubicBezTo>
                  <a:close/>
                  <a:moveTo>
                    <a:pt x="6404" y="4837"/>
                  </a:moveTo>
                  <a:cubicBezTo>
                    <a:pt x="7688" y="4837"/>
                    <a:pt x="8980" y="4947"/>
                    <a:pt x="10240" y="5168"/>
                  </a:cubicBezTo>
                  <a:cubicBezTo>
                    <a:pt x="10429" y="5199"/>
                    <a:pt x="10555" y="5357"/>
                    <a:pt x="10555" y="5514"/>
                  </a:cubicBezTo>
                  <a:lnTo>
                    <a:pt x="10555" y="6396"/>
                  </a:lnTo>
                  <a:cubicBezTo>
                    <a:pt x="10555" y="6995"/>
                    <a:pt x="10051" y="7499"/>
                    <a:pt x="9421" y="7499"/>
                  </a:cubicBezTo>
                  <a:lnTo>
                    <a:pt x="7436" y="7499"/>
                  </a:lnTo>
                  <a:cubicBezTo>
                    <a:pt x="7342" y="7499"/>
                    <a:pt x="7247" y="7467"/>
                    <a:pt x="7184" y="7373"/>
                  </a:cubicBezTo>
                  <a:lnTo>
                    <a:pt x="6648" y="6869"/>
                  </a:lnTo>
                  <a:cubicBezTo>
                    <a:pt x="6570" y="6790"/>
                    <a:pt x="6475" y="6751"/>
                    <a:pt x="6385" y="6751"/>
                  </a:cubicBezTo>
                  <a:cubicBezTo>
                    <a:pt x="6294" y="6751"/>
                    <a:pt x="6207" y="6790"/>
                    <a:pt x="6144" y="6869"/>
                  </a:cubicBezTo>
                  <a:lnTo>
                    <a:pt x="5640" y="7373"/>
                  </a:lnTo>
                  <a:cubicBezTo>
                    <a:pt x="5546" y="7467"/>
                    <a:pt x="5483" y="7499"/>
                    <a:pt x="5357" y="7499"/>
                  </a:cubicBezTo>
                  <a:lnTo>
                    <a:pt x="3403" y="7499"/>
                  </a:lnTo>
                  <a:cubicBezTo>
                    <a:pt x="2773" y="7499"/>
                    <a:pt x="2301" y="6995"/>
                    <a:pt x="2301" y="6396"/>
                  </a:cubicBezTo>
                  <a:lnTo>
                    <a:pt x="2301" y="5514"/>
                  </a:lnTo>
                  <a:cubicBezTo>
                    <a:pt x="2301" y="5325"/>
                    <a:pt x="2395" y="5168"/>
                    <a:pt x="2616" y="5168"/>
                  </a:cubicBezTo>
                  <a:cubicBezTo>
                    <a:pt x="3844" y="4947"/>
                    <a:pt x="5120" y="4837"/>
                    <a:pt x="6404" y="4837"/>
                  </a:cubicBezTo>
                  <a:close/>
                  <a:moveTo>
                    <a:pt x="1545" y="5451"/>
                  </a:moveTo>
                  <a:lnTo>
                    <a:pt x="1545" y="5483"/>
                  </a:lnTo>
                  <a:lnTo>
                    <a:pt x="1545" y="6333"/>
                  </a:lnTo>
                  <a:cubicBezTo>
                    <a:pt x="1545" y="6932"/>
                    <a:pt x="1828" y="7499"/>
                    <a:pt x="2301" y="7846"/>
                  </a:cubicBezTo>
                  <a:lnTo>
                    <a:pt x="2301" y="8192"/>
                  </a:lnTo>
                  <a:cubicBezTo>
                    <a:pt x="1450" y="8192"/>
                    <a:pt x="789" y="7530"/>
                    <a:pt x="789" y="6711"/>
                  </a:cubicBezTo>
                  <a:cubicBezTo>
                    <a:pt x="789" y="6207"/>
                    <a:pt x="1104" y="5735"/>
                    <a:pt x="1545" y="5451"/>
                  </a:cubicBezTo>
                  <a:close/>
                  <a:moveTo>
                    <a:pt x="11311" y="5483"/>
                  </a:moveTo>
                  <a:cubicBezTo>
                    <a:pt x="11752" y="5766"/>
                    <a:pt x="12067" y="6239"/>
                    <a:pt x="12067" y="6774"/>
                  </a:cubicBezTo>
                  <a:cubicBezTo>
                    <a:pt x="12004" y="7562"/>
                    <a:pt x="11343" y="8255"/>
                    <a:pt x="10555" y="8255"/>
                  </a:cubicBezTo>
                  <a:lnTo>
                    <a:pt x="10555" y="7877"/>
                  </a:lnTo>
                  <a:cubicBezTo>
                    <a:pt x="10996" y="7530"/>
                    <a:pt x="11311" y="7026"/>
                    <a:pt x="11311" y="6396"/>
                  </a:cubicBezTo>
                  <a:lnTo>
                    <a:pt x="11311" y="5514"/>
                  </a:lnTo>
                  <a:lnTo>
                    <a:pt x="11311" y="5483"/>
                  </a:lnTo>
                  <a:close/>
                  <a:moveTo>
                    <a:pt x="1545" y="8885"/>
                  </a:moveTo>
                  <a:cubicBezTo>
                    <a:pt x="1765" y="8948"/>
                    <a:pt x="2017" y="8980"/>
                    <a:pt x="2301" y="8980"/>
                  </a:cubicBezTo>
                  <a:cubicBezTo>
                    <a:pt x="2332" y="9515"/>
                    <a:pt x="2490" y="10019"/>
                    <a:pt x="2710" y="10492"/>
                  </a:cubicBezTo>
                  <a:lnTo>
                    <a:pt x="1891" y="10492"/>
                  </a:lnTo>
                  <a:cubicBezTo>
                    <a:pt x="1702" y="10492"/>
                    <a:pt x="1545" y="10334"/>
                    <a:pt x="1545" y="10145"/>
                  </a:cubicBezTo>
                  <a:lnTo>
                    <a:pt x="1545" y="8885"/>
                  </a:lnTo>
                  <a:close/>
                  <a:moveTo>
                    <a:pt x="6428" y="7688"/>
                  </a:moveTo>
                  <a:lnTo>
                    <a:pt x="6711" y="7972"/>
                  </a:lnTo>
                  <a:cubicBezTo>
                    <a:pt x="6900" y="8161"/>
                    <a:pt x="7216" y="8287"/>
                    <a:pt x="7499" y="8287"/>
                  </a:cubicBezTo>
                  <a:lnTo>
                    <a:pt x="9452" y="8287"/>
                  </a:lnTo>
                  <a:cubicBezTo>
                    <a:pt x="9578" y="8287"/>
                    <a:pt x="9704" y="8287"/>
                    <a:pt x="9799" y="8255"/>
                  </a:cubicBezTo>
                  <a:lnTo>
                    <a:pt x="9799" y="8633"/>
                  </a:lnTo>
                  <a:cubicBezTo>
                    <a:pt x="9799" y="10492"/>
                    <a:pt x="8287" y="11973"/>
                    <a:pt x="6428" y="11973"/>
                  </a:cubicBezTo>
                  <a:cubicBezTo>
                    <a:pt x="5609" y="11973"/>
                    <a:pt x="4853" y="11721"/>
                    <a:pt x="4254" y="11185"/>
                  </a:cubicBezTo>
                  <a:lnTo>
                    <a:pt x="4916" y="11185"/>
                  </a:lnTo>
                  <a:cubicBezTo>
                    <a:pt x="5136" y="11185"/>
                    <a:pt x="5294" y="11028"/>
                    <a:pt x="5294" y="10838"/>
                  </a:cubicBezTo>
                  <a:cubicBezTo>
                    <a:pt x="5294" y="10649"/>
                    <a:pt x="5136" y="10492"/>
                    <a:pt x="4916" y="10492"/>
                  </a:cubicBezTo>
                  <a:lnTo>
                    <a:pt x="3592" y="10492"/>
                  </a:lnTo>
                  <a:cubicBezTo>
                    <a:pt x="3246" y="9925"/>
                    <a:pt x="3025" y="9295"/>
                    <a:pt x="3025" y="8633"/>
                  </a:cubicBezTo>
                  <a:lnTo>
                    <a:pt x="3025" y="8255"/>
                  </a:lnTo>
                  <a:cubicBezTo>
                    <a:pt x="3151" y="8287"/>
                    <a:pt x="3277" y="8287"/>
                    <a:pt x="3403" y="8287"/>
                  </a:cubicBezTo>
                  <a:lnTo>
                    <a:pt x="5357" y="8287"/>
                  </a:lnTo>
                  <a:cubicBezTo>
                    <a:pt x="5672" y="8287"/>
                    <a:pt x="5955" y="8161"/>
                    <a:pt x="6144" y="7972"/>
                  </a:cubicBezTo>
                  <a:lnTo>
                    <a:pt x="6428" y="7688"/>
                  </a:lnTo>
                  <a:close/>
                  <a:moveTo>
                    <a:pt x="6396" y="1"/>
                  </a:moveTo>
                  <a:cubicBezTo>
                    <a:pt x="3781" y="1"/>
                    <a:pt x="1671" y="2112"/>
                    <a:pt x="1513" y="4632"/>
                  </a:cubicBezTo>
                  <a:cubicBezTo>
                    <a:pt x="631" y="4947"/>
                    <a:pt x="1" y="5766"/>
                    <a:pt x="1" y="6743"/>
                  </a:cubicBezTo>
                  <a:cubicBezTo>
                    <a:pt x="1" y="7404"/>
                    <a:pt x="284" y="8003"/>
                    <a:pt x="757" y="8413"/>
                  </a:cubicBezTo>
                  <a:lnTo>
                    <a:pt x="757" y="10082"/>
                  </a:lnTo>
                  <a:cubicBezTo>
                    <a:pt x="757" y="10712"/>
                    <a:pt x="1261" y="11185"/>
                    <a:pt x="1860" y="11185"/>
                  </a:cubicBezTo>
                  <a:lnTo>
                    <a:pt x="3151" y="11185"/>
                  </a:lnTo>
                  <a:cubicBezTo>
                    <a:pt x="3939" y="12130"/>
                    <a:pt x="5073" y="12729"/>
                    <a:pt x="6365" y="12729"/>
                  </a:cubicBezTo>
                  <a:cubicBezTo>
                    <a:pt x="8507" y="12729"/>
                    <a:pt x="10303" y="11028"/>
                    <a:pt x="10429" y="8980"/>
                  </a:cubicBezTo>
                  <a:cubicBezTo>
                    <a:pt x="11658" y="8980"/>
                    <a:pt x="12697" y="8003"/>
                    <a:pt x="12697" y="6743"/>
                  </a:cubicBezTo>
                  <a:cubicBezTo>
                    <a:pt x="12760" y="5798"/>
                    <a:pt x="12162" y="4947"/>
                    <a:pt x="11280" y="4632"/>
                  </a:cubicBezTo>
                  <a:cubicBezTo>
                    <a:pt x="11154" y="2049"/>
                    <a:pt x="9011" y="1"/>
                    <a:pt x="63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48" name="Google Shape;4871;p50">
            <a:extLst>
              <a:ext uri="{FF2B5EF4-FFF2-40B4-BE49-F238E27FC236}">
                <a16:creationId xmlns:a16="http://schemas.microsoft.com/office/drawing/2014/main" id="{A885CB33-CA5E-61F8-92F2-81F985937EBE}"/>
              </a:ext>
            </a:extLst>
          </p:cNvPr>
          <p:cNvGrpSpPr/>
          <p:nvPr/>
        </p:nvGrpSpPr>
        <p:grpSpPr>
          <a:xfrm>
            <a:off x="8465629" y="3705782"/>
            <a:ext cx="461752" cy="525670"/>
            <a:chOff x="-53278575" y="2687750"/>
            <a:chExt cx="278850" cy="317450"/>
          </a:xfrm>
          <a:solidFill>
            <a:srgbClr val="054B99"/>
          </a:solidFill>
        </p:grpSpPr>
        <p:sp>
          <p:nvSpPr>
            <p:cNvPr id="3649" name="Google Shape;4872;p50">
              <a:extLst>
                <a:ext uri="{FF2B5EF4-FFF2-40B4-BE49-F238E27FC236}">
                  <a16:creationId xmlns:a16="http://schemas.microsoft.com/office/drawing/2014/main" id="{EEC40FFB-9A02-EA73-209F-F79FE4FEA9CE}"/>
                </a:ext>
              </a:extLst>
            </p:cNvPr>
            <p:cNvSpPr/>
            <p:nvPr/>
          </p:nvSpPr>
          <p:spPr>
            <a:xfrm>
              <a:off x="-53175400" y="2919525"/>
              <a:ext cx="71700" cy="28950"/>
            </a:xfrm>
            <a:custGeom>
              <a:avLst/>
              <a:gdLst/>
              <a:ahLst/>
              <a:cxnLst/>
              <a:rect l="l" t="t" r="r" b="b"/>
              <a:pathLst>
                <a:path w="2868" h="1158" extrusionOk="0">
                  <a:moveTo>
                    <a:pt x="351" y="0"/>
                  </a:moveTo>
                  <a:cubicBezTo>
                    <a:pt x="253" y="0"/>
                    <a:pt x="158" y="39"/>
                    <a:pt x="95" y="118"/>
                  </a:cubicBezTo>
                  <a:cubicBezTo>
                    <a:pt x="1" y="213"/>
                    <a:pt x="1" y="465"/>
                    <a:pt x="95" y="622"/>
                  </a:cubicBezTo>
                  <a:cubicBezTo>
                    <a:pt x="473" y="969"/>
                    <a:pt x="946" y="1158"/>
                    <a:pt x="1418" y="1158"/>
                  </a:cubicBezTo>
                  <a:cubicBezTo>
                    <a:pt x="1891" y="1158"/>
                    <a:pt x="2395" y="969"/>
                    <a:pt x="2710" y="622"/>
                  </a:cubicBezTo>
                  <a:cubicBezTo>
                    <a:pt x="2868" y="465"/>
                    <a:pt x="2868" y="213"/>
                    <a:pt x="2710" y="118"/>
                  </a:cubicBezTo>
                  <a:cubicBezTo>
                    <a:pt x="2631" y="39"/>
                    <a:pt x="2529" y="0"/>
                    <a:pt x="2434" y="0"/>
                  </a:cubicBezTo>
                  <a:cubicBezTo>
                    <a:pt x="2340" y="0"/>
                    <a:pt x="2253" y="39"/>
                    <a:pt x="2206" y="118"/>
                  </a:cubicBezTo>
                  <a:cubicBezTo>
                    <a:pt x="1985" y="307"/>
                    <a:pt x="1670" y="433"/>
                    <a:pt x="1418" y="433"/>
                  </a:cubicBezTo>
                  <a:cubicBezTo>
                    <a:pt x="1135" y="433"/>
                    <a:pt x="820" y="307"/>
                    <a:pt x="631" y="118"/>
                  </a:cubicBezTo>
                  <a:cubicBezTo>
                    <a:pt x="552" y="39"/>
                    <a:pt x="450" y="0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0" name="Google Shape;4873;p50">
              <a:extLst>
                <a:ext uri="{FF2B5EF4-FFF2-40B4-BE49-F238E27FC236}">
                  <a16:creationId xmlns:a16="http://schemas.microsoft.com/office/drawing/2014/main" id="{77BB16AC-72F2-18CF-D00D-5525BCFAD78A}"/>
                </a:ext>
              </a:extLst>
            </p:cNvPr>
            <p:cNvSpPr/>
            <p:nvPr/>
          </p:nvSpPr>
          <p:spPr>
            <a:xfrm>
              <a:off x="-53185625" y="2854725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78" y="725"/>
                  </a:cubicBezTo>
                  <a:cubicBezTo>
                    <a:pt x="567" y="725"/>
                    <a:pt x="725" y="568"/>
                    <a:pt x="725" y="379"/>
                  </a:cubicBezTo>
                  <a:cubicBezTo>
                    <a:pt x="725" y="190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1" name="Google Shape;4874;p50">
              <a:extLst>
                <a:ext uri="{FF2B5EF4-FFF2-40B4-BE49-F238E27FC236}">
                  <a16:creationId xmlns:a16="http://schemas.microsoft.com/office/drawing/2014/main" id="{FF44EFA6-8791-AE29-C252-31ECBF87625F}"/>
                </a:ext>
              </a:extLst>
            </p:cNvPr>
            <p:cNvSpPr/>
            <p:nvPr/>
          </p:nvSpPr>
          <p:spPr>
            <a:xfrm>
              <a:off x="-53110800" y="2854725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78" y="725"/>
                  </a:cubicBezTo>
                  <a:cubicBezTo>
                    <a:pt x="567" y="725"/>
                    <a:pt x="725" y="568"/>
                    <a:pt x="725" y="379"/>
                  </a:cubicBezTo>
                  <a:cubicBezTo>
                    <a:pt x="725" y="190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2" name="Google Shape;4875;p50">
              <a:extLst>
                <a:ext uri="{FF2B5EF4-FFF2-40B4-BE49-F238E27FC236}">
                  <a16:creationId xmlns:a16="http://schemas.microsoft.com/office/drawing/2014/main" id="{36A2E53E-402B-C64E-FAB5-824FD449E154}"/>
                </a:ext>
              </a:extLst>
            </p:cNvPr>
            <p:cNvSpPr/>
            <p:nvPr/>
          </p:nvSpPr>
          <p:spPr>
            <a:xfrm>
              <a:off x="-53278575" y="2687750"/>
              <a:ext cx="278850" cy="317450"/>
            </a:xfrm>
            <a:custGeom>
              <a:avLst/>
              <a:gdLst/>
              <a:ahLst/>
              <a:cxnLst/>
              <a:rect l="l" t="t" r="r" b="b"/>
              <a:pathLst>
                <a:path w="11154" h="12698" extrusionOk="0">
                  <a:moveTo>
                    <a:pt x="5577" y="725"/>
                  </a:moveTo>
                  <a:cubicBezTo>
                    <a:pt x="6112" y="725"/>
                    <a:pt x="6554" y="1103"/>
                    <a:pt x="6680" y="1607"/>
                  </a:cubicBezTo>
                  <a:cubicBezTo>
                    <a:pt x="6333" y="1544"/>
                    <a:pt x="5955" y="1450"/>
                    <a:pt x="5577" y="1450"/>
                  </a:cubicBezTo>
                  <a:cubicBezTo>
                    <a:pt x="5167" y="1450"/>
                    <a:pt x="4821" y="1513"/>
                    <a:pt x="4474" y="1607"/>
                  </a:cubicBezTo>
                  <a:cubicBezTo>
                    <a:pt x="4600" y="1072"/>
                    <a:pt x="5010" y="725"/>
                    <a:pt x="5577" y="725"/>
                  </a:cubicBezTo>
                  <a:close/>
                  <a:moveTo>
                    <a:pt x="5577" y="2206"/>
                  </a:moveTo>
                  <a:cubicBezTo>
                    <a:pt x="7373" y="2206"/>
                    <a:pt x="8853" y="3624"/>
                    <a:pt x="8916" y="5451"/>
                  </a:cubicBezTo>
                  <a:lnTo>
                    <a:pt x="8066" y="4569"/>
                  </a:lnTo>
                  <a:cubicBezTo>
                    <a:pt x="7995" y="4498"/>
                    <a:pt x="7904" y="4457"/>
                    <a:pt x="7811" y="4457"/>
                  </a:cubicBezTo>
                  <a:cubicBezTo>
                    <a:pt x="7737" y="4457"/>
                    <a:pt x="7662" y="4482"/>
                    <a:pt x="7593" y="4537"/>
                  </a:cubicBezTo>
                  <a:cubicBezTo>
                    <a:pt x="6979" y="4947"/>
                    <a:pt x="6270" y="5152"/>
                    <a:pt x="5561" y="5152"/>
                  </a:cubicBezTo>
                  <a:cubicBezTo>
                    <a:pt x="4852" y="5152"/>
                    <a:pt x="4143" y="4947"/>
                    <a:pt x="3529" y="4537"/>
                  </a:cubicBezTo>
                  <a:cubicBezTo>
                    <a:pt x="3460" y="4482"/>
                    <a:pt x="3385" y="4457"/>
                    <a:pt x="3312" y="4457"/>
                  </a:cubicBezTo>
                  <a:cubicBezTo>
                    <a:pt x="3218" y="4457"/>
                    <a:pt x="3127" y="4498"/>
                    <a:pt x="3056" y="4569"/>
                  </a:cubicBezTo>
                  <a:lnTo>
                    <a:pt x="2174" y="5451"/>
                  </a:lnTo>
                  <a:cubicBezTo>
                    <a:pt x="2300" y="3624"/>
                    <a:pt x="3750" y="2206"/>
                    <a:pt x="5577" y="2206"/>
                  </a:cubicBezTo>
                  <a:close/>
                  <a:moveTo>
                    <a:pt x="1481" y="6711"/>
                  </a:moveTo>
                  <a:lnTo>
                    <a:pt x="1481" y="8192"/>
                  </a:lnTo>
                  <a:cubicBezTo>
                    <a:pt x="1040" y="8192"/>
                    <a:pt x="725" y="7845"/>
                    <a:pt x="725" y="7436"/>
                  </a:cubicBezTo>
                  <a:cubicBezTo>
                    <a:pt x="725" y="7058"/>
                    <a:pt x="1072" y="6711"/>
                    <a:pt x="1481" y="6711"/>
                  </a:cubicBezTo>
                  <a:close/>
                  <a:moveTo>
                    <a:pt x="9673" y="6711"/>
                  </a:moveTo>
                  <a:cubicBezTo>
                    <a:pt x="10051" y="6711"/>
                    <a:pt x="10429" y="7026"/>
                    <a:pt x="10429" y="7436"/>
                  </a:cubicBezTo>
                  <a:cubicBezTo>
                    <a:pt x="10429" y="7845"/>
                    <a:pt x="10051" y="8192"/>
                    <a:pt x="9673" y="8192"/>
                  </a:cubicBezTo>
                  <a:lnTo>
                    <a:pt x="9673" y="6711"/>
                  </a:lnTo>
                  <a:close/>
                  <a:moveTo>
                    <a:pt x="1576" y="9452"/>
                  </a:moveTo>
                  <a:cubicBezTo>
                    <a:pt x="1796" y="10460"/>
                    <a:pt x="2395" y="11342"/>
                    <a:pt x="3214" y="11941"/>
                  </a:cubicBezTo>
                  <a:lnTo>
                    <a:pt x="725" y="11941"/>
                  </a:lnTo>
                  <a:cubicBezTo>
                    <a:pt x="788" y="11027"/>
                    <a:pt x="1072" y="10208"/>
                    <a:pt x="1576" y="9452"/>
                  </a:cubicBezTo>
                  <a:close/>
                  <a:moveTo>
                    <a:pt x="7751" y="5294"/>
                  </a:moveTo>
                  <a:lnTo>
                    <a:pt x="8916" y="6459"/>
                  </a:lnTo>
                  <a:lnTo>
                    <a:pt x="8916" y="8539"/>
                  </a:lnTo>
                  <a:cubicBezTo>
                    <a:pt x="8916" y="10397"/>
                    <a:pt x="7436" y="11941"/>
                    <a:pt x="5577" y="11941"/>
                  </a:cubicBezTo>
                  <a:cubicBezTo>
                    <a:pt x="3718" y="11941"/>
                    <a:pt x="2237" y="10397"/>
                    <a:pt x="2237" y="8539"/>
                  </a:cubicBezTo>
                  <a:lnTo>
                    <a:pt x="2237" y="6459"/>
                  </a:lnTo>
                  <a:lnTo>
                    <a:pt x="2174" y="6459"/>
                  </a:lnTo>
                  <a:lnTo>
                    <a:pt x="3372" y="5294"/>
                  </a:lnTo>
                  <a:cubicBezTo>
                    <a:pt x="4033" y="5687"/>
                    <a:pt x="4781" y="5884"/>
                    <a:pt x="5538" y="5884"/>
                  </a:cubicBezTo>
                  <a:cubicBezTo>
                    <a:pt x="6294" y="5884"/>
                    <a:pt x="7058" y="5687"/>
                    <a:pt x="7751" y="5294"/>
                  </a:cubicBezTo>
                  <a:close/>
                  <a:moveTo>
                    <a:pt x="9547" y="9452"/>
                  </a:moveTo>
                  <a:cubicBezTo>
                    <a:pt x="10051" y="10177"/>
                    <a:pt x="10334" y="11027"/>
                    <a:pt x="10366" y="11941"/>
                  </a:cubicBezTo>
                  <a:lnTo>
                    <a:pt x="7908" y="11941"/>
                  </a:lnTo>
                  <a:cubicBezTo>
                    <a:pt x="8727" y="11342"/>
                    <a:pt x="9326" y="10492"/>
                    <a:pt x="9547" y="9452"/>
                  </a:cubicBezTo>
                  <a:close/>
                  <a:moveTo>
                    <a:pt x="5577" y="1"/>
                  </a:moveTo>
                  <a:cubicBezTo>
                    <a:pt x="4506" y="1"/>
                    <a:pt x="3687" y="851"/>
                    <a:pt x="3718" y="1923"/>
                  </a:cubicBezTo>
                  <a:cubicBezTo>
                    <a:pt x="2395" y="2584"/>
                    <a:pt x="1481" y="4002"/>
                    <a:pt x="1481" y="5577"/>
                  </a:cubicBezTo>
                  <a:lnTo>
                    <a:pt x="1481" y="5955"/>
                  </a:lnTo>
                  <a:cubicBezTo>
                    <a:pt x="662" y="5955"/>
                    <a:pt x="1" y="6617"/>
                    <a:pt x="1" y="7436"/>
                  </a:cubicBezTo>
                  <a:cubicBezTo>
                    <a:pt x="1" y="8097"/>
                    <a:pt x="442" y="8696"/>
                    <a:pt x="1103" y="8885"/>
                  </a:cubicBezTo>
                  <a:cubicBezTo>
                    <a:pt x="379" y="9862"/>
                    <a:pt x="1" y="11027"/>
                    <a:pt x="1" y="12225"/>
                  </a:cubicBezTo>
                  <a:lnTo>
                    <a:pt x="1" y="12319"/>
                  </a:lnTo>
                  <a:cubicBezTo>
                    <a:pt x="1" y="12540"/>
                    <a:pt x="127" y="12697"/>
                    <a:pt x="347" y="12697"/>
                  </a:cubicBezTo>
                  <a:lnTo>
                    <a:pt x="10775" y="12697"/>
                  </a:lnTo>
                  <a:cubicBezTo>
                    <a:pt x="10964" y="12697"/>
                    <a:pt x="11122" y="12540"/>
                    <a:pt x="11122" y="12319"/>
                  </a:cubicBezTo>
                  <a:lnTo>
                    <a:pt x="11122" y="12225"/>
                  </a:lnTo>
                  <a:cubicBezTo>
                    <a:pt x="11122" y="11027"/>
                    <a:pt x="10744" y="9862"/>
                    <a:pt x="10019" y="8885"/>
                  </a:cubicBezTo>
                  <a:cubicBezTo>
                    <a:pt x="10681" y="8696"/>
                    <a:pt x="11153" y="8129"/>
                    <a:pt x="11153" y="7436"/>
                  </a:cubicBezTo>
                  <a:cubicBezTo>
                    <a:pt x="11153" y="6617"/>
                    <a:pt x="10492" y="5955"/>
                    <a:pt x="9673" y="5955"/>
                  </a:cubicBezTo>
                  <a:lnTo>
                    <a:pt x="9673" y="5577"/>
                  </a:lnTo>
                  <a:cubicBezTo>
                    <a:pt x="9673" y="3970"/>
                    <a:pt x="8759" y="2584"/>
                    <a:pt x="7436" y="1923"/>
                  </a:cubicBezTo>
                  <a:cubicBezTo>
                    <a:pt x="7467" y="851"/>
                    <a:pt x="6585" y="1"/>
                    <a:pt x="5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53" name="Google Shape;4876;p50">
            <a:extLst>
              <a:ext uri="{FF2B5EF4-FFF2-40B4-BE49-F238E27FC236}">
                <a16:creationId xmlns:a16="http://schemas.microsoft.com/office/drawing/2014/main" id="{E5EF81B4-5ADE-E8FD-B583-9EED82E60B4D}"/>
              </a:ext>
            </a:extLst>
          </p:cNvPr>
          <p:cNvGrpSpPr/>
          <p:nvPr/>
        </p:nvGrpSpPr>
        <p:grpSpPr>
          <a:xfrm>
            <a:off x="10393990" y="3705326"/>
            <a:ext cx="528278" cy="528733"/>
            <a:chOff x="-52101875" y="2687475"/>
            <a:chExt cx="319025" cy="319300"/>
          </a:xfrm>
          <a:solidFill>
            <a:srgbClr val="054B99"/>
          </a:solidFill>
        </p:grpSpPr>
        <p:sp>
          <p:nvSpPr>
            <p:cNvPr id="3654" name="Google Shape;4877;p50">
              <a:extLst>
                <a:ext uri="{FF2B5EF4-FFF2-40B4-BE49-F238E27FC236}">
                  <a16:creationId xmlns:a16="http://schemas.microsoft.com/office/drawing/2014/main" id="{AA1FB431-C0F6-584C-0365-1547AD1F03AA}"/>
                </a:ext>
              </a:extLst>
            </p:cNvPr>
            <p:cNvSpPr/>
            <p:nvPr/>
          </p:nvSpPr>
          <p:spPr>
            <a:xfrm>
              <a:off x="-51978200" y="2920300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86" y="1"/>
                  </a:moveTo>
                  <a:cubicBezTo>
                    <a:pt x="292" y="1"/>
                    <a:pt x="205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04" y="969"/>
                    <a:pt x="977" y="1190"/>
                    <a:pt x="1449" y="1190"/>
                  </a:cubicBezTo>
                  <a:cubicBezTo>
                    <a:pt x="1922" y="1190"/>
                    <a:pt x="2426" y="969"/>
                    <a:pt x="2741" y="623"/>
                  </a:cubicBezTo>
                  <a:cubicBezTo>
                    <a:pt x="2899" y="465"/>
                    <a:pt x="2899" y="245"/>
                    <a:pt x="2741" y="119"/>
                  </a:cubicBezTo>
                  <a:cubicBezTo>
                    <a:pt x="2678" y="40"/>
                    <a:pt x="2591" y="1"/>
                    <a:pt x="2501" y="1"/>
                  </a:cubicBezTo>
                  <a:cubicBezTo>
                    <a:pt x="2410" y="1"/>
                    <a:pt x="2316" y="40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51" y="308"/>
                    <a:pt x="662" y="119"/>
                  </a:cubicBezTo>
                  <a:cubicBezTo>
                    <a:pt x="583" y="40"/>
                    <a:pt x="481" y="1"/>
                    <a:pt x="3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5" name="Google Shape;4878;p50">
              <a:extLst>
                <a:ext uri="{FF2B5EF4-FFF2-40B4-BE49-F238E27FC236}">
                  <a16:creationId xmlns:a16="http://schemas.microsoft.com/office/drawing/2014/main" id="{55B924E6-1016-1562-C185-55C48D1D7029}"/>
                </a:ext>
              </a:extLst>
            </p:cNvPr>
            <p:cNvSpPr/>
            <p:nvPr/>
          </p:nvSpPr>
          <p:spPr>
            <a:xfrm>
              <a:off x="-51988450" y="28571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cubicBezTo>
                    <a:pt x="568" y="693"/>
                    <a:pt x="725" y="536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6" name="Google Shape;4879;p50">
              <a:extLst>
                <a:ext uri="{FF2B5EF4-FFF2-40B4-BE49-F238E27FC236}">
                  <a16:creationId xmlns:a16="http://schemas.microsoft.com/office/drawing/2014/main" id="{DD2CF73F-CDF5-C215-ACEC-DCDD741F38D7}"/>
                </a:ext>
              </a:extLst>
            </p:cNvPr>
            <p:cNvSpPr/>
            <p:nvPr/>
          </p:nvSpPr>
          <p:spPr>
            <a:xfrm>
              <a:off x="-51913625" y="28571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68" y="693"/>
                    <a:pt x="725" y="536"/>
                    <a:pt x="725" y="347"/>
                  </a:cubicBez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7" name="Google Shape;4880;p50">
              <a:extLst>
                <a:ext uri="{FF2B5EF4-FFF2-40B4-BE49-F238E27FC236}">
                  <a16:creationId xmlns:a16="http://schemas.microsoft.com/office/drawing/2014/main" id="{FA81F10B-EE64-4F55-740D-9E95813B01F7}"/>
                </a:ext>
              </a:extLst>
            </p:cNvPr>
            <p:cNvSpPr/>
            <p:nvPr/>
          </p:nvSpPr>
          <p:spPr>
            <a:xfrm>
              <a:off x="-52101875" y="2687475"/>
              <a:ext cx="319025" cy="319300"/>
            </a:xfrm>
            <a:custGeom>
              <a:avLst/>
              <a:gdLst/>
              <a:ahLst/>
              <a:cxnLst/>
              <a:rect l="l" t="t" r="r" b="b"/>
              <a:pathLst>
                <a:path w="12761" h="12772" extrusionOk="0">
                  <a:moveTo>
                    <a:pt x="788" y="1398"/>
                  </a:moveTo>
                  <a:cubicBezTo>
                    <a:pt x="1324" y="1902"/>
                    <a:pt x="1954" y="2312"/>
                    <a:pt x="2616" y="2564"/>
                  </a:cubicBezTo>
                  <a:cubicBezTo>
                    <a:pt x="2458" y="2942"/>
                    <a:pt x="2364" y="3288"/>
                    <a:pt x="2332" y="3666"/>
                  </a:cubicBezTo>
                  <a:cubicBezTo>
                    <a:pt x="1419" y="3572"/>
                    <a:pt x="788" y="2784"/>
                    <a:pt x="788" y="1871"/>
                  </a:cubicBezTo>
                  <a:lnTo>
                    <a:pt x="788" y="1398"/>
                  </a:lnTo>
                  <a:close/>
                  <a:moveTo>
                    <a:pt x="5294" y="957"/>
                  </a:moveTo>
                  <a:lnTo>
                    <a:pt x="5294" y="3761"/>
                  </a:lnTo>
                  <a:lnTo>
                    <a:pt x="3088" y="3761"/>
                  </a:lnTo>
                  <a:cubicBezTo>
                    <a:pt x="3214" y="2469"/>
                    <a:pt x="4097" y="1366"/>
                    <a:pt x="5294" y="957"/>
                  </a:cubicBezTo>
                  <a:close/>
                  <a:moveTo>
                    <a:pt x="7531" y="957"/>
                  </a:moveTo>
                  <a:cubicBezTo>
                    <a:pt x="8728" y="1366"/>
                    <a:pt x="9578" y="2469"/>
                    <a:pt x="9736" y="3761"/>
                  </a:cubicBezTo>
                  <a:lnTo>
                    <a:pt x="7531" y="3761"/>
                  </a:lnTo>
                  <a:lnTo>
                    <a:pt x="7531" y="957"/>
                  </a:lnTo>
                  <a:close/>
                  <a:moveTo>
                    <a:pt x="12036" y="1429"/>
                  </a:moveTo>
                  <a:lnTo>
                    <a:pt x="12036" y="1902"/>
                  </a:lnTo>
                  <a:cubicBezTo>
                    <a:pt x="12036" y="2816"/>
                    <a:pt x="11343" y="3572"/>
                    <a:pt x="10492" y="3761"/>
                  </a:cubicBezTo>
                  <a:cubicBezTo>
                    <a:pt x="10461" y="3351"/>
                    <a:pt x="10366" y="3005"/>
                    <a:pt x="10208" y="2658"/>
                  </a:cubicBezTo>
                  <a:cubicBezTo>
                    <a:pt x="10870" y="2343"/>
                    <a:pt x="11500" y="1902"/>
                    <a:pt x="12036" y="1429"/>
                  </a:cubicBezTo>
                  <a:close/>
                  <a:moveTo>
                    <a:pt x="6302" y="736"/>
                  </a:moveTo>
                  <a:cubicBezTo>
                    <a:pt x="6428" y="736"/>
                    <a:pt x="6680" y="768"/>
                    <a:pt x="6774" y="768"/>
                  </a:cubicBezTo>
                  <a:lnTo>
                    <a:pt x="6774" y="4107"/>
                  </a:lnTo>
                  <a:cubicBezTo>
                    <a:pt x="6774" y="4296"/>
                    <a:pt x="6932" y="4454"/>
                    <a:pt x="7152" y="4454"/>
                  </a:cubicBezTo>
                  <a:lnTo>
                    <a:pt x="9736" y="4454"/>
                  </a:lnTo>
                  <a:lnTo>
                    <a:pt x="9736" y="5242"/>
                  </a:lnTo>
                  <a:lnTo>
                    <a:pt x="2994" y="5242"/>
                  </a:lnTo>
                  <a:lnTo>
                    <a:pt x="2994" y="4454"/>
                  </a:lnTo>
                  <a:lnTo>
                    <a:pt x="5609" y="4454"/>
                  </a:lnTo>
                  <a:cubicBezTo>
                    <a:pt x="5798" y="4454"/>
                    <a:pt x="5955" y="4296"/>
                    <a:pt x="5955" y="4107"/>
                  </a:cubicBezTo>
                  <a:lnTo>
                    <a:pt x="5955" y="768"/>
                  </a:lnTo>
                  <a:cubicBezTo>
                    <a:pt x="6081" y="768"/>
                    <a:pt x="6207" y="736"/>
                    <a:pt x="6302" y="736"/>
                  </a:cubicBezTo>
                  <a:close/>
                  <a:moveTo>
                    <a:pt x="2301" y="6785"/>
                  </a:moveTo>
                  <a:lnTo>
                    <a:pt x="2301" y="8297"/>
                  </a:lnTo>
                  <a:cubicBezTo>
                    <a:pt x="1891" y="8297"/>
                    <a:pt x="1545" y="7919"/>
                    <a:pt x="1545" y="7541"/>
                  </a:cubicBezTo>
                  <a:cubicBezTo>
                    <a:pt x="1545" y="7132"/>
                    <a:pt x="1891" y="6785"/>
                    <a:pt x="2301" y="6785"/>
                  </a:cubicBezTo>
                  <a:close/>
                  <a:moveTo>
                    <a:pt x="9767" y="6029"/>
                  </a:moveTo>
                  <a:lnTo>
                    <a:pt x="9767" y="8297"/>
                  </a:lnTo>
                  <a:lnTo>
                    <a:pt x="8759" y="8297"/>
                  </a:lnTo>
                  <a:cubicBezTo>
                    <a:pt x="8035" y="7841"/>
                    <a:pt x="7215" y="7612"/>
                    <a:pt x="6400" y="7612"/>
                  </a:cubicBezTo>
                  <a:cubicBezTo>
                    <a:pt x="5585" y="7612"/>
                    <a:pt x="4774" y="7841"/>
                    <a:pt x="4065" y="8297"/>
                  </a:cubicBezTo>
                  <a:lnTo>
                    <a:pt x="3057" y="8297"/>
                  </a:lnTo>
                  <a:lnTo>
                    <a:pt x="3057" y="6029"/>
                  </a:lnTo>
                  <a:close/>
                  <a:moveTo>
                    <a:pt x="10524" y="6785"/>
                  </a:moveTo>
                  <a:cubicBezTo>
                    <a:pt x="10933" y="6785"/>
                    <a:pt x="11280" y="7100"/>
                    <a:pt x="11280" y="7541"/>
                  </a:cubicBezTo>
                  <a:cubicBezTo>
                    <a:pt x="11280" y="7919"/>
                    <a:pt x="10933" y="8297"/>
                    <a:pt x="10524" y="8297"/>
                  </a:cubicBezTo>
                  <a:lnTo>
                    <a:pt x="10524" y="6785"/>
                  </a:lnTo>
                  <a:close/>
                  <a:moveTo>
                    <a:pt x="6381" y="8290"/>
                  </a:moveTo>
                  <a:cubicBezTo>
                    <a:pt x="7089" y="8290"/>
                    <a:pt x="7798" y="8502"/>
                    <a:pt x="8413" y="8928"/>
                  </a:cubicBezTo>
                  <a:cubicBezTo>
                    <a:pt x="8476" y="8959"/>
                    <a:pt x="8507" y="8991"/>
                    <a:pt x="8602" y="8991"/>
                  </a:cubicBezTo>
                  <a:lnTo>
                    <a:pt x="9704" y="8991"/>
                  </a:lnTo>
                  <a:cubicBezTo>
                    <a:pt x="9547" y="10692"/>
                    <a:pt x="8129" y="11984"/>
                    <a:pt x="6396" y="11984"/>
                  </a:cubicBezTo>
                  <a:cubicBezTo>
                    <a:pt x="4664" y="11984"/>
                    <a:pt x="3246" y="10692"/>
                    <a:pt x="3057" y="8991"/>
                  </a:cubicBezTo>
                  <a:lnTo>
                    <a:pt x="4160" y="8991"/>
                  </a:lnTo>
                  <a:cubicBezTo>
                    <a:pt x="4223" y="8991"/>
                    <a:pt x="4317" y="8959"/>
                    <a:pt x="4349" y="8928"/>
                  </a:cubicBezTo>
                  <a:cubicBezTo>
                    <a:pt x="4963" y="8502"/>
                    <a:pt x="5672" y="8290"/>
                    <a:pt x="6381" y="8290"/>
                  </a:cubicBezTo>
                  <a:close/>
                  <a:moveTo>
                    <a:pt x="12402" y="1"/>
                  </a:moveTo>
                  <a:cubicBezTo>
                    <a:pt x="12282" y="1"/>
                    <a:pt x="12165" y="47"/>
                    <a:pt x="12067" y="169"/>
                  </a:cubicBezTo>
                  <a:cubicBezTo>
                    <a:pt x="11563" y="957"/>
                    <a:pt x="10776" y="1587"/>
                    <a:pt x="9862" y="1934"/>
                  </a:cubicBezTo>
                  <a:cubicBezTo>
                    <a:pt x="9106" y="768"/>
                    <a:pt x="7814" y="12"/>
                    <a:pt x="6396" y="12"/>
                  </a:cubicBezTo>
                  <a:cubicBezTo>
                    <a:pt x="4979" y="12"/>
                    <a:pt x="3687" y="768"/>
                    <a:pt x="2931" y="1934"/>
                  </a:cubicBezTo>
                  <a:cubicBezTo>
                    <a:pt x="2017" y="1587"/>
                    <a:pt x="1230" y="957"/>
                    <a:pt x="725" y="169"/>
                  </a:cubicBezTo>
                  <a:cubicBezTo>
                    <a:pt x="647" y="65"/>
                    <a:pt x="504" y="4"/>
                    <a:pt x="368" y="4"/>
                  </a:cubicBezTo>
                  <a:cubicBezTo>
                    <a:pt x="339" y="4"/>
                    <a:pt x="311" y="6"/>
                    <a:pt x="284" y="12"/>
                  </a:cubicBezTo>
                  <a:cubicBezTo>
                    <a:pt x="127" y="43"/>
                    <a:pt x="1" y="201"/>
                    <a:pt x="1" y="358"/>
                  </a:cubicBezTo>
                  <a:lnTo>
                    <a:pt x="1" y="1871"/>
                  </a:lnTo>
                  <a:cubicBezTo>
                    <a:pt x="1" y="3162"/>
                    <a:pt x="1009" y="4265"/>
                    <a:pt x="2269" y="4454"/>
                  </a:cubicBezTo>
                  <a:lnTo>
                    <a:pt x="2269" y="6029"/>
                  </a:lnTo>
                  <a:cubicBezTo>
                    <a:pt x="1419" y="6029"/>
                    <a:pt x="757" y="6722"/>
                    <a:pt x="757" y="7541"/>
                  </a:cubicBezTo>
                  <a:cubicBezTo>
                    <a:pt x="757" y="8360"/>
                    <a:pt x="1419" y="9022"/>
                    <a:pt x="2269" y="9022"/>
                  </a:cubicBezTo>
                  <a:cubicBezTo>
                    <a:pt x="2458" y="11133"/>
                    <a:pt x="4223" y="12771"/>
                    <a:pt x="6365" y="12771"/>
                  </a:cubicBezTo>
                  <a:cubicBezTo>
                    <a:pt x="8476" y="12771"/>
                    <a:pt x="10240" y="11133"/>
                    <a:pt x="10461" y="9022"/>
                  </a:cubicBezTo>
                  <a:cubicBezTo>
                    <a:pt x="11280" y="9022"/>
                    <a:pt x="11941" y="8360"/>
                    <a:pt x="11941" y="7541"/>
                  </a:cubicBezTo>
                  <a:cubicBezTo>
                    <a:pt x="11941" y="6722"/>
                    <a:pt x="11280" y="6029"/>
                    <a:pt x="10461" y="6029"/>
                  </a:cubicBezTo>
                  <a:cubicBezTo>
                    <a:pt x="10524" y="5840"/>
                    <a:pt x="10524" y="4611"/>
                    <a:pt x="10524" y="4454"/>
                  </a:cubicBezTo>
                  <a:cubicBezTo>
                    <a:pt x="11784" y="4265"/>
                    <a:pt x="12760" y="3194"/>
                    <a:pt x="12760" y="1871"/>
                  </a:cubicBezTo>
                  <a:lnTo>
                    <a:pt x="12760" y="358"/>
                  </a:lnTo>
                  <a:cubicBezTo>
                    <a:pt x="12760" y="201"/>
                    <a:pt x="12666" y="43"/>
                    <a:pt x="12508" y="12"/>
                  </a:cubicBezTo>
                  <a:cubicBezTo>
                    <a:pt x="12473" y="5"/>
                    <a:pt x="12438" y="1"/>
                    <a:pt x="124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58" name="Google Shape;4881;p50">
            <a:extLst>
              <a:ext uri="{FF2B5EF4-FFF2-40B4-BE49-F238E27FC236}">
                <a16:creationId xmlns:a16="http://schemas.microsoft.com/office/drawing/2014/main" id="{210481F4-7436-B06E-1C54-853682B35D96}"/>
              </a:ext>
            </a:extLst>
          </p:cNvPr>
          <p:cNvGrpSpPr/>
          <p:nvPr/>
        </p:nvGrpSpPr>
        <p:grpSpPr>
          <a:xfrm>
            <a:off x="2616188" y="2408085"/>
            <a:ext cx="463035" cy="526953"/>
            <a:chOff x="-56774050" y="1904075"/>
            <a:chExt cx="279625" cy="318225"/>
          </a:xfrm>
          <a:solidFill>
            <a:srgbClr val="054B99"/>
          </a:solidFill>
        </p:grpSpPr>
        <p:sp>
          <p:nvSpPr>
            <p:cNvPr id="3659" name="Google Shape;4882;p50">
              <a:extLst>
                <a:ext uri="{FF2B5EF4-FFF2-40B4-BE49-F238E27FC236}">
                  <a16:creationId xmlns:a16="http://schemas.microsoft.com/office/drawing/2014/main" id="{67A5D1EC-AD44-D960-2E99-1B19D5DD5174}"/>
                </a:ext>
              </a:extLst>
            </p:cNvPr>
            <p:cNvSpPr/>
            <p:nvPr/>
          </p:nvSpPr>
          <p:spPr>
            <a:xfrm>
              <a:off x="-56671650" y="2135825"/>
              <a:ext cx="72475" cy="28975"/>
            </a:xfrm>
            <a:custGeom>
              <a:avLst/>
              <a:gdLst/>
              <a:ahLst/>
              <a:cxnLst/>
              <a:rect l="l" t="t" r="r" b="b"/>
              <a:pathLst>
                <a:path w="2899" h="1159" extrusionOk="0">
                  <a:moveTo>
                    <a:pt x="398" y="1"/>
                  </a:moveTo>
                  <a:cubicBezTo>
                    <a:pt x="307" y="1"/>
                    <a:pt x="221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04" y="970"/>
                    <a:pt x="977" y="1159"/>
                    <a:pt x="1449" y="1159"/>
                  </a:cubicBezTo>
                  <a:cubicBezTo>
                    <a:pt x="1922" y="1159"/>
                    <a:pt x="2426" y="970"/>
                    <a:pt x="2741" y="623"/>
                  </a:cubicBezTo>
                  <a:cubicBezTo>
                    <a:pt x="2899" y="465"/>
                    <a:pt x="2899" y="213"/>
                    <a:pt x="2741" y="119"/>
                  </a:cubicBezTo>
                  <a:cubicBezTo>
                    <a:pt x="2662" y="40"/>
                    <a:pt x="2568" y="1"/>
                    <a:pt x="2477" y="1"/>
                  </a:cubicBezTo>
                  <a:cubicBezTo>
                    <a:pt x="2387" y="1"/>
                    <a:pt x="2300" y="40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51" y="308"/>
                    <a:pt x="662" y="119"/>
                  </a:cubicBezTo>
                  <a:cubicBezTo>
                    <a:pt x="583" y="40"/>
                    <a:pt x="488" y="1"/>
                    <a:pt x="3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0" name="Google Shape;4883;p50">
              <a:extLst>
                <a:ext uri="{FF2B5EF4-FFF2-40B4-BE49-F238E27FC236}">
                  <a16:creationId xmlns:a16="http://schemas.microsoft.com/office/drawing/2014/main" id="{D8C879B4-994E-3DF6-6096-4CDCF9D6A203}"/>
                </a:ext>
              </a:extLst>
            </p:cNvPr>
            <p:cNvSpPr/>
            <p:nvPr/>
          </p:nvSpPr>
          <p:spPr>
            <a:xfrm>
              <a:off x="-56774050" y="1904075"/>
              <a:ext cx="279625" cy="318225"/>
            </a:xfrm>
            <a:custGeom>
              <a:avLst/>
              <a:gdLst/>
              <a:ahLst/>
              <a:cxnLst/>
              <a:rect l="l" t="t" r="r" b="b"/>
              <a:pathLst>
                <a:path w="11185" h="12729" extrusionOk="0">
                  <a:moveTo>
                    <a:pt x="5545" y="757"/>
                  </a:moveTo>
                  <a:cubicBezTo>
                    <a:pt x="7278" y="757"/>
                    <a:pt x="8696" y="2048"/>
                    <a:pt x="8885" y="3750"/>
                  </a:cubicBezTo>
                  <a:lnTo>
                    <a:pt x="4789" y="3750"/>
                  </a:lnTo>
                  <a:cubicBezTo>
                    <a:pt x="3056" y="3750"/>
                    <a:pt x="1639" y="2395"/>
                    <a:pt x="1450" y="757"/>
                  </a:cubicBezTo>
                  <a:close/>
                  <a:moveTo>
                    <a:pt x="2710" y="3844"/>
                  </a:moveTo>
                  <a:cubicBezTo>
                    <a:pt x="3277" y="4254"/>
                    <a:pt x="4002" y="4506"/>
                    <a:pt x="4789" y="4506"/>
                  </a:cubicBezTo>
                  <a:lnTo>
                    <a:pt x="8885" y="4506"/>
                  </a:lnTo>
                  <a:lnTo>
                    <a:pt x="8885" y="5608"/>
                  </a:lnTo>
                  <a:cubicBezTo>
                    <a:pt x="8570" y="5356"/>
                    <a:pt x="8192" y="5230"/>
                    <a:pt x="7782" y="5230"/>
                  </a:cubicBezTo>
                  <a:cubicBezTo>
                    <a:pt x="6900" y="5230"/>
                    <a:pt x="6144" y="5860"/>
                    <a:pt x="5986" y="6742"/>
                  </a:cubicBezTo>
                  <a:lnTo>
                    <a:pt x="5167" y="6742"/>
                  </a:lnTo>
                  <a:cubicBezTo>
                    <a:pt x="5010" y="5860"/>
                    <a:pt x="4222" y="5230"/>
                    <a:pt x="3340" y="5230"/>
                  </a:cubicBezTo>
                  <a:cubicBezTo>
                    <a:pt x="2899" y="5230"/>
                    <a:pt x="2552" y="5388"/>
                    <a:pt x="2237" y="5608"/>
                  </a:cubicBezTo>
                  <a:cubicBezTo>
                    <a:pt x="2237" y="4978"/>
                    <a:pt x="2395" y="4380"/>
                    <a:pt x="2710" y="3844"/>
                  </a:cubicBezTo>
                  <a:close/>
                  <a:moveTo>
                    <a:pt x="1450" y="5986"/>
                  </a:moveTo>
                  <a:lnTo>
                    <a:pt x="1450" y="7467"/>
                  </a:lnTo>
                  <a:cubicBezTo>
                    <a:pt x="1432" y="7468"/>
                    <a:pt x="1415" y="7469"/>
                    <a:pt x="1398" y="7469"/>
                  </a:cubicBezTo>
                  <a:cubicBezTo>
                    <a:pt x="984" y="7469"/>
                    <a:pt x="694" y="7106"/>
                    <a:pt x="694" y="6742"/>
                  </a:cubicBezTo>
                  <a:cubicBezTo>
                    <a:pt x="694" y="6333"/>
                    <a:pt x="1009" y="5986"/>
                    <a:pt x="1450" y="5986"/>
                  </a:cubicBezTo>
                  <a:close/>
                  <a:moveTo>
                    <a:pt x="9641" y="5986"/>
                  </a:moveTo>
                  <a:cubicBezTo>
                    <a:pt x="10051" y="5986"/>
                    <a:pt x="10397" y="6301"/>
                    <a:pt x="10397" y="6742"/>
                  </a:cubicBezTo>
                  <a:cubicBezTo>
                    <a:pt x="10397" y="7184"/>
                    <a:pt x="10051" y="7499"/>
                    <a:pt x="9641" y="7499"/>
                  </a:cubicBezTo>
                  <a:lnTo>
                    <a:pt x="9641" y="5986"/>
                  </a:lnTo>
                  <a:close/>
                  <a:moveTo>
                    <a:pt x="3309" y="5986"/>
                  </a:moveTo>
                  <a:cubicBezTo>
                    <a:pt x="3939" y="5986"/>
                    <a:pt x="4411" y="6490"/>
                    <a:pt x="4411" y="7089"/>
                  </a:cubicBezTo>
                  <a:cubicBezTo>
                    <a:pt x="4411" y="7719"/>
                    <a:pt x="3907" y="8192"/>
                    <a:pt x="3309" y="8192"/>
                  </a:cubicBezTo>
                  <a:cubicBezTo>
                    <a:pt x="2678" y="8192"/>
                    <a:pt x="2206" y="7688"/>
                    <a:pt x="2206" y="7089"/>
                  </a:cubicBezTo>
                  <a:cubicBezTo>
                    <a:pt x="2206" y="6459"/>
                    <a:pt x="2710" y="5986"/>
                    <a:pt x="3309" y="5986"/>
                  </a:cubicBezTo>
                  <a:close/>
                  <a:moveTo>
                    <a:pt x="7782" y="6018"/>
                  </a:moveTo>
                  <a:cubicBezTo>
                    <a:pt x="8412" y="6018"/>
                    <a:pt x="8885" y="6553"/>
                    <a:pt x="8885" y="7121"/>
                  </a:cubicBezTo>
                  <a:cubicBezTo>
                    <a:pt x="8885" y="7719"/>
                    <a:pt x="8381" y="8223"/>
                    <a:pt x="7782" y="8223"/>
                  </a:cubicBezTo>
                  <a:cubicBezTo>
                    <a:pt x="7152" y="8223"/>
                    <a:pt x="6680" y="7719"/>
                    <a:pt x="6680" y="7121"/>
                  </a:cubicBezTo>
                  <a:cubicBezTo>
                    <a:pt x="6680" y="6490"/>
                    <a:pt x="7215" y="6018"/>
                    <a:pt x="7782" y="6018"/>
                  </a:cubicBezTo>
                  <a:close/>
                  <a:moveTo>
                    <a:pt x="5955" y="7436"/>
                  </a:moveTo>
                  <a:cubicBezTo>
                    <a:pt x="6112" y="8318"/>
                    <a:pt x="6900" y="8948"/>
                    <a:pt x="7751" y="8948"/>
                  </a:cubicBezTo>
                  <a:cubicBezTo>
                    <a:pt x="8192" y="8948"/>
                    <a:pt x="8538" y="8790"/>
                    <a:pt x="8853" y="8601"/>
                  </a:cubicBezTo>
                  <a:lnTo>
                    <a:pt x="8853" y="8601"/>
                  </a:lnTo>
                  <a:cubicBezTo>
                    <a:pt x="8885" y="10334"/>
                    <a:pt x="7593" y="11783"/>
                    <a:pt x="5892" y="11941"/>
                  </a:cubicBezTo>
                  <a:lnTo>
                    <a:pt x="5892" y="11594"/>
                  </a:lnTo>
                  <a:cubicBezTo>
                    <a:pt x="5892" y="11374"/>
                    <a:pt x="5734" y="11216"/>
                    <a:pt x="5545" y="11216"/>
                  </a:cubicBezTo>
                  <a:cubicBezTo>
                    <a:pt x="5356" y="11216"/>
                    <a:pt x="5199" y="11374"/>
                    <a:pt x="5199" y="11594"/>
                  </a:cubicBezTo>
                  <a:lnTo>
                    <a:pt x="5199" y="11941"/>
                  </a:lnTo>
                  <a:cubicBezTo>
                    <a:pt x="3498" y="11752"/>
                    <a:pt x="2206" y="10334"/>
                    <a:pt x="2206" y="8601"/>
                  </a:cubicBezTo>
                  <a:lnTo>
                    <a:pt x="2206" y="8601"/>
                  </a:lnTo>
                  <a:cubicBezTo>
                    <a:pt x="2521" y="8822"/>
                    <a:pt x="2899" y="8948"/>
                    <a:pt x="3309" y="8948"/>
                  </a:cubicBezTo>
                  <a:cubicBezTo>
                    <a:pt x="4222" y="8948"/>
                    <a:pt x="4947" y="8318"/>
                    <a:pt x="5136" y="7436"/>
                  </a:cubicBezTo>
                  <a:close/>
                  <a:moveTo>
                    <a:pt x="1072" y="0"/>
                  </a:moveTo>
                  <a:cubicBezTo>
                    <a:pt x="851" y="0"/>
                    <a:pt x="725" y="158"/>
                    <a:pt x="725" y="347"/>
                  </a:cubicBezTo>
                  <a:cubicBezTo>
                    <a:pt x="725" y="1576"/>
                    <a:pt x="1229" y="2678"/>
                    <a:pt x="2080" y="3434"/>
                  </a:cubicBezTo>
                  <a:cubicBezTo>
                    <a:pt x="1733" y="3970"/>
                    <a:pt x="1544" y="4569"/>
                    <a:pt x="1513" y="5230"/>
                  </a:cubicBezTo>
                  <a:cubicBezTo>
                    <a:pt x="662" y="5230"/>
                    <a:pt x="0" y="5923"/>
                    <a:pt x="0" y="6742"/>
                  </a:cubicBezTo>
                  <a:cubicBezTo>
                    <a:pt x="0" y="7562"/>
                    <a:pt x="662" y="8223"/>
                    <a:pt x="1513" y="8223"/>
                  </a:cubicBezTo>
                  <a:lnTo>
                    <a:pt x="1513" y="8601"/>
                  </a:lnTo>
                  <a:cubicBezTo>
                    <a:pt x="1513" y="10870"/>
                    <a:pt x="3340" y="12728"/>
                    <a:pt x="5577" y="12728"/>
                  </a:cubicBezTo>
                  <a:cubicBezTo>
                    <a:pt x="7845" y="12728"/>
                    <a:pt x="9673" y="10870"/>
                    <a:pt x="9673" y="8601"/>
                  </a:cubicBezTo>
                  <a:lnTo>
                    <a:pt x="9673" y="8223"/>
                  </a:lnTo>
                  <a:cubicBezTo>
                    <a:pt x="10523" y="8223"/>
                    <a:pt x="11185" y="7562"/>
                    <a:pt x="11185" y="6742"/>
                  </a:cubicBezTo>
                  <a:cubicBezTo>
                    <a:pt x="11153" y="5923"/>
                    <a:pt x="10460" y="5230"/>
                    <a:pt x="9641" y="5230"/>
                  </a:cubicBezTo>
                  <a:lnTo>
                    <a:pt x="9641" y="4128"/>
                  </a:lnTo>
                  <a:cubicBezTo>
                    <a:pt x="9641" y="1859"/>
                    <a:pt x="7782" y="0"/>
                    <a:pt x="55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61" name="Google Shape;4884;p50">
            <a:extLst>
              <a:ext uri="{FF2B5EF4-FFF2-40B4-BE49-F238E27FC236}">
                <a16:creationId xmlns:a16="http://schemas.microsoft.com/office/drawing/2014/main" id="{89D62B72-C0EF-3FEF-5E07-E94ACBF56D9A}"/>
              </a:ext>
            </a:extLst>
          </p:cNvPr>
          <p:cNvGrpSpPr/>
          <p:nvPr/>
        </p:nvGrpSpPr>
        <p:grpSpPr>
          <a:xfrm>
            <a:off x="2616188" y="3054967"/>
            <a:ext cx="463035" cy="526953"/>
            <a:chOff x="-56774850" y="2294725"/>
            <a:chExt cx="279625" cy="318225"/>
          </a:xfrm>
          <a:solidFill>
            <a:srgbClr val="054B99"/>
          </a:solidFill>
        </p:grpSpPr>
        <p:sp>
          <p:nvSpPr>
            <p:cNvPr id="3662" name="Google Shape;4885;p50">
              <a:extLst>
                <a:ext uri="{FF2B5EF4-FFF2-40B4-BE49-F238E27FC236}">
                  <a16:creationId xmlns:a16="http://schemas.microsoft.com/office/drawing/2014/main" id="{59CB8139-E498-695C-B021-696DE92CB086}"/>
                </a:ext>
              </a:extLst>
            </p:cNvPr>
            <p:cNvSpPr/>
            <p:nvPr/>
          </p:nvSpPr>
          <p:spPr>
            <a:xfrm>
              <a:off x="-56681100" y="2464075"/>
              <a:ext cx="17325" cy="18125"/>
            </a:xfrm>
            <a:custGeom>
              <a:avLst/>
              <a:gdLst/>
              <a:ahLst/>
              <a:cxnLst/>
              <a:rect l="l" t="t" r="r" b="b"/>
              <a:pathLst>
                <a:path w="693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36" y="725"/>
                    <a:pt x="693" y="567"/>
                    <a:pt x="693" y="378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3" name="Google Shape;4886;p50">
              <a:extLst>
                <a:ext uri="{FF2B5EF4-FFF2-40B4-BE49-F238E27FC236}">
                  <a16:creationId xmlns:a16="http://schemas.microsoft.com/office/drawing/2014/main" id="{B060EE2D-331D-F3CB-7A9F-22A35FC0C248}"/>
                </a:ext>
              </a:extLst>
            </p:cNvPr>
            <p:cNvSpPr/>
            <p:nvPr/>
          </p:nvSpPr>
          <p:spPr>
            <a:xfrm>
              <a:off x="-56606275" y="2464075"/>
              <a:ext cx="17325" cy="18125"/>
            </a:xfrm>
            <a:custGeom>
              <a:avLst/>
              <a:gdLst/>
              <a:ahLst/>
              <a:cxnLst/>
              <a:rect l="l" t="t" r="r" b="b"/>
              <a:pathLst>
                <a:path w="693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36" y="725"/>
                    <a:pt x="693" y="567"/>
                    <a:pt x="693" y="378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4" name="Google Shape;4887;p50">
              <a:extLst>
                <a:ext uri="{FF2B5EF4-FFF2-40B4-BE49-F238E27FC236}">
                  <a16:creationId xmlns:a16="http://schemas.microsoft.com/office/drawing/2014/main" id="{3BA8D713-0FEF-5E4C-2177-9CA069D32B78}"/>
                </a:ext>
              </a:extLst>
            </p:cNvPr>
            <p:cNvSpPr/>
            <p:nvPr/>
          </p:nvSpPr>
          <p:spPr>
            <a:xfrm>
              <a:off x="-56774850" y="2294725"/>
              <a:ext cx="279625" cy="318225"/>
            </a:xfrm>
            <a:custGeom>
              <a:avLst/>
              <a:gdLst/>
              <a:ahLst/>
              <a:cxnLst/>
              <a:rect l="l" t="t" r="r" b="b"/>
              <a:pathLst>
                <a:path w="11185" h="12729" extrusionOk="0">
                  <a:moveTo>
                    <a:pt x="5577" y="788"/>
                  </a:moveTo>
                  <a:cubicBezTo>
                    <a:pt x="6775" y="788"/>
                    <a:pt x="7783" y="1198"/>
                    <a:pt x="8665" y="1891"/>
                  </a:cubicBezTo>
                  <a:cubicBezTo>
                    <a:pt x="8098" y="2553"/>
                    <a:pt x="6932" y="3057"/>
                    <a:pt x="5577" y="3057"/>
                  </a:cubicBezTo>
                  <a:cubicBezTo>
                    <a:pt x="4254" y="3057"/>
                    <a:pt x="3057" y="2584"/>
                    <a:pt x="2521" y="1891"/>
                  </a:cubicBezTo>
                  <a:cubicBezTo>
                    <a:pt x="3341" y="1198"/>
                    <a:pt x="4412" y="788"/>
                    <a:pt x="5577" y="788"/>
                  </a:cubicBezTo>
                  <a:close/>
                  <a:moveTo>
                    <a:pt x="5577" y="5325"/>
                  </a:moveTo>
                  <a:lnTo>
                    <a:pt x="8917" y="7341"/>
                  </a:lnTo>
                  <a:lnTo>
                    <a:pt x="8917" y="8633"/>
                  </a:lnTo>
                  <a:cubicBezTo>
                    <a:pt x="8917" y="9830"/>
                    <a:pt x="8350" y="10838"/>
                    <a:pt x="7436" y="11437"/>
                  </a:cubicBezTo>
                  <a:lnTo>
                    <a:pt x="7436" y="9673"/>
                  </a:lnTo>
                  <a:cubicBezTo>
                    <a:pt x="7436" y="9547"/>
                    <a:pt x="7342" y="9421"/>
                    <a:pt x="7247" y="9358"/>
                  </a:cubicBezTo>
                  <a:cubicBezTo>
                    <a:pt x="6727" y="9090"/>
                    <a:pt x="6152" y="8956"/>
                    <a:pt x="5581" y="8956"/>
                  </a:cubicBezTo>
                  <a:cubicBezTo>
                    <a:pt x="5010" y="8956"/>
                    <a:pt x="4443" y="9090"/>
                    <a:pt x="3939" y="9358"/>
                  </a:cubicBezTo>
                  <a:cubicBezTo>
                    <a:pt x="3813" y="9421"/>
                    <a:pt x="3719" y="9547"/>
                    <a:pt x="3719" y="9673"/>
                  </a:cubicBezTo>
                  <a:lnTo>
                    <a:pt x="3719" y="11437"/>
                  </a:lnTo>
                  <a:cubicBezTo>
                    <a:pt x="2836" y="10838"/>
                    <a:pt x="2238" y="9767"/>
                    <a:pt x="2238" y="8633"/>
                  </a:cubicBezTo>
                  <a:lnTo>
                    <a:pt x="2238" y="7341"/>
                  </a:lnTo>
                  <a:lnTo>
                    <a:pt x="5577" y="5325"/>
                  </a:lnTo>
                  <a:close/>
                  <a:moveTo>
                    <a:pt x="5562" y="9736"/>
                  </a:moveTo>
                  <a:cubicBezTo>
                    <a:pt x="5948" y="9736"/>
                    <a:pt x="6333" y="9799"/>
                    <a:pt x="6680" y="9925"/>
                  </a:cubicBezTo>
                  <a:lnTo>
                    <a:pt x="6680" y="11815"/>
                  </a:lnTo>
                  <a:cubicBezTo>
                    <a:pt x="6333" y="11941"/>
                    <a:pt x="5987" y="12036"/>
                    <a:pt x="5577" y="12036"/>
                  </a:cubicBezTo>
                  <a:cubicBezTo>
                    <a:pt x="5199" y="12036"/>
                    <a:pt x="4790" y="11941"/>
                    <a:pt x="4443" y="11815"/>
                  </a:cubicBezTo>
                  <a:lnTo>
                    <a:pt x="4443" y="9925"/>
                  </a:lnTo>
                  <a:cubicBezTo>
                    <a:pt x="4790" y="9799"/>
                    <a:pt x="5176" y="9736"/>
                    <a:pt x="5562" y="9736"/>
                  </a:cubicBezTo>
                  <a:close/>
                  <a:moveTo>
                    <a:pt x="9200" y="2427"/>
                  </a:moveTo>
                  <a:cubicBezTo>
                    <a:pt x="9988" y="3277"/>
                    <a:pt x="10429" y="4411"/>
                    <a:pt x="10429" y="5640"/>
                  </a:cubicBezTo>
                  <a:lnTo>
                    <a:pt x="10429" y="12036"/>
                  </a:lnTo>
                  <a:lnTo>
                    <a:pt x="7940" y="12036"/>
                  </a:lnTo>
                  <a:cubicBezTo>
                    <a:pt x="9011" y="11280"/>
                    <a:pt x="9705" y="10051"/>
                    <a:pt x="9705" y="8633"/>
                  </a:cubicBezTo>
                  <a:lnTo>
                    <a:pt x="9705" y="7152"/>
                  </a:lnTo>
                  <a:cubicBezTo>
                    <a:pt x="9705" y="7026"/>
                    <a:pt x="9642" y="6900"/>
                    <a:pt x="9515" y="6837"/>
                  </a:cubicBezTo>
                  <a:lnTo>
                    <a:pt x="5766" y="4569"/>
                  </a:lnTo>
                  <a:cubicBezTo>
                    <a:pt x="5719" y="4538"/>
                    <a:pt x="5656" y="4522"/>
                    <a:pt x="5589" y="4522"/>
                  </a:cubicBezTo>
                  <a:cubicBezTo>
                    <a:pt x="5522" y="4522"/>
                    <a:pt x="5451" y="4538"/>
                    <a:pt x="5388" y="4569"/>
                  </a:cubicBezTo>
                  <a:lnTo>
                    <a:pt x="1639" y="6837"/>
                  </a:lnTo>
                  <a:cubicBezTo>
                    <a:pt x="1513" y="6900"/>
                    <a:pt x="1450" y="7026"/>
                    <a:pt x="1450" y="7152"/>
                  </a:cubicBezTo>
                  <a:lnTo>
                    <a:pt x="1450" y="8633"/>
                  </a:lnTo>
                  <a:cubicBezTo>
                    <a:pt x="1450" y="10019"/>
                    <a:pt x="2143" y="11280"/>
                    <a:pt x="3214" y="12036"/>
                  </a:cubicBezTo>
                  <a:lnTo>
                    <a:pt x="726" y="12036"/>
                  </a:lnTo>
                  <a:lnTo>
                    <a:pt x="726" y="5640"/>
                  </a:lnTo>
                  <a:cubicBezTo>
                    <a:pt x="726" y="4380"/>
                    <a:pt x="1198" y="3246"/>
                    <a:pt x="1954" y="2427"/>
                  </a:cubicBezTo>
                  <a:cubicBezTo>
                    <a:pt x="2679" y="3246"/>
                    <a:pt x="4034" y="3750"/>
                    <a:pt x="5577" y="3750"/>
                  </a:cubicBezTo>
                  <a:cubicBezTo>
                    <a:pt x="7121" y="3750"/>
                    <a:pt x="8507" y="3246"/>
                    <a:pt x="9200" y="2427"/>
                  </a:cubicBezTo>
                  <a:close/>
                  <a:moveTo>
                    <a:pt x="5577" y="1"/>
                  </a:moveTo>
                  <a:cubicBezTo>
                    <a:pt x="2521" y="1"/>
                    <a:pt x="1" y="2521"/>
                    <a:pt x="1" y="5640"/>
                  </a:cubicBezTo>
                  <a:lnTo>
                    <a:pt x="1" y="12382"/>
                  </a:lnTo>
                  <a:cubicBezTo>
                    <a:pt x="1" y="12571"/>
                    <a:pt x="159" y="12729"/>
                    <a:pt x="348" y="12729"/>
                  </a:cubicBezTo>
                  <a:lnTo>
                    <a:pt x="10776" y="12729"/>
                  </a:lnTo>
                  <a:cubicBezTo>
                    <a:pt x="10965" y="12729"/>
                    <a:pt x="11122" y="12571"/>
                    <a:pt x="11122" y="12382"/>
                  </a:cubicBezTo>
                  <a:lnTo>
                    <a:pt x="11122" y="5640"/>
                  </a:lnTo>
                  <a:cubicBezTo>
                    <a:pt x="11185" y="2584"/>
                    <a:pt x="8665" y="1"/>
                    <a:pt x="5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65" name="Google Shape;4888;p50">
            <a:extLst>
              <a:ext uri="{FF2B5EF4-FFF2-40B4-BE49-F238E27FC236}">
                <a16:creationId xmlns:a16="http://schemas.microsoft.com/office/drawing/2014/main" id="{6167C3FA-2D6B-86A9-EBB2-886BED3BC1CB}"/>
              </a:ext>
            </a:extLst>
          </p:cNvPr>
          <p:cNvGrpSpPr/>
          <p:nvPr/>
        </p:nvGrpSpPr>
        <p:grpSpPr>
          <a:xfrm>
            <a:off x="2646844" y="3704499"/>
            <a:ext cx="401724" cy="525627"/>
            <a:chOff x="-56756725" y="2686975"/>
            <a:chExt cx="242600" cy="317425"/>
          </a:xfrm>
          <a:solidFill>
            <a:srgbClr val="054B99"/>
          </a:solidFill>
        </p:grpSpPr>
        <p:sp>
          <p:nvSpPr>
            <p:cNvPr id="3666" name="Google Shape;4889;p50">
              <a:extLst>
                <a:ext uri="{FF2B5EF4-FFF2-40B4-BE49-F238E27FC236}">
                  <a16:creationId xmlns:a16="http://schemas.microsoft.com/office/drawing/2014/main" id="{8608F982-5F94-03D9-69C4-B45274844F10}"/>
                </a:ext>
              </a:extLst>
            </p:cNvPr>
            <p:cNvSpPr/>
            <p:nvPr/>
          </p:nvSpPr>
          <p:spPr>
            <a:xfrm>
              <a:off x="-56681100" y="2854725"/>
              <a:ext cx="17325" cy="18150"/>
            </a:xfrm>
            <a:custGeom>
              <a:avLst/>
              <a:gdLst/>
              <a:ahLst/>
              <a:cxnLst/>
              <a:rect l="l" t="t" r="r" b="b"/>
              <a:pathLst>
                <a:path w="693" h="726" extrusionOk="0">
                  <a:moveTo>
                    <a:pt x="347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79"/>
                  </a:cubicBezTo>
                  <a:cubicBezTo>
                    <a:pt x="693" y="190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7" name="Google Shape;4890;p50">
              <a:extLst>
                <a:ext uri="{FF2B5EF4-FFF2-40B4-BE49-F238E27FC236}">
                  <a16:creationId xmlns:a16="http://schemas.microsoft.com/office/drawing/2014/main" id="{805E32B7-9EFD-4C23-2D4E-25359A31EAFB}"/>
                </a:ext>
              </a:extLst>
            </p:cNvPr>
            <p:cNvSpPr/>
            <p:nvPr/>
          </p:nvSpPr>
          <p:spPr>
            <a:xfrm>
              <a:off x="-56606275" y="2854725"/>
              <a:ext cx="17325" cy="18150"/>
            </a:xfrm>
            <a:custGeom>
              <a:avLst/>
              <a:gdLst/>
              <a:ahLst/>
              <a:cxnLst/>
              <a:rect l="l" t="t" r="r" b="b"/>
              <a:pathLst>
                <a:path w="693" h="726" extrusionOk="0">
                  <a:moveTo>
                    <a:pt x="347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79"/>
                  </a:cubicBezTo>
                  <a:cubicBezTo>
                    <a:pt x="693" y="190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8" name="Google Shape;4891;p50">
              <a:extLst>
                <a:ext uri="{FF2B5EF4-FFF2-40B4-BE49-F238E27FC236}">
                  <a16:creationId xmlns:a16="http://schemas.microsoft.com/office/drawing/2014/main" id="{6090FAA3-7F4B-20FF-1803-91C0F4974E7F}"/>
                </a:ext>
              </a:extLst>
            </p:cNvPr>
            <p:cNvSpPr/>
            <p:nvPr/>
          </p:nvSpPr>
          <p:spPr>
            <a:xfrm>
              <a:off x="-56756725" y="2686975"/>
              <a:ext cx="242600" cy="317425"/>
            </a:xfrm>
            <a:custGeom>
              <a:avLst/>
              <a:gdLst/>
              <a:ahLst/>
              <a:cxnLst/>
              <a:rect l="l" t="t" r="r" b="b"/>
              <a:pathLst>
                <a:path w="9704" h="12697" extrusionOk="0">
                  <a:moveTo>
                    <a:pt x="5955" y="4442"/>
                  </a:moveTo>
                  <a:lnTo>
                    <a:pt x="7058" y="5199"/>
                  </a:lnTo>
                  <a:lnTo>
                    <a:pt x="5798" y="5199"/>
                  </a:lnTo>
                  <a:cubicBezTo>
                    <a:pt x="5924" y="5009"/>
                    <a:pt x="5955" y="4757"/>
                    <a:pt x="5955" y="4442"/>
                  </a:cubicBezTo>
                  <a:close/>
                  <a:moveTo>
                    <a:pt x="3750" y="4127"/>
                  </a:moveTo>
                  <a:lnTo>
                    <a:pt x="3750" y="4127"/>
                  </a:lnTo>
                  <a:cubicBezTo>
                    <a:pt x="3718" y="4253"/>
                    <a:pt x="3718" y="4379"/>
                    <a:pt x="3718" y="4474"/>
                  </a:cubicBezTo>
                  <a:cubicBezTo>
                    <a:pt x="3718" y="4757"/>
                    <a:pt x="3781" y="5009"/>
                    <a:pt x="3876" y="5230"/>
                  </a:cubicBezTo>
                  <a:lnTo>
                    <a:pt x="2363" y="5230"/>
                  </a:lnTo>
                  <a:lnTo>
                    <a:pt x="3750" y="4127"/>
                  </a:lnTo>
                  <a:close/>
                  <a:moveTo>
                    <a:pt x="4821" y="3749"/>
                  </a:moveTo>
                  <a:cubicBezTo>
                    <a:pt x="4947" y="3749"/>
                    <a:pt x="5167" y="4001"/>
                    <a:pt x="5167" y="4474"/>
                  </a:cubicBezTo>
                  <a:cubicBezTo>
                    <a:pt x="5167" y="4946"/>
                    <a:pt x="4947" y="5230"/>
                    <a:pt x="4821" y="5230"/>
                  </a:cubicBezTo>
                  <a:cubicBezTo>
                    <a:pt x="4695" y="5230"/>
                    <a:pt x="4474" y="4946"/>
                    <a:pt x="4474" y="4474"/>
                  </a:cubicBezTo>
                  <a:cubicBezTo>
                    <a:pt x="4474" y="4001"/>
                    <a:pt x="4695" y="3749"/>
                    <a:pt x="4821" y="3749"/>
                  </a:cubicBezTo>
                  <a:close/>
                  <a:moveTo>
                    <a:pt x="6806" y="756"/>
                  </a:moveTo>
                  <a:lnTo>
                    <a:pt x="757" y="5545"/>
                  </a:lnTo>
                  <a:lnTo>
                    <a:pt x="757" y="2584"/>
                  </a:lnTo>
                  <a:cubicBezTo>
                    <a:pt x="725" y="1607"/>
                    <a:pt x="1576" y="756"/>
                    <a:pt x="2616" y="756"/>
                  </a:cubicBezTo>
                  <a:close/>
                  <a:moveTo>
                    <a:pt x="7814" y="914"/>
                  </a:moveTo>
                  <a:cubicBezTo>
                    <a:pt x="8475" y="1166"/>
                    <a:pt x="8948" y="1859"/>
                    <a:pt x="8948" y="2647"/>
                  </a:cubicBezTo>
                  <a:lnTo>
                    <a:pt x="8948" y="5640"/>
                  </a:lnTo>
                  <a:lnTo>
                    <a:pt x="5167" y="2993"/>
                  </a:lnTo>
                  <a:lnTo>
                    <a:pt x="7814" y="914"/>
                  </a:lnTo>
                  <a:close/>
                  <a:moveTo>
                    <a:pt x="8160" y="5955"/>
                  </a:moveTo>
                  <a:lnTo>
                    <a:pt x="8255" y="5986"/>
                  </a:lnTo>
                  <a:lnTo>
                    <a:pt x="8255" y="8633"/>
                  </a:lnTo>
                  <a:lnTo>
                    <a:pt x="8192" y="8633"/>
                  </a:lnTo>
                  <a:cubicBezTo>
                    <a:pt x="8192" y="9767"/>
                    <a:pt x="7625" y="10838"/>
                    <a:pt x="6711" y="11405"/>
                  </a:cubicBezTo>
                  <a:lnTo>
                    <a:pt x="6711" y="9357"/>
                  </a:lnTo>
                  <a:cubicBezTo>
                    <a:pt x="6711" y="9200"/>
                    <a:pt x="6617" y="9105"/>
                    <a:pt x="6522" y="9042"/>
                  </a:cubicBezTo>
                  <a:cubicBezTo>
                    <a:pt x="6002" y="8790"/>
                    <a:pt x="5427" y="8664"/>
                    <a:pt x="4856" y="8664"/>
                  </a:cubicBezTo>
                  <a:cubicBezTo>
                    <a:pt x="4285" y="8664"/>
                    <a:pt x="3718" y="8790"/>
                    <a:pt x="3214" y="9042"/>
                  </a:cubicBezTo>
                  <a:cubicBezTo>
                    <a:pt x="3088" y="9137"/>
                    <a:pt x="2994" y="9263"/>
                    <a:pt x="2994" y="9357"/>
                  </a:cubicBezTo>
                  <a:lnTo>
                    <a:pt x="2994" y="11405"/>
                  </a:lnTo>
                  <a:cubicBezTo>
                    <a:pt x="2111" y="10838"/>
                    <a:pt x="1513" y="9798"/>
                    <a:pt x="1513" y="8633"/>
                  </a:cubicBezTo>
                  <a:lnTo>
                    <a:pt x="1513" y="5955"/>
                  </a:lnTo>
                  <a:close/>
                  <a:moveTo>
                    <a:pt x="4837" y="9428"/>
                  </a:moveTo>
                  <a:cubicBezTo>
                    <a:pt x="5223" y="9428"/>
                    <a:pt x="5608" y="9499"/>
                    <a:pt x="5955" y="9641"/>
                  </a:cubicBezTo>
                  <a:lnTo>
                    <a:pt x="5955" y="11815"/>
                  </a:lnTo>
                  <a:cubicBezTo>
                    <a:pt x="5608" y="11941"/>
                    <a:pt x="5262" y="12004"/>
                    <a:pt x="4852" y="12004"/>
                  </a:cubicBezTo>
                  <a:cubicBezTo>
                    <a:pt x="4474" y="12004"/>
                    <a:pt x="4065" y="11941"/>
                    <a:pt x="3718" y="11815"/>
                  </a:cubicBezTo>
                  <a:lnTo>
                    <a:pt x="3718" y="9641"/>
                  </a:lnTo>
                  <a:cubicBezTo>
                    <a:pt x="4065" y="9499"/>
                    <a:pt x="4451" y="9428"/>
                    <a:pt x="4837" y="9428"/>
                  </a:cubicBezTo>
                  <a:close/>
                  <a:moveTo>
                    <a:pt x="2616" y="0"/>
                  </a:moveTo>
                  <a:cubicBezTo>
                    <a:pt x="1166" y="0"/>
                    <a:pt x="1" y="1166"/>
                    <a:pt x="1" y="2584"/>
                  </a:cubicBezTo>
                  <a:lnTo>
                    <a:pt x="1" y="6333"/>
                  </a:lnTo>
                  <a:cubicBezTo>
                    <a:pt x="1" y="6554"/>
                    <a:pt x="188" y="6698"/>
                    <a:pt x="375" y="6698"/>
                  </a:cubicBezTo>
                  <a:cubicBezTo>
                    <a:pt x="454" y="6698"/>
                    <a:pt x="534" y="6672"/>
                    <a:pt x="599" y="6616"/>
                  </a:cubicBezTo>
                  <a:lnTo>
                    <a:pt x="757" y="6490"/>
                  </a:lnTo>
                  <a:lnTo>
                    <a:pt x="757" y="8601"/>
                  </a:lnTo>
                  <a:cubicBezTo>
                    <a:pt x="757" y="10869"/>
                    <a:pt x="2616" y="12697"/>
                    <a:pt x="4852" y="12697"/>
                  </a:cubicBezTo>
                  <a:cubicBezTo>
                    <a:pt x="7089" y="12697"/>
                    <a:pt x="8948" y="10869"/>
                    <a:pt x="8948" y="8601"/>
                  </a:cubicBezTo>
                  <a:lnTo>
                    <a:pt x="8948" y="6522"/>
                  </a:lnTo>
                  <a:lnTo>
                    <a:pt x="9106" y="6648"/>
                  </a:lnTo>
                  <a:cubicBezTo>
                    <a:pt x="9173" y="6690"/>
                    <a:pt x="9247" y="6710"/>
                    <a:pt x="9320" y="6710"/>
                  </a:cubicBezTo>
                  <a:cubicBezTo>
                    <a:pt x="9518" y="6710"/>
                    <a:pt x="9704" y="6563"/>
                    <a:pt x="9704" y="6333"/>
                  </a:cubicBezTo>
                  <a:lnTo>
                    <a:pt x="9704" y="2584"/>
                  </a:lnTo>
                  <a:cubicBezTo>
                    <a:pt x="9704" y="1166"/>
                    <a:pt x="8507" y="0"/>
                    <a:pt x="70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69" name="Google Shape;4892;p50">
            <a:extLst>
              <a:ext uri="{FF2B5EF4-FFF2-40B4-BE49-F238E27FC236}">
                <a16:creationId xmlns:a16="http://schemas.microsoft.com/office/drawing/2014/main" id="{34AD80E4-D4CC-477F-3000-7ED8CAE6D295}"/>
              </a:ext>
            </a:extLst>
          </p:cNvPr>
          <p:cNvGrpSpPr/>
          <p:nvPr/>
        </p:nvGrpSpPr>
        <p:grpSpPr>
          <a:xfrm>
            <a:off x="5846960" y="2406759"/>
            <a:ext cx="492302" cy="528278"/>
            <a:chOff x="-54826975" y="1903275"/>
            <a:chExt cx="297300" cy="319025"/>
          </a:xfrm>
          <a:solidFill>
            <a:srgbClr val="054B99"/>
          </a:solidFill>
        </p:grpSpPr>
        <p:sp>
          <p:nvSpPr>
            <p:cNvPr id="3670" name="Google Shape;4893;p50">
              <a:extLst>
                <a:ext uri="{FF2B5EF4-FFF2-40B4-BE49-F238E27FC236}">
                  <a16:creationId xmlns:a16="http://schemas.microsoft.com/office/drawing/2014/main" id="{B0D4566D-0891-8347-17FE-2ECEA4A12E62}"/>
                </a:ext>
              </a:extLst>
            </p:cNvPr>
            <p:cNvSpPr/>
            <p:nvPr/>
          </p:nvSpPr>
          <p:spPr>
            <a:xfrm>
              <a:off x="-54712850" y="2135825"/>
              <a:ext cx="73275" cy="28975"/>
            </a:xfrm>
            <a:custGeom>
              <a:avLst/>
              <a:gdLst/>
              <a:ahLst/>
              <a:cxnLst/>
              <a:rect l="l" t="t" r="r" b="b"/>
              <a:pathLst>
                <a:path w="2931" h="1159" extrusionOk="0">
                  <a:moveTo>
                    <a:pt x="414" y="1"/>
                  </a:moveTo>
                  <a:cubicBezTo>
                    <a:pt x="316" y="1"/>
                    <a:pt x="222" y="40"/>
                    <a:pt x="159" y="119"/>
                  </a:cubicBezTo>
                  <a:cubicBezTo>
                    <a:pt x="1" y="276"/>
                    <a:pt x="1" y="497"/>
                    <a:pt x="159" y="623"/>
                  </a:cubicBezTo>
                  <a:cubicBezTo>
                    <a:pt x="537" y="970"/>
                    <a:pt x="1009" y="1159"/>
                    <a:pt x="1482" y="1159"/>
                  </a:cubicBezTo>
                  <a:cubicBezTo>
                    <a:pt x="1986" y="1159"/>
                    <a:pt x="2458" y="970"/>
                    <a:pt x="2773" y="623"/>
                  </a:cubicBezTo>
                  <a:cubicBezTo>
                    <a:pt x="2931" y="465"/>
                    <a:pt x="2931" y="213"/>
                    <a:pt x="2773" y="119"/>
                  </a:cubicBezTo>
                  <a:cubicBezTo>
                    <a:pt x="2695" y="40"/>
                    <a:pt x="2592" y="1"/>
                    <a:pt x="2498" y="1"/>
                  </a:cubicBezTo>
                  <a:cubicBezTo>
                    <a:pt x="2403" y="1"/>
                    <a:pt x="2317" y="40"/>
                    <a:pt x="2269" y="119"/>
                  </a:cubicBezTo>
                  <a:cubicBezTo>
                    <a:pt x="2049" y="308"/>
                    <a:pt x="1734" y="434"/>
                    <a:pt x="1482" y="434"/>
                  </a:cubicBezTo>
                  <a:cubicBezTo>
                    <a:pt x="1167" y="434"/>
                    <a:pt x="883" y="308"/>
                    <a:pt x="694" y="119"/>
                  </a:cubicBezTo>
                  <a:cubicBezTo>
                    <a:pt x="615" y="40"/>
                    <a:pt x="513" y="1"/>
                    <a:pt x="4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1" name="Google Shape;4894;p50">
              <a:extLst>
                <a:ext uri="{FF2B5EF4-FFF2-40B4-BE49-F238E27FC236}">
                  <a16:creationId xmlns:a16="http://schemas.microsoft.com/office/drawing/2014/main" id="{95B0B562-9B63-2413-8BA3-08105864FE68}"/>
                </a:ext>
              </a:extLst>
            </p:cNvPr>
            <p:cNvSpPr/>
            <p:nvPr/>
          </p:nvSpPr>
          <p:spPr>
            <a:xfrm>
              <a:off x="-54826975" y="1903275"/>
              <a:ext cx="297300" cy="319025"/>
            </a:xfrm>
            <a:custGeom>
              <a:avLst/>
              <a:gdLst/>
              <a:ahLst/>
              <a:cxnLst/>
              <a:rect l="l" t="t" r="r" b="b"/>
              <a:pathLst>
                <a:path w="11892" h="12761" extrusionOk="0">
                  <a:moveTo>
                    <a:pt x="3400" y="694"/>
                  </a:moveTo>
                  <a:cubicBezTo>
                    <a:pt x="3715" y="694"/>
                    <a:pt x="3999" y="915"/>
                    <a:pt x="4093" y="1167"/>
                  </a:cubicBezTo>
                  <a:cubicBezTo>
                    <a:pt x="2928" y="1797"/>
                    <a:pt x="2046" y="3025"/>
                    <a:pt x="1951" y="4443"/>
                  </a:cubicBezTo>
                  <a:cubicBezTo>
                    <a:pt x="1932" y="4444"/>
                    <a:pt x="1914" y="4445"/>
                    <a:pt x="1895" y="4445"/>
                  </a:cubicBezTo>
                  <a:cubicBezTo>
                    <a:pt x="1481" y="4445"/>
                    <a:pt x="1163" y="4112"/>
                    <a:pt x="1163" y="3750"/>
                  </a:cubicBezTo>
                  <a:cubicBezTo>
                    <a:pt x="1163" y="3498"/>
                    <a:pt x="1258" y="3340"/>
                    <a:pt x="1352" y="3214"/>
                  </a:cubicBezTo>
                  <a:cubicBezTo>
                    <a:pt x="1478" y="3057"/>
                    <a:pt x="1478" y="2868"/>
                    <a:pt x="1352" y="2710"/>
                  </a:cubicBezTo>
                  <a:cubicBezTo>
                    <a:pt x="1258" y="2584"/>
                    <a:pt x="1163" y="2427"/>
                    <a:pt x="1163" y="2206"/>
                  </a:cubicBezTo>
                  <a:cubicBezTo>
                    <a:pt x="1163" y="1797"/>
                    <a:pt x="1478" y="1450"/>
                    <a:pt x="1888" y="1450"/>
                  </a:cubicBezTo>
                  <a:cubicBezTo>
                    <a:pt x="1983" y="1450"/>
                    <a:pt x="2109" y="1450"/>
                    <a:pt x="2172" y="1482"/>
                  </a:cubicBezTo>
                  <a:cubicBezTo>
                    <a:pt x="2216" y="1504"/>
                    <a:pt x="2263" y="1514"/>
                    <a:pt x="2311" y="1514"/>
                  </a:cubicBezTo>
                  <a:cubicBezTo>
                    <a:pt x="2468" y="1514"/>
                    <a:pt x="2627" y="1406"/>
                    <a:pt x="2676" y="1261"/>
                  </a:cubicBezTo>
                  <a:cubicBezTo>
                    <a:pt x="2770" y="946"/>
                    <a:pt x="3085" y="694"/>
                    <a:pt x="3400" y="694"/>
                  </a:cubicBezTo>
                  <a:close/>
                  <a:moveTo>
                    <a:pt x="8504" y="757"/>
                  </a:moveTo>
                  <a:cubicBezTo>
                    <a:pt x="8819" y="757"/>
                    <a:pt x="9166" y="978"/>
                    <a:pt x="9229" y="1293"/>
                  </a:cubicBezTo>
                  <a:cubicBezTo>
                    <a:pt x="9255" y="1448"/>
                    <a:pt x="9430" y="1561"/>
                    <a:pt x="9614" y="1561"/>
                  </a:cubicBezTo>
                  <a:cubicBezTo>
                    <a:pt x="9654" y="1561"/>
                    <a:pt x="9694" y="1556"/>
                    <a:pt x="9733" y="1545"/>
                  </a:cubicBezTo>
                  <a:cubicBezTo>
                    <a:pt x="9827" y="1482"/>
                    <a:pt x="9953" y="1482"/>
                    <a:pt x="10016" y="1482"/>
                  </a:cubicBezTo>
                  <a:cubicBezTo>
                    <a:pt x="10394" y="1482"/>
                    <a:pt x="10772" y="1797"/>
                    <a:pt x="10772" y="2238"/>
                  </a:cubicBezTo>
                  <a:cubicBezTo>
                    <a:pt x="10772" y="2490"/>
                    <a:pt x="10646" y="2647"/>
                    <a:pt x="10552" y="2742"/>
                  </a:cubicBezTo>
                  <a:cubicBezTo>
                    <a:pt x="10457" y="2899"/>
                    <a:pt x="10457" y="3120"/>
                    <a:pt x="10552" y="3277"/>
                  </a:cubicBezTo>
                  <a:cubicBezTo>
                    <a:pt x="10646" y="3372"/>
                    <a:pt x="10772" y="3529"/>
                    <a:pt x="10772" y="3782"/>
                  </a:cubicBezTo>
                  <a:cubicBezTo>
                    <a:pt x="10772" y="4160"/>
                    <a:pt x="10489" y="4475"/>
                    <a:pt x="10079" y="4538"/>
                  </a:cubicBezTo>
                  <a:cubicBezTo>
                    <a:pt x="9985" y="3057"/>
                    <a:pt x="9071" y="1860"/>
                    <a:pt x="7842" y="1230"/>
                  </a:cubicBezTo>
                  <a:cubicBezTo>
                    <a:pt x="7969" y="915"/>
                    <a:pt x="8252" y="757"/>
                    <a:pt x="8504" y="757"/>
                  </a:cubicBezTo>
                  <a:close/>
                  <a:moveTo>
                    <a:pt x="6078" y="1482"/>
                  </a:moveTo>
                  <a:cubicBezTo>
                    <a:pt x="7874" y="1482"/>
                    <a:pt x="9386" y="2994"/>
                    <a:pt x="9386" y="4853"/>
                  </a:cubicBezTo>
                  <a:lnTo>
                    <a:pt x="9386" y="5640"/>
                  </a:lnTo>
                  <a:cubicBezTo>
                    <a:pt x="9071" y="5388"/>
                    <a:pt x="8662" y="5262"/>
                    <a:pt x="8284" y="5262"/>
                  </a:cubicBezTo>
                  <a:cubicBezTo>
                    <a:pt x="7370" y="5262"/>
                    <a:pt x="6614" y="5892"/>
                    <a:pt x="6456" y="6774"/>
                  </a:cubicBezTo>
                  <a:lnTo>
                    <a:pt x="5637" y="6774"/>
                  </a:lnTo>
                  <a:cubicBezTo>
                    <a:pt x="5480" y="5892"/>
                    <a:pt x="4692" y="5262"/>
                    <a:pt x="3841" y="5262"/>
                  </a:cubicBezTo>
                  <a:cubicBezTo>
                    <a:pt x="3400" y="5262"/>
                    <a:pt x="3054" y="5420"/>
                    <a:pt x="2739" y="5640"/>
                  </a:cubicBezTo>
                  <a:lnTo>
                    <a:pt x="2739" y="4853"/>
                  </a:lnTo>
                  <a:cubicBezTo>
                    <a:pt x="2739" y="2994"/>
                    <a:pt x="4219" y="1482"/>
                    <a:pt x="6078" y="1482"/>
                  </a:cubicBezTo>
                  <a:close/>
                  <a:moveTo>
                    <a:pt x="1888" y="6743"/>
                  </a:moveTo>
                  <a:lnTo>
                    <a:pt x="1888" y="7058"/>
                  </a:lnTo>
                  <a:lnTo>
                    <a:pt x="1857" y="7216"/>
                  </a:lnTo>
                  <a:cubicBezTo>
                    <a:pt x="1794" y="7531"/>
                    <a:pt x="1731" y="7877"/>
                    <a:pt x="1699" y="8192"/>
                  </a:cubicBezTo>
                  <a:cubicBezTo>
                    <a:pt x="1384" y="8098"/>
                    <a:pt x="1163" y="7783"/>
                    <a:pt x="1163" y="7468"/>
                  </a:cubicBezTo>
                  <a:cubicBezTo>
                    <a:pt x="1163" y="7090"/>
                    <a:pt x="1478" y="6743"/>
                    <a:pt x="1888" y="6743"/>
                  </a:cubicBezTo>
                  <a:close/>
                  <a:moveTo>
                    <a:pt x="3778" y="5987"/>
                  </a:moveTo>
                  <a:cubicBezTo>
                    <a:pt x="4440" y="5987"/>
                    <a:pt x="4881" y="6491"/>
                    <a:pt x="4881" y="7090"/>
                  </a:cubicBezTo>
                  <a:cubicBezTo>
                    <a:pt x="4881" y="7688"/>
                    <a:pt x="4377" y="8192"/>
                    <a:pt x="3778" y="8192"/>
                  </a:cubicBezTo>
                  <a:cubicBezTo>
                    <a:pt x="3211" y="8192"/>
                    <a:pt x="2676" y="7688"/>
                    <a:pt x="2676" y="7090"/>
                  </a:cubicBezTo>
                  <a:cubicBezTo>
                    <a:pt x="2676" y="6491"/>
                    <a:pt x="3148" y="5987"/>
                    <a:pt x="3778" y="5987"/>
                  </a:cubicBezTo>
                  <a:close/>
                  <a:moveTo>
                    <a:pt x="10142" y="6743"/>
                  </a:moveTo>
                  <a:cubicBezTo>
                    <a:pt x="10520" y="6743"/>
                    <a:pt x="10867" y="7058"/>
                    <a:pt x="10867" y="7468"/>
                  </a:cubicBezTo>
                  <a:cubicBezTo>
                    <a:pt x="10867" y="7846"/>
                    <a:pt x="10646" y="8098"/>
                    <a:pt x="10331" y="8192"/>
                  </a:cubicBezTo>
                  <a:cubicBezTo>
                    <a:pt x="10331" y="7877"/>
                    <a:pt x="10237" y="7531"/>
                    <a:pt x="10174" y="7216"/>
                  </a:cubicBezTo>
                  <a:lnTo>
                    <a:pt x="10142" y="7058"/>
                  </a:lnTo>
                  <a:lnTo>
                    <a:pt x="10142" y="6743"/>
                  </a:lnTo>
                  <a:close/>
                  <a:moveTo>
                    <a:pt x="8337" y="6017"/>
                  </a:moveTo>
                  <a:cubicBezTo>
                    <a:pt x="8912" y="6017"/>
                    <a:pt x="9386" y="6510"/>
                    <a:pt x="9386" y="7121"/>
                  </a:cubicBezTo>
                  <a:cubicBezTo>
                    <a:pt x="9386" y="7751"/>
                    <a:pt x="8882" y="8224"/>
                    <a:pt x="8284" y="8224"/>
                  </a:cubicBezTo>
                  <a:cubicBezTo>
                    <a:pt x="7653" y="8224"/>
                    <a:pt x="7181" y="7720"/>
                    <a:pt x="7181" y="7121"/>
                  </a:cubicBezTo>
                  <a:cubicBezTo>
                    <a:pt x="7181" y="6522"/>
                    <a:pt x="7685" y="6018"/>
                    <a:pt x="8284" y="6018"/>
                  </a:cubicBezTo>
                  <a:cubicBezTo>
                    <a:pt x="8301" y="6017"/>
                    <a:pt x="8319" y="6017"/>
                    <a:pt x="8337" y="6017"/>
                  </a:cubicBezTo>
                  <a:close/>
                  <a:moveTo>
                    <a:pt x="6456" y="7436"/>
                  </a:moveTo>
                  <a:cubicBezTo>
                    <a:pt x="6614" y="8318"/>
                    <a:pt x="7401" y="8948"/>
                    <a:pt x="8284" y="8948"/>
                  </a:cubicBezTo>
                  <a:cubicBezTo>
                    <a:pt x="8788" y="8948"/>
                    <a:pt x="9260" y="8728"/>
                    <a:pt x="9607" y="8381"/>
                  </a:cubicBezTo>
                  <a:lnTo>
                    <a:pt x="9607" y="8381"/>
                  </a:lnTo>
                  <a:cubicBezTo>
                    <a:pt x="9575" y="8476"/>
                    <a:pt x="9575" y="8507"/>
                    <a:pt x="9575" y="8539"/>
                  </a:cubicBezTo>
                  <a:lnTo>
                    <a:pt x="9575" y="8570"/>
                  </a:lnTo>
                  <a:cubicBezTo>
                    <a:pt x="9449" y="10398"/>
                    <a:pt x="7969" y="11973"/>
                    <a:pt x="6047" y="11973"/>
                  </a:cubicBezTo>
                  <a:cubicBezTo>
                    <a:pt x="4062" y="11973"/>
                    <a:pt x="2581" y="10398"/>
                    <a:pt x="2487" y="8570"/>
                  </a:cubicBezTo>
                  <a:lnTo>
                    <a:pt x="2487" y="8539"/>
                  </a:lnTo>
                  <a:lnTo>
                    <a:pt x="2487" y="8381"/>
                  </a:lnTo>
                  <a:cubicBezTo>
                    <a:pt x="2833" y="8728"/>
                    <a:pt x="3306" y="8948"/>
                    <a:pt x="3841" y="8948"/>
                  </a:cubicBezTo>
                  <a:cubicBezTo>
                    <a:pt x="4724" y="8948"/>
                    <a:pt x="5480" y="8318"/>
                    <a:pt x="5637" y="7436"/>
                  </a:cubicBezTo>
                  <a:close/>
                  <a:moveTo>
                    <a:pt x="3400" y="1"/>
                  </a:moveTo>
                  <a:cubicBezTo>
                    <a:pt x="2833" y="1"/>
                    <a:pt x="2361" y="316"/>
                    <a:pt x="2109" y="726"/>
                  </a:cubicBezTo>
                  <a:cubicBezTo>
                    <a:pt x="2041" y="717"/>
                    <a:pt x="1974" y="713"/>
                    <a:pt x="1909" y="713"/>
                  </a:cubicBezTo>
                  <a:cubicBezTo>
                    <a:pt x="784" y="713"/>
                    <a:pt x="1" y="1948"/>
                    <a:pt x="596" y="2931"/>
                  </a:cubicBezTo>
                  <a:cubicBezTo>
                    <a:pt x="470" y="3183"/>
                    <a:pt x="407" y="3403"/>
                    <a:pt x="407" y="3687"/>
                  </a:cubicBezTo>
                  <a:cubicBezTo>
                    <a:pt x="407" y="4506"/>
                    <a:pt x="1069" y="5199"/>
                    <a:pt x="1888" y="5199"/>
                  </a:cubicBezTo>
                  <a:lnTo>
                    <a:pt x="1888" y="5987"/>
                  </a:lnTo>
                  <a:cubicBezTo>
                    <a:pt x="1069" y="5987"/>
                    <a:pt x="407" y="6648"/>
                    <a:pt x="407" y="7468"/>
                  </a:cubicBezTo>
                  <a:cubicBezTo>
                    <a:pt x="407" y="8224"/>
                    <a:pt x="1006" y="8854"/>
                    <a:pt x="1699" y="8980"/>
                  </a:cubicBezTo>
                  <a:cubicBezTo>
                    <a:pt x="1983" y="11028"/>
                    <a:pt x="3715" y="12760"/>
                    <a:pt x="5984" y="12760"/>
                  </a:cubicBezTo>
                  <a:cubicBezTo>
                    <a:pt x="8252" y="12760"/>
                    <a:pt x="10016" y="11028"/>
                    <a:pt x="10300" y="8980"/>
                  </a:cubicBezTo>
                  <a:cubicBezTo>
                    <a:pt x="11024" y="8885"/>
                    <a:pt x="11592" y="8255"/>
                    <a:pt x="11592" y="7468"/>
                  </a:cubicBezTo>
                  <a:cubicBezTo>
                    <a:pt x="11623" y="6648"/>
                    <a:pt x="10961" y="5987"/>
                    <a:pt x="10142" y="5987"/>
                  </a:cubicBezTo>
                  <a:lnTo>
                    <a:pt x="10142" y="5199"/>
                  </a:lnTo>
                  <a:cubicBezTo>
                    <a:pt x="10930" y="5168"/>
                    <a:pt x="11497" y="4475"/>
                    <a:pt x="11497" y="3687"/>
                  </a:cubicBezTo>
                  <a:cubicBezTo>
                    <a:pt x="11497" y="3435"/>
                    <a:pt x="11434" y="3183"/>
                    <a:pt x="11308" y="2962"/>
                  </a:cubicBezTo>
                  <a:cubicBezTo>
                    <a:pt x="11892" y="1970"/>
                    <a:pt x="11150" y="733"/>
                    <a:pt x="10085" y="733"/>
                  </a:cubicBezTo>
                  <a:cubicBezTo>
                    <a:pt x="10001" y="733"/>
                    <a:pt x="9915" y="741"/>
                    <a:pt x="9827" y="757"/>
                  </a:cubicBezTo>
                  <a:cubicBezTo>
                    <a:pt x="9544" y="284"/>
                    <a:pt x="9071" y="1"/>
                    <a:pt x="8504" y="1"/>
                  </a:cubicBezTo>
                  <a:cubicBezTo>
                    <a:pt x="8126" y="1"/>
                    <a:pt x="7779" y="158"/>
                    <a:pt x="7496" y="379"/>
                  </a:cubicBezTo>
                  <a:cubicBezTo>
                    <a:pt x="7338" y="537"/>
                    <a:pt x="7212" y="694"/>
                    <a:pt x="7149" y="915"/>
                  </a:cubicBezTo>
                  <a:cubicBezTo>
                    <a:pt x="6771" y="789"/>
                    <a:pt x="6393" y="726"/>
                    <a:pt x="5984" y="726"/>
                  </a:cubicBezTo>
                  <a:cubicBezTo>
                    <a:pt x="5574" y="726"/>
                    <a:pt x="5165" y="820"/>
                    <a:pt x="4787" y="946"/>
                  </a:cubicBezTo>
                  <a:cubicBezTo>
                    <a:pt x="4534" y="379"/>
                    <a:pt x="4030" y="1"/>
                    <a:pt x="34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2" name="Google Shape;4895;p50">
              <a:extLst>
                <a:ext uri="{FF2B5EF4-FFF2-40B4-BE49-F238E27FC236}">
                  <a16:creationId xmlns:a16="http://schemas.microsoft.com/office/drawing/2014/main" id="{BAE5326E-0A28-02D2-410C-EC65A51DD975}"/>
                </a:ext>
              </a:extLst>
            </p:cNvPr>
            <p:cNvSpPr/>
            <p:nvPr/>
          </p:nvSpPr>
          <p:spPr>
            <a:xfrm>
              <a:off x="-54722300" y="1997800"/>
              <a:ext cx="92175" cy="17350"/>
            </a:xfrm>
            <a:custGeom>
              <a:avLst/>
              <a:gdLst/>
              <a:ahLst/>
              <a:cxnLst/>
              <a:rect l="l" t="t" r="r" b="b"/>
              <a:pathLst>
                <a:path w="3687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3340" y="694"/>
                  </a:lnTo>
                  <a:cubicBezTo>
                    <a:pt x="3529" y="694"/>
                    <a:pt x="3687" y="536"/>
                    <a:pt x="3687" y="347"/>
                  </a:cubicBezTo>
                  <a:cubicBezTo>
                    <a:pt x="3687" y="158"/>
                    <a:pt x="3529" y="1"/>
                    <a:pt x="33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73" name="Google Shape;4896;p50">
            <a:extLst>
              <a:ext uri="{FF2B5EF4-FFF2-40B4-BE49-F238E27FC236}">
                <a16:creationId xmlns:a16="http://schemas.microsoft.com/office/drawing/2014/main" id="{347FF1E1-1FE8-6219-48E6-A8A173EACC99}"/>
              </a:ext>
            </a:extLst>
          </p:cNvPr>
          <p:cNvGrpSpPr/>
          <p:nvPr/>
        </p:nvGrpSpPr>
        <p:grpSpPr>
          <a:xfrm>
            <a:off x="5828994" y="3057576"/>
            <a:ext cx="528236" cy="524303"/>
            <a:chOff x="-54836500" y="2296300"/>
            <a:chExt cx="319000" cy="316625"/>
          </a:xfrm>
          <a:solidFill>
            <a:srgbClr val="054B99"/>
          </a:solidFill>
        </p:grpSpPr>
        <p:sp>
          <p:nvSpPr>
            <p:cNvPr id="3674" name="Google Shape;4897;p50">
              <a:extLst>
                <a:ext uri="{FF2B5EF4-FFF2-40B4-BE49-F238E27FC236}">
                  <a16:creationId xmlns:a16="http://schemas.microsoft.com/office/drawing/2014/main" id="{3B71A829-EFF7-D56E-2FB5-E88E83AC9E59}"/>
                </a:ext>
              </a:extLst>
            </p:cNvPr>
            <p:cNvSpPr/>
            <p:nvPr/>
          </p:nvSpPr>
          <p:spPr>
            <a:xfrm>
              <a:off x="-54722300" y="24459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7" y="694"/>
                    <a:pt x="694" y="536"/>
                    <a:pt x="694" y="347"/>
                  </a:cubicBezTo>
                  <a:cubicBezTo>
                    <a:pt x="694" y="158"/>
                    <a:pt x="537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5" name="Google Shape;4898;p50">
              <a:extLst>
                <a:ext uri="{FF2B5EF4-FFF2-40B4-BE49-F238E27FC236}">
                  <a16:creationId xmlns:a16="http://schemas.microsoft.com/office/drawing/2014/main" id="{1B01C196-A383-7DBC-A0EA-5A05DE7D84E1}"/>
                </a:ext>
              </a:extLst>
            </p:cNvPr>
            <p:cNvSpPr/>
            <p:nvPr/>
          </p:nvSpPr>
          <p:spPr>
            <a:xfrm>
              <a:off x="-54647475" y="244595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726" y="536"/>
                    <a:pt x="726" y="347"/>
                  </a:cubicBezTo>
                  <a:cubicBezTo>
                    <a:pt x="726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6" name="Google Shape;4899;p50">
              <a:extLst>
                <a:ext uri="{FF2B5EF4-FFF2-40B4-BE49-F238E27FC236}">
                  <a16:creationId xmlns:a16="http://schemas.microsoft.com/office/drawing/2014/main" id="{E5DADE98-28B6-A689-DA54-837BE2B1205E}"/>
                </a:ext>
              </a:extLst>
            </p:cNvPr>
            <p:cNvSpPr/>
            <p:nvPr/>
          </p:nvSpPr>
          <p:spPr>
            <a:xfrm>
              <a:off x="-54712850" y="2508375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414" y="0"/>
                  </a:moveTo>
                  <a:cubicBezTo>
                    <a:pt x="316" y="0"/>
                    <a:pt x="222" y="40"/>
                    <a:pt x="159" y="119"/>
                  </a:cubicBezTo>
                  <a:cubicBezTo>
                    <a:pt x="1" y="276"/>
                    <a:pt x="1" y="528"/>
                    <a:pt x="159" y="654"/>
                  </a:cubicBezTo>
                  <a:cubicBezTo>
                    <a:pt x="537" y="1001"/>
                    <a:pt x="1009" y="1190"/>
                    <a:pt x="1482" y="1190"/>
                  </a:cubicBezTo>
                  <a:cubicBezTo>
                    <a:pt x="1986" y="1190"/>
                    <a:pt x="2458" y="1001"/>
                    <a:pt x="2773" y="654"/>
                  </a:cubicBezTo>
                  <a:cubicBezTo>
                    <a:pt x="2931" y="497"/>
                    <a:pt x="2931" y="245"/>
                    <a:pt x="2773" y="119"/>
                  </a:cubicBezTo>
                  <a:cubicBezTo>
                    <a:pt x="2695" y="40"/>
                    <a:pt x="2592" y="0"/>
                    <a:pt x="2498" y="0"/>
                  </a:cubicBezTo>
                  <a:cubicBezTo>
                    <a:pt x="2403" y="0"/>
                    <a:pt x="2317" y="40"/>
                    <a:pt x="2269" y="119"/>
                  </a:cubicBezTo>
                  <a:cubicBezTo>
                    <a:pt x="2049" y="339"/>
                    <a:pt x="1734" y="434"/>
                    <a:pt x="1482" y="434"/>
                  </a:cubicBezTo>
                  <a:cubicBezTo>
                    <a:pt x="1167" y="434"/>
                    <a:pt x="883" y="339"/>
                    <a:pt x="694" y="119"/>
                  </a:cubicBezTo>
                  <a:cubicBezTo>
                    <a:pt x="615" y="40"/>
                    <a:pt x="513" y="0"/>
                    <a:pt x="4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7" name="Google Shape;4900;p50">
              <a:extLst>
                <a:ext uri="{FF2B5EF4-FFF2-40B4-BE49-F238E27FC236}">
                  <a16:creationId xmlns:a16="http://schemas.microsoft.com/office/drawing/2014/main" id="{FE48EACD-B332-236F-09BD-07C731969509}"/>
                </a:ext>
              </a:extLst>
            </p:cNvPr>
            <p:cNvSpPr/>
            <p:nvPr/>
          </p:nvSpPr>
          <p:spPr>
            <a:xfrm>
              <a:off x="-54836500" y="2296300"/>
              <a:ext cx="319000" cy="316625"/>
            </a:xfrm>
            <a:custGeom>
              <a:avLst/>
              <a:gdLst/>
              <a:ahLst/>
              <a:cxnLst/>
              <a:rect l="l" t="t" r="r" b="b"/>
              <a:pathLst>
                <a:path w="12760" h="12665" extrusionOk="0">
                  <a:moveTo>
                    <a:pt x="5672" y="694"/>
                  </a:moveTo>
                  <a:cubicBezTo>
                    <a:pt x="5577" y="883"/>
                    <a:pt x="5483" y="1167"/>
                    <a:pt x="5388" y="1450"/>
                  </a:cubicBezTo>
                  <a:lnTo>
                    <a:pt x="2742" y="1450"/>
                  </a:lnTo>
                  <a:lnTo>
                    <a:pt x="2427" y="694"/>
                  </a:lnTo>
                  <a:close/>
                  <a:moveTo>
                    <a:pt x="10303" y="694"/>
                  </a:moveTo>
                  <a:lnTo>
                    <a:pt x="10051" y="1450"/>
                  </a:lnTo>
                  <a:lnTo>
                    <a:pt x="7404" y="1450"/>
                  </a:lnTo>
                  <a:cubicBezTo>
                    <a:pt x="7310" y="1167"/>
                    <a:pt x="7215" y="883"/>
                    <a:pt x="7089" y="694"/>
                  </a:cubicBezTo>
                  <a:close/>
                  <a:moveTo>
                    <a:pt x="6428" y="977"/>
                  </a:moveTo>
                  <a:cubicBezTo>
                    <a:pt x="6585" y="1293"/>
                    <a:pt x="6774" y="1734"/>
                    <a:pt x="6774" y="2206"/>
                  </a:cubicBezTo>
                  <a:cubicBezTo>
                    <a:pt x="6774" y="2647"/>
                    <a:pt x="6585" y="3088"/>
                    <a:pt x="6428" y="3403"/>
                  </a:cubicBezTo>
                  <a:cubicBezTo>
                    <a:pt x="6270" y="3088"/>
                    <a:pt x="6050" y="2647"/>
                    <a:pt x="6050" y="2206"/>
                  </a:cubicBezTo>
                  <a:cubicBezTo>
                    <a:pt x="6018" y="1671"/>
                    <a:pt x="6207" y="1230"/>
                    <a:pt x="6428" y="977"/>
                  </a:cubicBezTo>
                  <a:close/>
                  <a:moveTo>
                    <a:pt x="5325" y="2206"/>
                  </a:moveTo>
                  <a:cubicBezTo>
                    <a:pt x="5325" y="2773"/>
                    <a:pt x="5514" y="3309"/>
                    <a:pt x="5735" y="3687"/>
                  </a:cubicBezTo>
                  <a:lnTo>
                    <a:pt x="3655" y="3687"/>
                  </a:lnTo>
                  <a:lnTo>
                    <a:pt x="3057" y="2206"/>
                  </a:lnTo>
                  <a:close/>
                  <a:moveTo>
                    <a:pt x="9799" y="2206"/>
                  </a:moveTo>
                  <a:lnTo>
                    <a:pt x="9169" y="3687"/>
                  </a:lnTo>
                  <a:lnTo>
                    <a:pt x="7121" y="3687"/>
                  </a:lnTo>
                  <a:cubicBezTo>
                    <a:pt x="7310" y="3309"/>
                    <a:pt x="7562" y="2773"/>
                    <a:pt x="7562" y="2206"/>
                  </a:cubicBezTo>
                  <a:close/>
                  <a:moveTo>
                    <a:pt x="9043" y="4380"/>
                  </a:moveTo>
                  <a:lnTo>
                    <a:pt x="9043" y="5136"/>
                  </a:lnTo>
                  <a:cubicBezTo>
                    <a:pt x="9043" y="6837"/>
                    <a:pt x="9515" y="7436"/>
                    <a:pt x="9736" y="8602"/>
                  </a:cubicBezTo>
                  <a:cubicBezTo>
                    <a:pt x="9326" y="10114"/>
                    <a:pt x="7940" y="11185"/>
                    <a:pt x="6428" y="11185"/>
                  </a:cubicBezTo>
                  <a:cubicBezTo>
                    <a:pt x="4852" y="11185"/>
                    <a:pt x="3498" y="10114"/>
                    <a:pt x="3120" y="8602"/>
                  </a:cubicBezTo>
                  <a:cubicBezTo>
                    <a:pt x="3309" y="7436"/>
                    <a:pt x="3781" y="6837"/>
                    <a:pt x="3781" y="5136"/>
                  </a:cubicBezTo>
                  <a:lnTo>
                    <a:pt x="3781" y="4380"/>
                  </a:lnTo>
                  <a:close/>
                  <a:moveTo>
                    <a:pt x="2301" y="2238"/>
                  </a:moveTo>
                  <a:lnTo>
                    <a:pt x="3025" y="4096"/>
                  </a:lnTo>
                  <a:lnTo>
                    <a:pt x="3025" y="5105"/>
                  </a:lnTo>
                  <a:cubicBezTo>
                    <a:pt x="3025" y="6711"/>
                    <a:pt x="2584" y="7184"/>
                    <a:pt x="2364" y="8539"/>
                  </a:cubicBezTo>
                  <a:cubicBezTo>
                    <a:pt x="2301" y="8917"/>
                    <a:pt x="2301" y="9326"/>
                    <a:pt x="2301" y="9704"/>
                  </a:cubicBezTo>
                  <a:lnTo>
                    <a:pt x="2301" y="11595"/>
                  </a:lnTo>
                  <a:lnTo>
                    <a:pt x="2269" y="11595"/>
                  </a:lnTo>
                  <a:lnTo>
                    <a:pt x="1733" y="11217"/>
                  </a:lnTo>
                  <a:cubicBezTo>
                    <a:pt x="1135" y="10807"/>
                    <a:pt x="788" y="10177"/>
                    <a:pt x="788" y="9484"/>
                  </a:cubicBezTo>
                  <a:cubicBezTo>
                    <a:pt x="788" y="8444"/>
                    <a:pt x="1040" y="7404"/>
                    <a:pt x="1513" y="6491"/>
                  </a:cubicBezTo>
                  <a:cubicBezTo>
                    <a:pt x="2017" y="5451"/>
                    <a:pt x="2301" y="4285"/>
                    <a:pt x="2301" y="3088"/>
                  </a:cubicBezTo>
                  <a:lnTo>
                    <a:pt x="2301" y="2238"/>
                  </a:lnTo>
                  <a:close/>
                  <a:moveTo>
                    <a:pt x="10555" y="2269"/>
                  </a:moveTo>
                  <a:lnTo>
                    <a:pt x="10555" y="3151"/>
                  </a:lnTo>
                  <a:cubicBezTo>
                    <a:pt x="10555" y="4317"/>
                    <a:pt x="10838" y="5514"/>
                    <a:pt x="11342" y="6522"/>
                  </a:cubicBezTo>
                  <a:cubicBezTo>
                    <a:pt x="11815" y="7436"/>
                    <a:pt x="12036" y="8507"/>
                    <a:pt x="12036" y="9515"/>
                  </a:cubicBezTo>
                  <a:cubicBezTo>
                    <a:pt x="12004" y="10177"/>
                    <a:pt x="11689" y="10870"/>
                    <a:pt x="11090" y="11217"/>
                  </a:cubicBezTo>
                  <a:lnTo>
                    <a:pt x="10555" y="11595"/>
                  </a:lnTo>
                  <a:lnTo>
                    <a:pt x="10555" y="9767"/>
                  </a:lnTo>
                  <a:cubicBezTo>
                    <a:pt x="10555" y="9358"/>
                    <a:pt x="10523" y="8980"/>
                    <a:pt x="10460" y="8570"/>
                  </a:cubicBezTo>
                  <a:cubicBezTo>
                    <a:pt x="10271" y="7247"/>
                    <a:pt x="9799" y="6774"/>
                    <a:pt x="9799" y="5136"/>
                  </a:cubicBezTo>
                  <a:lnTo>
                    <a:pt x="9799" y="4128"/>
                  </a:lnTo>
                  <a:lnTo>
                    <a:pt x="10555" y="2269"/>
                  </a:lnTo>
                  <a:close/>
                  <a:moveTo>
                    <a:pt x="1859" y="1"/>
                  </a:moveTo>
                  <a:cubicBezTo>
                    <a:pt x="1639" y="1"/>
                    <a:pt x="1481" y="158"/>
                    <a:pt x="1481" y="347"/>
                  </a:cubicBezTo>
                  <a:lnTo>
                    <a:pt x="1481" y="3151"/>
                  </a:lnTo>
                  <a:cubicBezTo>
                    <a:pt x="1481" y="4191"/>
                    <a:pt x="1261" y="5262"/>
                    <a:pt x="788" y="6176"/>
                  </a:cubicBezTo>
                  <a:cubicBezTo>
                    <a:pt x="284" y="7184"/>
                    <a:pt x="1" y="8350"/>
                    <a:pt x="1" y="9484"/>
                  </a:cubicBezTo>
                  <a:cubicBezTo>
                    <a:pt x="1" y="10429"/>
                    <a:pt x="473" y="11280"/>
                    <a:pt x="1261" y="11847"/>
                  </a:cubicBezTo>
                  <a:lnTo>
                    <a:pt x="2395" y="12603"/>
                  </a:lnTo>
                  <a:cubicBezTo>
                    <a:pt x="2463" y="12645"/>
                    <a:pt x="2537" y="12665"/>
                    <a:pt x="2610" y="12665"/>
                  </a:cubicBezTo>
                  <a:cubicBezTo>
                    <a:pt x="2808" y="12665"/>
                    <a:pt x="2994" y="12518"/>
                    <a:pt x="2994" y="12288"/>
                  </a:cubicBezTo>
                  <a:lnTo>
                    <a:pt x="2994" y="10145"/>
                  </a:lnTo>
                  <a:cubicBezTo>
                    <a:pt x="3781" y="11248"/>
                    <a:pt x="5041" y="11878"/>
                    <a:pt x="6365" y="11878"/>
                  </a:cubicBezTo>
                  <a:cubicBezTo>
                    <a:pt x="7719" y="11878"/>
                    <a:pt x="8980" y="11248"/>
                    <a:pt x="9767" y="10145"/>
                  </a:cubicBezTo>
                  <a:lnTo>
                    <a:pt x="9767" y="12288"/>
                  </a:lnTo>
                  <a:cubicBezTo>
                    <a:pt x="9767" y="12521"/>
                    <a:pt x="9941" y="12651"/>
                    <a:pt x="10146" y="12651"/>
                  </a:cubicBezTo>
                  <a:cubicBezTo>
                    <a:pt x="10217" y="12651"/>
                    <a:pt x="10293" y="12635"/>
                    <a:pt x="10366" y="12603"/>
                  </a:cubicBezTo>
                  <a:lnTo>
                    <a:pt x="11500" y="11847"/>
                  </a:lnTo>
                  <a:cubicBezTo>
                    <a:pt x="12288" y="11343"/>
                    <a:pt x="12760" y="10429"/>
                    <a:pt x="12760" y="9484"/>
                  </a:cubicBezTo>
                  <a:cubicBezTo>
                    <a:pt x="12760" y="8350"/>
                    <a:pt x="12477" y="7184"/>
                    <a:pt x="11973" y="6176"/>
                  </a:cubicBezTo>
                  <a:cubicBezTo>
                    <a:pt x="11500" y="5262"/>
                    <a:pt x="11248" y="4159"/>
                    <a:pt x="11248" y="3151"/>
                  </a:cubicBezTo>
                  <a:lnTo>
                    <a:pt x="11248" y="347"/>
                  </a:lnTo>
                  <a:cubicBezTo>
                    <a:pt x="11248" y="158"/>
                    <a:pt x="11090" y="1"/>
                    <a:pt x="109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78" name="Google Shape;4901;p50">
            <a:extLst>
              <a:ext uri="{FF2B5EF4-FFF2-40B4-BE49-F238E27FC236}">
                <a16:creationId xmlns:a16="http://schemas.microsoft.com/office/drawing/2014/main" id="{B6868882-FDEC-7473-8004-7A20B1714890}"/>
              </a:ext>
            </a:extLst>
          </p:cNvPr>
          <p:cNvGrpSpPr/>
          <p:nvPr/>
        </p:nvGrpSpPr>
        <p:grpSpPr>
          <a:xfrm>
            <a:off x="5860290" y="3705782"/>
            <a:ext cx="465642" cy="526953"/>
            <a:chOff x="-54817600" y="2687750"/>
            <a:chExt cx="281200" cy="318225"/>
          </a:xfrm>
          <a:solidFill>
            <a:srgbClr val="054B99"/>
          </a:solidFill>
        </p:grpSpPr>
        <p:sp>
          <p:nvSpPr>
            <p:cNvPr id="3679" name="Google Shape;4902;p50">
              <a:extLst>
                <a:ext uri="{FF2B5EF4-FFF2-40B4-BE49-F238E27FC236}">
                  <a16:creationId xmlns:a16="http://schemas.microsoft.com/office/drawing/2014/main" id="{0724DCCF-6D44-DC45-9D46-11F90C4275FE}"/>
                </a:ext>
              </a:extLst>
            </p:cNvPr>
            <p:cNvSpPr/>
            <p:nvPr/>
          </p:nvSpPr>
          <p:spPr>
            <a:xfrm>
              <a:off x="-54712850" y="2919525"/>
              <a:ext cx="73275" cy="28950"/>
            </a:xfrm>
            <a:custGeom>
              <a:avLst/>
              <a:gdLst/>
              <a:ahLst/>
              <a:cxnLst/>
              <a:rect l="l" t="t" r="r" b="b"/>
              <a:pathLst>
                <a:path w="2931" h="1158" extrusionOk="0">
                  <a:moveTo>
                    <a:pt x="414" y="0"/>
                  </a:moveTo>
                  <a:cubicBezTo>
                    <a:pt x="316" y="0"/>
                    <a:pt x="222" y="39"/>
                    <a:pt x="159" y="118"/>
                  </a:cubicBezTo>
                  <a:cubicBezTo>
                    <a:pt x="1" y="276"/>
                    <a:pt x="1" y="496"/>
                    <a:pt x="159" y="622"/>
                  </a:cubicBezTo>
                  <a:cubicBezTo>
                    <a:pt x="537" y="969"/>
                    <a:pt x="1009" y="1158"/>
                    <a:pt x="1482" y="1158"/>
                  </a:cubicBezTo>
                  <a:cubicBezTo>
                    <a:pt x="1986" y="1158"/>
                    <a:pt x="2458" y="969"/>
                    <a:pt x="2773" y="622"/>
                  </a:cubicBezTo>
                  <a:cubicBezTo>
                    <a:pt x="2931" y="465"/>
                    <a:pt x="2931" y="213"/>
                    <a:pt x="2773" y="118"/>
                  </a:cubicBezTo>
                  <a:cubicBezTo>
                    <a:pt x="2695" y="39"/>
                    <a:pt x="2592" y="0"/>
                    <a:pt x="2498" y="0"/>
                  </a:cubicBezTo>
                  <a:cubicBezTo>
                    <a:pt x="2403" y="0"/>
                    <a:pt x="2317" y="39"/>
                    <a:pt x="2269" y="118"/>
                  </a:cubicBezTo>
                  <a:cubicBezTo>
                    <a:pt x="2049" y="307"/>
                    <a:pt x="1734" y="433"/>
                    <a:pt x="1482" y="433"/>
                  </a:cubicBezTo>
                  <a:cubicBezTo>
                    <a:pt x="1167" y="433"/>
                    <a:pt x="883" y="307"/>
                    <a:pt x="694" y="118"/>
                  </a:cubicBezTo>
                  <a:cubicBezTo>
                    <a:pt x="615" y="39"/>
                    <a:pt x="513" y="0"/>
                    <a:pt x="4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0" name="Google Shape;4903;p50">
              <a:extLst>
                <a:ext uri="{FF2B5EF4-FFF2-40B4-BE49-F238E27FC236}">
                  <a16:creationId xmlns:a16="http://schemas.microsoft.com/office/drawing/2014/main" id="{E6FEB735-B52D-37D5-E62D-2EAB97527CC5}"/>
                </a:ext>
              </a:extLst>
            </p:cNvPr>
            <p:cNvSpPr/>
            <p:nvPr/>
          </p:nvSpPr>
          <p:spPr>
            <a:xfrm>
              <a:off x="-54722300" y="28563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7" y="694"/>
                    <a:pt x="694" y="536"/>
                    <a:pt x="694" y="347"/>
                  </a:cubicBezTo>
                  <a:cubicBezTo>
                    <a:pt x="694" y="158"/>
                    <a:pt x="537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1" name="Google Shape;4904;p50">
              <a:extLst>
                <a:ext uri="{FF2B5EF4-FFF2-40B4-BE49-F238E27FC236}">
                  <a16:creationId xmlns:a16="http://schemas.microsoft.com/office/drawing/2014/main" id="{FE3122D3-72F2-5968-3A16-BDB3D60DF64F}"/>
                </a:ext>
              </a:extLst>
            </p:cNvPr>
            <p:cNvSpPr/>
            <p:nvPr/>
          </p:nvSpPr>
          <p:spPr>
            <a:xfrm>
              <a:off x="-54647475" y="28563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726" y="536"/>
                    <a:pt x="726" y="347"/>
                  </a:cubicBezTo>
                  <a:cubicBezTo>
                    <a:pt x="726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2" name="Google Shape;4905;p50">
              <a:extLst>
                <a:ext uri="{FF2B5EF4-FFF2-40B4-BE49-F238E27FC236}">
                  <a16:creationId xmlns:a16="http://schemas.microsoft.com/office/drawing/2014/main" id="{BECC60B6-F279-B858-20D7-E0602B30BABC}"/>
                </a:ext>
              </a:extLst>
            </p:cNvPr>
            <p:cNvSpPr/>
            <p:nvPr/>
          </p:nvSpPr>
          <p:spPr>
            <a:xfrm>
              <a:off x="-54817600" y="2687750"/>
              <a:ext cx="281200" cy="318225"/>
            </a:xfrm>
            <a:custGeom>
              <a:avLst/>
              <a:gdLst/>
              <a:ahLst/>
              <a:cxnLst/>
              <a:rect l="l" t="t" r="r" b="b"/>
              <a:pathLst>
                <a:path w="11248" h="12729" extrusionOk="0">
                  <a:moveTo>
                    <a:pt x="5231" y="757"/>
                  </a:moveTo>
                  <a:lnTo>
                    <a:pt x="5231" y="4380"/>
                  </a:lnTo>
                  <a:lnTo>
                    <a:pt x="3782" y="4380"/>
                  </a:lnTo>
                  <a:cubicBezTo>
                    <a:pt x="3817" y="3414"/>
                    <a:pt x="4006" y="2482"/>
                    <a:pt x="4349" y="1765"/>
                  </a:cubicBezTo>
                  <a:cubicBezTo>
                    <a:pt x="4601" y="1261"/>
                    <a:pt x="4916" y="914"/>
                    <a:pt x="5231" y="757"/>
                  </a:cubicBezTo>
                  <a:close/>
                  <a:moveTo>
                    <a:pt x="3970" y="1072"/>
                  </a:moveTo>
                  <a:lnTo>
                    <a:pt x="3970" y="1072"/>
                  </a:lnTo>
                  <a:cubicBezTo>
                    <a:pt x="3876" y="1198"/>
                    <a:pt x="3813" y="1355"/>
                    <a:pt x="3718" y="1450"/>
                  </a:cubicBezTo>
                  <a:cubicBezTo>
                    <a:pt x="3340" y="2238"/>
                    <a:pt x="3088" y="3309"/>
                    <a:pt x="3057" y="4411"/>
                  </a:cubicBezTo>
                  <a:lnTo>
                    <a:pt x="1576" y="4411"/>
                  </a:lnTo>
                  <a:cubicBezTo>
                    <a:pt x="1671" y="2931"/>
                    <a:pt x="2616" y="1670"/>
                    <a:pt x="3970" y="1072"/>
                  </a:cubicBezTo>
                  <a:close/>
                  <a:moveTo>
                    <a:pt x="7310" y="1072"/>
                  </a:moveTo>
                  <a:cubicBezTo>
                    <a:pt x="8665" y="1670"/>
                    <a:pt x="9610" y="2931"/>
                    <a:pt x="9704" y="4411"/>
                  </a:cubicBezTo>
                  <a:lnTo>
                    <a:pt x="8224" y="4411"/>
                  </a:lnTo>
                  <a:cubicBezTo>
                    <a:pt x="8192" y="3309"/>
                    <a:pt x="7940" y="2238"/>
                    <a:pt x="7562" y="1450"/>
                  </a:cubicBezTo>
                  <a:cubicBezTo>
                    <a:pt x="7467" y="1292"/>
                    <a:pt x="7404" y="1198"/>
                    <a:pt x="7310" y="1072"/>
                  </a:cubicBezTo>
                  <a:close/>
                  <a:moveTo>
                    <a:pt x="6018" y="788"/>
                  </a:moveTo>
                  <a:cubicBezTo>
                    <a:pt x="6333" y="946"/>
                    <a:pt x="6648" y="1292"/>
                    <a:pt x="6869" y="1828"/>
                  </a:cubicBezTo>
                  <a:cubicBezTo>
                    <a:pt x="7247" y="2521"/>
                    <a:pt x="7436" y="3435"/>
                    <a:pt x="7467" y="4443"/>
                  </a:cubicBezTo>
                  <a:lnTo>
                    <a:pt x="5987" y="4443"/>
                  </a:lnTo>
                  <a:lnTo>
                    <a:pt x="5987" y="788"/>
                  </a:lnTo>
                  <a:close/>
                  <a:moveTo>
                    <a:pt x="1513" y="6711"/>
                  </a:moveTo>
                  <a:lnTo>
                    <a:pt x="1513" y="8192"/>
                  </a:lnTo>
                  <a:cubicBezTo>
                    <a:pt x="1135" y="8192"/>
                    <a:pt x="788" y="7877"/>
                    <a:pt x="788" y="7436"/>
                  </a:cubicBezTo>
                  <a:cubicBezTo>
                    <a:pt x="788" y="7058"/>
                    <a:pt x="1103" y="6711"/>
                    <a:pt x="1513" y="6711"/>
                  </a:cubicBezTo>
                  <a:close/>
                  <a:moveTo>
                    <a:pt x="9767" y="6711"/>
                  </a:moveTo>
                  <a:cubicBezTo>
                    <a:pt x="10145" y="6711"/>
                    <a:pt x="10492" y="7058"/>
                    <a:pt x="10492" y="7436"/>
                  </a:cubicBezTo>
                  <a:cubicBezTo>
                    <a:pt x="10492" y="7877"/>
                    <a:pt x="10145" y="8192"/>
                    <a:pt x="9767" y="8192"/>
                  </a:cubicBezTo>
                  <a:lnTo>
                    <a:pt x="9767" y="6711"/>
                  </a:lnTo>
                  <a:close/>
                  <a:moveTo>
                    <a:pt x="9043" y="5168"/>
                  </a:moveTo>
                  <a:lnTo>
                    <a:pt x="9043" y="8602"/>
                  </a:lnTo>
                  <a:cubicBezTo>
                    <a:pt x="9011" y="10429"/>
                    <a:pt x="7499" y="11941"/>
                    <a:pt x="5672" y="11941"/>
                  </a:cubicBezTo>
                  <a:cubicBezTo>
                    <a:pt x="3813" y="11941"/>
                    <a:pt x="2301" y="10429"/>
                    <a:pt x="2301" y="8602"/>
                  </a:cubicBezTo>
                  <a:lnTo>
                    <a:pt x="2301" y="5168"/>
                  </a:lnTo>
                  <a:close/>
                  <a:moveTo>
                    <a:pt x="5609" y="1"/>
                  </a:moveTo>
                  <a:cubicBezTo>
                    <a:pt x="2931" y="1"/>
                    <a:pt x="788" y="2175"/>
                    <a:pt x="788" y="4852"/>
                  </a:cubicBezTo>
                  <a:cubicBezTo>
                    <a:pt x="788" y="5041"/>
                    <a:pt x="946" y="5199"/>
                    <a:pt x="1135" y="5199"/>
                  </a:cubicBezTo>
                  <a:lnTo>
                    <a:pt x="1482" y="5199"/>
                  </a:lnTo>
                  <a:lnTo>
                    <a:pt x="1482" y="5987"/>
                  </a:lnTo>
                  <a:cubicBezTo>
                    <a:pt x="662" y="5987"/>
                    <a:pt x="1" y="6648"/>
                    <a:pt x="1" y="7499"/>
                  </a:cubicBezTo>
                  <a:cubicBezTo>
                    <a:pt x="1" y="8318"/>
                    <a:pt x="662" y="8980"/>
                    <a:pt x="1482" y="8980"/>
                  </a:cubicBezTo>
                  <a:cubicBezTo>
                    <a:pt x="1671" y="11059"/>
                    <a:pt x="3466" y="12729"/>
                    <a:pt x="5577" y="12729"/>
                  </a:cubicBezTo>
                  <a:cubicBezTo>
                    <a:pt x="7720" y="12729"/>
                    <a:pt x="9484" y="11059"/>
                    <a:pt x="9673" y="8980"/>
                  </a:cubicBezTo>
                  <a:cubicBezTo>
                    <a:pt x="10492" y="8980"/>
                    <a:pt x="11185" y="8318"/>
                    <a:pt x="11185" y="7499"/>
                  </a:cubicBezTo>
                  <a:cubicBezTo>
                    <a:pt x="11248" y="6648"/>
                    <a:pt x="10586" y="5987"/>
                    <a:pt x="9767" y="5987"/>
                  </a:cubicBezTo>
                  <a:lnTo>
                    <a:pt x="9767" y="5199"/>
                  </a:lnTo>
                  <a:lnTo>
                    <a:pt x="10114" y="5199"/>
                  </a:lnTo>
                  <a:cubicBezTo>
                    <a:pt x="10303" y="5199"/>
                    <a:pt x="10460" y="5041"/>
                    <a:pt x="10460" y="4852"/>
                  </a:cubicBezTo>
                  <a:cubicBezTo>
                    <a:pt x="10460" y="2175"/>
                    <a:pt x="8287" y="1"/>
                    <a:pt x="56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83" name="Google Shape;4906;p50">
            <a:extLst>
              <a:ext uri="{FF2B5EF4-FFF2-40B4-BE49-F238E27FC236}">
                <a16:creationId xmlns:a16="http://schemas.microsoft.com/office/drawing/2014/main" id="{E3AA8540-BE64-3607-E197-670EE0FA185D}"/>
              </a:ext>
            </a:extLst>
          </p:cNvPr>
          <p:cNvGrpSpPr/>
          <p:nvPr/>
        </p:nvGrpSpPr>
        <p:grpSpPr>
          <a:xfrm>
            <a:off x="9115821" y="2406759"/>
            <a:ext cx="463035" cy="524344"/>
            <a:chOff x="-52887125" y="1903275"/>
            <a:chExt cx="279625" cy="316650"/>
          </a:xfrm>
          <a:solidFill>
            <a:srgbClr val="054B99"/>
          </a:solidFill>
        </p:grpSpPr>
        <p:sp>
          <p:nvSpPr>
            <p:cNvPr id="3684" name="Google Shape;4907;p50">
              <a:extLst>
                <a:ext uri="{FF2B5EF4-FFF2-40B4-BE49-F238E27FC236}">
                  <a16:creationId xmlns:a16="http://schemas.microsoft.com/office/drawing/2014/main" id="{534DEE4B-F782-E808-B8A7-2DA87D2ED9E3}"/>
                </a:ext>
              </a:extLst>
            </p:cNvPr>
            <p:cNvSpPr/>
            <p:nvPr/>
          </p:nvSpPr>
          <p:spPr>
            <a:xfrm>
              <a:off x="-52783950" y="2135825"/>
              <a:ext cx="73275" cy="28975"/>
            </a:xfrm>
            <a:custGeom>
              <a:avLst/>
              <a:gdLst/>
              <a:ahLst/>
              <a:cxnLst/>
              <a:rect l="l" t="t" r="r" b="b"/>
              <a:pathLst>
                <a:path w="2931" h="1159" extrusionOk="0">
                  <a:moveTo>
                    <a:pt x="398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1" y="276"/>
                    <a:pt x="1" y="497"/>
                    <a:pt x="158" y="623"/>
                  </a:cubicBezTo>
                  <a:cubicBezTo>
                    <a:pt x="505" y="970"/>
                    <a:pt x="977" y="1159"/>
                    <a:pt x="1450" y="1159"/>
                  </a:cubicBezTo>
                  <a:cubicBezTo>
                    <a:pt x="1922" y="1159"/>
                    <a:pt x="2458" y="970"/>
                    <a:pt x="2773" y="623"/>
                  </a:cubicBezTo>
                  <a:cubicBezTo>
                    <a:pt x="2931" y="465"/>
                    <a:pt x="2931" y="213"/>
                    <a:pt x="2773" y="119"/>
                  </a:cubicBezTo>
                  <a:cubicBezTo>
                    <a:pt x="2694" y="40"/>
                    <a:pt x="2592" y="1"/>
                    <a:pt x="2493" y="1"/>
                  </a:cubicBezTo>
                  <a:cubicBezTo>
                    <a:pt x="2395" y="1"/>
                    <a:pt x="2300" y="40"/>
                    <a:pt x="2237" y="119"/>
                  </a:cubicBezTo>
                  <a:cubicBezTo>
                    <a:pt x="2048" y="308"/>
                    <a:pt x="1733" y="434"/>
                    <a:pt x="1450" y="434"/>
                  </a:cubicBezTo>
                  <a:cubicBezTo>
                    <a:pt x="1198" y="434"/>
                    <a:pt x="883" y="308"/>
                    <a:pt x="662" y="119"/>
                  </a:cubicBezTo>
                  <a:cubicBezTo>
                    <a:pt x="583" y="40"/>
                    <a:pt x="489" y="1"/>
                    <a:pt x="3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5" name="Google Shape;4908;p50">
              <a:extLst>
                <a:ext uri="{FF2B5EF4-FFF2-40B4-BE49-F238E27FC236}">
                  <a16:creationId xmlns:a16="http://schemas.microsoft.com/office/drawing/2014/main" id="{08F5CF67-029C-1EAF-9AD9-DAB8B8E4C5FA}"/>
                </a:ext>
              </a:extLst>
            </p:cNvPr>
            <p:cNvSpPr/>
            <p:nvPr/>
          </p:nvSpPr>
          <p:spPr>
            <a:xfrm>
              <a:off x="-52887125" y="1903275"/>
              <a:ext cx="279625" cy="316650"/>
            </a:xfrm>
            <a:custGeom>
              <a:avLst/>
              <a:gdLst/>
              <a:ahLst/>
              <a:cxnLst/>
              <a:rect l="l" t="t" r="r" b="b"/>
              <a:pathLst>
                <a:path w="11185" h="12666" extrusionOk="0">
                  <a:moveTo>
                    <a:pt x="5545" y="2238"/>
                  </a:moveTo>
                  <a:cubicBezTo>
                    <a:pt x="5986" y="2238"/>
                    <a:pt x="6427" y="2332"/>
                    <a:pt x="6806" y="2490"/>
                  </a:cubicBezTo>
                  <a:cubicBezTo>
                    <a:pt x="6049" y="3687"/>
                    <a:pt x="4726" y="4443"/>
                    <a:pt x="3308" y="4443"/>
                  </a:cubicBezTo>
                  <a:lnTo>
                    <a:pt x="2407" y="4443"/>
                  </a:lnTo>
                  <a:cubicBezTo>
                    <a:pt x="2887" y="3168"/>
                    <a:pt x="4108" y="2238"/>
                    <a:pt x="5545" y="2238"/>
                  </a:cubicBezTo>
                  <a:close/>
                  <a:moveTo>
                    <a:pt x="5577" y="757"/>
                  </a:moveTo>
                  <a:cubicBezTo>
                    <a:pt x="7877" y="757"/>
                    <a:pt x="9799" y="2364"/>
                    <a:pt x="10303" y="4475"/>
                  </a:cubicBezTo>
                  <a:cubicBezTo>
                    <a:pt x="10240" y="4475"/>
                    <a:pt x="10145" y="4443"/>
                    <a:pt x="10082" y="4443"/>
                  </a:cubicBezTo>
                  <a:cubicBezTo>
                    <a:pt x="9893" y="4443"/>
                    <a:pt x="9736" y="4475"/>
                    <a:pt x="9578" y="4569"/>
                  </a:cubicBezTo>
                  <a:cubicBezTo>
                    <a:pt x="9137" y="2742"/>
                    <a:pt x="7467" y="1450"/>
                    <a:pt x="5577" y="1450"/>
                  </a:cubicBezTo>
                  <a:cubicBezTo>
                    <a:pt x="3655" y="1450"/>
                    <a:pt x="2048" y="2805"/>
                    <a:pt x="1607" y="4569"/>
                  </a:cubicBezTo>
                  <a:cubicBezTo>
                    <a:pt x="1450" y="4475"/>
                    <a:pt x="1292" y="4443"/>
                    <a:pt x="1103" y="4443"/>
                  </a:cubicBezTo>
                  <a:cubicBezTo>
                    <a:pt x="1009" y="4443"/>
                    <a:pt x="946" y="4443"/>
                    <a:pt x="851" y="4475"/>
                  </a:cubicBezTo>
                  <a:cubicBezTo>
                    <a:pt x="1324" y="2364"/>
                    <a:pt x="3277" y="757"/>
                    <a:pt x="5577" y="757"/>
                  </a:cubicBezTo>
                  <a:close/>
                  <a:moveTo>
                    <a:pt x="7530" y="2868"/>
                  </a:moveTo>
                  <a:cubicBezTo>
                    <a:pt x="8381" y="3466"/>
                    <a:pt x="8948" y="4475"/>
                    <a:pt x="8948" y="5640"/>
                  </a:cubicBezTo>
                  <a:lnTo>
                    <a:pt x="8948" y="6050"/>
                  </a:lnTo>
                  <a:lnTo>
                    <a:pt x="2206" y="6050"/>
                  </a:lnTo>
                  <a:lnTo>
                    <a:pt x="2206" y="6018"/>
                  </a:lnTo>
                  <a:lnTo>
                    <a:pt x="2206" y="5577"/>
                  </a:lnTo>
                  <a:cubicBezTo>
                    <a:pt x="2206" y="5483"/>
                    <a:pt x="2206" y="5357"/>
                    <a:pt x="2237" y="5231"/>
                  </a:cubicBezTo>
                  <a:lnTo>
                    <a:pt x="3340" y="5231"/>
                  </a:lnTo>
                  <a:cubicBezTo>
                    <a:pt x="4285" y="5231"/>
                    <a:pt x="5167" y="4947"/>
                    <a:pt x="5955" y="4475"/>
                  </a:cubicBezTo>
                  <a:cubicBezTo>
                    <a:pt x="6585" y="4097"/>
                    <a:pt x="7121" y="3529"/>
                    <a:pt x="7530" y="2868"/>
                  </a:cubicBezTo>
                  <a:close/>
                  <a:moveTo>
                    <a:pt x="10082" y="5231"/>
                  </a:moveTo>
                  <a:cubicBezTo>
                    <a:pt x="10271" y="5231"/>
                    <a:pt x="10429" y="5388"/>
                    <a:pt x="10429" y="5577"/>
                  </a:cubicBezTo>
                  <a:lnTo>
                    <a:pt x="10429" y="7877"/>
                  </a:lnTo>
                  <a:cubicBezTo>
                    <a:pt x="10429" y="8066"/>
                    <a:pt x="10271" y="8224"/>
                    <a:pt x="10082" y="8224"/>
                  </a:cubicBezTo>
                  <a:cubicBezTo>
                    <a:pt x="9893" y="8224"/>
                    <a:pt x="9736" y="8066"/>
                    <a:pt x="9736" y="7877"/>
                  </a:cubicBezTo>
                  <a:lnTo>
                    <a:pt x="9736" y="5577"/>
                  </a:lnTo>
                  <a:cubicBezTo>
                    <a:pt x="9736" y="5388"/>
                    <a:pt x="9893" y="5231"/>
                    <a:pt x="10082" y="5231"/>
                  </a:cubicBezTo>
                  <a:close/>
                  <a:moveTo>
                    <a:pt x="1103" y="5262"/>
                  </a:moveTo>
                  <a:cubicBezTo>
                    <a:pt x="1292" y="5262"/>
                    <a:pt x="1450" y="5420"/>
                    <a:pt x="1450" y="5640"/>
                  </a:cubicBezTo>
                  <a:lnTo>
                    <a:pt x="1450" y="7909"/>
                  </a:lnTo>
                  <a:cubicBezTo>
                    <a:pt x="1450" y="8066"/>
                    <a:pt x="1292" y="8255"/>
                    <a:pt x="1103" y="8255"/>
                  </a:cubicBezTo>
                  <a:cubicBezTo>
                    <a:pt x="914" y="8255"/>
                    <a:pt x="757" y="8098"/>
                    <a:pt x="757" y="7909"/>
                  </a:cubicBezTo>
                  <a:lnTo>
                    <a:pt x="757" y="5640"/>
                  </a:lnTo>
                  <a:cubicBezTo>
                    <a:pt x="757" y="5420"/>
                    <a:pt x="914" y="5262"/>
                    <a:pt x="1103" y="5262"/>
                  </a:cubicBezTo>
                  <a:close/>
                  <a:moveTo>
                    <a:pt x="5199" y="6774"/>
                  </a:moveTo>
                  <a:cubicBezTo>
                    <a:pt x="5199" y="7594"/>
                    <a:pt x="4537" y="8255"/>
                    <a:pt x="3687" y="8255"/>
                  </a:cubicBezTo>
                  <a:cubicBezTo>
                    <a:pt x="2867" y="8255"/>
                    <a:pt x="2206" y="7594"/>
                    <a:pt x="2206" y="6774"/>
                  </a:cubicBezTo>
                  <a:close/>
                  <a:moveTo>
                    <a:pt x="8948" y="6774"/>
                  </a:moveTo>
                  <a:cubicBezTo>
                    <a:pt x="8948" y="7594"/>
                    <a:pt x="8255" y="8255"/>
                    <a:pt x="7436" y="8255"/>
                  </a:cubicBezTo>
                  <a:cubicBezTo>
                    <a:pt x="6617" y="8255"/>
                    <a:pt x="5955" y="7594"/>
                    <a:pt x="5955" y="6774"/>
                  </a:cubicBezTo>
                  <a:close/>
                  <a:moveTo>
                    <a:pt x="5545" y="8035"/>
                  </a:moveTo>
                  <a:cubicBezTo>
                    <a:pt x="5955" y="8633"/>
                    <a:pt x="6648" y="9011"/>
                    <a:pt x="7404" y="9011"/>
                  </a:cubicBezTo>
                  <a:cubicBezTo>
                    <a:pt x="8003" y="9011"/>
                    <a:pt x="8507" y="8822"/>
                    <a:pt x="8885" y="8413"/>
                  </a:cubicBezTo>
                  <a:lnTo>
                    <a:pt x="8885" y="8476"/>
                  </a:lnTo>
                  <a:cubicBezTo>
                    <a:pt x="8948" y="10272"/>
                    <a:pt x="7593" y="11815"/>
                    <a:pt x="5892" y="11973"/>
                  </a:cubicBezTo>
                  <a:cubicBezTo>
                    <a:pt x="5782" y="11983"/>
                    <a:pt x="5673" y="11988"/>
                    <a:pt x="5565" y="11988"/>
                  </a:cubicBezTo>
                  <a:cubicBezTo>
                    <a:pt x="3672" y="11988"/>
                    <a:pt x="2206" y="10452"/>
                    <a:pt x="2206" y="8633"/>
                  </a:cubicBezTo>
                  <a:lnTo>
                    <a:pt x="2206" y="8413"/>
                  </a:lnTo>
                  <a:cubicBezTo>
                    <a:pt x="2584" y="8791"/>
                    <a:pt x="3119" y="9011"/>
                    <a:pt x="3687" y="9011"/>
                  </a:cubicBezTo>
                  <a:cubicBezTo>
                    <a:pt x="4474" y="9011"/>
                    <a:pt x="5167" y="8633"/>
                    <a:pt x="5545" y="8035"/>
                  </a:cubicBezTo>
                  <a:close/>
                  <a:moveTo>
                    <a:pt x="5577" y="1"/>
                  </a:moveTo>
                  <a:cubicBezTo>
                    <a:pt x="2489" y="1"/>
                    <a:pt x="0" y="2521"/>
                    <a:pt x="0" y="5577"/>
                  </a:cubicBezTo>
                  <a:lnTo>
                    <a:pt x="0" y="7877"/>
                  </a:lnTo>
                  <a:cubicBezTo>
                    <a:pt x="0" y="8507"/>
                    <a:pt x="505" y="8980"/>
                    <a:pt x="1103" y="8980"/>
                  </a:cubicBezTo>
                  <a:cubicBezTo>
                    <a:pt x="1229" y="8980"/>
                    <a:pt x="1387" y="8948"/>
                    <a:pt x="1481" y="8885"/>
                  </a:cubicBezTo>
                  <a:cubicBezTo>
                    <a:pt x="1639" y="10996"/>
                    <a:pt x="3372" y="12666"/>
                    <a:pt x="5577" y="12666"/>
                  </a:cubicBezTo>
                  <a:lnTo>
                    <a:pt x="5986" y="12666"/>
                  </a:lnTo>
                  <a:cubicBezTo>
                    <a:pt x="7940" y="12477"/>
                    <a:pt x="9452" y="10870"/>
                    <a:pt x="9641" y="8885"/>
                  </a:cubicBezTo>
                  <a:cubicBezTo>
                    <a:pt x="9767" y="8948"/>
                    <a:pt x="9925" y="8980"/>
                    <a:pt x="10051" y="8980"/>
                  </a:cubicBezTo>
                  <a:cubicBezTo>
                    <a:pt x="10681" y="8980"/>
                    <a:pt x="11153" y="8476"/>
                    <a:pt x="11153" y="7877"/>
                  </a:cubicBezTo>
                  <a:lnTo>
                    <a:pt x="11153" y="5577"/>
                  </a:lnTo>
                  <a:cubicBezTo>
                    <a:pt x="11185" y="2521"/>
                    <a:pt x="8664" y="1"/>
                    <a:pt x="5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86" name="Google Shape;4909;p50">
            <a:extLst>
              <a:ext uri="{FF2B5EF4-FFF2-40B4-BE49-F238E27FC236}">
                <a16:creationId xmlns:a16="http://schemas.microsoft.com/office/drawing/2014/main" id="{F53276D7-A3A0-7FB0-A8D9-51609BAC9AE4}"/>
              </a:ext>
            </a:extLst>
          </p:cNvPr>
          <p:cNvGrpSpPr/>
          <p:nvPr/>
        </p:nvGrpSpPr>
        <p:grpSpPr>
          <a:xfrm>
            <a:off x="9084525" y="3053684"/>
            <a:ext cx="525627" cy="528236"/>
            <a:chOff x="-52906025" y="2293950"/>
            <a:chExt cx="317425" cy="319000"/>
          </a:xfrm>
          <a:solidFill>
            <a:srgbClr val="054B99"/>
          </a:solidFill>
        </p:grpSpPr>
        <p:sp>
          <p:nvSpPr>
            <p:cNvPr id="3687" name="Google Shape;4910;p50">
              <a:extLst>
                <a:ext uri="{FF2B5EF4-FFF2-40B4-BE49-F238E27FC236}">
                  <a16:creationId xmlns:a16="http://schemas.microsoft.com/office/drawing/2014/main" id="{3825DACE-4024-E87E-6CFE-9C7D1368979F}"/>
                </a:ext>
              </a:extLst>
            </p:cNvPr>
            <p:cNvSpPr/>
            <p:nvPr/>
          </p:nvSpPr>
          <p:spPr>
            <a:xfrm>
              <a:off x="-52783950" y="2526500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398" y="0"/>
                  </a:moveTo>
                  <a:cubicBezTo>
                    <a:pt x="308" y="0"/>
                    <a:pt x="221" y="39"/>
                    <a:pt x="158" y="118"/>
                  </a:cubicBezTo>
                  <a:cubicBezTo>
                    <a:pt x="1" y="276"/>
                    <a:pt x="1" y="496"/>
                    <a:pt x="158" y="622"/>
                  </a:cubicBezTo>
                  <a:cubicBezTo>
                    <a:pt x="505" y="969"/>
                    <a:pt x="977" y="1189"/>
                    <a:pt x="1450" y="1189"/>
                  </a:cubicBezTo>
                  <a:cubicBezTo>
                    <a:pt x="1922" y="1189"/>
                    <a:pt x="2458" y="969"/>
                    <a:pt x="2773" y="622"/>
                  </a:cubicBezTo>
                  <a:cubicBezTo>
                    <a:pt x="2931" y="465"/>
                    <a:pt x="2931" y="244"/>
                    <a:pt x="2773" y="118"/>
                  </a:cubicBezTo>
                  <a:cubicBezTo>
                    <a:pt x="2694" y="39"/>
                    <a:pt x="2592" y="0"/>
                    <a:pt x="2493" y="0"/>
                  </a:cubicBezTo>
                  <a:cubicBezTo>
                    <a:pt x="2395" y="0"/>
                    <a:pt x="2300" y="39"/>
                    <a:pt x="2237" y="118"/>
                  </a:cubicBezTo>
                  <a:cubicBezTo>
                    <a:pt x="2048" y="307"/>
                    <a:pt x="1733" y="433"/>
                    <a:pt x="1450" y="433"/>
                  </a:cubicBezTo>
                  <a:cubicBezTo>
                    <a:pt x="1198" y="433"/>
                    <a:pt x="883" y="307"/>
                    <a:pt x="662" y="118"/>
                  </a:cubicBezTo>
                  <a:cubicBezTo>
                    <a:pt x="583" y="39"/>
                    <a:pt x="489" y="0"/>
                    <a:pt x="3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8" name="Google Shape;4911;p50">
              <a:extLst>
                <a:ext uri="{FF2B5EF4-FFF2-40B4-BE49-F238E27FC236}">
                  <a16:creationId xmlns:a16="http://schemas.microsoft.com/office/drawing/2014/main" id="{C2E1909F-A632-1779-98A0-5800216C98B5}"/>
                </a:ext>
              </a:extLst>
            </p:cNvPr>
            <p:cNvSpPr/>
            <p:nvPr/>
          </p:nvSpPr>
          <p:spPr>
            <a:xfrm>
              <a:off x="-52718575" y="2463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9" name="Google Shape;4912;p50">
              <a:extLst>
                <a:ext uri="{FF2B5EF4-FFF2-40B4-BE49-F238E27FC236}">
                  <a16:creationId xmlns:a16="http://schemas.microsoft.com/office/drawing/2014/main" id="{BC1F19D9-B0E4-C7BC-8F14-F7509120A421}"/>
                </a:ext>
              </a:extLst>
            </p:cNvPr>
            <p:cNvSpPr/>
            <p:nvPr/>
          </p:nvSpPr>
          <p:spPr>
            <a:xfrm>
              <a:off x="-52906025" y="2293950"/>
              <a:ext cx="317425" cy="319000"/>
            </a:xfrm>
            <a:custGeom>
              <a:avLst/>
              <a:gdLst/>
              <a:ahLst/>
              <a:cxnLst/>
              <a:rect l="l" t="t" r="r" b="b"/>
              <a:pathLst>
                <a:path w="12697" h="12760" extrusionOk="0">
                  <a:moveTo>
                    <a:pt x="6333" y="788"/>
                  </a:moveTo>
                  <a:cubicBezTo>
                    <a:pt x="7877" y="788"/>
                    <a:pt x="9231" y="1607"/>
                    <a:pt x="9609" y="2773"/>
                  </a:cubicBezTo>
                  <a:cubicBezTo>
                    <a:pt x="8633" y="2458"/>
                    <a:pt x="7530" y="2300"/>
                    <a:pt x="6333" y="2300"/>
                  </a:cubicBezTo>
                  <a:cubicBezTo>
                    <a:pt x="5167" y="2300"/>
                    <a:pt x="4064" y="2458"/>
                    <a:pt x="3088" y="2773"/>
                  </a:cubicBezTo>
                  <a:cubicBezTo>
                    <a:pt x="3434" y="1607"/>
                    <a:pt x="4758" y="788"/>
                    <a:pt x="6333" y="788"/>
                  </a:cubicBezTo>
                  <a:close/>
                  <a:moveTo>
                    <a:pt x="6301" y="3025"/>
                  </a:moveTo>
                  <a:cubicBezTo>
                    <a:pt x="9515" y="3025"/>
                    <a:pt x="11941" y="4285"/>
                    <a:pt x="11941" y="5640"/>
                  </a:cubicBezTo>
                  <a:cubicBezTo>
                    <a:pt x="11941" y="5986"/>
                    <a:pt x="11783" y="6270"/>
                    <a:pt x="11594" y="6553"/>
                  </a:cubicBezTo>
                  <a:cubicBezTo>
                    <a:pt x="11311" y="6238"/>
                    <a:pt x="10901" y="6018"/>
                    <a:pt x="10429" y="6018"/>
                  </a:cubicBezTo>
                  <a:lnTo>
                    <a:pt x="10429" y="5671"/>
                  </a:lnTo>
                  <a:cubicBezTo>
                    <a:pt x="10429" y="5514"/>
                    <a:pt x="10365" y="5388"/>
                    <a:pt x="10208" y="5325"/>
                  </a:cubicBezTo>
                  <a:cubicBezTo>
                    <a:pt x="10113" y="5262"/>
                    <a:pt x="8444" y="4537"/>
                    <a:pt x="6301" y="4537"/>
                  </a:cubicBezTo>
                  <a:cubicBezTo>
                    <a:pt x="4254" y="4537"/>
                    <a:pt x="2552" y="5230"/>
                    <a:pt x="2426" y="5325"/>
                  </a:cubicBezTo>
                  <a:cubicBezTo>
                    <a:pt x="2269" y="5356"/>
                    <a:pt x="2174" y="5514"/>
                    <a:pt x="2174" y="5671"/>
                  </a:cubicBezTo>
                  <a:lnTo>
                    <a:pt x="2174" y="6018"/>
                  </a:lnTo>
                  <a:cubicBezTo>
                    <a:pt x="1733" y="6018"/>
                    <a:pt x="1292" y="6238"/>
                    <a:pt x="1040" y="6553"/>
                  </a:cubicBezTo>
                  <a:cubicBezTo>
                    <a:pt x="851" y="6301"/>
                    <a:pt x="693" y="5986"/>
                    <a:pt x="693" y="5640"/>
                  </a:cubicBezTo>
                  <a:cubicBezTo>
                    <a:pt x="693" y="4285"/>
                    <a:pt x="3119" y="3025"/>
                    <a:pt x="6301" y="3025"/>
                  </a:cubicBezTo>
                  <a:close/>
                  <a:moveTo>
                    <a:pt x="6364" y="5230"/>
                  </a:moveTo>
                  <a:cubicBezTo>
                    <a:pt x="6585" y="5230"/>
                    <a:pt x="6805" y="5230"/>
                    <a:pt x="7026" y="5262"/>
                  </a:cubicBezTo>
                  <a:cubicBezTo>
                    <a:pt x="6270" y="6616"/>
                    <a:pt x="4821" y="7498"/>
                    <a:pt x="3245" y="7498"/>
                  </a:cubicBezTo>
                  <a:lnTo>
                    <a:pt x="2930" y="7498"/>
                  </a:lnTo>
                  <a:cubicBezTo>
                    <a:pt x="2962" y="7341"/>
                    <a:pt x="2962" y="6049"/>
                    <a:pt x="2962" y="5860"/>
                  </a:cubicBezTo>
                  <a:cubicBezTo>
                    <a:pt x="3466" y="5671"/>
                    <a:pt x="4821" y="5230"/>
                    <a:pt x="6364" y="5230"/>
                  </a:cubicBezTo>
                  <a:close/>
                  <a:moveTo>
                    <a:pt x="2206" y="6742"/>
                  </a:moveTo>
                  <a:lnTo>
                    <a:pt x="2206" y="8223"/>
                  </a:lnTo>
                  <a:cubicBezTo>
                    <a:pt x="1765" y="8223"/>
                    <a:pt x="1450" y="7908"/>
                    <a:pt x="1450" y="7498"/>
                  </a:cubicBezTo>
                  <a:cubicBezTo>
                    <a:pt x="1450" y="7089"/>
                    <a:pt x="1765" y="6742"/>
                    <a:pt x="2206" y="6742"/>
                  </a:cubicBezTo>
                  <a:close/>
                  <a:moveTo>
                    <a:pt x="10429" y="6742"/>
                  </a:moveTo>
                  <a:cubicBezTo>
                    <a:pt x="10838" y="6742"/>
                    <a:pt x="11185" y="7057"/>
                    <a:pt x="11185" y="7498"/>
                  </a:cubicBezTo>
                  <a:cubicBezTo>
                    <a:pt x="11185" y="7908"/>
                    <a:pt x="10870" y="8223"/>
                    <a:pt x="10429" y="8223"/>
                  </a:cubicBezTo>
                  <a:lnTo>
                    <a:pt x="10429" y="6742"/>
                  </a:lnTo>
                  <a:close/>
                  <a:moveTo>
                    <a:pt x="7845" y="5356"/>
                  </a:moveTo>
                  <a:cubicBezTo>
                    <a:pt x="8696" y="5514"/>
                    <a:pt x="9420" y="5766"/>
                    <a:pt x="9767" y="5860"/>
                  </a:cubicBezTo>
                  <a:lnTo>
                    <a:pt x="9767" y="8601"/>
                  </a:lnTo>
                  <a:cubicBezTo>
                    <a:pt x="9735" y="10491"/>
                    <a:pt x="8160" y="12004"/>
                    <a:pt x="6333" y="12004"/>
                  </a:cubicBezTo>
                  <a:cubicBezTo>
                    <a:pt x="4506" y="12004"/>
                    <a:pt x="2962" y="10428"/>
                    <a:pt x="2962" y="8601"/>
                  </a:cubicBezTo>
                  <a:lnTo>
                    <a:pt x="2962" y="8223"/>
                  </a:lnTo>
                  <a:lnTo>
                    <a:pt x="3277" y="8223"/>
                  </a:lnTo>
                  <a:cubicBezTo>
                    <a:pt x="5293" y="8223"/>
                    <a:pt x="7026" y="7057"/>
                    <a:pt x="7845" y="5356"/>
                  </a:cubicBezTo>
                  <a:close/>
                  <a:moveTo>
                    <a:pt x="6364" y="0"/>
                  </a:moveTo>
                  <a:cubicBezTo>
                    <a:pt x="4254" y="0"/>
                    <a:pt x="2458" y="1292"/>
                    <a:pt x="2269" y="3025"/>
                  </a:cubicBezTo>
                  <a:cubicBezTo>
                    <a:pt x="1103" y="3560"/>
                    <a:pt x="0" y="4379"/>
                    <a:pt x="0" y="5640"/>
                  </a:cubicBezTo>
                  <a:cubicBezTo>
                    <a:pt x="0" y="6238"/>
                    <a:pt x="284" y="6774"/>
                    <a:pt x="756" y="7246"/>
                  </a:cubicBezTo>
                  <a:cubicBezTo>
                    <a:pt x="599" y="8160"/>
                    <a:pt x="1292" y="8979"/>
                    <a:pt x="2206" y="8979"/>
                  </a:cubicBezTo>
                  <a:cubicBezTo>
                    <a:pt x="2426" y="11059"/>
                    <a:pt x="4191" y="12760"/>
                    <a:pt x="6301" y="12760"/>
                  </a:cubicBezTo>
                  <a:cubicBezTo>
                    <a:pt x="8475" y="12760"/>
                    <a:pt x="10239" y="11059"/>
                    <a:pt x="10397" y="8979"/>
                  </a:cubicBezTo>
                  <a:cubicBezTo>
                    <a:pt x="11216" y="8979"/>
                    <a:pt x="11909" y="8318"/>
                    <a:pt x="11909" y="7498"/>
                  </a:cubicBezTo>
                  <a:lnTo>
                    <a:pt x="11909" y="7246"/>
                  </a:lnTo>
                  <a:cubicBezTo>
                    <a:pt x="12445" y="6774"/>
                    <a:pt x="12697" y="6238"/>
                    <a:pt x="12697" y="5640"/>
                  </a:cubicBezTo>
                  <a:cubicBezTo>
                    <a:pt x="12697" y="4411"/>
                    <a:pt x="11531" y="3529"/>
                    <a:pt x="10429" y="3025"/>
                  </a:cubicBezTo>
                  <a:cubicBezTo>
                    <a:pt x="10239" y="1292"/>
                    <a:pt x="8444" y="0"/>
                    <a:pt x="63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90" name="Google Shape;4913;p50">
            <a:extLst>
              <a:ext uri="{FF2B5EF4-FFF2-40B4-BE49-F238E27FC236}">
                <a16:creationId xmlns:a16="http://schemas.microsoft.com/office/drawing/2014/main" id="{38D35C46-A412-B0F2-6614-114B3EA0F8B5}"/>
              </a:ext>
            </a:extLst>
          </p:cNvPr>
          <p:cNvGrpSpPr/>
          <p:nvPr/>
        </p:nvGrpSpPr>
        <p:grpSpPr>
          <a:xfrm>
            <a:off x="9115821" y="3704499"/>
            <a:ext cx="463035" cy="526953"/>
            <a:chOff x="-52887125" y="2686975"/>
            <a:chExt cx="279625" cy="318225"/>
          </a:xfrm>
          <a:solidFill>
            <a:srgbClr val="054B99"/>
          </a:solidFill>
        </p:grpSpPr>
        <p:sp>
          <p:nvSpPr>
            <p:cNvPr id="3691" name="Google Shape;4914;p50">
              <a:extLst>
                <a:ext uri="{FF2B5EF4-FFF2-40B4-BE49-F238E27FC236}">
                  <a16:creationId xmlns:a16="http://schemas.microsoft.com/office/drawing/2014/main" id="{2ABB2CCA-EFAC-08CA-5AA6-33B8AB12584A}"/>
                </a:ext>
              </a:extLst>
            </p:cNvPr>
            <p:cNvSpPr/>
            <p:nvPr/>
          </p:nvSpPr>
          <p:spPr>
            <a:xfrm>
              <a:off x="-52783950" y="2919525"/>
              <a:ext cx="73275" cy="28950"/>
            </a:xfrm>
            <a:custGeom>
              <a:avLst/>
              <a:gdLst/>
              <a:ahLst/>
              <a:cxnLst/>
              <a:rect l="l" t="t" r="r" b="b"/>
              <a:pathLst>
                <a:path w="2931" h="1158" extrusionOk="0">
                  <a:moveTo>
                    <a:pt x="398" y="0"/>
                  </a:moveTo>
                  <a:cubicBezTo>
                    <a:pt x="308" y="0"/>
                    <a:pt x="221" y="39"/>
                    <a:pt x="158" y="118"/>
                  </a:cubicBezTo>
                  <a:cubicBezTo>
                    <a:pt x="1" y="276"/>
                    <a:pt x="1" y="496"/>
                    <a:pt x="158" y="622"/>
                  </a:cubicBezTo>
                  <a:cubicBezTo>
                    <a:pt x="505" y="969"/>
                    <a:pt x="977" y="1158"/>
                    <a:pt x="1450" y="1158"/>
                  </a:cubicBezTo>
                  <a:cubicBezTo>
                    <a:pt x="1922" y="1158"/>
                    <a:pt x="2458" y="969"/>
                    <a:pt x="2773" y="622"/>
                  </a:cubicBezTo>
                  <a:cubicBezTo>
                    <a:pt x="2931" y="465"/>
                    <a:pt x="2931" y="213"/>
                    <a:pt x="2773" y="118"/>
                  </a:cubicBezTo>
                  <a:cubicBezTo>
                    <a:pt x="2694" y="39"/>
                    <a:pt x="2592" y="0"/>
                    <a:pt x="2493" y="0"/>
                  </a:cubicBezTo>
                  <a:cubicBezTo>
                    <a:pt x="2395" y="0"/>
                    <a:pt x="2300" y="39"/>
                    <a:pt x="2237" y="118"/>
                  </a:cubicBezTo>
                  <a:cubicBezTo>
                    <a:pt x="2048" y="307"/>
                    <a:pt x="1733" y="433"/>
                    <a:pt x="1450" y="433"/>
                  </a:cubicBezTo>
                  <a:cubicBezTo>
                    <a:pt x="1198" y="433"/>
                    <a:pt x="883" y="307"/>
                    <a:pt x="662" y="118"/>
                  </a:cubicBezTo>
                  <a:cubicBezTo>
                    <a:pt x="583" y="39"/>
                    <a:pt x="489" y="0"/>
                    <a:pt x="3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2" name="Google Shape;4915;p50">
              <a:extLst>
                <a:ext uri="{FF2B5EF4-FFF2-40B4-BE49-F238E27FC236}">
                  <a16:creationId xmlns:a16="http://schemas.microsoft.com/office/drawing/2014/main" id="{A76F633B-1FD4-1381-8D2C-1EEF2DAD81ED}"/>
                </a:ext>
              </a:extLst>
            </p:cNvPr>
            <p:cNvSpPr/>
            <p:nvPr/>
          </p:nvSpPr>
          <p:spPr>
            <a:xfrm>
              <a:off x="-52793400" y="28547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90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3" name="Google Shape;4916;p50">
              <a:extLst>
                <a:ext uri="{FF2B5EF4-FFF2-40B4-BE49-F238E27FC236}">
                  <a16:creationId xmlns:a16="http://schemas.microsoft.com/office/drawing/2014/main" id="{031F44F8-A8CE-001F-4B43-06DD3D4BE09A}"/>
                </a:ext>
              </a:extLst>
            </p:cNvPr>
            <p:cNvSpPr/>
            <p:nvPr/>
          </p:nvSpPr>
          <p:spPr>
            <a:xfrm>
              <a:off x="-52718575" y="28547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90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4" name="Google Shape;4917;p50">
              <a:extLst>
                <a:ext uri="{FF2B5EF4-FFF2-40B4-BE49-F238E27FC236}">
                  <a16:creationId xmlns:a16="http://schemas.microsoft.com/office/drawing/2014/main" id="{D4B9178C-2B4A-0244-E5A0-72AACF5F2C15}"/>
                </a:ext>
              </a:extLst>
            </p:cNvPr>
            <p:cNvSpPr/>
            <p:nvPr/>
          </p:nvSpPr>
          <p:spPr>
            <a:xfrm>
              <a:off x="-52887125" y="2686975"/>
              <a:ext cx="279625" cy="318225"/>
            </a:xfrm>
            <a:custGeom>
              <a:avLst/>
              <a:gdLst/>
              <a:ahLst/>
              <a:cxnLst/>
              <a:rect l="l" t="t" r="r" b="b"/>
              <a:pathLst>
                <a:path w="11185" h="12729" extrusionOk="0">
                  <a:moveTo>
                    <a:pt x="5577" y="756"/>
                  </a:moveTo>
                  <a:cubicBezTo>
                    <a:pt x="7404" y="756"/>
                    <a:pt x="8885" y="2206"/>
                    <a:pt x="8948" y="3970"/>
                  </a:cubicBezTo>
                  <a:cubicBezTo>
                    <a:pt x="8192" y="2899"/>
                    <a:pt x="6963" y="2206"/>
                    <a:pt x="5577" y="2206"/>
                  </a:cubicBezTo>
                  <a:cubicBezTo>
                    <a:pt x="4222" y="2206"/>
                    <a:pt x="2993" y="2899"/>
                    <a:pt x="2237" y="3970"/>
                  </a:cubicBezTo>
                  <a:cubicBezTo>
                    <a:pt x="2269" y="2174"/>
                    <a:pt x="3781" y="756"/>
                    <a:pt x="5577" y="756"/>
                  </a:cubicBezTo>
                  <a:close/>
                  <a:moveTo>
                    <a:pt x="5604" y="2993"/>
                  </a:moveTo>
                  <a:cubicBezTo>
                    <a:pt x="7435" y="2993"/>
                    <a:pt x="8886" y="4462"/>
                    <a:pt x="8948" y="6270"/>
                  </a:cubicBezTo>
                  <a:cubicBezTo>
                    <a:pt x="8696" y="5860"/>
                    <a:pt x="8412" y="5514"/>
                    <a:pt x="8066" y="5199"/>
                  </a:cubicBezTo>
                  <a:cubicBezTo>
                    <a:pt x="7089" y="4253"/>
                    <a:pt x="5797" y="3749"/>
                    <a:pt x="4443" y="3749"/>
                  </a:cubicBezTo>
                  <a:cubicBezTo>
                    <a:pt x="4065" y="3749"/>
                    <a:pt x="3687" y="3781"/>
                    <a:pt x="3308" y="3844"/>
                  </a:cubicBezTo>
                  <a:cubicBezTo>
                    <a:pt x="3907" y="3308"/>
                    <a:pt x="4695" y="2993"/>
                    <a:pt x="5545" y="2993"/>
                  </a:cubicBezTo>
                  <a:cubicBezTo>
                    <a:pt x="5565" y="2993"/>
                    <a:pt x="5584" y="2993"/>
                    <a:pt x="5604" y="2993"/>
                  </a:cubicBezTo>
                  <a:close/>
                  <a:moveTo>
                    <a:pt x="1450" y="6742"/>
                  </a:moveTo>
                  <a:lnTo>
                    <a:pt x="1450" y="8223"/>
                  </a:lnTo>
                  <a:cubicBezTo>
                    <a:pt x="1072" y="8223"/>
                    <a:pt x="694" y="7876"/>
                    <a:pt x="694" y="7467"/>
                  </a:cubicBezTo>
                  <a:cubicBezTo>
                    <a:pt x="694" y="7089"/>
                    <a:pt x="1072" y="6742"/>
                    <a:pt x="1450" y="6742"/>
                  </a:cubicBezTo>
                  <a:close/>
                  <a:moveTo>
                    <a:pt x="9673" y="6742"/>
                  </a:moveTo>
                  <a:cubicBezTo>
                    <a:pt x="10082" y="6742"/>
                    <a:pt x="10429" y="7057"/>
                    <a:pt x="10429" y="7467"/>
                  </a:cubicBezTo>
                  <a:cubicBezTo>
                    <a:pt x="10429" y="7876"/>
                    <a:pt x="10082" y="8223"/>
                    <a:pt x="9673" y="8223"/>
                  </a:cubicBezTo>
                  <a:lnTo>
                    <a:pt x="9673" y="6742"/>
                  </a:lnTo>
                  <a:close/>
                  <a:moveTo>
                    <a:pt x="4443" y="4442"/>
                  </a:moveTo>
                  <a:cubicBezTo>
                    <a:pt x="6837" y="4442"/>
                    <a:pt x="8822" y="6333"/>
                    <a:pt x="8948" y="8727"/>
                  </a:cubicBezTo>
                  <a:cubicBezTo>
                    <a:pt x="8822" y="10554"/>
                    <a:pt x="7373" y="11972"/>
                    <a:pt x="5577" y="11972"/>
                  </a:cubicBezTo>
                  <a:cubicBezTo>
                    <a:pt x="3750" y="11972"/>
                    <a:pt x="2237" y="10428"/>
                    <a:pt x="2237" y="8570"/>
                  </a:cubicBezTo>
                  <a:lnTo>
                    <a:pt x="2237" y="6333"/>
                  </a:lnTo>
                  <a:cubicBezTo>
                    <a:pt x="2237" y="5829"/>
                    <a:pt x="2363" y="5325"/>
                    <a:pt x="2552" y="4883"/>
                  </a:cubicBezTo>
                  <a:cubicBezTo>
                    <a:pt x="3151" y="4600"/>
                    <a:pt x="3781" y="4442"/>
                    <a:pt x="4443" y="4442"/>
                  </a:cubicBezTo>
                  <a:close/>
                  <a:moveTo>
                    <a:pt x="5608" y="0"/>
                  </a:moveTo>
                  <a:cubicBezTo>
                    <a:pt x="3340" y="0"/>
                    <a:pt x="1513" y="1827"/>
                    <a:pt x="1513" y="4096"/>
                  </a:cubicBezTo>
                  <a:lnTo>
                    <a:pt x="1513" y="5986"/>
                  </a:lnTo>
                  <a:cubicBezTo>
                    <a:pt x="662" y="5986"/>
                    <a:pt x="0" y="6648"/>
                    <a:pt x="0" y="7467"/>
                  </a:cubicBezTo>
                  <a:cubicBezTo>
                    <a:pt x="0" y="8317"/>
                    <a:pt x="662" y="8979"/>
                    <a:pt x="1513" y="8979"/>
                  </a:cubicBezTo>
                  <a:cubicBezTo>
                    <a:pt x="1702" y="11058"/>
                    <a:pt x="3435" y="12728"/>
                    <a:pt x="5608" y="12728"/>
                  </a:cubicBezTo>
                  <a:cubicBezTo>
                    <a:pt x="7751" y="12728"/>
                    <a:pt x="9483" y="11058"/>
                    <a:pt x="9673" y="8979"/>
                  </a:cubicBezTo>
                  <a:cubicBezTo>
                    <a:pt x="10523" y="8979"/>
                    <a:pt x="11185" y="8317"/>
                    <a:pt x="11185" y="7467"/>
                  </a:cubicBezTo>
                  <a:cubicBezTo>
                    <a:pt x="11185" y="6648"/>
                    <a:pt x="10523" y="5986"/>
                    <a:pt x="9673" y="5986"/>
                  </a:cubicBezTo>
                  <a:lnTo>
                    <a:pt x="9673" y="4096"/>
                  </a:lnTo>
                  <a:cubicBezTo>
                    <a:pt x="9673" y="1859"/>
                    <a:pt x="7845" y="0"/>
                    <a:pt x="5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95" name="Google Shape;4918;p50">
            <a:extLst>
              <a:ext uri="{FF2B5EF4-FFF2-40B4-BE49-F238E27FC236}">
                <a16:creationId xmlns:a16="http://schemas.microsoft.com/office/drawing/2014/main" id="{6CD5B953-2908-CB74-C0D9-2B5E39E2DA76}"/>
              </a:ext>
            </a:extLst>
          </p:cNvPr>
          <p:cNvGrpSpPr/>
          <p:nvPr/>
        </p:nvGrpSpPr>
        <p:grpSpPr>
          <a:xfrm>
            <a:off x="11071334" y="2426341"/>
            <a:ext cx="464318" cy="524344"/>
            <a:chOff x="-51722225" y="1915100"/>
            <a:chExt cx="280400" cy="316650"/>
          </a:xfrm>
          <a:solidFill>
            <a:srgbClr val="054B99"/>
          </a:solidFill>
        </p:grpSpPr>
        <p:sp>
          <p:nvSpPr>
            <p:cNvPr id="3696" name="Google Shape;4919;p50">
              <a:extLst>
                <a:ext uri="{FF2B5EF4-FFF2-40B4-BE49-F238E27FC236}">
                  <a16:creationId xmlns:a16="http://schemas.microsoft.com/office/drawing/2014/main" id="{A3B6E524-6F66-CC13-5237-F2A84C40CDDC}"/>
                </a:ext>
              </a:extLst>
            </p:cNvPr>
            <p:cNvSpPr/>
            <p:nvPr/>
          </p:nvSpPr>
          <p:spPr>
            <a:xfrm>
              <a:off x="-51618275" y="2146075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410" y="0"/>
                  </a:moveTo>
                  <a:cubicBezTo>
                    <a:pt x="316" y="0"/>
                    <a:pt x="221" y="40"/>
                    <a:pt x="158" y="118"/>
                  </a:cubicBezTo>
                  <a:cubicBezTo>
                    <a:pt x="1" y="276"/>
                    <a:pt x="1" y="528"/>
                    <a:pt x="158" y="654"/>
                  </a:cubicBezTo>
                  <a:cubicBezTo>
                    <a:pt x="505" y="1001"/>
                    <a:pt x="978" y="1190"/>
                    <a:pt x="1450" y="1190"/>
                  </a:cubicBezTo>
                  <a:cubicBezTo>
                    <a:pt x="1923" y="1190"/>
                    <a:pt x="2458" y="1001"/>
                    <a:pt x="2773" y="654"/>
                  </a:cubicBezTo>
                  <a:cubicBezTo>
                    <a:pt x="2931" y="496"/>
                    <a:pt x="2931" y="244"/>
                    <a:pt x="2773" y="118"/>
                  </a:cubicBezTo>
                  <a:cubicBezTo>
                    <a:pt x="2710" y="40"/>
                    <a:pt x="2616" y="0"/>
                    <a:pt x="2517" y="0"/>
                  </a:cubicBezTo>
                  <a:cubicBezTo>
                    <a:pt x="2419" y="0"/>
                    <a:pt x="2317" y="40"/>
                    <a:pt x="2238" y="118"/>
                  </a:cubicBezTo>
                  <a:cubicBezTo>
                    <a:pt x="2049" y="339"/>
                    <a:pt x="1734" y="433"/>
                    <a:pt x="1450" y="433"/>
                  </a:cubicBezTo>
                  <a:cubicBezTo>
                    <a:pt x="1198" y="433"/>
                    <a:pt x="883" y="339"/>
                    <a:pt x="663" y="118"/>
                  </a:cubicBezTo>
                  <a:cubicBezTo>
                    <a:pt x="600" y="40"/>
                    <a:pt x="505" y="0"/>
                    <a:pt x="4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7" name="Google Shape;4920;p50">
              <a:extLst>
                <a:ext uri="{FF2B5EF4-FFF2-40B4-BE49-F238E27FC236}">
                  <a16:creationId xmlns:a16="http://schemas.microsoft.com/office/drawing/2014/main" id="{84A147DE-D0EC-45EF-455C-39AC37FCCC0A}"/>
                </a:ext>
              </a:extLst>
            </p:cNvPr>
            <p:cNvSpPr/>
            <p:nvPr/>
          </p:nvSpPr>
          <p:spPr>
            <a:xfrm>
              <a:off x="-51627725" y="208207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8" name="Google Shape;4921;p50">
              <a:extLst>
                <a:ext uri="{FF2B5EF4-FFF2-40B4-BE49-F238E27FC236}">
                  <a16:creationId xmlns:a16="http://schemas.microsoft.com/office/drawing/2014/main" id="{1F0E13E6-2406-1C15-9F8E-0AFBF6BB7EA9}"/>
                </a:ext>
              </a:extLst>
            </p:cNvPr>
            <p:cNvSpPr/>
            <p:nvPr/>
          </p:nvSpPr>
          <p:spPr>
            <a:xfrm>
              <a:off x="-51552900" y="208207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9" name="Google Shape;4922;p50">
              <a:extLst>
                <a:ext uri="{FF2B5EF4-FFF2-40B4-BE49-F238E27FC236}">
                  <a16:creationId xmlns:a16="http://schemas.microsoft.com/office/drawing/2014/main" id="{AFFED2D7-6277-6764-D619-4FEE880FC7A8}"/>
                </a:ext>
              </a:extLst>
            </p:cNvPr>
            <p:cNvSpPr/>
            <p:nvPr/>
          </p:nvSpPr>
          <p:spPr>
            <a:xfrm>
              <a:off x="-51722225" y="1915100"/>
              <a:ext cx="280400" cy="316650"/>
            </a:xfrm>
            <a:custGeom>
              <a:avLst/>
              <a:gdLst/>
              <a:ahLst/>
              <a:cxnLst/>
              <a:rect l="l" t="t" r="r" b="b"/>
              <a:pathLst>
                <a:path w="11216" h="12666" extrusionOk="0">
                  <a:moveTo>
                    <a:pt x="5608" y="662"/>
                  </a:moveTo>
                  <a:cubicBezTo>
                    <a:pt x="5766" y="662"/>
                    <a:pt x="6081" y="914"/>
                    <a:pt x="6333" y="1544"/>
                  </a:cubicBezTo>
                  <a:cubicBezTo>
                    <a:pt x="6585" y="2111"/>
                    <a:pt x="6679" y="2867"/>
                    <a:pt x="6711" y="3655"/>
                  </a:cubicBezTo>
                  <a:lnTo>
                    <a:pt x="4505" y="3655"/>
                  </a:lnTo>
                  <a:cubicBezTo>
                    <a:pt x="4568" y="2836"/>
                    <a:pt x="4663" y="2080"/>
                    <a:pt x="4915" y="1544"/>
                  </a:cubicBezTo>
                  <a:cubicBezTo>
                    <a:pt x="5199" y="914"/>
                    <a:pt x="5451" y="662"/>
                    <a:pt x="5608" y="662"/>
                  </a:cubicBezTo>
                  <a:close/>
                  <a:moveTo>
                    <a:pt x="4411" y="946"/>
                  </a:moveTo>
                  <a:lnTo>
                    <a:pt x="4411" y="946"/>
                  </a:lnTo>
                  <a:cubicBezTo>
                    <a:pt x="4348" y="1072"/>
                    <a:pt x="4285" y="1166"/>
                    <a:pt x="4253" y="1292"/>
                  </a:cubicBezTo>
                  <a:cubicBezTo>
                    <a:pt x="3970" y="1954"/>
                    <a:pt x="3812" y="2804"/>
                    <a:pt x="3781" y="3687"/>
                  </a:cubicBezTo>
                  <a:lnTo>
                    <a:pt x="2269" y="3687"/>
                  </a:lnTo>
                  <a:cubicBezTo>
                    <a:pt x="2426" y="2426"/>
                    <a:pt x="3245" y="1387"/>
                    <a:pt x="4411" y="946"/>
                  </a:cubicBezTo>
                  <a:close/>
                  <a:moveTo>
                    <a:pt x="6837" y="946"/>
                  </a:moveTo>
                  <a:cubicBezTo>
                    <a:pt x="8034" y="1387"/>
                    <a:pt x="8853" y="2426"/>
                    <a:pt x="8979" y="3687"/>
                  </a:cubicBezTo>
                  <a:lnTo>
                    <a:pt x="7467" y="3687"/>
                  </a:lnTo>
                  <a:cubicBezTo>
                    <a:pt x="7435" y="2804"/>
                    <a:pt x="7278" y="1954"/>
                    <a:pt x="6994" y="1292"/>
                  </a:cubicBezTo>
                  <a:cubicBezTo>
                    <a:pt x="6963" y="1166"/>
                    <a:pt x="6868" y="1072"/>
                    <a:pt x="6837" y="946"/>
                  </a:cubicBezTo>
                  <a:close/>
                  <a:moveTo>
                    <a:pt x="9357" y="4443"/>
                  </a:moveTo>
                  <a:cubicBezTo>
                    <a:pt x="9830" y="4443"/>
                    <a:pt x="10271" y="4758"/>
                    <a:pt x="10428" y="5199"/>
                  </a:cubicBezTo>
                  <a:lnTo>
                    <a:pt x="851" y="5199"/>
                  </a:lnTo>
                  <a:cubicBezTo>
                    <a:pt x="1008" y="4758"/>
                    <a:pt x="1418" y="4443"/>
                    <a:pt x="1922" y="4443"/>
                  </a:cubicBezTo>
                  <a:close/>
                  <a:moveTo>
                    <a:pt x="1512" y="6680"/>
                  </a:moveTo>
                  <a:lnTo>
                    <a:pt x="1512" y="8192"/>
                  </a:lnTo>
                  <a:cubicBezTo>
                    <a:pt x="1134" y="8192"/>
                    <a:pt x="788" y="7814"/>
                    <a:pt x="788" y="7436"/>
                  </a:cubicBezTo>
                  <a:cubicBezTo>
                    <a:pt x="788" y="7058"/>
                    <a:pt x="1134" y="6680"/>
                    <a:pt x="1512" y="6680"/>
                  </a:cubicBezTo>
                  <a:close/>
                  <a:moveTo>
                    <a:pt x="9767" y="6680"/>
                  </a:moveTo>
                  <a:cubicBezTo>
                    <a:pt x="10145" y="6680"/>
                    <a:pt x="10491" y="6995"/>
                    <a:pt x="10491" y="7436"/>
                  </a:cubicBezTo>
                  <a:cubicBezTo>
                    <a:pt x="10460" y="7814"/>
                    <a:pt x="10145" y="8192"/>
                    <a:pt x="9767" y="8192"/>
                  </a:cubicBezTo>
                  <a:lnTo>
                    <a:pt x="9767" y="6680"/>
                  </a:lnTo>
                  <a:close/>
                  <a:moveTo>
                    <a:pt x="9011" y="5955"/>
                  </a:moveTo>
                  <a:lnTo>
                    <a:pt x="9011" y="8538"/>
                  </a:lnTo>
                  <a:cubicBezTo>
                    <a:pt x="9011" y="10397"/>
                    <a:pt x="7467" y="11941"/>
                    <a:pt x="5608" y="11941"/>
                  </a:cubicBezTo>
                  <a:cubicBezTo>
                    <a:pt x="3781" y="11941"/>
                    <a:pt x="2269" y="10397"/>
                    <a:pt x="2269" y="8538"/>
                  </a:cubicBezTo>
                  <a:lnTo>
                    <a:pt x="2269" y="5955"/>
                  </a:lnTo>
                  <a:close/>
                  <a:moveTo>
                    <a:pt x="5608" y="1"/>
                  </a:moveTo>
                  <a:cubicBezTo>
                    <a:pt x="3466" y="1"/>
                    <a:pt x="1733" y="1639"/>
                    <a:pt x="1544" y="3781"/>
                  </a:cubicBezTo>
                  <a:cubicBezTo>
                    <a:pt x="662" y="3939"/>
                    <a:pt x="32" y="4695"/>
                    <a:pt x="32" y="5577"/>
                  </a:cubicBezTo>
                  <a:cubicBezTo>
                    <a:pt x="32" y="5797"/>
                    <a:pt x="189" y="5955"/>
                    <a:pt x="378" y="5955"/>
                  </a:cubicBezTo>
                  <a:lnTo>
                    <a:pt x="1481" y="5955"/>
                  </a:lnTo>
                  <a:cubicBezTo>
                    <a:pt x="662" y="5955"/>
                    <a:pt x="0" y="6617"/>
                    <a:pt x="0" y="7436"/>
                  </a:cubicBezTo>
                  <a:cubicBezTo>
                    <a:pt x="0" y="8255"/>
                    <a:pt x="662" y="8948"/>
                    <a:pt x="1481" y="8948"/>
                  </a:cubicBezTo>
                  <a:cubicBezTo>
                    <a:pt x="1670" y="11027"/>
                    <a:pt x="3403" y="12665"/>
                    <a:pt x="5577" y="12665"/>
                  </a:cubicBezTo>
                  <a:cubicBezTo>
                    <a:pt x="7750" y="12665"/>
                    <a:pt x="9483" y="11027"/>
                    <a:pt x="9672" y="8948"/>
                  </a:cubicBezTo>
                  <a:cubicBezTo>
                    <a:pt x="10491" y="8948"/>
                    <a:pt x="11185" y="8255"/>
                    <a:pt x="11185" y="7436"/>
                  </a:cubicBezTo>
                  <a:cubicBezTo>
                    <a:pt x="11216" y="6617"/>
                    <a:pt x="10554" y="5955"/>
                    <a:pt x="9767" y="5955"/>
                  </a:cubicBezTo>
                  <a:lnTo>
                    <a:pt x="10869" y="5955"/>
                  </a:lnTo>
                  <a:cubicBezTo>
                    <a:pt x="11058" y="5955"/>
                    <a:pt x="11216" y="5797"/>
                    <a:pt x="11216" y="5577"/>
                  </a:cubicBezTo>
                  <a:cubicBezTo>
                    <a:pt x="11216" y="4695"/>
                    <a:pt x="10586" y="3939"/>
                    <a:pt x="9704" y="3781"/>
                  </a:cubicBezTo>
                  <a:cubicBezTo>
                    <a:pt x="9546" y="1639"/>
                    <a:pt x="7782" y="1"/>
                    <a:pt x="5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00" name="Google Shape;4923;p50">
            <a:extLst>
              <a:ext uri="{FF2B5EF4-FFF2-40B4-BE49-F238E27FC236}">
                <a16:creationId xmlns:a16="http://schemas.microsoft.com/office/drawing/2014/main" id="{62611A35-F989-65D7-21EF-79B325C23371}"/>
              </a:ext>
            </a:extLst>
          </p:cNvPr>
          <p:cNvGrpSpPr/>
          <p:nvPr/>
        </p:nvGrpSpPr>
        <p:grpSpPr>
          <a:xfrm>
            <a:off x="3222687" y="2405642"/>
            <a:ext cx="541276" cy="526787"/>
            <a:chOff x="-56407800" y="1902600"/>
            <a:chExt cx="326875" cy="318125"/>
          </a:xfrm>
          <a:solidFill>
            <a:srgbClr val="054B99"/>
          </a:solidFill>
        </p:grpSpPr>
        <p:sp>
          <p:nvSpPr>
            <p:cNvPr id="3701" name="Google Shape;4924;p50">
              <a:extLst>
                <a:ext uri="{FF2B5EF4-FFF2-40B4-BE49-F238E27FC236}">
                  <a16:creationId xmlns:a16="http://schemas.microsoft.com/office/drawing/2014/main" id="{BF7D3B1B-8018-BD14-A18B-A8F9F17F90E4}"/>
                </a:ext>
              </a:extLst>
            </p:cNvPr>
            <p:cNvSpPr/>
            <p:nvPr/>
          </p:nvSpPr>
          <p:spPr>
            <a:xfrm>
              <a:off x="-56289650" y="2072625"/>
              <a:ext cx="17325" cy="17350"/>
            </a:xfrm>
            <a:custGeom>
              <a:avLst/>
              <a:gdLst/>
              <a:ahLst/>
              <a:cxnLst/>
              <a:rect l="l" t="t" r="r" b="b"/>
              <a:pathLst>
                <a:path w="693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2" name="Google Shape;4925;p50">
              <a:extLst>
                <a:ext uri="{FF2B5EF4-FFF2-40B4-BE49-F238E27FC236}">
                  <a16:creationId xmlns:a16="http://schemas.microsoft.com/office/drawing/2014/main" id="{00BC8FC2-B4F4-1ABF-AFA7-A0FEC4FA18D2}"/>
                </a:ext>
              </a:extLst>
            </p:cNvPr>
            <p:cNvSpPr/>
            <p:nvPr/>
          </p:nvSpPr>
          <p:spPr>
            <a:xfrm>
              <a:off x="-56215625" y="207262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3" name="Google Shape;4926;p50">
              <a:extLst>
                <a:ext uri="{FF2B5EF4-FFF2-40B4-BE49-F238E27FC236}">
                  <a16:creationId xmlns:a16="http://schemas.microsoft.com/office/drawing/2014/main" id="{9105E4CA-1A48-58D6-EB1A-F1F790A58E3A}"/>
                </a:ext>
              </a:extLst>
            </p:cNvPr>
            <p:cNvSpPr/>
            <p:nvPr/>
          </p:nvSpPr>
          <p:spPr>
            <a:xfrm>
              <a:off x="-56407800" y="1902600"/>
              <a:ext cx="326875" cy="318125"/>
            </a:xfrm>
            <a:custGeom>
              <a:avLst/>
              <a:gdLst/>
              <a:ahLst/>
              <a:cxnLst/>
              <a:rect l="l" t="t" r="r" b="b"/>
              <a:pathLst>
                <a:path w="13075" h="12725" extrusionOk="0">
                  <a:moveTo>
                    <a:pt x="8371" y="824"/>
                  </a:moveTo>
                  <a:cubicBezTo>
                    <a:pt x="8854" y="824"/>
                    <a:pt x="9303" y="1142"/>
                    <a:pt x="9420" y="1635"/>
                  </a:cubicBezTo>
                  <a:lnTo>
                    <a:pt x="9924" y="3714"/>
                  </a:lnTo>
                  <a:cubicBezTo>
                    <a:pt x="9641" y="3777"/>
                    <a:pt x="9420" y="3809"/>
                    <a:pt x="9137" y="3809"/>
                  </a:cubicBezTo>
                  <a:lnTo>
                    <a:pt x="3907" y="3809"/>
                  </a:lnTo>
                  <a:cubicBezTo>
                    <a:pt x="3623" y="3809"/>
                    <a:pt x="3340" y="3777"/>
                    <a:pt x="3119" y="3714"/>
                  </a:cubicBezTo>
                  <a:lnTo>
                    <a:pt x="3655" y="1635"/>
                  </a:lnTo>
                  <a:cubicBezTo>
                    <a:pt x="3772" y="1142"/>
                    <a:pt x="4239" y="824"/>
                    <a:pt x="4717" y="824"/>
                  </a:cubicBezTo>
                  <a:cubicBezTo>
                    <a:pt x="4881" y="824"/>
                    <a:pt x="5046" y="861"/>
                    <a:pt x="5199" y="942"/>
                  </a:cubicBezTo>
                  <a:lnTo>
                    <a:pt x="6364" y="1509"/>
                  </a:lnTo>
                  <a:cubicBezTo>
                    <a:pt x="6427" y="1540"/>
                    <a:pt x="6490" y="1556"/>
                    <a:pt x="6545" y="1556"/>
                  </a:cubicBezTo>
                  <a:cubicBezTo>
                    <a:pt x="6601" y="1556"/>
                    <a:pt x="6648" y="1540"/>
                    <a:pt x="6679" y="1509"/>
                  </a:cubicBezTo>
                  <a:lnTo>
                    <a:pt x="7877" y="942"/>
                  </a:lnTo>
                  <a:cubicBezTo>
                    <a:pt x="8037" y="861"/>
                    <a:pt x="8206" y="824"/>
                    <a:pt x="8371" y="824"/>
                  </a:cubicBezTo>
                  <a:close/>
                  <a:moveTo>
                    <a:pt x="1299" y="3783"/>
                  </a:moveTo>
                  <a:cubicBezTo>
                    <a:pt x="1359" y="3783"/>
                    <a:pt x="1422" y="3800"/>
                    <a:pt x="1481" y="3840"/>
                  </a:cubicBezTo>
                  <a:lnTo>
                    <a:pt x="2017" y="4092"/>
                  </a:lnTo>
                  <a:cubicBezTo>
                    <a:pt x="2584" y="4344"/>
                    <a:pt x="3308" y="4565"/>
                    <a:pt x="3970" y="4565"/>
                  </a:cubicBezTo>
                  <a:lnTo>
                    <a:pt x="9200" y="4565"/>
                  </a:lnTo>
                  <a:cubicBezTo>
                    <a:pt x="9893" y="4565"/>
                    <a:pt x="10586" y="4376"/>
                    <a:pt x="11185" y="4092"/>
                  </a:cubicBezTo>
                  <a:lnTo>
                    <a:pt x="11689" y="3840"/>
                  </a:lnTo>
                  <a:cubicBezTo>
                    <a:pt x="11737" y="3824"/>
                    <a:pt x="11788" y="3816"/>
                    <a:pt x="11839" y="3816"/>
                  </a:cubicBezTo>
                  <a:cubicBezTo>
                    <a:pt x="11983" y="3816"/>
                    <a:pt x="12123" y="3881"/>
                    <a:pt x="12193" y="3998"/>
                  </a:cubicBezTo>
                  <a:cubicBezTo>
                    <a:pt x="12256" y="4187"/>
                    <a:pt x="12161" y="4439"/>
                    <a:pt x="11972" y="4502"/>
                  </a:cubicBezTo>
                  <a:lnTo>
                    <a:pt x="11468" y="4754"/>
                  </a:lnTo>
                  <a:cubicBezTo>
                    <a:pt x="10743" y="5100"/>
                    <a:pt x="9924" y="5289"/>
                    <a:pt x="9168" y="5289"/>
                  </a:cubicBezTo>
                  <a:lnTo>
                    <a:pt x="3938" y="5289"/>
                  </a:lnTo>
                  <a:cubicBezTo>
                    <a:pt x="3182" y="5289"/>
                    <a:pt x="2363" y="5100"/>
                    <a:pt x="1639" y="4754"/>
                  </a:cubicBezTo>
                  <a:lnTo>
                    <a:pt x="1134" y="4502"/>
                  </a:lnTo>
                  <a:cubicBezTo>
                    <a:pt x="945" y="4439"/>
                    <a:pt x="851" y="4187"/>
                    <a:pt x="977" y="3998"/>
                  </a:cubicBezTo>
                  <a:cubicBezTo>
                    <a:pt x="1042" y="3868"/>
                    <a:pt x="1166" y="3783"/>
                    <a:pt x="1299" y="3783"/>
                  </a:cubicBezTo>
                  <a:close/>
                  <a:moveTo>
                    <a:pt x="2426" y="6801"/>
                  </a:moveTo>
                  <a:lnTo>
                    <a:pt x="2426" y="8282"/>
                  </a:lnTo>
                  <a:cubicBezTo>
                    <a:pt x="2048" y="8282"/>
                    <a:pt x="1702" y="7936"/>
                    <a:pt x="1702" y="7558"/>
                  </a:cubicBezTo>
                  <a:cubicBezTo>
                    <a:pt x="1702" y="7148"/>
                    <a:pt x="2017" y="6801"/>
                    <a:pt x="2426" y="6801"/>
                  </a:cubicBezTo>
                  <a:close/>
                  <a:moveTo>
                    <a:pt x="10680" y="6801"/>
                  </a:moveTo>
                  <a:cubicBezTo>
                    <a:pt x="11059" y="6801"/>
                    <a:pt x="11405" y="7117"/>
                    <a:pt x="11405" y="7558"/>
                  </a:cubicBezTo>
                  <a:cubicBezTo>
                    <a:pt x="11405" y="7936"/>
                    <a:pt x="11059" y="8282"/>
                    <a:pt x="10680" y="8282"/>
                  </a:cubicBezTo>
                  <a:lnTo>
                    <a:pt x="10680" y="6801"/>
                  </a:lnTo>
                  <a:close/>
                  <a:moveTo>
                    <a:pt x="3214" y="5982"/>
                  </a:moveTo>
                  <a:cubicBezTo>
                    <a:pt x="3466" y="6014"/>
                    <a:pt x="3686" y="6014"/>
                    <a:pt x="3970" y="6014"/>
                  </a:cubicBezTo>
                  <a:lnTo>
                    <a:pt x="9200" y="6014"/>
                  </a:lnTo>
                  <a:cubicBezTo>
                    <a:pt x="9452" y="6014"/>
                    <a:pt x="9672" y="6014"/>
                    <a:pt x="9956" y="5982"/>
                  </a:cubicBezTo>
                  <a:lnTo>
                    <a:pt x="9956" y="5982"/>
                  </a:lnTo>
                  <a:cubicBezTo>
                    <a:pt x="9924" y="6297"/>
                    <a:pt x="9924" y="8219"/>
                    <a:pt x="9924" y="8503"/>
                  </a:cubicBezTo>
                  <a:lnTo>
                    <a:pt x="9924" y="8849"/>
                  </a:lnTo>
                  <a:lnTo>
                    <a:pt x="6742" y="7558"/>
                  </a:lnTo>
                  <a:cubicBezTo>
                    <a:pt x="6695" y="7526"/>
                    <a:pt x="6640" y="7510"/>
                    <a:pt x="6589" y="7510"/>
                  </a:cubicBezTo>
                  <a:cubicBezTo>
                    <a:pt x="6538" y="7510"/>
                    <a:pt x="6490" y="7526"/>
                    <a:pt x="6459" y="7558"/>
                  </a:cubicBezTo>
                  <a:lnTo>
                    <a:pt x="3214" y="8849"/>
                  </a:lnTo>
                  <a:lnTo>
                    <a:pt x="3214" y="8660"/>
                  </a:lnTo>
                  <a:lnTo>
                    <a:pt x="3214" y="5982"/>
                  </a:lnTo>
                  <a:close/>
                  <a:moveTo>
                    <a:pt x="6585" y="8282"/>
                  </a:moveTo>
                  <a:lnTo>
                    <a:pt x="9767" y="9542"/>
                  </a:lnTo>
                  <a:cubicBezTo>
                    <a:pt x="9262" y="11157"/>
                    <a:pt x="7905" y="12034"/>
                    <a:pt x="6522" y="12034"/>
                  </a:cubicBezTo>
                  <a:cubicBezTo>
                    <a:pt x="5746" y="12034"/>
                    <a:pt x="4962" y="11758"/>
                    <a:pt x="4316" y="11181"/>
                  </a:cubicBezTo>
                  <a:cubicBezTo>
                    <a:pt x="3844" y="10740"/>
                    <a:pt x="3529" y="10172"/>
                    <a:pt x="3340" y="9605"/>
                  </a:cubicBezTo>
                  <a:lnTo>
                    <a:pt x="6585" y="8282"/>
                  </a:lnTo>
                  <a:close/>
                  <a:moveTo>
                    <a:pt x="8390" y="1"/>
                  </a:moveTo>
                  <a:cubicBezTo>
                    <a:pt x="8109" y="1"/>
                    <a:pt x="7824" y="69"/>
                    <a:pt x="7561" y="217"/>
                  </a:cubicBezTo>
                  <a:lnTo>
                    <a:pt x="6522" y="721"/>
                  </a:lnTo>
                  <a:lnTo>
                    <a:pt x="5514" y="217"/>
                  </a:lnTo>
                  <a:cubicBezTo>
                    <a:pt x="5240" y="88"/>
                    <a:pt x="4955" y="27"/>
                    <a:pt x="4676" y="27"/>
                  </a:cubicBezTo>
                  <a:cubicBezTo>
                    <a:pt x="3863" y="27"/>
                    <a:pt x="3110" y="546"/>
                    <a:pt x="2899" y="1414"/>
                  </a:cubicBezTo>
                  <a:lnTo>
                    <a:pt x="2395" y="3462"/>
                  </a:lnTo>
                  <a:lnTo>
                    <a:pt x="1765" y="3147"/>
                  </a:lnTo>
                  <a:cubicBezTo>
                    <a:pt x="1607" y="3063"/>
                    <a:pt x="1435" y="3024"/>
                    <a:pt x="1265" y="3024"/>
                  </a:cubicBezTo>
                  <a:cubicBezTo>
                    <a:pt x="859" y="3024"/>
                    <a:pt x="462" y="3251"/>
                    <a:pt x="284" y="3651"/>
                  </a:cubicBezTo>
                  <a:cubicBezTo>
                    <a:pt x="0" y="4187"/>
                    <a:pt x="221" y="4880"/>
                    <a:pt x="788" y="5132"/>
                  </a:cubicBezTo>
                  <a:lnTo>
                    <a:pt x="1292" y="5384"/>
                  </a:lnTo>
                  <a:cubicBezTo>
                    <a:pt x="1639" y="5573"/>
                    <a:pt x="2048" y="5699"/>
                    <a:pt x="2426" y="5793"/>
                  </a:cubicBezTo>
                  <a:lnTo>
                    <a:pt x="2426" y="6014"/>
                  </a:lnTo>
                  <a:cubicBezTo>
                    <a:pt x="1607" y="6014"/>
                    <a:pt x="945" y="6675"/>
                    <a:pt x="945" y="7495"/>
                  </a:cubicBezTo>
                  <a:cubicBezTo>
                    <a:pt x="945" y="8282"/>
                    <a:pt x="1576" y="9007"/>
                    <a:pt x="2426" y="9007"/>
                  </a:cubicBezTo>
                  <a:cubicBezTo>
                    <a:pt x="2521" y="10015"/>
                    <a:pt x="3025" y="10992"/>
                    <a:pt x="3781" y="11685"/>
                  </a:cubicBezTo>
                  <a:cubicBezTo>
                    <a:pt x="4537" y="12378"/>
                    <a:pt x="5514" y="12724"/>
                    <a:pt x="6522" y="12724"/>
                  </a:cubicBezTo>
                  <a:cubicBezTo>
                    <a:pt x="8696" y="12724"/>
                    <a:pt x="10365" y="11055"/>
                    <a:pt x="10586" y="9007"/>
                  </a:cubicBezTo>
                  <a:cubicBezTo>
                    <a:pt x="11500" y="9007"/>
                    <a:pt x="12130" y="8282"/>
                    <a:pt x="12130" y="7495"/>
                  </a:cubicBezTo>
                  <a:cubicBezTo>
                    <a:pt x="12130" y="6675"/>
                    <a:pt x="11468" y="6014"/>
                    <a:pt x="10617" y="6014"/>
                  </a:cubicBezTo>
                  <a:lnTo>
                    <a:pt x="10617" y="5793"/>
                  </a:lnTo>
                  <a:cubicBezTo>
                    <a:pt x="11027" y="5699"/>
                    <a:pt x="11405" y="5573"/>
                    <a:pt x="11783" y="5384"/>
                  </a:cubicBezTo>
                  <a:lnTo>
                    <a:pt x="12287" y="5132"/>
                  </a:lnTo>
                  <a:cubicBezTo>
                    <a:pt x="12886" y="4911"/>
                    <a:pt x="13075" y="4250"/>
                    <a:pt x="12791" y="3682"/>
                  </a:cubicBezTo>
                  <a:cubicBezTo>
                    <a:pt x="12588" y="3299"/>
                    <a:pt x="12191" y="3061"/>
                    <a:pt x="11785" y="3061"/>
                  </a:cubicBezTo>
                  <a:cubicBezTo>
                    <a:pt x="11625" y="3061"/>
                    <a:pt x="11462" y="3098"/>
                    <a:pt x="11311" y="3178"/>
                  </a:cubicBezTo>
                  <a:lnTo>
                    <a:pt x="10775" y="3399"/>
                  </a:lnTo>
                  <a:cubicBezTo>
                    <a:pt x="10743" y="3399"/>
                    <a:pt x="10712" y="3462"/>
                    <a:pt x="10680" y="3462"/>
                  </a:cubicBezTo>
                  <a:lnTo>
                    <a:pt x="10145" y="1414"/>
                  </a:lnTo>
                  <a:cubicBezTo>
                    <a:pt x="9959" y="552"/>
                    <a:pt x="9187" y="1"/>
                    <a:pt x="83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04" name="Google Shape;4927;p50">
            <a:extLst>
              <a:ext uri="{FF2B5EF4-FFF2-40B4-BE49-F238E27FC236}">
                <a16:creationId xmlns:a16="http://schemas.microsoft.com/office/drawing/2014/main" id="{1E28310A-4283-3B7E-F607-10AEC46D8548}"/>
              </a:ext>
            </a:extLst>
          </p:cNvPr>
          <p:cNvGrpSpPr/>
          <p:nvPr/>
        </p:nvGrpSpPr>
        <p:grpSpPr>
          <a:xfrm>
            <a:off x="3231154" y="3071940"/>
            <a:ext cx="524344" cy="494331"/>
            <a:chOff x="-56401500" y="2304975"/>
            <a:chExt cx="316650" cy="298525"/>
          </a:xfrm>
          <a:solidFill>
            <a:srgbClr val="054B99"/>
          </a:solidFill>
        </p:grpSpPr>
        <p:sp>
          <p:nvSpPr>
            <p:cNvPr id="3705" name="Google Shape;4928;p50">
              <a:extLst>
                <a:ext uri="{FF2B5EF4-FFF2-40B4-BE49-F238E27FC236}">
                  <a16:creationId xmlns:a16="http://schemas.microsoft.com/office/drawing/2014/main" id="{34333A30-1AF3-832F-4986-2CDE44EA0351}"/>
                </a:ext>
              </a:extLst>
            </p:cNvPr>
            <p:cNvSpPr/>
            <p:nvPr/>
          </p:nvSpPr>
          <p:spPr>
            <a:xfrm>
              <a:off x="-56289650" y="2436500"/>
              <a:ext cx="17325" cy="18150"/>
            </a:xfrm>
            <a:custGeom>
              <a:avLst/>
              <a:gdLst/>
              <a:ahLst/>
              <a:cxnLst/>
              <a:rect l="l" t="t" r="r" b="b"/>
              <a:pathLst>
                <a:path w="693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6" name="Google Shape;4929;p50">
              <a:extLst>
                <a:ext uri="{FF2B5EF4-FFF2-40B4-BE49-F238E27FC236}">
                  <a16:creationId xmlns:a16="http://schemas.microsoft.com/office/drawing/2014/main" id="{E3BD30AA-7B1C-B65E-8681-A3418E512ABA}"/>
                </a:ext>
              </a:extLst>
            </p:cNvPr>
            <p:cNvSpPr/>
            <p:nvPr/>
          </p:nvSpPr>
          <p:spPr>
            <a:xfrm>
              <a:off x="-56215625" y="243650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7" name="Google Shape;4930;p50">
              <a:extLst>
                <a:ext uri="{FF2B5EF4-FFF2-40B4-BE49-F238E27FC236}">
                  <a16:creationId xmlns:a16="http://schemas.microsoft.com/office/drawing/2014/main" id="{ED3FB067-EDB4-697B-4C47-8BA4A591A3D0}"/>
                </a:ext>
              </a:extLst>
            </p:cNvPr>
            <p:cNvSpPr/>
            <p:nvPr/>
          </p:nvSpPr>
          <p:spPr>
            <a:xfrm>
              <a:off x="-56280200" y="2499700"/>
              <a:ext cx="73250" cy="29775"/>
            </a:xfrm>
            <a:custGeom>
              <a:avLst/>
              <a:gdLst/>
              <a:ahLst/>
              <a:cxnLst/>
              <a:rect l="l" t="t" r="r" b="b"/>
              <a:pathLst>
                <a:path w="2930" h="1191" extrusionOk="0">
                  <a:moveTo>
                    <a:pt x="414" y="1"/>
                  </a:moveTo>
                  <a:cubicBezTo>
                    <a:pt x="315" y="1"/>
                    <a:pt x="221" y="40"/>
                    <a:pt x="158" y="119"/>
                  </a:cubicBezTo>
                  <a:cubicBezTo>
                    <a:pt x="0" y="277"/>
                    <a:pt x="0" y="529"/>
                    <a:pt x="158" y="623"/>
                  </a:cubicBezTo>
                  <a:cubicBezTo>
                    <a:pt x="536" y="1001"/>
                    <a:pt x="1008" y="1190"/>
                    <a:pt x="1481" y="1190"/>
                  </a:cubicBezTo>
                  <a:cubicBezTo>
                    <a:pt x="1953" y="1190"/>
                    <a:pt x="2457" y="1001"/>
                    <a:pt x="2773" y="623"/>
                  </a:cubicBezTo>
                  <a:cubicBezTo>
                    <a:pt x="2930" y="466"/>
                    <a:pt x="2930" y="245"/>
                    <a:pt x="2773" y="119"/>
                  </a:cubicBezTo>
                  <a:cubicBezTo>
                    <a:pt x="2694" y="40"/>
                    <a:pt x="2591" y="1"/>
                    <a:pt x="2497" y="1"/>
                  </a:cubicBezTo>
                  <a:cubicBezTo>
                    <a:pt x="2402" y="1"/>
                    <a:pt x="2316" y="40"/>
                    <a:pt x="2268" y="119"/>
                  </a:cubicBezTo>
                  <a:cubicBezTo>
                    <a:pt x="2048" y="308"/>
                    <a:pt x="1733" y="434"/>
                    <a:pt x="1481" y="434"/>
                  </a:cubicBezTo>
                  <a:cubicBezTo>
                    <a:pt x="1166" y="434"/>
                    <a:pt x="882" y="308"/>
                    <a:pt x="693" y="119"/>
                  </a:cubicBezTo>
                  <a:cubicBezTo>
                    <a:pt x="614" y="40"/>
                    <a:pt x="512" y="1"/>
                    <a:pt x="4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8" name="Google Shape;4931;p50">
              <a:extLst>
                <a:ext uri="{FF2B5EF4-FFF2-40B4-BE49-F238E27FC236}">
                  <a16:creationId xmlns:a16="http://schemas.microsoft.com/office/drawing/2014/main" id="{9ABE1F4D-AFD1-98F8-F201-3B48C23B033A}"/>
                </a:ext>
              </a:extLst>
            </p:cNvPr>
            <p:cNvSpPr/>
            <p:nvPr/>
          </p:nvSpPr>
          <p:spPr>
            <a:xfrm>
              <a:off x="-56401500" y="2304975"/>
              <a:ext cx="316650" cy="298525"/>
            </a:xfrm>
            <a:custGeom>
              <a:avLst/>
              <a:gdLst/>
              <a:ahLst/>
              <a:cxnLst/>
              <a:rect l="l" t="t" r="r" b="b"/>
              <a:pathLst>
                <a:path w="12666" h="11941" extrusionOk="0">
                  <a:moveTo>
                    <a:pt x="6411" y="785"/>
                  </a:moveTo>
                  <a:cubicBezTo>
                    <a:pt x="7105" y="785"/>
                    <a:pt x="7692" y="1003"/>
                    <a:pt x="8223" y="1387"/>
                  </a:cubicBezTo>
                  <a:lnTo>
                    <a:pt x="6270" y="2899"/>
                  </a:lnTo>
                  <a:lnTo>
                    <a:pt x="4348" y="1387"/>
                  </a:lnTo>
                  <a:cubicBezTo>
                    <a:pt x="4915" y="977"/>
                    <a:pt x="5577" y="788"/>
                    <a:pt x="6270" y="788"/>
                  </a:cubicBezTo>
                  <a:cubicBezTo>
                    <a:pt x="6317" y="786"/>
                    <a:pt x="6365" y="785"/>
                    <a:pt x="6411" y="785"/>
                  </a:cubicBezTo>
                  <a:close/>
                  <a:moveTo>
                    <a:pt x="2174" y="4474"/>
                  </a:moveTo>
                  <a:lnTo>
                    <a:pt x="2174" y="5986"/>
                  </a:lnTo>
                  <a:cubicBezTo>
                    <a:pt x="1796" y="5986"/>
                    <a:pt x="1450" y="5640"/>
                    <a:pt x="1450" y="5230"/>
                  </a:cubicBezTo>
                  <a:cubicBezTo>
                    <a:pt x="1450" y="4821"/>
                    <a:pt x="1765" y="4474"/>
                    <a:pt x="2174" y="4474"/>
                  </a:cubicBezTo>
                  <a:close/>
                  <a:moveTo>
                    <a:pt x="10428" y="4474"/>
                  </a:moveTo>
                  <a:cubicBezTo>
                    <a:pt x="10838" y="4474"/>
                    <a:pt x="11153" y="4821"/>
                    <a:pt x="11153" y="5230"/>
                  </a:cubicBezTo>
                  <a:cubicBezTo>
                    <a:pt x="11153" y="5608"/>
                    <a:pt x="10807" y="5986"/>
                    <a:pt x="10428" y="5986"/>
                  </a:cubicBezTo>
                  <a:lnTo>
                    <a:pt x="10428" y="4474"/>
                  </a:lnTo>
                  <a:close/>
                  <a:moveTo>
                    <a:pt x="1008" y="6144"/>
                  </a:moveTo>
                  <a:cubicBezTo>
                    <a:pt x="1292" y="6490"/>
                    <a:pt x="1702" y="6742"/>
                    <a:pt x="2174" y="6742"/>
                  </a:cubicBezTo>
                  <a:cubicBezTo>
                    <a:pt x="2174" y="7152"/>
                    <a:pt x="1828" y="7467"/>
                    <a:pt x="1450" y="7467"/>
                  </a:cubicBezTo>
                  <a:cubicBezTo>
                    <a:pt x="1040" y="7467"/>
                    <a:pt x="693" y="7120"/>
                    <a:pt x="693" y="6742"/>
                  </a:cubicBezTo>
                  <a:cubicBezTo>
                    <a:pt x="693" y="6490"/>
                    <a:pt x="819" y="6270"/>
                    <a:pt x="1008" y="6144"/>
                  </a:cubicBezTo>
                  <a:close/>
                  <a:moveTo>
                    <a:pt x="11594" y="6144"/>
                  </a:moveTo>
                  <a:cubicBezTo>
                    <a:pt x="11783" y="6301"/>
                    <a:pt x="11909" y="6490"/>
                    <a:pt x="11909" y="6742"/>
                  </a:cubicBezTo>
                  <a:cubicBezTo>
                    <a:pt x="11909" y="7152"/>
                    <a:pt x="11594" y="7467"/>
                    <a:pt x="11153" y="7467"/>
                  </a:cubicBezTo>
                  <a:cubicBezTo>
                    <a:pt x="10775" y="7467"/>
                    <a:pt x="10428" y="7120"/>
                    <a:pt x="10428" y="6742"/>
                  </a:cubicBezTo>
                  <a:cubicBezTo>
                    <a:pt x="10901" y="6742"/>
                    <a:pt x="11311" y="6490"/>
                    <a:pt x="11594" y="6144"/>
                  </a:cubicBezTo>
                  <a:close/>
                  <a:moveTo>
                    <a:pt x="8759" y="1859"/>
                  </a:moveTo>
                  <a:cubicBezTo>
                    <a:pt x="9326" y="2426"/>
                    <a:pt x="9672" y="3214"/>
                    <a:pt x="9672" y="4128"/>
                  </a:cubicBezTo>
                  <a:lnTo>
                    <a:pt x="9672" y="7120"/>
                  </a:lnTo>
                  <a:cubicBezTo>
                    <a:pt x="9672" y="8507"/>
                    <a:pt x="8853" y="9735"/>
                    <a:pt x="7562" y="10239"/>
                  </a:cubicBezTo>
                  <a:cubicBezTo>
                    <a:pt x="7215" y="9924"/>
                    <a:pt x="6774" y="9735"/>
                    <a:pt x="6301" y="9735"/>
                  </a:cubicBezTo>
                  <a:cubicBezTo>
                    <a:pt x="5829" y="9735"/>
                    <a:pt x="5356" y="9924"/>
                    <a:pt x="5041" y="10239"/>
                  </a:cubicBezTo>
                  <a:cubicBezTo>
                    <a:pt x="3781" y="9735"/>
                    <a:pt x="2899" y="8507"/>
                    <a:pt x="2899" y="7120"/>
                  </a:cubicBezTo>
                  <a:lnTo>
                    <a:pt x="2899" y="4128"/>
                  </a:lnTo>
                  <a:cubicBezTo>
                    <a:pt x="2899" y="3277"/>
                    <a:pt x="3245" y="2489"/>
                    <a:pt x="3812" y="1859"/>
                  </a:cubicBezTo>
                  <a:lnTo>
                    <a:pt x="6049" y="3655"/>
                  </a:lnTo>
                  <a:cubicBezTo>
                    <a:pt x="6112" y="3718"/>
                    <a:pt x="6191" y="3749"/>
                    <a:pt x="6274" y="3749"/>
                  </a:cubicBezTo>
                  <a:cubicBezTo>
                    <a:pt x="6356" y="3749"/>
                    <a:pt x="6443" y="3718"/>
                    <a:pt x="6522" y="3655"/>
                  </a:cubicBezTo>
                  <a:lnTo>
                    <a:pt x="8759" y="1859"/>
                  </a:lnTo>
                  <a:close/>
                  <a:moveTo>
                    <a:pt x="6333" y="10460"/>
                  </a:moveTo>
                  <a:cubicBezTo>
                    <a:pt x="6805" y="10460"/>
                    <a:pt x="7215" y="10775"/>
                    <a:pt x="7373" y="11216"/>
                  </a:cubicBezTo>
                  <a:lnTo>
                    <a:pt x="5262" y="11216"/>
                  </a:lnTo>
                  <a:cubicBezTo>
                    <a:pt x="5419" y="10775"/>
                    <a:pt x="5797" y="10460"/>
                    <a:pt x="6333" y="10460"/>
                  </a:cubicBezTo>
                  <a:close/>
                  <a:moveTo>
                    <a:pt x="6333" y="0"/>
                  </a:moveTo>
                  <a:cubicBezTo>
                    <a:pt x="4159" y="0"/>
                    <a:pt x="2395" y="1639"/>
                    <a:pt x="2237" y="3718"/>
                  </a:cubicBezTo>
                  <a:cubicBezTo>
                    <a:pt x="1324" y="3718"/>
                    <a:pt x="599" y="4506"/>
                    <a:pt x="725" y="5419"/>
                  </a:cubicBezTo>
                  <a:cubicBezTo>
                    <a:pt x="252" y="5703"/>
                    <a:pt x="0" y="6175"/>
                    <a:pt x="0" y="6742"/>
                  </a:cubicBezTo>
                  <a:cubicBezTo>
                    <a:pt x="0" y="7562"/>
                    <a:pt x="662" y="8223"/>
                    <a:pt x="1481" y="8223"/>
                  </a:cubicBezTo>
                  <a:cubicBezTo>
                    <a:pt x="1796" y="8223"/>
                    <a:pt x="2080" y="8160"/>
                    <a:pt x="2300" y="7940"/>
                  </a:cubicBezTo>
                  <a:cubicBezTo>
                    <a:pt x="2584" y="9263"/>
                    <a:pt x="3497" y="10271"/>
                    <a:pt x="4632" y="10838"/>
                  </a:cubicBezTo>
                  <a:cubicBezTo>
                    <a:pt x="4506" y="11059"/>
                    <a:pt x="4474" y="11311"/>
                    <a:pt x="4474" y="11563"/>
                  </a:cubicBezTo>
                  <a:cubicBezTo>
                    <a:pt x="4474" y="11783"/>
                    <a:pt x="4632" y="11941"/>
                    <a:pt x="4821" y="11941"/>
                  </a:cubicBezTo>
                  <a:lnTo>
                    <a:pt x="7814" y="11941"/>
                  </a:lnTo>
                  <a:cubicBezTo>
                    <a:pt x="8034" y="11941"/>
                    <a:pt x="8192" y="11783"/>
                    <a:pt x="8192" y="11563"/>
                  </a:cubicBezTo>
                  <a:cubicBezTo>
                    <a:pt x="8192" y="11311"/>
                    <a:pt x="8129" y="11059"/>
                    <a:pt x="8034" y="10838"/>
                  </a:cubicBezTo>
                  <a:cubicBezTo>
                    <a:pt x="9168" y="10302"/>
                    <a:pt x="10082" y="9263"/>
                    <a:pt x="10334" y="7940"/>
                  </a:cubicBezTo>
                  <a:cubicBezTo>
                    <a:pt x="10586" y="8097"/>
                    <a:pt x="10870" y="8223"/>
                    <a:pt x="11185" y="8223"/>
                  </a:cubicBezTo>
                  <a:cubicBezTo>
                    <a:pt x="12004" y="8223"/>
                    <a:pt x="12665" y="7562"/>
                    <a:pt x="12665" y="6742"/>
                  </a:cubicBezTo>
                  <a:cubicBezTo>
                    <a:pt x="12665" y="6175"/>
                    <a:pt x="12382" y="5703"/>
                    <a:pt x="11909" y="5419"/>
                  </a:cubicBezTo>
                  <a:cubicBezTo>
                    <a:pt x="12035" y="4506"/>
                    <a:pt x="11311" y="3718"/>
                    <a:pt x="10428" y="3718"/>
                  </a:cubicBezTo>
                  <a:cubicBezTo>
                    <a:pt x="10208" y="1639"/>
                    <a:pt x="8444" y="0"/>
                    <a:pt x="63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09" name="Google Shape;4932;p50">
            <a:extLst>
              <a:ext uri="{FF2B5EF4-FFF2-40B4-BE49-F238E27FC236}">
                <a16:creationId xmlns:a16="http://schemas.microsoft.com/office/drawing/2014/main" id="{36778EEF-AB94-5EF4-5723-7EB1F4768E1A}"/>
              </a:ext>
            </a:extLst>
          </p:cNvPr>
          <p:cNvGrpSpPr/>
          <p:nvPr/>
        </p:nvGrpSpPr>
        <p:grpSpPr>
          <a:xfrm>
            <a:off x="6515843" y="2404152"/>
            <a:ext cx="466968" cy="526953"/>
            <a:chOff x="-54426150" y="1901700"/>
            <a:chExt cx="282000" cy="318225"/>
          </a:xfrm>
          <a:solidFill>
            <a:srgbClr val="054B99"/>
          </a:solidFill>
        </p:grpSpPr>
        <p:sp>
          <p:nvSpPr>
            <p:cNvPr id="3710" name="Google Shape;4933;p50">
              <a:extLst>
                <a:ext uri="{FF2B5EF4-FFF2-40B4-BE49-F238E27FC236}">
                  <a16:creationId xmlns:a16="http://schemas.microsoft.com/office/drawing/2014/main" id="{BF6C7D95-63E2-CA6B-8B8B-3BF5DB7B0BD8}"/>
                </a:ext>
              </a:extLst>
            </p:cNvPr>
            <p:cNvSpPr/>
            <p:nvPr/>
          </p:nvSpPr>
          <p:spPr>
            <a:xfrm>
              <a:off x="-54330850" y="207262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90" y="0"/>
                    <a:pt x="1" y="158"/>
                    <a:pt x="1" y="347"/>
                  </a:cubicBezTo>
                  <a:cubicBezTo>
                    <a:pt x="1" y="536"/>
                    <a:pt x="190" y="694"/>
                    <a:pt x="379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1" name="Google Shape;4934;p50">
              <a:extLst>
                <a:ext uri="{FF2B5EF4-FFF2-40B4-BE49-F238E27FC236}">
                  <a16:creationId xmlns:a16="http://schemas.microsoft.com/office/drawing/2014/main" id="{7CBF7664-AAF3-914C-7699-AEA8470F2C52}"/>
                </a:ext>
              </a:extLst>
            </p:cNvPr>
            <p:cNvSpPr/>
            <p:nvPr/>
          </p:nvSpPr>
          <p:spPr>
            <a:xfrm>
              <a:off x="-54256800" y="2072625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725" y="158"/>
                    <a:pt x="567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2" name="Google Shape;4935;p50">
              <a:extLst>
                <a:ext uri="{FF2B5EF4-FFF2-40B4-BE49-F238E27FC236}">
                  <a16:creationId xmlns:a16="http://schemas.microsoft.com/office/drawing/2014/main" id="{D6C7788B-D2E2-7C8B-AEB1-AAB26FBF40C2}"/>
                </a:ext>
              </a:extLst>
            </p:cNvPr>
            <p:cNvSpPr/>
            <p:nvPr/>
          </p:nvSpPr>
          <p:spPr>
            <a:xfrm>
              <a:off x="-54320600" y="2135825"/>
              <a:ext cx="72475" cy="28975"/>
            </a:xfrm>
            <a:custGeom>
              <a:avLst/>
              <a:gdLst/>
              <a:ahLst/>
              <a:cxnLst/>
              <a:rect l="l" t="t" r="r" b="b"/>
              <a:pathLst>
                <a:path w="2899" h="1159" extrusionOk="0">
                  <a:moveTo>
                    <a:pt x="398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05" y="970"/>
                    <a:pt x="977" y="1159"/>
                    <a:pt x="1450" y="1159"/>
                  </a:cubicBezTo>
                  <a:cubicBezTo>
                    <a:pt x="1922" y="1159"/>
                    <a:pt x="2426" y="970"/>
                    <a:pt x="2741" y="623"/>
                  </a:cubicBezTo>
                  <a:cubicBezTo>
                    <a:pt x="2899" y="465"/>
                    <a:pt x="2899" y="213"/>
                    <a:pt x="2741" y="119"/>
                  </a:cubicBezTo>
                  <a:cubicBezTo>
                    <a:pt x="2663" y="40"/>
                    <a:pt x="2568" y="1"/>
                    <a:pt x="2478" y="1"/>
                  </a:cubicBezTo>
                  <a:cubicBezTo>
                    <a:pt x="2387" y="1"/>
                    <a:pt x="2300" y="40"/>
                    <a:pt x="2237" y="119"/>
                  </a:cubicBezTo>
                  <a:cubicBezTo>
                    <a:pt x="2048" y="308"/>
                    <a:pt x="1733" y="434"/>
                    <a:pt x="1450" y="434"/>
                  </a:cubicBezTo>
                  <a:cubicBezTo>
                    <a:pt x="1135" y="434"/>
                    <a:pt x="851" y="308"/>
                    <a:pt x="662" y="119"/>
                  </a:cubicBezTo>
                  <a:cubicBezTo>
                    <a:pt x="583" y="40"/>
                    <a:pt x="489" y="1"/>
                    <a:pt x="3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3" name="Google Shape;4936;p50">
              <a:extLst>
                <a:ext uri="{FF2B5EF4-FFF2-40B4-BE49-F238E27FC236}">
                  <a16:creationId xmlns:a16="http://schemas.microsoft.com/office/drawing/2014/main" id="{833A2D37-E754-3436-C3E0-689384955C55}"/>
                </a:ext>
              </a:extLst>
            </p:cNvPr>
            <p:cNvSpPr/>
            <p:nvPr/>
          </p:nvSpPr>
          <p:spPr>
            <a:xfrm>
              <a:off x="-54426150" y="1901700"/>
              <a:ext cx="282000" cy="318225"/>
            </a:xfrm>
            <a:custGeom>
              <a:avLst/>
              <a:gdLst/>
              <a:ahLst/>
              <a:cxnLst/>
              <a:rect l="l" t="t" r="r" b="b"/>
              <a:pathLst>
                <a:path w="11280" h="12729" extrusionOk="0">
                  <a:moveTo>
                    <a:pt x="5672" y="820"/>
                  </a:moveTo>
                  <a:cubicBezTo>
                    <a:pt x="6648" y="820"/>
                    <a:pt x="7562" y="1072"/>
                    <a:pt x="8381" y="1639"/>
                  </a:cubicBezTo>
                  <a:cubicBezTo>
                    <a:pt x="8350" y="1828"/>
                    <a:pt x="8318" y="2049"/>
                    <a:pt x="8318" y="2301"/>
                  </a:cubicBezTo>
                  <a:cubicBezTo>
                    <a:pt x="8318" y="2584"/>
                    <a:pt x="8350" y="2805"/>
                    <a:pt x="8444" y="3057"/>
                  </a:cubicBezTo>
                  <a:lnTo>
                    <a:pt x="1671" y="3057"/>
                  </a:lnTo>
                  <a:cubicBezTo>
                    <a:pt x="2458" y="1702"/>
                    <a:pt x="3939" y="820"/>
                    <a:pt x="5672" y="820"/>
                  </a:cubicBezTo>
                  <a:close/>
                  <a:moveTo>
                    <a:pt x="9389" y="1072"/>
                  </a:moveTo>
                  <a:cubicBezTo>
                    <a:pt x="9547" y="1387"/>
                    <a:pt x="9736" y="1828"/>
                    <a:pt x="9736" y="2301"/>
                  </a:cubicBezTo>
                  <a:cubicBezTo>
                    <a:pt x="9736" y="2773"/>
                    <a:pt x="9547" y="3214"/>
                    <a:pt x="9389" y="3529"/>
                  </a:cubicBezTo>
                  <a:cubicBezTo>
                    <a:pt x="9232" y="3214"/>
                    <a:pt x="9011" y="2773"/>
                    <a:pt x="9011" y="2301"/>
                  </a:cubicBezTo>
                  <a:cubicBezTo>
                    <a:pt x="9011" y="1828"/>
                    <a:pt x="9232" y="1356"/>
                    <a:pt x="9389" y="1072"/>
                  </a:cubicBezTo>
                  <a:close/>
                  <a:moveTo>
                    <a:pt x="5262" y="3750"/>
                  </a:moveTo>
                  <a:cubicBezTo>
                    <a:pt x="5136" y="4065"/>
                    <a:pt x="4853" y="4443"/>
                    <a:pt x="4474" y="4695"/>
                  </a:cubicBezTo>
                  <a:cubicBezTo>
                    <a:pt x="3907" y="5105"/>
                    <a:pt x="3246" y="5325"/>
                    <a:pt x="2742" y="5325"/>
                  </a:cubicBezTo>
                  <a:lnTo>
                    <a:pt x="1923" y="5325"/>
                  </a:lnTo>
                  <a:cubicBezTo>
                    <a:pt x="1734" y="5325"/>
                    <a:pt x="1576" y="5483"/>
                    <a:pt x="1576" y="5703"/>
                  </a:cubicBezTo>
                  <a:lnTo>
                    <a:pt x="1576" y="6806"/>
                  </a:lnTo>
                  <a:lnTo>
                    <a:pt x="851" y="6806"/>
                  </a:lnTo>
                  <a:lnTo>
                    <a:pt x="851" y="5703"/>
                  </a:lnTo>
                  <a:cubicBezTo>
                    <a:pt x="851" y="5010"/>
                    <a:pt x="946" y="4349"/>
                    <a:pt x="1229" y="3750"/>
                  </a:cubicBezTo>
                  <a:close/>
                  <a:moveTo>
                    <a:pt x="10177" y="3750"/>
                  </a:moveTo>
                  <a:cubicBezTo>
                    <a:pt x="10397" y="4349"/>
                    <a:pt x="10555" y="5042"/>
                    <a:pt x="10555" y="5735"/>
                  </a:cubicBezTo>
                  <a:lnTo>
                    <a:pt x="10555" y="6837"/>
                  </a:lnTo>
                  <a:lnTo>
                    <a:pt x="9767" y="6837"/>
                  </a:lnTo>
                  <a:lnTo>
                    <a:pt x="9767" y="5735"/>
                  </a:lnTo>
                  <a:cubicBezTo>
                    <a:pt x="9767" y="5546"/>
                    <a:pt x="9610" y="5388"/>
                    <a:pt x="9421" y="5388"/>
                  </a:cubicBezTo>
                  <a:lnTo>
                    <a:pt x="8665" y="5388"/>
                  </a:lnTo>
                  <a:cubicBezTo>
                    <a:pt x="8129" y="5388"/>
                    <a:pt x="7436" y="5136"/>
                    <a:pt x="6932" y="4758"/>
                  </a:cubicBezTo>
                  <a:cubicBezTo>
                    <a:pt x="6554" y="4475"/>
                    <a:pt x="6270" y="4160"/>
                    <a:pt x="6144" y="3813"/>
                  </a:cubicBezTo>
                  <a:lnTo>
                    <a:pt x="8759" y="3813"/>
                  </a:lnTo>
                  <a:cubicBezTo>
                    <a:pt x="8948" y="4160"/>
                    <a:pt x="9137" y="4380"/>
                    <a:pt x="9200" y="4412"/>
                  </a:cubicBezTo>
                  <a:cubicBezTo>
                    <a:pt x="9279" y="4506"/>
                    <a:pt x="9374" y="4553"/>
                    <a:pt x="9468" y="4553"/>
                  </a:cubicBezTo>
                  <a:cubicBezTo>
                    <a:pt x="9563" y="4553"/>
                    <a:pt x="9657" y="4506"/>
                    <a:pt x="9736" y="4412"/>
                  </a:cubicBezTo>
                  <a:cubicBezTo>
                    <a:pt x="9736" y="4412"/>
                    <a:pt x="9988" y="4160"/>
                    <a:pt x="10177" y="3750"/>
                  </a:cubicBezTo>
                  <a:close/>
                  <a:moveTo>
                    <a:pt x="1545" y="7562"/>
                  </a:moveTo>
                  <a:lnTo>
                    <a:pt x="1545" y="8318"/>
                  </a:lnTo>
                  <a:lnTo>
                    <a:pt x="788" y="8318"/>
                  </a:lnTo>
                  <a:lnTo>
                    <a:pt x="788" y="7562"/>
                  </a:lnTo>
                  <a:close/>
                  <a:moveTo>
                    <a:pt x="10523" y="7562"/>
                  </a:moveTo>
                  <a:lnTo>
                    <a:pt x="10523" y="8318"/>
                  </a:lnTo>
                  <a:lnTo>
                    <a:pt x="9767" y="8318"/>
                  </a:lnTo>
                  <a:lnTo>
                    <a:pt x="9767" y="7562"/>
                  </a:lnTo>
                  <a:close/>
                  <a:moveTo>
                    <a:pt x="1576" y="9074"/>
                  </a:moveTo>
                  <a:lnTo>
                    <a:pt x="1576" y="9421"/>
                  </a:lnTo>
                  <a:lnTo>
                    <a:pt x="1545" y="9421"/>
                  </a:lnTo>
                  <a:cubicBezTo>
                    <a:pt x="1545" y="9641"/>
                    <a:pt x="1387" y="9799"/>
                    <a:pt x="1198" y="9799"/>
                  </a:cubicBezTo>
                  <a:cubicBezTo>
                    <a:pt x="1009" y="9799"/>
                    <a:pt x="851" y="9641"/>
                    <a:pt x="851" y="9421"/>
                  </a:cubicBezTo>
                  <a:lnTo>
                    <a:pt x="851" y="9074"/>
                  </a:lnTo>
                  <a:close/>
                  <a:moveTo>
                    <a:pt x="10555" y="9074"/>
                  </a:moveTo>
                  <a:lnTo>
                    <a:pt x="10555" y="9421"/>
                  </a:lnTo>
                  <a:lnTo>
                    <a:pt x="10523" y="9421"/>
                  </a:lnTo>
                  <a:cubicBezTo>
                    <a:pt x="10523" y="9641"/>
                    <a:pt x="10366" y="9799"/>
                    <a:pt x="10177" y="9799"/>
                  </a:cubicBezTo>
                  <a:cubicBezTo>
                    <a:pt x="9956" y="9799"/>
                    <a:pt x="9799" y="9641"/>
                    <a:pt x="9799" y="9421"/>
                  </a:cubicBezTo>
                  <a:lnTo>
                    <a:pt x="9799" y="9074"/>
                  </a:lnTo>
                  <a:close/>
                  <a:moveTo>
                    <a:pt x="1198" y="10555"/>
                  </a:moveTo>
                  <a:cubicBezTo>
                    <a:pt x="1387" y="10555"/>
                    <a:pt x="1545" y="10713"/>
                    <a:pt x="1545" y="10933"/>
                  </a:cubicBezTo>
                  <a:cubicBezTo>
                    <a:pt x="1545" y="11059"/>
                    <a:pt x="1545" y="11059"/>
                    <a:pt x="1198" y="11689"/>
                  </a:cubicBezTo>
                  <a:cubicBezTo>
                    <a:pt x="820" y="11059"/>
                    <a:pt x="820" y="11059"/>
                    <a:pt x="820" y="10933"/>
                  </a:cubicBezTo>
                  <a:cubicBezTo>
                    <a:pt x="820" y="10713"/>
                    <a:pt x="977" y="10555"/>
                    <a:pt x="1198" y="10555"/>
                  </a:cubicBezTo>
                  <a:close/>
                  <a:moveTo>
                    <a:pt x="10114" y="10618"/>
                  </a:moveTo>
                  <a:cubicBezTo>
                    <a:pt x="10334" y="10618"/>
                    <a:pt x="10492" y="10776"/>
                    <a:pt x="10492" y="10965"/>
                  </a:cubicBezTo>
                  <a:cubicBezTo>
                    <a:pt x="10523" y="10965"/>
                    <a:pt x="10492" y="11059"/>
                    <a:pt x="10492" y="11091"/>
                  </a:cubicBezTo>
                  <a:lnTo>
                    <a:pt x="10177" y="11689"/>
                  </a:lnTo>
                  <a:lnTo>
                    <a:pt x="9799" y="11091"/>
                  </a:lnTo>
                  <a:cubicBezTo>
                    <a:pt x="9799" y="11059"/>
                    <a:pt x="9767" y="10996"/>
                    <a:pt x="9767" y="10965"/>
                  </a:cubicBezTo>
                  <a:cubicBezTo>
                    <a:pt x="9767" y="10776"/>
                    <a:pt x="9925" y="10618"/>
                    <a:pt x="10114" y="10618"/>
                  </a:cubicBezTo>
                  <a:close/>
                  <a:moveTo>
                    <a:pt x="5672" y="4538"/>
                  </a:moveTo>
                  <a:cubicBezTo>
                    <a:pt x="5861" y="4821"/>
                    <a:pt x="6144" y="5105"/>
                    <a:pt x="6522" y="5325"/>
                  </a:cubicBezTo>
                  <a:cubicBezTo>
                    <a:pt x="7184" y="5798"/>
                    <a:pt x="7972" y="6081"/>
                    <a:pt x="8665" y="6081"/>
                  </a:cubicBezTo>
                  <a:lnTo>
                    <a:pt x="9011" y="6081"/>
                  </a:lnTo>
                  <a:lnTo>
                    <a:pt x="9011" y="8696"/>
                  </a:lnTo>
                  <a:cubicBezTo>
                    <a:pt x="9011" y="10524"/>
                    <a:pt x="7530" y="12036"/>
                    <a:pt x="5672" y="12036"/>
                  </a:cubicBezTo>
                  <a:cubicBezTo>
                    <a:pt x="3813" y="12036"/>
                    <a:pt x="2332" y="10524"/>
                    <a:pt x="2332" y="8696"/>
                  </a:cubicBezTo>
                  <a:lnTo>
                    <a:pt x="2332" y="6081"/>
                  </a:lnTo>
                  <a:lnTo>
                    <a:pt x="2679" y="6081"/>
                  </a:lnTo>
                  <a:cubicBezTo>
                    <a:pt x="3403" y="6081"/>
                    <a:pt x="4191" y="5798"/>
                    <a:pt x="4853" y="5325"/>
                  </a:cubicBezTo>
                  <a:cubicBezTo>
                    <a:pt x="5199" y="5105"/>
                    <a:pt x="5483" y="4821"/>
                    <a:pt x="5672" y="4538"/>
                  </a:cubicBezTo>
                  <a:close/>
                  <a:moveTo>
                    <a:pt x="5672" y="1"/>
                  </a:moveTo>
                  <a:cubicBezTo>
                    <a:pt x="2584" y="1"/>
                    <a:pt x="95" y="2584"/>
                    <a:pt x="95" y="5640"/>
                  </a:cubicBezTo>
                  <a:lnTo>
                    <a:pt x="95" y="9389"/>
                  </a:lnTo>
                  <a:cubicBezTo>
                    <a:pt x="95" y="9673"/>
                    <a:pt x="221" y="9925"/>
                    <a:pt x="347" y="10145"/>
                  </a:cubicBezTo>
                  <a:cubicBezTo>
                    <a:pt x="1" y="10524"/>
                    <a:pt x="1" y="11091"/>
                    <a:pt x="221" y="11343"/>
                  </a:cubicBezTo>
                  <a:lnTo>
                    <a:pt x="883" y="12540"/>
                  </a:lnTo>
                  <a:cubicBezTo>
                    <a:pt x="946" y="12666"/>
                    <a:pt x="1072" y="12729"/>
                    <a:pt x="1198" y="12729"/>
                  </a:cubicBezTo>
                  <a:cubicBezTo>
                    <a:pt x="1324" y="12729"/>
                    <a:pt x="1450" y="12666"/>
                    <a:pt x="1513" y="12540"/>
                  </a:cubicBezTo>
                  <a:cubicBezTo>
                    <a:pt x="2175" y="11343"/>
                    <a:pt x="2238" y="11311"/>
                    <a:pt x="2301" y="10965"/>
                  </a:cubicBezTo>
                  <a:cubicBezTo>
                    <a:pt x="3025" y="12036"/>
                    <a:pt x="4254" y="12729"/>
                    <a:pt x="5640" y="12729"/>
                  </a:cubicBezTo>
                  <a:cubicBezTo>
                    <a:pt x="7026" y="12729"/>
                    <a:pt x="8287" y="12036"/>
                    <a:pt x="8980" y="10965"/>
                  </a:cubicBezTo>
                  <a:cubicBezTo>
                    <a:pt x="8980" y="11091"/>
                    <a:pt x="9043" y="11185"/>
                    <a:pt x="9074" y="11311"/>
                  </a:cubicBezTo>
                  <a:lnTo>
                    <a:pt x="9074" y="11343"/>
                  </a:lnTo>
                  <a:lnTo>
                    <a:pt x="9736" y="12540"/>
                  </a:lnTo>
                  <a:cubicBezTo>
                    <a:pt x="9799" y="12666"/>
                    <a:pt x="9925" y="12729"/>
                    <a:pt x="10051" y="12729"/>
                  </a:cubicBezTo>
                  <a:cubicBezTo>
                    <a:pt x="10177" y="12729"/>
                    <a:pt x="10334" y="12666"/>
                    <a:pt x="10366" y="12540"/>
                  </a:cubicBezTo>
                  <a:lnTo>
                    <a:pt x="11028" y="11406"/>
                  </a:lnTo>
                  <a:cubicBezTo>
                    <a:pt x="11122" y="11248"/>
                    <a:pt x="11154" y="11028"/>
                    <a:pt x="11154" y="10870"/>
                  </a:cubicBezTo>
                  <a:cubicBezTo>
                    <a:pt x="11154" y="10618"/>
                    <a:pt x="11028" y="10335"/>
                    <a:pt x="10870" y="10145"/>
                  </a:cubicBezTo>
                  <a:cubicBezTo>
                    <a:pt x="11091" y="9925"/>
                    <a:pt x="11154" y="9673"/>
                    <a:pt x="11154" y="9389"/>
                  </a:cubicBezTo>
                  <a:cubicBezTo>
                    <a:pt x="11280" y="4979"/>
                    <a:pt x="11280" y="5294"/>
                    <a:pt x="11217" y="5168"/>
                  </a:cubicBezTo>
                  <a:cubicBezTo>
                    <a:pt x="11154" y="4317"/>
                    <a:pt x="10870" y="3498"/>
                    <a:pt x="10429" y="2773"/>
                  </a:cubicBezTo>
                  <a:cubicBezTo>
                    <a:pt x="10492" y="2616"/>
                    <a:pt x="10492" y="2458"/>
                    <a:pt x="10492" y="2301"/>
                  </a:cubicBezTo>
                  <a:cubicBezTo>
                    <a:pt x="10492" y="1167"/>
                    <a:pt x="9704" y="221"/>
                    <a:pt x="9641" y="190"/>
                  </a:cubicBezTo>
                  <a:cubicBezTo>
                    <a:pt x="9578" y="95"/>
                    <a:pt x="9484" y="64"/>
                    <a:pt x="9389" y="64"/>
                  </a:cubicBezTo>
                  <a:cubicBezTo>
                    <a:pt x="9263" y="64"/>
                    <a:pt x="9169" y="95"/>
                    <a:pt x="9106" y="190"/>
                  </a:cubicBezTo>
                  <a:cubicBezTo>
                    <a:pt x="9106" y="221"/>
                    <a:pt x="8822" y="473"/>
                    <a:pt x="8633" y="883"/>
                  </a:cubicBezTo>
                  <a:cubicBezTo>
                    <a:pt x="7719" y="316"/>
                    <a:pt x="6743" y="1"/>
                    <a:pt x="56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14" name="Google Shape;4937;p50">
            <a:extLst>
              <a:ext uri="{FF2B5EF4-FFF2-40B4-BE49-F238E27FC236}">
                <a16:creationId xmlns:a16="http://schemas.microsoft.com/office/drawing/2014/main" id="{18FA0844-78DB-4D9C-1449-3EEE81B3C3F5}"/>
              </a:ext>
            </a:extLst>
          </p:cNvPr>
          <p:cNvGrpSpPr/>
          <p:nvPr/>
        </p:nvGrpSpPr>
        <p:grpSpPr>
          <a:xfrm>
            <a:off x="6515843" y="3054967"/>
            <a:ext cx="466968" cy="528278"/>
            <a:chOff x="-54426150" y="2294725"/>
            <a:chExt cx="282000" cy="319025"/>
          </a:xfrm>
          <a:solidFill>
            <a:srgbClr val="054B99"/>
          </a:solidFill>
        </p:grpSpPr>
        <p:sp>
          <p:nvSpPr>
            <p:cNvPr id="3715" name="Google Shape;4938;p50">
              <a:extLst>
                <a:ext uri="{FF2B5EF4-FFF2-40B4-BE49-F238E27FC236}">
                  <a16:creationId xmlns:a16="http://schemas.microsoft.com/office/drawing/2014/main" id="{9AD9B5D6-E165-7E3E-4AA9-18307F0E8EF1}"/>
                </a:ext>
              </a:extLst>
            </p:cNvPr>
            <p:cNvSpPr/>
            <p:nvPr/>
          </p:nvSpPr>
          <p:spPr>
            <a:xfrm>
              <a:off x="-54320600" y="2527275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98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0" y="276"/>
                    <a:pt x="0" y="528"/>
                    <a:pt x="158" y="623"/>
                  </a:cubicBezTo>
                  <a:cubicBezTo>
                    <a:pt x="505" y="1001"/>
                    <a:pt x="977" y="1190"/>
                    <a:pt x="1450" y="1190"/>
                  </a:cubicBezTo>
                  <a:cubicBezTo>
                    <a:pt x="1922" y="1190"/>
                    <a:pt x="2426" y="1001"/>
                    <a:pt x="2741" y="623"/>
                  </a:cubicBezTo>
                  <a:cubicBezTo>
                    <a:pt x="2899" y="465"/>
                    <a:pt x="2899" y="245"/>
                    <a:pt x="2741" y="119"/>
                  </a:cubicBezTo>
                  <a:cubicBezTo>
                    <a:pt x="2663" y="40"/>
                    <a:pt x="2568" y="1"/>
                    <a:pt x="2478" y="1"/>
                  </a:cubicBezTo>
                  <a:cubicBezTo>
                    <a:pt x="2387" y="1"/>
                    <a:pt x="2300" y="40"/>
                    <a:pt x="2237" y="119"/>
                  </a:cubicBezTo>
                  <a:cubicBezTo>
                    <a:pt x="2048" y="308"/>
                    <a:pt x="1733" y="434"/>
                    <a:pt x="1450" y="434"/>
                  </a:cubicBezTo>
                  <a:cubicBezTo>
                    <a:pt x="1135" y="434"/>
                    <a:pt x="851" y="308"/>
                    <a:pt x="662" y="119"/>
                  </a:cubicBezTo>
                  <a:cubicBezTo>
                    <a:pt x="583" y="40"/>
                    <a:pt x="489" y="1"/>
                    <a:pt x="3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6" name="Google Shape;4939;p50">
              <a:extLst>
                <a:ext uri="{FF2B5EF4-FFF2-40B4-BE49-F238E27FC236}">
                  <a16:creationId xmlns:a16="http://schemas.microsoft.com/office/drawing/2014/main" id="{4C61D7F4-32AF-CFFB-DEFD-8CD006B601B5}"/>
                </a:ext>
              </a:extLst>
            </p:cNvPr>
            <p:cNvSpPr/>
            <p:nvPr/>
          </p:nvSpPr>
          <p:spPr>
            <a:xfrm>
              <a:off x="-54330850" y="2464075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79" y="0"/>
                  </a:moveTo>
                  <a:cubicBezTo>
                    <a:pt x="190" y="0"/>
                    <a:pt x="1" y="158"/>
                    <a:pt x="1" y="378"/>
                  </a:cubicBezTo>
                  <a:cubicBezTo>
                    <a:pt x="1" y="567"/>
                    <a:pt x="190" y="725"/>
                    <a:pt x="379" y="725"/>
                  </a:cubicBezTo>
                  <a:cubicBezTo>
                    <a:pt x="568" y="725"/>
                    <a:pt x="725" y="567"/>
                    <a:pt x="725" y="378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7" name="Google Shape;4940;p50">
              <a:extLst>
                <a:ext uri="{FF2B5EF4-FFF2-40B4-BE49-F238E27FC236}">
                  <a16:creationId xmlns:a16="http://schemas.microsoft.com/office/drawing/2014/main" id="{914CE9CC-F640-2F60-8A79-884080DE9A16}"/>
                </a:ext>
              </a:extLst>
            </p:cNvPr>
            <p:cNvSpPr/>
            <p:nvPr/>
          </p:nvSpPr>
          <p:spPr>
            <a:xfrm>
              <a:off x="-54256800" y="2464075"/>
              <a:ext cx="18125" cy="18125"/>
            </a:xfrm>
            <a:custGeom>
              <a:avLst/>
              <a:gdLst/>
              <a:ahLst/>
              <a:cxnLst/>
              <a:rect l="l" t="t" r="r" b="b"/>
              <a:pathLst>
                <a:path w="725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67" y="725"/>
                    <a:pt x="725" y="567"/>
                    <a:pt x="725" y="378"/>
                  </a:cubicBezTo>
                  <a:cubicBezTo>
                    <a:pt x="725" y="158"/>
                    <a:pt x="567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8" name="Google Shape;4941;p50">
              <a:extLst>
                <a:ext uri="{FF2B5EF4-FFF2-40B4-BE49-F238E27FC236}">
                  <a16:creationId xmlns:a16="http://schemas.microsoft.com/office/drawing/2014/main" id="{EDE1884E-5D47-8F4B-D9DD-E80D39D28CFE}"/>
                </a:ext>
              </a:extLst>
            </p:cNvPr>
            <p:cNvSpPr/>
            <p:nvPr/>
          </p:nvSpPr>
          <p:spPr>
            <a:xfrm>
              <a:off x="-54426150" y="2294725"/>
              <a:ext cx="282000" cy="319025"/>
            </a:xfrm>
            <a:custGeom>
              <a:avLst/>
              <a:gdLst/>
              <a:ahLst/>
              <a:cxnLst/>
              <a:rect l="l" t="t" r="r" b="b"/>
              <a:pathLst>
                <a:path w="11280" h="12761" extrusionOk="0">
                  <a:moveTo>
                    <a:pt x="8381" y="757"/>
                  </a:moveTo>
                  <a:cubicBezTo>
                    <a:pt x="9106" y="757"/>
                    <a:pt x="9610" y="1387"/>
                    <a:pt x="9484" y="2049"/>
                  </a:cubicBezTo>
                  <a:lnTo>
                    <a:pt x="9106" y="4538"/>
                  </a:lnTo>
                  <a:lnTo>
                    <a:pt x="2301" y="4538"/>
                  </a:lnTo>
                  <a:lnTo>
                    <a:pt x="1891" y="2049"/>
                  </a:lnTo>
                  <a:cubicBezTo>
                    <a:pt x="1734" y="1387"/>
                    <a:pt x="2238" y="757"/>
                    <a:pt x="2962" y="757"/>
                  </a:cubicBezTo>
                  <a:close/>
                  <a:moveTo>
                    <a:pt x="2962" y="5294"/>
                  </a:moveTo>
                  <a:cubicBezTo>
                    <a:pt x="2836" y="5609"/>
                    <a:pt x="2616" y="5829"/>
                    <a:pt x="2301" y="5955"/>
                  </a:cubicBezTo>
                  <a:lnTo>
                    <a:pt x="2301" y="5294"/>
                  </a:lnTo>
                  <a:close/>
                  <a:moveTo>
                    <a:pt x="9011" y="5294"/>
                  </a:moveTo>
                  <a:lnTo>
                    <a:pt x="9011" y="5955"/>
                  </a:lnTo>
                  <a:cubicBezTo>
                    <a:pt x="8696" y="5829"/>
                    <a:pt x="8476" y="5609"/>
                    <a:pt x="8350" y="5294"/>
                  </a:cubicBezTo>
                  <a:close/>
                  <a:moveTo>
                    <a:pt x="9767" y="6743"/>
                  </a:moveTo>
                  <a:cubicBezTo>
                    <a:pt x="10177" y="6743"/>
                    <a:pt x="10523" y="7058"/>
                    <a:pt x="10523" y="7499"/>
                  </a:cubicBezTo>
                  <a:cubicBezTo>
                    <a:pt x="10523" y="7940"/>
                    <a:pt x="10177" y="8255"/>
                    <a:pt x="9767" y="8255"/>
                  </a:cubicBezTo>
                  <a:lnTo>
                    <a:pt x="9767" y="6743"/>
                  </a:lnTo>
                  <a:close/>
                  <a:moveTo>
                    <a:pt x="1545" y="6774"/>
                  </a:moveTo>
                  <a:lnTo>
                    <a:pt x="1545" y="8287"/>
                  </a:lnTo>
                  <a:cubicBezTo>
                    <a:pt x="1135" y="8255"/>
                    <a:pt x="788" y="7940"/>
                    <a:pt x="788" y="7530"/>
                  </a:cubicBezTo>
                  <a:cubicBezTo>
                    <a:pt x="788" y="7152"/>
                    <a:pt x="1103" y="6774"/>
                    <a:pt x="1545" y="6774"/>
                  </a:cubicBezTo>
                  <a:close/>
                  <a:moveTo>
                    <a:pt x="7593" y="5294"/>
                  </a:moveTo>
                  <a:cubicBezTo>
                    <a:pt x="7751" y="6050"/>
                    <a:pt x="8318" y="6585"/>
                    <a:pt x="9074" y="6743"/>
                  </a:cubicBezTo>
                  <a:lnTo>
                    <a:pt x="9074" y="8633"/>
                  </a:lnTo>
                  <a:cubicBezTo>
                    <a:pt x="9011" y="10492"/>
                    <a:pt x="7530" y="11973"/>
                    <a:pt x="5672" y="11973"/>
                  </a:cubicBezTo>
                  <a:cubicBezTo>
                    <a:pt x="3813" y="11973"/>
                    <a:pt x="2332" y="10492"/>
                    <a:pt x="2332" y="8633"/>
                  </a:cubicBezTo>
                  <a:lnTo>
                    <a:pt x="2332" y="6743"/>
                  </a:lnTo>
                  <a:cubicBezTo>
                    <a:pt x="3088" y="6585"/>
                    <a:pt x="3624" y="6018"/>
                    <a:pt x="3781" y="5294"/>
                  </a:cubicBezTo>
                  <a:close/>
                  <a:moveTo>
                    <a:pt x="2931" y="1"/>
                  </a:moveTo>
                  <a:cubicBezTo>
                    <a:pt x="1797" y="1"/>
                    <a:pt x="883" y="1040"/>
                    <a:pt x="1072" y="2175"/>
                  </a:cubicBezTo>
                  <a:lnTo>
                    <a:pt x="1513" y="4916"/>
                  </a:lnTo>
                  <a:lnTo>
                    <a:pt x="1513" y="6018"/>
                  </a:lnTo>
                  <a:cubicBezTo>
                    <a:pt x="662" y="6018"/>
                    <a:pt x="1" y="6711"/>
                    <a:pt x="1" y="7530"/>
                  </a:cubicBezTo>
                  <a:cubicBezTo>
                    <a:pt x="1" y="8350"/>
                    <a:pt x="662" y="9043"/>
                    <a:pt x="1513" y="9043"/>
                  </a:cubicBezTo>
                  <a:cubicBezTo>
                    <a:pt x="1702" y="11122"/>
                    <a:pt x="3466" y="12760"/>
                    <a:pt x="5609" y="12760"/>
                  </a:cubicBezTo>
                  <a:cubicBezTo>
                    <a:pt x="7719" y="12760"/>
                    <a:pt x="9484" y="11122"/>
                    <a:pt x="9704" y="9043"/>
                  </a:cubicBezTo>
                  <a:cubicBezTo>
                    <a:pt x="10523" y="9043"/>
                    <a:pt x="11185" y="8350"/>
                    <a:pt x="11185" y="7530"/>
                  </a:cubicBezTo>
                  <a:cubicBezTo>
                    <a:pt x="11280" y="6711"/>
                    <a:pt x="10586" y="6018"/>
                    <a:pt x="9767" y="6018"/>
                  </a:cubicBezTo>
                  <a:lnTo>
                    <a:pt x="9767" y="4916"/>
                  </a:lnTo>
                  <a:lnTo>
                    <a:pt x="10208" y="2175"/>
                  </a:lnTo>
                  <a:cubicBezTo>
                    <a:pt x="10397" y="1040"/>
                    <a:pt x="9547" y="1"/>
                    <a:pt x="83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9" name="Google Shape;4942;p50">
              <a:extLst>
                <a:ext uri="{FF2B5EF4-FFF2-40B4-BE49-F238E27FC236}">
                  <a16:creationId xmlns:a16="http://schemas.microsoft.com/office/drawing/2014/main" id="{D9AD7969-90BB-CE47-5E7F-A7253780FF32}"/>
                </a:ext>
              </a:extLst>
            </p:cNvPr>
            <p:cNvSpPr/>
            <p:nvPr/>
          </p:nvSpPr>
          <p:spPr>
            <a:xfrm>
              <a:off x="-54312725" y="2334125"/>
              <a:ext cx="54375" cy="53575"/>
            </a:xfrm>
            <a:custGeom>
              <a:avLst/>
              <a:gdLst/>
              <a:ahLst/>
              <a:cxnLst/>
              <a:rect l="l" t="t" r="r" b="b"/>
              <a:pathLst>
                <a:path w="2175" h="2143" extrusionOk="0">
                  <a:moveTo>
                    <a:pt x="1103" y="0"/>
                  </a:moveTo>
                  <a:cubicBezTo>
                    <a:pt x="914" y="0"/>
                    <a:pt x="757" y="158"/>
                    <a:pt x="757" y="347"/>
                  </a:cubicBezTo>
                  <a:lnTo>
                    <a:pt x="757" y="725"/>
                  </a:lnTo>
                  <a:lnTo>
                    <a:pt x="379" y="725"/>
                  </a:lnTo>
                  <a:cubicBezTo>
                    <a:pt x="190" y="725"/>
                    <a:pt x="32" y="882"/>
                    <a:pt x="32" y="1071"/>
                  </a:cubicBezTo>
                  <a:cubicBezTo>
                    <a:pt x="0" y="1229"/>
                    <a:pt x="158" y="1418"/>
                    <a:pt x="379" y="1418"/>
                  </a:cubicBezTo>
                  <a:lnTo>
                    <a:pt x="757" y="1418"/>
                  </a:lnTo>
                  <a:lnTo>
                    <a:pt x="757" y="1796"/>
                  </a:lnTo>
                  <a:cubicBezTo>
                    <a:pt x="757" y="1985"/>
                    <a:pt x="914" y="2142"/>
                    <a:pt x="1103" y="2142"/>
                  </a:cubicBezTo>
                  <a:cubicBezTo>
                    <a:pt x="1292" y="2142"/>
                    <a:pt x="1450" y="1985"/>
                    <a:pt x="1450" y="1796"/>
                  </a:cubicBezTo>
                  <a:lnTo>
                    <a:pt x="1450" y="1418"/>
                  </a:lnTo>
                  <a:lnTo>
                    <a:pt x="1796" y="1418"/>
                  </a:lnTo>
                  <a:cubicBezTo>
                    <a:pt x="2017" y="1418"/>
                    <a:pt x="2174" y="1260"/>
                    <a:pt x="2174" y="1071"/>
                  </a:cubicBezTo>
                  <a:cubicBezTo>
                    <a:pt x="2174" y="882"/>
                    <a:pt x="2017" y="725"/>
                    <a:pt x="1796" y="725"/>
                  </a:cubicBezTo>
                  <a:lnTo>
                    <a:pt x="1450" y="725"/>
                  </a:lnTo>
                  <a:lnTo>
                    <a:pt x="1450" y="347"/>
                  </a:lnTo>
                  <a:cubicBezTo>
                    <a:pt x="1450" y="158"/>
                    <a:pt x="1292" y="0"/>
                    <a:pt x="11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20" name="Google Shape;4943;p50">
            <a:extLst>
              <a:ext uri="{FF2B5EF4-FFF2-40B4-BE49-F238E27FC236}">
                <a16:creationId xmlns:a16="http://schemas.microsoft.com/office/drawing/2014/main" id="{465ACFA1-E6C7-F91E-D18F-DB96D9FF33B8}"/>
              </a:ext>
            </a:extLst>
          </p:cNvPr>
          <p:cNvGrpSpPr/>
          <p:nvPr/>
        </p:nvGrpSpPr>
        <p:grpSpPr>
          <a:xfrm>
            <a:off x="6513234" y="3704499"/>
            <a:ext cx="472183" cy="528236"/>
            <a:chOff x="-54427725" y="2686975"/>
            <a:chExt cx="285150" cy="319000"/>
          </a:xfrm>
          <a:solidFill>
            <a:srgbClr val="054B99"/>
          </a:solidFill>
        </p:grpSpPr>
        <p:sp>
          <p:nvSpPr>
            <p:cNvPr id="3721" name="Google Shape;4944;p50">
              <a:extLst>
                <a:ext uri="{FF2B5EF4-FFF2-40B4-BE49-F238E27FC236}">
                  <a16:creationId xmlns:a16="http://schemas.microsoft.com/office/drawing/2014/main" id="{DDD4A2B2-04E2-E2A3-A599-C4FE29BF0082}"/>
                </a:ext>
              </a:extLst>
            </p:cNvPr>
            <p:cNvSpPr/>
            <p:nvPr/>
          </p:nvSpPr>
          <p:spPr>
            <a:xfrm>
              <a:off x="-54320600" y="2919525"/>
              <a:ext cx="72475" cy="28950"/>
            </a:xfrm>
            <a:custGeom>
              <a:avLst/>
              <a:gdLst/>
              <a:ahLst/>
              <a:cxnLst/>
              <a:rect l="l" t="t" r="r" b="b"/>
              <a:pathLst>
                <a:path w="2899" h="1158" extrusionOk="0">
                  <a:moveTo>
                    <a:pt x="398" y="0"/>
                  </a:moveTo>
                  <a:cubicBezTo>
                    <a:pt x="308" y="0"/>
                    <a:pt x="221" y="39"/>
                    <a:pt x="158" y="118"/>
                  </a:cubicBezTo>
                  <a:cubicBezTo>
                    <a:pt x="0" y="276"/>
                    <a:pt x="0" y="496"/>
                    <a:pt x="158" y="622"/>
                  </a:cubicBezTo>
                  <a:cubicBezTo>
                    <a:pt x="505" y="969"/>
                    <a:pt x="977" y="1158"/>
                    <a:pt x="1450" y="1158"/>
                  </a:cubicBezTo>
                  <a:cubicBezTo>
                    <a:pt x="1922" y="1158"/>
                    <a:pt x="2426" y="969"/>
                    <a:pt x="2741" y="622"/>
                  </a:cubicBezTo>
                  <a:cubicBezTo>
                    <a:pt x="2899" y="465"/>
                    <a:pt x="2899" y="213"/>
                    <a:pt x="2741" y="118"/>
                  </a:cubicBezTo>
                  <a:cubicBezTo>
                    <a:pt x="2663" y="39"/>
                    <a:pt x="2568" y="0"/>
                    <a:pt x="2478" y="0"/>
                  </a:cubicBezTo>
                  <a:cubicBezTo>
                    <a:pt x="2387" y="0"/>
                    <a:pt x="2300" y="39"/>
                    <a:pt x="2237" y="118"/>
                  </a:cubicBezTo>
                  <a:cubicBezTo>
                    <a:pt x="2048" y="307"/>
                    <a:pt x="1733" y="433"/>
                    <a:pt x="1450" y="433"/>
                  </a:cubicBezTo>
                  <a:cubicBezTo>
                    <a:pt x="1135" y="433"/>
                    <a:pt x="851" y="307"/>
                    <a:pt x="662" y="118"/>
                  </a:cubicBezTo>
                  <a:cubicBezTo>
                    <a:pt x="583" y="39"/>
                    <a:pt x="489" y="0"/>
                    <a:pt x="3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2" name="Google Shape;4945;p50">
              <a:extLst>
                <a:ext uri="{FF2B5EF4-FFF2-40B4-BE49-F238E27FC236}">
                  <a16:creationId xmlns:a16="http://schemas.microsoft.com/office/drawing/2014/main" id="{59C4209D-986B-456C-7CEC-4DD4B09EF586}"/>
                </a:ext>
              </a:extLst>
            </p:cNvPr>
            <p:cNvSpPr/>
            <p:nvPr/>
          </p:nvSpPr>
          <p:spPr>
            <a:xfrm>
              <a:off x="-54256800" y="285630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725" y="158"/>
                    <a:pt x="567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3" name="Google Shape;4946;p50">
              <a:extLst>
                <a:ext uri="{FF2B5EF4-FFF2-40B4-BE49-F238E27FC236}">
                  <a16:creationId xmlns:a16="http://schemas.microsoft.com/office/drawing/2014/main" id="{CAACB0EF-C526-8197-FE56-47D2D2EB69FF}"/>
                </a:ext>
              </a:extLst>
            </p:cNvPr>
            <p:cNvSpPr/>
            <p:nvPr/>
          </p:nvSpPr>
          <p:spPr>
            <a:xfrm>
              <a:off x="-54330850" y="28563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1"/>
                  </a:moveTo>
                  <a:cubicBezTo>
                    <a:pt x="190" y="1"/>
                    <a:pt x="1" y="158"/>
                    <a:pt x="1" y="347"/>
                  </a:cubicBezTo>
                  <a:cubicBezTo>
                    <a:pt x="1" y="536"/>
                    <a:pt x="190" y="694"/>
                    <a:pt x="379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4" name="Google Shape;4947;p50">
              <a:extLst>
                <a:ext uri="{FF2B5EF4-FFF2-40B4-BE49-F238E27FC236}">
                  <a16:creationId xmlns:a16="http://schemas.microsoft.com/office/drawing/2014/main" id="{86FDA0FC-B205-EA57-3552-C095282766BD}"/>
                </a:ext>
              </a:extLst>
            </p:cNvPr>
            <p:cNvSpPr/>
            <p:nvPr/>
          </p:nvSpPr>
          <p:spPr>
            <a:xfrm>
              <a:off x="-54427725" y="2686975"/>
              <a:ext cx="285150" cy="319000"/>
            </a:xfrm>
            <a:custGeom>
              <a:avLst/>
              <a:gdLst/>
              <a:ahLst/>
              <a:cxnLst/>
              <a:rect l="l" t="t" r="r" b="b"/>
              <a:pathLst>
                <a:path w="11406" h="12760" extrusionOk="0">
                  <a:moveTo>
                    <a:pt x="8696" y="756"/>
                  </a:moveTo>
                  <a:cubicBezTo>
                    <a:pt x="9326" y="756"/>
                    <a:pt x="9799" y="1260"/>
                    <a:pt x="9799" y="1859"/>
                  </a:cubicBezTo>
                  <a:lnTo>
                    <a:pt x="9799" y="4883"/>
                  </a:lnTo>
                  <a:cubicBezTo>
                    <a:pt x="9799" y="5072"/>
                    <a:pt x="9641" y="5230"/>
                    <a:pt x="9452" y="5230"/>
                  </a:cubicBezTo>
                  <a:lnTo>
                    <a:pt x="2017" y="5230"/>
                  </a:lnTo>
                  <a:cubicBezTo>
                    <a:pt x="1797" y="5230"/>
                    <a:pt x="1639" y="5072"/>
                    <a:pt x="1639" y="4883"/>
                  </a:cubicBezTo>
                  <a:cubicBezTo>
                    <a:pt x="1608" y="4852"/>
                    <a:pt x="1608" y="1922"/>
                    <a:pt x="1608" y="1859"/>
                  </a:cubicBezTo>
                  <a:cubicBezTo>
                    <a:pt x="1608" y="1229"/>
                    <a:pt x="2112" y="756"/>
                    <a:pt x="2710" y="756"/>
                  </a:cubicBezTo>
                  <a:close/>
                  <a:moveTo>
                    <a:pt x="1608" y="5955"/>
                  </a:moveTo>
                  <a:cubicBezTo>
                    <a:pt x="1734" y="5986"/>
                    <a:pt x="1860" y="6018"/>
                    <a:pt x="1954" y="6018"/>
                  </a:cubicBezTo>
                  <a:lnTo>
                    <a:pt x="2301" y="6018"/>
                  </a:lnTo>
                  <a:lnTo>
                    <a:pt x="2301" y="8317"/>
                  </a:lnTo>
                  <a:cubicBezTo>
                    <a:pt x="2301" y="9105"/>
                    <a:pt x="1986" y="9798"/>
                    <a:pt x="1450" y="10334"/>
                  </a:cubicBezTo>
                  <a:cubicBezTo>
                    <a:pt x="1401" y="10433"/>
                    <a:pt x="1317" y="10480"/>
                    <a:pt x="1225" y="10480"/>
                  </a:cubicBezTo>
                  <a:cubicBezTo>
                    <a:pt x="1142" y="10480"/>
                    <a:pt x="1053" y="10440"/>
                    <a:pt x="977" y="10365"/>
                  </a:cubicBezTo>
                  <a:cubicBezTo>
                    <a:pt x="820" y="10208"/>
                    <a:pt x="820" y="9956"/>
                    <a:pt x="977" y="9830"/>
                  </a:cubicBezTo>
                  <a:cubicBezTo>
                    <a:pt x="1355" y="9452"/>
                    <a:pt x="1608" y="8853"/>
                    <a:pt x="1608" y="8317"/>
                  </a:cubicBezTo>
                  <a:lnTo>
                    <a:pt x="1608" y="5955"/>
                  </a:lnTo>
                  <a:close/>
                  <a:moveTo>
                    <a:pt x="9799" y="5955"/>
                  </a:moveTo>
                  <a:lnTo>
                    <a:pt x="9799" y="6805"/>
                  </a:lnTo>
                  <a:cubicBezTo>
                    <a:pt x="9799" y="8853"/>
                    <a:pt x="9988" y="9420"/>
                    <a:pt x="10429" y="9830"/>
                  </a:cubicBezTo>
                  <a:cubicBezTo>
                    <a:pt x="10618" y="9987"/>
                    <a:pt x="10618" y="10239"/>
                    <a:pt x="10460" y="10365"/>
                  </a:cubicBezTo>
                  <a:cubicBezTo>
                    <a:pt x="10382" y="10444"/>
                    <a:pt x="10287" y="10483"/>
                    <a:pt x="10197" y="10483"/>
                  </a:cubicBezTo>
                  <a:cubicBezTo>
                    <a:pt x="10106" y="10483"/>
                    <a:pt x="10019" y="10444"/>
                    <a:pt x="9956" y="10365"/>
                  </a:cubicBezTo>
                  <a:cubicBezTo>
                    <a:pt x="9389" y="9798"/>
                    <a:pt x="9074" y="9042"/>
                    <a:pt x="9074" y="8317"/>
                  </a:cubicBezTo>
                  <a:lnTo>
                    <a:pt x="9074" y="6018"/>
                  </a:lnTo>
                  <a:lnTo>
                    <a:pt x="9452" y="6018"/>
                  </a:lnTo>
                  <a:cubicBezTo>
                    <a:pt x="9547" y="6018"/>
                    <a:pt x="9704" y="5986"/>
                    <a:pt x="9799" y="5955"/>
                  </a:cubicBezTo>
                  <a:close/>
                  <a:moveTo>
                    <a:pt x="8381" y="6018"/>
                  </a:moveTo>
                  <a:lnTo>
                    <a:pt x="8381" y="8317"/>
                  </a:lnTo>
                  <a:cubicBezTo>
                    <a:pt x="8381" y="8948"/>
                    <a:pt x="8539" y="9515"/>
                    <a:pt x="8822" y="10050"/>
                  </a:cubicBezTo>
                  <a:cubicBezTo>
                    <a:pt x="8224" y="11216"/>
                    <a:pt x="7026" y="11972"/>
                    <a:pt x="5735" y="11972"/>
                  </a:cubicBezTo>
                  <a:cubicBezTo>
                    <a:pt x="4443" y="11972"/>
                    <a:pt x="3246" y="11216"/>
                    <a:pt x="2710" y="10050"/>
                  </a:cubicBezTo>
                  <a:cubicBezTo>
                    <a:pt x="2994" y="9515"/>
                    <a:pt x="3151" y="8916"/>
                    <a:pt x="3151" y="8317"/>
                  </a:cubicBezTo>
                  <a:lnTo>
                    <a:pt x="3151" y="6018"/>
                  </a:lnTo>
                  <a:close/>
                  <a:moveTo>
                    <a:pt x="2710" y="0"/>
                  </a:moveTo>
                  <a:cubicBezTo>
                    <a:pt x="1671" y="0"/>
                    <a:pt x="851" y="819"/>
                    <a:pt x="851" y="1859"/>
                  </a:cubicBezTo>
                  <a:lnTo>
                    <a:pt x="851" y="8317"/>
                  </a:lnTo>
                  <a:cubicBezTo>
                    <a:pt x="851" y="8696"/>
                    <a:pt x="694" y="9042"/>
                    <a:pt x="410" y="9326"/>
                  </a:cubicBezTo>
                  <a:cubicBezTo>
                    <a:pt x="1" y="9767"/>
                    <a:pt x="1" y="10460"/>
                    <a:pt x="410" y="10901"/>
                  </a:cubicBezTo>
                  <a:cubicBezTo>
                    <a:pt x="631" y="11121"/>
                    <a:pt x="922" y="11232"/>
                    <a:pt x="1210" y="11232"/>
                  </a:cubicBezTo>
                  <a:cubicBezTo>
                    <a:pt x="1497" y="11232"/>
                    <a:pt x="1781" y="11121"/>
                    <a:pt x="1986" y="10901"/>
                  </a:cubicBezTo>
                  <a:lnTo>
                    <a:pt x="2143" y="10743"/>
                  </a:lnTo>
                  <a:cubicBezTo>
                    <a:pt x="2868" y="11972"/>
                    <a:pt x="4191" y="12760"/>
                    <a:pt x="5672" y="12760"/>
                  </a:cubicBezTo>
                  <a:cubicBezTo>
                    <a:pt x="7152" y="12760"/>
                    <a:pt x="8444" y="11972"/>
                    <a:pt x="9169" y="10743"/>
                  </a:cubicBezTo>
                  <a:cubicBezTo>
                    <a:pt x="9200" y="10838"/>
                    <a:pt x="9295" y="10869"/>
                    <a:pt x="9326" y="10901"/>
                  </a:cubicBezTo>
                  <a:cubicBezTo>
                    <a:pt x="9547" y="11121"/>
                    <a:pt x="9830" y="11232"/>
                    <a:pt x="10114" y="11232"/>
                  </a:cubicBezTo>
                  <a:cubicBezTo>
                    <a:pt x="10397" y="11232"/>
                    <a:pt x="10681" y="11121"/>
                    <a:pt x="10901" y="10901"/>
                  </a:cubicBezTo>
                  <a:cubicBezTo>
                    <a:pt x="11406" y="10460"/>
                    <a:pt x="11406" y="9767"/>
                    <a:pt x="10964" y="9326"/>
                  </a:cubicBezTo>
                  <a:cubicBezTo>
                    <a:pt x="10744" y="9105"/>
                    <a:pt x="10555" y="8727"/>
                    <a:pt x="10555" y="6805"/>
                  </a:cubicBezTo>
                  <a:lnTo>
                    <a:pt x="10555" y="1859"/>
                  </a:lnTo>
                  <a:cubicBezTo>
                    <a:pt x="10555" y="819"/>
                    <a:pt x="9704" y="0"/>
                    <a:pt x="86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5" name="Google Shape;4948;p50">
              <a:extLst>
                <a:ext uri="{FF2B5EF4-FFF2-40B4-BE49-F238E27FC236}">
                  <a16:creationId xmlns:a16="http://schemas.microsoft.com/office/drawing/2014/main" id="{9CFD48FD-6555-9963-0379-AB6552326105}"/>
                </a:ext>
              </a:extLst>
            </p:cNvPr>
            <p:cNvSpPr/>
            <p:nvPr/>
          </p:nvSpPr>
          <p:spPr>
            <a:xfrm>
              <a:off x="-54330850" y="2717875"/>
              <a:ext cx="93750" cy="85425"/>
            </a:xfrm>
            <a:custGeom>
              <a:avLst/>
              <a:gdLst/>
              <a:ahLst/>
              <a:cxnLst/>
              <a:rect l="l" t="t" r="r" b="b"/>
              <a:pathLst>
                <a:path w="3750" h="3417" extrusionOk="0">
                  <a:moveTo>
                    <a:pt x="1828" y="1285"/>
                  </a:moveTo>
                  <a:lnTo>
                    <a:pt x="1891" y="1474"/>
                  </a:lnTo>
                  <a:cubicBezTo>
                    <a:pt x="1954" y="1600"/>
                    <a:pt x="2049" y="1663"/>
                    <a:pt x="2175" y="1663"/>
                  </a:cubicBezTo>
                  <a:lnTo>
                    <a:pt x="2364" y="1726"/>
                  </a:lnTo>
                  <a:lnTo>
                    <a:pt x="2206" y="1883"/>
                  </a:lnTo>
                  <a:cubicBezTo>
                    <a:pt x="2143" y="1946"/>
                    <a:pt x="2112" y="2072"/>
                    <a:pt x="2112" y="2198"/>
                  </a:cubicBezTo>
                  <a:lnTo>
                    <a:pt x="2143" y="2387"/>
                  </a:lnTo>
                  <a:lnTo>
                    <a:pt x="1954" y="2293"/>
                  </a:lnTo>
                  <a:cubicBezTo>
                    <a:pt x="1891" y="2277"/>
                    <a:pt x="1828" y="2269"/>
                    <a:pt x="1765" y="2269"/>
                  </a:cubicBezTo>
                  <a:cubicBezTo>
                    <a:pt x="1702" y="2269"/>
                    <a:pt x="1639" y="2277"/>
                    <a:pt x="1576" y="2293"/>
                  </a:cubicBezTo>
                  <a:lnTo>
                    <a:pt x="1387" y="2387"/>
                  </a:lnTo>
                  <a:lnTo>
                    <a:pt x="1450" y="2198"/>
                  </a:lnTo>
                  <a:cubicBezTo>
                    <a:pt x="1482" y="2072"/>
                    <a:pt x="1450" y="1946"/>
                    <a:pt x="1324" y="1883"/>
                  </a:cubicBezTo>
                  <a:lnTo>
                    <a:pt x="1167" y="1726"/>
                  </a:lnTo>
                  <a:lnTo>
                    <a:pt x="1482" y="1663"/>
                  </a:lnTo>
                  <a:cubicBezTo>
                    <a:pt x="1576" y="1663"/>
                    <a:pt x="1702" y="1600"/>
                    <a:pt x="1734" y="1474"/>
                  </a:cubicBezTo>
                  <a:lnTo>
                    <a:pt x="1828" y="1285"/>
                  </a:lnTo>
                  <a:close/>
                  <a:moveTo>
                    <a:pt x="1887" y="1"/>
                  </a:moveTo>
                  <a:cubicBezTo>
                    <a:pt x="1749" y="1"/>
                    <a:pt x="1608" y="72"/>
                    <a:pt x="1545" y="213"/>
                  </a:cubicBezTo>
                  <a:lnTo>
                    <a:pt x="1198" y="938"/>
                  </a:lnTo>
                  <a:lnTo>
                    <a:pt x="442" y="1033"/>
                  </a:lnTo>
                  <a:cubicBezTo>
                    <a:pt x="127" y="1096"/>
                    <a:pt x="1" y="1474"/>
                    <a:pt x="253" y="1663"/>
                  </a:cubicBezTo>
                  <a:lnTo>
                    <a:pt x="757" y="2230"/>
                  </a:lnTo>
                  <a:lnTo>
                    <a:pt x="631" y="2986"/>
                  </a:lnTo>
                  <a:cubicBezTo>
                    <a:pt x="607" y="3229"/>
                    <a:pt x="789" y="3416"/>
                    <a:pt x="1004" y="3416"/>
                  </a:cubicBezTo>
                  <a:cubicBezTo>
                    <a:pt x="1067" y="3416"/>
                    <a:pt x="1133" y="3400"/>
                    <a:pt x="1198" y="3364"/>
                  </a:cubicBezTo>
                  <a:lnTo>
                    <a:pt x="1860" y="3017"/>
                  </a:lnTo>
                  <a:lnTo>
                    <a:pt x="2521" y="3364"/>
                  </a:lnTo>
                  <a:cubicBezTo>
                    <a:pt x="2586" y="3400"/>
                    <a:pt x="2652" y="3416"/>
                    <a:pt x="2715" y="3416"/>
                  </a:cubicBezTo>
                  <a:cubicBezTo>
                    <a:pt x="2930" y="3416"/>
                    <a:pt x="3113" y="3229"/>
                    <a:pt x="3088" y="2986"/>
                  </a:cubicBezTo>
                  <a:lnTo>
                    <a:pt x="2962" y="2230"/>
                  </a:lnTo>
                  <a:lnTo>
                    <a:pt x="3529" y="1663"/>
                  </a:lnTo>
                  <a:cubicBezTo>
                    <a:pt x="3750" y="1474"/>
                    <a:pt x="3624" y="1096"/>
                    <a:pt x="3309" y="1033"/>
                  </a:cubicBezTo>
                  <a:lnTo>
                    <a:pt x="2584" y="938"/>
                  </a:lnTo>
                  <a:lnTo>
                    <a:pt x="2206" y="213"/>
                  </a:lnTo>
                  <a:cubicBezTo>
                    <a:pt x="2159" y="72"/>
                    <a:pt x="2025" y="1"/>
                    <a:pt x="18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26" name="Google Shape;4949;p50">
            <a:extLst>
              <a:ext uri="{FF2B5EF4-FFF2-40B4-BE49-F238E27FC236}">
                <a16:creationId xmlns:a16="http://schemas.microsoft.com/office/drawing/2014/main" id="{097C7615-4F0D-680D-FE35-7D1ABC208711}"/>
              </a:ext>
            </a:extLst>
          </p:cNvPr>
          <p:cNvGrpSpPr/>
          <p:nvPr/>
        </p:nvGrpSpPr>
        <p:grpSpPr>
          <a:xfrm>
            <a:off x="9733353" y="2407091"/>
            <a:ext cx="524344" cy="525339"/>
            <a:chOff x="-52513800" y="1903475"/>
            <a:chExt cx="316650" cy="317250"/>
          </a:xfrm>
          <a:solidFill>
            <a:srgbClr val="054B99"/>
          </a:solidFill>
        </p:grpSpPr>
        <p:sp>
          <p:nvSpPr>
            <p:cNvPr id="3727" name="Google Shape;4950;p50">
              <a:extLst>
                <a:ext uri="{FF2B5EF4-FFF2-40B4-BE49-F238E27FC236}">
                  <a16:creationId xmlns:a16="http://schemas.microsoft.com/office/drawing/2014/main" id="{ABAAB850-ED81-24C5-0B4E-9EFF2F257A2C}"/>
                </a:ext>
              </a:extLst>
            </p:cNvPr>
            <p:cNvSpPr/>
            <p:nvPr/>
          </p:nvSpPr>
          <p:spPr>
            <a:xfrm>
              <a:off x="-52391700" y="2135825"/>
              <a:ext cx="72475" cy="28975"/>
            </a:xfrm>
            <a:custGeom>
              <a:avLst/>
              <a:gdLst/>
              <a:ahLst/>
              <a:cxnLst/>
              <a:rect l="l" t="t" r="r" b="b"/>
              <a:pathLst>
                <a:path w="2899" h="1159" extrusionOk="0">
                  <a:moveTo>
                    <a:pt x="386" y="1"/>
                  </a:moveTo>
                  <a:cubicBezTo>
                    <a:pt x="291" y="1"/>
                    <a:pt x="205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04" y="970"/>
                    <a:pt x="977" y="1159"/>
                    <a:pt x="1449" y="1159"/>
                  </a:cubicBezTo>
                  <a:cubicBezTo>
                    <a:pt x="1922" y="1159"/>
                    <a:pt x="2426" y="970"/>
                    <a:pt x="2741" y="623"/>
                  </a:cubicBezTo>
                  <a:cubicBezTo>
                    <a:pt x="2898" y="465"/>
                    <a:pt x="2898" y="213"/>
                    <a:pt x="2741" y="119"/>
                  </a:cubicBezTo>
                  <a:cubicBezTo>
                    <a:pt x="2662" y="40"/>
                    <a:pt x="2568" y="1"/>
                    <a:pt x="2477" y="1"/>
                  </a:cubicBezTo>
                  <a:cubicBezTo>
                    <a:pt x="2387" y="1"/>
                    <a:pt x="2300" y="40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51" y="308"/>
                    <a:pt x="662" y="119"/>
                  </a:cubicBezTo>
                  <a:cubicBezTo>
                    <a:pt x="583" y="40"/>
                    <a:pt x="480" y="1"/>
                    <a:pt x="3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8" name="Google Shape;4951;p50">
              <a:extLst>
                <a:ext uri="{FF2B5EF4-FFF2-40B4-BE49-F238E27FC236}">
                  <a16:creationId xmlns:a16="http://schemas.microsoft.com/office/drawing/2014/main" id="{8770137C-CF68-81A8-2CE1-F9C774AED334}"/>
                </a:ext>
              </a:extLst>
            </p:cNvPr>
            <p:cNvSpPr/>
            <p:nvPr/>
          </p:nvSpPr>
          <p:spPr>
            <a:xfrm>
              <a:off x="-52513800" y="1903475"/>
              <a:ext cx="316650" cy="317250"/>
            </a:xfrm>
            <a:custGeom>
              <a:avLst/>
              <a:gdLst/>
              <a:ahLst/>
              <a:cxnLst/>
              <a:rect l="l" t="t" r="r" b="b"/>
              <a:pathLst>
                <a:path w="12666" h="12690" extrusionOk="0">
                  <a:moveTo>
                    <a:pt x="6333" y="781"/>
                  </a:moveTo>
                  <a:lnTo>
                    <a:pt x="11500" y="3332"/>
                  </a:lnTo>
                  <a:lnTo>
                    <a:pt x="10082" y="4057"/>
                  </a:lnTo>
                  <a:lnTo>
                    <a:pt x="9641" y="3175"/>
                  </a:lnTo>
                  <a:cubicBezTo>
                    <a:pt x="9547" y="3049"/>
                    <a:pt x="9452" y="2986"/>
                    <a:pt x="9326" y="2986"/>
                  </a:cubicBezTo>
                  <a:lnTo>
                    <a:pt x="3309" y="2986"/>
                  </a:lnTo>
                  <a:cubicBezTo>
                    <a:pt x="3151" y="2986"/>
                    <a:pt x="3025" y="3049"/>
                    <a:pt x="2994" y="3175"/>
                  </a:cubicBezTo>
                  <a:lnTo>
                    <a:pt x="2553" y="4057"/>
                  </a:lnTo>
                  <a:lnTo>
                    <a:pt x="1167" y="3332"/>
                  </a:lnTo>
                  <a:lnTo>
                    <a:pt x="6333" y="781"/>
                  </a:lnTo>
                  <a:close/>
                  <a:moveTo>
                    <a:pt x="9043" y="3742"/>
                  </a:moveTo>
                  <a:lnTo>
                    <a:pt x="9389" y="4467"/>
                  </a:lnTo>
                  <a:lnTo>
                    <a:pt x="3151" y="4467"/>
                  </a:lnTo>
                  <a:lnTo>
                    <a:pt x="3498" y="3742"/>
                  </a:lnTo>
                  <a:close/>
                  <a:moveTo>
                    <a:pt x="9673" y="5223"/>
                  </a:moveTo>
                  <a:lnTo>
                    <a:pt x="9673" y="6105"/>
                  </a:lnTo>
                  <a:cubicBezTo>
                    <a:pt x="9547" y="6042"/>
                    <a:pt x="9452" y="6010"/>
                    <a:pt x="9326" y="6010"/>
                  </a:cubicBezTo>
                  <a:lnTo>
                    <a:pt x="7782" y="6010"/>
                  </a:lnTo>
                  <a:cubicBezTo>
                    <a:pt x="7310" y="6010"/>
                    <a:pt x="6869" y="6325"/>
                    <a:pt x="6743" y="6766"/>
                  </a:cubicBezTo>
                  <a:lnTo>
                    <a:pt x="5861" y="6766"/>
                  </a:lnTo>
                  <a:cubicBezTo>
                    <a:pt x="5703" y="6325"/>
                    <a:pt x="5325" y="6010"/>
                    <a:pt x="4790" y="6010"/>
                  </a:cubicBezTo>
                  <a:lnTo>
                    <a:pt x="3277" y="6010"/>
                  </a:lnTo>
                  <a:cubicBezTo>
                    <a:pt x="3151" y="6010"/>
                    <a:pt x="2994" y="6042"/>
                    <a:pt x="2899" y="6105"/>
                  </a:cubicBezTo>
                  <a:lnTo>
                    <a:pt x="2899" y="5223"/>
                  </a:lnTo>
                  <a:close/>
                  <a:moveTo>
                    <a:pt x="4821" y="6766"/>
                  </a:moveTo>
                  <a:cubicBezTo>
                    <a:pt x="5042" y="6766"/>
                    <a:pt x="5199" y="6924"/>
                    <a:pt x="5199" y="7113"/>
                  </a:cubicBezTo>
                  <a:cubicBezTo>
                    <a:pt x="5199" y="7743"/>
                    <a:pt x="4664" y="8216"/>
                    <a:pt x="4096" y="8216"/>
                  </a:cubicBezTo>
                  <a:lnTo>
                    <a:pt x="3309" y="8216"/>
                  </a:lnTo>
                  <a:cubicBezTo>
                    <a:pt x="3088" y="8216"/>
                    <a:pt x="2931" y="8058"/>
                    <a:pt x="2931" y="7869"/>
                  </a:cubicBezTo>
                  <a:lnTo>
                    <a:pt x="2931" y="7113"/>
                  </a:lnTo>
                  <a:cubicBezTo>
                    <a:pt x="2931" y="6924"/>
                    <a:pt x="3088" y="6766"/>
                    <a:pt x="3309" y="6766"/>
                  </a:cubicBezTo>
                  <a:close/>
                  <a:moveTo>
                    <a:pt x="9326" y="6766"/>
                  </a:moveTo>
                  <a:cubicBezTo>
                    <a:pt x="9515" y="6766"/>
                    <a:pt x="9673" y="6924"/>
                    <a:pt x="9673" y="7113"/>
                  </a:cubicBezTo>
                  <a:lnTo>
                    <a:pt x="9673" y="7869"/>
                  </a:lnTo>
                  <a:cubicBezTo>
                    <a:pt x="9673" y="8058"/>
                    <a:pt x="9515" y="8216"/>
                    <a:pt x="9326" y="8216"/>
                  </a:cubicBezTo>
                  <a:lnTo>
                    <a:pt x="8570" y="8216"/>
                  </a:lnTo>
                  <a:cubicBezTo>
                    <a:pt x="7940" y="8216"/>
                    <a:pt x="7436" y="7712"/>
                    <a:pt x="7436" y="7113"/>
                  </a:cubicBezTo>
                  <a:cubicBezTo>
                    <a:pt x="7436" y="6924"/>
                    <a:pt x="7593" y="6766"/>
                    <a:pt x="7782" y="6766"/>
                  </a:cubicBezTo>
                  <a:close/>
                  <a:moveTo>
                    <a:pt x="2206" y="6766"/>
                  </a:moveTo>
                  <a:lnTo>
                    <a:pt x="2206" y="8247"/>
                  </a:lnTo>
                  <a:cubicBezTo>
                    <a:pt x="1765" y="8247"/>
                    <a:pt x="1450" y="7901"/>
                    <a:pt x="1450" y="7523"/>
                  </a:cubicBezTo>
                  <a:cubicBezTo>
                    <a:pt x="1450" y="7113"/>
                    <a:pt x="1765" y="6766"/>
                    <a:pt x="2206" y="6766"/>
                  </a:cubicBezTo>
                  <a:close/>
                  <a:moveTo>
                    <a:pt x="10429" y="6766"/>
                  </a:moveTo>
                  <a:cubicBezTo>
                    <a:pt x="10870" y="6766"/>
                    <a:pt x="11185" y="7082"/>
                    <a:pt x="11185" y="7523"/>
                  </a:cubicBezTo>
                  <a:cubicBezTo>
                    <a:pt x="11185" y="7901"/>
                    <a:pt x="10807" y="8247"/>
                    <a:pt x="10429" y="8247"/>
                  </a:cubicBezTo>
                  <a:lnTo>
                    <a:pt x="10429" y="6766"/>
                  </a:lnTo>
                  <a:close/>
                  <a:moveTo>
                    <a:pt x="6680" y="7523"/>
                  </a:moveTo>
                  <a:cubicBezTo>
                    <a:pt x="6774" y="7869"/>
                    <a:pt x="6932" y="8184"/>
                    <a:pt x="7184" y="8468"/>
                  </a:cubicBezTo>
                  <a:cubicBezTo>
                    <a:pt x="7562" y="8814"/>
                    <a:pt x="8035" y="9003"/>
                    <a:pt x="8539" y="9003"/>
                  </a:cubicBezTo>
                  <a:lnTo>
                    <a:pt x="9295" y="9003"/>
                  </a:lnTo>
                  <a:cubicBezTo>
                    <a:pt x="9389" y="9003"/>
                    <a:pt x="9515" y="8972"/>
                    <a:pt x="9641" y="8940"/>
                  </a:cubicBezTo>
                  <a:lnTo>
                    <a:pt x="9641" y="8940"/>
                  </a:lnTo>
                  <a:cubicBezTo>
                    <a:pt x="9515" y="10610"/>
                    <a:pt x="8066" y="11965"/>
                    <a:pt x="6302" y="11965"/>
                  </a:cubicBezTo>
                  <a:cubicBezTo>
                    <a:pt x="4506" y="11965"/>
                    <a:pt x="3088" y="10610"/>
                    <a:pt x="2899" y="8940"/>
                  </a:cubicBezTo>
                  <a:lnTo>
                    <a:pt x="2899" y="8940"/>
                  </a:lnTo>
                  <a:cubicBezTo>
                    <a:pt x="3025" y="8972"/>
                    <a:pt x="3151" y="9003"/>
                    <a:pt x="3246" y="9003"/>
                  </a:cubicBezTo>
                  <a:lnTo>
                    <a:pt x="4033" y="9003"/>
                  </a:lnTo>
                  <a:cubicBezTo>
                    <a:pt x="4947" y="9003"/>
                    <a:pt x="5703" y="8373"/>
                    <a:pt x="5861" y="7523"/>
                  </a:cubicBezTo>
                  <a:close/>
                  <a:moveTo>
                    <a:pt x="6310" y="1"/>
                  </a:moveTo>
                  <a:cubicBezTo>
                    <a:pt x="6255" y="1"/>
                    <a:pt x="6207" y="9"/>
                    <a:pt x="6176" y="24"/>
                  </a:cubicBezTo>
                  <a:lnTo>
                    <a:pt x="190" y="3017"/>
                  </a:lnTo>
                  <a:cubicBezTo>
                    <a:pt x="64" y="3112"/>
                    <a:pt x="1" y="3206"/>
                    <a:pt x="1" y="3332"/>
                  </a:cubicBezTo>
                  <a:cubicBezTo>
                    <a:pt x="1" y="3490"/>
                    <a:pt x="64" y="3616"/>
                    <a:pt x="190" y="3647"/>
                  </a:cubicBezTo>
                  <a:lnTo>
                    <a:pt x="2238" y="4656"/>
                  </a:lnTo>
                  <a:cubicBezTo>
                    <a:pt x="2238" y="4719"/>
                    <a:pt x="2206" y="4750"/>
                    <a:pt x="2206" y="4782"/>
                  </a:cubicBezTo>
                  <a:lnTo>
                    <a:pt x="2206" y="5979"/>
                  </a:lnTo>
                  <a:cubicBezTo>
                    <a:pt x="1356" y="5979"/>
                    <a:pt x="694" y="6640"/>
                    <a:pt x="694" y="7460"/>
                  </a:cubicBezTo>
                  <a:cubicBezTo>
                    <a:pt x="694" y="8279"/>
                    <a:pt x="1356" y="8972"/>
                    <a:pt x="2206" y="8972"/>
                  </a:cubicBezTo>
                  <a:cubicBezTo>
                    <a:pt x="2395" y="11051"/>
                    <a:pt x="4159" y="12689"/>
                    <a:pt x="6302" y="12689"/>
                  </a:cubicBezTo>
                  <a:cubicBezTo>
                    <a:pt x="8413" y="12689"/>
                    <a:pt x="10240" y="11051"/>
                    <a:pt x="10397" y="8972"/>
                  </a:cubicBezTo>
                  <a:cubicBezTo>
                    <a:pt x="11217" y="8972"/>
                    <a:pt x="11878" y="8279"/>
                    <a:pt x="11878" y="7460"/>
                  </a:cubicBezTo>
                  <a:cubicBezTo>
                    <a:pt x="11878" y="6640"/>
                    <a:pt x="11217" y="5979"/>
                    <a:pt x="10397" y="5979"/>
                  </a:cubicBezTo>
                  <a:lnTo>
                    <a:pt x="10397" y="4782"/>
                  </a:lnTo>
                  <a:cubicBezTo>
                    <a:pt x="10397" y="4750"/>
                    <a:pt x="10397" y="4719"/>
                    <a:pt x="10334" y="4656"/>
                  </a:cubicBezTo>
                  <a:lnTo>
                    <a:pt x="11847" y="3931"/>
                  </a:lnTo>
                  <a:lnTo>
                    <a:pt x="11847" y="6357"/>
                  </a:lnTo>
                  <a:cubicBezTo>
                    <a:pt x="11847" y="6546"/>
                    <a:pt x="12004" y="6703"/>
                    <a:pt x="12193" y="6703"/>
                  </a:cubicBezTo>
                  <a:cubicBezTo>
                    <a:pt x="12382" y="6703"/>
                    <a:pt x="12540" y="6546"/>
                    <a:pt x="12540" y="6357"/>
                  </a:cubicBezTo>
                  <a:lnTo>
                    <a:pt x="12540" y="3332"/>
                  </a:lnTo>
                  <a:lnTo>
                    <a:pt x="12666" y="3332"/>
                  </a:lnTo>
                  <a:cubicBezTo>
                    <a:pt x="12666" y="3206"/>
                    <a:pt x="12603" y="3049"/>
                    <a:pt x="12477" y="3017"/>
                  </a:cubicBezTo>
                  <a:lnTo>
                    <a:pt x="6491" y="24"/>
                  </a:lnTo>
                  <a:cubicBezTo>
                    <a:pt x="6428" y="9"/>
                    <a:pt x="6365" y="1"/>
                    <a:pt x="63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29" name="Google Shape;4952;p50">
            <a:extLst>
              <a:ext uri="{FF2B5EF4-FFF2-40B4-BE49-F238E27FC236}">
                <a16:creationId xmlns:a16="http://schemas.microsoft.com/office/drawing/2014/main" id="{30C3FFAB-E8E8-456B-FC0B-411ED01C275A}"/>
              </a:ext>
            </a:extLst>
          </p:cNvPr>
          <p:cNvGrpSpPr/>
          <p:nvPr/>
        </p:nvGrpSpPr>
        <p:grpSpPr>
          <a:xfrm>
            <a:off x="9747697" y="3056292"/>
            <a:ext cx="495657" cy="525627"/>
            <a:chOff x="-52505925" y="2295525"/>
            <a:chExt cx="299325" cy="317425"/>
          </a:xfrm>
          <a:solidFill>
            <a:srgbClr val="054B99"/>
          </a:solidFill>
        </p:grpSpPr>
        <p:sp>
          <p:nvSpPr>
            <p:cNvPr id="3730" name="Google Shape;4953;p50">
              <a:extLst>
                <a:ext uri="{FF2B5EF4-FFF2-40B4-BE49-F238E27FC236}">
                  <a16:creationId xmlns:a16="http://schemas.microsoft.com/office/drawing/2014/main" id="{51A759DF-EBE6-35B8-0996-A651840DA3BE}"/>
                </a:ext>
              </a:extLst>
            </p:cNvPr>
            <p:cNvSpPr/>
            <p:nvPr/>
          </p:nvSpPr>
          <p:spPr>
            <a:xfrm>
              <a:off x="-52401950" y="2526500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398" y="0"/>
                  </a:moveTo>
                  <a:cubicBezTo>
                    <a:pt x="308" y="0"/>
                    <a:pt x="221" y="39"/>
                    <a:pt x="158" y="118"/>
                  </a:cubicBezTo>
                  <a:cubicBezTo>
                    <a:pt x="0" y="276"/>
                    <a:pt x="0" y="496"/>
                    <a:pt x="158" y="622"/>
                  </a:cubicBezTo>
                  <a:cubicBezTo>
                    <a:pt x="505" y="969"/>
                    <a:pt x="977" y="1189"/>
                    <a:pt x="1450" y="1189"/>
                  </a:cubicBezTo>
                  <a:cubicBezTo>
                    <a:pt x="1922" y="1189"/>
                    <a:pt x="2458" y="969"/>
                    <a:pt x="2773" y="622"/>
                  </a:cubicBezTo>
                  <a:cubicBezTo>
                    <a:pt x="2930" y="465"/>
                    <a:pt x="2930" y="244"/>
                    <a:pt x="2773" y="118"/>
                  </a:cubicBezTo>
                  <a:cubicBezTo>
                    <a:pt x="2710" y="55"/>
                    <a:pt x="2615" y="24"/>
                    <a:pt x="2517" y="24"/>
                  </a:cubicBezTo>
                  <a:cubicBezTo>
                    <a:pt x="2418" y="24"/>
                    <a:pt x="2316" y="55"/>
                    <a:pt x="2237" y="118"/>
                  </a:cubicBezTo>
                  <a:cubicBezTo>
                    <a:pt x="2048" y="307"/>
                    <a:pt x="1733" y="433"/>
                    <a:pt x="1450" y="433"/>
                  </a:cubicBezTo>
                  <a:cubicBezTo>
                    <a:pt x="1135" y="433"/>
                    <a:pt x="883" y="307"/>
                    <a:pt x="662" y="118"/>
                  </a:cubicBezTo>
                  <a:cubicBezTo>
                    <a:pt x="583" y="39"/>
                    <a:pt x="489" y="0"/>
                    <a:pt x="3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1" name="Google Shape;4954;p50">
              <a:extLst>
                <a:ext uri="{FF2B5EF4-FFF2-40B4-BE49-F238E27FC236}">
                  <a16:creationId xmlns:a16="http://schemas.microsoft.com/office/drawing/2014/main" id="{86BFB8C0-73C8-A029-781C-1386F905AAD9}"/>
                </a:ext>
              </a:extLst>
            </p:cNvPr>
            <p:cNvSpPr/>
            <p:nvPr/>
          </p:nvSpPr>
          <p:spPr>
            <a:xfrm>
              <a:off x="-52411400" y="2463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2" name="Google Shape;4955;p50">
              <a:extLst>
                <a:ext uri="{FF2B5EF4-FFF2-40B4-BE49-F238E27FC236}">
                  <a16:creationId xmlns:a16="http://schemas.microsoft.com/office/drawing/2014/main" id="{65F82BEA-1C61-7D53-78A9-B6405E819D48}"/>
                </a:ext>
              </a:extLst>
            </p:cNvPr>
            <p:cNvSpPr/>
            <p:nvPr/>
          </p:nvSpPr>
          <p:spPr>
            <a:xfrm>
              <a:off x="-52336575" y="2463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3" name="Google Shape;4956;p50">
              <a:extLst>
                <a:ext uri="{FF2B5EF4-FFF2-40B4-BE49-F238E27FC236}">
                  <a16:creationId xmlns:a16="http://schemas.microsoft.com/office/drawing/2014/main" id="{A00493BD-F0CC-28D5-2C9B-6C7D286B59C3}"/>
                </a:ext>
              </a:extLst>
            </p:cNvPr>
            <p:cNvSpPr/>
            <p:nvPr/>
          </p:nvSpPr>
          <p:spPr>
            <a:xfrm>
              <a:off x="-52505925" y="2295525"/>
              <a:ext cx="299325" cy="317425"/>
            </a:xfrm>
            <a:custGeom>
              <a:avLst/>
              <a:gdLst/>
              <a:ahLst/>
              <a:cxnLst/>
              <a:rect l="l" t="t" r="r" b="b"/>
              <a:pathLst>
                <a:path w="11973" h="12697" extrusionOk="0">
                  <a:moveTo>
                    <a:pt x="8046" y="1489"/>
                  </a:moveTo>
                  <a:cubicBezTo>
                    <a:pt x="8121" y="1489"/>
                    <a:pt x="8192" y="1497"/>
                    <a:pt x="8255" y="1513"/>
                  </a:cubicBezTo>
                  <a:cubicBezTo>
                    <a:pt x="8224" y="1639"/>
                    <a:pt x="8224" y="1765"/>
                    <a:pt x="8224" y="1859"/>
                  </a:cubicBezTo>
                  <a:lnTo>
                    <a:pt x="8224" y="2080"/>
                  </a:lnTo>
                  <a:cubicBezTo>
                    <a:pt x="7909" y="1828"/>
                    <a:pt x="7499" y="1670"/>
                    <a:pt x="7121" y="1607"/>
                  </a:cubicBezTo>
                  <a:cubicBezTo>
                    <a:pt x="7341" y="1513"/>
                    <a:pt x="7594" y="1513"/>
                    <a:pt x="7814" y="1513"/>
                  </a:cubicBezTo>
                  <a:cubicBezTo>
                    <a:pt x="7893" y="1497"/>
                    <a:pt x="7972" y="1489"/>
                    <a:pt x="8046" y="1489"/>
                  </a:cubicBezTo>
                  <a:close/>
                  <a:moveTo>
                    <a:pt x="9326" y="914"/>
                  </a:moveTo>
                  <a:cubicBezTo>
                    <a:pt x="9484" y="1071"/>
                    <a:pt x="9610" y="1261"/>
                    <a:pt x="9673" y="1544"/>
                  </a:cubicBezTo>
                  <a:cubicBezTo>
                    <a:pt x="9452" y="1796"/>
                    <a:pt x="9232" y="2111"/>
                    <a:pt x="9137" y="2458"/>
                  </a:cubicBezTo>
                  <a:cubicBezTo>
                    <a:pt x="9043" y="2269"/>
                    <a:pt x="8980" y="2080"/>
                    <a:pt x="8980" y="1859"/>
                  </a:cubicBezTo>
                  <a:cubicBezTo>
                    <a:pt x="8980" y="1513"/>
                    <a:pt x="9137" y="1198"/>
                    <a:pt x="9326" y="914"/>
                  </a:cubicBezTo>
                  <a:close/>
                  <a:moveTo>
                    <a:pt x="11122" y="1513"/>
                  </a:moveTo>
                  <a:lnTo>
                    <a:pt x="11122" y="1513"/>
                  </a:lnTo>
                  <a:cubicBezTo>
                    <a:pt x="11028" y="2174"/>
                    <a:pt x="10460" y="2741"/>
                    <a:pt x="9767" y="2899"/>
                  </a:cubicBezTo>
                  <a:cubicBezTo>
                    <a:pt x="9925" y="2174"/>
                    <a:pt x="10460" y="1670"/>
                    <a:pt x="11122" y="1513"/>
                  </a:cubicBezTo>
                  <a:close/>
                  <a:moveTo>
                    <a:pt x="6365" y="2237"/>
                  </a:moveTo>
                  <a:cubicBezTo>
                    <a:pt x="7404" y="2237"/>
                    <a:pt x="8287" y="2836"/>
                    <a:pt x="8728" y="3718"/>
                  </a:cubicBezTo>
                  <a:lnTo>
                    <a:pt x="8602" y="3718"/>
                  </a:lnTo>
                  <a:cubicBezTo>
                    <a:pt x="7972" y="3718"/>
                    <a:pt x="7499" y="4222"/>
                    <a:pt x="7499" y="4821"/>
                  </a:cubicBezTo>
                  <a:lnTo>
                    <a:pt x="7499" y="5167"/>
                  </a:lnTo>
                  <a:lnTo>
                    <a:pt x="3025" y="5167"/>
                  </a:lnTo>
                  <a:cubicBezTo>
                    <a:pt x="2206" y="5167"/>
                    <a:pt x="1513" y="4506"/>
                    <a:pt x="1513" y="3686"/>
                  </a:cubicBezTo>
                  <a:cubicBezTo>
                    <a:pt x="1513" y="2899"/>
                    <a:pt x="2206" y="2237"/>
                    <a:pt x="3025" y="2237"/>
                  </a:cubicBezTo>
                  <a:close/>
                  <a:moveTo>
                    <a:pt x="10397" y="3497"/>
                  </a:moveTo>
                  <a:cubicBezTo>
                    <a:pt x="10429" y="3686"/>
                    <a:pt x="10460" y="3875"/>
                    <a:pt x="10460" y="4064"/>
                  </a:cubicBezTo>
                  <a:cubicBezTo>
                    <a:pt x="10460" y="4537"/>
                    <a:pt x="10334" y="4978"/>
                    <a:pt x="10114" y="5388"/>
                  </a:cubicBezTo>
                  <a:cubicBezTo>
                    <a:pt x="9956" y="5608"/>
                    <a:pt x="10145" y="5923"/>
                    <a:pt x="10429" y="5923"/>
                  </a:cubicBezTo>
                  <a:lnTo>
                    <a:pt x="10460" y="5923"/>
                  </a:lnTo>
                  <a:cubicBezTo>
                    <a:pt x="10870" y="5923"/>
                    <a:pt x="11217" y="6238"/>
                    <a:pt x="11217" y="6679"/>
                  </a:cubicBezTo>
                  <a:cubicBezTo>
                    <a:pt x="11217" y="7120"/>
                    <a:pt x="10902" y="7435"/>
                    <a:pt x="10460" y="7435"/>
                  </a:cubicBezTo>
                  <a:lnTo>
                    <a:pt x="9704" y="7435"/>
                  </a:lnTo>
                  <a:lnTo>
                    <a:pt x="9704" y="4821"/>
                  </a:lnTo>
                  <a:cubicBezTo>
                    <a:pt x="9704" y="4443"/>
                    <a:pt x="9641" y="4033"/>
                    <a:pt x="9515" y="3686"/>
                  </a:cubicBezTo>
                  <a:cubicBezTo>
                    <a:pt x="9830" y="3655"/>
                    <a:pt x="10114" y="3592"/>
                    <a:pt x="10397" y="3497"/>
                  </a:cubicBezTo>
                  <a:close/>
                  <a:moveTo>
                    <a:pt x="1513" y="6679"/>
                  </a:moveTo>
                  <a:lnTo>
                    <a:pt x="1513" y="8160"/>
                  </a:lnTo>
                  <a:cubicBezTo>
                    <a:pt x="1104" y="8160"/>
                    <a:pt x="789" y="7845"/>
                    <a:pt x="789" y="7435"/>
                  </a:cubicBezTo>
                  <a:cubicBezTo>
                    <a:pt x="789" y="7026"/>
                    <a:pt x="1135" y="6679"/>
                    <a:pt x="1513" y="6679"/>
                  </a:cubicBezTo>
                  <a:close/>
                  <a:moveTo>
                    <a:pt x="8570" y="4474"/>
                  </a:moveTo>
                  <a:cubicBezTo>
                    <a:pt x="8759" y="4474"/>
                    <a:pt x="8917" y="4632"/>
                    <a:pt x="8917" y="4821"/>
                  </a:cubicBezTo>
                  <a:cubicBezTo>
                    <a:pt x="8980" y="4978"/>
                    <a:pt x="8980" y="8412"/>
                    <a:pt x="8980" y="8570"/>
                  </a:cubicBezTo>
                  <a:cubicBezTo>
                    <a:pt x="8980" y="10460"/>
                    <a:pt x="7467" y="11972"/>
                    <a:pt x="5609" y="11972"/>
                  </a:cubicBezTo>
                  <a:cubicBezTo>
                    <a:pt x="3781" y="11972"/>
                    <a:pt x="2269" y="10460"/>
                    <a:pt x="2269" y="8570"/>
                  </a:cubicBezTo>
                  <a:lnTo>
                    <a:pt x="2269" y="5797"/>
                  </a:lnTo>
                  <a:cubicBezTo>
                    <a:pt x="2521" y="5892"/>
                    <a:pt x="2742" y="5923"/>
                    <a:pt x="3025" y="5923"/>
                  </a:cubicBezTo>
                  <a:lnTo>
                    <a:pt x="7877" y="5923"/>
                  </a:lnTo>
                  <a:cubicBezTo>
                    <a:pt x="8066" y="5923"/>
                    <a:pt x="8224" y="5766"/>
                    <a:pt x="8224" y="5577"/>
                  </a:cubicBezTo>
                  <a:lnTo>
                    <a:pt x="8224" y="4821"/>
                  </a:lnTo>
                  <a:cubicBezTo>
                    <a:pt x="8224" y="4632"/>
                    <a:pt x="8381" y="4474"/>
                    <a:pt x="8570" y="4474"/>
                  </a:cubicBezTo>
                  <a:close/>
                  <a:moveTo>
                    <a:pt x="9358" y="0"/>
                  </a:moveTo>
                  <a:cubicBezTo>
                    <a:pt x="9271" y="0"/>
                    <a:pt x="9185" y="32"/>
                    <a:pt x="9106" y="95"/>
                  </a:cubicBezTo>
                  <a:cubicBezTo>
                    <a:pt x="9043" y="95"/>
                    <a:pt x="8791" y="378"/>
                    <a:pt x="8539" y="819"/>
                  </a:cubicBezTo>
                  <a:cubicBezTo>
                    <a:pt x="8318" y="756"/>
                    <a:pt x="8098" y="725"/>
                    <a:pt x="7877" y="725"/>
                  </a:cubicBezTo>
                  <a:cubicBezTo>
                    <a:pt x="7089" y="725"/>
                    <a:pt x="6365" y="1008"/>
                    <a:pt x="5735" y="1481"/>
                  </a:cubicBezTo>
                  <a:lnTo>
                    <a:pt x="2994" y="1481"/>
                  </a:lnTo>
                  <a:cubicBezTo>
                    <a:pt x="1765" y="1481"/>
                    <a:pt x="757" y="2458"/>
                    <a:pt x="757" y="3718"/>
                  </a:cubicBezTo>
                  <a:cubicBezTo>
                    <a:pt x="757" y="4379"/>
                    <a:pt x="1072" y="5010"/>
                    <a:pt x="1545" y="5419"/>
                  </a:cubicBezTo>
                  <a:cubicBezTo>
                    <a:pt x="1482" y="5451"/>
                    <a:pt x="1482" y="5545"/>
                    <a:pt x="1482" y="5577"/>
                  </a:cubicBezTo>
                  <a:lnTo>
                    <a:pt x="1482" y="5923"/>
                  </a:lnTo>
                  <a:cubicBezTo>
                    <a:pt x="662" y="5923"/>
                    <a:pt x="1" y="6585"/>
                    <a:pt x="1" y="7435"/>
                  </a:cubicBezTo>
                  <a:cubicBezTo>
                    <a:pt x="1" y="8255"/>
                    <a:pt x="662" y="8916"/>
                    <a:pt x="1482" y="8916"/>
                  </a:cubicBezTo>
                  <a:cubicBezTo>
                    <a:pt x="1702" y="10996"/>
                    <a:pt x="3435" y="12697"/>
                    <a:pt x="5577" y="12697"/>
                  </a:cubicBezTo>
                  <a:cubicBezTo>
                    <a:pt x="7877" y="12697"/>
                    <a:pt x="9673" y="10806"/>
                    <a:pt x="9673" y="8570"/>
                  </a:cubicBezTo>
                  <a:lnTo>
                    <a:pt x="9673" y="8223"/>
                  </a:lnTo>
                  <a:lnTo>
                    <a:pt x="10429" y="8223"/>
                  </a:lnTo>
                  <a:cubicBezTo>
                    <a:pt x="11248" y="8223"/>
                    <a:pt x="11941" y="7530"/>
                    <a:pt x="11941" y="6711"/>
                  </a:cubicBezTo>
                  <a:cubicBezTo>
                    <a:pt x="11973" y="6049"/>
                    <a:pt x="11563" y="5482"/>
                    <a:pt x="10965" y="5293"/>
                  </a:cubicBezTo>
                  <a:cubicBezTo>
                    <a:pt x="11122" y="4915"/>
                    <a:pt x="11217" y="4506"/>
                    <a:pt x="11217" y="4064"/>
                  </a:cubicBezTo>
                  <a:cubicBezTo>
                    <a:pt x="11217" y="3718"/>
                    <a:pt x="11185" y="3403"/>
                    <a:pt x="11059" y="3056"/>
                  </a:cubicBezTo>
                  <a:cubicBezTo>
                    <a:pt x="11626" y="2584"/>
                    <a:pt x="11973" y="1859"/>
                    <a:pt x="11973" y="1071"/>
                  </a:cubicBezTo>
                  <a:cubicBezTo>
                    <a:pt x="11973" y="882"/>
                    <a:pt x="11815" y="725"/>
                    <a:pt x="11626" y="725"/>
                  </a:cubicBezTo>
                  <a:cubicBezTo>
                    <a:pt x="11154" y="725"/>
                    <a:pt x="10713" y="851"/>
                    <a:pt x="10303" y="1071"/>
                  </a:cubicBezTo>
                  <a:cubicBezTo>
                    <a:pt x="10082" y="504"/>
                    <a:pt x="9641" y="95"/>
                    <a:pt x="9610" y="95"/>
                  </a:cubicBezTo>
                  <a:cubicBezTo>
                    <a:pt x="9531" y="32"/>
                    <a:pt x="9444" y="0"/>
                    <a:pt x="93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34" name="Google Shape;4957;p50">
            <a:extLst>
              <a:ext uri="{FF2B5EF4-FFF2-40B4-BE49-F238E27FC236}">
                <a16:creationId xmlns:a16="http://schemas.microsoft.com/office/drawing/2014/main" id="{B86FC4CA-E369-FB37-4339-8DAE93E8E404}"/>
              </a:ext>
            </a:extLst>
          </p:cNvPr>
          <p:cNvGrpSpPr/>
          <p:nvPr/>
        </p:nvGrpSpPr>
        <p:grpSpPr>
          <a:xfrm>
            <a:off x="9764009" y="3704499"/>
            <a:ext cx="463035" cy="526953"/>
            <a:chOff x="-52494100" y="2686975"/>
            <a:chExt cx="279625" cy="318225"/>
          </a:xfrm>
          <a:solidFill>
            <a:srgbClr val="054B99"/>
          </a:solidFill>
        </p:grpSpPr>
        <p:sp>
          <p:nvSpPr>
            <p:cNvPr id="3735" name="Google Shape;4958;p50">
              <a:extLst>
                <a:ext uri="{FF2B5EF4-FFF2-40B4-BE49-F238E27FC236}">
                  <a16:creationId xmlns:a16="http://schemas.microsoft.com/office/drawing/2014/main" id="{4F669C7E-5710-7D7C-5488-BA976FA39393}"/>
                </a:ext>
              </a:extLst>
            </p:cNvPr>
            <p:cNvSpPr/>
            <p:nvPr/>
          </p:nvSpPr>
          <p:spPr>
            <a:xfrm>
              <a:off x="-52391700" y="2919525"/>
              <a:ext cx="72475" cy="28950"/>
            </a:xfrm>
            <a:custGeom>
              <a:avLst/>
              <a:gdLst/>
              <a:ahLst/>
              <a:cxnLst/>
              <a:rect l="l" t="t" r="r" b="b"/>
              <a:pathLst>
                <a:path w="2899" h="1158" extrusionOk="0">
                  <a:moveTo>
                    <a:pt x="386" y="0"/>
                  </a:moveTo>
                  <a:cubicBezTo>
                    <a:pt x="291" y="0"/>
                    <a:pt x="205" y="39"/>
                    <a:pt x="158" y="118"/>
                  </a:cubicBezTo>
                  <a:cubicBezTo>
                    <a:pt x="0" y="276"/>
                    <a:pt x="0" y="496"/>
                    <a:pt x="158" y="622"/>
                  </a:cubicBezTo>
                  <a:cubicBezTo>
                    <a:pt x="504" y="969"/>
                    <a:pt x="977" y="1158"/>
                    <a:pt x="1449" y="1158"/>
                  </a:cubicBezTo>
                  <a:cubicBezTo>
                    <a:pt x="1922" y="1158"/>
                    <a:pt x="2426" y="969"/>
                    <a:pt x="2741" y="622"/>
                  </a:cubicBezTo>
                  <a:cubicBezTo>
                    <a:pt x="2898" y="465"/>
                    <a:pt x="2898" y="213"/>
                    <a:pt x="2741" y="118"/>
                  </a:cubicBezTo>
                  <a:cubicBezTo>
                    <a:pt x="2662" y="39"/>
                    <a:pt x="2568" y="0"/>
                    <a:pt x="2477" y="0"/>
                  </a:cubicBezTo>
                  <a:cubicBezTo>
                    <a:pt x="2387" y="0"/>
                    <a:pt x="2300" y="39"/>
                    <a:pt x="2237" y="118"/>
                  </a:cubicBezTo>
                  <a:cubicBezTo>
                    <a:pt x="2048" y="307"/>
                    <a:pt x="1733" y="433"/>
                    <a:pt x="1449" y="433"/>
                  </a:cubicBezTo>
                  <a:cubicBezTo>
                    <a:pt x="1134" y="433"/>
                    <a:pt x="851" y="307"/>
                    <a:pt x="662" y="118"/>
                  </a:cubicBezTo>
                  <a:cubicBezTo>
                    <a:pt x="583" y="39"/>
                    <a:pt x="480" y="0"/>
                    <a:pt x="3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6" name="Google Shape;4959;p50">
              <a:extLst>
                <a:ext uri="{FF2B5EF4-FFF2-40B4-BE49-F238E27FC236}">
                  <a16:creationId xmlns:a16="http://schemas.microsoft.com/office/drawing/2014/main" id="{BC2AFB22-0E42-5D06-E17F-02170712D180}"/>
                </a:ext>
              </a:extLst>
            </p:cNvPr>
            <p:cNvSpPr/>
            <p:nvPr/>
          </p:nvSpPr>
          <p:spPr>
            <a:xfrm>
              <a:off x="-52401950" y="285630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9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79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7" name="Google Shape;4960;p50">
              <a:extLst>
                <a:ext uri="{FF2B5EF4-FFF2-40B4-BE49-F238E27FC236}">
                  <a16:creationId xmlns:a16="http://schemas.microsoft.com/office/drawing/2014/main" id="{E3BE8DA8-4F32-B89D-43E8-7D1327728E7F}"/>
                </a:ext>
              </a:extLst>
            </p:cNvPr>
            <p:cNvSpPr/>
            <p:nvPr/>
          </p:nvSpPr>
          <p:spPr>
            <a:xfrm>
              <a:off x="-52327925" y="2855525"/>
              <a:ext cx="18925" cy="17350"/>
            </a:xfrm>
            <a:custGeom>
              <a:avLst/>
              <a:gdLst/>
              <a:ahLst/>
              <a:cxnLst/>
              <a:rect l="l" t="t" r="r" b="b"/>
              <a:pathLst>
                <a:path w="757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37" y="693"/>
                    <a:pt x="694" y="536"/>
                    <a:pt x="694" y="347"/>
                  </a:cubicBezTo>
                  <a:cubicBezTo>
                    <a:pt x="757" y="189"/>
                    <a:pt x="600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8" name="Google Shape;4961;p50">
              <a:extLst>
                <a:ext uri="{FF2B5EF4-FFF2-40B4-BE49-F238E27FC236}">
                  <a16:creationId xmlns:a16="http://schemas.microsoft.com/office/drawing/2014/main" id="{67ABA3B6-7E1A-7401-F0D5-C1AC280D906A}"/>
                </a:ext>
              </a:extLst>
            </p:cNvPr>
            <p:cNvSpPr/>
            <p:nvPr/>
          </p:nvSpPr>
          <p:spPr>
            <a:xfrm>
              <a:off x="-52494100" y="2686975"/>
              <a:ext cx="279625" cy="318225"/>
            </a:xfrm>
            <a:custGeom>
              <a:avLst/>
              <a:gdLst/>
              <a:ahLst/>
              <a:cxnLst/>
              <a:rect l="l" t="t" r="r" b="b"/>
              <a:pathLst>
                <a:path w="11185" h="12729" extrusionOk="0">
                  <a:moveTo>
                    <a:pt x="8538" y="756"/>
                  </a:moveTo>
                  <a:cubicBezTo>
                    <a:pt x="8727" y="756"/>
                    <a:pt x="8885" y="914"/>
                    <a:pt x="8885" y="1103"/>
                  </a:cubicBezTo>
                  <a:lnTo>
                    <a:pt x="8885" y="2269"/>
                  </a:lnTo>
                  <a:lnTo>
                    <a:pt x="2143" y="2269"/>
                  </a:lnTo>
                  <a:lnTo>
                    <a:pt x="2143" y="1103"/>
                  </a:lnTo>
                  <a:cubicBezTo>
                    <a:pt x="2143" y="914"/>
                    <a:pt x="2300" y="756"/>
                    <a:pt x="2552" y="756"/>
                  </a:cubicBezTo>
                  <a:close/>
                  <a:moveTo>
                    <a:pt x="5545" y="3025"/>
                  </a:moveTo>
                  <a:cubicBezTo>
                    <a:pt x="5734" y="3025"/>
                    <a:pt x="5892" y="3182"/>
                    <a:pt x="5892" y="3371"/>
                  </a:cubicBezTo>
                  <a:cubicBezTo>
                    <a:pt x="5892" y="3592"/>
                    <a:pt x="5734" y="3749"/>
                    <a:pt x="5545" y="3749"/>
                  </a:cubicBezTo>
                  <a:cubicBezTo>
                    <a:pt x="5356" y="3749"/>
                    <a:pt x="5199" y="3592"/>
                    <a:pt x="5199" y="3371"/>
                  </a:cubicBezTo>
                  <a:cubicBezTo>
                    <a:pt x="5199" y="3182"/>
                    <a:pt x="5356" y="3025"/>
                    <a:pt x="5545" y="3025"/>
                  </a:cubicBezTo>
                  <a:close/>
                  <a:moveTo>
                    <a:pt x="4474" y="3025"/>
                  </a:moveTo>
                  <a:cubicBezTo>
                    <a:pt x="4443" y="3151"/>
                    <a:pt x="4411" y="3277"/>
                    <a:pt x="4411" y="3434"/>
                  </a:cubicBezTo>
                  <a:cubicBezTo>
                    <a:pt x="4411" y="3529"/>
                    <a:pt x="4443" y="3655"/>
                    <a:pt x="4474" y="3781"/>
                  </a:cubicBezTo>
                  <a:lnTo>
                    <a:pt x="2206" y="3781"/>
                  </a:lnTo>
                  <a:lnTo>
                    <a:pt x="2206" y="3025"/>
                  </a:lnTo>
                  <a:close/>
                  <a:moveTo>
                    <a:pt x="8853" y="3056"/>
                  </a:moveTo>
                  <a:lnTo>
                    <a:pt x="8853" y="3812"/>
                  </a:lnTo>
                  <a:lnTo>
                    <a:pt x="6553" y="3812"/>
                  </a:lnTo>
                  <a:lnTo>
                    <a:pt x="6553" y="3781"/>
                  </a:lnTo>
                  <a:cubicBezTo>
                    <a:pt x="6616" y="3655"/>
                    <a:pt x="6648" y="3529"/>
                    <a:pt x="6648" y="3434"/>
                  </a:cubicBezTo>
                  <a:cubicBezTo>
                    <a:pt x="6648" y="3308"/>
                    <a:pt x="6616" y="3151"/>
                    <a:pt x="6553" y="3056"/>
                  </a:cubicBezTo>
                  <a:close/>
                  <a:moveTo>
                    <a:pt x="9601" y="4568"/>
                  </a:moveTo>
                  <a:cubicBezTo>
                    <a:pt x="9503" y="4903"/>
                    <a:pt x="9317" y="5207"/>
                    <a:pt x="9042" y="5482"/>
                  </a:cubicBezTo>
                  <a:cubicBezTo>
                    <a:pt x="8763" y="5736"/>
                    <a:pt x="8382" y="5887"/>
                    <a:pt x="7997" y="5887"/>
                  </a:cubicBezTo>
                  <a:cubicBezTo>
                    <a:pt x="7904" y="5887"/>
                    <a:pt x="7811" y="5878"/>
                    <a:pt x="7719" y="5860"/>
                  </a:cubicBezTo>
                  <a:cubicBezTo>
                    <a:pt x="6207" y="5640"/>
                    <a:pt x="4758" y="5199"/>
                    <a:pt x="3434" y="4568"/>
                  </a:cubicBezTo>
                  <a:close/>
                  <a:moveTo>
                    <a:pt x="1418" y="6742"/>
                  </a:moveTo>
                  <a:lnTo>
                    <a:pt x="1418" y="8223"/>
                  </a:lnTo>
                  <a:cubicBezTo>
                    <a:pt x="1009" y="8223"/>
                    <a:pt x="662" y="7908"/>
                    <a:pt x="662" y="7467"/>
                  </a:cubicBezTo>
                  <a:cubicBezTo>
                    <a:pt x="662" y="7089"/>
                    <a:pt x="1009" y="6742"/>
                    <a:pt x="1418" y="6742"/>
                  </a:cubicBezTo>
                  <a:close/>
                  <a:moveTo>
                    <a:pt x="9641" y="6742"/>
                  </a:moveTo>
                  <a:cubicBezTo>
                    <a:pt x="10019" y="6742"/>
                    <a:pt x="10397" y="7057"/>
                    <a:pt x="10397" y="7467"/>
                  </a:cubicBezTo>
                  <a:cubicBezTo>
                    <a:pt x="10397" y="7908"/>
                    <a:pt x="10019" y="8223"/>
                    <a:pt x="9641" y="8223"/>
                  </a:cubicBezTo>
                  <a:lnTo>
                    <a:pt x="9641" y="6742"/>
                  </a:lnTo>
                  <a:close/>
                  <a:moveTo>
                    <a:pt x="2143" y="4757"/>
                  </a:moveTo>
                  <a:lnTo>
                    <a:pt x="2741" y="5072"/>
                  </a:lnTo>
                  <a:cubicBezTo>
                    <a:pt x="4254" y="5829"/>
                    <a:pt x="5860" y="6333"/>
                    <a:pt x="7562" y="6616"/>
                  </a:cubicBezTo>
                  <a:cubicBezTo>
                    <a:pt x="7667" y="6633"/>
                    <a:pt x="7777" y="6640"/>
                    <a:pt x="7889" y="6640"/>
                  </a:cubicBezTo>
                  <a:cubicBezTo>
                    <a:pt x="8211" y="6640"/>
                    <a:pt x="8550" y="6576"/>
                    <a:pt x="8853" y="6459"/>
                  </a:cubicBezTo>
                  <a:lnTo>
                    <a:pt x="8853" y="8664"/>
                  </a:lnTo>
                  <a:cubicBezTo>
                    <a:pt x="8885" y="10460"/>
                    <a:pt x="7341" y="11972"/>
                    <a:pt x="5514" y="11972"/>
                  </a:cubicBezTo>
                  <a:cubicBezTo>
                    <a:pt x="3655" y="11972"/>
                    <a:pt x="2143" y="10460"/>
                    <a:pt x="2143" y="8633"/>
                  </a:cubicBezTo>
                  <a:lnTo>
                    <a:pt x="2143" y="4757"/>
                  </a:lnTo>
                  <a:close/>
                  <a:moveTo>
                    <a:pt x="2584" y="0"/>
                  </a:moveTo>
                  <a:cubicBezTo>
                    <a:pt x="1954" y="0"/>
                    <a:pt x="1481" y="504"/>
                    <a:pt x="1481" y="1103"/>
                  </a:cubicBezTo>
                  <a:lnTo>
                    <a:pt x="1481" y="5986"/>
                  </a:lnTo>
                  <a:cubicBezTo>
                    <a:pt x="662" y="5986"/>
                    <a:pt x="0" y="6648"/>
                    <a:pt x="0" y="7467"/>
                  </a:cubicBezTo>
                  <a:cubicBezTo>
                    <a:pt x="0" y="8317"/>
                    <a:pt x="662" y="8979"/>
                    <a:pt x="1481" y="8979"/>
                  </a:cubicBezTo>
                  <a:cubicBezTo>
                    <a:pt x="1670" y="11058"/>
                    <a:pt x="3466" y="12728"/>
                    <a:pt x="5577" y="12728"/>
                  </a:cubicBezTo>
                  <a:cubicBezTo>
                    <a:pt x="7719" y="12728"/>
                    <a:pt x="9483" y="11058"/>
                    <a:pt x="9672" y="8979"/>
                  </a:cubicBezTo>
                  <a:cubicBezTo>
                    <a:pt x="10492" y="8979"/>
                    <a:pt x="11185" y="8317"/>
                    <a:pt x="11185" y="7467"/>
                  </a:cubicBezTo>
                  <a:cubicBezTo>
                    <a:pt x="11122" y="6679"/>
                    <a:pt x="10460" y="6018"/>
                    <a:pt x="9641" y="6018"/>
                  </a:cubicBezTo>
                  <a:lnTo>
                    <a:pt x="9641" y="5892"/>
                  </a:lnTo>
                  <a:cubicBezTo>
                    <a:pt x="10113" y="5419"/>
                    <a:pt x="10397" y="4789"/>
                    <a:pt x="10397" y="4127"/>
                  </a:cubicBezTo>
                  <a:cubicBezTo>
                    <a:pt x="10397" y="3938"/>
                    <a:pt x="10240" y="3781"/>
                    <a:pt x="10019" y="3781"/>
                  </a:cubicBezTo>
                  <a:lnTo>
                    <a:pt x="9672" y="3781"/>
                  </a:lnTo>
                  <a:lnTo>
                    <a:pt x="9672" y="1103"/>
                  </a:lnTo>
                  <a:cubicBezTo>
                    <a:pt x="9672" y="473"/>
                    <a:pt x="9168" y="0"/>
                    <a:pt x="85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39" name="Google Shape;4962;p50">
            <a:extLst>
              <a:ext uri="{FF2B5EF4-FFF2-40B4-BE49-F238E27FC236}">
                <a16:creationId xmlns:a16="http://schemas.microsoft.com/office/drawing/2014/main" id="{1E215F82-4CDE-D9C6-F6D5-6460520251EB}"/>
              </a:ext>
            </a:extLst>
          </p:cNvPr>
          <p:cNvGrpSpPr/>
          <p:nvPr/>
        </p:nvGrpSpPr>
        <p:grpSpPr>
          <a:xfrm>
            <a:off x="11073279" y="3073223"/>
            <a:ext cx="460426" cy="526953"/>
            <a:chOff x="-51708850" y="2305750"/>
            <a:chExt cx="278050" cy="318225"/>
          </a:xfrm>
          <a:solidFill>
            <a:srgbClr val="054B99"/>
          </a:solidFill>
        </p:grpSpPr>
        <p:sp>
          <p:nvSpPr>
            <p:cNvPr id="3740" name="Google Shape;4963;p50">
              <a:extLst>
                <a:ext uri="{FF2B5EF4-FFF2-40B4-BE49-F238E27FC236}">
                  <a16:creationId xmlns:a16="http://schemas.microsoft.com/office/drawing/2014/main" id="{651B555E-D639-0407-E978-A4FB885716E9}"/>
                </a:ext>
              </a:extLst>
            </p:cNvPr>
            <p:cNvSpPr/>
            <p:nvPr/>
          </p:nvSpPr>
          <p:spPr>
            <a:xfrm>
              <a:off x="-51617475" y="245540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89" y="1"/>
                    <a:pt x="0" y="158"/>
                    <a:pt x="0" y="347"/>
                  </a:cubicBezTo>
                  <a:cubicBezTo>
                    <a:pt x="0" y="536"/>
                    <a:pt x="189" y="725"/>
                    <a:pt x="378" y="725"/>
                  </a:cubicBezTo>
                  <a:cubicBezTo>
                    <a:pt x="568" y="725"/>
                    <a:pt x="725" y="536"/>
                    <a:pt x="725" y="347"/>
                  </a:cubicBezTo>
                  <a:cubicBezTo>
                    <a:pt x="725" y="158"/>
                    <a:pt x="568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1" name="Google Shape;4964;p50">
              <a:extLst>
                <a:ext uri="{FF2B5EF4-FFF2-40B4-BE49-F238E27FC236}">
                  <a16:creationId xmlns:a16="http://schemas.microsoft.com/office/drawing/2014/main" id="{1A039E9F-199A-271A-674E-9B21DBDD5FEA}"/>
                </a:ext>
              </a:extLst>
            </p:cNvPr>
            <p:cNvSpPr/>
            <p:nvPr/>
          </p:nvSpPr>
          <p:spPr>
            <a:xfrm>
              <a:off x="-51541875" y="245540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725"/>
                    <a:pt x="347" y="725"/>
                  </a:cubicBezTo>
                  <a:cubicBezTo>
                    <a:pt x="536" y="725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2" name="Google Shape;4965;p50">
              <a:extLst>
                <a:ext uri="{FF2B5EF4-FFF2-40B4-BE49-F238E27FC236}">
                  <a16:creationId xmlns:a16="http://schemas.microsoft.com/office/drawing/2014/main" id="{AAF30708-02E3-9995-C902-121C7942A3FA}"/>
                </a:ext>
              </a:extLst>
            </p:cNvPr>
            <p:cNvSpPr/>
            <p:nvPr/>
          </p:nvSpPr>
          <p:spPr>
            <a:xfrm>
              <a:off x="-51708850" y="2305750"/>
              <a:ext cx="278050" cy="318225"/>
            </a:xfrm>
            <a:custGeom>
              <a:avLst/>
              <a:gdLst/>
              <a:ahLst/>
              <a:cxnLst/>
              <a:rect l="l" t="t" r="r" b="b"/>
              <a:pathLst>
                <a:path w="11122" h="12729" extrusionOk="0">
                  <a:moveTo>
                    <a:pt x="1765" y="725"/>
                  </a:moveTo>
                  <a:cubicBezTo>
                    <a:pt x="1986" y="725"/>
                    <a:pt x="2143" y="883"/>
                    <a:pt x="2143" y="1072"/>
                  </a:cubicBezTo>
                  <a:cubicBezTo>
                    <a:pt x="2143" y="1261"/>
                    <a:pt x="1986" y="1419"/>
                    <a:pt x="1765" y="1419"/>
                  </a:cubicBezTo>
                  <a:cubicBezTo>
                    <a:pt x="1576" y="1419"/>
                    <a:pt x="1419" y="1261"/>
                    <a:pt x="1419" y="1072"/>
                  </a:cubicBezTo>
                  <a:cubicBezTo>
                    <a:pt x="1419" y="915"/>
                    <a:pt x="1576" y="725"/>
                    <a:pt x="1765" y="725"/>
                  </a:cubicBezTo>
                  <a:close/>
                  <a:moveTo>
                    <a:pt x="5514" y="725"/>
                  </a:moveTo>
                  <a:cubicBezTo>
                    <a:pt x="5703" y="725"/>
                    <a:pt x="5861" y="883"/>
                    <a:pt x="5861" y="1072"/>
                  </a:cubicBezTo>
                  <a:cubicBezTo>
                    <a:pt x="5861" y="1261"/>
                    <a:pt x="5703" y="1419"/>
                    <a:pt x="5514" y="1419"/>
                  </a:cubicBezTo>
                  <a:cubicBezTo>
                    <a:pt x="5325" y="1419"/>
                    <a:pt x="5168" y="1261"/>
                    <a:pt x="5168" y="1072"/>
                  </a:cubicBezTo>
                  <a:cubicBezTo>
                    <a:pt x="5136" y="915"/>
                    <a:pt x="5294" y="725"/>
                    <a:pt x="5514" y="725"/>
                  </a:cubicBezTo>
                  <a:close/>
                  <a:moveTo>
                    <a:pt x="9232" y="725"/>
                  </a:moveTo>
                  <a:cubicBezTo>
                    <a:pt x="9421" y="725"/>
                    <a:pt x="9578" y="883"/>
                    <a:pt x="9578" y="1072"/>
                  </a:cubicBezTo>
                  <a:cubicBezTo>
                    <a:pt x="9578" y="1261"/>
                    <a:pt x="9421" y="1419"/>
                    <a:pt x="9232" y="1419"/>
                  </a:cubicBezTo>
                  <a:cubicBezTo>
                    <a:pt x="9011" y="1419"/>
                    <a:pt x="8885" y="1261"/>
                    <a:pt x="8885" y="1072"/>
                  </a:cubicBezTo>
                  <a:cubicBezTo>
                    <a:pt x="8854" y="915"/>
                    <a:pt x="9011" y="725"/>
                    <a:pt x="9232" y="725"/>
                  </a:cubicBezTo>
                  <a:close/>
                  <a:moveTo>
                    <a:pt x="5483" y="3277"/>
                  </a:moveTo>
                  <a:lnTo>
                    <a:pt x="5987" y="3781"/>
                  </a:lnTo>
                  <a:lnTo>
                    <a:pt x="5483" y="4286"/>
                  </a:lnTo>
                  <a:lnTo>
                    <a:pt x="4979" y="3781"/>
                  </a:lnTo>
                  <a:lnTo>
                    <a:pt x="5483" y="3277"/>
                  </a:lnTo>
                  <a:close/>
                  <a:moveTo>
                    <a:pt x="8602" y="2049"/>
                  </a:moveTo>
                  <a:lnTo>
                    <a:pt x="8822" y="2175"/>
                  </a:lnTo>
                  <a:lnTo>
                    <a:pt x="8822" y="4443"/>
                  </a:lnTo>
                  <a:lnTo>
                    <a:pt x="6396" y="4443"/>
                  </a:lnTo>
                  <a:lnTo>
                    <a:pt x="6837" y="4034"/>
                  </a:lnTo>
                  <a:cubicBezTo>
                    <a:pt x="6995" y="3876"/>
                    <a:pt x="6995" y="3624"/>
                    <a:pt x="6837" y="3498"/>
                  </a:cubicBezTo>
                  <a:lnTo>
                    <a:pt x="5766" y="2458"/>
                  </a:lnTo>
                  <a:cubicBezTo>
                    <a:pt x="5687" y="2380"/>
                    <a:pt x="5585" y="2340"/>
                    <a:pt x="5491" y="2340"/>
                  </a:cubicBezTo>
                  <a:cubicBezTo>
                    <a:pt x="5396" y="2340"/>
                    <a:pt x="5309" y="2380"/>
                    <a:pt x="5262" y="2458"/>
                  </a:cubicBezTo>
                  <a:lnTo>
                    <a:pt x="4191" y="3498"/>
                  </a:lnTo>
                  <a:cubicBezTo>
                    <a:pt x="4033" y="3655"/>
                    <a:pt x="4033" y="3907"/>
                    <a:pt x="4191" y="4034"/>
                  </a:cubicBezTo>
                  <a:lnTo>
                    <a:pt x="4632" y="4443"/>
                  </a:lnTo>
                  <a:lnTo>
                    <a:pt x="2175" y="4443"/>
                  </a:lnTo>
                  <a:lnTo>
                    <a:pt x="2175" y="2175"/>
                  </a:lnTo>
                  <a:lnTo>
                    <a:pt x="2427" y="2049"/>
                  </a:lnTo>
                  <a:lnTo>
                    <a:pt x="3435" y="2868"/>
                  </a:lnTo>
                  <a:cubicBezTo>
                    <a:pt x="3498" y="2931"/>
                    <a:pt x="3577" y="2962"/>
                    <a:pt x="3655" y="2962"/>
                  </a:cubicBezTo>
                  <a:cubicBezTo>
                    <a:pt x="3734" y="2962"/>
                    <a:pt x="3813" y="2931"/>
                    <a:pt x="3876" y="2868"/>
                  </a:cubicBezTo>
                  <a:lnTo>
                    <a:pt x="4884" y="2049"/>
                  </a:lnTo>
                  <a:cubicBezTo>
                    <a:pt x="5042" y="2175"/>
                    <a:pt x="5231" y="2206"/>
                    <a:pt x="5483" y="2206"/>
                  </a:cubicBezTo>
                  <a:cubicBezTo>
                    <a:pt x="5672" y="2206"/>
                    <a:pt x="5924" y="2143"/>
                    <a:pt x="6081" y="2049"/>
                  </a:cubicBezTo>
                  <a:lnTo>
                    <a:pt x="7089" y="2868"/>
                  </a:lnTo>
                  <a:cubicBezTo>
                    <a:pt x="7152" y="2931"/>
                    <a:pt x="7231" y="2962"/>
                    <a:pt x="7314" y="2962"/>
                  </a:cubicBezTo>
                  <a:cubicBezTo>
                    <a:pt x="7397" y="2962"/>
                    <a:pt x="7483" y="2931"/>
                    <a:pt x="7562" y="2868"/>
                  </a:cubicBezTo>
                  <a:lnTo>
                    <a:pt x="8602" y="2049"/>
                  </a:lnTo>
                  <a:close/>
                  <a:moveTo>
                    <a:pt x="1419" y="5199"/>
                  </a:moveTo>
                  <a:lnTo>
                    <a:pt x="1419" y="6711"/>
                  </a:lnTo>
                  <a:cubicBezTo>
                    <a:pt x="977" y="6711"/>
                    <a:pt x="662" y="6396"/>
                    <a:pt x="662" y="5955"/>
                  </a:cubicBezTo>
                  <a:cubicBezTo>
                    <a:pt x="662" y="5546"/>
                    <a:pt x="1041" y="5199"/>
                    <a:pt x="1419" y="5199"/>
                  </a:cubicBezTo>
                  <a:close/>
                  <a:moveTo>
                    <a:pt x="9610" y="5199"/>
                  </a:moveTo>
                  <a:cubicBezTo>
                    <a:pt x="10019" y="5199"/>
                    <a:pt x="10366" y="5546"/>
                    <a:pt x="10366" y="5955"/>
                  </a:cubicBezTo>
                  <a:cubicBezTo>
                    <a:pt x="10366" y="6333"/>
                    <a:pt x="10019" y="6711"/>
                    <a:pt x="9610" y="6711"/>
                  </a:cubicBezTo>
                  <a:lnTo>
                    <a:pt x="9610" y="5199"/>
                  </a:lnTo>
                  <a:close/>
                  <a:moveTo>
                    <a:pt x="8822" y="5199"/>
                  </a:moveTo>
                  <a:lnTo>
                    <a:pt x="8822" y="8602"/>
                  </a:lnTo>
                  <a:lnTo>
                    <a:pt x="8224" y="8791"/>
                  </a:lnTo>
                  <a:cubicBezTo>
                    <a:pt x="8167" y="8807"/>
                    <a:pt x="8105" y="8815"/>
                    <a:pt x="8043" y="8815"/>
                  </a:cubicBezTo>
                  <a:cubicBezTo>
                    <a:pt x="7863" y="8815"/>
                    <a:pt x="7671" y="8750"/>
                    <a:pt x="7531" y="8633"/>
                  </a:cubicBezTo>
                  <a:cubicBezTo>
                    <a:pt x="7239" y="8342"/>
                    <a:pt x="6873" y="8200"/>
                    <a:pt x="6512" y="8200"/>
                  </a:cubicBezTo>
                  <a:cubicBezTo>
                    <a:pt x="6132" y="8200"/>
                    <a:pt x="5758" y="8358"/>
                    <a:pt x="5483" y="8665"/>
                  </a:cubicBezTo>
                  <a:cubicBezTo>
                    <a:pt x="5217" y="8382"/>
                    <a:pt x="4828" y="8222"/>
                    <a:pt x="4432" y="8222"/>
                  </a:cubicBezTo>
                  <a:cubicBezTo>
                    <a:pt x="4078" y="8222"/>
                    <a:pt x="3718" y="8350"/>
                    <a:pt x="3435" y="8633"/>
                  </a:cubicBezTo>
                  <a:cubicBezTo>
                    <a:pt x="3303" y="8765"/>
                    <a:pt x="3141" y="8820"/>
                    <a:pt x="2958" y="8820"/>
                  </a:cubicBezTo>
                  <a:cubicBezTo>
                    <a:pt x="2879" y="8820"/>
                    <a:pt x="2796" y="8810"/>
                    <a:pt x="2710" y="8791"/>
                  </a:cubicBezTo>
                  <a:lnTo>
                    <a:pt x="2080" y="8602"/>
                  </a:lnTo>
                  <a:lnTo>
                    <a:pt x="2080" y="5199"/>
                  </a:lnTo>
                  <a:close/>
                  <a:moveTo>
                    <a:pt x="4442" y="8945"/>
                  </a:moveTo>
                  <a:cubicBezTo>
                    <a:pt x="4678" y="8945"/>
                    <a:pt x="4913" y="9062"/>
                    <a:pt x="5042" y="9263"/>
                  </a:cubicBezTo>
                  <a:cubicBezTo>
                    <a:pt x="4853" y="9484"/>
                    <a:pt x="4601" y="9767"/>
                    <a:pt x="4096" y="9925"/>
                  </a:cubicBezTo>
                  <a:cubicBezTo>
                    <a:pt x="3889" y="10000"/>
                    <a:pt x="3677" y="10035"/>
                    <a:pt x="3468" y="10035"/>
                  </a:cubicBezTo>
                  <a:cubicBezTo>
                    <a:pt x="2882" y="10035"/>
                    <a:pt x="2317" y="9759"/>
                    <a:pt x="1923" y="9295"/>
                  </a:cubicBezTo>
                  <a:lnTo>
                    <a:pt x="1923" y="9295"/>
                  </a:lnTo>
                  <a:lnTo>
                    <a:pt x="2521" y="9484"/>
                  </a:lnTo>
                  <a:cubicBezTo>
                    <a:pt x="2673" y="9531"/>
                    <a:pt x="2831" y="9556"/>
                    <a:pt x="2987" y="9556"/>
                  </a:cubicBezTo>
                  <a:cubicBezTo>
                    <a:pt x="3350" y="9556"/>
                    <a:pt x="3706" y="9423"/>
                    <a:pt x="3970" y="9137"/>
                  </a:cubicBezTo>
                  <a:cubicBezTo>
                    <a:pt x="4102" y="9006"/>
                    <a:pt x="4273" y="8945"/>
                    <a:pt x="4442" y="8945"/>
                  </a:cubicBezTo>
                  <a:close/>
                  <a:moveTo>
                    <a:pt x="6546" y="9022"/>
                  </a:moveTo>
                  <a:cubicBezTo>
                    <a:pt x="6718" y="9022"/>
                    <a:pt x="6892" y="9080"/>
                    <a:pt x="7026" y="9200"/>
                  </a:cubicBezTo>
                  <a:cubicBezTo>
                    <a:pt x="7299" y="9496"/>
                    <a:pt x="7671" y="9644"/>
                    <a:pt x="8046" y="9644"/>
                  </a:cubicBezTo>
                  <a:cubicBezTo>
                    <a:pt x="8191" y="9644"/>
                    <a:pt x="8336" y="9622"/>
                    <a:pt x="8476" y="9578"/>
                  </a:cubicBezTo>
                  <a:lnTo>
                    <a:pt x="9074" y="9326"/>
                  </a:lnTo>
                  <a:lnTo>
                    <a:pt x="9074" y="9326"/>
                  </a:lnTo>
                  <a:cubicBezTo>
                    <a:pt x="8677" y="9794"/>
                    <a:pt x="8107" y="10053"/>
                    <a:pt x="7517" y="10053"/>
                  </a:cubicBezTo>
                  <a:cubicBezTo>
                    <a:pt x="7312" y="10053"/>
                    <a:pt x="7104" y="10022"/>
                    <a:pt x="6900" y="9956"/>
                  </a:cubicBezTo>
                  <a:cubicBezTo>
                    <a:pt x="6428" y="9799"/>
                    <a:pt x="6144" y="9547"/>
                    <a:pt x="5955" y="9326"/>
                  </a:cubicBezTo>
                  <a:cubicBezTo>
                    <a:pt x="6082" y="9127"/>
                    <a:pt x="6313" y="9022"/>
                    <a:pt x="6546" y="9022"/>
                  </a:cubicBezTo>
                  <a:close/>
                  <a:moveTo>
                    <a:pt x="5514" y="9893"/>
                  </a:moveTo>
                  <a:cubicBezTo>
                    <a:pt x="5640" y="10019"/>
                    <a:pt x="5798" y="10177"/>
                    <a:pt x="6081" y="10334"/>
                  </a:cubicBezTo>
                  <a:cubicBezTo>
                    <a:pt x="5924" y="10397"/>
                    <a:pt x="5703" y="10492"/>
                    <a:pt x="5514" y="10492"/>
                  </a:cubicBezTo>
                  <a:cubicBezTo>
                    <a:pt x="5325" y="10492"/>
                    <a:pt x="5136" y="10429"/>
                    <a:pt x="4979" y="10334"/>
                  </a:cubicBezTo>
                  <a:cubicBezTo>
                    <a:pt x="5231" y="10177"/>
                    <a:pt x="5388" y="10019"/>
                    <a:pt x="5514" y="9893"/>
                  </a:cubicBezTo>
                  <a:close/>
                  <a:moveTo>
                    <a:pt x="6774" y="10681"/>
                  </a:moveTo>
                  <a:cubicBezTo>
                    <a:pt x="7011" y="10749"/>
                    <a:pt x="7247" y="10780"/>
                    <a:pt x="7484" y="10780"/>
                  </a:cubicBezTo>
                  <a:cubicBezTo>
                    <a:pt x="7688" y="10780"/>
                    <a:pt x="7893" y="10756"/>
                    <a:pt x="8098" y="10713"/>
                  </a:cubicBezTo>
                  <a:lnTo>
                    <a:pt x="8098" y="10713"/>
                  </a:lnTo>
                  <a:cubicBezTo>
                    <a:pt x="7499" y="11500"/>
                    <a:pt x="6554" y="11973"/>
                    <a:pt x="5514" y="11973"/>
                  </a:cubicBezTo>
                  <a:cubicBezTo>
                    <a:pt x="4506" y="11973"/>
                    <a:pt x="3498" y="11500"/>
                    <a:pt x="2868" y="10713"/>
                  </a:cubicBezTo>
                  <a:lnTo>
                    <a:pt x="2868" y="10713"/>
                  </a:lnTo>
                  <a:cubicBezTo>
                    <a:pt x="3072" y="10756"/>
                    <a:pt x="3277" y="10780"/>
                    <a:pt x="3482" y="10780"/>
                  </a:cubicBezTo>
                  <a:cubicBezTo>
                    <a:pt x="3718" y="10780"/>
                    <a:pt x="3955" y="10749"/>
                    <a:pt x="4191" y="10681"/>
                  </a:cubicBezTo>
                  <a:cubicBezTo>
                    <a:pt x="4538" y="11028"/>
                    <a:pt x="5010" y="11217"/>
                    <a:pt x="5483" y="11217"/>
                  </a:cubicBezTo>
                  <a:cubicBezTo>
                    <a:pt x="5955" y="11217"/>
                    <a:pt x="6459" y="11028"/>
                    <a:pt x="6774" y="10681"/>
                  </a:cubicBezTo>
                  <a:close/>
                  <a:moveTo>
                    <a:pt x="1860" y="1"/>
                  </a:moveTo>
                  <a:cubicBezTo>
                    <a:pt x="1261" y="1"/>
                    <a:pt x="757" y="505"/>
                    <a:pt x="757" y="1104"/>
                  </a:cubicBezTo>
                  <a:cubicBezTo>
                    <a:pt x="757" y="1576"/>
                    <a:pt x="1072" y="2017"/>
                    <a:pt x="1513" y="2175"/>
                  </a:cubicBezTo>
                  <a:lnTo>
                    <a:pt x="1513" y="4443"/>
                  </a:lnTo>
                  <a:cubicBezTo>
                    <a:pt x="662" y="4443"/>
                    <a:pt x="1" y="5105"/>
                    <a:pt x="1" y="5955"/>
                  </a:cubicBezTo>
                  <a:cubicBezTo>
                    <a:pt x="1" y="6774"/>
                    <a:pt x="662" y="7436"/>
                    <a:pt x="1513" y="7436"/>
                  </a:cubicBezTo>
                  <a:lnTo>
                    <a:pt x="1513" y="8350"/>
                  </a:lnTo>
                  <a:lnTo>
                    <a:pt x="1261" y="8287"/>
                  </a:lnTo>
                  <a:cubicBezTo>
                    <a:pt x="1214" y="8270"/>
                    <a:pt x="1168" y="8262"/>
                    <a:pt x="1124" y="8262"/>
                  </a:cubicBezTo>
                  <a:cubicBezTo>
                    <a:pt x="846" y="8262"/>
                    <a:pt x="657" y="8577"/>
                    <a:pt x="820" y="8822"/>
                  </a:cubicBezTo>
                  <a:cubicBezTo>
                    <a:pt x="1356" y="9610"/>
                    <a:pt x="1450" y="9799"/>
                    <a:pt x="1765" y="10082"/>
                  </a:cubicBezTo>
                  <a:cubicBezTo>
                    <a:pt x="2364" y="11658"/>
                    <a:pt x="3907" y="12729"/>
                    <a:pt x="5609" y="12729"/>
                  </a:cubicBezTo>
                  <a:cubicBezTo>
                    <a:pt x="7278" y="12729"/>
                    <a:pt x="8822" y="11658"/>
                    <a:pt x="9421" y="10082"/>
                  </a:cubicBezTo>
                  <a:cubicBezTo>
                    <a:pt x="9736" y="9799"/>
                    <a:pt x="9862" y="9610"/>
                    <a:pt x="10366" y="8822"/>
                  </a:cubicBezTo>
                  <a:cubicBezTo>
                    <a:pt x="10529" y="8577"/>
                    <a:pt x="10340" y="8262"/>
                    <a:pt x="10062" y="8262"/>
                  </a:cubicBezTo>
                  <a:cubicBezTo>
                    <a:pt x="10018" y="8262"/>
                    <a:pt x="9972" y="8270"/>
                    <a:pt x="9925" y="8287"/>
                  </a:cubicBezTo>
                  <a:lnTo>
                    <a:pt x="9704" y="8350"/>
                  </a:lnTo>
                  <a:lnTo>
                    <a:pt x="9704" y="7436"/>
                  </a:lnTo>
                  <a:cubicBezTo>
                    <a:pt x="10429" y="7436"/>
                    <a:pt x="11122" y="6774"/>
                    <a:pt x="11122" y="5955"/>
                  </a:cubicBezTo>
                  <a:cubicBezTo>
                    <a:pt x="11122" y="5136"/>
                    <a:pt x="10429" y="4443"/>
                    <a:pt x="9610" y="4443"/>
                  </a:cubicBezTo>
                  <a:lnTo>
                    <a:pt x="9610" y="2175"/>
                  </a:lnTo>
                  <a:cubicBezTo>
                    <a:pt x="10051" y="2017"/>
                    <a:pt x="10366" y="1608"/>
                    <a:pt x="10366" y="1104"/>
                  </a:cubicBezTo>
                  <a:cubicBezTo>
                    <a:pt x="10366" y="473"/>
                    <a:pt x="9862" y="1"/>
                    <a:pt x="9263" y="1"/>
                  </a:cubicBezTo>
                  <a:cubicBezTo>
                    <a:pt x="8633" y="1"/>
                    <a:pt x="8161" y="505"/>
                    <a:pt x="8161" y="1104"/>
                  </a:cubicBezTo>
                  <a:cubicBezTo>
                    <a:pt x="8161" y="1230"/>
                    <a:pt x="8192" y="1324"/>
                    <a:pt x="8224" y="1450"/>
                  </a:cubicBezTo>
                  <a:lnTo>
                    <a:pt x="7405" y="2080"/>
                  </a:lnTo>
                  <a:lnTo>
                    <a:pt x="6585" y="1450"/>
                  </a:lnTo>
                  <a:cubicBezTo>
                    <a:pt x="6617" y="1324"/>
                    <a:pt x="6648" y="1230"/>
                    <a:pt x="6648" y="1104"/>
                  </a:cubicBezTo>
                  <a:cubicBezTo>
                    <a:pt x="6648" y="473"/>
                    <a:pt x="6144" y="1"/>
                    <a:pt x="5546" y="1"/>
                  </a:cubicBezTo>
                  <a:cubicBezTo>
                    <a:pt x="4916" y="1"/>
                    <a:pt x="4443" y="505"/>
                    <a:pt x="4443" y="1104"/>
                  </a:cubicBezTo>
                  <a:cubicBezTo>
                    <a:pt x="4443" y="1230"/>
                    <a:pt x="4506" y="1324"/>
                    <a:pt x="4538" y="1450"/>
                  </a:cubicBezTo>
                  <a:lnTo>
                    <a:pt x="3718" y="2080"/>
                  </a:lnTo>
                  <a:lnTo>
                    <a:pt x="2868" y="1450"/>
                  </a:lnTo>
                  <a:cubicBezTo>
                    <a:pt x="2931" y="1324"/>
                    <a:pt x="2962" y="1230"/>
                    <a:pt x="2962" y="1104"/>
                  </a:cubicBezTo>
                  <a:cubicBezTo>
                    <a:pt x="2962" y="473"/>
                    <a:pt x="2458" y="1"/>
                    <a:pt x="18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43" name="Google Shape;4966;p50">
            <a:extLst>
              <a:ext uri="{FF2B5EF4-FFF2-40B4-BE49-F238E27FC236}">
                <a16:creationId xmlns:a16="http://schemas.microsoft.com/office/drawing/2014/main" id="{AD342B1A-4931-8FBB-4027-C88023F43F0A}"/>
              </a:ext>
            </a:extLst>
          </p:cNvPr>
          <p:cNvGrpSpPr/>
          <p:nvPr/>
        </p:nvGrpSpPr>
        <p:grpSpPr>
          <a:xfrm>
            <a:off x="655686" y="4550587"/>
            <a:ext cx="528236" cy="528609"/>
            <a:chOff x="-57956275" y="3197925"/>
            <a:chExt cx="319000" cy="319225"/>
          </a:xfrm>
          <a:solidFill>
            <a:srgbClr val="054B99"/>
          </a:solidFill>
        </p:grpSpPr>
        <p:sp>
          <p:nvSpPr>
            <p:cNvPr id="3744" name="Google Shape;4967;p50">
              <a:extLst>
                <a:ext uri="{FF2B5EF4-FFF2-40B4-BE49-F238E27FC236}">
                  <a16:creationId xmlns:a16="http://schemas.microsoft.com/office/drawing/2014/main" id="{F39B98BB-765A-6848-FBB8-63F2E513F4DD}"/>
                </a:ext>
              </a:extLst>
            </p:cNvPr>
            <p:cNvSpPr/>
            <p:nvPr/>
          </p:nvSpPr>
          <p:spPr>
            <a:xfrm>
              <a:off x="-57940525" y="3353300"/>
              <a:ext cx="18150" cy="65400"/>
            </a:xfrm>
            <a:custGeom>
              <a:avLst/>
              <a:gdLst/>
              <a:ahLst/>
              <a:cxnLst/>
              <a:rect l="l" t="t" r="r" b="b"/>
              <a:pathLst>
                <a:path w="726" h="2616" extrusionOk="0">
                  <a:moveTo>
                    <a:pt x="725" y="0"/>
                  </a:moveTo>
                  <a:cubicBezTo>
                    <a:pt x="316" y="284"/>
                    <a:pt x="1" y="756"/>
                    <a:pt x="1" y="1292"/>
                  </a:cubicBezTo>
                  <a:cubicBezTo>
                    <a:pt x="1" y="1859"/>
                    <a:pt x="316" y="2332"/>
                    <a:pt x="725" y="2615"/>
                  </a:cubicBezTo>
                  <a:lnTo>
                    <a:pt x="725" y="2395"/>
                  </a:lnTo>
                  <a:lnTo>
                    <a:pt x="7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5" name="Google Shape;4968;p50">
              <a:extLst>
                <a:ext uri="{FF2B5EF4-FFF2-40B4-BE49-F238E27FC236}">
                  <a16:creationId xmlns:a16="http://schemas.microsoft.com/office/drawing/2014/main" id="{07EF975B-1F93-B302-8971-469E4A4DB43D}"/>
                </a:ext>
              </a:extLst>
            </p:cNvPr>
            <p:cNvSpPr/>
            <p:nvPr/>
          </p:nvSpPr>
          <p:spPr>
            <a:xfrm>
              <a:off x="-57679825" y="3353300"/>
              <a:ext cx="18925" cy="65400"/>
            </a:xfrm>
            <a:custGeom>
              <a:avLst/>
              <a:gdLst/>
              <a:ahLst/>
              <a:cxnLst/>
              <a:rect l="l" t="t" r="r" b="b"/>
              <a:pathLst>
                <a:path w="757" h="2616" extrusionOk="0">
                  <a:moveTo>
                    <a:pt x="1" y="0"/>
                  </a:moveTo>
                  <a:lnTo>
                    <a:pt x="1" y="2395"/>
                  </a:lnTo>
                  <a:lnTo>
                    <a:pt x="1" y="2615"/>
                  </a:lnTo>
                  <a:cubicBezTo>
                    <a:pt x="442" y="2332"/>
                    <a:pt x="757" y="1859"/>
                    <a:pt x="757" y="1292"/>
                  </a:cubicBezTo>
                  <a:cubicBezTo>
                    <a:pt x="757" y="756"/>
                    <a:pt x="442" y="284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6" name="Google Shape;4969;p50">
              <a:extLst>
                <a:ext uri="{FF2B5EF4-FFF2-40B4-BE49-F238E27FC236}">
                  <a16:creationId xmlns:a16="http://schemas.microsoft.com/office/drawing/2014/main" id="{3DC41B16-AC21-89AC-257D-C64656C23CEE}"/>
                </a:ext>
              </a:extLst>
            </p:cNvPr>
            <p:cNvSpPr/>
            <p:nvPr/>
          </p:nvSpPr>
          <p:spPr>
            <a:xfrm>
              <a:off x="-57956275" y="3255625"/>
              <a:ext cx="319000" cy="55175"/>
            </a:xfrm>
            <a:custGeom>
              <a:avLst/>
              <a:gdLst/>
              <a:ahLst/>
              <a:cxnLst/>
              <a:rect l="l" t="t" r="r" b="b"/>
              <a:pathLst>
                <a:path w="12760" h="2207" extrusionOk="0">
                  <a:moveTo>
                    <a:pt x="442" y="1"/>
                  </a:moveTo>
                  <a:cubicBezTo>
                    <a:pt x="190" y="1"/>
                    <a:pt x="1" y="253"/>
                    <a:pt x="64" y="442"/>
                  </a:cubicBezTo>
                  <a:cubicBezTo>
                    <a:pt x="284" y="1481"/>
                    <a:pt x="1261" y="2206"/>
                    <a:pt x="2332" y="2206"/>
                  </a:cubicBezTo>
                  <a:lnTo>
                    <a:pt x="10523" y="2206"/>
                  </a:lnTo>
                  <a:cubicBezTo>
                    <a:pt x="11563" y="2206"/>
                    <a:pt x="12571" y="1418"/>
                    <a:pt x="12760" y="442"/>
                  </a:cubicBezTo>
                  <a:cubicBezTo>
                    <a:pt x="12603" y="221"/>
                    <a:pt x="12445" y="1"/>
                    <a:pt x="12193" y="1"/>
                  </a:cubicBezTo>
                  <a:lnTo>
                    <a:pt x="10303" y="1"/>
                  </a:lnTo>
                  <a:lnTo>
                    <a:pt x="10303" y="757"/>
                  </a:lnTo>
                  <a:cubicBezTo>
                    <a:pt x="10303" y="946"/>
                    <a:pt x="10145" y="1103"/>
                    <a:pt x="9956" y="1103"/>
                  </a:cubicBezTo>
                  <a:cubicBezTo>
                    <a:pt x="9767" y="1103"/>
                    <a:pt x="9610" y="946"/>
                    <a:pt x="9610" y="757"/>
                  </a:cubicBezTo>
                  <a:lnTo>
                    <a:pt x="9610" y="1"/>
                  </a:lnTo>
                  <a:lnTo>
                    <a:pt x="8853" y="1"/>
                  </a:lnTo>
                  <a:lnTo>
                    <a:pt x="8853" y="757"/>
                  </a:lnTo>
                  <a:cubicBezTo>
                    <a:pt x="8853" y="946"/>
                    <a:pt x="8696" y="1103"/>
                    <a:pt x="8507" y="1103"/>
                  </a:cubicBezTo>
                  <a:cubicBezTo>
                    <a:pt x="8318" y="1103"/>
                    <a:pt x="8160" y="946"/>
                    <a:pt x="8160" y="757"/>
                  </a:cubicBezTo>
                  <a:lnTo>
                    <a:pt x="8160" y="1"/>
                  </a:lnTo>
                  <a:lnTo>
                    <a:pt x="7404" y="1"/>
                  </a:lnTo>
                  <a:lnTo>
                    <a:pt x="7404" y="757"/>
                  </a:lnTo>
                  <a:cubicBezTo>
                    <a:pt x="7404" y="946"/>
                    <a:pt x="7247" y="1103"/>
                    <a:pt x="7058" y="1103"/>
                  </a:cubicBezTo>
                  <a:cubicBezTo>
                    <a:pt x="6837" y="1103"/>
                    <a:pt x="6680" y="946"/>
                    <a:pt x="6680" y="757"/>
                  </a:cubicBezTo>
                  <a:lnTo>
                    <a:pt x="6680" y="1"/>
                  </a:lnTo>
                  <a:lnTo>
                    <a:pt x="5955" y="1"/>
                  </a:lnTo>
                  <a:lnTo>
                    <a:pt x="5955" y="757"/>
                  </a:lnTo>
                  <a:cubicBezTo>
                    <a:pt x="5955" y="946"/>
                    <a:pt x="5797" y="1103"/>
                    <a:pt x="5577" y="1103"/>
                  </a:cubicBezTo>
                  <a:cubicBezTo>
                    <a:pt x="5388" y="1103"/>
                    <a:pt x="5230" y="946"/>
                    <a:pt x="5230" y="757"/>
                  </a:cubicBezTo>
                  <a:lnTo>
                    <a:pt x="5230" y="1"/>
                  </a:lnTo>
                  <a:lnTo>
                    <a:pt x="4474" y="1"/>
                  </a:lnTo>
                  <a:lnTo>
                    <a:pt x="4474" y="757"/>
                  </a:lnTo>
                  <a:cubicBezTo>
                    <a:pt x="4474" y="946"/>
                    <a:pt x="4317" y="1103"/>
                    <a:pt x="4128" y="1103"/>
                  </a:cubicBezTo>
                  <a:cubicBezTo>
                    <a:pt x="3939" y="1103"/>
                    <a:pt x="3781" y="946"/>
                    <a:pt x="3781" y="757"/>
                  </a:cubicBezTo>
                  <a:lnTo>
                    <a:pt x="3781" y="1"/>
                  </a:lnTo>
                  <a:lnTo>
                    <a:pt x="3025" y="1"/>
                  </a:lnTo>
                  <a:lnTo>
                    <a:pt x="3025" y="757"/>
                  </a:lnTo>
                  <a:cubicBezTo>
                    <a:pt x="3025" y="946"/>
                    <a:pt x="2867" y="1103"/>
                    <a:pt x="2678" y="1103"/>
                  </a:cubicBezTo>
                  <a:cubicBezTo>
                    <a:pt x="2489" y="1103"/>
                    <a:pt x="2332" y="946"/>
                    <a:pt x="2332" y="757"/>
                  </a:cubicBezTo>
                  <a:lnTo>
                    <a:pt x="233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7" name="Google Shape;4970;p50">
              <a:extLst>
                <a:ext uri="{FF2B5EF4-FFF2-40B4-BE49-F238E27FC236}">
                  <a16:creationId xmlns:a16="http://schemas.microsoft.com/office/drawing/2014/main" id="{AE572E47-79F5-6DD1-76DF-538BE5E1AA7B}"/>
                </a:ext>
              </a:extLst>
            </p:cNvPr>
            <p:cNvSpPr/>
            <p:nvPr/>
          </p:nvSpPr>
          <p:spPr>
            <a:xfrm>
              <a:off x="-57868050" y="3494275"/>
              <a:ext cx="18900" cy="22875"/>
            </a:xfrm>
            <a:custGeom>
              <a:avLst/>
              <a:gdLst/>
              <a:ahLst/>
              <a:cxnLst/>
              <a:rect l="l" t="t" r="r" b="b"/>
              <a:pathLst>
                <a:path w="756" h="915" extrusionOk="0">
                  <a:moveTo>
                    <a:pt x="0" y="1"/>
                  </a:moveTo>
                  <a:lnTo>
                    <a:pt x="0" y="536"/>
                  </a:lnTo>
                  <a:lnTo>
                    <a:pt x="32" y="536"/>
                  </a:lnTo>
                  <a:cubicBezTo>
                    <a:pt x="32" y="757"/>
                    <a:pt x="189" y="914"/>
                    <a:pt x="410" y="914"/>
                  </a:cubicBezTo>
                  <a:cubicBezTo>
                    <a:pt x="599" y="914"/>
                    <a:pt x="756" y="757"/>
                    <a:pt x="756" y="536"/>
                  </a:cubicBezTo>
                  <a:lnTo>
                    <a:pt x="756" y="473"/>
                  </a:lnTo>
                  <a:cubicBezTo>
                    <a:pt x="473" y="347"/>
                    <a:pt x="252" y="158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8" name="Google Shape;4971;p50">
              <a:extLst>
                <a:ext uri="{FF2B5EF4-FFF2-40B4-BE49-F238E27FC236}">
                  <a16:creationId xmlns:a16="http://schemas.microsoft.com/office/drawing/2014/main" id="{6CBAA3D1-F89B-BD88-3C9E-6A23F36E5068}"/>
                </a:ext>
              </a:extLst>
            </p:cNvPr>
            <p:cNvSpPr/>
            <p:nvPr/>
          </p:nvSpPr>
          <p:spPr>
            <a:xfrm>
              <a:off x="-57755425" y="3494275"/>
              <a:ext cx="18125" cy="22875"/>
            </a:xfrm>
            <a:custGeom>
              <a:avLst/>
              <a:gdLst/>
              <a:ahLst/>
              <a:cxnLst/>
              <a:rect l="l" t="t" r="r" b="b"/>
              <a:pathLst>
                <a:path w="725" h="915" extrusionOk="0">
                  <a:moveTo>
                    <a:pt x="725" y="1"/>
                  </a:moveTo>
                  <a:cubicBezTo>
                    <a:pt x="504" y="190"/>
                    <a:pt x="252" y="347"/>
                    <a:pt x="0" y="473"/>
                  </a:cubicBezTo>
                  <a:lnTo>
                    <a:pt x="0" y="536"/>
                  </a:lnTo>
                  <a:lnTo>
                    <a:pt x="32" y="536"/>
                  </a:lnTo>
                  <a:cubicBezTo>
                    <a:pt x="32" y="757"/>
                    <a:pt x="189" y="914"/>
                    <a:pt x="378" y="914"/>
                  </a:cubicBezTo>
                  <a:cubicBezTo>
                    <a:pt x="567" y="914"/>
                    <a:pt x="725" y="757"/>
                    <a:pt x="725" y="536"/>
                  </a:cubicBez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9" name="Google Shape;4972;p50">
              <a:extLst>
                <a:ext uri="{FF2B5EF4-FFF2-40B4-BE49-F238E27FC236}">
                  <a16:creationId xmlns:a16="http://schemas.microsoft.com/office/drawing/2014/main" id="{2334F8A0-87F4-856D-48C4-9B1531404ED2}"/>
                </a:ext>
              </a:extLst>
            </p:cNvPr>
            <p:cNvSpPr/>
            <p:nvPr/>
          </p:nvSpPr>
          <p:spPr>
            <a:xfrm>
              <a:off x="-57903500" y="3329675"/>
              <a:ext cx="204800" cy="187475"/>
            </a:xfrm>
            <a:custGeom>
              <a:avLst/>
              <a:gdLst/>
              <a:ahLst/>
              <a:cxnLst/>
              <a:rect l="l" t="t" r="r" b="b"/>
              <a:pathLst>
                <a:path w="8192" h="7499" extrusionOk="0">
                  <a:moveTo>
                    <a:pt x="2615" y="756"/>
                  </a:moveTo>
                  <a:cubicBezTo>
                    <a:pt x="2804" y="756"/>
                    <a:pt x="2962" y="914"/>
                    <a:pt x="2962" y="1103"/>
                  </a:cubicBezTo>
                  <a:cubicBezTo>
                    <a:pt x="2962" y="1292"/>
                    <a:pt x="2804" y="1449"/>
                    <a:pt x="2615" y="1449"/>
                  </a:cubicBezTo>
                  <a:cubicBezTo>
                    <a:pt x="2395" y="1449"/>
                    <a:pt x="2269" y="1292"/>
                    <a:pt x="2269" y="1103"/>
                  </a:cubicBezTo>
                  <a:cubicBezTo>
                    <a:pt x="2206" y="945"/>
                    <a:pt x="2395" y="756"/>
                    <a:pt x="2615" y="756"/>
                  </a:cubicBezTo>
                  <a:close/>
                  <a:moveTo>
                    <a:pt x="5608" y="756"/>
                  </a:moveTo>
                  <a:cubicBezTo>
                    <a:pt x="5797" y="756"/>
                    <a:pt x="5955" y="914"/>
                    <a:pt x="5955" y="1103"/>
                  </a:cubicBezTo>
                  <a:cubicBezTo>
                    <a:pt x="5955" y="1292"/>
                    <a:pt x="5797" y="1449"/>
                    <a:pt x="5608" y="1449"/>
                  </a:cubicBezTo>
                  <a:cubicBezTo>
                    <a:pt x="5388" y="1449"/>
                    <a:pt x="5230" y="1292"/>
                    <a:pt x="5230" y="1103"/>
                  </a:cubicBezTo>
                  <a:cubicBezTo>
                    <a:pt x="5199" y="945"/>
                    <a:pt x="5356" y="756"/>
                    <a:pt x="5608" y="756"/>
                  </a:cubicBezTo>
                  <a:close/>
                  <a:moveTo>
                    <a:pt x="5159" y="4072"/>
                  </a:moveTo>
                  <a:cubicBezTo>
                    <a:pt x="5254" y="4072"/>
                    <a:pt x="5340" y="4112"/>
                    <a:pt x="5388" y="4190"/>
                  </a:cubicBezTo>
                  <a:cubicBezTo>
                    <a:pt x="5545" y="4348"/>
                    <a:pt x="5545" y="4568"/>
                    <a:pt x="5388" y="4694"/>
                  </a:cubicBezTo>
                  <a:cubicBezTo>
                    <a:pt x="5041" y="5041"/>
                    <a:pt x="4569" y="5230"/>
                    <a:pt x="4096" y="5230"/>
                  </a:cubicBezTo>
                  <a:cubicBezTo>
                    <a:pt x="3623" y="5230"/>
                    <a:pt x="3119" y="5041"/>
                    <a:pt x="2804" y="4694"/>
                  </a:cubicBezTo>
                  <a:cubicBezTo>
                    <a:pt x="2647" y="4537"/>
                    <a:pt x="2647" y="4285"/>
                    <a:pt x="2804" y="4190"/>
                  </a:cubicBezTo>
                  <a:cubicBezTo>
                    <a:pt x="2883" y="4112"/>
                    <a:pt x="2978" y="4072"/>
                    <a:pt x="3068" y="4072"/>
                  </a:cubicBezTo>
                  <a:cubicBezTo>
                    <a:pt x="3159" y="4072"/>
                    <a:pt x="3245" y="4112"/>
                    <a:pt x="3308" y="4190"/>
                  </a:cubicBezTo>
                  <a:cubicBezTo>
                    <a:pt x="3513" y="4379"/>
                    <a:pt x="3797" y="4474"/>
                    <a:pt x="4084" y="4474"/>
                  </a:cubicBezTo>
                  <a:cubicBezTo>
                    <a:pt x="4372" y="4474"/>
                    <a:pt x="4663" y="4379"/>
                    <a:pt x="4884" y="4190"/>
                  </a:cubicBezTo>
                  <a:cubicBezTo>
                    <a:pt x="4962" y="4112"/>
                    <a:pt x="5065" y="4072"/>
                    <a:pt x="5159" y="4072"/>
                  </a:cubicBezTo>
                  <a:close/>
                  <a:moveTo>
                    <a:pt x="0" y="0"/>
                  </a:moveTo>
                  <a:lnTo>
                    <a:pt x="0" y="3403"/>
                  </a:lnTo>
                  <a:cubicBezTo>
                    <a:pt x="0" y="4663"/>
                    <a:pt x="599" y="5829"/>
                    <a:pt x="1513" y="6585"/>
                  </a:cubicBezTo>
                  <a:lnTo>
                    <a:pt x="1513" y="4127"/>
                  </a:lnTo>
                  <a:cubicBezTo>
                    <a:pt x="1513" y="3119"/>
                    <a:pt x="2332" y="2300"/>
                    <a:pt x="3340" y="2300"/>
                  </a:cubicBezTo>
                  <a:cubicBezTo>
                    <a:pt x="3560" y="2300"/>
                    <a:pt x="3718" y="2458"/>
                    <a:pt x="3718" y="2647"/>
                  </a:cubicBezTo>
                  <a:cubicBezTo>
                    <a:pt x="3718" y="2836"/>
                    <a:pt x="3560" y="2993"/>
                    <a:pt x="3340" y="2993"/>
                  </a:cubicBezTo>
                  <a:cubicBezTo>
                    <a:pt x="2710" y="2993"/>
                    <a:pt x="2237" y="3497"/>
                    <a:pt x="2237" y="4096"/>
                  </a:cubicBezTo>
                  <a:lnTo>
                    <a:pt x="2237" y="7026"/>
                  </a:lnTo>
                  <a:cubicBezTo>
                    <a:pt x="2804" y="7278"/>
                    <a:pt x="3434" y="7498"/>
                    <a:pt x="4096" y="7498"/>
                  </a:cubicBezTo>
                  <a:cubicBezTo>
                    <a:pt x="4758" y="7498"/>
                    <a:pt x="5388" y="7341"/>
                    <a:pt x="5955" y="7026"/>
                  </a:cubicBezTo>
                  <a:lnTo>
                    <a:pt x="5955" y="4096"/>
                  </a:lnTo>
                  <a:cubicBezTo>
                    <a:pt x="5955" y="3466"/>
                    <a:pt x="5451" y="2993"/>
                    <a:pt x="4852" y="2993"/>
                  </a:cubicBezTo>
                  <a:cubicBezTo>
                    <a:pt x="4663" y="2993"/>
                    <a:pt x="4506" y="2836"/>
                    <a:pt x="4506" y="2647"/>
                  </a:cubicBezTo>
                  <a:cubicBezTo>
                    <a:pt x="4506" y="2458"/>
                    <a:pt x="4663" y="2300"/>
                    <a:pt x="4852" y="2300"/>
                  </a:cubicBezTo>
                  <a:cubicBezTo>
                    <a:pt x="5860" y="2300"/>
                    <a:pt x="6711" y="3119"/>
                    <a:pt x="6711" y="4127"/>
                  </a:cubicBezTo>
                  <a:lnTo>
                    <a:pt x="6711" y="6585"/>
                  </a:lnTo>
                  <a:cubicBezTo>
                    <a:pt x="7593" y="5829"/>
                    <a:pt x="8192" y="4663"/>
                    <a:pt x="8192" y="3403"/>
                  </a:cubicBezTo>
                  <a:lnTo>
                    <a:pt x="81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0" name="Google Shape;4973;p50">
              <a:extLst>
                <a:ext uri="{FF2B5EF4-FFF2-40B4-BE49-F238E27FC236}">
                  <a16:creationId xmlns:a16="http://schemas.microsoft.com/office/drawing/2014/main" id="{7E292BA4-C57A-A325-F892-F1C4B48AF345}"/>
                </a:ext>
              </a:extLst>
            </p:cNvPr>
            <p:cNvSpPr/>
            <p:nvPr/>
          </p:nvSpPr>
          <p:spPr>
            <a:xfrm>
              <a:off x="-57860975" y="3197925"/>
              <a:ext cx="119750" cy="37250"/>
            </a:xfrm>
            <a:custGeom>
              <a:avLst/>
              <a:gdLst/>
              <a:ahLst/>
              <a:cxnLst/>
              <a:rect l="l" t="t" r="r" b="b"/>
              <a:pathLst>
                <a:path w="4790" h="1490" extrusionOk="0">
                  <a:moveTo>
                    <a:pt x="2383" y="1"/>
                  </a:moveTo>
                  <a:cubicBezTo>
                    <a:pt x="1812" y="1"/>
                    <a:pt x="1245" y="214"/>
                    <a:pt x="851" y="639"/>
                  </a:cubicBezTo>
                  <a:lnTo>
                    <a:pt x="1" y="1490"/>
                  </a:lnTo>
                  <a:lnTo>
                    <a:pt x="4789" y="1490"/>
                  </a:lnTo>
                  <a:lnTo>
                    <a:pt x="3939" y="639"/>
                  </a:lnTo>
                  <a:cubicBezTo>
                    <a:pt x="3529" y="214"/>
                    <a:pt x="2954" y="1"/>
                    <a:pt x="23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51" name="Google Shape;4974;p50">
            <a:extLst>
              <a:ext uri="{FF2B5EF4-FFF2-40B4-BE49-F238E27FC236}">
                <a16:creationId xmlns:a16="http://schemas.microsoft.com/office/drawing/2014/main" id="{835F86F4-AB25-7F4C-D96C-32B8907A6D34}"/>
              </a:ext>
            </a:extLst>
          </p:cNvPr>
          <p:cNvGrpSpPr/>
          <p:nvPr/>
        </p:nvGrpSpPr>
        <p:grpSpPr>
          <a:xfrm>
            <a:off x="688286" y="5200450"/>
            <a:ext cx="463035" cy="528236"/>
            <a:chOff x="-57940525" y="3590375"/>
            <a:chExt cx="279625" cy="319000"/>
          </a:xfrm>
          <a:solidFill>
            <a:srgbClr val="054B99"/>
          </a:solidFill>
        </p:grpSpPr>
        <p:sp>
          <p:nvSpPr>
            <p:cNvPr id="3752" name="Google Shape;4975;p50">
              <a:extLst>
                <a:ext uri="{FF2B5EF4-FFF2-40B4-BE49-F238E27FC236}">
                  <a16:creationId xmlns:a16="http://schemas.microsoft.com/office/drawing/2014/main" id="{52B27A46-19B8-EC86-C40C-1EB81D23911B}"/>
                </a:ext>
              </a:extLst>
            </p:cNvPr>
            <p:cNvSpPr/>
            <p:nvPr/>
          </p:nvSpPr>
          <p:spPr>
            <a:xfrm>
              <a:off x="-57940525" y="3727425"/>
              <a:ext cx="18150" cy="63800"/>
            </a:xfrm>
            <a:custGeom>
              <a:avLst/>
              <a:gdLst/>
              <a:ahLst/>
              <a:cxnLst/>
              <a:rect l="l" t="t" r="r" b="b"/>
              <a:pathLst>
                <a:path w="726" h="2552" extrusionOk="0">
                  <a:moveTo>
                    <a:pt x="725" y="0"/>
                  </a:moveTo>
                  <a:cubicBezTo>
                    <a:pt x="253" y="252"/>
                    <a:pt x="1" y="725"/>
                    <a:pt x="1" y="1260"/>
                  </a:cubicBezTo>
                  <a:cubicBezTo>
                    <a:pt x="1" y="1827"/>
                    <a:pt x="316" y="2300"/>
                    <a:pt x="725" y="2552"/>
                  </a:cubicBezTo>
                  <a:lnTo>
                    <a:pt x="7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3" name="Google Shape;4976;p50">
              <a:extLst>
                <a:ext uri="{FF2B5EF4-FFF2-40B4-BE49-F238E27FC236}">
                  <a16:creationId xmlns:a16="http://schemas.microsoft.com/office/drawing/2014/main" id="{5C3247F4-AD37-59AC-A76D-43C911D9E0D1}"/>
                </a:ext>
              </a:extLst>
            </p:cNvPr>
            <p:cNvSpPr/>
            <p:nvPr/>
          </p:nvSpPr>
          <p:spPr>
            <a:xfrm>
              <a:off x="-57904300" y="3686450"/>
              <a:ext cx="205600" cy="111075"/>
            </a:xfrm>
            <a:custGeom>
              <a:avLst/>
              <a:gdLst/>
              <a:ahLst/>
              <a:cxnLst/>
              <a:rect l="l" t="t" r="r" b="b"/>
              <a:pathLst>
                <a:path w="8224" h="4443" extrusionOk="0">
                  <a:moveTo>
                    <a:pt x="2647" y="2143"/>
                  </a:moveTo>
                  <a:cubicBezTo>
                    <a:pt x="2836" y="2143"/>
                    <a:pt x="2994" y="2301"/>
                    <a:pt x="2994" y="2521"/>
                  </a:cubicBezTo>
                  <a:cubicBezTo>
                    <a:pt x="2994" y="2710"/>
                    <a:pt x="2836" y="2868"/>
                    <a:pt x="2647" y="2868"/>
                  </a:cubicBezTo>
                  <a:cubicBezTo>
                    <a:pt x="2427" y="2868"/>
                    <a:pt x="2301" y="2710"/>
                    <a:pt x="2301" y="2521"/>
                  </a:cubicBezTo>
                  <a:cubicBezTo>
                    <a:pt x="2301" y="2301"/>
                    <a:pt x="2427" y="2143"/>
                    <a:pt x="2647" y="2143"/>
                  </a:cubicBezTo>
                  <a:close/>
                  <a:moveTo>
                    <a:pt x="5640" y="2143"/>
                  </a:moveTo>
                  <a:cubicBezTo>
                    <a:pt x="5829" y="2143"/>
                    <a:pt x="5987" y="2301"/>
                    <a:pt x="5987" y="2521"/>
                  </a:cubicBezTo>
                  <a:cubicBezTo>
                    <a:pt x="5987" y="2710"/>
                    <a:pt x="5829" y="2868"/>
                    <a:pt x="5640" y="2868"/>
                  </a:cubicBezTo>
                  <a:cubicBezTo>
                    <a:pt x="5420" y="2868"/>
                    <a:pt x="5262" y="2710"/>
                    <a:pt x="5262" y="2521"/>
                  </a:cubicBezTo>
                  <a:cubicBezTo>
                    <a:pt x="5262" y="2301"/>
                    <a:pt x="5420" y="2143"/>
                    <a:pt x="5640" y="2143"/>
                  </a:cubicBezTo>
                  <a:close/>
                  <a:moveTo>
                    <a:pt x="1923" y="1"/>
                  </a:moveTo>
                  <a:lnTo>
                    <a:pt x="1" y="1923"/>
                  </a:lnTo>
                  <a:lnTo>
                    <a:pt x="1" y="4443"/>
                  </a:lnTo>
                  <a:lnTo>
                    <a:pt x="1765" y="4443"/>
                  </a:lnTo>
                  <a:cubicBezTo>
                    <a:pt x="2490" y="3986"/>
                    <a:pt x="3309" y="3758"/>
                    <a:pt x="4124" y="3758"/>
                  </a:cubicBezTo>
                  <a:cubicBezTo>
                    <a:pt x="4939" y="3758"/>
                    <a:pt x="5751" y="3986"/>
                    <a:pt x="6459" y="4443"/>
                  </a:cubicBezTo>
                  <a:lnTo>
                    <a:pt x="8224" y="4443"/>
                  </a:lnTo>
                  <a:lnTo>
                    <a:pt x="8224" y="1923"/>
                  </a:lnTo>
                  <a:lnTo>
                    <a:pt x="6302" y="1"/>
                  </a:lnTo>
                  <a:cubicBezTo>
                    <a:pt x="5625" y="395"/>
                    <a:pt x="4876" y="592"/>
                    <a:pt x="4124" y="592"/>
                  </a:cubicBezTo>
                  <a:cubicBezTo>
                    <a:pt x="3372" y="592"/>
                    <a:pt x="2616" y="395"/>
                    <a:pt x="19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4" name="Google Shape;4977;p50">
              <a:extLst>
                <a:ext uri="{FF2B5EF4-FFF2-40B4-BE49-F238E27FC236}">
                  <a16:creationId xmlns:a16="http://schemas.microsoft.com/office/drawing/2014/main" id="{DB0C17A2-A53B-BC24-7191-90F69DA8CD4D}"/>
                </a:ext>
              </a:extLst>
            </p:cNvPr>
            <p:cNvSpPr/>
            <p:nvPr/>
          </p:nvSpPr>
          <p:spPr>
            <a:xfrm>
              <a:off x="-57903500" y="3590375"/>
              <a:ext cx="205575" cy="117375"/>
            </a:xfrm>
            <a:custGeom>
              <a:avLst/>
              <a:gdLst/>
              <a:ahLst/>
              <a:cxnLst/>
              <a:rect l="l" t="t" r="r" b="b"/>
              <a:pathLst>
                <a:path w="8223" h="4695" extrusionOk="0">
                  <a:moveTo>
                    <a:pt x="4096" y="0"/>
                  </a:moveTo>
                  <a:cubicBezTo>
                    <a:pt x="3560" y="0"/>
                    <a:pt x="3088" y="315"/>
                    <a:pt x="2804" y="756"/>
                  </a:cubicBezTo>
                  <a:cubicBezTo>
                    <a:pt x="2753" y="751"/>
                    <a:pt x="2702" y="748"/>
                    <a:pt x="2651" y="748"/>
                  </a:cubicBezTo>
                  <a:cubicBezTo>
                    <a:pt x="2101" y="748"/>
                    <a:pt x="1551" y="1051"/>
                    <a:pt x="1292" y="1512"/>
                  </a:cubicBezTo>
                  <a:cubicBezTo>
                    <a:pt x="567" y="1638"/>
                    <a:pt x="0" y="2269"/>
                    <a:pt x="0" y="3056"/>
                  </a:cubicBezTo>
                  <a:lnTo>
                    <a:pt x="0" y="4694"/>
                  </a:lnTo>
                  <a:lnTo>
                    <a:pt x="1607" y="3088"/>
                  </a:lnTo>
                  <a:cubicBezTo>
                    <a:pt x="1683" y="3011"/>
                    <a:pt x="1783" y="2970"/>
                    <a:pt x="1884" y="2970"/>
                  </a:cubicBezTo>
                  <a:cubicBezTo>
                    <a:pt x="1951" y="2970"/>
                    <a:pt x="2018" y="2987"/>
                    <a:pt x="2080" y="3025"/>
                  </a:cubicBezTo>
                  <a:cubicBezTo>
                    <a:pt x="2694" y="3450"/>
                    <a:pt x="3403" y="3663"/>
                    <a:pt x="4112" y="3663"/>
                  </a:cubicBezTo>
                  <a:cubicBezTo>
                    <a:pt x="4821" y="3663"/>
                    <a:pt x="5529" y="3450"/>
                    <a:pt x="6144" y="3025"/>
                  </a:cubicBezTo>
                  <a:cubicBezTo>
                    <a:pt x="6206" y="2987"/>
                    <a:pt x="6273" y="2970"/>
                    <a:pt x="6339" y="2970"/>
                  </a:cubicBezTo>
                  <a:cubicBezTo>
                    <a:pt x="6441" y="2970"/>
                    <a:pt x="6540" y="3011"/>
                    <a:pt x="6616" y="3088"/>
                  </a:cubicBezTo>
                  <a:lnTo>
                    <a:pt x="8223" y="4694"/>
                  </a:lnTo>
                  <a:lnTo>
                    <a:pt x="8223" y="3056"/>
                  </a:lnTo>
                  <a:cubicBezTo>
                    <a:pt x="8192" y="2300"/>
                    <a:pt x="7656" y="1638"/>
                    <a:pt x="6900" y="1512"/>
                  </a:cubicBezTo>
                  <a:cubicBezTo>
                    <a:pt x="6641" y="1051"/>
                    <a:pt x="6091" y="748"/>
                    <a:pt x="5541" y="748"/>
                  </a:cubicBezTo>
                  <a:cubicBezTo>
                    <a:pt x="5490" y="748"/>
                    <a:pt x="5439" y="751"/>
                    <a:pt x="5388" y="756"/>
                  </a:cubicBezTo>
                  <a:cubicBezTo>
                    <a:pt x="5136" y="284"/>
                    <a:pt x="4663" y="0"/>
                    <a:pt x="40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5" name="Google Shape;4978;p50">
              <a:extLst>
                <a:ext uri="{FF2B5EF4-FFF2-40B4-BE49-F238E27FC236}">
                  <a16:creationId xmlns:a16="http://schemas.microsoft.com/office/drawing/2014/main" id="{9959912B-3558-6957-C225-5D62AAFBFE6B}"/>
                </a:ext>
              </a:extLst>
            </p:cNvPr>
            <p:cNvSpPr/>
            <p:nvPr/>
          </p:nvSpPr>
          <p:spPr>
            <a:xfrm>
              <a:off x="-57903500" y="3798700"/>
              <a:ext cx="204800" cy="110675"/>
            </a:xfrm>
            <a:custGeom>
              <a:avLst/>
              <a:gdLst/>
              <a:ahLst/>
              <a:cxnLst/>
              <a:rect l="l" t="t" r="r" b="b"/>
              <a:pathLst>
                <a:path w="8192" h="4427" extrusionOk="0">
                  <a:moveTo>
                    <a:pt x="5159" y="1001"/>
                  </a:moveTo>
                  <a:cubicBezTo>
                    <a:pt x="5254" y="1001"/>
                    <a:pt x="5340" y="1040"/>
                    <a:pt x="5388" y="1119"/>
                  </a:cubicBezTo>
                  <a:cubicBezTo>
                    <a:pt x="5545" y="1245"/>
                    <a:pt x="5545" y="1465"/>
                    <a:pt x="5388" y="1654"/>
                  </a:cubicBezTo>
                  <a:cubicBezTo>
                    <a:pt x="5041" y="2001"/>
                    <a:pt x="4569" y="2190"/>
                    <a:pt x="4096" y="2190"/>
                  </a:cubicBezTo>
                  <a:cubicBezTo>
                    <a:pt x="3623" y="2190"/>
                    <a:pt x="3119" y="2001"/>
                    <a:pt x="2804" y="1654"/>
                  </a:cubicBezTo>
                  <a:cubicBezTo>
                    <a:pt x="2647" y="1497"/>
                    <a:pt x="2647" y="1245"/>
                    <a:pt x="2804" y="1119"/>
                  </a:cubicBezTo>
                  <a:cubicBezTo>
                    <a:pt x="2883" y="1040"/>
                    <a:pt x="2978" y="1001"/>
                    <a:pt x="3068" y="1001"/>
                  </a:cubicBezTo>
                  <a:cubicBezTo>
                    <a:pt x="3159" y="1001"/>
                    <a:pt x="3245" y="1040"/>
                    <a:pt x="3308" y="1119"/>
                  </a:cubicBezTo>
                  <a:cubicBezTo>
                    <a:pt x="3529" y="1339"/>
                    <a:pt x="3812" y="1449"/>
                    <a:pt x="4096" y="1449"/>
                  </a:cubicBezTo>
                  <a:cubicBezTo>
                    <a:pt x="4380" y="1449"/>
                    <a:pt x="4663" y="1339"/>
                    <a:pt x="4884" y="1119"/>
                  </a:cubicBezTo>
                  <a:cubicBezTo>
                    <a:pt x="4962" y="1040"/>
                    <a:pt x="5065" y="1001"/>
                    <a:pt x="5159" y="1001"/>
                  </a:cubicBezTo>
                  <a:close/>
                  <a:moveTo>
                    <a:pt x="4080" y="0"/>
                  </a:moveTo>
                  <a:cubicBezTo>
                    <a:pt x="3371" y="0"/>
                    <a:pt x="2663" y="205"/>
                    <a:pt x="2048" y="615"/>
                  </a:cubicBezTo>
                  <a:cubicBezTo>
                    <a:pt x="1985" y="646"/>
                    <a:pt x="1922" y="678"/>
                    <a:pt x="1859" y="678"/>
                  </a:cubicBezTo>
                  <a:lnTo>
                    <a:pt x="0" y="678"/>
                  </a:lnTo>
                  <a:cubicBezTo>
                    <a:pt x="189" y="2788"/>
                    <a:pt x="1922" y="4427"/>
                    <a:pt x="4096" y="4427"/>
                  </a:cubicBezTo>
                  <a:cubicBezTo>
                    <a:pt x="6270" y="4427"/>
                    <a:pt x="8003" y="2788"/>
                    <a:pt x="8192" y="678"/>
                  </a:cubicBezTo>
                  <a:lnTo>
                    <a:pt x="6333" y="678"/>
                  </a:lnTo>
                  <a:cubicBezTo>
                    <a:pt x="6270" y="678"/>
                    <a:pt x="6175" y="646"/>
                    <a:pt x="6112" y="615"/>
                  </a:cubicBezTo>
                  <a:cubicBezTo>
                    <a:pt x="5498" y="205"/>
                    <a:pt x="4789" y="0"/>
                    <a:pt x="4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6" name="Google Shape;4979;p50">
              <a:extLst>
                <a:ext uri="{FF2B5EF4-FFF2-40B4-BE49-F238E27FC236}">
                  <a16:creationId xmlns:a16="http://schemas.microsoft.com/office/drawing/2014/main" id="{47266C8D-CE19-231C-2CD3-664A3B64FDFF}"/>
                </a:ext>
              </a:extLst>
            </p:cNvPr>
            <p:cNvSpPr/>
            <p:nvPr/>
          </p:nvSpPr>
          <p:spPr>
            <a:xfrm>
              <a:off x="-57679825" y="372662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1" y="1"/>
                  </a:moveTo>
                  <a:lnTo>
                    <a:pt x="1" y="2552"/>
                  </a:lnTo>
                  <a:cubicBezTo>
                    <a:pt x="442" y="2269"/>
                    <a:pt x="757" y="1796"/>
                    <a:pt x="757" y="1261"/>
                  </a:cubicBezTo>
                  <a:cubicBezTo>
                    <a:pt x="757" y="757"/>
                    <a:pt x="442" y="284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57" name="Google Shape;4980;p50">
            <a:extLst>
              <a:ext uri="{FF2B5EF4-FFF2-40B4-BE49-F238E27FC236}">
                <a16:creationId xmlns:a16="http://schemas.microsoft.com/office/drawing/2014/main" id="{986B4079-62A3-9F78-2219-6441FB9684A7}"/>
              </a:ext>
            </a:extLst>
          </p:cNvPr>
          <p:cNvGrpSpPr/>
          <p:nvPr/>
        </p:nvGrpSpPr>
        <p:grpSpPr>
          <a:xfrm>
            <a:off x="656327" y="5849941"/>
            <a:ext cx="526953" cy="528278"/>
            <a:chOff x="-57959425" y="3982600"/>
            <a:chExt cx="318225" cy="319025"/>
          </a:xfrm>
          <a:solidFill>
            <a:srgbClr val="054B99"/>
          </a:solidFill>
        </p:grpSpPr>
        <p:sp>
          <p:nvSpPr>
            <p:cNvPr id="3758" name="Google Shape;4981;p50">
              <a:extLst>
                <a:ext uri="{FF2B5EF4-FFF2-40B4-BE49-F238E27FC236}">
                  <a16:creationId xmlns:a16="http://schemas.microsoft.com/office/drawing/2014/main" id="{A671D8D7-BCC1-1E2A-667A-938BB9D909CB}"/>
                </a:ext>
              </a:extLst>
            </p:cNvPr>
            <p:cNvSpPr/>
            <p:nvPr/>
          </p:nvSpPr>
          <p:spPr>
            <a:xfrm>
              <a:off x="-57771975" y="415037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9" name="Google Shape;4982;p50">
              <a:extLst>
                <a:ext uri="{FF2B5EF4-FFF2-40B4-BE49-F238E27FC236}">
                  <a16:creationId xmlns:a16="http://schemas.microsoft.com/office/drawing/2014/main" id="{4A61B48C-10DB-7E1F-D209-50ABEAE47021}"/>
                </a:ext>
              </a:extLst>
            </p:cNvPr>
            <p:cNvSpPr/>
            <p:nvPr/>
          </p:nvSpPr>
          <p:spPr>
            <a:xfrm>
              <a:off x="-57959425" y="3982600"/>
              <a:ext cx="318225" cy="130775"/>
            </a:xfrm>
            <a:custGeom>
              <a:avLst/>
              <a:gdLst/>
              <a:ahLst/>
              <a:cxnLst/>
              <a:rect l="l" t="t" r="r" b="b"/>
              <a:pathLst>
                <a:path w="12729" h="5231" extrusionOk="0">
                  <a:moveTo>
                    <a:pt x="7081" y="1521"/>
                  </a:moveTo>
                  <a:cubicBezTo>
                    <a:pt x="7176" y="1521"/>
                    <a:pt x="7262" y="1560"/>
                    <a:pt x="7310" y="1639"/>
                  </a:cubicBezTo>
                  <a:cubicBezTo>
                    <a:pt x="7436" y="1796"/>
                    <a:pt x="7467" y="2048"/>
                    <a:pt x="7310" y="2174"/>
                  </a:cubicBezTo>
                  <a:lnTo>
                    <a:pt x="6837" y="2647"/>
                  </a:lnTo>
                  <a:lnTo>
                    <a:pt x="7310" y="3120"/>
                  </a:lnTo>
                  <a:cubicBezTo>
                    <a:pt x="7467" y="3246"/>
                    <a:pt x="7467" y="3498"/>
                    <a:pt x="7310" y="3624"/>
                  </a:cubicBezTo>
                  <a:cubicBezTo>
                    <a:pt x="7231" y="3702"/>
                    <a:pt x="7136" y="3742"/>
                    <a:pt x="7046" y="3742"/>
                  </a:cubicBezTo>
                  <a:cubicBezTo>
                    <a:pt x="6955" y="3742"/>
                    <a:pt x="6869" y="3702"/>
                    <a:pt x="6806" y="3624"/>
                  </a:cubicBezTo>
                  <a:lnTo>
                    <a:pt x="6333" y="3151"/>
                  </a:lnTo>
                  <a:lnTo>
                    <a:pt x="5860" y="3624"/>
                  </a:lnTo>
                  <a:cubicBezTo>
                    <a:pt x="5782" y="3702"/>
                    <a:pt x="5687" y="3742"/>
                    <a:pt x="5597" y="3742"/>
                  </a:cubicBezTo>
                  <a:cubicBezTo>
                    <a:pt x="5506" y="3742"/>
                    <a:pt x="5419" y="3702"/>
                    <a:pt x="5356" y="3624"/>
                  </a:cubicBezTo>
                  <a:cubicBezTo>
                    <a:pt x="5199" y="3466"/>
                    <a:pt x="5199" y="3214"/>
                    <a:pt x="5356" y="3120"/>
                  </a:cubicBezTo>
                  <a:lnTo>
                    <a:pt x="5829" y="2647"/>
                  </a:lnTo>
                  <a:lnTo>
                    <a:pt x="5356" y="2174"/>
                  </a:lnTo>
                  <a:cubicBezTo>
                    <a:pt x="5199" y="2017"/>
                    <a:pt x="5199" y="1765"/>
                    <a:pt x="5356" y="1639"/>
                  </a:cubicBezTo>
                  <a:cubicBezTo>
                    <a:pt x="5435" y="1560"/>
                    <a:pt x="5530" y="1521"/>
                    <a:pt x="5620" y="1521"/>
                  </a:cubicBezTo>
                  <a:cubicBezTo>
                    <a:pt x="5711" y="1521"/>
                    <a:pt x="5797" y="1560"/>
                    <a:pt x="5860" y="1639"/>
                  </a:cubicBezTo>
                  <a:lnTo>
                    <a:pt x="6333" y="2111"/>
                  </a:lnTo>
                  <a:lnTo>
                    <a:pt x="6806" y="1639"/>
                  </a:lnTo>
                  <a:cubicBezTo>
                    <a:pt x="6884" y="1560"/>
                    <a:pt x="6987" y="1521"/>
                    <a:pt x="7081" y="1521"/>
                  </a:cubicBezTo>
                  <a:close/>
                  <a:moveTo>
                    <a:pt x="6333" y="1"/>
                  </a:moveTo>
                  <a:cubicBezTo>
                    <a:pt x="5388" y="1"/>
                    <a:pt x="4506" y="379"/>
                    <a:pt x="3907" y="1072"/>
                  </a:cubicBezTo>
                  <a:cubicBezTo>
                    <a:pt x="3389" y="1628"/>
                    <a:pt x="2673" y="1927"/>
                    <a:pt x="1944" y="1927"/>
                  </a:cubicBezTo>
                  <a:cubicBezTo>
                    <a:pt x="1474" y="1927"/>
                    <a:pt x="999" y="1803"/>
                    <a:pt x="568" y="1544"/>
                  </a:cubicBezTo>
                  <a:cubicBezTo>
                    <a:pt x="505" y="1505"/>
                    <a:pt x="438" y="1487"/>
                    <a:pt x="373" y="1487"/>
                  </a:cubicBezTo>
                  <a:cubicBezTo>
                    <a:pt x="178" y="1487"/>
                    <a:pt x="1" y="1647"/>
                    <a:pt x="1" y="1859"/>
                  </a:cubicBezTo>
                  <a:lnTo>
                    <a:pt x="1" y="2426"/>
                  </a:lnTo>
                  <a:cubicBezTo>
                    <a:pt x="1" y="3970"/>
                    <a:pt x="1261" y="5230"/>
                    <a:pt x="2804" y="5230"/>
                  </a:cubicBezTo>
                  <a:cubicBezTo>
                    <a:pt x="3624" y="5230"/>
                    <a:pt x="4096" y="4915"/>
                    <a:pt x="4884" y="4537"/>
                  </a:cubicBezTo>
                  <a:cubicBezTo>
                    <a:pt x="4915" y="4474"/>
                    <a:pt x="5010" y="4474"/>
                    <a:pt x="5041" y="4474"/>
                  </a:cubicBezTo>
                  <a:lnTo>
                    <a:pt x="7688" y="4474"/>
                  </a:lnTo>
                  <a:cubicBezTo>
                    <a:pt x="7719" y="4474"/>
                    <a:pt x="7782" y="4474"/>
                    <a:pt x="7845" y="4537"/>
                  </a:cubicBezTo>
                  <a:cubicBezTo>
                    <a:pt x="8664" y="4915"/>
                    <a:pt x="9105" y="5230"/>
                    <a:pt x="9925" y="5230"/>
                  </a:cubicBezTo>
                  <a:cubicBezTo>
                    <a:pt x="11468" y="5230"/>
                    <a:pt x="12729" y="3970"/>
                    <a:pt x="12729" y="2426"/>
                  </a:cubicBezTo>
                  <a:lnTo>
                    <a:pt x="12729" y="1891"/>
                  </a:lnTo>
                  <a:cubicBezTo>
                    <a:pt x="12729" y="1698"/>
                    <a:pt x="12543" y="1523"/>
                    <a:pt x="12329" y="1523"/>
                  </a:cubicBezTo>
                  <a:cubicBezTo>
                    <a:pt x="12264" y="1523"/>
                    <a:pt x="12196" y="1539"/>
                    <a:pt x="12130" y="1576"/>
                  </a:cubicBezTo>
                  <a:cubicBezTo>
                    <a:pt x="11708" y="1824"/>
                    <a:pt x="11233" y="1945"/>
                    <a:pt x="10762" y="1945"/>
                  </a:cubicBezTo>
                  <a:cubicBezTo>
                    <a:pt x="10036" y="1945"/>
                    <a:pt x="9319" y="1657"/>
                    <a:pt x="8822" y="1103"/>
                  </a:cubicBezTo>
                  <a:cubicBezTo>
                    <a:pt x="8192" y="442"/>
                    <a:pt x="7310" y="1"/>
                    <a:pt x="63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0" name="Google Shape;4983;p50">
              <a:extLst>
                <a:ext uri="{FF2B5EF4-FFF2-40B4-BE49-F238E27FC236}">
                  <a16:creationId xmlns:a16="http://schemas.microsoft.com/office/drawing/2014/main" id="{C2281D19-58BE-2F68-3EFE-D918631F9B42}"/>
                </a:ext>
              </a:extLst>
            </p:cNvPr>
            <p:cNvSpPr/>
            <p:nvPr/>
          </p:nvSpPr>
          <p:spPr>
            <a:xfrm>
              <a:off x="-57903500" y="4125950"/>
              <a:ext cx="204800" cy="175675"/>
            </a:xfrm>
            <a:custGeom>
              <a:avLst/>
              <a:gdLst/>
              <a:ahLst/>
              <a:cxnLst/>
              <a:rect l="l" t="t" r="r" b="b"/>
              <a:pathLst>
                <a:path w="8192" h="7027" extrusionOk="0">
                  <a:moveTo>
                    <a:pt x="2615" y="1009"/>
                  </a:moveTo>
                  <a:cubicBezTo>
                    <a:pt x="2804" y="1009"/>
                    <a:pt x="2962" y="1166"/>
                    <a:pt x="2962" y="1355"/>
                  </a:cubicBezTo>
                  <a:cubicBezTo>
                    <a:pt x="2962" y="1544"/>
                    <a:pt x="2804" y="1702"/>
                    <a:pt x="2615" y="1702"/>
                  </a:cubicBezTo>
                  <a:cubicBezTo>
                    <a:pt x="2395" y="1702"/>
                    <a:pt x="2237" y="1576"/>
                    <a:pt x="2237" y="1355"/>
                  </a:cubicBezTo>
                  <a:cubicBezTo>
                    <a:pt x="2237" y="1166"/>
                    <a:pt x="2395" y="1009"/>
                    <a:pt x="2615" y="1009"/>
                  </a:cubicBezTo>
                  <a:close/>
                  <a:moveTo>
                    <a:pt x="5163" y="3600"/>
                  </a:moveTo>
                  <a:cubicBezTo>
                    <a:pt x="5262" y="3600"/>
                    <a:pt x="5356" y="3639"/>
                    <a:pt x="5419" y="3718"/>
                  </a:cubicBezTo>
                  <a:cubicBezTo>
                    <a:pt x="5608" y="3844"/>
                    <a:pt x="5608" y="4065"/>
                    <a:pt x="5451" y="4222"/>
                  </a:cubicBezTo>
                  <a:cubicBezTo>
                    <a:pt x="5073" y="4569"/>
                    <a:pt x="4600" y="4789"/>
                    <a:pt x="4096" y="4789"/>
                  </a:cubicBezTo>
                  <a:cubicBezTo>
                    <a:pt x="3592" y="4789"/>
                    <a:pt x="3119" y="4569"/>
                    <a:pt x="2804" y="4222"/>
                  </a:cubicBezTo>
                  <a:cubicBezTo>
                    <a:pt x="2647" y="4065"/>
                    <a:pt x="2647" y="3844"/>
                    <a:pt x="2804" y="3718"/>
                  </a:cubicBezTo>
                  <a:cubicBezTo>
                    <a:pt x="2883" y="3639"/>
                    <a:pt x="2978" y="3600"/>
                    <a:pt x="3068" y="3600"/>
                  </a:cubicBezTo>
                  <a:cubicBezTo>
                    <a:pt x="3159" y="3600"/>
                    <a:pt x="3245" y="3639"/>
                    <a:pt x="3308" y="3718"/>
                  </a:cubicBezTo>
                  <a:cubicBezTo>
                    <a:pt x="3529" y="3939"/>
                    <a:pt x="3812" y="4049"/>
                    <a:pt x="4096" y="4049"/>
                  </a:cubicBezTo>
                  <a:cubicBezTo>
                    <a:pt x="4380" y="4049"/>
                    <a:pt x="4663" y="3939"/>
                    <a:pt x="4884" y="3718"/>
                  </a:cubicBezTo>
                  <a:cubicBezTo>
                    <a:pt x="4962" y="3639"/>
                    <a:pt x="5065" y="3600"/>
                    <a:pt x="5163" y="3600"/>
                  </a:cubicBezTo>
                  <a:close/>
                  <a:moveTo>
                    <a:pt x="1828" y="0"/>
                  </a:moveTo>
                  <a:cubicBezTo>
                    <a:pt x="1418" y="158"/>
                    <a:pt x="977" y="253"/>
                    <a:pt x="567" y="253"/>
                  </a:cubicBezTo>
                  <a:cubicBezTo>
                    <a:pt x="347" y="253"/>
                    <a:pt x="221" y="221"/>
                    <a:pt x="0" y="221"/>
                  </a:cubicBezTo>
                  <a:lnTo>
                    <a:pt x="0" y="2899"/>
                  </a:lnTo>
                  <a:cubicBezTo>
                    <a:pt x="0" y="5136"/>
                    <a:pt x="1859" y="7026"/>
                    <a:pt x="4096" y="7026"/>
                  </a:cubicBezTo>
                  <a:cubicBezTo>
                    <a:pt x="6270" y="7026"/>
                    <a:pt x="8097" y="5262"/>
                    <a:pt x="8192" y="3119"/>
                  </a:cubicBezTo>
                  <a:lnTo>
                    <a:pt x="6333" y="2206"/>
                  </a:lnTo>
                  <a:cubicBezTo>
                    <a:pt x="6144" y="2363"/>
                    <a:pt x="5860" y="2489"/>
                    <a:pt x="5608" y="2489"/>
                  </a:cubicBezTo>
                  <a:cubicBezTo>
                    <a:pt x="4978" y="2489"/>
                    <a:pt x="4474" y="1985"/>
                    <a:pt x="4506" y="1324"/>
                  </a:cubicBezTo>
                  <a:lnTo>
                    <a:pt x="18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1" name="Google Shape;4984;p50">
              <a:extLst>
                <a:ext uri="{FF2B5EF4-FFF2-40B4-BE49-F238E27FC236}">
                  <a16:creationId xmlns:a16="http://schemas.microsoft.com/office/drawing/2014/main" id="{CE1C9AAE-F14B-3B3F-DA45-3C7489537841}"/>
                </a:ext>
              </a:extLst>
            </p:cNvPr>
            <p:cNvSpPr/>
            <p:nvPr/>
          </p:nvSpPr>
          <p:spPr>
            <a:xfrm>
              <a:off x="-57835775" y="4113350"/>
              <a:ext cx="138650" cy="70125"/>
            </a:xfrm>
            <a:custGeom>
              <a:avLst/>
              <a:gdLst/>
              <a:ahLst/>
              <a:cxnLst/>
              <a:rect l="l" t="t" r="r" b="b"/>
              <a:pathLst>
                <a:path w="5546" h="2805" extrusionOk="0">
                  <a:moveTo>
                    <a:pt x="221" y="0"/>
                  </a:moveTo>
                  <a:lnTo>
                    <a:pt x="1" y="95"/>
                  </a:lnTo>
                  <a:lnTo>
                    <a:pt x="2112" y="1103"/>
                  </a:lnTo>
                  <a:cubicBezTo>
                    <a:pt x="2301" y="883"/>
                    <a:pt x="2616" y="757"/>
                    <a:pt x="2931" y="757"/>
                  </a:cubicBezTo>
                  <a:cubicBezTo>
                    <a:pt x="3592" y="757"/>
                    <a:pt x="4159" y="1355"/>
                    <a:pt x="4033" y="2048"/>
                  </a:cubicBezTo>
                  <a:lnTo>
                    <a:pt x="5546" y="2804"/>
                  </a:lnTo>
                  <a:lnTo>
                    <a:pt x="5546" y="725"/>
                  </a:lnTo>
                  <a:cubicBezTo>
                    <a:pt x="5325" y="725"/>
                    <a:pt x="5136" y="757"/>
                    <a:pt x="4979" y="757"/>
                  </a:cubicBezTo>
                  <a:cubicBezTo>
                    <a:pt x="4033" y="757"/>
                    <a:pt x="3435" y="410"/>
                    <a:pt x="26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62" name="Google Shape;4985;p50">
            <a:extLst>
              <a:ext uri="{FF2B5EF4-FFF2-40B4-BE49-F238E27FC236}">
                <a16:creationId xmlns:a16="http://schemas.microsoft.com/office/drawing/2014/main" id="{F4EF7289-80F0-4816-D0E1-DBAA2E5EF2C2}"/>
              </a:ext>
            </a:extLst>
          </p:cNvPr>
          <p:cNvGrpSpPr/>
          <p:nvPr/>
        </p:nvGrpSpPr>
        <p:grpSpPr>
          <a:xfrm>
            <a:off x="3883048" y="4552243"/>
            <a:ext cx="525670" cy="525670"/>
            <a:chOff x="-55987225" y="3198925"/>
            <a:chExt cx="317450" cy="317450"/>
          </a:xfrm>
          <a:solidFill>
            <a:srgbClr val="054B99"/>
          </a:solidFill>
        </p:grpSpPr>
        <p:sp>
          <p:nvSpPr>
            <p:cNvPr id="3763" name="Google Shape;4986;p50">
              <a:extLst>
                <a:ext uri="{FF2B5EF4-FFF2-40B4-BE49-F238E27FC236}">
                  <a16:creationId xmlns:a16="http://schemas.microsoft.com/office/drawing/2014/main" id="{51046706-930C-DA67-F71D-511B4F6F9883}"/>
                </a:ext>
              </a:extLst>
            </p:cNvPr>
            <p:cNvSpPr/>
            <p:nvPr/>
          </p:nvSpPr>
          <p:spPr>
            <a:xfrm>
              <a:off x="-55987225" y="3261925"/>
              <a:ext cx="173300" cy="198500"/>
            </a:xfrm>
            <a:custGeom>
              <a:avLst/>
              <a:gdLst/>
              <a:ahLst/>
              <a:cxnLst/>
              <a:rect l="l" t="t" r="r" b="b"/>
              <a:pathLst>
                <a:path w="6932" h="7940" extrusionOk="0">
                  <a:moveTo>
                    <a:pt x="4821" y="1954"/>
                  </a:moveTo>
                  <a:cubicBezTo>
                    <a:pt x="5042" y="1954"/>
                    <a:pt x="5199" y="2112"/>
                    <a:pt x="5199" y="2332"/>
                  </a:cubicBezTo>
                  <a:cubicBezTo>
                    <a:pt x="5199" y="2521"/>
                    <a:pt x="5042" y="2679"/>
                    <a:pt x="4821" y="2679"/>
                  </a:cubicBezTo>
                  <a:cubicBezTo>
                    <a:pt x="4632" y="2679"/>
                    <a:pt x="4475" y="2521"/>
                    <a:pt x="4475" y="2332"/>
                  </a:cubicBezTo>
                  <a:cubicBezTo>
                    <a:pt x="4475" y="2175"/>
                    <a:pt x="4632" y="1954"/>
                    <a:pt x="4821" y="1954"/>
                  </a:cubicBezTo>
                  <a:close/>
                  <a:moveTo>
                    <a:pt x="1041" y="4380"/>
                  </a:moveTo>
                  <a:cubicBezTo>
                    <a:pt x="1324" y="4726"/>
                    <a:pt x="1765" y="4947"/>
                    <a:pt x="2269" y="4947"/>
                  </a:cubicBezTo>
                  <a:cubicBezTo>
                    <a:pt x="2238" y="5388"/>
                    <a:pt x="1891" y="5703"/>
                    <a:pt x="1482" y="5703"/>
                  </a:cubicBezTo>
                  <a:cubicBezTo>
                    <a:pt x="1104" y="5703"/>
                    <a:pt x="726" y="5357"/>
                    <a:pt x="726" y="4947"/>
                  </a:cubicBezTo>
                  <a:cubicBezTo>
                    <a:pt x="726" y="4726"/>
                    <a:pt x="852" y="4474"/>
                    <a:pt x="1041" y="4380"/>
                  </a:cubicBezTo>
                  <a:close/>
                  <a:moveTo>
                    <a:pt x="5262" y="1"/>
                  </a:moveTo>
                  <a:cubicBezTo>
                    <a:pt x="4916" y="473"/>
                    <a:pt x="4412" y="820"/>
                    <a:pt x="3845" y="1009"/>
                  </a:cubicBezTo>
                  <a:cubicBezTo>
                    <a:pt x="3466" y="1166"/>
                    <a:pt x="3057" y="1229"/>
                    <a:pt x="2679" y="1229"/>
                  </a:cubicBezTo>
                  <a:cubicBezTo>
                    <a:pt x="2553" y="1229"/>
                    <a:pt x="2427" y="1229"/>
                    <a:pt x="2301" y="1166"/>
                  </a:cubicBezTo>
                  <a:cubicBezTo>
                    <a:pt x="2301" y="1292"/>
                    <a:pt x="2269" y="1450"/>
                    <a:pt x="2269" y="1576"/>
                  </a:cubicBezTo>
                  <a:lnTo>
                    <a:pt x="2269" y="1923"/>
                  </a:lnTo>
                  <a:cubicBezTo>
                    <a:pt x="1450" y="1923"/>
                    <a:pt x="726" y="2584"/>
                    <a:pt x="726" y="3435"/>
                  </a:cubicBezTo>
                  <a:lnTo>
                    <a:pt x="726" y="3624"/>
                  </a:lnTo>
                  <a:cubicBezTo>
                    <a:pt x="253" y="3907"/>
                    <a:pt x="1" y="4380"/>
                    <a:pt x="1" y="4915"/>
                  </a:cubicBezTo>
                  <a:cubicBezTo>
                    <a:pt x="1" y="5735"/>
                    <a:pt x="663" y="6428"/>
                    <a:pt x="1482" y="6428"/>
                  </a:cubicBezTo>
                  <a:cubicBezTo>
                    <a:pt x="1507" y="6429"/>
                    <a:pt x="1533" y="6430"/>
                    <a:pt x="1558" y="6430"/>
                  </a:cubicBezTo>
                  <a:cubicBezTo>
                    <a:pt x="2033" y="6430"/>
                    <a:pt x="2473" y="6156"/>
                    <a:pt x="2742" y="5798"/>
                  </a:cubicBezTo>
                  <a:cubicBezTo>
                    <a:pt x="3466" y="7089"/>
                    <a:pt x="4790" y="7940"/>
                    <a:pt x="6365" y="7940"/>
                  </a:cubicBezTo>
                  <a:cubicBezTo>
                    <a:pt x="6554" y="7940"/>
                    <a:pt x="6775" y="7940"/>
                    <a:pt x="6932" y="7908"/>
                  </a:cubicBezTo>
                  <a:cubicBezTo>
                    <a:pt x="6806" y="7562"/>
                    <a:pt x="6712" y="7184"/>
                    <a:pt x="6712" y="6837"/>
                  </a:cubicBezTo>
                  <a:lnTo>
                    <a:pt x="6712" y="5672"/>
                  </a:lnTo>
                  <a:cubicBezTo>
                    <a:pt x="6617" y="5703"/>
                    <a:pt x="6491" y="5703"/>
                    <a:pt x="6365" y="5703"/>
                  </a:cubicBezTo>
                  <a:cubicBezTo>
                    <a:pt x="5861" y="5703"/>
                    <a:pt x="5388" y="5514"/>
                    <a:pt x="5073" y="5168"/>
                  </a:cubicBezTo>
                  <a:cubicBezTo>
                    <a:pt x="4916" y="5010"/>
                    <a:pt x="4916" y="4758"/>
                    <a:pt x="5073" y="4632"/>
                  </a:cubicBezTo>
                  <a:cubicBezTo>
                    <a:pt x="5152" y="4553"/>
                    <a:pt x="5247" y="4514"/>
                    <a:pt x="5337" y="4514"/>
                  </a:cubicBezTo>
                  <a:cubicBezTo>
                    <a:pt x="5428" y="4514"/>
                    <a:pt x="5514" y="4553"/>
                    <a:pt x="5577" y="4632"/>
                  </a:cubicBezTo>
                  <a:cubicBezTo>
                    <a:pt x="5792" y="4847"/>
                    <a:pt x="6080" y="4959"/>
                    <a:pt x="6371" y="4959"/>
                  </a:cubicBezTo>
                  <a:cubicBezTo>
                    <a:pt x="6507" y="4959"/>
                    <a:pt x="6644" y="4934"/>
                    <a:pt x="6775" y="4884"/>
                  </a:cubicBezTo>
                  <a:lnTo>
                    <a:pt x="6775" y="1923"/>
                  </a:lnTo>
                  <a:cubicBezTo>
                    <a:pt x="5892" y="1765"/>
                    <a:pt x="5262" y="977"/>
                    <a:pt x="5262" y="127"/>
                  </a:cubicBezTo>
                  <a:lnTo>
                    <a:pt x="52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4" name="Google Shape;4987;p50">
              <a:extLst>
                <a:ext uri="{FF2B5EF4-FFF2-40B4-BE49-F238E27FC236}">
                  <a16:creationId xmlns:a16="http://schemas.microsoft.com/office/drawing/2014/main" id="{F2648325-EA84-9118-4629-C64060290EEC}"/>
                </a:ext>
              </a:extLst>
            </p:cNvPr>
            <p:cNvSpPr/>
            <p:nvPr/>
          </p:nvSpPr>
          <p:spPr>
            <a:xfrm>
              <a:off x="-55837575" y="3198925"/>
              <a:ext cx="167800" cy="298525"/>
            </a:xfrm>
            <a:custGeom>
              <a:avLst/>
              <a:gdLst/>
              <a:ahLst/>
              <a:cxnLst/>
              <a:rect l="l" t="t" r="r" b="b"/>
              <a:pathLst>
                <a:path w="6712" h="11941" extrusionOk="0">
                  <a:moveTo>
                    <a:pt x="5672" y="6900"/>
                  </a:moveTo>
                  <a:cubicBezTo>
                    <a:pt x="5861" y="6994"/>
                    <a:pt x="5987" y="7246"/>
                    <a:pt x="5987" y="7467"/>
                  </a:cubicBezTo>
                  <a:cubicBezTo>
                    <a:pt x="5987" y="7908"/>
                    <a:pt x="5672" y="8223"/>
                    <a:pt x="5231" y="8223"/>
                  </a:cubicBezTo>
                  <a:cubicBezTo>
                    <a:pt x="4821" y="8223"/>
                    <a:pt x="4443" y="7877"/>
                    <a:pt x="4443" y="7467"/>
                  </a:cubicBezTo>
                  <a:cubicBezTo>
                    <a:pt x="4916" y="7467"/>
                    <a:pt x="5388" y="7246"/>
                    <a:pt x="5672" y="6900"/>
                  </a:cubicBezTo>
                  <a:close/>
                  <a:moveTo>
                    <a:pt x="1" y="0"/>
                  </a:moveTo>
                  <a:lnTo>
                    <a:pt x="1" y="2584"/>
                  </a:lnTo>
                  <a:cubicBezTo>
                    <a:pt x="1" y="3214"/>
                    <a:pt x="505" y="3686"/>
                    <a:pt x="1104" y="3686"/>
                  </a:cubicBezTo>
                  <a:cubicBezTo>
                    <a:pt x="1293" y="3686"/>
                    <a:pt x="1450" y="3844"/>
                    <a:pt x="1450" y="4064"/>
                  </a:cubicBezTo>
                  <a:lnTo>
                    <a:pt x="1450" y="9294"/>
                  </a:lnTo>
                  <a:cubicBezTo>
                    <a:pt x="1450" y="10743"/>
                    <a:pt x="2647" y="11941"/>
                    <a:pt x="4065" y="11941"/>
                  </a:cubicBezTo>
                  <a:lnTo>
                    <a:pt x="4412" y="11941"/>
                  </a:lnTo>
                  <a:lnTo>
                    <a:pt x="4412" y="8790"/>
                  </a:lnTo>
                  <a:cubicBezTo>
                    <a:pt x="4632" y="8885"/>
                    <a:pt x="4916" y="8979"/>
                    <a:pt x="5199" y="8979"/>
                  </a:cubicBezTo>
                  <a:cubicBezTo>
                    <a:pt x="6018" y="8979"/>
                    <a:pt x="6680" y="8318"/>
                    <a:pt x="6680" y="7467"/>
                  </a:cubicBezTo>
                  <a:cubicBezTo>
                    <a:pt x="6711" y="6931"/>
                    <a:pt x="6396" y="6459"/>
                    <a:pt x="5987" y="6175"/>
                  </a:cubicBezTo>
                  <a:lnTo>
                    <a:pt x="5987" y="5986"/>
                  </a:lnTo>
                  <a:cubicBezTo>
                    <a:pt x="5987" y="5167"/>
                    <a:pt x="5262" y="4474"/>
                    <a:pt x="4443" y="4474"/>
                  </a:cubicBezTo>
                  <a:lnTo>
                    <a:pt x="4443" y="4127"/>
                  </a:lnTo>
                  <a:cubicBezTo>
                    <a:pt x="4443" y="1891"/>
                    <a:pt x="2584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5" name="Google Shape;4988;p50">
              <a:extLst>
                <a:ext uri="{FF2B5EF4-FFF2-40B4-BE49-F238E27FC236}">
                  <a16:creationId xmlns:a16="http://schemas.microsoft.com/office/drawing/2014/main" id="{8794EDDD-3B6E-56FB-6BCB-4E3721140EC4}"/>
                </a:ext>
              </a:extLst>
            </p:cNvPr>
            <p:cNvSpPr/>
            <p:nvPr/>
          </p:nvSpPr>
          <p:spPr>
            <a:xfrm>
              <a:off x="-55931300" y="3435200"/>
              <a:ext cx="194575" cy="81175"/>
            </a:xfrm>
            <a:custGeom>
              <a:avLst/>
              <a:gdLst/>
              <a:ahLst/>
              <a:cxnLst/>
              <a:rect l="l" t="t" r="r" b="b"/>
              <a:pathLst>
                <a:path w="7783" h="3247" extrusionOk="0">
                  <a:moveTo>
                    <a:pt x="347" y="1"/>
                  </a:moveTo>
                  <a:cubicBezTo>
                    <a:pt x="221" y="64"/>
                    <a:pt x="127" y="127"/>
                    <a:pt x="1" y="158"/>
                  </a:cubicBezTo>
                  <a:lnTo>
                    <a:pt x="1" y="2899"/>
                  </a:lnTo>
                  <a:cubicBezTo>
                    <a:pt x="1" y="3088"/>
                    <a:pt x="158" y="3246"/>
                    <a:pt x="347" y="3246"/>
                  </a:cubicBezTo>
                  <a:lnTo>
                    <a:pt x="7627" y="3246"/>
                  </a:lnTo>
                  <a:cubicBezTo>
                    <a:pt x="6551" y="3216"/>
                    <a:pt x="5551" y="2574"/>
                    <a:pt x="5010" y="1702"/>
                  </a:cubicBezTo>
                  <a:cubicBezTo>
                    <a:pt x="4727" y="1734"/>
                    <a:pt x="4411" y="1765"/>
                    <a:pt x="4096" y="1765"/>
                  </a:cubicBezTo>
                  <a:cubicBezTo>
                    <a:pt x="2584" y="1765"/>
                    <a:pt x="1229" y="1040"/>
                    <a:pt x="347" y="1"/>
                  </a:cubicBezTo>
                  <a:close/>
                  <a:moveTo>
                    <a:pt x="7627" y="3246"/>
                  </a:moveTo>
                  <a:cubicBezTo>
                    <a:pt x="7653" y="3246"/>
                    <a:pt x="7679" y="3247"/>
                    <a:pt x="7705" y="3247"/>
                  </a:cubicBezTo>
                  <a:cubicBezTo>
                    <a:pt x="7731" y="3247"/>
                    <a:pt x="7757" y="3246"/>
                    <a:pt x="7783" y="32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6" name="Google Shape;4989;p50">
              <a:extLst>
                <a:ext uri="{FF2B5EF4-FFF2-40B4-BE49-F238E27FC236}">
                  <a16:creationId xmlns:a16="http://schemas.microsoft.com/office/drawing/2014/main" id="{AD5F764F-4BDD-8B27-236C-942B87EC9D22}"/>
                </a:ext>
              </a:extLst>
            </p:cNvPr>
            <p:cNvSpPr/>
            <p:nvPr/>
          </p:nvSpPr>
          <p:spPr>
            <a:xfrm>
              <a:off x="-55927350" y="3202850"/>
              <a:ext cx="70900" cy="71200"/>
            </a:xfrm>
            <a:custGeom>
              <a:avLst/>
              <a:gdLst/>
              <a:ahLst/>
              <a:cxnLst/>
              <a:rect l="l" t="t" r="r" b="b"/>
              <a:pathLst>
                <a:path w="2836" h="2848" extrusionOk="0">
                  <a:moveTo>
                    <a:pt x="2836" y="1"/>
                  </a:moveTo>
                  <a:cubicBezTo>
                    <a:pt x="1450" y="379"/>
                    <a:pt x="378" y="1482"/>
                    <a:pt x="0" y="2836"/>
                  </a:cubicBezTo>
                  <a:cubicBezTo>
                    <a:pt x="85" y="2843"/>
                    <a:pt x="170" y="2847"/>
                    <a:pt x="255" y="2847"/>
                  </a:cubicBezTo>
                  <a:cubicBezTo>
                    <a:pt x="548" y="2847"/>
                    <a:pt x="841" y="2801"/>
                    <a:pt x="1135" y="2679"/>
                  </a:cubicBezTo>
                  <a:cubicBezTo>
                    <a:pt x="2111" y="2332"/>
                    <a:pt x="2804" y="1324"/>
                    <a:pt x="2836" y="284"/>
                  </a:cubicBezTo>
                  <a:lnTo>
                    <a:pt x="283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67" name="Google Shape;4990;p50">
            <a:extLst>
              <a:ext uri="{FF2B5EF4-FFF2-40B4-BE49-F238E27FC236}">
                <a16:creationId xmlns:a16="http://schemas.microsoft.com/office/drawing/2014/main" id="{A916D5FE-C57D-9911-9FAE-93C5556716DB}"/>
              </a:ext>
            </a:extLst>
          </p:cNvPr>
          <p:cNvGrpSpPr/>
          <p:nvPr/>
        </p:nvGrpSpPr>
        <p:grpSpPr>
          <a:xfrm>
            <a:off x="3883048" y="5201526"/>
            <a:ext cx="525670" cy="525876"/>
            <a:chOff x="-55987225" y="3591025"/>
            <a:chExt cx="317450" cy="317575"/>
          </a:xfrm>
          <a:solidFill>
            <a:srgbClr val="054B99"/>
          </a:solidFill>
        </p:grpSpPr>
        <p:sp>
          <p:nvSpPr>
            <p:cNvPr id="3768" name="Google Shape;4991;p50">
              <a:extLst>
                <a:ext uri="{FF2B5EF4-FFF2-40B4-BE49-F238E27FC236}">
                  <a16:creationId xmlns:a16="http://schemas.microsoft.com/office/drawing/2014/main" id="{E6DB25C1-510D-7FD3-5E8B-98ED2E90A76B}"/>
                </a:ext>
              </a:extLst>
            </p:cNvPr>
            <p:cNvSpPr/>
            <p:nvPr/>
          </p:nvSpPr>
          <p:spPr>
            <a:xfrm>
              <a:off x="-55950200" y="3740025"/>
              <a:ext cx="204800" cy="168575"/>
            </a:xfrm>
            <a:custGeom>
              <a:avLst/>
              <a:gdLst/>
              <a:ahLst/>
              <a:cxnLst/>
              <a:rect l="l" t="t" r="r" b="b"/>
              <a:pathLst>
                <a:path w="8192" h="6743" extrusionOk="0">
                  <a:moveTo>
                    <a:pt x="2647" y="756"/>
                  </a:moveTo>
                  <a:cubicBezTo>
                    <a:pt x="2836" y="756"/>
                    <a:pt x="2994" y="914"/>
                    <a:pt x="2994" y="1103"/>
                  </a:cubicBezTo>
                  <a:cubicBezTo>
                    <a:pt x="2994" y="1323"/>
                    <a:pt x="2836" y="1449"/>
                    <a:pt x="2647" y="1449"/>
                  </a:cubicBezTo>
                  <a:cubicBezTo>
                    <a:pt x="2458" y="1449"/>
                    <a:pt x="2301" y="1323"/>
                    <a:pt x="2301" y="1103"/>
                  </a:cubicBezTo>
                  <a:cubicBezTo>
                    <a:pt x="2238" y="914"/>
                    <a:pt x="2395" y="756"/>
                    <a:pt x="2647" y="756"/>
                  </a:cubicBezTo>
                  <a:close/>
                  <a:moveTo>
                    <a:pt x="5609" y="756"/>
                  </a:moveTo>
                  <a:cubicBezTo>
                    <a:pt x="5798" y="756"/>
                    <a:pt x="5955" y="914"/>
                    <a:pt x="5955" y="1103"/>
                  </a:cubicBezTo>
                  <a:cubicBezTo>
                    <a:pt x="5955" y="1323"/>
                    <a:pt x="5798" y="1449"/>
                    <a:pt x="5609" y="1449"/>
                  </a:cubicBezTo>
                  <a:cubicBezTo>
                    <a:pt x="5388" y="1449"/>
                    <a:pt x="5262" y="1323"/>
                    <a:pt x="5262" y="1103"/>
                  </a:cubicBezTo>
                  <a:cubicBezTo>
                    <a:pt x="5231" y="914"/>
                    <a:pt x="5388" y="756"/>
                    <a:pt x="5609" y="756"/>
                  </a:cubicBezTo>
                  <a:close/>
                  <a:moveTo>
                    <a:pt x="5160" y="3316"/>
                  </a:moveTo>
                  <a:cubicBezTo>
                    <a:pt x="5254" y="3316"/>
                    <a:pt x="5341" y="3355"/>
                    <a:pt x="5388" y="3434"/>
                  </a:cubicBezTo>
                  <a:cubicBezTo>
                    <a:pt x="5546" y="3592"/>
                    <a:pt x="5546" y="3812"/>
                    <a:pt x="5388" y="3938"/>
                  </a:cubicBezTo>
                  <a:cubicBezTo>
                    <a:pt x="5041" y="4285"/>
                    <a:pt x="4569" y="4505"/>
                    <a:pt x="4065" y="4505"/>
                  </a:cubicBezTo>
                  <a:cubicBezTo>
                    <a:pt x="3561" y="4505"/>
                    <a:pt x="3088" y="4285"/>
                    <a:pt x="2773" y="3938"/>
                  </a:cubicBezTo>
                  <a:cubicBezTo>
                    <a:pt x="2616" y="3781"/>
                    <a:pt x="2616" y="3560"/>
                    <a:pt x="2773" y="3434"/>
                  </a:cubicBezTo>
                  <a:cubicBezTo>
                    <a:pt x="2868" y="3355"/>
                    <a:pt x="2970" y="3316"/>
                    <a:pt x="3065" y="3316"/>
                  </a:cubicBezTo>
                  <a:cubicBezTo>
                    <a:pt x="3159" y="3316"/>
                    <a:pt x="3246" y="3355"/>
                    <a:pt x="3309" y="3434"/>
                  </a:cubicBezTo>
                  <a:cubicBezTo>
                    <a:pt x="3529" y="3655"/>
                    <a:pt x="3813" y="3765"/>
                    <a:pt x="4096" y="3765"/>
                  </a:cubicBezTo>
                  <a:cubicBezTo>
                    <a:pt x="4380" y="3765"/>
                    <a:pt x="4663" y="3655"/>
                    <a:pt x="4884" y="3434"/>
                  </a:cubicBezTo>
                  <a:cubicBezTo>
                    <a:pt x="4963" y="3355"/>
                    <a:pt x="5065" y="3316"/>
                    <a:pt x="5160" y="3316"/>
                  </a:cubicBezTo>
                  <a:close/>
                  <a:moveTo>
                    <a:pt x="1" y="0"/>
                  </a:moveTo>
                  <a:lnTo>
                    <a:pt x="1" y="2615"/>
                  </a:lnTo>
                  <a:cubicBezTo>
                    <a:pt x="1" y="4852"/>
                    <a:pt x="1859" y="6742"/>
                    <a:pt x="4096" y="6742"/>
                  </a:cubicBezTo>
                  <a:cubicBezTo>
                    <a:pt x="6333" y="6742"/>
                    <a:pt x="8192" y="4883"/>
                    <a:pt x="8192" y="2615"/>
                  </a:cubicBezTo>
                  <a:lnTo>
                    <a:pt x="81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9" name="Google Shape;4992;p50">
              <a:extLst>
                <a:ext uri="{FF2B5EF4-FFF2-40B4-BE49-F238E27FC236}">
                  <a16:creationId xmlns:a16="http://schemas.microsoft.com/office/drawing/2014/main" id="{7A49763B-1C93-DC15-CEEE-E30A12AC88EA}"/>
                </a:ext>
              </a:extLst>
            </p:cNvPr>
            <p:cNvSpPr/>
            <p:nvPr/>
          </p:nvSpPr>
          <p:spPr>
            <a:xfrm>
              <a:off x="-55967525" y="3591025"/>
              <a:ext cx="297750" cy="131700"/>
            </a:xfrm>
            <a:custGeom>
              <a:avLst/>
              <a:gdLst/>
              <a:ahLst/>
              <a:cxnLst/>
              <a:rect l="l" t="t" r="r" b="b"/>
              <a:pathLst>
                <a:path w="11910" h="5268" extrusionOk="0">
                  <a:moveTo>
                    <a:pt x="4810" y="0"/>
                  </a:moveTo>
                  <a:cubicBezTo>
                    <a:pt x="4730" y="0"/>
                    <a:pt x="4650" y="2"/>
                    <a:pt x="4569" y="6"/>
                  </a:cubicBezTo>
                  <a:cubicBezTo>
                    <a:pt x="1954" y="163"/>
                    <a:pt x="1" y="2463"/>
                    <a:pt x="1" y="5047"/>
                  </a:cubicBezTo>
                  <a:cubicBezTo>
                    <a:pt x="1" y="5173"/>
                    <a:pt x="64" y="5267"/>
                    <a:pt x="190" y="5267"/>
                  </a:cubicBezTo>
                  <a:lnTo>
                    <a:pt x="2994" y="5267"/>
                  </a:lnTo>
                  <a:lnTo>
                    <a:pt x="2994" y="4920"/>
                  </a:lnTo>
                  <a:cubicBezTo>
                    <a:pt x="2994" y="4259"/>
                    <a:pt x="3498" y="3818"/>
                    <a:pt x="4096" y="3818"/>
                  </a:cubicBezTo>
                  <a:lnTo>
                    <a:pt x="5577" y="3818"/>
                  </a:lnTo>
                  <a:cubicBezTo>
                    <a:pt x="6207" y="3818"/>
                    <a:pt x="6680" y="4322"/>
                    <a:pt x="6680" y="4920"/>
                  </a:cubicBezTo>
                  <a:lnTo>
                    <a:pt x="6680" y="5267"/>
                  </a:lnTo>
                  <a:lnTo>
                    <a:pt x="11563" y="5267"/>
                  </a:lnTo>
                  <a:cubicBezTo>
                    <a:pt x="11752" y="5267"/>
                    <a:pt x="11909" y="5110"/>
                    <a:pt x="11909" y="4920"/>
                  </a:cubicBezTo>
                  <a:cubicBezTo>
                    <a:pt x="11909" y="4637"/>
                    <a:pt x="11752" y="4479"/>
                    <a:pt x="11563" y="4479"/>
                  </a:cubicBezTo>
                  <a:lnTo>
                    <a:pt x="9673" y="4479"/>
                  </a:lnTo>
                  <a:cubicBezTo>
                    <a:pt x="9489" y="1943"/>
                    <a:pt x="7380" y="0"/>
                    <a:pt x="4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0" name="Google Shape;4993;p50">
              <a:extLst>
                <a:ext uri="{FF2B5EF4-FFF2-40B4-BE49-F238E27FC236}">
                  <a16:creationId xmlns:a16="http://schemas.microsoft.com/office/drawing/2014/main" id="{E50C17FC-45C8-7B5D-A36B-7C4F51150081}"/>
                </a:ext>
              </a:extLst>
            </p:cNvPr>
            <p:cNvSpPr/>
            <p:nvPr/>
          </p:nvSpPr>
          <p:spPr>
            <a:xfrm>
              <a:off x="-55875375" y="3703000"/>
              <a:ext cx="55950" cy="17350"/>
            </a:xfrm>
            <a:custGeom>
              <a:avLst/>
              <a:gdLst/>
              <a:ahLst/>
              <a:cxnLst/>
              <a:rect l="l" t="t" r="r" b="b"/>
              <a:pathLst>
                <a:path w="2238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694"/>
                  </a:lnTo>
                  <a:lnTo>
                    <a:pt x="2238" y="694"/>
                  </a:lnTo>
                  <a:lnTo>
                    <a:pt x="2238" y="347"/>
                  </a:lnTo>
                  <a:cubicBezTo>
                    <a:pt x="2238" y="158"/>
                    <a:pt x="2080" y="0"/>
                    <a:pt x="18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1" name="Google Shape;4994;p50">
              <a:extLst>
                <a:ext uri="{FF2B5EF4-FFF2-40B4-BE49-F238E27FC236}">
                  <a16:creationId xmlns:a16="http://schemas.microsoft.com/office/drawing/2014/main" id="{E77BEFA3-4980-F29D-5DE5-E4A7745BB0FA}"/>
                </a:ext>
              </a:extLst>
            </p:cNvPr>
            <p:cNvSpPr/>
            <p:nvPr/>
          </p:nvSpPr>
          <p:spPr>
            <a:xfrm>
              <a:off x="-55987225" y="3746325"/>
              <a:ext cx="18150" cy="63825"/>
            </a:xfrm>
            <a:custGeom>
              <a:avLst/>
              <a:gdLst/>
              <a:ahLst/>
              <a:cxnLst/>
              <a:rect l="l" t="t" r="r" b="b"/>
              <a:pathLst>
                <a:path w="726" h="2553" extrusionOk="0">
                  <a:moveTo>
                    <a:pt x="726" y="0"/>
                  </a:moveTo>
                  <a:cubicBezTo>
                    <a:pt x="253" y="221"/>
                    <a:pt x="1" y="693"/>
                    <a:pt x="1" y="1260"/>
                  </a:cubicBezTo>
                  <a:cubicBezTo>
                    <a:pt x="1" y="1796"/>
                    <a:pt x="316" y="2269"/>
                    <a:pt x="726" y="2552"/>
                  </a:cubicBezTo>
                  <a:lnTo>
                    <a:pt x="72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2" name="Google Shape;4995;p50">
              <a:extLst>
                <a:ext uri="{FF2B5EF4-FFF2-40B4-BE49-F238E27FC236}">
                  <a16:creationId xmlns:a16="http://schemas.microsoft.com/office/drawing/2014/main" id="{CD3800A3-D7F5-6E34-344E-BD0CCF8CE800}"/>
                </a:ext>
              </a:extLst>
            </p:cNvPr>
            <p:cNvSpPr/>
            <p:nvPr/>
          </p:nvSpPr>
          <p:spPr>
            <a:xfrm>
              <a:off x="-55725725" y="374552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1" y="1"/>
                  </a:moveTo>
                  <a:lnTo>
                    <a:pt x="1" y="2553"/>
                  </a:lnTo>
                  <a:cubicBezTo>
                    <a:pt x="442" y="2269"/>
                    <a:pt x="757" y="1796"/>
                    <a:pt x="757" y="1229"/>
                  </a:cubicBezTo>
                  <a:cubicBezTo>
                    <a:pt x="757" y="725"/>
                    <a:pt x="442" y="25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73" name="Google Shape;4996;p50">
            <a:extLst>
              <a:ext uri="{FF2B5EF4-FFF2-40B4-BE49-F238E27FC236}">
                <a16:creationId xmlns:a16="http://schemas.microsoft.com/office/drawing/2014/main" id="{8CEB67C9-A7F7-E78B-7AB4-F630A457C95E}"/>
              </a:ext>
            </a:extLst>
          </p:cNvPr>
          <p:cNvGrpSpPr/>
          <p:nvPr/>
        </p:nvGrpSpPr>
        <p:grpSpPr>
          <a:xfrm>
            <a:off x="3881745" y="5849941"/>
            <a:ext cx="528278" cy="528278"/>
            <a:chOff x="-55988800" y="3982600"/>
            <a:chExt cx="319025" cy="319025"/>
          </a:xfrm>
          <a:solidFill>
            <a:srgbClr val="054B99"/>
          </a:solidFill>
        </p:grpSpPr>
        <p:sp>
          <p:nvSpPr>
            <p:cNvPr id="3774" name="Google Shape;4997;p50">
              <a:extLst>
                <a:ext uri="{FF2B5EF4-FFF2-40B4-BE49-F238E27FC236}">
                  <a16:creationId xmlns:a16="http://schemas.microsoft.com/office/drawing/2014/main" id="{5025E17E-1BAA-EA46-2193-511DC86562F3}"/>
                </a:ext>
              </a:extLst>
            </p:cNvPr>
            <p:cNvSpPr/>
            <p:nvPr/>
          </p:nvSpPr>
          <p:spPr>
            <a:xfrm>
              <a:off x="-55791875" y="3982600"/>
              <a:ext cx="102400" cy="102425"/>
            </a:xfrm>
            <a:custGeom>
              <a:avLst/>
              <a:gdLst/>
              <a:ahLst/>
              <a:cxnLst/>
              <a:rect l="l" t="t" r="r" b="b"/>
              <a:pathLst>
                <a:path w="4096" h="4097" extrusionOk="0">
                  <a:moveTo>
                    <a:pt x="1859" y="1"/>
                  </a:moveTo>
                  <a:cubicBezTo>
                    <a:pt x="1071" y="1"/>
                    <a:pt x="410" y="379"/>
                    <a:pt x="0" y="977"/>
                  </a:cubicBezTo>
                  <a:cubicBezTo>
                    <a:pt x="1512" y="1450"/>
                    <a:pt x="2647" y="2647"/>
                    <a:pt x="3119" y="4096"/>
                  </a:cubicBezTo>
                  <a:cubicBezTo>
                    <a:pt x="3718" y="3687"/>
                    <a:pt x="4096" y="3025"/>
                    <a:pt x="4096" y="2237"/>
                  </a:cubicBezTo>
                  <a:cubicBezTo>
                    <a:pt x="4096" y="1009"/>
                    <a:pt x="3119" y="1"/>
                    <a:pt x="18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5" name="Google Shape;4998;p50">
              <a:extLst>
                <a:ext uri="{FF2B5EF4-FFF2-40B4-BE49-F238E27FC236}">
                  <a16:creationId xmlns:a16="http://schemas.microsoft.com/office/drawing/2014/main" id="{55481CD8-62E7-1584-E240-65B3FA257912}"/>
                </a:ext>
              </a:extLst>
            </p:cNvPr>
            <p:cNvSpPr/>
            <p:nvPr/>
          </p:nvSpPr>
          <p:spPr>
            <a:xfrm>
              <a:off x="-55969100" y="3982600"/>
              <a:ext cx="102400" cy="102425"/>
            </a:xfrm>
            <a:custGeom>
              <a:avLst/>
              <a:gdLst/>
              <a:ahLst/>
              <a:cxnLst/>
              <a:rect l="l" t="t" r="r" b="b"/>
              <a:pathLst>
                <a:path w="4096" h="4097" extrusionOk="0">
                  <a:moveTo>
                    <a:pt x="2269" y="1"/>
                  </a:moveTo>
                  <a:cubicBezTo>
                    <a:pt x="1040" y="1"/>
                    <a:pt x="1" y="977"/>
                    <a:pt x="1" y="2237"/>
                  </a:cubicBezTo>
                  <a:cubicBezTo>
                    <a:pt x="1" y="2994"/>
                    <a:pt x="410" y="3687"/>
                    <a:pt x="1009" y="4096"/>
                  </a:cubicBezTo>
                  <a:cubicBezTo>
                    <a:pt x="1481" y="2647"/>
                    <a:pt x="2647" y="1450"/>
                    <a:pt x="4096" y="977"/>
                  </a:cubicBezTo>
                  <a:cubicBezTo>
                    <a:pt x="3718" y="379"/>
                    <a:pt x="3057" y="1"/>
                    <a:pt x="22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6" name="Google Shape;4999;p50">
              <a:extLst>
                <a:ext uri="{FF2B5EF4-FFF2-40B4-BE49-F238E27FC236}">
                  <a16:creationId xmlns:a16="http://schemas.microsoft.com/office/drawing/2014/main" id="{EA8B2B17-0BDA-BF95-EE60-5267BD121C30}"/>
                </a:ext>
              </a:extLst>
            </p:cNvPr>
            <p:cNvSpPr/>
            <p:nvPr/>
          </p:nvSpPr>
          <p:spPr>
            <a:xfrm>
              <a:off x="-55819450" y="4021200"/>
              <a:ext cx="92950" cy="92175"/>
            </a:xfrm>
            <a:custGeom>
              <a:avLst/>
              <a:gdLst/>
              <a:ahLst/>
              <a:cxnLst/>
              <a:rect l="l" t="t" r="r" b="b"/>
              <a:pathLst>
                <a:path w="3718" h="3687" extrusionOk="0">
                  <a:moveTo>
                    <a:pt x="32" y="0"/>
                  </a:moveTo>
                  <a:lnTo>
                    <a:pt x="32" y="1103"/>
                  </a:lnTo>
                  <a:cubicBezTo>
                    <a:pt x="1" y="2521"/>
                    <a:pt x="1198" y="3686"/>
                    <a:pt x="2615" y="3686"/>
                  </a:cubicBezTo>
                  <a:lnTo>
                    <a:pt x="3718" y="3686"/>
                  </a:lnTo>
                  <a:cubicBezTo>
                    <a:pt x="3529" y="1733"/>
                    <a:pt x="1985" y="158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7" name="Google Shape;5000;p50">
              <a:extLst>
                <a:ext uri="{FF2B5EF4-FFF2-40B4-BE49-F238E27FC236}">
                  <a16:creationId xmlns:a16="http://schemas.microsoft.com/office/drawing/2014/main" id="{1043F35A-0632-D8EC-7F5C-687FDED798DB}"/>
                </a:ext>
              </a:extLst>
            </p:cNvPr>
            <p:cNvSpPr/>
            <p:nvPr/>
          </p:nvSpPr>
          <p:spPr>
            <a:xfrm>
              <a:off x="-55930500" y="4021200"/>
              <a:ext cx="92950" cy="92175"/>
            </a:xfrm>
            <a:custGeom>
              <a:avLst/>
              <a:gdLst/>
              <a:ahLst/>
              <a:cxnLst/>
              <a:rect l="l" t="t" r="r" b="b"/>
              <a:pathLst>
                <a:path w="3718" h="3687" extrusionOk="0">
                  <a:moveTo>
                    <a:pt x="3718" y="0"/>
                  </a:moveTo>
                  <a:cubicBezTo>
                    <a:pt x="1733" y="158"/>
                    <a:pt x="158" y="1733"/>
                    <a:pt x="0" y="3686"/>
                  </a:cubicBezTo>
                  <a:lnTo>
                    <a:pt x="1103" y="3686"/>
                  </a:lnTo>
                  <a:cubicBezTo>
                    <a:pt x="2552" y="3686"/>
                    <a:pt x="3718" y="2521"/>
                    <a:pt x="3718" y="1103"/>
                  </a:cubicBezTo>
                  <a:lnTo>
                    <a:pt x="37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8" name="Google Shape;5001;p50">
              <a:extLst>
                <a:ext uri="{FF2B5EF4-FFF2-40B4-BE49-F238E27FC236}">
                  <a16:creationId xmlns:a16="http://schemas.microsoft.com/office/drawing/2014/main" id="{73DB5CEE-B5D7-3541-4858-001C4D239974}"/>
                </a:ext>
              </a:extLst>
            </p:cNvPr>
            <p:cNvSpPr/>
            <p:nvPr/>
          </p:nvSpPr>
          <p:spPr>
            <a:xfrm>
              <a:off x="-55988800" y="4086575"/>
              <a:ext cx="319025" cy="215050"/>
            </a:xfrm>
            <a:custGeom>
              <a:avLst/>
              <a:gdLst/>
              <a:ahLst/>
              <a:cxnLst/>
              <a:rect l="l" t="t" r="r" b="b"/>
              <a:pathLst>
                <a:path w="12761" h="8602" extrusionOk="0">
                  <a:moveTo>
                    <a:pt x="4884" y="2584"/>
                  </a:moveTo>
                  <a:cubicBezTo>
                    <a:pt x="5105" y="2584"/>
                    <a:pt x="5262" y="2741"/>
                    <a:pt x="5262" y="2930"/>
                  </a:cubicBezTo>
                  <a:cubicBezTo>
                    <a:pt x="5262" y="3119"/>
                    <a:pt x="5105" y="3277"/>
                    <a:pt x="4884" y="3277"/>
                  </a:cubicBezTo>
                  <a:cubicBezTo>
                    <a:pt x="4695" y="3277"/>
                    <a:pt x="4538" y="3151"/>
                    <a:pt x="4538" y="2930"/>
                  </a:cubicBezTo>
                  <a:cubicBezTo>
                    <a:pt x="4538" y="2741"/>
                    <a:pt x="4695" y="2584"/>
                    <a:pt x="4884" y="2584"/>
                  </a:cubicBezTo>
                  <a:close/>
                  <a:moveTo>
                    <a:pt x="7877" y="2615"/>
                  </a:moveTo>
                  <a:cubicBezTo>
                    <a:pt x="8098" y="2615"/>
                    <a:pt x="8255" y="2773"/>
                    <a:pt x="8255" y="2962"/>
                  </a:cubicBezTo>
                  <a:cubicBezTo>
                    <a:pt x="8287" y="3151"/>
                    <a:pt x="8129" y="3308"/>
                    <a:pt x="7877" y="3308"/>
                  </a:cubicBezTo>
                  <a:cubicBezTo>
                    <a:pt x="7688" y="3308"/>
                    <a:pt x="7531" y="3151"/>
                    <a:pt x="7531" y="2962"/>
                  </a:cubicBezTo>
                  <a:cubicBezTo>
                    <a:pt x="7531" y="2773"/>
                    <a:pt x="7688" y="2615"/>
                    <a:pt x="7877" y="2615"/>
                  </a:cubicBezTo>
                  <a:close/>
                  <a:moveTo>
                    <a:pt x="1104" y="4222"/>
                  </a:moveTo>
                  <a:cubicBezTo>
                    <a:pt x="1387" y="4568"/>
                    <a:pt x="1828" y="4820"/>
                    <a:pt x="2332" y="4820"/>
                  </a:cubicBezTo>
                  <a:cubicBezTo>
                    <a:pt x="2301" y="5199"/>
                    <a:pt x="1954" y="5577"/>
                    <a:pt x="1545" y="5577"/>
                  </a:cubicBezTo>
                  <a:cubicBezTo>
                    <a:pt x="1167" y="5577"/>
                    <a:pt x="789" y="5199"/>
                    <a:pt x="789" y="4820"/>
                  </a:cubicBezTo>
                  <a:cubicBezTo>
                    <a:pt x="789" y="4568"/>
                    <a:pt x="915" y="4348"/>
                    <a:pt x="1104" y="4222"/>
                  </a:cubicBezTo>
                  <a:close/>
                  <a:moveTo>
                    <a:pt x="11721" y="4222"/>
                  </a:moveTo>
                  <a:cubicBezTo>
                    <a:pt x="11910" y="4348"/>
                    <a:pt x="12036" y="4568"/>
                    <a:pt x="12036" y="4820"/>
                  </a:cubicBezTo>
                  <a:cubicBezTo>
                    <a:pt x="12036" y="5199"/>
                    <a:pt x="11721" y="5577"/>
                    <a:pt x="11280" y="5577"/>
                  </a:cubicBezTo>
                  <a:cubicBezTo>
                    <a:pt x="10870" y="5577"/>
                    <a:pt x="10492" y="5199"/>
                    <a:pt x="10492" y="4820"/>
                  </a:cubicBezTo>
                  <a:cubicBezTo>
                    <a:pt x="10965" y="4820"/>
                    <a:pt x="11437" y="4568"/>
                    <a:pt x="11721" y="4222"/>
                  </a:cubicBezTo>
                  <a:close/>
                  <a:moveTo>
                    <a:pt x="7460" y="5143"/>
                  </a:moveTo>
                  <a:cubicBezTo>
                    <a:pt x="7554" y="5143"/>
                    <a:pt x="7641" y="5183"/>
                    <a:pt x="7688" y="5262"/>
                  </a:cubicBezTo>
                  <a:cubicBezTo>
                    <a:pt x="7877" y="5356"/>
                    <a:pt x="7877" y="5608"/>
                    <a:pt x="7720" y="5766"/>
                  </a:cubicBezTo>
                  <a:cubicBezTo>
                    <a:pt x="7373" y="6112"/>
                    <a:pt x="6901" y="6301"/>
                    <a:pt x="6396" y="6301"/>
                  </a:cubicBezTo>
                  <a:cubicBezTo>
                    <a:pt x="5892" y="6301"/>
                    <a:pt x="5420" y="6112"/>
                    <a:pt x="5105" y="5766"/>
                  </a:cubicBezTo>
                  <a:cubicBezTo>
                    <a:pt x="4947" y="5608"/>
                    <a:pt x="4947" y="5356"/>
                    <a:pt x="5105" y="5262"/>
                  </a:cubicBezTo>
                  <a:cubicBezTo>
                    <a:pt x="5184" y="5183"/>
                    <a:pt x="5278" y="5143"/>
                    <a:pt x="5369" y="5143"/>
                  </a:cubicBezTo>
                  <a:cubicBezTo>
                    <a:pt x="5459" y="5143"/>
                    <a:pt x="5546" y="5183"/>
                    <a:pt x="5609" y="5262"/>
                  </a:cubicBezTo>
                  <a:cubicBezTo>
                    <a:pt x="5829" y="5466"/>
                    <a:pt x="6113" y="5569"/>
                    <a:pt x="6396" y="5569"/>
                  </a:cubicBezTo>
                  <a:cubicBezTo>
                    <a:pt x="6680" y="5569"/>
                    <a:pt x="6964" y="5466"/>
                    <a:pt x="7184" y="5262"/>
                  </a:cubicBezTo>
                  <a:cubicBezTo>
                    <a:pt x="7263" y="5183"/>
                    <a:pt x="7365" y="5143"/>
                    <a:pt x="7460" y="5143"/>
                  </a:cubicBezTo>
                  <a:close/>
                  <a:moveTo>
                    <a:pt x="6396" y="0"/>
                  </a:moveTo>
                  <a:cubicBezTo>
                    <a:pt x="5829" y="1071"/>
                    <a:pt x="4695" y="1828"/>
                    <a:pt x="3403" y="1828"/>
                  </a:cubicBezTo>
                  <a:lnTo>
                    <a:pt x="2301" y="1828"/>
                  </a:lnTo>
                  <a:cubicBezTo>
                    <a:pt x="1482" y="1828"/>
                    <a:pt x="757" y="2489"/>
                    <a:pt x="757" y="3308"/>
                  </a:cubicBezTo>
                  <a:lnTo>
                    <a:pt x="757" y="3529"/>
                  </a:lnTo>
                  <a:cubicBezTo>
                    <a:pt x="284" y="3781"/>
                    <a:pt x="1" y="4253"/>
                    <a:pt x="1" y="4820"/>
                  </a:cubicBezTo>
                  <a:cubicBezTo>
                    <a:pt x="1" y="5640"/>
                    <a:pt x="694" y="6301"/>
                    <a:pt x="1513" y="6301"/>
                  </a:cubicBezTo>
                  <a:cubicBezTo>
                    <a:pt x="1891" y="6301"/>
                    <a:pt x="2301" y="6144"/>
                    <a:pt x="2521" y="5923"/>
                  </a:cubicBezTo>
                  <a:cubicBezTo>
                    <a:pt x="3120" y="7467"/>
                    <a:pt x="4632" y="8601"/>
                    <a:pt x="6365" y="8601"/>
                  </a:cubicBezTo>
                  <a:cubicBezTo>
                    <a:pt x="8098" y="8601"/>
                    <a:pt x="9578" y="7467"/>
                    <a:pt x="10177" y="5923"/>
                  </a:cubicBezTo>
                  <a:cubicBezTo>
                    <a:pt x="10461" y="6144"/>
                    <a:pt x="10807" y="6301"/>
                    <a:pt x="11185" y="6301"/>
                  </a:cubicBezTo>
                  <a:cubicBezTo>
                    <a:pt x="12036" y="6301"/>
                    <a:pt x="12697" y="5640"/>
                    <a:pt x="12697" y="4820"/>
                  </a:cubicBezTo>
                  <a:cubicBezTo>
                    <a:pt x="12760" y="4253"/>
                    <a:pt x="12445" y="3749"/>
                    <a:pt x="12036" y="3529"/>
                  </a:cubicBezTo>
                  <a:lnTo>
                    <a:pt x="12036" y="3308"/>
                  </a:lnTo>
                  <a:cubicBezTo>
                    <a:pt x="12036" y="2489"/>
                    <a:pt x="11311" y="1828"/>
                    <a:pt x="10492" y="1828"/>
                  </a:cubicBezTo>
                  <a:lnTo>
                    <a:pt x="9389" y="1828"/>
                  </a:lnTo>
                  <a:cubicBezTo>
                    <a:pt x="8098" y="1828"/>
                    <a:pt x="6932" y="1071"/>
                    <a:pt x="63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79" name="Google Shape;5002;p50">
            <a:extLst>
              <a:ext uri="{FF2B5EF4-FFF2-40B4-BE49-F238E27FC236}">
                <a16:creationId xmlns:a16="http://schemas.microsoft.com/office/drawing/2014/main" id="{CD5D6B0B-6AF9-42DA-2BFA-AF9C2F9FC8C3}"/>
              </a:ext>
            </a:extLst>
          </p:cNvPr>
          <p:cNvGrpSpPr/>
          <p:nvPr/>
        </p:nvGrpSpPr>
        <p:grpSpPr>
          <a:xfrm>
            <a:off x="7137937" y="4541810"/>
            <a:ext cx="524344" cy="528236"/>
            <a:chOff x="-54026025" y="3192625"/>
            <a:chExt cx="316650" cy="319000"/>
          </a:xfrm>
          <a:solidFill>
            <a:srgbClr val="054B99"/>
          </a:solidFill>
        </p:grpSpPr>
        <p:sp>
          <p:nvSpPr>
            <p:cNvPr id="3780" name="Google Shape;5003;p50">
              <a:extLst>
                <a:ext uri="{FF2B5EF4-FFF2-40B4-BE49-F238E27FC236}">
                  <a16:creationId xmlns:a16="http://schemas.microsoft.com/office/drawing/2014/main" id="{F1231ECE-44C6-6D87-A431-BD116B883E63}"/>
                </a:ext>
              </a:extLst>
            </p:cNvPr>
            <p:cNvSpPr/>
            <p:nvPr/>
          </p:nvSpPr>
          <p:spPr>
            <a:xfrm>
              <a:off x="-54026025" y="3312350"/>
              <a:ext cx="18125" cy="63800"/>
            </a:xfrm>
            <a:custGeom>
              <a:avLst/>
              <a:gdLst/>
              <a:ahLst/>
              <a:cxnLst/>
              <a:rect l="l" t="t" r="r" b="b"/>
              <a:pathLst>
                <a:path w="725" h="2552" extrusionOk="0">
                  <a:moveTo>
                    <a:pt x="725" y="0"/>
                  </a:moveTo>
                  <a:cubicBezTo>
                    <a:pt x="315" y="189"/>
                    <a:pt x="0" y="693"/>
                    <a:pt x="0" y="1260"/>
                  </a:cubicBezTo>
                  <a:cubicBezTo>
                    <a:pt x="0" y="1796"/>
                    <a:pt x="315" y="2268"/>
                    <a:pt x="725" y="2552"/>
                  </a:cubicBezTo>
                  <a:lnTo>
                    <a:pt x="725" y="158"/>
                  </a:lnTo>
                  <a:lnTo>
                    <a:pt x="7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1" name="Google Shape;5004;p50">
              <a:extLst>
                <a:ext uri="{FF2B5EF4-FFF2-40B4-BE49-F238E27FC236}">
                  <a16:creationId xmlns:a16="http://schemas.microsoft.com/office/drawing/2014/main" id="{81E02460-8262-4B9C-5227-1D3AE8BF5CA2}"/>
                </a:ext>
              </a:extLst>
            </p:cNvPr>
            <p:cNvSpPr/>
            <p:nvPr/>
          </p:nvSpPr>
          <p:spPr>
            <a:xfrm>
              <a:off x="-53890550" y="3192625"/>
              <a:ext cx="125250" cy="56725"/>
            </a:xfrm>
            <a:custGeom>
              <a:avLst/>
              <a:gdLst/>
              <a:ahLst/>
              <a:cxnLst/>
              <a:rect l="l" t="t" r="r" b="b"/>
              <a:pathLst>
                <a:path w="5010" h="2269" extrusionOk="0">
                  <a:moveTo>
                    <a:pt x="914" y="0"/>
                  </a:moveTo>
                  <a:cubicBezTo>
                    <a:pt x="599" y="0"/>
                    <a:pt x="315" y="63"/>
                    <a:pt x="0" y="95"/>
                  </a:cubicBezTo>
                  <a:cubicBezTo>
                    <a:pt x="158" y="536"/>
                    <a:pt x="441" y="914"/>
                    <a:pt x="756" y="1260"/>
                  </a:cubicBezTo>
                  <a:cubicBezTo>
                    <a:pt x="1418" y="1891"/>
                    <a:pt x="2237" y="2269"/>
                    <a:pt x="3151" y="2269"/>
                  </a:cubicBezTo>
                  <a:lnTo>
                    <a:pt x="5009" y="2269"/>
                  </a:lnTo>
                  <a:cubicBezTo>
                    <a:pt x="4127" y="914"/>
                    <a:pt x="2647" y="0"/>
                    <a:pt x="9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2" name="Google Shape;5005;p50">
              <a:extLst>
                <a:ext uri="{FF2B5EF4-FFF2-40B4-BE49-F238E27FC236}">
                  <a16:creationId xmlns:a16="http://schemas.microsoft.com/office/drawing/2014/main" id="{6D1C7F1F-0C17-096C-8546-FB0BF457F57D}"/>
                </a:ext>
              </a:extLst>
            </p:cNvPr>
            <p:cNvSpPr/>
            <p:nvPr/>
          </p:nvSpPr>
          <p:spPr>
            <a:xfrm>
              <a:off x="-53839375" y="3306025"/>
              <a:ext cx="55175" cy="55175"/>
            </a:xfrm>
            <a:custGeom>
              <a:avLst/>
              <a:gdLst/>
              <a:ahLst/>
              <a:cxnLst/>
              <a:rect l="l" t="t" r="r" b="b"/>
              <a:pathLst>
                <a:path w="2207" h="2207" extrusionOk="0">
                  <a:moveTo>
                    <a:pt x="1104" y="1"/>
                  </a:moveTo>
                  <a:cubicBezTo>
                    <a:pt x="505" y="1"/>
                    <a:pt x="1" y="505"/>
                    <a:pt x="1" y="1104"/>
                  </a:cubicBezTo>
                  <a:cubicBezTo>
                    <a:pt x="1" y="1702"/>
                    <a:pt x="505" y="2206"/>
                    <a:pt x="1104" y="2206"/>
                  </a:cubicBezTo>
                  <a:cubicBezTo>
                    <a:pt x="1734" y="2206"/>
                    <a:pt x="2206" y="1702"/>
                    <a:pt x="2206" y="1104"/>
                  </a:cubicBezTo>
                  <a:cubicBezTo>
                    <a:pt x="2206" y="505"/>
                    <a:pt x="1734" y="1"/>
                    <a:pt x="11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3" name="Google Shape;5006;p50">
              <a:extLst>
                <a:ext uri="{FF2B5EF4-FFF2-40B4-BE49-F238E27FC236}">
                  <a16:creationId xmlns:a16="http://schemas.microsoft.com/office/drawing/2014/main" id="{9B95708F-3A7B-4402-6CE5-03FD0F3C7132}"/>
                </a:ext>
              </a:extLst>
            </p:cNvPr>
            <p:cNvSpPr/>
            <p:nvPr/>
          </p:nvSpPr>
          <p:spPr>
            <a:xfrm>
              <a:off x="-53950425" y="3306025"/>
              <a:ext cx="55150" cy="55175"/>
            </a:xfrm>
            <a:custGeom>
              <a:avLst/>
              <a:gdLst/>
              <a:ahLst/>
              <a:cxnLst/>
              <a:rect l="l" t="t" r="r" b="b"/>
              <a:pathLst>
                <a:path w="2206" h="2207" extrusionOk="0">
                  <a:moveTo>
                    <a:pt x="1103" y="1"/>
                  </a:moveTo>
                  <a:cubicBezTo>
                    <a:pt x="505" y="1"/>
                    <a:pt x="1" y="505"/>
                    <a:pt x="1" y="1104"/>
                  </a:cubicBezTo>
                  <a:cubicBezTo>
                    <a:pt x="1" y="1702"/>
                    <a:pt x="505" y="2206"/>
                    <a:pt x="1103" y="2206"/>
                  </a:cubicBezTo>
                  <a:cubicBezTo>
                    <a:pt x="1702" y="2206"/>
                    <a:pt x="2206" y="1702"/>
                    <a:pt x="2206" y="1104"/>
                  </a:cubicBezTo>
                  <a:cubicBezTo>
                    <a:pt x="2206" y="505"/>
                    <a:pt x="1702" y="1"/>
                    <a:pt x="11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4" name="Google Shape;5007;p50">
              <a:extLst>
                <a:ext uri="{FF2B5EF4-FFF2-40B4-BE49-F238E27FC236}">
                  <a16:creationId xmlns:a16="http://schemas.microsoft.com/office/drawing/2014/main" id="{697761B0-2A88-E62D-5E2E-6D8B06D9BE41}"/>
                </a:ext>
              </a:extLst>
            </p:cNvPr>
            <p:cNvSpPr/>
            <p:nvPr/>
          </p:nvSpPr>
          <p:spPr>
            <a:xfrm>
              <a:off x="-53985075" y="3400950"/>
              <a:ext cx="236300" cy="110675"/>
            </a:xfrm>
            <a:custGeom>
              <a:avLst/>
              <a:gdLst/>
              <a:ahLst/>
              <a:cxnLst/>
              <a:rect l="l" t="t" r="r" b="b"/>
              <a:pathLst>
                <a:path w="9452" h="4427" extrusionOk="0">
                  <a:moveTo>
                    <a:pt x="5790" y="969"/>
                  </a:moveTo>
                  <a:cubicBezTo>
                    <a:pt x="5884" y="969"/>
                    <a:pt x="5971" y="1008"/>
                    <a:pt x="6018" y="1087"/>
                  </a:cubicBezTo>
                  <a:cubicBezTo>
                    <a:pt x="6176" y="1245"/>
                    <a:pt x="6176" y="1497"/>
                    <a:pt x="6018" y="1591"/>
                  </a:cubicBezTo>
                  <a:cubicBezTo>
                    <a:pt x="5671" y="1969"/>
                    <a:pt x="5199" y="2158"/>
                    <a:pt x="4726" y="2158"/>
                  </a:cubicBezTo>
                  <a:cubicBezTo>
                    <a:pt x="4254" y="2158"/>
                    <a:pt x="3750" y="1969"/>
                    <a:pt x="3435" y="1591"/>
                  </a:cubicBezTo>
                  <a:cubicBezTo>
                    <a:pt x="3277" y="1434"/>
                    <a:pt x="3277" y="1213"/>
                    <a:pt x="3435" y="1087"/>
                  </a:cubicBezTo>
                  <a:cubicBezTo>
                    <a:pt x="3513" y="1008"/>
                    <a:pt x="3608" y="969"/>
                    <a:pt x="3698" y="969"/>
                  </a:cubicBezTo>
                  <a:cubicBezTo>
                    <a:pt x="3789" y="969"/>
                    <a:pt x="3876" y="1008"/>
                    <a:pt x="3939" y="1087"/>
                  </a:cubicBezTo>
                  <a:cubicBezTo>
                    <a:pt x="4159" y="1308"/>
                    <a:pt x="4443" y="1418"/>
                    <a:pt x="4726" y="1418"/>
                  </a:cubicBezTo>
                  <a:cubicBezTo>
                    <a:pt x="5010" y="1418"/>
                    <a:pt x="5293" y="1308"/>
                    <a:pt x="5514" y="1087"/>
                  </a:cubicBezTo>
                  <a:cubicBezTo>
                    <a:pt x="5593" y="1008"/>
                    <a:pt x="5695" y="969"/>
                    <a:pt x="5790" y="969"/>
                  </a:cubicBezTo>
                  <a:close/>
                  <a:moveTo>
                    <a:pt x="4711" y="0"/>
                  </a:moveTo>
                  <a:cubicBezTo>
                    <a:pt x="4002" y="0"/>
                    <a:pt x="3293" y="205"/>
                    <a:pt x="2678" y="615"/>
                  </a:cubicBezTo>
                  <a:cubicBezTo>
                    <a:pt x="2615" y="646"/>
                    <a:pt x="2552" y="709"/>
                    <a:pt x="2489" y="709"/>
                  </a:cubicBezTo>
                  <a:lnTo>
                    <a:pt x="1" y="709"/>
                  </a:lnTo>
                  <a:cubicBezTo>
                    <a:pt x="505" y="2820"/>
                    <a:pt x="2458" y="4427"/>
                    <a:pt x="4726" y="4427"/>
                  </a:cubicBezTo>
                  <a:cubicBezTo>
                    <a:pt x="7026" y="4427"/>
                    <a:pt x="8948" y="2820"/>
                    <a:pt x="9452" y="709"/>
                  </a:cubicBezTo>
                  <a:lnTo>
                    <a:pt x="6963" y="709"/>
                  </a:lnTo>
                  <a:cubicBezTo>
                    <a:pt x="6869" y="646"/>
                    <a:pt x="6774" y="646"/>
                    <a:pt x="6743" y="615"/>
                  </a:cubicBezTo>
                  <a:cubicBezTo>
                    <a:pt x="6128" y="205"/>
                    <a:pt x="5419" y="0"/>
                    <a:pt x="47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5" name="Google Shape;5008;p50">
              <a:extLst>
                <a:ext uri="{FF2B5EF4-FFF2-40B4-BE49-F238E27FC236}">
                  <a16:creationId xmlns:a16="http://schemas.microsoft.com/office/drawing/2014/main" id="{77A93400-6B79-52CF-BCE6-B3B5383B5D4E}"/>
                </a:ext>
              </a:extLst>
            </p:cNvPr>
            <p:cNvSpPr/>
            <p:nvPr/>
          </p:nvSpPr>
          <p:spPr>
            <a:xfrm>
              <a:off x="-53986650" y="3342275"/>
              <a:ext cx="241025" cy="55150"/>
            </a:xfrm>
            <a:custGeom>
              <a:avLst/>
              <a:gdLst/>
              <a:ahLst/>
              <a:cxnLst/>
              <a:rect l="l" t="t" r="r" b="b"/>
              <a:pathLst>
                <a:path w="9641" h="2206" extrusionOk="0">
                  <a:moveTo>
                    <a:pt x="1" y="0"/>
                  </a:moveTo>
                  <a:lnTo>
                    <a:pt x="1" y="1859"/>
                  </a:lnTo>
                  <a:lnTo>
                    <a:pt x="1" y="2206"/>
                  </a:lnTo>
                  <a:lnTo>
                    <a:pt x="2458" y="2206"/>
                  </a:lnTo>
                  <a:cubicBezTo>
                    <a:pt x="3198" y="1749"/>
                    <a:pt x="4017" y="1520"/>
                    <a:pt x="4829" y="1520"/>
                  </a:cubicBezTo>
                  <a:cubicBezTo>
                    <a:pt x="5640" y="1520"/>
                    <a:pt x="6443" y="1749"/>
                    <a:pt x="7152" y="2206"/>
                  </a:cubicBezTo>
                  <a:lnTo>
                    <a:pt x="9641" y="2206"/>
                  </a:lnTo>
                  <a:lnTo>
                    <a:pt x="9641" y="1859"/>
                  </a:lnTo>
                  <a:lnTo>
                    <a:pt x="9641" y="0"/>
                  </a:lnTo>
                  <a:lnTo>
                    <a:pt x="8853" y="0"/>
                  </a:lnTo>
                  <a:cubicBezTo>
                    <a:pt x="8696" y="882"/>
                    <a:pt x="7940" y="1512"/>
                    <a:pt x="7026" y="1512"/>
                  </a:cubicBezTo>
                  <a:cubicBezTo>
                    <a:pt x="6144" y="1512"/>
                    <a:pt x="5388" y="882"/>
                    <a:pt x="5230" y="0"/>
                  </a:cubicBezTo>
                  <a:lnTo>
                    <a:pt x="4411" y="0"/>
                  </a:lnTo>
                  <a:cubicBezTo>
                    <a:pt x="4254" y="882"/>
                    <a:pt x="3466" y="1512"/>
                    <a:pt x="2584" y="1512"/>
                  </a:cubicBezTo>
                  <a:cubicBezTo>
                    <a:pt x="1670" y="1512"/>
                    <a:pt x="946" y="882"/>
                    <a:pt x="7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6" name="Google Shape;5009;p50">
              <a:extLst>
                <a:ext uri="{FF2B5EF4-FFF2-40B4-BE49-F238E27FC236}">
                  <a16:creationId xmlns:a16="http://schemas.microsoft.com/office/drawing/2014/main" id="{DE5F3DD1-EDA7-3AE4-DEFA-7FCE6EB4E830}"/>
                </a:ext>
              </a:extLst>
            </p:cNvPr>
            <p:cNvSpPr/>
            <p:nvPr/>
          </p:nvSpPr>
          <p:spPr>
            <a:xfrm>
              <a:off x="-53989000" y="3199700"/>
              <a:ext cx="241800" cy="123700"/>
            </a:xfrm>
            <a:custGeom>
              <a:avLst/>
              <a:gdLst/>
              <a:ahLst/>
              <a:cxnLst/>
              <a:rect l="l" t="t" r="r" b="b"/>
              <a:pathLst>
                <a:path w="9672" h="4948" extrusionOk="0">
                  <a:moveTo>
                    <a:pt x="3245" y="1"/>
                  </a:moveTo>
                  <a:cubicBezTo>
                    <a:pt x="1355" y="662"/>
                    <a:pt x="0" y="2490"/>
                    <a:pt x="0" y="4601"/>
                  </a:cubicBezTo>
                  <a:lnTo>
                    <a:pt x="0" y="4947"/>
                  </a:lnTo>
                  <a:lnTo>
                    <a:pt x="788" y="4947"/>
                  </a:lnTo>
                  <a:cubicBezTo>
                    <a:pt x="945" y="4096"/>
                    <a:pt x="1701" y="3466"/>
                    <a:pt x="2615" y="3466"/>
                  </a:cubicBezTo>
                  <a:cubicBezTo>
                    <a:pt x="3529" y="3466"/>
                    <a:pt x="4253" y="4096"/>
                    <a:pt x="4411" y="4947"/>
                  </a:cubicBezTo>
                  <a:lnTo>
                    <a:pt x="5261" y="4947"/>
                  </a:lnTo>
                  <a:cubicBezTo>
                    <a:pt x="5419" y="4096"/>
                    <a:pt x="6207" y="3466"/>
                    <a:pt x="7057" y="3466"/>
                  </a:cubicBezTo>
                  <a:cubicBezTo>
                    <a:pt x="7971" y="3466"/>
                    <a:pt x="8727" y="4096"/>
                    <a:pt x="8884" y="4947"/>
                  </a:cubicBezTo>
                  <a:lnTo>
                    <a:pt x="9672" y="4947"/>
                  </a:lnTo>
                  <a:lnTo>
                    <a:pt x="9672" y="4601"/>
                  </a:lnTo>
                  <a:cubicBezTo>
                    <a:pt x="9672" y="3939"/>
                    <a:pt x="9546" y="3309"/>
                    <a:pt x="9262" y="2710"/>
                  </a:cubicBezTo>
                  <a:lnTo>
                    <a:pt x="7089" y="2710"/>
                  </a:lnTo>
                  <a:cubicBezTo>
                    <a:pt x="5986" y="2710"/>
                    <a:pt x="4978" y="2301"/>
                    <a:pt x="4190" y="1513"/>
                  </a:cubicBezTo>
                  <a:cubicBezTo>
                    <a:pt x="3749" y="1072"/>
                    <a:pt x="3434" y="568"/>
                    <a:pt x="32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7" name="Google Shape;5010;p50">
              <a:extLst>
                <a:ext uri="{FF2B5EF4-FFF2-40B4-BE49-F238E27FC236}">
                  <a16:creationId xmlns:a16="http://schemas.microsoft.com/office/drawing/2014/main" id="{689315CB-5341-5E59-8FB9-17FA5FF23D7E}"/>
                </a:ext>
              </a:extLst>
            </p:cNvPr>
            <p:cNvSpPr/>
            <p:nvPr/>
          </p:nvSpPr>
          <p:spPr>
            <a:xfrm>
              <a:off x="-53728300" y="3310775"/>
              <a:ext cx="18925" cy="64600"/>
            </a:xfrm>
            <a:custGeom>
              <a:avLst/>
              <a:gdLst/>
              <a:ahLst/>
              <a:cxnLst/>
              <a:rect l="l" t="t" r="r" b="b"/>
              <a:pathLst>
                <a:path w="757" h="2584" extrusionOk="0">
                  <a:moveTo>
                    <a:pt x="0" y="0"/>
                  </a:moveTo>
                  <a:lnTo>
                    <a:pt x="0" y="158"/>
                  </a:lnTo>
                  <a:lnTo>
                    <a:pt x="0" y="2583"/>
                  </a:lnTo>
                  <a:cubicBezTo>
                    <a:pt x="441" y="2300"/>
                    <a:pt x="756" y="1827"/>
                    <a:pt x="756" y="1260"/>
                  </a:cubicBezTo>
                  <a:cubicBezTo>
                    <a:pt x="756" y="756"/>
                    <a:pt x="473" y="25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88" name="Google Shape;5011;p50">
            <a:extLst>
              <a:ext uri="{FF2B5EF4-FFF2-40B4-BE49-F238E27FC236}">
                <a16:creationId xmlns:a16="http://schemas.microsoft.com/office/drawing/2014/main" id="{CA270360-6C56-6057-13A0-4F55FFCF866B}"/>
              </a:ext>
            </a:extLst>
          </p:cNvPr>
          <p:cNvGrpSpPr/>
          <p:nvPr/>
        </p:nvGrpSpPr>
        <p:grpSpPr>
          <a:xfrm>
            <a:off x="7167289" y="5191301"/>
            <a:ext cx="465642" cy="526953"/>
            <a:chOff x="-54007925" y="3584850"/>
            <a:chExt cx="281200" cy="318225"/>
          </a:xfrm>
          <a:solidFill>
            <a:srgbClr val="054B99"/>
          </a:solidFill>
        </p:grpSpPr>
        <p:sp>
          <p:nvSpPr>
            <p:cNvPr id="3789" name="Google Shape;5012;p50">
              <a:extLst>
                <a:ext uri="{FF2B5EF4-FFF2-40B4-BE49-F238E27FC236}">
                  <a16:creationId xmlns:a16="http://schemas.microsoft.com/office/drawing/2014/main" id="{B81A7CA0-8C0C-3B36-3785-279DB296904D}"/>
                </a:ext>
              </a:extLst>
            </p:cNvPr>
            <p:cNvSpPr/>
            <p:nvPr/>
          </p:nvSpPr>
          <p:spPr>
            <a:xfrm>
              <a:off x="-53943325" y="3716375"/>
              <a:ext cx="151250" cy="18950"/>
            </a:xfrm>
            <a:custGeom>
              <a:avLst/>
              <a:gdLst/>
              <a:ahLst/>
              <a:cxnLst/>
              <a:rect l="l" t="t" r="r" b="b"/>
              <a:pathLst>
                <a:path w="6050" h="758" extrusionOk="0">
                  <a:moveTo>
                    <a:pt x="0" y="1"/>
                  </a:moveTo>
                  <a:cubicBezTo>
                    <a:pt x="441" y="474"/>
                    <a:pt x="1040" y="757"/>
                    <a:pt x="1702" y="757"/>
                  </a:cubicBezTo>
                  <a:lnTo>
                    <a:pt x="4348" y="757"/>
                  </a:lnTo>
                  <a:cubicBezTo>
                    <a:pt x="5041" y="757"/>
                    <a:pt x="5608" y="474"/>
                    <a:pt x="60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0" name="Google Shape;5013;p50">
              <a:extLst>
                <a:ext uri="{FF2B5EF4-FFF2-40B4-BE49-F238E27FC236}">
                  <a16:creationId xmlns:a16="http://schemas.microsoft.com/office/drawing/2014/main" id="{B15A888D-7944-C863-9554-F741E4A2FC6F}"/>
                </a:ext>
              </a:extLst>
            </p:cNvPr>
            <p:cNvSpPr/>
            <p:nvPr/>
          </p:nvSpPr>
          <p:spPr>
            <a:xfrm>
              <a:off x="-53970100" y="3679375"/>
              <a:ext cx="205575" cy="18125"/>
            </a:xfrm>
            <a:custGeom>
              <a:avLst/>
              <a:gdLst/>
              <a:ahLst/>
              <a:cxnLst/>
              <a:rect l="l" t="t" r="r" b="b"/>
              <a:pathLst>
                <a:path w="8223" h="725" extrusionOk="0">
                  <a:moveTo>
                    <a:pt x="0" y="0"/>
                  </a:moveTo>
                  <a:lnTo>
                    <a:pt x="0" y="725"/>
                  </a:lnTo>
                  <a:lnTo>
                    <a:pt x="8223" y="725"/>
                  </a:lnTo>
                  <a:lnTo>
                    <a:pt x="822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1" name="Google Shape;5014;p50">
              <a:extLst>
                <a:ext uri="{FF2B5EF4-FFF2-40B4-BE49-F238E27FC236}">
                  <a16:creationId xmlns:a16="http://schemas.microsoft.com/office/drawing/2014/main" id="{FF4AAEE8-4F7D-1510-9D76-1DA8DFFAEBC3}"/>
                </a:ext>
              </a:extLst>
            </p:cNvPr>
            <p:cNvSpPr/>
            <p:nvPr/>
          </p:nvSpPr>
          <p:spPr>
            <a:xfrm>
              <a:off x="-53970100" y="3715600"/>
              <a:ext cx="204800" cy="187475"/>
            </a:xfrm>
            <a:custGeom>
              <a:avLst/>
              <a:gdLst/>
              <a:ahLst/>
              <a:cxnLst/>
              <a:rect l="l" t="t" r="r" b="b"/>
              <a:pathLst>
                <a:path w="8192" h="7499" extrusionOk="0">
                  <a:moveTo>
                    <a:pt x="2584" y="2300"/>
                  </a:moveTo>
                  <a:cubicBezTo>
                    <a:pt x="2804" y="2300"/>
                    <a:pt x="2962" y="2426"/>
                    <a:pt x="2962" y="2647"/>
                  </a:cubicBezTo>
                  <a:cubicBezTo>
                    <a:pt x="2962" y="2836"/>
                    <a:pt x="2804" y="2993"/>
                    <a:pt x="2584" y="2993"/>
                  </a:cubicBezTo>
                  <a:cubicBezTo>
                    <a:pt x="2395" y="2993"/>
                    <a:pt x="2237" y="2836"/>
                    <a:pt x="2237" y="2647"/>
                  </a:cubicBezTo>
                  <a:cubicBezTo>
                    <a:pt x="2237" y="2426"/>
                    <a:pt x="2395" y="2300"/>
                    <a:pt x="2584" y="2300"/>
                  </a:cubicBezTo>
                  <a:close/>
                  <a:moveTo>
                    <a:pt x="5577" y="2300"/>
                  </a:moveTo>
                  <a:cubicBezTo>
                    <a:pt x="5797" y="2300"/>
                    <a:pt x="5955" y="2458"/>
                    <a:pt x="5955" y="2647"/>
                  </a:cubicBezTo>
                  <a:cubicBezTo>
                    <a:pt x="5955" y="2836"/>
                    <a:pt x="5797" y="2993"/>
                    <a:pt x="5577" y="2993"/>
                  </a:cubicBezTo>
                  <a:cubicBezTo>
                    <a:pt x="5388" y="2993"/>
                    <a:pt x="5230" y="2836"/>
                    <a:pt x="5230" y="2647"/>
                  </a:cubicBezTo>
                  <a:cubicBezTo>
                    <a:pt x="5230" y="2458"/>
                    <a:pt x="5388" y="2300"/>
                    <a:pt x="5577" y="2300"/>
                  </a:cubicBezTo>
                  <a:close/>
                  <a:moveTo>
                    <a:pt x="5191" y="4072"/>
                  </a:moveTo>
                  <a:cubicBezTo>
                    <a:pt x="5285" y="4072"/>
                    <a:pt x="5372" y="4112"/>
                    <a:pt x="5419" y="4191"/>
                  </a:cubicBezTo>
                  <a:cubicBezTo>
                    <a:pt x="5577" y="4348"/>
                    <a:pt x="5577" y="4569"/>
                    <a:pt x="5419" y="4695"/>
                  </a:cubicBezTo>
                  <a:cubicBezTo>
                    <a:pt x="5072" y="5041"/>
                    <a:pt x="4600" y="5230"/>
                    <a:pt x="4127" y="5230"/>
                  </a:cubicBezTo>
                  <a:cubicBezTo>
                    <a:pt x="3655" y="5230"/>
                    <a:pt x="3151" y="5041"/>
                    <a:pt x="2836" y="4695"/>
                  </a:cubicBezTo>
                  <a:cubicBezTo>
                    <a:pt x="2678" y="4537"/>
                    <a:pt x="2678" y="4285"/>
                    <a:pt x="2836" y="4191"/>
                  </a:cubicBezTo>
                  <a:cubicBezTo>
                    <a:pt x="2914" y="4112"/>
                    <a:pt x="3009" y="4072"/>
                    <a:pt x="3099" y="4072"/>
                  </a:cubicBezTo>
                  <a:cubicBezTo>
                    <a:pt x="3190" y="4072"/>
                    <a:pt x="3277" y="4112"/>
                    <a:pt x="3340" y="4191"/>
                  </a:cubicBezTo>
                  <a:cubicBezTo>
                    <a:pt x="3560" y="4395"/>
                    <a:pt x="3844" y="4498"/>
                    <a:pt x="4127" y="4498"/>
                  </a:cubicBezTo>
                  <a:cubicBezTo>
                    <a:pt x="4411" y="4498"/>
                    <a:pt x="4694" y="4395"/>
                    <a:pt x="4915" y="4191"/>
                  </a:cubicBezTo>
                  <a:cubicBezTo>
                    <a:pt x="4994" y="4112"/>
                    <a:pt x="5096" y="4072"/>
                    <a:pt x="5191" y="4072"/>
                  </a:cubicBezTo>
                  <a:close/>
                  <a:moveTo>
                    <a:pt x="0" y="0"/>
                  </a:moveTo>
                  <a:lnTo>
                    <a:pt x="0" y="3340"/>
                  </a:lnTo>
                  <a:cubicBezTo>
                    <a:pt x="0" y="5577"/>
                    <a:pt x="1859" y="7499"/>
                    <a:pt x="4096" y="7499"/>
                  </a:cubicBezTo>
                  <a:cubicBezTo>
                    <a:pt x="6333" y="7499"/>
                    <a:pt x="8191" y="5640"/>
                    <a:pt x="8191" y="3340"/>
                  </a:cubicBezTo>
                  <a:lnTo>
                    <a:pt x="8191" y="0"/>
                  </a:lnTo>
                  <a:lnTo>
                    <a:pt x="8034" y="0"/>
                  </a:lnTo>
                  <a:cubicBezTo>
                    <a:pt x="7467" y="946"/>
                    <a:pt x="6490" y="1513"/>
                    <a:pt x="5419" y="1513"/>
                  </a:cubicBezTo>
                  <a:lnTo>
                    <a:pt x="2804" y="1513"/>
                  </a:lnTo>
                  <a:cubicBezTo>
                    <a:pt x="1701" y="1513"/>
                    <a:pt x="693" y="946"/>
                    <a:pt x="1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2" name="Google Shape;5015;p50">
              <a:extLst>
                <a:ext uri="{FF2B5EF4-FFF2-40B4-BE49-F238E27FC236}">
                  <a16:creationId xmlns:a16="http://schemas.microsoft.com/office/drawing/2014/main" id="{AB7012BC-0B2F-D375-43BB-3DCA648800F0}"/>
                </a:ext>
              </a:extLst>
            </p:cNvPr>
            <p:cNvSpPr/>
            <p:nvPr/>
          </p:nvSpPr>
          <p:spPr>
            <a:xfrm>
              <a:off x="-54007125" y="3584850"/>
              <a:ext cx="278825" cy="74850"/>
            </a:xfrm>
            <a:custGeom>
              <a:avLst/>
              <a:gdLst/>
              <a:ahLst/>
              <a:cxnLst/>
              <a:rect l="l" t="t" r="r" b="b"/>
              <a:pathLst>
                <a:path w="11153" h="2994" extrusionOk="0">
                  <a:moveTo>
                    <a:pt x="5577" y="1"/>
                  </a:moveTo>
                  <a:cubicBezTo>
                    <a:pt x="2867" y="1"/>
                    <a:pt x="0" y="788"/>
                    <a:pt x="0" y="2238"/>
                  </a:cubicBezTo>
                  <a:cubicBezTo>
                    <a:pt x="0" y="2647"/>
                    <a:pt x="315" y="2994"/>
                    <a:pt x="725" y="2994"/>
                  </a:cubicBezTo>
                  <a:lnTo>
                    <a:pt x="10429" y="2994"/>
                  </a:lnTo>
                  <a:cubicBezTo>
                    <a:pt x="10838" y="2994"/>
                    <a:pt x="11153" y="2679"/>
                    <a:pt x="11153" y="2238"/>
                  </a:cubicBezTo>
                  <a:cubicBezTo>
                    <a:pt x="11153" y="788"/>
                    <a:pt x="8286" y="1"/>
                    <a:pt x="5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3" name="Google Shape;5016;p50">
              <a:extLst>
                <a:ext uri="{FF2B5EF4-FFF2-40B4-BE49-F238E27FC236}">
                  <a16:creationId xmlns:a16="http://schemas.microsoft.com/office/drawing/2014/main" id="{4A761452-B5B8-061E-AFE1-B24A0DFA6134}"/>
                </a:ext>
              </a:extLst>
            </p:cNvPr>
            <p:cNvSpPr/>
            <p:nvPr/>
          </p:nvSpPr>
          <p:spPr>
            <a:xfrm>
              <a:off x="-54007925" y="3740025"/>
              <a:ext cx="18925" cy="64600"/>
            </a:xfrm>
            <a:custGeom>
              <a:avLst/>
              <a:gdLst/>
              <a:ahLst/>
              <a:cxnLst/>
              <a:rect l="l" t="t" r="r" b="b"/>
              <a:pathLst>
                <a:path w="757" h="2584" extrusionOk="0">
                  <a:moveTo>
                    <a:pt x="757" y="0"/>
                  </a:moveTo>
                  <a:cubicBezTo>
                    <a:pt x="316" y="252"/>
                    <a:pt x="1" y="725"/>
                    <a:pt x="1" y="1260"/>
                  </a:cubicBezTo>
                  <a:cubicBezTo>
                    <a:pt x="1" y="1827"/>
                    <a:pt x="316" y="2300"/>
                    <a:pt x="757" y="2584"/>
                  </a:cubicBezTo>
                  <a:lnTo>
                    <a:pt x="7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4" name="Google Shape;5017;p50">
              <a:extLst>
                <a:ext uri="{FF2B5EF4-FFF2-40B4-BE49-F238E27FC236}">
                  <a16:creationId xmlns:a16="http://schemas.microsoft.com/office/drawing/2014/main" id="{4CF8AFF7-F307-B6DE-F2A1-06644E2FE1AF}"/>
                </a:ext>
              </a:extLst>
            </p:cNvPr>
            <p:cNvSpPr/>
            <p:nvPr/>
          </p:nvSpPr>
          <p:spPr>
            <a:xfrm>
              <a:off x="-53745625" y="3740025"/>
              <a:ext cx="18900" cy="64600"/>
            </a:xfrm>
            <a:custGeom>
              <a:avLst/>
              <a:gdLst/>
              <a:ahLst/>
              <a:cxnLst/>
              <a:rect l="l" t="t" r="r" b="b"/>
              <a:pathLst>
                <a:path w="756" h="2584" extrusionOk="0">
                  <a:moveTo>
                    <a:pt x="0" y="0"/>
                  </a:moveTo>
                  <a:lnTo>
                    <a:pt x="0" y="2584"/>
                  </a:lnTo>
                  <a:cubicBezTo>
                    <a:pt x="441" y="2300"/>
                    <a:pt x="756" y="1827"/>
                    <a:pt x="756" y="1260"/>
                  </a:cubicBezTo>
                  <a:cubicBezTo>
                    <a:pt x="693" y="725"/>
                    <a:pt x="441" y="25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95" name="Google Shape;5018;p50">
            <a:extLst>
              <a:ext uri="{FF2B5EF4-FFF2-40B4-BE49-F238E27FC236}">
                <a16:creationId xmlns:a16="http://schemas.microsoft.com/office/drawing/2014/main" id="{5A9F134D-7FD6-387F-0A34-AE33A6D9F008}"/>
              </a:ext>
            </a:extLst>
          </p:cNvPr>
          <p:cNvGrpSpPr/>
          <p:nvPr/>
        </p:nvGrpSpPr>
        <p:grpSpPr>
          <a:xfrm>
            <a:off x="7167289" y="5838307"/>
            <a:ext cx="465642" cy="528153"/>
            <a:chOff x="-54007925" y="3975575"/>
            <a:chExt cx="281200" cy="318950"/>
          </a:xfrm>
          <a:solidFill>
            <a:srgbClr val="054B99"/>
          </a:solidFill>
        </p:grpSpPr>
        <p:sp>
          <p:nvSpPr>
            <p:cNvPr id="3796" name="Google Shape;5019;p50">
              <a:extLst>
                <a:ext uri="{FF2B5EF4-FFF2-40B4-BE49-F238E27FC236}">
                  <a16:creationId xmlns:a16="http://schemas.microsoft.com/office/drawing/2014/main" id="{C80B3881-A4DF-CEC2-E00E-A9A33D4A2751}"/>
                </a:ext>
              </a:extLst>
            </p:cNvPr>
            <p:cNvSpPr/>
            <p:nvPr/>
          </p:nvSpPr>
          <p:spPr>
            <a:xfrm>
              <a:off x="-53988225" y="3975575"/>
              <a:ext cx="244175" cy="142825"/>
            </a:xfrm>
            <a:custGeom>
              <a:avLst/>
              <a:gdLst/>
              <a:ahLst/>
              <a:cxnLst/>
              <a:rect l="l" t="t" r="r" b="b"/>
              <a:pathLst>
                <a:path w="9767" h="5713" extrusionOk="0">
                  <a:moveTo>
                    <a:pt x="5161" y="1329"/>
                  </a:moveTo>
                  <a:cubicBezTo>
                    <a:pt x="5247" y="1329"/>
                    <a:pt x="5333" y="1337"/>
                    <a:pt x="5419" y="1353"/>
                  </a:cubicBezTo>
                  <a:cubicBezTo>
                    <a:pt x="5577" y="1384"/>
                    <a:pt x="5671" y="1416"/>
                    <a:pt x="5797" y="1479"/>
                  </a:cubicBezTo>
                  <a:cubicBezTo>
                    <a:pt x="6617" y="1857"/>
                    <a:pt x="7026" y="2960"/>
                    <a:pt x="6837" y="4220"/>
                  </a:cubicBezTo>
                  <a:cubicBezTo>
                    <a:pt x="6774" y="4409"/>
                    <a:pt x="6617" y="4535"/>
                    <a:pt x="6459" y="4535"/>
                  </a:cubicBezTo>
                  <a:lnTo>
                    <a:pt x="6396" y="4535"/>
                  </a:lnTo>
                  <a:cubicBezTo>
                    <a:pt x="6207" y="4503"/>
                    <a:pt x="6049" y="4283"/>
                    <a:pt x="6081" y="4094"/>
                  </a:cubicBezTo>
                  <a:cubicBezTo>
                    <a:pt x="6239" y="3117"/>
                    <a:pt x="5892" y="2172"/>
                    <a:pt x="5293" y="2046"/>
                  </a:cubicBezTo>
                  <a:cubicBezTo>
                    <a:pt x="5250" y="2037"/>
                    <a:pt x="5205" y="2032"/>
                    <a:pt x="5161" y="2032"/>
                  </a:cubicBezTo>
                  <a:cubicBezTo>
                    <a:pt x="4601" y="2032"/>
                    <a:pt x="4022" y="2752"/>
                    <a:pt x="3876" y="3716"/>
                  </a:cubicBezTo>
                  <a:cubicBezTo>
                    <a:pt x="3847" y="3888"/>
                    <a:pt x="3660" y="4035"/>
                    <a:pt x="3484" y="4035"/>
                  </a:cubicBezTo>
                  <a:cubicBezTo>
                    <a:pt x="3468" y="4035"/>
                    <a:pt x="3451" y="4033"/>
                    <a:pt x="3435" y="4031"/>
                  </a:cubicBezTo>
                  <a:cubicBezTo>
                    <a:pt x="3246" y="3968"/>
                    <a:pt x="3088" y="3779"/>
                    <a:pt x="3120" y="3590"/>
                  </a:cubicBezTo>
                  <a:cubicBezTo>
                    <a:pt x="3351" y="2261"/>
                    <a:pt x="4217" y="1329"/>
                    <a:pt x="5161" y="1329"/>
                  </a:cubicBezTo>
                  <a:close/>
                  <a:moveTo>
                    <a:pt x="6821" y="1"/>
                  </a:moveTo>
                  <a:cubicBezTo>
                    <a:pt x="6045" y="1"/>
                    <a:pt x="5381" y="480"/>
                    <a:pt x="5104" y="1227"/>
                  </a:cubicBezTo>
                  <a:lnTo>
                    <a:pt x="3939" y="1038"/>
                  </a:lnTo>
                  <a:cubicBezTo>
                    <a:pt x="3734" y="998"/>
                    <a:pt x="3530" y="979"/>
                    <a:pt x="3328" y="979"/>
                  </a:cubicBezTo>
                  <a:cubicBezTo>
                    <a:pt x="1759" y="979"/>
                    <a:pt x="343" y="2128"/>
                    <a:pt x="64" y="3747"/>
                  </a:cubicBezTo>
                  <a:cubicBezTo>
                    <a:pt x="1" y="3936"/>
                    <a:pt x="158" y="4125"/>
                    <a:pt x="379" y="4188"/>
                  </a:cubicBezTo>
                  <a:lnTo>
                    <a:pt x="9200" y="5700"/>
                  </a:lnTo>
                  <a:cubicBezTo>
                    <a:pt x="9225" y="5709"/>
                    <a:pt x="9251" y="5713"/>
                    <a:pt x="9276" y="5713"/>
                  </a:cubicBezTo>
                  <a:cubicBezTo>
                    <a:pt x="9437" y="5713"/>
                    <a:pt x="9582" y="5549"/>
                    <a:pt x="9610" y="5385"/>
                  </a:cubicBezTo>
                  <a:cubicBezTo>
                    <a:pt x="9767" y="4535"/>
                    <a:pt x="9578" y="3621"/>
                    <a:pt x="9074" y="2865"/>
                  </a:cubicBezTo>
                  <a:cubicBezTo>
                    <a:pt x="8570" y="2203"/>
                    <a:pt x="7782" y="1731"/>
                    <a:pt x="6900" y="1573"/>
                  </a:cubicBezTo>
                  <a:lnTo>
                    <a:pt x="5892" y="1384"/>
                  </a:lnTo>
                  <a:cubicBezTo>
                    <a:pt x="6090" y="1017"/>
                    <a:pt x="6465" y="776"/>
                    <a:pt x="6882" y="776"/>
                  </a:cubicBezTo>
                  <a:cubicBezTo>
                    <a:pt x="6929" y="776"/>
                    <a:pt x="6978" y="779"/>
                    <a:pt x="7026" y="786"/>
                  </a:cubicBezTo>
                  <a:cubicBezTo>
                    <a:pt x="7042" y="788"/>
                    <a:pt x="7059" y="790"/>
                    <a:pt x="7075" y="790"/>
                  </a:cubicBezTo>
                  <a:cubicBezTo>
                    <a:pt x="7247" y="790"/>
                    <a:pt x="7410" y="643"/>
                    <a:pt x="7467" y="471"/>
                  </a:cubicBezTo>
                  <a:cubicBezTo>
                    <a:pt x="7499" y="282"/>
                    <a:pt x="7341" y="93"/>
                    <a:pt x="7152" y="30"/>
                  </a:cubicBezTo>
                  <a:cubicBezTo>
                    <a:pt x="7040" y="10"/>
                    <a:pt x="6930" y="1"/>
                    <a:pt x="68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7" name="Google Shape;5020;p50">
              <a:extLst>
                <a:ext uri="{FF2B5EF4-FFF2-40B4-BE49-F238E27FC236}">
                  <a16:creationId xmlns:a16="http://schemas.microsoft.com/office/drawing/2014/main" id="{AA12EE1B-4A61-6BB1-0A35-DC92F9C802C3}"/>
                </a:ext>
              </a:extLst>
            </p:cNvPr>
            <p:cNvSpPr/>
            <p:nvPr/>
          </p:nvSpPr>
          <p:spPr>
            <a:xfrm>
              <a:off x="-53970100" y="4100750"/>
              <a:ext cx="204800" cy="193775"/>
            </a:xfrm>
            <a:custGeom>
              <a:avLst/>
              <a:gdLst/>
              <a:ahLst/>
              <a:cxnLst/>
              <a:rect l="l" t="t" r="r" b="b"/>
              <a:pathLst>
                <a:path w="8192" h="7751" extrusionOk="0">
                  <a:moveTo>
                    <a:pt x="2584" y="1796"/>
                  </a:moveTo>
                  <a:cubicBezTo>
                    <a:pt x="2804" y="1796"/>
                    <a:pt x="2962" y="1954"/>
                    <a:pt x="2962" y="2143"/>
                  </a:cubicBezTo>
                  <a:cubicBezTo>
                    <a:pt x="2962" y="2363"/>
                    <a:pt x="2804" y="2521"/>
                    <a:pt x="2584" y="2521"/>
                  </a:cubicBezTo>
                  <a:cubicBezTo>
                    <a:pt x="2395" y="2521"/>
                    <a:pt x="2237" y="2363"/>
                    <a:pt x="2237" y="2143"/>
                  </a:cubicBezTo>
                  <a:cubicBezTo>
                    <a:pt x="2237" y="1954"/>
                    <a:pt x="2395" y="1796"/>
                    <a:pt x="2584" y="1796"/>
                  </a:cubicBezTo>
                  <a:close/>
                  <a:moveTo>
                    <a:pt x="5577" y="1796"/>
                  </a:moveTo>
                  <a:cubicBezTo>
                    <a:pt x="5797" y="1796"/>
                    <a:pt x="5955" y="1954"/>
                    <a:pt x="5955" y="2143"/>
                  </a:cubicBezTo>
                  <a:cubicBezTo>
                    <a:pt x="5955" y="2363"/>
                    <a:pt x="5797" y="2521"/>
                    <a:pt x="5577" y="2521"/>
                  </a:cubicBezTo>
                  <a:cubicBezTo>
                    <a:pt x="5388" y="2521"/>
                    <a:pt x="5230" y="2363"/>
                    <a:pt x="5230" y="2143"/>
                  </a:cubicBezTo>
                  <a:cubicBezTo>
                    <a:pt x="5230" y="1954"/>
                    <a:pt x="5388" y="1796"/>
                    <a:pt x="5577" y="1796"/>
                  </a:cubicBezTo>
                  <a:close/>
                  <a:moveTo>
                    <a:pt x="5147" y="4324"/>
                  </a:moveTo>
                  <a:cubicBezTo>
                    <a:pt x="5238" y="4324"/>
                    <a:pt x="5324" y="4364"/>
                    <a:pt x="5388" y="4443"/>
                  </a:cubicBezTo>
                  <a:cubicBezTo>
                    <a:pt x="5545" y="4600"/>
                    <a:pt x="5545" y="4852"/>
                    <a:pt x="5388" y="4947"/>
                  </a:cubicBezTo>
                  <a:cubicBezTo>
                    <a:pt x="5041" y="5325"/>
                    <a:pt x="4568" y="5514"/>
                    <a:pt x="4096" y="5514"/>
                  </a:cubicBezTo>
                  <a:cubicBezTo>
                    <a:pt x="3623" y="5514"/>
                    <a:pt x="3119" y="5325"/>
                    <a:pt x="2804" y="4947"/>
                  </a:cubicBezTo>
                  <a:cubicBezTo>
                    <a:pt x="2647" y="4789"/>
                    <a:pt x="2647" y="4569"/>
                    <a:pt x="2804" y="4443"/>
                  </a:cubicBezTo>
                  <a:cubicBezTo>
                    <a:pt x="2883" y="4380"/>
                    <a:pt x="2977" y="4348"/>
                    <a:pt x="3068" y="4348"/>
                  </a:cubicBezTo>
                  <a:cubicBezTo>
                    <a:pt x="3159" y="4348"/>
                    <a:pt x="3245" y="4380"/>
                    <a:pt x="3308" y="4443"/>
                  </a:cubicBezTo>
                  <a:cubicBezTo>
                    <a:pt x="3529" y="4663"/>
                    <a:pt x="3812" y="4773"/>
                    <a:pt x="4096" y="4773"/>
                  </a:cubicBezTo>
                  <a:cubicBezTo>
                    <a:pt x="4379" y="4773"/>
                    <a:pt x="4663" y="4663"/>
                    <a:pt x="4883" y="4443"/>
                  </a:cubicBezTo>
                  <a:cubicBezTo>
                    <a:pt x="4962" y="4364"/>
                    <a:pt x="5057" y="4324"/>
                    <a:pt x="5147" y="4324"/>
                  </a:cubicBezTo>
                  <a:close/>
                  <a:moveTo>
                    <a:pt x="0" y="0"/>
                  </a:moveTo>
                  <a:lnTo>
                    <a:pt x="0" y="3655"/>
                  </a:lnTo>
                  <a:cubicBezTo>
                    <a:pt x="0" y="5892"/>
                    <a:pt x="1859" y="7751"/>
                    <a:pt x="4096" y="7751"/>
                  </a:cubicBezTo>
                  <a:cubicBezTo>
                    <a:pt x="6333" y="7751"/>
                    <a:pt x="8191" y="5892"/>
                    <a:pt x="8191" y="3655"/>
                  </a:cubicBezTo>
                  <a:lnTo>
                    <a:pt x="8191" y="145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8" name="Google Shape;5021;p50">
              <a:extLst>
                <a:ext uri="{FF2B5EF4-FFF2-40B4-BE49-F238E27FC236}">
                  <a16:creationId xmlns:a16="http://schemas.microsoft.com/office/drawing/2014/main" id="{F27CB42A-9315-9481-2719-F3AB0C673DBC}"/>
                </a:ext>
              </a:extLst>
            </p:cNvPr>
            <p:cNvSpPr/>
            <p:nvPr/>
          </p:nvSpPr>
          <p:spPr>
            <a:xfrm>
              <a:off x="-53745625" y="4132250"/>
              <a:ext cx="18900" cy="63825"/>
            </a:xfrm>
            <a:custGeom>
              <a:avLst/>
              <a:gdLst/>
              <a:ahLst/>
              <a:cxnLst/>
              <a:rect l="l" t="t" r="r" b="b"/>
              <a:pathLst>
                <a:path w="756" h="2553" extrusionOk="0">
                  <a:moveTo>
                    <a:pt x="0" y="1"/>
                  </a:moveTo>
                  <a:lnTo>
                    <a:pt x="0" y="2552"/>
                  </a:lnTo>
                  <a:cubicBezTo>
                    <a:pt x="441" y="2269"/>
                    <a:pt x="756" y="1796"/>
                    <a:pt x="756" y="1261"/>
                  </a:cubicBezTo>
                  <a:cubicBezTo>
                    <a:pt x="693" y="694"/>
                    <a:pt x="441" y="22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9" name="Google Shape;5022;p50">
              <a:extLst>
                <a:ext uri="{FF2B5EF4-FFF2-40B4-BE49-F238E27FC236}">
                  <a16:creationId xmlns:a16="http://schemas.microsoft.com/office/drawing/2014/main" id="{915A8CFC-B037-67C1-EB30-46B1618C837E}"/>
                </a:ext>
              </a:extLst>
            </p:cNvPr>
            <p:cNvSpPr/>
            <p:nvPr/>
          </p:nvSpPr>
          <p:spPr>
            <a:xfrm>
              <a:off x="-54007925" y="4132250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757" y="1"/>
                  </a:moveTo>
                  <a:cubicBezTo>
                    <a:pt x="316" y="221"/>
                    <a:pt x="1" y="694"/>
                    <a:pt x="1" y="1261"/>
                  </a:cubicBezTo>
                  <a:cubicBezTo>
                    <a:pt x="1" y="1796"/>
                    <a:pt x="316" y="2269"/>
                    <a:pt x="757" y="2552"/>
                  </a:cubicBezTo>
                  <a:lnTo>
                    <a:pt x="75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00" name="Google Shape;5023;p50">
            <a:extLst>
              <a:ext uri="{FF2B5EF4-FFF2-40B4-BE49-F238E27FC236}">
                <a16:creationId xmlns:a16="http://schemas.microsoft.com/office/drawing/2014/main" id="{4F789AFA-1A64-2C80-8738-38FDB8A6448A}"/>
              </a:ext>
            </a:extLst>
          </p:cNvPr>
          <p:cNvGrpSpPr/>
          <p:nvPr/>
        </p:nvGrpSpPr>
        <p:grpSpPr>
          <a:xfrm>
            <a:off x="10455962" y="4567312"/>
            <a:ext cx="404333" cy="527533"/>
            <a:chOff x="-52005775" y="3208025"/>
            <a:chExt cx="244175" cy="318575"/>
          </a:xfrm>
          <a:solidFill>
            <a:srgbClr val="054B99"/>
          </a:solidFill>
        </p:grpSpPr>
        <p:sp>
          <p:nvSpPr>
            <p:cNvPr id="3801" name="Google Shape;5024;p50">
              <a:extLst>
                <a:ext uri="{FF2B5EF4-FFF2-40B4-BE49-F238E27FC236}">
                  <a16:creationId xmlns:a16="http://schemas.microsoft.com/office/drawing/2014/main" id="{878D36E1-2938-A436-8C91-E46625DFE53D}"/>
                </a:ext>
              </a:extLst>
            </p:cNvPr>
            <p:cNvSpPr/>
            <p:nvPr/>
          </p:nvSpPr>
          <p:spPr>
            <a:xfrm>
              <a:off x="-51800200" y="3469850"/>
              <a:ext cx="38600" cy="56750"/>
            </a:xfrm>
            <a:custGeom>
              <a:avLst/>
              <a:gdLst/>
              <a:ahLst/>
              <a:cxnLst/>
              <a:rect l="l" t="t" r="r" b="b"/>
              <a:pathLst>
                <a:path w="1544" h="2270" extrusionOk="0">
                  <a:moveTo>
                    <a:pt x="756" y="1"/>
                  </a:moveTo>
                  <a:cubicBezTo>
                    <a:pt x="347" y="1"/>
                    <a:pt x="0" y="348"/>
                    <a:pt x="0" y="726"/>
                  </a:cubicBezTo>
                  <a:cubicBezTo>
                    <a:pt x="0" y="852"/>
                    <a:pt x="32" y="915"/>
                    <a:pt x="63" y="1041"/>
                  </a:cubicBezTo>
                  <a:lnTo>
                    <a:pt x="630" y="2175"/>
                  </a:lnTo>
                  <a:cubicBezTo>
                    <a:pt x="662" y="2238"/>
                    <a:pt x="717" y="2269"/>
                    <a:pt x="776" y="2269"/>
                  </a:cubicBezTo>
                  <a:cubicBezTo>
                    <a:pt x="835" y="2269"/>
                    <a:pt x="898" y="2238"/>
                    <a:pt x="945" y="2175"/>
                  </a:cubicBezTo>
                  <a:lnTo>
                    <a:pt x="1449" y="1135"/>
                  </a:lnTo>
                  <a:cubicBezTo>
                    <a:pt x="1513" y="1009"/>
                    <a:pt x="1544" y="883"/>
                    <a:pt x="1544" y="789"/>
                  </a:cubicBezTo>
                  <a:cubicBezTo>
                    <a:pt x="1481" y="348"/>
                    <a:pt x="1166" y="1"/>
                    <a:pt x="7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2" name="Google Shape;5025;p50">
              <a:extLst>
                <a:ext uri="{FF2B5EF4-FFF2-40B4-BE49-F238E27FC236}">
                  <a16:creationId xmlns:a16="http://schemas.microsoft.com/office/drawing/2014/main" id="{8E669E6B-FEBD-06F4-CDAA-E07C30F62008}"/>
                </a:ext>
              </a:extLst>
            </p:cNvPr>
            <p:cNvSpPr/>
            <p:nvPr/>
          </p:nvSpPr>
          <p:spPr>
            <a:xfrm>
              <a:off x="-52005775" y="3208025"/>
              <a:ext cx="111875" cy="131900"/>
            </a:xfrm>
            <a:custGeom>
              <a:avLst/>
              <a:gdLst/>
              <a:ahLst/>
              <a:cxnLst/>
              <a:rect l="l" t="t" r="r" b="b"/>
              <a:pathLst>
                <a:path w="4475" h="5276" extrusionOk="0">
                  <a:moveTo>
                    <a:pt x="2915" y="1"/>
                  </a:moveTo>
                  <a:cubicBezTo>
                    <a:pt x="2816" y="1"/>
                    <a:pt x="2717" y="5"/>
                    <a:pt x="2615" y="14"/>
                  </a:cubicBezTo>
                  <a:cubicBezTo>
                    <a:pt x="1103" y="235"/>
                    <a:pt x="0" y="1590"/>
                    <a:pt x="0" y="3133"/>
                  </a:cubicBezTo>
                  <a:lnTo>
                    <a:pt x="0" y="4866"/>
                  </a:lnTo>
                  <a:cubicBezTo>
                    <a:pt x="32" y="5055"/>
                    <a:pt x="189" y="5276"/>
                    <a:pt x="379" y="5276"/>
                  </a:cubicBezTo>
                  <a:lnTo>
                    <a:pt x="1135" y="5276"/>
                  </a:lnTo>
                  <a:cubicBezTo>
                    <a:pt x="2993" y="5276"/>
                    <a:pt x="4474" y="3732"/>
                    <a:pt x="4474" y="1873"/>
                  </a:cubicBezTo>
                  <a:lnTo>
                    <a:pt x="4474" y="424"/>
                  </a:lnTo>
                  <a:cubicBezTo>
                    <a:pt x="4017" y="155"/>
                    <a:pt x="3490" y="1"/>
                    <a:pt x="29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3" name="Google Shape;5026;p50">
              <a:extLst>
                <a:ext uri="{FF2B5EF4-FFF2-40B4-BE49-F238E27FC236}">
                  <a16:creationId xmlns:a16="http://schemas.microsoft.com/office/drawing/2014/main" id="{4E893B1B-3DEE-B96A-256E-D3288EECFA93}"/>
                </a:ext>
              </a:extLst>
            </p:cNvPr>
            <p:cNvSpPr/>
            <p:nvPr/>
          </p:nvSpPr>
          <p:spPr>
            <a:xfrm>
              <a:off x="-51800200" y="3385575"/>
              <a:ext cx="37025" cy="37850"/>
            </a:xfrm>
            <a:custGeom>
              <a:avLst/>
              <a:gdLst/>
              <a:ahLst/>
              <a:cxnLst/>
              <a:rect l="l" t="t" r="r" b="b"/>
              <a:pathLst>
                <a:path w="1481" h="1514" extrusionOk="0">
                  <a:moveTo>
                    <a:pt x="756" y="1"/>
                  </a:moveTo>
                  <a:cubicBezTo>
                    <a:pt x="347" y="1"/>
                    <a:pt x="0" y="348"/>
                    <a:pt x="0" y="757"/>
                  </a:cubicBezTo>
                  <a:cubicBezTo>
                    <a:pt x="0" y="1167"/>
                    <a:pt x="347" y="1513"/>
                    <a:pt x="756" y="1513"/>
                  </a:cubicBezTo>
                  <a:cubicBezTo>
                    <a:pt x="1166" y="1513"/>
                    <a:pt x="1481" y="1167"/>
                    <a:pt x="1481" y="757"/>
                  </a:cubicBezTo>
                  <a:cubicBezTo>
                    <a:pt x="1481" y="348"/>
                    <a:pt x="1166" y="1"/>
                    <a:pt x="7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4" name="Google Shape;5027;p50">
              <a:extLst>
                <a:ext uri="{FF2B5EF4-FFF2-40B4-BE49-F238E27FC236}">
                  <a16:creationId xmlns:a16="http://schemas.microsoft.com/office/drawing/2014/main" id="{B8EF0F56-4FE8-A520-DB02-09C9F0722E05}"/>
                </a:ext>
              </a:extLst>
            </p:cNvPr>
            <p:cNvSpPr/>
            <p:nvPr/>
          </p:nvSpPr>
          <p:spPr>
            <a:xfrm>
              <a:off x="-51800200" y="3348575"/>
              <a:ext cx="37025" cy="37025"/>
            </a:xfrm>
            <a:custGeom>
              <a:avLst/>
              <a:gdLst/>
              <a:ahLst/>
              <a:cxnLst/>
              <a:rect l="l" t="t" r="r" b="b"/>
              <a:pathLst>
                <a:path w="1481" h="1481" extrusionOk="0">
                  <a:moveTo>
                    <a:pt x="756" y="0"/>
                  </a:moveTo>
                  <a:cubicBezTo>
                    <a:pt x="347" y="0"/>
                    <a:pt x="0" y="315"/>
                    <a:pt x="0" y="756"/>
                  </a:cubicBezTo>
                  <a:cubicBezTo>
                    <a:pt x="0" y="1166"/>
                    <a:pt x="347" y="1481"/>
                    <a:pt x="756" y="1481"/>
                  </a:cubicBezTo>
                  <a:cubicBezTo>
                    <a:pt x="1166" y="1481"/>
                    <a:pt x="1481" y="1166"/>
                    <a:pt x="1481" y="756"/>
                  </a:cubicBezTo>
                  <a:cubicBezTo>
                    <a:pt x="1481" y="315"/>
                    <a:pt x="1166" y="0"/>
                    <a:pt x="7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5" name="Google Shape;5028;p50">
              <a:extLst>
                <a:ext uri="{FF2B5EF4-FFF2-40B4-BE49-F238E27FC236}">
                  <a16:creationId xmlns:a16="http://schemas.microsoft.com/office/drawing/2014/main" id="{9C13BC6B-6419-DD1D-AC7A-30DC5744B5EF}"/>
                </a:ext>
              </a:extLst>
            </p:cNvPr>
            <p:cNvSpPr/>
            <p:nvPr/>
          </p:nvSpPr>
          <p:spPr>
            <a:xfrm>
              <a:off x="-51800200" y="3423400"/>
              <a:ext cx="37025" cy="37025"/>
            </a:xfrm>
            <a:custGeom>
              <a:avLst/>
              <a:gdLst/>
              <a:ahLst/>
              <a:cxnLst/>
              <a:rect l="l" t="t" r="r" b="b"/>
              <a:pathLst>
                <a:path w="1481" h="1481" extrusionOk="0">
                  <a:moveTo>
                    <a:pt x="756" y="0"/>
                  </a:moveTo>
                  <a:cubicBezTo>
                    <a:pt x="347" y="0"/>
                    <a:pt x="0" y="315"/>
                    <a:pt x="0" y="725"/>
                  </a:cubicBezTo>
                  <a:cubicBezTo>
                    <a:pt x="0" y="1166"/>
                    <a:pt x="347" y="1481"/>
                    <a:pt x="756" y="1481"/>
                  </a:cubicBezTo>
                  <a:cubicBezTo>
                    <a:pt x="1166" y="1481"/>
                    <a:pt x="1481" y="1166"/>
                    <a:pt x="1481" y="725"/>
                  </a:cubicBezTo>
                  <a:cubicBezTo>
                    <a:pt x="1481" y="315"/>
                    <a:pt x="1166" y="0"/>
                    <a:pt x="7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6" name="Google Shape;5029;p50">
              <a:extLst>
                <a:ext uri="{FF2B5EF4-FFF2-40B4-BE49-F238E27FC236}">
                  <a16:creationId xmlns:a16="http://schemas.microsoft.com/office/drawing/2014/main" id="{4D5D1463-7C8B-3D6F-0F7E-47A3EEB1B7A0}"/>
                </a:ext>
              </a:extLst>
            </p:cNvPr>
            <p:cNvSpPr/>
            <p:nvPr/>
          </p:nvSpPr>
          <p:spPr>
            <a:xfrm>
              <a:off x="-51875025" y="3208025"/>
              <a:ext cx="111850" cy="131125"/>
            </a:xfrm>
            <a:custGeom>
              <a:avLst/>
              <a:gdLst/>
              <a:ahLst/>
              <a:cxnLst/>
              <a:rect l="l" t="t" r="r" b="b"/>
              <a:pathLst>
                <a:path w="4474" h="5245" extrusionOk="0">
                  <a:moveTo>
                    <a:pt x="1560" y="1"/>
                  </a:moveTo>
                  <a:cubicBezTo>
                    <a:pt x="984" y="1"/>
                    <a:pt x="458" y="155"/>
                    <a:pt x="0" y="424"/>
                  </a:cubicBezTo>
                  <a:lnTo>
                    <a:pt x="0" y="1873"/>
                  </a:lnTo>
                  <a:cubicBezTo>
                    <a:pt x="0" y="3732"/>
                    <a:pt x="1481" y="5244"/>
                    <a:pt x="3340" y="5244"/>
                  </a:cubicBezTo>
                  <a:lnTo>
                    <a:pt x="4096" y="5244"/>
                  </a:lnTo>
                  <a:cubicBezTo>
                    <a:pt x="4285" y="5244"/>
                    <a:pt x="4442" y="5087"/>
                    <a:pt x="4442" y="4898"/>
                  </a:cubicBezTo>
                  <a:lnTo>
                    <a:pt x="4442" y="3165"/>
                  </a:lnTo>
                  <a:cubicBezTo>
                    <a:pt x="4474" y="1590"/>
                    <a:pt x="3371" y="235"/>
                    <a:pt x="1859" y="14"/>
                  </a:cubicBezTo>
                  <a:cubicBezTo>
                    <a:pt x="1758" y="5"/>
                    <a:pt x="1658" y="1"/>
                    <a:pt x="15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7" name="Google Shape;5030;p50">
              <a:extLst>
                <a:ext uri="{FF2B5EF4-FFF2-40B4-BE49-F238E27FC236}">
                  <a16:creationId xmlns:a16="http://schemas.microsoft.com/office/drawing/2014/main" id="{1D341D68-0BA3-7B69-B57E-6BF0979400A1}"/>
                </a:ext>
              </a:extLst>
            </p:cNvPr>
            <p:cNvSpPr/>
            <p:nvPr/>
          </p:nvSpPr>
          <p:spPr>
            <a:xfrm>
              <a:off x="-52005000" y="3469850"/>
              <a:ext cx="38625" cy="56750"/>
            </a:xfrm>
            <a:custGeom>
              <a:avLst/>
              <a:gdLst/>
              <a:ahLst/>
              <a:cxnLst/>
              <a:rect l="l" t="t" r="r" b="b"/>
              <a:pathLst>
                <a:path w="1545" h="2270" extrusionOk="0">
                  <a:moveTo>
                    <a:pt x="757" y="1"/>
                  </a:moveTo>
                  <a:cubicBezTo>
                    <a:pt x="348" y="1"/>
                    <a:pt x="1" y="348"/>
                    <a:pt x="1" y="726"/>
                  </a:cubicBezTo>
                  <a:cubicBezTo>
                    <a:pt x="1" y="852"/>
                    <a:pt x="32" y="915"/>
                    <a:pt x="64" y="1041"/>
                  </a:cubicBezTo>
                  <a:lnTo>
                    <a:pt x="631" y="2175"/>
                  </a:lnTo>
                  <a:cubicBezTo>
                    <a:pt x="663" y="2238"/>
                    <a:pt x="718" y="2269"/>
                    <a:pt x="777" y="2269"/>
                  </a:cubicBezTo>
                  <a:cubicBezTo>
                    <a:pt x="836" y="2269"/>
                    <a:pt x="899" y="2238"/>
                    <a:pt x="946" y="2175"/>
                  </a:cubicBezTo>
                  <a:lnTo>
                    <a:pt x="1450" y="1135"/>
                  </a:lnTo>
                  <a:cubicBezTo>
                    <a:pt x="1482" y="1009"/>
                    <a:pt x="1545" y="883"/>
                    <a:pt x="1545" y="789"/>
                  </a:cubicBezTo>
                  <a:cubicBezTo>
                    <a:pt x="1482" y="348"/>
                    <a:pt x="1135" y="1"/>
                    <a:pt x="7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8" name="Google Shape;5031;p50">
              <a:extLst>
                <a:ext uri="{FF2B5EF4-FFF2-40B4-BE49-F238E27FC236}">
                  <a16:creationId xmlns:a16="http://schemas.microsoft.com/office/drawing/2014/main" id="{3AE79116-6582-65BF-BBED-432410C3EBBA}"/>
                </a:ext>
              </a:extLst>
            </p:cNvPr>
            <p:cNvSpPr/>
            <p:nvPr/>
          </p:nvSpPr>
          <p:spPr>
            <a:xfrm>
              <a:off x="-52005000" y="3423400"/>
              <a:ext cx="37050" cy="37025"/>
            </a:xfrm>
            <a:custGeom>
              <a:avLst/>
              <a:gdLst/>
              <a:ahLst/>
              <a:cxnLst/>
              <a:rect l="l" t="t" r="r" b="b"/>
              <a:pathLst>
                <a:path w="1482" h="1481" extrusionOk="0">
                  <a:moveTo>
                    <a:pt x="757" y="0"/>
                  </a:moveTo>
                  <a:cubicBezTo>
                    <a:pt x="348" y="0"/>
                    <a:pt x="1" y="315"/>
                    <a:pt x="1" y="725"/>
                  </a:cubicBezTo>
                  <a:cubicBezTo>
                    <a:pt x="1" y="1166"/>
                    <a:pt x="348" y="1481"/>
                    <a:pt x="757" y="1481"/>
                  </a:cubicBezTo>
                  <a:cubicBezTo>
                    <a:pt x="1167" y="1481"/>
                    <a:pt x="1482" y="1166"/>
                    <a:pt x="1482" y="725"/>
                  </a:cubicBezTo>
                  <a:cubicBezTo>
                    <a:pt x="1482" y="315"/>
                    <a:pt x="1167" y="0"/>
                    <a:pt x="7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9" name="Google Shape;5032;p50">
              <a:extLst>
                <a:ext uri="{FF2B5EF4-FFF2-40B4-BE49-F238E27FC236}">
                  <a16:creationId xmlns:a16="http://schemas.microsoft.com/office/drawing/2014/main" id="{1567D59B-4F6C-DAE5-D40C-DDA9276F4617}"/>
                </a:ext>
              </a:extLst>
            </p:cNvPr>
            <p:cNvSpPr/>
            <p:nvPr/>
          </p:nvSpPr>
          <p:spPr>
            <a:xfrm>
              <a:off x="-52005000" y="3385575"/>
              <a:ext cx="37050" cy="37850"/>
            </a:xfrm>
            <a:custGeom>
              <a:avLst/>
              <a:gdLst/>
              <a:ahLst/>
              <a:cxnLst/>
              <a:rect l="l" t="t" r="r" b="b"/>
              <a:pathLst>
                <a:path w="1482" h="1514" extrusionOk="0">
                  <a:moveTo>
                    <a:pt x="757" y="1"/>
                  </a:moveTo>
                  <a:cubicBezTo>
                    <a:pt x="348" y="1"/>
                    <a:pt x="1" y="348"/>
                    <a:pt x="1" y="757"/>
                  </a:cubicBezTo>
                  <a:cubicBezTo>
                    <a:pt x="1" y="1167"/>
                    <a:pt x="348" y="1513"/>
                    <a:pt x="757" y="1513"/>
                  </a:cubicBezTo>
                  <a:cubicBezTo>
                    <a:pt x="1167" y="1513"/>
                    <a:pt x="1482" y="1167"/>
                    <a:pt x="1482" y="757"/>
                  </a:cubicBezTo>
                  <a:cubicBezTo>
                    <a:pt x="1482" y="348"/>
                    <a:pt x="1167" y="1"/>
                    <a:pt x="7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0" name="Google Shape;5033;p50">
              <a:extLst>
                <a:ext uri="{FF2B5EF4-FFF2-40B4-BE49-F238E27FC236}">
                  <a16:creationId xmlns:a16="http://schemas.microsoft.com/office/drawing/2014/main" id="{9E8E0FBA-DE8E-6B25-A494-95870D941BB3}"/>
                </a:ext>
              </a:extLst>
            </p:cNvPr>
            <p:cNvSpPr/>
            <p:nvPr/>
          </p:nvSpPr>
          <p:spPr>
            <a:xfrm>
              <a:off x="-51957725" y="3298150"/>
              <a:ext cx="148100" cy="209550"/>
            </a:xfrm>
            <a:custGeom>
              <a:avLst/>
              <a:gdLst/>
              <a:ahLst/>
              <a:cxnLst/>
              <a:rect l="l" t="t" r="r" b="b"/>
              <a:pathLst>
                <a:path w="5924" h="8382" extrusionOk="0">
                  <a:moveTo>
                    <a:pt x="1449" y="3151"/>
                  </a:moveTo>
                  <a:cubicBezTo>
                    <a:pt x="1639" y="3151"/>
                    <a:pt x="1796" y="3309"/>
                    <a:pt x="1796" y="3498"/>
                  </a:cubicBezTo>
                  <a:cubicBezTo>
                    <a:pt x="1796" y="3719"/>
                    <a:pt x="1639" y="3845"/>
                    <a:pt x="1449" y="3845"/>
                  </a:cubicBezTo>
                  <a:cubicBezTo>
                    <a:pt x="1260" y="3845"/>
                    <a:pt x="1103" y="3719"/>
                    <a:pt x="1103" y="3498"/>
                  </a:cubicBezTo>
                  <a:cubicBezTo>
                    <a:pt x="1103" y="3309"/>
                    <a:pt x="1260" y="3151"/>
                    <a:pt x="1449" y="3151"/>
                  </a:cubicBezTo>
                  <a:close/>
                  <a:moveTo>
                    <a:pt x="4442" y="3183"/>
                  </a:moveTo>
                  <a:cubicBezTo>
                    <a:pt x="4631" y="3183"/>
                    <a:pt x="4789" y="3340"/>
                    <a:pt x="4789" y="3561"/>
                  </a:cubicBezTo>
                  <a:cubicBezTo>
                    <a:pt x="4789" y="3719"/>
                    <a:pt x="4631" y="3908"/>
                    <a:pt x="4442" y="3908"/>
                  </a:cubicBezTo>
                  <a:cubicBezTo>
                    <a:pt x="4253" y="3908"/>
                    <a:pt x="4096" y="3750"/>
                    <a:pt x="4096" y="3561"/>
                  </a:cubicBezTo>
                  <a:cubicBezTo>
                    <a:pt x="4096" y="3340"/>
                    <a:pt x="4253" y="3183"/>
                    <a:pt x="4442" y="3183"/>
                  </a:cubicBezTo>
                  <a:close/>
                  <a:moveTo>
                    <a:pt x="3966" y="5680"/>
                  </a:moveTo>
                  <a:cubicBezTo>
                    <a:pt x="4064" y="5680"/>
                    <a:pt x="4159" y="5719"/>
                    <a:pt x="4222" y="5798"/>
                  </a:cubicBezTo>
                  <a:cubicBezTo>
                    <a:pt x="4411" y="5955"/>
                    <a:pt x="4411" y="6176"/>
                    <a:pt x="4253" y="6302"/>
                  </a:cubicBezTo>
                  <a:cubicBezTo>
                    <a:pt x="3907" y="6648"/>
                    <a:pt x="3434" y="6869"/>
                    <a:pt x="2899" y="6869"/>
                  </a:cubicBezTo>
                  <a:cubicBezTo>
                    <a:pt x="2395" y="6869"/>
                    <a:pt x="1922" y="6648"/>
                    <a:pt x="1607" y="6302"/>
                  </a:cubicBezTo>
                  <a:cubicBezTo>
                    <a:pt x="1449" y="6144"/>
                    <a:pt x="1449" y="5924"/>
                    <a:pt x="1607" y="5798"/>
                  </a:cubicBezTo>
                  <a:cubicBezTo>
                    <a:pt x="1686" y="5719"/>
                    <a:pt x="1788" y="5680"/>
                    <a:pt x="1883" y="5680"/>
                  </a:cubicBezTo>
                  <a:cubicBezTo>
                    <a:pt x="1977" y="5680"/>
                    <a:pt x="2064" y="5719"/>
                    <a:pt x="2111" y="5798"/>
                  </a:cubicBezTo>
                  <a:cubicBezTo>
                    <a:pt x="2332" y="6018"/>
                    <a:pt x="2623" y="6129"/>
                    <a:pt x="2911" y="6129"/>
                  </a:cubicBezTo>
                  <a:cubicBezTo>
                    <a:pt x="3198" y="6129"/>
                    <a:pt x="3482" y="6018"/>
                    <a:pt x="3686" y="5798"/>
                  </a:cubicBezTo>
                  <a:cubicBezTo>
                    <a:pt x="3765" y="5719"/>
                    <a:pt x="3868" y="5680"/>
                    <a:pt x="3966" y="5680"/>
                  </a:cubicBezTo>
                  <a:close/>
                  <a:moveTo>
                    <a:pt x="2993" y="1"/>
                  </a:moveTo>
                  <a:cubicBezTo>
                    <a:pt x="2489" y="1104"/>
                    <a:pt x="1513" y="1923"/>
                    <a:pt x="284" y="2238"/>
                  </a:cubicBezTo>
                  <a:cubicBezTo>
                    <a:pt x="347" y="2395"/>
                    <a:pt x="347" y="2553"/>
                    <a:pt x="347" y="2773"/>
                  </a:cubicBezTo>
                  <a:cubicBezTo>
                    <a:pt x="347" y="3025"/>
                    <a:pt x="284" y="3277"/>
                    <a:pt x="158" y="3498"/>
                  </a:cubicBezTo>
                  <a:cubicBezTo>
                    <a:pt x="284" y="3750"/>
                    <a:pt x="347" y="3971"/>
                    <a:pt x="347" y="4254"/>
                  </a:cubicBezTo>
                  <a:cubicBezTo>
                    <a:pt x="347" y="4538"/>
                    <a:pt x="284" y="4758"/>
                    <a:pt x="158" y="5010"/>
                  </a:cubicBezTo>
                  <a:cubicBezTo>
                    <a:pt x="284" y="5231"/>
                    <a:pt x="347" y="5483"/>
                    <a:pt x="347" y="5735"/>
                  </a:cubicBezTo>
                  <a:cubicBezTo>
                    <a:pt x="347" y="6113"/>
                    <a:pt x="252" y="6428"/>
                    <a:pt x="0" y="6680"/>
                  </a:cubicBezTo>
                  <a:cubicBezTo>
                    <a:pt x="158" y="6900"/>
                    <a:pt x="284" y="7121"/>
                    <a:pt x="315" y="7405"/>
                  </a:cubicBezTo>
                  <a:cubicBezTo>
                    <a:pt x="1040" y="8035"/>
                    <a:pt x="1985" y="8381"/>
                    <a:pt x="2962" y="8381"/>
                  </a:cubicBezTo>
                  <a:cubicBezTo>
                    <a:pt x="3938" y="8381"/>
                    <a:pt x="4852" y="8035"/>
                    <a:pt x="5608" y="7436"/>
                  </a:cubicBezTo>
                  <a:cubicBezTo>
                    <a:pt x="5640" y="7184"/>
                    <a:pt x="5766" y="6932"/>
                    <a:pt x="5923" y="6743"/>
                  </a:cubicBezTo>
                  <a:cubicBezTo>
                    <a:pt x="5671" y="6459"/>
                    <a:pt x="5545" y="6113"/>
                    <a:pt x="5545" y="5798"/>
                  </a:cubicBezTo>
                  <a:cubicBezTo>
                    <a:pt x="5545" y="5483"/>
                    <a:pt x="5640" y="5231"/>
                    <a:pt x="5797" y="5010"/>
                  </a:cubicBezTo>
                  <a:cubicBezTo>
                    <a:pt x="5671" y="4758"/>
                    <a:pt x="5577" y="4538"/>
                    <a:pt x="5577" y="4254"/>
                  </a:cubicBezTo>
                  <a:cubicBezTo>
                    <a:pt x="5577" y="3971"/>
                    <a:pt x="5671" y="3750"/>
                    <a:pt x="5797" y="3498"/>
                  </a:cubicBezTo>
                  <a:cubicBezTo>
                    <a:pt x="5671" y="3277"/>
                    <a:pt x="5577" y="3025"/>
                    <a:pt x="5577" y="2773"/>
                  </a:cubicBezTo>
                  <a:cubicBezTo>
                    <a:pt x="5577" y="2679"/>
                    <a:pt x="5577" y="2553"/>
                    <a:pt x="5640" y="2490"/>
                  </a:cubicBezTo>
                  <a:cubicBezTo>
                    <a:pt x="5640" y="2395"/>
                    <a:pt x="5671" y="2332"/>
                    <a:pt x="5703" y="2238"/>
                  </a:cubicBezTo>
                  <a:cubicBezTo>
                    <a:pt x="4474" y="1923"/>
                    <a:pt x="3497" y="1104"/>
                    <a:pt x="29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1" name="Google Shape;5034;p50">
              <a:extLst>
                <a:ext uri="{FF2B5EF4-FFF2-40B4-BE49-F238E27FC236}">
                  <a16:creationId xmlns:a16="http://schemas.microsoft.com/office/drawing/2014/main" id="{E592C2A7-7A4B-B53F-BCB5-56274939A7CF}"/>
                </a:ext>
              </a:extLst>
            </p:cNvPr>
            <p:cNvSpPr/>
            <p:nvPr/>
          </p:nvSpPr>
          <p:spPr>
            <a:xfrm>
              <a:off x="-52005000" y="3348575"/>
              <a:ext cx="37050" cy="37025"/>
            </a:xfrm>
            <a:custGeom>
              <a:avLst/>
              <a:gdLst/>
              <a:ahLst/>
              <a:cxnLst/>
              <a:rect l="l" t="t" r="r" b="b"/>
              <a:pathLst>
                <a:path w="1482" h="1481" extrusionOk="0">
                  <a:moveTo>
                    <a:pt x="757" y="0"/>
                  </a:moveTo>
                  <a:cubicBezTo>
                    <a:pt x="348" y="0"/>
                    <a:pt x="1" y="315"/>
                    <a:pt x="1" y="756"/>
                  </a:cubicBezTo>
                  <a:cubicBezTo>
                    <a:pt x="1" y="1166"/>
                    <a:pt x="348" y="1481"/>
                    <a:pt x="757" y="1481"/>
                  </a:cubicBezTo>
                  <a:cubicBezTo>
                    <a:pt x="1167" y="1481"/>
                    <a:pt x="1482" y="1166"/>
                    <a:pt x="1482" y="756"/>
                  </a:cubicBezTo>
                  <a:cubicBezTo>
                    <a:pt x="1482" y="315"/>
                    <a:pt x="1167" y="0"/>
                    <a:pt x="7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12" name="Google Shape;5035;p50">
            <a:extLst>
              <a:ext uri="{FF2B5EF4-FFF2-40B4-BE49-F238E27FC236}">
                <a16:creationId xmlns:a16="http://schemas.microsoft.com/office/drawing/2014/main" id="{06CCEB6B-8AA6-3818-D94D-7E5A440418F2}"/>
              </a:ext>
            </a:extLst>
          </p:cNvPr>
          <p:cNvGrpSpPr/>
          <p:nvPr/>
        </p:nvGrpSpPr>
        <p:grpSpPr>
          <a:xfrm>
            <a:off x="1283903" y="4552243"/>
            <a:ext cx="526953" cy="526953"/>
            <a:chOff x="-57568775" y="3198925"/>
            <a:chExt cx="318225" cy="318225"/>
          </a:xfrm>
          <a:solidFill>
            <a:srgbClr val="054B99"/>
          </a:solidFill>
        </p:grpSpPr>
        <p:sp>
          <p:nvSpPr>
            <p:cNvPr id="3813" name="Google Shape;5036;p50">
              <a:extLst>
                <a:ext uri="{FF2B5EF4-FFF2-40B4-BE49-F238E27FC236}">
                  <a16:creationId xmlns:a16="http://schemas.microsoft.com/office/drawing/2014/main" id="{BE19586F-F4FB-453B-05C7-0E8E037A3CCA}"/>
                </a:ext>
              </a:extLst>
            </p:cNvPr>
            <p:cNvSpPr/>
            <p:nvPr/>
          </p:nvSpPr>
          <p:spPr>
            <a:xfrm>
              <a:off x="-57530950" y="3373775"/>
              <a:ext cx="18125" cy="64600"/>
            </a:xfrm>
            <a:custGeom>
              <a:avLst/>
              <a:gdLst/>
              <a:ahLst/>
              <a:cxnLst/>
              <a:rect l="l" t="t" r="r" b="b"/>
              <a:pathLst>
                <a:path w="725" h="2584" extrusionOk="0">
                  <a:moveTo>
                    <a:pt x="725" y="0"/>
                  </a:moveTo>
                  <a:cubicBezTo>
                    <a:pt x="315" y="284"/>
                    <a:pt x="0" y="725"/>
                    <a:pt x="0" y="1261"/>
                  </a:cubicBezTo>
                  <a:lnTo>
                    <a:pt x="0" y="1324"/>
                  </a:lnTo>
                  <a:cubicBezTo>
                    <a:pt x="0" y="1859"/>
                    <a:pt x="315" y="2332"/>
                    <a:pt x="725" y="2584"/>
                  </a:cubicBezTo>
                  <a:lnTo>
                    <a:pt x="725" y="1576"/>
                  </a:lnTo>
                  <a:lnTo>
                    <a:pt x="7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4" name="Google Shape;5037;p50">
              <a:extLst>
                <a:ext uri="{FF2B5EF4-FFF2-40B4-BE49-F238E27FC236}">
                  <a16:creationId xmlns:a16="http://schemas.microsoft.com/office/drawing/2014/main" id="{1AA0B122-0E9E-4F37-975D-F2B853D459D7}"/>
                </a:ext>
              </a:extLst>
            </p:cNvPr>
            <p:cNvSpPr/>
            <p:nvPr/>
          </p:nvSpPr>
          <p:spPr>
            <a:xfrm>
              <a:off x="-57568775" y="3406850"/>
              <a:ext cx="99275" cy="110300"/>
            </a:xfrm>
            <a:custGeom>
              <a:avLst/>
              <a:gdLst/>
              <a:ahLst/>
              <a:cxnLst/>
              <a:rect l="l" t="t" r="r" b="b"/>
              <a:pathLst>
                <a:path w="3971" h="4412" extrusionOk="0">
                  <a:moveTo>
                    <a:pt x="757" y="1"/>
                  </a:moveTo>
                  <a:cubicBezTo>
                    <a:pt x="285" y="473"/>
                    <a:pt x="1" y="1103"/>
                    <a:pt x="1" y="1796"/>
                  </a:cubicBezTo>
                  <a:cubicBezTo>
                    <a:pt x="1" y="3246"/>
                    <a:pt x="1198" y="4411"/>
                    <a:pt x="2616" y="4411"/>
                  </a:cubicBezTo>
                  <a:cubicBezTo>
                    <a:pt x="3120" y="4411"/>
                    <a:pt x="3561" y="4254"/>
                    <a:pt x="3971" y="4002"/>
                  </a:cubicBezTo>
                  <a:cubicBezTo>
                    <a:pt x="3435" y="3561"/>
                    <a:pt x="2994" y="2962"/>
                    <a:pt x="2710" y="2363"/>
                  </a:cubicBezTo>
                  <a:lnTo>
                    <a:pt x="1891" y="1891"/>
                  </a:lnTo>
                  <a:cubicBezTo>
                    <a:pt x="1230" y="1481"/>
                    <a:pt x="789" y="788"/>
                    <a:pt x="7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5" name="Google Shape;5038;p50">
              <a:extLst>
                <a:ext uri="{FF2B5EF4-FFF2-40B4-BE49-F238E27FC236}">
                  <a16:creationId xmlns:a16="http://schemas.microsoft.com/office/drawing/2014/main" id="{1B533F75-43BE-BE76-BD36-B0A3502E43E7}"/>
                </a:ext>
              </a:extLst>
            </p:cNvPr>
            <p:cNvSpPr/>
            <p:nvPr/>
          </p:nvSpPr>
          <p:spPr>
            <a:xfrm>
              <a:off x="-57494725" y="3254850"/>
              <a:ext cx="207175" cy="262300"/>
            </a:xfrm>
            <a:custGeom>
              <a:avLst/>
              <a:gdLst/>
              <a:ahLst/>
              <a:cxnLst/>
              <a:rect l="l" t="t" r="r" b="b"/>
              <a:pathLst>
                <a:path w="8287" h="10492" extrusionOk="0">
                  <a:moveTo>
                    <a:pt x="2647" y="5293"/>
                  </a:moveTo>
                  <a:cubicBezTo>
                    <a:pt x="2836" y="5293"/>
                    <a:pt x="2993" y="5451"/>
                    <a:pt x="2993" y="5640"/>
                  </a:cubicBezTo>
                  <a:cubicBezTo>
                    <a:pt x="2993" y="5829"/>
                    <a:pt x="2836" y="5986"/>
                    <a:pt x="2647" y="5986"/>
                  </a:cubicBezTo>
                  <a:cubicBezTo>
                    <a:pt x="2628" y="5989"/>
                    <a:pt x="2609" y="5990"/>
                    <a:pt x="2592" y="5990"/>
                  </a:cubicBezTo>
                  <a:cubicBezTo>
                    <a:pt x="2400" y="5990"/>
                    <a:pt x="2269" y="5841"/>
                    <a:pt x="2269" y="5640"/>
                  </a:cubicBezTo>
                  <a:cubicBezTo>
                    <a:pt x="2269" y="5451"/>
                    <a:pt x="2426" y="5293"/>
                    <a:pt x="2647" y="5293"/>
                  </a:cubicBezTo>
                  <a:close/>
                  <a:moveTo>
                    <a:pt x="5640" y="5324"/>
                  </a:moveTo>
                  <a:cubicBezTo>
                    <a:pt x="5829" y="5324"/>
                    <a:pt x="5986" y="5482"/>
                    <a:pt x="5986" y="5671"/>
                  </a:cubicBezTo>
                  <a:cubicBezTo>
                    <a:pt x="6018" y="5860"/>
                    <a:pt x="5860" y="6018"/>
                    <a:pt x="5640" y="6018"/>
                  </a:cubicBezTo>
                  <a:cubicBezTo>
                    <a:pt x="5419" y="6018"/>
                    <a:pt x="5262" y="5860"/>
                    <a:pt x="5262" y="5671"/>
                  </a:cubicBezTo>
                  <a:cubicBezTo>
                    <a:pt x="5262" y="5482"/>
                    <a:pt x="5419" y="5324"/>
                    <a:pt x="5640" y="5324"/>
                  </a:cubicBezTo>
                  <a:close/>
                  <a:moveTo>
                    <a:pt x="5191" y="7845"/>
                  </a:moveTo>
                  <a:cubicBezTo>
                    <a:pt x="5285" y="7845"/>
                    <a:pt x="5372" y="7876"/>
                    <a:pt x="5419" y="7939"/>
                  </a:cubicBezTo>
                  <a:cubicBezTo>
                    <a:pt x="5640" y="8065"/>
                    <a:pt x="5640" y="8317"/>
                    <a:pt x="5482" y="8475"/>
                  </a:cubicBezTo>
                  <a:cubicBezTo>
                    <a:pt x="5104" y="8822"/>
                    <a:pt x="4632" y="9011"/>
                    <a:pt x="4128" y="9011"/>
                  </a:cubicBezTo>
                  <a:cubicBezTo>
                    <a:pt x="3624" y="9011"/>
                    <a:pt x="3151" y="8822"/>
                    <a:pt x="2836" y="8475"/>
                  </a:cubicBezTo>
                  <a:cubicBezTo>
                    <a:pt x="2678" y="8317"/>
                    <a:pt x="2678" y="8065"/>
                    <a:pt x="2836" y="7939"/>
                  </a:cubicBezTo>
                  <a:cubicBezTo>
                    <a:pt x="2915" y="7876"/>
                    <a:pt x="3009" y="7845"/>
                    <a:pt x="3100" y="7845"/>
                  </a:cubicBezTo>
                  <a:cubicBezTo>
                    <a:pt x="3190" y="7845"/>
                    <a:pt x="3277" y="7876"/>
                    <a:pt x="3340" y="7939"/>
                  </a:cubicBezTo>
                  <a:cubicBezTo>
                    <a:pt x="3561" y="8160"/>
                    <a:pt x="3844" y="8270"/>
                    <a:pt x="4128" y="8270"/>
                  </a:cubicBezTo>
                  <a:cubicBezTo>
                    <a:pt x="4411" y="8270"/>
                    <a:pt x="4695" y="8160"/>
                    <a:pt x="4915" y="7939"/>
                  </a:cubicBezTo>
                  <a:cubicBezTo>
                    <a:pt x="4994" y="7876"/>
                    <a:pt x="5096" y="7845"/>
                    <a:pt x="5191" y="7845"/>
                  </a:cubicBezTo>
                  <a:close/>
                  <a:moveTo>
                    <a:pt x="1796" y="0"/>
                  </a:moveTo>
                  <a:cubicBezTo>
                    <a:pt x="1670" y="126"/>
                    <a:pt x="1135" y="504"/>
                    <a:pt x="1072" y="630"/>
                  </a:cubicBezTo>
                  <a:cubicBezTo>
                    <a:pt x="442" y="1260"/>
                    <a:pt x="0" y="2363"/>
                    <a:pt x="0" y="3403"/>
                  </a:cubicBezTo>
                  <a:lnTo>
                    <a:pt x="0" y="6396"/>
                  </a:lnTo>
                  <a:cubicBezTo>
                    <a:pt x="0" y="8632"/>
                    <a:pt x="1859" y="10491"/>
                    <a:pt x="4128" y="10491"/>
                  </a:cubicBezTo>
                  <a:cubicBezTo>
                    <a:pt x="6427" y="10491"/>
                    <a:pt x="8286" y="8632"/>
                    <a:pt x="8286" y="6396"/>
                  </a:cubicBezTo>
                  <a:lnTo>
                    <a:pt x="8286" y="4505"/>
                  </a:lnTo>
                  <a:cubicBezTo>
                    <a:pt x="8157" y="4513"/>
                    <a:pt x="8028" y="4517"/>
                    <a:pt x="7899" y="4517"/>
                  </a:cubicBezTo>
                  <a:cubicBezTo>
                    <a:pt x="6396" y="4517"/>
                    <a:pt x="4939" y="4009"/>
                    <a:pt x="3750" y="2993"/>
                  </a:cubicBezTo>
                  <a:cubicBezTo>
                    <a:pt x="2804" y="2206"/>
                    <a:pt x="2174" y="1103"/>
                    <a:pt x="17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6" name="Google Shape;5039;p50">
              <a:extLst>
                <a:ext uri="{FF2B5EF4-FFF2-40B4-BE49-F238E27FC236}">
                  <a16:creationId xmlns:a16="http://schemas.microsoft.com/office/drawing/2014/main" id="{F56DFBEC-BDC7-03E6-D689-A44EA35B5DC9}"/>
                </a:ext>
              </a:extLst>
            </p:cNvPr>
            <p:cNvSpPr/>
            <p:nvPr/>
          </p:nvSpPr>
          <p:spPr>
            <a:xfrm>
              <a:off x="-57269475" y="337297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1" y="1"/>
                  </a:moveTo>
                  <a:lnTo>
                    <a:pt x="1" y="2553"/>
                  </a:lnTo>
                  <a:cubicBezTo>
                    <a:pt x="442" y="2301"/>
                    <a:pt x="757" y="1828"/>
                    <a:pt x="757" y="1261"/>
                  </a:cubicBezTo>
                  <a:cubicBezTo>
                    <a:pt x="757" y="757"/>
                    <a:pt x="473" y="284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7" name="Google Shape;5040;p50">
              <a:extLst>
                <a:ext uri="{FF2B5EF4-FFF2-40B4-BE49-F238E27FC236}">
                  <a16:creationId xmlns:a16="http://schemas.microsoft.com/office/drawing/2014/main" id="{E6077800-8E87-D7DE-AB38-A06F45867F99}"/>
                </a:ext>
              </a:extLst>
            </p:cNvPr>
            <p:cNvSpPr/>
            <p:nvPr/>
          </p:nvSpPr>
          <p:spPr>
            <a:xfrm>
              <a:off x="-57436450" y="3198925"/>
              <a:ext cx="185900" cy="154400"/>
            </a:xfrm>
            <a:custGeom>
              <a:avLst/>
              <a:gdLst/>
              <a:ahLst/>
              <a:cxnLst/>
              <a:rect l="l" t="t" r="r" b="b"/>
              <a:pathLst>
                <a:path w="7436" h="6176" extrusionOk="0">
                  <a:moveTo>
                    <a:pt x="1828" y="0"/>
                  </a:moveTo>
                  <a:cubicBezTo>
                    <a:pt x="1198" y="0"/>
                    <a:pt x="568" y="126"/>
                    <a:pt x="1" y="315"/>
                  </a:cubicBezTo>
                  <a:cubicBezTo>
                    <a:pt x="1" y="977"/>
                    <a:pt x="127" y="1639"/>
                    <a:pt x="316" y="2237"/>
                  </a:cubicBezTo>
                  <a:cubicBezTo>
                    <a:pt x="631" y="3151"/>
                    <a:pt x="1167" y="3970"/>
                    <a:pt x="1923" y="4600"/>
                  </a:cubicBezTo>
                  <a:cubicBezTo>
                    <a:pt x="2710" y="5262"/>
                    <a:pt x="3655" y="5734"/>
                    <a:pt x="4632" y="5892"/>
                  </a:cubicBezTo>
                  <a:cubicBezTo>
                    <a:pt x="5073" y="5976"/>
                    <a:pt x="5262" y="5976"/>
                    <a:pt x="5507" y="5976"/>
                  </a:cubicBezTo>
                  <a:lnTo>
                    <a:pt x="5507" y="5976"/>
                  </a:lnTo>
                  <a:cubicBezTo>
                    <a:pt x="5630" y="5976"/>
                    <a:pt x="5766" y="5976"/>
                    <a:pt x="5955" y="5986"/>
                  </a:cubicBezTo>
                  <a:lnTo>
                    <a:pt x="6680" y="5986"/>
                  </a:lnTo>
                  <a:cubicBezTo>
                    <a:pt x="6963" y="5986"/>
                    <a:pt x="7215" y="6049"/>
                    <a:pt x="7436" y="6175"/>
                  </a:cubicBezTo>
                  <a:lnTo>
                    <a:pt x="7436" y="5671"/>
                  </a:lnTo>
                  <a:lnTo>
                    <a:pt x="7436" y="5640"/>
                  </a:lnTo>
                  <a:cubicBezTo>
                    <a:pt x="7436" y="2552"/>
                    <a:pt x="4916" y="0"/>
                    <a:pt x="18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8" name="Google Shape;5041;p50">
              <a:extLst>
                <a:ext uri="{FF2B5EF4-FFF2-40B4-BE49-F238E27FC236}">
                  <a16:creationId xmlns:a16="http://schemas.microsoft.com/office/drawing/2014/main" id="{A3F9AD17-9995-E34F-073E-0C362590A930}"/>
                </a:ext>
              </a:extLst>
            </p:cNvPr>
            <p:cNvSpPr/>
            <p:nvPr/>
          </p:nvSpPr>
          <p:spPr>
            <a:xfrm>
              <a:off x="-57532525" y="3215450"/>
              <a:ext cx="77975" cy="148900"/>
            </a:xfrm>
            <a:custGeom>
              <a:avLst/>
              <a:gdLst/>
              <a:ahLst/>
              <a:cxnLst/>
              <a:rect l="l" t="t" r="r" b="b"/>
              <a:pathLst>
                <a:path w="3119" h="5956" extrusionOk="0">
                  <a:moveTo>
                    <a:pt x="3056" y="1"/>
                  </a:moveTo>
                  <a:cubicBezTo>
                    <a:pt x="1260" y="946"/>
                    <a:pt x="0" y="2836"/>
                    <a:pt x="0" y="5010"/>
                  </a:cubicBezTo>
                  <a:lnTo>
                    <a:pt x="0" y="5199"/>
                  </a:lnTo>
                  <a:lnTo>
                    <a:pt x="0" y="5955"/>
                  </a:lnTo>
                  <a:lnTo>
                    <a:pt x="63" y="5955"/>
                  </a:lnTo>
                  <a:cubicBezTo>
                    <a:pt x="158" y="5829"/>
                    <a:pt x="284" y="5766"/>
                    <a:pt x="410" y="5672"/>
                  </a:cubicBezTo>
                  <a:lnTo>
                    <a:pt x="788" y="5451"/>
                  </a:lnTo>
                  <a:lnTo>
                    <a:pt x="788" y="4601"/>
                  </a:lnTo>
                  <a:cubicBezTo>
                    <a:pt x="914" y="3088"/>
                    <a:pt x="1828" y="1576"/>
                    <a:pt x="3119" y="789"/>
                  </a:cubicBezTo>
                  <a:cubicBezTo>
                    <a:pt x="3088" y="505"/>
                    <a:pt x="3056" y="253"/>
                    <a:pt x="30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19" name="Google Shape;5042;p50">
            <a:extLst>
              <a:ext uri="{FF2B5EF4-FFF2-40B4-BE49-F238E27FC236}">
                <a16:creationId xmlns:a16="http://schemas.microsoft.com/office/drawing/2014/main" id="{B0144522-936E-3020-1690-E4EFD322A4C6}"/>
              </a:ext>
            </a:extLst>
          </p:cNvPr>
          <p:cNvGrpSpPr/>
          <p:nvPr/>
        </p:nvGrpSpPr>
        <p:grpSpPr>
          <a:xfrm>
            <a:off x="1315862" y="5200450"/>
            <a:ext cx="463035" cy="526953"/>
            <a:chOff x="-57549075" y="3590375"/>
            <a:chExt cx="279625" cy="318225"/>
          </a:xfrm>
          <a:solidFill>
            <a:srgbClr val="054B99"/>
          </a:solidFill>
        </p:grpSpPr>
        <p:sp>
          <p:nvSpPr>
            <p:cNvPr id="3820" name="Google Shape;5043;p50">
              <a:extLst>
                <a:ext uri="{FF2B5EF4-FFF2-40B4-BE49-F238E27FC236}">
                  <a16:creationId xmlns:a16="http://schemas.microsoft.com/office/drawing/2014/main" id="{58578F7F-6A7E-D6C8-B84F-94F2EABECA23}"/>
                </a:ext>
              </a:extLst>
            </p:cNvPr>
            <p:cNvSpPr/>
            <p:nvPr/>
          </p:nvSpPr>
          <p:spPr>
            <a:xfrm>
              <a:off x="-57493150" y="3777825"/>
              <a:ext cx="167000" cy="74850"/>
            </a:xfrm>
            <a:custGeom>
              <a:avLst/>
              <a:gdLst/>
              <a:ahLst/>
              <a:cxnLst/>
              <a:rect l="l" t="t" r="r" b="b"/>
              <a:pathLst>
                <a:path w="6680" h="2994" extrusionOk="0">
                  <a:moveTo>
                    <a:pt x="4376" y="670"/>
                  </a:moveTo>
                  <a:cubicBezTo>
                    <a:pt x="4474" y="670"/>
                    <a:pt x="4569" y="709"/>
                    <a:pt x="4632" y="788"/>
                  </a:cubicBezTo>
                  <a:cubicBezTo>
                    <a:pt x="4789" y="946"/>
                    <a:pt x="4789" y="1166"/>
                    <a:pt x="4632" y="1292"/>
                  </a:cubicBezTo>
                  <a:cubicBezTo>
                    <a:pt x="4285" y="1639"/>
                    <a:pt x="3781" y="1859"/>
                    <a:pt x="3308" y="1859"/>
                  </a:cubicBezTo>
                  <a:cubicBezTo>
                    <a:pt x="2836" y="1859"/>
                    <a:pt x="2332" y="1639"/>
                    <a:pt x="2017" y="1292"/>
                  </a:cubicBezTo>
                  <a:cubicBezTo>
                    <a:pt x="1859" y="1166"/>
                    <a:pt x="1859" y="946"/>
                    <a:pt x="2017" y="788"/>
                  </a:cubicBezTo>
                  <a:cubicBezTo>
                    <a:pt x="2096" y="709"/>
                    <a:pt x="2198" y="670"/>
                    <a:pt x="2292" y="670"/>
                  </a:cubicBezTo>
                  <a:cubicBezTo>
                    <a:pt x="2387" y="670"/>
                    <a:pt x="2474" y="709"/>
                    <a:pt x="2521" y="788"/>
                  </a:cubicBezTo>
                  <a:cubicBezTo>
                    <a:pt x="2741" y="1009"/>
                    <a:pt x="3033" y="1119"/>
                    <a:pt x="3320" y="1119"/>
                  </a:cubicBezTo>
                  <a:cubicBezTo>
                    <a:pt x="3608" y="1119"/>
                    <a:pt x="3891" y="1009"/>
                    <a:pt x="4096" y="788"/>
                  </a:cubicBezTo>
                  <a:cubicBezTo>
                    <a:pt x="4175" y="709"/>
                    <a:pt x="4277" y="670"/>
                    <a:pt x="4376" y="670"/>
                  </a:cubicBezTo>
                  <a:close/>
                  <a:moveTo>
                    <a:pt x="0" y="0"/>
                  </a:moveTo>
                  <a:cubicBezTo>
                    <a:pt x="221" y="1702"/>
                    <a:pt x="1639" y="2993"/>
                    <a:pt x="3371" y="2993"/>
                  </a:cubicBezTo>
                  <a:cubicBezTo>
                    <a:pt x="5104" y="2993"/>
                    <a:pt x="6522" y="1702"/>
                    <a:pt x="66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1" name="Google Shape;5044;p50">
              <a:extLst>
                <a:ext uri="{FF2B5EF4-FFF2-40B4-BE49-F238E27FC236}">
                  <a16:creationId xmlns:a16="http://schemas.microsoft.com/office/drawing/2014/main" id="{C0BFCFB4-39F3-7761-3274-CC35AA59C0D5}"/>
                </a:ext>
              </a:extLst>
            </p:cNvPr>
            <p:cNvSpPr/>
            <p:nvPr/>
          </p:nvSpPr>
          <p:spPr>
            <a:xfrm>
              <a:off x="-57478975" y="3647075"/>
              <a:ext cx="139425" cy="37050"/>
            </a:xfrm>
            <a:custGeom>
              <a:avLst/>
              <a:gdLst/>
              <a:ahLst/>
              <a:cxnLst/>
              <a:rect l="l" t="t" r="r" b="b"/>
              <a:pathLst>
                <a:path w="5577" h="1482" extrusionOk="0">
                  <a:moveTo>
                    <a:pt x="2804" y="1"/>
                  </a:moveTo>
                  <a:cubicBezTo>
                    <a:pt x="1639" y="1"/>
                    <a:pt x="599" y="568"/>
                    <a:pt x="1" y="1481"/>
                  </a:cubicBezTo>
                  <a:lnTo>
                    <a:pt x="5577" y="1481"/>
                  </a:lnTo>
                  <a:cubicBezTo>
                    <a:pt x="4947" y="568"/>
                    <a:pt x="3939" y="1"/>
                    <a:pt x="28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2" name="Google Shape;5045;p50">
              <a:extLst>
                <a:ext uri="{FF2B5EF4-FFF2-40B4-BE49-F238E27FC236}">
                  <a16:creationId xmlns:a16="http://schemas.microsoft.com/office/drawing/2014/main" id="{5B7EF5E5-7DDC-88B9-E1F6-B16425A44892}"/>
                </a:ext>
              </a:extLst>
            </p:cNvPr>
            <p:cNvSpPr/>
            <p:nvPr/>
          </p:nvSpPr>
          <p:spPr>
            <a:xfrm>
              <a:off x="-57493950" y="3703775"/>
              <a:ext cx="168575" cy="55175"/>
            </a:xfrm>
            <a:custGeom>
              <a:avLst/>
              <a:gdLst/>
              <a:ahLst/>
              <a:cxnLst/>
              <a:rect l="l" t="t" r="r" b="b"/>
              <a:pathLst>
                <a:path w="6743" h="2207" extrusionOk="0">
                  <a:moveTo>
                    <a:pt x="1891" y="726"/>
                  </a:moveTo>
                  <a:cubicBezTo>
                    <a:pt x="2080" y="726"/>
                    <a:pt x="2238" y="883"/>
                    <a:pt x="2238" y="1072"/>
                  </a:cubicBezTo>
                  <a:cubicBezTo>
                    <a:pt x="2238" y="1261"/>
                    <a:pt x="2080" y="1419"/>
                    <a:pt x="1891" y="1419"/>
                  </a:cubicBezTo>
                  <a:cubicBezTo>
                    <a:pt x="1702" y="1419"/>
                    <a:pt x="1545" y="1261"/>
                    <a:pt x="1545" y="1072"/>
                  </a:cubicBezTo>
                  <a:cubicBezTo>
                    <a:pt x="1513" y="883"/>
                    <a:pt x="1671" y="726"/>
                    <a:pt x="1891" y="726"/>
                  </a:cubicBezTo>
                  <a:close/>
                  <a:moveTo>
                    <a:pt x="4853" y="726"/>
                  </a:moveTo>
                  <a:cubicBezTo>
                    <a:pt x="5042" y="726"/>
                    <a:pt x="5199" y="883"/>
                    <a:pt x="5199" y="1072"/>
                  </a:cubicBezTo>
                  <a:cubicBezTo>
                    <a:pt x="5199" y="1261"/>
                    <a:pt x="5042" y="1419"/>
                    <a:pt x="4853" y="1419"/>
                  </a:cubicBezTo>
                  <a:cubicBezTo>
                    <a:pt x="4664" y="1419"/>
                    <a:pt x="4506" y="1261"/>
                    <a:pt x="4506" y="1072"/>
                  </a:cubicBezTo>
                  <a:cubicBezTo>
                    <a:pt x="4506" y="883"/>
                    <a:pt x="4664" y="726"/>
                    <a:pt x="4853" y="726"/>
                  </a:cubicBezTo>
                  <a:close/>
                  <a:moveTo>
                    <a:pt x="253" y="1"/>
                  </a:moveTo>
                  <a:cubicBezTo>
                    <a:pt x="95" y="316"/>
                    <a:pt x="1" y="726"/>
                    <a:pt x="1" y="1104"/>
                  </a:cubicBezTo>
                  <a:lnTo>
                    <a:pt x="1" y="2206"/>
                  </a:lnTo>
                  <a:lnTo>
                    <a:pt x="6743" y="2206"/>
                  </a:lnTo>
                  <a:lnTo>
                    <a:pt x="6743" y="1104"/>
                  </a:lnTo>
                  <a:cubicBezTo>
                    <a:pt x="6743" y="726"/>
                    <a:pt x="6680" y="347"/>
                    <a:pt x="65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3" name="Google Shape;5046;p50">
              <a:extLst>
                <a:ext uri="{FF2B5EF4-FFF2-40B4-BE49-F238E27FC236}">
                  <a16:creationId xmlns:a16="http://schemas.microsoft.com/office/drawing/2014/main" id="{F9C2A380-4C96-D9F5-387D-03CEFCABDC34}"/>
                </a:ext>
              </a:extLst>
            </p:cNvPr>
            <p:cNvSpPr/>
            <p:nvPr/>
          </p:nvSpPr>
          <p:spPr>
            <a:xfrm>
              <a:off x="-57549075" y="3590375"/>
              <a:ext cx="279625" cy="318225"/>
            </a:xfrm>
            <a:custGeom>
              <a:avLst/>
              <a:gdLst/>
              <a:ahLst/>
              <a:cxnLst/>
              <a:rect l="l" t="t" r="r" b="b"/>
              <a:pathLst>
                <a:path w="11185" h="12729" extrusionOk="0">
                  <a:moveTo>
                    <a:pt x="5608" y="1544"/>
                  </a:moveTo>
                  <a:cubicBezTo>
                    <a:pt x="7877" y="1544"/>
                    <a:pt x="9704" y="3403"/>
                    <a:pt x="9704" y="5640"/>
                  </a:cubicBezTo>
                  <a:lnTo>
                    <a:pt x="9704" y="7152"/>
                  </a:lnTo>
                  <a:cubicBezTo>
                    <a:pt x="9704" y="9389"/>
                    <a:pt x="7845" y="11247"/>
                    <a:pt x="5608" y="11247"/>
                  </a:cubicBezTo>
                  <a:cubicBezTo>
                    <a:pt x="3372" y="11247"/>
                    <a:pt x="1513" y="9389"/>
                    <a:pt x="1513" y="7152"/>
                  </a:cubicBezTo>
                  <a:lnTo>
                    <a:pt x="1513" y="5640"/>
                  </a:lnTo>
                  <a:cubicBezTo>
                    <a:pt x="1513" y="3403"/>
                    <a:pt x="3309" y="1544"/>
                    <a:pt x="5608" y="1544"/>
                  </a:cubicBezTo>
                  <a:close/>
                  <a:moveTo>
                    <a:pt x="5608" y="0"/>
                  </a:moveTo>
                  <a:cubicBezTo>
                    <a:pt x="2521" y="0"/>
                    <a:pt x="1" y="2521"/>
                    <a:pt x="1" y="5640"/>
                  </a:cubicBezTo>
                  <a:lnTo>
                    <a:pt x="1" y="12382"/>
                  </a:lnTo>
                  <a:cubicBezTo>
                    <a:pt x="1" y="12571"/>
                    <a:pt x="158" y="12728"/>
                    <a:pt x="347" y="12728"/>
                  </a:cubicBezTo>
                  <a:lnTo>
                    <a:pt x="10807" y="12728"/>
                  </a:lnTo>
                  <a:cubicBezTo>
                    <a:pt x="10996" y="12728"/>
                    <a:pt x="11153" y="12571"/>
                    <a:pt x="11153" y="12382"/>
                  </a:cubicBezTo>
                  <a:lnTo>
                    <a:pt x="11153" y="5640"/>
                  </a:lnTo>
                  <a:cubicBezTo>
                    <a:pt x="11185" y="2521"/>
                    <a:pt x="8664" y="0"/>
                    <a:pt x="5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24" name="Google Shape;5047;p50">
            <a:extLst>
              <a:ext uri="{FF2B5EF4-FFF2-40B4-BE49-F238E27FC236}">
                <a16:creationId xmlns:a16="http://schemas.microsoft.com/office/drawing/2014/main" id="{7EF98B79-3BEF-E660-FEEE-AD3F64035D4D}"/>
              </a:ext>
            </a:extLst>
          </p:cNvPr>
          <p:cNvGrpSpPr/>
          <p:nvPr/>
        </p:nvGrpSpPr>
        <p:grpSpPr>
          <a:xfrm>
            <a:off x="1282600" y="5849941"/>
            <a:ext cx="529561" cy="529561"/>
            <a:chOff x="-57570350" y="3982600"/>
            <a:chExt cx="319800" cy="319800"/>
          </a:xfrm>
          <a:solidFill>
            <a:srgbClr val="054B99"/>
          </a:solidFill>
        </p:grpSpPr>
        <p:sp>
          <p:nvSpPr>
            <p:cNvPr id="3825" name="Google Shape;5048;p50">
              <a:extLst>
                <a:ext uri="{FF2B5EF4-FFF2-40B4-BE49-F238E27FC236}">
                  <a16:creationId xmlns:a16="http://schemas.microsoft.com/office/drawing/2014/main" id="{F0BDC3F1-8F26-BFB1-4F63-3B09AA69E5EA}"/>
                </a:ext>
              </a:extLst>
            </p:cNvPr>
            <p:cNvSpPr/>
            <p:nvPr/>
          </p:nvSpPr>
          <p:spPr>
            <a:xfrm>
              <a:off x="-57570350" y="4033000"/>
              <a:ext cx="319800" cy="269400"/>
            </a:xfrm>
            <a:custGeom>
              <a:avLst/>
              <a:gdLst/>
              <a:ahLst/>
              <a:cxnLst/>
              <a:rect l="l" t="t" r="r" b="b"/>
              <a:pathLst>
                <a:path w="12792" h="10776" extrusionOk="0">
                  <a:moveTo>
                    <a:pt x="9452" y="4002"/>
                  </a:moveTo>
                  <a:cubicBezTo>
                    <a:pt x="10083" y="4002"/>
                    <a:pt x="10555" y="4506"/>
                    <a:pt x="10555" y="5105"/>
                  </a:cubicBezTo>
                  <a:lnTo>
                    <a:pt x="10555" y="5861"/>
                  </a:lnTo>
                  <a:cubicBezTo>
                    <a:pt x="10555" y="6459"/>
                    <a:pt x="10020" y="6963"/>
                    <a:pt x="9389" y="6963"/>
                  </a:cubicBezTo>
                  <a:lnTo>
                    <a:pt x="8665" y="6963"/>
                  </a:lnTo>
                  <a:cubicBezTo>
                    <a:pt x="7751" y="6963"/>
                    <a:pt x="6995" y="6333"/>
                    <a:pt x="6838" y="5451"/>
                  </a:cubicBezTo>
                  <a:lnTo>
                    <a:pt x="6018" y="5451"/>
                  </a:lnTo>
                  <a:cubicBezTo>
                    <a:pt x="5861" y="6333"/>
                    <a:pt x="5105" y="6963"/>
                    <a:pt x="4191" y="6963"/>
                  </a:cubicBezTo>
                  <a:lnTo>
                    <a:pt x="3467" y="6963"/>
                  </a:lnTo>
                  <a:cubicBezTo>
                    <a:pt x="2836" y="6963"/>
                    <a:pt x="2364" y="6459"/>
                    <a:pt x="2364" y="5861"/>
                  </a:cubicBezTo>
                  <a:lnTo>
                    <a:pt x="2364" y="5105"/>
                  </a:lnTo>
                  <a:cubicBezTo>
                    <a:pt x="2364" y="4475"/>
                    <a:pt x="2868" y="4002"/>
                    <a:pt x="3467" y="4002"/>
                  </a:cubicBezTo>
                  <a:lnTo>
                    <a:pt x="4947" y="4002"/>
                  </a:lnTo>
                  <a:cubicBezTo>
                    <a:pt x="5420" y="4002"/>
                    <a:pt x="5861" y="4317"/>
                    <a:pt x="6018" y="4758"/>
                  </a:cubicBezTo>
                  <a:lnTo>
                    <a:pt x="6869" y="4758"/>
                  </a:lnTo>
                  <a:cubicBezTo>
                    <a:pt x="7027" y="4317"/>
                    <a:pt x="7436" y="4002"/>
                    <a:pt x="7940" y="4002"/>
                  </a:cubicBezTo>
                  <a:close/>
                  <a:moveTo>
                    <a:pt x="1135" y="6365"/>
                  </a:moveTo>
                  <a:cubicBezTo>
                    <a:pt x="1419" y="6711"/>
                    <a:pt x="1860" y="6963"/>
                    <a:pt x="2364" y="6963"/>
                  </a:cubicBezTo>
                  <a:cubicBezTo>
                    <a:pt x="2301" y="7342"/>
                    <a:pt x="1954" y="7720"/>
                    <a:pt x="1576" y="7720"/>
                  </a:cubicBezTo>
                  <a:cubicBezTo>
                    <a:pt x="1167" y="7720"/>
                    <a:pt x="820" y="7342"/>
                    <a:pt x="820" y="6963"/>
                  </a:cubicBezTo>
                  <a:cubicBezTo>
                    <a:pt x="820" y="6711"/>
                    <a:pt x="946" y="6491"/>
                    <a:pt x="1135" y="6365"/>
                  </a:cubicBezTo>
                  <a:close/>
                  <a:moveTo>
                    <a:pt x="11784" y="6365"/>
                  </a:moveTo>
                  <a:cubicBezTo>
                    <a:pt x="11973" y="6491"/>
                    <a:pt x="12099" y="6711"/>
                    <a:pt x="12099" y="6963"/>
                  </a:cubicBezTo>
                  <a:cubicBezTo>
                    <a:pt x="12099" y="7342"/>
                    <a:pt x="11721" y="7720"/>
                    <a:pt x="11343" y="7720"/>
                  </a:cubicBezTo>
                  <a:cubicBezTo>
                    <a:pt x="10933" y="7720"/>
                    <a:pt x="10555" y="7342"/>
                    <a:pt x="10555" y="6963"/>
                  </a:cubicBezTo>
                  <a:cubicBezTo>
                    <a:pt x="11028" y="6963"/>
                    <a:pt x="11500" y="6711"/>
                    <a:pt x="11784" y="6365"/>
                  </a:cubicBezTo>
                  <a:close/>
                  <a:moveTo>
                    <a:pt x="7432" y="7286"/>
                  </a:moveTo>
                  <a:cubicBezTo>
                    <a:pt x="7531" y="7286"/>
                    <a:pt x="7625" y="7326"/>
                    <a:pt x="7688" y="7405"/>
                  </a:cubicBezTo>
                  <a:cubicBezTo>
                    <a:pt x="7909" y="7499"/>
                    <a:pt x="7909" y="7751"/>
                    <a:pt x="7751" y="7909"/>
                  </a:cubicBezTo>
                  <a:cubicBezTo>
                    <a:pt x="7405" y="8255"/>
                    <a:pt x="6932" y="8444"/>
                    <a:pt x="6396" y="8444"/>
                  </a:cubicBezTo>
                  <a:cubicBezTo>
                    <a:pt x="5892" y="8444"/>
                    <a:pt x="5420" y="8255"/>
                    <a:pt x="5073" y="7909"/>
                  </a:cubicBezTo>
                  <a:cubicBezTo>
                    <a:pt x="4916" y="7751"/>
                    <a:pt x="4916" y="7499"/>
                    <a:pt x="5073" y="7405"/>
                  </a:cubicBezTo>
                  <a:cubicBezTo>
                    <a:pt x="5152" y="7326"/>
                    <a:pt x="5254" y="7286"/>
                    <a:pt x="5349" y="7286"/>
                  </a:cubicBezTo>
                  <a:cubicBezTo>
                    <a:pt x="5443" y="7286"/>
                    <a:pt x="5530" y="7326"/>
                    <a:pt x="5577" y="7405"/>
                  </a:cubicBezTo>
                  <a:cubicBezTo>
                    <a:pt x="5798" y="7609"/>
                    <a:pt x="6081" y="7712"/>
                    <a:pt x="6365" y="7712"/>
                  </a:cubicBezTo>
                  <a:cubicBezTo>
                    <a:pt x="6649" y="7712"/>
                    <a:pt x="6932" y="7609"/>
                    <a:pt x="7153" y="7405"/>
                  </a:cubicBezTo>
                  <a:cubicBezTo>
                    <a:pt x="7231" y="7326"/>
                    <a:pt x="7334" y="7286"/>
                    <a:pt x="7432" y="7286"/>
                  </a:cubicBezTo>
                  <a:close/>
                  <a:moveTo>
                    <a:pt x="8287" y="1"/>
                  </a:moveTo>
                  <a:lnTo>
                    <a:pt x="8350" y="158"/>
                  </a:lnTo>
                  <a:cubicBezTo>
                    <a:pt x="8476" y="726"/>
                    <a:pt x="8287" y="1324"/>
                    <a:pt x="7940" y="1797"/>
                  </a:cubicBezTo>
                  <a:cubicBezTo>
                    <a:pt x="7562" y="2269"/>
                    <a:pt x="6995" y="2521"/>
                    <a:pt x="6428" y="2521"/>
                  </a:cubicBezTo>
                  <a:cubicBezTo>
                    <a:pt x="5829" y="2521"/>
                    <a:pt x="5262" y="2238"/>
                    <a:pt x="4884" y="1797"/>
                  </a:cubicBezTo>
                  <a:cubicBezTo>
                    <a:pt x="4475" y="1324"/>
                    <a:pt x="4380" y="726"/>
                    <a:pt x="4475" y="190"/>
                  </a:cubicBezTo>
                  <a:lnTo>
                    <a:pt x="4538" y="32"/>
                  </a:lnTo>
                  <a:lnTo>
                    <a:pt x="4538" y="32"/>
                  </a:lnTo>
                  <a:cubicBezTo>
                    <a:pt x="3183" y="726"/>
                    <a:pt x="2332" y="2112"/>
                    <a:pt x="2332" y="3655"/>
                  </a:cubicBezTo>
                  <a:lnTo>
                    <a:pt x="2332" y="4002"/>
                  </a:lnTo>
                  <a:cubicBezTo>
                    <a:pt x="1482" y="4002"/>
                    <a:pt x="789" y="4664"/>
                    <a:pt x="789" y="5514"/>
                  </a:cubicBezTo>
                  <a:lnTo>
                    <a:pt x="789" y="5703"/>
                  </a:lnTo>
                  <a:cubicBezTo>
                    <a:pt x="316" y="5987"/>
                    <a:pt x="32" y="6428"/>
                    <a:pt x="32" y="6995"/>
                  </a:cubicBezTo>
                  <a:cubicBezTo>
                    <a:pt x="32" y="7405"/>
                    <a:pt x="190" y="7751"/>
                    <a:pt x="442" y="7972"/>
                  </a:cubicBezTo>
                  <a:lnTo>
                    <a:pt x="64" y="8696"/>
                  </a:lnTo>
                  <a:cubicBezTo>
                    <a:pt x="1" y="8885"/>
                    <a:pt x="64" y="9074"/>
                    <a:pt x="222" y="9200"/>
                  </a:cubicBezTo>
                  <a:cubicBezTo>
                    <a:pt x="282" y="9226"/>
                    <a:pt x="341" y="9238"/>
                    <a:pt x="396" y="9238"/>
                  </a:cubicBezTo>
                  <a:cubicBezTo>
                    <a:pt x="541" y="9238"/>
                    <a:pt x="666" y="9157"/>
                    <a:pt x="757" y="9043"/>
                  </a:cubicBezTo>
                  <a:lnTo>
                    <a:pt x="1072" y="8413"/>
                  </a:lnTo>
                  <a:cubicBezTo>
                    <a:pt x="1230" y="8444"/>
                    <a:pt x="1387" y="8507"/>
                    <a:pt x="1545" y="8507"/>
                  </a:cubicBezTo>
                  <a:cubicBezTo>
                    <a:pt x="1923" y="8507"/>
                    <a:pt x="2332" y="8350"/>
                    <a:pt x="2553" y="8098"/>
                  </a:cubicBezTo>
                  <a:cubicBezTo>
                    <a:pt x="3151" y="9641"/>
                    <a:pt x="4632" y="10776"/>
                    <a:pt x="6365" y="10776"/>
                  </a:cubicBezTo>
                  <a:cubicBezTo>
                    <a:pt x="8098" y="10776"/>
                    <a:pt x="9610" y="9641"/>
                    <a:pt x="10209" y="8098"/>
                  </a:cubicBezTo>
                  <a:cubicBezTo>
                    <a:pt x="10461" y="8381"/>
                    <a:pt x="10839" y="8507"/>
                    <a:pt x="11217" y="8507"/>
                  </a:cubicBezTo>
                  <a:cubicBezTo>
                    <a:pt x="11374" y="8507"/>
                    <a:pt x="11532" y="8444"/>
                    <a:pt x="11689" y="8413"/>
                  </a:cubicBezTo>
                  <a:lnTo>
                    <a:pt x="12004" y="9043"/>
                  </a:lnTo>
                  <a:cubicBezTo>
                    <a:pt x="12069" y="9173"/>
                    <a:pt x="12193" y="9258"/>
                    <a:pt x="12326" y="9258"/>
                  </a:cubicBezTo>
                  <a:cubicBezTo>
                    <a:pt x="12387" y="9258"/>
                    <a:pt x="12449" y="9240"/>
                    <a:pt x="12508" y="9200"/>
                  </a:cubicBezTo>
                  <a:cubicBezTo>
                    <a:pt x="12729" y="9137"/>
                    <a:pt x="12792" y="8885"/>
                    <a:pt x="12666" y="8696"/>
                  </a:cubicBezTo>
                  <a:lnTo>
                    <a:pt x="12382" y="7940"/>
                  </a:lnTo>
                  <a:cubicBezTo>
                    <a:pt x="12634" y="7657"/>
                    <a:pt x="12792" y="7310"/>
                    <a:pt x="12792" y="6963"/>
                  </a:cubicBezTo>
                  <a:cubicBezTo>
                    <a:pt x="12792" y="6396"/>
                    <a:pt x="12477" y="5924"/>
                    <a:pt x="12036" y="5672"/>
                  </a:cubicBezTo>
                  <a:lnTo>
                    <a:pt x="12036" y="5451"/>
                  </a:lnTo>
                  <a:cubicBezTo>
                    <a:pt x="12036" y="4632"/>
                    <a:pt x="11343" y="3971"/>
                    <a:pt x="10524" y="3971"/>
                  </a:cubicBezTo>
                  <a:lnTo>
                    <a:pt x="10524" y="3624"/>
                  </a:lnTo>
                  <a:cubicBezTo>
                    <a:pt x="10524" y="2080"/>
                    <a:pt x="9641" y="694"/>
                    <a:pt x="82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6" name="Google Shape;5049;p50">
              <a:extLst>
                <a:ext uri="{FF2B5EF4-FFF2-40B4-BE49-F238E27FC236}">
                  <a16:creationId xmlns:a16="http://schemas.microsoft.com/office/drawing/2014/main" id="{2CD4EF8B-CA05-B635-0960-673287F5731D}"/>
                </a:ext>
              </a:extLst>
            </p:cNvPr>
            <p:cNvSpPr/>
            <p:nvPr/>
          </p:nvSpPr>
          <p:spPr>
            <a:xfrm>
              <a:off x="-57493150" y="4151150"/>
              <a:ext cx="55150" cy="36250"/>
            </a:xfrm>
            <a:custGeom>
              <a:avLst/>
              <a:gdLst/>
              <a:ahLst/>
              <a:cxnLst/>
              <a:rect l="l" t="t" r="r" b="b"/>
              <a:pathLst>
                <a:path w="2206" h="1450" extrusionOk="0">
                  <a:moveTo>
                    <a:pt x="379" y="1"/>
                  </a:moveTo>
                  <a:cubicBezTo>
                    <a:pt x="158" y="1"/>
                    <a:pt x="0" y="127"/>
                    <a:pt x="0" y="347"/>
                  </a:cubicBezTo>
                  <a:lnTo>
                    <a:pt x="0" y="1072"/>
                  </a:lnTo>
                  <a:cubicBezTo>
                    <a:pt x="0" y="1292"/>
                    <a:pt x="158" y="1450"/>
                    <a:pt x="379" y="1450"/>
                  </a:cubicBezTo>
                  <a:lnTo>
                    <a:pt x="1103" y="1450"/>
                  </a:lnTo>
                  <a:cubicBezTo>
                    <a:pt x="1733" y="1450"/>
                    <a:pt x="2206" y="914"/>
                    <a:pt x="2206" y="347"/>
                  </a:cubicBezTo>
                  <a:cubicBezTo>
                    <a:pt x="2206" y="158"/>
                    <a:pt x="2048" y="1"/>
                    <a:pt x="18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7" name="Google Shape;5050;p50">
              <a:extLst>
                <a:ext uri="{FF2B5EF4-FFF2-40B4-BE49-F238E27FC236}">
                  <a16:creationId xmlns:a16="http://schemas.microsoft.com/office/drawing/2014/main" id="{C8F81A1A-50BC-D5EF-77D9-25663E0AFC5E}"/>
                </a:ext>
              </a:extLst>
            </p:cNvPr>
            <p:cNvSpPr/>
            <p:nvPr/>
          </p:nvSpPr>
          <p:spPr>
            <a:xfrm>
              <a:off x="-57381300" y="4151150"/>
              <a:ext cx="55925" cy="36250"/>
            </a:xfrm>
            <a:custGeom>
              <a:avLst/>
              <a:gdLst/>
              <a:ahLst/>
              <a:cxnLst/>
              <a:rect l="l" t="t" r="r" b="b"/>
              <a:pathLst>
                <a:path w="2237" h="1450" extrusionOk="0">
                  <a:moveTo>
                    <a:pt x="347" y="1"/>
                  </a:moveTo>
                  <a:cubicBezTo>
                    <a:pt x="158" y="1"/>
                    <a:pt x="0" y="127"/>
                    <a:pt x="0" y="347"/>
                  </a:cubicBezTo>
                  <a:cubicBezTo>
                    <a:pt x="0" y="977"/>
                    <a:pt x="504" y="1450"/>
                    <a:pt x="1103" y="1450"/>
                  </a:cubicBezTo>
                  <a:lnTo>
                    <a:pt x="1827" y="1450"/>
                  </a:lnTo>
                  <a:cubicBezTo>
                    <a:pt x="2048" y="1450"/>
                    <a:pt x="2206" y="1292"/>
                    <a:pt x="2206" y="1103"/>
                  </a:cubicBezTo>
                  <a:lnTo>
                    <a:pt x="2206" y="347"/>
                  </a:lnTo>
                  <a:cubicBezTo>
                    <a:pt x="2237" y="158"/>
                    <a:pt x="2079" y="1"/>
                    <a:pt x="18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8" name="Google Shape;5051;p50">
              <a:extLst>
                <a:ext uri="{FF2B5EF4-FFF2-40B4-BE49-F238E27FC236}">
                  <a16:creationId xmlns:a16="http://schemas.microsoft.com/office/drawing/2014/main" id="{677C4329-7CF4-C63F-7316-1CC962AD305E}"/>
                </a:ext>
              </a:extLst>
            </p:cNvPr>
            <p:cNvSpPr/>
            <p:nvPr/>
          </p:nvSpPr>
          <p:spPr>
            <a:xfrm>
              <a:off x="-57442750" y="3982600"/>
              <a:ext cx="65400" cy="93750"/>
            </a:xfrm>
            <a:custGeom>
              <a:avLst/>
              <a:gdLst/>
              <a:ahLst/>
              <a:cxnLst/>
              <a:rect l="l" t="t" r="r" b="b"/>
              <a:pathLst>
                <a:path w="2616" h="3750" extrusionOk="0">
                  <a:moveTo>
                    <a:pt x="1292" y="1"/>
                  </a:moveTo>
                  <a:cubicBezTo>
                    <a:pt x="883" y="1"/>
                    <a:pt x="473" y="316"/>
                    <a:pt x="410" y="757"/>
                  </a:cubicBezTo>
                  <a:lnTo>
                    <a:pt x="95" y="2269"/>
                  </a:lnTo>
                  <a:cubicBezTo>
                    <a:pt x="1" y="2616"/>
                    <a:pt x="127" y="3025"/>
                    <a:pt x="316" y="3309"/>
                  </a:cubicBezTo>
                  <a:cubicBezTo>
                    <a:pt x="599" y="3529"/>
                    <a:pt x="946" y="3750"/>
                    <a:pt x="1355" y="3750"/>
                  </a:cubicBezTo>
                  <a:cubicBezTo>
                    <a:pt x="1702" y="3750"/>
                    <a:pt x="2049" y="3592"/>
                    <a:pt x="2301" y="3309"/>
                  </a:cubicBezTo>
                  <a:cubicBezTo>
                    <a:pt x="2521" y="3025"/>
                    <a:pt x="2616" y="2647"/>
                    <a:pt x="2521" y="2269"/>
                  </a:cubicBezTo>
                  <a:lnTo>
                    <a:pt x="2206" y="757"/>
                  </a:lnTo>
                  <a:cubicBezTo>
                    <a:pt x="2143" y="316"/>
                    <a:pt x="1734" y="1"/>
                    <a:pt x="12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29" name="Google Shape;5052;p50">
            <a:extLst>
              <a:ext uri="{FF2B5EF4-FFF2-40B4-BE49-F238E27FC236}">
                <a16:creationId xmlns:a16="http://schemas.microsoft.com/office/drawing/2014/main" id="{62686406-8714-812B-6106-344984F406CE}"/>
              </a:ext>
            </a:extLst>
          </p:cNvPr>
          <p:cNvGrpSpPr/>
          <p:nvPr/>
        </p:nvGrpSpPr>
        <p:grpSpPr>
          <a:xfrm>
            <a:off x="4563876" y="4550918"/>
            <a:ext cx="463035" cy="528278"/>
            <a:chOff x="-55576850" y="3198125"/>
            <a:chExt cx="279625" cy="319025"/>
          </a:xfrm>
          <a:solidFill>
            <a:srgbClr val="054B99"/>
          </a:solidFill>
        </p:grpSpPr>
        <p:sp>
          <p:nvSpPr>
            <p:cNvPr id="3830" name="Google Shape;5053;p50">
              <a:extLst>
                <a:ext uri="{FF2B5EF4-FFF2-40B4-BE49-F238E27FC236}">
                  <a16:creationId xmlns:a16="http://schemas.microsoft.com/office/drawing/2014/main" id="{F371030F-0898-B8F9-A1DC-CE8964E1BFFF}"/>
                </a:ext>
              </a:extLst>
            </p:cNvPr>
            <p:cNvSpPr/>
            <p:nvPr/>
          </p:nvSpPr>
          <p:spPr>
            <a:xfrm>
              <a:off x="-55576850" y="3335975"/>
              <a:ext cx="18900" cy="63825"/>
            </a:xfrm>
            <a:custGeom>
              <a:avLst/>
              <a:gdLst/>
              <a:ahLst/>
              <a:cxnLst/>
              <a:rect l="l" t="t" r="r" b="b"/>
              <a:pathLst>
                <a:path w="756" h="2553" extrusionOk="0">
                  <a:moveTo>
                    <a:pt x="756" y="0"/>
                  </a:moveTo>
                  <a:cubicBezTo>
                    <a:pt x="315" y="221"/>
                    <a:pt x="0" y="693"/>
                    <a:pt x="0" y="1260"/>
                  </a:cubicBezTo>
                  <a:cubicBezTo>
                    <a:pt x="0" y="1796"/>
                    <a:pt x="315" y="2269"/>
                    <a:pt x="756" y="2552"/>
                  </a:cubicBezTo>
                  <a:lnTo>
                    <a:pt x="75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1" name="Google Shape;5054;p50">
              <a:extLst>
                <a:ext uri="{FF2B5EF4-FFF2-40B4-BE49-F238E27FC236}">
                  <a16:creationId xmlns:a16="http://schemas.microsoft.com/office/drawing/2014/main" id="{0A59F785-6D7C-CB75-836B-BF23EA32A376}"/>
                </a:ext>
              </a:extLst>
            </p:cNvPr>
            <p:cNvSpPr/>
            <p:nvPr/>
          </p:nvSpPr>
          <p:spPr>
            <a:xfrm>
              <a:off x="-55539850" y="3198125"/>
              <a:ext cx="206375" cy="99275"/>
            </a:xfrm>
            <a:custGeom>
              <a:avLst/>
              <a:gdLst/>
              <a:ahLst/>
              <a:cxnLst/>
              <a:rect l="l" t="t" r="r" b="b"/>
              <a:pathLst>
                <a:path w="8255" h="3971" extrusionOk="0">
                  <a:moveTo>
                    <a:pt x="2616" y="1"/>
                  </a:moveTo>
                  <a:cubicBezTo>
                    <a:pt x="2348" y="1"/>
                    <a:pt x="2080" y="95"/>
                    <a:pt x="1860" y="284"/>
                  </a:cubicBezTo>
                  <a:cubicBezTo>
                    <a:pt x="1671" y="95"/>
                    <a:pt x="1387" y="32"/>
                    <a:pt x="1103" y="32"/>
                  </a:cubicBezTo>
                  <a:cubicBezTo>
                    <a:pt x="473" y="32"/>
                    <a:pt x="1" y="536"/>
                    <a:pt x="1" y="1135"/>
                  </a:cubicBezTo>
                  <a:lnTo>
                    <a:pt x="1" y="3970"/>
                  </a:lnTo>
                  <a:lnTo>
                    <a:pt x="1639" y="2364"/>
                  </a:lnTo>
                  <a:cubicBezTo>
                    <a:pt x="1715" y="2287"/>
                    <a:pt x="1815" y="2246"/>
                    <a:pt x="1916" y="2246"/>
                  </a:cubicBezTo>
                  <a:cubicBezTo>
                    <a:pt x="1982" y="2246"/>
                    <a:pt x="2049" y="2263"/>
                    <a:pt x="2112" y="2301"/>
                  </a:cubicBezTo>
                  <a:cubicBezTo>
                    <a:pt x="2726" y="2726"/>
                    <a:pt x="3435" y="2939"/>
                    <a:pt x="4144" y="2939"/>
                  </a:cubicBezTo>
                  <a:cubicBezTo>
                    <a:pt x="4853" y="2939"/>
                    <a:pt x="5561" y="2726"/>
                    <a:pt x="6176" y="2301"/>
                  </a:cubicBezTo>
                  <a:cubicBezTo>
                    <a:pt x="6225" y="2263"/>
                    <a:pt x="6290" y="2246"/>
                    <a:pt x="6355" y="2246"/>
                  </a:cubicBezTo>
                  <a:cubicBezTo>
                    <a:pt x="6456" y="2246"/>
                    <a:pt x="6560" y="2287"/>
                    <a:pt x="6617" y="2364"/>
                  </a:cubicBezTo>
                  <a:lnTo>
                    <a:pt x="8255" y="3970"/>
                  </a:lnTo>
                  <a:lnTo>
                    <a:pt x="8255" y="1135"/>
                  </a:lnTo>
                  <a:cubicBezTo>
                    <a:pt x="8192" y="536"/>
                    <a:pt x="7719" y="32"/>
                    <a:pt x="7089" y="32"/>
                  </a:cubicBezTo>
                  <a:cubicBezTo>
                    <a:pt x="6837" y="32"/>
                    <a:pt x="6554" y="158"/>
                    <a:pt x="6365" y="284"/>
                  </a:cubicBezTo>
                  <a:cubicBezTo>
                    <a:pt x="6144" y="95"/>
                    <a:pt x="5876" y="1"/>
                    <a:pt x="5609" y="1"/>
                  </a:cubicBezTo>
                  <a:cubicBezTo>
                    <a:pt x="5341" y="1"/>
                    <a:pt x="5073" y="95"/>
                    <a:pt x="4853" y="284"/>
                  </a:cubicBezTo>
                  <a:cubicBezTo>
                    <a:pt x="4632" y="95"/>
                    <a:pt x="4372" y="1"/>
                    <a:pt x="4112" y="1"/>
                  </a:cubicBezTo>
                  <a:cubicBezTo>
                    <a:pt x="3852" y="1"/>
                    <a:pt x="3592" y="95"/>
                    <a:pt x="3372" y="284"/>
                  </a:cubicBezTo>
                  <a:cubicBezTo>
                    <a:pt x="3151" y="95"/>
                    <a:pt x="2883" y="1"/>
                    <a:pt x="26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2" name="Google Shape;5055;p50">
              <a:extLst>
                <a:ext uri="{FF2B5EF4-FFF2-40B4-BE49-F238E27FC236}">
                  <a16:creationId xmlns:a16="http://schemas.microsoft.com/office/drawing/2014/main" id="{F76FB0FA-3AFE-EA1E-0DFD-AB6F53273F2A}"/>
                </a:ext>
              </a:extLst>
            </p:cNvPr>
            <p:cNvSpPr/>
            <p:nvPr/>
          </p:nvSpPr>
          <p:spPr>
            <a:xfrm>
              <a:off x="-55539850" y="3275325"/>
              <a:ext cx="204800" cy="241825"/>
            </a:xfrm>
            <a:custGeom>
              <a:avLst/>
              <a:gdLst/>
              <a:ahLst/>
              <a:cxnLst/>
              <a:rect l="l" t="t" r="r" b="b"/>
              <a:pathLst>
                <a:path w="8192" h="9673" extrusionOk="0">
                  <a:moveTo>
                    <a:pt x="2616" y="2962"/>
                  </a:moveTo>
                  <a:cubicBezTo>
                    <a:pt x="2805" y="2962"/>
                    <a:pt x="2962" y="3119"/>
                    <a:pt x="2962" y="3308"/>
                  </a:cubicBezTo>
                  <a:cubicBezTo>
                    <a:pt x="2962" y="3529"/>
                    <a:pt x="2805" y="3686"/>
                    <a:pt x="2616" y="3686"/>
                  </a:cubicBezTo>
                  <a:cubicBezTo>
                    <a:pt x="2427" y="3686"/>
                    <a:pt x="2269" y="3560"/>
                    <a:pt x="2269" y="3308"/>
                  </a:cubicBezTo>
                  <a:cubicBezTo>
                    <a:pt x="2269" y="3119"/>
                    <a:pt x="2427" y="2962"/>
                    <a:pt x="2616" y="2962"/>
                  </a:cubicBezTo>
                  <a:close/>
                  <a:moveTo>
                    <a:pt x="5609" y="2993"/>
                  </a:moveTo>
                  <a:cubicBezTo>
                    <a:pt x="5798" y="2993"/>
                    <a:pt x="5955" y="3151"/>
                    <a:pt x="5955" y="3371"/>
                  </a:cubicBezTo>
                  <a:cubicBezTo>
                    <a:pt x="5987" y="3560"/>
                    <a:pt x="5798" y="3718"/>
                    <a:pt x="5609" y="3718"/>
                  </a:cubicBezTo>
                  <a:cubicBezTo>
                    <a:pt x="5420" y="3718"/>
                    <a:pt x="5262" y="3560"/>
                    <a:pt x="5262" y="3371"/>
                  </a:cubicBezTo>
                  <a:cubicBezTo>
                    <a:pt x="5262" y="3151"/>
                    <a:pt x="5420" y="2993"/>
                    <a:pt x="5609" y="2993"/>
                  </a:cubicBezTo>
                  <a:close/>
                  <a:moveTo>
                    <a:pt x="5164" y="6278"/>
                  </a:moveTo>
                  <a:cubicBezTo>
                    <a:pt x="5262" y="6278"/>
                    <a:pt x="5357" y="6317"/>
                    <a:pt x="5420" y="6396"/>
                  </a:cubicBezTo>
                  <a:cubicBezTo>
                    <a:pt x="5577" y="6522"/>
                    <a:pt x="5577" y="6742"/>
                    <a:pt x="5451" y="6900"/>
                  </a:cubicBezTo>
                  <a:cubicBezTo>
                    <a:pt x="5105" y="7246"/>
                    <a:pt x="4632" y="7435"/>
                    <a:pt x="4096" y="7435"/>
                  </a:cubicBezTo>
                  <a:cubicBezTo>
                    <a:pt x="3592" y="7435"/>
                    <a:pt x="3120" y="7246"/>
                    <a:pt x="2805" y="6900"/>
                  </a:cubicBezTo>
                  <a:cubicBezTo>
                    <a:pt x="2647" y="6742"/>
                    <a:pt x="2647" y="6522"/>
                    <a:pt x="2805" y="6396"/>
                  </a:cubicBezTo>
                  <a:cubicBezTo>
                    <a:pt x="2883" y="6317"/>
                    <a:pt x="2986" y="6278"/>
                    <a:pt x="3080" y="6278"/>
                  </a:cubicBezTo>
                  <a:cubicBezTo>
                    <a:pt x="3175" y="6278"/>
                    <a:pt x="3262" y="6317"/>
                    <a:pt x="3309" y="6396"/>
                  </a:cubicBezTo>
                  <a:cubicBezTo>
                    <a:pt x="3529" y="6616"/>
                    <a:pt x="3821" y="6727"/>
                    <a:pt x="4108" y="6727"/>
                  </a:cubicBezTo>
                  <a:cubicBezTo>
                    <a:pt x="4396" y="6727"/>
                    <a:pt x="4679" y="6616"/>
                    <a:pt x="4884" y="6396"/>
                  </a:cubicBezTo>
                  <a:cubicBezTo>
                    <a:pt x="4963" y="6317"/>
                    <a:pt x="5065" y="6278"/>
                    <a:pt x="5164" y="6278"/>
                  </a:cubicBezTo>
                  <a:close/>
                  <a:moveTo>
                    <a:pt x="1954" y="0"/>
                  </a:moveTo>
                  <a:lnTo>
                    <a:pt x="1" y="1954"/>
                  </a:lnTo>
                  <a:lnTo>
                    <a:pt x="1" y="5577"/>
                  </a:lnTo>
                  <a:cubicBezTo>
                    <a:pt x="1" y="7813"/>
                    <a:pt x="1860" y="9672"/>
                    <a:pt x="4096" y="9672"/>
                  </a:cubicBezTo>
                  <a:cubicBezTo>
                    <a:pt x="6365" y="9672"/>
                    <a:pt x="8192" y="7813"/>
                    <a:pt x="8192" y="5577"/>
                  </a:cubicBezTo>
                  <a:lnTo>
                    <a:pt x="8192" y="1954"/>
                  </a:lnTo>
                  <a:lnTo>
                    <a:pt x="6270" y="0"/>
                  </a:lnTo>
                  <a:cubicBezTo>
                    <a:pt x="5609" y="394"/>
                    <a:pt x="4860" y="591"/>
                    <a:pt x="4112" y="591"/>
                  </a:cubicBezTo>
                  <a:cubicBezTo>
                    <a:pt x="3364" y="591"/>
                    <a:pt x="2616" y="394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3" name="Google Shape;5056;p50">
              <a:extLst>
                <a:ext uri="{FF2B5EF4-FFF2-40B4-BE49-F238E27FC236}">
                  <a16:creationId xmlns:a16="http://schemas.microsoft.com/office/drawing/2014/main" id="{E7838778-CFEE-5EA2-55D4-AC64874C737B}"/>
                </a:ext>
              </a:extLst>
            </p:cNvPr>
            <p:cNvSpPr/>
            <p:nvPr/>
          </p:nvSpPr>
          <p:spPr>
            <a:xfrm>
              <a:off x="-55316150" y="333597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0" y="0"/>
                  </a:moveTo>
                  <a:lnTo>
                    <a:pt x="0" y="2552"/>
                  </a:lnTo>
                  <a:cubicBezTo>
                    <a:pt x="441" y="2269"/>
                    <a:pt x="756" y="1796"/>
                    <a:pt x="756" y="1260"/>
                  </a:cubicBezTo>
                  <a:cubicBezTo>
                    <a:pt x="756" y="693"/>
                    <a:pt x="473" y="22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34" name="Google Shape;5057;p50">
            <a:extLst>
              <a:ext uri="{FF2B5EF4-FFF2-40B4-BE49-F238E27FC236}">
                <a16:creationId xmlns:a16="http://schemas.microsoft.com/office/drawing/2014/main" id="{46A3685F-9E45-362B-6704-B2279ACB2D9E}"/>
              </a:ext>
            </a:extLst>
          </p:cNvPr>
          <p:cNvGrpSpPr/>
          <p:nvPr/>
        </p:nvGrpSpPr>
        <p:grpSpPr>
          <a:xfrm>
            <a:off x="4530614" y="5200119"/>
            <a:ext cx="529561" cy="527283"/>
            <a:chOff x="-55596550" y="3590175"/>
            <a:chExt cx="319800" cy="318425"/>
          </a:xfrm>
          <a:solidFill>
            <a:srgbClr val="054B99"/>
          </a:solidFill>
        </p:grpSpPr>
        <p:sp>
          <p:nvSpPr>
            <p:cNvPr id="3835" name="Google Shape;5058;p50">
              <a:extLst>
                <a:ext uri="{FF2B5EF4-FFF2-40B4-BE49-F238E27FC236}">
                  <a16:creationId xmlns:a16="http://schemas.microsoft.com/office/drawing/2014/main" id="{FE766B23-D461-9267-93F6-AD69559E1E59}"/>
                </a:ext>
              </a:extLst>
            </p:cNvPr>
            <p:cNvSpPr/>
            <p:nvPr/>
          </p:nvSpPr>
          <p:spPr>
            <a:xfrm>
              <a:off x="-55596550" y="3590175"/>
              <a:ext cx="319800" cy="112850"/>
            </a:xfrm>
            <a:custGeom>
              <a:avLst/>
              <a:gdLst/>
              <a:ahLst/>
              <a:cxnLst/>
              <a:rect l="l" t="t" r="r" b="b"/>
              <a:pathLst>
                <a:path w="12792" h="4514" extrusionOk="0">
                  <a:moveTo>
                    <a:pt x="6380" y="0"/>
                  </a:moveTo>
                  <a:cubicBezTo>
                    <a:pt x="6309" y="0"/>
                    <a:pt x="6238" y="24"/>
                    <a:pt x="6175" y="71"/>
                  </a:cubicBezTo>
                  <a:lnTo>
                    <a:pt x="189" y="3789"/>
                  </a:lnTo>
                  <a:cubicBezTo>
                    <a:pt x="32" y="3883"/>
                    <a:pt x="0" y="4072"/>
                    <a:pt x="32" y="4230"/>
                  </a:cubicBezTo>
                  <a:cubicBezTo>
                    <a:pt x="95" y="4387"/>
                    <a:pt x="221" y="4513"/>
                    <a:pt x="378" y="4513"/>
                  </a:cubicBezTo>
                  <a:lnTo>
                    <a:pt x="12350" y="4513"/>
                  </a:lnTo>
                  <a:cubicBezTo>
                    <a:pt x="12508" y="4513"/>
                    <a:pt x="12665" y="4387"/>
                    <a:pt x="12728" y="4230"/>
                  </a:cubicBezTo>
                  <a:cubicBezTo>
                    <a:pt x="12791" y="4072"/>
                    <a:pt x="12728" y="3883"/>
                    <a:pt x="12571" y="3789"/>
                  </a:cubicBezTo>
                  <a:lnTo>
                    <a:pt x="6585" y="71"/>
                  </a:lnTo>
                  <a:cubicBezTo>
                    <a:pt x="6522" y="24"/>
                    <a:pt x="6451" y="0"/>
                    <a:pt x="63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6" name="Google Shape;5059;p50">
              <a:extLst>
                <a:ext uri="{FF2B5EF4-FFF2-40B4-BE49-F238E27FC236}">
                  <a16:creationId xmlns:a16="http://schemas.microsoft.com/office/drawing/2014/main" id="{2C7554CA-400A-E188-61C1-076E7F0DB66D}"/>
                </a:ext>
              </a:extLst>
            </p:cNvPr>
            <p:cNvSpPr/>
            <p:nvPr/>
          </p:nvSpPr>
          <p:spPr>
            <a:xfrm>
              <a:off x="-55539850" y="3721900"/>
              <a:ext cx="204800" cy="186700"/>
            </a:xfrm>
            <a:custGeom>
              <a:avLst/>
              <a:gdLst/>
              <a:ahLst/>
              <a:cxnLst/>
              <a:rect l="l" t="t" r="r" b="b"/>
              <a:pathLst>
                <a:path w="8192" h="7468" extrusionOk="0">
                  <a:moveTo>
                    <a:pt x="2616" y="725"/>
                  </a:moveTo>
                  <a:cubicBezTo>
                    <a:pt x="2805" y="725"/>
                    <a:pt x="2962" y="883"/>
                    <a:pt x="2962" y="1072"/>
                  </a:cubicBezTo>
                  <a:cubicBezTo>
                    <a:pt x="2962" y="1292"/>
                    <a:pt x="2805" y="1450"/>
                    <a:pt x="2616" y="1450"/>
                  </a:cubicBezTo>
                  <a:cubicBezTo>
                    <a:pt x="2427" y="1450"/>
                    <a:pt x="2269" y="1292"/>
                    <a:pt x="2269" y="1072"/>
                  </a:cubicBezTo>
                  <a:cubicBezTo>
                    <a:pt x="2269" y="883"/>
                    <a:pt x="2427" y="725"/>
                    <a:pt x="2616" y="725"/>
                  </a:cubicBezTo>
                  <a:close/>
                  <a:moveTo>
                    <a:pt x="5609" y="725"/>
                  </a:moveTo>
                  <a:cubicBezTo>
                    <a:pt x="5798" y="725"/>
                    <a:pt x="5955" y="883"/>
                    <a:pt x="5955" y="1072"/>
                  </a:cubicBezTo>
                  <a:cubicBezTo>
                    <a:pt x="5955" y="1292"/>
                    <a:pt x="5798" y="1450"/>
                    <a:pt x="5609" y="1450"/>
                  </a:cubicBezTo>
                  <a:cubicBezTo>
                    <a:pt x="5420" y="1450"/>
                    <a:pt x="5262" y="1292"/>
                    <a:pt x="5262" y="1072"/>
                  </a:cubicBezTo>
                  <a:cubicBezTo>
                    <a:pt x="5262" y="883"/>
                    <a:pt x="5420" y="725"/>
                    <a:pt x="5609" y="725"/>
                  </a:cubicBezTo>
                  <a:close/>
                  <a:moveTo>
                    <a:pt x="3395" y="2245"/>
                  </a:moveTo>
                  <a:cubicBezTo>
                    <a:pt x="3490" y="2245"/>
                    <a:pt x="3577" y="2285"/>
                    <a:pt x="3624" y="2363"/>
                  </a:cubicBezTo>
                  <a:cubicBezTo>
                    <a:pt x="3781" y="2521"/>
                    <a:pt x="3781" y="2741"/>
                    <a:pt x="3624" y="2867"/>
                  </a:cubicBezTo>
                  <a:lnTo>
                    <a:pt x="2899" y="3624"/>
                  </a:lnTo>
                  <a:cubicBezTo>
                    <a:pt x="2820" y="3687"/>
                    <a:pt x="2718" y="3718"/>
                    <a:pt x="2620" y="3718"/>
                  </a:cubicBezTo>
                  <a:cubicBezTo>
                    <a:pt x="2521" y="3718"/>
                    <a:pt x="2427" y="3687"/>
                    <a:pt x="2364" y="3624"/>
                  </a:cubicBezTo>
                  <a:cubicBezTo>
                    <a:pt x="2206" y="3466"/>
                    <a:pt x="2206" y="3214"/>
                    <a:pt x="2364" y="3088"/>
                  </a:cubicBezTo>
                  <a:lnTo>
                    <a:pt x="3120" y="2363"/>
                  </a:lnTo>
                  <a:cubicBezTo>
                    <a:pt x="3199" y="2285"/>
                    <a:pt x="3301" y="2245"/>
                    <a:pt x="3395" y="2245"/>
                  </a:cubicBezTo>
                  <a:close/>
                  <a:moveTo>
                    <a:pt x="4849" y="2245"/>
                  </a:moveTo>
                  <a:cubicBezTo>
                    <a:pt x="4947" y="2245"/>
                    <a:pt x="5042" y="2285"/>
                    <a:pt x="5105" y="2363"/>
                  </a:cubicBezTo>
                  <a:lnTo>
                    <a:pt x="5829" y="3088"/>
                  </a:lnTo>
                  <a:cubicBezTo>
                    <a:pt x="5987" y="3246"/>
                    <a:pt x="5987" y="3498"/>
                    <a:pt x="5829" y="3624"/>
                  </a:cubicBezTo>
                  <a:cubicBezTo>
                    <a:pt x="5750" y="3687"/>
                    <a:pt x="5656" y="3718"/>
                    <a:pt x="5565" y="3718"/>
                  </a:cubicBezTo>
                  <a:cubicBezTo>
                    <a:pt x="5475" y="3718"/>
                    <a:pt x="5388" y="3687"/>
                    <a:pt x="5325" y="3624"/>
                  </a:cubicBezTo>
                  <a:lnTo>
                    <a:pt x="4569" y="2867"/>
                  </a:lnTo>
                  <a:cubicBezTo>
                    <a:pt x="4474" y="2741"/>
                    <a:pt x="4474" y="2521"/>
                    <a:pt x="4569" y="2363"/>
                  </a:cubicBezTo>
                  <a:cubicBezTo>
                    <a:pt x="4648" y="2285"/>
                    <a:pt x="4750" y="2245"/>
                    <a:pt x="4849" y="2245"/>
                  </a:cubicBezTo>
                  <a:close/>
                  <a:moveTo>
                    <a:pt x="5164" y="4041"/>
                  </a:moveTo>
                  <a:cubicBezTo>
                    <a:pt x="5262" y="4041"/>
                    <a:pt x="5357" y="4080"/>
                    <a:pt x="5420" y="4159"/>
                  </a:cubicBezTo>
                  <a:cubicBezTo>
                    <a:pt x="5577" y="4317"/>
                    <a:pt x="5577" y="4537"/>
                    <a:pt x="5420" y="4663"/>
                  </a:cubicBezTo>
                  <a:cubicBezTo>
                    <a:pt x="5042" y="5010"/>
                    <a:pt x="4569" y="5230"/>
                    <a:pt x="4065" y="5230"/>
                  </a:cubicBezTo>
                  <a:cubicBezTo>
                    <a:pt x="3561" y="5230"/>
                    <a:pt x="3088" y="5010"/>
                    <a:pt x="2773" y="4663"/>
                  </a:cubicBezTo>
                  <a:cubicBezTo>
                    <a:pt x="2616" y="4506"/>
                    <a:pt x="2616" y="4285"/>
                    <a:pt x="2773" y="4159"/>
                  </a:cubicBezTo>
                  <a:cubicBezTo>
                    <a:pt x="2852" y="4080"/>
                    <a:pt x="2946" y="4041"/>
                    <a:pt x="3037" y="4041"/>
                  </a:cubicBezTo>
                  <a:cubicBezTo>
                    <a:pt x="3128" y="4041"/>
                    <a:pt x="3214" y="4080"/>
                    <a:pt x="3277" y="4159"/>
                  </a:cubicBezTo>
                  <a:cubicBezTo>
                    <a:pt x="3514" y="4380"/>
                    <a:pt x="3821" y="4490"/>
                    <a:pt x="4116" y="4490"/>
                  </a:cubicBezTo>
                  <a:cubicBezTo>
                    <a:pt x="4411" y="4490"/>
                    <a:pt x="4695" y="4380"/>
                    <a:pt x="4884" y="4159"/>
                  </a:cubicBezTo>
                  <a:cubicBezTo>
                    <a:pt x="4963" y="4080"/>
                    <a:pt x="5065" y="4041"/>
                    <a:pt x="5164" y="4041"/>
                  </a:cubicBezTo>
                  <a:close/>
                  <a:moveTo>
                    <a:pt x="1" y="1"/>
                  </a:moveTo>
                  <a:lnTo>
                    <a:pt x="1" y="3340"/>
                  </a:lnTo>
                  <a:cubicBezTo>
                    <a:pt x="1" y="5577"/>
                    <a:pt x="1860" y="7467"/>
                    <a:pt x="4096" y="7467"/>
                  </a:cubicBezTo>
                  <a:cubicBezTo>
                    <a:pt x="6365" y="7467"/>
                    <a:pt x="8192" y="5608"/>
                    <a:pt x="8192" y="3340"/>
                  </a:cubicBezTo>
                  <a:lnTo>
                    <a:pt x="819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7" name="Google Shape;5060;p50">
              <a:extLst>
                <a:ext uri="{FF2B5EF4-FFF2-40B4-BE49-F238E27FC236}">
                  <a16:creationId xmlns:a16="http://schemas.microsoft.com/office/drawing/2014/main" id="{80A5A10F-43FA-E61E-1C55-3480AC0992B3}"/>
                </a:ext>
              </a:extLst>
            </p:cNvPr>
            <p:cNvSpPr/>
            <p:nvPr/>
          </p:nvSpPr>
          <p:spPr>
            <a:xfrm>
              <a:off x="-55316150" y="372662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0" y="1"/>
                  </a:moveTo>
                  <a:lnTo>
                    <a:pt x="0" y="2552"/>
                  </a:lnTo>
                  <a:cubicBezTo>
                    <a:pt x="441" y="2269"/>
                    <a:pt x="756" y="1796"/>
                    <a:pt x="756" y="1261"/>
                  </a:cubicBezTo>
                  <a:cubicBezTo>
                    <a:pt x="756" y="757"/>
                    <a:pt x="473" y="284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8" name="Google Shape;5061;p50">
              <a:extLst>
                <a:ext uri="{FF2B5EF4-FFF2-40B4-BE49-F238E27FC236}">
                  <a16:creationId xmlns:a16="http://schemas.microsoft.com/office/drawing/2014/main" id="{CB0F6C93-580B-2248-41E5-1C1612D59DC6}"/>
                </a:ext>
              </a:extLst>
            </p:cNvPr>
            <p:cNvSpPr/>
            <p:nvPr/>
          </p:nvSpPr>
          <p:spPr>
            <a:xfrm>
              <a:off x="-55576850" y="3727425"/>
              <a:ext cx="18900" cy="63800"/>
            </a:xfrm>
            <a:custGeom>
              <a:avLst/>
              <a:gdLst/>
              <a:ahLst/>
              <a:cxnLst/>
              <a:rect l="l" t="t" r="r" b="b"/>
              <a:pathLst>
                <a:path w="756" h="2552" extrusionOk="0">
                  <a:moveTo>
                    <a:pt x="756" y="0"/>
                  </a:moveTo>
                  <a:cubicBezTo>
                    <a:pt x="315" y="252"/>
                    <a:pt x="0" y="725"/>
                    <a:pt x="0" y="1260"/>
                  </a:cubicBezTo>
                  <a:cubicBezTo>
                    <a:pt x="0" y="1827"/>
                    <a:pt x="315" y="2300"/>
                    <a:pt x="756" y="2552"/>
                  </a:cubicBezTo>
                  <a:lnTo>
                    <a:pt x="75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39" name="Google Shape;5062;p50">
            <a:extLst>
              <a:ext uri="{FF2B5EF4-FFF2-40B4-BE49-F238E27FC236}">
                <a16:creationId xmlns:a16="http://schemas.microsoft.com/office/drawing/2014/main" id="{620A2734-8357-6620-4DE2-F84F14586E29}"/>
              </a:ext>
            </a:extLst>
          </p:cNvPr>
          <p:cNvGrpSpPr/>
          <p:nvPr/>
        </p:nvGrpSpPr>
        <p:grpSpPr>
          <a:xfrm>
            <a:off x="4531255" y="5849568"/>
            <a:ext cx="528278" cy="528650"/>
            <a:chOff x="-55595775" y="3982375"/>
            <a:chExt cx="319025" cy="319250"/>
          </a:xfrm>
          <a:solidFill>
            <a:srgbClr val="054B99"/>
          </a:solidFill>
        </p:grpSpPr>
        <p:sp>
          <p:nvSpPr>
            <p:cNvPr id="3840" name="Google Shape;5063;p50">
              <a:extLst>
                <a:ext uri="{FF2B5EF4-FFF2-40B4-BE49-F238E27FC236}">
                  <a16:creationId xmlns:a16="http://schemas.microsoft.com/office/drawing/2014/main" id="{99D617F9-C854-F296-F5A1-4D1B5B56CD46}"/>
                </a:ext>
              </a:extLst>
            </p:cNvPr>
            <p:cNvSpPr/>
            <p:nvPr/>
          </p:nvSpPr>
          <p:spPr>
            <a:xfrm>
              <a:off x="-55441400" y="3982375"/>
              <a:ext cx="125250" cy="145175"/>
            </a:xfrm>
            <a:custGeom>
              <a:avLst/>
              <a:gdLst/>
              <a:ahLst/>
              <a:cxnLst/>
              <a:rect l="l" t="t" r="r" b="b"/>
              <a:pathLst>
                <a:path w="5010" h="5807" extrusionOk="0">
                  <a:moveTo>
                    <a:pt x="2038" y="1"/>
                  </a:moveTo>
                  <a:cubicBezTo>
                    <a:pt x="1277" y="1"/>
                    <a:pt x="574" y="302"/>
                    <a:pt x="1" y="797"/>
                  </a:cubicBezTo>
                  <a:cubicBezTo>
                    <a:pt x="2332" y="1081"/>
                    <a:pt x="4160" y="3003"/>
                    <a:pt x="4254" y="5365"/>
                  </a:cubicBezTo>
                  <a:cubicBezTo>
                    <a:pt x="4538" y="5491"/>
                    <a:pt x="4821" y="5586"/>
                    <a:pt x="5010" y="5807"/>
                  </a:cubicBezTo>
                  <a:lnTo>
                    <a:pt x="5010" y="3066"/>
                  </a:lnTo>
                  <a:cubicBezTo>
                    <a:pt x="5010" y="1585"/>
                    <a:pt x="3939" y="293"/>
                    <a:pt x="2521" y="41"/>
                  </a:cubicBezTo>
                  <a:cubicBezTo>
                    <a:pt x="2358" y="14"/>
                    <a:pt x="2197" y="1"/>
                    <a:pt x="20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1" name="Google Shape;5064;p50">
              <a:extLst>
                <a:ext uri="{FF2B5EF4-FFF2-40B4-BE49-F238E27FC236}">
                  <a16:creationId xmlns:a16="http://schemas.microsoft.com/office/drawing/2014/main" id="{326F40A8-CD7A-52C1-F7A9-E7CB7D1370F1}"/>
                </a:ext>
              </a:extLst>
            </p:cNvPr>
            <p:cNvSpPr/>
            <p:nvPr/>
          </p:nvSpPr>
          <p:spPr>
            <a:xfrm>
              <a:off x="-55343725" y="4203125"/>
              <a:ext cx="66975" cy="41000"/>
            </a:xfrm>
            <a:custGeom>
              <a:avLst/>
              <a:gdLst/>
              <a:ahLst/>
              <a:cxnLst/>
              <a:rect l="l" t="t" r="r" b="b"/>
              <a:pathLst>
                <a:path w="2679" h="1640" extrusionOk="0">
                  <a:moveTo>
                    <a:pt x="1418" y="1"/>
                  </a:moveTo>
                  <a:cubicBezTo>
                    <a:pt x="1135" y="379"/>
                    <a:pt x="757" y="663"/>
                    <a:pt x="284" y="789"/>
                  </a:cubicBezTo>
                  <a:cubicBezTo>
                    <a:pt x="190" y="1072"/>
                    <a:pt x="127" y="1387"/>
                    <a:pt x="1" y="1639"/>
                  </a:cubicBezTo>
                  <a:lnTo>
                    <a:pt x="2300" y="1639"/>
                  </a:lnTo>
                  <a:cubicBezTo>
                    <a:pt x="2458" y="1639"/>
                    <a:pt x="2615" y="1545"/>
                    <a:pt x="2647" y="1387"/>
                  </a:cubicBezTo>
                  <a:cubicBezTo>
                    <a:pt x="2678" y="1167"/>
                    <a:pt x="2615" y="1009"/>
                    <a:pt x="2458" y="946"/>
                  </a:cubicBezTo>
                  <a:cubicBezTo>
                    <a:pt x="2017" y="757"/>
                    <a:pt x="1670" y="379"/>
                    <a:pt x="1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2" name="Google Shape;5065;p50">
              <a:extLst>
                <a:ext uri="{FF2B5EF4-FFF2-40B4-BE49-F238E27FC236}">
                  <a16:creationId xmlns:a16="http://schemas.microsoft.com/office/drawing/2014/main" id="{C410F62B-D788-A2F4-86E3-0FB9A5DD6E4D}"/>
                </a:ext>
              </a:extLst>
            </p:cNvPr>
            <p:cNvSpPr/>
            <p:nvPr/>
          </p:nvSpPr>
          <p:spPr>
            <a:xfrm>
              <a:off x="-55557950" y="4019625"/>
              <a:ext cx="147300" cy="94525"/>
            </a:xfrm>
            <a:custGeom>
              <a:avLst/>
              <a:gdLst/>
              <a:ahLst/>
              <a:cxnLst/>
              <a:rect l="l" t="t" r="r" b="b"/>
              <a:pathLst>
                <a:path w="5892" h="3781" extrusionOk="0">
                  <a:moveTo>
                    <a:pt x="4064" y="0"/>
                  </a:moveTo>
                  <a:cubicBezTo>
                    <a:pt x="1922" y="63"/>
                    <a:pt x="189" y="1702"/>
                    <a:pt x="0" y="3781"/>
                  </a:cubicBezTo>
                  <a:lnTo>
                    <a:pt x="2584" y="3749"/>
                  </a:lnTo>
                  <a:cubicBezTo>
                    <a:pt x="3938" y="3749"/>
                    <a:pt x="5135" y="2930"/>
                    <a:pt x="5671" y="1670"/>
                  </a:cubicBezTo>
                  <a:cubicBezTo>
                    <a:pt x="5829" y="1261"/>
                    <a:pt x="5892" y="882"/>
                    <a:pt x="5892" y="441"/>
                  </a:cubicBezTo>
                  <a:cubicBezTo>
                    <a:pt x="5356" y="158"/>
                    <a:pt x="4726" y="0"/>
                    <a:pt x="40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3" name="Google Shape;5066;p50">
              <a:extLst>
                <a:ext uri="{FF2B5EF4-FFF2-40B4-BE49-F238E27FC236}">
                  <a16:creationId xmlns:a16="http://schemas.microsoft.com/office/drawing/2014/main" id="{6800EC59-7D2F-B6AD-B324-BFFD1964AD20}"/>
                </a:ext>
              </a:extLst>
            </p:cNvPr>
            <p:cNvSpPr/>
            <p:nvPr/>
          </p:nvSpPr>
          <p:spPr>
            <a:xfrm>
              <a:off x="-55557950" y="4042450"/>
              <a:ext cx="206375" cy="259175"/>
            </a:xfrm>
            <a:custGeom>
              <a:avLst/>
              <a:gdLst/>
              <a:ahLst/>
              <a:cxnLst/>
              <a:rect l="l" t="t" r="r" b="b"/>
              <a:pathLst>
                <a:path w="8255" h="10367" extrusionOk="0">
                  <a:moveTo>
                    <a:pt x="2584" y="4349"/>
                  </a:moveTo>
                  <a:cubicBezTo>
                    <a:pt x="2773" y="4349"/>
                    <a:pt x="2993" y="4475"/>
                    <a:pt x="2993" y="4695"/>
                  </a:cubicBezTo>
                  <a:cubicBezTo>
                    <a:pt x="2993" y="4884"/>
                    <a:pt x="2836" y="5073"/>
                    <a:pt x="2615" y="5073"/>
                  </a:cubicBezTo>
                  <a:cubicBezTo>
                    <a:pt x="2395" y="5073"/>
                    <a:pt x="2237" y="4916"/>
                    <a:pt x="2237" y="4727"/>
                  </a:cubicBezTo>
                  <a:cubicBezTo>
                    <a:pt x="2237" y="4538"/>
                    <a:pt x="2395" y="4349"/>
                    <a:pt x="2584" y="4349"/>
                  </a:cubicBezTo>
                  <a:close/>
                  <a:moveTo>
                    <a:pt x="5545" y="4349"/>
                  </a:moveTo>
                  <a:cubicBezTo>
                    <a:pt x="5734" y="4349"/>
                    <a:pt x="5923" y="4506"/>
                    <a:pt x="5923" y="4695"/>
                  </a:cubicBezTo>
                  <a:cubicBezTo>
                    <a:pt x="5986" y="4884"/>
                    <a:pt x="5829" y="5042"/>
                    <a:pt x="5577" y="5073"/>
                  </a:cubicBezTo>
                  <a:cubicBezTo>
                    <a:pt x="5388" y="5073"/>
                    <a:pt x="5198" y="4916"/>
                    <a:pt x="5198" y="4727"/>
                  </a:cubicBezTo>
                  <a:cubicBezTo>
                    <a:pt x="5198" y="4538"/>
                    <a:pt x="5356" y="4349"/>
                    <a:pt x="5545" y="4349"/>
                  </a:cubicBezTo>
                  <a:close/>
                  <a:moveTo>
                    <a:pt x="5191" y="6908"/>
                  </a:moveTo>
                  <a:cubicBezTo>
                    <a:pt x="5285" y="6908"/>
                    <a:pt x="5372" y="6948"/>
                    <a:pt x="5419" y="7027"/>
                  </a:cubicBezTo>
                  <a:cubicBezTo>
                    <a:pt x="5577" y="7121"/>
                    <a:pt x="5577" y="7373"/>
                    <a:pt x="5451" y="7531"/>
                  </a:cubicBezTo>
                  <a:cubicBezTo>
                    <a:pt x="5104" y="7877"/>
                    <a:pt x="4631" y="8066"/>
                    <a:pt x="4159" y="8066"/>
                  </a:cubicBezTo>
                  <a:cubicBezTo>
                    <a:pt x="3655" y="8066"/>
                    <a:pt x="3182" y="7877"/>
                    <a:pt x="2836" y="7531"/>
                  </a:cubicBezTo>
                  <a:cubicBezTo>
                    <a:pt x="2678" y="7373"/>
                    <a:pt x="2678" y="7121"/>
                    <a:pt x="2836" y="7027"/>
                  </a:cubicBezTo>
                  <a:cubicBezTo>
                    <a:pt x="2914" y="6948"/>
                    <a:pt x="3009" y="6908"/>
                    <a:pt x="3099" y="6908"/>
                  </a:cubicBezTo>
                  <a:cubicBezTo>
                    <a:pt x="3190" y="6908"/>
                    <a:pt x="3277" y="6948"/>
                    <a:pt x="3340" y="7027"/>
                  </a:cubicBezTo>
                  <a:cubicBezTo>
                    <a:pt x="3556" y="7227"/>
                    <a:pt x="3848" y="7322"/>
                    <a:pt x="4133" y="7322"/>
                  </a:cubicBezTo>
                  <a:cubicBezTo>
                    <a:pt x="4431" y="7322"/>
                    <a:pt x="4722" y="7219"/>
                    <a:pt x="4915" y="7027"/>
                  </a:cubicBezTo>
                  <a:cubicBezTo>
                    <a:pt x="4994" y="6948"/>
                    <a:pt x="5096" y="6908"/>
                    <a:pt x="5191" y="6908"/>
                  </a:cubicBezTo>
                  <a:close/>
                  <a:moveTo>
                    <a:pt x="6616" y="1"/>
                  </a:moveTo>
                  <a:cubicBezTo>
                    <a:pt x="6553" y="348"/>
                    <a:pt x="6490" y="726"/>
                    <a:pt x="6333" y="1072"/>
                  </a:cubicBezTo>
                  <a:cubicBezTo>
                    <a:pt x="5703" y="2584"/>
                    <a:pt x="4253" y="3624"/>
                    <a:pt x="2584" y="3624"/>
                  </a:cubicBezTo>
                  <a:lnTo>
                    <a:pt x="0" y="3656"/>
                  </a:lnTo>
                  <a:lnTo>
                    <a:pt x="32" y="6302"/>
                  </a:lnTo>
                  <a:cubicBezTo>
                    <a:pt x="63" y="8520"/>
                    <a:pt x="1891" y="10366"/>
                    <a:pt x="4103" y="10366"/>
                  </a:cubicBezTo>
                  <a:cubicBezTo>
                    <a:pt x="4121" y="10366"/>
                    <a:pt x="4140" y="10366"/>
                    <a:pt x="4159" y="10366"/>
                  </a:cubicBezTo>
                  <a:cubicBezTo>
                    <a:pt x="6396" y="10335"/>
                    <a:pt x="8254" y="8476"/>
                    <a:pt x="8223" y="6239"/>
                  </a:cubicBezTo>
                  <a:lnTo>
                    <a:pt x="8191" y="3246"/>
                  </a:lnTo>
                  <a:cubicBezTo>
                    <a:pt x="8191" y="1891"/>
                    <a:pt x="7561" y="757"/>
                    <a:pt x="66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4" name="Google Shape;5067;p50">
              <a:extLst>
                <a:ext uri="{FF2B5EF4-FFF2-40B4-BE49-F238E27FC236}">
                  <a16:creationId xmlns:a16="http://schemas.microsoft.com/office/drawing/2014/main" id="{4434D87B-CFD1-06F3-F548-A7D089B7C230}"/>
                </a:ext>
              </a:extLst>
            </p:cNvPr>
            <p:cNvSpPr/>
            <p:nvPr/>
          </p:nvSpPr>
          <p:spPr>
            <a:xfrm>
              <a:off x="-55335050" y="4136200"/>
              <a:ext cx="18900" cy="64600"/>
            </a:xfrm>
            <a:custGeom>
              <a:avLst/>
              <a:gdLst/>
              <a:ahLst/>
              <a:cxnLst/>
              <a:rect l="l" t="t" r="r" b="b"/>
              <a:pathLst>
                <a:path w="756" h="2584" extrusionOk="0">
                  <a:moveTo>
                    <a:pt x="0" y="0"/>
                  </a:moveTo>
                  <a:lnTo>
                    <a:pt x="0" y="2426"/>
                  </a:lnTo>
                  <a:lnTo>
                    <a:pt x="0" y="2583"/>
                  </a:lnTo>
                  <a:cubicBezTo>
                    <a:pt x="441" y="2331"/>
                    <a:pt x="756" y="1859"/>
                    <a:pt x="756" y="1292"/>
                  </a:cubicBezTo>
                  <a:cubicBezTo>
                    <a:pt x="756" y="756"/>
                    <a:pt x="441" y="28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5" name="Google Shape;5068;p50">
              <a:extLst>
                <a:ext uri="{FF2B5EF4-FFF2-40B4-BE49-F238E27FC236}">
                  <a16:creationId xmlns:a16="http://schemas.microsoft.com/office/drawing/2014/main" id="{D09A6576-A1D7-D377-F976-FCA9841ADA9C}"/>
                </a:ext>
              </a:extLst>
            </p:cNvPr>
            <p:cNvSpPr/>
            <p:nvPr/>
          </p:nvSpPr>
          <p:spPr>
            <a:xfrm>
              <a:off x="-55595775" y="4136975"/>
              <a:ext cx="18925" cy="65400"/>
            </a:xfrm>
            <a:custGeom>
              <a:avLst/>
              <a:gdLst/>
              <a:ahLst/>
              <a:cxnLst/>
              <a:rect l="l" t="t" r="r" b="b"/>
              <a:pathLst>
                <a:path w="757" h="2616" extrusionOk="0">
                  <a:moveTo>
                    <a:pt x="757" y="1"/>
                  </a:moveTo>
                  <a:cubicBezTo>
                    <a:pt x="284" y="284"/>
                    <a:pt x="1" y="757"/>
                    <a:pt x="1" y="1292"/>
                  </a:cubicBezTo>
                  <a:cubicBezTo>
                    <a:pt x="1" y="1859"/>
                    <a:pt x="316" y="2332"/>
                    <a:pt x="757" y="2615"/>
                  </a:cubicBezTo>
                  <a:lnTo>
                    <a:pt x="75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46" name="Google Shape;5069;p50">
            <a:extLst>
              <a:ext uri="{FF2B5EF4-FFF2-40B4-BE49-F238E27FC236}">
                <a16:creationId xmlns:a16="http://schemas.microsoft.com/office/drawing/2014/main" id="{24649C16-6B24-82E5-42E8-849D3D9EF663}"/>
              </a:ext>
            </a:extLst>
          </p:cNvPr>
          <p:cNvGrpSpPr/>
          <p:nvPr/>
        </p:nvGrpSpPr>
        <p:grpSpPr>
          <a:xfrm>
            <a:off x="7785482" y="4541810"/>
            <a:ext cx="528278" cy="526953"/>
            <a:chOff x="-53635375" y="3192625"/>
            <a:chExt cx="319025" cy="318225"/>
          </a:xfrm>
          <a:solidFill>
            <a:srgbClr val="054B99"/>
          </a:solidFill>
        </p:grpSpPr>
        <p:sp>
          <p:nvSpPr>
            <p:cNvPr id="3847" name="Google Shape;5070;p50">
              <a:extLst>
                <a:ext uri="{FF2B5EF4-FFF2-40B4-BE49-F238E27FC236}">
                  <a16:creationId xmlns:a16="http://schemas.microsoft.com/office/drawing/2014/main" id="{009FC7C2-CFEE-9A90-FA5D-A73CF96C6194}"/>
                </a:ext>
              </a:extLst>
            </p:cNvPr>
            <p:cNvSpPr/>
            <p:nvPr/>
          </p:nvSpPr>
          <p:spPr>
            <a:xfrm>
              <a:off x="-53560550" y="3342275"/>
              <a:ext cx="167000" cy="151250"/>
            </a:xfrm>
            <a:custGeom>
              <a:avLst/>
              <a:gdLst/>
              <a:ahLst/>
              <a:cxnLst/>
              <a:rect l="l" t="t" r="r" b="b"/>
              <a:pathLst>
                <a:path w="6680" h="6050" extrusionOk="0">
                  <a:moveTo>
                    <a:pt x="1891" y="756"/>
                  </a:moveTo>
                  <a:cubicBezTo>
                    <a:pt x="2080" y="756"/>
                    <a:pt x="2238" y="914"/>
                    <a:pt x="2238" y="1103"/>
                  </a:cubicBezTo>
                  <a:cubicBezTo>
                    <a:pt x="2238" y="1323"/>
                    <a:pt x="2080" y="1481"/>
                    <a:pt x="1891" y="1481"/>
                  </a:cubicBezTo>
                  <a:cubicBezTo>
                    <a:pt x="1875" y="1484"/>
                    <a:pt x="1859" y="1485"/>
                    <a:pt x="1844" y="1485"/>
                  </a:cubicBezTo>
                  <a:cubicBezTo>
                    <a:pt x="1676" y="1485"/>
                    <a:pt x="1544" y="1333"/>
                    <a:pt x="1544" y="1103"/>
                  </a:cubicBezTo>
                  <a:cubicBezTo>
                    <a:pt x="1544" y="914"/>
                    <a:pt x="1702" y="756"/>
                    <a:pt x="1891" y="756"/>
                  </a:cubicBezTo>
                  <a:close/>
                  <a:moveTo>
                    <a:pt x="4884" y="788"/>
                  </a:moveTo>
                  <a:cubicBezTo>
                    <a:pt x="5073" y="788"/>
                    <a:pt x="5231" y="945"/>
                    <a:pt x="5231" y="1166"/>
                  </a:cubicBezTo>
                  <a:cubicBezTo>
                    <a:pt x="5262" y="1355"/>
                    <a:pt x="5073" y="1512"/>
                    <a:pt x="4884" y="1512"/>
                  </a:cubicBezTo>
                  <a:cubicBezTo>
                    <a:pt x="4695" y="1512"/>
                    <a:pt x="4537" y="1355"/>
                    <a:pt x="4537" y="1166"/>
                  </a:cubicBezTo>
                  <a:cubicBezTo>
                    <a:pt x="4537" y="945"/>
                    <a:pt x="4695" y="788"/>
                    <a:pt x="4884" y="788"/>
                  </a:cubicBezTo>
                  <a:close/>
                  <a:moveTo>
                    <a:pt x="4443" y="3348"/>
                  </a:moveTo>
                  <a:cubicBezTo>
                    <a:pt x="4537" y="3348"/>
                    <a:pt x="4632" y="3387"/>
                    <a:pt x="4695" y="3466"/>
                  </a:cubicBezTo>
                  <a:cubicBezTo>
                    <a:pt x="4852" y="3592"/>
                    <a:pt x="4852" y="3844"/>
                    <a:pt x="4726" y="3970"/>
                  </a:cubicBezTo>
                  <a:cubicBezTo>
                    <a:pt x="4380" y="4348"/>
                    <a:pt x="3907" y="4537"/>
                    <a:pt x="3435" y="4537"/>
                  </a:cubicBezTo>
                  <a:cubicBezTo>
                    <a:pt x="2899" y="4537"/>
                    <a:pt x="2427" y="4348"/>
                    <a:pt x="2080" y="3970"/>
                  </a:cubicBezTo>
                  <a:cubicBezTo>
                    <a:pt x="1923" y="3844"/>
                    <a:pt x="1923" y="3592"/>
                    <a:pt x="2080" y="3466"/>
                  </a:cubicBezTo>
                  <a:cubicBezTo>
                    <a:pt x="2159" y="3387"/>
                    <a:pt x="2261" y="3348"/>
                    <a:pt x="2360" y="3348"/>
                  </a:cubicBezTo>
                  <a:cubicBezTo>
                    <a:pt x="2458" y="3348"/>
                    <a:pt x="2553" y="3387"/>
                    <a:pt x="2616" y="3466"/>
                  </a:cubicBezTo>
                  <a:cubicBezTo>
                    <a:pt x="2820" y="3686"/>
                    <a:pt x="3104" y="3797"/>
                    <a:pt x="3391" y="3797"/>
                  </a:cubicBezTo>
                  <a:cubicBezTo>
                    <a:pt x="3679" y="3797"/>
                    <a:pt x="3970" y="3686"/>
                    <a:pt x="4191" y="3466"/>
                  </a:cubicBezTo>
                  <a:cubicBezTo>
                    <a:pt x="4254" y="3387"/>
                    <a:pt x="4348" y="3348"/>
                    <a:pt x="4443" y="3348"/>
                  </a:cubicBezTo>
                  <a:close/>
                  <a:moveTo>
                    <a:pt x="1" y="0"/>
                  </a:moveTo>
                  <a:lnTo>
                    <a:pt x="1" y="2678"/>
                  </a:lnTo>
                  <a:cubicBezTo>
                    <a:pt x="1" y="4537"/>
                    <a:pt x="1481" y="6049"/>
                    <a:pt x="3340" y="6049"/>
                  </a:cubicBezTo>
                  <a:cubicBezTo>
                    <a:pt x="5199" y="6049"/>
                    <a:pt x="6680" y="4537"/>
                    <a:pt x="6680" y="2678"/>
                  </a:cubicBezTo>
                  <a:lnTo>
                    <a:pt x="66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8" name="Google Shape;5071;p50">
              <a:extLst>
                <a:ext uri="{FF2B5EF4-FFF2-40B4-BE49-F238E27FC236}">
                  <a16:creationId xmlns:a16="http://schemas.microsoft.com/office/drawing/2014/main" id="{3782B536-53C9-C0FB-EFD0-4DCAFA5FC1C5}"/>
                </a:ext>
              </a:extLst>
            </p:cNvPr>
            <p:cNvSpPr/>
            <p:nvPr/>
          </p:nvSpPr>
          <p:spPr>
            <a:xfrm>
              <a:off x="-53559750" y="3305250"/>
              <a:ext cx="168575" cy="18150"/>
            </a:xfrm>
            <a:custGeom>
              <a:avLst/>
              <a:gdLst/>
              <a:ahLst/>
              <a:cxnLst/>
              <a:rect l="l" t="t" r="r" b="b"/>
              <a:pathLst>
                <a:path w="6743" h="726" extrusionOk="0">
                  <a:moveTo>
                    <a:pt x="0" y="0"/>
                  </a:moveTo>
                  <a:lnTo>
                    <a:pt x="0" y="725"/>
                  </a:lnTo>
                  <a:lnTo>
                    <a:pt x="6742" y="725"/>
                  </a:lnTo>
                  <a:lnTo>
                    <a:pt x="67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9" name="Google Shape;5072;p50">
              <a:extLst>
                <a:ext uri="{FF2B5EF4-FFF2-40B4-BE49-F238E27FC236}">
                  <a16:creationId xmlns:a16="http://schemas.microsoft.com/office/drawing/2014/main" id="{4BB90266-1044-6AC1-9407-42BCA1F3DA91}"/>
                </a:ext>
              </a:extLst>
            </p:cNvPr>
            <p:cNvSpPr/>
            <p:nvPr/>
          </p:nvSpPr>
          <p:spPr>
            <a:xfrm>
              <a:off x="-53635375" y="3192625"/>
              <a:ext cx="319025" cy="318225"/>
            </a:xfrm>
            <a:custGeom>
              <a:avLst/>
              <a:gdLst/>
              <a:ahLst/>
              <a:cxnLst/>
              <a:rect l="l" t="t" r="r" b="b"/>
              <a:pathLst>
                <a:path w="12761" h="12729" extrusionOk="0">
                  <a:moveTo>
                    <a:pt x="6302" y="1607"/>
                  </a:moveTo>
                  <a:cubicBezTo>
                    <a:pt x="6491" y="1607"/>
                    <a:pt x="6648" y="1765"/>
                    <a:pt x="6648" y="1985"/>
                  </a:cubicBezTo>
                  <a:lnTo>
                    <a:pt x="6648" y="2332"/>
                  </a:lnTo>
                  <a:lnTo>
                    <a:pt x="6995" y="2332"/>
                  </a:lnTo>
                  <a:cubicBezTo>
                    <a:pt x="7215" y="2332"/>
                    <a:pt x="7373" y="2489"/>
                    <a:pt x="7373" y="2678"/>
                  </a:cubicBezTo>
                  <a:cubicBezTo>
                    <a:pt x="7373" y="2867"/>
                    <a:pt x="7215" y="3056"/>
                    <a:pt x="6995" y="3056"/>
                  </a:cubicBezTo>
                  <a:lnTo>
                    <a:pt x="6648" y="3056"/>
                  </a:lnTo>
                  <a:lnTo>
                    <a:pt x="6648" y="3781"/>
                  </a:lnTo>
                  <a:lnTo>
                    <a:pt x="9988" y="3781"/>
                  </a:lnTo>
                  <a:cubicBezTo>
                    <a:pt x="10208" y="3781"/>
                    <a:pt x="10366" y="3938"/>
                    <a:pt x="10366" y="4159"/>
                  </a:cubicBezTo>
                  <a:lnTo>
                    <a:pt x="10366" y="5041"/>
                  </a:lnTo>
                  <a:lnTo>
                    <a:pt x="10366" y="5104"/>
                  </a:lnTo>
                  <a:lnTo>
                    <a:pt x="10366" y="8633"/>
                  </a:lnTo>
                  <a:cubicBezTo>
                    <a:pt x="10366" y="10859"/>
                    <a:pt x="8525" y="12711"/>
                    <a:pt x="6302" y="12728"/>
                  </a:cubicBezTo>
                  <a:lnTo>
                    <a:pt x="6302" y="12728"/>
                  </a:lnTo>
                  <a:cubicBezTo>
                    <a:pt x="4079" y="12711"/>
                    <a:pt x="2238" y="10859"/>
                    <a:pt x="2238" y="8633"/>
                  </a:cubicBezTo>
                  <a:lnTo>
                    <a:pt x="2238" y="5104"/>
                  </a:lnTo>
                  <a:lnTo>
                    <a:pt x="2238" y="5041"/>
                  </a:lnTo>
                  <a:lnTo>
                    <a:pt x="2238" y="4159"/>
                  </a:lnTo>
                  <a:cubicBezTo>
                    <a:pt x="2238" y="3938"/>
                    <a:pt x="2395" y="3781"/>
                    <a:pt x="2584" y="3781"/>
                  </a:cubicBezTo>
                  <a:lnTo>
                    <a:pt x="5955" y="3781"/>
                  </a:lnTo>
                  <a:lnTo>
                    <a:pt x="5955" y="3056"/>
                  </a:lnTo>
                  <a:lnTo>
                    <a:pt x="5577" y="3056"/>
                  </a:lnTo>
                  <a:cubicBezTo>
                    <a:pt x="5388" y="3056"/>
                    <a:pt x="5231" y="2867"/>
                    <a:pt x="5231" y="2678"/>
                  </a:cubicBezTo>
                  <a:cubicBezTo>
                    <a:pt x="5231" y="2489"/>
                    <a:pt x="5388" y="2332"/>
                    <a:pt x="5577" y="2332"/>
                  </a:cubicBezTo>
                  <a:lnTo>
                    <a:pt x="5955" y="2332"/>
                  </a:lnTo>
                  <a:lnTo>
                    <a:pt x="5955" y="1985"/>
                  </a:lnTo>
                  <a:cubicBezTo>
                    <a:pt x="5955" y="1765"/>
                    <a:pt x="6113" y="1607"/>
                    <a:pt x="6302" y="1607"/>
                  </a:cubicBezTo>
                  <a:close/>
                  <a:moveTo>
                    <a:pt x="6365" y="0"/>
                  </a:moveTo>
                  <a:cubicBezTo>
                    <a:pt x="2868" y="0"/>
                    <a:pt x="1" y="2836"/>
                    <a:pt x="1" y="6364"/>
                  </a:cubicBezTo>
                  <a:lnTo>
                    <a:pt x="1" y="12382"/>
                  </a:lnTo>
                  <a:cubicBezTo>
                    <a:pt x="1" y="12571"/>
                    <a:pt x="158" y="12728"/>
                    <a:pt x="347" y="12728"/>
                  </a:cubicBezTo>
                  <a:lnTo>
                    <a:pt x="12256" y="12728"/>
                  </a:lnTo>
                  <a:cubicBezTo>
                    <a:pt x="12445" y="12728"/>
                    <a:pt x="12603" y="12571"/>
                    <a:pt x="12603" y="12382"/>
                  </a:cubicBezTo>
                  <a:lnTo>
                    <a:pt x="12603" y="6364"/>
                  </a:lnTo>
                  <a:cubicBezTo>
                    <a:pt x="12760" y="2899"/>
                    <a:pt x="9893" y="0"/>
                    <a:pt x="63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50" name="Google Shape;5073;p50">
            <a:extLst>
              <a:ext uri="{FF2B5EF4-FFF2-40B4-BE49-F238E27FC236}">
                <a16:creationId xmlns:a16="http://schemas.microsoft.com/office/drawing/2014/main" id="{B233B3B7-27DA-4FE2-8AA7-C1980A0D9929}"/>
              </a:ext>
            </a:extLst>
          </p:cNvPr>
          <p:cNvGrpSpPr/>
          <p:nvPr/>
        </p:nvGrpSpPr>
        <p:grpSpPr>
          <a:xfrm>
            <a:off x="7818104" y="5191301"/>
            <a:ext cx="463035" cy="528278"/>
            <a:chOff x="-53615675" y="3584850"/>
            <a:chExt cx="279625" cy="319025"/>
          </a:xfrm>
          <a:solidFill>
            <a:srgbClr val="054B99"/>
          </a:solidFill>
        </p:grpSpPr>
        <p:sp>
          <p:nvSpPr>
            <p:cNvPr id="3851" name="Google Shape;5074;p50">
              <a:extLst>
                <a:ext uri="{FF2B5EF4-FFF2-40B4-BE49-F238E27FC236}">
                  <a16:creationId xmlns:a16="http://schemas.microsoft.com/office/drawing/2014/main" id="{F336846C-91A3-340D-3B6A-05227EDDAF06}"/>
                </a:ext>
              </a:extLst>
            </p:cNvPr>
            <p:cNvSpPr/>
            <p:nvPr/>
          </p:nvSpPr>
          <p:spPr>
            <a:xfrm>
              <a:off x="-53577075" y="3584850"/>
              <a:ext cx="204800" cy="319025"/>
            </a:xfrm>
            <a:custGeom>
              <a:avLst/>
              <a:gdLst/>
              <a:ahLst/>
              <a:cxnLst/>
              <a:rect l="l" t="t" r="r" b="b"/>
              <a:pathLst>
                <a:path w="8192" h="12761" extrusionOk="0">
                  <a:moveTo>
                    <a:pt x="2552" y="6774"/>
                  </a:moveTo>
                  <a:cubicBezTo>
                    <a:pt x="2741" y="6774"/>
                    <a:pt x="2899" y="6932"/>
                    <a:pt x="2899" y="7121"/>
                  </a:cubicBezTo>
                  <a:cubicBezTo>
                    <a:pt x="2899" y="7310"/>
                    <a:pt x="2741" y="7467"/>
                    <a:pt x="2552" y="7467"/>
                  </a:cubicBezTo>
                  <a:cubicBezTo>
                    <a:pt x="2363" y="7467"/>
                    <a:pt x="2205" y="7310"/>
                    <a:pt x="2205" y="7121"/>
                  </a:cubicBezTo>
                  <a:cubicBezTo>
                    <a:pt x="2205" y="6932"/>
                    <a:pt x="2363" y="6774"/>
                    <a:pt x="2552" y="6774"/>
                  </a:cubicBezTo>
                  <a:close/>
                  <a:moveTo>
                    <a:pt x="5545" y="6774"/>
                  </a:moveTo>
                  <a:cubicBezTo>
                    <a:pt x="5734" y="6774"/>
                    <a:pt x="5892" y="6932"/>
                    <a:pt x="5892" y="7121"/>
                  </a:cubicBezTo>
                  <a:cubicBezTo>
                    <a:pt x="5892" y="7310"/>
                    <a:pt x="5734" y="7467"/>
                    <a:pt x="5545" y="7467"/>
                  </a:cubicBezTo>
                  <a:cubicBezTo>
                    <a:pt x="5356" y="7467"/>
                    <a:pt x="5198" y="7310"/>
                    <a:pt x="5198" y="7121"/>
                  </a:cubicBezTo>
                  <a:cubicBezTo>
                    <a:pt x="5198" y="6932"/>
                    <a:pt x="5356" y="6774"/>
                    <a:pt x="5545" y="6774"/>
                  </a:cubicBezTo>
                  <a:close/>
                  <a:moveTo>
                    <a:pt x="5104" y="9302"/>
                  </a:moveTo>
                  <a:cubicBezTo>
                    <a:pt x="5198" y="9302"/>
                    <a:pt x="5293" y="9342"/>
                    <a:pt x="5356" y="9421"/>
                  </a:cubicBezTo>
                  <a:cubicBezTo>
                    <a:pt x="5513" y="9578"/>
                    <a:pt x="5513" y="9799"/>
                    <a:pt x="5387" y="9925"/>
                  </a:cubicBezTo>
                  <a:cubicBezTo>
                    <a:pt x="5041" y="10271"/>
                    <a:pt x="4568" y="10460"/>
                    <a:pt x="4096" y="10460"/>
                  </a:cubicBezTo>
                  <a:cubicBezTo>
                    <a:pt x="3560" y="10460"/>
                    <a:pt x="3088" y="10271"/>
                    <a:pt x="2741" y="9925"/>
                  </a:cubicBezTo>
                  <a:cubicBezTo>
                    <a:pt x="2584" y="9767"/>
                    <a:pt x="2584" y="9515"/>
                    <a:pt x="2741" y="9421"/>
                  </a:cubicBezTo>
                  <a:cubicBezTo>
                    <a:pt x="2820" y="9342"/>
                    <a:pt x="2922" y="9302"/>
                    <a:pt x="3021" y="9302"/>
                  </a:cubicBezTo>
                  <a:cubicBezTo>
                    <a:pt x="3119" y="9302"/>
                    <a:pt x="3214" y="9342"/>
                    <a:pt x="3277" y="9421"/>
                  </a:cubicBezTo>
                  <a:cubicBezTo>
                    <a:pt x="3481" y="9625"/>
                    <a:pt x="3765" y="9728"/>
                    <a:pt x="4052" y="9728"/>
                  </a:cubicBezTo>
                  <a:cubicBezTo>
                    <a:pt x="4340" y="9728"/>
                    <a:pt x="4631" y="9625"/>
                    <a:pt x="4852" y="9421"/>
                  </a:cubicBezTo>
                  <a:cubicBezTo>
                    <a:pt x="4915" y="9342"/>
                    <a:pt x="5009" y="9302"/>
                    <a:pt x="5104" y="9302"/>
                  </a:cubicBezTo>
                  <a:close/>
                  <a:moveTo>
                    <a:pt x="5577" y="1"/>
                  </a:moveTo>
                  <a:cubicBezTo>
                    <a:pt x="4568" y="1"/>
                    <a:pt x="3749" y="820"/>
                    <a:pt x="3749" y="1859"/>
                  </a:cubicBezTo>
                  <a:lnTo>
                    <a:pt x="3749" y="3025"/>
                  </a:lnTo>
                  <a:cubicBezTo>
                    <a:pt x="1638" y="3214"/>
                    <a:pt x="0" y="4947"/>
                    <a:pt x="0" y="7121"/>
                  </a:cubicBezTo>
                  <a:lnTo>
                    <a:pt x="0" y="9358"/>
                  </a:lnTo>
                  <a:cubicBezTo>
                    <a:pt x="0" y="11216"/>
                    <a:pt x="1481" y="12760"/>
                    <a:pt x="3340" y="12760"/>
                  </a:cubicBezTo>
                  <a:lnTo>
                    <a:pt x="4852" y="12760"/>
                  </a:lnTo>
                  <a:cubicBezTo>
                    <a:pt x="6679" y="12760"/>
                    <a:pt x="8191" y="11216"/>
                    <a:pt x="8191" y="9358"/>
                  </a:cubicBezTo>
                  <a:lnTo>
                    <a:pt x="8191" y="7121"/>
                  </a:lnTo>
                  <a:cubicBezTo>
                    <a:pt x="8128" y="5010"/>
                    <a:pt x="6522" y="3214"/>
                    <a:pt x="4442" y="3025"/>
                  </a:cubicBezTo>
                  <a:lnTo>
                    <a:pt x="4442" y="1859"/>
                  </a:lnTo>
                  <a:cubicBezTo>
                    <a:pt x="4442" y="1229"/>
                    <a:pt x="4946" y="757"/>
                    <a:pt x="5545" y="757"/>
                  </a:cubicBezTo>
                  <a:cubicBezTo>
                    <a:pt x="6144" y="757"/>
                    <a:pt x="6648" y="1261"/>
                    <a:pt x="6648" y="1859"/>
                  </a:cubicBezTo>
                  <a:cubicBezTo>
                    <a:pt x="6648" y="2049"/>
                    <a:pt x="6490" y="2206"/>
                    <a:pt x="6301" y="2206"/>
                  </a:cubicBezTo>
                  <a:cubicBezTo>
                    <a:pt x="6081" y="2206"/>
                    <a:pt x="5955" y="2049"/>
                    <a:pt x="5955" y="1859"/>
                  </a:cubicBezTo>
                  <a:cubicBezTo>
                    <a:pt x="5955" y="1639"/>
                    <a:pt x="5797" y="1481"/>
                    <a:pt x="5577" y="1481"/>
                  </a:cubicBezTo>
                  <a:cubicBezTo>
                    <a:pt x="5387" y="1481"/>
                    <a:pt x="5230" y="1639"/>
                    <a:pt x="5230" y="1859"/>
                  </a:cubicBezTo>
                  <a:cubicBezTo>
                    <a:pt x="5230" y="2490"/>
                    <a:pt x="5734" y="2962"/>
                    <a:pt x="6333" y="2962"/>
                  </a:cubicBezTo>
                  <a:cubicBezTo>
                    <a:pt x="6963" y="2962"/>
                    <a:pt x="7435" y="2427"/>
                    <a:pt x="7435" y="1859"/>
                  </a:cubicBezTo>
                  <a:cubicBezTo>
                    <a:pt x="7435" y="820"/>
                    <a:pt x="6616" y="1"/>
                    <a:pt x="5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2" name="Google Shape;5075;p50">
              <a:extLst>
                <a:ext uri="{FF2B5EF4-FFF2-40B4-BE49-F238E27FC236}">
                  <a16:creationId xmlns:a16="http://schemas.microsoft.com/office/drawing/2014/main" id="{7ECDBAC9-4FA4-6EE5-1DFF-A630B07F13B8}"/>
                </a:ext>
              </a:extLst>
            </p:cNvPr>
            <p:cNvSpPr/>
            <p:nvPr/>
          </p:nvSpPr>
          <p:spPr>
            <a:xfrm>
              <a:off x="-53615675" y="3739225"/>
              <a:ext cx="20500" cy="65400"/>
            </a:xfrm>
            <a:custGeom>
              <a:avLst/>
              <a:gdLst/>
              <a:ahLst/>
              <a:cxnLst/>
              <a:rect l="l" t="t" r="r" b="b"/>
              <a:pathLst>
                <a:path w="820" h="2616" extrusionOk="0">
                  <a:moveTo>
                    <a:pt x="820" y="1"/>
                  </a:moveTo>
                  <a:cubicBezTo>
                    <a:pt x="347" y="253"/>
                    <a:pt x="0" y="694"/>
                    <a:pt x="0" y="1292"/>
                  </a:cubicBezTo>
                  <a:cubicBezTo>
                    <a:pt x="0" y="1859"/>
                    <a:pt x="315" y="2332"/>
                    <a:pt x="757" y="2616"/>
                  </a:cubicBezTo>
                  <a:lnTo>
                    <a:pt x="757" y="946"/>
                  </a:lnTo>
                  <a:cubicBezTo>
                    <a:pt x="757" y="631"/>
                    <a:pt x="788" y="284"/>
                    <a:pt x="8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3" name="Google Shape;5076;p50">
              <a:extLst>
                <a:ext uri="{FF2B5EF4-FFF2-40B4-BE49-F238E27FC236}">
                  <a16:creationId xmlns:a16="http://schemas.microsoft.com/office/drawing/2014/main" id="{257BB850-12C0-686A-1F5C-28B24A0C2DC3}"/>
                </a:ext>
              </a:extLst>
            </p:cNvPr>
            <p:cNvSpPr/>
            <p:nvPr/>
          </p:nvSpPr>
          <p:spPr>
            <a:xfrm>
              <a:off x="-53356550" y="3738450"/>
              <a:ext cx="20500" cy="64600"/>
            </a:xfrm>
            <a:custGeom>
              <a:avLst/>
              <a:gdLst/>
              <a:ahLst/>
              <a:cxnLst/>
              <a:rect l="l" t="t" r="r" b="b"/>
              <a:pathLst>
                <a:path w="820" h="2584" extrusionOk="0">
                  <a:moveTo>
                    <a:pt x="1" y="0"/>
                  </a:moveTo>
                  <a:cubicBezTo>
                    <a:pt x="64" y="315"/>
                    <a:pt x="64" y="630"/>
                    <a:pt x="64" y="945"/>
                  </a:cubicBezTo>
                  <a:lnTo>
                    <a:pt x="64" y="2584"/>
                  </a:lnTo>
                  <a:cubicBezTo>
                    <a:pt x="505" y="2300"/>
                    <a:pt x="820" y="1859"/>
                    <a:pt x="820" y="1292"/>
                  </a:cubicBezTo>
                  <a:cubicBezTo>
                    <a:pt x="820" y="725"/>
                    <a:pt x="505" y="284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54" name="Google Shape;5077;p50">
            <a:extLst>
              <a:ext uri="{FF2B5EF4-FFF2-40B4-BE49-F238E27FC236}">
                <a16:creationId xmlns:a16="http://schemas.microsoft.com/office/drawing/2014/main" id="{334A518F-1D2A-4967-2221-51D9DE26B474}"/>
              </a:ext>
            </a:extLst>
          </p:cNvPr>
          <p:cNvGrpSpPr/>
          <p:nvPr/>
        </p:nvGrpSpPr>
        <p:grpSpPr>
          <a:xfrm>
            <a:off x="7785503" y="5839840"/>
            <a:ext cx="528236" cy="526622"/>
            <a:chOff x="-53634575" y="3976500"/>
            <a:chExt cx="319000" cy="318025"/>
          </a:xfrm>
          <a:solidFill>
            <a:srgbClr val="054B99"/>
          </a:solidFill>
        </p:grpSpPr>
        <p:sp>
          <p:nvSpPr>
            <p:cNvPr id="3855" name="Google Shape;5078;p50">
              <a:extLst>
                <a:ext uri="{FF2B5EF4-FFF2-40B4-BE49-F238E27FC236}">
                  <a16:creationId xmlns:a16="http://schemas.microsoft.com/office/drawing/2014/main" id="{1C1CCBD5-7C05-A499-0598-AC0FAA0899F6}"/>
                </a:ext>
              </a:extLst>
            </p:cNvPr>
            <p:cNvSpPr/>
            <p:nvPr/>
          </p:nvSpPr>
          <p:spPr>
            <a:xfrm>
              <a:off x="-53634575" y="3976500"/>
              <a:ext cx="319000" cy="93550"/>
            </a:xfrm>
            <a:custGeom>
              <a:avLst/>
              <a:gdLst/>
              <a:ahLst/>
              <a:cxnLst/>
              <a:rect l="l" t="t" r="r" b="b"/>
              <a:pathLst>
                <a:path w="12760" h="3742" extrusionOk="0">
                  <a:moveTo>
                    <a:pt x="6372" y="0"/>
                  </a:moveTo>
                  <a:cubicBezTo>
                    <a:pt x="6317" y="0"/>
                    <a:pt x="6270" y="8"/>
                    <a:pt x="6238" y="24"/>
                  </a:cubicBezTo>
                  <a:lnTo>
                    <a:pt x="252" y="3017"/>
                  </a:lnTo>
                  <a:cubicBezTo>
                    <a:pt x="95" y="3112"/>
                    <a:pt x="0" y="3269"/>
                    <a:pt x="32" y="3458"/>
                  </a:cubicBezTo>
                  <a:cubicBezTo>
                    <a:pt x="95" y="3616"/>
                    <a:pt x="252" y="3742"/>
                    <a:pt x="410" y="3742"/>
                  </a:cubicBezTo>
                  <a:lnTo>
                    <a:pt x="12382" y="3742"/>
                  </a:lnTo>
                  <a:cubicBezTo>
                    <a:pt x="12539" y="3742"/>
                    <a:pt x="12697" y="3616"/>
                    <a:pt x="12728" y="3458"/>
                  </a:cubicBezTo>
                  <a:cubicBezTo>
                    <a:pt x="12760" y="3269"/>
                    <a:pt x="12697" y="3112"/>
                    <a:pt x="12539" y="3017"/>
                  </a:cubicBezTo>
                  <a:lnTo>
                    <a:pt x="6553" y="24"/>
                  </a:lnTo>
                  <a:cubicBezTo>
                    <a:pt x="6490" y="8"/>
                    <a:pt x="6427" y="0"/>
                    <a:pt x="63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6" name="Google Shape;5079;p50">
              <a:extLst>
                <a:ext uri="{FF2B5EF4-FFF2-40B4-BE49-F238E27FC236}">
                  <a16:creationId xmlns:a16="http://schemas.microsoft.com/office/drawing/2014/main" id="{E3A6475A-97B8-1D12-09C0-90EA76F2108E}"/>
                </a:ext>
              </a:extLst>
            </p:cNvPr>
            <p:cNvSpPr/>
            <p:nvPr/>
          </p:nvSpPr>
          <p:spPr>
            <a:xfrm>
              <a:off x="-53614900" y="4163750"/>
              <a:ext cx="140225" cy="130775"/>
            </a:xfrm>
            <a:custGeom>
              <a:avLst/>
              <a:gdLst/>
              <a:ahLst/>
              <a:cxnLst/>
              <a:rect l="l" t="t" r="r" b="b"/>
              <a:pathLst>
                <a:path w="5609" h="5231" extrusionOk="0">
                  <a:moveTo>
                    <a:pt x="1" y="1"/>
                  </a:moveTo>
                  <a:lnTo>
                    <a:pt x="1" y="4884"/>
                  </a:lnTo>
                  <a:cubicBezTo>
                    <a:pt x="1" y="5073"/>
                    <a:pt x="158" y="5231"/>
                    <a:pt x="347" y="5231"/>
                  </a:cubicBezTo>
                  <a:lnTo>
                    <a:pt x="5488" y="5231"/>
                  </a:lnTo>
                  <a:cubicBezTo>
                    <a:pt x="3370" y="5200"/>
                    <a:pt x="1668" y="3553"/>
                    <a:pt x="1513" y="1481"/>
                  </a:cubicBezTo>
                  <a:cubicBezTo>
                    <a:pt x="662" y="1481"/>
                    <a:pt x="1" y="820"/>
                    <a:pt x="1" y="1"/>
                  </a:cubicBezTo>
                  <a:close/>
                  <a:moveTo>
                    <a:pt x="5488" y="5231"/>
                  </a:moveTo>
                  <a:cubicBezTo>
                    <a:pt x="5508" y="5231"/>
                    <a:pt x="5528" y="5231"/>
                    <a:pt x="5548" y="5231"/>
                  </a:cubicBezTo>
                  <a:cubicBezTo>
                    <a:pt x="5568" y="5231"/>
                    <a:pt x="5589" y="5231"/>
                    <a:pt x="5609" y="52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7" name="Google Shape;5080;p50">
              <a:extLst>
                <a:ext uri="{FF2B5EF4-FFF2-40B4-BE49-F238E27FC236}">
                  <a16:creationId xmlns:a16="http://schemas.microsoft.com/office/drawing/2014/main" id="{4E284E81-51FC-27C2-3D39-3D78FB1320EE}"/>
                </a:ext>
              </a:extLst>
            </p:cNvPr>
            <p:cNvSpPr/>
            <p:nvPr/>
          </p:nvSpPr>
          <p:spPr>
            <a:xfrm>
              <a:off x="-53616475" y="4088925"/>
              <a:ext cx="126050" cy="74850"/>
            </a:xfrm>
            <a:custGeom>
              <a:avLst/>
              <a:gdLst/>
              <a:ahLst/>
              <a:cxnLst/>
              <a:rect l="l" t="t" r="r" b="b"/>
              <a:pathLst>
                <a:path w="5042" h="2994" extrusionOk="0">
                  <a:moveTo>
                    <a:pt x="1" y="1"/>
                  </a:moveTo>
                  <a:lnTo>
                    <a:pt x="1" y="2994"/>
                  </a:lnTo>
                  <a:cubicBezTo>
                    <a:pt x="32" y="2175"/>
                    <a:pt x="694" y="1481"/>
                    <a:pt x="1513" y="1481"/>
                  </a:cubicBezTo>
                  <a:lnTo>
                    <a:pt x="2521" y="1481"/>
                  </a:lnTo>
                  <a:cubicBezTo>
                    <a:pt x="3561" y="1481"/>
                    <a:pt x="4569" y="914"/>
                    <a:pt x="50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8" name="Google Shape;5081;p50">
              <a:extLst>
                <a:ext uri="{FF2B5EF4-FFF2-40B4-BE49-F238E27FC236}">
                  <a16:creationId xmlns:a16="http://schemas.microsoft.com/office/drawing/2014/main" id="{70B1FAEA-CD39-21BC-2D68-33F6C74F1FF6}"/>
                </a:ext>
              </a:extLst>
            </p:cNvPr>
            <p:cNvSpPr/>
            <p:nvPr/>
          </p:nvSpPr>
          <p:spPr>
            <a:xfrm>
              <a:off x="-53475475" y="4163750"/>
              <a:ext cx="139425" cy="130775"/>
            </a:xfrm>
            <a:custGeom>
              <a:avLst/>
              <a:gdLst/>
              <a:ahLst/>
              <a:cxnLst/>
              <a:rect l="l" t="t" r="r" b="b"/>
              <a:pathLst>
                <a:path w="5577" h="5231" extrusionOk="0">
                  <a:moveTo>
                    <a:pt x="5577" y="1"/>
                  </a:moveTo>
                  <a:cubicBezTo>
                    <a:pt x="5577" y="820"/>
                    <a:pt x="4915" y="1481"/>
                    <a:pt x="4064" y="1481"/>
                  </a:cubicBezTo>
                  <a:cubicBezTo>
                    <a:pt x="3875" y="3592"/>
                    <a:pt x="2111" y="5231"/>
                    <a:pt x="0" y="5231"/>
                  </a:cubicBezTo>
                  <a:lnTo>
                    <a:pt x="5230" y="5231"/>
                  </a:lnTo>
                  <a:cubicBezTo>
                    <a:pt x="5419" y="5231"/>
                    <a:pt x="5577" y="5073"/>
                    <a:pt x="5577" y="4884"/>
                  </a:cubicBezTo>
                  <a:lnTo>
                    <a:pt x="557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9" name="Google Shape;5082;p50">
              <a:extLst>
                <a:ext uri="{FF2B5EF4-FFF2-40B4-BE49-F238E27FC236}">
                  <a16:creationId xmlns:a16="http://schemas.microsoft.com/office/drawing/2014/main" id="{AF8AC056-1D02-F963-C761-1ADF5E2938C0}"/>
                </a:ext>
              </a:extLst>
            </p:cNvPr>
            <p:cNvSpPr/>
            <p:nvPr/>
          </p:nvSpPr>
          <p:spPr>
            <a:xfrm>
              <a:off x="-53559750" y="4100750"/>
              <a:ext cx="167775" cy="174875"/>
            </a:xfrm>
            <a:custGeom>
              <a:avLst/>
              <a:gdLst/>
              <a:ahLst/>
              <a:cxnLst/>
              <a:rect l="l" t="t" r="r" b="b"/>
              <a:pathLst>
                <a:path w="6711" h="6995" extrusionOk="0">
                  <a:moveTo>
                    <a:pt x="1859" y="2521"/>
                  </a:moveTo>
                  <a:cubicBezTo>
                    <a:pt x="2048" y="2521"/>
                    <a:pt x="2206" y="2678"/>
                    <a:pt x="2206" y="2867"/>
                  </a:cubicBezTo>
                  <a:cubicBezTo>
                    <a:pt x="2206" y="3056"/>
                    <a:pt x="2048" y="3214"/>
                    <a:pt x="1859" y="3214"/>
                  </a:cubicBezTo>
                  <a:cubicBezTo>
                    <a:pt x="1670" y="3214"/>
                    <a:pt x="1512" y="3056"/>
                    <a:pt x="1512" y="2867"/>
                  </a:cubicBezTo>
                  <a:cubicBezTo>
                    <a:pt x="1512" y="2710"/>
                    <a:pt x="1670" y="2521"/>
                    <a:pt x="1859" y="2521"/>
                  </a:cubicBezTo>
                  <a:close/>
                  <a:moveTo>
                    <a:pt x="4852" y="2521"/>
                  </a:moveTo>
                  <a:cubicBezTo>
                    <a:pt x="5041" y="2521"/>
                    <a:pt x="5199" y="2678"/>
                    <a:pt x="5199" y="2867"/>
                  </a:cubicBezTo>
                  <a:cubicBezTo>
                    <a:pt x="5199" y="3056"/>
                    <a:pt x="5041" y="3214"/>
                    <a:pt x="4852" y="3214"/>
                  </a:cubicBezTo>
                  <a:cubicBezTo>
                    <a:pt x="4663" y="3214"/>
                    <a:pt x="4505" y="3056"/>
                    <a:pt x="4505" y="2867"/>
                  </a:cubicBezTo>
                  <a:cubicBezTo>
                    <a:pt x="4505" y="2710"/>
                    <a:pt x="4663" y="2521"/>
                    <a:pt x="4852" y="2521"/>
                  </a:cubicBezTo>
                  <a:close/>
                  <a:moveTo>
                    <a:pt x="4407" y="4324"/>
                  </a:moveTo>
                  <a:cubicBezTo>
                    <a:pt x="4505" y="4324"/>
                    <a:pt x="4600" y="4364"/>
                    <a:pt x="4663" y="4443"/>
                  </a:cubicBezTo>
                  <a:cubicBezTo>
                    <a:pt x="4820" y="4600"/>
                    <a:pt x="4820" y="4852"/>
                    <a:pt x="4663" y="4947"/>
                  </a:cubicBezTo>
                  <a:cubicBezTo>
                    <a:pt x="4285" y="5325"/>
                    <a:pt x="3812" y="5514"/>
                    <a:pt x="3340" y="5514"/>
                  </a:cubicBezTo>
                  <a:cubicBezTo>
                    <a:pt x="2836" y="5514"/>
                    <a:pt x="2363" y="5325"/>
                    <a:pt x="2017" y="4947"/>
                  </a:cubicBezTo>
                  <a:cubicBezTo>
                    <a:pt x="1859" y="4789"/>
                    <a:pt x="1859" y="4569"/>
                    <a:pt x="2017" y="4443"/>
                  </a:cubicBezTo>
                  <a:cubicBezTo>
                    <a:pt x="2095" y="4380"/>
                    <a:pt x="2190" y="4348"/>
                    <a:pt x="2284" y="4348"/>
                  </a:cubicBezTo>
                  <a:cubicBezTo>
                    <a:pt x="2379" y="4348"/>
                    <a:pt x="2473" y="4380"/>
                    <a:pt x="2552" y="4443"/>
                  </a:cubicBezTo>
                  <a:cubicBezTo>
                    <a:pt x="2773" y="4663"/>
                    <a:pt x="3064" y="4773"/>
                    <a:pt x="3352" y="4773"/>
                  </a:cubicBezTo>
                  <a:cubicBezTo>
                    <a:pt x="3639" y="4773"/>
                    <a:pt x="3923" y="4663"/>
                    <a:pt x="4127" y="4443"/>
                  </a:cubicBezTo>
                  <a:cubicBezTo>
                    <a:pt x="4206" y="4364"/>
                    <a:pt x="4309" y="4324"/>
                    <a:pt x="4407" y="4324"/>
                  </a:cubicBezTo>
                  <a:close/>
                  <a:moveTo>
                    <a:pt x="3340" y="0"/>
                  </a:moveTo>
                  <a:cubicBezTo>
                    <a:pt x="2678" y="1072"/>
                    <a:pt x="1544" y="1765"/>
                    <a:pt x="252" y="1765"/>
                  </a:cubicBezTo>
                  <a:lnTo>
                    <a:pt x="0" y="1765"/>
                  </a:lnTo>
                  <a:lnTo>
                    <a:pt x="0" y="3623"/>
                  </a:lnTo>
                  <a:cubicBezTo>
                    <a:pt x="0" y="5482"/>
                    <a:pt x="1512" y="6994"/>
                    <a:pt x="3340" y="6994"/>
                  </a:cubicBezTo>
                  <a:cubicBezTo>
                    <a:pt x="5199" y="6994"/>
                    <a:pt x="6711" y="5482"/>
                    <a:pt x="6711" y="3623"/>
                  </a:cubicBezTo>
                  <a:lnTo>
                    <a:pt x="6711" y="1765"/>
                  </a:lnTo>
                  <a:lnTo>
                    <a:pt x="6459" y="1765"/>
                  </a:lnTo>
                  <a:cubicBezTo>
                    <a:pt x="5167" y="1765"/>
                    <a:pt x="4033" y="1103"/>
                    <a:pt x="33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0" name="Google Shape;5083;p50">
              <a:extLst>
                <a:ext uri="{FF2B5EF4-FFF2-40B4-BE49-F238E27FC236}">
                  <a16:creationId xmlns:a16="http://schemas.microsoft.com/office/drawing/2014/main" id="{C0F16D42-1B7E-270F-CD4B-D231D7F5820F}"/>
                </a:ext>
              </a:extLst>
            </p:cNvPr>
            <p:cNvSpPr/>
            <p:nvPr/>
          </p:nvSpPr>
          <p:spPr>
            <a:xfrm>
              <a:off x="-53373875" y="4144850"/>
              <a:ext cx="18925" cy="37825"/>
            </a:xfrm>
            <a:custGeom>
              <a:avLst/>
              <a:gdLst/>
              <a:ahLst/>
              <a:cxnLst/>
              <a:rect l="l" t="t" r="r" b="b"/>
              <a:pathLst>
                <a:path w="757" h="1513" extrusionOk="0">
                  <a:moveTo>
                    <a:pt x="0" y="1"/>
                  </a:moveTo>
                  <a:lnTo>
                    <a:pt x="0" y="1513"/>
                  </a:lnTo>
                  <a:cubicBezTo>
                    <a:pt x="410" y="1513"/>
                    <a:pt x="757" y="1135"/>
                    <a:pt x="757" y="757"/>
                  </a:cubicBezTo>
                  <a:cubicBezTo>
                    <a:pt x="757" y="347"/>
                    <a:pt x="44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1" name="Google Shape;5084;p50">
              <a:extLst>
                <a:ext uri="{FF2B5EF4-FFF2-40B4-BE49-F238E27FC236}">
                  <a16:creationId xmlns:a16="http://schemas.microsoft.com/office/drawing/2014/main" id="{A4136F11-1A1E-5549-ACEC-9FAD739FA6BB}"/>
                </a:ext>
              </a:extLst>
            </p:cNvPr>
            <p:cNvSpPr/>
            <p:nvPr/>
          </p:nvSpPr>
          <p:spPr>
            <a:xfrm>
              <a:off x="-53596775" y="4144850"/>
              <a:ext cx="18125" cy="37825"/>
            </a:xfrm>
            <a:custGeom>
              <a:avLst/>
              <a:gdLst/>
              <a:ahLst/>
              <a:cxnLst/>
              <a:rect l="l" t="t" r="r" b="b"/>
              <a:pathLst>
                <a:path w="725" h="1513" extrusionOk="0">
                  <a:moveTo>
                    <a:pt x="725" y="1"/>
                  </a:moveTo>
                  <a:cubicBezTo>
                    <a:pt x="347" y="1"/>
                    <a:pt x="1" y="347"/>
                    <a:pt x="1" y="757"/>
                  </a:cubicBezTo>
                  <a:cubicBezTo>
                    <a:pt x="1" y="1135"/>
                    <a:pt x="347" y="1513"/>
                    <a:pt x="725" y="1513"/>
                  </a:cubicBez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2" name="Google Shape;5085;p50">
              <a:extLst>
                <a:ext uri="{FF2B5EF4-FFF2-40B4-BE49-F238E27FC236}">
                  <a16:creationId xmlns:a16="http://schemas.microsoft.com/office/drawing/2014/main" id="{C7727D49-8837-FD37-BD0A-71B919F3B4D2}"/>
                </a:ext>
              </a:extLst>
            </p:cNvPr>
            <p:cNvSpPr/>
            <p:nvPr/>
          </p:nvSpPr>
          <p:spPr>
            <a:xfrm>
              <a:off x="-53461300" y="4088925"/>
              <a:ext cx="125250" cy="74850"/>
            </a:xfrm>
            <a:custGeom>
              <a:avLst/>
              <a:gdLst/>
              <a:ahLst/>
              <a:cxnLst/>
              <a:rect l="l" t="t" r="r" b="b"/>
              <a:pathLst>
                <a:path w="5010" h="2994" extrusionOk="0">
                  <a:moveTo>
                    <a:pt x="0" y="1"/>
                  </a:moveTo>
                  <a:cubicBezTo>
                    <a:pt x="504" y="914"/>
                    <a:pt x="1450" y="1481"/>
                    <a:pt x="2521" y="1481"/>
                  </a:cubicBezTo>
                  <a:lnTo>
                    <a:pt x="3497" y="1481"/>
                  </a:lnTo>
                  <a:cubicBezTo>
                    <a:pt x="4348" y="1481"/>
                    <a:pt x="5010" y="2175"/>
                    <a:pt x="5010" y="2994"/>
                  </a:cubicBezTo>
                  <a:lnTo>
                    <a:pt x="501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63" name="Google Shape;5086;p50">
            <a:extLst>
              <a:ext uri="{FF2B5EF4-FFF2-40B4-BE49-F238E27FC236}">
                <a16:creationId xmlns:a16="http://schemas.microsoft.com/office/drawing/2014/main" id="{C1356955-EE99-4C02-73BD-7C9B84AD2425}"/>
              </a:ext>
            </a:extLst>
          </p:cNvPr>
          <p:cNvGrpSpPr/>
          <p:nvPr/>
        </p:nvGrpSpPr>
        <p:grpSpPr>
          <a:xfrm>
            <a:off x="10426610" y="5199953"/>
            <a:ext cx="463035" cy="527449"/>
            <a:chOff x="-52023900" y="3590075"/>
            <a:chExt cx="279625" cy="318525"/>
          </a:xfrm>
          <a:solidFill>
            <a:srgbClr val="054B99"/>
          </a:solidFill>
        </p:grpSpPr>
        <p:sp>
          <p:nvSpPr>
            <p:cNvPr id="3864" name="Google Shape;5087;p50">
              <a:extLst>
                <a:ext uri="{FF2B5EF4-FFF2-40B4-BE49-F238E27FC236}">
                  <a16:creationId xmlns:a16="http://schemas.microsoft.com/office/drawing/2014/main" id="{2712A85E-EEE2-BB1C-566B-ACF90723253B}"/>
                </a:ext>
              </a:extLst>
            </p:cNvPr>
            <p:cNvSpPr/>
            <p:nvPr/>
          </p:nvSpPr>
          <p:spPr>
            <a:xfrm>
              <a:off x="-52005000" y="3611625"/>
              <a:ext cx="92175" cy="92175"/>
            </a:xfrm>
            <a:custGeom>
              <a:avLst/>
              <a:gdLst/>
              <a:ahLst/>
              <a:cxnLst/>
              <a:rect l="l" t="t" r="r" b="b"/>
              <a:pathLst>
                <a:path w="3687" h="3687" extrusionOk="0">
                  <a:moveTo>
                    <a:pt x="1104" y="1"/>
                  </a:moveTo>
                  <a:cubicBezTo>
                    <a:pt x="474" y="1"/>
                    <a:pt x="1" y="505"/>
                    <a:pt x="1" y="1104"/>
                  </a:cubicBezTo>
                  <a:cubicBezTo>
                    <a:pt x="1" y="1419"/>
                    <a:pt x="127" y="1576"/>
                    <a:pt x="285" y="1828"/>
                  </a:cubicBezTo>
                  <a:cubicBezTo>
                    <a:pt x="127" y="2112"/>
                    <a:pt x="1" y="2269"/>
                    <a:pt x="1" y="2584"/>
                  </a:cubicBezTo>
                  <a:cubicBezTo>
                    <a:pt x="1" y="3214"/>
                    <a:pt x="505" y="3687"/>
                    <a:pt x="1104" y="3687"/>
                  </a:cubicBezTo>
                  <a:cubicBezTo>
                    <a:pt x="1734" y="3655"/>
                    <a:pt x="2238" y="3183"/>
                    <a:pt x="2238" y="2553"/>
                  </a:cubicBezTo>
                  <a:lnTo>
                    <a:pt x="2238" y="2206"/>
                  </a:lnTo>
                  <a:lnTo>
                    <a:pt x="2584" y="2206"/>
                  </a:lnTo>
                  <a:cubicBezTo>
                    <a:pt x="3214" y="2206"/>
                    <a:pt x="3687" y="1671"/>
                    <a:pt x="3687" y="1104"/>
                  </a:cubicBezTo>
                  <a:cubicBezTo>
                    <a:pt x="3687" y="505"/>
                    <a:pt x="3183" y="1"/>
                    <a:pt x="2584" y="1"/>
                  </a:cubicBezTo>
                  <a:cubicBezTo>
                    <a:pt x="2269" y="1"/>
                    <a:pt x="2112" y="95"/>
                    <a:pt x="1860" y="253"/>
                  </a:cubicBezTo>
                  <a:cubicBezTo>
                    <a:pt x="1576" y="95"/>
                    <a:pt x="1419" y="1"/>
                    <a:pt x="11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5" name="Google Shape;5088;p50">
              <a:extLst>
                <a:ext uri="{FF2B5EF4-FFF2-40B4-BE49-F238E27FC236}">
                  <a16:creationId xmlns:a16="http://schemas.microsoft.com/office/drawing/2014/main" id="{F569B70E-150D-7269-FECF-64274EC900C9}"/>
                </a:ext>
              </a:extLst>
            </p:cNvPr>
            <p:cNvSpPr/>
            <p:nvPr/>
          </p:nvSpPr>
          <p:spPr>
            <a:xfrm>
              <a:off x="-51894725" y="3614000"/>
              <a:ext cx="121325" cy="106350"/>
            </a:xfrm>
            <a:custGeom>
              <a:avLst/>
              <a:gdLst/>
              <a:ahLst/>
              <a:cxnLst/>
              <a:rect l="l" t="t" r="r" b="b"/>
              <a:pathLst>
                <a:path w="4853" h="4254" extrusionOk="0">
                  <a:moveTo>
                    <a:pt x="1576" y="0"/>
                  </a:moveTo>
                  <a:lnTo>
                    <a:pt x="1" y="441"/>
                  </a:lnTo>
                  <a:cubicBezTo>
                    <a:pt x="32" y="567"/>
                    <a:pt x="32" y="725"/>
                    <a:pt x="64" y="851"/>
                  </a:cubicBezTo>
                  <a:lnTo>
                    <a:pt x="64" y="914"/>
                  </a:lnTo>
                  <a:cubicBezTo>
                    <a:pt x="473" y="2836"/>
                    <a:pt x="2206" y="4254"/>
                    <a:pt x="4159" y="4254"/>
                  </a:cubicBezTo>
                  <a:lnTo>
                    <a:pt x="4600" y="4254"/>
                  </a:lnTo>
                  <a:lnTo>
                    <a:pt x="4852" y="2678"/>
                  </a:lnTo>
                  <a:lnTo>
                    <a:pt x="4852" y="2678"/>
                  </a:lnTo>
                  <a:cubicBezTo>
                    <a:pt x="4632" y="2741"/>
                    <a:pt x="4411" y="2773"/>
                    <a:pt x="4159" y="2773"/>
                  </a:cubicBezTo>
                  <a:cubicBezTo>
                    <a:pt x="4131" y="2774"/>
                    <a:pt x="4103" y="2774"/>
                    <a:pt x="4076" y="2774"/>
                  </a:cubicBezTo>
                  <a:cubicBezTo>
                    <a:pt x="3164" y="2774"/>
                    <a:pt x="2350" y="2276"/>
                    <a:pt x="1891" y="1481"/>
                  </a:cubicBezTo>
                  <a:cubicBezTo>
                    <a:pt x="1639" y="1009"/>
                    <a:pt x="1544" y="536"/>
                    <a:pt x="15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6" name="Google Shape;5089;p50">
              <a:extLst>
                <a:ext uri="{FF2B5EF4-FFF2-40B4-BE49-F238E27FC236}">
                  <a16:creationId xmlns:a16="http://schemas.microsoft.com/office/drawing/2014/main" id="{39943E38-D804-3AC4-4D44-7D3A55047C6A}"/>
                </a:ext>
              </a:extLst>
            </p:cNvPr>
            <p:cNvSpPr/>
            <p:nvPr/>
          </p:nvSpPr>
          <p:spPr>
            <a:xfrm>
              <a:off x="-51838000" y="3590075"/>
              <a:ext cx="76400" cy="74350"/>
            </a:xfrm>
            <a:custGeom>
              <a:avLst/>
              <a:gdLst/>
              <a:ahLst/>
              <a:cxnLst/>
              <a:rect l="l" t="t" r="r" b="b"/>
              <a:pathLst>
                <a:path w="3056" h="2974" extrusionOk="0">
                  <a:moveTo>
                    <a:pt x="2615" y="0"/>
                  </a:moveTo>
                  <a:cubicBezTo>
                    <a:pt x="2583" y="0"/>
                    <a:pt x="2552" y="4"/>
                    <a:pt x="2520" y="12"/>
                  </a:cubicBezTo>
                  <a:lnTo>
                    <a:pt x="95" y="737"/>
                  </a:lnTo>
                  <a:cubicBezTo>
                    <a:pt x="0" y="1209"/>
                    <a:pt x="63" y="1650"/>
                    <a:pt x="284" y="2029"/>
                  </a:cubicBezTo>
                  <a:cubicBezTo>
                    <a:pt x="599" y="2627"/>
                    <a:pt x="1229" y="2974"/>
                    <a:pt x="1890" y="2974"/>
                  </a:cubicBezTo>
                  <a:cubicBezTo>
                    <a:pt x="2174" y="2974"/>
                    <a:pt x="2457" y="2911"/>
                    <a:pt x="2678" y="2785"/>
                  </a:cubicBezTo>
                  <a:lnTo>
                    <a:pt x="3056" y="422"/>
                  </a:lnTo>
                  <a:cubicBezTo>
                    <a:pt x="3056" y="296"/>
                    <a:pt x="2993" y="170"/>
                    <a:pt x="2930" y="107"/>
                  </a:cubicBezTo>
                  <a:cubicBezTo>
                    <a:pt x="2812" y="36"/>
                    <a:pt x="2711" y="0"/>
                    <a:pt x="26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7" name="Google Shape;5090;p50">
              <a:extLst>
                <a:ext uri="{FF2B5EF4-FFF2-40B4-BE49-F238E27FC236}">
                  <a16:creationId xmlns:a16="http://schemas.microsoft.com/office/drawing/2014/main" id="{9B895752-5990-3B64-F6E9-8B2EC2683075}"/>
                </a:ext>
              </a:extLst>
            </p:cNvPr>
            <p:cNvSpPr/>
            <p:nvPr/>
          </p:nvSpPr>
          <p:spPr>
            <a:xfrm>
              <a:off x="-51988450" y="3666775"/>
              <a:ext cx="204800" cy="241825"/>
            </a:xfrm>
            <a:custGeom>
              <a:avLst/>
              <a:gdLst/>
              <a:ahLst/>
              <a:cxnLst/>
              <a:rect l="l" t="t" r="r" b="b"/>
              <a:pathLst>
                <a:path w="8192" h="9673" extrusionOk="0">
                  <a:moveTo>
                    <a:pt x="2678" y="3718"/>
                  </a:moveTo>
                  <a:cubicBezTo>
                    <a:pt x="2868" y="3718"/>
                    <a:pt x="3025" y="3875"/>
                    <a:pt x="3025" y="4096"/>
                  </a:cubicBezTo>
                  <a:cubicBezTo>
                    <a:pt x="3025" y="4285"/>
                    <a:pt x="2868" y="4442"/>
                    <a:pt x="2678" y="4442"/>
                  </a:cubicBezTo>
                  <a:cubicBezTo>
                    <a:pt x="2489" y="4442"/>
                    <a:pt x="2332" y="4285"/>
                    <a:pt x="2332" y="4096"/>
                  </a:cubicBezTo>
                  <a:cubicBezTo>
                    <a:pt x="2332" y="3875"/>
                    <a:pt x="2489" y="3718"/>
                    <a:pt x="2678" y="3718"/>
                  </a:cubicBezTo>
                  <a:close/>
                  <a:moveTo>
                    <a:pt x="5671" y="3781"/>
                  </a:moveTo>
                  <a:cubicBezTo>
                    <a:pt x="5860" y="3781"/>
                    <a:pt x="6018" y="3938"/>
                    <a:pt x="6018" y="4127"/>
                  </a:cubicBezTo>
                  <a:cubicBezTo>
                    <a:pt x="6018" y="4316"/>
                    <a:pt x="5860" y="4474"/>
                    <a:pt x="5671" y="4474"/>
                  </a:cubicBezTo>
                  <a:cubicBezTo>
                    <a:pt x="5482" y="4474"/>
                    <a:pt x="5325" y="4316"/>
                    <a:pt x="5325" y="4127"/>
                  </a:cubicBezTo>
                  <a:cubicBezTo>
                    <a:pt x="5325" y="3938"/>
                    <a:pt x="5482" y="3781"/>
                    <a:pt x="5671" y="3781"/>
                  </a:cubicBezTo>
                  <a:close/>
                  <a:moveTo>
                    <a:pt x="4191" y="4474"/>
                  </a:moveTo>
                  <a:cubicBezTo>
                    <a:pt x="4821" y="4474"/>
                    <a:pt x="5293" y="4978"/>
                    <a:pt x="5293" y="5577"/>
                  </a:cubicBezTo>
                  <a:cubicBezTo>
                    <a:pt x="5293" y="6207"/>
                    <a:pt x="4758" y="6679"/>
                    <a:pt x="4191" y="6679"/>
                  </a:cubicBezTo>
                  <a:cubicBezTo>
                    <a:pt x="3561" y="6679"/>
                    <a:pt x="3088" y="6175"/>
                    <a:pt x="3088" y="5577"/>
                  </a:cubicBezTo>
                  <a:cubicBezTo>
                    <a:pt x="3088" y="4946"/>
                    <a:pt x="3561" y="4474"/>
                    <a:pt x="4191" y="4474"/>
                  </a:cubicBezTo>
                  <a:close/>
                  <a:moveTo>
                    <a:pt x="5195" y="7034"/>
                  </a:moveTo>
                  <a:cubicBezTo>
                    <a:pt x="5293" y="7034"/>
                    <a:pt x="5388" y="7073"/>
                    <a:pt x="5451" y="7152"/>
                  </a:cubicBezTo>
                  <a:cubicBezTo>
                    <a:pt x="5640" y="7278"/>
                    <a:pt x="5640" y="7498"/>
                    <a:pt x="5482" y="7656"/>
                  </a:cubicBezTo>
                  <a:cubicBezTo>
                    <a:pt x="5136" y="8002"/>
                    <a:pt x="4663" y="8223"/>
                    <a:pt x="4128" y="8223"/>
                  </a:cubicBezTo>
                  <a:cubicBezTo>
                    <a:pt x="3624" y="8223"/>
                    <a:pt x="3151" y="8002"/>
                    <a:pt x="2836" y="7656"/>
                  </a:cubicBezTo>
                  <a:cubicBezTo>
                    <a:pt x="2678" y="7498"/>
                    <a:pt x="2678" y="7278"/>
                    <a:pt x="2836" y="7152"/>
                  </a:cubicBezTo>
                  <a:cubicBezTo>
                    <a:pt x="2915" y="7073"/>
                    <a:pt x="3017" y="7034"/>
                    <a:pt x="3112" y="7034"/>
                  </a:cubicBezTo>
                  <a:cubicBezTo>
                    <a:pt x="3206" y="7034"/>
                    <a:pt x="3293" y="7073"/>
                    <a:pt x="3340" y="7152"/>
                  </a:cubicBezTo>
                  <a:cubicBezTo>
                    <a:pt x="3561" y="7372"/>
                    <a:pt x="3852" y="7483"/>
                    <a:pt x="4140" y="7483"/>
                  </a:cubicBezTo>
                  <a:cubicBezTo>
                    <a:pt x="4427" y="7483"/>
                    <a:pt x="4711" y="7372"/>
                    <a:pt x="4915" y="7152"/>
                  </a:cubicBezTo>
                  <a:cubicBezTo>
                    <a:pt x="4994" y="7073"/>
                    <a:pt x="5097" y="7034"/>
                    <a:pt x="5195" y="7034"/>
                  </a:cubicBezTo>
                  <a:close/>
                  <a:moveTo>
                    <a:pt x="3403" y="0"/>
                  </a:moveTo>
                  <a:cubicBezTo>
                    <a:pt x="3120" y="347"/>
                    <a:pt x="2710" y="567"/>
                    <a:pt x="2237" y="693"/>
                  </a:cubicBezTo>
                  <a:cubicBezTo>
                    <a:pt x="2080" y="1575"/>
                    <a:pt x="1355" y="2237"/>
                    <a:pt x="410" y="2237"/>
                  </a:cubicBezTo>
                  <a:cubicBezTo>
                    <a:pt x="284" y="2237"/>
                    <a:pt x="158" y="2237"/>
                    <a:pt x="32" y="2174"/>
                  </a:cubicBezTo>
                  <a:cubicBezTo>
                    <a:pt x="32" y="2300"/>
                    <a:pt x="1" y="2458"/>
                    <a:pt x="1" y="2584"/>
                  </a:cubicBezTo>
                  <a:lnTo>
                    <a:pt x="1" y="5577"/>
                  </a:lnTo>
                  <a:cubicBezTo>
                    <a:pt x="1" y="7813"/>
                    <a:pt x="1859" y="9672"/>
                    <a:pt x="4096" y="9672"/>
                  </a:cubicBezTo>
                  <a:cubicBezTo>
                    <a:pt x="6333" y="9672"/>
                    <a:pt x="8192" y="7813"/>
                    <a:pt x="8192" y="5577"/>
                  </a:cubicBezTo>
                  <a:lnTo>
                    <a:pt x="8192" y="2930"/>
                  </a:lnTo>
                  <a:lnTo>
                    <a:pt x="7845" y="2930"/>
                  </a:lnTo>
                  <a:cubicBezTo>
                    <a:pt x="5924" y="2930"/>
                    <a:pt x="4191" y="1764"/>
                    <a:pt x="34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8" name="Google Shape;5091;p50">
              <a:extLst>
                <a:ext uri="{FF2B5EF4-FFF2-40B4-BE49-F238E27FC236}">
                  <a16:creationId xmlns:a16="http://schemas.microsoft.com/office/drawing/2014/main" id="{BB96A232-E7B4-34BA-AAD0-553EAE72573C}"/>
                </a:ext>
              </a:extLst>
            </p:cNvPr>
            <p:cNvSpPr/>
            <p:nvPr/>
          </p:nvSpPr>
          <p:spPr>
            <a:xfrm>
              <a:off x="-51893150" y="3797500"/>
              <a:ext cx="18150" cy="17375"/>
            </a:xfrm>
            <a:custGeom>
              <a:avLst/>
              <a:gdLst/>
              <a:ahLst/>
              <a:cxnLst/>
              <a:rect l="l" t="t" r="r" b="b"/>
              <a:pathLst>
                <a:path w="726" h="695" extrusionOk="0">
                  <a:moveTo>
                    <a:pt x="379" y="1"/>
                  </a:moveTo>
                  <a:cubicBezTo>
                    <a:pt x="190" y="1"/>
                    <a:pt x="1" y="159"/>
                    <a:pt x="1" y="348"/>
                  </a:cubicBezTo>
                  <a:cubicBezTo>
                    <a:pt x="1" y="537"/>
                    <a:pt x="190" y="694"/>
                    <a:pt x="379" y="694"/>
                  </a:cubicBezTo>
                  <a:cubicBezTo>
                    <a:pt x="568" y="694"/>
                    <a:pt x="725" y="537"/>
                    <a:pt x="725" y="348"/>
                  </a:cubicBezTo>
                  <a:cubicBezTo>
                    <a:pt x="725" y="159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9" name="Google Shape;5092;p50">
              <a:extLst>
                <a:ext uri="{FF2B5EF4-FFF2-40B4-BE49-F238E27FC236}">
                  <a16:creationId xmlns:a16="http://schemas.microsoft.com/office/drawing/2014/main" id="{BFD69F18-6BB2-411F-3E20-886C98321236}"/>
                </a:ext>
              </a:extLst>
            </p:cNvPr>
            <p:cNvSpPr/>
            <p:nvPr/>
          </p:nvSpPr>
          <p:spPr>
            <a:xfrm>
              <a:off x="-51763200" y="374552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1" y="1"/>
                  </a:moveTo>
                  <a:lnTo>
                    <a:pt x="1" y="2553"/>
                  </a:lnTo>
                  <a:cubicBezTo>
                    <a:pt x="442" y="2269"/>
                    <a:pt x="757" y="1796"/>
                    <a:pt x="757" y="1229"/>
                  </a:cubicBezTo>
                  <a:cubicBezTo>
                    <a:pt x="757" y="725"/>
                    <a:pt x="442" y="25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0" name="Google Shape;5093;p50">
              <a:extLst>
                <a:ext uri="{FF2B5EF4-FFF2-40B4-BE49-F238E27FC236}">
                  <a16:creationId xmlns:a16="http://schemas.microsoft.com/office/drawing/2014/main" id="{9056B778-E174-E95A-1047-9F36B6A72060}"/>
                </a:ext>
              </a:extLst>
            </p:cNvPr>
            <p:cNvSpPr/>
            <p:nvPr/>
          </p:nvSpPr>
          <p:spPr>
            <a:xfrm>
              <a:off x="-52023900" y="374632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757" y="0"/>
                  </a:moveTo>
                  <a:cubicBezTo>
                    <a:pt x="316" y="221"/>
                    <a:pt x="1" y="693"/>
                    <a:pt x="1" y="1260"/>
                  </a:cubicBezTo>
                  <a:cubicBezTo>
                    <a:pt x="1" y="1796"/>
                    <a:pt x="316" y="2269"/>
                    <a:pt x="757" y="2552"/>
                  </a:cubicBezTo>
                  <a:lnTo>
                    <a:pt x="7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71" name="Google Shape;5094;p50">
            <a:extLst>
              <a:ext uri="{FF2B5EF4-FFF2-40B4-BE49-F238E27FC236}">
                <a16:creationId xmlns:a16="http://schemas.microsoft.com/office/drawing/2014/main" id="{09D17BBD-6E97-1DE0-5A8B-A617CF2D613C}"/>
              </a:ext>
            </a:extLst>
          </p:cNvPr>
          <p:cNvGrpSpPr/>
          <p:nvPr/>
        </p:nvGrpSpPr>
        <p:grpSpPr>
          <a:xfrm>
            <a:off x="1926712" y="4552243"/>
            <a:ext cx="528236" cy="528236"/>
            <a:chOff x="-57173375" y="3198925"/>
            <a:chExt cx="319000" cy="319000"/>
          </a:xfrm>
          <a:solidFill>
            <a:srgbClr val="054B99"/>
          </a:solidFill>
        </p:grpSpPr>
        <p:sp>
          <p:nvSpPr>
            <p:cNvPr id="3872" name="Google Shape;5095;p50">
              <a:extLst>
                <a:ext uri="{FF2B5EF4-FFF2-40B4-BE49-F238E27FC236}">
                  <a16:creationId xmlns:a16="http://schemas.microsoft.com/office/drawing/2014/main" id="{1DE5178E-54FA-761E-8E93-C9D0D239B7E8}"/>
                </a:ext>
              </a:extLst>
            </p:cNvPr>
            <p:cNvSpPr/>
            <p:nvPr/>
          </p:nvSpPr>
          <p:spPr>
            <a:xfrm>
              <a:off x="-57120600" y="3237525"/>
              <a:ext cx="204800" cy="92825"/>
            </a:xfrm>
            <a:custGeom>
              <a:avLst/>
              <a:gdLst/>
              <a:ahLst/>
              <a:cxnLst/>
              <a:rect l="l" t="t" r="r" b="b"/>
              <a:pathLst>
                <a:path w="8192" h="3713" extrusionOk="0">
                  <a:moveTo>
                    <a:pt x="4096" y="0"/>
                  </a:moveTo>
                  <a:cubicBezTo>
                    <a:pt x="1954" y="0"/>
                    <a:pt x="189" y="1607"/>
                    <a:pt x="0" y="3686"/>
                  </a:cubicBezTo>
                  <a:cubicBezTo>
                    <a:pt x="81" y="3690"/>
                    <a:pt x="163" y="3692"/>
                    <a:pt x="245" y="3692"/>
                  </a:cubicBezTo>
                  <a:cubicBezTo>
                    <a:pt x="868" y="3692"/>
                    <a:pt x="1523" y="3579"/>
                    <a:pt x="2080" y="3245"/>
                  </a:cubicBezTo>
                  <a:cubicBezTo>
                    <a:pt x="2111" y="3182"/>
                    <a:pt x="2174" y="3056"/>
                    <a:pt x="2206" y="2993"/>
                  </a:cubicBezTo>
                  <a:cubicBezTo>
                    <a:pt x="2017" y="2615"/>
                    <a:pt x="1954" y="2237"/>
                    <a:pt x="2206" y="1890"/>
                  </a:cubicBezTo>
                  <a:cubicBezTo>
                    <a:pt x="2395" y="1512"/>
                    <a:pt x="2741" y="1323"/>
                    <a:pt x="3151" y="1323"/>
                  </a:cubicBezTo>
                  <a:cubicBezTo>
                    <a:pt x="3340" y="977"/>
                    <a:pt x="3686" y="725"/>
                    <a:pt x="4096" y="725"/>
                  </a:cubicBezTo>
                  <a:cubicBezTo>
                    <a:pt x="4474" y="725"/>
                    <a:pt x="4884" y="977"/>
                    <a:pt x="5041" y="1323"/>
                  </a:cubicBezTo>
                  <a:cubicBezTo>
                    <a:pt x="5419" y="1323"/>
                    <a:pt x="5829" y="1512"/>
                    <a:pt x="6018" y="1890"/>
                  </a:cubicBezTo>
                  <a:cubicBezTo>
                    <a:pt x="6207" y="2237"/>
                    <a:pt x="6207" y="2678"/>
                    <a:pt x="6018" y="2993"/>
                  </a:cubicBezTo>
                  <a:cubicBezTo>
                    <a:pt x="6049" y="3056"/>
                    <a:pt x="6112" y="3182"/>
                    <a:pt x="6144" y="3245"/>
                  </a:cubicBezTo>
                  <a:cubicBezTo>
                    <a:pt x="6654" y="3551"/>
                    <a:pt x="7206" y="3713"/>
                    <a:pt x="7783" y="3713"/>
                  </a:cubicBezTo>
                  <a:cubicBezTo>
                    <a:pt x="7918" y="3713"/>
                    <a:pt x="8054" y="3704"/>
                    <a:pt x="8192" y="3686"/>
                  </a:cubicBezTo>
                  <a:cubicBezTo>
                    <a:pt x="8003" y="1607"/>
                    <a:pt x="6207" y="0"/>
                    <a:pt x="40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3" name="Google Shape;5096;p50">
              <a:extLst>
                <a:ext uri="{FF2B5EF4-FFF2-40B4-BE49-F238E27FC236}">
                  <a16:creationId xmlns:a16="http://schemas.microsoft.com/office/drawing/2014/main" id="{A4DB7BFF-EF44-E09E-5685-490D8102FF14}"/>
                </a:ext>
              </a:extLst>
            </p:cNvPr>
            <p:cNvSpPr/>
            <p:nvPr/>
          </p:nvSpPr>
          <p:spPr>
            <a:xfrm>
              <a:off x="-57053650" y="3273750"/>
              <a:ext cx="70100" cy="74850"/>
            </a:xfrm>
            <a:custGeom>
              <a:avLst/>
              <a:gdLst/>
              <a:ahLst/>
              <a:cxnLst/>
              <a:rect l="l" t="t" r="r" b="b"/>
              <a:pathLst>
                <a:path w="2804" h="2994" extrusionOk="0">
                  <a:moveTo>
                    <a:pt x="1418" y="1166"/>
                  </a:moveTo>
                  <a:cubicBezTo>
                    <a:pt x="1607" y="1166"/>
                    <a:pt x="1765" y="1323"/>
                    <a:pt x="1765" y="1544"/>
                  </a:cubicBezTo>
                  <a:cubicBezTo>
                    <a:pt x="1765" y="1733"/>
                    <a:pt x="1638" y="1891"/>
                    <a:pt x="1418" y="1891"/>
                  </a:cubicBezTo>
                  <a:cubicBezTo>
                    <a:pt x="1229" y="1891"/>
                    <a:pt x="1071" y="1733"/>
                    <a:pt x="1071" y="1544"/>
                  </a:cubicBezTo>
                  <a:cubicBezTo>
                    <a:pt x="1071" y="1323"/>
                    <a:pt x="1229" y="1166"/>
                    <a:pt x="1418" y="1166"/>
                  </a:cubicBezTo>
                  <a:close/>
                  <a:moveTo>
                    <a:pt x="1418" y="0"/>
                  </a:moveTo>
                  <a:cubicBezTo>
                    <a:pt x="1260" y="0"/>
                    <a:pt x="1103" y="126"/>
                    <a:pt x="1071" y="315"/>
                  </a:cubicBezTo>
                  <a:cubicBezTo>
                    <a:pt x="1019" y="497"/>
                    <a:pt x="860" y="615"/>
                    <a:pt x="664" y="615"/>
                  </a:cubicBezTo>
                  <a:cubicBezTo>
                    <a:pt x="623" y="615"/>
                    <a:pt x="580" y="610"/>
                    <a:pt x="536" y="599"/>
                  </a:cubicBezTo>
                  <a:cubicBezTo>
                    <a:pt x="492" y="573"/>
                    <a:pt x="447" y="561"/>
                    <a:pt x="402" y="561"/>
                  </a:cubicBezTo>
                  <a:cubicBezTo>
                    <a:pt x="284" y="561"/>
                    <a:pt x="172" y="642"/>
                    <a:pt x="126" y="756"/>
                  </a:cubicBezTo>
                  <a:cubicBezTo>
                    <a:pt x="32" y="914"/>
                    <a:pt x="63" y="1103"/>
                    <a:pt x="189" y="1197"/>
                  </a:cubicBezTo>
                  <a:cubicBezTo>
                    <a:pt x="347" y="1387"/>
                    <a:pt x="347" y="1639"/>
                    <a:pt x="189" y="1765"/>
                  </a:cubicBezTo>
                  <a:cubicBezTo>
                    <a:pt x="32" y="1891"/>
                    <a:pt x="0" y="2080"/>
                    <a:pt x="126" y="2237"/>
                  </a:cubicBezTo>
                  <a:cubicBezTo>
                    <a:pt x="175" y="2359"/>
                    <a:pt x="300" y="2406"/>
                    <a:pt x="427" y="2406"/>
                  </a:cubicBezTo>
                  <a:cubicBezTo>
                    <a:pt x="463" y="2406"/>
                    <a:pt x="500" y="2402"/>
                    <a:pt x="536" y="2395"/>
                  </a:cubicBezTo>
                  <a:cubicBezTo>
                    <a:pt x="580" y="2382"/>
                    <a:pt x="624" y="2376"/>
                    <a:pt x="667" y="2376"/>
                  </a:cubicBezTo>
                  <a:cubicBezTo>
                    <a:pt x="840" y="2376"/>
                    <a:pt x="996" y="2477"/>
                    <a:pt x="1071" y="2678"/>
                  </a:cubicBezTo>
                  <a:cubicBezTo>
                    <a:pt x="1103" y="2867"/>
                    <a:pt x="1260" y="2993"/>
                    <a:pt x="1418" y="2993"/>
                  </a:cubicBezTo>
                  <a:cubicBezTo>
                    <a:pt x="1575" y="2993"/>
                    <a:pt x="1733" y="2867"/>
                    <a:pt x="1765" y="2678"/>
                  </a:cubicBezTo>
                  <a:cubicBezTo>
                    <a:pt x="1789" y="2483"/>
                    <a:pt x="1946" y="2363"/>
                    <a:pt x="2118" y="2363"/>
                  </a:cubicBezTo>
                  <a:cubicBezTo>
                    <a:pt x="2168" y="2363"/>
                    <a:pt x="2219" y="2373"/>
                    <a:pt x="2269" y="2395"/>
                  </a:cubicBezTo>
                  <a:cubicBezTo>
                    <a:pt x="2309" y="2411"/>
                    <a:pt x="2354" y="2419"/>
                    <a:pt x="2399" y="2419"/>
                  </a:cubicBezTo>
                  <a:cubicBezTo>
                    <a:pt x="2530" y="2419"/>
                    <a:pt x="2663" y="2354"/>
                    <a:pt x="2710" y="2237"/>
                  </a:cubicBezTo>
                  <a:cubicBezTo>
                    <a:pt x="2804" y="2080"/>
                    <a:pt x="2741" y="1891"/>
                    <a:pt x="2647" y="1765"/>
                  </a:cubicBezTo>
                  <a:cubicBezTo>
                    <a:pt x="2489" y="1607"/>
                    <a:pt x="2489" y="1323"/>
                    <a:pt x="2647" y="1197"/>
                  </a:cubicBezTo>
                  <a:cubicBezTo>
                    <a:pt x="2804" y="1103"/>
                    <a:pt x="2804" y="914"/>
                    <a:pt x="2710" y="756"/>
                  </a:cubicBezTo>
                  <a:cubicBezTo>
                    <a:pt x="2663" y="640"/>
                    <a:pt x="2530" y="575"/>
                    <a:pt x="2399" y="575"/>
                  </a:cubicBezTo>
                  <a:cubicBezTo>
                    <a:pt x="2354" y="575"/>
                    <a:pt x="2309" y="583"/>
                    <a:pt x="2269" y="599"/>
                  </a:cubicBezTo>
                  <a:cubicBezTo>
                    <a:pt x="2235" y="609"/>
                    <a:pt x="2202" y="613"/>
                    <a:pt x="2170" y="613"/>
                  </a:cubicBezTo>
                  <a:cubicBezTo>
                    <a:pt x="1992" y="613"/>
                    <a:pt x="1845" y="475"/>
                    <a:pt x="1765" y="315"/>
                  </a:cubicBezTo>
                  <a:cubicBezTo>
                    <a:pt x="1733" y="126"/>
                    <a:pt x="1575" y="0"/>
                    <a:pt x="14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4" name="Google Shape;5097;p50">
              <a:extLst>
                <a:ext uri="{FF2B5EF4-FFF2-40B4-BE49-F238E27FC236}">
                  <a16:creationId xmlns:a16="http://schemas.microsoft.com/office/drawing/2014/main" id="{F790E34F-4E3A-29F4-81DB-BC2FF85FC738}"/>
                </a:ext>
              </a:extLst>
            </p:cNvPr>
            <p:cNvSpPr/>
            <p:nvPr/>
          </p:nvSpPr>
          <p:spPr>
            <a:xfrm>
              <a:off x="-57058375" y="3198925"/>
              <a:ext cx="82700" cy="26800"/>
            </a:xfrm>
            <a:custGeom>
              <a:avLst/>
              <a:gdLst/>
              <a:ahLst/>
              <a:cxnLst/>
              <a:rect l="l" t="t" r="r" b="b"/>
              <a:pathLst>
                <a:path w="3308" h="1072" extrusionOk="0">
                  <a:moveTo>
                    <a:pt x="1638" y="0"/>
                  </a:moveTo>
                  <a:cubicBezTo>
                    <a:pt x="882" y="0"/>
                    <a:pt x="252" y="441"/>
                    <a:pt x="0" y="1071"/>
                  </a:cubicBezTo>
                  <a:cubicBezTo>
                    <a:pt x="504" y="851"/>
                    <a:pt x="1040" y="756"/>
                    <a:pt x="1638" y="756"/>
                  </a:cubicBezTo>
                  <a:cubicBezTo>
                    <a:pt x="2206" y="756"/>
                    <a:pt x="2773" y="851"/>
                    <a:pt x="3308" y="1071"/>
                  </a:cubicBezTo>
                  <a:cubicBezTo>
                    <a:pt x="2993" y="441"/>
                    <a:pt x="2363" y="0"/>
                    <a:pt x="16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5" name="Google Shape;5098;p50">
              <a:extLst>
                <a:ext uri="{FF2B5EF4-FFF2-40B4-BE49-F238E27FC236}">
                  <a16:creationId xmlns:a16="http://schemas.microsoft.com/office/drawing/2014/main" id="{87B1D6FD-380C-0A82-7CEE-7D9099DECF45}"/>
                </a:ext>
              </a:extLst>
            </p:cNvPr>
            <p:cNvSpPr/>
            <p:nvPr/>
          </p:nvSpPr>
          <p:spPr>
            <a:xfrm>
              <a:off x="-57173375" y="3338325"/>
              <a:ext cx="319000" cy="179600"/>
            </a:xfrm>
            <a:custGeom>
              <a:avLst/>
              <a:gdLst/>
              <a:ahLst/>
              <a:cxnLst/>
              <a:rect l="l" t="t" r="r" b="b"/>
              <a:pathLst>
                <a:path w="12760" h="7184" extrusionOk="0">
                  <a:moveTo>
                    <a:pt x="4695" y="1198"/>
                  </a:moveTo>
                  <a:cubicBezTo>
                    <a:pt x="4915" y="1198"/>
                    <a:pt x="5073" y="1355"/>
                    <a:pt x="5073" y="1544"/>
                  </a:cubicBezTo>
                  <a:cubicBezTo>
                    <a:pt x="5073" y="1733"/>
                    <a:pt x="4915" y="1891"/>
                    <a:pt x="4695" y="1891"/>
                  </a:cubicBezTo>
                  <a:cubicBezTo>
                    <a:pt x="4506" y="1891"/>
                    <a:pt x="4348" y="1733"/>
                    <a:pt x="4348" y="1544"/>
                  </a:cubicBezTo>
                  <a:cubicBezTo>
                    <a:pt x="4348" y="1355"/>
                    <a:pt x="4506" y="1198"/>
                    <a:pt x="4695" y="1198"/>
                  </a:cubicBezTo>
                  <a:close/>
                  <a:moveTo>
                    <a:pt x="7688" y="1198"/>
                  </a:moveTo>
                  <a:cubicBezTo>
                    <a:pt x="7908" y="1198"/>
                    <a:pt x="8066" y="1355"/>
                    <a:pt x="8066" y="1544"/>
                  </a:cubicBezTo>
                  <a:cubicBezTo>
                    <a:pt x="8066" y="1733"/>
                    <a:pt x="7940" y="1891"/>
                    <a:pt x="7688" y="1891"/>
                  </a:cubicBezTo>
                  <a:cubicBezTo>
                    <a:pt x="7499" y="1891"/>
                    <a:pt x="7341" y="1733"/>
                    <a:pt x="7341" y="1544"/>
                  </a:cubicBezTo>
                  <a:cubicBezTo>
                    <a:pt x="7341" y="1355"/>
                    <a:pt x="7499" y="1198"/>
                    <a:pt x="7688" y="1198"/>
                  </a:cubicBezTo>
                  <a:close/>
                  <a:moveTo>
                    <a:pt x="946" y="2805"/>
                  </a:moveTo>
                  <a:cubicBezTo>
                    <a:pt x="1198" y="3151"/>
                    <a:pt x="1639" y="3403"/>
                    <a:pt x="2111" y="3403"/>
                  </a:cubicBezTo>
                  <a:cubicBezTo>
                    <a:pt x="2111" y="3844"/>
                    <a:pt x="1765" y="4128"/>
                    <a:pt x="1355" y="4128"/>
                  </a:cubicBezTo>
                  <a:cubicBezTo>
                    <a:pt x="977" y="4128"/>
                    <a:pt x="631" y="3781"/>
                    <a:pt x="631" y="3403"/>
                  </a:cubicBezTo>
                  <a:cubicBezTo>
                    <a:pt x="631" y="3151"/>
                    <a:pt x="725" y="2931"/>
                    <a:pt x="946" y="2805"/>
                  </a:cubicBezTo>
                  <a:close/>
                  <a:moveTo>
                    <a:pt x="11531" y="2805"/>
                  </a:moveTo>
                  <a:cubicBezTo>
                    <a:pt x="11720" y="2931"/>
                    <a:pt x="11846" y="3151"/>
                    <a:pt x="11846" y="3403"/>
                  </a:cubicBezTo>
                  <a:cubicBezTo>
                    <a:pt x="11846" y="3844"/>
                    <a:pt x="11531" y="4128"/>
                    <a:pt x="11090" y="4128"/>
                  </a:cubicBezTo>
                  <a:cubicBezTo>
                    <a:pt x="10681" y="4128"/>
                    <a:pt x="10334" y="3781"/>
                    <a:pt x="10334" y="3403"/>
                  </a:cubicBezTo>
                  <a:cubicBezTo>
                    <a:pt x="10807" y="3403"/>
                    <a:pt x="11248" y="3151"/>
                    <a:pt x="11531" y="2805"/>
                  </a:cubicBezTo>
                  <a:close/>
                  <a:moveTo>
                    <a:pt x="7302" y="3718"/>
                  </a:moveTo>
                  <a:cubicBezTo>
                    <a:pt x="7396" y="3718"/>
                    <a:pt x="7483" y="3750"/>
                    <a:pt x="7530" y="3813"/>
                  </a:cubicBezTo>
                  <a:cubicBezTo>
                    <a:pt x="7688" y="3939"/>
                    <a:pt x="7688" y="4191"/>
                    <a:pt x="7530" y="4348"/>
                  </a:cubicBezTo>
                  <a:cubicBezTo>
                    <a:pt x="7184" y="4695"/>
                    <a:pt x="6711" y="4884"/>
                    <a:pt x="6238" y="4884"/>
                  </a:cubicBezTo>
                  <a:cubicBezTo>
                    <a:pt x="5766" y="4884"/>
                    <a:pt x="5262" y="4695"/>
                    <a:pt x="4947" y="4348"/>
                  </a:cubicBezTo>
                  <a:cubicBezTo>
                    <a:pt x="4789" y="4191"/>
                    <a:pt x="4789" y="3939"/>
                    <a:pt x="4947" y="3813"/>
                  </a:cubicBezTo>
                  <a:cubicBezTo>
                    <a:pt x="5026" y="3750"/>
                    <a:pt x="5120" y="3718"/>
                    <a:pt x="5211" y="3718"/>
                  </a:cubicBezTo>
                  <a:cubicBezTo>
                    <a:pt x="5301" y="3718"/>
                    <a:pt x="5388" y="3750"/>
                    <a:pt x="5451" y="3813"/>
                  </a:cubicBezTo>
                  <a:cubicBezTo>
                    <a:pt x="5671" y="4033"/>
                    <a:pt x="5955" y="4144"/>
                    <a:pt x="6238" y="4144"/>
                  </a:cubicBezTo>
                  <a:cubicBezTo>
                    <a:pt x="6522" y="4144"/>
                    <a:pt x="6806" y="4033"/>
                    <a:pt x="7026" y="3813"/>
                  </a:cubicBezTo>
                  <a:cubicBezTo>
                    <a:pt x="7105" y="3750"/>
                    <a:pt x="7207" y="3718"/>
                    <a:pt x="7302" y="3718"/>
                  </a:cubicBezTo>
                  <a:close/>
                  <a:moveTo>
                    <a:pt x="4317" y="1"/>
                  </a:moveTo>
                  <a:cubicBezTo>
                    <a:pt x="3781" y="284"/>
                    <a:pt x="3119" y="410"/>
                    <a:pt x="2552" y="410"/>
                  </a:cubicBezTo>
                  <a:cubicBezTo>
                    <a:pt x="2426" y="410"/>
                    <a:pt x="2300" y="410"/>
                    <a:pt x="2206" y="379"/>
                  </a:cubicBezTo>
                  <a:lnTo>
                    <a:pt x="2206" y="410"/>
                  </a:lnTo>
                  <a:cubicBezTo>
                    <a:pt x="1355" y="410"/>
                    <a:pt x="694" y="1072"/>
                    <a:pt x="694" y="1891"/>
                  </a:cubicBezTo>
                  <a:cubicBezTo>
                    <a:pt x="694" y="1985"/>
                    <a:pt x="694" y="2017"/>
                    <a:pt x="725" y="2112"/>
                  </a:cubicBezTo>
                  <a:cubicBezTo>
                    <a:pt x="253" y="2364"/>
                    <a:pt x="0" y="2836"/>
                    <a:pt x="0" y="3403"/>
                  </a:cubicBezTo>
                  <a:cubicBezTo>
                    <a:pt x="0" y="4222"/>
                    <a:pt x="662" y="4884"/>
                    <a:pt x="1481" y="4884"/>
                  </a:cubicBezTo>
                  <a:cubicBezTo>
                    <a:pt x="1891" y="4884"/>
                    <a:pt x="2237" y="4726"/>
                    <a:pt x="2521" y="4506"/>
                  </a:cubicBezTo>
                  <a:cubicBezTo>
                    <a:pt x="3088" y="6050"/>
                    <a:pt x="4632" y="7184"/>
                    <a:pt x="6364" y="7184"/>
                  </a:cubicBezTo>
                  <a:cubicBezTo>
                    <a:pt x="8097" y="7184"/>
                    <a:pt x="9641" y="6050"/>
                    <a:pt x="10240" y="4506"/>
                  </a:cubicBezTo>
                  <a:cubicBezTo>
                    <a:pt x="10492" y="4726"/>
                    <a:pt x="10870" y="4884"/>
                    <a:pt x="11248" y="4884"/>
                  </a:cubicBezTo>
                  <a:cubicBezTo>
                    <a:pt x="12067" y="4884"/>
                    <a:pt x="12760" y="4222"/>
                    <a:pt x="12760" y="3403"/>
                  </a:cubicBezTo>
                  <a:cubicBezTo>
                    <a:pt x="12571" y="2836"/>
                    <a:pt x="12256" y="2364"/>
                    <a:pt x="11846" y="2112"/>
                  </a:cubicBezTo>
                  <a:lnTo>
                    <a:pt x="11846" y="1891"/>
                  </a:lnTo>
                  <a:cubicBezTo>
                    <a:pt x="11846" y="1072"/>
                    <a:pt x="11153" y="410"/>
                    <a:pt x="10334" y="410"/>
                  </a:cubicBezTo>
                  <a:lnTo>
                    <a:pt x="10334" y="379"/>
                  </a:lnTo>
                  <a:cubicBezTo>
                    <a:pt x="10208" y="379"/>
                    <a:pt x="10114" y="410"/>
                    <a:pt x="9988" y="410"/>
                  </a:cubicBezTo>
                  <a:cubicBezTo>
                    <a:pt x="9357" y="410"/>
                    <a:pt x="8727" y="253"/>
                    <a:pt x="8160" y="1"/>
                  </a:cubicBezTo>
                  <a:lnTo>
                    <a:pt x="8160" y="32"/>
                  </a:lnTo>
                  <a:cubicBezTo>
                    <a:pt x="7971" y="410"/>
                    <a:pt x="7593" y="599"/>
                    <a:pt x="7184" y="599"/>
                  </a:cubicBezTo>
                  <a:cubicBezTo>
                    <a:pt x="6995" y="946"/>
                    <a:pt x="6648" y="1198"/>
                    <a:pt x="6238" y="1198"/>
                  </a:cubicBezTo>
                  <a:cubicBezTo>
                    <a:pt x="5860" y="1198"/>
                    <a:pt x="5451" y="946"/>
                    <a:pt x="5293" y="599"/>
                  </a:cubicBezTo>
                  <a:cubicBezTo>
                    <a:pt x="4852" y="599"/>
                    <a:pt x="4506" y="410"/>
                    <a:pt x="4317" y="32"/>
                  </a:cubicBezTo>
                  <a:lnTo>
                    <a:pt x="431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76" name="Google Shape;5099;p50">
            <a:extLst>
              <a:ext uri="{FF2B5EF4-FFF2-40B4-BE49-F238E27FC236}">
                <a16:creationId xmlns:a16="http://schemas.microsoft.com/office/drawing/2014/main" id="{50905814-D230-CCC6-64D7-7BC85C1A4C8F}"/>
              </a:ext>
            </a:extLst>
          </p:cNvPr>
          <p:cNvGrpSpPr/>
          <p:nvPr/>
        </p:nvGrpSpPr>
        <p:grpSpPr>
          <a:xfrm>
            <a:off x="1928016" y="5233030"/>
            <a:ext cx="525627" cy="463076"/>
            <a:chOff x="-57176525" y="3610050"/>
            <a:chExt cx="317425" cy="279650"/>
          </a:xfrm>
          <a:solidFill>
            <a:srgbClr val="054B99"/>
          </a:solidFill>
        </p:grpSpPr>
        <p:sp>
          <p:nvSpPr>
            <p:cNvPr id="3877" name="Google Shape;5100;p50">
              <a:extLst>
                <a:ext uri="{FF2B5EF4-FFF2-40B4-BE49-F238E27FC236}">
                  <a16:creationId xmlns:a16="http://schemas.microsoft.com/office/drawing/2014/main" id="{0CF1CF79-FB2C-2074-DE4B-B4613A3BD81D}"/>
                </a:ext>
              </a:extLst>
            </p:cNvPr>
            <p:cNvSpPr/>
            <p:nvPr/>
          </p:nvSpPr>
          <p:spPr>
            <a:xfrm>
              <a:off x="-57109575" y="3610050"/>
              <a:ext cx="181950" cy="56750"/>
            </a:xfrm>
            <a:custGeom>
              <a:avLst/>
              <a:gdLst/>
              <a:ahLst/>
              <a:cxnLst/>
              <a:rect l="l" t="t" r="r" b="b"/>
              <a:pathLst>
                <a:path w="7278" h="2270" extrusionOk="0">
                  <a:moveTo>
                    <a:pt x="3655" y="1"/>
                  </a:moveTo>
                  <a:cubicBezTo>
                    <a:pt x="2080" y="1"/>
                    <a:pt x="693" y="914"/>
                    <a:pt x="0" y="2269"/>
                  </a:cubicBezTo>
                  <a:lnTo>
                    <a:pt x="7278" y="2269"/>
                  </a:lnTo>
                  <a:cubicBezTo>
                    <a:pt x="6648" y="914"/>
                    <a:pt x="5262" y="1"/>
                    <a:pt x="36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8" name="Google Shape;5101;p50">
              <a:extLst>
                <a:ext uri="{FF2B5EF4-FFF2-40B4-BE49-F238E27FC236}">
                  <a16:creationId xmlns:a16="http://schemas.microsoft.com/office/drawing/2014/main" id="{E3B55727-FAF7-6697-03C3-1E789F49C888}"/>
                </a:ext>
              </a:extLst>
            </p:cNvPr>
            <p:cNvSpPr/>
            <p:nvPr/>
          </p:nvSpPr>
          <p:spPr>
            <a:xfrm>
              <a:off x="-57120600" y="3684100"/>
              <a:ext cx="88225" cy="36375"/>
            </a:xfrm>
            <a:custGeom>
              <a:avLst/>
              <a:gdLst/>
              <a:ahLst/>
              <a:cxnLst/>
              <a:rect l="l" t="t" r="r" b="b"/>
              <a:pathLst>
                <a:path w="3529" h="1455" extrusionOk="0">
                  <a:moveTo>
                    <a:pt x="158" y="0"/>
                  </a:moveTo>
                  <a:cubicBezTo>
                    <a:pt x="32" y="347"/>
                    <a:pt x="0" y="756"/>
                    <a:pt x="0" y="1103"/>
                  </a:cubicBezTo>
                  <a:lnTo>
                    <a:pt x="0" y="1450"/>
                  </a:lnTo>
                  <a:lnTo>
                    <a:pt x="977" y="1450"/>
                  </a:lnTo>
                  <a:cubicBezTo>
                    <a:pt x="1030" y="1453"/>
                    <a:pt x="1083" y="1454"/>
                    <a:pt x="1135" y="1454"/>
                  </a:cubicBezTo>
                  <a:cubicBezTo>
                    <a:pt x="2170" y="1454"/>
                    <a:pt x="3049" y="870"/>
                    <a:pt x="35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9" name="Google Shape;5102;p50">
              <a:extLst>
                <a:ext uri="{FF2B5EF4-FFF2-40B4-BE49-F238E27FC236}">
                  <a16:creationId xmlns:a16="http://schemas.microsoft.com/office/drawing/2014/main" id="{440C3CAC-DDF4-EB91-3339-7A9BCACEB0FD}"/>
                </a:ext>
              </a:extLst>
            </p:cNvPr>
            <p:cNvSpPr/>
            <p:nvPr/>
          </p:nvSpPr>
          <p:spPr>
            <a:xfrm>
              <a:off x="-57176525" y="3747100"/>
              <a:ext cx="28375" cy="67775"/>
            </a:xfrm>
            <a:custGeom>
              <a:avLst/>
              <a:gdLst/>
              <a:ahLst/>
              <a:cxnLst/>
              <a:rect l="l" t="t" r="r" b="b"/>
              <a:pathLst>
                <a:path w="1135" h="2711" extrusionOk="0">
                  <a:moveTo>
                    <a:pt x="1135" y="1"/>
                  </a:moveTo>
                  <a:lnTo>
                    <a:pt x="1135" y="1"/>
                  </a:lnTo>
                  <a:cubicBezTo>
                    <a:pt x="473" y="379"/>
                    <a:pt x="0" y="1135"/>
                    <a:pt x="0" y="1954"/>
                  </a:cubicBezTo>
                  <a:lnTo>
                    <a:pt x="0" y="2521"/>
                  </a:lnTo>
                  <a:cubicBezTo>
                    <a:pt x="0" y="2647"/>
                    <a:pt x="63" y="2710"/>
                    <a:pt x="189" y="2710"/>
                  </a:cubicBezTo>
                  <a:cubicBezTo>
                    <a:pt x="410" y="2679"/>
                    <a:pt x="662" y="2647"/>
                    <a:pt x="883" y="2521"/>
                  </a:cubicBezTo>
                  <a:cubicBezTo>
                    <a:pt x="788" y="2206"/>
                    <a:pt x="757" y="1891"/>
                    <a:pt x="757" y="1576"/>
                  </a:cubicBezTo>
                  <a:cubicBezTo>
                    <a:pt x="757" y="946"/>
                    <a:pt x="946" y="442"/>
                    <a:pt x="11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0" name="Google Shape;5103;p50">
              <a:extLst>
                <a:ext uri="{FF2B5EF4-FFF2-40B4-BE49-F238E27FC236}">
                  <a16:creationId xmlns:a16="http://schemas.microsoft.com/office/drawing/2014/main" id="{692EAB69-85B0-FC45-CD18-820EAAC19B0A}"/>
                </a:ext>
              </a:extLst>
            </p:cNvPr>
            <p:cNvSpPr/>
            <p:nvPr/>
          </p:nvSpPr>
          <p:spPr>
            <a:xfrm>
              <a:off x="-57139500" y="3743175"/>
              <a:ext cx="37825" cy="89025"/>
            </a:xfrm>
            <a:custGeom>
              <a:avLst/>
              <a:gdLst/>
              <a:ahLst/>
              <a:cxnLst/>
              <a:rect l="l" t="t" r="r" b="b"/>
              <a:pathLst>
                <a:path w="1513" h="3561" extrusionOk="0">
                  <a:moveTo>
                    <a:pt x="744" y="0"/>
                  </a:moveTo>
                  <a:cubicBezTo>
                    <a:pt x="685" y="0"/>
                    <a:pt x="630" y="32"/>
                    <a:pt x="599" y="95"/>
                  </a:cubicBezTo>
                  <a:cubicBezTo>
                    <a:pt x="347" y="410"/>
                    <a:pt x="0" y="1008"/>
                    <a:pt x="0" y="1764"/>
                  </a:cubicBezTo>
                  <a:cubicBezTo>
                    <a:pt x="0" y="2363"/>
                    <a:pt x="284" y="2993"/>
                    <a:pt x="599" y="3466"/>
                  </a:cubicBezTo>
                  <a:cubicBezTo>
                    <a:pt x="630" y="3529"/>
                    <a:pt x="685" y="3560"/>
                    <a:pt x="744" y="3560"/>
                  </a:cubicBezTo>
                  <a:cubicBezTo>
                    <a:pt x="804" y="3560"/>
                    <a:pt x="867" y="3529"/>
                    <a:pt x="914" y="3466"/>
                  </a:cubicBezTo>
                  <a:cubicBezTo>
                    <a:pt x="1260" y="2962"/>
                    <a:pt x="1512" y="2395"/>
                    <a:pt x="1512" y="1764"/>
                  </a:cubicBezTo>
                  <a:cubicBezTo>
                    <a:pt x="1512" y="1040"/>
                    <a:pt x="1134" y="410"/>
                    <a:pt x="914" y="95"/>
                  </a:cubicBezTo>
                  <a:cubicBezTo>
                    <a:pt x="867" y="32"/>
                    <a:pt x="804" y="0"/>
                    <a:pt x="7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1" name="Google Shape;5104;p50">
              <a:extLst>
                <a:ext uri="{FF2B5EF4-FFF2-40B4-BE49-F238E27FC236}">
                  <a16:creationId xmlns:a16="http://schemas.microsoft.com/office/drawing/2014/main" id="{1DD561A0-DFDE-7CFE-953D-C77A1533E7AD}"/>
                </a:ext>
              </a:extLst>
            </p:cNvPr>
            <p:cNvSpPr/>
            <p:nvPr/>
          </p:nvSpPr>
          <p:spPr>
            <a:xfrm>
              <a:off x="-57104075" y="3684875"/>
              <a:ext cx="244975" cy="204825"/>
            </a:xfrm>
            <a:custGeom>
              <a:avLst/>
              <a:gdLst/>
              <a:ahLst/>
              <a:cxnLst/>
              <a:rect l="l" t="t" r="r" b="b"/>
              <a:pathLst>
                <a:path w="9799" h="8193" extrusionOk="0">
                  <a:moveTo>
                    <a:pt x="1923" y="2269"/>
                  </a:moveTo>
                  <a:cubicBezTo>
                    <a:pt x="2143" y="2269"/>
                    <a:pt x="2301" y="2427"/>
                    <a:pt x="2301" y="2616"/>
                  </a:cubicBezTo>
                  <a:cubicBezTo>
                    <a:pt x="2301" y="2805"/>
                    <a:pt x="2143" y="2962"/>
                    <a:pt x="1923" y="2962"/>
                  </a:cubicBezTo>
                  <a:cubicBezTo>
                    <a:pt x="1734" y="2962"/>
                    <a:pt x="1576" y="2805"/>
                    <a:pt x="1576" y="2616"/>
                  </a:cubicBezTo>
                  <a:cubicBezTo>
                    <a:pt x="1576" y="2427"/>
                    <a:pt x="1734" y="2269"/>
                    <a:pt x="1923" y="2269"/>
                  </a:cubicBezTo>
                  <a:close/>
                  <a:moveTo>
                    <a:pt x="4916" y="2269"/>
                  </a:moveTo>
                  <a:cubicBezTo>
                    <a:pt x="5136" y="2269"/>
                    <a:pt x="5294" y="2427"/>
                    <a:pt x="5294" y="2616"/>
                  </a:cubicBezTo>
                  <a:cubicBezTo>
                    <a:pt x="5325" y="2805"/>
                    <a:pt x="5168" y="2962"/>
                    <a:pt x="4916" y="2962"/>
                  </a:cubicBezTo>
                  <a:cubicBezTo>
                    <a:pt x="4727" y="2962"/>
                    <a:pt x="4569" y="2805"/>
                    <a:pt x="4569" y="2616"/>
                  </a:cubicBezTo>
                  <a:cubicBezTo>
                    <a:pt x="4569" y="2427"/>
                    <a:pt x="4727" y="2269"/>
                    <a:pt x="4916" y="2269"/>
                  </a:cubicBezTo>
                  <a:close/>
                  <a:moveTo>
                    <a:pt x="8759" y="3876"/>
                  </a:moveTo>
                  <a:cubicBezTo>
                    <a:pt x="8948" y="4002"/>
                    <a:pt x="9074" y="4222"/>
                    <a:pt x="9074" y="4474"/>
                  </a:cubicBezTo>
                  <a:cubicBezTo>
                    <a:pt x="9074" y="4853"/>
                    <a:pt x="8759" y="5199"/>
                    <a:pt x="8318" y="5199"/>
                  </a:cubicBezTo>
                  <a:cubicBezTo>
                    <a:pt x="7909" y="5199"/>
                    <a:pt x="7531" y="4853"/>
                    <a:pt x="7531" y="4474"/>
                  </a:cubicBezTo>
                  <a:cubicBezTo>
                    <a:pt x="8003" y="4474"/>
                    <a:pt x="8476" y="4222"/>
                    <a:pt x="8759" y="3876"/>
                  </a:cubicBezTo>
                  <a:close/>
                  <a:moveTo>
                    <a:pt x="4530" y="4766"/>
                  </a:moveTo>
                  <a:cubicBezTo>
                    <a:pt x="4624" y="4766"/>
                    <a:pt x="4711" y="4805"/>
                    <a:pt x="4758" y="4884"/>
                  </a:cubicBezTo>
                  <a:cubicBezTo>
                    <a:pt x="4916" y="5010"/>
                    <a:pt x="4916" y="5231"/>
                    <a:pt x="4758" y="5420"/>
                  </a:cubicBezTo>
                  <a:cubicBezTo>
                    <a:pt x="4412" y="5766"/>
                    <a:pt x="3939" y="5955"/>
                    <a:pt x="3466" y="5955"/>
                  </a:cubicBezTo>
                  <a:cubicBezTo>
                    <a:pt x="2994" y="5955"/>
                    <a:pt x="2490" y="5766"/>
                    <a:pt x="2175" y="5420"/>
                  </a:cubicBezTo>
                  <a:cubicBezTo>
                    <a:pt x="2017" y="5262"/>
                    <a:pt x="2017" y="5010"/>
                    <a:pt x="2175" y="4884"/>
                  </a:cubicBezTo>
                  <a:cubicBezTo>
                    <a:pt x="2254" y="4805"/>
                    <a:pt x="2348" y="4766"/>
                    <a:pt x="2439" y="4766"/>
                  </a:cubicBezTo>
                  <a:cubicBezTo>
                    <a:pt x="2529" y="4766"/>
                    <a:pt x="2616" y="4805"/>
                    <a:pt x="2679" y="4884"/>
                  </a:cubicBezTo>
                  <a:cubicBezTo>
                    <a:pt x="2899" y="5105"/>
                    <a:pt x="3183" y="5215"/>
                    <a:pt x="3466" y="5215"/>
                  </a:cubicBezTo>
                  <a:cubicBezTo>
                    <a:pt x="3750" y="5215"/>
                    <a:pt x="4034" y="5105"/>
                    <a:pt x="4254" y="4884"/>
                  </a:cubicBezTo>
                  <a:cubicBezTo>
                    <a:pt x="4333" y="4805"/>
                    <a:pt x="4435" y="4766"/>
                    <a:pt x="4530" y="4766"/>
                  </a:cubicBezTo>
                  <a:close/>
                  <a:moveTo>
                    <a:pt x="3687" y="1"/>
                  </a:moveTo>
                  <a:cubicBezTo>
                    <a:pt x="3120" y="1356"/>
                    <a:pt x="1797" y="2269"/>
                    <a:pt x="316" y="2269"/>
                  </a:cubicBezTo>
                  <a:lnTo>
                    <a:pt x="253" y="2269"/>
                  </a:lnTo>
                  <a:cubicBezTo>
                    <a:pt x="536" y="2679"/>
                    <a:pt x="852" y="3372"/>
                    <a:pt x="852" y="4096"/>
                  </a:cubicBezTo>
                  <a:cubicBezTo>
                    <a:pt x="852" y="5168"/>
                    <a:pt x="253" y="5987"/>
                    <a:pt x="1" y="6302"/>
                  </a:cubicBezTo>
                  <a:cubicBezTo>
                    <a:pt x="757" y="7467"/>
                    <a:pt x="2017" y="8192"/>
                    <a:pt x="3435" y="8192"/>
                  </a:cubicBezTo>
                  <a:cubicBezTo>
                    <a:pt x="5168" y="8192"/>
                    <a:pt x="6648" y="7089"/>
                    <a:pt x="7247" y="5577"/>
                  </a:cubicBezTo>
                  <a:cubicBezTo>
                    <a:pt x="7531" y="5798"/>
                    <a:pt x="7877" y="5955"/>
                    <a:pt x="8287" y="5955"/>
                  </a:cubicBezTo>
                  <a:cubicBezTo>
                    <a:pt x="9106" y="5955"/>
                    <a:pt x="9767" y="5294"/>
                    <a:pt x="9767" y="4474"/>
                  </a:cubicBezTo>
                  <a:cubicBezTo>
                    <a:pt x="9799" y="3907"/>
                    <a:pt x="9484" y="3435"/>
                    <a:pt x="9074" y="3151"/>
                  </a:cubicBezTo>
                  <a:lnTo>
                    <a:pt x="9074" y="2962"/>
                  </a:lnTo>
                  <a:cubicBezTo>
                    <a:pt x="9074" y="2143"/>
                    <a:pt x="8350" y="1482"/>
                    <a:pt x="7531" y="1482"/>
                  </a:cubicBezTo>
                  <a:lnTo>
                    <a:pt x="7531" y="1103"/>
                  </a:lnTo>
                  <a:cubicBezTo>
                    <a:pt x="7531" y="725"/>
                    <a:pt x="7499" y="379"/>
                    <a:pt x="73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82" name="Google Shape;5105;p50">
            <a:extLst>
              <a:ext uri="{FF2B5EF4-FFF2-40B4-BE49-F238E27FC236}">
                <a16:creationId xmlns:a16="http://schemas.microsoft.com/office/drawing/2014/main" id="{EA475892-EBA1-CDD1-1684-861DA19552F0}"/>
              </a:ext>
            </a:extLst>
          </p:cNvPr>
          <p:cNvGrpSpPr/>
          <p:nvPr/>
        </p:nvGrpSpPr>
        <p:grpSpPr>
          <a:xfrm>
            <a:off x="1952792" y="5848947"/>
            <a:ext cx="476075" cy="527946"/>
            <a:chOff x="-57162350" y="3982000"/>
            <a:chExt cx="287500" cy="318825"/>
          </a:xfrm>
          <a:solidFill>
            <a:srgbClr val="054B99"/>
          </a:solidFill>
        </p:grpSpPr>
        <p:sp>
          <p:nvSpPr>
            <p:cNvPr id="3883" name="Google Shape;5106;p50">
              <a:extLst>
                <a:ext uri="{FF2B5EF4-FFF2-40B4-BE49-F238E27FC236}">
                  <a16:creationId xmlns:a16="http://schemas.microsoft.com/office/drawing/2014/main" id="{FC3C96DF-3583-D463-8B0F-F94095E81A2F}"/>
                </a:ext>
              </a:extLst>
            </p:cNvPr>
            <p:cNvSpPr/>
            <p:nvPr/>
          </p:nvSpPr>
          <p:spPr>
            <a:xfrm>
              <a:off x="-56989850" y="4151150"/>
              <a:ext cx="55150" cy="55150"/>
            </a:xfrm>
            <a:custGeom>
              <a:avLst/>
              <a:gdLst/>
              <a:ahLst/>
              <a:cxnLst/>
              <a:rect l="l" t="t" r="r" b="b"/>
              <a:pathLst>
                <a:path w="2206" h="2206" extrusionOk="0">
                  <a:moveTo>
                    <a:pt x="1103" y="1"/>
                  </a:moveTo>
                  <a:cubicBezTo>
                    <a:pt x="504" y="1"/>
                    <a:pt x="0" y="473"/>
                    <a:pt x="0" y="1103"/>
                  </a:cubicBezTo>
                  <a:cubicBezTo>
                    <a:pt x="0" y="1702"/>
                    <a:pt x="504" y="2206"/>
                    <a:pt x="1103" y="2206"/>
                  </a:cubicBezTo>
                  <a:cubicBezTo>
                    <a:pt x="1733" y="2206"/>
                    <a:pt x="2205" y="1702"/>
                    <a:pt x="2205" y="1103"/>
                  </a:cubicBezTo>
                  <a:cubicBezTo>
                    <a:pt x="2205" y="473"/>
                    <a:pt x="1733" y="1"/>
                    <a:pt x="11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4" name="Google Shape;5107;p50">
              <a:extLst>
                <a:ext uri="{FF2B5EF4-FFF2-40B4-BE49-F238E27FC236}">
                  <a16:creationId xmlns:a16="http://schemas.microsoft.com/office/drawing/2014/main" id="{0315D2D2-D49C-E51F-4785-8A089B26DE5A}"/>
                </a:ext>
              </a:extLst>
            </p:cNvPr>
            <p:cNvSpPr/>
            <p:nvPr/>
          </p:nvSpPr>
          <p:spPr>
            <a:xfrm>
              <a:off x="-57162350" y="3982000"/>
              <a:ext cx="287500" cy="161300"/>
            </a:xfrm>
            <a:custGeom>
              <a:avLst/>
              <a:gdLst/>
              <a:ahLst/>
              <a:cxnLst/>
              <a:rect l="l" t="t" r="r" b="b"/>
              <a:pathLst>
                <a:path w="11500" h="6452" extrusionOk="0">
                  <a:moveTo>
                    <a:pt x="5778" y="1"/>
                  </a:moveTo>
                  <a:cubicBezTo>
                    <a:pt x="5286" y="1"/>
                    <a:pt x="4789" y="166"/>
                    <a:pt x="4380" y="497"/>
                  </a:cubicBezTo>
                  <a:cubicBezTo>
                    <a:pt x="4263" y="479"/>
                    <a:pt x="4146" y="470"/>
                    <a:pt x="4031" y="470"/>
                  </a:cubicBezTo>
                  <a:cubicBezTo>
                    <a:pt x="3147" y="470"/>
                    <a:pt x="2323" y="992"/>
                    <a:pt x="2017" y="1883"/>
                  </a:cubicBezTo>
                  <a:cubicBezTo>
                    <a:pt x="1072" y="2230"/>
                    <a:pt x="473" y="3238"/>
                    <a:pt x="631" y="4246"/>
                  </a:cubicBezTo>
                  <a:cubicBezTo>
                    <a:pt x="127" y="4876"/>
                    <a:pt x="1" y="5695"/>
                    <a:pt x="316" y="6452"/>
                  </a:cubicBezTo>
                  <a:cubicBezTo>
                    <a:pt x="536" y="6294"/>
                    <a:pt x="757" y="6168"/>
                    <a:pt x="1040" y="6074"/>
                  </a:cubicBezTo>
                  <a:cubicBezTo>
                    <a:pt x="1355" y="4498"/>
                    <a:pt x="2458" y="3175"/>
                    <a:pt x="4002" y="2577"/>
                  </a:cubicBezTo>
                  <a:cubicBezTo>
                    <a:pt x="4096" y="2545"/>
                    <a:pt x="4096" y="2545"/>
                    <a:pt x="4191" y="2513"/>
                  </a:cubicBezTo>
                  <a:cubicBezTo>
                    <a:pt x="4224" y="2504"/>
                    <a:pt x="4257" y="2499"/>
                    <a:pt x="4290" y="2499"/>
                  </a:cubicBezTo>
                  <a:cubicBezTo>
                    <a:pt x="4474" y="2499"/>
                    <a:pt x="4637" y="2641"/>
                    <a:pt x="4663" y="2829"/>
                  </a:cubicBezTo>
                  <a:cubicBezTo>
                    <a:pt x="4789" y="4593"/>
                    <a:pt x="6239" y="5979"/>
                    <a:pt x="8003" y="5979"/>
                  </a:cubicBezTo>
                  <a:lnTo>
                    <a:pt x="9862" y="5979"/>
                  </a:lnTo>
                  <a:cubicBezTo>
                    <a:pt x="10366" y="5979"/>
                    <a:pt x="10807" y="6137"/>
                    <a:pt x="11185" y="6389"/>
                  </a:cubicBezTo>
                  <a:cubicBezTo>
                    <a:pt x="11500" y="5695"/>
                    <a:pt x="11405" y="4876"/>
                    <a:pt x="10870" y="4246"/>
                  </a:cubicBezTo>
                  <a:cubicBezTo>
                    <a:pt x="11027" y="3207"/>
                    <a:pt x="10492" y="2230"/>
                    <a:pt x="9515" y="1883"/>
                  </a:cubicBezTo>
                  <a:cubicBezTo>
                    <a:pt x="9178" y="1040"/>
                    <a:pt x="8363" y="472"/>
                    <a:pt x="7475" y="472"/>
                  </a:cubicBezTo>
                  <a:cubicBezTo>
                    <a:pt x="7368" y="472"/>
                    <a:pt x="7260" y="480"/>
                    <a:pt x="7152" y="497"/>
                  </a:cubicBezTo>
                  <a:cubicBezTo>
                    <a:pt x="6758" y="166"/>
                    <a:pt x="6270" y="1"/>
                    <a:pt x="57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5" name="Google Shape;5108;p50">
              <a:extLst>
                <a:ext uri="{FF2B5EF4-FFF2-40B4-BE49-F238E27FC236}">
                  <a16:creationId xmlns:a16="http://schemas.microsoft.com/office/drawing/2014/main" id="{0E7BD4B9-27E6-FCE7-AFA2-DCC0266C0995}"/>
                </a:ext>
              </a:extLst>
            </p:cNvPr>
            <p:cNvSpPr/>
            <p:nvPr/>
          </p:nvSpPr>
          <p:spPr>
            <a:xfrm>
              <a:off x="-57119850" y="4066875"/>
              <a:ext cx="126075" cy="111875"/>
            </a:xfrm>
            <a:custGeom>
              <a:avLst/>
              <a:gdLst/>
              <a:ahLst/>
              <a:cxnLst/>
              <a:rect l="l" t="t" r="r" b="b"/>
              <a:pathLst>
                <a:path w="5043" h="4475" extrusionOk="0">
                  <a:moveTo>
                    <a:pt x="2333" y="1"/>
                  </a:moveTo>
                  <a:cubicBezTo>
                    <a:pt x="915" y="694"/>
                    <a:pt x="2" y="2111"/>
                    <a:pt x="2" y="3718"/>
                  </a:cubicBezTo>
                  <a:lnTo>
                    <a:pt x="2" y="4191"/>
                  </a:lnTo>
                  <a:lnTo>
                    <a:pt x="2" y="4359"/>
                  </a:lnTo>
                  <a:lnTo>
                    <a:pt x="2" y="4359"/>
                  </a:lnTo>
                  <a:cubicBezTo>
                    <a:pt x="32" y="3375"/>
                    <a:pt x="829" y="2616"/>
                    <a:pt x="1861" y="2616"/>
                  </a:cubicBezTo>
                  <a:cubicBezTo>
                    <a:pt x="2774" y="2616"/>
                    <a:pt x="3499" y="3246"/>
                    <a:pt x="3656" y="4096"/>
                  </a:cubicBezTo>
                  <a:lnTo>
                    <a:pt x="4507" y="4096"/>
                  </a:lnTo>
                  <a:cubicBezTo>
                    <a:pt x="4570" y="3718"/>
                    <a:pt x="4791" y="3403"/>
                    <a:pt x="5043" y="3120"/>
                  </a:cubicBezTo>
                  <a:cubicBezTo>
                    <a:pt x="3656" y="2647"/>
                    <a:pt x="2617" y="1481"/>
                    <a:pt x="2333" y="1"/>
                  </a:cubicBezTo>
                  <a:close/>
                  <a:moveTo>
                    <a:pt x="2" y="4359"/>
                  </a:moveTo>
                  <a:cubicBezTo>
                    <a:pt x="1" y="4397"/>
                    <a:pt x="1" y="4435"/>
                    <a:pt x="2" y="4474"/>
                  </a:cubicBezTo>
                  <a:lnTo>
                    <a:pt x="2" y="43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6" name="Google Shape;5109;p50">
              <a:extLst>
                <a:ext uri="{FF2B5EF4-FFF2-40B4-BE49-F238E27FC236}">
                  <a16:creationId xmlns:a16="http://schemas.microsoft.com/office/drawing/2014/main" id="{271EFC53-A029-E957-C300-5FEDD30B7B7A}"/>
                </a:ext>
              </a:extLst>
            </p:cNvPr>
            <p:cNvSpPr/>
            <p:nvPr/>
          </p:nvSpPr>
          <p:spPr>
            <a:xfrm>
              <a:off x="-57100925" y="4151150"/>
              <a:ext cx="55175" cy="55150"/>
            </a:xfrm>
            <a:custGeom>
              <a:avLst/>
              <a:gdLst/>
              <a:ahLst/>
              <a:cxnLst/>
              <a:rect l="l" t="t" r="r" b="b"/>
              <a:pathLst>
                <a:path w="2207" h="2206" extrusionOk="0">
                  <a:moveTo>
                    <a:pt x="1104" y="1"/>
                  </a:moveTo>
                  <a:cubicBezTo>
                    <a:pt x="505" y="1"/>
                    <a:pt x="1" y="473"/>
                    <a:pt x="1" y="1103"/>
                  </a:cubicBezTo>
                  <a:cubicBezTo>
                    <a:pt x="1" y="1702"/>
                    <a:pt x="505" y="2206"/>
                    <a:pt x="1104" y="2206"/>
                  </a:cubicBezTo>
                  <a:cubicBezTo>
                    <a:pt x="1702" y="2206"/>
                    <a:pt x="2206" y="1702"/>
                    <a:pt x="2206" y="1103"/>
                  </a:cubicBezTo>
                  <a:cubicBezTo>
                    <a:pt x="2206" y="473"/>
                    <a:pt x="1702" y="1"/>
                    <a:pt x="11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7" name="Google Shape;5110;p50">
              <a:extLst>
                <a:ext uri="{FF2B5EF4-FFF2-40B4-BE49-F238E27FC236}">
                  <a16:creationId xmlns:a16="http://schemas.microsoft.com/office/drawing/2014/main" id="{E45E486E-F579-F360-530F-4E74809A37E4}"/>
                </a:ext>
              </a:extLst>
            </p:cNvPr>
            <p:cNvSpPr/>
            <p:nvPr/>
          </p:nvSpPr>
          <p:spPr>
            <a:xfrm>
              <a:off x="-57119825" y="4179500"/>
              <a:ext cx="204800" cy="121325"/>
            </a:xfrm>
            <a:custGeom>
              <a:avLst/>
              <a:gdLst/>
              <a:ahLst/>
              <a:cxnLst/>
              <a:rect l="l" t="t" r="r" b="b"/>
              <a:pathLst>
                <a:path w="8192" h="4853" extrusionOk="0">
                  <a:moveTo>
                    <a:pt x="5160" y="2151"/>
                  </a:moveTo>
                  <a:cubicBezTo>
                    <a:pt x="5254" y="2151"/>
                    <a:pt x="5341" y="2190"/>
                    <a:pt x="5388" y="2269"/>
                  </a:cubicBezTo>
                  <a:cubicBezTo>
                    <a:pt x="5546" y="2427"/>
                    <a:pt x="5546" y="2679"/>
                    <a:pt x="5388" y="2805"/>
                  </a:cubicBezTo>
                  <a:cubicBezTo>
                    <a:pt x="5042" y="3151"/>
                    <a:pt x="4569" y="3340"/>
                    <a:pt x="4096" y="3340"/>
                  </a:cubicBezTo>
                  <a:cubicBezTo>
                    <a:pt x="3624" y="3340"/>
                    <a:pt x="3120" y="3151"/>
                    <a:pt x="2805" y="2805"/>
                  </a:cubicBezTo>
                  <a:cubicBezTo>
                    <a:pt x="2647" y="2647"/>
                    <a:pt x="2647" y="2395"/>
                    <a:pt x="2805" y="2269"/>
                  </a:cubicBezTo>
                  <a:cubicBezTo>
                    <a:pt x="2884" y="2190"/>
                    <a:pt x="2978" y="2151"/>
                    <a:pt x="3069" y="2151"/>
                  </a:cubicBezTo>
                  <a:cubicBezTo>
                    <a:pt x="3159" y="2151"/>
                    <a:pt x="3246" y="2190"/>
                    <a:pt x="3309" y="2269"/>
                  </a:cubicBezTo>
                  <a:cubicBezTo>
                    <a:pt x="3529" y="2490"/>
                    <a:pt x="3813" y="2600"/>
                    <a:pt x="4096" y="2600"/>
                  </a:cubicBezTo>
                  <a:cubicBezTo>
                    <a:pt x="4380" y="2600"/>
                    <a:pt x="4664" y="2490"/>
                    <a:pt x="4884" y="2269"/>
                  </a:cubicBezTo>
                  <a:cubicBezTo>
                    <a:pt x="4963" y="2190"/>
                    <a:pt x="5065" y="2151"/>
                    <a:pt x="5160" y="2151"/>
                  </a:cubicBezTo>
                  <a:close/>
                  <a:moveTo>
                    <a:pt x="1" y="1"/>
                  </a:moveTo>
                  <a:lnTo>
                    <a:pt x="1" y="2238"/>
                  </a:lnTo>
                  <a:cubicBezTo>
                    <a:pt x="1" y="3687"/>
                    <a:pt x="1198" y="4853"/>
                    <a:pt x="2616" y="4853"/>
                  </a:cubicBezTo>
                  <a:lnTo>
                    <a:pt x="5609" y="4853"/>
                  </a:lnTo>
                  <a:cubicBezTo>
                    <a:pt x="7058" y="4853"/>
                    <a:pt x="8192" y="3655"/>
                    <a:pt x="8192" y="2238"/>
                  </a:cubicBezTo>
                  <a:lnTo>
                    <a:pt x="8192" y="1"/>
                  </a:lnTo>
                  <a:cubicBezTo>
                    <a:pt x="8192" y="977"/>
                    <a:pt x="7341" y="1860"/>
                    <a:pt x="6302" y="1860"/>
                  </a:cubicBezTo>
                  <a:cubicBezTo>
                    <a:pt x="5388" y="1860"/>
                    <a:pt x="4664" y="1230"/>
                    <a:pt x="4506" y="347"/>
                  </a:cubicBezTo>
                  <a:lnTo>
                    <a:pt x="3655" y="347"/>
                  </a:lnTo>
                  <a:cubicBezTo>
                    <a:pt x="3498" y="1230"/>
                    <a:pt x="2710" y="1860"/>
                    <a:pt x="1860" y="1860"/>
                  </a:cubicBezTo>
                  <a:cubicBezTo>
                    <a:pt x="820" y="1860"/>
                    <a:pt x="1" y="1009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8" name="Google Shape;5111;p50">
              <a:extLst>
                <a:ext uri="{FF2B5EF4-FFF2-40B4-BE49-F238E27FC236}">
                  <a16:creationId xmlns:a16="http://schemas.microsoft.com/office/drawing/2014/main" id="{4D1818C6-9FCD-0385-FF5D-CF02219B15A9}"/>
                </a:ext>
              </a:extLst>
            </p:cNvPr>
            <p:cNvSpPr/>
            <p:nvPr/>
          </p:nvSpPr>
          <p:spPr>
            <a:xfrm>
              <a:off x="-57158400" y="4156675"/>
              <a:ext cx="18900" cy="63825"/>
            </a:xfrm>
            <a:custGeom>
              <a:avLst/>
              <a:gdLst/>
              <a:ahLst/>
              <a:cxnLst/>
              <a:rect l="l" t="t" r="r" b="b"/>
              <a:pathLst>
                <a:path w="756" h="2553" extrusionOk="0">
                  <a:moveTo>
                    <a:pt x="756" y="0"/>
                  </a:moveTo>
                  <a:cubicBezTo>
                    <a:pt x="315" y="252"/>
                    <a:pt x="0" y="725"/>
                    <a:pt x="0" y="1260"/>
                  </a:cubicBezTo>
                  <a:cubicBezTo>
                    <a:pt x="0" y="1827"/>
                    <a:pt x="315" y="2300"/>
                    <a:pt x="756" y="2552"/>
                  </a:cubicBezTo>
                  <a:lnTo>
                    <a:pt x="75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9" name="Google Shape;5112;p50">
              <a:extLst>
                <a:ext uri="{FF2B5EF4-FFF2-40B4-BE49-F238E27FC236}">
                  <a16:creationId xmlns:a16="http://schemas.microsoft.com/office/drawing/2014/main" id="{FE7E0B2E-AFB5-5056-B120-979DD9F94010}"/>
                </a:ext>
              </a:extLst>
            </p:cNvPr>
            <p:cNvSpPr/>
            <p:nvPr/>
          </p:nvSpPr>
          <p:spPr>
            <a:xfrm>
              <a:off x="-56896125" y="415587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0" y="1"/>
                  </a:moveTo>
                  <a:lnTo>
                    <a:pt x="0" y="2553"/>
                  </a:lnTo>
                  <a:cubicBezTo>
                    <a:pt x="441" y="2269"/>
                    <a:pt x="756" y="1796"/>
                    <a:pt x="756" y="1261"/>
                  </a:cubicBezTo>
                  <a:cubicBezTo>
                    <a:pt x="756" y="757"/>
                    <a:pt x="441" y="284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0" name="Google Shape;5113;p50">
              <a:extLst>
                <a:ext uri="{FF2B5EF4-FFF2-40B4-BE49-F238E27FC236}">
                  <a16:creationId xmlns:a16="http://schemas.microsoft.com/office/drawing/2014/main" id="{915E9697-E696-1747-55A4-B53F8F11BEEC}"/>
                </a:ext>
              </a:extLst>
            </p:cNvPr>
            <p:cNvSpPr/>
            <p:nvPr/>
          </p:nvSpPr>
          <p:spPr>
            <a:xfrm>
              <a:off x="-56924475" y="4149575"/>
              <a:ext cx="9450" cy="29175"/>
            </a:xfrm>
            <a:custGeom>
              <a:avLst/>
              <a:gdLst/>
              <a:ahLst/>
              <a:cxnLst/>
              <a:rect l="l" t="t" r="r" b="b"/>
              <a:pathLst>
                <a:path w="378" h="1167" extrusionOk="0">
                  <a:moveTo>
                    <a:pt x="0" y="1"/>
                  </a:moveTo>
                  <a:cubicBezTo>
                    <a:pt x="221" y="379"/>
                    <a:pt x="378" y="757"/>
                    <a:pt x="378" y="1166"/>
                  </a:cubicBezTo>
                  <a:lnTo>
                    <a:pt x="378" y="883"/>
                  </a:lnTo>
                  <a:lnTo>
                    <a:pt x="37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91" name="Google Shape;5114;p50">
            <a:extLst>
              <a:ext uri="{FF2B5EF4-FFF2-40B4-BE49-F238E27FC236}">
                <a16:creationId xmlns:a16="http://schemas.microsoft.com/office/drawing/2014/main" id="{D3C9BBA7-EE26-D5EE-76B9-10C1C642014E}"/>
              </a:ext>
            </a:extLst>
          </p:cNvPr>
          <p:cNvGrpSpPr/>
          <p:nvPr/>
        </p:nvGrpSpPr>
        <p:grpSpPr>
          <a:xfrm>
            <a:off x="5180766" y="4552243"/>
            <a:ext cx="526953" cy="524344"/>
            <a:chOff x="-55202750" y="3198925"/>
            <a:chExt cx="318225" cy="316650"/>
          </a:xfrm>
          <a:solidFill>
            <a:srgbClr val="054B99"/>
          </a:solidFill>
        </p:grpSpPr>
        <p:sp>
          <p:nvSpPr>
            <p:cNvPr id="3892" name="Google Shape;5115;p50">
              <a:extLst>
                <a:ext uri="{FF2B5EF4-FFF2-40B4-BE49-F238E27FC236}">
                  <a16:creationId xmlns:a16="http://schemas.microsoft.com/office/drawing/2014/main" id="{4CBD83AF-923B-E14B-8BC4-863680E26AF5}"/>
                </a:ext>
              </a:extLst>
            </p:cNvPr>
            <p:cNvSpPr/>
            <p:nvPr/>
          </p:nvSpPr>
          <p:spPr>
            <a:xfrm>
              <a:off x="-55130275" y="3293425"/>
              <a:ext cx="167775" cy="168575"/>
            </a:xfrm>
            <a:custGeom>
              <a:avLst/>
              <a:gdLst/>
              <a:ahLst/>
              <a:cxnLst/>
              <a:rect l="l" t="t" r="r" b="b"/>
              <a:pathLst>
                <a:path w="6711" h="6743" extrusionOk="0">
                  <a:moveTo>
                    <a:pt x="1891" y="2238"/>
                  </a:moveTo>
                  <a:cubicBezTo>
                    <a:pt x="2111" y="2238"/>
                    <a:pt x="2269" y="2395"/>
                    <a:pt x="2269" y="2584"/>
                  </a:cubicBezTo>
                  <a:cubicBezTo>
                    <a:pt x="2269" y="2805"/>
                    <a:pt x="2111" y="2962"/>
                    <a:pt x="1891" y="2962"/>
                  </a:cubicBezTo>
                  <a:cubicBezTo>
                    <a:pt x="1702" y="2962"/>
                    <a:pt x="1544" y="2836"/>
                    <a:pt x="1544" y="2584"/>
                  </a:cubicBezTo>
                  <a:cubicBezTo>
                    <a:pt x="1544" y="2395"/>
                    <a:pt x="1702" y="2238"/>
                    <a:pt x="1891" y="2238"/>
                  </a:cubicBezTo>
                  <a:close/>
                  <a:moveTo>
                    <a:pt x="4884" y="2269"/>
                  </a:moveTo>
                  <a:cubicBezTo>
                    <a:pt x="5104" y="2269"/>
                    <a:pt x="5262" y="2427"/>
                    <a:pt x="5262" y="2647"/>
                  </a:cubicBezTo>
                  <a:cubicBezTo>
                    <a:pt x="5262" y="2836"/>
                    <a:pt x="5104" y="2994"/>
                    <a:pt x="4884" y="2994"/>
                  </a:cubicBezTo>
                  <a:cubicBezTo>
                    <a:pt x="4695" y="2994"/>
                    <a:pt x="4537" y="2836"/>
                    <a:pt x="4537" y="2647"/>
                  </a:cubicBezTo>
                  <a:cubicBezTo>
                    <a:pt x="4537" y="2427"/>
                    <a:pt x="4695" y="2269"/>
                    <a:pt x="4884" y="2269"/>
                  </a:cubicBezTo>
                  <a:close/>
                  <a:moveTo>
                    <a:pt x="4454" y="4798"/>
                  </a:moveTo>
                  <a:cubicBezTo>
                    <a:pt x="4545" y="4798"/>
                    <a:pt x="4632" y="4837"/>
                    <a:pt x="4695" y="4916"/>
                  </a:cubicBezTo>
                  <a:cubicBezTo>
                    <a:pt x="4852" y="5042"/>
                    <a:pt x="4852" y="5262"/>
                    <a:pt x="4726" y="5420"/>
                  </a:cubicBezTo>
                  <a:cubicBezTo>
                    <a:pt x="4380" y="5798"/>
                    <a:pt x="3907" y="5987"/>
                    <a:pt x="3403" y="5987"/>
                  </a:cubicBezTo>
                  <a:cubicBezTo>
                    <a:pt x="2899" y="5987"/>
                    <a:pt x="2426" y="5798"/>
                    <a:pt x="2111" y="5420"/>
                  </a:cubicBezTo>
                  <a:cubicBezTo>
                    <a:pt x="1954" y="5262"/>
                    <a:pt x="1954" y="5042"/>
                    <a:pt x="2111" y="4916"/>
                  </a:cubicBezTo>
                  <a:cubicBezTo>
                    <a:pt x="2190" y="4837"/>
                    <a:pt x="2284" y="4798"/>
                    <a:pt x="2375" y="4798"/>
                  </a:cubicBezTo>
                  <a:cubicBezTo>
                    <a:pt x="2466" y="4798"/>
                    <a:pt x="2552" y="4837"/>
                    <a:pt x="2615" y="4916"/>
                  </a:cubicBezTo>
                  <a:cubicBezTo>
                    <a:pt x="2836" y="5136"/>
                    <a:pt x="3119" y="5246"/>
                    <a:pt x="3403" y="5246"/>
                  </a:cubicBezTo>
                  <a:cubicBezTo>
                    <a:pt x="3686" y="5246"/>
                    <a:pt x="3970" y="5136"/>
                    <a:pt x="4191" y="4916"/>
                  </a:cubicBezTo>
                  <a:cubicBezTo>
                    <a:pt x="4269" y="4837"/>
                    <a:pt x="4364" y="4798"/>
                    <a:pt x="4454" y="4798"/>
                  </a:cubicBezTo>
                  <a:close/>
                  <a:moveTo>
                    <a:pt x="3403" y="1"/>
                  </a:moveTo>
                  <a:cubicBezTo>
                    <a:pt x="2773" y="1261"/>
                    <a:pt x="1513" y="2112"/>
                    <a:pt x="63" y="2238"/>
                  </a:cubicBezTo>
                  <a:cubicBezTo>
                    <a:pt x="63" y="2364"/>
                    <a:pt x="0" y="2521"/>
                    <a:pt x="0" y="2647"/>
                  </a:cubicBezTo>
                  <a:lnTo>
                    <a:pt x="0" y="4128"/>
                  </a:lnTo>
                  <a:cubicBezTo>
                    <a:pt x="0" y="5577"/>
                    <a:pt x="1198" y="6743"/>
                    <a:pt x="2615" y="6743"/>
                  </a:cubicBezTo>
                  <a:lnTo>
                    <a:pt x="4096" y="6743"/>
                  </a:lnTo>
                  <a:cubicBezTo>
                    <a:pt x="5577" y="6743"/>
                    <a:pt x="6711" y="5546"/>
                    <a:pt x="6711" y="4128"/>
                  </a:cubicBezTo>
                  <a:lnTo>
                    <a:pt x="6711" y="2647"/>
                  </a:lnTo>
                  <a:cubicBezTo>
                    <a:pt x="6711" y="2521"/>
                    <a:pt x="6711" y="2364"/>
                    <a:pt x="6679" y="2238"/>
                  </a:cubicBezTo>
                  <a:cubicBezTo>
                    <a:pt x="5293" y="2112"/>
                    <a:pt x="4033" y="1261"/>
                    <a:pt x="34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3" name="Google Shape;5116;p50">
              <a:extLst>
                <a:ext uri="{FF2B5EF4-FFF2-40B4-BE49-F238E27FC236}">
                  <a16:creationId xmlns:a16="http://schemas.microsoft.com/office/drawing/2014/main" id="{9A0EDD09-C74E-A17B-7287-CA43A6E05E50}"/>
                </a:ext>
              </a:extLst>
            </p:cNvPr>
            <p:cNvSpPr/>
            <p:nvPr/>
          </p:nvSpPr>
          <p:spPr>
            <a:xfrm>
              <a:off x="-55202750" y="3198925"/>
              <a:ext cx="318225" cy="316650"/>
            </a:xfrm>
            <a:custGeom>
              <a:avLst/>
              <a:gdLst/>
              <a:ahLst/>
              <a:cxnLst/>
              <a:rect l="l" t="t" r="r" b="b"/>
              <a:pathLst>
                <a:path w="12729" h="12666" extrusionOk="0">
                  <a:moveTo>
                    <a:pt x="6302" y="2221"/>
                  </a:moveTo>
                  <a:cubicBezTo>
                    <a:pt x="6459" y="2221"/>
                    <a:pt x="6617" y="2300"/>
                    <a:pt x="6648" y="2458"/>
                  </a:cubicBezTo>
                  <a:lnTo>
                    <a:pt x="6680" y="2615"/>
                  </a:lnTo>
                  <a:cubicBezTo>
                    <a:pt x="7058" y="4127"/>
                    <a:pt x="8381" y="5230"/>
                    <a:pt x="9956" y="5230"/>
                  </a:cubicBezTo>
                  <a:cubicBezTo>
                    <a:pt x="10145" y="5230"/>
                    <a:pt x="10272" y="5356"/>
                    <a:pt x="10303" y="5545"/>
                  </a:cubicBezTo>
                  <a:cubicBezTo>
                    <a:pt x="10366" y="5829"/>
                    <a:pt x="10398" y="6112"/>
                    <a:pt x="10398" y="6364"/>
                  </a:cubicBezTo>
                  <a:lnTo>
                    <a:pt x="10398" y="7877"/>
                  </a:lnTo>
                  <a:cubicBezTo>
                    <a:pt x="10398" y="9704"/>
                    <a:pt x="8885" y="11216"/>
                    <a:pt x="7058" y="11216"/>
                  </a:cubicBezTo>
                  <a:lnTo>
                    <a:pt x="5546" y="11216"/>
                  </a:lnTo>
                  <a:cubicBezTo>
                    <a:pt x="3687" y="11216"/>
                    <a:pt x="2206" y="9704"/>
                    <a:pt x="2206" y="7877"/>
                  </a:cubicBezTo>
                  <a:lnTo>
                    <a:pt x="2206" y="6364"/>
                  </a:lnTo>
                  <a:cubicBezTo>
                    <a:pt x="2206" y="6112"/>
                    <a:pt x="2238" y="5829"/>
                    <a:pt x="2269" y="5545"/>
                  </a:cubicBezTo>
                  <a:cubicBezTo>
                    <a:pt x="2332" y="5388"/>
                    <a:pt x="2490" y="5230"/>
                    <a:pt x="2647" y="5230"/>
                  </a:cubicBezTo>
                  <a:cubicBezTo>
                    <a:pt x="4160" y="5230"/>
                    <a:pt x="5514" y="4127"/>
                    <a:pt x="5892" y="2615"/>
                  </a:cubicBezTo>
                  <a:lnTo>
                    <a:pt x="5955" y="2458"/>
                  </a:lnTo>
                  <a:cubicBezTo>
                    <a:pt x="5987" y="2300"/>
                    <a:pt x="6144" y="2221"/>
                    <a:pt x="6302" y="2221"/>
                  </a:cubicBezTo>
                  <a:close/>
                  <a:moveTo>
                    <a:pt x="6333" y="0"/>
                  </a:moveTo>
                  <a:cubicBezTo>
                    <a:pt x="3529" y="0"/>
                    <a:pt x="1135" y="2111"/>
                    <a:pt x="789" y="4884"/>
                  </a:cubicBezTo>
                  <a:cubicBezTo>
                    <a:pt x="284" y="5230"/>
                    <a:pt x="1" y="5797"/>
                    <a:pt x="1" y="6427"/>
                  </a:cubicBezTo>
                  <a:cubicBezTo>
                    <a:pt x="1" y="6805"/>
                    <a:pt x="127" y="7215"/>
                    <a:pt x="379" y="7530"/>
                  </a:cubicBezTo>
                  <a:cubicBezTo>
                    <a:pt x="158" y="7845"/>
                    <a:pt x="1" y="8223"/>
                    <a:pt x="1" y="8633"/>
                  </a:cubicBezTo>
                  <a:cubicBezTo>
                    <a:pt x="1" y="9011"/>
                    <a:pt x="127" y="9420"/>
                    <a:pt x="379" y="9735"/>
                  </a:cubicBezTo>
                  <a:cubicBezTo>
                    <a:pt x="158" y="10050"/>
                    <a:pt x="1" y="10428"/>
                    <a:pt x="1" y="10838"/>
                  </a:cubicBezTo>
                  <a:cubicBezTo>
                    <a:pt x="1" y="11846"/>
                    <a:pt x="852" y="12665"/>
                    <a:pt x="1891" y="12665"/>
                  </a:cubicBezTo>
                  <a:lnTo>
                    <a:pt x="10839" y="12665"/>
                  </a:lnTo>
                  <a:cubicBezTo>
                    <a:pt x="11847" y="12665"/>
                    <a:pt x="12729" y="11846"/>
                    <a:pt x="12729" y="10838"/>
                  </a:cubicBezTo>
                  <a:cubicBezTo>
                    <a:pt x="12729" y="10428"/>
                    <a:pt x="12603" y="10050"/>
                    <a:pt x="12319" y="9735"/>
                  </a:cubicBezTo>
                  <a:cubicBezTo>
                    <a:pt x="12571" y="9420"/>
                    <a:pt x="12729" y="9011"/>
                    <a:pt x="12729" y="8633"/>
                  </a:cubicBezTo>
                  <a:cubicBezTo>
                    <a:pt x="12666" y="8223"/>
                    <a:pt x="12508" y="7845"/>
                    <a:pt x="12288" y="7530"/>
                  </a:cubicBezTo>
                  <a:cubicBezTo>
                    <a:pt x="12508" y="7215"/>
                    <a:pt x="12666" y="6805"/>
                    <a:pt x="12666" y="6427"/>
                  </a:cubicBezTo>
                  <a:cubicBezTo>
                    <a:pt x="12666" y="5829"/>
                    <a:pt x="12351" y="5230"/>
                    <a:pt x="11878" y="4884"/>
                  </a:cubicBezTo>
                  <a:cubicBezTo>
                    <a:pt x="11500" y="2111"/>
                    <a:pt x="9137" y="0"/>
                    <a:pt x="63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94" name="Google Shape;5117;p50">
            <a:extLst>
              <a:ext uri="{FF2B5EF4-FFF2-40B4-BE49-F238E27FC236}">
                <a16:creationId xmlns:a16="http://schemas.microsoft.com/office/drawing/2014/main" id="{A80DDBCA-010B-01DF-4AF9-7DA9AFD8EE0C}"/>
              </a:ext>
            </a:extLst>
          </p:cNvPr>
          <p:cNvGrpSpPr/>
          <p:nvPr/>
        </p:nvGrpSpPr>
        <p:grpSpPr>
          <a:xfrm>
            <a:off x="5196415" y="5200450"/>
            <a:ext cx="495657" cy="526953"/>
            <a:chOff x="-55194875" y="3590375"/>
            <a:chExt cx="299325" cy="318225"/>
          </a:xfrm>
          <a:solidFill>
            <a:srgbClr val="054B99"/>
          </a:solidFill>
        </p:grpSpPr>
        <p:sp>
          <p:nvSpPr>
            <p:cNvPr id="3895" name="Google Shape;5118;p50">
              <a:extLst>
                <a:ext uri="{FF2B5EF4-FFF2-40B4-BE49-F238E27FC236}">
                  <a16:creationId xmlns:a16="http://schemas.microsoft.com/office/drawing/2014/main" id="{89F541AD-1992-E82B-28B9-CA722E2CA7A8}"/>
                </a:ext>
              </a:extLst>
            </p:cNvPr>
            <p:cNvSpPr/>
            <p:nvPr/>
          </p:nvSpPr>
          <p:spPr>
            <a:xfrm>
              <a:off x="-55194875" y="3667550"/>
              <a:ext cx="37050" cy="241050"/>
            </a:xfrm>
            <a:custGeom>
              <a:avLst/>
              <a:gdLst/>
              <a:ahLst/>
              <a:cxnLst/>
              <a:rect l="l" t="t" r="r" b="b"/>
              <a:pathLst>
                <a:path w="1482" h="9642" extrusionOk="0">
                  <a:moveTo>
                    <a:pt x="1482" y="1"/>
                  </a:moveTo>
                  <a:cubicBezTo>
                    <a:pt x="537" y="977"/>
                    <a:pt x="1" y="2301"/>
                    <a:pt x="1" y="3687"/>
                  </a:cubicBezTo>
                  <a:lnTo>
                    <a:pt x="1" y="9295"/>
                  </a:lnTo>
                  <a:lnTo>
                    <a:pt x="32" y="9295"/>
                  </a:lnTo>
                  <a:cubicBezTo>
                    <a:pt x="32" y="9484"/>
                    <a:pt x="190" y="9641"/>
                    <a:pt x="379" y="9641"/>
                  </a:cubicBezTo>
                  <a:lnTo>
                    <a:pt x="1482" y="9641"/>
                  </a:lnTo>
                  <a:lnTo>
                    <a:pt x="14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6" name="Google Shape;5119;p50">
              <a:extLst>
                <a:ext uri="{FF2B5EF4-FFF2-40B4-BE49-F238E27FC236}">
                  <a16:creationId xmlns:a16="http://schemas.microsoft.com/office/drawing/2014/main" id="{CE00504B-7501-DD6D-1117-CC6021B5182C}"/>
                </a:ext>
              </a:extLst>
            </p:cNvPr>
            <p:cNvSpPr/>
            <p:nvPr/>
          </p:nvSpPr>
          <p:spPr>
            <a:xfrm>
              <a:off x="-55065700" y="3643925"/>
              <a:ext cx="132350" cy="40200"/>
            </a:xfrm>
            <a:custGeom>
              <a:avLst/>
              <a:gdLst/>
              <a:ahLst/>
              <a:cxnLst/>
              <a:rect l="l" t="t" r="r" b="b"/>
              <a:pathLst>
                <a:path w="5294" h="1608" extrusionOk="0">
                  <a:moveTo>
                    <a:pt x="5294" y="1"/>
                  </a:moveTo>
                  <a:lnTo>
                    <a:pt x="1" y="1607"/>
                  </a:lnTo>
                  <a:lnTo>
                    <a:pt x="5294" y="1607"/>
                  </a:lnTo>
                  <a:lnTo>
                    <a:pt x="529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7" name="Google Shape;5120;p50">
              <a:extLst>
                <a:ext uri="{FF2B5EF4-FFF2-40B4-BE49-F238E27FC236}">
                  <a16:creationId xmlns:a16="http://schemas.microsoft.com/office/drawing/2014/main" id="{6A88F338-3F75-4E91-A1B7-D82DD6585CFA}"/>
                </a:ext>
              </a:extLst>
            </p:cNvPr>
            <p:cNvSpPr/>
            <p:nvPr/>
          </p:nvSpPr>
          <p:spPr>
            <a:xfrm>
              <a:off x="-55138950" y="3703000"/>
              <a:ext cx="204800" cy="168575"/>
            </a:xfrm>
            <a:custGeom>
              <a:avLst/>
              <a:gdLst/>
              <a:ahLst/>
              <a:cxnLst/>
              <a:rect l="l" t="t" r="r" b="b"/>
              <a:pathLst>
                <a:path w="8192" h="6743" extrusionOk="0">
                  <a:moveTo>
                    <a:pt x="2647" y="757"/>
                  </a:moveTo>
                  <a:cubicBezTo>
                    <a:pt x="2836" y="757"/>
                    <a:pt x="2994" y="914"/>
                    <a:pt x="2994" y="1103"/>
                  </a:cubicBezTo>
                  <a:cubicBezTo>
                    <a:pt x="2994" y="1292"/>
                    <a:pt x="2836" y="1450"/>
                    <a:pt x="2647" y="1450"/>
                  </a:cubicBezTo>
                  <a:cubicBezTo>
                    <a:pt x="2458" y="1450"/>
                    <a:pt x="2301" y="1292"/>
                    <a:pt x="2301" y="1103"/>
                  </a:cubicBezTo>
                  <a:cubicBezTo>
                    <a:pt x="2301" y="914"/>
                    <a:pt x="2395" y="757"/>
                    <a:pt x="2647" y="757"/>
                  </a:cubicBezTo>
                  <a:close/>
                  <a:moveTo>
                    <a:pt x="5609" y="757"/>
                  </a:moveTo>
                  <a:cubicBezTo>
                    <a:pt x="5798" y="757"/>
                    <a:pt x="5955" y="914"/>
                    <a:pt x="5955" y="1103"/>
                  </a:cubicBezTo>
                  <a:cubicBezTo>
                    <a:pt x="5955" y="1292"/>
                    <a:pt x="5798" y="1450"/>
                    <a:pt x="5609" y="1450"/>
                  </a:cubicBezTo>
                  <a:cubicBezTo>
                    <a:pt x="5388" y="1450"/>
                    <a:pt x="5231" y="1292"/>
                    <a:pt x="5231" y="1103"/>
                  </a:cubicBezTo>
                  <a:cubicBezTo>
                    <a:pt x="5231" y="914"/>
                    <a:pt x="5388" y="757"/>
                    <a:pt x="5609" y="757"/>
                  </a:cubicBezTo>
                  <a:close/>
                  <a:moveTo>
                    <a:pt x="5195" y="3316"/>
                  </a:moveTo>
                  <a:cubicBezTo>
                    <a:pt x="5294" y="3316"/>
                    <a:pt x="5388" y="3356"/>
                    <a:pt x="5451" y="3434"/>
                  </a:cubicBezTo>
                  <a:cubicBezTo>
                    <a:pt x="5609" y="3592"/>
                    <a:pt x="5609" y="3812"/>
                    <a:pt x="5451" y="3939"/>
                  </a:cubicBezTo>
                  <a:cubicBezTo>
                    <a:pt x="5105" y="4285"/>
                    <a:pt x="4601" y="4474"/>
                    <a:pt x="4096" y="4474"/>
                  </a:cubicBezTo>
                  <a:cubicBezTo>
                    <a:pt x="3592" y="4474"/>
                    <a:pt x="3120" y="4285"/>
                    <a:pt x="2805" y="3939"/>
                  </a:cubicBezTo>
                  <a:cubicBezTo>
                    <a:pt x="2647" y="3781"/>
                    <a:pt x="2647" y="3529"/>
                    <a:pt x="2805" y="3434"/>
                  </a:cubicBezTo>
                  <a:cubicBezTo>
                    <a:pt x="2883" y="3356"/>
                    <a:pt x="2978" y="3316"/>
                    <a:pt x="3073" y="3316"/>
                  </a:cubicBezTo>
                  <a:cubicBezTo>
                    <a:pt x="3167" y="3316"/>
                    <a:pt x="3262" y="3356"/>
                    <a:pt x="3340" y="3434"/>
                  </a:cubicBezTo>
                  <a:cubicBezTo>
                    <a:pt x="3561" y="3639"/>
                    <a:pt x="3852" y="3742"/>
                    <a:pt x="4140" y="3742"/>
                  </a:cubicBezTo>
                  <a:cubicBezTo>
                    <a:pt x="4427" y="3742"/>
                    <a:pt x="4711" y="3639"/>
                    <a:pt x="4916" y="3434"/>
                  </a:cubicBezTo>
                  <a:cubicBezTo>
                    <a:pt x="4994" y="3356"/>
                    <a:pt x="5097" y="3316"/>
                    <a:pt x="5195" y="3316"/>
                  </a:cubicBezTo>
                  <a:close/>
                  <a:moveTo>
                    <a:pt x="1" y="0"/>
                  </a:moveTo>
                  <a:lnTo>
                    <a:pt x="1" y="2584"/>
                  </a:lnTo>
                  <a:cubicBezTo>
                    <a:pt x="1" y="4852"/>
                    <a:pt x="1860" y="6742"/>
                    <a:pt x="4096" y="6742"/>
                  </a:cubicBezTo>
                  <a:cubicBezTo>
                    <a:pt x="6333" y="6742"/>
                    <a:pt x="8192" y="4884"/>
                    <a:pt x="8192" y="2584"/>
                  </a:cubicBezTo>
                  <a:lnTo>
                    <a:pt x="81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8" name="Google Shape;5121;p50">
              <a:extLst>
                <a:ext uri="{FF2B5EF4-FFF2-40B4-BE49-F238E27FC236}">
                  <a16:creationId xmlns:a16="http://schemas.microsoft.com/office/drawing/2014/main" id="{5F0BBF18-B14A-7144-FD4C-FCC5264C3208}"/>
                </a:ext>
              </a:extLst>
            </p:cNvPr>
            <p:cNvSpPr/>
            <p:nvPr/>
          </p:nvSpPr>
          <p:spPr>
            <a:xfrm>
              <a:off x="-55138950" y="3590375"/>
              <a:ext cx="204025" cy="92950"/>
            </a:xfrm>
            <a:custGeom>
              <a:avLst/>
              <a:gdLst/>
              <a:ahLst/>
              <a:cxnLst/>
              <a:rect l="l" t="t" r="r" b="b"/>
              <a:pathLst>
                <a:path w="8161" h="3718" extrusionOk="0">
                  <a:moveTo>
                    <a:pt x="1860" y="0"/>
                  </a:moveTo>
                  <a:cubicBezTo>
                    <a:pt x="820" y="0"/>
                    <a:pt x="1" y="851"/>
                    <a:pt x="1" y="1859"/>
                  </a:cubicBezTo>
                  <a:lnTo>
                    <a:pt x="1" y="3718"/>
                  </a:lnTo>
                  <a:lnTo>
                    <a:pt x="316" y="3718"/>
                  </a:lnTo>
                  <a:lnTo>
                    <a:pt x="8161" y="1386"/>
                  </a:lnTo>
                  <a:cubicBezTo>
                    <a:pt x="7972" y="599"/>
                    <a:pt x="7215" y="0"/>
                    <a:pt x="63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9" name="Google Shape;5122;p50">
              <a:extLst>
                <a:ext uri="{FF2B5EF4-FFF2-40B4-BE49-F238E27FC236}">
                  <a16:creationId xmlns:a16="http://schemas.microsoft.com/office/drawing/2014/main" id="{AE786E0B-A2B7-B4EF-4E9E-FE1B13C6A757}"/>
                </a:ext>
              </a:extLst>
            </p:cNvPr>
            <p:cNvSpPr/>
            <p:nvPr/>
          </p:nvSpPr>
          <p:spPr>
            <a:xfrm>
              <a:off x="-54914475" y="3688825"/>
              <a:ext cx="18925" cy="64600"/>
            </a:xfrm>
            <a:custGeom>
              <a:avLst/>
              <a:gdLst/>
              <a:ahLst/>
              <a:cxnLst/>
              <a:rect l="l" t="t" r="r" b="b"/>
              <a:pathLst>
                <a:path w="757" h="2584" extrusionOk="0">
                  <a:moveTo>
                    <a:pt x="1" y="0"/>
                  </a:moveTo>
                  <a:lnTo>
                    <a:pt x="1" y="2584"/>
                  </a:lnTo>
                  <a:cubicBezTo>
                    <a:pt x="442" y="2300"/>
                    <a:pt x="757" y="1828"/>
                    <a:pt x="757" y="1261"/>
                  </a:cubicBezTo>
                  <a:cubicBezTo>
                    <a:pt x="757" y="756"/>
                    <a:pt x="442" y="284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00" name="Google Shape;5123;p50">
            <a:extLst>
              <a:ext uri="{FF2B5EF4-FFF2-40B4-BE49-F238E27FC236}">
                <a16:creationId xmlns:a16="http://schemas.microsoft.com/office/drawing/2014/main" id="{5DC4DC94-5A66-DA7E-8EA7-7F2C2FB801E8}"/>
              </a:ext>
            </a:extLst>
          </p:cNvPr>
          <p:cNvGrpSpPr/>
          <p:nvPr/>
        </p:nvGrpSpPr>
        <p:grpSpPr>
          <a:xfrm>
            <a:off x="5181429" y="5851266"/>
            <a:ext cx="525627" cy="525627"/>
            <a:chOff x="-55203525" y="3983400"/>
            <a:chExt cx="317425" cy="317425"/>
          </a:xfrm>
          <a:solidFill>
            <a:srgbClr val="054B99"/>
          </a:solidFill>
        </p:grpSpPr>
        <p:sp>
          <p:nvSpPr>
            <p:cNvPr id="3901" name="Google Shape;5124;p50">
              <a:extLst>
                <a:ext uri="{FF2B5EF4-FFF2-40B4-BE49-F238E27FC236}">
                  <a16:creationId xmlns:a16="http://schemas.microsoft.com/office/drawing/2014/main" id="{D3A49503-8964-CBE4-775B-59C1CB14A9E5}"/>
                </a:ext>
              </a:extLst>
            </p:cNvPr>
            <p:cNvSpPr/>
            <p:nvPr/>
          </p:nvSpPr>
          <p:spPr>
            <a:xfrm>
              <a:off x="-55147600" y="4094450"/>
              <a:ext cx="204800" cy="206375"/>
            </a:xfrm>
            <a:custGeom>
              <a:avLst/>
              <a:gdLst/>
              <a:ahLst/>
              <a:cxnLst/>
              <a:rect l="l" t="t" r="r" b="b"/>
              <a:pathLst>
                <a:path w="8192" h="8255" extrusionOk="0">
                  <a:moveTo>
                    <a:pt x="2584" y="2269"/>
                  </a:moveTo>
                  <a:cubicBezTo>
                    <a:pt x="2804" y="2269"/>
                    <a:pt x="2962" y="2426"/>
                    <a:pt x="2962" y="2615"/>
                  </a:cubicBezTo>
                  <a:cubicBezTo>
                    <a:pt x="2962" y="2804"/>
                    <a:pt x="2804" y="2962"/>
                    <a:pt x="2584" y="2962"/>
                  </a:cubicBezTo>
                  <a:cubicBezTo>
                    <a:pt x="2395" y="2962"/>
                    <a:pt x="2237" y="2836"/>
                    <a:pt x="2237" y="2615"/>
                  </a:cubicBezTo>
                  <a:cubicBezTo>
                    <a:pt x="2237" y="2426"/>
                    <a:pt x="2395" y="2269"/>
                    <a:pt x="2584" y="2269"/>
                  </a:cubicBezTo>
                  <a:close/>
                  <a:moveTo>
                    <a:pt x="5577" y="2300"/>
                  </a:moveTo>
                  <a:cubicBezTo>
                    <a:pt x="5797" y="2300"/>
                    <a:pt x="5955" y="2458"/>
                    <a:pt x="5955" y="2647"/>
                  </a:cubicBezTo>
                  <a:cubicBezTo>
                    <a:pt x="5955" y="2836"/>
                    <a:pt x="5797" y="2993"/>
                    <a:pt x="5577" y="2993"/>
                  </a:cubicBezTo>
                  <a:cubicBezTo>
                    <a:pt x="5388" y="2993"/>
                    <a:pt x="5230" y="2836"/>
                    <a:pt x="5230" y="2647"/>
                  </a:cubicBezTo>
                  <a:cubicBezTo>
                    <a:pt x="5230" y="2458"/>
                    <a:pt x="5388" y="2300"/>
                    <a:pt x="5577" y="2300"/>
                  </a:cubicBezTo>
                  <a:close/>
                  <a:moveTo>
                    <a:pt x="5147" y="4828"/>
                  </a:moveTo>
                  <a:cubicBezTo>
                    <a:pt x="5238" y="4828"/>
                    <a:pt x="5325" y="4868"/>
                    <a:pt x="5388" y="4947"/>
                  </a:cubicBezTo>
                  <a:cubicBezTo>
                    <a:pt x="5545" y="5041"/>
                    <a:pt x="5545" y="5293"/>
                    <a:pt x="5419" y="5451"/>
                  </a:cubicBezTo>
                  <a:cubicBezTo>
                    <a:pt x="5073" y="5797"/>
                    <a:pt x="4600" y="5986"/>
                    <a:pt x="4096" y="5986"/>
                  </a:cubicBezTo>
                  <a:cubicBezTo>
                    <a:pt x="3592" y="5986"/>
                    <a:pt x="3119" y="5797"/>
                    <a:pt x="2804" y="5451"/>
                  </a:cubicBezTo>
                  <a:cubicBezTo>
                    <a:pt x="2647" y="5293"/>
                    <a:pt x="2647" y="5041"/>
                    <a:pt x="2804" y="4947"/>
                  </a:cubicBezTo>
                  <a:cubicBezTo>
                    <a:pt x="2883" y="4868"/>
                    <a:pt x="2977" y="4828"/>
                    <a:pt x="3068" y="4828"/>
                  </a:cubicBezTo>
                  <a:cubicBezTo>
                    <a:pt x="3159" y="4828"/>
                    <a:pt x="3245" y="4868"/>
                    <a:pt x="3308" y="4947"/>
                  </a:cubicBezTo>
                  <a:cubicBezTo>
                    <a:pt x="3529" y="5151"/>
                    <a:pt x="3812" y="5254"/>
                    <a:pt x="4096" y="5254"/>
                  </a:cubicBezTo>
                  <a:cubicBezTo>
                    <a:pt x="4379" y="5254"/>
                    <a:pt x="4663" y="5151"/>
                    <a:pt x="4884" y="4947"/>
                  </a:cubicBezTo>
                  <a:cubicBezTo>
                    <a:pt x="4962" y="4868"/>
                    <a:pt x="5057" y="4828"/>
                    <a:pt x="5147" y="4828"/>
                  </a:cubicBezTo>
                  <a:close/>
                  <a:moveTo>
                    <a:pt x="2584" y="0"/>
                  </a:moveTo>
                  <a:cubicBezTo>
                    <a:pt x="1134" y="0"/>
                    <a:pt x="0" y="1197"/>
                    <a:pt x="0" y="2615"/>
                  </a:cubicBezTo>
                  <a:lnTo>
                    <a:pt x="0" y="4096"/>
                  </a:lnTo>
                  <a:cubicBezTo>
                    <a:pt x="0" y="4379"/>
                    <a:pt x="32" y="4695"/>
                    <a:pt x="63" y="4947"/>
                  </a:cubicBezTo>
                  <a:cubicBezTo>
                    <a:pt x="473" y="6837"/>
                    <a:pt x="2174" y="8255"/>
                    <a:pt x="4096" y="8255"/>
                  </a:cubicBezTo>
                  <a:cubicBezTo>
                    <a:pt x="6018" y="8255"/>
                    <a:pt x="7719" y="6837"/>
                    <a:pt x="8097" y="4947"/>
                  </a:cubicBezTo>
                  <a:cubicBezTo>
                    <a:pt x="8160" y="4695"/>
                    <a:pt x="8192" y="4411"/>
                    <a:pt x="8192" y="4096"/>
                  </a:cubicBezTo>
                  <a:lnTo>
                    <a:pt x="8192" y="2615"/>
                  </a:lnTo>
                  <a:cubicBezTo>
                    <a:pt x="8192" y="1197"/>
                    <a:pt x="7057" y="0"/>
                    <a:pt x="55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2" name="Google Shape;5125;p50">
              <a:extLst>
                <a:ext uri="{FF2B5EF4-FFF2-40B4-BE49-F238E27FC236}">
                  <a16:creationId xmlns:a16="http://schemas.microsoft.com/office/drawing/2014/main" id="{992F6392-0787-6C0F-1599-3B0CD7092313}"/>
                </a:ext>
              </a:extLst>
            </p:cNvPr>
            <p:cNvSpPr/>
            <p:nvPr/>
          </p:nvSpPr>
          <p:spPr>
            <a:xfrm>
              <a:off x="-55203525" y="4027500"/>
              <a:ext cx="317425" cy="196925"/>
            </a:xfrm>
            <a:custGeom>
              <a:avLst/>
              <a:gdLst/>
              <a:ahLst/>
              <a:cxnLst/>
              <a:rect l="l" t="t" r="r" b="b"/>
              <a:pathLst>
                <a:path w="12697" h="7877" extrusionOk="0">
                  <a:moveTo>
                    <a:pt x="4443" y="0"/>
                  </a:moveTo>
                  <a:cubicBezTo>
                    <a:pt x="1828" y="851"/>
                    <a:pt x="0" y="3277"/>
                    <a:pt x="0" y="6049"/>
                  </a:cubicBezTo>
                  <a:cubicBezTo>
                    <a:pt x="0" y="6994"/>
                    <a:pt x="725" y="7782"/>
                    <a:pt x="1639" y="7877"/>
                  </a:cubicBezTo>
                  <a:cubicBezTo>
                    <a:pt x="1639" y="7845"/>
                    <a:pt x="1607" y="7814"/>
                    <a:pt x="1607" y="7782"/>
                  </a:cubicBezTo>
                  <a:cubicBezTo>
                    <a:pt x="1513" y="7499"/>
                    <a:pt x="1513" y="7120"/>
                    <a:pt x="1513" y="6774"/>
                  </a:cubicBezTo>
                  <a:lnTo>
                    <a:pt x="1513" y="5293"/>
                  </a:lnTo>
                  <a:cubicBezTo>
                    <a:pt x="1513" y="3434"/>
                    <a:pt x="3025" y="1922"/>
                    <a:pt x="4884" y="1922"/>
                  </a:cubicBezTo>
                  <a:lnTo>
                    <a:pt x="7877" y="1922"/>
                  </a:lnTo>
                  <a:cubicBezTo>
                    <a:pt x="9704" y="1922"/>
                    <a:pt x="11216" y="3434"/>
                    <a:pt x="11216" y="5293"/>
                  </a:cubicBezTo>
                  <a:lnTo>
                    <a:pt x="11216" y="6774"/>
                  </a:lnTo>
                  <a:cubicBezTo>
                    <a:pt x="11216" y="7120"/>
                    <a:pt x="11185" y="7436"/>
                    <a:pt x="11090" y="7782"/>
                  </a:cubicBezTo>
                  <a:cubicBezTo>
                    <a:pt x="11090" y="7814"/>
                    <a:pt x="11059" y="7845"/>
                    <a:pt x="11059" y="7877"/>
                  </a:cubicBezTo>
                  <a:cubicBezTo>
                    <a:pt x="11972" y="7782"/>
                    <a:pt x="12697" y="6994"/>
                    <a:pt x="12697" y="6049"/>
                  </a:cubicBezTo>
                  <a:cubicBezTo>
                    <a:pt x="12697" y="3277"/>
                    <a:pt x="10870" y="851"/>
                    <a:pt x="8255" y="0"/>
                  </a:cubicBezTo>
                  <a:cubicBezTo>
                    <a:pt x="8223" y="189"/>
                    <a:pt x="8129" y="441"/>
                    <a:pt x="8034" y="599"/>
                  </a:cubicBezTo>
                  <a:cubicBezTo>
                    <a:pt x="7751" y="977"/>
                    <a:pt x="7310" y="1229"/>
                    <a:pt x="6805" y="1229"/>
                  </a:cubicBezTo>
                  <a:lnTo>
                    <a:pt x="5892" y="1229"/>
                  </a:lnTo>
                  <a:cubicBezTo>
                    <a:pt x="5419" y="1229"/>
                    <a:pt x="4947" y="977"/>
                    <a:pt x="4663" y="599"/>
                  </a:cubicBezTo>
                  <a:cubicBezTo>
                    <a:pt x="4569" y="410"/>
                    <a:pt x="4474" y="189"/>
                    <a:pt x="44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3" name="Google Shape;5126;p50">
              <a:extLst>
                <a:ext uri="{FF2B5EF4-FFF2-40B4-BE49-F238E27FC236}">
                  <a16:creationId xmlns:a16="http://schemas.microsoft.com/office/drawing/2014/main" id="{1777BCC5-410F-CCC6-DAF4-9DCDCF29D34D}"/>
                </a:ext>
              </a:extLst>
            </p:cNvPr>
            <p:cNvSpPr/>
            <p:nvPr/>
          </p:nvSpPr>
          <p:spPr>
            <a:xfrm>
              <a:off x="-55128700" y="3983400"/>
              <a:ext cx="166200" cy="54350"/>
            </a:xfrm>
            <a:custGeom>
              <a:avLst/>
              <a:gdLst/>
              <a:ahLst/>
              <a:cxnLst/>
              <a:rect l="l" t="t" r="r" b="b"/>
              <a:pathLst>
                <a:path w="6648" h="2174" extrusionOk="0">
                  <a:moveTo>
                    <a:pt x="3088" y="0"/>
                  </a:moveTo>
                  <a:cubicBezTo>
                    <a:pt x="2836" y="0"/>
                    <a:pt x="2584" y="158"/>
                    <a:pt x="2458" y="347"/>
                  </a:cubicBezTo>
                  <a:lnTo>
                    <a:pt x="347" y="347"/>
                  </a:lnTo>
                  <a:cubicBezTo>
                    <a:pt x="158" y="347"/>
                    <a:pt x="0" y="504"/>
                    <a:pt x="0" y="725"/>
                  </a:cubicBezTo>
                  <a:cubicBezTo>
                    <a:pt x="0" y="914"/>
                    <a:pt x="158" y="1071"/>
                    <a:pt x="347" y="1071"/>
                  </a:cubicBezTo>
                  <a:lnTo>
                    <a:pt x="2206" y="1071"/>
                  </a:lnTo>
                  <a:lnTo>
                    <a:pt x="2143" y="1197"/>
                  </a:lnTo>
                  <a:cubicBezTo>
                    <a:pt x="1985" y="1670"/>
                    <a:pt x="2363" y="2174"/>
                    <a:pt x="2867" y="2174"/>
                  </a:cubicBezTo>
                  <a:lnTo>
                    <a:pt x="3781" y="2174"/>
                  </a:lnTo>
                  <a:cubicBezTo>
                    <a:pt x="4285" y="2174"/>
                    <a:pt x="4632" y="1670"/>
                    <a:pt x="4474" y="1197"/>
                  </a:cubicBezTo>
                  <a:lnTo>
                    <a:pt x="4443" y="1071"/>
                  </a:lnTo>
                  <a:lnTo>
                    <a:pt x="6301" y="1071"/>
                  </a:lnTo>
                  <a:cubicBezTo>
                    <a:pt x="6490" y="1071"/>
                    <a:pt x="6648" y="914"/>
                    <a:pt x="6648" y="725"/>
                  </a:cubicBezTo>
                  <a:cubicBezTo>
                    <a:pt x="6648" y="504"/>
                    <a:pt x="6490" y="347"/>
                    <a:pt x="6301" y="347"/>
                  </a:cubicBezTo>
                  <a:lnTo>
                    <a:pt x="4159" y="347"/>
                  </a:lnTo>
                  <a:cubicBezTo>
                    <a:pt x="4033" y="126"/>
                    <a:pt x="3812" y="0"/>
                    <a:pt x="35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04" name="Google Shape;5127;p50">
            <a:extLst>
              <a:ext uri="{FF2B5EF4-FFF2-40B4-BE49-F238E27FC236}">
                <a16:creationId xmlns:a16="http://schemas.microsoft.com/office/drawing/2014/main" id="{279AEC2D-7477-4195-42E9-738DD6D33555}"/>
              </a:ext>
            </a:extLst>
          </p:cNvPr>
          <p:cNvGrpSpPr/>
          <p:nvPr/>
        </p:nvGrpSpPr>
        <p:grpSpPr>
          <a:xfrm>
            <a:off x="8449337" y="4541810"/>
            <a:ext cx="494331" cy="528236"/>
            <a:chOff x="-53232900" y="3192625"/>
            <a:chExt cx="298525" cy="319000"/>
          </a:xfrm>
          <a:solidFill>
            <a:srgbClr val="054B99"/>
          </a:solidFill>
        </p:grpSpPr>
        <p:sp>
          <p:nvSpPr>
            <p:cNvPr id="3905" name="Google Shape;5128;p50">
              <a:extLst>
                <a:ext uri="{FF2B5EF4-FFF2-40B4-BE49-F238E27FC236}">
                  <a16:creationId xmlns:a16="http://schemas.microsoft.com/office/drawing/2014/main" id="{A87CC34B-B732-0BDA-D4E2-8DC1A1C9A71F}"/>
                </a:ext>
              </a:extLst>
            </p:cNvPr>
            <p:cNvSpPr/>
            <p:nvPr/>
          </p:nvSpPr>
          <p:spPr>
            <a:xfrm>
              <a:off x="-52972975" y="3315500"/>
              <a:ext cx="37825" cy="55925"/>
            </a:xfrm>
            <a:custGeom>
              <a:avLst/>
              <a:gdLst/>
              <a:ahLst/>
              <a:cxnLst/>
              <a:rect l="l" t="t" r="r" b="b"/>
              <a:pathLst>
                <a:path w="1513" h="2237" extrusionOk="0">
                  <a:moveTo>
                    <a:pt x="0" y="0"/>
                  </a:moveTo>
                  <a:lnTo>
                    <a:pt x="0" y="2048"/>
                  </a:lnTo>
                  <a:cubicBezTo>
                    <a:pt x="252" y="2142"/>
                    <a:pt x="505" y="2237"/>
                    <a:pt x="788" y="2237"/>
                  </a:cubicBezTo>
                  <a:lnTo>
                    <a:pt x="1135" y="2237"/>
                  </a:lnTo>
                  <a:cubicBezTo>
                    <a:pt x="1355" y="2237"/>
                    <a:pt x="1513" y="2079"/>
                    <a:pt x="1513" y="1859"/>
                  </a:cubicBezTo>
                  <a:lnTo>
                    <a:pt x="1513" y="1512"/>
                  </a:lnTo>
                  <a:cubicBezTo>
                    <a:pt x="1513" y="693"/>
                    <a:pt x="82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6" name="Google Shape;5129;p50">
              <a:extLst>
                <a:ext uri="{FF2B5EF4-FFF2-40B4-BE49-F238E27FC236}">
                  <a16:creationId xmlns:a16="http://schemas.microsoft.com/office/drawing/2014/main" id="{B8A0DE3C-DB92-6129-369B-42FE6ABD337C}"/>
                </a:ext>
              </a:extLst>
            </p:cNvPr>
            <p:cNvSpPr/>
            <p:nvPr/>
          </p:nvSpPr>
          <p:spPr>
            <a:xfrm>
              <a:off x="-52978500" y="3259575"/>
              <a:ext cx="44125" cy="55950"/>
            </a:xfrm>
            <a:custGeom>
              <a:avLst/>
              <a:gdLst/>
              <a:ahLst/>
              <a:cxnLst/>
              <a:rect l="l" t="t" r="r" b="b"/>
              <a:pathLst>
                <a:path w="1765" h="2238" extrusionOk="0">
                  <a:moveTo>
                    <a:pt x="1041" y="0"/>
                  </a:moveTo>
                  <a:cubicBezTo>
                    <a:pt x="663" y="0"/>
                    <a:pt x="253" y="158"/>
                    <a:pt x="1" y="441"/>
                  </a:cubicBezTo>
                  <a:cubicBezTo>
                    <a:pt x="190" y="977"/>
                    <a:pt x="316" y="1607"/>
                    <a:pt x="316" y="2237"/>
                  </a:cubicBezTo>
                  <a:cubicBezTo>
                    <a:pt x="1104" y="2206"/>
                    <a:pt x="1765" y="1544"/>
                    <a:pt x="1765" y="725"/>
                  </a:cubicBezTo>
                  <a:lnTo>
                    <a:pt x="1765" y="378"/>
                  </a:lnTo>
                  <a:cubicBezTo>
                    <a:pt x="1765" y="158"/>
                    <a:pt x="1608" y="0"/>
                    <a:pt x="14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7" name="Google Shape;5130;p50">
              <a:extLst>
                <a:ext uri="{FF2B5EF4-FFF2-40B4-BE49-F238E27FC236}">
                  <a16:creationId xmlns:a16="http://schemas.microsoft.com/office/drawing/2014/main" id="{7DC707CF-C6DC-5B0C-6B98-0FC21DD2110F}"/>
                </a:ext>
              </a:extLst>
            </p:cNvPr>
            <p:cNvSpPr/>
            <p:nvPr/>
          </p:nvSpPr>
          <p:spPr>
            <a:xfrm>
              <a:off x="-53232900" y="3324950"/>
              <a:ext cx="242625" cy="55925"/>
            </a:xfrm>
            <a:custGeom>
              <a:avLst/>
              <a:gdLst/>
              <a:ahLst/>
              <a:cxnLst/>
              <a:rect l="l" t="t" r="r" b="b"/>
              <a:pathLst>
                <a:path w="9705" h="2237" extrusionOk="0">
                  <a:moveTo>
                    <a:pt x="3340" y="756"/>
                  </a:moveTo>
                  <a:cubicBezTo>
                    <a:pt x="3561" y="756"/>
                    <a:pt x="3718" y="914"/>
                    <a:pt x="3718" y="1103"/>
                  </a:cubicBezTo>
                  <a:cubicBezTo>
                    <a:pt x="3718" y="1292"/>
                    <a:pt x="3561" y="1449"/>
                    <a:pt x="3340" y="1449"/>
                  </a:cubicBezTo>
                  <a:cubicBezTo>
                    <a:pt x="3151" y="1449"/>
                    <a:pt x="2994" y="1292"/>
                    <a:pt x="2994" y="1103"/>
                  </a:cubicBezTo>
                  <a:cubicBezTo>
                    <a:pt x="2962" y="914"/>
                    <a:pt x="3151" y="756"/>
                    <a:pt x="3340" y="756"/>
                  </a:cubicBezTo>
                  <a:close/>
                  <a:moveTo>
                    <a:pt x="6333" y="756"/>
                  </a:moveTo>
                  <a:cubicBezTo>
                    <a:pt x="6554" y="756"/>
                    <a:pt x="6711" y="914"/>
                    <a:pt x="6711" y="1103"/>
                  </a:cubicBezTo>
                  <a:cubicBezTo>
                    <a:pt x="6711" y="1292"/>
                    <a:pt x="6554" y="1449"/>
                    <a:pt x="6333" y="1449"/>
                  </a:cubicBezTo>
                  <a:cubicBezTo>
                    <a:pt x="6144" y="1449"/>
                    <a:pt x="5987" y="1292"/>
                    <a:pt x="5987" y="1103"/>
                  </a:cubicBezTo>
                  <a:cubicBezTo>
                    <a:pt x="5955" y="914"/>
                    <a:pt x="6113" y="756"/>
                    <a:pt x="6333" y="756"/>
                  </a:cubicBezTo>
                  <a:close/>
                  <a:moveTo>
                    <a:pt x="1" y="0"/>
                  </a:moveTo>
                  <a:lnTo>
                    <a:pt x="1" y="2237"/>
                  </a:lnTo>
                  <a:lnTo>
                    <a:pt x="9704" y="2237"/>
                  </a:lnTo>
                  <a:lnTo>
                    <a:pt x="97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8" name="Google Shape;5131;p50">
              <a:extLst>
                <a:ext uri="{FF2B5EF4-FFF2-40B4-BE49-F238E27FC236}">
                  <a16:creationId xmlns:a16="http://schemas.microsoft.com/office/drawing/2014/main" id="{C12D5D62-3C9E-D66F-F00E-984699CE9919}"/>
                </a:ext>
              </a:extLst>
            </p:cNvPr>
            <p:cNvSpPr/>
            <p:nvPr/>
          </p:nvSpPr>
          <p:spPr>
            <a:xfrm>
              <a:off x="-53232100" y="3399775"/>
              <a:ext cx="241825" cy="111850"/>
            </a:xfrm>
            <a:custGeom>
              <a:avLst/>
              <a:gdLst/>
              <a:ahLst/>
              <a:cxnLst/>
              <a:rect l="l" t="t" r="r" b="b"/>
              <a:pathLst>
                <a:path w="9673" h="4474" extrusionOk="0">
                  <a:moveTo>
                    <a:pt x="0" y="0"/>
                  </a:moveTo>
                  <a:cubicBezTo>
                    <a:pt x="158" y="2457"/>
                    <a:pt x="2269" y="4474"/>
                    <a:pt x="4821" y="4474"/>
                  </a:cubicBezTo>
                  <a:cubicBezTo>
                    <a:pt x="7372" y="4474"/>
                    <a:pt x="9452" y="2457"/>
                    <a:pt x="96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9" name="Google Shape;5132;p50">
              <a:extLst>
                <a:ext uri="{FF2B5EF4-FFF2-40B4-BE49-F238E27FC236}">
                  <a16:creationId xmlns:a16="http://schemas.microsoft.com/office/drawing/2014/main" id="{8D4A6688-6FEE-D35A-14E3-6412471591FA}"/>
                </a:ext>
              </a:extLst>
            </p:cNvPr>
            <p:cNvSpPr/>
            <p:nvPr/>
          </p:nvSpPr>
          <p:spPr>
            <a:xfrm>
              <a:off x="-53134450" y="3287125"/>
              <a:ext cx="44125" cy="18925"/>
            </a:xfrm>
            <a:custGeom>
              <a:avLst/>
              <a:gdLst/>
              <a:ahLst/>
              <a:cxnLst/>
              <a:rect l="l" t="t" r="r" b="b"/>
              <a:pathLst>
                <a:path w="1765" h="757" extrusionOk="0">
                  <a:moveTo>
                    <a:pt x="1" y="1"/>
                  </a:moveTo>
                  <a:lnTo>
                    <a:pt x="410" y="757"/>
                  </a:lnTo>
                  <a:lnTo>
                    <a:pt x="1419" y="757"/>
                  </a:lnTo>
                  <a:lnTo>
                    <a:pt x="176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0" name="Google Shape;5133;p50">
              <a:extLst>
                <a:ext uri="{FF2B5EF4-FFF2-40B4-BE49-F238E27FC236}">
                  <a16:creationId xmlns:a16="http://schemas.microsoft.com/office/drawing/2014/main" id="{FB0F6A8D-2BDD-A740-5AC2-7610F4BB7F6D}"/>
                </a:ext>
              </a:extLst>
            </p:cNvPr>
            <p:cNvSpPr/>
            <p:nvPr/>
          </p:nvSpPr>
          <p:spPr>
            <a:xfrm>
              <a:off x="-53232900" y="3287125"/>
              <a:ext cx="86675" cy="18925"/>
            </a:xfrm>
            <a:custGeom>
              <a:avLst/>
              <a:gdLst/>
              <a:ahLst/>
              <a:cxnLst/>
              <a:rect l="l" t="t" r="r" b="b"/>
              <a:pathLst>
                <a:path w="3467" h="757" extrusionOk="0">
                  <a:moveTo>
                    <a:pt x="127" y="1"/>
                  </a:moveTo>
                  <a:cubicBezTo>
                    <a:pt x="95" y="253"/>
                    <a:pt x="32" y="473"/>
                    <a:pt x="1" y="757"/>
                  </a:cubicBezTo>
                  <a:lnTo>
                    <a:pt x="3466" y="757"/>
                  </a:lnTo>
                  <a:lnTo>
                    <a:pt x="312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1" name="Google Shape;5134;p50">
              <a:extLst>
                <a:ext uri="{FF2B5EF4-FFF2-40B4-BE49-F238E27FC236}">
                  <a16:creationId xmlns:a16="http://schemas.microsoft.com/office/drawing/2014/main" id="{313FD19B-063F-A1A0-5164-F8F0974232AE}"/>
                </a:ext>
              </a:extLst>
            </p:cNvPr>
            <p:cNvSpPr/>
            <p:nvPr/>
          </p:nvSpPr>
          <p:spPr>
            <a:xfrm>
              <a:off x="-53078525" y="3287125"/>
              <a:ext cx="86675" cy="18925"/>
            </a:xfrm>
            <a:custGeom>
              <a:avLst/>
              <a:gdLst/>
              <a:ahLst/>
              <a:cxnLst/>
              <a:rect l="l" t="t" r="r" b="b"/>
              <a:pathLst>
                <a:path w="3467" h="757" extrusionOk="0">
                  <a:moveTo>
                    <a:pt x="379" y="1"/>
                  </a:moveTo>
                  <a:lnTo>
                    <a:pt x="1" y="757"/>
                  </a:lnTo>
                  <a:lnTo>
                    <a:pt x="3466" y="757"/>
                  </a:lnTo>
                  <a:cubicBezTo>
                    <a:pt x="3466" y="536"/>
                    <a:pt x="3435" y="253"/>
                    <a:pt x="33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2" name="Google Shape;5135;p50">
              <a:extLst>
                <a:ext uri="{FF2B5EF4-FFF2-40B4-BE49-F238E27FC236}">
                  <a16:creationId xmlns:a16="http://schemas.microsoft.com/office/drawing/2014/main" id="{6657161A-148C-7A6E-C206-7898C24E505E}"/>
                </a:ext>
              </a:extLst>
            </p:cNvPr>
            <p:cNvSpPr/>
            <p:nvPr/>
          </p:nvSpPr>
          <p:spPr>
            <a:xfrm>
              <a:off x="-53224225" y="3192625"/>
              <a:ext cx="223700" cy="74850"/>
            </a:xfrm>
            <a:custGeom>
              <a:avLst/>
              <a:gdLst/>
              <a:ahLst/>
              <a:cxnLst/>
              <a:rect l="l" t="t" r="r" b="b"/>
              <a:pathLst>
                <a:path w="8948" h="2994" extrusionOk="0">
                  <a:moveTo>
                    <a:pt x="4506" y="0"/>
                  </a:moveTo>
                  <a:cubicBezTo>
                    <a:pt x="2489" y="0"/>
                    <a:pt x="756" y="1260"/>
                    <a:pt x="0" y="2993"/>
                  </a:cubicBezTo>
                  <a:lnTo>
                    <a:pt x="8948" y="2993"/>
                  </a:lnTo>
                  <a:cubicBezTo>
                    <a:pt x="8255" y="1260"/>
                    <a:pt x="6522" y="0"/>
                    <a:pt x="45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13" name="Google Shape;5136;p50">
            <a:extLst>
              <a:ext uri="{FF2B5EF4-FFF2-40B4-BE49-F238E27FC236}">
                <a16:creationId xmlns:a16="http://schemas.microsoft.com/office/drawing/2014/main" id="{AE12452D-15EA-D73F-5C9F-5F71162CDC60}"/>
              </a:ext>
            </a:extLst>
          </p:cNvPr>
          <p:cNvGrpSpPr/>
          <p:nvPr/>
        </p:nvGrpSpPr>
        <p:grpSpPr>
          <a:xfrm>
            <a:off x="8433690" y="5191301"/>
            <a:ext cx="525627" cy="524344"/>
            <a:chOff x="-53242350" y="3584850"/>
            <a:chExt cx="317425" cy="316650"/>
          </a:xfrm>
          <a:solidFill>
            <a:srgbClr val="054B99"/>
          </a:solidFill>
        </p:grpSpPr>
        <p:sp>
          <p:nvSpPr>
            <p:cNvPr id="3914" name="Google Shape;5137;p50">
              <a:extLst>
                <a:ext uri="{FF2B5EF4-FFF2-40B4-BE49-F238E27FC236}">
                  <a16:creationId xmlns:a16="http://schemas.microsoft.com/office/drawing/2014/main" id="{0FF7D7F4-42A2-0887-CF71-BD18D8F138B9}"/>
                </a:ext>
              </a:extLst>
            </p:cNvPr>
            <p:cNvSpPr/>
            <p:nvPr/>
          </p:nvSpPr>
          <p:spPr>
            <a:xfrm>
              <a:off x="-53202975" y="3584850"/>
              <a:ext cx="237900" cy="98475"/>
            </a:xfrm>
            <a:custGeom>
              <a:avLst/>
              <a:gdLst/>
              <a:ahLst/>
              <a:cxnLst/>
              <a:rect l="l" t="t" r="r" b="b"/>
              <a:pathLst>
                <a:path w="9516" h="3939" extrusionOk="0">
                  <a:moveTo>
                    <a:pt x="4758" y="1"/>
                  </a:moveTo>
                  <a:cubicBezTo>
                    <a:pt x="2395" y="1"/>
                    <a:pt x="411" y="1702"/>
                    <a:pt x="1" y="3939"/>
                  </a:cubicBezTo>
                  <a:cubicBezTo>
                    <a:pt x="190" y="3781"/>
                    <a:pt x="474" y="3687"/>
                    <a:pt x="694" y="3655"/>
                  </a:cubicBezTo>
                  <a:cubicBezTo>
                    <a:pt x="2033" y="3435"/>
                    <a:pt x="3396" y="3324"/>
                    <a:pt x="4758" y="3324"/>
                  </a:cubicBezTo>
                  <a:cubicBezTo>
                    <a:pt x="6121" y="3324"/>
                    <a:pt x="7483" y="3435"/>
                    <a:pt x="8822" y="3655"/>
                  </a:cubicBezTo>
                  <a:cubicBezTo>
                    <a:pt x="9074" y="3687"/>
                    <a:pt x="9326" y="3813"/>
                    <a:pt x="9515" y="3939"/>
                  </a:cubicBezTo>
                  <a:cubicBezTo>
                    <a:pt x="9074" y="1702"/>
                    <a:pt x="7121" y="1"/>
                    <a:pt x="47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5" name="Google Shape;5138;p50">
              <a:extLst>
                <a:ext uri="{FF2B5EF4-FFF2-40B4-BE49-F238E27FC236}">
                  <a16:creationId xmlns:a16="http://schemas.microsoft.com/office/drawing/2014/main" id="{EFD39B2A-0686-34BB-B02D-B5B5B4321A02}"/>
                </a:ext>
              </a:extLst>
            </p:cNvPr>
            <p:cNvSpPr/>
            <p:nvPr/>
          </p:nvSpPr>
          <p:spPr>
            <a:xfrm>
              <a:off x="-53242350" y="3711650"/>
              <a:ext cx="80350" cy="155975"/>
            </a:xfrm>
            <a:custGeom>
              <a:avLst/>
              <a:gdLst/>
              <a:ahLst/>
              <a:cxnLst/>
              <a:rect l="l" t="t" r="r" b="b"/>
              <a:pathLst>
                <a:path w="3214" h="6239" extrusionOk="0">
                  <a:moveTo>
                    <a:pt x="820" y="1"/>
                  </a:moveTo>
                  <a:cubicBezTo>
                    <a:pt x="316" y="442"/>
                    <a:pt x="1" y="1041"/>
                    <a:pt x="1" y="1734"/>
                  </a:cubicBezTo>
                  <a:cubicBezTo>
                    <a:pt x="1" y="2395"/>
                    <a:pt x="316" y="2994"/>
                    <a:pt x="788" y="3403"/>
                  </a:cubicBezTo>
                  <a:lnTo>
                    <a:pt x="788" y="5136"/>
                  </a:lnTo>
                  <a:cubicBezTo>
                    <a:pt x="788" y="5766"/>
                    <a:pt x="1292" y="6239"/>
                    <a:pt x="1891" y="6239"/>
                  </a:cubicBezTo>
                  <a:lnTo>
                    <a:pt x="3214" y="6239"/>
                  </a:lnTo>
                  <a:cubicBezTo>
                    <a:pt x="3057" y="6081"/>
                    <a:pt x="2742" y="5609"/>
                    <a:pt x="2679" y="5451"/>
                  </a:cubicBezTo>
                  <a:lnTo>
                    <a:pt x="1828" y="5451"/>
                  </a:lnTo>
                  <a:cubicBezTo>
                    <a:pt x="1639" y="5451"/>
                    <a:pt x="1481" y="5294"/>
                    <a:pt x="1481" y="5073"/>
                  </a:cubicBezTo>
                  <a:lnTo>
                    <a:pt x="1481" y="2805"/>
                  </a:lnTo>
                  <a:cubicBezTo>
                    <a:pt x="1103" y="2490"/>
                    <a:pt x="820" y="2049"/>
                    <a:pt x="788" y="1545"/>
                  </a:cubicBezTo>
                  <a:cubicBezTo>
                    <a:pt x="788" y="1513"/>
                    <a:pt x="725" y="1419"/>
                    <a:pt x="725" y="1356"/>
                  </a:cubicBezTo>
                  <a:lnTo>
                    <a:pt x="725" y="411"/>
                  </a:lnTo>
                  <a:cubicBezTo>
                    <a:pt x="725" y="348"/>
                    <a:pt x="788" y="158"/>
                    <a:pt x="8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6" name="Google Shape;5139;p50">
              <a:extLst>
                <a:ext uri="{FF2B5EF4-FFF2-40B4-BE49-F238E27FC236}">
                  <a16:creationId xmlns:a16="http://schemas.microsoft.com/office/drawing/2014/main" id="{94DC6CFD-733E-64B0-9A81-B6FE9CAD96A3}"/>
                </a:ext>
              </a:extLst>
            </p:cNvPr>
            <p:cNvSpPr/>
            <p:nvPr/>
          </p:nvSpPr>
          <p:spPr>
            <a:xfrm>
              <a:off x="-53206125" y="3686850"/>
              <a:ext cx="243400" cy="84700"/>
            </a:xfrm>
            <a:custGeom>
              <a:avLst/>
              <a:gdLst/>
              <a:ahLst/>
              <a:cxnLst/>
              <a:rect l="l" t="t" r="r" b="b"/>
              <a:pathLst>
                <a:path w="9736" h="3388" extrusionOk="0">
                  <a:moveTo>
                    <a:pt x="4857" y="1"/>
                  </a:moveTo>
                  <a:cubicBezTo>
                    <a:pt x="3545" y="1"/>
                    <a:pt x="2238" y="111"/>
                    <a:pt x="946" y="331"/>
                  </a:cubicBezTo>
                  <a:cubicBezTo>
                    <a:pt x="442" y="394"/>
                    <a:pt x="1" y="867"/>
                    <a:pt x="1" y="1434"/>
                  </a:cubicBezTo>
                  <a:lnTo>
                    <a:pt x="1" y="2285"/>
                  </a:lnTo>
                  <a:cubicBezTo>
                    <a:pt x="1" y="2915"/>
                    <a:pt x="505" y="3387"/>
                    <a:pt x="1104" y="3387"/>
                  </a:cubicBezTo>
                  <a:lnTo>
                    <a:pt x="3782" y="3387"/>
                  </a:lnTo>
                  <a:cubicBezTo>
                    <a:pt x="3876" y="3387"/>
                    <a:pt x="3971" y="3356"/>
                    <a:pt x="4065" y="3261"/>
                  </a:cubicBezTo>
                  <a:lnTo>
                    <a:pt x="4569" y="2757"/>
                  </a:lnTo>
                  <a:cubicBezTo>
                    <a:pt x="4648" y="2678"/>
                    <a:pt x="4750" y="2639"/>
                    <a:pt x="4845" y="2639"/>
                  </a:cubicBezTo>
                  <a:cubicBezTo>
                    <a:pt x="4939" y="2639"/>
                    <a:pt x="5026" y="2678"/>
                    <a:pt x="5073" y="2757"/>
                  </a:cubicBezTo>
                  <a:lnTo>
                    <a:pt x="5609" y="3261"/>
                  </a:lnTo>
                  <a:cubicBezTo>
                    <a:pt x="5672" y="3356"/>
                    <a:pt x="5766" y="3387"/>
                    <a:pt x="5861" y="3387"/>
                  </a:cubicBezTo>
                  <a:lnTo>
                    <a:pt x="8539" y="3387"/>
                  </a:lnTo>
                  <a:cubicBezTo>
                    <a:pt x="9169" y="3387"/>
                    <a:pt x="9641" y="2883"/>
                    <a:pt x="9641" y="2285"/>
                  </a:cubicBezTo>
                  <a:lnTo>
                    <a:pt x="9641" y="1434"/>
                  </a:lnTo>
                  <a:lnTo>
                    <a:pt x="9736" y="1434"/>
                  </a:lnTo>
                  <a:cubicBezTo>
                    <a:pt x="9736" y="867"/>
                    <a:pt x="9295" y="394"/>
                    <a:pt x="8791" y="331"/>
                  </a:cubicBezTo>
                  <a:cubicBezTo>
                    <a:pt x="7483" y="111"/>
                    <a:pt x="6168" y="1"/>
                    <a:pt x="48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7" name="Google Shape;5140;p50">
              <a:extLst>
                <a:ext uri="{FF2B5EF4-FFF2-40B4-BE49-F238E27FC236}">
                  <a16:creationId xmlns:a16="http://schemas.microsoft.com/office/drawing/2014/main" id="{3A4F5FE8-E13B-1A72-0998-AF743CB6A5D1}"/>
                </a:ext>
              </a:extLst>
            </p:cNvPr>
            <p:cNvSpPr/>
            <p:nvPr/>
          </p:nvSpPr>
          <p:spPr>
            <a:xfrm>
              <a:off x="-53186425" y="3775450"/>
              <a:ext cx="205600" cy="126050"/>
            </a:xfrm>
            <a:custGeom>
              <a:avLst/>
              <a:gdLst/>
              <a:ahLst/>
              <a:cxnLst/>
              <a:rect l="l" t="t" r="r" b="b"/>
              <a:pathLst>
                <a:path w="8224" h="5042" extrusionOk="0">
                  <a:moveTo>
                    <a:pt x="5148" y="1710"/>
                  </a:moveTo>
                  <a:cubicBezTo>
                    <a:pt x="5238" y="1710"/>
                    <a:pt x="5325" y="1749"/>
                    <a:pt x="5388" y="1828"/>
                  </a:cubicBezTo>
                  <a:cubicBezTo>
                    <a:pt x="5545" y="1954"/>
                    <a:pt x="5545" y="2175"/>
                    <a:pt x="5419" y="2332"/>
                  </a:cubicBezTo>
                  <a:cubicBezTo>
                    <a:pt x="5073" y="2679"/>
                    <a:pt x="4600" y="2868"/>
                    <a:pt x="4128" y="2868"/>
                  </a:cubicBezTo>
                  <a:cubicBezTo>
                    <a:pt x="3624" y="2868"/>
                    <a:pt x="3151" y="2679"/>
                    <a:pt x="2805" y="2332"/>
                  </a:cubicBezTo>
                  <a:cubicBezTo>
                    <a:pt x="2647" y="2175"/>
                    <a:pt x="2647" y="1954"/>
                    <a:pt x="2805" y="1828"/>
                  </a:cubicBezTo>
                  <a:cubicBezTo>
                    <a:pt x="2883" y="1749"/>
                    <a:pt x="2978" y="1710"/>
                    <a:pt x="3068" y="1710"/>
                  </a:cubicBezTo>
                  <a:cubicBezTo>
                    <a:pt x="3159" y="1710"/>
                    <a:pt x="3246" y="1749"/>
                    <a:pt x="3309" y="1828"/>
                  </a:cubicBezTo>
                  <a:cubicBezTo>
                    <a:pt x="3529" y="2049"/>
                    <a:pt x="3813" y="2159"/>
                    <a:pt x="4096" y="2159"/>
                  </a:cubicBezTo>
                  <a:cubicBezTo>
                    <a:pt x="4380" y="2159"/>
                    <a:pt x="4663" y="2049"/>
                    <a:pt x="4884" y="1828"/>
                  </a:cubicBezTo>
                  <a:cubicBezTo>
                    <a:pt x="4963" y="1749"/>
                    <a:pt x="5057" y="1710"/>
                    <a:pt x="5148" y="1710"/>
                  </a:cubicBezTo>
                  <a:close/>
                  <a:moveTo>
                    <a:pt x="4096" y="1"/>
                  </a:moveTo>
                  <a:lnTo>
                    <a:pt x="3813" y="284"/>
                  </a:lnTo>
                  <a:cubicBezTo>
                    <a:pt x="3624" y="473"/>
                    <a:pt x="3309" y="599"/>
                    <a:pt x="3025" y="599"/>
                  </a:cubicBezTo>
                  <a:lnTo>
                    <a:pt x="1" y="599"/>
                  </a:lnTo>
                  <a:lnTo>
                    <a:pt x="1" y="1009"/>
                  </a:lnTo>
                  <a:cubicBezTo>
                    <a:pt x="1" y="1671"/>
                    <a:pt x="158" y="2301"/>
                    <a:pt x="473" y="2836"/>
                  </a:cubicBezTo>
                  <a:lnTo>
                    <a:pt x="2647" y="2836"/>
                  </a:lnTo>
                  <a:cubicBezTo>
                    <a:pt x="2836" y="2836"/>
                    <a:pt x="2994" y="2994"/>
                    <a:pt x="2994" y="3183"/>
                  </a:cubicBezTo>
                  <a:cubicBezTo>
                    <a:pt x="2994" y="3403"/>
                    <a:pt x="2836" y="3561"/>
                    <a:pt x="2647" y="3561"/>
                  </a:cubicBezTo>
                  <a:lnTo>
                    <a:pt x="977" y="3561"/>
                  </a:lnTo>
                  <a:cubicBezTo>
                    <a:pt x="1733" y="4506"/>
                    <a:pt x="2962" y="5042"/>
                    <a:pt x="4128" y="5042"/>
                  </a:cubicBezTo>
                  <a:cubicBezTo>
                    <a:pt x="6428" y="5042"/>
                    <a:pt x="8223" y="3151"/>
                    <a:pt x="8223" y="946"/>
                  </a:cubicBezTo>
                  <a:lnTo>
                    <a:pt x="8223" y="568"/>
                  </a:lnTo>
                  <a:lnTo>
                    <a:pt x="5199" y="568"/>
                  </a:lnTo>
                  <a:cubicBezTo>
                    <a:pt x="5163" y="571"/>
                    <a:pt x="5128" y="573"/>
                    <a:pt x="5094" y="573"/>
                  </a:cubicBezTo>
                  <a:cubicBezTo>
                    <a:pt x="4795" y="573"/>
                    <a:pt x="4549" y="454"/>
                    <a:pt x="4380" y="284"/>
                  </a:cubicBezTo>
                  <a:lnTo>
                    <a:pt x="409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8" name="Google Shape;5141;p50">
              <a:extLst>
                <a:ext uri="{FF2B5EF4-FFF2-40B4-BE49-F238E27FC236}">
                  <a16:creationId xmlns:a16="http://schemas.microsoft.com/office/drawing/2014/main" id="{B9469BE1-09DA-8FA2-6AC1-390D0EB33C26}"/>
                </a:ext>
              </a:extLst>
            </p:cNvPr>
            <p:cNvSpPr/>
            <p:nvPr/>
          </p:nvSpPr>
          <p:spPr>
            <a:xfrm>
              <a:off x="-52962725" y="3710875"/>
              <a:ext cx="37800" cy="95325"/>
            </a:xfrm>
            <a:custGeom>
              <a:avLst/>
              <a:gdLst/>
              <a:ahLst/>
              <a:cxnLst/>
              <a:rect l="l" t="t" r="r" b="b"/>
              <a:pathLst>
                <a:path w="1512" h="3813" extrusionOk="0">
                  <a:moveTo>
                    <a:pt x="662" y="0"/>
                  </a:moveTo>
                  <a:lnTo>
                    <a:pt x="662" y="0"/>
                  </a:lnTo>
                  <a:cubicBezTo>
                    <a:pt x="693" y="158"/>
                    <a:pt x="725" y="347"/>
                    <a:pt x="725" y="379"/>
                  </a:cubicBezTo>
                  <a:lnTo>
                    <a:pt x="725" y="1387"/>
                  </a:lnTo>
                  <a:cubicBezTo>
                    <a:pt x="725" y="1481"/>
                    <a:pt x="725" y="1513"/>
                    <a:pt x="693" y="1576"/>
                  </a:cubicBezTo>
                  <a:cubicBezTo>
                    <a:pt x="662" y="2080"/>
                    <a:pt x="378" y="2552"/>
                    <a:pt x="0" y="2836"/>
                  </a:cubicBezTo>
                  <a:lnTo>
                    <a:pt x="0" y="3561"/>
                  </a:lnTo>
                  <a:lnTo>
                    <a:pt x="0" y="3813"/>
                  </a:lnTo>
                  <a:cubicBezTo>
                    <a:pt x="851" y="3497"/>
                    <a:pt x="1512" y="2678"/>
                    <a:pt x="1512" y="1733"/>
                  </a:cubicBezTo>
                  <a:cubicBezTo>
                    <a:pt x="1512" y="1009"/>
                    <a:pt x="1166" y="379"/>
                    <a:pt x="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19" name="Google Shape;5142;p50">
            <a:extLst>
              <a:ext uri="{FF2B5EF4-FFF2-40B4-BE49-F238E27FC236}">
                <a16:creationId xmlns:a16="http://schemas.microsoft.com/office/drawing/2014/main" id="{61186926-2939-D8FB-1E3C-B26A430DBBD4}"/>
              </a:ext>
            </a:extLst>
          </p:cNvPr>
          <p:cNvGrpSpPr/>
          <p:nvPr/>
        </p:nvGrpSpPr>
        <p:grpSpPr>
          <a:xfrm>
            <a:off x="8464986" y="5839509"/>
            <a:ext cx="463035" cy="528278"/>
            <a:chOff x="-53224225" y="3976300"/>
            <a:chExt cx="279625" cy="319025"/>
          </a:xfrm>
          <a:solidFill>
            <a:srgbClr val="054B99"/>
          </a:solidFill>
        </p:grpSpPr>
        <p:sp>
          <p:nvSpPr>
            <p:cNvPr id="3920" name="Google Shape;5143;p50">
              <a:extLst>
                <a:ext uri="{FF2B5EF4-FFF2-40B4-BE49-F238E27FC236}">
                  <a16:creationId xmlns:a16="http://schemas.microsoft.com/office/drawing/2014/main" id="{403E87BB-5A3A-CA0A-E1CE-5083076C3077}"/>
                </a:ext>
              </a:extLst>
            </p:cNvPr>
            <p:cNvSpPr/>
            <p:nvPr/>
          </p:nvSpPr>
          <p:spPr>
            <a:xfrm>
              <a:off x="-53224225" y="4132250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756" y="1"/>
                  </a:moveTo>
                  <a:cubicBezTo>
                    <a:pt x="315" y="284"/>
                    <a:pt x="0" y="757"/>
                    <a:pt x="0" y="1292"/>
                  </a:cubicBezTo>
                  <a:cubicBezTo>
                    <a:pt x="0" y="1796"/>
                    <a:pt x="315" y="2269"/>
                    <a:pt x="756" y="2552"/>
                  </a:cubicBezTo>
                  <a:lnTo>
                    <a:pt x="756" y="2395"/>
                  </a:lnTo>
                  <a:lnTo>
                    <a:pt x="75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1" name="Google Shape;5144;p50">
              <a:extLst>
                <a:ext uri="{FF2B5EF4-FFF2-40B4-BE49-F238E27FC236}">
                  <a16:creationId xmlns:a16="http://schemas.microsoft.com/office/drawing/2014/main" id="{5C44DAE3-53E1-44C6-AE26-D019599CD8A6}"/>
                </a:ext>
              </a:extLst>
            </p:cNvPr>
            <p:cNvSpPr/>
            <p:nvPr/>
          </p:nvSpPr>
          <p:spPr>
            <a:xfrm>
              <a:off x="-53185625" y="4014900"/>
              <a:ext cx="204800" cy="117375"/>
            </a:xfrm>
            <a:custGeom>
              <a:avLst/>
              <a:gdLst/>
              <a:ahLst/>
              <a:cxnLst/>
              <a:rect l="l" t="t" r="r" b="b"/>
              <a:pathLst>
                <a:path w="8192" h="4695" extrusionOk="0">
                  <a:moveTo>
                    <a:pt x="4096" y="0"/>
                  </a:moveTo>
                  <a:cubicBezTo>
                    <a:pt x="1859" y="0"/>
                    <a:pt x="0" y="1859"/>
                    <a:pt x="0" y="4096"/>
                  </a:cubicBezTo>
                  <a:lnTo>
                    <a:pt x="0" y="4695"/>
                  </a:lnTo>
                  <a:lnTo>
                    <a:pt x="1638" y="3088"/>
                  </a:lnTo>
                  <a:cubicBezTo>
                    <a:pt x="1675" y="3014"/>
                    <a:pt x="1755" y="2983"/>
                    <a:pt x="1847" y="2983"/>
                  </a:cubicBezTo>
                  <a:cubicBezTo>
                    <a:pt x="1912" y="2983"/>
                    <a:pt x="1983" y="2999"/>
                    <a:pt x="2048" y="3025"/>
                  </a:cubicBezTo>
                  <a:cubicBezTo>
                    <a:pt x="2662" y="3450"/>
                    <a:pt x="3371" y="3663"/>
                    <a:pt x="4080" y="3663"/>
                  </a:cubicBezTo>
                  <a:cubicBezTo>
                    <a:pt x="4789" y="3663"/>
                    <a:pt x="5498" y="3450"/>
                    <a:pt x="6112" y="3025"/>
                  </a:cubicBezTo>
                  <a:cubicBezTo>
                    <a:pt x="6174" y="2987"/>
                    <a:pt x="6241" y="2970"/>
                    <a:pt x="6307" y="2970"/>
                  </a:cubicBezTo>
                  <a:cubicBezTo>
                    <a:pt x="6409" y="2970"/>
                    <a:pt x="6508" y="3011"/>
                    <a:pt x="6585" y="3088"/>
                  </a:cubicBezTo>
                  <a:lnTo>
                    <a:pt x="8191" y="4695"/>
                  </a:lnTo>
                  <a:lnTo>
                    <a:pt x="8191" y="4096"/>
                  </a:lnTo>
                  <a:cubicBezTo>
                    <a:pt x="8191" y="1859"/>
                    <a:pt x="6333" y="0"/>
                    <a:pt x="40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2" name="Google Shape;5145;p50">
              <a:extLst>
                <a:ext uri="{FF2B5EF4-FFF2-40B4-BE49-F238E27FC236}">
                  <a16:creationId xmlns:a16="http://schemas.microsoft.com/office/drawing/2014/main" id="{7DB71057-0D1E-DA87-2AB3-85B6C1825152}"/>
                </a:ext>
              </a:extLst>
            </p:cNvPr>
            <p:cNvSpPr/>
            <p:nvPr/>
          </p:nvSpPr>
          <p:spPr>
            <a:xfrm>
              <a:off x="-53187200" y="4110200"/>
              <a:ext cx="205575" cy="185125"/>
            </a:xfrm>
            <a:custGeom>
              <a:avLst/>
              <a:gdLst/>
              <a:ahLst/>
              <a:cxnLst/>
              <a:rect l="l" t="t" r="r" b="b"/>
              <a:pathLst>
                <a:path w="8223" h="7405" extrusionOk="0">
                  <a:moveTo>
                    <a:pt x="2615" y="1418"/>
                  </a:moveTo>
                  <a:cubicBezTo>
                    <a:pt x="2836" y="1418"/>
                    <a:pt x="2993" y="1576"/>
                    <a:pt x="2993" y="1796"/>
                  </a:cubicBezTo>
                  <a:cubicBezTo>
                    <a:pt x="2993" y="1985"/>
                    <a:pt x="2836" y="2143"/>
                    <a:pt x="2615" y="2143"/>
                  </a:cubicBezTo>
                  <a:cubicBezTo>
                    <a:pt x="2426" y="2143"/>
                    <a:pt x="2268" y="1985"/>
                    <a:pt x="2268" y="1796"/>
                  </a:cubicBezTo>
                  <a:cubicBezTo>
                    <a:pt x="2268" y="1576"/>
                    <a:pt x="2426" y="1418"/>
                    <a:pt x="2615" y="1418"/>
                  </a:cubicBezTo>
                  <a:close/>
                  <a:moveTo>
                    <a:pt x="5608" y="1418"/>
                  </a:moveTo>
                  <a:cubicBezTo>
                    <a:pt x="5829" y="1418"/>
                    <a:pt x="5986" y="1576"/>
                    <a:pt x="5986" y="1796"/>
                  </a:cubicBezTo>
                  <a:cubicBezTo>
                    <a:pt x="5986" y="1985"/>
                    <a:pt x="5829" y="2143"/>
                    <a:pt x="5608" y="2143"/>
                  </a:cubicBezTo>
                  <a:cubicBezTo>
                    <a:pt x="5419" y="2143"/>
                    <a:pt x="5261" y="1985"/>
                    <a:pt x="5261" y="1796"/>
                  </a:cubicBezTo>
                  <a:cubicBezTo>
                    <a:pt x="5261" y="1576"/>
                    <a:pt x="5419" y="1418"/>
                    <a:pt x="5608" y="1418"/>
                  </a:cubicBezTo>
                  <a:close/>
                  <a:moveTo>
                    <a:pt x="5179" y="3978"/>
                  </a:moveTo>
                  <a:cubicBezTo>
                    <a:pt x="5269" y="3978"/>
                    <a:pt x="5356" y="4017"/>
                    <a:pt x="5419" y="4096"/>
                  </a:cubicBezTo>
                  <a:cubicBezTo>
                    <a:pt x="5576" y="4222"/>
                    <a:pt x="5576" y="4474"/>
                    <a:pt x="5450" y="4632"/>
                  </a:cubicBezTo>
                  <a:cubicBezTo>
                    <a:pt x="5104" y="4978"/>
                    <a:pt x="4631" y="5167"/>
                    <a:pt x="4159" y="5167"/>
                  </a:cubicBezTo>
                  <a:cubicBezTo>
                    <a:pt x="3655" y="5167"/>
                    <a:pt x="3182" y="4978"/>
                    <a:pt x="2836" y="4632"/>
                  </a:cubicBezTo>
                  <a:cubicBezTo>
                    <a:pt x="2678" y="4474"/>
                    <a:pt x="2678" y="4222"/>
                    <a:pt x="2836" y="4096"/>
                  </a:cubicBezTo>
                  <a:cubicBezTo>
                    <a:pt x="2914" y="4017"/>
                    <a:pt x="3009" y="3978"/>
                    <a:pt x="3099" y="3978"/>
                  </a:cubicBezTo>
                  <a:cubicBezTo>
                    <a:pt x="3190" y="3978"/>
                    <a:pt x="3277" y="4017"/>
                    <a:pt x="3340" y="4096"/>
                  </a:cubicBezTo>
                  <a:cubicBezTo>
                    <a:pt x="3560" y="4317"/>
                    <a:pt x="3844" y="4427"/>
                    <a:pt x="4127" y="4427"/>
                  </a:cubicBezTo>
                  <a:cubicBezTo>
                    <a:pt x="4411" y="4427"/>
                    <a:pt x="4694" y="4317"/>
                    <a:pt x="4915" y="4096"/>
                  </a:cubicBezTo>
                  <a:cubicBezTo>
                    <a:pt x="4994" y="4017"/>
                    <a:pt x="5088" y="3978"/>
                    <a:pt x="5179" y="3978"/>
                  </a:cubicBezTo>
                  <a:close/>
                  <a:moveTo>
                    <a:pt x="1922" y="0"/>
                  </a:moveTo>
                  <a:lnTo>
                    <a:pt x="0" y="1954"/>
                  </a:lnTo>
                  <a:lnTo>
                    <a:pt x="0" y="3277"/>
                  </a:lnTo>
                  <a:cubicBezTo>
                    <a:pt x="0" y="5514"/>
                    <a:pt x="1827" y="7404"/>
                    <a:pt x="4096" y="7404"/>
                  </a:cubicBezTo>
                  <a:cubicBezTo>
                    <a:pt x="6396" y="7404"/>
                    <a:pt x="8223" y="5514"/>
                    <a:pt x="8223" y="3277"/>
                  </a:cubicBezTo>
                  <a:lnTo>
                    <a:pt x="8223" y="1954"/>
                  </a:lnTo>
                  <a:lnTo>
                    <a:pt x="6301" y="0"/>
                  </a:lnTo>
                  <a:cubicBezTo>
                    <a:pt x="5624" y="394"/>
                    <a:pt x="4875" y="591"/>
                    <a:pt x="4123" y="591"/>
                  </a:cubicBezTo>
                  <a:cubicBezTo>
                    <a:pt x="3371" y="591"/>
                    <a:pt x="2615" y="394"/>
                    <a:pt x="19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3" name="Google Shape;5146;p50">
              <a:extLst>
                <a:ext uri="{FF2B5EF4-FFF2-40B4-BE49-F238E27FC236}">
                  <a16:creationId xmlns:a16="http://schemas.microsoft.com/office/drawing/2014/main" id="{3A69919E-030A-4452-EC0C-3233E438A4BE}"/>
                </a:ext>
              </a:extLst>
            </p:cNvPr>
            <p:cNvSpPr/>
            <p:nvPr/>
          </p:nvSpPr>
          <p:spPr>
            <a:xfrm>
              <a:off x="-53020225" y="4211800"/>
              <a:ext cx="74825" cy="83525"/>
            </a:xfrm>
            <a:custGeom>
              <a:avLst/>
              <a:gdLst/>
              <a:ahLst/>
              <a:cxnLst/>
              <a:rect l="l" t="t" r="r" b="b"/>
              <a:pathLst>
                <a:path w="2993" h="3341" extrusionOk="0">
                  <a:moveTo>
                    <a:pt x="2174" y="1"/>
                  </a:moveTo>
                  <a:cubicBezTo>
                    <a:pt x="2016" y="1387"/>
                    <a:pt x="1197" y="2615"/>
                    <a:pt x="0" y="3340"/>
                  </a:cubicBezTo>
                  <a:lnTo>
                    <a:pt x="2647" y="3340"/>
                  </a:lnTo>
                  <a:cubicBezTo>
                    <a:pt x="2836" y="3340"/>
                    <a:pt x="2993" y="3183"/>
                    <a:pt x="2993" y="2993"/>
                  </a:cubicBezTo>
                  <a:lnTo>
                    <a:pt x="2993" y="2867"/>
                  </a:lnTo>
                  <a:cubicBezTo>
                    <a:pt x="2993" y="1859"/>
                    <a:pt x="2710" y="883"/>
                    <a:pt x="21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4" name="Google Shape;5147;p50">
              <a:extLst>
                <a:ext uri="{FF2B5EF4-FFF2-40B4-BE49-F238E27FC236}">
                  <a16:creationId xmlns:a16="http://schemas.microsoft.com/office/drawing/2014/main" id="{EA861A7C-10B3-5CCE-2924-97E136C21D2A}"/>
                </a:ext>
              </a:extLst>
            </p:cNvPr>
            <p:cNvSpPr/>
            <p:nvPr/>
          </p:nvSpPr>
          <p:spPr>
            <a:xfrm>
              <a:off x="-53224225" y="4211025"/>
              <a:ext cx="74850" cy="83500"/>
            </a:xfrm>
            <a:custGeom>
              <a:avLst/>
              <a:gdLst/>
              <a:ahLst/>
              <a:cxnLst/>
              <a:rect l="l" t="t" r="r" b="b"/>
              <a:pathLst>
                <a:path w="2994" h="3340" extrusionOk="0">
                  <a:moveTo>
                    <a:pt x="851" y="0"/>
                  </a:moveTo>
                  <a:cubicBezTo>
                    <a:pt x="315" y="851"/>
                    <a:pt x="0" y="1796"/>
                    <a:pt x="0" y="2867"/>
                  </a:cubicBezTo>
                  <a:lnTo>
                    <a:pt x="0" y="2993"/>
                  </a:lnTo>
                  <a:cubicBezTo>
                    <a:pt x="0" y="3182"/>
                    <a:pt x="158" y="3340"/>
                    <a:pt x="378" y="3340"/>
                  </a:cubicBezTo>
                  <a:lnTo>
                    <a:pt x="2993" y="3340"/>
                  </a:lnTo>
                  <a:cubicBezTo>
                    <a:pt x="1859" y="2646"/>
                    <a:pt x="1040" y="1418"/>
                    <a:pt x="8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5" name="Google Shape;5148;p50">
              <a:extLst>
                <a:ext uri="{FF2B5EF4-FFF2-40B4-BE49-F238E27FC236}">
                  <a16:creationId xmlns:a16="http://schemas.microsoft.com/office/drawing/2014/main" id="{AC3A3BE4-60AA-88E9-BB17-0A5026E62330}"/>
                </a:ext>
              </a:extLst>
            </p:cNvPr>
            <p:cNvSpPr/>
            <p:nvPr/>
          </p:nvSpPr>
          <p:spPr>
            <a:xfrm>
              <a:off x="-52962725" y="4131475"/>
              <a:ext cx="18125" cy="63800"/>
            </a:xfrm>
            <a:custGeom>
              <a:avLst/>
              <a:gdLst/>
              <a:ahLst/>
              <a:cxnLst/>
              <a:rect l="l" t="t" r="r" b="b"/>
              <a:pathLst>
                <a:path w="725" h="2552" extrusionOk="0">
                  <a:moveTo>
                    <a:pt x="0" y="0"/>
                  </a:moveTo>
                  <a:lnTo>
                    <a:pt x="0" y="2394"/>
                  </a:lnTo>
                  <a:lnTo>
                    <a:pt x="0" y="2552"/>
                  </a:lnTo>
                  <a:cubicBezTo>
                    <a:pt x="410" y="2300"/>
                    <a:pt x="725" y="1827"/>
                    <a:pt x="725" y="1292"/>
                  </a:cubicBezTo>
                  <a:cubicBezTo>
                    <a:pt x="725" y="725"/>
                    <a:pt x="410" y="25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6" name="Google Shape;5149;p50">
              <a:extLst>
                <a:ext uri="{FF2B5EF4-FFF2-40B4-BE49-F238E27FC236}">
                  <a16:creationId xmlns:a16="http://schemas.microsoft.com/office/drawing/2014/main" id="{C466FB2A-0DA1-3DE7-78FF-72DE0867FEE1}"/>
                </a:ext>
              </a:extLst>
            </p:cNvPr>
            <p:cNvSpPr/>
            <p:nvPr/>
          </p:nvSpPr>
          <p:spPr>
            <a:xfrm>
              <a:off x="-53125775" y="3976300"/>
              <a:ext cx="82725" cy="26800"/>
            </a:xfrm>
            <a:custGeom>
              <a:avLst/>
              <a:gdLst/>
              <a:ahLst/>
              <a:cxnLst/>
              <a:rect l="l" t="t" r="r" b="b"/>
              <a:pathLst>
                <a:path w="3309" h="1072" extrusionOk="0">
                  <a:moveTo>
                    <a:pt x="1670" y="1"/>
                  </a:moveTo>
                  <a:cubicBezTo>
                    <a:pt x="914" y="1"/>
                    <a:pt x="284" y="442"/>
                    <a:pt x="0" y="1072"/>
                  </a:cubicBezTo>
                  <a:cubicBezTo>
                    <a:pt x="536" y="883"/>
                    <a:pt x="1072" y="757"/>
                    <a:pt x="1670" y="757"/>
                  </a:cubicBezTo>
                  <a:cubicBezTo>
                    <a:pt x="2269" y="757"/>
                    <a:pt x="2804" y="883"/>
                    <a:pt x="3308" y="1072"/>
                  </a:cubicBezTo>
                  <a:cubicBezTo>
                    <a:pt x="2993" y="442"/>
                    <a:pt x="2363" y="1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27" name="Google Shape;5150;p50">
            <a:extLst>
              <a:ext uri="{FF2B5EF4-FFF2-40B4-BE49-F238E27FC236}">
                <a16:creationId xmlns:a16="http://schemas.microsoft.com/office/drawing/2014/main" id="{719C4B6C-9BD2-E6C4-5020-6D0216AF65C8}"/>
              </a:ext>
            </a:extLst>
          </p:cNvPr>
          <p:cNvGrpSpPr/>
          <p:nvPr/>
        </p:nvGrpSpPr>
        <p:grpSpPr>
          <a:xfrm>
            <a:off x="10394011" y="5850810"/>
            <a:ext cx="528236" cy="527409"/>
            <a:chOff x="-52043575" y="3983125"/>
            <a:chExt cx="319000" cy="318500"/>
          </a:xfrm>
          <a:solidFill>
            <a:srgbClr val="054B99"/>
          </a:solidFill>
        </p:grpSpPr>
        <p:sp>
          <p:nvSpPr>
            <p:cNvPr id="3928" name="Google Shape;5151;p50">
              <a:extLst>
                <a:ext uri="{FF2B5EF4-FFF2-40B4-BE49-F238E27FC236}">
                  <a16:creationId xmlns:a16="http://schemas.microsoft.com/office/drawing/2014/main" id="{5D8CF328-B754-ADA9-A780-4578B295FF0A}"/>
                </a:ext>
              </a:extLst>
            </p:cNvPr>
            <p:cNvSpPr/>
            <p:nvPr/>
          </p:nvSpPr>
          <p:spPr>
            <a:xfrm>
              <a:off x="-52043575" y="3983200"/>
              <a:ext cx="55150" cy="105750"/>
            </a:xfrm>
            <a:custGeom>
              <a:avLst/>
              <a:gdLst/>
              <a:ahLst/>
              <a:cxnLst/>
              <a:rect l="l" t="t" r="r" b="b"/>
              <a:pathLst>
                <a:path w="2206" h="4230" extrusionOk="0">
                  <a:moveTo>
                    <a:pt x="367" y="0"/>
                  </a:moveTo>
                  <a:cubicBezTo>
                    <a:pt x="339" y="0"/>
                    <a:pt x="311" y="3"/>
                    <a:pt x="284" y="8"/>
                  </a:cubicBezTo>
                  <a:cubicBezTo>
                    <a:pt x="126" y="40"/>
                    <a:pt x="0" y="197"/>
                    <a:pt x="0" y="355"/>
                  </a:cubicBezTo>
                  <a:lnTo>
                    <a:pt x="0" y="1867"/>
                  </a:lnTo>
                  <a:cubicBezTo>
                    <a:pt x="0" y="2875"/>
                    <a:pt x="630" y="3789"/>
                    <a:pt x="1512" y="4230"/>
                  </a:cubicBezTo>
                  <a:cubicBezTo>
                    <a:pt x="1512" y="3285"/>
                    <a:pt x="1733" y="2371"/>
                    <a:pt x="2206" y="1583"/>
                  </a:cubicBezTo>
                  <a:cubicBezTo>
                    <a:pt x="1607" y="1237"/>
                    <a:pt x="1103" y="764"/>
                    <a:pt x="725" y="166"/>
                  </a:cubicBezTo>
                  <a:cubicBezTo>
                    <a:pt x="647" y="61"/>
                    <a:pt x="503" y="0"/>
                    <a:pt x="3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9" name="Google Shape;5152;p50">
              <a:extLst>
                <a:ext uri="{FF2B5EF4-FFF2-40B4-BE49-F238E27FC236}">
                  <a16:creationId xmlns:a16="http://schemas.microsoft.com/office/drawing/2014/main" id="{73ED775D-232A-33B4-7DF9-5F113F403A3F}"/>
                </a:ext>
              </a:extLst>
            </p:cNvPr>
            <p:cNvSpPr/>
            <p:nvPr/>
          </p:nvSpPr>
          <p:spPr>
            <a:xfrm>
              <a:off x="-51985300" y="3983400"/>
              <a:ext cx="204800" cy="129975"/>
            </a:xfrm>
            <a:custGeom>
              <a:avLst/>
              <a:gdLst/>
              <a:ahLst/>
              <a:cxnLst/>
              <a:rect l="l" t="t" r="r" b="b"/>
              <a:pathLst>
                <a:path w="8192" h="5199" extrusionOk="0">
                  <a:moveTo>
                    <a:pt x="3718" y="0"/>
                  </a:moveTo>
                  <a:lnTo>
                    <a:pt x="3718" y="4096"/>
                  </a:lnTo>
                  <a:cubicBezTo>
                    <a:pt x="3718" y="4285"/>
                    <a:pt x="3561" y="4442"/>
                    <a:pt x="3340" y="4442"/>
                  </a:cubicBezTo>
                  <a:lnTo>
                    <a:pt x="1" y="4442"/>
                  </a:lnTo>
                  <a:lnTo>
                    <a:pt x="1" y="5198"/>
                  </a:lnTo>
                  <a:lnTo>
                    <a:pt x="8192" y="5198"/>
                  </a:lnTo>
                  <a:lnTo>
                    <a:pt x="8192" y="4442"/>
                  </a:lnTo>
                  <a:lnTo>
                    <a:pt x="4852" y="4442"/>
                  </a:lnTo>
                  <a:cubicBezTo>
                    <a:pt x="4814" y="4452"/>
                    <a:pt x="4778" y="4456"/>
                    <a:pt x="4743" y="4456"/>
                  </a:cubicBezTo>
                  <a:cubicBezTo>
                    <a:pt x="4548" y="4456"/>
                    <a:pt x="4411" y="4314"/>
                    <a:pt x="4411" y="4127"/>
                  </a:cubicBezTo>
                  <a:lnTo>
                    <a:pt x="4411" y="32"/>
                  </a:lnTo>
                  <a:cubicBezTo>
                    <a:pt x="4285" y="32"/>
                    <a:pt x="4159" y="0"/>
                    <a:pt x="40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0" name="Google Shape;5153;p50">
              <a:extLst>
                <a:ext uri="{FF2B5EF4-FFF2-40B4-BE49-F238E27FC236}">
                  <a16:creationId xmlns:a16="http://schemas.microsoft.com/office/drawing/2014/main" id="{003CA22F-5671-87A6-3432-60E6AF8A6151}"/>
                </a:ext>
              </a:extLst>
            </p:cNvPr>
            <p:cNvSpPr/>
            <p:nvPr/>
          </p:nvSpPr>
          <p:spPr>
            <a:xfrm>
              <a:off x="-51855350" y="3987325"/>
              <a:ext cx="74075" cy="89825"/>
            </a:xfrm>
            <a:custGeom>
              <a:avLst/>
              <a:gdLst/>
              <a:ahLst/>
              <a:cxnLst/>
              <a:rect l="l" t="t" r="r" b="b"/>
              <a:pathLst>
                <a:path w="2963" h="3593" extrusionOk="0">
                  <a:moveTo>
                    <a:pt x="1" y="1"/>
                  </a:moveTo>
                  <a:lnTo>
                    <a:pt x="1" y="3592"/>
                  </a:lnTo>
                  <a:lnTo>
                    <a:pt x="2962" y="3592"/>
                  </a:lnTo>
                  <a:cubicBezTo>
                    <a:pt x="2836" y="2647"/>
                    <a:pt x="2427" y="1733"/>
                    <a:pt x="1765" y="1009"/>
                  </a:cubicBezTo>
                  <a:cubicBezTo>
                    <a:pt x="1261" y="505"/>
                    <a:pt x="663" y="19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1" name="Google Shape;5154;p50">
              <a:extLst>
                <a:ext uri="{FF2B5EF4-FFF2-40B4-BE49-F238E27FC236}">
                  <a16:creationId xmlns:a16="http://schemas.microsoft.com/office/drawing/2014/main" id="{BE5431AD-CB6D-B11C-E072-186D15B694CF}"/>
                </a:ext>
              </a:extLst>
            </p:cNvPr>
            <p:cNvSpPr/>
            <p:nvPr/>
          </p:nvSpPr>
          <p:spPr>
            <a:xfrm>
              <a:off x="-51985300" y="3987325"/>
              <a:ext cx="74050" cy="89825"/>
            </a:xfrm>
            <a:custGeom>
              <a:avLst/>
              <a:gdLst/>
              <a:ahLst/>
              <a:cxnLst/>
              <a:rect l="l" t="t" r="r" b="b"/>
              <a:pathLst>
                <a:path w="2962" h="3593" extrusionOk="0">
                  <a:moveTo>
                    <a:pt x="2962" y="1"/>
                  </a:moveTo>
                  <a:cubicBezTo>
                    <a:pt x="1324" y="473"/>
                    <a:pt x="158" y="1891"/>
                    <a:pt x="1" y="3592"/>
                  </a:cubicBezTo>
                  <a:lnTo>
                    <a:pt x="2962" y="3592"/>
                  </a:lnTo>
                  <a:lnTo>
                    <a:pt x="29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2" name="Google Shape;5155;p50">
              <a:extLst>
                <a:ext uri="{FF2B5EF4-FFF2-40B4-BE49-F238E27FC236}">
                  <a16:creationId xmlns:a16="http://schemas.microsoft.com/office/drawing/2014/main" id="{DC251154-F6B9-2E6C-3667-BE890907CA95}"/>
                </a:ext>
              </a:extLst>
            </p:cNvPr>
            <p:cNvSpPr/>
            <p:nvPr/>
          </p:nvSpPr>
          <p:spPr>
            <a:xfrm>
              <a:off x="-51985300" y="4190350"/>
              <a:ext cx="204800" cy="111275"/>
            </a:xfrm>
            <a:custGeom>
              <a:avLst/>
              <a:gdLst/>
              <a:ahLst/>
              <a:cxnLst/>
              <a:rect l="l" t="t" r="r" b="b"/>
              <a:pathLst>
                <a:path w="8192" h="4451" extrusionOk="0">
                  <a:moveTo>
                    <a:pt x="5069" y="1024"/>
                  </a:moveTo>
                  <a:cubicBezTo>
                    <a:pt x="5167" y="1024"/>
                    <a:pt x="5262" y="1063"/>
                    <a:pt x="5325" y="1142"/>
                  </a:cubicBezTo>
                  <a:cubicBezTo>
                    <a:pt x="5514" y="1268"/>
                    <a:pt x="5514" y="1489"/>
                    <a:pt x="5356" y="1646"/>
                  </a:cubicBezTo>
                  <a:cubicBezTo>
                    <a:pt x="5010" y="1993"/>
                    <a:pt x="4537" y="2213"/>
                    <a:pt x="4002" y="2213"/>
                  </a:cubicBezTo>
                  <a:cubicBezTo>
                    <a:pt x="3498" y="2213"/>
                    <a:pt x="3025" y="1993"/>
                    <a:pt x="2710" y="1646"/>
                  </a:cubicBezTo>
                  <a:cubicBezTo>
                    <a:pt x="2552" y="1489"/>
                    <a:pt x="2552" y="1268"/>
                    <a:pt x="2710" y="1142"/>
                  </a:cubicBezTo>
                  <a:cubicBezTo>
                    <a:pt x="2789" y="1063"/>
                    <a:pt x="2891" y="1024"/>
                    <a:pt x="2986" y="1024"/>
                  </a:cubicBezTo>
                  <a:cubicBezTo>
                    <a:pt x="3080" y="1024"/>
                    <a:pt x="3167" y="1063"/>
                    <a:pt x="3214" y="1142"/>
                  </a:cubicBezTo>
                  <a:cubicBezTo>
                    <a:pt x="3435" y="1363"/>
                    <a:pt x="3726" y="1473"/>
                    <a:pt x="4014" y="1473"/>
                  </a:cubicBezTo>
                  <a:cubicBezTo>
                    <a:pt x="4301" y="1473"/>
                    <a:pt x="4585" y="1363"/>
                    <a:pt x="4789" y="1142"/>
                  </a:cubicBezTo>
                  <a:cubicBezTo>
                    <a:pt x="4868" y="1063"/>
                    <a:pt x="4971" y="1024"/>
                    <a:pt x="5069" y="1024"/>
                  </a:cubicBezTo>
                  <a:close/>
                  <a:moveTo>
                    <a:pt x="4080" y="0"/>
                  </a:moveTo>
                  <a:cubicBezTo>
                    <a:pt x="3372" y="0"/>
                    <a:pt x="2663" y="213"/>
                    <a:pt x="2048" y="638"/>
                  </a:cubicBezTo>
                  <a:cubicBezTo>
                    <a:pt x="1954" y="669"/>
                    <a:pt x="1922" y="701"/>
                    <a:pt x="1859" y="701"/>
                  </a:cubicBezTo>
                  <a:lnTo>
                    <a:pt x="1" y="701"/>
                  </a:lnTo>
                  <a:cubicBezTo>
                    <a:pt x="190" y="2780"/>
                    <a:pt x="1922" y="4450"/>
                    <a:pt x="4096" y="4450"/>
                  </a:cubicBezTo>
                  <a:cubicBezTo>
                    <a:pt x="6207" y="4450"/>
                    <a:pt x="8003" y="2780"/>
                    <a:pt x="8192" y="701"/>
                  </a:cubicBezTo>
                  <a:lnTo>
                    <a:pt x="6333" y="701"/>
                  </a:lnTo>
                  <a:cubicBezTo>
                    <a:pt x="6207" y="701"/>
                    <a:pt x="6144" y="701"/>
                    <a:pt x="6113" y="638"/>
                  </a:cubicBezTo>
                  <a:cubicBezTo>
                    <a:pt x="5498" y="213"/>
                    <a:pt x="4789" y="0"/>
                    <a:pt x="4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3" name="Google Shape;5156;p50">
              <a:extLst>
                <a:ext uri="{FF2B5EF4-FFF2-40B4-BE49-F238E27FC236}">
                  <a16:creationId xmlns:a16="http://schemas.microsoft.com/office/drawing/2014/main" id="{C0A74D7A-7DA5-D23F-6160-15F2678F6880}"/>
                </a:ext>
              </a:extLst>
            </p:cNvPr>
            <p:cNvSpPr/>
            <p:nvPr/>
          </p:nvSpPr>
          <p:spPr>
            <a:xfrm>
              <a:off x="-51985300" y="4133050"/>
              <a:ext cx="204800" cy="55925"/>
            </a:xfrm>
            <a:custGeom>
              <a:avLst/>
              <a:gdLst/>
              <a:ahLst/>
              <a:cxnLst/>
              <a:rect l="l" t="t" r="r" b="b"/>
              <a:pathLst>
                <a:path w="8192" h="2237" extrusionOk="0">
                  <a:moveTo>
                    <a:pt x="2552" y="756"/>
                  </a:moveTo>
                  <a:cubicBezTo>
                    <a:pt x="2742" y="756"/>
                    <a:pt x="2899" y="914"/>
                    <a:pt x="2899" y="1103"/>
                  </a:cubicBezTo>
                  <a:cubicBezTo>
                    <a:pt x="2899" y="1292"/>
                    <a:pt x="2742" y="1449"/>
                    <a:pt x="2552" y="1449"/>
                  </a:cubicBezTo>
                  <a:cubicBezTo>
                    <a:pt x="2363" y="1449"/>
                    <a:pt x="2206" y="1292"/>
                    <a:pt x="2206" y="1103"/>
                  </a:cubicBezTo>
                  <a:cubicBezTo>
                    <a:pt x="2206" y="914"/>
                    <a:pt x="2363" y="756"/>
                    <a:pt x="2552" y="756"/>
                  </a:cubicBezTo>
                  <a:close/>
                  <a:moveTo>
                    <a:pt x="5545" y="756"/>
                  </a:moveTo>
                  <a:cubicBezTo>
                    <a:pt x="5734" y="756"/>
                    <a:pt x="5892" y="914"/>
                    <a:pt x="5892" y="1103"/>
                  </a:cubicBezTo>
                  <a:cubicBezTo>
                    <a:pt x="5892" y="1292"/>
                    <a:pt x="5734" y="1449"/>
                    <a:pt x="5545" y="1449"/>
                  </a:cubicBezTo>
                  <a:cubicBezTo>
                    <a:pt x="5356" y="1449"/>
                    <a:pt x="5199" y="1292"/>
                    <a:pt x="5199" y="1103"/>
                  </a:cubicBezTo>
                  <a:cubicBezTo>
                    <a:pt x="5167" y="914"/>
                    <a:pt x="5356" y="756"/>
                    <a:pt x="5545" y="756"/>
                  </a:cubicBezTo>
                  <a:close/>
                  <a:moveTo>
                    <a:pt x="1" y="0"/>
                  </a:moveTo>
                  <a:lnTo>
                    <a:pt x="1" y="2237"/>
                  </a:lnTo>
                  <a:lnTo>
                    <a:pt x="1733" y="2237"/>
                  </a:lnTo>
                  <a:cubicBezTo>
                    <a:pt x="2458" y="1796"/>
                    <a:pt x="3277" y="1575"/>
                    <a:pt x="4092" y="1575"/>
                  </a:cubicBezTo>
                  <a:cubicBezTo>
                    <a:pt x="4907" y="1575"/>
                    <a:pt x="5719" y="1796"/>
                    <a:pt x="6428" y="2237"/>
                  </a:cubicBezTo>
                  <a:lnTo>
                    <a:pt x="8192" y="2237"/>
                  </a:lnTo>
                  <a:lnTo>
                    <a:pt x="81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4" name="Google Shape;5157;p50">
              <a:extLst>
                <a:ext uri="{FF2B5EF4-FFF2-40B4-BE49-F238E27FC236}">
                  <a16:creationId xmlns:a16="http://schemas.microsoft.com/office/drawing/2014/main" id="{DD4683A0-EA23-B882-0DA3-C7B69926DE74}"/>
                </a:ext>
              </a:extLst>
            </p:cNvPr>
            <p:cNvSpPr/>
            <p:nvPr/>
          </p:nvSpPr>
          <p:spPr>
            <a:xfrm>
              <a:off x="-51780525" y="3983125"/>
              <a:ext cx="55950" cy="105825"/>
            </a:xfrm>
            <a:custGeom>
              <a:avLst/>
              <a:gdLst/>
              <a:ahLst/>
              <a:cxnLst/>
              <a:rect l="l" t="t" r="r" b="b"/>
              <a:pathLst>
                <a:path w="2238" h="4233" extrusionOk="0">
                  <a:moveTo>
                    <a:pt x="1849" y="0"/>
                  </a:moveTo>
                  <a:cubicBezTo>
                    <a:pt x="1729" y="0"/>
                    <a:pt x="1618" y="47"/>
                    <a:pt x="1545" y="169"/>
                  </a:cubicBezTo>
                  <a:cubicBezTo>
                    <a:pt x="1135" y="767"/>
                    <a:pt x="631" y="1240"/>
                    <a:pt x="1" y="1586"/>
                  </a:cubicBezTo>
                  <a:cubicBezTo>
                    <a:pt x="473" y="2374"/>
                    <a:pt x="694" y="3288"/>
                    <a:pt x="694" y="4233"/>
                  </a:cubicBezTo>
                  <a:cubicBezTo>
                    <a:pt x="1576" y="3792"/>
                    <a:pt x="2206" y="2910"/>
                    <a:pt x="2206" y="1870"/>
                  </a:cubicBezTo>
                  <a:lnTo>
                    <a:pt x="2206" y="358"/>
                  </a:lnTo>
                  <a:cubicBezTo>
                    <a:pt x="2238" y="200"/>
                    <a:pt x="2112" y="106"/>
                    <a:pt x="1954" y="11"/>
                  </a:cubicBezTo>
                  <a:cubicBezTo>
                    <a:pt x="1919" y="4"/>
                    <a:pt x="1883" y="0"/>
                    <a:pt x="18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5" name="Google Shape;5158;p50">
              <a:extLst>
                <a:ext uri="{FF2B5EF4-FFF2-40B4-BE49-F238E27FC236}">
                  <a16:creationId xmlns:a16="http://schemas.microsoft.com/office/drawing/2014/main" id="{26B5E0E2-1A5E-2153-EDF4-8E793743E1A7}"/>
                </a:ext>
              </a:extLst>
            </p:cNvPr>
            <p:cNvSpPr/>
            <p:nvPr/>
          </p:nvSpPr>
          <p:spPr>
            <a:xfrm>
              <a:off x="-52023900" y="4139350"/>
              <a:ext cx="18925" cy="63800"/>
            </a:xfrm>
            <a:custGeom>
              <a:avLst/>
              <a:gdLst/>
              <a:ahLst/>
              <a:cxnLst/>
              <a:rect l="l" t="t" r="r" b="b"/>
              <a:pathLst>
                <a:path w="757" h="2552" extrusionOk="0">
                  <a:moveTo>
                    <a:pt x="757" y="0"/>
                  </a:moveTo>
                  <a:cubicBezTo>
                    <a:pt x="316" y="221"/>
                    <a:pt x="1" y="693"/>
                    <a:pt x="1" y="1260"/>
                  </a:cubicBezTo>
                  <a:cubicBezTo>
                    <a:pt x="1" y="1796"/>
                    <a:pt x="316" y="2268"/>
                    <a:pt x="757" y="2552"/>
                  </a:cubicBezTo>
                  <a:lnTo>
                    <a:pt x="7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6" name="Google Shape;5159;p50">
              <a:extLst>
                <a:ext uri="{FF2B5EF4-FFF2-40B4-BE49-F238E27FC236}">
                  <a16:creationId xmlns:a16="http://schemas.microsoft.com/office/drawing/2014/main" id="{29992662-3CE0-C426-43EC-30F0D605D8D6}"/>
                </a:ext>
              </a:extLst>
            </p:cNvPr>
            <p:cNvSpPr/>
            <p:nvPr/>
          </p:nvSpPr>
          <p:spPr>
            <a:xfrm>
              <a:off x="-51763200" y="4139350"/>
              <a:ext cx="18925" cy="63800"/>
            </a:xfrm>
            <a:custGeom>
              <a:avLst/>
              <a:gdLst/>
              <a:ahLst/>
              <a:cxnLst/>
              <a:rect l="l" t="t" r="r" b="b"/>
              <a:pathLst>
                <a:path w="757" h="2552" extrusionOk="0">
                  <a:moveTo>
                    <a:pt x="1" y="0"/>
                  </a:moveTo>
                  <a:lnTo>
                    <a:pt x="1" y="2552"/>
                  </a:lnTo>
                  <a:cubicBezTo>
                    <a:pt x="442" y="2268"/>
                    <a:pt x="757" y="1796"/>
                    <a:pt x="757" y="1260"/>
                  </a:cubicBezTo>
                  <a:cubicBezTo>
                    <a:pt x="757" y="693"/>
                    <a:pt x="442" y="22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37" name="Google Shape;5160;p50">
            <a:extLst>
              <a:ext uri="{FF2B5EF4-FFF2-40B4-BE49-F238E27FC236}">
                <a16:creationId xmlns:a16="http://schemas.microsoft.com/office/drawing/2014/main" id="{BC7AB623-C2CF-3BAE-A172-B507B483496F}"/>
              </a:ext>
            </a:extLst>
          </p:cNvPr>
          <p:cNvGrpSpPr/>
          <p:nvPr/>
        </p:nvGrpSpPr>
        <p:grpSpPr>
          <a:xfrm>
            <a:off x="2616188" y="4552243"/>
            <a:ext cx="463035" cy="528236"/>
            <a:chOff x="-56766175" y="3198925"/>
            <a:chExt cx="279625" cy="319000"/>
          </a:xfrm>
          <a:solidFill>
            <a:srgbClr val="054B99"/>
          </a:solidFill>
        </p:grpSpPr>
        <p:sp>
          <p:nvSpPr>
            <p:cNvPr id="3938" name="Google Shape;5161;p50">
              <a:extLst>
                <a:ext uri="{FF2B5EF4-FFF2-40B4-BE49-F238E27FC236}">
                  <a16:creationId xmlns:a16="http://schemas.microsoft.com/office/drawing/2014/main" id="{FA04007C-87CA-4E56-711F-465B4A15000C}"/>
                </a:ext>
              </a:extLst>
            </p:cNvPr>
            <p:cNvSpPr/>
            <p:nvPr/>
          </p:nvSpPr>
          <p:spPr>
            <a:xfrm>
              <a:off x="-56766175" y="333597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757" y="0"/>
                  </a:moveTo>
                  <a:cubicBezTo>
                    <a:pt x="316" y="221"/>
                    <a:pt x="1" y="693"/>
                    <a:pt x="1" y="1260"/>
                  </a:cubicBezTo>
                  <a:cubicBezTo>
                    <a:pt x="1" y="1796"/>
                    <a:pt x="316" y="2269"/>
                    <a:pt x="757" y="2552"/>
                  </a:cubicBezTo>
                  <a:lnTo>
                    <a:pt x="757" y="158"/>
                  </a:lnTo>
                  <a:lnTo>
                    <a:pt x="7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9" name="Google Shape;5162;p50">
              <a:extLst>
                <a:ext uri="{FF2B5EF4-FFF2-40B4-BE49-F238E27FC236}">
                  <a16:creationId xmlns:a16="http://schemas.microsoft.com/office/drawing/2014/main" id="{81F1220C-0D66-23CD-FFFC-D06443B1747B}"/>
                </a:ext>
              </a:extLst>
            </p:cNvPr>
            <p:cNvSpPr/>
            <p:nvPr/>
          </p:nvSpPr>
          <p:spPr>
            <a:xfrm>
              <a:off x="-56747275" y="3198925"/>
              <a:ext cx="222925" cy="93750"/>
            </a:xfrm>
            <a:custGeom>
              <a:avLst/>
              <a:gdLst/>
              <a:ahLst/>
              <a:cxnLst/>
              <a:rect l="l" t="t" r="r" b="b"/>
              <a:pathLst>
                <a:path w="8917" h="3750" extrusionOk="0">
                  <a:moveTo>
                    <a:pt x="347" y="0"/>
                  </a:moveTo>
                  <a:cubicBezTo>
                    <a:pt x="158" y="0"/>
                    <a:pt x="1" y="158"/>
                    <a:pt x="32" y="347"/>
                  </a:cubicBezTo>
                  <a:cubicBezTo>
                    <a:pt x="410" y="2269"/>
                    <a:pt x="2080" y="3749"/>
                    <a:pt x="4096" y="3749"/>
                  </a:cubicBezTo>
                  <a:lnTo>
                    <a:pt x="8917" y="3749"/>
                  </a:lnTo>
                  <a:cubicBezTo>
                    <a:pt x="8728" y="1639"/>
                    <a:pt x="6995" y="0"/>
                    <a:pt x="48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0" name="Google Shape;5163;p50">
              <a:extLst>
                <a:ext uri="{FF2B5EF4-FFF2-40B4-BE49-F238E27FC236}">
                  <a16:creationId xmlns:a16="http://schemas.microsoft.com/office/drawing/2014/main" id="{6EE36B84-3415-1F8F-479A-0AA5B85491A5}"/>
                </a:ext>
              </a:extLst>
            </p:cNvPr>
            <p:cNvSpPr/>
            <p:nvPr/>
          </p:nvSpPr>
          <p:spPr>
            <a:xfrm>
              <a:off x="-56710250" y="3348575"/>
              <a:ext cx="55150" cy="55150"/>
            </a:xfrm>
            <a:custGeom>
              <a:avLst/>
              <a:gdLst/>
              <a:ahLst/>
              <a:cxnLst/>
              <a:rect l="l" t="t" r="r" b="b"/>
              <a:pathLst>
                <a:path w="2206" h="2206" extrusionOk="0">
                  <a:moveTo>
                    <a:pt x="1103" y="0"/>
                  </a:moveTo>
                  <a:cubicBezTo>
                    <a:pt x="473" y="0"/>
                    <a:pt x="0" y="504"/>
                    <a:pt x="0" y="1103"/>
                  </a:cubicBezTo>
                  <a:cubicBezTo>
                    <a:pt x="0" y="1670"/>
                    <a:pt x="504" y="2206"/>
                    <a:pt x="1103" y="2206"/>
                  </a:cubicBezTo>
                  <a:cubicBezTo>
                    <a:pt x="1733" y="2206"/>
                    <a:pt x="2206" y="1702"/>
                    <a:pt x="2206" y="1103"/>
                  </a:cubicBezTo>
                  <a:cubicBezTo>
                    <a:pt x="2206" y="504"/>
                    <a:pt x="1733" y="0"/>
                    <a:pt x="11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1" name="Google Shape;5164;p50">
              <a:extLst>
                <a:ext uri="{FF2B5EF4-FFF2-40B4-BE49-F238E27FC236}">
                  <a16:creationId xmlns:a16="http://schemas.microsoft.com/office/drawing/2014/main" id="{79F5C3F4-822D-3162-17CB-D4D1EFF0F88A}"/>
                </a:ext>
              </a:extLst>
            </p:cNvPr>
            <p:cNvSpPr/>
            <p:nvPr/>
          </p:nvSpPr>
          <p:spPr>
            <a:xfrm>
              <a:off x="-56597625" y="3349350"/>
              <a:ext cx="55150" cy="55175"/>
            </a:xfrm>
            <a:custGeom>
              <a:avLst/>
              <a:gdLst/>
              <a:ahLst/>
              <a:cxnLst/>
              <a:rect l="l" t="t" r="r" b="b"/>
              <a:pathLst>
                <a:path w="2206" h="2207" extrusionOk="0">
                  <a:moveTo>
                    <a:pt x="1103" y="1"/>
                  </a:moveTo>
                  <a:cubicBezTo>
                    <a:pt x="473" y="1"/>
                    <a:pt x="1" y="505"/>
                    <a:pt x="1" y="1103"/>
                  </a:cubicBezTo>
                  <a:cubicBezTo>
                    <a:pt x="1" y="1702"/>
                    <a:pt x="473" y="2206"/>
                    <a:pt x="1103" y="2206"/>
                  </a:cubicBezTo>
                  <a:cubicBezTo>
                    <a:pt x="1702" y="2206"/>
                    <a:pt x="2206" y="1702"/>
                    <a:pt x="2206" y="1103"/>
                  </a:cubicBezTo>
                  <a:cubicBezTo>
                    <a:pt x="2206" y="505"/>
                    <a:pt x="1702" y="1"/>
                    <a:pt x="11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2" name="Google Shape;5165;p50">
              <a:extLst>
                <a:ext uri="{FF2B5EF4-FFF2-40B4-BE49-F238E27FC236}">
                  <a16:creationId xmlns:a16="http://schemas.microsoft.com/office/drawing/2014/main" id="{4429152F-33C6-679C-3717-7D6C1785492F}"/>
                </a:ext>
              </a:extLst>
            </p:cNvPr>
            <p:cNvSpPr/>
            <p:nvPr/>
          </p:nvSpPr>
          <p:spPr>
            <a:xfrm>
              <a:off x="-56727575" y="3376925"/>
              <a:ext cx="204800" cy="141000"/>
            </a:xfrm>
            <a:custGeom>
              <a:avLst/>
              <a:gdLst/>
              <a:ahLst/>
              <a:cxnLst/>
              <a:rect l="l" t="t" r="r" b="b"/>
              <a:pathLst>
                <a:path w="8192" h="5640" extrusionOk="0">
                  <a:moveTo>
                    <a:pt x="5104" y="2174"/>
                  </a:moveTo>
                  <a:cubicBezTo>
                    <a:pt x="5199" y="2174"/>
                    <a:pt x="5293" y="2206"/>
                    <a:pt x="5356" y="2269"/>
                  </a:cubicBezTo>
                  <a:cubicBezTo>
                    <a:pt x="5545" y="2395"/>
                    <a:pt x="5545" y="2647"/>
                    <a:pt x="5388" y="2804"/>
                  </a:cubicBezTo>
                  <a:cubicBezTo>
                    <a:pt x="5041" y="3151"/>
                    <a:pt x="4569" y="3340"/>
                    <a:pt x="4096" y="3340"/>
                  </a:cubicBezTo>
                  <a:cubicBezTo>
                    <a:pt x="3560" y="3340"/>
                    <a:pt x="3088" y="3151"/>
                    <a:pt x="2741" y="2804"/>
                  </a:cubicBezTo>
                  <a:cubicBezTo>
                    <a:pt x="2584" y="2647"/>
                    <a:pt x="2584" y="2395"/>
                    <a:pt x="2741" y="2269"/>
                  </a:cubicBezTo>
                  <a:cubicBezTo>
                    <a:pt x="2820" y="2206"/>
                    <a:pt x="2922" y="2174"/>
                    <a:pt x="3021" y="2174"/>
                  </a:cubicBezTo>
                  <a:cubicBezTo>
                    <a:pt x="3119" y="2174"/>
                    <a:pt x="3214" y="2206"/>
                    <a:pt x="3277" y="2269"/>
                  </a:cubicBezTo>
                  <a:cubicBezTo>
                    <a:pt x="3482" y="2489"/>
                    <a:pt x="3765" y="2600"/>
                    <a:pt x="4053" y="2600"/>
                  </a:cubicBezTo>
                  <a:cubicBezTo>
                    <a:pt x="4340" y="2600"/>
                    <a:pt x="4632" y="2489"/>
                    <a:pt x="4852" y="2269"/>
                  </a:cubicBezTo>
                  <a:cubicBezTo>
                    <a:pt x="4915" y="2206"/>
                    <a:pt x="5010" y="2174"/>
                    <a:pt x="5104" y="2174"/>
                  </a:cubicBezTo>
                  <a:close/>
                  <a:moveTo>
                    <a:pt x="0" y="0"/>
                  </a:moveTo>
                  <a:lnTo>
                    <a:pt x="0" y="1513"/>
                  </a:lnTo>
                  <a:cubicBezTo>
                    <a:pt x="0" y="3623"/>
                    <a:pt x="1639" y="5451"/>
                    <a:pt x="3718" y="5640"/>
                  </a:cubicBezTo>
                  <a:lnTo>
                    <a:pt x="3718" y="4537"/>
                  </a:lnTo>
                  <a:cubicBezTo>
                    <a:pt x="3718" y="4348"/>
                    <a:pt x="3875" y="4191"/>
                    <a:pt x="4096" y="4191"/>
                  </a:cubicBezTo>
                  <a:cubicBezTo>
                    <a:pt x="4285" y="4191"/>
                    <a:pt x="4442" y="4348"/>
                    <a:pt x="4442" y="4537"/>
                  </a:cubicBezTo>
                  <a:lnTo>
                    <a:pt x="4442" y="5640"/>
                  </a:lnTo>
                  <a:cubicBezTo>
                    <a:pt x="6522" y="5451"/>
                    <a:pt x="8192" y="3623"/>
                    <a:pt x="8192" y="1513"/>
                  </a:cubicBezTo>
                  <a:lnTo>
                    <a:pt x="8192" y="0"/>
                  </a:lnTo>
                  <a:cubicBezTo>
                    <a:pt x="8192" y="1009"/>
                    <a:pt x="7309" y="1859"/>
                    <a:pt x="6301" y="1859"/>
                  </a:cubicBezTo>
                  <a:cubicBezTo>
                    <a:pt x="5388" y="1859"/>
                    <a:pt x="4632" y="1229"/>
                    <a:pt x="4474" y="347"/>
                  </a:cubicBezTo>
                  <a:lnTo>
                    <a:pt x="3655" y="347"/>
                  </a:lnTo>
                  <a:cubicBezTo>
                    <a:pt x="3497" y="1229"/>
                    <a:pt x="2710" y="1859"/>
                    <a:pt x="1828" y="1859"/>
                  </a:cubicBezTo>
                  <a:cubicBezTo>
                    <a:pt x="819" y="1859"/>
                    <a:pt x="0" y="100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3" name="Google Shape;5166;p50">
              <a:extLst>
                <a:ext uri="{FF2B5EF4-FFF2-40B4-BE49-F238E27FC236}">
                  <a16:creationId xmlns:a16="http://schemas.microsoft.com/office/drawing/2014/main" id="{742739BA-1398-846C-05C4-9E9A36998E65}"/>
                </a:ext>
              </a:extLst>
            </p:cNvPr>
            <p:cNvSpPr/>
            <p:nvPr/>
          </p:nvSpPr>
          <p:spPr>
            <a:xfrm>
              <a:off x="-56729150" y="3289500"/>
              <a:ext cx="204000" cy="87450"/>
            </a:xfrm>
            <a:custGeom>
              <a:avLst/>
              <a:gdLst/>
              <a:ahLst/>
              <a:cxnLst/>
              <a:rect l="l" t="t" r="r" b="b"/>
              <a:pathLst>
                <a:path w="8160" h="3498" extrusionOk="0">
                  <a:moveTo>
                    <a:pt x="567" y="0"/>
                  </a:moveTo>
                  <a:cubicBezTo>
                    <a:pt x="221" y="630"/>
                    <a:pt x="0" y="1292"/>
                    <a:pt x="0" y="2017"/>
                  </a:cubicBezTo>
                  <a:lnTo>
                    <a:pt x="0" y="3497"/>
                  </a:lnTo>
                  <a:cubicBezTo>
                    <a:pt x="0" y="2489"/>
                    <a:pt x="851" y="1639"/>
                    <a:pt x="1859" y="1639"/>
                  </a:cubicBezTo>
                  <a:cubicBezTo>
                    <a:pt x="2773" y="1639"/>
                    <a:pt x="3529" y="2269"/>
                    <a:pt x="3686" y="3151"/>
                  </a:cubicBezTo>
                  <a:lnTo>
                    <a:pt x="4505" y="3151"/>
                  </a:lnTo>
                  <a:cubicBezTo>
                    <a:pt x="4663" y="2269"/>
                    <a:pt x="5451" y="1639"/>
                    <a:pt x="6333" y="1639"/>
                  </a:cubicBezTo>
                  <a:cubicBezTo>
                    <a:pt x="7341" y="1639"/>
                    <a:pt x="8160" y="2489"/>
                    <a:pt x="8160" y="3497"/>
                  </a:cubicBezTo>
                  <a:lnTo>
                    <a:pt x="8160" y="914"/>
                  </a:lnTo>
                  <a:lnTo>
                    <a:pt x="3340" y="914"/>
                  </a:lnTo>
                  <a:cubicBezTo>
                    <a:pt x="2332" y="851"/>
                    <a:pt x="1355" y="536"/>
                    <a:pt x="5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4" name="Google Shape;5167;p50">
              <a:extLst>
                <a:ext uri="{FF2B5EF4-FFF2-40B4-BE49-F238E27FC236}">
                  <a16:creationId xmlns:a16="http://schemas.microsoft.com/office/drawing/2014/main" id="{191AA8C9-51AE-AFF0-00DA-0C868E4BA213}"/>
                </a:ext>
              </a:extLst>
            </p:cNvPr>
            <p:cNvSpPr/>
            <p:nvPr/>
          </p:nvSpPr>
          <p:spPr>
            <a:xfrm>
              <a:off x="-56505475" y="333597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1" y="0"/>
                  </a:moveTo>
                  <a:lnTo>
                    <a:pt x="1" y="2552"/>
                  </a:lnTo>
                  <a:cubicBezTo>
                    <a:pt x="442" y="2269"/>
                    <a:pt x="757" y="1796"/>
                    <a:pt x="757" y="1260"/>
                  </a:cubicBezTo>
                  <a:cubicBezTo>
                    <a:pt x="757" y="693"/>
                    <a:pt x="473" y="22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45" name="Google Shape;5168;p50">
            <a:extLst>
              <a:ext uri="{FF2B5EF4-FFF2-40B4-BE49-F238E27FC236}">
                <a16:creationId xmlns:a16="http://schemas.microsoft.com/office/drawing/2014/main" id="{D25EC34B-268F-FE9A-DC7C-992FAE3621CF}"/>
              </a:ext>
            </a:extLst>
          </p:cNvPr>
          <p:cNvGrpSpPr/>
          <p:nvPr/>
        </p:nvGrpSpPr>
        <p:grpSpPr>
          <a:xfrm>
            <a:off x="2614885" y="5200450"/>
            <a:ext cx="465642" cy="526953"/>
            <a:chOff x="-56766175" y="3590375"/>
            <a:chExt cx="281200" cy="318225"/>
          </a:xfrm>
          <a:solidFill>
            <a:srgbClr val="054B99"/>
          </a:solidFill>
        </p:grpSpPr>
        <p:sp>
          <p:nvSpPr>
            <p:cNvPr id="3946" name="Google Shape;5169;p50">
              <a:extLst>
                <a:ext uri="{FF2B5EF4-FFF2-40B4-BE49-F238E27FC236}">
                  <a16:creationId xmlns:a16="http://schemas.microsoft.com/office/drawing/2014/main" id="{E84360CE-96B1-CC67-218B-FCEED37B8A81}"/>
                </a:ext>
              </a:extLst>
            </p:cNvPr>
            <p:cNvSpPr/>
            <p:nvPr/>
          </p:nvSpPr>
          <p:spPr>
            <a:xfrm>
              <a:off x="-56766175" y="3632900"/>
              <a:ext cx="281200" cy="275700"/>
            </a:xfrm>
            <a:custGeom>
              <a:avLst/>
              <a:gdLst/>
              <a:ahLst/>
              <a:cxnLst/>
              <a:rect l="l" t="t" r="r" b="b"/>
              <a:pathLst>
                <a:path w="11248" h="11028" extrusionOk="0">
                  <a:moveTo>
                    <a:pt x="1576" y="0"/>
                  </a:moveTo>
                  <a:cubicBezTo>
                    <a:pt x="599" y="1009"/>
                    <a:pt x="1" y="2395"/>
                    <a:pt x="1" y="3907"/>
                  </a:cubicBezTo>
                  <a:lnTo>
                    <a:pt x="1" y="10681"/>
                  </a:lnTo>
                  <a:cubicBezTo>
                    <a:pt x="1" y="10870"/>
                    <a:pt x="158" y="11027"/>
                    <a:pt x="347" y="11027"/>
                  </a:cubicBezTo>
                  <a:lnTo>
                    <a:pt x="5577" y="11027"/>
                  </a:lnTo>
                  <a:cubicBezTo>
                    <a:pt x="3340" y="11027"/>
                    <a:pt x="1481" y="9200"/>
                    <a:pt x="1481" y="6932"/>
                  </a:cubicBezTo>
                  <a:lnTo>
                    <a:pt x="1481" y="5388"/>
                  </a:lnTo>
                  <a:cubicBezTo>
                    <a:pt x="1481" y="5262"/>
                    <a:pt x="1576" y="5167"/>
                    <a:pt x="1702" y="5073"/>
                  </a:cubicBezTo>
                  <a:lnTo>
                    <a:pt x="5419" y="2836"/>
                  </a:lnTo>
                  <a:cubicBezTo>
                    <a:pt x="5482" y="2789"/>
                    <a:pt x="5553" y="2765"/>
                    <a:pt x="5624" y="2765"/>
                  </a:cubicBezTo>
                  <a:cubicBezTo>
                    <a:pt x="5695" y="2765"/>
                    <a:pt x="5766" y="2789"/>
                    <a:pt x="5829" y="2836"/>
                  </a:cubicBezTo>
                  <a:lnTo>
                    <a:pt x="9578" y="5073"/>
                  </a:lnTo>
                  <a:cubicBezTo>
                    <a:pt x="9673" y="5167"/>
                    <a:pt x="9767" y="5262"/>
                    <a:pt x="9767" y="5388"/>
                  </a:cubicBezTo>
                  <a:lnTo>
                    <a:pt x="9767" y="6932"/>
                  </a:lnTo>
                  <a:cubicBezTo>
                    <a:pt x="9767" y="9200"/>
                    <a:pt x="7908" y="11027"/>
                    <a:pt x="5671" y="11027"/>
                  </a:cubicBezTo>
                  <a:lnTo>
                    <a:pt x="10901" y="11027"/>
                  </a:lnTo>
                  <a:cubicBezTo>
                    <a:pt x="11090" y="11027"/>
                    <a:pt x="11248" y="10870"/>
                    <a:pt x="11248" y="10681"/>
                  </a:cubicBezTo>
                  <a:lnTo>
                    <a:pt x="11248" y="3907"/>
                  </a:lnTo>
                  <a:cubicBezTo>
                    <a:pt x="11185" y="2363"/>
                    <a:pt x="10586" y="977"/>
                    <a:pt x="9610" y="0"/>
                  </a:cubicBezTo>
                  <a:cubicBezTo>
                    <a:pt x="9578" y="158"/>
                    <a:pt x="9484" y="316"/>
                    <a:pt x="9358" y="473"/>
                  </a:cubicBezTo>
                  <a:cubicBezTo>
                    <a:pt x="8727" y="1418"/>
                    <a:pt x="7247" y="2048"/>
                    <a:pt x="5577" y="2048"/>
                  </a:cubicBezTo>
                  <a:cubicBezTo>
                    <a:pt x="3907" y="2048"/>
                    <a:pt x="2395" y="1418"/>
                    <a:pt x="1765" y="442"/>
                  </a:cubicBezTo>
                  <a:cubicBezTo>
                    <a:pt x="1702" y="316"/>
                    <a:pt x="1607" y="158"/>
                    <a:pt x="15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7" name="Google Shape;5170;p50">
              <a:extLst>
                <a:ext uri="{FF2B5EF4-FFF2-40B4-BE49-F238E27FC236}">
                  <a16:creationId xmlns:a16="http://schemas.microsoft.com/office/drawing/2014/main" id="{D485EDA8-F15C-B15C-D725-3F0B5E9EBBD4}"/>
                </a:ext>
              </a:extLst>
            </p:cNvPr>
            <p:cNvSpPr/>
            <p:nvPr/>
          </p:nvSpPr>
          <p:spPr>
            <a:xfrm>
              <a:off x="-56709475" y="3722700"/>
              <a:ext cx="167800" cy="153600"/>
            </a:xfrm>
            <a:custGeom>
              <a:avLst/>
              <a:gdLst/>
              <a:ahLst/>
              <a:cxnLst/>
              <a:rect l="l" t="t" r="r" b="b"/>
              <a:pathLst>
                <a:path w="6712" h="6144" extrusionOk="0">
                  <a:moveTo>
                    <a:pt x="1828" y="1449"/>
                  </a:moveTo>
                  <a:cubicBezTo>
                    <a:pt x="2017" y="1449"/>
                    <a:pt x="2175" y="1607"/>
                    <a:pt x="2175" y="1796"/>
                  </a:cubicBezTo>
                  <a:cubicBezTo>
                    <a:pt x="2206" y="2016"/>
                    <a:pt x="2049" y="2142"/>
                    <a:pt x="1828" y="2142"/>
                  </a:cubicBezTo>
                  <a:cubicBezTo>
                    <a:pt x="1639" y="2142"/>
                    <a:pt x="1482" y="2016"/>
                    <a:pt x="1482" y="1796"/>
                  </a:cubicBezTo>
                  <a:cubicBezTo>
                    <a:pt x="1482" y="1607"/>
                    <a:pt x="1639" y="1449"/>
                    <a:pt x="1828" y="1449"/>
                  </a:cubicBezTo>
                  <a:close/>
                  <a:moveTo>
                    <a:pt x="4821" y="1449"/>
                  </a:moveTo>
                  <a:cubicBezTo>
                    <a:pt x="5010" y="1449"/>
                    <a:pt x="5168" y="1607"/>
                    <a:pt x="5168" y="1796"/>
                  </a:cubicBezTo>
                  <a:cubicBezTo>
                    <a:pt x="5199" y="2016"/>
                    <a:pt x="5010" y="2142"/>
                    <a:pt x="4821" y="2142"/>
                  </a:cubicBezTo>
                  <a:cubicBezTo>
                    <a:pt x="4632" y="2142"/>
                    <a:pt x="4475" y="2016"/>
                    <a:pt x="4475" y="1796"/>
                  </a:cubicBezTo>
                  <a:cubicBezTo>
                    <a:pt x="4475" y="1607"/>
                    <a:pt x="4632" y="1449"/>
                    <a:pt x="4821" y="1449"/>
                  </a:cubicBezTo>
                  <a:close/>
                  <a:moveTo>
                    <a:pt x="3372" y="0"/>
                  </a:moveTo>
                  <a:lnTo>
                    <a:pt x="1" y="2016"/>
                  </a:lnTo>
                  <a:lnTo>
                    <a:pt x="1" y="3340"/>
                  </a:lnTo>
                  <a:cubicBezTo>
                    <a:pt x="1" y="4474"/>
                    <a:pt x="599" y="5545"/>
                    <a:pt x="1513" y="6143"/>
                  </a:cubicBezTo>
                  <a:lnTo>
                    <a:pt x="1513" y="4411"/>
                  </a:lnTo>
                  <a:cubicBezTo>
                    <a:pt x="1513" y="4253"/>
                    <a:pt x="1576" y="4127"/>
                    <a:pt x="1702" y="4096"/>
                  </a:cubicBezTo>
                  <a:cubicBezTo>
                    <a:pt x="2222" y="3844"/>
                    <a:pt x="2797" y="3718"/>
                    <a:pt x="3368" y="3718"/>
                  </a:cubicBezTo>
                  <a:cubicBezTo>
                    <a:pt x="3939" y="3718"/>
                    <a:pt x="4506" y="3844"/>
                    <a:pt x="5010" y="4096"/>
                  </a:cubicBezTo>
                  <a:cubicBezTo>
                    <a:pt x="5136" y="4159"/>
                    <a:pt x="5199" y="4285"/>
                    <a:pt x="5199" y="4411"/>
                  </a:cubicBezTo>
                  <a:lnTo>
                    <a:pt x="5199" y="6143"/>
                  </a:lnTo>
                  <a:cubicBezTo>
                    <a:pt x="6113" y="5545"/>
                    <a:pt x="6711" y="4505"/>
                    <a:pt x="6711" y="3340"/>
                  </a:cubicBezTo>
                  <a:lnTo>
                    <a:pt x="6711" y="2016"/>
                  </a:lnTo>
                  <a:lnTo>
                    <a:pt x="337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8" name="Google Shape;5171;p50">
              <a:extLst>
                <a:ext uri="{FF2B5EF4-FFF2-40B4-BE49-F238E27FC236}">
                  <a16:creationId xmlns:a16="http://schemas.microsoft.com/office/drawing/2014/main" id="{8BB3E46E-6311-F223-1D91-E99A443AAEF3}"/>
                </a:ext>
              </a:extLst>
            </p:cNvPr>
            <p:cNvSpPr/>
            <p:nvPr/>
          </p:nvSpPr>
          <p:spPr>
            <a:xfrm>
              <a:off x="-56654325" y="3833750"/>
              <a:ext cx="55150" cy="55950"/>
            </a:xfrm>
            <a:custGeom>
              <a:avLst/>
              <a:gdLst/>
              <a:ahLst/>
              <a:cxnLst/>
              <a:rect l="l" t="t" r="r" b="b"/>
              <a:pathLst>
                <a:path w="2206" h="2238" extrusionOk="0">
                  <a:moveTo>
                    <a:pt x="1127" y="0"/>
                  </a:moveTo>
                  <a:cubicBezTo>
                    <a:pt x="748" y="0"/>
                    <a:pt x="363" y="63"/>
                    <a:pt x="0" y="189"/>
                  </a:cubicBezTo>
                  <a:lnTo>
                    <a:pt x="0" y="2048"/>
                  </a:lnTo>
                  <a:cubicBezTo>
                    <a:pt x="378" y="2174"/>
                    <a:pt x="725" y="2237"/>
                    <a:pt x="1103" y="2237"/>
                  </a:cubicBezTo>
                  <a:cubicBezTo>
                    <a:pt x="1512" y="2237"/>
                    <a:pt x="1859" y="2174"/>
                    <a:pt x="2206" y="2048"/>
                  </a:cubicBezTo>
                  <a:lnTo>
                    <a:pt x="2206" y="189"/>
                  </a:lnTo>
                  <a:cubicBezTo>
                    <a:pt x="1875" y="63"/>
                    <a:pt x="1505" y="0"/>
                    <a:pt x="11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9" name="Google Shape;5172;p50">
              <a:extLst>
                <a:ext uri="{FF2B5EF4-FFF2-40B4-BE49-F238E27FC236}">
                  <a16:creationId xmlns:a16="http://schemas.microsoft.com/office/drawing/2014/main" id="{53BDDA9A-B9B0-21C7-2F54-AC6D2EE52DDB}"/>
                </a:ext>
              </a:extLst>
            </p:cNvPr>
            <p:cNvSpPr/>
            <p:nvPr/>
          </p:nvSpPr>
          <p:spPr>
            <a:xfrm>
              <a:off x="-56710250" y="3590375"/>
              <a:ext cx="167775" cy="74850"/>
            </a:xfrm>
            <a:custGeom>
              <a:avLst/>
              <a:gdLst/>
              <a:ahLst/>
              <a:cxnLst/>
              <a:rect l="l" t="t" r="r" b="b"/>
              <a:pathLst>
                <a:path w="6711" h="2994" extrusionOk="0">
                  <a:moveTo>
                    <a:pt x="3340" y="0"/>
                  </a:moveTo>
                  <a:cubicBezTo>
                    <a:pt x="2080" y="0"/>
                    <a:pt x="946" y="441"/>
                    <a:pt x="0" y="1134"/>
                  </a:cubicBezTo>
                  <a:cubicBezTo>
                    <a:pt x="0" y="1355"/>
                    <a:pt x="32" y="1544"/>
                    <a:pt x="189" y="1733"/>
                  </a:cubicBezTo>
                  <a:cubicBezTo>
                    <a:pt x="662" y="2489"/>
                    <a:pt x="1922" y="2993"/>
                    <a:pt x="3340" y="2993"/>
                  </a:cubicBezTo>
                  <a:cubicBezTo>
                    <a:pt x="4726" y="2993"/>
                    <a:pt x="5986" y="2489"/>
                    <a:pt x="6490" y="1796"/>
                  </a:cubicBezTo>
                  <a:cubicBezTo>
                    <a:pt x="6648" y="1575"/>
                    <a:pt x="6711" y="1355"/>
                    <a:pt x="6711" y="1134"/>
                  </a:cubicBezTo>
                  <a:cubicBezTo>
                    <a:pt x="5766" y="441"/>
                    <a:pt x="4600" y="0"/>
                    <a:pt x="33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50" name="Google Shape;5173;p50">
            <a:extLst>
              <a:ext uri="{FF2B5EF4-FFF2-40B4-BE49-F238E27FC236}">
                <a16:creationId xmlns:a16="http://schemas.microsoft.com/office/drawing/2014/main" id="{AB5C0FB5-28D6-12AA-E7B5-898596AF5804}"/>
              </a:ext>
            </a:extLst>
          </p:cNvPr>
          <p:cNvGrpSpPr/>
          <p:nvPr/>
        </p:nvGrpSpPr>
        <p:grpSpPr>
          <a:xfrm>
            <a:off x="2647486" y="5849941"/>
            <a:ext cx="400441" cy="526953"/>
            <a:chOff x="-56747275" y="3982600"/>
            <a:chExt cx="241825" cy="318225"/>
          </a:xfrm>
          <a:solidFill>
            <a:srgbClr val="054B99"/>
          </a:solidFill>
        </p:grpSpPr>
        <p:sp>
          <p:nvSpPr>
            <p:cNvPr id="3951" name="Google Shape;5174;p50">
              <a:extLst>
                <a:ext uri="{FF2B5EF4-FFF2-40B4-BE49-F238E27FC236}">
                  <a16:creationId xmlns:a16="http://schemas.microsoft.com/office/drawing/2014/main" id="{EFC8BEB8-F396-95DD-0A59-EF362ABCF9D6}"/>
                </a:ext>
              </a:extLst>
            </p:cNvPr>
            <p:cNvSpPr/>
            <p:nvPr/>
          </p:nvSpPr>
          <p:spPr>
            <a:xfrm>
              <a:off x="-56635425" y="4076325"/>
              <a:ext cx="18125" cy="37050"/>
            </a:xfrm>
            <a:custGeom>
              <a:avLst/>
              <a:gdLst/>
              <a:ahLst/>
              <a:cxnLst/>
              <a:rect l="l" t="t" r="r" b="b"/>
              <a:pathLst>
                <a:path w="725" h="1482" extrusionOk="0">
                  <a:moveTo>
                    <a:pt x="378" y="1"/>
                  </a:moveTo>
                  <a:cubicBezTo>
                    <a:pt x="158" y="1"/>
                    <a:pt x="0" y="316"/>
                    <a:pt x="0" y="725"/>
                  </a:cubicBezTo>
                  <a:cubicBezTo>
                    <a:pt x="0" y="1135"/>
                    <a:pt x="158" y="1481"/>
                    <a:pt x="378" y="1481"/>
                  </a:cubicBezTo>
                  <a:cubicBezTo>
                    <a:pt x="567" y="1481"/>
                    <a:pt x="725" y="1135"/>
                    <a:pt x="725" y="725"/>
                  </a:cubicBezTo>
                  <a:cubicBezTo>
                    <a:pt x="725" y="316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2" name="Google Shape;5175;p50">
              <a:extLst>
                <a:ext uri="{FF2B5EF4-FFF2-40B4-BE49-F238E27FC236}">
                  <a16:creationId xmlns:a16="http://schemas.microsoft.com/office/drawing/2014/main" id="{8F4029E8-3687-BA9F-8623-49A4A30DAE1B}"/>
                </a:ext>
              </a:extLst>
            </p:cNvPr>
            <p:cNvSpPr/>
            <p:nvPr/>
          </p:nvSpPr>
          <p:spPr>
            <a:xfrm>
              <a:off x="-56618900" y="3991275"/>
              <a:ext cx="113450" cy="136250"/>
            </a:xfrm>
            <a:custGeom>
              <a:avLst/>
              <a:gdLst/>
              <a:ahLst/>
              <a:cxnLst/>
              <a:rect l="l" t="t" r="r" b="b"/>
              <a:pathLst>
                <a:path w="4538" h="5450" extrusionOk="0">
                  <a:moveTo>
                    <a:pt x="3277" y="0"/>
                  </a:moveTo>
                  <a:lnTo>
                    <a:pt x="1" y="2647"/>
                  </a:lnTo>
                  <a:lnTo>
                    <a:pt x="3939" y="5387"/>
                  </a:lnTo>
                  <a:cubicBezTo>
                    <a:pt x="4007" y="5430"/>
                    <a:pt x="4081" y="5449"/>
                    <a:pt x="4154" y="5449"/>
                  </a:cubicBezTo>
                  <a:cubicBezTo>
                    <a:pt x="4352" y="5449"/>
                    <a:pt x="4538" y="5303"/>
                    <a:pt x="4538" y="5072"/>
                  </a:cubicBezTo>
                  <a:lnTo>
                    <a:pt x="4538" y="2300"/>
                  </a:lnTo>
                  <a:cubicBezTo>
                    <a:pt x="4538" y="1355"/>
                    <a:pt x="4034" y="473"/>
                    <a:pt x="32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3" name="Google Shape;5176;p50">
              <a:extLst>
                <a:ext uri="{FF2B5EF4-FFF2-40B4-BE49-F238E27FC236}">
                  <a16:creationId xmlns:a16="http://schemas.microsoft.com/office/drawing/2014/main" id="{130552CC-127A-C28B-672B-8E5931697C7B}"/>
                </a:ext>
              </a:extLst>
            </p:cNvPr>
            <p:cNvSpPr/>
            <p:nvPr/>
          </p:nvSpPr>
          <p:spPr>
            <a:xfrm>
              <a:off x="-56601550" y="4094450"/>
              <a:ext cx="31525" cy="19700"/>
            </a:xfrm>
            <a:custGeom>
              <a:avLst/>
              <a:gdLst/>
              <a:ahLst/>
              <a:cxnLst/>
              <a:rect l="l" t="t" r="r" b="b"/>
              <a:pathLst>
                <a:path w="1261" h="788" extrusionOk="0">
                  <a:moveTo>
                    <a:pt x="158" y="0"/>
                  </a:moveTo>
                  <a:lnTo>
                    <a:pt x="158" y="63"/>
                  </a:lnTo>
                  <a:cubicBezTo>
                    <a:pt x="158" y="315"/>
                    <a:pt x="95" y="567"/>
                    <a:pt x="0" y="788"/>
                  </a:cubicBezTo>
                  <a:lnTo>
                    <a:pt x="1260" y="788"/>
                  </a:lnTo>
                  <a:lnTo>
                    <a:pt x="1260" y="756"/>
                  </a:lnTo>
                  <a:lnTo>
                    <a:pt x="1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4" name="Google Shape;5177;p50">
              <a:extLst>
                <a:ext uri="{FF2B5EF4-FFF2-40B4-BE49-F238E27FC236}">
                  <a16:creationId xmlns:a16="http://schemas.microsoft.com/office/drawing/2014/main" id="{BE9A40F0-7CA8-C49B-4099-DEC496C77C98}"/>
                </a:ext>
              </a:extLst>
            </p:cNvPr>
            <p:cNvSpPr/>
            <p:nvPr/>
          </p:nvSpPr>
          <p:spPr>
            <a:xfrm>
              <a:off x="-56688200" y="4085775"/>
              <a:ext cx="37050" cy="27600"/>
            </a:xfrm>
            <a:custGeom>
              <a:avLst/>
              <a:gdLst/>
              <a:ahLst/>
              <a:cxnLst/>
              <a:rect l="l" t="t" r="r" b="b"/>
              <a:pathLst>
                <a:path w="1482" h="1104" extrusionOk="0">
                  <a:moveTo>
                    <a:pt x="1355" y="1"/>
                  </a:moveTo>
                  <a:lnTo>
                    <a:pt x="1" y="1103"/>
                  </a:lnTo>
                  <a:lnTo>
                    <a:pt x="1481" y="1103"/>
                  </a:lnTo>
                  <a:cubicBezTo>
                    <a:pt x="1418" y="883"/>
                    <a:pt x="1324" y="631"/>
                    <a:pt x="1324" y="347"/>
                  </a:cubicBezTo>
                  <a:cubicBezTo>
                    <a:pt x="1324" y="253"/>
                    <a:pt x="1324" y="127"/>
                    <a:pt x="13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5" name="Google Shape;5178;p50">
              <a:extLst>
                <a:ext uri="{FF2B5EF4-FFF2-40B4-BE49-F238E27FC236}">
                  <a16:creationId xmlns:a16="http://schemas.microsoft.com/office/drawing/2014/main" id="{457C2A40-7C31-0195-006A-0A8FD2883689}"/>
                </a:ext>
              </a:extLst>
            </p:cNvPr>
            <p:cNvSpPr/>
            <p:nvPr/>
          </p:nvSpPr>
          <p:spPr>
            <a:xfrm>
              <a:off x="-56747275" y="3982600"/>
              <a:ext cx="189850" cy="143850"/>
            </a:xfrm>
            <a:custGeom>
              <a:avLst/>
              <a:gdLst/>
              <a:ahLst/>
              <a:cxnLst/>
              <a:rect l="l" t="t" r="r" b="b"/>
              <a:pathLst>
                <a:path w="7594" h="5754" extrusionOk="0">
                  <a:moveTo>
                    <a:pt x="2584" y="1"/>
                  </a:moveTo>
                  <a:cubicBezTo>
                    <a:pt x="1135" y="1"/>
                    <a:pt x="1" y="1166"/>
                    <a:pt x="1" y="2647"/>
                  </a:cubicBezTo>
                  <a:lnTo>
                    <a:pt x="1" y="5388"/>
                  </a:lnTo>
                  <a:cubicBezTo>
                    <a:pt x="1" y="5610"/>
                    <a:pt x="172" y="5753"/>
                    <a:pt x="350" y="5753"/>
                  </a:cubicBezTo>
                  <a:cubicBezTo>
                    <a:pt x="426" y="5753"/>
                    <a:pt x="502" y="5728"/>
                    <a:pt x="568" y="5671"/>
                  </a:cubicBezTo>
                  <a:lnTo>
                    <a:pt x="7593" y="32"/>
                  </a:lnTo>
                  <a:cubicBezTo>
                    <a:pt x="7436" y="1"/>
                    <a:pt x="7278" y="1"/>
                    <a:pt x="70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6" name="Google Shape;5179;p50">
              <a:extLst>
                <a:ext uri="{FF2B5EF4-FFF2-40B4-BE49-F238E27FC236}">
                  <a16:creationId xmlns:a16="http://schemas.microsoft.com/office/drawing/2014/main" id="{1A287E12-39B9-3639-7419-96D0DD3A3AC6}"/>
                </a:ext>
              </a:extLst>
            </p:cNvPr>
            <p:cNvSpPr/>
            <p:nvPr/>
          </p:nvSpPr>
          <p:spPr>
            <a:xfrm>
              <a:off x="-56654325" y="4217500"/>
              <a:ext cx="55150" cy="83325"/>
            </a:xfrm>
            <a:custGeom>
              <a:avLst/>
              <a:gdLst/>
              <a:ahLst/>
              <a:cxnLst/>
              <a:rect l="l" t="t" r="r" b="b"/>
              <a:pathLst>
                <a:path w="2206" h="3333" extrusionOk="0">
                  <a:moveTo>
                    <a:pt x="1127" y="1"/>
                  </a:moveTo>
                  <a:cubicBezTo>
                    <a:pt x="748" y="1"/>
                    <a:pt x="363" y="72"/>
                    <a:pt x="0" y="214"/>
                  </a:cubicBezTo>
                  <a:lnTo>
                    <a:pt x="0" y="3175"/>
                  </a:lnTo>
                  <a:cubicBezTo>
                    <a:pt x="378" y="3270"/>
                    <a:pt x="756" y="3333"/>
                    <a:pt x="1103" y="3333"/>
                  </a:cubicBezTo>
                  <a:cubicBezTo>
                    <a:pt x="1512" y="3333"/>
                    <a:pt x="1859" y="3270"/>
                    <a:pt x="2206" y="3175"/>
                  </a:cubicBezTo>
                  <a:lnTo>
                    <a:pt x="2206" y="214"/>
                  </a:lnTo>
                  <a:cubicBezTo>
                    <a:pt x="1875" y="72"/>
                    <a:pt x="1505" y="1"/>
                    <a:pt x="11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7" name="Google Shape;5180;p50">
              <a:extLst>
                <a:ext uri="{FF2B5EF4-FFF2-40B4-BE49-F238E27FC236}">
                  <a16:creationId xmlns:a16="http://schemas.microsoft.com/office/drawing/2014/main" id="{C1163B91-D02D-5707-816B-422FA0D1FA9C}"/>
                </a:ext>
              </a:extLst>
            </p:cNvPr>
            <p:cNvSpPr/>
            <p:nvPr/>
          </p:nvSpPr>
          <p:spPr>
            <a:xfrm>
              <a:off x="-56729150" y="4132250"/>
              <a:ext cx="204800" cy="157550"/>
            </a:xfrm>
            <a:custGeom>
              <a:avLst/>
              <a:gdLst/>
              <a:ahLst/>
              <a:cxnLst/>
              <a:rect l="l" t="t" r="r" b="b"/>
              <a:pathLst>
                <a:path w="8192" h="6302" extrusionOk="0">
                  <a:moveTo>
                    <a:pt x="2615" y="788"/>
                  </a:moveTo>
                  <a:cubicBezTo>
                    <a:pt x="2804" y="788"/>
                    <a:pt x="2962" y="946"/>
                    <a:pt x="2962" y="1135"/>
                  </a:cubicBezTo>
                  <a:cubicBezTo>
                    <a:pt x="2993" y="1324"/>
                    <a:pt x="2836" y="1481"/>
                    <a:pt x="2615" y="1481"/>
                  </a:cubicBezTo>
                  <a:cubicBezTo>
                    <a:pt x="2426" y="1481"/>
                    <a:pt x="2269" y="1324"/>
                    <a:pt x="2269" y="1135"/>
                  </a:cubicBezTo>
                  <a:cubicBezTo>
                    <a:pt x="2269" y="946"/>
                    <a:pt x="2426" y="788"/>
                    <a:pt x="2615" y="788"/>
                  </a:cubicBezTo>
                  <a:close/>
                  <a:moveTo>
                    <a:pt x="5608" y="788"/>
                  </a:moveTo>
                  <a:cubicBezTo>
                    <a:pt x="5797" y="788"/>
                    <a:pt x="5955" y="946"/>
                    <a:pt x="5955" y="1135"/>
                  </a:cubicBezTo>
                  <a:cubicBezTo>
                    <a:pt x="5986" y="1324"/>
                    <a:pt x="5797" y="1481"/>
                    <a:pt x="5608" y="1481"/>
                  </a:cubicBezTo>
                  <a:cubicBezTo>
                    <a:pt x="5419" y="1481"/>
                    <a:pt x="5262" y="1324"/>
                    <a:pt x="5262" y="1135"/>
                  </a:cubicBezTo>
                  <a:cubicBezTo>
                    <a:pt x="5262" y="946"/>
                    <a:pt x="5419" y="788"/>
                    <a:pt x="5608" y="788"/>
                  </a:cubicBezTo>
                  <a:close/>
                  <a:moveTo>
                    <a:pt x="725" y="1"/>
                  </a:moveTo>
                  <a:lnTo>
                    <a:pt x="0" y="536"/>
                  </a:lnTo>
                  <a:lnTo>
                    <a:pt x="0" y="2647"/>
                  </a:lnTo>
                  <a:cubicBezTo>
                    <a:pt x="0" y="4222"/>
                    <a:pt x="914" y="5577"/>
                    <a:pt x="2269" y="6301"/>
                  </a:cubicBezTo>
                  <a:lnTo>
                    <a:pt x="2269" y="3372"/>
                  </a:lnTo>
                  <a:cubicBezTo>
                    <a:pt x="2269" y="3214"/>
                    <a:pt x="2332" y="3120"/>
                    <a:pt x="2458" y="3056"/>
                  </a:cubicBezTo>
                  <a:cubicBezTo>
                    <a:pt x="2962" y="2804"/>
                    <a:pt x="3529" y="2678"/>
                    <a:pt x="4100" y="2678"/>
                  </a:cubicBezTo>
                  <a:cubicBezTo>
                    <a:pt x="4671" y="2678"/>
                    <a:pt x="5246" y="2804"/>
                    <a:pt x="5766" y="3056"/>
                  </a:cubicBezTo>
                  <a:cubicBezTo>
                    <a:pt x="5892" y="3151"/>
                    <a:pt x="5955" y="3277"/>
                    <a:pt x="5955" y="3372"/>
                  </a:cubicBezTo>
                  <a:lnTo>
                    <a:pt x="5955" y="6301"/>
                  </a:lnTo>
                  <a:cubicBezTo>
                    <a:pt x="7309" y="5640"/>
                    <a:pt x="8192" y="4254"/>
                    <a:pt x="8192" y="2647"/>
                  </a:cubicBezTo>
                  <a:lnTo>
                    <a:pt x="8192" y="536"/>
                  </a:lnTo>
                  <a:lnTo>
                    <a:pt x="737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58" name="Google Shape;5181;p50">
            <a:extLst>
              <a:ext uri="{FF2B5EF4-FFF2-40B4-BE49-F238E27FC236}">
                <a16:creationId xmlns:a16="http://schemas.microsoft.com/office/drawing/2014/main" id="{8BFA73E3-FB2D-4A43-3766-DF7CD3935D14}"/>
              </a:ext>
            </a:extLst>
          </p:cNvPr>
          <p:cNvGrpSpPr/>
          <p:nvPr/>
        </p:nvGrpSpPr>
        <p:grpSpPr>
          <a:xfrm>
            <a:off x="5861595" y="4552243"/>
            <a:ext cx="463035" cy="528236"/>
            <a:chOff x="-54793175" y="3198925"/>
            <a:chExt cx="279625" cy="319000"/>
          </a:xfrm>
          <a:solidFill>
            <a:srgbClr val="054B99"/>
          </a:solidFill>
        </p:grpSpPr>
        <p:sp>
          <p:nvSpPr>
            <p:cNvPr id="3959" name="Google Shape;5182;p50">
              <a:extLst>
                <a:ext uri="{FF2B5EF4-FFF2-40B4-BE49-F238E27FC236}">
                  <a16:creationId xmlns:a16="http://schemas.microsoft.com/office/drawing/2014/main" id="{08EBEFA6-8932-600E-09F9-66240F336E39}"/>
                </a:ext>
              </a:extLst>
            </p:cNvPr>
            <p:cNvSpPr/>
            <p:nvPr/>
          </p:nvSpPr>
          <p:spPr>
            <a:xfrm>
              <a:off x="-54532475" y="3354075"/>
              <a:ext cx="18925" cy="60675"/>
            </a:xfrm>
            <a:custGeom>
              <a:avLst/>
              <a:gdLst/>
              <a:ahLst/>
              <a:cxnLst/>
              <a:rect l="l" t="t" r="r" b="b"/>
              <a:pathLst>
                <a:path w="757" h="2427" extrusionOk="0">
                  <a:moveTo>
                    <a:pt x="1" y="1"/>
                  </a:moveTo>
                  <a:lnTo>
                    <a:pt x="1" y="788"/>
                  </a:lnTo>
                  <a:cubicBezTo>
                    <a:pt x="158" y="1355"/>
                    <a:pt x="190" y="1891"/>
                    <a:pt x="190" y="2427"/>
                  </a:cubicBezTo>
                  <a:cubicBezTo>
                    <a:pt x="505" y="2143"/>
                    <a:pt x="757" y="1734"/>
                    <a:pt x="757" y="1261"/>
                  </a:cubicBezTo>
                  <a:cubicBezTo>
                    <a:pt x="757" y="725"/>
                    <a:pt x="473" y="25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0" name="Google Shape;5183;p50">
              <a:extLst>
                <a:ext uri="{FF2B5EF4-FFF2-40B4-BE49-F238E27FC236}">
                  <a16:creationId xmlns:a16="http://schemas.microsoft.com/office/drawing/2014/main" id="{D68EB346-12D6-1B85-C059-164808DCFC62}"/>
                </a:ext>
              </a:extLst>
            </p:cNvPr>
            <p:cNvSpPr/>
            <p:nvPr/>
          </p:nvSpPr>
          <p:spPr>
            <a:xfrm>
              <a:off x="-54793175" y="3198925"/>
              <a:ext cx="97675" cy="126050"/>
            </a:xfrm>
            <a:custGeom>
              <a:avLst/>
              <a:gdLst/>
              <a:ahLst/>
              <a:cxnLst/>
              <a:rect l="l" t="t" r="r" b="b"/>
              <a:pathLst>
                <a:path w="3907" h="5042" extrusionOk="0">
                  <a:moveTo>
                    <a:pt x="2993" y="0"/>
                  </a:moveTo>
                  <a:cubicBezTo>
                    <a:pt x="2426" y="0"/>
                    <a:pt x="1954" y="315"/>
                    <a:pt x="1702" y="756"/>
                  </a:cubicBezTo>
                  <a:cubicBezTo>
                    <a:pt x="1632" y="746"/>
                    <a:pt x="1562" y="742"/>
                    <a:pt x="1494" y="742"/>
                  </a:cubicBezTo>
                  <a:cubicBezTo>
                    <a:pt x="695" y="742"/>
                    <a:pt x="0" y="1396"/>
                    <a:pt x="0" y="2237"/>
                  </a:cubicBezTo>
                  <a:cubicBezTo>
                    <a:pt x="0" y="2521"/>
                    <a:pt x="63" y="2741"/>
                    <a:pt x="190" y="2993"/>
                  </a:cubicBezTo>
                  <a:cubicBezTo>
                    <a:pt x="63" y="3214"/>
                    <a:pt x="0" y="3466"/>
                    <a:pt x="0" y="3749"/>
                  </a:cubicBezTo>
                  <a:cubicBezTo>
                    <a:pt x="0" y="4285"/>
                    <a:pt x="316" y="4758"/>
                    <a:pt x="757" y="5041"/>
                  </a:cubicBezTo>
                  <a:lnTo>
                    <a:pt x="757" y="4852"/>
                  </a:lnTo>
                  <a:cubicBezTo>
                    <a:pt x="757" y="2804"/>
                    <a:pt x="2048" y="1008"/>
                    <a:pt x="3907" y="315"/>
                  </a:cubicBezTo>
                  <a:cubicBezTo>
                    <a:pt x="3655" y="126"/>
                    <a:pt x="3340" y="0"/>
                    <a:pt x="29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1" name="Google Shape;5184;p50">
              <a:extLst>
                <a:ext uri="{FF2B5EF4-FFF2-40B4-BE49-F238E27FC236}">
                  <a16:creationId xmlns:a16="http://schemas.microsoft.com/office/drawing/2014/main" id="{E1FB49DF-39DF-5CF5-BBEF-3E3D42ADE9BE}"/>
                </a:ext>
              </a:extLst>
            </p:cNvPr>
            <p:cNvSpPr/>
            <p:nvPr/>
          </p:nvSpPr>
          <p:spPr>
            <a:xfrm>
              <a:off x="-54624625" y="3349350"/>
              <a:ext cx="55150" cy="55175"/>
            </a:xfrm>
            <a:custGeom>
              <a:avLst/>
              <a:gdLst/>
              <a:ahLst/>
              <a:cxnLst/>
              <a:rect l="l" t="t" r="r" b="b"/>
              <a:pathLst>
                <a:path w="2206" h="2207" extrusionOk="0">
                  <a:moveTo>
                    <a:pt x="1103" y="1"/>
                  </a:moveTo>
                  <a:cubicBezTo>
                    <a:pt x="473" y="1"/>
                    <a:pt x="1" y="505"/>
                    <a:pt x="1" y="1103"/>
                  </a:cubicBezTo>
                  <a:cubicBezTo>
                    <a:pt x="1" y="1702"/>
                    <a:pt x="473" y="2206"/>
                    <a:pt x="1103" y="2206"/>
                  </a:cubicBezTo>
                  <a:cubicBezTo>
                    <a:pt x="1702" y="2206"/>
                    <a:pt x="2206" y="1702"/>
                    <a:pt x="2206" y="1103"/>
                  </a:cubicBezTo>
                  <a:cubicBezTo>
                    <a:pt x="2206" y="505"/>
                    <a:pt x="1702" y="1"/>
                    <a:pt x="11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2" name="Google Shape;5185;p50">
              <a:extLst>
                <a:ext uri="{FF2B5EF4-FFF2-40B4-BE49-F238E27FC236}">
                  <a16:creationId xmlns:a16="http://schemas.microsoft.com/office/drawing/2014/main" id="{4532DA32-8958-B8DB-7615-D12B4CFB72A8}"/>
                </a:ext>
              </a:extLst>
            </p:cNvPr>
            <p:cNvSpPr/>
            <p:nvPr/>
          </p:nvSpPr>
          <p:spPr>
            <a:xfrm>
              <a:off x="-54737250" y="3349350"/>
              <a:ext cx="55150" cy="55175"/>
            </a:xfrm>
            <a:custGeom>
              <a:avLst/>
              <a:gdLst/>
              <a:ahLst/>
              <a:cxnLst/>
              <a:rect l="l" t="t" r="r" b="b"/>
              <a:pathLst>
                <a:path w="2206" h="2207" extrusionOk="0">
                  <a:moveTo>
                    <a:pt x="1103" y="1"/>
                  </a:moveTo>
                  <a:cubicBezTo>
                    <a:pt x="504" y="1"/>
                    <a:pt x="0" y="505"/>
                    <a:pt x="0" y="1103"/>
                  </a:cubicBezTo>
                  <a:cubicBezTo>
                    <a:pt x="0" y="1702"/>
                    <a:pt x="504" y="2206"/>
                    <a:pt x="1103" y="2206"/>
                  </a:cubicBezTo>
                  <a:cubicBezTo>
                    <a:pt x="1733" y="2206"/>
                    <a:pt x="2206" y="1702"/>
                    <a:pt x="2206" y="1103"/>
                  </a:cubicBezTo>
                  <a:cubicBezTo>
                    <a:pt x="2206" y="505"/>
                    <a:pt x="1733" y="1"/>
                    <a:pt x="11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3" name="Google Shape;5186;p50">
              <a:extLst>
                <a:ext uri="{FF2B5EF4-FFF2-40B4-BE49-F238E27FC236}">
                  <a16:creationId xmlns:a16="http://schemas.microsoft.com/office/drawing/2014/main" id="{FCE5A886-C584-3A98-0881-8BEA34DA2382}"/>
                </a:ext>
              </a:extLst>
            </p:cNvPr>
            <p:cNvSpPr/>
            <p:nvPr/>
          </p:nvSpPr>
          <p:spPr>
            <a:xfrm>
              <a:off x="-54770325" y="3218600"/>
              <a:ext cx="233925" cy="299325"/>
            </a:xfrm>
            <a:custGeom>
              <a:avLst/>
              <a:gdLst/>
              <a:ahLst/>
              <a:cxnLst/>
              <a:rect l="l" t="t" r="r" b="b"/>
              <a:pathLst>
                <a:path w="9357" h="11973" extrusionOk="0">
                  <a:moveTo>
                    <a:pt x="6175" y="2962"/>
                  </a:moveTo>
                  <a:cubicBezTo>
                    <a:pt x="6364" y="2962"/>
                    <a:pt x="6522" y="3120"/>
                    <a:pt x="6522" y="3309"/>
                  </a:cubicBezTo>
                  <a:cubicBezTo>
                    <a:pt x="6522" y="3498"/>
                    <a:pt x="6364" y="3656"/>
                    <a:pt x="6175" y="3656"/>
                  </a:cubicBezTo>
                  <a:lnTo>
                    <a:pt x="3182" y="3656"/>
                  </a:lnTo>
                  <a:cubicBezTo>
                    <a:pt x="2993" y="3656"/>
                    <a:pt x="2836" y="3498"/>
                    <a:pt x="2836" y="3309"/>
                  </a:cubicBezTo>
                  <a:cubicBezTo>
                    <a:pt x="2836" y="3120"/>
                    <a:pt x="2993" y="2962"/>
                    <a:pt x="3182" y="2962"/>
                  </a:cubicBezTo>
                  <a:close/>
                  <a:moveTo>
                    <a:pt x="6931" y="4443"/>
                  </a:moveTo>
                  <a:cubicBezTo>
                    <a:pt x="9357" y="4443"/>
                    <a:pt x="9357" y="8192"/>
                    <a:pt x="6931" y="8192"/>
                  </a:cubicBezTo>
                  <a:cubicBezTo>
                    <a:pt x="6018" y="8192"/>
                    <a:pt x="5261" y="7562"/>
                    <a:pt x="5104" y="6680"/>
                  </a:cubicBezTo>
                  <a:lnTo>
                    <a:pt x="4285" y="6680"/>
                  </a:lnTo>
                  <a:cubicBezTo>
                    <a:pt x="4127" y="7562"/>
                    <a:pt x="3340" y="8192"/>
                    <a:pt x="2458" y="8192"/>
                  </a:cubicBezTo>
                  <a:cubicBezTo>
                    <a:pt x="0" y="8192"/>
                    <a:pt x="0" y="4443"/>
                    <a:pt x="2458" y="4443"/>
                  </a:cubicBezTo>
                  <a:cubicBezTo>
                    <a:pt x="3371" y="4443"/>
                    <a:pt x="4127" y="5073"/>
                    <a:pt x="4285" y="5955"/>
                  </a:cubicBezTo>
                  <a:lnTo>
                    <a:pt x="5104" y="5955"/>
                  </a:lnTo>
                  <a:cubicBezTo>
                    <a:pt x="5261" y="5073"/>
                    <a:pt x="6049" y="4443"/>
                    <a:pt x="6931" y="4443"/>
                  </a:cubicBezTo>
                  <a:close/>
                  <a:moveTo>
                    <a:pt x="5695" y="8547"/>
                  </a:moveTo>
                  <a:cubicBezTo>
                    <a:pt x="5789" y="8547"/>
                    <a:pt x="5876" y="8586"/>
                    <a:pt x="5923" y="8665"/>
                  </a:cubicBezTo>
                  <a:cubicBezTo>
                    <a:pt x="6144" y="8791"/>
                    <a:pt x="6144" y="9011"/>
                    <a:pt x="5986" y="9169"/>
                  </a:cubicBezTo>
                  <a:cubicBezTo>
                    <a:pt x="5608" y="9515"/>
                    <a:pt x="5135" y="9704"/>
                    <a:pt x="4631" y="9704"/>
                  </a:cubicBezTo>
                  <a:cubicBezTo>
                    <a:pt x="4127" y="9704"/>
                    <a:pt x="3655" y="9515"/>
                    <a:pt x="3340" y="9169"/>
                  </a:cubicBezTo>
                  <a:cubicBezTo>
                    <a:pt x="3182" y="9011"/>
                    <a:pt x="3182" y="8791"/>
                    <a:pt x="3340" y="8665"/>
                  </a:cubicBezTo>
                  <a:cubicBezTo>
                    <a:pt x="3418" y="8586"/>
                    <a:pt x="3513" y="8547"/>
                    <a:pt x="3603" y="8547"/>
                  </a:cubicBezTo>
                  <a:cubicBezTo>
                    <a:pt x="3694" y="8547"/>
                    <a:pt x="3781" y="8586"/>
                    <a:pt x="3844" y="8665"/>
                  </a:cubicBezTo>
                  <a:cubicBezTo>
                    <a:pt x="4064" y="8885"/>
                    <a:pt x="4348" y="8996"/>
                    <a:pt x="4631" y="8996"/>
                  </a:cubicBezTo>
                  <a:cubicBezTo>
                    <a:pt x="4915" y="8996"/>
                    <a:pt x="5198" y="8885"/>
                    <a:pt x="5419" y="8665"/>
                  </a:cubicBezTo>
                  <a:cubicBezTo>
                    <a:pt x="5498" y="8586"/>
                    <a:pt x="5600" y="8547"/>
                    <a:pt x="5695" y="8547"/>
                  </a:cubicBezTo>
                  <a:close/>
                  <a:moveTo>
                    <a:pt x="4663" y="1"/>
                  </a:moveTo>
                  <a:cubicBezTo>
                    <a:pt x="2426" y="1"/>
                    <a:pt x="599" y="1828"/>
                    <a:pt x="599" y="4097"/>
                  </a:cubicBezTo>
                  <a:lnTo>
                    <a:pt x="599" y="6270"/>
                  </a:lnTo>
                  <a:cubicBezTo>
                    <a:pt x="158" y="7751"/>
                    <a:pt x="441" y="9137"/>
                    <a:pt x="1260" y="10240"/>
                  </a:cubicBezTo>
                  <a:cubicBezTo>
                    <a:pt x="2079" y="11343"/>
                    <a:pt x="3340" y="11973"/>
                    <a:pt x="4663" y="11973"/>
                  </a:cubicBezTo>
                  <a:cubicBezTo>
                    <a:pt x="6018" y="11973"/>
                    <a:pt x="7309" y="11343"/>
                    <a:pt x="8097" y="10240"/>
                  </a:cubicBezTo>
                  <a:cubicBezTo>
                    <a:pt x="8916" y="9169"/>
                    <a:pt x="9200" y="7783"/>
                    <a:pt x="8758" y="6270"/>
                  </a:cubicBezTo>
                  <a:lnTo>
                    <a:pt x="8758" y="4097"/>
                  </a:lnTo>
                  <a:cubicBezTo>
                    <a:pt x="8758" y="2994"/>
                    <a:pt x="8349" y="1954"/>
                    <a:pt x="7593" y="1167"/>
                  </a:cubicBezTo>
                  <a:cubicBezTo>
                    <a:pt x="6805" y="379"/>
                    <a:pt x="5766" y="1"/>
                    <a:pt x="46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4" name="Google Shape;5187;p50">
              <a:extLst>
                <a:ext uri="{FF2B5EF4-FFF2-40B4-BE49-F238E27FC236}">
                  <a16:creationId xmlns:a16="http://schemas.microsoft.com/office/drawing/2014/main" id="{3476722D-8DEC-98FE-DF46-6C48C8E8A46E}"/>
                </a:ext>
              </a:extLst>
            </p:cNvPr>
            <p:cNvSpPr/>
            <p:nvPr/>
          </p:nvSpPr>
          <p:spPr>
            <a:xfrm>
              <a:off x="-54612025" y="3198925"/>
              <a:ext cx="96100" cy="123675"/>
            </a:xfrm>
            <a:custGeom>
              <a:avLst/>
              <a:gdLst/>
              <a:ahLst/>
              <a:cxnLst/>
              <a:rect l="l" t="t" r="r" b="b"/>
              <a:pathLst>
                <a:path w="3844" h="4947" extrusionOk="0">
                  <a:moveTo>
                    <a:pt x="851" y="0"/>
                  </a:moveTo>
                  <a:cubicBezTo>
                    <a:pt x="536" y="0"/>
                    <a:pt x="221" y="95"/>
                    <a:pt x="1" y="252"/>
                  </a:cubicBezTo>
                  <a:cubicBezTo>
                    <a:pt x="662" y="504"/>
                    <a:pt x="1261" y="882"/>
                    <a:pt x="1765" y="1418"/>
                  </a:cubicBezTo>
                  <a:cubicBezTo>
                    <a:pt x="2679" y="2363"/>
                    <a:pt x="3183" y="3560"/>
                    <a:pt x="3183" y="4821"/>
                  </a:cubicBezTo>
                  <a:lnTo>
                    <a:pt x="3183" y="4947"/>
                  </a:lnTo>
                  <a:cubicBezTo>
                    <a:pt x="3592" y="4695"/>
                    <a:pt x="3844" y="4253"/>
                    <a:pt x="3844" y="3749"/>
                  </a:cubicBezTo>
                  <a:cubicBezTo>
                    <a:pt x="3844" y="3466"/>
                    <a:pt x="3781" y="3214"/>
                    <a:pt x="3655" y="2993"/>
                  </a:cubicBezTo>
                  <a:cubicBezTo>
                    <a:pt x="3781" y="2741"/>
                    <a:pt x="3844" y="2521"/>
                    <a:pt x="3844" y="2237"/>
                  </a:cubicBezTo>
                  <a:cubicBezTo>
                    <a:pt x="3844" y="1380"/>
                    <a:pt x="3123" y="716"/>
                    <a:pt x="2330" y="716"/>
                  </a:cubicBezTo>
                  <a:cubicBezTo>
                    <a:pt x="2279" y="716"/>
                    <a:pt x="2227" y="719"/>
                    <a:pt x="2174" y="725"/>
                  </a:cubicBezTo>
                  <a:cubicBezTo>
                    <a:pt x="1891" y="252"/>
                    <a:pt x="1418" y="0"/>
                    <a:pt x="8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5" name="Google Shape;5188;p50">
              <a:extLst>
                <a:ext uri="{FF2B5EF4-FFF2-40B4-BE49-F238E27FC236}">
                  <a16:creationId xmlns:a16="http://schemas.microsoft.com/office/drawing/2014/main" id="{5FA5D7A5-5EFB-B99C-AA91-03932CF66E0A}"/>
                </a:ext>
              </a:extLst>
            </p:cNvPr>
            <p:cNvSpPr/>
            <p:nvPr/>
          </p:nvSpPr>
          <p:spPr>
            <a:xfrm>
              <a:off x="-54793175" y="3353300"/>
              <a:ext cx="18925" cy="60675"/>
            </a:xfrm>
            <a:custGeom>
              <a:avLst/>
              <a:gdLst/>
              <a:ahLst/>
              <a:cxnLst/>
              <a:rect l="l" t="t" r="r" b="b"/>
              <a:pathLst>
                <a:path w="757" h="2427" extrusionOk="0">
                  <a:moveTo>
                    <a:pt x="757" y="0"/>
                  </a:moveTo>
                  <a:cubicBezTo>
                    <a:pt x="316" y="284"/>
                    <a:pt x="0" y="756"/>
                    <a:pt x="0" y="1292"/>
                  </a:cubicBezTo>
                  <a:cubicBezTo>
                    <a:pt x="0" y="1765"/>
                    <a:pt x="190" y="2174"/>
                    <a:pt x="536" y="2426"/>
                  </a:cubicBezTo>
                  <a:cubicBezTo>
                    <a:pt x="505" y="1859"/>
                    <a:pt x="599" y="1292"/>
                    <a:pt x="757" y="756"/>
                  </a:cubicBezTo>
                  <a:lnTo>
                    <a:pt x="7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66" name="Google Shape;5189;p50">
            <a:extLst>
              <a:ext uri="{FF2B5EF4-FFF2-40B4-BE49-F238E27FC236}">
                <a16:creationId xmlns:a16="http://schemas.microsoft.com/office/drawing/2014/main" id="{067A7CB3-07CE-AFF9-30EC-D2E16800C6F6}"/>
              </a:ext>
            </a:extLst>
          </p:cNvPr>
          <p:cNvGrpSpPr/>
          <p:nvPr/>
        </p:nvGrpSpPr>
        <p:grpSpPr>
          <a:xfrm>
            <a:off x="5828974" y="5210883"/>
            <a:ext cx="528278" cy="504722"/>
            <a:chOff x="-54812875" y="3596675"/>
            <a:chExt cx="319025" cy="304800"/>
          </a:xfrm>
          <a:solidFill>
            <a:srgbClr val="054B99"/>
          </a:solidFill>
        </p:grpSpPr>
        <p:sp>
          <p:nvSpPr>
            <p:cNvPr id="3967" name="Google Shape;5190;p50">
              <a:extLst>
                <a:ext uri="{FF2B5EF4-FFF2-40B4-BE49-F238E27FC236}">
                  <a16:creationId xmlns:a16="http://schemas.microsoft.com/office/drawing/2014/main" id="{AB9E7A70-312E-42FC-ECF3-FF944C211E4D}"/>
                </a:ext>
              </a:extLst>
            </p:cNvPr>
            <p:cNvSpPr/>
            <p:nvPr/>
          </p:nvSpPr>
          <p:spPr>
            <a:xfrm>
              <a:off x="-54812875" y="3607700"/>
              <a:ext cx="74850" cy="293775"/>
            </a:xfrm>
            <a:custGeom>
              <a:avLst/>
              <a:gdLst/>
              <a:ahLst/>
              <a:cxnLst/>
              <a:rect l="l" t="t" r="r" b="b"/>
              <a:pathLst>
                <a:path w="2994" h="11751" extrusionOk="0">
                  <a:moveTo>
                    <a:pt x="1482" y="0"/>
                  </a:moveTo>
                  <a:lnTo>
                    <a:pt x="1482" y="2710"/>
                  </a:lnTo>
                  <a:cubicBezTo>
                    <a:pt x="1482" y="3749"/>
                    <a:pt x="1261" y="4789"/>
                    <a:pt x="788" y="5734"/>
                  </a:cubicBezTo>
                  <a:cubicBezTo>
                    <a:pt x="284" y="6805"/>
                    <a:pt x="1" y="7971"/>
                    <a:pt x="1" y="9168"/>
                  </a:cubicBezTo>
                  <a:cubicBezTo>
                    <a:pt x="1" y="10050"/>
                    <a:pt x="505" y="10901"/>
                    <a:pt x="1261" y="11405"/>
                  </a:cubicBezTo>
                  <a:lnTo>
                    <a:pt x="1639" y="11689"/>
                  </a:lnTo>
                  <a:cubicBezTo>
                    <a:pt x="1707" y="11731"/>
                    <a:pt x="1781" y="11750"/>
                    <a:pt x="1854" y="11750"/>
                  </a:cubicBezTo>
                  <a:cubicBezTo>
                    <a:pt x="2052" y="11750"/>
                    <a:pt x="2238" y="11604"/>
                    <a:pt x="2238" y="11374"/>
                  </a:cubicBezTo>
                  <a:lnTo>
                    <a:pt x="2238" y="9326"/>
                  </a:lnTo>
                  <a:cubicBezTo>
                    <a:pt x="2238" y="8570"/>
                    <a:pt x="2364" y="7751"/>
                    <a:pt x="2584" y="7026"/>
                  </a:cubicBezTo>
                  <a:cubicBezTo>
                    <a:pt x="2836" y="6270"/>
                    <a:pt x="2994" y="5545"/>
                    <a:pt x="2994" y="4758"/>
                  </a:cubicBezTo>
                  <a:lnTo>
                    <a:pt x="2994" y="3718"/>
                  </a:lnTo>
                  <a:lnTo>
                    <a:pt x="14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8" name="Google Shape;5191;p50">
              <a:extLst>
                <a:ext uri="{FF2B5EF4-FFF2-40B4-BE49-F238E27FC236}">
                  <a16:creationId xmlns:a16="http://schemas.microsoft.com/office/drawing/2014/main" id="{918B0F45-EA5C-C28B-966B-FF0311F3F829}"/>
                </a:ext>
              </a:extLst>
            </p:cNvPr>
            <p:cNvSpPr/>
            <p:nvPr/>
          </p:nvSpPr>
          <p:spPr>
            <a:xfrm>
              <a:off x="-54662425" y="3621875"/>
              <a:ext cx="18125" cy="61450"/>
            </a:xfrm>
            <a:custGeom>
              <a:avLst/>
              <a:gdLst/>
              <a:ahLst/>
              <a:cxnLst/>
              <a:rect l="l" t="t" r="r" b="b"/>
              <a:pathLst>
                <a:path w="725" h="2458" extrusionOk="0">
                  <a:moveTo>
                    <a:pt x="347" y="0"/>
                  </a:moveTo>
                  <a:cubicBezTo>
                    <a:pt x="158" y="315"/>
                    <a:pt x="0" y="757"/>
                    <a:pt x="0" y="1229"/>
                  </a:cubicBezTo>
                  <a:cubicBezTo>
                    <a:pt x="0" y="1702"/>
                    <a:pt x="189" y="2143"/>
                    <a:pt x="347" y="2458"/>
                  </a:cubicBezTo>
                  <a:cubicBezTo>
                    <a:pt x="504" y="2143"/>
                    <a:pt x="725" y="1702"/>
                    <a:pt x="725" y="1229"/>
                  </a:cubicBezTo>
                  <a:cubicBezTo>
                    <a:pt x="725" y="757"/>
                    <a:pt x="504" y="315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9" name="Google Shape;5192;p50">
              <a:extLst>
                <a:ext uri="{FF2B5EF4-FFF2-40B4-BE49-F238E27FC236}">
                  <a16:creationId xmlns:a16="http://schemas.microsoft.com/office/drawing/2014/main" id="{5481F9BA-9DDE-C6E1-66F8-60CC2F2F619A}"/>
                </a:ext>
              </a:extLst>
            </p:cNvPr>
            <p:cNvSpPr/>
            <p:nvPr/>
          </p:nvSpPr>
          <p:spPr>
            <a:xfrm>
              <a:off x="-54737250" y="3652600"/>
              <a:ext cx="66175" cy="37825"/>
            </a:xfrm>
            <a:custGeom>
              <a:avLst/>
              <a:gdLst/>
              <a:ahLst/>
              <a:cxnLst/>
              <a:rect l="l" t="t" r="r" b="b"/>
              <a:pathLst>
                <a:path w="2647" h="1513" extrusionOk="0">
                  <a:moveTo>
                    <a:pt x="0" y="0"/>
                  </a:moveTo>
                  <a:lnTo>
                    <a:pt x="599" y="1512"/>
                  </a:lnTo>
                  <a:lnTo>
                    <a:pt x="2647" y="1512"/>
                  </a:lnTo>
                  <a:cubicBezTo>
                    <a:pt x="2458" y="1103"/>
                    <a:pt x="2206" y="599"/>
                    <a:pt x="22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0" name="Google Shape;5193;p50">
              <a:extLst>
                <a:ext uri="{FF2B5EF4-FFF2-40B4-BE49-F238E27FC236}">
                  <a16:creationId xmlns:a16="http://schemas.microsoft.com/office/drawing/2014/main" id="{5B8DA513-9BA7-4A1C-D344-7833942C9BEA}"/>
                </a:ext>
              </a:extLst>
            </p:cNvPr>
            <p:cNvSpPr/>
            <p:nvPr/>
          </p:nvSpPr>
          <p:spPr>
            <a:xfrm>
              <a:off x="-54568700" y="3608475"/>
              <a:ext cx="74850" cy="293000"/>
            </a:xfrm>
            <a:custGeom>
              <a:avLst/>
              <a:gdLst/>
              <a:ahLst/>
              <a:cxnLst/>
              <a:rect l="l" t="t" r="r" b="b"/>
              <a:pathLst>
                <a:path w="2994" h="11720" extrusionOk="0">
                  <a:moveTo>
                    <a:pt x="1481" y="1"/>
                  </a:moveTo>
                  <a:lnTo>
                    <a:pt x="851" y="1576"/>
                  </a:lnTo>
                  <a:lnTo>
                    <a:pt x="0" y="3750"/>
                  </a:lnTo>
                  <a:lnTo>
                    <a:pt x="0" y="4727"/>
                  </a:lnTo>
                  <a:cubicBezTo>
                    <a:pt x="0" y="5514"/>
                    <a:pt x="158" y="6270"/>
                    <a:pt x="378" y="6995"/>
                  </a:cubicBezTo>
                  <a:cubicBezTo>
                    <a:pt x="630" y="7751"/>
                    <a:pt x="757" y="8539"/>
                    <a:pt x="757" y="9295"/>
                  </a:cubicBezTo>
                  <a:lnTo>
                    <a:pt x="757" y="11343"/>
                  </a:lnTo>
                  <a:cubicBezTo>
                    <a:pt x="757" y="11573"/>
                    <a:pt x="925" y="11719"/>
                    <a:pt x="1115" y="11719"/>
                  </a:cubicBezTo>
                  <a:cubicBezTo>
                    <a:pt x="1184" y="11719"/>
                    <a:pt x="1256" y="11700"/>
                    <a:pt x="1324" y="11658"/>
                  </a:cubicBezTo>
                  <a:lnTo>
                    <a:pt x="1733" y="11374"/>
                  </a:lnTo>
                  <a:cubicBezTo>
                    <a:pt x="2489" y="10870"/>
                    <a:pt x="2993" y="10051"/>
                    <a:pt x="2993" y="9137"/>
                  </a:cubicBezTo>
                  <a:cubicBezTo>
                    <a:pt x="2993" y="8003"/>
                    <a:pt x="2710" y="6774"/>
                    <a:pt x="2206" y="5735"/>
                  </a:cubicBezTo>
                  <a:cubicBezTo>
                    <a:pt x="1733" y="4790"/>
                    <a:pt x="1481" y="3781"/>
                    <a:pt x="1481" y="2710"/>
                  </a:cubicBezTo>
                  <a:lnTo>
                    <a:pt x="148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1" name="Google Shape;5194;p50">
              <a:extLst>
                <a:ext uri="{FF2B5EF4-FFF2-40B4-BE49-F238E27FC236}">
                  <a16:creationId xmlns:a16="http://schemas.microsoft.com/office/drawing/2014/main" id="{C6D116A4-A403-A669-8644-CEB466054162}"/>
                </a:ext>
              </a:extLst>
            </p:cNvPr>
            <p:cNvSpPr/>
            <p:nvPr/>
          </p:nvSpPr>
          <p:spPr>
            <a:xfrm>
              <a:off x="-54636450" y="3652600"/>
              <a:ext cx="66975" cy="37825"/>
            </a:xfrm>
            <a:custGeom>
              <a:avLst/>
              <a:gdLst/>
              <a:ahLst/>
              <a:cxnLst/>
              <a:rect l="l" t="t" r="r" b="b"/>
              <a:pathLst>
                <a:path w="2679" h="1513" extrusionOk="0">
                  <a:moveTo>
                    <a:pt x="411" y="0"/>
                  </a:moveTo>
                  <a:cubicBezTo>
                    <a:pt x="411" y="599"/>
                    <a:pt x="221" y="1103"/>
                    <a:pt x="1" y="1512"/>
                  </a:cubicBezTo>
                  <a:lnTo>
                    <a:pt x="2080" y="1512"/>
                  </a:lnTo>
                  <a:lnTo>
                    <a:pt x="26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2" name="Google Shape;5195;p50">
              <a:extLst>
                <a:ext uri="{FF2B5EF4-FFF2-40B4-BE49-F238E27FC236}">
                  <a16:creationId xmlns:a16="http://schemas.microsoft.com/office/drawing/2014/main" id="{9E1640BA-D185-ACCD-71F8-E8EFA155DB52}"/>
                </a:ext>
              </a:extLst>
            </p:cNvPr>
            <p:cNvSpPr/>
            <p:nvPr/>
          </p:nvSpPr>
          <p:spPr>
            <a:xfrm>
              <a:off x="-54760100" y="3596675"/>
              <a:ext cx="212675" cy="37025"/>
            </a:xfrm>
            <a:custGeom>
              <a:avLst/>
              <a:gdLst/>
              <a:ahLst/>
              <a:cxnLst/>
              <a:rect l="l" t="t" r="r" b="b"/>
              <a:pathLst>
                <a:path w="8507" h="1481" extrusionOk="0">
                  <a:moveTo>
                    <a:pt x="1" y="0"/>
                  </a:moveTo>
                  <a:lnTo>
                    <a:pt x="599" y="1481"/>
                  </a:lnTo>
                  <a:lnTo>
                    <a:pt x="3246" y="1481"/>
                  </a:lnTo>
                  <a:cubicBezTo>
                    <a:pt x="3466" y="693"/>
                    <a:pt x="3939" y="158"/>
                    <a:pt x="4002" y="95"/>
                  </a:cubicBezTo>
                  <a:cubicBezTo>
                    <a:pt x="4081" y="32"/>
                    <a:pt x="4183" y="0"/>
                    <a:pt x="4281" y="0"/>
                  </a:cubicBezTo>
                  <a:close/>
                  <a:moveTo>
                    <a:pt x="4281" y="0"/>
                  </a:moveTo>
                  <a:cubicBezTo>
                    <a:pt x="4380" y="0"/>
                    <a:pt x="4474" y="32"/>
                    <a:pt x="4537" y="95"/>
                  </a:cubicBezTo>
                  <a:cubicBezTo>
                    <a:pt x="4569" y="158"/>
                    <a:pt x="5041" y="693"/>
                    <a:pt x="5294" y="1481"/>
                  </a:cubicBezTo>
                  <a:lnTo>
                    <a:pt x="7940" y="1481"/>
                  </a:lnTo>
                  <a:lnTo>
                    <a:pt x="85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3" name="Google Shape;5196;p50">
              <a:extLst>
                <a:ext uri="{FF2B5EF4-FFF2-40B4-BE49-F238E27FC236}">
                  <a16:creationId xmlns:a16="http://schemas.microsoft.com/office/drawing/2014/main" id="{95DB980C-F994-2BD2-0856-B68684C665E7}"/>
                </a:ext>
              </a:extLst>
            </p:cNvPr>
            <p:cNvSpPr/>
            <p:nvPr/>
          </p:nvSpPr>
          <p:spPr>
            <a:xfrm>
              <a:off x="-54738050" y="3708500"/>
              <a:ext cx="169375" cy="186700"/>
            </a:xfrm>
            <a:custGeom>
              <a:avLst/>
              <a:gdLst/>
              <a:ahLst/>
              <a:cxnLst/>
              <a:rect l="l" t="t" r="r" b="b"/>
              <a:pathLst>
                <a:path w="6775" h="7468" extrusionOk="0">
                  <a:moveTo>
                    <a:pt x="1891" y="1513"/>
                  </a:moveTo>
                  <a:cubicBezTo>
                    <a:pt x="2080" y="1513"/>
                    <a:pt x="2238" y="1671"/>
                    <a:pt x="2238" y="1860"/>
                  </a:cubicBezTo>
                  <a:cubicBezTo>
                    <a:pt x="2238" y="2049"/>
                    <a:pt x="2080" y="2206"/>
                    <a:pt x="1891" y="2206"/>
                  </a:cubicBezTo>
                  <a:cubicBezTo>
                    <a:pt x="1702" y="2206"/>
                    <a:pt x="1545" y="2112"/>
                    <a:pt x="1545" y="1860"/>
                  </a:cubicBezTo>
                  <a:cubicBezTo>
                    <a:pt x="1545" y="1671"/>
                    <a:pt x="1702" y="1513"/>
                    <a:pt x="1891" y="1513"/>
                  </a:cubicBezTo>
                  <a:close/>
                  <a:moveTo>
                    <a:pt x="4884" y="1545"/>
                  </a:moveTo>
                  <a:cubicBezTo>
                    <a:pt x="5073" y="1545"/>
                    <a:pt x="5231" y="1702"/>
                    <a:pt x="5231" y="1891"/>
                  </a:cubicBezTo>
                  <a:cubicBezTo>
                    <a:pt x="5231" y="2112"/>
                    <a:pt x="5073" y="2269"/>
                    <a:pt x="4884" y="2269"/>
                  </a:cubicBezTo>
                  <a:cubicBezTo>
                    <a:pt x="4695" y="2269"/>
                    <a:pt x="4538" y="2112"/>
                    <a:pt x="4538" y="1891"/>
                  </a:cubicBezTo>
                  <a:cubicBezTo>
                    <a:pt x="4538" y="1702"/>
                    <a:pt x="4695" y="1545"/>
                    <a:pt x="4884" y="1545"/>
                  </a:cubicBezTo>
                  <a:close/>
                  <a:moveTo>
                    <a:pt x="4404" y="4073"/>
                  </a:moveTo>
                  <a:cubicBezTo>
                    <a:pt x="4498" y="4073"/>
                    <a:pt x="4585" y="4112"/>
                    <a:pt x="4632" y="4191"/>
                  </a:cubicBezTo>
                  <a:cubicBezTo>
                    <a:pt x="4853" y="4286"/>
                    <a:pt x="4853" y="4538"/>
                    <a:pt x="4695" y="4695"/>
                  </a:cubicBezTo>
                  <a:cubicBezTo>
                    <a:pt x="4317" y="5042"/>
                    <a:pt x="3844" y="5231"/>
                    <a:pt x="3340" y="5231"/>
                  </a:cubicBezTo>
                  <a:cubicBezTo>
                    <a:pt x="2836" y="5231"/>
                    <a:pt x="2364" y="5042"/>
                    <a:pt x="2049" y="4695"/>
                  </a:cubicBezTo>
                  <a:cubicBezTo>
                    <a:pt x="1891" y="4538"/>
                    <a:pt x="1891" y="4286"/>
                    <a:pt x="2049" y="4191"/>
                  </a:cubicBezTo>
                  <a:cubicBezTo>
                    <a:pt x="2127" y="4112"/>
                    <a:pt x="2222" y="4073"/>
                    <a:pt x="2312" y="4073"/>
                  </a:cubicBezTo>
                  <a:cubicBezTo>
                    <a:pt x="2403" y="4073"/>
                    <a:pt x="2490" y="4112"/>
                    <a:pt x="2553" y="4191"/>
                  </a:cubicBezTo>
                  <a:cubicBezTo>
                    <a:pt x="2773" y="4412"/>
                    <a:pt x="3057" y="4522"/>
                    <a:pt x="3340" y="4522"/>
                  </a:cubicBezTo>
                  <a:cubicBezTo>
                    <a:pt x="3624" y="4522"/>
                    <a:pt x="3907" y="4412"/>
                    <a:pt x="4128" y="4191"/>
                  </a:cubicBezTo>
                  <a:cubicBezTo>
                    <a:pt x="4207" y="4112"/>
                    <a:pt x="4309" y="4073"/>
                    <a:pt x="4404" y="4073"/>
                  </a:cubicBezTo>
                  <a:close/>
                  <a:moveTo>
                    <a:pt x="757" y="1"/>
                  </a:moveTo>
                  <a:lnTo>
                    <a:pt x="757" y="694"/>
                  </a:lnTo>
                  <a:cubicBezTo>
                    <a:pt x="757" y="1513"/>
                    <a:pt x="631" y="2332"/>
                    <a:pt x="347" y="3088"/>
                  </a:cubicBezTo>
                  <a:cubicBezTo>
                    <a:pt x="1" y="4160"/>
                    <a:pt x="1" y="4947"/>
                    <a:pt x="1" y="5672"/>
                  </a:cubicBezTo>
                  <a:cubicBezTo>
                    <a:pt x="757" y="6743"/>
                    <a:pt x="2017" y="7468"/>
                    <a:pt x="3403" y="7468"/>
                  </a:cubicBezTo>
                  <a:cubicBezTo>
                    <a:pt x="4758" y="7468"/>
                    <a:pt x="6018" y="6774"/>
                    <a:pt x="6774" y="5672"/>
                  </a:cubicBezTo>
                  <a:cubicBezTo>
                    <a:pt x="6774" y="4947"/>
                    <a:pt x="6774" y="4160"/>
                    <a:pt x="6428" y="3088"/>
                  </a:cubicBezTo>
                  <a:cubicBezTo>
                    <a:pt x="6144" y="2332"/>
                    <a:pt x="6018" y="1513"/>
                    <a:pt x="6018" y="694"/>
                  </a:cubicBezTo>
                  <a:lnTo>
                    <a:pt x="601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74" name="Google Shape;5197;p50">
            <a:extLst>
              <a:ext uri="{FF2B5EF4-FFF2-40B4-BE49-F238E27FC236}">
                <a16:creationId xmlns:a16="http://schemas.microsoft.com/office/drawing/2014/main" id="{9657488E-0F08-CBD2-07DA-44BBB16C05F7}"/>
              </a:ext>
            </a:extLst>
          </p:cNvPr>
          <p:cNvSpPr/>
          <p:nvPr/>
        </p:nvSpPr>
        <p:spPr>
          <a:xfrm>
            <a:off x="6087241" y="5848657"/>
            <a:ext cx="11798" cy="1325"/>
          </a:xfrm>
          <a:custGeom>
            <a:avLst/>
            <a:gdLst/>
            <a:ahLst/>
            <a:cxnLst/>
            <a:rect l="l" t="t" r="r" b="b"/>
            <a:pathLst>
              <a:path w="285" h="32" extrusionOk="0">
                <a:moveTo>
                  <a:pt x="1" y="0"/>
                </a:moveTo>
                <a:cubicBezTo>
                  <a:pt x="95" y="32"/>
                  <a:pt x="158" y="32"/>
                  <a:pt x="284" y="32"/>
                </a:cubicBezTo>
                <a:cubicBezTo>
                  <a:pt x="221" y="32"/>
                  <a:pt x="127" y="0"/>
                  <a:pt x="1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5" name="Google Shape;5198;p50">
            <a:extLst>
              <a:ext uri="{FF2B5EF4-FFF2-40B4-BE49-F238E27FC236}">
                <a16:creationId xmlns:a16="http://schemas.microsoft.com/office/drawing/2014/main" id="{C06980C3-5290-7188-F446-5B422A054237}"/>
              </a:ext>
            </a:extLst>
          </p:cNvPr>
          <p:cNvSpPr/>
          <p:nvPr/>
        </p:nvSpPr>
        <p:spPr>
          <a:xfrm>
            <a:off x="6087902" y="5849941"/>
            <a:ext cx="10474" cy="1366"/>
          </a:xfrm>
          <a:custGeom>
            <a:avLst/>
            <a:gdLst/>
            <a:ahLst/>
            <a:cxnLst/>
            <a:rect l="l" t="t" r="r" b="b"/>
            <a:pathLst>
              <a:path w="253" h="33" extrusionOk="0">
                <a:moveTo>
                  <a:pt x="253" y="1"/>
                </a:moveTo>
                <a:lnTo>
                  <a:pt x="253" y="1"/>
                </a:lnTo>
                <a:cubicBezTo>
                  <a:pt x="189" y="1"/>
                  <a:pt x="64" y="1"/>
                  <a:pt x="1" y="32"/>
                </a:cubicBezTo>
                <a:cubicBezTo>
                  <a:pt x="95" y="1"/>
                  <a:pt x="190" y="1"/>
                  <a:pt x="253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76" name="Google Shape;5199;p50">
            <a:extLst>
              <a:ext uri="{FF2B5EF4-FFF2-40B4-BE49-F238E27FC236}">
                <a16:creationId xmlns:a16="http://schemas.microsoft.com/office/drawing/2014/main" id="{C1D4B4A7-1C52-F12C-9118-62C0F03FEBDA}"/>
              </a:ext>
            </a:extLst>
          </p:cNvPr>
          <p:cNvGrpSpPr/>
          <p:nvPr/>
        </p:nvGrpSpPr>
        <p:grpSpPr>
          <a:xfrm>
            <a:off x="5861595" y="5849941"/>
            <a:ext cx="463035" cy="526953"/>
            <a:chOff x="-54793175" y="3982600"/>
            <a:chExt cx="279625" cy="318225"/>
          </a:xfrm>
          <a:solidFill>
            <a:srgbClr val="054B99"/>
          </a:solidFill>
        </p:grpSpPr>
        <p:sp>
          <p:nvSpPr>
            <p:cNvPr id="3977" name="Google Shape;5200;p50">
              <a:extLst>
                <a:ext uri="{FF2B5EF4-FFF2-40B4-BE49-F238E27FC236}">
                  <a16:creationId xmlns:a16="http://schemas.microsoft.com/office/drawing/2014/main" id="{80F529CB-F0A3-93E5-3B66-E7E60C4C123F}"/>
                </a:ext>
              </a:extLst>
            </p:cNvPr>
            <p:cNvSpPr/>
            <p:nvPr/>
          </p:nvSpPr>
          <p:spPr>
            <a:xfrm>
              <a:off x="-54646675" y="3982600"/>
              <a:ext cx="113425" cy="111075"/>
            </a:xfrm>
            <a:custGeom>
              <a:avLst/>
              <a:gdLst/>
              <a:ahLst/>
              <a:cxnLst/>
              <a:rect l="l" t="t" r="r" b="b"/>
              <a:pathLst>
                <a:path w="4537" h="4443" extrusionOk="0">
                  <a:moveTo>
                    <a:pt x="0" y="1"/>
                  </a:moveTo>
                  <a:cubicBezTo>
                    <a:pt x="1261" y="221"/>
                    <a:pt x="2237" y="2080"/>
                    <a:pt x="2332" y="4443"/>
                  </a:cubicBezTo>
                  <a:lnTo>
                    <a:pt x="4128" y="4443"/>
                  </a:lnTo>
                  <a:cubicBezTo>
                    <a:pt x="4380" y="4443"/>
                    <a:pt x="4537" y="4254"/>
                    <a:pt x="4506" y="4002"/>
                  </a:cubicBezTo>
                  <a:cubicBezTo>
                    <a:pt x="4128" y="1859"/>
                    <a:pt x="2300" y="158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8" name="Google Shape;5201;p50">
              <a:extLst>
                <a:ext uri="{FF2B5EF4-FFF2-40B4-BE49-F238E27FC236}">
                  <a16:creationId xmlns:a16="http://schemas.microsoft.com/office/drawing/2014/main" id="{8DFD3C60-5189-2F5B-DAA2-CA746E124C6C}"/>
                </a:ext>
              </a:extLst>
            </p:cNvPr>
            <p:cNvSpPr/>
            <p:nvPr/>
          </p:nvSpPr>
          <p:spPr>
            <a:xfrm>
              <a:off x="-54644325" y="4003075"/>
              <a:ext cx="36250" cy="90600"/>
            </a:xfrm>
            <a:custGeom>
              <a:avLst/>
              <a:gdLst/>
              <a:ahLst/>
              <a:cxnLst/>
              <a:rect l="l" t="t" r="r" b="b"/>
              <a:pathLst>
                <a:path w="1450" h="3624" extrusionOk="0">
                  <a:moveTo>
                    <a:pt x="1" y="1"/>
                  </a:moveTo>
                  <a:lnTo>
                    <a:pt x="1" y="3624"/>
                  </a:lnTo>
                  <a:lnTo>
                    <a:pt x="1450" y="3624"/>
                  </a:lnTo>
                  <a:cubicBezTo>
                    <a:pt x="1419" y="1765"/>
                    <a:pt x="726" y="379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9" name="Google Shape;5202;p50">
              <a:extLst>
                <a:ext uri="{FF2B5EF4-FFF2-40B4-BE49-F238E27FC236}">
                  <a16:creationId xmlns:a16="http://schemas.microsoft.com/office/drawing/2014/main" id="{520312A3-DCE5-9016-91D1-74992C5A9C15}"/>
                </a:ext>
              </a:extLst>
            </p:cNvPr>
            <p:cNvSpPr/>
            <p:nvPr/>
          </p:nvSpPr>
          <p:spPr>
            <a:xfrm>
              <a:off x="-54773475" y="3983400"/>
              <a:ext cx="113425" cy="111075"/>
            </a:xfrm>
            <a:custGeom>
              <a:avLst/>
              <a:gdLst/>
              <a:ahLst/>
              <a:cxnLst/>
              <a:rect l="l" t="t" r="r" b="b"/>
              <a:pathLst>
                <a:path w="4537" h="4443" extrusionOk="0">
                  <a:moveTo>
                    <a:pt x="4537" y="0"/>
                  </a:moveTo>
                  <a:lnTo>
                    <a:pt x="4537" y="0"/>
                  </a:lnTo>
                  <a:cubicBezTo>
                    <a:pt x="2237" y="126"/>
                    <a:pt x="378" y="1827"/>
                    <a:pt x="32" y="4033"/>
                  </a:cubicBezTo>
                  <a:cubicBezTo>
                    <a:pt x="0" y="4253"/>
                    <a:pt x="189" y="4442"/>
                    <a:pt x="378" y="4442"/>
                  </a:cubicBezTo>
                  <a:lnTo>
                    <a:pt x="2205" y="4442"/>
                  </a:lnTo>
                  <a:cubicBezTo>
                    <a:pt x="2268" y="2079"/>
                    <a:pt x="3277" y="252"/>
                    <a:pt x="45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0" name="Google Shape;5203;p50">
              <a:extLst>
                <a:ext uri="{FF2B5EF4-FFF2-40B4-BE49-F238E27FC236}">
                  <a16:creationId xmlns:a16="http://schemas.microsoft.com/office/drawing/2014/main" id="{E9EC8947-62F0-045C-8903-98A0AAAF4E0D}"/>
                </a:ext>
              </a:extLst>
            </p:cNvPr>
            <p:cNvSpPr/>
            <p:nvPr/>
          </p:nvSpPr>
          <p:spPr>
            <a:xfrm>
              <a:off x="-54699450" y="4003075"/>
              <a:ext cx="36250" cy="90600"/>
            </a:xfrm>
            <a:custGeom>
              <a:avLst/>
              <a:gdLst/>
              <a:ahLst/>
              <a:cxnLst/>
              <a:rect l="l" t="t" r="r" b="b"/>
              <a:pathLst>
                <a:path w="1450" h="3624" extrusionOk="0">
                  <a:moveTo>
                    <a:pt x="1450" y="1"/>
                  </a:moveTo>
                  <a:cubicBezTo>
                    <a:pt x="725" y="379"/>
                    <a:pt x="64" y="1765"/>
                    <a:pt x="1" y="3624"/>
                  </a:cubicBezTo>
                  <a:lnTo>
                    <a:pt x="1450" y="3624"/>
                  </a:lnTo>
                  <a:lnTo>
                    <a:pt x="145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1" name="Google Shape;5204;p50">
              <a:extLst>
                <a:ext uri="{FF2B5EF4-FFF2-40B4-BE49-F238E27FC236}">
                  <a16:creationId xmlns:a16="http://schemas.microsoft.com/office/drawing/2014/main" id="{EB3992C7-0B14-6A2F-4DEA-BA756B76117E}"/>
                </a:ext>
              </a:extLst>
            </p:cNvPr>
            <p:cNvSpPr/>
            <p:nvPr/>
          </p:nvSpPr>
          <p:spPr>
            <a:xfrm>
              <a:off x="-54756150" y="4112550"/>
              <a:ext cx="204800" cy="188275"/>
            </a:xfrm>
            <a:custGeom>
              <a:avLst/>
              <a:gdLst/>
              <a:ahLst/>
              <a:cxnLst/>
              <a:rect l="l" t="t" r="r" b="b"/>
              <a:pathLst>
                <a:path w="8192" h="7531" extrusionOk="0">
                  <a:moveTo>
                    <a:pt x="2615" y="1545"/>
                  </a:moveTo>
                  <a:cubicBezTo>
                    <a:pt x="2804" y="1545"/>
                    <a:pt x="2962" y="1671"/>
                    <a:pt x="2962" y="1891"/>
                  </a:cubicBezTo>
                  <a:cubicBezTo>
                    <a:pt x="2962" y="2080"/>
                    <a:pt x="2804" y="2238"/>
                    <a:pt x="2615" y="2238"/>
                  </a:cubicBezTo>
                  <a:cubicBezTo>
                    <a:pt x="2426" y="2238"/>
                    <a:pt x="2269" y="2080"/>
                    <a:pt x="2269" y="1891"/>
                  </a:cubicBezTo>
                  <a:cubicBezTo>
                    <a:pt x="2269" y="1702"/>
                    <a:pt x="2426" y="1545"/>
                    <a:pt x="2615" y="1545"/>
                  </a:cubicBezTo>
                  <a:close/>
                  <a:moveTo>
                    <a:pt x="5608" y="1545"/>
                  </a:moveTo>
                  <a:cubicBezTo>
                    <a:pt x="5797" y="1545"/>
                    <a:pt x="5955" y="1671"/>
                    <a:pt x="5955" y="1891"/>
                  </a:cubicBezTo>
                  <a:cubicBezTo>
                    <a:pt x="5955" y="2080"/>
                    <a:pt x="5797" y="2238"/>
                    <a:pt x="5608" y="2238"/>
                  </a:cubicBezTo>
                  <a:cubicBezTo>
                    <a:pt x="5419" y="2238"/>
                    <a:pt x="5262" y="2080"/>
                    <a:pt x="5262" y="1891"/>
                  </a:cubicBezTo>
                  <a:cubicBezTo>
                    <a:pt x="5199" y="1702"/>
                    <a:pt x="5419" y="1545"/>
                    <a:pt x="5608" y="1545"/>
                  </a:cubicBezTo>
                  <a:close/>
                  <a:moveTo>
                    <a:pt x="5163" y="4104"/>
                  </a:moveTo>
                  <a:cubicBezTo>
                    <a:pt x="5262" y="4104"/>
                    <a:pt x="5356" y="4144"/>
                    <a:pt x="5419" y="4223"/>
                  </a:cubicBezTo>
                  <a:cubicBezTo>
                    <a:pt x="5577" y="4380"/>
                    <a:pt x="5577" y="4601"/>
                    <a:pt x="5419" y="4727"/>
                  </a:cubicBezTo>
                  <a:cubicBezTo>
                    <a:pt x="5073" y="5073"/>
                    <a:pt x="4568" y="5262"/>
                    <a:pt x="4064" y="5262"/>
                  </a:cubicBezTo>
                  <a:cubicBezTo>
                    <a:pt x="3560" y="5262"/>
                    <a:pt x="3088" y="5073"/>
                    <a:pt x="2773" y="4727"/>
                  </a:cubicBezTo>
                  <a:cubicBezTo>
                    <a:pt x="2615" y="4569"/>
                    <a:pt x="2615" y="4317"/>
                    <a:pt x="2773" y="4223"/>
                  </a:cubicBezTo>
                  <a:cubicBezTo>
                    <a:pt x="2851" y="4144"/>
                    <a:pt x="2946" y="4104"/>
                    <a:pt x="3040" y="4104"/>
                  </a:cubicBezTo>
                  <a:cubicBezTo>
                    <a:pt x="3135" y="4104"/>
                    <a:pt x="3229" y="4144"/>
                    <a:pt x="3308" y="4223"/>
                  </a:cubicBezTo>
                  <a:cubicBezTo>
                    <a:pt x="3529" y="4427"/>
                    <a:pt x="3820" y="4530"/>
                    <a:pt x="4108" y="4530"/>
                  </a:cubicBezTo>
                  <a:cubicBezTo>
                    <a:pt x="4395" y="4530"/>
                    <a:pt x="4679" y="4427"/>
                    <a:pt x="4883" y="4223"/>
                  </a:cubicBezTo>
                  <a:cubicBezTo>
                    <a:pt x="4962" y="4144"/>
                    <a:pt x="5065" y="4104"/>
                    <a:pt x="5163" y="4104"/>
                  </a:cubicBezTo>
                  <a:close/>
                  <a:moveTo>
                    <a:pt x="0" y="1"/>
                  </a:moveTo>
                  <a:lnTo>
                    <a:pt x="0" y="3435"/>
                  </a:lnTo>
                  <a:cubicBezTo>
                    <a:pt x="0" y="5672"/>
                    <a:pt x="1859" y="7531"/>
                    <a:pt x="4096" y="7531"/>
                  </a:cubicBezTo>
                  <a:cubicBezTo>
                    <a:pt x="6364" y="7531"/>
                    <a:pt x="8191" y="5672"/>
                    <a:pt x="8191" y="3435"/>
                  </a:cubicBezTo>
                  <a:lnTo>
                    <a:pt x="819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2" name="Google Shape;5205;p50">
              <a:extLst>
                <a:ext uri="{FF2B5EF4-FFF2-40B4-BE49-F238E27FC236}">
                  <a16:creationId xmlns:a16="http://schemas.microsoft.com/office/drawing/2014/main" id="{898DFD25-767B-A7A5-BAD3-C9761D151796}"/>
                </a:ext>
              </a:extLst>
            </p:cNvPr>
            <p:cNvSpPr/>
            <p:nvPr/>
          </p:nvSpPr>
          <p:spPr>
            <a:xfrm>
              <a:off x="-54532475" y="413697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1" y="1"/>
                  </a:moveTo>
                  <a:lnTo>
                    <a:pt x="1" y="2552"/>
                  </a:lnTo>
                  <a:cubicBezTo>
                    <a:pt x="442" y="2300"/>
                    <a:pt x="757" y="1828"/>
                    <a:pt x="757" y="1261"/>
                  </a:cubicBezTo>
                  <a:cubicBezTo>
                    <a:pt x="757" y="757"/>
                    <a:pt x="442" y="284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3" name="Google Shape;5206;p50">
              <a:extLst>
                <a:ext uri="{FF2B5EF4-FFF2-40B4-BE49-F238E27FC236}">
                  <a16:creationId xmlns:a16="http://schemas.microsoft.com/office/drawing/2014/main" id="{194041CD-875A-CF03-5425-7CBF1F839D78}"/>
                </a:ext>
              </a:extLst>
            </p:cNvPr>
            <p:cNvSpPr/>
            <p:nvPr/>
          </p:nvSpPr>
          <p:spPr>
            <a:xfrm>
              <a:off x="-54793175" y="4136975"/>
              <a:ext cx="18925" cy="65400"/>
            </a:xfrm>
            <a:custGeom>
              <a:avLst/>
              <a:gdLst/>
              <a:ahLst/>
              <a:cxnLst/>
              <a:rect l="l" t="t" r="r" b="b"/>
              <a:pathLst>
                <a:path w="757" h="2616" extrusionOk="0">
                  <a:moveTo>
                    <a:pt x="757" y="1"/>
                  </a:moveTo>
                  <a:cubicBezTo>
                    <a:pt x="316" y="284"/>
                    <a:pt x="0" y="757"/>
                    <a:pt x="0" y="1292"/>
                  </a:cubicBezTo>
                  <a:cubicBezTo>
                    <a:pt x="0" y="1859"/>
                    <a:pt x="316" y="2332"/>
                    <a:pt x="757" y="2615"/>
                  </a:cubicBezTo>
                  <a:lnTo>
                    <a:pt x="75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84" name="Google Shape;5207;p50">
            <a:extLst>
              <a:ext uri="{FF2B5EF4-FFF2-40B4-BE49-F238E27FC236}">
                <a16:creationId xmlns:a16="http://schemas.microsoft.com/office/drawing/2014/main" id="{E926B598-24A3-F25F-999D-7210D906DFBF}"/>
              </a:ext>
            </a:extLst>
          </p:cNvPr>
          <p:cNvGrpSpPr/>
          <p:nvPr/>
        </p:nvGrpSpPr>
        <p:grpSpPr>
          <a:xfrm>
            <a:off x="9115821" y="4541810"/>
            <a:ext cx="463035" cy="526953"/>
            <a:chOff x="-52832000" y="3192625"/>
            <a:chExt cx="279625" cy="318225"/>
          </a:xfrm>
          <a:solidFill>
            <a:srgbClr val="054B99"/>
          </a:solidFill>
        </p:grpSpPr>
        <p:sp>
          <p:nvSpPr>
            <p:cNvPr id="3985" name="Google Shape;5208;p50">
              <a:extLst>
                <a:ext uri="{FF2B5EF4-FFF2-40B4-BE49-F238E27FC236}">
                  <a16:creationId xmlns:a16="http://schemas.microsoft.com/office/drawing/2014/main" id="{2F3380CD-BBA7-EAD8-2B5F-93224E84D4B9}"/>
                </a:ext>
              </a:extLst>
            </p:cNvPr>
            <p:cNvSpPr/>
            <p:nvPr/>
          </p:nvSpPr>
          <p:spPr>
            <a:xfrm>
              <a:off x="-52574450" y="3306025"/>
              <a:ext cx="22075" cy="110300"/>
            </a:xfrm>
            <a:custGeom>
              <a:avLst/>
              <a:gdLst/>
              <a:ahLst/>
              <a:cxnLst/>
              <a:rect l="l" t="t" r="r" b="b"/>
              <a:pathLst>
                <a:path w="883" h="4412" extrusionOk="0">
                  <a:moveTo>
                    <a:pt x="1" y="1"/>
                  </a:moveTo>
                  <a:lnTo>
                    <a:pt x="1" y="1"/>
                  </a:lnTo>
                  <a:cubicBezTo>
                    <a:pt x="95" y="348"/>
                    <a:pt x="127" y="726"/>
                    <a:pt x="127" y="1104"/>
                  </a:cubicBezTo>
                  <a:lnTo>
                    <a:pt x="127" y="3939"/>
                  </a:lnTo>
                  <a:cubicBezTo>
                    <a:pt x="127" y="4097"/>
                    <a:pt x="127" y="4254"/>
                    <a:pt x="95" y="4412"/>
                  </a:cubicBezTo>
                  <a:cubicBezTo>
                    <a:pt x="537" y="4254"/>
                    <a:pt x="883" y="3876"/>
                    <a:pt x="883" y="3341"/>
                  </a:cubicBezTo>
                  <a:lnTo>
                    <a:pt x="883" y="1104"/>
                  </a:lnTo>
                  <a:cubicBezTo>
                    <a:pt x="883" y="600"/>
                    <a:pt x="537" y="127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6" name="Google Shape;5209;p50">
              <a:extLst>
                <a:ext uri="{FF2B5EF4-FFF2-40B4-BE49-F238E27FC236}">
                  <a16:creationId xmlns:a16="http://schemas.microsoft.com/office/drawing/2014/main" id="{ED79FE57-CE3C-30DC-AAD0-1D016183B5FF}"/>
                </a:ext>
              </a:extLst>
            </p:cNvPr>
            <p:cNvSpPr/>
            <p:nvPr/>
          </p:nvSpPr>
          <p:spPr>
            <a:xfrm>
              <a:off x="-52826475" y="3192625"/>
              <a:ext cx="267800" cy="100050"/>
            </a:xfrm>
            <a:custGeom>
              <a:avLst/>
              <a:gdLst/>
              <a:ahLst/>
              <a:cxnLst/>
              <a:rect l="l" t="t" r="r" b="b"/>
              <a:pathLst>
                <a:path w="10712" h="4002" extrusionOk="0">
                  <a:moveTo>
                    <a:pt x="5356" y="0"/>
                  </a:moveTo>
                  <a:cubicBezTo>
                    <a:pt x="2836" y="0"/>
                    <a:pt x="725" y="1670"/>
                    <a:pt x="0" y="4001"/>
                  </a:cubicBezTo>
                  <a:cubicBezTo>
                    <a:pt x="284" y="3844"/>
                    <a:pt x="567" y="3749"/>
                    <a:pt x="882" y="3749"/>
                  </a:cubicBezTo>
                  <a:cubicBezTo>
                    <a:pt x="1639" y="2017"/>
                    <a:pt x="3371" y="756"/>
                    <a:pt x="5356" y="756"/>
                  </a:cubicBezTo>
                  <a:cubicBezTo>
                    <a:pt x="7373" y="756"/>
                    <a:pt x="9105" y="1985"/>
                    <a:pt x="9861" y="3749"/>
                  </a:cubicBezTo>
                  <a:cubicBezTo>
                    <a:pt x="10176" y="3749"/>
                    <a:pt x="10492" y="3844"/>
                    <a:pt x="10712" y="4001"/>
                  </a:cubicBezTo>
                  <a:cubicBezTo>
                    <a:pt x="10019" y="1702"/>
                    <a:pt x="7877" y="0"/>
                    <a:pt x="53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7" name="Google Shape;5210;p50">
              <a:extLst>
                <a:ext uri="{FF2B5EF4-FFF2-40B4-BE49-F238E27FC236}">
                  <a16:creationId xmlns:a16="http://schemas.microsoft.com/office/drawing/2014/main" id="{56B77D72-1FEA-3557-5FBA-126F0298D61C}"/>
                </a:ext>
              </a:extLst>
            </p:cNvPr>
            <p:cNvSpPr/>
            <p:nvPr/>
          </p:nvSpPr>
          <p:spPr>
            <a:xfrm>
              <a:off x="-52794975" y="3361175"/>
              <a:ext cx="204800" cy="149675"/>
            </a:xfrm>
            <a:custGeom>
              <a:avLst/>
              <a:gdLst/>
              <a:ahLst/>
              <a:cxnLst/>
              <a:rect l="l" t="t" r="r" b="b"/>
              <a:pathLst>
                <a:path w="8192" h="5987" extrusionOk="0">
                  <a:moveTo>
                    <a:pt x="5132" y="2560"/>
                  </a:moveTo>
                  <a:cubicBezTo>
                    <a:pt x="5230" y="2560"/>
                    <a:pt x="5325" y="2599"/>
                    <a:pt x="5388" y="2678"/>
                  </a:cubicBezTo>
                  <a:cubicBezTo>
                    <a:pt x="5577" y="2836"/>
                    <a:pt x="5577" y="3088"/>
                    <a:pt x="5419" y="3182"/>
                  </a:cubicBezTo>
                  <a:cubicBezTo>
                    <a:pt x="5073" y="3560"/>
                    <a:pt x="4569" y="3749"/>
                    <a:pt x="4096" y="3749"/>
                  </a:cubicBezTo>
                  <a:cubicBezTo>
                    <a:pt x="3592" y="3749"/>
                    <a:pt x="3120" y="3560"/>
                    <a:pt x="2773" y="3182"/>
                  </a:cubicBezTo>
                  <a:cubicBezTo>
                    <a:pt x="2615" y="3025"/>
                    <a:pt x="2615" y="2804"/>
                    <a:pt x="2773" y="2678"/>
                  </a:cubicBezTo>
                  <a:cubicBezTo>
                    <a:pt x="2852" y="2599"/>
                    <a:pt x="2946" y="2560"/>
                    <a:pt x="3037" y="2560"/>
                  </a:cubicBezTo>
                  <a:cubicBezTo>
                    <a:pt x="3127" y="2560"/>
                    <a:pt x="3214" y="2599"/>
                    <a:pt x="3277" y="2678"/>
                  </a:cubicBezTo>
                  <a:cubicBezTo>
                    <a:pt x="3498" y="2899"/>
                    <a:pt x="3781" y="3009"/>
                    <a:pt x="4065" y="3009"/>
                  </a:cubicBezTo>
                  <a:cubicBezTo>
                    <a:pt x="4348" y="3009"/>
                    <a:pt x="4632" y="2899"/>
                    <a:pt x="4852" y="2678"/>
                  </a:cubicBezTo>
                  <a:cubicBezTo>
                    <a:pt x="4931" y="2599"/>
                    <a:pt x="5033" y="2560"/>
                    <a:pt x="5132" y="2560"/>
                  </a:cubicBezTo>
                  <a:close/>
                  <a:moveTo>
                    <a:pt x="1" y="0"/>
                  </a:moveTo>
                  <a:lnTo>
                    <a:pt x="1" y="1859"/>
                  </a:lnTo>
                  <a:cubicBezTo>
                    <a:pt x="1" y="2993"/>
                    <a:pt x="473" y="4127"/>
                    <a:pt x="1355" y="4915"/>
                  </a:cubicBezTo>
                  <a:cubicBezTo>
                    <a:pt x="2111" y="5640"/>
                    <a:pt x="3088" y="5986"/>
                    <a:pt x="4096" y="5986"/>
                  </a:cubicBezTo>
                  <a:lnTo>
                    <a:pt x="4506" y="5986"/>
                  </a:lnTo>
                  <a:cubicBezTo>
                    <a:pt x="6585" y="5797"/>
                    <a:pt x="8192" y="3907"/>
                    <a:pt x="8192" y="1733"/>
                  </a:cubicBezTo>
                  <a:lnTo>
                    <a:pt x="8192" y="32"/>
                  </a:lnTo>
                  <a:cubicBezTo>
                    <a:pt x="8192" y="1261"/>
                    <a:pt x="7215" y="2237"/>
                    <a:pt x="5955" y="2237"/>
                  </a:cubicBezTo>
                  <a:cubicBezTo>
                    <a:pt x="5167" y="2237"/>
                    <a:pt x="4506" y="1859"/>
                    <a:pt x="4096" y="1229"/>
                  </a:cubicBezTo>
                  <a:cubicBezTo>
                    <a:pt x="3718" y="1796"/>
                    <a:pt x="2994" y="2237"/>
                    <a:pt x="2269" y="2237"/>
                  </a:cubicBezTo>
                  <a:cubicBezTo>
                    <a:pt x="1040" y="2237"/>
                    <a:pt x="1" y="126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8" name="Google Shape;5211;p50">
              <a:extLst>
                <a:ext uri="{FF2B5EF4-FFF2-40B4-BE49-F238E27FC236}">
                  <a16:creationId xmlns:a16="http://schemas.microsoft.com/office/drawing/2014/main" id="{4DD59F45-8D89-ED46-6DC7-F3E94A5D1E18}"/>
                </a:ext>
              </a:extLst>
            </p:cNvPr>
            <p:cNvSpPr/>
            <p:nvPr/>
          </p:nvSpPr>
          <p:spPr>
            <a:xfrm>
              <a:off x="-52791025" y="3231225"/>
              <a:ext cx="137850" cy="74825"/>
            </a:xfrm>
            <a:custGeom>
              <a:avLst/>
              <a:gdLst/>
              <a:ahLst/>
              <a:cxnLst/>
              <a:rect l="l" t="t" r="r" b="b"/>
              <a:pathLst>
                <a:path w="5514" h="2993" extrusionOk="0">
                  <a:moveTo>
                    <a:pt x="3938" y="0"/>
                  </a:moveTo>
                  <a:cubicBezTo>
                    <a:pt x="2048" y="0"/>
                    <a:pt x="473" y="1260"/>
                    <a:pt x="0" y="2993"/>
                  </a:cubicBezTo>
                  <a:lnTo>
                    <a:pt x="1701" y="2993"/>
                  </a:lnTo>
                  <a:cubicBezTo>
                    <a:pt x="3434" y="2993"/>
                    <a:pt x="4946" y="1890"/>
                    <a:pt x="5513" y="315"/>
                  </a:cubicBezTo>
                  <a:cubicBezTo>
                    <a:pt x="5041" y="126"/>
                    <a:pt x="4505" y="0"/>
                    <a:pt x="39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9" name="Google Shape;5212;p50">
              <a:extLst>
                <a:ext uri="{FF2B5EF4-FFF2-40B4-BE49-F238E27FC236}">
                  <a16:creationId xmlns:a16="http://schemas.microsoft.com/office/drawing/2014/main" id="{A9383F3F-D499-BA04-BB2B-D968D1E35893}"/>
                </a:ext>
              </a:extLst>
            </p:cNvPr>
            <p:cNvSpPr/>
            <p:nvPr/>
          </p:nvSpPr>
          <p:spPr>
            <a:xfrm>
              <a:off x="-52683125" y="3361950"/>
              <a:ext cx="74825" cy="37850"/>
            </a:xfrm>
            <a:custGeom>
              <a:avLst/>
              <a:gdLst/>
              <a:ahLst/>
              <a:cxnLst/>
              <a:rect l="l" t="t" r="r" b="b"/>
              <a:pathLst>
                <a:path w="2993" h="1514" extrusionOk="0">
                  <a:moveTo>
                    <a:pt x="0" y="1"/>
                  </a:moveTo>
                  <a:cubicBezTo>
                    <a:pt x="0" y="851"/>
                    <a:pt x="662" y="1513"/>
                    <a:pt x="1481" y="1513"/>
                  </a:cubicBezTo>
                  <a:cubicBezTo>
                    <a:pt x="2300" y="1513"/>
                    <a:pt x="2993" y="820"/>
                    <a:pt x="29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0" name="Google Shape;5213;p50">
              <a:extLst>
                <a:ext uri="{FF2B5EF4-FFF2-40B4-BE49-F238E27FC236}">
                  <a16:creationId xmlns:a16="http://schemas.microsoft.com/office/drawing/2014/main" id="{7EA5DBDD-A28C-0474-E2D4-36FDD8701CC2}"/>
                </a:ext>
              </a:extLst>
            </p:cNvPr>
            <p:cNvSpPr/>
            <p:nvPr/>
          </p:nvSpPr>
          <p:spPr>
            <a:xfrm>
              <a:off x="-52794975" y="3247750"/>
              <a:ext cx="204800" cy="104000"/>
            </a:xfrm>
            <a:custGeom>
              <a:avLst/>
              <a:gdLst/>
              <a:ahLst/>
              <a:cxnLst/>
              <a:rect l="l" t="t" r="r" b="b"/>
              <a:pathLst>
                <a:path w="8192" h="4160" extrusionOk="0">
                  <a:moveTo>
                    <a:pt x="6365" y="1"/>
                  </a:moveTo>
                  <a:cubicBezTo>
                    <a:pt x="5640" y="1828"/>
                    <a:pt x="3876" y="3025"/>
                    <a:pt x="1859" y="3025"/>
                  </a:cubicBezTo>
                  <a:lnTo>
                    <a:pt x="1" y="3025"/>
                  </a:lnTo>
                  <a:lnTo>
                    <a:pt x="1" y="3403"/>
                  </a:lnTo>
                  <a:lnTo>
                    <a:pt x="1" y="4159"/>
                  </a:lnTo>
                  <a:cubicBezTo>
                    <a:pt x="1" y="3939"/>
                    <a:pt x="158" y="3781"/>
                    <a:pt x="379" y="3781"/>
                  </a:cubicBezTo>
                  <a:lnTo>
                    <a:pt x="7814" y="3781"/>
                  </a:lnTo>
                  <a:cubicBezTo>
                    <a:pt x="8003" y="3781"/>
                    <a:pt x="8160" y="3939"/>
                    <a:pt x="8160" y="4159"/>
                  </a:cubicBezTo>
                  <a:lnTo>
                    <a:pt x="8160" y="3403"/>
                  </a:lnTo>
                  <a:cubicBezTo>
                    <a:pt x="8192" y="2017"/>
                    <a:pt x="7467" y="757"/>
                    <a:pt x="63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1" name="Google Shape;5214;p50">
              <a:extLst>
                <a:ext uri="{FF2B5EF4-FFF2-40B4-BE49-F238E27FC236}">
                  <a16:creationId xmlns:a16="http://schemas.microsoft.com/office/drawing/2014/main" id="{A36959EC-5836-4EF7-8CE6-E0C9583EBFBA}"/>
                </a:ext>
              </a:extLst>
            </p:cNvPr>
            <p:cNvSpPr/>
            <p:nvPr/>
          </p:nvSpPr>
          <p:spPr>
            <a:xfrm>
              <a:off x="-52776850" y="3361950"/>
              <a:ext cx="74825" cy="37850"/>
            </a:xfrm>
            <a:custGeom>
              <a:avLst/>
              <a:gdLst/>
              <a:ahLst/>
              <a:cxnLst/>
              <a:rect l="l" t="t" r="r" b="b"/>
              <a:pathLst>
                <a:path w="2993" h="1514" extrusionOk="0">
                  <a:moveTo>
                    <a:pt x="0" y="1"/>
                  </a:moveTo>
                  <a:cubicBezTo>
                    <a:pt x="0" y="851"/>
                    <a:pt x="662" y="1513"/>
                    <a:pt x="1481" y="1513"/>
                  </a:cubicBezTo>
                  <a:cubicBezTo>
                    <a:pt x="2332" y="1513"/>
                    <a:pt x="2993" y="820"/>
                    <a:pt x="29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2" name="Google Shape;5215;p50">
              <a:extLst>
                <a:ext uri="{FF2B5EF4-FFF2-40B4-BE49-F238E27FC236}">
                  <a16:creationId xmlns:a16="http://schemas.microsoft.com/office/drawing/2014/main" id="{552931BA-B373-2B46-12F3-5C7C91F44657}"/>
                </a:ext>
              </a:extLst>
            </p:cNvPr>
            <p:cNvSpPr/>
            <p:nvPr/>
          </p:nvSpPr>
          <p:spPr>
            <a:xfrm>
              <a:off x="-52832000" y="3306025"/>
              <a:ext cx="21300" cy="110300"/>
            </a:xfrm>
            <a:custGeom>
              <a:avLst/>
              <a:gdLst/>
              <a:ahLst/>
              <a:cxnLst/>
              <a:rect l="l" t="t" r="r" b="b"/>
              <a:pathLst>
                <a:path w="852" h="4412" extrusionOk="0">
                  <a:moveTo>
                    <a:pt x="851" y="1"/>
                  </a:moveTo>
                  <a:cubicBezTo>
                    <a:pt x="347" y="127"/>
                    <a:pt x="1" y="568"/>
                    <a:pt x="1" y="1104"/>
                  </a:cubicBezTo>
                  <a:lnTo>
                    <a:pt x="1" y="3341"/>
                  </a:lnTo>
                  <a:cubicBezTo>
                    <a:pt x="1" y="3813"/>
                    <a:pt x="316" y="4254"/>
                    <a:pt x="757" y="4412"/>
                  </a:cubicBezTo>
                  <a:lnTo>
                    <a:pt x="757" y="4097"/>
                  </a:lnTo>
                  <a:lnTo>
                    <a:pt x="757" y="3341"/>
                  </a:lnTo>
                  <a:lnTo>
                    <a:pt x="757" y="1104"/>
                  </a:lnTo>
                  <a:cubicBezTo>
                    <a:pt x="757" y="726"/>
                    <a:pt x="788" y="348"/>
                    <a:pt x="8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93" name="Google Shape;5216;p50">
            <a:extLst>
              <a:ext uri="{FF2B5EF4-FFF2-40B4-BE49-F238E27FC236}">
                <a16:creationId xmlns:a16="http://schemas.microsoft.com/office/drawing/2014/main" id="{19B42524-BFA0-EA95-0EAD-82A744D73FA3}"/>
              </a:ext>
            </a:extLst>
          </p:cNvPr>
          <p:cNvGrpSpPr/>
          <p:nvPr/>
        </p:nvGrpSpPr>
        <p:grpSpPr>
          <a:xfrm>
            <a:off x="9083222" y="5192627"/>
            <a:ext cx="528236" cy="525627"/>
            <a:chOff x="-52851675" y="3585650"/>
            <a:chExt cx="319000" cy="317425"/>
          </a:xfrm>
          <a:solidFill>
            <a:srgbClr val="054B99"/>
          </a:solidFill>
        </p:grpSpPr>
        <p:sp>
          <p:nvSpPr>
            <p:cNvPr id="3994" name="Google Shape;5217;p50">
              <a:extLst>
                <a:ext uri="{FF2B5EF4-FFF2-40B4-BE49-F238E27FC236}">
                  <a16:creationId xmlns:a16="http://schemas.microsoft.com/office/drawing/2014/main" id="{946E9458-718C-D954-E295-5D97039DBF90}"/>
                </a:ext>
              </a:extLst>
            </p:cNvPr>
            <p:cNvSpPr/>
            <p:nvPr/>
          </p:nvSpPr>
          <p:spPr>
            <a:xfrm>
              <a:off x="-52851675" y="3641575"/>
              <a:ext cx="319000" cy="106350"/>
            </a:xfrm>
            <a:custGeom>
              <a:avLst/>
              <a:gdLst/>
              <a:ahLst/>
              <a:cxnLst/>
              <a:rect l="l" t="t" r="r" b="b"/>
              <a:pathLst>
                <a:path w="12760" h="4254" extrusionOk="0">
                  <a:moveTo>
                    <a:pt x="6364" y="0"/>
                  </a:moveTo>
                  <a:cubicBezTo>
                    <a:pt x="2836" y="0"/>
                    <a:pt x="0" y="1449"/>
                    <a:pt x="0" y="3371"/>
                  </a:cubicBezTo>
                  <a:cubicBezTo>
                    <a:pt x="0" y="3686"/>
                    <a:pt x="63" y="4001"/>
                    <a:pt x="252" y="4253"/>
                  </a:cubicBezTo>
                  <a:cubicBezTo>
                    <a:pt x="473" y="3749"/>
                    <a:pt x="945" y="3308"/>
                    <a:pt x="1481" y="3119"/>
                  </a:cubicBezTo>
                  <a:lnTo>
                    <a:pt x="1481" y="2898"/>
                  </a:lnTo>
                  <a:cubicBezTo>
                    <a:pt x="1481" y="2741"/>
                    <a:pt x="1575" y="2615"/>
                    <a:pt x="1733" y="2520"/>
                  </a:cubicBezTo>
                  <a:cubicBezTo>
                    <a:pt x="3403" y="1796"/>
                    <a:pt x="4915" y="1512"/>
                    <a:pt x="6396" y="1512"/>
                  </a:cubicBezTo>
                  <a:cubicBezTo>
                    <a:pt x="7845" y="1512"/>
                    <a:pt x="9389" y="1827"/>
                    <a:pt x="11027" y="2520"/>
                  </a:cubicBezTo>
                  <a:cubicBezTo>
                    <a:pt x="11153" y="2615"/>
                    <a:pt x="11279" y="2741"/>
                    <a:pt x="11279" y="2898"/>
                  </a:cubicBezTo>
                  <a:lnTo>
                    <a:pt x="11279" y="3119"/>
                  </a:lnTo>
                  <a:cubicBezTo>
                    <a:pt x="11815" y="3308"/>
                    <a:pt x="12287" y="3718"/>
                    <a:pt x="12539" y="4253"/>
                  </a:cubicBezTo>
                  <a:cubicBezTo>
                    <a:pt x="12697" y="4001"/>
                    <a:pt x="12760" y="3686"/>
                    <a:pt x="12760" y="3371"/>
                  </a:cubicBezTo>
                  <a:cubicBezTo>
                    <a:pt x="12760" y="1449"/>
                    <a:pt x="9924" y="0"/>
                    <a:pt x="63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5" name="Google Shape;5218;p50">
              <a:extLst>
                <a:ext uri="{FF2B5EF4-FFF2-40B4-BE49-F238E27FC236}">
                  <a16:creationId xmlns:a16="http://schemas.microsoft.com/office/drawing/2014/main" id="{02CA300F-4A3E-BC55-F02D-37D69CEE1A31}"/>
                </a:ext>
              </a:extLst>
            </p:cNvPr>
            <p:cNvSpPr/>
            <p:nvPr/>
          </p:nvSpPr>
          <p:spPr>
            <a:xfrm>
              <a:off x="-52787100" y="3585650"/>
              <a:ext cx="189050" cy="52000"/>
            </a:xfrm>
            <a:custGeom>
              <a:avLst/>
              <a:gdLst/>
              <a:ahLst/>
              <a:cxnLst/>
              <a:rect l="l" t="t" r="r" b="b"/>
              <a:pathLst>
                <a:path w="7562" h="2080" extrusionOk="0">
                  <a:moveTo>
                    <a:pt x="3781" y="0"/>
                  </a:moveTo>
                  <a:cubicBezTo>
                    <a:pt x="2048" y="0"/>
                    <a:pt x="599" y="882"/>
                    <a:pt x="1" y="2080"/>
                  </a:cubicBezTo>
                  <a:cubicBezTo>
                    <a:pt x="1103" y="1701"/>
                    <a:pt x="2363" y="1512"/>
                    <a:pt x="3781" y="1512"/>
                  </a:cubicBezTo>
                  <a:cubicBezTo>
                    <a:pt x="3928" y="1506"/>
                    <a:pt x="4073" y="1503"/>
                    <a:pt x="4217" y="1503"/>
                  </a:cubicBezTo>
                  <a:cubicBezTo>
                    <a:pt x="5469" y="1503"/>
                    <a:pt x="6629" y="1740"/>
                    <a:pt x="7562" y="2080"/>
                  </a:cubicBezTo>
                  <a:cubicBezTo>
                    <a:pt x="6995" y="882"/>
                    <a:pt x="5514" y="0"/>
                    <a:pt x="37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6" name="Google Shape;5219;p50">
              <a:extLst>
                <a:ext uri="{FF2B5EF4-FFF2-40B4-BE49-F238E27FC236}">
                  <a16:creationId xmlns:a16="http://schemas.microsoft.com/office/drawing/2014/main" id="{4540B295-4980-D0A4-7B1D-8E5D8922F0BA}"/>
                </a:ext>
              </a:extLst>
            </p:cNvPr>
            <p:cNvSpPr/>
            <p:nvPr/>
          </p:nvSpPr>
          <p:spPr>
            <a:xfrm>
              <a:off x="-52794975" y="3696700"/>
              <a:ext cx="127625" cy="74850"/>
            </a:xfrm>
            <a:custGeom>
              <a:avLst/>
              <a:gdLst/>
              <a:ahLst/>
              <a:cxnLst/>
              <a:rect l="l" t="t" r="r" b="b"/>
              <a:pathLst>
                <a:path w="5105" h="2994" extrusionOk="0">
                  <a:moveTo>
                    <a:pt x="4096" y="0"/>
                  </a:moveTo>
                  <a:cubicBezTo>
                    <a:pt x="2804" y="0"/>
                    <a:pt x="1324" y="284"/>
                    <a:pt x="1" y="883"/>
                  </a:cubicBezTo>
                  <a:lnTo>
                    <a:pt x="1" y="2993"/>
                  </a:lnTo>
                  <a:lnTo>
                    <a:pt x="1072" y="2993"/>
                  </a:lnTo>
                  <a:cubicBezTo>
                    <a:pt x="2741" y="2993"/>
                    <a:pt x="4317" y="2143"/>
                    <a:pt x="5104" y="95"/>
                  </a:cubicBezTo>
                  <a:cubicBezTo>
                    <a:pt x="4789" y="32"/>
                    <a:pt x="4411" y="0"/>
                    <a:pt x="40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7" name="Google Shape;5220;p50">
              <a:extLst>
                <a:ext uri="{FF2B5EF4-FFF2-40B4-BE49-F238E27FC236}">
                  <a16:creationId xmlns:a16="http://schemas.microsoft.com/office/drawing/2014/main" id="{456EBBE5-85BF-8CBC-F9C5-9A22FE7279CD}"/>
                </a:ext>
              </a:extLst>
            </p:cNvPr>
            <p:cNvSpPr/>
            <p:nvPr/>
          </p:nvSpPr>
          <p:spPr>
            <a:xfrm>
              <a:off x="-52795750" y="3700625"/>
              <a:ext cx="204800" cy="202450"/>
            </a:xfrm>
            <a:custGeom>
              <a:avLst/>
              <a:gdLst/>
              <a:ahLst/>
              <a:cxnLst/>
              <a:rect l="l" t="t" r="r" b="b"/>
              <a:pathLst>
                <a:path w="8192" h="8098" extrusionOk="0">
                  <a:moveTo>
                    <a:pt x="5639" y="2143"/>
                  </a:moveTo>
                  <a:cubicBezTo>
                    <a:pt x="5828" y="2143"/>
                    <a:pt x="5986" y="2301"/>
                    <a:pt x="5986" y="2490"/>
                  </a:cubicBezTo>
                  <a:cubicBezTo>
                    <a:pt x="5986" y="2679"/>
                    <a:pt x="5828" y="2836"/>
                    <a:pt x="5639" y="2836"/>
                  </a:cubicBezTo>
                  <a:cubicBezTo>
                    <a:pt x="5450" y="2836"/>
                    <a:pt x="5293" y="2679"/>
                    <a:pt x="5293" y="2490"/>
                  </a:cubicBezTo>
                  <a:cubicBezTo>
                    <a:pt x="5293" y="2301"/>
                    <a:pt x="5450" y="2143"/>
                    <a:pt x="5639" y="2143"/>
                  </a:cubicBezTo>
                  <a:close/>
                  <a:moveTo>
                    <a:pt x="5163" y="4671"/>
                  </a:moveTo>
                  <a:cubicBezTo>
                    <a:pt x="5261" y="4671"/>
                    <a:pt x="5356" y="4711"/>
                    <a:pt x="5419" y="4790"/>
                  </a:cubicBezTo>
                  <a:cubicBezTo>
                    <a:pt x="5608" y="4947"/>
                    <a:pt x="5608" y="5168"/>
                    <a:pt x="5450" y="5294"/>
                  </a:cubicBezTo>
                  <a:cubicBezTo>
                    <a:pt x="5104" y="5640"/>
                    <a:pt x="4600" y="5829"/>
                    <a:pt x="4127" y="5829"/>
                  </a:cubicBezTo>
                  <a:cubicBezTo>
                    <a:pt x="3623" y="5829"/>
                    <a:pt x="3151" y="5640"/>
                    <a:pt x="2804" y="5294"/>
                  </a:cubicBezTo>
                  <a:cubicBezTo>
                    <a:pt x="2646" y="5136"/>
                    <a:pt x="2646" y="4884"/>
                    <a:pt x="2804" y="4790"/>
                  </a:cubicBezTo>
                  <a:cubicBezTo>
                    <a:pt x="2883" y="4711"/>
                    <a:pt x="2977" y="4671"/>
                    <a:pt x="3068" y="4671"/>
                  </a:cubicBezTo>
                  <a:cubicBezTo>
                    <a:pt x="3158" y="4671"/>
                    <a:pt x="3245" y="4711"/>
                    <a:pt x="3308" y="4790"/>
                  </a:cubicBezTo>
                  <a:cubicBezTo>
                    <a:pt x="3529" y="4994"/>
                    <a:pt x="3812" y="5097"/>
                    <a:pt x="4096" y="5097"/>
                  </a:cubicBezTo>
                  <a:cubicBezTo>
                    <a:pt x="4379" y="5097"/>
                    <a:pt x="4663" y="4994"/>
                    <a:pt x="4883" y="4790"/>
                  </a:cubicBezTo>
                  <a:cubicBezTo>
                    <a:pt x="4962" y="4711"/>
                    <a:pt x="5064" y="4671"/>
                    <a:pt x="5163" y="4671"/>
                  </a:cubicBezTo>
                  <a:close/>
                  <a:moveTo>
                    <a:pt x="5860" y="1"/>
                  </a:moveTo>
                  <a:cubicBezTo>
                    <a:pt x="4883" y="2521"/>
                    <a:pt x="3119" y="3592"/>
                    <a:pt x="1071" y="3592"/>
                  </a:cubicBezTo>
                  <a:lnTo>
                    <a:pt x="0" y="3592"/>
                  </a:lnTo>
                  <a:lnTo>
                    <a:pt x="0" y="3939"/>
                  </a:lnTo>
                  <a:cubicBezTo>
                    <a:pt x="0" y="6176"/>
                    <a:pt x="1859" y="8098"/>
                    <a:pt x="4096" y="8098"/>
                  </a:cubicBezTo>
                  <a:cubicBezTo>
                    <a:pt x="6333" y="8098"/>
                    <a:pt x="8191" y="6239"/>
                    <a:pt x="8191" y="3939"/>
                  </a:cubicBezTo>
                  <a:lnTo>
                    <a:pt x="8191" y="2931"/>
                  </a:lnTo>
                  <a:lnTo>
                    <a:pt x="8191" y="2868"/>
                  </a:lnTo>
                  <a:lnTo>
                    <a:pt x="8191" y="726"/>
                  </a:lnTo>
                  <a:cubicBezTo>
                    <a:pt x="7435" y="347"/>
                    <a:pt x="6648" y="158"/>
                    <a:pt x="58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8" name="Google Shape;5221;p50">
              <a:extLst>
                <a:ext uri="{FF2B5EF4-FFF2-40B4-BE49-F238E27FC236}">
                  <a16:creationId xmlns:a16="http://schemas.microsoft.com/office/drawing/2014/main" id="{46C5D4B9-F1A8-61D8-D210-D74169A802EB}"/>
                </a:ext>
              </a:extLst>
            </p:cNvPr>
            <p:cNvSpPr/>
            <p:nvPr/>
          </p:nvSpPr>
          <p:spPr>
            <a:xfrm>
              <a:off x="-52832775" y="3740025"/>
              <a:ext cx="18125" cy="64600"/>
            </a:xfrm>
            <a:custGeom>
              <a:avLst/>
              <a:gdLst/>
              <a:ahLst/>
              <a:cxnLst/>
              <a:rect l="l" t="t" r="r" b="b"/>
              <a:pathLst>
                <a:path w="725" h="2584" extrusionOk="0">
                  <a:moveTo>
                    <a:pt x="725" y="0"/>
                  </a:moveTo>
                  <a:cubicBezTo>
                    <a:pt x="315" y="252"/>
                    <a:pt x="0" y="725"/>
                    <a:pt x="0" y="1260"/>
                  </a:cubicBezTo>
                  <a:cubicBezTo>
                    <a:pt x="0" y="1827"/>
                    <a:pt x="315" y="2300"/>
                    <a:pt x="725" y="2584"/>
                  </a:cubicBezTo>
                  <a:lnTo>
                    <a:pt x="7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9" name="Google Shape;5222;p50">
              <a:extLst>
                <a:ext uri="{FF2B5EF4-FFF2-40B4-BE49-F238E27FC236}">
                  <a16:creationId xmlns:a16="http://schemas.microsoft.com/office/drawing/2014/main" id="{5EA30F5E-35D4-8926-3ABF-4FC3FEF16558}"/>
                </a:ext>
              </a:extLst>
            </p:cNvPr>
            <p:cNvSpPr/>
            <p:nvPr/>
          </p:nvSpPr>
          <p:spPr>
            <a:xfrm>
              <a:off x="-52570500" y="3740025"/>
              <a:ext cx="18925" cy="64600"/>
            </a:xfrm>
            <a:custGeom>
              <a:avLst/>
              <a:gdLst/>
              <a:ahLst/>
              <a:cxnLst/>
              <a:rect l="l" t="t" r="r" b="b"/>
              <a:pathLst>
                <a:path w="757" h="2584" extrusionOk="0">
                  <a:moveTo>
                    <a:pt x="0" y="0"/>
                  </a:moveTo>
                  <a:lnTo>
                    <a:pt x="0" y="2584"/>
                  </a:lnTo>
                  <a:cubicBezTo>
                    <a:pt x="442" y="2300"/>
                    <a:pt x="757" y="1827"/>
                    <a:pt x="757" y="1260"/>
                  </a:cubicBezTo>
                  <a:cubicBezTo>
                    <a:pt x="757" y="725"/>
                    <a:pt x="442" y="25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00" name="Google Shape;5223;p50">
            <a:extLst>
              <a:ext uri="{FF2B5EF4-FFF2-40B4-BE49-F238E27FC236}">
                <a16:creationId xmlns:a16="http://schemas.microsoft.com/office/drawing/2014/main" id="{6B809555-1140-E773-9EC2-9ECA94F2D52F}"/>
              </a:ext>
            </a:extLst>
          </p:cNvPr>
          <p:cNvGrpSpPr/>
          <p:nvPr/>
        </p:nvGrpSpPr>
        <p:grpSpPr>
          <a:xfrm>
            <a:off x="9115821" y="5839509"/>
            <a:ext cx="463035" cy="528278"/>
            <a:chOff x="-52832000" y="3976300"/>
            <a:chExt cx="279625" cy="319025"/>
          </a:xfrm>
          <a:solidFill>
            <a:srgbClr val="054B99"/>
          </a:solidFill>
        </p:grpSpPr>
        <p:sp>
          <p:nvSpPr>
            <p:cNvPr id="4001" name="Google Shape;5224;p50">
              <a:extLst>
                <a:ext uri="{FF2B5EF4-FFF2-40B4-BE49-F238E27FC236}">
                  <a16:creationId xmlns:a16="http://schemas.microsoft.com/office/drawing/2014/main" id="{27AE183A-E89A-59FD-DE74-11548023C0ED}"/>
                </a:ext>
              </a:extLst>
            </p:cNvPr>
            <p:cNvSpPr/>
            <p:nvPr/>
          </p:nvSpPr>
          <p:spPr>
            <a:xfrm>
              <a:off x="-52794975" y="3976300"/>
              <a:ext cx="204800" cy="112650"/>
            </a:xfrm>
            <a:custGeom>
              <a:avLst/>
              <a:gdLst/>
              <a:ahLst/>
              <a:cxnLst/>
              <a:rect l="l" t="t" r="r" b="b"/>
              <a:pathLst>
                <a:path w="8192" h="4506" extrusionOk="0">
                  <a:moveTo>
                    <a:pt x="4096" y="1"/>
                  </a:moveTo>
                  <a:cubicBezTo>
                    <a:pt x="1859" y="1"/>
                    <a:pt x="1" y="1859"/>
                    <a:pt x="1" y="4096"/>
                  </a:cubicBezTo>
                  <a:lnTo>
                    <a:pt x="1" y="4506"/>
                  </a:lnTo>
                  <a:cubicBezTo>
                    <a:pt x="883" y="3120"/>
                    <a:pt x="2363" y="2206"/>
                    <a:pt x="4096" y="2206"/>
                  </a:cubicBezTo>
                  <a:cubicBezTo>
                    <a:pt x="5829" y="2206"/>
                    <a:pt x="7341" y="3120"/>
                    <a:pt x="8192" y="4506"/>
                  </a:cubicBezTo>
                  <a:lnTo>
                    <a:pt x="8192" y="4096"/>
                  </a:lnTo>
                  <a:cubicBezTo>
                    <a:pt x="8192" y="1859"/>
                    <a:pt x="6365" y="1"/>
                    <a:pt x="4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2" name="Google Shape;5225;p50">
              <a:extLst>
                <a:ext uri="{FF2B5EF4-FFF2-40B4-BE49-F238E27FC236}">
                  <a16:creationId xmlns:a16="http://schemas.microsoft.com/office/drawing/2014/main" id="{E993848E-395D-4B8A-E467-69EAB8384BF7}"/>
                </a:ext>
              </a:extLst>
            </p:cNvPr>
            <p:cNvSpPr/>
            <p:nvPr/>
          </p:nvSpPr>
          <p:spPr>
            <a:xfrm>
              <a:off x="-52757175" y="4051125"/>
              <a:ext cx="167000" cy="94550"/>
            </a:xfrm>
            <a:custGeom>
              <a:avLst/>
              <a:gdLst/>
              <a:ahLst/>
              <a:cxnLst/>
              <a:rect l="l" t="t" r="r" b="b"/>
              <a:pathLst>
                <a:path w="6680" h="3782" extrusionOk="0">
                  <a:moveTo>
                    <a:pt x="2584" y="1"/>
                  </a:moveTo>
                  <a:cubicBezTo>
                    <a:pt x="1608" y="1"/>
                    <a:pt x="694" y="379"/>
                    <a:pt x="1" y="946"/>
                  </a:cubicBezTo>
                  <a:cubicBezTo>
                    <a:pt x="473" y="820"/>
                    <a:pt x="977" y="757"/>
                    <a:pt x="1482" y="757"/>
                  </a:cubicBezTo>
                  <a:cubicBezTo>
                    <a:pt x="3750" y="757"/>
                    <a:pt x="5672" y="1985"/>
                    <a:pt x="6680" y="3781"/>
                  </a:cubicBezTo>
                  <a:cubicBezTo>
                    <a:pt x="6522" y="1670"/>
                    <a:pt x="4758" y="1"/>
                    <a:pt x="25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3" name="Google Shape;5226;p50">
              <a:extLst>
                <a:ext uri="{FF2B5EF4-FFF2-40B4-BE49-F238E27FC236}">
                  <a16:creationId xmlns:a16="http://schemas.microsoft.com/office/drawing/2014/main" id="{E8BDABB2-2EEF-24D1-1DA7-AF56979918E2}"/>
                </a:ext>
              </a:extLst>
            </p:cNvPr>
            <p:cNvSpPr/>
            <p:nvPr/>
          </p:nvSpPr>
          <p:spPr>
            <a:xfrm>
              <a:off x="-52794975" y="4088925"/>
              <a:ext cx="204025" cy="206400"/>
            </a:xfrm>
            <a:custGeom>
              <a:avLst/>
              <a:gdLst/>
              <a:ahLst/>
              <a:cxnLst/>
              <a:rect l="l" t="t" r="r" b="b"/>
              <a:pathLst>
                <a:path w="8161" h="8256" extrusionOk="0">
                  <a:moveTo>
                    <a:pt x="2615" y="2238"/>
                  </a:moveTo>
                  <a:cubicBezTo>
                    <a:pt x="2804" y="2238"/>
                    <a:pt x="2962" y="2395"/>
                    <a:pt x="2962" y="2584"/>
                  </a:cubicBezTo>
                  <a:cubicBezTo>
                    <a:pt x="2962" y="2805"/>
                    <a:pt x="2804" y="2962"/>
                    <a:pt x="2615" y="2962"/>
                  </a:cubicBezTo>
                  <a:cubicBezTo>
                    <a:pt x="2602" y="2965"/>
                    <a:pt x="2588" y="2966"/>
                    <a:pt x="2574" y="2966"/>
                  </a:cubicBezTo>
                  <a:cubicBezTo>
                    <a:pt x="2404" y="2966"/>
                    <a:pt x="2269" y="2788"/>
                    <a:pt x="2269" y="2584"/>
                  </a:cubicBezTo>
                  <a:cubicBezTo>
                    <a:pt x="2269" y="2395"/>
                    <a:pt x="2426" y="2238"/>
                    <a:pt x="2615" y="2238"/>
                  </a:cubicBezTo>
                  <a:close/>
                  <a:moveTo>
                    <a:pt x="5608" y="2269"/>
                  </a:moveTo>
                  <a:cubicBezTo>
                    <a:pt x="5797" y="2269"/>
                    <a:pt x="5955" y="2427"/>
                    <a:pt x="5955" y="2647"/>
                  </a:cubicBezTo>
                  <a:cubicBezTo>
                    <a:pt x="5955" y="2805"/>
                    <a:pt x="5797" y="2994"/>
                    <a:pt x="5608" y="2994"/>
                  </a:cubicBezTo>
                  <a:cubicBezTo>
                    <a:pt x="5419" y="2994"/>
                    <a:pt x="5262" y="2836"/>
                    <a:pt x="5262" y="2647"/>
                  </a:cubicBezTo>
                  <a:cubicBezTo>
                    <a:pt x="5262" y="2427"/>
                    <a:pt x="5419" y="2269"/>
                    <a:pt x="5608" y="2269"/>
                  </a:cubicBezTo>
                  <a:close/>
                  <a:moveTo>
                    <a:pt x="5132" y="4797"/>
                  </a:moveTo>
                  <a:cubicBezTo>
                    <a:pt x="5230" y="4797"/>
                    <a:pt x="5325" y="4837"/>
                    <a:pt x="5388" y="4916"/>
                  </a:cubicBezTo>
                  <a:cubicBezTo>
                    <a:pt x="5577" y="5042"/>
                    <a:pt x="5577" y="5262"/>
                    <a:pt x="5419" y="5420"/>
                  </a:cubicBezTo>
                  <a:cubicBezTo>
                    <a:pt x="5073" y="5766"/>
                    <a:pt x="4569" y="5987"/>
                    <a:pt x="4096" y="5987"/>
                  </a:cubicBezTo>
                  <a:cubicBezTo>
                    <a:pt x="3592" y="5987"/>
                    <a:pt x="3120" y="5766"/>
                    <a:pt x="2773" y="5420"/>
                  </a:cubicBezTo>
                  <a:cubicBezTo>
                    <a:pt x="2615" y="5262"/>
                    <a:pt x="2615" y="5042"/>
                    <a:pt x="2773" y="4916"/>
                  </a:cubicBezTo>
                  <a:cubicBezTo>
                    <a:pt x="2852" y="4837"/>
                    <a:pt x="2946" y="4797"/>
                    <a:pt x="3037" y="4797"/>
                  </a:cubicBezTo>
                  <a:cubicBezTo>
                    <a:pt x="3127" y="4797"/>
                    <a:pt x="3214" y="4837"/>
                    <a:pt x="3277" y="4916"/>
                  </a:cubicBezTo>
                  <a:cubicBezTo>
                    <a:pt x="3498" y="5136"/>
                    <a:pt x="3781" y="5246"/>
                    <a:pt x="4065" y="5246"/>
                  </a:cubicBezTo>
                  <a:cubicBezTo>
                    <a:pt x="4348" y="5246"/>
                    <a:pt x="4632" y="5136"/>
                    <a:pt x="4852" y="4916"/>
                  </a:cubicBezTo>
                  <a:cubicBezTo>
                    <a:pt x="4931" y="4837"/>
                    <a:pt x="5033" y="4797"/>
                    <a:pt x="5132" y="4797"/>
                  </a:cubicBezTo>
                  <a:close/>
                  <a:moveTo>
                    <a:pt x="2994" y="1"/>
                  </a:moveTo>
                  <a:cubicBezTo>
                    <a:pt x="2174" y="1"/>
                    <a:pt x="1387" y="190"/>
                    <a:pt x="631" y="536"/>
                  </a:cubicBezTo>
                  <a:cubicBezTo>
                    <a:pt x="599" y="536"/>
                    <a:pt x="599" y="536"/>
                    <a:pt x="568" y="599"/>
                  </a:cubicBezTo>
                  <a:cubicBezTo>
                    <a:pt x="221" y="1166"/>
                    <a:pt x="1" y="1891"/>
                    <a:pt x="1" y="2584"/>
                  </a:cubicBezTo>
                  <a:lnTo>
                    <a:pt x="1" y="4128"/>
                  </a:lnTo>
                  <a:cubicBezTo>
                    <a:pt x="1" y="6365"/>
                    <a:pt x="1859" y="8255"/>
                    <a:pt x="4096" y="8255"/>
                  </a:cubicBezTo>
                  <a:cubicBezTo>
                    <a:pt x="6207" y="8255"/>
                    <a:pt x="7940" y="6680"/>
                    <a:pt x="8160" y="4695"/>
                  </a:cubicBezTo>
                  <a:cubicBezTo>
                    <a:pt x="7877" y="2017"/>
                    <a:pt x="5671" y="1"/>
                    <a:pt x="29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4" name="Google Shape;5227;p50">
              <a:extLst>
                <a:ext uri="{FF2B5EF4-FFF2-40B4-BE49-F238E27FC236}">
                  <a16:creationId xmlns:a16="http://schemas.microsoft.com/office/drawing/2014/main" id="{21693874-6D8D-DC4C-E36E-3A96500D2212}"/>
                </a:ext>
              </a:extLst>
            </p:cNvPr>
            <p:cNvSpPr/>
            <p:nvPr/>
          </p:nvSpPr>
          <p:spPr>
            <a:xfrm>
              <a:off x="-52832000" y="4132250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757" y="1"/>
                  </a:moveTo>
                  <a:cubicBezTo>
                    <a:pt x="316" y="221"/>
                    <a:pt x="1" y="694"/>
                    <a:pt x="1" y="1261"/>
                  </a:cubicBezTo>
                  <a:cubicBezTo>
                    <a:pt x="1" y="1796"/>
                    <a:pt x="316" y="2269"/>
                    <a:pt x="757" y="2552"/>
                  </a:cubicBezTo>
                  <a:lnTo>
                    <a:pt x="75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5" name="Google Shape;5228;p50">
              <a:extLst>
                <a:ext uri="{FF2B5EF4-FFF2-40B4-BE49-F238E27FC236}">
                  <a16:creationId xmlns:a16="http://schemas.microsoft.com/office/drawing/2014/main" id="{9B361CCE-F2E4-E418-EC37-280F23E5DBAD}"/>
                </a:ext>
              </a:extLst>
            </p:cNvPr>
            <p:cNvSpPr/>
            <p:nvPr/>
          </p:nvSpPr>
          <p:spPr>
            <a:xfrm>
              <a:off x="-52571300" y="4132250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1" y="1"/>
                  </a:moveTo>
                  <a:lnTo>
                    <a:pt x="1" y="2552"/>
                  </a:lnTo>
                  <a:cubicBezTo>
                    <a:pt x="442" y="2269"/>
                    <a:pt x="757" y="1796"/>
                    <a:pt x="757" y="1261"/>
                  </a:cubicBezTo>
                  <a:cubicBezTo>
                    <a:pt x="757" y="694"/>
                    <a:pt x="442" y="22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06" name="Google Shape;5229;p50">
            <a:extLst>
              <a:ext uri="{FF2B5EF4-FFF2-40B4-BE49-F238E27FC236}">
                <a16:creationId xmlns:a16="http://schemas.microsoft.com/office/drawing/2014/main" id="{6F956EE4-BFF8-B45C-4660-B9B2925A138E}"/>
              </a:ext>
            </a:extLst>
          </p:cNvPr>
          <p:cNvGrpSpPr/>
          <p:nvPr/>
        </p:nvGrpSpPr>
        <p:grpSpPr>
          <a:xfrm>
            <a:off x="11070671" y="4552243"/>
            <a:ext cx="465642" cy="526953"/>
            <a:chOff x="-51633225" y="3198925"/>
            <a:chExt cx="281200" cy="318225"/>
          </a:xfrm>
          <a:solidFill>
            <a:srgbClr val="054B99"/>
          </a:solidFill>
        </p:grpSpPr>
        <p:sp>
          <p:nvSpPr>
            <p:cNvPr id="4007" name="Google Shape;5230;p50">
              <a:extLst>
                <a:ext uri="{FF2B5EF4-FFF2-40B4-BE49-F238E27FC236}">
                  <a16:creationId xmlns:a16="http://schemas.microsoft.com/office/drawing/2014/main" id="{8203AD82-AE56-CB1F-0FC6-033E72D13D82}"/>
                </a:ext>
              </a:extLst>
            </p:cNvPr>
            <p:cNvSpPr/>
            <p:nvPr/>
          </p:nvSpPr>
          <p:spPr>
            <a:xfrm>
              <a:off x="-51633225" y="3353300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756" y="0"/>
                  </a:moveTo>
                  <a:cubicBezTo>
                    <a:pt x="315" y="284"/>
                    <a:pt x="0" y="756"/>
                    <a:pt x="0" y="1292"/>
                  </a:cubicBezTo>
                  <a:cubicBezTo>
                    <a:pt x="0" y="1859"/>
                    <a:pt x="315" y="2332"/>
                    <a:pt x="756" y="2552"/>
                  </a:cubicBezTo>
                  <a:lnTo>
                    <a:pt x="75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8" name="Google Shape;5231;p50">
              <a:extLst>
                <a:ext uri="{FF2B5EF4-FFF2-40B4-BE49-F238E27FC236}">
                  <a16:creationId xmlns:a16="http://schemas.microsoft.com/office/drawing/2014/main" id="{DF0AAD05-3030-51C3-02B0-1815E58DAE0A}"/>
                </a:ext>
              </a:extLst>
            </p:cNvPr>
            <p:cNvSpPr/>
            <p:nvPr/>
          </p:nvSpPr>
          <p:spPr>
            <a:xfrm>
              <a:off x="-51595425" y="3348575"/>
              <a:ext cx="204800" cy="168575"/>
            </a:xfrm>
            <a:custGeom>
              <a:avLst/>
              <a:gdLst/>
              <a:ahLst/>
              <a:cxnLst/>
              <a:rect l="l" t="t" r="r" b="b"/>
              <a:pathLst>
                <a:path w="8192" h="6743" extrusionOk="0">
                  <a:moveTo>
                    <a:pt x="2647" y="756"/>
                  </a:moveTo>
                  <a:cubicBezTo>
                    <a:pt x="2836" y="756"/>
                    <a:pt x="2994" y="914"/>
                    <a:pt x="2994" y="1103"/>
                  </a:cubicBezTo>
                  <a:cubicBezTo>
                    <a:pt x="2994" y="1292"/>
                    <a:pt x="2836" y="1449"/>
                    <a:pt x="2647" y="1449"/>
                  </a:cubicBezTo>
                  <a:cubicBezTo>
                    <a:pt x="2426" y="1449"/>
                    <a:pt x="2269" y="1292"/>
                    <a:pt x="2269" y="1103"/>
                  </a:cubicBezTo>
                  <a:cubicBezTo>
                    <a:pt x="2237" y="914"/>
                    <a:pt x="2395" y="756"/>
                    <a:pt x="2647" y="756"/>
                  </a:cubicBezTo>
                  <a:close/>
                  <a:moveTo>
                    <a:pt x="5577" y="756"/>
                  </a:moveTo>
                  <a:cubicBezTo>
                    <a:pt x="5797" y="756"/>
                    <a:pt x="5955" y="914"/>
                    <a:pt x="5955" y="1103"/>
                  </a:cubicBezTo>
                  <a:cubicBezTo>
                    <a:pt x="5955" y="1292"/>
                    <a:pt x="5797" y="1449"/>
                    <a:pt x="5577" y="1449"/>
                  </a:cubicBezTo>
                  <a:cubicBezTo>
                    <a:pt x="5388" y="1449"/>
                    <a:pt x="5230" y="1292"/>
                    <a:pt x="5230" y="1103"/>
                  </a:cubicBezTo>
                  <a:cubicBezTo>
                    <a:pt x="5230" y="914"/>
                    <a:pt x="5388" y="756"/>
                    <a:pt x="5577" y="756"/>
                  </a:cubicBezTo>
                  <a:close/>
                  <a:moveTo>
                    <a:pt x="5148" y="3316"/>
                  </a:moveTo>
                  <a:cubicBezTo>
                    <a:pt x="5238" y="3316"/>
                    <a:pt x="5325" y="3356"/>
                    <a:pt x="5388" y="3434"/>
                  </a:cubicBezTo>
                  <a:cubicBezTo>
                    <a:pt x="5545" y="3592"/>
                    <a:pt x="5545" y="3812"/>
                    <a:pt x="5388" y="3938"/>
                  </a:cubicBezTo>
                  <a:cubicBezTo>
                    <a:pt x="5041" y="4285"/>
                    <a:pt x="4569" y="4474"/>
                    <a:pt x="4096" y="4474"/>
                  </a:cubicBezTo>
                  <a:cubicBezTo>
                    <a:pt x="3624" y="4474"/>
                    <a:pt x="3120" y="4285"/>
                    <a:pt x="2804" y="3938"/>
                  </a:cubicBezTo>
                  <a:cubicBezTo>
                    <a:pt x="2647" y="3781"/>
                    <a:pt x="2647" y="3529"/>
                    <a:pt x="2804" y="3434"/>
                  </a:cubicBezTo>
                  <a:cubicBezTo>
                    <a:pt x="2883" y="3371"/>
                    <a:pt x="2978" y="3340"/>
                    <a:pt x="3068" y="3340"/>
                  </a:cubicBezTo>
                  <a:cubicBezTo>
                    <a:pt x="3159" y="3340"/>
                    <a:pt x="3246" y="3371"/>
                    <a:pt x="3309" y="3434"/>
                  </a:cubicBezTo>
                  <a:cubicBezTo>
                    <a:pt x="3529" y="3639"/>
                    <a:pt x="3813" y="3741"/>
                    <a:pt x="4096" y="3741"/>
                  </a:cubicBezTo>
                  <a:cubicBezTo>
                    <a:pt x="4380" y="3741"/>
                    <a:pt x="4663" y="3639"/>
                    <a:pt x="4884" y="3434"/>
                  </a:cubicBezTo>
                  <a:cubicBezTo>
                    <a:pt x="4963" y="3356"/>
                    <a:pt x="5057" y="3316"/>
                    <a:pt x="5148" y="3316"/>
                  </a:cubicBezTo>
                  <a:close/>
                  <a:moveTo>
                    <a:pt x="1" y="0"/>
                  </a:moveTo>
                  <a:lnTo>
                    <a:pt x="1" y="2647"/>
                  </a:lnTo>
                  <a:cubicBezTo>
                    <a:pt x="1" y="4883"/>
                    <a:pt x="1859" y="6742"/>
                    <a:pt x="4096" y="6742"/>
                  </a:cubicBezTo>
                  <a:cubicBezTo>
                    <a:pt x="6333" y="6742"/>
                    <a:pt x="8192" y="4883"/>
                    <a:pt x="8192" y="2647"/>
                  </a:cubicBezTo>
                  <a:lnTo>
                    <a:pt x="81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9" name="Google Shape;5232;p50">
              <a:extLst>
                <a:ext uri="{FF2B5EF4-FFF2-40B4-BE49-F238E27FC236}">
                  <a16:creationId xmlns:a16="http://schemas.microsoft.com/office/drawing/2014/main" id="{D0FB3D38-93F9-61FF-DB47-CDF06419C7F8}"/>
                </a:ext>
              </a:extLst>
            </p:cNvPr>
            <p:cNvSpPr/>
            <p:nvPr/>
          </p:nvSpPr>
          <p:spPr>
            <a:xfrm>
              <a:off x="-51633225" y="3292650"/>
              <a:ext cx="279625" cy="37050"/>
            </a:xfrm>
            <a:custGeom>
              <a:avLst/>
              <a:gdLst/>
              <a:ahLst/>
              <a:cxnLst/>
              <a:rect l="l" t="t" r="r" b="b"/>
              <a:pathLst>
                <a:path w="11185" h="1482" extrusionOk="0">
                  <a:moveTo>
                    <a:pt x="1513" y="0"/>
                  </a:moveTo>
                  <a:cubicBezTo>
                    <a:pt x="851" y="0"/>
                    <a:pt x="284" y="410"/>
                    <a:pt x="95" y="1009"/>
                  </a:cubicBezTo>
                  <a:cubicBezTo>
                    <a:pt x="0" y="1261"/>
                    <a:pt x="221" y="1481"/>
                    <a:pt x="441" y="1481"/>
                  </a:cubicBezTo>
                  <a:lnTo>
                    <a:pt x="10775" y="1481"/>
                  </a:lnTo>
                  <a:cubicBezTo>
                    <a:pt x="10996" y="1481"/>
                    <a:pt x="11185" y="1261"/>
                    <a:pt x="11122" y="1009"/>
                  </a:cubicBezTo>
                  <a:cubicBezTo>
                    <a:pt x="10933" y="410"/>
                    <a:pt x="10365" y="0"/>
                    <a:pt x="97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0" name="Google Shape;5233;p50">
              <a:extLst>
                <a:ext uri="{FF2B5EF4-FFF2-40B4-BE49-F238E27FC236}">
                  <a16:creationId xmlns:a16="http://schemas.microsoft.com/office/drawing/2014/main" id="{FC08C130-28DF-45FD-E204-3190FD2E221C}"/>
                </a:ext>
              </a:extLst>
            </p:cNvPr>
            <p:cNvSpPr/>
            <p:nvPr/>
          </p:nvSpPr>
          <p:spPr>
            <a:xfrm>
              <a:off x="-51492250" y="3198925"/>
              <a:ext cx="98475" cy="74850"/>
            </a:xfrm>
            <a:custGeom>
              <a:avLst/>
              <a:gdLst/>
              <a:ahLst/>
              <a:cxnLst/>
              <a:rect l="l" t="t" r="r" b="b"/>
              <a:pathLst>
                <a:path w="3939" h="2994" extrusionOk="0">
                  <a:moveTo>
                    <a:pt x="1" y="0"/>
                  </a:moveTo>
                  <a:lnTo>
                    <a:pt x="1" y="0"/>
                  </a:lnTo>
                  <a:cubicBezTo>
                    <a:pt x="946" y="0"/>
                    <a:pt x="1576" y="1418"/>
                    <a:pt x="1765" y="2993"/>
                  </a:cubicBezTo>
                  <a:lnTo>
                    <a:pt x="3939" y="2993"/>
                  </a:lnTo>
                  <a:cubicBezTo>
                    <a:pt x="3466" y="1261"/>
                    <a:pt x="1859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1" name="Google Shape;5234;p50">
              <a:extLst>
                <a:ext uri="{FF2B5EF4-FFF2-40B4-BE49-F238E27FC236}">
                  <a16:creationId xmlns:a16="http://schemas.microsoft.com/office/drawing/2014/main" id="{4D3F4ABB-2387-A47A-08C6-8D6B3FD428D4}"/>
                </a:ext>
              </a:extLst>
            </p:cNvPr>
            <p:cNvSpPr/>
            <p:nvPr/>
          </p:nvSpPr>
          <p:spPr>
            <a:xfrm>
              <a:off x="-51590700" y="3198925"/>
              <a:ext cx="98475" cy="74850"/>
            </a:xfrm>
            <a:custGeom>
              <a:avLst/>
              <a:gdLst/>
              <a:ahLst/>
              <a:cxnLst/>
              <a:rect l="l" t="t" r="r" b="b"/>
              <a:pathLst>
                <a:path w="3939" h="2994" extrusionOk="0">
                  <a:moveTo>
                    <a:pt x="3939" y="0"/>
                  </a:moveTo>
                  <a:lnTo>
                    <a:pt x="3939" y="0"/>
                  </a:lnTo>
                  <a:cubicBezTo>
                    <a:pt x="2048" y="0"/>
                    <a:pt x="473" y="1292"/>
                    <a:pt x="1" y="2993"/>
                  </a:cubicBezTo>
                  <a:lnTo>
                    <a:pt x="2174" y="2993"/>
                  </a:lnTo>
                  <a:cubicBezTo>
                    <a:pt x="2332" y="1418"/>
                    <a:pt x="2962" y="0"/>
                    <a:pt x="39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2" name="Google Shape;5235;p50">
              <a:extLst>
                <a:ext uri="{FF2B5EF4-FFF2-40B4-BE49-F238E27FC236}">
                  <a16:creationId xmlns:a16="http://schemas.microsoft.com/office/drawing/2014/main" id="{3477DB8F-27E9-5F82-1ABA-7A54015BFCC9}"/>
                </a:ext>
              </a:extLst>
            </p:cNvPr>
            <p:cNvSpPr/>
            <p:nvPr/>
          </p:nvSpPr>
          <p:spPr>
            <a:xfrm>
              <a:off x="-51517450" y="3218600"/>
              <a:ext cx="52000" cy="55950"/>
            </a:xfrm>
            <a:custGeom>
              <a:avLst/>
              <a:gdLst/>
              <a:ahLst/>
              <a:cxnLst/>
              <a:rect l="l" t="t" r="r" b="b"/>
              <a:pathLst>
                <a:path w="2080" h="2238" extrusionOk="0">
                  <a:moveTo>
                    <a:pt x="1009" y="1"/>
                  </a:moveTo>
                  <a:cubicBezTo>
                    <a:pt x="662" y="1"/>
                    <a:pt x="158" y="852"/>
                    <a:pt x="1" y="2238"/>
                  </a:cubicBezTo>
                  <a:lnTo>
                    <a:pt x="2080" y="2238"/>
                  </a:lnTo>
                  <a:cubicBezTo>
                    <a:pt x="1828" y="820"/>
                    <a:pt x="1355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3" name="Google Shape;5236;p50">
              <a:extLst>
                <a:ext uri="{FF2B5EF4-FFF2-40B4-BE49-F238E27FC236}">
                  <a16:creationId xmlns:a16="http://schemas.microsoft.com/office/drawing/2014/main" id="{C3AAA121-BE3B-7F53-4E0D-6FD6C55D44D1}"/>
                </a:ext>
              </a:extLst>
            </p:cNvPr>
            <p:cNvSpPr/>
            <p:nvPr/>
          </p:nvSpPr>
          <p:spPr>
            <a:xfrm>
              <a:off x="-51370950" y="3354075"/>
              <a:ext cx="18925" cy="64625"/>
            </a:xfrm>
            <a:custGeom>
              <a:avLst/>
              <a:gdLst/>
              <a:ahLst/>
              <a:cxnLst/>
              <a:rect l="l" t="t" r="r" b="b"/>
              <a:pathLst>
                <a:path w="757" h="2585" extrusionOk="0">
                  <a:moveTo>
                    <a:pt x="0" y="1"/>
                  </a:moveTo>
                  <a:lnTo>
                    <a:pt x="0" y="2584"/>
                  </a:lnTo>
                  <a:cubicBezTo>
                    <a:pt x="442" y="2301"/>
                    <a:pt x="757" y="1828"/>
                    <a:pt x="757" y="1324"/>
                  </a:cubicBezTo>
                  <a:cubicBezTo>
                    <a:pt x="757" y="725"/>
                    <a:pt x="442" y="253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14" name="Google Shape;5237;p50">
            <a:extLst>
              <a:ext uri="{FF2B5EF4-FFF2-40B4-BE49-F238E27FC236}">
                <a16:creationId xmlns:a16="http://schemas.microsoft.com/office/drawing/2014/main" id="{1214E067-897F-6FB5-840C-5874A792766F}"/>
              </a:ext>
            </a:extLst>
          </p:cNvPr>
          <p:cNvGrpSpPr/>
          <p:nvPr/>
        </p:nvGrpSpPr>
        <p:grpSpPr>
          <a:xfrm>
            <a:off x="3224633" y="4553526"/>
            <a:ext cx="537384" cy="525670"/>
            <a:chOff x="-56396775" y="3199700"/>
            <a:chExt cx="324525" cy="317450"/>
          </a:xfrm>
          <a:solidFill>
            <a:srgbClr val="054B99"/>
          </a:solidFill>
        </p:grpSpPr>
        <p:sp>
          <p:nvSpPr>
            <p:cNvPr id="4015" name="Google Shape;5238;p50">
              <a:extLst>
                <a:ext uri="{FF2B5EF4-FFF2-40B4-BE49-F238E27FC236}">
                  <a16:creationId xmlns:a16="http://schemas.microsoft.com/office/drawing/2014/main" id="{3FB1231B-C01B-E547-E25E-C7A1B5A2C07E}"/>
                </a:ext>
              </a:extLst>
            </p:cNvPr>
            <p:cNvSpPr/>
            <p:nvPr/>
          </p:nvSpPr>
          <p:spPr>
            <a:xfrm>
              <a:off x="-56374725" y="3353300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757" y="0"/>
                  </a:moveTo>
                  <a:cubicBezTo>
                    <a:pt x="316" y="284"/>
                    <a:pt x="1" y="756"/>
                    <a:pt x="1" y="1292"/>
                  </a:cubicBezTo>
                  <a:cubicBezTo>
                    <a:pt x="1" y="1859"/>
                    <a:pt x="316" y="2332"/>
                    <a:pt x="757" y="2552"/>
                  </a:cubicBezTo>
                  <a:lnTo>
                    <a:pt x="7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6" name="Google Shape;5239;p50">
              <a:extLst>
                <a:ext uri="{FF2B5EF4-FFF2-40B4-BE49-F238E27FC236}">
                  <a16:creationId xmlns:a16="http://schemas.microsoft.com/office/drawing/2014/main" id="{AFD609E7-3073-478F-174C-90D9C136A368}"/>
                </a:ext>
              </a:extLst>
            </p:cNvPr>
            <p:cNvSpPr/>
            <p:nvPr/>
          </p:nvSpPr>
          <p:spPr>
            <a:xfrm>
              <a:off x="-56333775" y="3199700"/>
              <a:ext cx="198500" cy="73275"/>
            </a:xfrm>
            <a:custGeom>
              <a:avLst/>
              <a:gdLst/>
              <a:ahLst/>
              <a:cxnLst/>
              <a:rect l="l" t="t" r="r" b="b"/>
              <a:pathLst>
                <a:path w="7940" h="2931" extrusionOk="0">
                  <a:moveTo>
                    <a:pt x="2112" y="1"/>
                  </a:moveTo>
                  <a:cubicBezTo>
                    <a:pt x="1292" y="1"/>
                    <a:pt x="536" y="599"/>
                    <a:pt x="347" y="1387"/>
                  </a:cubicBezTo>
                  <a:lnTo>
                    <a:pt x="1" y="2773"/>
                  </a:lnTo>
                  <a:cubicBezTo>
                    <a:pt x="253" y="2868"/>
                    <a:pt x="568" y="2931"/>
                    <a:pt x="977" y="2931"/>
                  </a:cubicBezTo>
                  <a:lnTo>
                    <a:pt x="6963" y="2931"/>
                  </a:lnTo>
                  <a:cubicBezTo>
                    <a:pt x="7341" y="2931"/>
                    <a:pt x="7625" y="2868"/>
                    <a:pt x="7940" y="2773"/>
                  </a:cubicBezTo>
                  <a:lnTo>
                    <a:pt x="7593" y="1387"/>
                  </a:lnTo>
                  <a:cubicBezTo>
                    <a:pt x="7404" y="568"/>
                    <a:pt x="6648" y="1"/>
                    <a:pt x="5829" y="1"/>
                  </a:cubicBezTo>
                  <a:cubicBezTo>
                    <a:pt x="5546" y="1"/>
                    <a:pt x="5262" y="64"/>
                    <a:pt x="4979" y="190"/>
                  </a:cubicBezTo>
                  <a:lnTo>
                    <a:pt x="3970" y="725"/>
                  </a:lnTo>
                  <a:lnTo>
                    <a:pt x="2931" y="190"/>
                  </a:lnTo>
                  <a:cubicBezTo>
                    <a:pt x="2710" y="64"/>
                    <a:pt x="2395" y="1"/>
                    <a:pt x="21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7" name="Google Shape;5240;p50">
              <a:extLst>
                <a:ext uri="{FF2B5EF4-FFF2-40B4-BE49-F238E27FC236}">
                  <a16:creationId xmlns:a16="http://schemas.microsoft.com/office/drawing/2014/main" id="{5AFE2F83-3B3B-DE3E-E963-9A8999339643}"/>
                </a:ext>
              </a:extLst>
            </p:cNvPr>
            <p:cNvSpPr/>
            <p:nvPr/>
          </p:nvSpPr>
          <p:spPr>
            <a:xfrm>
              <a:off x="-56396775" y="3273325"/>
              <a:ext cx="324525" cy="58725"/>
            </a:xfrm>
            <a:custGeom>
              <a:avLst/>
              <a:gdLst/>
              <a:ahLst/>
              <a:cxnLst/>
              <a:rect l="l" t="t" r="r" b="b"/>
              <a:pathLst>
                <a:path w="12981" h="2349" extrusionOk="0">
                  <a:moveTo>
                    <a:pt x="905" y="1"/>
                  </a:moveTo>
                  <a:cubicBezTo>
                    <a:pt x="606" y="1"/>
                    <a:pt x="325" y="165"/>
                    <a:pt x="189" y="458"/>
                  </a:cubicBezTo>
                  <a:cubicBezTo>
                    <a:pt x="0" y="836"/>
                    <a:pt x="158" y="1309"/>
                    <a:pt x="536" y="1498"/>
                  </a:cubicBezTo>
                  <a:cubicBezTo>
                    <a:pt x="1292" y="1876"/>
                    <a:pt x="2111" y="2349"/>
                    <a:pt x="3497" y="2349"/>
                  </a:cubicBezTo>
                  <a:lnTo>
                    <a:pt x="9483" y="2349"/>
                  </a:lnTo>
                  <a:cubicBezTo>
                    <a:pt x="10870" y="2349"/>
                    <a:pt x="11689" y="1908"/>
                    <a:pt x="12445" y="1498"/>
                  </a:cubicBezTo>
                  <a:cubicBezTo>
                    <a:pt x="12823" y="1277"/>
                    <a:pt x="12980" y="805"/>
                    <a:pt x="12791" y="458"/>
                  </a:cubicBezTo>
                  <a:cubicBezTo>
                    <a:pt x="12656" y="165"/>
                    <a:pt x="12375" y="1"/>
                    <a:pt x="12076" y="1"/>
                  </a:cubicBezTo>
                  <a:cubicBezTo>
                    <a:pt x="11958" y="1"/>
                    <a:pt x="11836" y="27"/>
                    <a:pt x="11720" y="80"/>
                  </a:cubicBezTo>
                  <a:cubicBezTo>
                    <a:pt x="10964" y="458"/>
                    <a:pt x="10460" y="773"/>
                    <a:pt x="9483" y="773"/>
                  </a:cubicBezTo>
                  <a:lnTo>
                    <a:pt x="3497" y="773"/>
                  </a:lnTo>
                  <a:cubicBezTo>
                    <a:pt x="2521" y="773"/>
                    <a:pt x="1985" y="490"/>
                    <a:pt x="1261" y="80"/>
                  </a:cubicBezTo>
                  <a:cubicBezTo>
                    <a:pt x="1144" y="27"/>
                    <a:pt x="1023" y="1"/>
                    <a:pt x="9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8" name="Google Shape;5241;p50">
              <a:extLst>
                <a:ext uri="{FF2B5EF4-FFF2-40B4-BE49-F238E27FC236}">
                  <a16:creationId xmlns:a16="http://schemas.microsoft.com/office/drawing/2014/main" id="{7F2D9139-8DB3-3FD8-F702-C0C48AC13A52}"/>
                </a:ext>
              </a:extLst>
            </p:cNvPr>
            <p:cNvSpPr/>
            <p:nvPr/>
          </p:nvSpPr>
          <p:spPr>
            <a:xfrm>
              <a:off x="-56336925" y="3346200"/>
              <a:ext cx="204800" cy="78800"/>
            </a:xfrm>
            <a:custGeom>
              <a:avLst/>
              <a:gdLst/>
              <a:ahLst/>
              <a:cxnLst/>
              <a:rect l="l" t="t" r="r" b="b"/>
              <a:pathLst>
                <a:path w="8192" h="3152" extrusionOk="0">
                  <a:moveTo>
                    <a:pt x="2584" y="883"/>
                  </a:moveTo>
                  <a:cubicBezTo>
                    <a:pt x="2805" y="883"/>
                    <a:pt x="2962" y="1040"/>
                    <a:pt x="2962" y="1229"/>
                  </a:cubicBezTo>
                  <a:cubicBezTo>
                    <a:pt x="2962" y="1418"/>
                    <a:pt x="2836" y="1576"/>
                    <a:pt x="2584" y="1576"/>
                  </a:cubicBezTo>
                  <a:cubicBezTo>
                    <a:pt x="2395" y="1576"/>
                    <a:pt x="2238" y="1418"/>
                    <a:pt x="2238" y="1229"/>
                  </a:cubicBezTo>
                  <a:cubicBezTo>
                    <a:pt x="2238" y="1040"/>
                    <a:pt x="2395" y="883"/>
                    <a:pt x="2584" y="883"/>
                  </a:cubicBezTo>
                  <a:close/>
                  <a:moveTo>
                    <a:pt x="5577" y="883"/>
                  </a:moveTo>
                  <a:cubicBezTo>
                    <a:pt x="5798" y="883"/>
                    <a:pt x="5955" y="1040"/>
                    <a:pt x="5955" y="1229"/>
                  </a:cubicBezTo>
                  <a:cubicBezTo>
                    <a:pt x="5955" y="1418"/>
                    <a:pt x="5798" y="1576"/>
                    <a:pt x="5577" y="1576"/>
                  </a:cubicBezTo>
                  <a:cubicBezTo>
                    <a:pt x="5388" y="1576"/>
                    <a:pt x="5231" y="1418"/>
                    <a:pt x="5231" y="1229"/>
                  </a:cubicBezTo>
                  <a:cubicBezTo>
                    <a:pt x="5231" y="1040"/>
                    <a:pt x="5388" y="883"/>
                    <a:pt x="5577" y="883"/>
                  </a:cubicBezTo>
                  <a:close/>
                  <a:moveTo>
                    <a:pt x="1" y="1"/>
                  </a:moveTo>
                  <a:lnTo>
                    <a:pt x="1" y="2679"/>
                  </a:lnTo>
                  <a:cubicBezTo>
                    <a:pt x="1" y="2836"/>
                    <a:pt x="1" y="2994"/>
                    <a:pt x="32" y="3151"/>
                  </a:cubicBezTo>
                  <a:lnTo>
                    <a:pt x="3970" y="1576"/>
                  </a:lnTo>
                  <a:cubicBezTo>
                    <a:pt x="4018" y="1560"/>
                    <a:pt x="4065" y="1552"/>
                    <a:pt x="4112" y="1552"/>
                  </a:cubicBezTo>
                  <a:cubicBezTo>
                    <a:pt x="4159" y="1552"/>
                    <a:pt x="4207" y="1560"/>
                    <a:pt x="4254" y="1576"/>
                  </a:cubicBezTo>
                  <a:lnTo>
                    <a:pt x="8161" y="3151"/>
                  </a:lnTo>
                  <a:cubicBezTo>
                    <a:pt x="8192" y="2962"/>
                    <a:pt x="8192" y="2710"/>
                    <a:pt x="8192" y="2521"/>
                  </a:cubicBezTo>
                  <a:lnTo>
                    <a:pt x="8192" y="1"/>
                  </a:lnTo>
                  <a:cubicBezTo>
                    <a:pt x="7877" y="95"/>
                    <a:pt x="7467" y="127"/>
                    <a:pt x="7089" y="127"/>
                  </a:cubicBezTo>
                  <a:lnTo>
                    <a:pt x="1103" y="127"/>
                  </a:lnTo>
                  <a:cubicBezTo>
                    <a:pt x="694" y="127"/>
                    <a:pt x="316" y="95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9" name="Google Shape;5242;p50">
              <a:extLst>
                <a:ext uri="{FF2B5EF4-FFF2-40B4-BE49-F238E27FC236}">
                  <a16:creationId xmlns:a16="http://schemas.microsoft.com/office/drawing/2014/main" id="{1D34F121-FA8E-E3BA-ED16-6D2B906B21DA}"/>
                </a:ext>
              </a:extLst>
            </p:cNvPr>
            <p:cNvSpPr/>
            <p:nvPr/>
          </p:nvSpPr>
          <p:spPr>
            <a:xfrm>
              <a:off x="-56332200" y="3406850"/>
              <a:ext cx="193775" cy="110300"/>
            </a:xfrm>
            <a:custGeom>
              <a:avLst/>
              <a:gdLst/>
              <a:ahLst/>
              <a:cxnLst/>
              <a:rect l="l" t="t" r="r" b="b"/>
              <a:pathLst>
                <a:path w="7751" h="4412" extrusionOk="0">
                  <a:moveTo>
                    <a:pt x="3907" y="1"/>
                  </a:moveTo>
                  <a:lnTo>
                    <a:pt x="1" y="1513"/>
                  </a:lnTo>
                  <a:cubicBezTo>
                    <a:pt x="190" y="2237"/>
                    <a:pt x="599" y="2868"/>
                    <a:pt x="1135" y="3340"/>
                  </a:cubicBezTo>
                  <a:cubicBezTo>
                    <a:pt x="1891" y="4033"/>
                    <a:pt x="2868" y="4411"/>
                    <a:pt x="3907" y="4411"/>
                  </a:cubicBezTo>
                  <a:lnTo>
                    <a:pt x="4285" y="4411"/>
                  </a:lnTo>
                  <a:cubicBezTo>
                    <a:pt x="5924" y="4254"/>
                    <a:pt x="7247" y="3057"/>
                    <a:pt x="7751" y="1513"/>
                  </a:cubicBezTo>
                  <a:lnTo>
                    <a:pt x="39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0" name="Google Shape;5243;p50">
              <a:extLst>
                <a:ext uri="{FF2B5EF4-FFF2-40B4-BE49-F238E27FC236}">
                  <a16:creationId xmlns:a16="http://schemas.microsoft.com/office/drawing/2014/main" id="{EA839574-5C08-481E-2263-C25DA39B3666}"/>
                </a:ext>
              </a:extLst>
            </p:cNvPr>
            <p:cNvSpPr/>
            <p:nvPr/>
          </p:nvSpPr>
          <p:spPr>
            <a:xfrm>
              <a:off x="-56113225" y="3354075"/>
              <a:ext cx="18125" cy="64625"/>
            </a:xfrm>
            <a:custGeom>
              <a:avLst/>
              <a:gdLst/>
              <a:ahLst/>
              <a:cxnLst/>
              <a:rect l="l" t="t" r="r" b="b"/>
              <a:pathLst>
                <a:path w="725" h="2585" extrusionOk="0">
                  <a:moveTo>
                    <a:pt x="0" y="1"/>
                  </a:moveTo>
                  <a:lnTo>
                    <a:pt x="0" y="2584"/>
                  </a:lnTo>
                  <a:cubicBezTo>
                    <a:pt x="410" y="2332"/>
                    <a:pt x="725" y="1828"/>
                    <a:pt x="725" y="1261"/>
                  </a:cubicBezTo>
                  <a:cubicBezTo>
                    <a:pt x="725" y="725"/>
                    <a:pt x="473" y="253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21" name="Google Shape;5244;p50">
            <a:extLst>
              <a:ext uri="{FF2B5EF4-FFF2-40B4-BE49-F238E27FC236}">
                <a16:creationId xmlns:a16="http://schemas.microsoft.com/office/drawing/2014/main" id="{CF0A26BD-278C-0EC5-5F35-1DC2DB44BAF5}"/>
              </a:ext>
            </a:extLst>
          </p:cNvPr>
          <p:cNvGrpSpPr/>
          <p:nvPr/>
        </p:nvGrpSpPr>
        <p:grpSpPr>
          <a:xfrm>
            <a:off x="3229188" y="5217382"/>
            <a:ext cx="528278" cy="494372"/>
            <a:chOff x="-56394425" y="3600600"/>
            <a:chExt cx="319025" cy="298550"/>
          </a:xfrm>
          <a:solidFill>
            <a:srgbClr val="054B99"/>
          </a:solidFill>
        </p:grpSpPr>
        <p:sp>
          <p:nvSpPr>
            <p:cNvPr id="4022" name="Google Shape;5245;p50">
              <a:extLst>
                <a:ext uri="{FF2B5EF4-FFF2-40B4-BE49-F238E27FC236}">
                  <a16:creationId xmlns:a16="http://schemas.microsoft.com/office/drawing/2014/main" id="{59BFC3B6-BF77-D15D-6962-D2EB80929F4F}"/>
                </a:ext>
              </a:extLst>
            </p:cNvPr>
            <p:cNvSpPr/>
            <p:nvPr/>
          </p:nvSpPr>
          <p:spPr>
            <a:xfrm>
              <a:off x="-56272325" y="3861300"/>
              <a:ext cx="74825" cy="37850"/>
            </a:xfrm>
            <a:custGeom>
              <a:avLst/>
              <a:gdLst/>
              <a:ahLst/>
              <a:cxnLst/>
              <a:rect l="l" t="t" r="r" b="b"/>
              <a:pathLst>
                <a:path w="2993" h="1514" extrusionOk="0">
                  <a:moveTo>
                    <a:pt x="1512" y="1"/>
                  </a:moveTo>
                  <a:cubicBezTo>
                    <a:pt x="851" y="1"/>
                    <a:pt x="284" y="442"/>
                    <a:pt x="95" y="1041"/>
                  </a:cubicBezTo>
                  <a:cubicBezTo>
                    <a:pt x="0" y="1261"/>
                    <a:pt x="221" y="1513"/>
                    <a:pt x="441" y="1513"/>
                  </a:cubicBezTo>
                  <a:lnTo>
                    <a:pt x="2584" y="1513"/>
                  </a:lnTo>
                  <a:cubicBezTo>
                    <a:pt x="2804" y="1513"/>
                    <a:pt x="2993" y="1261"/>
                    <a:pt x="2930" y="1041"/>
                  </a:cubicBezTo>
                  <a:cubicBezTo>
                    <a:pt x="2741" y="442"/>
                    <a:pt x="2174" y="1"/>
                    <a:pt x="15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3" name="Google Shape;5246;p50">
              <a:extLst>
                <a:ext uri="{FF2B5EF4-FFF2-40B4-BE49-F238E27FC236}">
                  <a16:creationId xmlns:a16="http://schemas.microsoft.com/office/drawing/2014/main" id="{CBE4DF3F-8951-7959-C4B9-18F43FD4F365}"/>
                </a:ext>
              </a:extLst>
            </p:cNvPr>
            <p:cNvSpPr/>
            <p:nvPr/>
          </p:nvSpPr>
          <p:spPr>
            <a:xfrm>
              <a:off x="-56297550" y="3600600"/>
              <a:ext cx="126050" cy="71700"/>
            </a:xfrm>
            <a:custGeom>
              <a:avLst/>
              <a:gdLst/>
              <a:ahLst/>
              <a:cxnLst/>
              <a:rect l="l" t="t" r="r" b="b"/>
              <a:pathLst>
                <a:path w="5042" h="2868" extrusionOk="0">
                  <a:moveTo>
                    <a:pt x="2521" y="1"/>
                  </a:moveTo>
                  <a:cubicBezTo>
                    <a:pt x="1576" y="1"/>
                    <a:pt x="694" y="316"/>
                    <a:pt x="1" y="851"/>
                  </a:cubicBezTo>
                  <a:lnTo>
                    <a:pt x="2521" y="2868"/>
                  </a:lnTo>
                  <a:lnTo>
                    <a:pt x="5042" y="851"/>
                  </a:lnTo>
                  <a:cubicBezTo>
                    <a:pt x="4317" y="316"/>
                    <a:pt x="3467" y="1"/>
                    <a:pt x="25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4" name="Google Shape;5247;p50">
              <a:extLst>
                <a:ext uri="{FF2B5EF4-FFF2-40B4-BE49-F238E27FC236}">
                  <a16:creationId xmlns:a16="http://schemas.microsoft.com/office/drawing/2014/main" id="{D21F101F-A7F6-CA77-2D40-34A3A3B5AC5B}"/>
                </a:ext>
              </a:extLst>
            </p:cNvPr>
            <p:cNvSpPr/>
            <p:nvPr/>
          </p:nvSpPr>
          <p:spPr>
            <a:xfrm>
              <a:off x="-56394425" y="3635275"/>
              <a:ext cx="319025" cy="233925"/>
            </a:xfrm>
            <a:custGeom>
              <a:avLst/>
              <a:gdLst/>
              <a:ahLst/>
              <a:cxnLst/>
              <a:rect l="l" t="t" r="r" b="b"/>
              <a:pathLst>
                <a:path w="12761" h="9357" extrusionOk="0">
                  <a:moveTo>
                    <a:pt x="4884" y="3844"/>
                  </a:moveTo>
                  <a:cubicBezTo>
                    <a:pt x="5105" y="3844"/>
                    <a:pt x="5262" y="4001"/>
                    <a:pt x="5262" y="4190"/>
                  </a:cubicBezTo>
                  <a:cubicBezTo>
                    <a:pt x="5262" y="4411"/>
                    <a:pt x="5105" y="4537"/>
                    <a:pt x="4884" y="4537"/>
                  </a:cubicBezTo>
                  <a:cubicBezTo>
                    <a:pt x="4859" y="4545"/>
                    <a:pt x="4835" y="4549"/>
                    <a:pt x="4811" y="4549"/>
                  </a:cubicBezTo>
                  <a:cubicBezTo>
                    <a:pt x="4656" y="4549"/>
                    <a:pt x="4538" y="4381"/>
                    <a:pt x="4538" y="4190"/>
                  </a:cubicBezTo>
                  <a:cubicBezTo>
                    <a:pt x="4538" y="4001"/>
                    <a:pt x="4695" y="3844"/>
                    <a:pt x="4884" y="3844"/>
                  </a:cubicBezTo>
                  <a:close/>
                  <a:moveTo>
                    <a:pt x="7877" y="3875"/>
                  </a:moveTo>
                  <a:cubicBezTo>
                    <a:pt x="8098" y="3875"/>
                    <a:pt x="8255" y="4033"/>
                    <a:pt x="8255" y="4253"/>
                  </a:cubicBezTo>
                  <a:cubicBezTo>
                    <a:pt x="8287" y="4411"/>
                    <a:pt x="8098" y="4600"/>
                    <a:pt x="7877" y="4600"/>
                  </a:cubicBezTo>
                  <a:cubicBezTo>
                    <a:pt x="7688" y="4600"/>
                    <a:pt x="7531" y="4442"/>
                    <a:pt x="7531" y="4253"/>
                  </a:cubicBezTo>
                  <a:cubicBezTo>
                    <a:pt x="7531" y="4033"/>
                    <a:pt x="7688" y="3875"/>
                    <a:pt x="7877" y="3875"/>
                  </a:cubicBezTo>
                  <a:close/>
                  <a:moveTo>
                    <a:pt x="1072" y="4757"/>
                  </a:moveTo>
                  <a:cubicBezTo>
                    <a:pt x="1356" y="5104"/>
                    <a:pt x="1797" y="5356"/>
                    <a:pt x="2301" y="5356"/>
                  </a:cubicBezTo>
                  <a:cubicBezTo>
                    <a:pt x="2301" y="5734"/>
                    <a:pt x="1954" y="6080"/>
                    <a:pt x="1513" y="6080"/>
                  </a:cubicBezTo>
                  <a:cubicBezTo>
                    <a:pt x="1104" y="6080"/>
                    <a:pt x="757" y="5734"/>
                    <a:pt x="757" y="5356"/>
                  </a:cubicBezTo>
                  <a:cubicBezTo>
                    <a:pt x="757" y="5104"/>
                    <a:pt x="883" y="4883"/>
                    <a:pt x="1072" y="4757"/>
                  </a:cubicBezTo>
                  <a:close/>
                  <a:moveTo>
                    <a:pt x="11721" y="4757"/>
                  </a:moveTo>
                  <a:cubicBezTo>
                    <a:pt x="11910" y="4883"/>
                    <a:pt x="12036" y="5104"/>
                    <a:pt x="12036" y="5356"/>
                  </a:cubicBezTo>
                  <a:cubicBezTo>
                    <a:pt x="12036" y="5734"/>
                    <a:pt x="11658" y="6080"/>
                    <a:pt x="11280" y="6080"/>
                  </a:cubicBezTo>
                  <a:cubicBezTo>
                    <a:pt x="10870" y="6080"/>
                    <a:pt x="10492" y="5734"/>
                    <a:pt x="10492" y="5356"/>
                  </a:cubicBezTo>
                  <a:cubicBezTo>
                    <a:pt x="10965" y="5356"/>
                    <a:pt x="11437" y="5104"/>
                    <a:pt x="11721" y="4757"/>
                  </a:cubicBezTo>
                  <a:close/>
                  <a:moveTo>
                    <a:pt x="7448" y="6403"/>
                  </a:moveTo>
                  <a:cubicBezTo>
                    <a:pt x="7538" y="6403"/>
                    <a:pt x="7625" y="6443"/>
                    <a:pt x="7688" y="6521"/>
                  </a:cubicBezTo>
                  <a:cubicBezTo>
                    <a:pt x="7846" y="6648"/>
                    <a:pt x="7846" y="6868"/>
                    <a:pt x="7720" y="7026"/>
                  </a:cubicBezTo>
                  <a:cubicBezTo>
                    <a:pt x="7373" y="7372"/>
                    <a:pt x="6900" y="7593"/>
                    <a:pt x="6428" y="7593"/>
                  </a:cubicBezTo>
                  <a:cubicBezTo>
                    <a:pt x="5924" y="7593"/>
                    <a:pt x="5451" y="7372"/>
                    <a:pt x="5105" y="7026"/>
                  </a:cubicBezTo>
                  <a:cubicBezTo>
                    <a:pt x="4947" y="6868"/>
                    <a:pt x="4947" y="6648"/>
                    <a:pt x="5105" y="6521"/>
                  </a:cubicBezTo>
                  <a:cubicBezTo>
                    <a:pt x="5183" y="6443"/>
                    <a:pt x="5278" y="6403"/>
                    <a:pt x="5369" y="6403"/>
                  </a:cubicBezTo>
                  <a:cubicBezTo>
                    <a:pt x="5459" y="6403"/>
                    <a:pt x="5546" y="6443"/>
                    <a:pt x="5609" y="6521"/>
                  </a:cubicBezTo>
                  <a:cubicBezTo>
                    <a:pt x="5829" y="6742"/>
                    <a:pt x="6113" y="6852"/>
                    <a:pt x="6396" y="6852"/>
                  </a:cubicBezTo>
                  <a:cubicBezTo>
                    <a:pt x="6680" y="6852"/>
                    <a:pt x="6963" y="6742"/>
                    <a:pt x="7184" y="6521"/>
                  </a:cubicBezTo>
                  <a:cubicBezTo>
                    <a:pt x="7263" y="6443"/>
                    <a:pt x="7357" y="6403"/>
                    <a:pt x="7448" y="6403"/>
                  </a:cubicBezTo>
                  <a:close/>
                  <a:moveTo>
                    <a:pt x="3277" y="0"/>
                  </a:moveTo>
                  <a:cubicBezTo>
                    <a:pt x="2742" y="630"/>
                    <a:pt x="2364" y="1449"/>
                    <a:pt x="2301" y="2363"/>
                  </a:cubicBezTo>
                  <a:lnTo>
                    <a:pt x="2269" y="2363"/>
                  </a:lnTo>
                  <a:cubicBezTo>
                    <a:pt x="1419" y="2363"/>
                    <a:pt x="725" y="3024"/>
                    <a:pt x="725" y="3844"/>
                  </a:cubicBezTo>
                  <a:cubicBezTo>
                    <a:pt x="725" y="3938"/>
                    <a:pt x="725" y="3970"/>
                    <a:pt x="757" y="4033"/>
                  </a:cubicBezTo>
                  <a:cubicBezTo>
                    <a:pt x="284" y="4316"/>
                    <a:pt x="1" y="4789"/>
                    <a:pt x="1" y="5356"/>
                  </a:cubicBezTo>
                  <a:cubicBezTo>
                    <a:pt x="1" y="6175"/>
                    <a:pt x="694" y="6837"/>
                    <a:pt x="1513" y="6837"/>
                  </a:cubicBezTo>
                  <a:cubicBezTo>
                    <a:pt x="1828" y="6837"/>
                    <a:pt x="2143" y="6774"/>
                    <a:pt x="2364" y="6553"/>
                  </a:cubicBezTo>
                  <a:cubicBezTo>
                    <a:pt x="2616" y="7750"/>
                    <a:pt x="3403" y="8821"/>
                    <a:pt x="4506" y="9357"/>
                  </a:cubicBezTo>
                  <a:cubicBezTo>
                    <a:pt x="4884" y="8727"/>
                    <a:pt x="5609" y="8349"/>
                    <a:pt x="6396" y="8349"/>
                  </a:cubicBezTo>
                  <a:cubicBezTo>
                    <a:pt x="7184" y="8349"/>
                    <a:pt x="7877" y="8727"/>
                    <a:pt x="8287" y="9357"/>
                  </a:cubicBezTo>
                  <a:cubicBezTo>
                    <a:pt x="9389" y="8821"/>
                    <a:pt x="10145" y="7782"/>
                    <a:pt x="10398" y="6553"/>
                  </a:cubicBezTo>
                  <a:cubicBezTo>
                    <a:pt x="10650" y="6711"/>
                    <a:pt x="10965" y="6837"/>
                    <a:pt x="11280" y="6837"/>
                  </a:cubicBezTo>
                  <a:cubicBezTo>
                    <a:pt x="12099" y="6837"/>
                    <a:pt x="12760" y="6175"/>
                    <a:pt x="12760" y="5356"/>
                  </a:cubicBezTo>
                  <a:cubicBezTo>
                    <a:pt x="12760" y="4789"/>
                    <a:pt x="12445" y="4285"/>
                    <a:pt x="11973" y="4033"/>
                  </a:cubicBezTo>
                  <a:lnTo>
                    <a:pt x="11973" y="3844"/>
                  </a:lnTo>
                  <a:cubicBezTo>
                    <a:pt x="11973" y="3024"/>
                    <a:pt x="11280" y="2363"/>
                    <a:pt x="10461" y="2363"/>
                  </a:cubicBezTo>
                  <a:lnTo>
                    <a:pt x="10398" y="2363"/>
                  </a:lnTo>
                  <a:cubicBezTo>
                    <a:pt x="10335" y="1449"/>
                    <a:pt x="9988" y="662"/>
                    <a:pt x="9421" y="0"/>
                  </a:cubicBezTo>
                  <a:lnTo>
                    <a:pt x="6585" y="2268"/>
                  </a:lnTo>
                  <a:cubicBezTo>
                    <a:pt x="6522" y="2300"/>
                    <a:pt x="6428" y="2363"/>
                    <a:pt x="6365" y="2363"/>
                  </a:cubicBezTo>
                  <a:cubicBezTo>
                    <a:pt x="6270" y="2363"/>
                    <a:pt x="6207" y="2300"/>
                    <a:pt x="6113" y="2268"/>
                  </a:cubicBezTo>
                  <a:lnTo>
                    <a:pt x="32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25" name="Google Shape;5248;p50">
            <a:extLst>
              <a:ext uri="{FF2B5EF4-FFF2-40B4-BE49-F238E27FC236}">
                <a16:creationId xmlns:a16="http://schemas.microsoft.com/office/drawing/2014/main" id="{BCE76522-546A-0E80-8B9B-F1A97538217C}"/>
              </a:ext>
            </a:extLst>
          </p:cNvPr>
          <p:cNvGrpSpPr/>
          <p:nvPr/>
        </p:nvGrpSpPr>
        <p:grpSpPr>
          <a:xfrm>
            <a:off x="3252680" y="5851266"/>
            <a:ext cx="481291" cy="525627"/>
            <a:chOff x="-56379450" y="3983400"/>
            <a:chExt cx="290650" cy="317425"/>
          </a:xfrm>
          <a:solidFill>
            <a:srgbClr val="054B99"/>
          </a:solidFill>
        </p:grpSpPr>
        <p:sp>
          <p:nvSpPr>
            <p:cNvPr id="4026" name="Google Shape;5249;p50">
              <a:extLst>
                <a:ext uri="{FF2B5EF4-FFF2-40B4-BE49-F238E27FC236}">
                  <a16:creationId xmlns:a16="http://schemas.microsoft.com/office/drawing/2014/main" id="{3D0EEDC6-EC7D-5034-5A7D-8E78DBF9CC73}"/>
                </a:ext>
              </a:extLst>
            </p:cNvPr>
            <p:cNvSpPr/>
            <p:nvPr/>
          </p:nvSpPr>
          <p:spPr>
            <a:xfrm>
              <a:off x="-56330625" y="3983400"/>
              <a:ext cx="241825" cy="111075"/>
            </a:xfrm>
            <a:custGeom>
              <a:avLst/>
              <a:gdLst/>
              <a:ahLst/>
              <a:cxnLst/>
              <a:rect l="l" t="t" r="r" b="b"/>
              <a:pathLst>
                <a:path w="9673" h="4443" extrusionOk="0">
                  <a:moveTo>
                    <a:pt x="725" y="0"/>
                  </a:moveTo>
                  <a:cubicBezTo>
                    <a:pt x="536" y="0"/>
                    <a:pt x="410" y="126"/>
                    <a:pt x="379" y="315"/>
                  </a:cubicBezTo>
                  <a:lnTo>
                    <a:pt x="1" y="2300"/>
                  </a:lnTo>
                  <a:cubicBezTo>
                    <a:pt x="129" y="2274"/>
                    <a:pt x="257" y="2262"/>
                    <a:pt x="382" y="2262"/>
                  </a:cubicBezTo>
                  <a:cubicBezTo>
                    <a:pt x="869" y="2262"/>
                    <a:pt x="1320" y="2453"/>
                    <a:pt x="1671" y="2804"/>
                  </a:cubicBezTo>
                  <a:cubicBezTo>
                    <a:pt x="2017" y="2473"/>
                    <a:pt x="2498" y="2308"/>
                    <a:pt x="2978" y="2308"/>
                  </a:cubicBezTo>
                  <a:cubicBezTo>
                    <a:pt x="3458" y="2308"/>
                    <a:pt x="3939" y="2473"/>
                    <a:pt x="4285" y="2804"/>
                  </a:cubicBezTo>
                  <a:cubicBezTo>
                    <a:pt x="4636" y="2453"/>
                    <a:pt x="5107" y="2262"/>
                    <a:pt x="5602" y="2262"/>
                  </a:cubicBezTo>
                  <a:cubicBezTo>
                    <a:pt x="5729" y="2262"/>
                    <a:pt x="5858" y="2274"/>
                    <a:pt x="5987" y="2300"/>
                  </a:cubicBezTo>
                  <a:lnTo>
                    <a:pt x="5766" y="1292"/>
                  </a:lnTo>
                  <a:lnTo>
                    <a:pt x="7625" y="2741"/>
                  </a:lnTo>
                  <a:cubicBezTo>
                    <a:pt x="7499" y="2899"/>
                    <a:pt x="7467" y="3119"/>
                    <a:pt x="7467" y="3340"/>
                  </a:cubicBezTo>
                  <a:cubicBezTo>
                    <a:pt x="7467" y="3970"/>
                    <a:pt x="7972" y="4442"/>
                    <a:pt x="8570" y="4442"/>
                  </a:cubicBezTo>
                  <a:cubicBezTo>
                    <a:pt x="9200" y="4442"/>
                    <a:pt x="9673" y="3938"/>
                    <a:pt x="9673" y="3340"/>
                  </a:cubicBezTo>
                  <a:cubicBezTo>
                    <a:pt x="9673" y="2678"/>
                    <a:pt x="9169" y="2205"/>
                    <a:pt x="8570" y="2205"/>
                  </a:cubicBezTo>
                  <a:cubicBezTo>
                    <a:pt x="8444" y="2205"/>
                    <a:pt x="8318" y="2237"/>
                    <a:pt x="8224" y="2300"/>
                  </a:cubicBezTo>
                  <a:lnTo>
                    <a:pt x="5451" y="63"/>
                  </a:lnTo>
                  <a:lnTo>
                    <a:pt x="5420" y="63"/>
                  </a:lnTo>
                  <a:cubicBezTo>
                    <a:pt x="5325" y="32"/>
                    <a:pt x="5262" y="0"/>
                    <a:pt x="52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7" name="Google Shape;5250;p50">
              <a:extLst>
                <a:ext uri="{FF2B5EF4-FFF2-40B4-BE49-F238E27FC236}">
                  <a16:creationId xmlns:a16="http://schemas.microsoft.com/office/drawing/2014/main" id="{33DA9F2C-D45A-EF46-DB8F-3DDEE92890FC}"/>
                </a:ext>
              </a:extLst>
            </p:cNvPr>
            <p:cNvSpPr/>
            <p:nvPr/>
          </p:nvSpPr>
          <p:spPr>
            <a:xfrm>
              <a:off x="-56350300" y="4058225"/>
              <a:ext cx="186675" cy="55150"/>
            </a:xfrm>
            <a:custGeom>
              <a:avLst/>
              <a:gdLst/>
              <a:ahLst/>
              <a:cxnLst/>
              <a:rect l="l" t="t" r="r" b="b"/>
              <a:pathLst>
                <a:path w="7467" h="2206" extrusionOk="0">
                  <a:moveTo>
                    <a:pt x="1103" y="0"/>
                  </a:moveTo>
                  <a:cubicBezTo>
                    <a:pt x="441" y="0"/>
                    <a:pt x="0" y="504"/>
                    <a:pt x="0" y="1103"/>
                  </a:cubicBezTo>
                  <a:cubicBezTo>
                    <a:pt x="32" y="1701"/>
                    <a:pt x="504" y="2205"/>
                    <a:pt x="1134" y="2205"/>
                  </a:cubicBezTo>
                  <a:cubicBezTo>
                    <a:pt x="1512" y="2205"/>
                    <a:pt x="1922" y="1985"/>
                    <a:pt x="2111" y="1607"/>
                  </a:cubicBezTo>
                  <a:cubicBezTo>
                    <a:pt x="2174" y="1497"/>
                    <a:pt x="2300" y="1441"/>
                    <a:pt x="2430" y="1441"/>
                  </a:cubicBezTo>
                  <a:cubicBezTo>
                    <a:pt x="2560" y="1441"/>
                    <a:pt x="2694" y="1497"/>
                    <a:pt x="2773" y="1607"/>
                  </a:cubicBezTo>
                  <a:cubicBezTo>
                    <a:pt x="2962" y="1985"/>
                    <a:pt x="3371" y="2205"/>
                    <a:pt x="3749" y="2205"/>
                  </a:cubicBezTo>
                  <a:cubicBezTo>
                    <a:pt x="4159" y="2205"/>
                    <a:pt x="4537" y="1985"/>
                    <a:pt x="4757" y="1607"/>
                  </a:cubicBezTo>
                  <a:cubicBezTo>
                    <a:pt x="4820" y="1512"/>
                    <a:pt x="4946" y="1418"/>
                    <a:pt x="5072" y="1418"/>
                  </a:cubicBezTo>
                  <a:cubicBezTo>
                    <a:pt x="5167" y="1418"/>
                    <a:pt x="5325" y="1512"/>
                    <a:pt x="5388" y="1607"/>
                  </a:cubicBezTo>
                  <a:cubicBezTo>
                    <a:pt x="5577" y="1985"/>
                    <a:pt x="5955" y="2205"/>
                    <a:pt x="6364" y="2205"/>
                  </a:cubicBezTo>
                  <a:cubicBezTo>
                    <a:pt x="6994" y="2205"/>
                    <a:pt x="7467" y="1701"/>
                    <a:pt x="7467" y="1103"/>
                  </a:cubicBezTo>
                  <a:cubicBezTo>
                    <a:pt x="7467" y="473"/>
                    <a:pt x="6963" y="0"/>
                    <a:pt x="6364" y="0"/>
                  </a:cubicBezTo>
                  <a:cubicBezTo>
                    <a:pt x="5955" y="0"/>
                    <a:pt x="5577" y="252"/>
                    <a:pt x="5388" y="599"/>
                  </a:cubicBezTo>
                  <a:cubicBezTo>
                    <a:pt x="5325" y="709"/>
                    <a:pt x="5191" y="764"/>
                    <a:pt x="5057" y="764"/>
                  </a:cubicBezTo>
                  <a:cubicBezTo>
                    <a:pt x="4923" y="764"/>
                    <a:pt x="4789" y="709"/>
                    <a:pt x="4726" y="599"/>
                  </a:cubicBezTo>
                  <a:cubicBezTo>
                    <a:pt x="4505" y="252"/>
                    <a:pt x="4127" y="0"/>
                    <a:pt x="3718" y="0"/>
                  </a:cubicBezTo>
                  <a:cubicBezTo>
                    <a:pt x="3340" y="0"/>
                    <a:pt x="2930" y="252"/>
                    <a:pt x="2741" y="599"/>
                  </a:cubicBezTo>
                  <a:cubicBezTo>
                    <a:pt x="2678" y="709"/>
                    <a:pt x="2552" y="764"/>
                    <a:pt x="2422" y="764"/>
                  </a:cubicBezTo>
                  <a:cubicBezTo>
                    <a:pt x="2292" y="764"/>
                    <a:pt x="2158" y="709"/>
                    <a:pt x="2079" y="599"/>
                  </a:cubicBezTo>
                  <a:cubicBezTo>
                    <a:pt x="1890" y="252"/>
                    <a:pt x="1481" y="0"/>
                    <a:pt x="11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8" name="Google Shape;5251;p50">
              <a:extLst>
                <a:ext uri="{FF2B5EF4-FFF2-40B4-BE49-F238E27FC236}">
                  <a16:creationId xmlns:a16="http://schemas.microsoft.com/office/drawing/2014/main" id="{B7A9E9A1-00AF-88EA-23CC-128F1FA160FA}"/>
                </a:ext>
              </a:extLst>
            </p:cNvPr>
            <p:cNvSpPr/>
            <p:nvPr/>
          </p:nvSpPr>
          <p:spPr>
            <a:xfrm>
              <a:off x="-56245550" y="4168275"/>
              <a:ext cx="78000" cy="26600"/>
            </a:xfrm>
            <a:custGeom>
              <a:avLst/>
              <a:gdLst/>
              <a:ahLst/>
              <a:cxnLst/>
              <a:rect l="l" t="t" r="r" b="b"/>
              <a:pathLst>
                <a:path w="3120" h="1064" extrusionOk="0">
                  <a:moveTo>
                    <a:pt x="594" y="1"/>
                  </a:moveTo>
                  <a:cubicBezTo>
                    <a:pt x="555" y="1"/>
                    <a:pt x="515" y="4"/>
                    <a:pt x="473" y="9"/>
                  </a:cubicBezTo>
                  <a:cubicBezTo>
                    <a:pt x="284" y="40"/>
                    <a:pt x="126" y="166"/>
                    <a:pt x="0" y="324"/>
                  </a:cubicBezTo>
                  <a:lnTo>
                    <a:pt x="158" y="481"/>
                  </a:lnTo>
                  <a:cubicBezTo>
                    <a:pt x="410" y="733"/>
                    <a:pt x="630" y="891"/>
                    <a:pt x="945" y="954"/>
                  </a:cubicBezTo>
                  <a:cubicBezTo>
                    <a:pt x="1153" y="1029"/>
                    <a:pt x="1367" y="1064"/>
                    <a:pt x="1579" y="1064"/>
                  </a:cubicBezTo>
                  <a:cubicBezTo>
                    <a:pt x="2172" y="1064"/>
                    <a:pt x="2748" y="788"/>
                    <a:pt x="3119" y="324"/>
                  </a:cubicBezTo>
                  <a:lnTo>
                    <a:pt x="3119" y="324"/>
                  </a:lnTo>
                  <a:lnTo>
                    <a:pt x="2521" y="513"/>
                  </a:lnTo>
                  <a:cubicBezTo>
                    <a:pt x="2355" y="596"/>
                    <a:pt x="2183" y="634"/>
                    <a:pt x="2013" y="634"/>
                  </a:cubicBezTo>
                  <a:cubicBezTo>
                    <a:pt x="1665" y="634"/>
                    <a:pt x="1325" y="473"/>
                    <a:pt x="1071" y="198"/>
                  </a:cubicBezTo>
                  <a:cubicBezTo>
                    <a:pt x="940" y="67"/>
                    <a:pt x="787" y="1"/>
                    <a:pt x="5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9" name="Google Shape;5252;p50">
              <a:extLst>
                <a:ext uri="{FF2B5EF4-FFF2-40B4-BE49-F238E27FC236}">
                  <a16:creationId xmlns:a16="http://schemas.microsoft.com/office/drawing/2014/main" id="{6BE9354B-596E-FE70-8A03-259A335E50BE}"/>
                </a:ext>
              </a:extLst>
            </p:cNvPr>
            <p:cNvSpPr/>
            <p:nvPr/>
          </p:nvSpPr>
          <p:spPr>
            <a:xfrm>
              <a:off x="-56359750" y="4112550"/>
              <a:ext cx="204800" cy="53100"/>
            </a:xfrm>
            <a:custGeom>
              <a:avLst/>
              <a:gdLst/>
              <a:ahLst/>
              <a:cxnLst/>
              <a:rect l="l" t="t" r="r" b="b"/>
              <a:pathLst>
                <a:path w="8192" h="2124" extrusionOk="0">
                  <a:moveTo>
                    <a:pt x="0" y="1"/>
                  </a:moveTo>
                  <a:lnTo>
                    <a:pt x="0" y="1608"/>
                  </a:lnTo>
                  <a:lnTo>
                    <a:pt x="1386" y="2080"/>
                  </a:lnTo>
                  <a:cubicBezTo>
                    <a:pt x="1455" y="2109"/>
                    <a:pt x="1529" y="2124"/>
                    <a:pt x="1605" y="2124"/>
                  </a:cubicBezTo>
                  <a:cubicBezTo>
                    <a:pt x="1773" y="2124"/>
                    <a:pt x="1949" y="2053"/>
                    <a:pt x="2079" y="1923"/>
                  </a:cubicBezTo>
                  <a:cubicBezTo>
                    <a:pt x="2333" y="1669"/>
                    <a:pt x="2689" y="1517"/>
                    <a:pt x="3048" y="1517"/>
                  </a:cubicBezTo>
                  <a:cubicBezTo>
                    <a:pt x="3135" y="1517"/>
                    <a:pt x="3222" y="1526"/>
                    <a:pt x="3308" y="1545"/>
                  </a:cubicBezTo>
                  <a:cubicBezTo>
                    <a:pt x="3623" y="1576"/>
                    <a:pt x="3907" y="1734"/>
                    <a:pt x="4096" y="1954"/>
                  </a:cubicBezTo>
                  <a:cubicBezTo>
                    <a:pt x="4316" y="1734"/>
                    <a:pt x="4568" y="1576"/>
                    <a:pt x="4883" y="1545"/>
                  </a:cubicBezTo>
                  <a:cubicBezTo>
                    <a:pt x="4975" y="1526"/>
                    <a:pt x="5066" y="1517"/>
                    <a:pt x="5155" y="1517"/>
                  </a:cubicBezTo>
                  <a:cubicBezTo>
                    <a:pt x="5523" y="1517"/>
                    <a:pt x="5858" y="1669"/>
                    <a:pt x="6112" y="1923"/>
                  </a:cubicBezTo>
                  <a:cubicBezTo>
                    <a:pt x="6243" y="2053"/>
                    <a:pt x="6403" y="2124"/>
                    <a:pt x="6583" y="2124"/>
                  </a:cubicBezTo>
                  <a:cubicBezTo>
                    <a:pt x="6664" y="2124"/>
                    <a:pt x="6749" y="2109"/>
                    <a:pt x="6837" y="2080"/>
                  </a:cubicBezTo>
                  <a:lnTo>
                    <a:pt x="8191" y="1608"/>
                  </a:lnTo>
                  <a:lnTo>
                    <a:pt x="8191" y="1"/>
                  </a:lnTo>
                  <a:cubicBezTo>
                    <a:pt x="7845" y="473"/>
                    <a:pt x="7341" y="726"/>
                    <a:pt x="6711" y="726"/>
                  </a:cubicBezTo>
                  <a:cubicBezTo>
                    <a:pt x="6207" y="726"/>
                    <a:pt x="5766" y="536"/>
                    <a:pt x="5419" y="190"/>
                  </a:cubicBezTo>
                  <a:cubicBezTo>
                    <a:pt x="5072" y="521"/>
                    <a:pt x="4584" y="686"/>
                    <a:pt x="4100" y="686"/>
                  </a:cubicBezTo>
                  <a:cubicBezTo>
                    <a:pt x="3615" y="686"/>
                    <a:pt x="3135" y="521"/>
                    <a:pt x="2804" y="190"/>
                  </a:cubicBezTo>
                  <a:cubicBezTo>
                    <a:pt x="2457" y="536"/>
                    <a:pt x="1985" y="726"/>
                    <a:pt x="1512" y="726"/>
                  </a:cubicBezTo>
                  <a:cubicBezTo>
                    <a:pt x="882" y="726"/>
                    <a:pt x="378" y="41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0" name="Google Shape;5253;p50">
              <a:extLst>
                <a:ext uri="{FF2B5EF4-FFF2-40B4-BE49-F238E27FC236}">
                  <a16:creationId xmlns:a16="http://schemas.microsoft.com/office/drawing/2014/main" id="{D0CAEEE5-3958-BA38-0CB7-256D024105DE}"/>
                </a:ext>
              </a:extLst>
            </p:cNvPr>
            <p:cNvSpPr/>
            <p:nvPr/>
          </p:nvSpPr>
          <p:spPr>
            <a:xfrm>
              <a:off x="-56345575" y="4169000"/>
              <a:ext cx="77200" cy="26325"/>
            </a:xfrm>
            <a:custGeom>
              <a:avLst/>
              <a:gdLst/>
              <a:ahLst/>
              <a:cxnLst/>
              <a:rect l="l" t="t" r="r" b="b"/>
              <a:pathLst>
                <a:path w="3088" h="1053" extrusionOk="0">
                  <a:moveTo>
                    <a:pt x="2471" y="0"/>
                  </a:moveTo>
                  <a:cubicBezTo>
                    <a:pt x="2311" y="0"/>
                    <a:pt x="2170" y="47"/>
                    <a:pt x="2048" y="169"/>
                  </a:cubicBezTo>
                  <a:cubicBezTo>
                    <a:pt x="1752" y="465"/>
                    <a:pt x="1391" y="612"/>
                    <a:pt x="1011" y="612"/>
                  </a:cubicBezTo>
                  <a:cubicBezTo>
                    <a:pt x="865" y="612"/>
                    <a:pt x="716" y="591"/>
                    <a:pt x="567" y="547"/>
                  </a:cubicBezTo>
                  <a:lnTo>
                    <a:pt x="0" y="326"/>
                  </a:lnTo>
                  <a:lnTo>
                    <a:pt x="0" y="326"/>
                  </a:lnTo>
                  <a:cubicBezTo>
                    <a:pt x="374" y="794"/>
                    <a:pt x="939" y="1053"/>
                    <a:pt x="1527" y="1053"/>
                  </a:cubicBezTo>
                  <a:cubicBezTo>
                    <a:pt x="1731" y="1053"/>
                    <a:pt x="1939" y="1022"/>
                    <a:pt x="2143" y="956"/>
                  </a:cubicBezTo>
                  <a:cubicBezTo>
                    <a:pt x="2426" y="893"/>
                    <a:pt x="2710" y="704"/>
                    <a:pt x="2930" y="484"/>
                  </a:cubicBezTo>
                  <a:lnTo>
                    <a:pt x="3088" y="326"/>
                  </a:lnTo>
                  <a:cubicBezTo>
                    <a:pt x="2993" y="169"/>
                    <a:pt x="2836" y="74"/>
                    <a:pt x="2615" y="11"/>
                  </a:cubicBezTo>
                  <a:cubicBezTo>
                    <a:pt x="2566" y="4"/>
                    <a:pt x="2518" y="0"/>
                    <a:pt x="24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1" name="Google Shape;5254;p50">
              <a:extLst>
                <a:ext uri="{FF2B5EF4-FFF2-40B4-BE49-F238E27FC236}">
                  <a16:creationId xmlns:a16="http://schemas.microsoft.com/office/drawing/2014/main" id="{BDE5B3F7-9FE3-794A-3A11-BC1D3EF9249D}"/>
                </a:ext>
              </a:extLst>
            </p:cNvPr>
            <p:cNvSpPr/>
            <p:nvPr/>
          </p:nvSpPr>
          <p:spPr>
            <a:xfrm>
              <a:off x="-56379450" y="4180300"/>
              <a:ext cx="242600" cy="120525"/>
            </a:xfrm>
            <a:custGeom>
              <a:avLst/>
              <a:gdLst/>
              <a:ahLst/>
              <a:cxnLst/>
              <a:rect l="l" t="t" r="r" b="b"/>
              <a:pathLst>
                <a:path w="9704" h="4821" extrusionOk="0">
                  <a:moveTo>
                    <a:pt x="473" y="0"/>
                  </a:moveTo>
                  <a:cubicBezTo>
                    <a:pt x="221" y="284"/>
                    <a:pt x="0" y="662"/>
                    <a:pt x="0" y="1071"/>
                  </a:cubicBezTo>
                  <a:cubicBezTo>
                    <a:pt x="0" y="1576"/>
                    <a:pt x="284" y="2048"/>
                    <a:pt x="725" y="2332"/>
                  </a:cubicBezTo>
                  <a:cubicBezTo>
                    <a:pt x="946" y="2489"/>
                    <a:pt x="1229" y="2552"/>
                    <a:pt x="1513" y="2552"/>
                  </a:cubicBezTo>
                  <a:cubicBezTo>
                    <a:pt x="1513" y="3403"/>
                    <a:pt x="2174" y="4064"/>
                    <a:pt x="2993" y="4064"/>
                  </a:cubicBezTo>
                  <a:cubicBezTo>
                    <a:pt x="3214" y="4064"/>
                    <a:pt x="3372" y="4033"/>
                    <a:pt x="3529" y="3970"/>
                  </a:cubicBezTo>
                  <a:cubicBezTo>
                    <a:pt x="3750" y="4506"/>
                    <a:pt x="4254" y="4821"/>
                    <a:pt x="4852" y="4821"/>
                  </a:cubicBezTo>
                  <a:cubicBezTo>
                    <a:pt x="5451" y="4821"/>
                    <a:pt x="5955" y="4443"/>
                    <a:pt x="6207" y="3970"/>
                  </a:cubicBezTo>
                  <a:cubicBezTo>
                    <a:pt x="6333" y="4064"/>
                    <a:pt x="6554" y="4064"/>
                    <a:pt x="6711" y="4064"/>
                  </a:cubicBezTo>
                  <a:cubicBezTo>
                    <a:pt x="7530" y="4064"/>
                    <a:pt x="8192" y="3403"/>
                    <a:pt x="8192" y="2552"/>
                  </a:cubicBezTo>
                  <a:cubicBezTo>
                    <a:pt x="9042" y="2552"/>
                    <a:pt x="9704" y="1891"/>
                    <a:pt x="9704" y="1071"/>
                  </a:cubicBezTo>
                  <a:cubicBezTo>
                    <a:pt x="9704" y="662"/>
                    <a:pt x="9546" y="284"/>
                    <a:pt x="9231" y="0"/>
                  </a:cubicBezTo>
                  <a:lnTo>
                    <a:pt x="9168" y="158"/>
                  </a:lnTo>
                  <a:cubicBezTo>
                    <a:pt x="8664" y="945"/>
                    <a:pt x="7814" y="1387"/>
                    <a:pt x="6900" y="1387"/>
                  </a:cubicBezTo>
                  <a:cubicBezTo>
                    <a:pt x="6617" y="1387"/>
                    <a:pt x="6301" y="1355"/>
                    <a:pt x="6018" y="1229"/>
                  </a:cubicBezTo>
                  <a:cubicBezTo>
                    <a:pt x="5640" y="1103"/>
                    <a:pt x="5230" y="882"/>
                    <a:pt x="4978" y="567"/>
                  </a:cubicBezTo>
                  <a:lnTo>
                    <a:pt x="4884" y="473"/>
                  </a:lnTo>
                  <a:lnTo>
                    <a:pt x="4821" y="567"/>
                  </a:lnTo>
                  <a:cubicBezTo>
                    <a:pt x="4506" y="882"/>
                    <a:pt x="4159" y="1071"/>
                    <a:pt x="3750" y="1229"/>
                  </a:cubicBezTo>
                  <a:cubicBezTo>
                    <a:pt x="3466" y="1292"/>
                    <a:pt x="3151" y="1387"/>
                    <a:pt x="2899" y="1387"/>
                  </a:cubicBezTo>
                  <a:cubicBezTo>
                    <a:pt x="1985" y="1387"/>
                    <a:pt x="1103" y="945"/>
                    <a:pt x="599" y="158"/>
                  </a:cubicBezTo>
                  <a:lnTo>
                    <a:pt x="47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2" name="Google Shape;5255;p50">
              <a:extLst>
                <a:ext uri="{FF2B5EF4-FFF2-40B4-BE49-F238E27FC236}">
                  <a16:creationId xmlns:a16="http://schemas.microsoft.com/office/drawing/2014/main" id="{3A09BCA9-44B6-AF53-8D66-A198E6898601}"/>
                </a:ext>
              </a:extLst>
            </p:cNvPr>
            <p:cNvSpPr/>
            <p:nvPr/>
          </p:nvSpPr>
          <p:spPr>
            <a:xfrm>
              <a:off x="-56181750" y="4039300"/>
              <a:ext cx="0" cy="25"/>
            </a:xfrm>
            <a:custGeom>
              <a:avLst/>
              <a:gdLst/>
              <a:ahLst/>
              <a:cxnLst/>
              <a:rect l="l" t="t" r="r" b="b"/>
              <a:pathLst>
                <a:path h="1" extrusionOk="0">
                  <a:moveTo>
                    <a:pt x="0" y="1"/>
                  </a:move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3" name="Google Shape;5256;p50">
              <a:extLst>
                <a:ext uri="{FF2B5EF4-FFF2-40B4-BE49-F238E27FC236}">
                  <a16:creationId xmlns:a16="http://schemas.microsoft.com/office/drawing/2014/main" id="{E6A70EA3-683D-DCE0-130C-074EF2CE2ACA}"/>
                </a:ext>
              </a:extLst>
            </p:cNvPr>
            <p:cNvSpPr/>
            <p:nvPr/>
          </p:nvSpPr>
          <p:spPr>
            <a:xfrm>
              <a:off x="-56332200" y="4039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34" name="Google Shape;5257;p50">
            <a:extLst>
              <a:ext uri="{FF2B5EF4-FFF2-40B4-BE49-F238E27FC236}">
                <a16:creationId xmlns:a16="http://schemas.microsoft.com/office/drawing/2014/main" id="{A4A633E6-59D3-5857-B9D0-04D6217F0E88}"/>
              </a:ext>
            </a:extLst>
          </p:cNvPr>
          <p:cNvGrpSpPr/>
          <p:nvPr/>
        </p:nvGrpSpPr>
        <p:grpSpPr>
          <a:xfrm>
            <a:off x="6516504" y="4552243"/>
            <a:ext cx="465642" cy="528236"/>
            <a:chOff x="-54401725" y="3198925"/>
            <a:chExt cx="281200" cy="319000"/>
          </a:xfrm>
          <a:solidFill>
            <a:srgbClr val="054B99"/>
          </a:solidFill>
        </p:grpSpPr>
        <p:sp>
          <p:nvSpPr>
            <p:cNvPr id="4035" name="Google Shape;5258;p50">
              <a:extLst>
                <a:ext uri="{FF2B5EF4-FFF2-40B4-BE49-F238E27FC236}">
                  <a16:creationId xmlns:a16="http://schemas.microsoft.com/office/drawing/2014/main" id="{71423C7E-6699-588D-88CC-B549BC9C3DB6}"/>
                </a:ext>
              </a:extLst>
            </p:cNvPr>
            <p:cNvSpPr/>
            <p:nvPr/>
          </p:nvSpPr>
          <p:spPr>
            <a:xfrm>
              <a:off x="-54159150" y="3465925"/>
              <a:ext cx="38625" cy="52000"/>
            </a:xfrm>
            <a:custGeom>
              <a:avLst/>
              <a:gdLst/>
              <a:ahLst/>
              <a:cxnLst/>
              <a:rect l="l" t="t" r="r" b="b"/>
              <a:pathLst>
                <a:path w="1545" h="2080" extrusionOk="0">
                  <a:moveTo>
                    <a:pt x="789" y="0"/>
                  </a:moveTo>
                  <a:cubicBezTo>
                    <a:pt x="379" y="0"/>
                    <a:pt x="1" y="316"/>
                    <a:pt x="1" y="725"/>
                  </a:cubicBezTo>
                  <a:cubicBezTo>
                    <a:pt x="1" y="851"/>
                    <a:pt x="32" y="946"/>
                    <a:pt x="64" y="1040"/>
                  </a:cubicBezTo>
                  <a:lnTo>
                    <a:pt x="631" y="1985"/>
                  </a:lnTo>
                  <a:cubicBezTo>
                    <a:pt x="663" y="2048"/>
                    <a:pt x="694" y="2080"/>
                    <a:pt x="789" y="2080"/>
                  </a:cubicBezTo>
                  <a:cubicBezTo>
                    <a:pt x="852" y="2080"/>
                    <a:pt x="915" y="2017"/>
                    <a:pt x="946" y="1985"/>
                  </a:cubicBezTo>
                  <a:lnTo>
                    <a:pt x="1450" y="1072"/>
                  </a:lnTo>
                  <a:cubicBezTo>
                    <a:pt x="1482" y="977"/>
                    <a:pt x="1545" y="851"/>
                    <a:pt x="1545" y="725"/>
                  </a:cubicBezTo>
                  <a:cubicBezTo>
                    <a:pt x="1545" y="347"/>
                    <a:pt x="1167" y="0"/>
                    <a:pt x="7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6" name="Google Shape;5259;p50">
              <a:extLst>
                <a:ext uri="{FF2B5EF4-FFF2-40B4-BE49-F238E27FC236}">
                  <a16:creationId xmlns:a16="http://schemas.microsoft.com/office/drawing/2014/main" id="{79D71928-CB76-0CD8-AC56-BE01F9CAC5BD}"/>
                </a:ext>
              </a:extLst>
            </p:cNvPr>
            <p:cNvSpPr/>
            <p:nvPr/>
          </p:nvSpPr>
          <p:spPr>
            <a:xfrm>
              <a:off x="-54401725" y="3465925"/>
              <a:ext cx="38600" cy="52000"/>
            </a:xfrm>
            <a:custGeom>
              <a:avLst/>
              <a:gdLst/>
              <a:ahLst/>
              <a:cxnLst/>
              <a:rect l="l" t="t" r="r" b="b"/>
              <a:pathLst>
                <a:path w="1544" h="2080" extrusionOk="0">
                  <a:moveTo>
                    <a:pt x="788" y="0"/>
                  </a:moveTo>
                  <a:cubicBezTo>
                    <a:pt x="410" y="0"/>
                    <a:pt x="0" y="316"/>
                    <a:pt x="0" y="725"/>
                  </a:cubicBezTo>
                  <a:cubicBezTo>
                    <a:pt x="0" y="851"/>
                    <a:pt x="63" y="946"/>
                    <a:pt x="95" y="1040"/>
                  </a:cubicBezTo>
                  <a:lnTo>
                    <a:pt x="631" y="1985"/>
                  </a:lnTo>
                  <a:cubicBezTo>
                    <a:pt x="694" y="2048"/>
                    <a:pt x="725" y="2080"/>
                    <a:pt x="788" y="2080"/>
                  </a:cubicBezTo>
                  <a:cubicBezTo>
                    <a:pt x="883" y="2080"/>
                    <a:pt x="914" y="2017"/>
                    <a:pt x="946" y="1985"/>
                  </a:cubicBezTo>
                  <a:lnTo>
                    <a:pt x="1481" y="1072"/>
                  </a:lnTo>
                  <a:cubicBezTo>
                    <a:pt x="1513" y="977"/>
                    <a:pt x="1544" y="851"/>
                    <a:pt x="1544" y="725"/>
                  </a:cubicBezTo>
                  <a:cubicBezTo>
                    <a:pt x="1544" y="347"/>
                    <a:pt x="1198" y="0"/>
                    <a:pt x="7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7" name="Google Shape;5260;p50">
              <a:extLst>
                <a:ext uri="{FF2B5EF4-FFF2-40B4-BE49-F238E27FC236}">
                  <a16:creationId xmlns:a16="http://schemas.microsoft.com/office/drawing/2014/main" id="{3E463081-7369-7A99-EF0C-7539F9C1A017}"/>
                </a:ext>
              </a:extLst>
            </p:cNvPr>
            <p:cNvSpPr/>
            <p:nvPr/>
          </p:nvSpPr>
          <p:spPr>
            <a:xfrm>
              <a:off x="-54176475" y="3224125"/>
              <a:ext cx="17350" cy="61450"/>
            </a:xfrm>
            <a:custGeom>
              <a:avLst/>
              <a:gdLst/>
              <a:ahLst/>
              <a:cxnLst/>
              <a:rect l="l" t="t" r="r" b="b"/>
              <a:pathLst>
                <a:path w="694" h="2458" extrusionOk="0">
                  <a:moveTo>
                    <a:pt x="347" y="0"/>
                  </a:moveTo>
                  <a:cubicBezTo>
                    <a:pt x="190" y="316"/>
                    <a:pt x="1" y="757"/>
                    <a:pt x="1" y="1229"/>
                  </a:cubicBezTo>
                  <a:cubicBezTo>
                    <a:pt x="1" y="1702"/>
                    <a:pt x="190" y="2143"/>
                    <a:pt x="347" y="2458"/>
                  </a:cubicBezTo>
                  <a:cubicBezTo>
                    <a:pt x="505" y="2143"/>
                    <a:pt x="694" y="1702"/>
                    <a:pt x="694" y="1229"/>
                  </a:cubicBezTo>
                  <a:cubicBezTo>
                    <a:pt x="694" y="757"/>
                    <a:pt x="505" y="316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8" name="Google Shape;5261;p50">
              <a:extLst>
                <a:ext uri="{FF2B5EF4-FFF2-40B4-BE49-F238E27FC236}">
                  <a16:creationId xmlns:a16="http://schemas.microsoft.com/office/drawing/2014/main" id="{3C71AB60-7FFA-7B30-9FA7-89223A041C06}"/>
                </a:ext>
              </a:extLst>
            </p:cNvPr>
            <p:cNvSpPr/>
            <p:nvPr/>
          </p:nvSpPr>
          <p:spPr>
            <a:xfrm>
              <a:off x="-54385975" y="3198925"/>
              <a:ext cx="198500" cy="74850"/>
            </a:xfrm>
            <a:custGeom>
              <a:avLst/>
              <a:gdLst/>
              <a:ahLst/>
              <a:cxnLst/>
              <a:rect l="l" t="t" r="r" b="b"/>
              <a:pathLst>
                <a:path w="7940" h="2994" extrusionOk="0">
                  <a:moveTo>
                    <a:pt x="4978" y="0"/>
                  </a:moveTo>
                  <a:cubicBezTo>
                    <a:pt x="2836" y="0"/>
                    <a:pt x="946" y="1229"/>
                    <a:pt x="1" y="2993"/>
                  </a:cubicBezTo>
                  <a:lnTo>
                    <a:pt x="7688" y="2993"/>
                  </a:lnTo>
                  <a:cubicBezTo>
                    <a:pt x="7625" y="2741"/>
                    <a:pt x="7562" y="2521"/>
                    <a:pt x="7562" y="2237"/>
                  </a:cubicBezTo>
                  <a:cubicBezTo>
                    <a:pt x="7562" y="1733"/>
                    <a:pt x="7719" y="1261"/>
                    <a:pt x="7940" y="851"/>
                  </a:cubicBezTo>
                  <a:cubicBezTo>
                    <a:pt x="7026" y="315"/>
                    <a:pt x="6049" y="0"/>
                    <a:pt x="49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9" name="Google Shape;5262;p50">
              <a:extLst>
                <a:ext uri="{FF2B5EF4-FFF2-40B4-BE49-F238E27FC236}">
                  <a16:creationId xmlns:a16="http://schemas.microsoft.com/office/drawing/2014/main" id="{9FBA9E5B-96AC-2C10-368A-5623883A684C}"/>
                </a:ext>
              </a:extLst>
            </p:cNvPr>
            <p:cNvSpPr/>
            <p:nvPr/>
          </p:nvSpPr>
          <p:spPr>
            <a:xfrm>
              <a:off x="-54400950" y="3385575"/>
              <a:ext cx="37050" cy="19725"/>
            </a:xfrm>
            <a:custGeom>
              <a:avLst/>
              <a:gdLst/>
              <a:ahLst/>
              <a:cxnLst/>
              <a:rect l="l" t="t" r="r" b="b"/>
              <a:pathLst>
                <a:path w="1482" h="789" extrusionOk="0">
                  <a:moveTo>
                    <a:pt x="1" y="1"/>
                  </a:moveTo>
                  <a:lnTo>
                    <a:pt x="1" y="789"/>
                  </a:lnTo>
                  <a:lnTo>
                    <a:pt x="1482" y="789"/>
                  </a:lnTo>
                  <a:lnTo>
                    <a:pt x="14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0" name="Google Shape;5263;p50">
              <a:extLst>
                <a:ext uri="{FF2B5EF4-FFF2-40B4-BE49-F238E27FC236}">
                  <a16:creationId xmlns:a16="http://schemas.microsoft.com/office/drawing/2014/main" id="{FD22F181-10A5-80CC-83FC-9B527244CD60}"/>
                </a:ext>
              </a:extLst>
            </p:cNvPr>
            <p:cNvSpPr/>
            <p:nvPr/>
          </p:nvSpPr>
          <p:spPr>
            <a:xfrm>
              <a:off x="-54401725" y="3292650"/>
              <a:ext cx="128400" cy="74850"/>
            </a:xfrm>
            <a:custGeom>
              <a:avLst/>
              <a:gdLst/>
              <a:ahLst/>
              <a:cxnLst/>
              <a:rect l="l" t="t" r="r" b="b"/>
              <a:pathLst>
                <a:path w="5136" h="2994" extrusionOk="0">
                  <a:moveTo>
                    <a:pt x="315" y="0"/>
                  </a:moveTo>
                  <a:cubicBezTo>
                    <a:pt x="126" y="567"/>
                    <a:pt x="0" y="1198"/>
                    <a:pt x="0" y="1828"/>
                  </a:cubicBezTo>
                  <a:lnTo>
                    <a:pt x="0" y="2993"/>
                  </a:lnTo>
                  <a:lnTo>
                    <a:pt x="1513" y="2993"/>
                  </a:lnTo>
                  <a:lnTo>
                    <a:pt x="1513" y="1828"/>
                  </a:lnTo>
                  <a:cubicBezTo>
                    <a:pt x="1513" y="1639"/>
                    <a:pt x="1670" y="1481"/>
                    <a:pt x="1859" y="1481"/>
                  </a:cubicBezTo>
                  <a:lnTo>
                    <a:pt x="2615" y="1481"/>
                  </a:lnTo>
                  <a:cubicBezTo>
                    <a:pt x="3592" y="1481"/>
                    <a:pt x="4821" y="788"/>
                    <a:pt x="51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1" name="Google Shape;5264;p50">
              <a:extLst>
                <a:ext uri="{FF2B5EF4-FFF2-40B4-BE49-F238E27FC236}">
                  <a16:creationId xmlns:a16="http://schemas.microsoft.com/office/drawing/2014/main" id="{06E5DF0A-5844-C571-1AD8-3E877FD37AF4}"/>
                </a:ext>
              </a:extLst>
            </p:cNvPr>
            <p:cNvSpPr/>
            <p:nvPr/>
          </p:nvSpPr>
          <p:spPr>
            <a:xfrm>
              <a:off x="-54250500" y="3266650"/>
              <a:ext cx="128400" cy="99275"/>
            </a:xfrm>
            <a:custGeom>
              <a:avLst/>
              <a:gdLst/>
              <a:ahLst/>
              <a:cxnLst/>
              <a:rect l="l" t="t" r="r" b="b"/>
              <a:pathLst>
                <a:path w="5136" h="3971" extrusionOk="0">
                  <a:moveTo>
                    <a:pt x="4317" y="1"/>
                  </a:moveTo>
                  <a:cubicBezTo>
                    <a:pt x="4159" y="914"/>
                    <a:pt x="3560" y="1607"/>
                    <a:pt x="3529" y="1607"/>
                  </a:cubicBezTo>
                  <a:cubicBezTo>
                    <a:pt x="3466" y="1702"/>
                    <a:pt x="3371" y="1734"/>
                    <a:pt x="3245" y="1734"/>
                  </a:cubicBezTo>
                  <a:cubicBezTo>
                    <a:pt x="3151" y="1734"/>
                    <a:pt x="3056" y="1702"/>
                    <a:pt x="2993" y="1607"/>
                  </a:cubicBezTo>
                  <a:cubicBezTo>
                    <a:pt x="2993" y="1607"/>
                    <a:pt x="2741" y="1387"/>
                    <a:pt x="2552" y="977"/>
                  </a:cubicBezTo>
                  <a:lnTo>
                    <a:pt x="0" y="977"/>
                  </a:lnTo>
                  <a:cubicBezTo>
                    <a:pt x="315" y="1765"/>
                    <a:pt x="1576" y="2490"/>
                    <a:pt x="2521" y="2490"/>
                  </a:cubicBezTo>
                  <a:lnTo>
                    <a:pt x="3245" y="2490"/>
                  </a:lnTo>
                  <a:cubicBezTo>
                    <a:pt x="3466" y="2490"/>
                    <a:pt x="3623" y="2647"/>
                    <a:pt x="3623" y="2836"/>
                  </a:cubicBezTo>
                  <a:lnTo>
                    <a:pt x="3623" y="3970"/>
                  </a:lnTo>
                  <a:lnTo>
                    <a:pt x="5104" y="3970"/>
                  </a:lnTo>
                  <a:lnTo>
                    <a:pt x="5104" y="2521"/>
                  </a:lnTo>
                  <a:cubicBezTo>
                    <a:pt x="5136" y="2458"/>
                    <a:pt x="5136" y="2395"/>
                    <a:pt x="5104" y="2364"/>
                  </a:cubicBezTo>
                  <a:cubicBezTo>
                    <a:pt x="5041" y="1544"/>
                    <a:pt x="4758" y="725"/>
                    <a:pt x="43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2" name="Google Shape;5265;p50">
              <a:extLst>
                <a:ext uri="{FF2B5EF4-FFF2-40B4-BE49-F238E27FC236}">
                  <a16:creationId xmlns:a16="http://schemas.microsoft.com/office/drawing/2014/main" id="{AFE2BDB0-A95D-DBCF-278C-8B0882E1E339}"/>
                </a:ext>
              </a:extLst>
            </p:cNvPr>
            <p:cNvSpPr/>
            <p:nvPr/>
          </p:nvSpPr>
          <p:spPr>
            <a:xfrm>
              <a:off x="-54159150" y="3385575"/>
              <a:ext cx="37050" cy="19725"/>
            </a:xfrm>
            <a:custGeom>
              <a:avLst/>
              <a:gdLst/>
              <a:ahLst/>
              <a:cxnLst/>
              <a:rect l="l" t="t" r="r" b="b"/>
              <a:pathLst>
                <a:path w="1482" h="789" extrusionOk="0">
                  <a:moveTo>
                    <a:pt x="1" y="1"/>
                  </a:moveTo>
                  <a:lnTo>
                    <a:pt x="1" y="789"/>
                  </a:lnTo>
                  <a:lnTo>
                    <a:pt x="1482" y="789"/>
                  </a:lnTo>
                  <a:lnTo>
                    <a:pt x="14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3" name="Google Shape;5266;p50">
              <a:extLst>
                <a:ext uri="{FF2B5EF4-FFF2-40B4-BE49-F238E27FC236}">
                  <a16:creationId xmlns:a16="http://schemas.microsoft.com/office/drawing/2014/main" id="{5AC0E96C-1107-3BC3-BAB1-3A6FA1CBCAAE}"/>
                </a:ext>
              </a:extLst>
            </p:cNvPr>
            <p:cNvSpPr/>
            <p:nvPr/>
          </p:nvSpPr>
          <p:spPr>
            <a:xfrm>
              <a:off x="-54345025" y="3309975"/>
              <a:ext cx="167000" cy="207175"/>
            </a:xfrm>
            <a:custGeom>
              <a:avLst/>
              <a:gdLst/>
              <a:ahLst/>
              <a:cxnLst/>
              <a:rect l="l" t="t" r="r" b="b"/>
              <a:pathLst>
                <a:path w="6680" h="8287" extrusionOk="0">
                  <a:moveTo>
                    <a:pt x="1797" y="2332"/>
                  </a:moveTo>
                  <a:cubicBezTo>
                    <a:pt x="1986" y="2332"/>
                    <a:pt x="2143" y="2489"/>
                    <a:pt x="2143" y="2678"/>
                  </a:cubicBezTo>
                  <a:cubicBezTo>
                    <a:pt x="2143" y="2867"/>
                    <a:pt x="1986" y="3025"/>
                    <a:pt x="1797" y="3025"/>
                  </a:cubicBezTo>
                  <a:cubicBezTo>
                    <a:pt x="1639" y="3025"/>
                    <a:pt x="1450" y="2867"/>
                    <a:pt x="1450" y="2678"/>
                  </a:cubicBezTo>
                  <a:cubicBezTo>
                    <a:pt x="1450" y="2489"/>
                    <a:pt x="1608" y="2332"/>
                    <a:pt x="1797" y="2332"/>
                  </a:cubicBezTo>
                  <a:close/>
                  <a:moveTo>
                    <a:pt x="4821" y="2332"/>
                  </a:moveTo>
                  <a:cubicBezTo>
                    <a:pt x="5042" y="2332"/>
                    <a:pt x="5199" y="2489"/>
                    <a:pt x="5199" y="2678"/>
                  </a:cubicBezTo>
                  <a:cubicBezTo>
                    <a:pt x="5199" y="2867"/>
                    <a:pt x="5042" y="3025"/>
                    <a:pt x="4821" y="3025"/>
                  </a:cubicBezTo>
                  <a:cubicBezTo>
                    <a:pt x="4632" y="3025"/>
                    <a:pt x="4474" y="2867"/>
                    <a:pt x="4474" y="2678"/>
                  </a:cubicBezTo>
                  <a:cubicBezTo>
                    <a:pt x="4474" y="2489"/>
                    <a:pt x="4632" y="2332"/>
                    <a:pt x="4821" y="2332"/>
                  </a:cubicBezTo>
                  <a:close/>
                  <a:moveTo>
                    <a:pt x="4392" y="4892"/>
                  </a:moveTo>
                  <a:cubicBezTo>
                    <a:pt x="4482" y="4892"/>
                    <a:pt x="4569" y="4931"/>
                    <a:pt x="4632" y="5010"/>
                  </a:cubicBezTo>
                  <a:cubicBezTo>
                    <a:pt x="4790" y="5136"/>
                    <a:pt x="4790" y="5356"/>
                    <a:pt x="4632" y="5514"/>
                  </a:cubicBezTo>
                  <a:cubicBezTo>
                    <a:pt x="4285" y="5860"/>
                    <a:pt x="3813" y="6049"/>
                    <a:pt x="3340" y="6049"/>
                  </a:cubicBezTo>
                  <a:cubicBezTo>
                    <a:pt x="2868" y="6049"/>
                    <a:pt x="2364" y="5860"/>
                    <a:pt x="2049" y="5514"/>
                  </a:cubicBezTo>
                  <a:cubicBezTo>
                    <a:pt x="1891" y="5356"/>
                    <a:pt x="1891" y="5136"/>
                    <a:pt x="2049" y="5010"/>
                  </a:cubicBezTo>
                  <a:cubicBezTo>
                    <a:pt x="2127" y="4931"/>
                    <a:pt x="2222" y="4892"/>
                    <a:pt x="2312" y="4892"/>
                  </a:cubicBezTo>
                  <a:cubicBezTo>
                    <a:pt x="2403" y="4892"/>
                    <a:pt x="2490" y="4931"/>
                    <a:pt x="2553" y="5010"/>
                  </a:cubicBezTo>
                  <a:cubicBezTo>
                    <a:pt x="2773" y="5230"/>
                    <a:pt x="3057" y="5341"/>
                    <a:pt x="3340" y="5341"/>
                  </a:cubicBezTo>
                  <a:cubicBezTo>
                    <a:pt x="3624" y="5341"/>
                    <a:pt x="3907" y="5230"/>
                    <a:pt x="4128" y="5010"/>
                  </a:cubicBezTo>
                  <a:cubicBezTo>
                    <a:pt x="4207" y="4931"/>
                    <a:pt x="4301" y="4892"/>
                    <a:pt x="4392" y="4892"/>
                  </a:cubicBezTo>
                  <a:close/>
                  <a:moveTo>
                    <a:pt x="3340" y="1"/>
                  </a:moveTo>
                  <a:cubicBezTo>
                    <a:pt x="2710" y="914"/>
                    <a:pt x="1324" y="1513"/>
                    <a:pt x="347" y="1513"/>
                  </a:cubicBezTo>
                  <a:lnTo>
                    <a:pt x="1" y="1513"/>
                  </a:lnTo>
                  <a:lnTo>
                    <a:pt x="1" y="4915"/>
                  </a:lnTo>
                  <a:cubicBezTo>
                    <a:pt x="1" y="6774"/>
                    <a:pt x="1482" y="8286"/>
                    <a:pt x="3340" y="8286"/>
                  </a:cubicBezTo>
                  <a:cubicBezTo>
                    <a:pt x="5199" y="8286"/>
                    <a:pt x="6680" y="6774"/>
                    <a:pt x="6680" y="4915"/>
                  </a:cubicBezTo>
                  <a:lnTo>
                    <a:pt x="6680" y="1513"/>
                  </a:lnTo>
                  <a:lnTo>
                    <a:pt x="6333" y="1513"/>
                  </a:lnTo>
                  <a:cubicBezTo>
                    <a:pt x="6307" y="1514"/>
                    <a:pt x="6281" y="1514"/>
                    <a:pt x="6254" y="1514"/>
                  </a:cubicBezTo>
                  <a:cubicBezTo>
                    <a:pt x="5228" y="1514"/>
                    <a:pt x="3955" y="922"/>
                    <a:pt x="33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4" name="Google Shape;5267;p50">
              <a:extLst>
                <a:ext uri="{FF2B5EF4-FFF2-40B4-BE49-F238E27FC236}">
                  <a16:creationId xmlns:a16="http://schemas.microsoft.com/office/drawing/2014/main" id="{6E7F662D-1071-3DEF-7C50-9122B785431E}"/>
                </a:ext>
              </a:extLst>
            </p:cNvPr>
            <p:cNvSpPr/>
            <p:nvPr/>
          </p:nvSpPr>
          <p:spPr>
            <a:xfrm>
              <a:off x="-54401725" y="3424175"/>
              <a:ext cx="37825" cy="40975"/>
            </a:xfrm>
            <a:custGeom>
              <a:avLst/>
              <a:gdLst/>
              <a:ahLst/>
              <a:cxnLst/>
              <a:rect l="l" t="t" r="r" b="b"/>
              <a:pathLst>
                <a:path w="1513" h="1639" extrusionOk="0">
                  <a:moveTo>
                    <a:pt x="0" y="1"/>
                  </a:moveTo>
                  <a:lnTo>
                    <a:pt x="0" y="914"/>
                  </a:lnTo>
                  <a:cubicBezTo>
                    <a:pt x="0" y="1292"/>
                    <a:pt x="315" y="1639"/>
                    <a:pt x="757" y="1639"/>
                  </a:cubicBezTo>
                  <a:cubicBezTo>
                    <a:pt x="1198" y="1639"/>
                    <a:pt x="1513" y="1324"/>
                    <a:pt x="1513" y="914"/>
                  </a:cubicBezTo>
                  <a:lnTo>
                    <a:pt x="151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5" name="Google Shape;5268;p50">
              <a:extLst>
                <a:ext uri="{FF2B5EF4-FFF2-40B4-BE49-F238E27FC236}">
                  <a16:creationId xmlns:a16="http://schemas.microsoft.com/office/drawing/2014/main" id="{82FF5991-3BFA-3BAC-4278-39798C8C8C41}"/>
                </a:ext>
              </a:extLst>
            </p:cNvPr>
            <p:cNvSpPr/>
            <p:nvPr/>
          </p:nvSpPr>
          <p:spPr>
            <a:xfrm>
              <a:off x="-54159150" y="3424175"/>
              <a:ext cx="37050" cy="40975"/>
            </a:xfrm>
            <a:custGeom>
              <a:avLst/>
              <a:gdLst/>
              <a:ahLst/>
              <a:cxnLst/>
              <a:rect l="l" t="t" r="r" b="b"/>
              <a:pathLst>
                <a:path w="1482" h="1639" extrusionOk="0">
                  <a:moveTo>
                    <a:pt x="1" y="1"/>
                  </a:moveTo>
                  <a:lnTo>
                    <a:pt x="1" y="914"/>
                  </a:lnTo>
                  <a:cubicBezTo>
                    <a:pt x="1" y="1292"/>
                    <a:pt x="316" y="1639"/>
                    <a:pt x="757" y="1639"/>
                  </a:cubicBezTo>
                  <a:cubicBezTo>
                    <a:pt x="1167" y="1639"/>
                    <a:pt x="1482" y="1324"/>
                    <a:pt x="1482" y="914"/>
                  </a:cubicBezTo>
                  <a:lnTo>
                    <a:pt x="14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46" name="Google Shape;5269;p50">
            <a:extLst>
              <a:ext uri="{FF2B5EF4-FFF2-40B4-BE49-F238E27FC236}">
                <a16:creationId xmlns:a16="http://schemas.microsoft.com/office/drawing/2014/main" id="{22A2374C-0D60-B09F-39EF-6A306B8EDD2F}"/>
              </a:ext>
            </a:extLst>
          </p:cNvPr>
          <p:cNvGrpSpPr/>
          <p:nvPr/>
        </p:nvGrpSpPr>
        <p:grpSpPr>
          <a:xfrm>
            <a:off x="6517809" y="5200450"/>
            <a:ext cx="463035" cy="526953"/>
            <a:chOff x="-54401725" y="3590375"/>
            <a:chExt cx="279625" cy="318225"/>
          </a:xfrm>
          <a:solidFill>
            <a:srgbClr val="054B99"/>
          </a:solidFill>
        </p:grpSpPr>
        <p:sp>
          <p:nvSpPr>
            <p:cNvPr id="4047" name="Google Shape;5270;p50">
              <a:extLst>
                <a:ext uri="{FF2B5EF4-FFF2-40B4-BE49-F238E27FC236}">
                  <a16:creationId xmlns:a16="http://schemas.microsoft.com/office/drawing/2014/main" id="{4D110CC0-427F-840B-6E92-398F184E41CE}"/>
                </a:ext>
              </a:extLst>
            </p:cNvPr>
            <p:cNvSpPr/>
            <p:nvPr/>
          </p:nvSpPr>
          <p:spPr>
            <a:xfrm>
              <a:off x="-54194575" y="3721900"/>
              <a:ext cx="35450" cy="19725"/>
            </a:xfrm>
            <a:custGeom>
              <a:avLst/>
              <a:gdLst/>
              <a:ahLst/>
              <a:cxnLst/>
              <a:rect l="l" t="t" r="r" b="b"/>
              <a:pathLst>
                <a:path w="1418" h="789" extrusionOk="0">
                  <a:moveTo>
                    <a:pt x="0" y="1"/>
                  </a:moveTo>
                  <a:cubicBezTo>
                    <a:pt x="158" y="410"/>
                    <a:pt x="536" y="788"/>
                    <a:pt x="1071" y="788"/>
                  </a:cubicBezTo>
                  <a:lnTo>
                    <a:pt x="1418" y="788"/>
                  </a:lnTo>
                  <a:lnTo>
                    <a:pt x="141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8" name="Google Shape;5271;p50">
              <a:extLst>
                <a:ext uri="{FF2B5EF4-FFF2-40B4-BE49-F238E27FC236}">
                  <a16:creationId xmlns:a16="http://schemas.microsoft.com/office/drawing/2014/main" id="{D8405067-A12B-0647-3430-C26EFBFC5123}"/>
                </a:ext>
              </a:extLst>
            </p:cNvPr>
            <p:cNvSpPr/>
            <p:nvPr/>
          </p:nvSpPr>
          <p:spPr>
            <a:xfrm>
              <a:off x="-54380450" y="3590375"/>
              <a:ext cx="237075" cy="112650"/>
            </a:xfrm>
            <a:custGeom>
              <a:avLst/>
              <a:gdLst/>
              <a:ahLst/>
              <a:cxnLst/>
              <a:rect l="l" t="t" r="r" b="b"/>
              <a:pathLst>
                <a:path w="9483" h="4506" extrusionOk="0">
                  <a:moveTo>
                    <a:pt x="4789" y="1575"/>
                  </a:moveTo>
                  <a:cubicBezTo>
                    <a:pt x="5009" y="1575"/>
                    <a:pt x="5135" y="1733"/>
                    <a:pt x="5135" y="1954"/>
                  </a:cubicBezTo>
                  <a:lnTo>
                    <a:pt x="5135" y="2300"/>
                  </a:lnTo>
                  <a:lnTo>
                    <a:pt x="5513" y="2300"/>
                  </a:lnTo>
                  <a:cubicBezTo>
                    <a:pt x="5702" y="2300"/>
                    <a:pt x="5860" y="2458"/>
                    <a:pt x="5860" y="2647"/>
                  </a:cubicBezTo>
                  <a:cubicBezTo>
                    <a:pt x="5860" y="2836"/>
                    <a:pt x="5702" y="2993"/>
                    <a:pt x="5513" y="2993"/>
                  </a:cubicBezTo>
                  <a:lnTo>
                    <a:pt x="5135" y="2993"/>
                  </a:lnTo>
                  <a:lnTo>
                    <a:pt x="5135" y="3371"/>
                  </a:lnTo>
                  <a:cubicBezTo>
                    <a:pt x="5135" y="3560"/>
                    <a:pt x="5009" y="3718"/>
                    <a:pt x="4789" y="3718"/>
                  </a:cubicBezTo>
                  <a:cubicBezTo>
                    <a:pt x="4600" y="3718"/>
                    <a:pt x="4442" y="3560"/>
                    <a:pt x="4442" y="3371"/>
                  </a:cubicBezTo>
                  <a:lnTo>
                    <a:pt x="4442" y="2993"/>
                  </a:lnTo>
                  <a:lnTo>
                    <a:pt x="4096" y="2993"/>
                  </a:lnTo>
                  <a:cubicBezTo>
                    <a:pt x="3907" y="2993"/>
                    <a:pt x="3749" y="2836"/>
                    <a:pt x="3749" y="2647"/>
                  </a:cubicBezTo>
                  <a:cubicBezTo>
                    <a:pt x="3749" y="2458"/>
                    <a:pt x="3907" y="2300"/>
                    <a:pt x="4096" y="2300"/>
                  </a:cubicBezTo>
                  <a:lnTo>
                    <a:pt x="4442" y="2300"/>
                  </a:lnTo>
                  <a:lnTo>
                    <a:pt x="4442" y="1954"/>
                  </a:lnTo>
                  <a:cubicBezTo>
                    <a:pt x="4442" y="1733"/>
                    <a:pt x="4600" y="1575"/>
                    <a:pt x="4789" y="1575"/>
                  </a:cubicBezTo>
                  <a:close/>
                  <a:moveTo>
                    <a:pt x="2048" y="0"/>
                  </a:moveTo>
                  <a:cubicBezTo>
                    <a:pt x="882" y="0"/>
                    <a:pt x="0" y="1040"/>
                    <a:pt x="189" y="2174"/>
                  </a:cubicBezTo>
                  <a:lnTo>
                    <a:pt x="567" y="4505"/>
                  </a:lnTo>
                  <a:lnTo>
                    <a:pt x="8916" y="4505"/>
                  </a:lnTo>
                  <a:lnTo>
                    <a:pt x="9326" y="2174"/>
                  </a:lnTo>
                  <a:cubicBezTo>
                    <a:pt x="9483" y="1040"/>
                    <a:pt x="8601" y="0"/>
                    <a:pt x="74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9" name="Google Shape;5272;p50">
              <a:extLst>
                <a:ext uri="{FF2B5EF4-FFF2-40B4-BE49-F238E27FC236}">
                  <a16:creationId xmlns:a16="http://schemas.microsoft.com/office/drawing/2014/main" id="{7B316CB9-938B-C98F-15D9-45041F5F698F}"/>
                </a:ext>
              </a:extLst>
            </p:cNvPr>
            <p:cNvSpPr/>
            <p:nvPr/>
          </p:nvSpPr>
          <p:spPr>
            <a:xfrm>
              <a:off x="-54363925" y="3721900"/>
              <a:ext cx="35475" cy="19725"/>
            </a:xfrm>
            <a:custGeom>
              <a:avLst/>
              <a:gdLst/>
              <a:ahLst/>
              <a:cxnLst/>
              <a:rect l="l" t="t" r="r" b="b"/>
              <a:pathLst>
                <a:path w="1419" h="789" extrusionOk="0">
                  <a:moveTo>
                    <a:pt x="1" y="1"/>
                  </a:moveTo>
                  <a:lnTo>
                    <a:pt x="1" y="788"/>
                  </a:lnTo>
                  <a:lnTo>
                    <a:pt x="347" y="788"/>
                  </a:lnTo>
                  <a:cubicBezTo>
                    <a:pt x="820" y="788"/>
                    <a:pt x="1261" y="410"/>
                    <a:pt x="1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0" name="Google Shape;5273;p50">
              <a:extLst>
                <a:ext uri="{FF2B5EF4-FFF2-40B4-BE49-F238E27FC236}">
                  <a16:creationId xmlns:a16="http://schemas.microsoft.com/office/drawing/2014/main" id="{994178C7-57E7-372D-E582-FC75AEFD0F45}"/>
                </a:ext>
              </a:extLst>
            </p:cNvPr>
            <p:cNvSpPr/>
            <p:nvPr/>
          </p:nvSpPr>
          <p:spPr>
            <a:xfrm>
              <a:off x="-54363925" y="3721900"/>
              <a:ext cx="204800" cy="186700"/>
            </a:xfrm>
            <a:custGeom>
              <a:avLst/>
              <a:gdLst/>
              <a:ahLst/>
              <a:cxnLst/>
              <a:rect l="l" t="t" r="r" b="b"/>
              <a:pathLst>
                <a:path w="8192" h="7468" extrusionOk="0">
                  <a:moveTo>
                    <a:pt x="2553" y="1513"/>
                  </a:moveTo>
                  <a:cubicBezTo>
                    <a:pt x="2742" y="1513"/>
                    <a:pt x="2899" y="1670"/>
                    <a:pt x="2899" y="1891"/>
                  </a:cubicBezTo>
                  <a:cubicBezTo>
                    <a:pt x="2899" y="2080"/>
                    <a:pt x="2742" y="2237"/>
                    <a:pt x="2553" y="2237"/>
                  </a:cubicBezTo>
                  <a:cubicBezTo>
                    <a:pt x="2541" y="2240"/>
                    <a:pt x="2529" y="2241"/>
                    <a:pt x="2517" y="2241"/>
                  </a:cubicBezTo>
                  <a:cubicBezTo>
                    <a:pt x="2368" y="2241"/>
                    <a:pt x="2206" y="2066"/>
                    <a:pt x="2206" y="1891"/>
                  </a:cubicBezTo>
                  <a:cubicBezTo>
                    <a:pt x="2206" y="1670"/>
                    <a:pt x="2364" y="1513"/>
                    <a:pt x="2553" y="1513"/>
                  </a:cubicBezTo>
                  <a:close/>
                  <a:moveTo>
                    <a:pt x="5577" y="1576"/>
                  </a:moveTo>
                  <a:cubicBezTo>
                    <a:pt x="5798" y="1576"/>
                    <a:pt x="5955" y="1733"/>
                    <a:pt x="5955" y="1922"/>
                  </a:cubicBezTo>
                  <a:cubicBezTo>
                    <a:pt x="5955" y="2111"/>
                    <a:pt x="5798" y="2269"/>
                    <a:pt x="5577" y="2269"/>
                  </a:cubicBezTo>
                  <a:cubicBezTo>
                    <a:pt x="5388" y="2269"/>
                    <a:pt x="5230" y="2111"/>
                    <a:pt x="5230" y="1922"/>
                  </a:cubicBezTo>
                  <a:cubicBezTo>
                    <a:pt x="5230" y="1733"/>
                    <a:pt x="5388" y="1576"/>
                    <a:pt x="5577" y="1576"/>
                  </a:cubicBezTo>
                  <a:close/>
                  <a:moveTo>
                    <a:pt x="5148" y="4073"/>
                  </a:moveTo>
                  <a:cubicBezTo>
                    <a:pt x="5238" y="4073"/>
                    <a:pt x="5325" y="4112"/>
                    <a:pt x="5388" y="4191"/>
                  </a:cubicBezTo>
                  <a:cubicBezTo>
                    <a:pt x="5546" y="4317"/>
                    <a:pt x="5546" y="4537"/>
                    <a:pt x="5388" y="4726"/>
                  </a:cubicBezTo>
                  <a:cubicBezTo>
                    <a:pt x="5041" y="5073"/>
                    <a:pt x="4569" y="5262"/>
                    <a:pt x="4096" y="5262"/>
                  </a:cubicBezTo>
                  <a:cubicBezTo>
                    <a:pt x="3624" y="5262"/>
                    <a:pt x="3120" y="5073"/>
                    <a:pt x="2805" y="4726"/>
                  </a:cubicBezTo>
                  <a:cubicBezTo>
                    <a:pt x="2647" y="4569"/>
                    <a:pt x="2647" y="4317"/>
                    <a:pt x="2805" y="4191"/>
                  </a:cubicBezTo>
                  <a:cubicBezTo>
                    <a:pt x="2883" y="4112"/>
                    <a:pt x="2978" y="4073"/>
                    <a:pt x="3068" y="4073"/>
                  </a:cubicBezTo>
                  <a:cubicBezTo>
                    <a:pt x="3159" y="4073"/>
                    <a:pt x="3246" y="4112"/>
                    <a:pt x="3309" y="4191"/>
                  </a:cubicBezTo>
                  <a:cubicBezTo>
                    <a:pt x="3529" y="4411"/>
                    <a:pt x="3813" y="4521"/>
                    <a:pt x="4096" y="4521"/>
                  </a:cubicBezTo>
                  <a:cubicBezTo>
                    <a:pt x="4380" y="4521"/>
                    <a:pt x="4663" y="4411"/>
                    <a:pt x="4884" y="4191"/>
                  </a:cubicBezTo>
                  <a:cubicBezTo>
                    <a:pt x="4963" y="4112"/>
                    <a:pt x="5057" y="4073"/>
                    <a:pt x="5148" y="4073"/>
                  </a:cubicBezTo>
                  <a:close/>
                  <a:moveTo>
                    <a:pt x="2175" y="1"/>
                  </a:moveTo>
                  <a:cubicBezTo>
                    <a:pt x="2017" y="851"/>
                    <a:pt x="1229" y="1513"/>
                    <a:pt x="347" y="1513"/>
                  </a:cubicBezTo>
                  <a:lnTo>
                    <a:pt x="1" y="1513"/>
                  </a:lnTo>
                  <a:lnTo>
                    <a:pt x="1" y="3372"/>
                  </a:lnTo>
                  <a:cubicBezTo>
                    <a:pt x="1" y="5608"/>
                    <a:pt x="1859" y="7467"/>
                    <a:pt x="4096" y="7467"/>
                  </a:cubicBezTo>
                  <a:cubicBezTo>
                    <a:pt x="6333" y="7467"/>
                    <a:pt x="8192" y="5608"/>
                    <a:pt x="8192" y="3372"/>
                  </a:cubicBezTo>
                  <a:lnTo>
                    <a:pt x="8192" y="1513"/>
                  </a:lnTo>
                  <a:lnTo>
                    <a:pt x="7845" y="1513"/>
                  </a:lnTo>
                  <a:cubicBezTo>
                    <a:pt x="6932" y="1513"/>
                    <a:pt x="6176" y="820"/>
                    <a:pt x="59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1" name="Google Shape;5274;p50">
              <a:extLst>
                <a:ext uri="{FF2B5EF4-FFF2-40B4-BE49-F238E27FC236}">
                  <a16:creationId xmlns:a16="http://schemas.microsoft.com/office/drawing/2014/main" id="{6CC879C9-4EF2-9B15-A753-D47DF387EF1E}"/>
                </a:ext>
              </a:extLst>
            </p:cNvPr>
            <p:cNvSpPr/>
            <p:nvPr/>
          </p:nvSpPr>
          <p:spPr>
            <a:xfrm>
              <a:off x="-54401725" y="3747100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757" y="1"/>
                  </a:moveTo>
                  <a:cubicBezTo>
                    <a:pt x="284" y="253"/>
                    <a:pt x="0" y="725"/>
                    <a:pt x="0" y="1261"/>
                  </a:cubicBezTo>
                  <a:cubicBezTo>
                    <a:pt x="0" y="1828"/>
                    <a:pt x="315" y="2301"/>
                    <a:pt x="757" y="2553"/>
                  </a:cubicBezTo>
                  <a:lnTo>
                    <a:pt x="75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2" name="Google Shape;5275;p50">
              <a:extLst>
                <a:ext uri="{FF2B5EF4-FFF2-40B4-BE49-F238E27FC236}">
                  <a16:creationId xmlns:a16="http://schemas.microsoft.com/office/drawing/2014/main" id="{7A21D7D7-48A8-ED60-7A4A-99130A80F086}"/>
                </a:ext>
              </a:extLst>
            </p:cNvPr>
            <p:cNvSpPr/>
            <p:nvPr/>
          </p:nvSpPr>
          <p:spPr>
            <a:xfrm>
              <a:off x="-54140225" y="3746325"/>
              <a:ext cx="18125" cy="63825"/>
            </a:xfrm>
            <a:custGeom>
              <a:avLst/>
              <a:gdLst/>
              <a:ahLst/>
              <a:cxnLst/>
              <a:rect l="l" t="t" r="r" b="b"/>
              <a:pathLst>
                <a:path w="725" h="2553" extrusionOk="0">
                  <a:moveTo>
                    <a:pt x="0" y="0"/>
                  </a:moveTo>
                  <a:lnTo>
                    <a:pt x="0" y="2552"/>
                  </a:lnTo>
                  <a:cubicBezTo>
                    <a:pt x="410" y="2269"/>
                    <a:pt x="725" y="1796"/>
                    <a:pt x="725" y="1260"/>
                  </a:cubicBezTo>
                  <a:cubicBezTo>
                    <a:pt x="725" y="756"/>
                    <a:pt x="410" y="28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53" name="Google Shape;5276;p50">
            <a:extLst>
              <a:ext uri="{FF2B5EF4-FFF2-40B4-BE49-F238E27FC236}">
                <a16:creationId xmlns:a16="http://schemas.microsoft.com/office/drawing/2014/main" id="{118F1C4F-35FC-1E6B-7403-FD2445517A63}"/>
              </a:ext>
            </a:extLst>
          </p:cNvPr>
          <p:cNvGrpSpPr/>
          <p:nvPr/>
        </p:nvGrpSpPr>
        <p:grpSpPr>
          <a:xfrm>
            <a:off x="6514560" y="5849941"/>
            <a:ext cx="469534" cy="526953"/>
            <a:chOff x="-54403300" y="3982600"/>
            <a:chExt cx="283550" cy="318225"/>
          </a:xfrm>
          <a:solidFill>
            <a:srgbClr val="054B99"/>
          </a:solidFill>
        </p:grpSpPr>
        <p:sp>
          <p:nvSpPr>
            <p:cNvPr id="4054" name="Google Shape;5277;p50">
              <a:extLst>
                <a:ext uri="{FF2B5EF4-FFF2-40B4-BE49-F238E27FC236}">
                  <a16:creationId xmlns:a16="http://schemas.microsoft.com/office/drawing/2014/main" id="{C53278AB-B7A7-C698-2C2F-277FBCAC7392}"/>
                </a:ext>
              </a:extLst>
            </p:cNvPr>
            <p:cNvSpPr/>
            <p:nvPr/>
          </p:nvSpPr>
          <p:spPr>
            <a:xfrm>
              <a:off x="-54273350" y="4036950"/>
              <a:ext cx="27600" cy="27600"/>
            </a:xfrm>
            <a:custGeom>
              <a:avLst/>
              <a:gdLst/>
              <a:ahLst/>
              <a:cxnLst/>
              <a:rect l="l" t="t" r="r" b="b"/>
              <a:pathLst>
                <a:path w="1104" h="1104" extrusionOk="0">
                  <a:moveTo>
                    <a:pt x="536" y="0"/>
                  </a:moveTo>
                  <a:lnTo>
                    <a:pt x="473" y="189"/>
                  </a:lnTo>
                  <a:cubicBezTo>
                    <a:pt x="442" y="315"/>
                    <a:pt x="316" y="379"/>
                    <a:pt x="190" y="379"/>
                  </a:cubicBezTo>
                  <a:lnTo>
                    <a:pt x="1" y="410"/>
                  </a:lnTo>
                  <a:lnTo>
                    <a:pt x="158" y="568"/>
                  </a:lnTo>
                  <a:cubicBezTo>
                    <a:pt x="127" y="662"/>
                    <a:pt x="158" y="788"/>
                    <a:pt x="158" y="883"/>
                  </a:cubicBezTo>
                  <a:lnTo>
                    <a:pt x="127" y="1103"/>
                  </a:lnTo>
                  <a:lnTo>
                    <a:pt x="316" y="1009"/>
                  </a:lnTo>
                  <a:cubicBezTo>
                    <a:pt x="379" y="993"/>
                    <a:pt x="434" y="985"/>
                    <a:pt x="489" y="985"/>
                  </a:cubicBezTo>
                  <a:cubicBezTo>
                    <a:pt x="544" y="985"/>
                    <a:pt x="599" y="993"/>
                    <a:pt x="662" y="1009"/>
                  </a:cubicBezTo>
                  <a:lnTo>
                    <a:pt x="851" y="1103"/>
                  </a:lnTo>
                  <a:lnTo>
                    <a:pt x="820" y="883"/>
                  </a:lnTo>
                  <a:cubicBezTo>
                    <a:pt x="788" y="788"/>
                    <a:pt x="820" y="662"/>
                    <a:pt x="946" y="568"/>
                  </a:cubicBezTo>
                  <a:lnTo>
                    <a:pt x="1103" y="410"/>
                  </a:lnTo>
                  <a:lnTo>
                    <a:pt x="914" y="379"/>
                  </a:lnTo>
                  <a:cubicBezTo>
                    <a:pt x="788" y="379"/>
                    <a:pt x="662" y="315"/>
                    <a:pt x="631" y="189"/>
                  </a:cubicBezTo>
                  <a:lnTo>
                    <a:pt x="53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5" name="Google Shape;5278;p50">
              <a:extLst>
                <a:ext uri="{FF2B5EF4-FFF2-40B4-BE49-F238E27FC236}">
                  <a16:creationId xmlns:a16="http://schemas.microsoft.com/office/drawing/2014/main" id="{3CE3BF06-0C57-69EF-E600-6982EE7FF9F3}"/>
                </a:ext>
              </a:extLst>
            </p:cNvPr>
            <p:cNvSpPr/>
            <p:nvPr/>
          </p:nvSpPr>
          <p:spPr>
            <a:xfrm>
              <a:off x="-54383600" y="3982600"/>
              <a:ext cx="241800" cy="130775"/>
            </a:xfrm>
            <a:custGeom>
              <a:avLst/>
              <a:gdLst/>
              <a:ahLst/>
              <a:cxnLst/>
              <a:rect l="l" t="t" r="r" b="b"/>
              <a:pathLst>
                <a:path w="9672" h="5231" extrusionOk="0">
                  <a:moveTo>
                    <a:pt x="4856" y="946"/>
                  </a:moveTo>
                  <a:cubicBezTo>
                    <a:pt x="4994" y="946"/>
                    <a:pt x="5135" y="1009"/>
                    <a:pt x="5198" y="1135"/>
                  </a:cubicBezTo>
                  <a:lnTo>
                    <a:pt x="5545" y="1859"/>
                  </a:lnTo>
                  <a:lnTo>
                    <a:pt x="6301" y="1954"/>
                  </a:lnTo>
                  <a:cubicBezTo>
                    <a:pt x="6616" y="2017"/>
                    <a:pt x="6742" y="2395"/>
                    <a:pt x="6490" y="2584"/>
                  </a:cubicBezTo>
                  <a:lnTo>
                    <a:pt x="5954" y="3151"/>
                  </a:lnTo>
                  <a:lnTo>
                    <a:pt x="6049" y="3907"/>
                  </a:lnTo>
                  <a:cubicBezTo>
                    <a:pt x="6098" y="4150"/>
                    <a:pt x="5921" y="4337"/>
                    <a:pt x="5707" y="4337"/>
                  </a:cubicBezTo>
                  <a:cubicBezTo>
                    <a:pt x="5644" y="4337"/>
                    <a:pt x="5578" y="4321"/>
                    <a:pt x="5513" y="4285"/>
                  </a:cubicBezTo>
                  <a:lnTo>
                    <a:pt x="4852" y="3939"/>
                  </a:lnTo>
                  <a:lnTo>
                    <a:pt x="4159" y="4285"/>
                  </a:lnTo>
                  <a:cubicBezTo>
                    <a:pt x="4101" y="4321"/>
                    <a:pt x="4041" y="4337"/>
                    <a:pt x="3982" y="4337"/>
                  </a:cubicBezTo>
                  <a:cubicBezTo>
                    <a:pt x="3781" y="4337"/>
                    <a:pt x="3599" y="4150"/>
                    <a:pt x="3623" y="3907"/>
                  </a:cubicBezTo>
                  <a:lnTo>
                    <a:pt x="3749" y="3151"/>
                  </a:lnTo>
                  <a:lnTo>
                    <a:pt x="3182" y="2584"/>
                  </a:lnTo>
                  <a:cubicBezTo>
                    <a:pt x="3025" y="2363"/>
                    <a:pt x="3151" y="1985"/>
                    <a:pt x="3434" y="1954"/>
                  </a:cubicBezTo>
                  <a:lnTo>
                    <a:pt x="4159" y="1859"/>
                  </a:lnTo>
                  <a:lnTo>
                    <a:pt x="4537" y="1135"/>
                  </a:lnTo>
                  <a:cubicBezTo>
                    <a:pt x="4584" y="1009"/>
                    <a:pt x="4718" y="946"/>
                    <a:pt x="4856" y="946"/>
                  </a:cubicBezTo>
                  <a:close/>
                  <a:moveTo>
                    <a:pt x="1859" y="1"/>
                  </a:moveTo>
                  <a:cubicBezTo>
                    <a:pt x="819" y="1"/>
                    <a:pt x="0" y="820"/>
                    <a:pt x="0" y="1859"/>
                  </a:cubicBezTo>
                  <a:lnTo>
                    <a:pt x="0" y="4096"/>
                  </a:lnTo>
                  <a:cubicBezTo>
                    <a:pt x="32" y="4726"/>
                    <a:pt x="504" y="5230"/>
                    <a:pt x="1134" y="5230"/>
                  </a:cubicBezTo>
                  <a:lnTo>
                    <a:pt x="8569" y="5230"/>
                  </a:lnTo>
                  <a:cubicBezTo>
                    <a:pt x="9199" y="5230"/>
                    <a:pt x="9672" y="4726"/>
                    <a:pt x="9672" y="4128"/>
                  </a:cubicBezTo>
                  <a:lnTo>
                    <a:pt x="9672" y="1859"/>
                  </a:lnTo>
                  <a:cubicBezTo>
                    <a:pt x="9672" y="820"/>
                    <a:pt x="8853" y="1"/>
                    <a:pt x="78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6" name="Google Shape;5279;p50">
              <a:extLst>
                <a:ext uri="{FF2B5EF4-FFF2-40B4-BE49-F238E27FC236}">
                  <a16:creationId xmlns:a16="http://schemas.microsoft.com/office/drawing/2014/main" id="{D5044278-815C-5DD2-6959-D242FC0A1A55}"/>
                </a:ext>
              </a:extLst>
            </p:cNvPr>
            <p:cNvSpPr/>
            <p:nvPr/>
          </p:nvSpPr>
          <p:spPr>
            <a:xfrm>
              <a:off x="-54403300" y="4122000"/>
              <a:ext cx="58300" cy="140225"/>
            </a:xfrm>
            <a:custGeom>
              <a:avLst/>
              <a:gdLst/>
              <a:ahLst/>
              <a:cxnLst/>
              <a:rect l="l" t="t" r="r" b="b"/>
              <a:pathLst>
                <a:path w="2332" h="5609" extrusionOk="0">
                  <a:moveTo>
                    <a:pt x="820" y="1"/>
                  </a:moveTo>
                  <a:lnTo>
                    <a:pt x="820" y="3088"/>
                  </a:lnTo>
                  <a:cubicBezTo>
                    <a:pt x="820" y="3561"/>
                    <a:pt x="631" y="4034"/>
                    <a:pt x="315" y="4349"/>
                  </a:cubicBezTo>
                  <a:cubicBezTo>
                    <a:pt x="0" y="4664"/>
                    <a:pt x="32" y="5136"/>
                    <a:pt x="315" y="5420"/>
                  </a:cubicBezTo>
                  <a:cubicBezTo>
                    <a:pt x="473" y="5546"/>
                    <a:pt x="662" y="5609"/>
                    <a:pt x="851" y="5609"/>
                  </a:cubicBezTo>
                  <a:cubicBezTo>
                    <a:pt x="1040" y="5609"/>
                    <a:pt x="1229" y="5546"/>
                    <a:pt x="1387" y="5420"/>
                  </a:cubicBezTo>
                  <a:cubicBezTo>
                    <a:pt x="2017" y="4790"/>
                    <a:pt x="2332" y="3939"/>
                    <a:pt x="2332" y="3088"/>
                  </a:cubicBezTo>
                  <a:lnTo>
                    <a:pt x="2332" y="379"/>
                  </a:lnTo>
                  <a:lnTo>
                    <a:pt x="1954" y="379"/>
                  </a:lnTo>
                  <a:cubicBezTo>
                    <a:pt x="1913" y="382"/>
                    <a:pt x="1874" y="383"/>
                    <a:pt x="1836" y="383"/>
                  </a:cubicBezTo>
                  <a:cubicBezTo>
                    <a:pt x="1422" y="383"/>
                    <a:pt x="1108" y="232"/>
                    <a:pt x="8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7" name="Google Shape;5280;p50">
              <a:extLst>
                <a:ext uri="{FF2B5EF4-FFF2-40B4-BE49-F238E27FC236}">
                  <a16:creationId xmlns:a16="http://schemas.microsoft.com/office/drawing/2014/main" id="{108B0F12-0B81-9B65-D988-664E5BF606A0}"/>
                </a:ext>
              </a:extLst>
            </p:cNvPr>
            <p:cNvSpPr/>
            <p:nvPr/>
          </p:nvSpPr>
          <p:spPr>
            <a:xfrm>
              <a:off x="-54346600" y="4132250"/>
              <a:ext cx="167800" cy="168575"/>
            </a:xfrm>
            <a:custGeom>
              <a:avLst/>
              <a:gdLst/>
              <a:ahLst/>
              <a:cxnLst/>
              <a:rect l="l" t="t" r="r" b="b"/>
              <a:pathLst>
                <a:path w="6712" h="6743" extrusionOk="0">
                  <a:moveTo>
                    <a:pt x="1860" y="757"/>
                  </a:moveTo>
                  <a:cubicBezTo>
                    <a:pt x="2049" y="757"/>
                    <a:pt x="2206" y="914"/>
                    <a:pt x="2206" y="1103"/>
                  </a:cubicBezTo>
                  <a:cubicBezTo>
                    <a:pt x="2206" y="1292"/>
                    <a:pt x="2049" y="1450"/>
                    <a:pt x="1860" y="1450"/>
                  </a:cubicBezTo>
                  <a:cubicBezTo>
                    <a:pt x="1846" y="1452"/>
                    <a:pt x="1832" y="1454"/>
                    <a:pt x="1818" y="1454"/>
                  </a:cubicBezTo>
                  <a:cubicBezTo>
                    <a:pt x="1671" y="1454"/>
                    <a:pt x="1513" y="1305"/>
                    <a:pt x="1513" y="1103"/>
                  </a:cubicBezTo>
                  <a:cubicBezTo>
                    <a:pt x="1513" y="914"/>
                    <a:pt x="1671" y="757"/>
                    <a:pt x="1860" y="757"/>
                  </a:cubicBezTo>
                  <a:close/>
                  <a:moveTo>
                    <a:pt x="4884" y="788"/>
                  </a:moveTo>
                  <a:cubicBezTo>
                    <a:pt x="5105" y="788"/>
                    <a:pt x="5262" y="946"/>
                    <a:pt x="5262" y="1135"/>
                  </a:cubicBezTo>
                  <a:cubicBezTo>
                    <a:pt x="5262" y="1324"/>
                    <a:pt x="5105" y="1481"/>
                    <a:pt x="4884" y="1481"/>
                  </a:cubicBezTo>
                  <a:cubicBezTo>
                    <a:pt x="4695" y="1481"/>
                    <a:pt x="4537" y="1324"/>
                    <a:pt x="4537" y="1135"/>
                  </a:cubicBezTo>
                  <a:cubicBezTo>
                    <a:pt x="4537" y="946"/>
                    <a:pt x="4695" y="788"/>
                    <a:pt x="4884" y="788"/>
                  </a:cubicBezTo>
                  <a:close/>
                  <a:moveTo>
                    <a:pt x="4455" y="3316"/>
                  </a:moveTo>
                  <a:cubicBezTo>
                    <a:pt x="4545" y="3316"/>
                    <a:pt x="4632" y="3356"/>
                    <a:pt x="4695" y="3435"/>
                  </a:cubicBezTo>
                  <a:cubicBezTo>
                    <a:pt x="4853" y="3592"/>
                    <a:pt x="4853" y="3813"/>
                    <a:pt x="4695" y="3939"/>
                  </a:cubicBezTo>
                  <a:cubicBezTo>
                    <a:pt x="4348" y="4285"/>
                    <a:pt x="3876" y="4474"/>
                    <a:pt x="3403" y="4474"/>
                  </a:cubicBezTo>
                  <a:cubicBezTo>
                    <a:pt x="2931" y="4474"/>
                    <a:pt x="2427" y="4285"/>
                    <a:pt x="2112" y="3939"/>
                  </a:cubicBezTo>
                  <a:cubicBezTo>
                    <a:pt x="1954" y="3781"/>
                    <a:pt x="1954" y="3529"/>
                    <a:pt x="2112" y="3435"/>
                  </a:cubicBezTo>
                  <a:cubicBezTo>
                    <a:pt x="2190" y="3356"/>
                    <a:pt x="2285" y="3316"/>
                    <a:pt x="2375" y="3316"/>
                  </a:cubicBezTo>
                  <a:cubicBezTo>
                    <a:pt x="2466" y="3316"/>
                    <a:pt x="2553" y="3356"/>
                    <a:pt x="2616" y="3435"/>
                  </a:cubicBezTo>
                  <a:cubicBezTo>
                    <a:pt x="2836" y="3639"/>
                    <a:pt x="3120" y="3742"/>
                    <a:pt x="3403" y="3742"/>
                  </a:cubicBezTo>
                  <a:cubicBezTo>
                    <a:pt x="3687" y="3742"/>
                    <a:pt x="3970" y="3639"/>
                    <a:pt x="4191" y="3435"/>
                  </a:cubicBezTo>
                  <a:cubicBezTo>
                    <a:pt x="4270" y="3356"/>
                    <a:pt x="4364" y="3316"/>
                    <a:pt x="4455" y="3316"/>
                  </a:cubicBezTo>
                  <a:close/>
                  <a:moveTo>
                    <a:pt x="757" y="1"/>
                  </a:moveTo>
                  <a:lnTo>
                    <a:pt x="757" y="2710"/>
                  </a:lnTo>
                  <a:cubicBezTo>
                    <a:pt x="757" y="3529"/>
                    <a:pt x="536" y="4285"/>
                    <a:pt x="1" y="5010"/>
                  </a:cubicBezTo>
                  <a:cubicBezTo>
                    <a:pt x="757" y="6049"/>
                    <a:pt x="1986" y="6743"/>
                    <a:pt x="3372" y="6743"/>
                  </a:cubicBezTo>
                  <a:cubicBezTo>
                    <a:pt x="4727" y="6743"/>
                    <a:pt x="5955" y="6049"/>
                    <a:pt x="6711" y="5010"/>
                  </a:cubicBezTo>
                  <a:cubicBezTo>
                    <a:pt x="6207" y="4285"/>
                    <a:pt x="5955" y="3498"/>
                    <a:pt x="5955" y="2710"/>
                  </a:cubicBezTo>
                  <a:lnTo>
                    <a:pt x="595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8" name="Google Shape;5281;p50">
              <a:extLst>
                <a:ext uri="{FF2B5EF4-FFF2-40B4-BE49-F238E27FC236}">
                  <a16:creationId xmlns:a16="http://schemas.microsoft.com/office/drawing/2014/main" id="{0B26E166-9395-3402-E64C-62E669330623}"/>
                </a:ext>
              </a:extLst>
            </p:cNvPr>
            <p:cNvSpPr/>
            <p:nvPr/>
          </p:nvSpPr>
          <p:spPr>
            <a:xfrm>
              <a:off x="-54177250" y="4122000"/>
              <a:ext cx="57500" cy="141025"/>
            </a:xfrm>
            <a:custGeom>
              <a:avLst/>
              <a:gdLst/>
              <a:ahLst/>
              <a:cxnLst/>
              <a:rect l="l" t="t" r="r" b="b"/>
              <a:pathLst>
                <a:path w="2300" h="5641" extrusionOk="0">
                  <a:moveTo>
                    <a:pt x="1481" y="1"/>
                  </a:moveTo>
                  <a:cubicBezTo>
                    <a:pt x="1166" y="253"/>
                    <a:pt x="756" y="411"/>
                    <a:pt x="378" y="411"/>
                  </a:cubicBezTo>
                  <a:lnTo>
                    <a:pt x="0" y="411"/>
                  </a:lnTo>
                  <a:lnTo>
                    <a:pt x="0" y="3120"/>
                  </a:lnTo>
                  <a:cubicBezTo>
                    <a:pt x="0" y="4034"/>
                    <a:pt x="378" y="4821"/>
                    <a:pt x="945" y="5451"/>
                  </a:cubicBezTo>
                  <a:cubicBezTo>
                    <a:pt x="1103" y="5577"/>
                    <a:pt x="1292" y="5640"/>
                    <a:pt x="1481" y="5640"/>
                  </a:cubicBezTo>
                  <a:cubicBezTo>
                    <a:pt x="1670" y="5640"/>
                    <a:pt x="1859" y="5577"/>
                    <a:pt x="2017" y="5451"/>
                  </a:cubicBezTo>
                  <a:cubicBezTo>
                    <a:pt x="2300" y="5136"/>
                    <a:pt x="2300" y="4664"/>
                    <a:pt x="1985" y="4380"/>
                  </a:cubicBezTo>
                  <a:cubicBezTo>
                    <a:pt x="1639" y="4034"/>
                    <a:pt x="1481" y="3466"/>
                    <a:pt x="1481" y="1576"/>
                  </a:cubicBezTo>
                  <a:lnTo>
                    <a:pt x="148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59" name="Google Shape;5282;p50">
            <a:extLst>
              <a:ext uri="{FF2B5EF4-FFF2-40B4-BE49-F238E27FC236}">
                <a16:creationId xmlns:a16="http://schemas.microsoft.com/office/drawing/2014/main" id="{95CA4C5A-240F-B179-94FF-613D92E9613A}"/>
              </a:ext>
            </a:extLst>
          </p:cNvPr>
          <p:cNvGrpSpPr/>
          <p:nvPr/>
        </p:nvGrpSpPr>
        <p:grpSpPr>
          <a:xfrm>
            <a:off x="9733374" y="4544749"/>
            <a:ext cx="524303" cy="525297"/>
            <a:chOff x="-52458650" y="3194400"/>
            <a:chExt cx="316625" cy="317225"/>
          </a:xfrm>
          <a:solidFill>
            <a:srgbClr val="054B99"/>
          </a:solidFill>
        </p:grpSpPr>
        <p:sp>
          <p:nvSpPr>
            <p:cNvPr id="4060" name="Google Shape;5283;p50">
              <a:extLst>
                <a:ext uri="{FF2B5EF4-FFF2-40B4-BE49-F238E27FC236}">
                  <a16:creationId xmlns:a16="http://schemas.microsoft.com/office/drawing/2014/main" id="{5D78C570-317D-B682-D764-DD97D72E29FA}"/>
                </a:ext>
              </a:extLst>
            </p:cNvPr>
            <p:cNvSpPr/>
            <p:nvPr/>
          </p:nvSpPr>
          <p:spPr>
            <a:xfrm>
              <a:off x="-52458650" y="3194400"/>
              <a:ext cx="316625" cy="166000"/>
            </a:xfrm>
            <a:custGeom>
              <a:avLst/>
              <a:gdLst/>
              <a:ahLst/>
              <a:cxnLst/>
              <a:rect l="l" t="t" r="r" b="b"/>
              <a:pathLst>
                <a:path w="12665" h="6640" extrusionOk="0">
                  <a:moveTo>
                    <a:pt x="6309" y="0"/>
                  </a:moveTo>
                  <a:cubicBezTo>
                    <a:pt x="6254" y="0"/>
                    <a:pt x="6207" y="8"/>
                    <a:pt x="6175" y="24"/>
                  </a:cubicBezTo>
                  <a:lnTo>
                    <a:pt x="189" y="3017"/>
                  </a:lnTo>
                  <a:cubicBezTo>
                    <a:pt x="63" y="3080"/>
                    <a:pt x="0" y="3206"/>
                    <a:pt x="0" y="3332"/>
                  </a:cubicBezTo>
                  <a:cubicBezTo>
                    <a:pt x="0" y="3489"/>
                    <a:pt x="63" y="3615"/>
                    <a:pt x="189" y="3647"/>
                  </a:cubicBezTo>
                  <a:lnTo>
                    <a:pt x="2394" y="4434"/>
                  </a:lnTo>
                  <a:lnTo>
                    <a:pt x="3025" y="3143"/>
                  </a:lnTo>
                  <a:cubicBezTo>
                    <a:pt x="3088" y="3017"/>
                    <a:pt x="3214" y="2922"/>
                    <a:pt x="3340" y="2922"/>
                  </a:cubicBezTo>
                  <a:lnTo>
                    <a:pt x="9326" y="2922"/>
                  </a:lnTo>
                  <a:cubicBezTo>
                    <a:pt x="9483" y="2922"/>
                    <a:pt x="9609" y="3017"/>
                    <a:pt x="9641" y="3143"/>
                  </a:cubicBezTo>
                  <a:lnTo>
                    <a:pt x="10271" y="4434"/>
                  </a:lnTo>
                  <a:lnTo>
                    <a:pt x="11940" y="3836"/>
                  </a:lnTo>
                  <a:lnTo>
                    <a:pt x="11940" y="6293"/>
                  </a:lnTo>
                  <a:cubicBezTo>
                    <a:pt x="11940" y="6482"/>
                    <a:pt x="12098" y="6640"/>
                    <a:pt x="12287" y="6640"/>
                  </a:cubicBezTo>
                  <a:cubicBezTo>
                    <a:pt x="12476" y="6640"/>
                    <a:pt x="12634" y="6482"/>
                    <a:pt x="12634" y="6293"/>
                  </a:cubicBezTo>
                  <a:lnTo>
                    <a:pt x="12634" y="3300"/>
                  </a:lnTo>
                  <a:cubicBezTo>
                    <a:pt x="12665" y="3206"/>
                    <a:pt x="12634" y="3048"/>
                    <a:pt x="12508" y="3017"/>
                  </a:cubicBezTo>
                  <a:lnTo>
                    <a:pt x="6490" y="24"/>
                  </a:lnTo>
                  <a:cubicBezTo>
                    <a:pt x="6427" y="8"/>
                    <a:pt x="6364" y="0"/>
                    <a:pt x="63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1" name="Google Shape;5284;p50">
              <a:extLst>
                <a:ext uri="{FF2B5EF4-FFF2-40B4-BE49-F238E27FC236}">
                  <a16:creationId xmlns:a16="http://schemas.microsoft.com/office/drawing/2014/main" id="{3CB164D7-286C-40D0-2E15-9595F097456E}"/>
                </a:ext>
              </a:extLst>
            </p:cNvPr>
            <p:cNvSpPr/>
            <p:nvPr/>
          </p:nvSpPr>
          <p:spPr>
            <a:xfrm>
              <a:off x="-52379100" y="3287125"/>
              <a:ext cx="156750" cy="18925"/>
            </a:xfrm>
            <a:custGeom>
              <a:avLst/>
              <a:gdLst/>
              <a:ahLst/>
              <a:cxnLst/>
              <a:rect l="l" t="t" r="r" b="b"/>
              <a:pathLst>
                <a:path w="6270" h="757" extrusionOk="0">
                  <a:moveTo>
                    <a:pt x="378" y="1"/>
                  </a:moveTo>
                  <a:lnTo>
                    <a:pt x="0" y="757"/>
                  </a:lnTo>
                  <a:lnTo>
                    <a:pt x="6270" y="757"/>
                  </a:lnTo>
                  <a:lnTo>
                    <a:pt x="589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2" name="Google Shape;5285;p50">
              <a:extLst>
                <a:ext uri="{FF2B5EF4-FFF2-40B4-BE49-F238E27FC236}">
                  <a16:creationId xmlns:a16="http://schemas.microsoft.com/office/drawing/2014/main" id="{DF776713-8C82-062E-14DC-438EA135891A}"/>
                </a:ext>
              </a:extLst>
            </p:cNvPr>
            <p:cNvSpPr/>
            <p:nvPr/>
          </p:nvSpPr>
          <p:spPr>
            <a:xfrm>
              <a:off x="-52383825" y="3361950"/>
              <a:ext cx="55150" cy="37050"/>
            </a:xfrm>
            <a:custGeom>
              <a:avLst/>
              <a:gdLst/>
              <a:ahLst/>
              <a:cxnLst/>
              <a:rect l="l" t="t" r="r" b="b"/>
              <a:pathLst>
                <a:path w="2206" h="1482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1104"/>
                  </a:lnTo>
                  <a:cubicBezTo>
                    <a:pt x="0" y="1293"/>
                    <a:pt x="158" y="1450"/>
                    <a:pt x="347" y="1450"/>
                  </a:cubicBezTo>
                  <a:lnTo>
                    <a:pt x="1103" y="1450"/>
                  </a:lnTo>
                  <a:lnTo>
                    <a:pt x="1103" y="1482"/>
                  </a:lnTo>
                  <a:cubicBezTo>
                    <a:pt x="1733" y="1482"/>
                    <a:pt x="2205" y="946"/>
                    <a:pt x="2205" y="379"/>
                  </a:cubicBezTo>
                  <a:cubicBezTo>
                    <a:pt x="2205" y="158"/>
                    <a:pt x="2048" y="1"/>
                    <a:pt x="18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3" name="Google Shape;5286;p50">
              <a:extLst>
                <a:ext uri="{FF2B5EF4-FFF2-40B4-BE49-F238E27FC236}">
                  <a16:creationId xmlns:a16="http://schemas.microsoft.com/office/drawing/2014/main" id="{8AB245C2-C0B6-B582-7836-8F77D9FD042D}"/>
                </a:ext>
              </a:extLst>
            </p:cNvPr>
            <p:cNvSpPr/>
            <p:nvPr/>
          </p:nvSpPr>
          <p:spPr>
            <a:xfrm>
              <a:off x="-52401950" y="3380075"/>
              <a:ext cx="204800" cy="131550"/>
            </a:xfrm>
            <a:custGeom>
              <a:avLst/>
              <a:gdLst/>
              <a:ahLst/>
              <a:cxnLst/>
              <a:rect l="l" t="t" r="r" b="b"/>
              <a:pathLst>
                <a:path w="8192" h="5262" extrusionOk="0">
                  <a:moveTo>
                    <a:pt x="5085" y="1804"/>
                  </a:moveTo>
                  <a:cubicBezTo>
                    <a:pt x="5175" y="1804"/>
                    <a:pt x="5262" y="1843"/>
                    <a:pt x="5325" y="1922"/>
                  </a:cubicBezTo>
                  <a:cubicBezTo>
                    <a:pt x="5514" y="2080"/>
                    <a:pt x="5514" y="2332"/>
                    <a:pt x="5356" y="2426"/>
                  </a:cubicBezTo>
                  <a:cubicBezTo>
                    <a:pt x="5010" y="2804"/>
                    <a:pt x="4537" y="2993"/>
                    <a:pt x="4065" y="2993"/>
                  </a:cubicBezTo>
                  <a:cubicBezTo>
                    <a:pt x="3561" y="2993"/>
                    <a:pt x="3088" y="2804"/>
                    <a:pt x="2710" y="2426"/>
                  </a:cubicBezTo>
                  <a:cubicBezTo>
                    <a:pt x="2552" y="2269"/>
                    <a:pt x="2552" y="2048"/>
                    <a:pt x="2710" y="1922"/>
                  </a:cubicBezTo>
                  <a:cubicBezTo>
                    <a:pt x="2789" y="1843"/>
                    <a:pt x="2891" y="1804"/>
                    <a:pt x="2990" y="1804"/>
                  </a:cubicBezTo>
                  <a:cubicBezTo>
                    <a:pt x="3088" y="1804"/>
                    <a:pt x="3182" y="1843"/>
                    <a:pt x="3245" y="1922"/>
                  </a:cubicBezTo>
                  <a:cubicBezTo>
                    <a:pt x="3450" y="2143"/>
                    <a:pt x="3734" y="2253"/>
                    <a:pt x="4021" y="2253"/>
                  </a:cubicBezTo>
                  <a:cubicBezTo>
                    <a:pt x="4309" y="2253"/>
                    <a:pt x="4600" y="2143"/>
                    <a:pt x="4821" y="1922"/>
                  </a:cubicBezTo>
                  <a:cubicBezTo>
                    <a:pt x="4899" y="1843"/>
                    <a:pt x="4994" y="1804"/>
                    <a:pt x="5085" y="1804"/>
                  </a:cubicBezTo>
                  <a:close/>
                  <a:moveTo>
                    <a:pt x="3655" y="0"/>
                  </a:moveTo>
                  <a:cubicBezTo>
                    <a:pt x="3498" y="851"/>
                    <a:pt x="2710" y="1481"/>
                    <a:pt x="1859" y="1481"/>
                  </a:cubicBezTo>
                  <a:lnTo>
                    <a:pt x="1103" y="1481"/>
                  </a:lnTo>
                  <a:cubicBezTo>
                    <a:pt x="473" y="1481"/>
                    <a:pt x="0" y="977"/>
                    <a:pt x="0" y="379"/>
                  </a:cubicBezTo>
                  <a:lnTo>
                    <a:pt x="0" y="1135"/>
                  </a:lnTo>
                  <a:cubicBezTo>
                    <a:pt x="0" y="3371"/>
                    <a:pt x="1859" y="5262"/>
                    <a:pt x="4096" y="5262"/>
                  </a:cubicBezTo>
                  <a:cubicBezTo>
                    <a:pt x="6333" y="5262"/>
                    <a:pt x="8192" y="3403"/>
                    <a:pt x="8192" y="1135"/>
                  </a:cubicBezTo>
                  <a:lnTo>
                    <a:pt x="8192" y="379"/>
                  </a:lnTo>
                  <a:cubicBezTo>
                    <a:pt x="8160" y="1009"/>
                    <a:pt x="7656" y="1481"/>
                    <a:pt x="7058" y="1481"/>
                  </a:cubicBezTo>
                  <a:lnTo>
                    <a:pt x="6301" y="1481"/>
                  </a:lnTo>
                  <a:cubicBezTo>
                    <a:pt x="5388" y="1481"/>
                    <a:pt x="4663" y="851"/>
                    <a:pt x="45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4" name="Google Shape;5287;p50">
              <a:extLst>
                <a:ext uri="{FF2B5EF4-FFF2-40B4-BE49-F238E27FC236}">
                  <a16:creationId xmlns:a16="http://schemas.microsoft.com/office/drawing/2014/main" id="{0DC99B6E-6DF4-1920-F40E-30BC5E92941E}"/>
                </a:ext>
              </a:extLst>
            </p:cNvPr>
            <p:cNvSpPr/>
            <p:nvPr/>
          </p:nvSpPr>
          <p:spPr>
            <a:xfrm>
              <a:off x="-52272000" y="3361950"/>
              <a:ext cx="55175" cy="37050"/>
            </a:xfrm>
            <a:custGeom>
              <a:avLst/>
              <a:gdLst/>
              <a:ahLst/>
              <a:cxnLst/>
              <a:rect l="l" t="t" r="r" b="b"/>
              <a:pathLst>
                <a:path w="2207" h="1482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1009"/>
                    <a:pt x="505" y="1482"/>
                    <a:pt x="1103" y="1482"/>
                  </a:cubicBezTo>
                  <a:lnTo>
                    <a:pt x="1860" y="1482"/>
                  </a:lnTo>
                  <a:cubicBezTo>
                    <a:pt x="2049" y="1482"/>
                    <a:pt x="2206" y="1324"/>
                    <a:pt x="2206" y="1104"/>
                  </a:cubicBezTo>
                  <a:lnTo>
                    <a:pt x="2206" y="379"/>
                  </a:lnTo>
                  <a:cubicBezTo>
                    <a:pt x="2206" y="158"/>
                    <a:pt x="2049" y="1"/>
                    <a:pt x="18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5" name="Google Shape;5288;p50">
              <a:extLst>
                <a:ext uri="{FF2B5EF4-FFF2-40B4-BE49-F238E27FC236}">
                  <a16:creationId xmlns:a16="http://schemas.microsoft.com/office/drawing/2014/main" id="{5589CE68-F833-0C8E-DF7A-7B911A86E0B0}"/>
                </a:ext>
              </a:extLst>
            </p:cNvPr>
            <p:cNvSpPr/>
            <p:nvPr/>
          </p:nvSpPr>
          <p:spPr>
            <a:xfrm>
              <a:off x="-52402750" y="3324950"/>
              <a:ext cx="204825" cy="46475"/>
            </a:xfrm>
            <a:custGeom>
              <a:avLst/>
              <a:gdLst/>
              <a:ahLst/>
              <a:cxnLst/>
              <a:rect l="l" t="t" r="r" b="b"/>
              <a:pathLst>
                <a:path w="8193" h="1859" extrusionOk="0">
                  <a:moveTo>
                    <a:pt x="1" y="0"/>
                  </a:moveTo>
                  <a:lnTo>
                    <a:pt x="1" y="1859"/>
                  </a:lnTo>
                  <a:cubicBezTo>
                    <a:pt x="1" y="1229"/>
                    <a:pt x="505" y="725"/>
                    <a:pt x="1104" y="725"/>
                  </a:cubicBezTo>
                  <a:lnTo>
                    <a:pt x="2584" y="725"/>
                  </a:lnTo>
                  <a:cubicBezTo>
                    <a:pt x="3057" y="725"/>
                    <a:pt x="3498" y="1071"/>
                    <a:pt x="3656" y="1481"/>
                  </a:cubicBezTo>
                  <a:lnTo>
                    <a:pt x="4538" y="1481"/>
                  </a:lnTo>
                  <a:cubicBezTo>
                    <a:pt x="4695" y="1071"/>
                    <a:pt x="5073" y="725"/>
                    <a:pt x="5577" y="725"/>
                  </a:cubicBezTo>
                  <a:lnTo>
                    <a:pt x="7090" y="725"/>
                  </a:lnTo>
                  <a:cubicBezTo>
                    <a:pt x="7720" y="725"/>
                    <a:pt x="8192" y="1260"/>
                    <a:pt x="8192" y="1859"/>
                  </a:cubicBezTo>
                  <a:lnTo>
                    <a:pt x="81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6" name="Google Shape;5289;p50">
              <a:extLst>
                <a:ext uri="{FF2B5EF4-FFF2-40B4-BE49-F238E27FC236}">
                  <a16:creationId xmlns:a16="http://schemas.microsoft.com/office/drawing/2014/main" id="{46A67FA3-77E5-FC08-3273-2D60FB8B5777}"/>
                </a:ext>
              </a:extLst>
            </p:cNvPr>
            <p:cNvSpPr/>
            <p:nvPr/>
          </p:nvSpPr>
          <p:spPr>
            <a:xfrm>
              <a:off x="-52440550" y="3349350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757" y="1"/>
                  </a:moveTo>
                  <a:cubicBezTo>
                    <a:pt x="284" y="190"/>
                    <a:pt x="1" y="725"/>
                    <a:pt x="1" y="1261"/>
                  </a:cubicBezTo>
                  <a:cubicBezTo>
                    <a:pt x="1" y="1797"/>
                    <a:pt x="316" y="2301"/>
                    <a:pt x="757" y="2553"/>
                  </a:cubicBezTo>
                  <a:lnTo>
                    <a:pt x="75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7" name="Google Shape;5290;p50">
              <a:extLst>
                <a:ext uri="{FF2B5EF4-FFF2-40B4-BE49-F238E27FC236}">
                  <a16:creationId xmlns:a16="http://schemas.microsoft.com/office/drawing/2014/main" id="{9D020C13-7200-087A-6B4C-09848847B428}"/>
                </a:ext>
              </a:extLst>
            </p:cNvPr>
            <p:cNvSpPr/>
            <p:nvPr/>
          </p:nvSpPr>
          <p:spPr>
            <a:xfrm>
              <a:off x="-52179050" y="3348575"/>
              <a:ext cx="18125" cy="63825"/>
            </a:xfrm>
            <a:custGeom>
              <a:avLst/>
              <a:gdLst/>
              <a:ahLst/>
              <a:cxnLst/>
              <a:rect l="l" t="t" r="r" b="b"/>
              <a:pathLst>
                <a:path w="725" h="2553" extrusionOk="0">
                  <a:moveTo>
                    <a:pt x="0" y="0"/>
                  </a:moveTo>
                  <a:lnTo>
                    <a:pt x="0" y="2552"/>
                  </a:lnTo>
                  <a:cubicBezTo>
                    <a:pt x="410" y="2269"/>
                    <a:pt x="725" y="1796"/>
                    <a:pt x="725" y="1260"/>
                  </a:cubicBezTo>
                  <a:cubicBezTo>
                    <a:pt x="725" y="756"/>
                    <a:pt x="410" y="22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68" name="Google Shape;5291;p50">
            <a:extLst>
              <a:ext uri="{FF2B5EF4-FFF2-40B4-BE49-F238E27FC236}">
                <a16:creationId xmlns:a16="http://schemas.microsoft.com/office/drawing/2014/main" id="{5D4D59E3-462F-6A92-4E0E-BAEBFC88B95E}"/>
              </a:ext>
            </a:extLst>
          </p:cNvPr>
          <p:cNvGrpSpPr/>
          <p:nvPr/>
        </p:nvGrpSpPr>
        <p:grpSpPr>
          <a:xfrm>
            <a:off x="9747056" y="5191301"/>
            <a:ext cx="496940" cy="526580"/>
            <a:chOff x="-52450000" y="3584850"/>
            <a:chExt cx="300100" cy="318000"/>
          </a:xfrm>
          <a:solidFill>
            <a:srgbClr val="054B99"/>
          </a:solidFill>
        </p:grpSpPr>
        <p:sp>
          <p:nvSpPr>
            <p:cNvPr id="4069" name="Google Shape;5292;p50">
              <a:extLst>
                <a:ext uri="{FF2B5EF4-FFF2-40B4-BE49-F238E27FC236}">
                  <a16:creationId xmlns:a16="http://schemas.microsoft.com/office/drawing/2014/main" id="{3487DD99-A4FB-C263-23AC-37CC31E69239}"/>
                </a:ext>
              </a:extLst>
            </p:cNvPr>
            <p:cNvSpPr/>
            <p:nvPr/>
          </p:nvSpPr>
          <p:spPr>
            <a:xfrm>
              <a:off x="-52206625" y="3601400"/>
              <a:ext cx="55150" cy="55950"/>
            </a:xfrm>
            <a:custGeom>
              <a:avLst/>
              <a:gdLst/>
              <a:ahLst/>
              <a:cxnLst/>
              <a:rect l="l" t="t" r="r" b="b"/>
              <a:pathLst>
                <a:path w="2206" h="2238" extrusionOk="0">
                  <a:moveTo>
                    <a:pt x="1986" y="0"/>
                  </a:moveTo>
                  <a:cubicBezTo>
                    <a:pt x="1513" y="32"/>
                    <a:pt x="1103" y="252"/>
                    <a:pt x="694" y="599"/>
                  </a:cubicBezTo>
                  <a:cubicBezTo>
                    <a:pt x="347" y="914"/>
                    <a:pt x="64" y="1387"/>
                    <a:pt x="1" y="1859"/>
                  </a:cubicBezTo>
                  <a:cubicBezTo>
                    <a:pt x="64" y="1985"/>
                    <a:pt x="158" y="2143"/>
                    <a:pt x="221" y="2237"/>
                  </a:cubicBezTo>
                  <a:cubicBezTo>
                    <a:pt x="725" y="2174"/>
                    <a:pt x="1166" y="1985"/>
                    <a:pt x="1513" y="1607"/>
                  </a:cubicBezTo>
                  <a:cubicBezTo>
                    <a:pt x="1923" y="1197"/>
                    <a:pt x="2143" y="693"/>
                    <a:pt x="2206" y="189"/>
                  </a:cubicBezTo>
                  <a:cubicBezTo>
                    <a:pt x="2206" y="158"/>
                    <a:pt x="2206" y="95"/>
                    <a:pt x="2143" y="32"/>
                  </a:cubicBezTo>
                  <a:cubicBezTo>
                    <a:pt x="2112" y="0"/>
                    <a:pt x="2080" y="0"/>
                    <a:pt x="19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0" name="Google Shape;5293;p50">
              <a:extLst>
                <a:ext uri="{FF2B5EF4-FFF2-40B4-BE49-F238E27FC236}">
                  <a16:creationId xmlns:a16="http://schemas.microsoft.com/office/drawing/2014/main" id="{DF048D9E-C918-F3A2-EF32-68F8C080B7EF}"/>
                </a:ext>
              </a:extLst>
            </p:cNvPr>
            <p:cNvSpPr/>
            <p:nvPr/>
          </p:nvSpPr>
          <p:spPr>
            <a:xfrm>
              <a:off x="-52271200" y="3601700"/>
              <a:ext cx="29950" cy="11525"/>
            </a:xfrm>
            <a:custGeom>
              <a:avLst/>
              <a:gdLst/>
              <a:ahLst/>
              <a:cxnLst/>
              <a:rect l="l" t="t" r="r" b="b"/>
              <a:pathLst>
                <a:path w="1198" h="461" extrusionOk="0">
                  <a:moveTo>
                    <a:pt x="757" y="1"/>
                  </a:moveTo>
                  <a:cubicBezTo>
                    <a:pt x="507" y="1"/>
                    <a:pt x="260" y="23"/>
                    <a:pt x="0" y="83"/>
                  </a:cubicBezTo>
                  <a:cubicBezTo>
                    <a:pt x="410" y="146"/>
                    <a:pt x="756" y="272"/>
                    <a:pt x="1103" y="461"/>
                  </a:cubicBezTo>
                  <a:cubicBezTo>
                    <a:pt x="1103" y="303"/>
                    <a:pt x="1166" y="146"/>
                    <a:pt x="1197" y="20"/>
                  </a:cubicBezTo>
                  <a:cubicBezTo>
                    <a:pt x="1048" y="8"/>
                    <a:pt x="902" y="1"/>
                    <a:pt x="7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1" name="Google Shape;5294;p50">
              <a:extLst>
                <a:ext uri="{FF2B5EF4-FFF2-40B4-BE49-F238E27FC236}">
                  <a16:creationId xmlns:a16="http://schemas.microsoft.com/office/drawing/2014/main" id="{015AB411-3912-54EA-A477-F729209167B7}"/>
                </a:ext>
              </a:extLst>
            </p:cNvPr>
            <p:cNvSpPr/>
            <p:nvPr/>
          </p:nvSpPr>
          <p:spPr>
            <a:xfrm>
              <a:off x="-52225525" y="3584850"/>
              <a:ext cx="30750" cy="44925"/>
            </a:xfrm>
            <a:custGeom>
              <a:avLst/>
              <a:gdLst/>
              <a:ahLst/>
              <a:cxnLst/>
              <a:rect l="l" t="t" r="r" b="b"/>
              <a:pathLst>
                <a:path w="1230" h="1797" extrusionOk="0">
                  <a:moveTo>
                    <a:pt x="757" y="1"/>
                  </a:moveTo>
                  <a:cubicBezTo>
                    <a:pt x="694" y="1"/>
                    <a:pt x="662" y="32"/>
                    <a:pt x="631" y="64"/>
                  </a:cubicBezTo>
                  <a:cubicBezTo>
                    <a:pt x="442" y="316"/>
                    <a:pt x="1" y="820"/>
                    <a:pt x="1" y="1418"/>
                  </a:cubicBezTo>
                  <a:lnTo>
                    <a:pt x="1" y="1607"/>
                  </a:lnTo>
                  <a:cubicBezTo>
                    <a:pt x="64" y="1702"/>
                    <a:pt x="158" y="1733"/>
                    <a:pt x="190" y="1796"/>
                  </a:cubicBezTo>
                  <a:cubicBezTo>
                    <a:pt x="347" y="1355"/>
                    <a:pt x="631" y="977"/>
                    <a:pt x="977" y="662"/>
                  </a:cubicBezTo>
                  <a:cubicBezTo>
                    <a:pt x="1072" y="599"/>
                    <a:pt x="1135" y="536"/>
                    <a:pt x="1229" y="505"/>
                  </a:cubicBezTo>
                  <a:cubicBezTo>
                    <a:pt x="1103" y="316"/>
                    <a:pt x="977" y="190"/>
                    <a:pt x="851" y="64"/>
                  </a:cubicBezTo>
                  <a:cubicBezTo>
                    <a:pt x="820" y="32"/>
                    <a:pt x="788" y="1"/>
                    <a:pt x="7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2" name="Google Shape;5295;p50">
              <a:extLst>
                <a:ext uri="{FF2B5EF4-FFF2-40B4-BE49-F238E27FC236}">
                  <a16:creationId xmlns:a16="http://schemas.microsoft.com/office/drawing/2014/main" id="{829D1D40-D48C-BE60-FBB6-4980527E42B3}"/>
                </a:ext>
              </a:extLst>
            </p:cNvPr>
            <p:cNvSpPr/>
            <p:nvPr/>
          </p:nvSpPr>
          <p:spPr>
            <a:xfrm>
              <a:off x="-52412200" y="3694325"/>
              <a:ext cx="205600" cy="208525"/>
            </a:xfrm>
            <a:custGeom>
              <a:avLst/>
              <a:gdLst/>
              <a:ahLst/>
              <a:cxnLst/>
              <a:rect l="l" t="t" r="r" b="b"/>
              <a:pathLst>
                <a:path w="8224" h="8341" extrusionOk="0">
                  <a:moveTo>
                    <a:pt x="2584" y="2269"/>
                  </a:moveTo>
                  <a:cubicBezTo>
                    <a:pt x="2773" y="2269"/>
                    <a:pt x="2931" y="2427"/>
                    <a:pt x="2931" y="2616"/>
                  </a:cubicBezTo>
                  <a:cubicBezTo>
                    <a:pt x="2931" y="2836"/>
                    <a:pt x="2773" y="2962"/>
                    <a:pt x="2584" y="2962"/>
                  </a:cubicBezTo>
                  <a:cubicBezTo>
                    <a:pt x="2568" y="2965"/>
                    <a:pt x="2552" y="2966"/>
                    <a:pt x="2536" y="2966"/>
                  </a:cubicBezTo>
                  <a:cubicBezTo>
                    <a:pt x="2369" y="2966"/>
                    <a:pt x="2238" y="2817"/>
                    <a:pt x="2238" y="2616"/>
                  </a:cubicBezTo>
                  <a:cubicBezTo>
                    <a:pt x="2238" y="2427"/>
                    <a:pt x="2395" y="2269"/>
                    <a:pt x="2584" y="2269"/>
                  </a:cubicBezTo>
                  <a:close/>
                  <a:moveTo>
                    <a:pt x="5577" y="2269"/>
                  </a:moveTo>
                  <a:cubicBezTo>
                    <a:pt x="5766" y="2269"/>
                    <a:pt x="5924" y="2427"/>
                    <a:pt x="5924" y="2616"/>
                  </a:cubicBezTo>
                  <a:cubicBezTo>
                    <a:pt x="5955" y="2836"/>
                    <a:pt x="5766" y="2994"/>
                    <a:pt x="5577" y="2994"/>
                  </a:cubicBezTo>
                  <a:cubicBezTo>
                    <a:pt x="5388" y="2994"/>
                    <a:pt x="5231" y="2836"/>
                    <a:pt x="5231" y="2616"/>
                  </a:cubicBezTo>
                  <a:cubicBezTo>
                    <a:pt x="5231" y="2427"/>
                    <a:pt x="5388" y="2269"/>
                    <a:pt x="5577" y="2269"/>
                  </a:cubicBezTo>
                  <a:close/>
                  <a:moveTo>
                    <a:pt x="5132" y="4923"/>
                  </a:moveTo>
                  <a:cubicBezTo>
                    <a:pt x="5231" y="4923"/>
                    <a:pt x="5325" y="4963"/>
                    <a:pt x="5388" y="5042"/>
                  </a:cubicBezTo>
                  <a:cubicBezTo>
                    <a:pt x="5577" y="5199"/>
                    <a:pt x="5577" y="5420"/>
                    <a:pt x="5420" y="5546"/>
                  </a:cubicBezTo>
                  <a:cubicBezTo>
                    <a:pt x="5073" y="5892"/>
                    <a:pt x="4601" y="6081"/>
                    <a:pt x="4128" y="6081"/>
                  </a:cubicBezTo>
                  <a:cubicBezTo>
                    <a:pt x="3592" y="6081"/>
                    <a:pt x="3120" y="5892"/>
                    <a:pt x="2773" y="5546"/>
                  </a:cubicBezTo>
                  <a:cubicBezTo>
                    <a:pt x="2616" y="5388"/>
                    <a:pt x="2616" y="5136"/>
                    <a:pt x="2773" y="5042"/>
                  </a:cubicBezTo>
                  <a:cubicBezTo>
                    <a:pt x="2852" y="4963"/>
                    <a:pt x="2954" y="4923"/>
                    <a:pt x="3049" y="4923"/>
                  </a:cubicBezTo>
                  <a:cubicBezTo>
                    <a:pt x="3144" y="4923"/>
                    <a:pt x="3230" y="4963"/>
                    <a:pt x="3277" y="5042"/>
                  </a:cubicBezTo>
                  <a:cubicBezTo>
                    <a:pt x="3498" y="5246"/>
                    <a:pt x="3789" y="5349"/>
                    <a:pt x="4077" y="5349"/>
                  </a:cubicBezTo>
                  <a:cubicBezTo>
                    <a:pt x="4364" y="5349"/>
                    <a:pt x="4648" y="5246"/>
                    <a:pt x="4853" y="5042"/>
                  </a:cubicBezTo>
                  <a:cubicBezTo>
                    <a:pt x="4931" y="4963"/>
                    <a:pt x="5034" y="4923"/>
                    <a:pt x="5132" y="4923"/>
                  </a:cubicBezTo>
                  <a:close/>
                  <a:moveTo>
                    <a:pt x="7468" y="1"/>
                  </a:moveTo>
                  <a:cubicBezTo>
                    <a:pt x="7027" y="1"/>
                    <a:pt x="6711" y="347"/>
                    <a:pt x="6711" y="725"/>
                  </a:cubicBezTo>
                  <a:cubicBezTo>
                    <a:pt x="6711" y="1135"/>
                    <a:pt x="6365" y="1482"/>
                    <a:pt x="5955" y="1482"/>
                  </a:cubicBezTo>
                  <a:lnTo>
                    <a:pt x="726" y="1482"/>
                  </a:lnTo>
                  <a:cubicBezTo>
                    <a:pt x="442" y="1482"/>
                    <a:pt x="221" y="1450"/>
                    <a:pt x="1" y="1356"/>
                  </a:cubicBezTo>
                  <a:lnTo>
                    <a:pt x="1" y="4033"/>
                  </a:lnTo>
                  <a:cubicBezTo>
                    <a:pt x="1" y="6176"/>
                    <a:pt x="1576" y="8129"/>
                    <a:pt x="3687" y="8318"/>
                  </a:cubicBezTo>
                  <a:cubicBezTo>
                    <a:pt x="3831" y="8333"/>
                    <a:pt x="3974" y="8340"/>
                    <a:pt x="4115" y="8340"/>
                  </a:cubicBezTo>
                  <a:cubicBezTo>
                    <a:pt x="6356" y="8340"/>
                    <a:pt x="8224" y="6504"/>
                    <a:pt x="8224" y="4223"/>
                  </a:cubicBezTo>
                  <a:lnTo>
                    <a:pt x="8224" y="757"/>
                  </a:lnTo>
                  <a:cubicBezTo>
                    <a:pt x="8224" y="347"/>
                    <a:pt x="7846" y="1"/>
                    <a:pt x="74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3" name="Google Shape;5296;p50">
              <a:extLst>
                <a:ext uri="{FF2B5EF4-FFF2-40B4-BE49-F238E27FC236}">
                  <a16:creationId xmlns:a16="http://schemas.microsoft.com/office/drawing/2014/main" id="{38ED0451-7AB1-9025-767A-F636E63DE4A0}"/>
                </a:ext>
              </a:extLst>
            </p:cNvPr>
            <p:cNvSpPr/>
            <p:nvPr/>
          </p:nvSpPr>
          <p:spPr>
            <a:xfrm>
              <a:off x="-52430300" y="3619500"/>
              <a:ext cx="219775" cy="92975"/>
            </a:xfrm>
            <a:custGeom>
              <a:avLst/>
              <a:gdLst/>
              <a:ahLst/>
              <a:cxnLst/>
              <a:rect l="l" t="t" r="r" b="b"/>
              <a:pathLst>
                <a:path w="8791" h="3719" extrusionOk="0">
                  <a:moveTo>
                    <a:pt x="2237" y="1"/>
                  </a:moveTo>
                  <a:cubicBezTo>
                    <a:pt x="1008" y="1"/>
                    <a:pt x="0" y="978"/>
                    <a:pt x="0" y="2238"/>
                  </a:cubicBezTo>
                  <a:cubicBezTo>
                    <a:pt x="0" y="2364"/>
                    <a:pt x="0" y="2427"/>
                    <a:pt x="32" y="2553"/>
                  </a:cubicBezTo>
                  <a:cubicBezTo>
                    <a:pt x="189" y="3214"/>
                    <a:pt x="788" y="3718"/>
                    <a:pt x="1481" y="3718"/>
                  </a:cubicBezTo>
                  <a:lnTo>
                    <a:pt x="6490" y="3718"/>
                  </a:lnTo>
                  <a:cubicBezTo>
                    <a:pt x="6585" y="3718"/>
                    <a:pt x="6648" y="3655"/>
                    <a:pt x="6679" y="3561"/>
                  </a:cubicBezTo>
                  <a:cubicBezTo>
                    <a:pt x="6774" y="2836"/>
                    <a:pt x="7404" y="2238"/>
                    <a:pt x="8192" y="2238"/>
                  </a:cubicBezTo>
                  <a:cubicBezTo>
                    <a:pt x="8381" y="2238"/>
                    <a:pt x="8570" y="2269"/>
                    <a:pt x="8790" y="2364"/>
                  </a:cubicBezTo>
                  <a:cubicBezTo>
                    <a:pt x="8349" y="978"/>
                    <a:pt x="7089" y="1"/>
                    <a:pt x="5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4" name="Google Shape;5297;p50">
              <a:extLst>
                <a:ext uri="{FF2B5EF4-FFF2-40B4-BE49-F238E27FC236}">
                  <a16:creationId xmlns:a16="http://schemas.microsoft.com/office/drawing/2014/main" id="{79857E3D-A9D5-7AD5-F9B8-8F021EBEB265}"/>
                </a:ext>
              </a:extLst>
            </p:cNvPr>
            <p:cNvSpPr/>
            <p:nvPr/>
          </p:nvSpPr>
          <p:spPr>
            <a:xfrm>
              <a:off x="-52192450" y="3666775"/>
              <a:ext cx="42550" cy="120525"/>
            </a:xfrm>
            <a:custGeom>
              <a:avLst/>
              <a:gdLst/>
              <a:ahLst/>
              <a:cxnLst/>
              <a:rect l="l" t="t" r="r" b="b"/>
              <a:pathLst>
                <a:path w="1702" h="4821" extrusionOk="0">
                  <a:moveTo>
                    <a:pt x="851" y="0"/>
                  </a:moveTo>
                  <a:cubicBezTo>
                    <a:pt x="568" y="126"/>
                    <a:pt x="284" y="221"/>
                    <a:pt x="1" y="315"/>
                  </a:cubicBezTo>
                  <a:cubicBezTo>
                    <a:pt x="127" y="662"/>
                    <a:pt x="221" y="1040"/>
                    <a:pt x="221" y="1481"/>
                  </a:cubicBezTo>
                  <a:lnTo>
                    <a:pt x="221" y="4820"/>
                  </a:lnTo>
                  <a:cubicBezTo>
                    <a:pt x="1040" y="4820"/>
                    <a:pt x="1702" y="4159"/>
                    <a:pt x="1702" y="3340"/>
                  </a:cubicBezTo>
                  <a:cubicBezTo>
                    <a:pt x="1639" y="2710"/>
                    <a:pt x="1229" y="2143"/>
                    <a:pt x="694" y="1953"/>
                  </a:cubicBezTo>
                  <a:cubicBezTo>
                    <a:pt x="851" y="1575"/>
                    <a:pt x="914" y="1166"/>
                    <a:pt x="914" y="725"/>
                  </a:cubicBezTo>
                  <a:cubicBezTo>
                    <a:pt x="914" y="504"/>
                    <a:pt x="883" y="221"/>
                    <a:pt x="8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5" name="Google Shape;5298;p50">
              <a:extLst>
                <a:ext uri="{FF2B5EF4-FFF2-40B4-BE49-F238E27FC236}">
                  <a16:creationId xmlns:a16="http://schemas.microsoft.com/office/drawing/2014/main" id="{AC2799CF-872F-C95C-6F5E-91F4D92073A5}"/>
                </a:ext>
              </a:extLst>
            </p:cNvPr>
            <p:cNvSpPr/>
            <p:nvPr/>
          </p:nvSpPr>
          <p:spPr>
            <a:xfrm>
              <a:off x="-52450000" y="3740025"/>
              <a:ext cx="18925" cy="64600"/>
            </a:xfrm>
            <a:custGeom>
              <a:avLst/>
              <a:gdLst/>
              <a:ahLst/>
              <a:cxnLst/>
              <a:rect l="l" t="t" r="r" b="b"/>
              <a:pathLst>
                <a:path w="757" h="2584" extrusionOk="0">
                  <a:moveTo>
                    <a:pt x="757" y="0"/>
                  </a:moveTo>
                  <a:cubicBezTo>
                    <a:pt x="316" y="252"/>
                    <a:pt x="1" y="725"/>
                    <a:pt x="1" y="1260"/>
                  </a:cubicBezTo>
                  <a:cubicBezTo>
                    <a:pt x="1" y="1827"/>
                    <a:pt x="316" y="2300"/>
                    <a:pt x="757" y="2584"/>
                  </a:cubicBezTo>
                  <a:lnTo>
                    <a:pt x="7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76" name="Google Shape;5299;p50">
            <a:extLst>
              <a:ext uri="{FF2B5EF4-FFF2-40B4-BE49-F238E27FC236}">
                <a16:creationId xmlns:a16="http://schemas.microsoft.com/office/drawing/2014/main" id="{DE4C1BBD-734E-B3EB-A64B-744F427583DE}"/>
              </a:ext>
            </a:extLst>
          </p:cNvPr>
          <p:cNvGrpSpPr/>
          <p:nvPr/>
        </p:nvGrpSpPr>
        <p:grpSpPr>
          <a:xfrm>
            <a:off x="9764009" y="5842116"/>
            <a:ext cx="463035" cy="525670"/>
            <a:chOff x="-52440550" y="3977875"/>
            <a:chExt cx="279625" cy="317450"/>
          </a:xfrm>
          <a:solidFill>
            <a:srgbClr val="054B99"/>
          </a:solidFill>
        </p:grpSpPr>
        <p:sp>
          <p:nvSpPr>
            <p:cNvPr id="4077" name="Google Shape;5300;p50">
              <a:extLst>
                <a:ext uri="{FF2B5EF4-FFF2-40B4-BE49-F238E27FC236}">
                  <a16:creationId xmlns:a16="http://schemas.microsoft.com/office/drawing/2014/main" id="{C4C200D6-5E60-4A25-B831-32A185AFA15D}"/>
                </a:ext>
              </a:extLst>
            </p:cNvPr>
            <p:cNvSpPr/>
            <p:nvPr/>
          </p:nvSpPr>
          <p:spPr>
            <a:xfrm>
              <a:off x="-52403525" y="4052700"/>
              <a:ext cx="76425" cy="18150"/>
            </a:xfrm>
            <a:custGeom>
              <a:avLst/>
              <a:gdLst/>
              <a:ahLst/>
              <a:cxnLst/>
              <a:rect l="l" t="t" r="r" b="b"/>
              <a:pathLst>
                <a:path w="3057" h="726" extrusionOk="0">
                  <a:moveTo>
                    <a:pt x="0" y="1"/>
                  </a:moveTo>
                  <a:lnTo>
                    <a:pt x="0" y="725"/>
                  </a:lnTo>
                  <a:lnTo>
                    <a:pt x="3056" y="725"/>
                  </a:lnTo>
                  <a:cubicBezTo>
                    <a:pt x="3025" y="631"/>
                    <a:pt x="2993" y="473"/>
                    <a:pt x="2993" y="347"/>
                  </a:cubicBezTo>
                  <a:cubicBezTo>
                    <a:pt x="2993" y="221"/>
                    <a:pt x="3025" y="95"/>
                    <a:pt x="30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8" name="Google Shape;5301;p50">
              <a:extLst>
                <a:ext uri="{FF2B5EF4-FFF2-40B4-BE49-F238E27FC236}">
                  <a16:creationId xmlns:a16="http://schemas.microsoft.com/office/drawing/2014/main" id="{D4FCDE27-03E3-C58E-5CCF-C968D15B238F}"/>
                </a:ext>
              </a:extLst>
            </p:cNvPr>
            <p:cNvSpPr/>
            <p:nvPr/>
          </p:nvSpPr>
          <p:spPr>
            <a:xfrm>
              <a:off x="-52357850" y="4088925"/>
              <a:ext cx="168575" cy="33075"/>
            </a:xfrm>
            <a:custGeom>
              <a:avLst/>
              <a:gdLst/>
              <a:ahLst/>
              <a:cxnLst/>
              <a:rect l="l" t="t" r="r" b="b"/>
              <a:pathLst>
                <a:path w="6743" h="1323" extrusionOk="0">
                  <a:moveTo>
                    <a:pt x="1" y="1"/>
                  </a:moveTo>
                  <a:cubicBezTo>
                    <a:pt x="1387" y="631"/>
                    <a:pt x="2836" y="1072"/>
                    <a:pt x="4348" y="1292"/>
                  </a:cubicBezTo>
                  <a:cubicBezTo>
                    <a:pt x="4474" y="1313"/>
                    <a:pt x="4599" y="1322"/>
                    <a:pt x="4723" y="1322"/>
                  </a:cubicBezTo>
                  <a:cubicBezTo>
                    <a:pt x="5372" y="1322"/>
                    <a:pt x="5978" y="1054"/>
                    <a:pt x="6428" y="631"/>
                  </a:cubicBezTo>
                  <a:cubicBezTo>
                    <a:pt x="6554" y="505"/>
                    <a:pt x="6617" y="379"/>
                    <a:pt x="6711" y="284"/>
                  </a:cubicBezTo>
                  <a:cubicBezTo>
                    <a:pt x="6743" y="221"/>
                    <a:pt x="6743" y="158"/>
                    <a:pt x="6711" y="64"/>
                  </a:cubicBezTo>
                  <a:cubicBezTo>
                    <a:pt x="6680" y="32"/>
                    <a:pt x="6585" y="1"/>
                    <a:pt x="65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9" name="Google Shape;5302;p50">
              <a:extLst>
                <a:ext uri="{FF2B5EF4-FFF2-40B4-BE49-F238E27FC236}">
                  <a16:creationId xmlns:a16="http://schemas.microsoft.com/office/drawing/2014/main" id="{0429F99C-77E1-AB81-D56C-1E235B7EFFE9}"/>
                </a:ext>
              </a:extLst>
            </p:cNvPr>
            <p:cNvSpPr/>
            <p:nvPr/>
          </p:nvSpPr>
          <p:spPr>
            <a:xfrm>
              <a:off x="-52309000" y="405192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0" y="189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36" y="725"/>
                    <a:pt x="693" y="567"/>
                    <a:pt x="693" y="378"/>
                  </a:cubicBezTo>
                  <a:cubicBezTo>
                    <a:pt x="693" y="189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0" name="Google Shape;5303;p50">
              <a:extLst>
                <a:ext uri="{FF2B5EF4-FFF2-40B4-BE49-F238E27FC236}">
                  <a16:creationId xmlns:a16="http://schemas.microsoft.com/office/drawing/2014/main" id="{9D8EA7F2-A4A7-E715-1BF5-4A786DE12DF3}"/>
                </a:ext>
              </a:extLst>
            </p:cNvPr>
            <p:cNvSpPr/>
            <p:nvPr/>
          </p:nvSpPr>
          <p:spPr>
            <a:xfrm>
              <a:off x="-52402750" y="3977875"/>
              <a:ext cx="204825" cy="55950"/>
            </a:xfrm>
            <a:custGeom>
              <a:avLst/>
              <a:gdLst/>
              <a:ahLst/>
              <a:cxnLst/>
              <a:rect l="l" t="t" r="r" b="b"/>
              <a:pathLst>
                <a:path w="8193" h="2238" extrusionOk="0">
                  <a:moveTo>
                    <a:pt x="1104" y="1"/>
                  </a:moveTo>
                  <a:cubicBezTo>
                    <a:pt x="474" y="1"/>
                    <a:pt x="1" y="505"/>
                    <a:pt x="1" y="1103"/>
                  </a:cubicBezTo>
                  <a:lnTo>
                    <a:pt x="1" y="2237"/>
                  </a:lnTo>
                  <a:lnTo>
                    <a:pt x="8192" y="2237"/>
                  </a:lnTo>
                  <a:lnTo>
                    <a:pt x="8192" y="1103"/>
                  </a:lnTo>
                  <a:cubicBezTo>
                    <a:pt x="8192" y="473"/>
                    <a:pt x="7688" y="1"/>
                    <a:pt x="70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1" name="Google Shape;5304;p50">
              <a:extLst>
                <a:ext uri="{FF2B5EF4-FFF2-40B4-BE49-F238E27FC236}">
                  <a16:creationId xmlns:a16="http://schemas.microsoft.com/office/drawing/2014/main" id="{D8D274DA-E7B3-223B-B494-403A52D66FD0}"/>
                </a:ext>
              </a:extLst>
            </p:cNvPr>
            <p:cNvSpPr/>
            <p:nvPr/>
          </p:nvSpPr>
          <p:spPr>
            <a:xfrm>
              <a:off x="-52275150" y="4052700"/>
              <a:ext cx="77225" cy="17350"/>
            </a:xfrm>
            <a:custGeom>
              <a:avLst/>
              <a:gdLst/>
              <a:ahLst/>
              <a:cxnLst/>
              <a:rect l="l" t="t" r="r" b="b"/>
              <a:pathLst>
                <a:path w="3089" h="694" extrusionOk="0">
                  <a:moveTo>
                    <a:pt x="1" y="1"/>
                  </a:moveTo>
                  <a:cubicBezTo>
                    <a:pt x="64" y="95"/>
                    <a:pt x="95" y="221"/>
                    <a:pt x="95" y="347"/>
                  </a:cubicBezTo>
                  <a:cubicBezTo>
                    <a:pt x="95" y="442"/>
                    <a:pt x="64" y="568"/>
                    <a:pt x="1" y="694"/>
                  </a:cubicBezTo>
                  <a:lnTo>
                    <a:pt x="3088" y="694"/>
                  </a:lnTo>
                  <a:lnTo>
                    <a:pt x="308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2" name="Google Shape;5305;p50">
              <a:extLst>
                <a:ext uri="{FF2B5EF4-FFF2-40B4-BE49-F238E27FC236}">
                  <a16:creationId xmlns:a16="http://schemas.microsoft.com/office/drawing/2014/main" id="{05A58A59-2A85-A951-9BDC-BED652DDE127}"/>
                </a:ext>
              </a:extLst>
            </p:cNvPr>
            <p:cNvSpPr/>
            <p:nvPr/>
          </p:nvSpPr>
          <p:spPr>
            <a:xfrm>
              <a:off x="-52403525" y="4089725"/>
              <a:ext cx="204800" cy="205600"/>
            </a:xfrm>
            <a:custGeom>
              <a:avLst/>
              <a:gdLst/>
              <a:ahLst/>
              <a:cxnLst/>
              <a:rect l="l" t="t" r="r" b="b"/>
              <a:pathLst>
                <a:path w="8192" h="8224" extrusionOk="0">
                  <a:moveTo>
                    <a:pt x="2584" y="2993"/>
                  </a:moveTo>
                  <a:cubicBezTo>
                    <a:pt x="2773" y="2993"/>
                    <a:pt x="2930" y="3151"/>
                    <a:pt x="2930" y="3340"/>
                  </a:cubicBezTo>
                  <a:cubicBezTo>
                    <a:pt x="2930" y="3560"/>
                    <a:pt x="2773" y="3718"/>
                    <a:pt x="2584" y="3718"/>
                  </a:cubicBezTo>
                  <a:cubicBezTo>
                    <a:pt x="2426" y="3718"/>
                    <a:pt x="2237" y="3560"/>
                    <a:pt x="2237" y="3340"/>
                  </a:cubicBezTo>
                  <a:cubicBezTo>
                    <a:pt x="2237" y="3151"/>
                    <a:pt x="2395" y="2993"/>
                    <a:pt x="2584" y="2993"/>
                  </a:cubicBezTo>
                  <a:close/>
                  <a:moveTo>
                    <a:pt x="5608" y="2993"/>
                  </a:moveTo>
                  <a:cubicBezTo>
                    <a:pt x="5829" y="2993"/>
                    <a:pt x="5986" y="3151"/>
                    <a:pt x="5986" y="3340"/>
                  </a:cubicBezTo>
                  <a:cubicBezTo>
                    <a:pt x="5986" y="3560"/>
                    <a:pt x="5829" y="3718"/>
                    <a:pt x="5608" y="3718"/>
                  </a:cubicBezTo>
                  <a:cubicBezTo>
                    <a:pt x="5419" y="3718"/>
                    <a:pt x="5262" y="3560"/>
                    <a:pt x="5262" y="3340"/>
                  </a:cubicBezTo>
                  <a:cubicBezTo>
                    <a:pt x="5262" y="3151"/>
                    <a:pt x="5419" y="2993"/>
                    <a:pt x="5608" y="2993"/>
                  </a:cubicBezTo>
                  <a:close/>
                  <a:moveTo>
                    <a:pt x="5148" y="5553"/>
                  </a:moveTo>
                  <a:cubicBezTo>
                    <a:pt x="5238" y="5553"/>
                    <a:pt x="5325" y="5592"/>
                    <a:pt x="5388" y="5671"/>
                  </a:cubicBezTo>
                  <a:cubicBezTo>
                    <a:pt x="5577" y="5797"/>
                    <a:pt x="5577" y="6018"/>
                    <a:pt x="5419" y="6175"/>
                  </a:cubicBezTo>
                  <a:cubicBezTo>
                    <a:pt x="5073" y="6522"/>
                    <a:pt x="4600" y="6742"/>
                    <a:pt x="4128" y="6742"/>
                  </a:cubicBezTo>
                  <a:cubicBezTo>
                    <a:pt x="3624" y="6742"/>
                    <a:pt x="3151" y="6522"/>
                    <a:pt x="2773" y="6175"/>
                  </a:cubicBezTo>
                  <a:cubicBezTo>
                    <a:pt x="2615" y="6018"/>
                    <a:pt x="2615" y="5797"/>
                    <a:pt x="2773" y="5671"/>
                  </a:cubicBezTo>
                  <a:cubicBezTo>
                    <a:pt x="2852" y="5592"/>
                    <a:pt x="2954" y="5553"/>
                    <a:pt x="3053" y="5553"/>
                  </a:cubicBezTo>
                  <a:cubicBezTo>
                    <a:pt x="3151" y="5553"/>
                    <a:pt x="3245" y="5592"/>
                    <a:pt x="3308" y="5671"/>
                  </a:cubicBezTo>
                  <a:cubicBezTo>
                    <a:pt x="3513" y="5892"/>
                    <a:pt x="3797" y="6002"/>
                    <a:pt x="4084" y="6002"/>
                  </a:cubicBezTo>
                  <a:cubicBezTo>
                    <a:pt x="4372" y="6002"/>
                    <a:pt x="4663" y="5892"/>
                    <a:pt x="4884" y="5671"/>
                  </a:cubicBezTo>
                  <a:cubicBezTo>
                    <a:pt x="4962" y="5592"/>
                    <a:pt x="5057" y="5553"/>
                    <a:pt x="5148" y="5553"/>
                  </a:cubicBezTo>
                  <a:close/>
                  <a:moveTo>
                    <a:pt x="0" y="0"/>
                  </a:moveTo>
                  <a:lnTo>
                    <a:pt x="0" y="4096"/>
                  </a:lnTo>
                  <a:cubicBezTo>
                    <a:pt x="0" y="6333"/>
                    <a:pt x="1828" y="8223"/>
                    <a:pt x="4096" y="8223"/>
                  </a:cubicBezTo>
                  <a:cubicBezTo>
                    <a:pt x="6333" y="8223"/>
                    <a:pt x="8192" y="6396"/>
                    <a:pt x="8192" y="4096"/>
                  </a:cubicBezTo>
                  <a:lnTo>
                    <a:pt x="8192" y="1576"/>
                  </a:lnTo>
                  <a:cubicBezTo>
                    <a:pt x="7656" y="1891"/>
                    <a:pt x="7089" y="2080"/>
                    <a:pt x="6490" y="2080"/>
                  </a:cubicBezTo>
                  <a:cubicBezTo>
                    <a:pt x="6364" y="2048"/>
                    <a:pt x="6207" y="2048"/>
                    <a:pt x="6049" y="2017"/>
                  </a:cubicBezTo>
                  <a:cubicBezTo>
                    <a:pt x="4317" y="1733"/>
                    <a:pt x="2615" y="1229"/>
                    <a:pt x="1009" y="441"/>
                  </a:cubicBezTo>
                  <a:lnTo>
                    <a:pt x="9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3" name="Google Shape;5306;p50">
              <a:extLst>
                <a:ext uri="{FF2B5EF4-FFF2-40B4-BE49-F238E27FC236}">
                  <a16:creationId xmlns:a16="http://schemas.microsoft.com/office/drawing/2014/main" id="{8F67EF14-64AF-D5A1-6C36-4E4515F46C72}"/>
                </a:ext>
              </a:extLst>
            </p:cNvPr>
            <p:cNvSpPr/>
            <p:nvPr/>
          </p:nvSpPr>
          <p:spPr>
            <a:xfrm>
              <a:off x="-52179050" y="4132250"/>
              <a:ext cx="18125" cy="63825"/>
            </a:xfrm>
            <a:custGeom>
              <a:avLst/>
              <a:gdLst/>
              <a:ahLst/>
              <a:cxnLst/>
              <a:rect l="l" t="t" r="r" b="b"/>
              <a:pathLst>
                <a:path w="725" h="2553" extrusionOk="0">
                  <a:moveTo>
                    <a:pt x="0" y="1"/>
                  </a:moveTo>
                  <a:lnTo>
                    <a:pt x="0" y="2552"/>
                  </a:lnTo>
                  <a:cubicBezTo>
                    <a:pt x="410" y="2269"/>
                    <a:pt x="725" y="1796"/>
                    <a:pt x="725" y="1261"/>
                  </a:cubicBezTo>
                  <a:cubicBezTo>
                    <a:pt x="725" y="694"/>
                    <a:pt x="410" y="22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4" name="Google Shape;5307;p50">
              <a:extLst>
                <a:ext uri="{FF2B5EF4-FFF2-40B4-BE49-F238E27FC236}">
                  <a16:creationId xmlns:a16="http://schemas.microsoft.com/office/drawing/2014/main" id="{7075E13F-ECC3-82EC-DD17-FB105C5DBB00}"/>
                </a:ext>
              </a:extLst>
            </p:cNvPr>
            <p:cNvSpPr/>
            <p:nvPr/>
          </p:nvSpPr>
          <p:spPr>
            <a:xfrm>
              <a:off x="-52440550" y="4132250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757" y="1"/>
                  </a:moveTo>
                  <a:cubicBezTo>
                    <a:pt x="284" y="221"/>
                    <a:pt x="1" y="694"/>
                    <a:pt x="1" y="1261"/>
                  </a:cubicBezTo>
                  <a:cubicBezTo>
                    <a:pt x="1" y="1796"/>
                    <a:pt x="316" y="2269"/>
                    <a:pt x="757" y="2552"/>
                  </a:cubicBezTo>
                  <a:lnTo>
                    <a:pt x="75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85" name="Google Shape;5308;p50">
            <a:extLst>
              <a:ext uri="{FF2B5EF4-FFF2-40B4-BE49-F238E27FC236}">
                <a16:creationId xmlns:a16="http://schemas.microsoft.com/office/drawing/2014/main" id="{D6140913-03FA-B566-944C-931078A88F27}"/>
              </a:ext>
            </a:extLst>
          </p:cNvPr>
          <p:cNvGrpSpPr/>
          <p:nvPr/>
        </p:nvGrpSpPr>
        <p:grpSpPr>
          <a:xfrm>
            <a:off x="11071976" y="5191301"/>
            <a:ext cx="463035" cy="528278"/>
            <a:chOff x="-51623775" y="3584850"/>
            <a:chExt cx="279625" cy="319025"/>
          </a:xfrm>
          <a:solidFill>
            <a:srgbClr val="054B99"/>
          </a:solidFill>
        </p:grpSpPr>
        <p:sp>
          <p:nvSpPr>
            <p:cNvPr id="4086" name="Google Shape;5309;p50">
              <a:extLst>
                <a:ext uri="{FF2B5EF4-FFF2-40B4-BE49-F238E27FC236}">
                  <a16:creationId xmlns:a16="http://schemas.microsoft.com/office/drawing/2014/main" id="{3B3CBF20-03E2-DE8B-0DC5-92B877C2F798}"/>
                </a:ext>
              </a:extLst>
            </p:cNvPr>
            <p:cNvSpPr/>
            <p:nvPr/>
          </p:nvSpPr>
          <p:spPr>
            <a:xfrm>
              <a:off x="-51497750" y="3832175"/>
              <a:ext cx="26000" cy="13200"/>
            </a:xfrm>
            <a:custGeom>
              <a:avLst/>
              <a:gdLst/>
              <a:ahLst/>
              <a:cxnLst/>
              <a:rect l="l" t="t" r="r" b="b"/>
              <a:pathLst>
                <a:path w="1040" h="528" extrusionOk="0">
                  <a:moveTo>
                    <a:pt x="504" y="0"/>
                  </a:moveTo>
                  <a:cubicBezTo>
                    <a:pt x="378" y="189"/>
                    <a:pt x="252" y="252"/>
                    <a:pt x="0" y="410"/>
                  </a:cubicBezTo>
                  <a:cubicBezTo>
                    <a:pt x="158" y="489"/>
                    <a:pt x="339" y="528"/>
                    <a:pt x="520" y="528"/>
                  </a:cubicBezTo>
                  <a:cubicBezTo>
                    <a:pt x="701" y="528"/>
                    <a:pt x="882" y="489"/>
                    <a:pt x="1040" y="410"/>
                  </a:cubicBezTo>
                  <a:cubicBezTo>
                    <a:pt x="788" y="252"/>
                    <a:pt x="693" y="158"/>
                    <a:pt x="5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7" name="Google Shape;5310;p50">
              <a:extLst>
                <a:ext uri="{FF2B5EF4-FFF2-40B4-BE49-F238E27FC236}">
                  <a16:creationId xmlns:a16="http://schemas.microsoft.com/office/drawing/2014/main" id="{7E6FA944-1DFE-F53B-1149-FFF1368E6C86}"/>
                </a:ext>
              </a:extLst>
            </p:cNvPr>
            <p:cNvSpPr/>
            <p:nvPr/>
          </p:nvSpPr>
          <p:spPr>
            <a:xfrm>
              <a:off x="-51574150" y="3809300"/>
              <a:ext cx="78000" cy="26550"/>
            </a:xfrm>
            <a:custGeom>
              <a:avLst/>
              <a:gdLst/>
              <a:ahLst/>
              <a:cxnLst/>
              <a:rect l="l" t="t" r="r" b="b"/>
              <a:pathLst>
                <a:path w="3120" h="1062" extrusionOk="0">
                  <a:moveTo>
                    <a:pt x="2547" y="1"/>
                  </a:moveTo>
                  <a:cubicBezTo>
                    <a:pt x="2380" y="1"/>
                    <a:pt x="2203" y="61"/>
                    <a:pt x="2048" y="191"/>
                  </a:cubicBezTo>
                  <a:cubicBezTo>
                    <a:pt x="1784" y="477"/>
                    <a:pt x="1443" y="609"/>
                    <a:pt x="1078" y="609"/>
                  </a:cubicBezTo>
                  <a:cubicBezTo>
                    <a:pt x="921" y="609"/>
                    <a:pt x="760" y="585"/>
                    <a:pt x="599" y="537"/>
                  </a:cubicBezTo>
                  <a:lnTo>
                    <a:pt x="0" y="348"/>
                  </a:lnTo>
                  <a:lnTo>
                    <a:pt x="0" y="348"/>
                  </a:lnTo>
                  <a:cubicBezTo>
                    <a:pt x="401" y="819"/>
                    <a:pt x="977" y="1061"/>
                    <a:pt x="1572" y="1061"/>
                  </a:cubicBezTo>
                  <a:cubicBezTo>
                    <a:pt x="1773" y="1061"/>
                    <a:pt x="1975" y="1034"/>
                    <a:pt x="2174" y="978"/>
                  </a:cubicBezTo>
                  <a:cubicBezTo>
                    <a:pt x="2615" y="821"/>
                    <a:pt x="2804" y="632"/>
                    <a:pt x="3119" y="348"/>
                  </a:cubicBezTo>
                  <a:cubicBezTo>
                    <a:pt x="3008" y="125"/>
                    <a:pt x="2787" y="1"/>
                    <a:pt x="25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8" name="Google Shape;5311;p50">
              <a:extLst>
                <a:ext uri="{FF2B5EF4-FFF2-40B4-BE49-F238E27FC236}">
                  <a16:creationId xmlns:a16="http://schemas.microsoft.com/office/drawing/2014/main" id="{DA2E81C0-A9EB-C35D-5A22-55CC5C492D78}"/>
                </a:ext>
              </a:extLst>
            </p:cNvPr>
            <p:cNvSpPr/>
            <p:nvPr/>
          </p:nvSpPr>
          <p:spPr>
            <a:xfrm>
              <a:off x="-51579675" y="3837675"/>
              <a:ext cx="190625" cy="66200"/>
            </a:xfrm>
            <a:custGeom>
              <a:avLst/>
              <a:gdLst/>
              <a:ahLst/>
              <a:cxnLst/>
              <a:rect l="l" t="t" r="r" b="b"/>
              <a:pathLst>
                <a:path w="7625" h="2648" extrusionOk="0">
                  <a:moveTo>
                    <a:pt x="7625" y="1"/>
                  </a:moveTo>
                  <a:lnTo>
                    <a:pt x="7625" y="1"/>
                  </a:lnTo>
                  <a:cubicBezTo>
                    <a:pt x="7121" y="442"/>
                    <a:pt x="6491" y="662"/>
                    <a:pt x="5829" y="662"/>
                  </a:cubicBezTo>
                  <a:cubicBezTo>
                    <a:pt x="5577" y="662"/>
                    <a:pt x="5356" y="631"/>
                    <a:pt x="5104" y="568"/>
                  </a:cubicBezTo>
                  <a:cubicBezTo>
                    <a:pt x="4758" y="914"/>
                    <a:pt x="4285" y="1103"/>
                    <a:pt x="3813" y="1103"/>
                  </a:cubicBezTo>
                  <a:cubicBezTo>
                    <a:pt x="3340" y="1103"/>
                    <a:pt x="2868" y="914"/>
                    <a:pt x="2521" y="568"/>
                  </a:cubicBezTo>
                  <a:cubicBezTo>
                    <a:pt x="2269" y="631"/>
                    <a:pt x="2048" y="662"/>
                    <a:pt x="1796" y="662"/>
                  </a:cubicBezTo>
                  <a:cubicBezTo>
                    <a:pt x="1135" y="662"/>
                    <a:pt x="505" y="442"/>
                    <a:pt x="1" y="1"/>
                  </a:cubicBezTo>
                  <a:lnTo>
                    <a:pt x="1" y="1"/>
                  </a:lnTo>
                  <a:cubicBezTo>
                    <a:pt x="599" y="1576"/>
                    <a:pt x="2111" y="2647"/>
                    <a:pt x="3813" y="2647"/>
                  </a:cubicBezTo>
                  <a:cubicBezTo>
                    <a:pt x="5514" y="2647"/>
                    <a:pt x="7058" y="1576"/>
                    <a:pt x="76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9" name="Google Shape;5312;p50">
              <a:extLst>
                <a:ext uri="{FF2B5EF4-FFF2-40B4-BE49-F238E27FC236}">
                  <a16:creationId xmlns:a16="http://schemas.microsoft.com/office/drawing/2014/main" id="{5E50E488-FF1F-69F3-3645-1C0A94CA131F}"/>
                </a:ext>
              </a:extLst>
            </p:cNvPr>
            <p:cNvSpPr/>
            <p:nvPr/>
          </p:nvSpPr>
          <p:spPr>
            <a:xfrm>
              <a:off x="-51473350" y="3809250"/>
              <a:ext cx="78000" cy="26500"/>
            </a:xfrm>
            <a:custGeom>
              <a:avLst/>
              <a:gdLst/>
              <a:ahLst/>
              <a:cxnLst/>
              <a:rect l="l" t="t" r="r" b="b"/>
              <a:pathLst>
                <a:path w="3120" h="1060" extrusionOk="0">
                  <a:moveTo>
                    <a:pt x="600" y="1"/>
                  </a:moveTo>
                  <a:cubicBezTo>
                    <a:pt x="364" y="1"/>
                    <a:pt x="129" y="117"/>
                    <a:pt x="1" y="319"/>
                  </a:cubicBezTo>
                  <a:cubicBezTo>
                    <a:pt x="284" y="602"/>
                    <a:pt x="505" y="823"/>
                    <a:pt x="946" y="949"/>
                  </a:cubicBezTo>
                  <a:cubicBezTo>
                    <a:pt x="1155" y="1024"/>
                    <a:pt x="1369" y="1059"/>
                    <a:pt x="1580" y="1059"/>
                  </a:cubicBezTo>
                  <a:cubicBezTo>
                    <a:pt x="2163" y="1059"/>
                    <a:pt x="2727" y="790"/>
                    <a:pt x="3120" y="350"/>
                  </a:cubicBezTo>
                  <a:lnTo>
                    <a:pt x="3120" y="350"/>
                  </a:lnTo>
                  <a:lnTo>
                    <a:pt x="2521" y="539"/>
                  </a:lnTo>
                  <a:cubicBezTo>
                    <a:pt x="2369" y="587"/>
                    <a:pt x="2212" y="611"/>
                    <a:pt x="2056" y="611"/>
                  </a:cubicBezTo>
                  <a:cubicBezTo>
                    <a:pt x="1693" y="611"/>
                    <a:pt x="1336" y="479"/>
                    <a:pt x="1072" y="193"/>
                  </a:cubicBezTo>
                  <a:cubicBezTo>
                    <a:pt x="940" y="61"/>
                    <a:pt x="770" y="1"/>
                    <a:pt x="6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0" name="Google Shape;5313;p50">
              <a:extLst>
                <a:ext uri="{FF2B5EF4-FFF2-40B4-BE49-F238E27FC236}">
                  <a16:creationId xmlns:a16="http://schemas.microsoft.com/office/drawing/2014/main" id="{38AAE126-01B7-06D1-F791-054D90F012BE}"/>
                </a:ext>
              </a:extLst>
            </p:cNvPr>
            <p:cNvSpPr/>
            <p:nvPr/>
          </p:nvSpPr>
          <p:spPr>
            <a:xfrm>
              <a:off x="-51598575" y="3584850"/>
              <a:ext cx="226850" cy="111875"/>
            </a:xfrm>
            <a:custGeom>
              <a:avLst/>
              <a:gdLst/>
              <a:ahLst/>
              <a:cxnLst/>
              <a:rect l="l" t="t" r="r" b="b"/>
              <a:pathLst>
                <a:path w="9074" h="4475" extrusionOk="0">
                  <a:moveTo>
                    <a:pt x="757" y="1"/>
                  </a:moveTo>
                  <a:cubicBezTo>
                    <a:pt x="379" y="1"/>
                    <a:pt x="1" y="347"/>
                    <a:pt x="1" y="725"/>
                  </a:cubicBezTo>
                  <a:cubicBezTo>
                    <a:pt x="1" y="1009"/>
                    <a:pt x="158" y="1261"/>
                    <a:pt x="379" y="1355"/>
                  </a:cubicBezTo>
                  <a:lnTo>
                    <a:pt x="379" y="4474"/>
                  </a:lnTo>
                  <a:lnTo>
                    <a:pt x="3561" y="4474"/>
                  </a:lnTo>
                  <a:lnTo>
                    <a:pt x="3120" y="4033"/>
                  </a:lnTo>
                  <a:cubicBezTo>
                    <a:pt x="2962" y="3876"/>
                    <a:pt x="2962" y="3655"/>
                    <a:pt x="3120" y="3529"/>
                  </a:cubicBezTo>
                  <a:lnTo>
                    <a:pt x="4191" y="2458"/>
                  </a:lnTo>
                  <a:cubicBezTo>
                    <a:pt x="4269" y="2379"/>
                    <a:pt x="4364" y="2340"/>
                    <a:pt x="4455" y="2340"/>
                  </a:cubicBezTo>
                  <a:cubicBezTo>
                    <a:pt x="4545" y="2340"/>
                    <a:pt x="4632" y="2379"/>
                    <a:pt x="4695" y="2458"/>
                  </a:cubicBezTo>
                  <a:lnTo>
                    <a:pt x="5766" y="3529"/>
                  </a:lnTo>
                  <a:cubicBezTo>
                    <a:pt x="5923" y="3687"/>
                    <a:pt x="5923" y="3939"/>
                    <a:pt x="5766" y="4033"/>
                  </a:cubicBezTo>
                  <a:lnTo>
                    <a:pt x="5325" y="4474"/>
                  </a:lnTo>
                  <a:lnTo>
                    <a:pt x="8507" y="4474"/>
                  </a:lnTo>
                  <a:lnTo>
                    <a:pt x="8507" y="1355"/>
                  </a:lnTo>
                  <a:cubicBezTo>
                    <a:pt x="8759" y="1261"/>
                    <a:pt x="8885" y="1009"/>
                    <a:pt x="8885" y="725"/>
                  </a:cubicBezTo>
                  <a:cubicBezTo>
                    <a:pt x="9074" y="347"/>
                    <a:pt x="8696" y="1"/>
                    <a:pt x="8318" y="1"/>
                  </a:cubicBezTo>
                  <a:cubicBezTo>
                    <a:pt x="7908" y="1"/>
                    <a:pt x="7562" y="347"/>
                    <a:pt x="7562" y="725"/>
                  </a:cubicBezTo>
                  <a:cubicBezTo>
                    <a:pt x="7562" y="883"/>
                    <a:pt x="7625" y="1009"/>
                    <a:pt x="7688" y="1135"/>
                  </a:cubicBezTo>
                  <a:lnTo>
                    <a:pt x="6428" y="2143"/>
                  </a:lnTo>
                  <a:lnTo>
                    <a:pt x="5167" y="1135"/>
                  </a:lnTo>
                  <a:cubicBezTo>
                    <a:pt x="5262" y="1009"/>
                    <a:pt x="5293" y="883"/>
                    <a:pt x="5293" y="725"/>
                  </a:cubicBezTo>
                  <a:cubicBezTo>
                    <a:pt x="5293" y="347"/>
                    <a:pt x="4947" y="1"/>
                    <a:pt x="4537" y="1"/>
                  </a:cubicBezTo>
                  <a:cubicBezTo>
                    <a:pt x="4159" y="1"/>
                    <a:pt x="3781" y="347"/>
                    <a:pt x="3781" y="725"/>
                  </a:cubicBezTo>
                  <a:cubicBezTo>
                    <a:pt x="3781" y="883"/>
                    <a:pt x="3844" y="1009"/>
                    <a:pt x="3907" y="1135"/>
                  </a:cubicBezTo>
                  <a:lnTo>
                    <a:pt x="2647" y="2143"/>
                  </a:lnTo>
                  <a:lnTo>
                    <a:pt x="1387" y="1135"/>
                  </a:lnTo>
                  <a:cubicBezTo>
                    <a:pt x="1481" y="1009"/>
                    <a:pt x="1513" y="883"/>
                    <a:pt x="1513" y="725"/>
                  </a:cubicBezTo>
                  <a:cubicBezTo>
                    <a:pt x="1513" y="347"/>
                    <a:pt x="1166" y="1"/>
                    <a:pt x="7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1" name="Google Shape;5314;p50">
              <a:extLst>
                <a:ext uri="{FF2B5EF4-FFF2-40B4-BE49-F238E27FC236}">
                  <a16:creationId xmlns:a16="http://schemas.microsoft.com/office/drawing/2014/main" id="{EBB326D0-FAFA-A95C-CB1D-67AEF223AF4A}"/>
                </a:ext>
              </a:extLst>
            </p:cNvPr>
            <p:cNvSpPr/>
            <p:nvPr/>
          </p:nvSpPr>
          <p:spPr>
            <a:xfrm>
              <a:off x="-51623775" y="3703775"/>
              <a:ext cx="18125" cy="63825"/>
            </a:xfrm>
            <a:custGeom>
              <a:avLst/>
              <a:gdLst/>
              <a:ahLst/>
              <a:cxnLst/>
              <a:rect l="l" t="t" r="r" b="b"/>
              <a:pathLst>
                <a:path w="725" h="2553" extrusionOk="0">
                  <a:moveTo>
                    <a:pt x="725" y="1"/>
                  </a:moveTo>
                  <a:cubicBezTo>
                    <a:pt x="252" y="190"/>
                    <a:pt x="0" y="726"/>
                    <a:pt x="0" y="1261"/>
                  </a:cubicBezTo>
                  <a:cubicBezTo>
                    <a:pt x="0" y="1797"/>
                    <a:pt x="315" y="2301"/>
                    <a:pt x="725" y="2553"/>
                  </a:cubicBez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2" name="Google Shape;5315;p50">
              <a:extLst>
                <a:ext uri="{FF2B5EF4-FFF2-40B4-BE49-F238E27FC236}">
                  <a16:creationId xmlns:a16="http://schemas.microsoft.com/office/drawing/2014/main" id="{D9F5F27A-A7D7-5C66-35F8-BD7A7145C94D}"/>
                </a:ext>
              </a:extLst>
            </p:cNvPr>
            <p:cNvSpPr/>
            <p:nvPr/>
          </p:nvSpPr>
          <p:spPr>
            <a:xfrm>
              <a:off x="-51363075" y="3703000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1" y="0"/>
                  </a:moveTo>
                  <a:lnTo>
                    <a:pt x="1" y="2552"/>
                  </a:lnTo>
                  <a:cubicBezTo>
                    <a:pt x="442" y="2269"/>
                    <a:pt x="757" y="1796"/>
                    <a:pt x="757" y="1261"/>
                  </a:cubicBezTo>
                  <a:cubicBezTo>
                    <a:pt x="757" y="757"/>
                    <a:pt x="442" y="22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3" name="Google Shape;5316;p50">
              <a:extLst>
                <a:ext uri="{FF2B5EF4-FFF2-40B4-BE49-F238E27FC236}">
                  <a16:creationId xmlns:a16="http://schemas.microsoft.com/office/drawing/2014/main" id="{75AE0CEB-4098-7703-308A-D680FFB12756}"/>
                </a:ext>
              </a:extLst>
            </p:cNvPr>
            <p:cNvSpPr/>
            <p:nvPr/>
          </p:nvSpPr>
          <p:spPr>
            <a:xfrm>
              <a:off x="-51586750" y="3716375"/>
              <a:ext cx="207150" cy="89775"/>
            </a:xfrm>
            <a:custGeom>
              <a:avLst/>
              <a:gdLst/>
              <a:ahLst/>
              <a:cxnLst/>
              <a:rect l="l" t="t" r="r" b="b"/>
              <a:pathLst>
                <a:path w="8286" h="3591" extrusionOk="0">
                  <a:moveTo>
                    <a:pt x="2615" y="757"/>
                  </a:moveTo>
                  <a:cubicBezTo>
                    <a:pt x="2804" y="757"/>
                    <a:pt x="2962" y="915"/>
                    <a:pt x="2962" y="1104"/>
                  </a:cubicBezTo>
                  <a:cubicBezTo>
                    <a:pt x="2962" y="1293"/>
                    <a:pt x="2804" y="1450"/>
                    <a:pt x="2615" y="1450"/>
                  </a:cubicBezTo>
                  <a:cubicBezTo>
                    <a:pt x="2394" y="1450"/>
                    <a:pt x="2237" y="1293"/>
                    <a:pt x="2237" y="1104"/>
                  </a:cubicBezTo>
                  <a:cubicBezTo>
                    <a:pt x="2237" y="915"/>
                    <a:pt x="2394" y="757"/>
                    <a:pt x="2615" y="757"/>
                  </a:cubicBezTo>
                  <a:close/>
                  <a:moveTo>
                    <a:pt x="5608" y="757"/>
                  </a:moveTo>
                  <a:cubicBezTo>
                    <a:pt x="5797" y="757"/>
                    <a:pt x="5955" y="915"/>
                    <a:pt x="5955" y="1104"/>
                  </a:cubicBezTo>
                  <a:cubicBezTo>
                    <a:pt x="5955" y="1293"/>
                    <a:pt x="5797" y="1450"/>
                    <a:pt x="5608" y="1450"/>
                  </a:cubicBezTo>
                  <a:cubicBezTo>
                    <a:pt x="5387" y="1450"/>
                    <a:pt x="5230" y="1293"/>
                    <a:pt x="5230" y="1104"/>
                  </a:cubicBezTo>
                  <a:cubicBezTo>
                    <a:pt x="5198" y="915"/>
                    <a:pt x="5387" y="757"/>
                    <a:pt x="5608" y="757"/>
                  </a:cubicBezTo>
                  <a:close/>
                  <a:moveTo>
                    <a:pt x="95" y="1"/>
                  </a:moveTo>
                  <a:lnTo>
                    <a:pt x="95" y="3088"/>
                  </a:lnTo>
                  <a:lnTo>
                    <a:pt x="0" y="3088"/>
                  </a:lnTo>
                  <a:lnTo>
                    <a:pt x="1386" y="3561"/>
                  </a:lnTo>
                  <a:cubicBezTo>
                    <a:pt x="1451" y="3577"/>
                    <a:pt x="1517" y="3585"/>
                    <a:pt x="1581" y="3585"/>
                  </a:cubicBezTo>
                  <a:cubicBezTo>
                    <a:pt x="1764" y="3585"/>
                    <a:pt x="1939" y="3520"/>
                    <a:pt x="2079" y="3404"/>
                  </a:cubicBezTo>
                  <a:cubicBezTo>
                    <a:pt x="2371" y="3112"/>
                    <a:pt x="2737" y="2970"/>
                    <a:pt x="3098" y="2970"/>
                  </a:cubicBezTo>
                  <a:cubicBezTo>
                    <a:pt x="3478" y="2970"/>
                    <a:pt x="3852" y="3128"/>
                    <a:pt x="4127" y="3435"/>
                  </a:cubicBezTo>
                  <a:cubicBezTo>
                    <a:pt x="4415" y="3132"/>
                    <a:pt x="4791" y="2982"/>
                    <a:pt x="5166" y="2982"/>
                  </a:cubicBezTo>
                  <a:cubicBezTo>
                    <a:pt x="5531" y="2982"/>
                    <a:pt x="5895" y="3124"/>
                    <a:pt x="6175" y="3404"/>
                  </a:cubicBezTo>
                  <a:cubicBezTo>
                    <a:pt x="6329" y="3535"/>
                    <a:pt x="6483" y="3591"/>
                    <a:pt x="6658" y="3591"/>
                  </a:cubicBezTo>
                  <a:cubicBezTo>
                    <a:pt x="6734" y="3591"/>
                    <a:pt x="6814" y="3580"/>
                    <a:pt x="6900" y="3561"/>
                  </a:cubicBezTo>
                  <a:lnTo>
                    <a:pt x="8286" y="3088"/>
                  </a:lnTo>
                  <a:lnTo>
                    <a:pt x="82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4" name="Google Shape;5317;p50">
              <a:extLst>
                <a:ext uri="{FF2B5EF4-FFF2-40B4-BE49-F238E27FC236}">
                  <a16:creationId xmlns:a16="http://schemas.microsoft.com/office/drawing/2014/main" id="{1D039DA3-A8A3-0F85-AE14-A4329F7B4F5F}"/>
                </a:ext>
              </a:extLst>
            </p:cNvPr>
            <p:cNvSpPr/>
            <p:nvPr/>
          </p:nvSpPr>
          <p:spPr>
            <a:xfrm>
              <a:off x="-51497750" y="3666775"/>
              <a:ext cx="26000" cy="26800"/>
            </a:xfrm>
            <a:custGeom>
              <a:avLst/>
              <a:gdLst/>
              <a:ahLst/>
              <a:cxnLst/>
              <a:rect l="l" t="t" r="r" b="b"/>
              <a:pathLst>
                <a:path w="1040" h="1072" extrusionOk="0">
                  <a:moveTo>
                    <a:pt x="536" y="0"/>
                  </a:moveTo>
                  <a:lnTo>
                    <a:pt x="0" y="536"/>
                  </a:lnTo>
                  <a:lnTo>
                    <a:pt x="536" y="1071"/>
                  </a:lnTo>
                  <a:lnTo>
                    <a:pt x="1040" y="536"/>
                  </a:lnTo>
                  <a:lnTo>
                    <a:pt x="53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95" name="Google Shape;5318;p50">
            <a:extLst>
              <a:ext uri="{FF2B5EF4-FFF2-40B4-BE49-F238E27FC236}">
                <a16:creationId xmlns:a16="http://schemas.microsoft.com/office/drawing/2014/main" id="{990646DD-F2E3-9950-D83F-E5E4996BA6B5}"/>
              </a:ext>
            </a:extLst>
          </p:cNvPr>
          <p:cNvGrpSpPr/>
          <p:nvPr/>
        </p:nvGrpSpPr>
        <p:grpSpPr>
          <a:xfrm>
            <a:off x="4563273" y="2409012"/>
            <a:ext cx="465648" cy="528377"/>
            <a:chOff x="1044400" y="2917425"/>
            <a:chExt cx="248125" cy="281550"/>
          </a:xfrm>
          <a:solidFill>
            <a:srgbClr val="054B99"/>
          </a:solidFill>
        </p:grpSpPr>
        <p:sp>
          <p:nvSpPr>
            <p:cNvPr id="4096" name="Google Shape;5319;p50">
              <a:extLst>
                <a:ext uri="{FF2B5EF4-FFF2-40B4-BE49-F238E27FC236}">
                  <a16:creationId xmlns:a16="http://schemas.microsoft.com/office/drawing/2014/main" id="{180AFC1B-000E-4729-5176-67B262CC634F}"/>
                </a:ext>
              </a:extLst>
            </p:cNvPr>
            <p:cNvSpPr/>
            <p:nvPr/>
          </p:nvSpPr>
          <p:spPr>
            <a:xfrm>
              <a:off x="1136400" y="3123175"/>
              <a:ext cx="64125" cy="26325"/>
            </a:xfrm>
            <a:custGeom>
              <a:avLst/>
              <a:gdLst/>
              <a:ahLst/>
              <a:cxnLst/>
              <a:rect l="l" t="t" r="r" b="b"/>
              <a:pathLst>
                <a:path w="2565" h="1053" extrusionOk="0">
                  <a:moveTo>
                    <a:pt x="352" y="0"/>
                  </a:moveTo>
                  <a:cubicBezTo>
                    <a:pt x="272" y="0"/>
                    <a:pt x="195" y="35"/>
                    <a:pt x="140" y="105"/>
                  </a:cubicBezTo>
                  <a:cubicBezTo>
                    <a:pt x="0" y="244"/>
                    <a:pt x="0" y="439"/>
                    <a:pt x="140" y="551"/>
                  </a:cubicBezTo>
                  <a:cubicBezTo>
                    <a:pt x="446" y="858"/>
                    <a:pt x="864" y="1053"/>
                    <a:pt x="1283" y="1053"/>
                  </a:cubicBezTo>
                  <a:cubicBezTo>
                    <a:pt x="1729" y="1053"/>
                    <a:pt x="2147" y="858"/>
                    <a:pt x="2425" y="551"/>
                  </a:cubicBezTo>
                  <a:cubicBezTo>
                    <a:pt x="2565" y="412"/>
                    <a:pt x="2565" y="216"/>
                    <a:pt x="2425" y="105"/>
                  </a:cubicBezTo>
                  <a:cubicBezTo>
                    <a:pt x="2356" y="35"/>
                    <a:pt x="2272" y="0"/>
                    <a:pt x="2192" y="0"/>
                  </a:cubicBezTo>
                  <a:cubicBezTo>
                    <a:pt x="2112" y="0"/>
                    <a:pt x="2035" y="35"/>
                    <a:pt x="1979" y="105"/>
                  </a:cubicBezTo>
                  <a:cubicBezTo>
                    <a:pt x="1812" y="272"/>
                    <a:pt x="1533" y="384"/>
                    <a:pt x="1283" y="384"/>
                  </a:cubicBezTo>
                  <a:cubicBezTo>
                    <a:pt x="1004" y="384"/>
                    <a:pt x="753" y="272"/>
                    <a:pt x="586" y="105"/>
                  </a:cubicBezTo>
                  <a:cubicBezTo>
                    <a:pt x="516" y="35"/>
                    <a:pt x="432" y="0"/>
                    <a:pt x="3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7" name="Google Shape;5320;p50">
              <a:extLst>
                <a:ext uri="{FF2B5EF4-FFF2-40B4-BE49-F238E27FC236}">
                  <a16:creationId xmlns:a16="http://schemas.microsoft.com/office/drawing/2014/main" id="{DC9C2780-9BB6-D937-1A0B-1152F944D429}"/>
                </a:ext>
              </a:extLst>
            </p:cNvPr>
            <p:cNvSpPr/>
            <p:nvPr/>
          </p:nvSpPr>
          <p:spPr>
            <a:xfrm>
              <a:off x="1127325" y="3050525"/>
              <a:ext cx="16075" cy="16050"/>
            </a:xfrm>
            <a:custGeom>
              <a:avLst/>
              <a:gdLst/>
              <a:ahLst/>
              <a:cxnLst/>
              <a:rect l="l" t="t" r="r" b="b"/>
              <a:pathLst>
                <a:path w="643" h="642" extrusionOk="0">
                  <a:moveTo>
                    <a:pt x="335" y="0"/>
                  </a:moveTo>
                  <a:cubicBezTo>
                    <a:pt x="140" y="0"/>
                    <a:pt x="1" y="140"/>
                    <a:pt x="1" y="335"/>
                  </a:cubicBezTo>
                  <a:cubicBezTo>
                    <a:pt x="1" y="502"/>
                    <a:pt x="140" y="642"/>
                    <a:pt x="335" y="642"/>
                  </a:cubicBezTo>
                  <a:cubicBezTo>
                    <a:pt x="503" y="642"/>
                    <a:pt x="642" y="502"/>
                    <a:pt x="642" y="335"/>
                  </a:cubicBezTo>
                  <a:cubicBezTo>
                    <a:pt x="642" y="140"/>
                    <a:pt x="503" y="0"/>
                    <a:pt x="3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8" name="Google Shape;5321;p50">
              <a:extLst>
                <a:ext uri="{FF2B5EF4-FFF2-40B4-BE49-F238E27FC236}">
                  <a16:creationId xmlns:a16="http://schemas.microsoft.com/office/drawing/2014/main" id="{5D1BD6AB-20FF-7911-3376-AD1BE4F63A45}"/>
                </a:ext>
              </a:extLst>
            </p:cNvPr>
            <p:cNvSpPr/>
            <p:nvPr/>
          </p:nvSpPr>
          <p:spPr>
            <a:xfrm>
              <a:off x="1192850" y="3050525"/>
              <a:ext cx="15350" cy="16050"/>
            </a:xfrm>
            <a:custGeom>
              <a:avLst/>
              <a:gdLst/>
              <a:ahLst/>
              <a:cxnLst/>
              <a:rect l="l" t="t" r="r" b="b"/>
              <a:pathLst>
                <a:path w="614" h="642" extrusionOk="0">
                  <a:moveTo>
                    <a:pt x="307" y="0"/>
                  </a:moveTo>
                  <a:cubicBezTo>
                    <a:pt x="140" y="0"/>
                    <a:pt x="0" y="140"/>
                    <a:pt x="0" y="335"/>
                  </a:cubicBezTo>
                  <a:cubicBezTo>
                    <a:pt x="0" y="502"/>
                    <a:pt x="140" y="642"/>
                    <a:pt x="307" y="642"/>
                  </a:cubicBezTo>
                  <a:cubicBezTo>
                    <a:pt x="474" y="642"/>
                    <a:pt x="613" y="502"/>
                    <a:pt x="613" y="335"/>
                  </a:cubicBezTo>
                  <a:cubicBezTo>
                    <a:pt x="613" y="140"/>
                    <a:pt x="474" y="0"/>
                    <a:pt x="3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9" name="Google Shape;5322;p50">
              <a:extLst>
                <a:ext uri="{FF2B5EF4-FFF2-40B4-BE49-F238E27FC236}">
                  <a16:creationId xmlns:a16="http://schemas.microsoft.com/office/drawing/2014/main" id="{C7DDFE3E-CE09-F71D-9FAC-9EB7AEAE484F}"/>
                </a:ext>
              </a:extLst>
            </p:cNvPr>
            <p:cNvSpPr/>
            <p:nvPr/>
          </p:nvSpPr>
          <p:spPr>
            <a:xfrm>
              <a:off x="1044400" y="2917425"/>
              <a:ext cx="248125" cy="281550"/>
            </a:xfrm>
            <a:custGeom>
              <a:avLst/>
              <a:gdLst/>
              <a:ahLst/>
              <a:cxnLst/>
              <a:rect l="l" t="t" r="r" b="b"/>
              <a:pathLst>
                <a:path w="9925" h="11262" extrusionOk="0">
                  <a:moveTo>
                    <a:pt x="7332" y="669"/>
                  </a:moveTo>
                  <a:cubicBezTo>
                    <a:pt x="7499" y="669"/>
                    <a:pt x="7639" y="809"/>
                    <a:pt x="7639" y="976"/>
                  </a:cubicBezTo>
                  <a:lnTo>
                    <a:pt x="7639" y="2816"/>
                  </a:lnTo>
                  <a:lnTo>
                    <a:pt x="6886" y="2063"/>
                  </a:lnTo>
                  <a:cubicBezTo>
                    <a:pt x="6823" y="2000"/>
                    <a:pt x="6743" y="1964"/>
                    <a:pt x="6660" y="1964"/>
                  </a:cubicBezTo>
                  <a:cubicBezTo>
                    <a:pt x="6595" y="1964"/>
                    <a:pt x="6529" y="1986"/>
                    <a:pt x="6468" y="2035"/>
                  </a:cubicBezTo>
                  <a:cubicBezTo>
                    <a:pt x="5924" y="2398"/>
                    <a:pt x="5297" y="2579"/>
                    <a:pt x="4670" y="2579"/>
                  </a:cubicBezTo>
                  <a:cubicBezTo>
                    <a:pt x="4043" y="2579"/>
                    <a:pt x="3415" y="2398"/>
                    <a:pt x="2872" y="2035"/>
                  </a:cubicBezTo>
                  <a:cubicBezTo>
                    <a:pt x="2811" y="1986"/>
                    <a:pt x="2744" y="1964"/>
                    <a:pt x="2680" y="1964"/>
                  </a:cubicBezTo>
                  <a:cubicBezTo>
                    <a:pt x="2597" y="1964"/>
                    <a:pt x="2516" y="2000"/>
                    <a:pt x="2454" y="2063"/>
                  </a:cubicBezTo>
                  <a:lnTo>
                    <a:pt x="1701" y="2816"/>
                  </a:lnTo>
                  <a:lnTo>
                    <a:pt x="1701" y="976"/>
                  </a:lnTo>
                  <a:cubicBezTo>
                    <a:pt x="1980" y="809"/>
                    <a:pt x="2147" y="669"/>
                    <a:pt x="2314" y="669"/>
                  </a:cubicBezTo>
                  <a:cubicBezTo>
                    <a:pt x="2482" y="669"/>
                    <a:pt x="2621" y="809"/>
                    <a:pt x="2621" y="976"/>
                  </a:cubicBezTo>
                  <a:cubicBezTo>
                    <a:pt x="2621" y="1143"/>
                    <a:pt x="2760" y="1283"/>
                    <a:pt x="2956" y="1283"/>
                  </a:cubicBezTo>
                  <a:cubicBezTo>
                    <a:pt x="3123" y="1283"/>
                    <a:pt x="3262" y="1143"/>
                    <a:pt x="3262" y="976"/>
                  </a:cubicBezTo>
                  <a:cubicBezTo>
                    <a:pt x="3262" y="809"/>
                    <a:pt x="3402" y="669"/>
                    <a:pt x="3569" y="669"/>
                  </a:cubicBezTo>
                  <a:cubicBezTo>
                    <a:pt x="3736" y="669"/>
                    <a:pt x="3875" y="809"/>
                    <a:pt x="3875" y="976"/>
                  </a:cubicBezTo>
                  <a:cubicBezTo>
                    <a:pt x="3875" y="1143"/>
                    <a:pt x="4015" y="1283"/>
                    <a:pt x="4210" y="1283"/>
                  </a:cubicBezTo>
                  <a:cubicBezTo>
                    <a:pt x="4377" y="1283"/>
                    <a:pt x="4517" y="1143"/>
                    <a:pt x="4517" y="976"/>
                  </a:cubicBezTo>
                  <a:cubicBezTo>
                    <a:pt x="4517" y="809"/>
                    <a:pt x="4656" y="669"/>
                    <a:pt x="4823" y="669"/>
                  </a:cubicBezTo>
                  <a:cubicBezTo>
                    <a:pt x="4990" y="669"/>
                    <a:pt x="5130" y="809"/>
                    <a:pt x="5130" y="976"/>
                  </a:cubicBezTo>
                  <a:cubicBezTo>
                    <a:pt x="5130" y="1143"/>
                    <a:pt x="5269" y="1283"/>
                    <a:pt x="5464" y="1283"/>
                  </a:cubicBezTo>
                  <a:cubicBezTo>
                    <a:pt x="5632" y="1283"/>
                    <a:pt x="5771" y="1143"/>
                    <a:pt x="5771" y="976"/>
                  </a:cubicBezTo>
                  <a:cubicBezTo>
                    <a:pt x="5771" y="809"/>
                    <a:pt x="5910" y="669"/>
                    <a:pt x="6078" y="669"/>
                  </a:cubicBezTo>
                  <a:cubicBezTo>
                    <a:pt x="6245" y="669"/>
                    <a:pt x="6384" y="809"/>
                    <a:pt x="6384" y="976"/>
                  </a:cubicBezTo>
                  <a:cubicBezTo>
                    <a:pt x="6384" y="1143"/>
                    <a:pt x="6524" y="1283"/>
                    <a:pt x="6719" y="1283"/>
                  </a:cubicBezTo>
                  <a:cubicBezTo>
                    <a:pt x="6886" y="1283"/>
                    <a:pt x="7025" y="1143"/>
                    <a:pt x="7025" y="976"/>
                  </a:cubicBezTo>
                  <a:cubicBezTo>
                    <a:pt x="7025" y="809"/>
                    <a:pt x="7165" y="669"/>
                    <a:pt x="7332" y="669"/>
                  </a:cubicBezTo>
                  <a:close/>
                  <a:moveTo>
                    <a:pt x="1311" y="5297"/>
                  </a:moveTo>
                  <a:lnTo>
                    <a:pt x="1311" y="6635"/>
                  </a:lnTo>
                  <a:cubicBezTo>
                    <a:pt x="949" y="6635"/>
                    <a:pt x="642" y="6356"/>
                    <a:pt x="642" y="5966"/>
                  </a:cubicBezTo>
                  <a:cubicBezTo>
                    <a:pt x="642" y="5603"/>
                    <a:pt x="921" y="5297"/>
                    <a:pt x="1311" y="5297"/>
                  </a:cubicBezTo>
                  <a:close/>
                  <a:moveTo>
                    <a:pt x="8586" y="5297"/>
                  </a:moveTo>
                  <a:cubicBezTo>
                    <a:pt x="8949" y="5297"/>
                    <a:pt x="9255" y="5575"/>
                    <a:pt x="9255" y="5966"/>
                  </a:cubicBezTo>
                  <a:cubicBezTo>
                    <a:pt x="9255" y="6356"/>
                    <a:pt x="8949" y="6635"/>
                    <a:pt x="8586" y="6635"/>
                  </a:cubicBezTo>
                  <a:lnTo>
                    <a:pt x="8586" y="5297"/>
                  </a:lnTo>
                  <a:close/>
                  <a:moveTo>
                    <a:pt x="6914" y="2732"/>
                  </a:moveTo>
                  <a:lnTo>
                    <a:pt x="7973" y="3763"/>
                  </a:lnTo>
                  <a:cubicBezTo>
                    <a:pt x="7917" y="4265"/>
                    <a:pt x="7917" y="7248"/>
                    <a:pt x="7917" y="7638"/>
                  </a:cubicBezTo>
                  <a:cubicBezTo>
                    <a:pt x="7917" y="9255"/>
                    <a:pt x="6607" y="10593"/>
                    <a:pt x="4963" y="10593"/>
                  </a:cubicBezTo>
                  <a:cubicBezTo>
                    <a:pt x="3318" y="10593"/>
                    <a:pt x="2008" y="9255"/>
                    <a:pt x="2008" y="7638"/>
                  </a:cubicBezTo>
                  <a:lnTo>
                    <a:pt x="2008" y="3763"/>
                  </a:lnTo>
                  <a:lnTo>
                    <a:pt x="3039" y="2732"/>
                  </a:lnTo>
                  <a:cubicBezTo>
                    <a:pt x="3638" y="3080"/>
                    <a:pt x="4301" y="3255"/>
                    <a:pt x="4966" y="3255"/>
                  </a:cubicBezTo>
                  <a:cubicBezTo>
                    <a:pt x="5632" y="3255"/>
                    <a:pt x="6301" y="3080"/>
                    <a:pt x="6914" y="2732"/>
                  </a:cubicBezTo>
                  <a:close/>
                  <a:moveTo>
                    <a:pt x="2314" y="0"/>
                  </a:moveTo>
                  <a:cubicBezTo>
                    <a:pt x="1757" y="0"/>
                    <a:pt x="1339" y="446"/>
                    <a:pt x="1339" y="976"/>
                  </a:cubicBezTo>
                  <a:lnTo>
                    <a:pt x="1339" y="4628"/>
                  </a:lnTo>
                  <a:cubicBezTo>
                    <a:pt x="614" y="4628"/>
                    <a:pt x="1" y="5241"/>
                    <a:pt x="1" y="5966"/>
                  </a:cubicBezTo>
                  <a:cubicBezTo>
                    <a:pt x="1" y="6690"/>
                    <a:pt x="614" y="7276"/>
                    <a:pt x="1339" y="7276"/>
                  </a:cubicBezTo>
                  <a:lnTo>
                    <a:pt x="1339" y="7638"/>
                  </a:lnTo>
                  <a:cubicBezTo>
                    <a:pt x="1339" y="9617"/>
                    <a:pt x="2983" y="11262"/>
                    <a:pt x="4963" y="11262"/>
                  </a:cubicBezTo>
                  <a:cubicBezTo>
                    <a:pt x="6942" y="11262"/>
                    <a:pt x="8586" y="9617"/>
                    <a:pt x="8586" y="7638"/>
                  </a:cubicBezTo>
                  <a:lnTo>
                    <a:pt x="8586" y="7276"/>
                  </a:lnTo>
                  <a:cubicBezTo>
                    <a:pt x="9311" y="7276"/>
                    <a:pt x="9896" y="6690"/>
                    <a:pt x="9896" y="5966"/>
                  </a:cubicBezTo>
                  <a:cubicBezTo>
                    <a:pt x="9924" y="5241"/>
                    <a:pt x="9311" y="4628"/>
                    <a:pt x="8586" y="4628"/>
                  </a:cubicBezTo>
                  <a:lnTo>
                    <a:pt x="8586" y="976"/>
                  </a:lnTo>
                  <a:cubicBezTo>
                    <a:pt x="8586" y="418"/>
                    <a:pt x="8140" y="0"/>
                    <a:pt x="7611" y="0"/>
                  </a:cubicBezTo>
                  <a:cubicBezTo>
                    <a:pt x="7360" y="0"/>
                    <a:pt x="7137" y="112"/>
                    <a:pt x="6942" y="251"/>
                  </a:cubicBezTo>
                  <a:cubicBezTo>
                    <a:pt x="6774" y="56"/>
                    <a:pt x="6524" y="0"/>
                    <a:pt x="6301" y="0"/>
                  </a:cubicBezTo>
                  <a:cubicBezTo>
                    <a:pt x="6050" y="0"/>
                    <a:pt x="5799" y="112"/>
                    <a:pt x="5632" y="251"/>
                  </a:cubicBezTo>
                  <a:cubicBezTo>
                    <a:pt x="5436" y="56"/>
                    <a:pt x="5213" y="0"/>
                    <a:pt x="4963" y="0"/>
                  </a:cubicBezTo>
                  <a:cubicBezTo>
                    <a:pt x="4712" y="0"/>
                    <a:pt x="4461" y="112"/>
                    <a:pt x="4294" y="251"/>
                  </a:cubicBezTo>
                  <a:cubicBezTo>
                    <a:pt x="4126" y="56"/>
                    <a:pt x="3875" y="0"/>
                    <a:pt x="3625" y="0"/>
                  </a:cubicBezTo>
                  <a:cubicBezTo>
                    <a:pt x="3402" y="0"/>
                    <a:pt x="3151" y="112"/>
                    <a:pt x="2983" y="251"/>
                  </a:cubicBezTo>
                  <a:cubicBezTo>
                    <a:pt x="2788" y="56"/>
                    <a:pt x="2565" y="0"/>
                    <a:pt x="23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0" name="Google Shape;5323;p50">
              <a:extLst>
                <a:ext uri="{FF2B5EF4-FFF2-40B4-BE49-F238E27FC236}">
                  <a16:creationId xmlns:a16="http://schemas.microsoft.com/office/drawing/2014/main" id="{5B7D19DA-7227-E295-230F-1C1AF030F064}"/>
                </a:ext>
              </a:extLst>
            </p:cNvPr>
            <p:cNvSpPr/>
            <p:nvPr/>
          </p:nvSpPr>
          <p:spPr>
            <a:xfrm>
              <a:off x="1086125" y="2932961"/>
              <a:ext cx="11427" cy="58241"/>
            </a:xfrm>
            <a:custGeom>
              <a:avLst/>
              <a:gdLst/>
              <a:ahLst/>
              <a:cxnLst/>
              <a:rect l="l" t="t" r="r" b="b"/>
              <a:pathLst>
                <a:path w="500" h="2548" extrusionOk="0">
                  <a:moveTo>
                    <a:pt x="500" y="2238"/>
                  </a:moveTo>
                  <a:lnTo>
                    <a:pt x="500" y="0"/>
                  </a:lnTo>
                  <a:lnTo>
                    <a:pt x="72" y="214"/>
                  </a:lnTo>
                  <a:lnTo>
                    <a:pt x="0" y="1547"/>
                  </a:lnTo>
                  <a:lnTo>
                    <a:pt x="0" y="254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101" name="Google Shape;5324;p50">
              <a:extLst>
                <a:ext uri="{FF2B5EF4-FFF2-40B4-BE49-F238E27FC236}">
                  <a16:creationId xmlns:a16="http://schemas.microsoft.com/office/drawing/2014/main" id="{750794D1-40C0-C365-4777-B28B51E8E3F3}"/>
                </a:ext>
              </a:extLst>
            </p:cNvPr>
            <p:cNvSpPr/>
            <p:nvPr/>
          </p:nvSpPr>
          <p:spPr>
            <a:xfrm>
              <a:off x="1090922" y="2925900"/>
              <a:ext cx="29209" cy="38629"/>
            </a:xfrm>
            <a:custGeom>
              <a:avLst/>
              <a:gdLst/>
              <a:ahLst/>
              <a:cxnLst/>
              <a:rect l="l" t="t" r="r" b="b"/>
              <a:pathLst>
                <a:path w="1278" h="1690" extrusionOk="0">
                  <a:moveTo>
                    <a:pt x="288" y="737"/>
                  </a:moveTo>
                  <a:cubicBezTo>
                    <a:pt x="296" y="689"/>
                    <a:pt x="288" y="519"/>
                    <a:pt x="336" y="451"/>
                  </a:cubicBezTo>
                  <a:cubicBezTo>
                    <a:pt x="384" y="384"/>
                    <a:pt x="471" y="340"/>
                    <a:pt x="574" y="332"/>
                  </a:cubicBezTo>
                  <a:cubicBezTo>
                    <a:pt x="677" y="324"/>
                    <a:pt x="840" y="412"/>
                    <a:pt x="955" y="404"/>
                  </a:cubicBezTo>
                  <a:cubicBezTo>
                    <a:pt x="1070" y="396"/>
                    <a:pt x="1320" y="349"/>
                    <a:pt x="1264" y="285"/>
                  </a:cubicBezTo>
                  <a:cubicBezTo>
                    <a:pt x="1208" y="222"/>
                    <a:pt x="816" y="51"/>
                    <a:pt x="621" y="23"/>
                  </a:cubicBezTo>
                  <a:cubicBezTo>
                    <a:pt x="427" y="-5"/>
                    <a:pt x="200" y="-13"/>
                    <a:pt x="97" y="118"/>
                  </a:cubicBezTo>
                  <a:cubicBezTo>
                    <a:pt x="-6" y="249"/>
                    <a:pt x="2" y="547"/>
                    <a:pt x="2" y="809"/>
                  </a:cubicBezTo>
                  <a:cubicBezTo>
                    <a:pt x="2" y="1071"/>
                    <a:pt x="81" y="1543"/>
                    <a:pt x="97" y="1690"/>
                  </a:cubicBezTo>
                </a:path>
              </a:pathLst>
            </a:custGeom>
            <a:grpFill/>
            <a:ln>
              <a:noFill/>
            </a:ln>
          </p:spPr>
        </p:sp>
        <p:sp>
          <p:nvSpPr>
            <p:cNvPr id="4102" name="Google Shape;5325;p50">
              <a:extLst>
                <a:ext uri="{FF2B5EF4-FFF2-40B4-BE49-F238E27FC236}">
                  <a16:creationId xmlns:a16="http://schemas.microsoft.com/office/drawing/2014/main" id="{B4DEFD5D-3904-5BE7-705E-E2BC2FB3EBCA}"/>
                </a:ext>
              </a:extLst>
            </p:cNvPr>
            <p:cNvSpPr/>
            <p:nvPr/>
          </p:nvSpPr>
          <p:spPr>
            <a:xfrm>
              <a:off x="1222775" y="2966925"/>
              <a:ext cx="28574" cy="36325"/>
            </a:xfrm>
            <a:custGeom>
              <a:avLst/>
              <a:gdLst/>
              <a:ahLst/>
              <a:cxnLst/>
              <a:rect l="l" t="t" r="r" b="b"/>
              <a:pathLst>
                <a:path w="1048" h="1453" extrusionOk="0">
                  <a:moveTo>
                    <a:pt x="0" y="0"/>
                  </a:moveTo>
                  <a:lnTo>
                    <a:pt x="1048" y="1072"/>
                  </a:lnTo>
                  <a:lnTo>
                    <a:pt x="905" y="1453"/>
                  </a:lnTo>
                  <a:lnTo>
                    <a:pt x="0" y="667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103" name="Google Shape;5326;p50">
              <a:extLst>
                <a:ext uri="{FF2B5EF4-FFF2-40B4-BE49-F238E27FC236}">
                  <a16:creationId xmlns:a16="http://schemas.microsoft.com/office/drawing/2014/main" id="{5D4B2301-AD8E-4300-BC3D-B7F2D68D4F78}"/>
                </a:ext>
              </a:extLst>
            </p:cNvPr>
            <p:cNvSpPr/>
            <p:nvPr/>
          </p:nvSpPr>
          <p:spPr>
            <a:xfrm>
              <a:off x="1205975" y="2965750"/>
              <a:ext cx="21000" cy="162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4" name="Google Shape;5327;p50">
              <a:extLst>
                <a:ext uri="{FF2B5EF4-FFF2-40B4-BE49-F238E27FC236}">
                  <a16:creationId xmlns:a16="http://schemas.microsoft.com/office/drawing/2014/main" id="{442E3772-B3C8-51C6-B0E4-2D8B41E282B2}"/>
                </a:ext>
              </a:extLst>
            </p:cNvPr>
            <p:cNvSpPr/>
            <p:nvPr/>
          </p:nvSpPr>
          <p:spPr>
            <a:xfrm>
              <a:off x="1082225" y="2937250"/>
              <a:ext cx="11400" cy="264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05" name="Google Shape;5328;p50">
            <a:extLst>
              <a:ext uri="{FF2B5EF4-FFF2-40B4-BE49-F238E27FC236}">
                <a16:creationId xmlns:a16="http://schemas.microsoft.com/office/drawing/2014/main" id="{DAED5AD4-C77E-81FA-C09B-6AE0589224A9}"/>
              </a:ext>
            </a:extLst>
          </p:cNvPr>
          <p:cNvSpPr/>
          <p:nvPr/>
        </p:nvSpPr>
        <p:spPr>
          <a:xfrm>
            <a:off x="3245333" y="3705785"/>
            <a:ext cx="500882" cy="528518"/>
          </a:xfrm>
          <a:custGeom>
            <a:avLst/>
            <a:gdLst/>
            <a:ahLst/>
            <a:cxnLst/>
            <a:rect l="l" t="t" r="r" b="b"/>
            <a:pathLst>
              <a:path w="10621" h="11207" extrusionOk="0">
                <a:moveTo>
                  <a:pt x="6412" y="614"/>
                </a:moveTo>
                <a:lnTo>
                  <a:pt x="6690" y="1980"/>
                </a:lnTo>
                <a:cubicBezTo>
                  <a:pt x="6384" y="2063"/>
                  <a:pt x="6105" y="2203"/>
                  <a:pt x="5854" y="2426"/>
                </a:cubicBezTo>
                <a:cubicBezTo>
                  <a:pt x="5548" y="2119"/>
                  <a:pt x="5129" y="1952"/>
                  <a:pt x="4711" y="1952"/>
                </a:cubicBezTo>
                <a:cubicBezTo>
                  <a:pt x="4265" y="1952"/>
                  <a:pt x="3875" y="2119"/>
                  <a:pt x="3568" y="2426"/>
                </a:cubicBezTo>
                <a:cubicBezTo>
                  <a:pt x="3345" y="2231"/>
                  <a:pt x="3039" y="2063"/>
                  <a:pt x="2732" y="1980"/>
                </a:cubicBezTo>
                <a:lnTo>
                  <a:pt x="3011" y="614"/>
                </a:lnTo>
                <a:close/>
                <a:moveTo>
                  <a:pt x="7192" y="1088"/>
                </a:moveTo>
                <a:lnTo>
                  <a:pt x="8530" y="2147"/>
                </a:lnTo>
                <a:cubicBezTo>
                  <a:pt x="8447" y="2259"/>
                  <a:pt x="8335" y="2370"/>
                  <a:pt x="8251" y="2482"/>
                </a:cubicBezTo>
                <a:cubicBezTo>
                  <a:pt x="8028" y="2231"/>
                  <a:pt x="7750" y="2008"/>
                  <a:pt x="7359" y="1952"/>
                </a:cubicBezTo>
                <a:lnTo>
                  <a:pt x="7192" y="1088"/>
                </a:lnTo>
                <a:close/>
                <a:moveTo>
                  <a:pt x="9339" y="2565"/>
                </a:moveTo>
                <a:cubicBezTo>
                  <a:pt x="9729" y="2565"/>
                  <a:pt x="10008" y="2844"/>
                  <a:pt x="10008" y="3234"/>
                </a:cubicBezTo>
                <a:cubicBezTo>
                  <a:pt x="9980" y="3624"/>
                  <a:pt x="9701" y="3903"/>
                  <a:pt x="9339" y="3903"/>
                </a:cubicBezTo>
                <a:cubicBezTo>
                  <a:pt x="9004" y="3903"/>
                  <a:pt x="8670" y="3624"/>
                  <a:pt x="8670" y="3234"/>
                </a:cubicBezTo>
                <a:cubicBezTo>
                  <a:pt x="8670" y="2900"/>
                  <a:pt x="8948" y="2565"/>
                  <a:pt x="9339" y="2565"/>
                </a:cubicBezTo>
                <a:close/>
                <a:moveTo>
                  <a:pt x="7081" y="2565"/>
                </a:moveTo>
                <a:cubicBezTo>
                  <a:pt x="7638" y="2565"/>
                  <a:pt x="8056" y="3039"/>
                  <a:pt x="8056" y="3541"/>
                </a:cubicBezTo>
                <a:cubicBezTo>
                  <a:pt x="8056" y="4070"/>
                  <a:pt x="7610" y="4516"/>
                  <a:pt x="7081" y="4516"/>
                </a:cubicBezTo>
                <a:cubicBezTo>
                  <a:pt x="6718" y="4516"/>
                  <a:pt x="6384" y="4321"/>
                  <a:pt x="6217" y="4015"/>
                </a:cubicBezTo>
                <a:cubicBezTo>
                  <a:pt x="6147" y="3889"/>
                  <a:pt x="6028" y="3827"/>
                  <a:pt x="5910" y="3827"/>
                </a:cubicBezTo>
                <a:cubicBezTo>
                  <a:pt x="5791" y="3827"/>
                  <a:pt x="5673" y="3889"/>
                  <a:pt x="5603" y="4015"/>
                </a:cubicBezTo>
                <a:cubicBezTo>
                  <a:pt x="5436" y="4321"/>
                  <a:pt x="5102" y="4516"/>
                  <a:pt x="4739" y="4516"/>
                </a:cubicBezTo>
                <a:cubicBezTo>
                  <a:pt x="4405" y="4516"/>
                  <a:pt x="4042" y="4321"/>
                  <a:pt x="3875" y="4015"/>
                </a:cubicBezTo>
                <a:cubicBezTo>
                  <a:pt x="3805" y="3889"/>
                  <a:pt x="3694" y="3827"/>
                  <a:pt x="3582" y="3827"/>
                </a:cubicBezTo>
                <a:cubicBezTo>
                  <a:pt x="3471" y="3827"/>
                  <a:pt x="3359" y="3889"/>
                  <a:pt x="3290" y="4015"/>
                </a:cubicBezTo>
                <a:cubicBezTo>
                  <a:pt x="3094" y="4321"/>
                  <a:pt x="2760" y="4516"/>
                  <a:pt x="2398" y="4516"/>
                </a:cubicBezTo>
                <a:cubicBezTo>
                  <a:pt x="1840" y="4516"/>
                  <a:pt x="1422" y="4070"/>
                  <a:pt x="1422" y="3541"/>
                </a:cubicBezTo>
                <a:cubicBezTo>
                  <a:pt x="1422" y="3039"/>
                  <a:pt x="1840" y="2565"/>
                  <a:pt x="2398" y="2565"/>
                </a:cubicBezTo>
                <a:cubicBezTo>
                  <a:pt x="2760" y="2565"/>
                  <a:pt x="3094" y="2788"/>
                  <a:pt x="3290" y="3095"/>
                </a:cubicBezTo>
                <a:cubicBezTo>
                  <a:pt x="3359" y="3220"/>
                  <a:pt x="3471" y="3283"/>
                  <a:pt x="3582" y="3283"/>
                </a:cubicBezTo>
                <a:cubicBezTo>
                  <a:pt x="3694" y="3283"/>
                  <a:pt x="3805" y="3220"/>
                  <a:pt x="3875" y="3095"/>
                </a:cubicBezTo>
                <a:cubicBezTo>
                  <a:pt x="4042" y="2788"/>
                  <a:pt x="4405" y="2565"/>
                  <a:pt x="4739" y="2565"/>
                </a:cubicBezTo>
                <a:cubicBezTo>
                  <a:pt x="5102" y="2565"/>
                  <a:pt x="5436" y="2788"/>
                  <a:pt x="5603" y="3095"/>
                </a:cubicBezTo>
                <a:cubicBezTo>
                  <a:pt x="5673" y="3220"/>
                  <a:pt x="5791" y="3283"/>
                  <a:pt x="5910" y="3283"/>
                </a:cubicBezTo>
                <a:cubicBezTo>
                  <a:pt x="6028" y="3283"/>
                  <a:pt x="6147" y="3220"/>
                  <a:pt x="6217" y="3095"/>
                </a:cubicBezTo>
                <a:cubicBezTo>
                  <a:pt x="6384" y="2788"/>
                  <a:pt x="6718" y="2565"/>
                  <a:pt x="7081" y="2565"/>
                </a:cubicBezTo>
                <a:close/>
                <a:moveTo>
                  <a:pt x="5798" y="4767"/>
                </a:moveTo>
                <a:cubicBezTo>
                  <a:pt x="6105" y="5074"/>
                  <a:pt x="6523" y="5269"/>
                  <a:pt x="6941" y="5269"/>
                </a:cubicBezTo>
                <a:cubicBezTo>
                  <a:pt x="7192" y="5269"/>
                  <a:pt x="7387" y="5213"/>
                  <a:pt x="7610" y="5130"/>
                </a:cubicBezTo>
                <a:lnTo>
                  <a:pt x="7610" y="6273"/>
                </a:lnTo>
                <a:lnTo>
                  <a:pt x="7109" y="6440"/>
                </a:lnTo>
                <a:cubicBezTo>
                  <a:pt x="7055" y="6463"/>
                  <a:pt x="6997" y="6473"/>
                  <a:pt x="6938" y="6473"/>
                </a:cubicBezTo>
                <a:cubicBezTo>
                  <a:pt x="6782" y="6473"/>
                  <a:pt x="6616" y="6402"/>
                  <a:pt x="6495" y="6301"/>
                </a:cubicBezTo>
                <a:cubicBezTo>
                  <a:pt x="6241" y="6046"/>
                  <a:pt x="5923" y="5927"/>
                  <a:pt x="5608" y="5927"/>
                </a:cubicBezTo>
                <a:cubicBezTo>
                  <a:pt x="5267" y="5927"/>
                  <a:pt x="4930" y="6067"/>
                  <a:pt x="4683" y="6328"/>
                </a:cubicBezTo>
                <a:cubicBezTo>
                  <a:pt x="4433" y="6078"/>
                  <a:pt x="4082" y="5937"/>
                  <a:pt x="3733" y="5937"/>
                </a:cubicBezTo>
                <a:cubicBezTo>
                  <a:pt x="3420" y="5937"/>
                  <a:pt x="3109" y="6050"/>
                  <a:pt x="2871" y="6301"/>
                </a:cubicBezTo>
                <a:cubicBezTo>
                  <a:pt x="2737" y="6416"/>
                  <a:pt x="2602" y="6478"/>
                  <a:pt x="2449" y="6478"/>
                </a:cubicBezTo>
                <a:cubicBezTo>
                  <a:pt x="2380" y="6478"/>
                  <a:pt x="2308" y="6466"/>
                  <a:pt x="2230" y="6440"/>
                </a:cubicBezTo>
                <a:lnTo>
                  <a:pt x="1673" y="6273"/>
                </a:lnTo>
                <a:lnTo>
                  <a:pt x="1673" y="5130"/>
                </a:lnTo>
                <a:cubicBezTo>
                  <a:pt x="1896" y="5213"/>
                  <a:pt x="2091" y="5269"/>
                  <a:pt x="2342" y="5269"/>
                </a:cubicBezTo>
                <a:cubicBezTo>
                  <a:pt x="2788" y="5269"/>
                  <a:pt x="3178" y="5074"/>
                  <a:pt x="3485" y="4767"/>
                </a:cubicBezTo>
                <a:cubicBezTo>
                  <a:pt x="3791" y="5074"/>
                  <a:pt x="4209" y="5269"/>
                  <a:pt x="4628" y="5269"/>
                </a:cubicBezTo>
                <a:cubicBezTo>
                  <a:pt x="5102" y="5269"/>
                  <a:pt x="5464" y="5074"/>
                  <a:pt x="5798" y="4767"/>
                </a:cubicBezTo>
                <a:close/>
                <a:moveTo>
                  <a:pt x="3791" y="6577"/>
                </a:moveTo>
                <a:cubicBezTo>
                  <a:pt x="4000" y="6577"/>
                  <a:pt x="4207" y="6680"/>
                  <a:pt x="4321" y="6858"/>
                </a:cubicBezTo>
                <a:lnTo>
                  <a:pt x="4182" y="6997"/>
                </a:lnTo>
                <a:cubicBezTo>
                  <a:pt x="3826" y="7340"/>
                  <a:pt x="3371" y="7508"/>
                  <a:pt x="2920" y="7508"/>
                </a:cubicBezTo>
                <a:cubicBezTo>
                  <a:pt x="2415" y="7508"/>
                  <a:pt x="1914" y="7298"/>
                  <a:pt x="1561" y="6886"/>
                </a:cubicBezTo>
                <a:lnTo>
                  <a:pt x="1561" y="6886"/>
                </a:lnTo>
                <a:lnTo>
                  <a:pt x="2091" y="7081"/>
                </a:lnTo>
                <a:cubicBezTo>
                  <a:pt x="2215" y="7120"/>
                  <a:pt x="2343" y="7139"/>
                  <a:pt x="2471" y="7139"/>
                </a:cubicBezTo>
                <a:cubicBezTo>
                  <a:pt x="2803" y="7139"/>
                  <a:pt x="3132" y="7008"/>
                  <a:pt x="3373" y="6747"/>
                </a:cubicBezTo>
                <a:cubicBezTo>
                  <a:pt x="3490" y="6630"/>
                  <a:pt x="3641" y="6577"/>
                  <a:pt x="3791" y="6577"/>
                </a:cubicBezTo>
                <a:close/>
                <a:moveTo>
                  <a:pt x="5591" y="6621"/>
                </a:moveTo>
                <a:cubicBezTo>
                  <a:pt x="5743" y="6621"/>
                  <a:pt x="5898" y="6679"/>
                  <a:pt x="6021" y="6802"/>
                </a:cubicBezTo>
                <a:cubicBezTo>
                  <a:pt x="6282" y="7042"/>
                  <a:pt x="6599" y="7168"/>
                  <a:pt x="6933" y="7168"/>
                </a:cubicBezTo>
                <a:cubicBezTo>
                  <a:pt x="7064" y="7168"/>
                  <a:pt x="7198" y="7148"/>
                  <a:pt x="7332" y="7109"/>
                </a:cubicBezTo>
                <a:lnTo>
                  <a:pt x="7833" y="6886"/>
                </a:lnTo>
                <a:lnTo>
                  <a:pt x="7833" y="6886"/>
                </a:lnTo>
                <a:cubicBezTo>
                  <a:pt x="7503" y="7299"/>
                  <a:pt x="7003" y="7529"/>
                  <a:pt x="6483" y="7529"/>
                </a:cubicBezTo>
                <a:cubicBezTo>
                  <a:pt x="6302" y="7529"/>
                  <a:pt x="6118" y="7501"/>
                  <a:pt x="5938" y="7443"/>
                </a:cubicBezTo>
                <a:cubicBezTo>
                  <a:pt x="5464" y="7304"/>
                  <a:pt x="5269" y="7025"/>
                  <a:pt x="5102" y="6886"/>
                </a:cubicBezTo>
                <a:cubicBezTo>
                  <a:pt x="5211" y="6714"/>
                  <a:pt x="5398" y="6621"/>
                  <a:pt x="5591" y="6621"/>
                </a:cubicBezTo>
                <a:close/>
                <a:moveTo>
                  <a:pt x="4628" y="7416"/>
                </a:moveTo>
                <a:cubicBezTo>
                  <a:pt x="4906" y="7694"/>
                  <a:pt x="5185" y="7945"/>
                  <a:pt x="5659" y="8085"/>
                </a:cubicBezTo>
                <a:cubicBezTo>
                  <a:pt x="5882" y="8140"/>
                  <a:pt x="6161" y="8224"/>
                  <a:pt x="6412" y="8224"/>
                </a:cubicBezTo>
                <a:cubicBezTo>
                  <a:pt x="7053" y="8224"/>
                  <a:pt x="7666" y="7973"/>
                  <a:pt x="8112" y="7527"/>
                </a:cubicBezTo>
                <a:cubicBezTo>
                  <a:pt x="8224" y="7639"/>
                  <a:pt x="8251" y="7806"/>
                  <a:pt x="8251" y="7945"/>
                </a:cubicBezTo>
                <a:cubicBezTo>
                  <a:pt x="8335" y="8280"/>
                  <a:pt x="8056" y="8558"/>
                  <a:pt x="7666" y="8558"/>
                </a:cubicBezTo>
                <a:cubicBezTo>
                  <a:pt x="7555" y="8558"/>
                  <a:pt x="7471" y="8531"/>
                  <a:pt x="7387" y="8503"/>
                </a:cubicBezTo>
                <a:cubicBezTo>
                  <a:pt x="7339" y="8479"/>
                  <a:pt x="7291" y="8468"/>
                  <a:pt x="7243" y="8468"/>
                </a:cubicBezTo>
                <a:cubicBezTo>
                  <a:pt x="7016" y="8468"/>
                  <a:pt x="6826" y="8718"/>
                  <a:pt x="6941" y="8949"/>
                </a:cubicBezTo>
                <a:cubicBezTo>
                  <a:pt x="6969" y="9060"/>
                  <a:pt x="6997" y="9172"/>
                  <a:pt x="6997" y="9227"/>
                </a:cubicBezTo>
                <a:cubicBezTo>
                  <a:pt x="6997" y="9590"/>
                  <a:pt x="6718" y="9896"/>
                  <a:pt x="6356" y="9896"/>
                </a:cubicBezTo>
                <a:cubicBezTo>
                  <a:pt x="6161" y="9896"/>
                  <a:pt x="6021" y="9813"/>
                  <a:pt x="5882" y="9729"/>
                </a:cubicBezTo>
                <a:cubicBezTo>
                  <a:pt x="5815" y="9662"/>
                  <a:pt x="5734" y="9631"/>
                  <a:pt x="5655" y="9631"/>
                </a:cubicBezTo>
                <a:cubicBezTo>
                  <a:pt x="5505" y="9631"/>
                  <a:pt x="5361" y="9742"/>
                  <a:pt x="5325" y="9924"/>
                </a:cubicBezTo>
                <a:cubicBezTo>
                  <a:pt x="5297" y="10287"/>
                  <a:pt x="5018" y="10565"/>
                  <a:pt x="4683" y="10565"/>
                </a:cubicBezTo>
                <a:cubicBezTo>
                  <a:pt x="4321" y="10565"/>
                  <a:pt x="4042" y="10287"/>
                  <a:pt x="4014" y="9924"/>
                </a:cubicBezTo>
                <a:cubicBezTo>
                  <a:pt x="3996" y="9741"/>
                  <a:pt x="3846" y="9619"/>
                  <a:pt x="3690" y="9619"/>
                </a:cubicBezTo>
                <a:cubicBezTo>
                  <a:pt x="3608" y="9619"/>
                  <a:pt x="3524" y="9652"/>
                  <a:pt x="3457" y="9729"/>
                </a:cubicBezTo>
                <a:cubicBezTo>
                  <a:pt x="3317" y="9813"/>
                  <a:pt x="3178" y="9896"/>
                  <a:pt x="3011" y="9896"/>
                </a:cubicBezTo>
                <a:cubicBezTo>
                  <a:pt x="2648" y="9896"/>
                  <a:pt x="2342" y="9618"/>
                  <a:pt x="2342" y="9227"/>
                </a:cubicBezTo>
                <a:cubicBezTo>
                  <a:pt x="2342" y="9116"/>
                  <a:pt x="2370" y="9032"/>
                  <a:pt x="2398" y="8949"/>
                </a:cubicBezTo>
                <a:cubicBezTo>
                  <a:pt x="2513" y="8718"/>
                  <a:pt x="2323" y="8468"/>
                  <a:pt x="2095" y="8468"/>
                </a:cubicBezTo>
                <a:cubicBezTo>
                  <a:pt x="2048" y="8468"/>
                  <a:pt x="2000" y="8479"/>
                  <a:pt x="1952" y="8503"/>
                </a:cubicBezTo>
                <a:cubicBezTo>
                  <a:pt x="1859" y="8555"/>
                  <a:pt x="1755" y="8583"/>
                  <a:pt x="1653" y="8583"/>
                </a:cubicBezTo>
                <a:cubicBezTo>
                  <a:pt x="1538" y="8583"/>
                  <a:pt x="1427" y="8548"/>
                  <a:pt x="1338" y="8475"/>
                </a:cubicBezTo>
                <a:cubicBezTo>
                  <a:pt x="1115" y="8335"/>
                  <a:pt x="1004" y="8112"/>
                  <a:pt x="1004" y="7917"/>
                </a:cubicBezTo>
                <a:cubicBezTo>
                  <a:pt x="1004" y="7722"/>
                  <a:pt x="1087" y="7583"/>
                  <a:pt x="1143" y="7499"/>
                </a:cubicBezTo>
                <a:cubicBezTo>
                  <a:pt x="1617" y="7945"/>
                  <a:pt x="2230" y="8196"/>
                  <a:pt x="2871" y="8196"/>
                </a:cubicBezTo>
                <a:cubicBezTo>
                  <a:pt x="3485" y="8196"/>
                  <a:pt x="4126" y="7945"/>
                  <a:pt x="4572" y="7499"/>
                </a:cubicBezTo>
                <a:lnTo>
                  <a:pt x="4628" y="7416"/>
                </a:lnTo>
                <a:close/>
                <a:moveTo>
                  <a:pt x="2732" y="1"/>
                </a:moveTo>
                <a:cubicBezTo>
                  <a:pt x="2537" y="1"/>
                  <a:pt x="2453" y="112"/>
                  <a:pt x="2398" y="279"/>
                </a:cubicBezTo>
                <a:lnTo>
                  <a:pt x="2063" y="2008"/>
                </a:lnTo>
                <a:cubicBezTo>
                  <a:pt x="1310" y="2203"/>
                  <a:pt x="753" y="2844"/>
                  <a:pt x="753" y="3624"/>
                </a:cubicBezTo>
                <a:cubicBezTo>
                  <a:pt x="753" y="4015"/>
                  <a:pt x="892" y="4321"/>
                  <a:pt x="1087" y="4600"/>
                </a:cubicBezTo>
                <a:lnTo>
                  <a:pt x="1087" y="6050"/>
                </a:lnTo>
                <a:lnTo>
                  <a:pt x="864" y="5994"/>
                </a:lnTo>
                <a:cubicBezTo>
                  <a:pt x="832" y="5987"/>
                  <a:pt x="799" y="5984"/>
                  <a:pt x="766" y="5984"/>
                </a:cubicBezTo>
                <a:cubicBezTo>
                  <a:pt x="662" y="5984"/>
                  <a:pt x="566" y="6020"/>
                  <a:pt x="502" y="6105"/>
                </a:cubicBezTo>
                <a:cubicBezTo>
                  <a:pt x="418" y="6189"/>
                  <a:pt x="391" y="6384"/>
                  <a:pt x="502" y="6468"/>
                </a:cubicBezTo>
                <a:lnTo>
                  <a:pt x="837" y="6997"/>
                </a:lnTo>
                <a:cubicBezTo>
                  <a:pt x="0" y="7806"/>
                  <a:pt x="558" y="9255"/>
                  <a:pt x="1756" y="9255"/>
                </a:cubicBezTo>
                <a:cubicBezTo>
                  <a:pt x="1756" y="10001"/>
                  <a:pt x="2361" y="10582"/>
                  <a:pt x="3036" y="10582"/>
                </a:cubicBezTo>
                <a:cubicBezTo>
                  <a:pt x="3193" y="10582"/>
                  <a:pt x="3354" y="10550"/>
                  <a:pt x="3513" y="10482"/>
                </a:cubicBezTo>
                <a:cubicBezTo>
                  <a:pt x="3736" y="10928"/>
                  <a:pt x="4182" y="11207"/>
                  <a:pt x="4711" y="11207"/>
                </a:cubicBezTo>
                <a:cubicBezTo>
                  <a:pt x="5241" y="11207"/>
                  <a:pt x="5687" y="10900"/>
                  <a:pt x="5882" y="10482"/>
                </a:cubicBezTo>
                <a:cubicBezTo>
                  <a:pt x="6040" y="10536"/>
                  <a:pt x="6198" y="10562"/>
                  <a:pt x="6351" y="10562"/>
                </a:cubicBezTo>
                <a:cubicBezTo>
                  <a:pt x="7062" y="10562"/>
                  <a:pt x="7666" y="10012"/>
                  <a:pt x="7666" y="9255"/>
                </a:cubicBezTo>
                <a:cubicBezTo>
                  <a:pt x="8865" y="9255"/>
                  <a:pt x="9450" y="7806"/>
                  <a:pt x="8586" y="6997"/>
                </a:cubicBezTo>
                <a:lnTo>
                  <a:pt x="8920" y="6468"/>
                </a:lnTo>
                <a:cubicBezTo>
                  <a:pt x="9066" y="6273"/>
                  <a:pt x="8894" y="5973"/>
                  <a:pt x="8645" y="5973"/>
                </a:cubicBezTo>
                <a:cubicBezTo>
                  <a:pt x="8608" y="5973"/>
                  <a:pt x="8570" y="5980"/>
                  <a:pt x="8530" y="5994"/>
                </a:cubicBezTo>
                <a:lnTo>
                  <a:pt x="8335" y="6050"/>
                </a:lnTo>
                <a:lnTo>
                  <a:pt x="8335" y="4600"/>
                </a:lnTo>
                <a:cubicBezTo>
                  <a:pt x="8391" y="4489"/>
                  <a:pt x="8474" y="4433"/>
                  <a:pt x="8502" y="4321"/>
                </a:cubicBezTo>
                <a:cubicBezTo>
                  <a:pt x="8725" y="4489"/>
                  <a:pt x="9032" y="4600"/>
                  <a:pt x="9311" y="4600"/>
                </a:cubicBezTo>
                <a:cubicBezTo>
                  <a:pt x="10035" y="4600"/>
                  <a:pt x="10621" y="4015"/>
                  <a:pt x="10621" y="3262"/>
                </a:cubicBezTo>
                <a:cubicBezTo>
                  <a:pt x="10621" y="2537"/>
                  <a:pt x="10035" y="1924"/>
                  <a:pt x="9339" y="1924"/>
                </a:cubicBezTo>
                <a:lnTo>
                  <a:pt x="9311" y="1924"/>
                </a:lnTo>
                <a:lnTo>
                  <a:pt x="6941" y="1"/>
                </a:ln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7493AAD-3C36-51B4-2FCE-948A629F7703}"/>
              </a:ext>
            </a:extLst>
          </p:cNvPr>
          <p:cNvSpPr txBox="1"/>
          <p:nvPr/>
        </p:nvSpPr>
        <p:spPr>
          <a:xfrm>
            <a:off x="292485" y="133553"/>
            <a:ext cx="301556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latin typeface="TT Norms Medium" panose="02000803030000020003" pitchFamily="50" charset="0"/>
            </a:endParaRPr>
          </a:p>
          <a:p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Material de apoio</a:t>
            </a:r>
          </a:p>
        </p:txBody>
      </p:sp>
      <p:sp>
        <p:nvSpPr>
          <p:cNvPr id="3" name="Google Shape;8407;p58">
            <a:extLst>
              <a:ext uri="{FF2B5EF4-FFF2-40B4-BE49-F238E27FC236}">
                <a16:creationId xmlns:a16="http://schemas.microsoft.com/office/drawing/2014/main" id="{99BB5566-0F97-9721-C937-F444DDA6F682}"/>
              </a:ext>
            </a:extLst>
          </p:cNvPr>
          <p:cNvSpPr txBox="1">
            <a:spLocks/>
          </p:cNvSpPr>
          <p:nvPr/>
        </p:nvSpPr>
        <p:spPr>
          <a:xfrm>
            <a:off x="2511798" y="1185258"/>
            <a:ext cx="7047300" cy="7656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t-BR" sz="3600" dirty="0">
                <a:solidFill>
                  <a:srgbClr val="054B99"/>
                </a:solidFill>
                <a:latin typeface="TT Norms ExtraBold" panose="02000503040000020004" pitchFamily="50" charset="0"/>
                <a:ea typeface="Arial"/>
                <a:cs typeface="Arial"/>
                <a:sym typeface="Arial"/>
              </a:rPr>
              <a:t>Ícones Avatares</a:t>
            </a:r>
            <a:endParaRPr lang="pt-BR" sz="3600" dirty="0">
              <a:solidFill>
                <a:srgbClr val="FFFFFF"/>
              </a:solidFill>
              <a:latin typeface="TT Norms ExtraBold" panose="02000503040000020004" pitchFamily="50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63048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07;p58">
            <a:extLst>
              <a:ext uri="{FF2B5EF4-FFF2-40B4-BE49-F238E27FC236}">
                <a16:creationId xmlns:a16="http://schemas.microsoft.com/office/drawing/2014/main" id="{1001DC04-1327-5E15-BE7C-BE742FE2A57C}"/>
              </a:ext>
            </a:extLst>
          </p:cNvPr>
          <p:cNvSpPr txBox="1">
            <a:spLocks/>
          </p:cNvSpPr>
          <p:nvPr/>
        </p:nvSpPr>
        <p:spPr>
          <a:xfrm>
            <a:off x="2511798" y="1185258"/>
            <a:ext cx="7047300" cy="7656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t-BR" sz="3600" dirty="0">
                <a:solidFill>
                  <a:srgbClr val="054B99"/>
                </a:solidFill>
                <a:latin typeface="TT Norms ExtraBold" panose="02000503040000020004" pitchFamily="50" charset="0"/>
                <a:ea typeface="Arial"/>
                <a:cs typeface="Arial"/>
                <a:sym typeface="Arial"/>
              </a:rPr>
              <a:t>Ícones Natureza</a:t>
            </a:r>
            <a:endParaRPr lang="pt-BR" sz="3600" dirty="0">
              <a:solidFill>
                <a:srgbClr val="FFFFFF"/>
              </a:solidFill>
              <a:latin typeface="TT Norms ExtraBold" panose="02000503040000020004" pitchFamily="50" charset="0"/>
              <a:ea typeface="Arial"/>
              <a:cs typeface="Arial"/>
              <a:sym typeface="Arial"/>
            </a:endParaRPr>
          </a:p>
        </p:txBody>
      </p:sp>
      <p:sp>
        <p:nvSpPr>
          <p:cNvPr id="470" name="CaixaDeTexto 469">
            <a:extLst>
              <a:ext uri="{FF2B5EF4-FFF2-40B4-BE49-F238E27FC236}">
                <a16:creationId xmlns:a16="http://schemas.microsoft.com/office/drawing/2014/main" id="{E5057B5B-FE7B-33D7-13D1-A5340C420B0D}"/>
              </a:ext>
            </a:extLst>
          </p:cNvPr>
          <p:cNvSpPr txBox="1"/>
          <p:nvPr/>
        </p:nvSpPr>
        <p:spPr>
          <a:xfrm>
            <a:off x="292485" y="133553"/>
            <a:ext cx="301556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latin typeface="TT Norms Medium" panose="02000803030000020003" pitchFamily="50" charset="0"/>
            </a:endParaRPr>
          </a:p>
          <a:p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Material de apoio</a:t>
            </a:r>
          </a:p>
        </p:txBody>
      </p:sp>
      <p:grpSp>
        <p:nvGrpSpPr>
          <p:cNvPr id="1905" name="Agrupar 1904">
            <a:extLst>
              <a:ext uri="{FF2B5EF4-FFF2-40B4-BE49-F238E27FC236}">
                <a16:creationId xmlns:a16="http://schemas.microsoft.com/office/drawing/2014/main" id="{55F23AB9-53AA-C4E3-0C4C-86915A018A7C}"/>
              </a:ext>
            </a:extLst>
          </p:cNvPr>
          <p:cNvGrpSpPr/>
          <p:nvPr/>
        </p:nvGrpSpPr>
        <p:grpSpPr>
          <a:xfrm>
            <a:off x="462208" y="2230461"/>
            <a:ext cx="11575354" cy="4169883"/>
            <a:chOff x="1031834" y="1673302"/>
            <a:chExt cx="7046499" cy="2538417"/>
          </a:xfrm>
          <a:solidFill>
            <a:srgbClr val="054B99"/>
          </a:solidFill>
        </p:grpSpPr>
        <p:sp>
          <p:nvSpPr>
            <p:cNvPr id="1406" name="Google Shape;6962;p55">
              <a:extLst>
                <a:ext uri="{FF2B5EF4-FFF2-40B4-BE49-F238E27FC236}">
                  <a16:creationId xmlns:a16="http://schemas.microsoft.com/office/drawing/2014/main" id="{8CA832A5-B3BF-919C-B91F-763D447362F7}"/>
                </a:ext>
              </a:extLst>
            </p:cNvPr>
            <p:cNvSpPr/>
            <p:nvPr/>
          </p:nvSpPr>
          <p:spPr>
            <a:xfrm>
              <a:off x="1072928" y="1676467"/>
              <a:ext cx="259238" cy="340091"/>
            </a:xfrm>
            <a:custGeom>
              <a:avLst/>
              <a:gdLst/>
              <a:ahLst/>
              <a:cxnLst/>
              <a:rect l="l" t="t" r="r" b="b"/>
              <a:pathLst>
                <a:path w="9295" h="12194" extrusionOk="0">
                  <a:moveTo>
                    <a:pt x="4568" y="662"/>
                  </a:moveTo>
                  <a:cubicBezTo>
                    <a:pt x="5167" y="662"/>
                    <a:pt x="5639" y="1135"/>
                    <a:pt x="5639" y="1734"/>
                  </a:cubicBezTo>
                  <a:cubicBezTo>
                    <a:pt x="5639" y="2301"/>
                    <a:pt x="5167" y="2773"/>
                    <a:pt x="4568" y="2773"/>
                  </a:cubicBezTo>
                  <a:cubicBezTo>
                    <a:pt x="3970" y="2773"/>
                    <a:pt x="3497" y="2301"/>
                    <a:pt x="3497" y="1734"/>
                  </a:cubicBezTo>
                  <a:cubicBezTo>
                    <a:pt x="3497" y="1135"/>
                    <a:pt x="3970" y="662"/>
                    <a:pt x="4568" y="662"/>
                  </a:cubicBezTo>
                  <a:close/>
                  <a:moveTo>
                    <a:pt x="7750" y="3529"/>
                  </a:moveTo>
                  <a:cubicBezTo>
                    <a:pt x="8160" y="3529"/>
                    <a:pt x="8475" y="3844"/>
                    <a:pt x="8475" y="4254"/>
                  </a:cubicBezTo>
                  <a:cubicBezTo>
                    <a:pt x="8475" y="4632"/>
                    <a:pt x="8160" y="4947"/>
                    <a:pt x="7750" y="4947"/>
                  </a:cubicBezTo>
                  <a:cubicBezTo>
                    <a:pt x="7372" y="4947"/>
                    <a:pt x="7057" y="4632"/>
                    <a:pt x="7057" y="4254"/>
                  </a:cubicBezTo>
                  <a:cubicBezTo>
                    <a:pt x="7057" y="3876"/>
                    <a:pt x="7372" y="3529"/>
                    <a:pt x="7750" y="3529"/>
                  </a:cubicBezTo>
                  <a:close/>
                  <a:moveTo>
                    <a:pt x="1733" y="4254"/>
                  </a:moveTo>
                  <a:cubicBezTo>
                    <a:pt x="2836" y="4254"/>
                    <a:pt x="3812" y="4979"/>
                    <a:pt x="4127" y="6018"/>
                  </a:cubicBezTo>
                  <a:lnTo>
                    <a:pt x="2678" y="5042"/>
                  </a:lnTo>
                  <a:cubicBezTo>
                    <a:pt x="2615" y="4991"/>
                    <a:pt x="2537" y="4966"/>
                    <a:pt x="2460" y="4966"/>
                  </a:cubicBezTo>
                  <a:cubicBezTo>
                    <a:pt x="2344" y="4966"/>
                    <a:pt x="2231" y="5023"/>
                    <a:pt x="2174" y="5136"/>
                  </a:cubicBezTo>
                  <a:cubicBezTo>
                    <a:pt x="2048" y="5294"/>
                    <a:pt x="2079" y="5546"/>
                    <a:pt x="2268" y="5672"/>
                  </a:cubicBezTo>
                  <a:lnTo>
                    <a:pt x="3434" y="6459"/>
                  </a:lnTo>
                  <a:lnTo>
                    <a:pt x="3182" y="6459"/>
                  </a:lnTo>
                  <a:cubicBezTo>
                    <a:pt x="1890" y="6396"/>
                    <a:pt x="819" y="5451"/>
                    <a:pt x="662" y="4254"/>
                  </a:cubicBezTo>
                  <a:close/>
                  <a:moveTo>
                    <a:pt x="1355" y="7814"/>
                  </a:moveTo>
                  <a:cubicBezTo>
                    <a:pt x="1733" y="7814"/>
                    <a:pt x="2048" y="8129"/>
                    <a:pt x="2048" y="8539"/>
                  </a:cubicBezTo>
                  <a:cubicBezTo>
                    <a:pt x="2048" y="8917"/>
                    <a:pt x="1733" y="9232"/>
                    <a:pt x="1355" y="9232"/>
                  </a:cubicBezTo>
                  <a:cubicBezTo>
                    <a:pt x="945" y="9232"/>
                    <a:pt x="630" y="8917"/>
                    <a:pt x="630" y="8539"/>
                  </a:cubicBezTo>
                  <a:cubicBezTo>
                    <a:pt x="630" y="8129"/>
                    <a:pt x="945" y="7814"/>
                    <a:pt x="1355" y="7814"/>
                  </a:cubicBezTo>
                  <a:close/>
                  <a:moveTo>
                    <a:pt x="8506" y="8476"/>
                  </a:moveTo>
                  <a:cubicBezTo>
                    <a:pt x="8317" y="9767"/>
                    <a:pt x="7246" y="10681"/>
                    <a:pt x="5986" y="10681"/>
                  </a:cubicBezTo>
                  <a:lnTo>
                    <a:pt x="5734" y="10681"/>
                  </a:lnTo>
                  <a:lnTo>
                    <a:pt x="6900" y="9893"/>
                  </a:lnTo>
                  <a:cubicBezTo>
                    <a:pt x="7057" y="9799"/>
                    <a:pt x="7089" y="9578"/>
                    <a:pt x="7026" y="9389"/>
                  </a:cubicBezTo>
                  <a:cubicBezTo>
                    <a:pt x="6940" y="9282"/>
                    <a:pt x="6809" y="9233"/>
                    <a:pt x="6675" y="9233"/>
                  </a:cubicBezTo>
                  <a:cubicBezTo>
                    <a:pt x="6613" y="9233"/>
                    <a:pt x="6550" y="9243"/>
                    <a:pt x="6490" y="9263"/>
                  </a:cubicBezTo>
                  <a:lnTo>
                    <a:pt x="5041" y="10271"/>
                  </a:lnTo>
                  <a:cubicBezTo>
                    <a:pt x="5356" y="9232"/>
                    <a:pt x="6301" y="8476"/>
                    <a:pt x="7435" y="8476"/>
                  </a:cubicBezTo>
                  <a:close/>
                  <a:moveTo>
                    <a:pt x="4600" y="1"/>
                  </a:moveTo>
                  <a:cubicBezTo>
                    <a:pt x="3623" y="1"/>
                    <a:pt x="2836" y="788"/>
                    <a:pt x="2836" y="1765"/>
                  </a:cubicBezTo>
                  <a:cubicBezTo>
                    <a:pt x="2836" y="2616"/>
                    <a:pt x="3466" y="3340"/>
                    <a:pt x="4253" y="3498"/>
                  </a:cubicBezTo>
                  <a:lnTo>
                    <a:pt x="4253" y="4758"/>
                  </a:lnTo>
                  <a:cubicBezTo>
                    <a:pt x="3655" y="4033"/>
                    <a:pt x="2741" y="3561"/>
                    <a:pt x="1764" y="3561"/>
                  </a:cubicBezTo>
                  <a:lnTo>
                    <a:pt x="347" y="3561"/>
                  </a:lnTo>
                  <a:cubicBezTo>
                    <a:pt x="158" y="3561"/>
                    <a:pt x="0" y="3718"/>
                    <a:pt x="0" y="3939"/>
                  </a:cubicBezTo>
                  <a:cubicBezTo>
                    <a:pt x="0" y="5703"/>
                    <a:pt x="1449" y="7152"/>
                    <a:pt x="3214" y="7152"/>
                  </a:cubicBezTo>
                  <a:lnTo>
                    <a:pt x="4285" y="7152"/>
                  </a:lnTo>
                  <a:lnTo>
                    <a:pt x="4285" y="9988"/>
                  </a:lnTo>
                  <a:cubicBezTo>
                    <a:pt x="3844" y="9547"/>
                    <a:pt x="3340" y="9232"/>
                    <a:pt x="2804" y="9074"/>
                  </a:cubicBezTo>
                  <a:cubicBezTo>
                    <a:pt x="2836" y="8917"/>
                    <a:pt x="2867" y="8759"/>
                    <a:pt x="2867" y="8602"/>
                  </a:cubicBezTo>
                  <a:cubicBezTo>
                    <a:pt x="2867" y="7814"/>
                    <a:pt x="2237" y="7184"/>
                    <a:pt x="1449" y="7184"/>
                  </a:cubicBezTo>
                  <a:cubicBezTo>
                    <a:pt x="662" y="7184"/>
                    <a:pt x="32" y="7814"/>
                    <a:pt x="32" y="8602"/>
                  </a:cubicBezTo>
                  <a:cubicBezTo>
                    <a:pt x="32" y="9389"/>
                    <a:pt x="662" y="10019"/>
                    <a:pt x="1449" y="10019"/>
                  </a:cubicBezTo>
                  <a:cubicBezTo>
                    <a:pt x="1796" y="10019"/>
                    <a:pt x="2111" y="9893"/>
                    <a:pt x="2363" y="9673"/>
                  </a:cubicBezTo>
                  <a:cubicBezTo>
                    <a:pt x="3182" y="9862"/>
                    <a:pt x="3907" y="10429"/>
                    <a:pt x="4285" y="11153"/>
                  </a:cubicBezTo>
                  <a:lnTo>
                    <a:pt x="4285" y="11847"/>
                  </a:lnTo>
                  <a:cubicBezTo>
                    <a:pt x="4285" y="12036"/>
                    <a:pt x="4442" y="12193"/>
                    <a:pt x="4631" y="12193"/>
                  </a:cubicBezTo>
                  <a:cubicBezTo>
                    <a:pt x="4852" y="12193"/>
                    <a:pt x="5009" y="12036"/>
                    <a:pt x="5009" y="11847"/>
                  </a:cubicBezTo>
                  <a:lnTo>
                    <a:pt x="5009" y="11437"/>
                  </a:lnTo>
                  <a:lnTo>
                    <a:pt x="6049" y="11437"/>
                  </a:lnTo>
                  <a:cubicBezTo>
                    <a:pt x="7845" y="11437"/>
                    <a:pt x="9294" y="9988"/>
                    <a:pt x="9294" y="8224"/>
                  </a:cubicBezTo>
                  <a:cubicBezTo>
                    <a:pt x="9231" y="7971"/>
                    <a:pt x="9042" y="7814"/>
                    <a:pt x="8853" y="7814"/>
                  </a:cubicBezTo>
                  <a:lnTo>
                    <a:pt x="7435" y="7814"/>
                  </a:lnTo>
                  <a:cubicBezTo>
                    <a:pt x="6427" y="7814"/>
                    <a:pt x="5545" y="8287"/>
                    <a:pt x="4946" y="9011"/>
                  </a:cubicBezTo>
                  <a:lnTo>
                    <a:pt x="4946" y="6837"/>
                  </a:lnTo>
                  <a:cubicBezTo>
                    <a:pt x="5356" y="6081"/>
                    <a:pt x="6081" y="5546"/>
                    <a:pt x="6900" y="5357"/>
                  </a:cubicBezTo>
                  <a:cubicBezTo>
                    <a:pt x="7120" y="5546"/>
                    <a:pt x="7467" y="5703"/>
                    <a:pt x="7813" y="5703"/>
                  </a:cubicBezTo>
                  <a:cubicBezTo>
                    <a:pt x="8601" y="5703"/>
                    <a:pt x="9231" y="5073"/>
                    <a:pt x="9231" y="4285"/>
                  </a:cubicBezTo>
                  <a:cubicBezTo>
                    <a:pt x="9231" y="3498"/>
                    <a:pt x="8601" y="2868"/>
                    <a:pt x="7813" y="2868"/>
                  </a:cubicBezTo>
                  <a:cubicBezTo>
                    <a:pt x="7026" y="2868"/>
                    <a:pt x="6396" y="3498"/>
                    <a:pt x="6396" y="4285"/>
                  </a:cubicBezTo>
                  <a:cubicBezTo>
                    <a:pt x="6396" y="4443"/>
                    <a:pt x="6427" y="4600"/>
                    <a:pt x="6459" y="4758"/>
                  </a:cubicBezTo>
                  <a:cubicBezTo>
                    <a:pt x="5860" y="4947"/>
                    <a:pt x="5356" y="5262"/>
                    <a:pt x="4946" y="5672"/>
                  </a:cubicBezTo>
                  <a:lnTo>
                    <a:pt x="4946" y="3498"/>
                  </a:lnTo>
                  <a:cubicBezTo>
                    <a:pt x="5797" y="3340"/>
                    <a:pt x="6364" y="2584"/>
                    <a:pt x="6364" y="1765"/>
                  </a:cubicBezTo>
                  <a:cubicBezTo>
                    <a:pt x="6364" y="788"/>
                    <a:pt x="5576" y="1"/>
                    <a:pt x="46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07" name="Google Shape;6963;p55">
              <a:extLst>
                <a:ext uri="{FF2B5EF4-FFF2-40B4-BE49-F238E27FC236}">
                  <a16:creationId xmlns:a16="http://schemas.microsoft.com/office/drawing/2014/main" id="{02ECE69D-F350-A26A-C85B-199105A8A9DB}"/>
                </a:ext>
              </a:extLst>
            </p:cNvPr>
            <p:cNvGrpSpPr/>
            <p:nvPr/>
          </p:nvGrpSpPr>
          <p:grpSpPr>
            <a:xfrm>
              <a:off x="1032281" y="2096112"/>
              <a:ext cx="341820" cy="341736"/>
              <a:chOff x="-21298675" y="2414425"/>
              <a:chExt cx="306400" cy="306325"/>
            </a:xfrm>
            <a:grpFill/>
          </p:grpSpPr>
          <p:sp>
            <p:nvSpPr>
              <p:cNvPr id="1408" name="Google Shape;6964;p55">
                <a:extLst>
                  <a:ext uri="{FF2B5EF4-FFF2-40B4-BE49-F238E27FC236}">
                    <a16:creationId xmlns:a16="http://schemas.microsoft.com/office/drawing/2014/main" id="{11C9E29B-653C-8776-E136-F1B5790FD410}"/>
                  </a:ext>
                </a:extLst>
              </p:cNvPr>
              <p:cNvSpPr/>
              <p:nvPr/>
            </p:nvSpPr>
            <p:spPr>
              <a:xfrm>
                <a:off x="-21083650" y="2444575"/>
                <a:ext cx="20500" cy="18525"/>
              </a:xfrm>
              <a:custGeom>
                <a:avLst/>
                <a:gdLst/>
                <a:ahLst/>
                <a:cxnLst/>
                <a:rect l="l" t="t" r="r" b="b"/>
                <a:pathLst>
                  <a:path w="820" h="741" extrusionOk="0">
                    <a:moveTo>
                      <a:pt x="410" y="1"/>
                    </a:moveTo>
                    <a:cubicBezTo>
                      <a:pt x="323" y="1"/>
                      <a:pt x="237" y="40"/>
                      <a:pt x="158" y="119"/>
                    </a:cubicBezTo>
                    <a:cubicBezTo>
                      <a:pt x="0" y="276"/>
                      <a:pt x="0" y="465"/>
                      <a:pt x="158" y="623"/>
                    </a:cubicBezTo>
                    <a:cubicBezTo>
                      <a:pt x="237" y="702"/>
                      <a:pt x="331" y="741"/>
                      <a:pt x="422" y="741"/>
                    </a:cubicBezTo>
                    <a:cubicBezTo>
                      <a:pt x="512" y="741"/>
                      <a:pt x="599" y="702"/>
                      <a:pt x="662" y="623"/>
                    </a:cubicBezTo>
                    <a:cubicBezTo>
                      <a:pt x="819" y="465"/>
                      <a:pt x="819" y="276"/>
                      <a:pt x="662" y="119"/>
                    </a:cubicBezTo>
                    <a:cubicBezTo>
                      <a:pt x="583" y="40"/>
                      <a:pt x="496" y="1"/>
                      <a:pt x="41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9" name="Google Shape;6965;p55">
                <a:extLst>
                  <a:ext uri="{FF2B5EF4-FFF2-40B4-BE49-F238E27FC236}">
                    <a16:creationId xmlns:a16="http://schemas.microsoft.com/office/drawing/2014/main" id="{FC98E54F-656D-D4DA-C115-08DE31FB464E}"/>
                  </a:ext>
                </a:extLst>
              </p:cNvPr>
              <p:cNvSpPr/>
              <p:nvPr/>
            </p:nvSpPr>
            <p:spPr>
              <a:xfrm>
                <a:off x="-21298675" y="2414425"/>
                <a:ext cx="306400" cy="306325"/>
              </a:xfrm>
              <a:custGeom>
                <a:avLst/>
                <a:gdLst/>
                <a:ahLst/>
                <a:cxnLst/>
                <a:rect l="l" t="t" r="r" b="b"/>
                <a:pathLst>
                  <a:path w="12256" h="12253" extrusionOk="0">
                    <a:moveTo>
                      <a:pt x="9420" y="695"/>
                    </a:moveTo>
                    <a:cubicBezTo>
                      <a:pt x="9704" y="695"/>
                      <a:pt x="9924" y="695"/>
                      <a:pt x="10176" y="726"/>
                    </a:cubicBezTo>
                    <a:cubicBezTo>
                      <a:pt x="10429" y="789"/>
                      <a:pt x="10555" y="1136"/>
                      <a:pt x="10365" y="1325"/>
                    </a:cubicBezTo>
                    <a:cubicBezTo>
                      <a:pt x="10208" y="1482"/>
                      <a:pt x="10208" y="1671"/>
                      <a:pt x="10365" y="1829"/>
                    </a:cubicBezTo>
                    <a:cubicBezTo>
                      <a:pt x="10444" y="1908"/>
                      <a:pt x="10531" y="1947"/>
                      <a:pt x="10618" y="1947"/>
                    </a:cubicBezTo>
                    <a:cubicBezTo>
                      <a:pt x="10704" y="1947"/>
                      <a:pt x="10791" y="1908"/>
                      <a:pt x="10870" y="1829"/>
                    </a:cubicBezTo>
                    <a:cubicBezTo>
                      <a:pt x="10942" y="1767"/>
                      <a:pt x="11027" y="1739"/>
                      <a:pt x="11111" y="1739"/>
                    </a:cubicBezTo>
                    <a:cubicBezTo>
                      <a:pt x="11283" y="1739"/>
                      <a:pt x="11447" y="1858"/>
                      <a:pt x="11468" y="2049"/>
                    </a:cubicBezTo>
                    <a:cubicBezTo>
                      <a:pt x="11594" y="2711"/>
                      <a:pt x="11563" y="3719"/>
                      <a:pt x="11248" y="4727"/>
                    </a:cubicBezTo>
                    <a:cubicBezTo>
                      <a:pt x="11060" y="4761"/>
                      <a:pt x="10872" y="4778"/>
                      <a:pt x="10684" y="4778"/>
                    </a:cubicBezTo>
                    <a:cubicBezTo>
                      <a:pt x="9833" y="4778"/>
                      <a:pt x="9006" y="4433"/>
                      <a:pt x="8412" y="3814"/>
                    </a:cubicBezTo>
                    <a:cubicBezTo>
                      <a:pt x="7656" y="3058"/>
                      <a:pt x="7341" y="1986"/>
                      <a:pt x="7499" y="978"/>
                    </a:cubicBezTo>
                    <a:cubicBezTo>
                      <a:pt x="8129" y="789"/>
                      <a:pt x="8822" y="695"/>
                      <a:pt x="9420" y="695"/>
                    </a:cubicBezTo>
                    <a:close/>
                    <a:moveTo>
                      <a:pt x="5102" y="1271"/>
                    </a:moveTo>
                    <a:cubicBezTo>
                      <a:pt x="5187" y="1271"/>
                      <a:pt x="5273" y="1278"/>
                      <a:pt x="5356" y="1293"/>
                    </a:cubicBezTo>
                    <a:cubicBezTo>
                      <a:pt x="5293" y="1356"/>
                      <a:pt x="5167" y="1451"/>
                      <a:pt x="5104" y="1514"/>
                    </a:cubicBezTo>
                    <a:cubicBezTo>
                      <a:pt x="4348" y="2270"/>
                      <a:pt x="3781" y="3373"/>
                      <a:pt x="3466" y="4822"/>
                    </a:cubicBezTo>
                    <a:cubicBezTo>
                      <a:pt x="3182" y="4475"/>
                      <a:pt x="3088" y="4034"/>
                      <a:pt x="3088" y="3562"/>
                    </a:cubicBezTo>
                    <a:cubicBezTo>
                      <a:pt x="3088" y="2900"/>
                      <a:pt x="3340" y="2270"/>
                      <a:pt x="3844" y="1797"/>
                    </a:cubicBezTo>
                    <a:cubicBezTo>
                      <a:pt x="4163" y="1478"/>
                      <a:pt x="4639" y="1271"/>
                      <a:pt x="5102" y="1271"/>
                    </a:cubicBezTo>
                    <a:close/>
                    <a:moveTo>
                      <a:pt x="6711" y="1293"/>
                    </a:moveTo>
                    <a:lnTo>
                      <a:pt x="6711" y="1293"/>
                    </a:lnTo>
                    <a:cubicBezTo>
                      <a:pt x="6616" y="2427"/>
                      <a:pt x="7026" y="3530"/>
                      <a:pt x="7845" y="4318"/>
                    </a:cubicBezTo>
                    <a:cubicBezTo>
                      <a:pt x="8562" y="5035"/>
                      <a:pt x="9540" y="5465"/>
                      <a:pt x="10565" y="5465"/>
                    </a:cubicBezTo>
                    <a:cubicBezTo>
                      <a:pt x="10666" y="5465"/>
                      <a:pt x="10768" y="5460"/>
                      <a:pt x="10870" y="5452"/>
                    </a:cubicBezTo>
                    <a:lnTo>
                      <a:pt x="10870" y="5452"/>
                    </a:lnTo>
                    <a:cubicBezTo>
                      <a:pt x="10681" y="5893"/>
                      <a:pt x="10429" y="6303"/>
                      <a:pt x="10082" y="6618"/>
                    </a:cubicBezTo>
                    <a:cubicBezTo>
                      <a:pt x="8444" y="8256"/>
                      <a:pt x="4852" y="8413"/>
                      <a:pt x="3749" y="8413"/>
                    </a:cubicBezTo>
                    <a:cubicBezTo>
                      <a:pt x="3749" y="7311"/>
                      <a:pt x="3907" y="3719"/>
                      <a:pt x="5545" y="2081"/>
                    </a:cubicBezTo>
                    <a:cubicBezTo>
                      <a:pt x="5860" y="1766"/>
                      <a:pt x="6270" y="1482"/>
                      <a:pt x="6711" y="1293"/>
                    </a:cubicBezTo>
                    <a:close/>
                    <a:moveTo>
                      <a:pt x="10838" y="6838"/>
                    </a:moveTo>
                    <a:cubicBezTo>
                      <a:pt x="10964" y="7405"/>
                      <a:pt x="10775" y="7941"/>
                      <a:pt x="10365" y="8382"/>
                    </a:cubicBezTo>
                    <a:cubicBezTo>
                      <a:pt x="9888" y="8860"/>
                      <a:pt x="9239" y="9101"/>
                      <a:pt x="8593" y="9101"/>
                    </a:cubicBezTo>
                    <a:cubicBezTo>
                      <a:pt x="8132" y="9101"/>
                      <a:pt x="7672" y="8978"/>
                      <a:pt x="7278" y="8728"/>
                    </a:cubicBezTo>
                    <a:cubicBezTo>
                      <a:pt x="8759" y="8382"/>
                      <a:pt x="9893" y="7878"/>
                      <a:pt x="10586" y="7122"/>
                    </a:cubicBezTo>
                    <a:cubicBezTo>
                      <a:pt x="10681" y="7027"/>
                      <a:pt x="10775" y="6933"/>
                      <a:pt x="10838" y="6838"/>
                    </a:cubicBezTo>
                    <a:close/>
                    <a:moveTo>
                      <a:pt x="1902" y="8486"/>
                    </a:moveTo>
                    <a:cubicBezTo>
                      <a:pt x="2355" y="8486"/>
                      <a:pt x="2810" y="8652"/>
                      <a:pt x="3151" y="9012"/>
                    </a:cubicBezTo>
                    <a:cubicBezTo>
                      <a:pt x="3718" y="9611"/>
                      <a:pt x="3812" y="10461"/>
                      <a:pt x="3466" y="11123"/>
                    </a:cubicBezTo>
                    <a:cubicBezTo>
                      <a:pt x="3151" y="10619"/>
                      <a:pt x="2804" y="10178"/>
                      <a:pt x="2426" y="9768"/>
                    </a:cubicBezTo>
                    <a:cubicBezTo>
                      <a:pt x="2017" y="9358"/>
                      <a:pt x="1544" y="9012"/>
                      <a:pt x="1040" y="8697"/>
                    </a:cubicBezTo>
                    <a:cubicBezTo>
                      <a:pt x="1304" y="8559"/>
                      <a:pt x="1603" y="8486"/>
                      <a:pt x="1902" y="8486"/>
                    </a:cubicBezTo>
                    <a:close/>
                    <a:moveTo>
                      <a:pt x="9468" y="0"/>
                    </a:moveTo>
                    <a:cubicBezTo>
                      <a:pt x="8905" y="0"/>
                      <a:pt x="8299" y="77"/>
                      <a:pt x="7719" y="222"/>
                    </a:cubicBezTo>
                    <a:cubicBezTo>
                      <a:pt x="7247" y="348"/>
                      <a:pt x="6711" y="537"/>
                      <a:pt x="6112" y="852"/>
                    </a:cubicBezTo>
                    <a:cubicBezTo>
                      <a:pt x="5784" y="699"/>
                      <a:pt x="5436" y="625"/>
                      <a:pt x="5090" y="625"/>
                    </a:cubicBezTo>
                    <a:cubicBezTo>
                      <a:pt x="4442" y="625"/>
                      <a:pt x="3802" y="884"/>
                      <a:pt x="3308" y="1356"/>
                    </a:cubicBezTo>
                    <a:cubicBezTo>
                      <a:pt x="2741" y="1955"/>
                      <a:pt x="2363" y="2774"/>
                      <a:pt x="2363" y="3656"/>
                    </a:cubicBezTo>
                    <a:cubicBezTo>
                      <a:pt x="2363" y="4475"/>
                      <a:pt x="2678" y="5263"/>
                      <a:pt x="3277" y="5893"/>
                    </a:cubicBezTo>
                    <a:cubicBezTo>
                      <a:pt x="3151" y="6649"/>
                      <a:pt x="3088" y="7405"/>
                      <a:pt x="3088" y="8130"/>
                    </a:cubicBezTo>
                    <a:cubicBezTo>
                      <a:pt x="2722" y="7947"/>
                      <a:pt x="2319" y="7854"/>
                      <a:pt x="1916" y="7854"/>
                    </a:cubicBezTo>
                    <a:cubicBezTo>
                      <a:pt x="1278" y="7854"/>
                      <a:pt x="641" y="8088"/>
                      <a:pt x="158" y="8571"/>
                    </a:cubicBezTo>
                    <a:cubicBezTo>
                      <a:pt x="0" y="8728"/>
                      <a:pt x="63" y="9043"/>
                      <a:pt x="252" y="9169"/>
                    </a:cubicBezTo>
                    <a:cubicBezTo>
                      <a:pt x="1481" y="9800"/>
                      <a:pt x="2489" y="10808"/>
                      <a:pt x="3119" y="12036"/>
                    </a:cubicBezTo>
                    <a:cubicBezTo>
                      <a:pt x="3191" y="12180"/>
                      <a:pt x="3315" y="12252"/>
                      <a:pt x="3443" y="12252"/>
                    </a:cubicBezTo>
                    <a:cubicBezTo>
                      <a:pt x="3539" y="12252"/>
                      <a:pt x="3637" y="12212"/>
                      <a:pt x="3718" y="12131"/>
                    </a:cubicBezTo>
                    <a:cubicBezTo>
                      <a:pt x="4506" y="11343"/>
                      <a:pt x="4663" y="10146"/>
                      <a:pt x="4159" y="9201"/>
                    </a:cubicBezTo>
                    <a:cubicBezTo>
                      <a:pt x="4884" y="9201"/>
                      <a:pt x="5671" y="9138"/>
                      <a:pt x="6396" y="9012"/>
                    </a:cubicBezTo>
                    <a:cubicBezTo>
                      <a:pt x="7026" y="9611"/>
                      <a:pt x="7814" y="9926"/>
                      <a:pt x="8633" y="9926"/>
                    </a:cubicBezTo>
                    <a:cubicBezTo>
                      <a:pt x="9452" y="9926"/>
                      <a:pt x="10271" y="9611"/>
                      <a:pt x="10933" y="8980"/>
                    </a:cubicBezTo>
                    <a:cubicBezTo>
                      <a:pt x="11657" y="8224"/>
                      <a:pt x="11878" y="7122"/>
                      <a:pt x="11437" y="6176"/>
                    </a:cubicBezTo>
                    <a:cubicBezTo>
                      <a:pt x="11752" y="5609"/>
                      <a:pt x="11941" y="5042"/>
                      <a:pt x="12067" y="4570"/>
                    </a:cubicBezTo>
                    <a:cubicBezTo>
                      <a:pt x="12224" y="3625"/>
                      <a:pt x="12256" y="2616"/>
                      <a:pt x="12130" y="1923"/>
                    </a:cubicBezTo>
                    <a:cubicBezTo>
                      <a:pt x="12067" y="1419"/>
                      <a:pt x="11626" y="1041"/>
                      <a:pt x="11153" y="1041"/>
                    </a:cubicBezTo>
                    <a:cubicBezTo>
                      <a:pt x="11122" y="537"/>
                      <a:pt x="10775" y="159"/>
                      <a:pt x="10302" y="65"/>
                    </a:cubicBezTo>
                    <a:cubicBezTo>
                      <a:pt x="10043" y="21"/>
                      <a:pt x="9761" y="0"/>
                      <a:pt x="946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0" name="Google Shape;6966;p55">
                <a:extLst>
                  <a:ext uri="{FF2B5EF4-FFF2-40B4-BE49-F238E27FC236}">
                    <a16:creationId xmlns:a16="http://schemas.microsoft.com/office/drawing/2014/main" id="{B9FFA685-169A-352C-0C5A-A27852D2C053}"/>
                  </a:ext>
                </a:extLst>
              </p:cNvPr>
              <p:cNvSpPr/>
              <p:nvPr/>
            </p:nvSpPr>
            <p:spPr>
              <a:xfrm>
                <a:off x="-21171875" y="2521375"/>
                <a:ext cx="73275" cy="66100"/>
              </a:xfrm>
              <a:custGeom>
                <a:avLst/>
                <a:gdLst/>
                <a:ahLst/>
                <a:cxnLst/>
                <a:rect l="l" t="t" r="r" b="b"/>
                <a:pathLst>
                  <a:path w="2931" h="2644" extrusionOk="0">
                    <a:moveTo>
                      <a:pt x="1499" y="0"/>
                    </a:moveTo>
                    <a:cubicBezTo>
                      <a:pt x="1471" y="0"/>
                      <a:pt x="1444" y="3"/>
                      <a:pt x="1418" y="8"/>
                    </a:cubicBezTo>
                    <a:lnTo>
                      <a:pt x="1009" y="166"/>
                    </a:lnTo>
                    <a:cubicBezTo>
                      <a:pt x="253" y="386"/>
                      <a:pt x="1" y="1394"/>
                      <a:pt x="568" y="1930"/>
                    </a:cubicBezTo>
                    <a:lnTo>
                      <a:pt x="977" y="2340"/>
                    </a:lnTo>
                    <a:cubicBezTo>
                      <a:pt x="1182" y="2544"/>
                      <a:pt x="1451" y="2643"/>
                      <a:pt x="1720" y="2643"/>
                    </a:cubicBezTo>
                    <a:cubicBezTo>
                      <a:pt x="2154" y="2643"/>
                      <a:pt x="2586" y="2385"/>
                      <a:pt x="2742" y="1898"/>
                    </a:cubicBezTo>
                    <a:lnTo>
                      <a:pt x="2899" y="1457"/>
                    </a:lnTo>
                    <a:cubicBezTo>
                      <a:pt x="2931" y="1268"/>
                      <a:pt x="2805" y="1016"/>
                      <a:pt x="2616" y="985"/>
                    </a:cubicBezTo>
                    <a:cubicBezTo>
                      <a:pt x="2577" y="972"/>
                      <a:pt x="2537" y="966"/>
                      <a:pt x="2498" y="966"/>
                    </a:cubicBezTo>
                    <a:cubicBezTo>
                      <a:pt x="2344" y="966"/>
                      <a:pt x="2200" y="1061"/>
                      <a:pt x="2175" y="1237"/>
                    </a:cubicBezTo>
                    <a:lnTo>
                      <a:pt x="2017" y="1646"/>
                    </a:lnTo>
                    <a:cubicBezTo>
                      <a:pt x="1977" y="1806"/>
                      <a:pt x="1836" y="1890"/>
                      <a:pt x="1682" y="1890"/>
                    </a:cubicBezTo>
                    <a:cubicBezTo>
                      <a:pt x="1593" y="1890"/>
                      <a:pt x="1499" y="1862"/>
                      <a:pt x="1418" y="1804"/>
                    </a:cubicBezTo>
                    <a:lnTo>
                      <a:pt x="1040" y="1426"/>
                    </a:lnTo>
                    <a:cubicBezTo>
                      <a:pt x="851" y="1237"/>
                      <a:pt x="914" y="922"/>
                      <a:pt x="1198" y="827"/>
                    </a:cubicBezTo>
                    <a:lnTo>
                      <a:pt x="1639" y="670"/>
                    </a:lnTo>
                    <a:cubicBezTo>
                      <a:pt x="1828" y="607"/>
                      <a:pt x="1891" y="386"/>
                      <a:pt x="1859" y="229"/>
                    </a:cubicBezTo>
                    <a:cubicBezTo>
                      <a:pt x="1807" y="70"/>
                      <a:pt x="1643" y="0"/>
                      <a:pt x="14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11" name="Google Shape;6967;p55">
              <a:extLst>
                <a:ext uri="{FF2B5EF4-FFF2-40B4-BE49-F238E27FC236}">
                  <a16:creationId xmlns:a16="http://schemas.microsoft.com/office/drawing/2014/main" id="{C8A33D02-9442-9690-25B6-893F4C31A629}"/>
                </a:ext>
              </a:extLst>
            </p:cNvPr>
            <p:cNvGrpSpPr/>
            <p:nvPr/>
          </p:nvGrpSpPr>
          <p:grpSpPr>
            <a:xfrm>
              <a:off x="1031834" y="2520890"/>
              <a:ext cx="342712" cy="319647"/>
              <a:chOff x="-21299475" y="2798025"/>
              <a:chExt cx="307200" cy="286525"/>
            </a:xfrm>
            <a:grpFill/>
          </p:grpSpPr>
          <p:sp>
            <p:nvSpPr>
              <p:cNvPr id="1412" name="Google Shape;6968;p55">
                <a:extLst>
                  <a:ext uri="{FF2B5EF4-FFF2-40B4-BE49-F238E27FC236}">
                    <a16:creationId xmlns:a16="http://schemas.microsoft.com/office/drawing/2014/main" id="{87B8B99E-AD45-0E20-855C-76E126096A40}"/>
                  </a:ext>
                </a:extLst>
              </p:cNvPr>
              <p:cNvSpPr/>
              <p:nvPr/>
            </p:nvSpPr>
            <p:spPr>
              <a:xfrm>
                <a:off x="-21153750" y="2798025"/>
                <a:ext cx="17350" cy="535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2143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65"/>
                    </a:lnTo>
                    <a:cubicBezTo>
                      <a:pt x="0" y="1985"/>
                      <a:pt x="158" y="2143"/>
                      <a:pt x="347" y="2143"/>
                    </a:cubicBezTo>
                    <a:cubicBezTo>
                      <a:pt x="536" y="2143"/>
                      <a:pt x="693" y="1985"/>
                      <a:pt x="693" y="1765"/>
                    </a:cubicBezTo>
                    <a:lnTo>
                      <a:pt x="693" y="347"/>
                    </a:lnTo>
                    <a:cubicBezTo>
                      <a:pt x="693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3" name="Google Shape;6969;p55">
                <a:extLst>
                  <a:ext uri="{FF2B5EF4-FFF2-40B4-BE49-F238E27FC236}">
                    <a16:creationId xmlns:a16="http://schemas.microsoft.com/office/drawing/2014/main" id="{75054F75-ED7E-FC28-F5DB-0A0F2ECE9822}"/>
                  </a:ext>
                </a:extLst>
              </p:cNvPr>
              <p:cNvSpPr/>
              <p:nvPr/>
            </p:nvSpPr>
            <p:spPr>
              <a:xfrm>
                <a:off x="-21256925" y="2838400"/>
                <a:ext cx="45700" cy="44525"/>
              </a:xfrm>
              <a:custGeom>
                <a:avLst/>
                <a:gdLst/>
                <a:ahLst/>
                <a:cxnLst/>
                <a:rect l="l" t="t" r="r" b="b"/>
                <a:pathLst>
                  <a:path w="1828" h="1781" extrusionOk="0">
                    <a:moveTo>
                      <a:pt x="410" y="0"/>
                    </a:moveTo>
                    <a:cubicBezTo>
                      <a:pt x="323" y="0"/>
                      <a:pt x="236" y="39"/>
                      <a:pt x="158" y="118"/>
                    </a:cubicBezTo>
                    <a:cubicBezTo>
                      <a:pt x="0" y="276"/>
                      <a:pt x="0" y="465"/>
                      <a:pt x="158" y="622"/>
                    </a:cubicBezTo>
                    <a:lnTo>
                      <a:pt x="1166" y="1662"/>
                    </a:lnTo>
                    <a:cubicBezTo>
                      <a:pt x="1245" y="1741"/>
                      <a:pt x="1331" y="1780"/>
                      <a:pt x="1418" y="1780"/>
                    </a:cubicBezTo>
                    <a:cubicBezTo>
                      <a:pt x="1504" y="1780"/>
                      <a:pt x="1591" y="1741"/>
                      <a:pt x="1670" y="1662"/>
                    </a:cubicBezTo>
                    <a:cubicBezTo>
                      <a:pt x="1827" y="1504"/>
                      <a:pt x="1827" y="1315"/>
                      <a:pt x="1670" y="1158"/>
                    </a:cubicBezTo>
                    <a:lnTo>
                      <a:pt x="662" y="118"/>
                    </a:lnTo>
                    <a:cubicBezTo>
                      <a:pt x="583" y="39"/>
                      <a:pt x="496" y="0"/>
                      <a:pt x="4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4" name="Google Shape;6970;p55">
                <a:extLst>
                  <a:ext uri="{FF2B5EF4-FFF2-40B4-BE49-F238E27FC236}">
                    <a16:creationId xmlns:a16="http://schemas.microsoft.com/office/drawing/2014/main" id="{5BC749D8-B1D6-3301-F4EF-8D7E51AB8555}"/>
                  </a:ext>
                </a:extLst>
              </p:cNvPr>
              <p:cNvSpPr/>
              <p:nvPr/>
            </p:nvSpPr>
            <p:spPr>
              <a:xfrm>
                <a:off x="-21079725" y="2838400"/>
                <a:ext cx="45700" cy="44525"/>
              </a:xfrm>
              <a:custGeom>
                <a:avLst/>
                <a:gdLst/>
                <a:ahLst/>
                <a:cxnLst/>
                <a:rect l="l" t="t" r="r" b="b"/>
                <a:pathLst>
                  <a:path w="1828" h="1781" extrusionOk="0">
                    <a:moveTo>
                      <a:pt x="1418" y="0"/>
                    </a:moveTo>
                    <a:cubicBezTo>
                      <a:pt x="1332" y="0"/>
                      <a:pt x="1245" y="39"/>
                      <a:pt x="1166" y="118"/>
                    </a:cubicBezTo>
                    <a:lnTo>
                      <a:pt x="158" y="1158"/>
                    </a:lnTo>
                    <a:cubicBezTo>
                      <a:pt x="1" y="1315"/>
                      <a:pt x="1" y="1504"/>
                      <a:pt x="158" y="1662"/>
                    </a:cubicBezTo>
                    <a:cubicBezTo>
                      <a:pt x="237" y="1741"/>
                      <a:pt x="324" y="1780"/>
                      <a:pt x="410" y="1780"/>
                    </a:cubicBezTo>
                    <a:cubicBezTo>
                      <a:pt x="497" y="1780"/>
                      <a:pt x="584" y="1741"/>
                      <a:pt x="662" y="1662"/>
                    </a:cubicBezTo>
                    <a:lnTo>
                      <a:pt x="1671" y="622"/>
                    </a:lnTo>
                    <a:cubicBezTo>
                      <a:pt x="1828" y="465"/>
                      <a:pt x="1828" y="276"/>
                      <a:pt x="1671" y="118"/>
                    </a:cubicBezTo>
                    <a:cubicBezTo>
                      <a:pt x="1592" y="39"/>
                      <a:pt x="1505" y="0"/>
                      <a:pt x="14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5" name="Google Shape;6971;p55">
                <a:extLst>
                  <a:ext uri="{FF2B5EF4-FFF2-40B4-BE49-F238E27FC236}">
                    <a16:creationId xmlns:a16="http://schemas.microsoft.com/office/drawing/2014/main" id="{5AD52A64-443B-0E40-33B1-13F849583134}"/>
                  </a:ext>
                </a:extLst>
              </p:cNvPr>
              <p:cNvSpPr/>
              <p:nvPr/>
            </p:nvSpPr>
            <p:spPr>
              <a:xfrm>
                <a:off x="-21113575" y="2825000"/>
                <a:ext cx="26800" cy="35050"/>
              </a:xfrm>
              <a:custGeom>
                <a:avLst/>
                <a:gdLst/>
                <a:ahLst/>
                <a:cxnLst/>
                <a:rect l="l" t="t" r="r" b="b"/>
                <a:pathLst>
                  <a:path w="1072" h="1402" extrusionOk="0">
                    <a:moveTo>
                      <a:pt x="647" y="0"/>
                    </a:moveTo>
                    <a:cubicBezTo>
                      <a:pt x="510" y="0"/>
                      <a:pt x="386" y="71"/>
                      <a:pt x="315" y="213"/>
                    </a:cubicBezTo>
                    <a:lnTo>
                      <a:pt x="32" y="906"/>
                    </a:lnTo>
                    <a:cubicBezTo>
                      <a:pt x="0" y="1095"/>
                      <a:pt x="95" y="1284"/>
                      <a:pt x="252" y="1379"/>
                    </a:cubicBezTo>
                    <a:cubicBezTo>
                      <a:pt x="298" y="1394"/>
                      <a:pt x="344" y="1402"/>
                      <a:pt x="388" y="1402"/>
                    </a:cubicBezTo>
                    <a:cubicBezTo>
                      <a:pt x="527" y="1402"/>
                      <a:pt x="653" y="1325"/>
                      <a:pt x="725" y="1158"/>
                    </a:cubicBezTo>
                    <a:lnTo>
                      <a:pt x="977" y="497"/>
                    </a:lnTo>
                    <a:cubicBezTo>
                      <a:pt x="1071" y="308"/>
                      <a:pt x="977" y="119"/>
                      <a:pt x="788" y="24"/>
                    </a:cubicBezTo>
                    <a:cubicBezTo>
                      <a:pt x="740" y="8"/>
                      <a:pt x="693" y="0"/>
                      <a:pt x="6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6" name="Google Shape;6972;p55">
                <a:extLst>
                  <a:ext uri="{FF2B5EF4-FFF2-40B4-BE49-F238E27FC236}">
                    <a16:creationId xmlns:a16="http://schemas.microsoft.com/office/drawing/2014/main" id="{94B4D62B-96ED-2893-6655-39A668AEB3EF}"/>
                  </a:ext>
                </a:extLst>
              </p:cNvPr>
              <p:cNvSpPr/>
              <p:nvPr/>
            </p:nvSpPr>
            <p:spPr>
              <a:xfrm>
                <a:off x="-21204175" y="2825000"/>
                <a:ext cx="27600" cy="35050"/>
              </a:xfrm>
              <a:custGeom>
                <a:avLst/>
                <a:gdLst/>
                <a:ahLst/>
                <a:cxnLst/>
                <a:rect l="l" t="t" r="r" b="b"/>
                <a:pathLst>
                  <a:path w="1104" h="1402" extrusionOk="0">
                    <a:moveTo>
                      <a:pt x="429" y="0"/>
                    </a:moveTo>
                    <a:cubicBezTo>
                      <a:pt x="381" y="0"/>
                      <a:pt x="332" y="8"/>
                      <a:pt x="285" y="24"/>
                    </a:cubicBezTo>
                    <a:cubicBezTo>
                      <a:pt x="95" y="119"/>
                      <a:pt x="1" y="308"/>
                      <a:pt x="95" y="497"/>
                    </a:cubicBezTo>
                    <a:lnTo>
                      <a:pt x="348" y="1158"/>
                    </a:lnTo>
                    <a:cubicBezTo>
                      <a:pt x="419" y="1325"/>
                      <a:pt x="545" y="1402"/>
                      <a:pt x="684" y="1402"/>
                    </a:cubicBezTo>
                    <a:cubicBezTo>
                      <a:pt x="728" y="1402"/>
                      <a:pt x="774" y="1394"/>
                      <a:pt x="820" y="1379"/>
                    </a:cubicBezTo>
                    <a:cubicBezTo>
                      <a:pt x="1041" y="1284"/>
                      <a:pt x="1104" y="1095"/>
                      <a:pt x="1041" y="906"/>
                    </a:cubicBezTo>
                    <a:lnTo>
                      <a:pt x="757" y="213"/>
                    </a:lnTo>
                    <a:cubicBezTo>
                      <a:pt x="710" y="71"/>
                      <a:pt x="574" y="0"/>
                      <a:pt x="4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7" name="Google Shape;6973;p55">
                <a:extLst>
                  <a:ext uri="{FF2B5EF4-FFF2-40B4-BE49-F238E27FC236}">
                    <a16:creationId xmlns:a16="http://schemas.microsoft.com/office/drawing/2014/main" id="{5761E121-62CC-DB5C-6080-757AB13A5DC9}"/>
                  </a:ext>
                </a:extLst>
              </p:cNvPr>
              <p:cNvSpPr/>
              <p:nvPr/>
            </p:nvSpPr>
            <p:spPr>
              <a:xfrm>
                <a:off x="-21297900" y="2940575"/>
                <a:ext cx="5437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2175" h="726" extrusionOk="0">
                    <a:moveTo>
                      <a:pt x="379" y="1"/>
                    </a:moveTo>
                    <a:cubicBezTo>
                      <a:pt x="158" y="1"/>
                      <a:pt x="1" y="158"/>
                      <a:pt x="1" y="379"/>
                    </a:cubicBezTo>
                    <a:cubicBezTo>
                      <a:pt x="1" y="568"/>
                      <a:pt x="158" y="725"/>
                      <a:pt x="379" y="725"/>
                    </a:cubicBezTo>
                    <a:lnTo>
                      <a:pt x="1828" y="725"/>
                    </a:lnTo>
                    <a:cubicBezTo>
                      <a:pt x="2017" y="725"/>
                      <a:pt x="2175" y="568"/>
                      <a:pt x="2175" y="379"/>
                    </a:cubicBezTo>
                    <a:cubicBezTo>
                      <a:pt x="2175" y="158"/>
                      <a:pt x="2017" y="1"/>
                      <a:pt x="182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8" name="Google Shape;6974;p55">
                <a:extLst>
                  <a:ext uri="{FF2B5EF4-FFF2-40B4-BE49-F238E27FC236}">
                    <a16:creationId xmlns:a16="http://schemas.microsoft.com/office/drawing/2014/main" id="{5B263C80-7300-FDDB-0FF9-E46F6D519CA8}"/>
                  </a:ext>
                </a:extLst>
              </p:cNvPr>
              <p:cNvSpPr/>
              <p:nvPr/>
            </p:nvSpPr>
            <p:spPr>
              <a:xfrm>
                <a:off x="-21047425" y="2940575"/>
                <a:ext cx="5437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2175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79"/>
                    </a:cubicBezTo>
                    <a:cubicBezTo>
                      <a:pt x="0" y="568"/>
                      <a:pt x="158" y="725"/>
                      <a:pt x="347" y="725"/>
                    </a:cubicBezTo>
                    <a:lnTo>
                      <a:pt x="1796" y="725"/>
                    </a:lnTo>
                    <a:cubicBezTo>
                      <a:pt x="2017" y="725"/>
                      <a:pt x="2174" y="568"/>
                      <a:pt x="2174" y="379"/>
                    </a:cubicBezTo>
                    <a:cubicBezTo>
                      <a:pt x="2174" y="158"/>
                      <a:pt x="2017" y="1"/>
                      <a:pt x="179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9" name="Google Shape;6975;p55">
                <a:extLst>
                  <a:ext uri="{FF2B5EF4-FFF2-40B4-BE49-F238E27FC236}">
                    <a16:creationId xmlns:a16="http://schemas.microsoft.com/office/drawing/2014/main" id="{F0F06BCD-BA26-AD37-D8B1-82070947F35E}"/>
                  </a:ext>
                </a:extLst>
              </p:cNvPr>
              <p:cNvSpPr/>
              <p:nvPr/>
            </p:nvSpPr>
            <p:spPr>
              <a:xfrm>
                <a:off x="-21056100" y="2892750"/>
                <a:ext cx="3705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482" h="1006" extrusionOk="0">
                    <a:moveTo>
                      <a:pt x="1082" y="0"/>
                    </a:moveTo>
                    <a:cubicBezTo>
                      <a:pt x="1038" y="0"/>
                      <a:pt x="992" y="8"/>
                      <a:pt x="946" y="23"/>
                    </a:cubicBezTo>
                    <a:lnTo>
                      <a:pt x="284" y="307"/>
                    </a:lnTo>
                    <a:cubicBezTo>
                      <a:pt x="64" y="433"/>
                      <a:pt x="1" y="622"/>
                      <a:pt x="64" y="780"/>
                    </a:cubicBezTo>
                    <a:cubicBezTo>
                      <a:pt x="133" y="918"/>
                      <a:pt x="253" y="1006"/>
                      <a:pt x="386" y="1006"/>
                    </a:cubicBezTo>
                    <a:cubicBezTo>
                      <a:pt x="435" y="1006"/>
                      <a:pt x="486" y="994"/>
                      <a:pt x="536" y="969"/>
                    </a:cubicBezTo>
                    <a:lnTo>
                      <a:pt x="1198" y="717"/>
                    </a:lnTo>
                    <a:cubicBezTo>
                      <a:pt x="1419" y="622"/>
                      <a:pt x="1482" y="433"/>
                      <a:pt x="1419" y="244"/>
                    </a:cubicBezTo>
                    <a:cubicBezTo>
                      <a:pt x="1347" y="77"/>
                      <a:pt x="1221" y="0"/>
                      <a:pt x="108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0" name="Google Shape;6976;p55">
                <a:extLst>
                  <a:ext uri="{FF2B5EF4-FFF2-40B4-BE49-F238E27FC236}">
                    <a16:creationId xmlns:a16="http://schemas.microsoft.com/office/drawing/2014/main" id="{B1C8CADA-9D22-AC9A-F16C-6A1AD3E0F915}"/>
                  </a:ext>
                </a:extLst>
              </p:cNvPr>
              <p:cNvSpPr/>
              <p:nvPr/>
            </p:nvSpPr>
            <p:spPr>
              <a:xfrm>
                <a:off x="-21271100" y="2893975"/>
                <a:ext cx="37825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513" h="1006" extrusionOk="0">
                    <a:moveTo>
                      <a:pt x="398" y="0"/>
                    </a:moveTo>
                    <a:cubicBezTo>
                      <a:pt x="254" y="0"/>
                      <a:pt x="141" y="88"/>
                      <a:pt x="95" y="227"/>
                    </a:cubicBezTo>
                    <a:cubicBezTo>
                      <a:pt x="0" y="416"/>
                      <a:pt x="95" y="605"/>
                      <a:pt x="284" y="699"/>
                    </a:cubicBezTo>
                    <a:lnTo>
                      <a:pt x="945" y="983"/>
                    </a:lnTo>
                    <a:cubicBezTo>
                      <a:pt x="991" y="998"/>
                      <a:pt x="1039" y="1006"/>
                      <a:pt x="1086" y="1006"/>
                    </a:cubicBezTo>
                    <a:cubicBezTo>
                      <a:pt x="1232" y="1006"/>
                      <a:pt x="1370" y="929"/>
                      <a:pt x="1418" y="762"/>
                    </a:cubicBezTo>
                    <a:cubicBezTo>
                      <a:pt x="1512" y="573"/>
                      <a:pt x="1418" y="384"/>
                      <a:pt x="1229" y="290"/>
                    </a:cubicBezTo>
                    <a:lnTo>
                      <a:pt x="567" y="37"/>
                    </a:lnTo>
                    <a:cubicBezTo>
                      <a:pt x="508" y="12"/>
                      <a:pt x="451" y="0"/>
                      <a:pt x="3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1" name="Google Shape;6977;p55">
                <a:extLst>
                  <a:ext uri="{FF2B5EF4-FFF2-40B4-BE49-F238E27FC236}">
                    <a16:creationId xmlns:a16="http://schemas.microsoft.com/office/drawing/2014/main" id="{26BCE748-A03C-E8F4-89FF-382DBDCBDDCB}"/>
                  </a:ext>
                </a:extLst>
              </p:cNvPr>
              <p:cNvSpPr/>
              <p:nvPr/>
            </p:nvSpPr>
            <p:spPr>
              <a:xfrm>
                <a:off x="-21298675" y="3049275"/>
                <a:ext cx="3064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2256" h="1411" extrusionOk="0">
                    <a:moveTo>
                      <a:pt x="1832" y="0"/>
                    </a:moveTo>
                    <a:cubicBezTo>
                      <a:pt x="1379" y="0"/>
                      <a:pt x="930" y="126"/>
                      <a:pt x="567" y="378"/>
                    </a:cubicBezTo>
                    <a:cubicBezTo>
                      <a:pt x="473" y="441"/>
                      <a:pt x="347" y="505"/>
                      <a:pt x="284" y="536"/>
                    </a:cubicBezTo>
                    <a:cubicBezTo>
                      <a:pt x="95" y="631"/>
                      <a:pt x="0" y="820"/>
                      <a:pt x="95" y="1009"/>
                    </a:cubicBezTo>
                    <a:cubicBezTo>
                      <a:pt x="143" y="1176"/>
                      <a:pt x="263" y="1252"/>
                      <a:pt x="414" y="1252"/>
                    </a:cubicBezTo>
                    <a:cubicBezTo>
                      <a:pt x="462" y="1252"/>
                      <a:pt x="514" y="1244"/>
                      <a:pt x="567" y="1229"/>
                    </a:cubicBezTo>
                    <a:cubicBezTo>
                      <a:pt x="725" y="1166"/>
                      <a:pt x="819" y="1103"/>
                      <a:pt x="946" y="1009"/>
                    </a:cubicBezTo>
                    <a:cubicBezTo>
                      <a:pt x="1198" y="835"/>
                      <a:pt x="1505" y="749"/>
                      <a:pt x="1816" y="749"/>
                    </a:cubicBezTo>
                    <a:cubicBezTo>
                      <a:pt x="2127" y="749"/>
                      <a:pt x="2442" y="835"/>
                      <a:pt x="2710" y="1009"/>
                    </a:cubicBezTo>
                    <a:cubicBezTo>
                      <a:pt x="3104" y="1276"/>
                      <a:pt x="3553" y="1410"/>
                      <a:pt x="3994" y="1410"/>
                    </a:cubicBezTo>
                    <a:cubicBezTo>
                      <a:pt x="4435" y="1410"/>
                      <a:pt x="4868" y="1276"/>
                      <a:pt x="5230" y="1009"/>
                    </a:cubicBezTo>
                    <a:cubicBezTo>
                      <a:pt x="5498" y="835"/>
                      <a:pt x="5805" y="749"/>
                      <a:pt x="6108" y="749"/>
                    </a:cubicBezTo>
                    <a:cubicBezTo>
                      <a:pt x="6412" y="749"/>
                      <a:pt x="6711" y="835"/>
                      <a:pt x="6963" y="1009"/>
                    </a:cubicBezTo>
                    <a:cubicBezTo>
                      <a:pt x="7357" y="1276"/>
                      <a:pt x="7806" y="1410"/>
                      <a:pt x="8247" y="1410"/>
                    </a:cubicBezTo>
                    <a:cubicBezTo>
                      <a:pt x="8688" y="1410"/>
                      <a:pt x="9121" y="1276"/>
                      <a:pt x="9483" y="1009"/>
                    </a:cubicBezTo>
                    <a:cubicBezTo>
                      <a:pt x="9751" y="835"/>
                      <a:pt x="10058" y="749"/>
                      <a:pt x="10369" y="749"/>
                    </a:cubicBezTo>
                    <a:cubicBezTo>
                      <a:pt x="10681" y="749"/>
                      <a:pt x="10996" y="835"/>
                      <a:pt x="11279" y="1009"/>
                    </a:cubicBezTo>
                    <a:cubicBezTo>
                      <a:pt x="11437" y="1103"/>
                      <a:pt x="11531" y="1166"/>
                      <a:pt x="11689" y="1261"/>
                    </a:cubicBezTo>
                    <a:cubicBezTo>
                      <a:pt x="11736" y="1274"/>
                      <a:pt x="11782" y="1280"/>
                      <a:pt x="11825" y="1280"/>
                    </a:cubicBezTo>
                    <a:cubicBezTo>
                      <a:pt x="11984" y="1280"/>
                      <a:pt x="12112" y="1195"/>
                      <a:pt x="12161" y="1072"/>
                    </a:cubicBezTo>
                    <a:cubicBezTo>
                      <a:pt x="12256" y="820"/>
                      <a:pt x="12161" y="599"/>
                      <a:pt x="11972" y="536"/>
                    </a:cubicBezTo>
                    <a:cubicBezTo>
                      <a:pt x="11846" y="505"/>
                      <a:pt x="11783" y="473"/>
                      <a:pt x="11657" y="378"/>
                    </a:cubicBezTo>
                    <a:cubicBezTo>
                      <a:pt x="11279" y="126"/>
                      <a:pt x="10830" y="0"/>
                      <a:pt x="10381" y="0"/>
                    </a:cubicBezTo>
                    <a:cubicBezTo>
                      <a:pt x="9932" y="0"/>
                      <a:pt x="9483" y="126"/>
                      <a:pt x="9105" y="378"/>
                    </a:cubicBezTo>
                    <a:cubicBezTo>
                      <a:pt x="8853" y="568"/>
                      <a:pt x="8546" y="662"/>
                      <a:pt x="8239" y="662"/>
                    </a:cubicBezTo>
                    <a:cubicBezTo>
                      <a:pt x="7932" y="662"/>
                      <a:pt x="7625" y="568"/>
                      <a:pt x="7373" y="378"/>
                    </a:cubicBezTo>
                    <a:cubicBezTo>
                      <a:pt x="6979" y="126"/>
                      <a:pt x="6538" y="0"/>
                      <a:pt x="6101" y="0"/>
                    </a:cubicBezTo>
                    <a:cubicBezTo>
                      <a:pt x="5663" y="0"/>
                      <a:pt x="5230" y="126"/>
                      <a:pt x="4852" y="378"/>
                    </a:cubicBezTo>
                    <a:cubicBezTo>
                      <a:pt x="4600" y="568"/>
                      <a:pt x="4293" y="662"/>
                      <a:pt x="3986" y="662"/>
                    </a:cubicBezTo>
                    <a:cubicBezTo>
                      <a:pt x="3679" y="662"/>
                      <a:pt x="3371" y="568"/>
                      <a:pt x="3119" y="378"/>
                    </a:cubicBezTo>
                    <a:cubicBezTo>
                      <a:pt x="2741" y="126"/>
                      <a:pt x="2284" y="0"/>
                      <a:pt x="183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2" name="Google Shape;6978;p55">
                <a:extLst>
                  <a:ext uri="{FF2B5EF4-FFF2-40B4-BE49-F238E27FC236}">
                    <a16:creationId xmlns:a16="http://schemas.microsoft.com/office/drawing/2014/main" id="{62601981-F43F-E348-2243-7B81A5732AE9}"/>
                  </a:ext>
                </a:extLst>
              </p:cNvPr>
              <p:cNvSpPr/>
              <p:nvPr/>
            </p:nvSpPr>
            <p:spPr>
              <a:xfrm>
                <a:off x="-21298675" y="3013050"/>
                <a:ext cx="306400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12256" h="1387" extrusionOk="0">
                    <a:moveTo>
                      <a:pt x="1832" y="0"/>
                    </a:moveTo>
                    <a:cubicBezTo>
                      <a:pt x="1379" y="0"/>
                      <a:pt x="930" y="126"/>
                      <a:pt x="567" y="378"/>
                    </a:cubicBezTo>
                    <a:cubicBezTo>
                      <a:pt x="473" y="410"/>
                      <a:pt x="347" y="504"/>
                      <a:pt x="284" y="536"/>
                    </a:cubicBezTo>
                    <a:cubicBezTo>
                      <a:pt x="95" y="599"/>
                      <a:pt x="0" y="819"/>
                      <a:pt x="95" y="1008"/>
                    </a:cubicBezTo>
                    <a:cubicBezTo>
                      <a:pt x="141" y="1147"/>
                      <a:pt x="255" y="1234"/>
                      <a:pt x="399" y="1234"/>
                    </a:cubicBezTo>
                    <a:cubicBezTo>
                      <a:pt x="452" y="1234"/>
                      <a:pt x="508" y="1223"/>
                      <a:pt x="567" y="1197"/>
                    </a:cubicBezTo>
                    <a:cubicBezTo>
                      <a:pt x="725" y="1166"/>
                      <a:pt x="819" y="1071"/>
                      <a:pt x="946" y="1008"/>
                    </a:cubicBezTo>
                    <a:cubicBezTo>
                      <a:pt x="1198" y="835"/>
                      <a:pt x="1505" y="748"/>
                      <a:pt x="1816" y="748"/>
                    </a:cubicBezTo>
                    <a:cubicBezTo>
                      <a:pt x="2127" y="748"/>
                      <a:pt x="2442" y="835"/>
                      <a:pt x="2710" y="1008"/>
                    </a:cubicBezTo>
                    <a:cubicBezTo>
                      <a:pt x="3104" y="1260"/>
                      <a:pt x="3553" y="1386"/>
                      <a:pt x="3994" y="1386"/>
                    </a:cubicBezTo>
                    <a:cubicBezTo>
                      <a:pt x="4435" y="1386"/>
                      <a:pt x="4868" y="1260"/>
                      <a:pt x="5230" y="1008"/>
                    </a:cubicBezTo>
                    <a:cubicBezTo>
                      <a:pt x="5498" y="835"/>
                      <a:pt x="5805" y="748"/>
                      <a:pt x="6108" y="748"/>
                    </a:cubicBezTo>
                    <a:cubicBezTo>
                      <a:pt x="6412" y="748"/>
                      <a:pt x="6711" y="835"/>
                      <a:pt x="6963" y="1008"/>
                    </a:cubicBezTo>
                    <a:cubicBezTo>
                      <a:pt x="7357" y="1260"/>
                      <a:pt x="7806" y="1386"/>
                      <a:pt x="8247" y="1386"/>
                    </a:cubicBezTo>
                    <a:cubicBezTo>
                      <a:pt x="8688" y="1386"/>
                      <a:pt x="9121" y="1260"/>
                      <a:pt x="9483" y="1008"/>
                    </a:cubicBezTo>
                    <a:cubicBezTo>
                      <a:pt x="9751" y="835"/>
                      <a:pt x="10058" y="748"/>
                      <a:pt x="10369" y="748"/>
                    </a:cubicBezTo>
                    <a:cubicBezTo>
                      <a:pt x="10681" y="748"/>
                      <a:pt x="10996" y="835"/>
                      <a:pt x="11279" y="1008"/>
                    </a:cubicBezTo>
                    <a:cubicBezTo>
                      <a:pt x="11437" y="1071"/>
                      <a:pt x="11531" y="1166"/>
                      <a:pt x="11689" y="1229"/>
                    </a:cubicBezTo>
                    <a:cubicBezTo>
                      <a:pt x="11741" y="1251"/>
                      <a:pt x="11792" y="1261"/>
                      <a:pt x="11840" y="1261"/>
                    </a:cubicBezTo>
                    <a:cubicBezTo>
                      <a:pt x="11992" y="1261"/>
                      <a:pt x="12113" y="1160"/>
                      <a:pt x="12161" y="1040"/>
                    </a:cubicBezTo>
                    <a:cubicBezTo>
                      <a:pt x="12256" y="819"/>
                      <a:pt x="12161" y="630"/>
                      <a:pt x="11972" y="536"/>
                    </a:cubicBezTo>
                    <a:cubicBezTo>
                      <a:pt x="11846" y="504"/>
                      <a:pt x="11783" y="473"/>
                      <a:pt x="11657" y="378"/>
                    </a:cubicBezTo>
                    <a:cubicBezTo>
                      <a:pt x="11279" y="126"/>
                      <a:pt x="10830" y="0"/>
                      <a:pt x="10381" y="0"/>
                    </a:cubicBezTo>
                    <a:cubicBezTo>
                      <a:pt x="9932" y="0"/>
                      <a:pt x="9483" y="126"/>
                      <a:pt x="9105" y="378"/>
                    </a:cubicBezTo>
                    <a:cubicBezTo>
                      <a:pt x="8853" y="552"/>
                      <a:pt x="8546" y="638"/>
                      <a:pt x="8239" y="638"/>
                    </a:cubicBezTo>
                    <a:cubicBezTo>
                      <a:pt x="7932" y="638"/>
                      <a:pt x="7625" y="552"/>
                      <a:pt x="7373" y="378"/>
                    </a:cubicBezTo>
                    <a:cubicBezTo>
                      <a:pt x="6979" y="126"/>
                      <a:pt x="6538" y="0"/>
                      <a:pt x="6101" y="0"/>
                    </a:cubicBezTo>
                    <a:cubicBezTo>
                      <a:pt x="5663" y="0"/>
                      <a:pt x="5230" y="126"/>
                      <a:pt x="4852" y="378"/>
                    </a:cubicBezTo>
                    <a:cubicBezTo>
                      <a:pt x="4600" y="552"/>
                      <a:pt x="4293" y="638"/>
                      <a:pt x="3986" y="638"/>
                    </a:cubicBezTo>
                    <a:cubicBezTo>
                      <a:pt x="3679" y="638"/>
                      <a:pt x="3371" y="552"/>
                      <a:pt x="3119" y="378"/>
                    </a:cubicBezTo>
                    <a:cubicBezTo>
                      <a:pt x="2741" y="126"/>
                      <a:pt x="2284" y="0"/>
                      <a:pt x="183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3" name="Google Shape;6979;p55">
                <a:extLst>
                  <a:ext uri="{FF2B5EF4-FFF2-40B4-BE49-F238E27FC236}">
                    <a16:creationId xmlns:a16="http://schemas.microsoft.com/office/drawing/2014/main" id="{A5FB2E34-0C08-FD6D-601D-1CE0FA03E854}"/>
                  </a:ext>
                </a:extLst>
              </p:cNvPr>
              <p:cNvSpPr/>
              <p:nvPr/>
            </p:nvSpPr>
            <p:spPr>
              <a:xfrm>
                <a:off x="-21299475" y="2868125"/>
                <a:ext cx="307200" cy="143375"/>
              </a:xfrm>
              <a:custGeom>
                <a:avLst/>
                <a:gdLst/>
                <a:ahLst/>
                <a:cxnLst/>
                <a:rect l="l" t="t" r="r" b="b"/>
                <a:pathLst>
                  <a:path w="12288" h="5735" extrusionOk="0">
                    <a:moveTo>
                      <a:pt x="6144" y="788"/>
                    </a:moveTo>
                    <a:cubicBezTo>
                      <a:pt x="7531" y="788"/>
                      <a:pt x="8633" y="1891"/>
                      <a:pt x="8633" y="3245"/>
                    </a:cubicBezTo>
                    <a:cubicBezTo>
                      <a:pt x="8633" y="3938"/>
                      <a:pt x="8350" y="4506"/>
                      <a:pt x="7909" y="5010"/>
                    </a:cubicBezTo>
                    <a:cubicBezTo>
                      <a:pt x="7720" y="4947"/>
                      <a:pt x="7562" y="4884"/>
                      <a:pt x="7373" y="4758"/>
                    </a:cubicBezTo>
                    <a:cubicBezTo>
                      <a:pt x="7011" y="4506"/>
                      <a:pt x="6578" y="4379"/>
                      <a:pt x="6140" y="4379"/>
                    </a:cubicBezTo>
                    <a:cubicBezTo>
                      <a:pt x="5703" y="4379"/>
                      <a:pt x="5262" y="4506"/>
                      <a:pt x="4884" y="4758"/>
                    </a:cubicBezTo>
                    <a:cubicBezTo>
                      <a:pt x="4727" y="4884"/>
                      <a:pt x="4569" y="4947"/>
                      <a:pt x="4380" y="5010"/>
                    </a:cubicBezTo>
                    <a:cubicBezTo>
                      <a:pt x="3939" y="4537"/>
                      <a:pt x="3655" y="3875"/>
                      <a:pt x="3655" y="3245"/>
                    </a:cubicBezTo>
                    <a:cubicBezTo>
                      <a:pt x="3655" y="1891"/>
                      <a:pt x="4758" y="788"/>
                      <a:pt x="6144" y="788"/>
                    </a:cubicBezTo>
                    <a:close/>
                    <a:moveTo>
                      <a:pt x="6144" y="0"/>
                    </a:moveTo>
                    <a:cubicBezTo>
                      <a:pt x="4380" y="0"/>
                      <a:pt x="2931" y="1450"/>
                      <a:pt x="2931" y="3214"/>
                    </a:cubicBezTo>
                    <a:cubicBezTo>
                      <a:pt x="2931" y="3812"/>
                      <a:pt x="3088" y="4411"/>
                      <a:pt x="3372" y="4884"/>
                    </a:cubicBezTo>
                    <a:cubicBezTo>
                      <a:pt x="3277" y="4852"/>
                      <a:pt x="3183" y="4789"/>
                      <a:pt x="3120" y="4726"/>
                    </a:cubicBezTo>
                    <a:cubicBezTo>
                      <a:pt x="2742" y="4474"/>
                      <a:pt x="2285" y="4348"/>
                      <a:pt x="1832" y="4348"/>
                    </a:cubicBezTo>
                    <a:cubicBezTo>
                      <a:pt x="1379" y="4348"/>
                      <a:pt x="930" y="4474"/>
                      <a:pt x="568" y="4726"/>
                    </a:cubicBezTo>
                    <a:cubicBezTo>
                      <a:pt x="473" y="4758"/>
                      <a:pt x="347" y="4852"/>
                      <a:pt x="284" y="4884"/>
                    </a:cubicBezTo>
                    <a:cubicBezTo>
                      <a:pt x="95" y="4947"/>
                      <a:pt x="1" y="5167"/>
                      <a:pt x="95" y="5356"/>
                    </a:cubicBezTo>
                    <a:cubicBezTo>
                      <a:pt x="143" y="5498"/>
                      <a:pt x="261" y="5569"/>
                      <a:pt x="410" y="5569"/>
                    </a:cubicBezTo>
                    <a:cubicBezTo>
                      <a:pt x="460" y="5569"/>
                      <a:pt x="513" y="5561"/>
                      <a:pt x="568" y="5545"/>
                    </a:cubicBezTo>
                    <a:cubicBezTo>
                      <a:pt x="725" y="5514"/>
                      <a:pt x="820" y="5419"/>
                      <a:pt x="946" y="5356"/>
                    </a:cubicBezTo>
                    <a:cubicBezTo>
                      <a:pt x="1198" y="5183"/>
                      <a:pt x="1505" y="5096"/>
                      <a:pt x="1816" y="5096"/>
                    </a:cubicBezTo>
                    <a:cubicBezTo>
                      <a:pt x="2127" y="5096"/>
                      <a:pt x="2442" y="5183"/>
                      <a:pt x="2710" y="5356"/>
                    </a:cubicBezTo>
                    <a:cubicBezTo>
                      <a:pt x="3104" y="5608"/>
                      <a:pt x="3553" y="5734"/>
                      <a:pt x="3994" y="5734"/>
                    </a:cubicBezTo>
                    <a:cubicBezTo>
                      <a:pt x="4435" y="5734"/>
                      <a:pt x="4868" y="5608"/>
                      <a:pt x="5231" y="5356"/>
                    </a:cubicBezTo>
                    <a:cubicBezTo>
                      <a:pt x="5498" y="5183"/>
                      <a:pt x="5806" y="5096"/>
                      <a:pt x="6109" y="5096"/>
                    </a:cubicBezTo>
                    <a:cubicBezTo>
                      <a:pt x="6412" y="5096"/>
                      <a:pt x="6711" y="5183"/>
                      <a:pt x="6963" y="5356"/>
                    </a:cubicBezTo>
                    <a:cubicBezTo>
                      <a:pt x="7357" y="5608"/>
                      <a:pt x="7806" y="5734"/>
                      <a:pt x="8247" y="5734"/>
                    </a:cubicBezTo>
                    <a:cubicBezTo>
                      <a:pt x="8688" y="5734"/>
                      <a:pt x="9122" y="5608"/>
                      <a:pt x="9484" y="5356"/>
                    </a:cubicBezTo>
                    <a:cubicBezTo>
                      <a:pt x="9752" y="5183"/>
                      <a:pt x="10059" y="5096"/>
                      <a:pt x="10370" y="5096"/>
                    </a:cubicBezTo>
                    <a:cubicBezTo>
                      <a:pt x="10681" y="5096"/>
                      <a:pt x="10996" y="5183"/>
                      <a:pt x="11280" y="5356"/>
                    </a:cubicBezTo>
                    <a:cubicBezTo>
                      <a:pt x="11437" y="5419"/>
                      <a:pt x="11532" y="5514"/>
                      <a:pt x="11689" y="5577"/>
                    </a:cubicBezTo>
                    <a:cubicBezTo>
                      <a:pt x="11742" y="5599"/>
                      <a:pt x="11793" y="5609"/>
                      <a:pt x="11840" y="5609"/>
                    </a:cubicBezTo>
                    <a:cubicBezTo>
                      <a:pt x="11993" y="5609"/>
                      <a:pt x="12114" y="5508"/>
                      <a:pt x="12162" y="5388"/>
                    </a:cubicBezTo>
                    <a:cubicBezTo>
                      <a:pt x="12288" y="5199"/>
                      <a:pt x="12193" y="5010"/>
                      <a:pt x="12004" y="4915"/>
                    </a:cubicBezTo>
                    <a:cubicBezTo>
                      <a:pt x="11878" y="4884"/>
                      <a:pt x="11815" y="4852"/>
                      <a:pt x="11689" y="4758"/>
                    </a:cubicBezTo>
                    <a:cubicBezTo>
                      <a:pt x="11311" y="4506"/>
                      <a:pt x="10862" y="4379"/>
                      <a:pt x="10413" y="4379"/>
                    </a:cubicBezTo>
                    <a:cubicBezTo>
                      <a:pt x="9964" y="4379"/>
                      <a:pt x="9515" y="4506"/>
                      <a:pt x="9137" y="4758"/>
                    </a:cubicBezTo>
                    <a:lnTo>
                      <a:pt x="8885" y="4884"/>
                    </a:lnTo>
                    <a:cubicBezTo>
                      <a:pt x="9169" y="4379"/>
                      <a:pt x="9358" y="3812"/>
                      <a:pt x="9358" y="3214"/>
                    </a:cubicBezTo>
                    <a:cubicBezTo>
                      <a:pt x="9358" y="1450"/>
                      <a:pt x="7909" y="0"/>
                      <a:pt x="61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24" name="Google Shape;6980;p55">
              <a:extLst>
                <a:ext uri="{FF2B5EF4-FFF2-40B4-BE49-F238E27FC236}">
                  <a16:creationId xmlns:a16="http://schemas.microsoft.com/office/drawing/2014/main" id="{C91AF0EC-81E5-55EF-58FE-5E4C0DB0669B}"/>
                </a:ext>
              </a:extLst>
            </p:cNvPr>
            <p:cNvSpPr/>
            <p:nvPr/>
          </p:nvSpPr>
          <p:spPr>
            <a:xfrm>
              <a:off x="3128634" y="1677457"/>
              <a:ext cx="339198" cy="338110"/>
            </a:xfrm>
            <a:custGeom>
              <a:avLst/>
              <a:gdLst/>
              <a:ahLst/>
              <a:cxnLst/>
              <a:rect l="l" t="t" r="r" b="b"/>
              <a:pathLst>
                <a:path w="12162" h="12123" extrusionOk="0">
                  <a:moveTo>
                    <a:pt x="8192" y="3616"/>
                  </a:moveTo>
                  <a:cubicBezTo>
                    <a:pt x="8381" y="3616"/>
                    <a:pt x="8539" y="3805"/>
                    <a:pt x="8539" y="3994"/>
                  </a:cubicBezTo>
                  <a:cubicBezTo>
                    <a:pt x="8539" y="4183"/>
                    <a:pt x="8381" y="4341"/>
                    <a:pt x="8192" y="4341"/>
                  </a:cubicBezTo>
                  <a:lnTo>
                    <a:pt x="3907" y="4341"/>
                  </a:lnTo>
                  <a:cubicBezTo>
                    <a:pt x="3687" y="4341"/>
                    <a:pt x="3529" y="4183"/>
                    <a:pt x="3529" y="3994"/>
                  </a:cubicBezTo>
                  <a:cubicBezTo>
                    <a:pt x="3529" y="3805"/>
                    <a:pt x="3687" y="3616"/>
                    <a:pt x="3907" y="3616"/>
                  </a:cubicBezTo>
                  <a:close/>
                  <a:moveTo>
                    <a:pt x="8948" y="5097"/>
                  </a:moveTo>
                  <a:cubicBezTo>
                    <a:pt x="9137" y="5097"/>
                    <a:pt x="9295" y="5254"/>
                    <a:pt x="9295" y="5443"/>
                  </a:cubicBezTo>
                  <a:cubicBezTo>
                    <a:pt x="9295" y="5632"/>
                    <a:pt x="9137" y="5790"/>
                    <a:pt x="8948" y="5790"/>
                  </a:cubicBezTo>
                  <a:lnTo>
                    <a:pt x="3214" y="5790"/>
                  </a:lnTo>
                  <a:cubicBezTo>
                    <a:pt x="3025" y="5790"/>
                    <a:pt x="2868" y="5632"/>
                    <a:pt x="2868" y="5443"/>
                  </a:cubicBezTo>
                  <a:cubicBezTo>
                    <a:pt x="2868" y="5254"/>
                    <a:pt x="3025" y="5097"/>
                    <a:pt x="3214" y="5097"/>
                  </a:cubicBezTo>
                  <a:close/>
                  <a:moveTo>
                    <a:pt x="4600" y="6514"/>
                  </a:moveTo>
                  <a:cubicBezTo>
                    <a:pt x="4443" y="6703"/>
                    <a:pt x="4317" y="6987"/>
                    <a:pt x="4285" y="7207"/>
                  </a:cubicBezTo>
                  <a:lnTo>
                    <a:pt x="2490" y="7207"/>
                  </a:lnTo>
                  <a:cubicBezTo>
                    <a:pt x="2269" y="7207"/>
                    <a:pt x="2112" y="7050"/>
                    <a:pt x="2112" y="6861"/>
                  </a:cubicBezTo>
                  <a:cubicBezTo>
                    <a:pt x="2112" y="6672"/>
                    <a:pt x="2269" y="6514"/>
                    <a:pt x="2490" y="6514"/>
                  </a:cubicBezTo>
                  <a:close/>
                  <a:moveTo>
                    <a:pt x="9641" y="6514"/>
                  </a:moveTo>
                  <a:cubicBezTo>
                    <a:pt x="9830" y="6514"/>
                    <a:pt x="9988" y="6672"/>
                    <a:pt x="9988" y="6861"/>
                  </a:cubicBezTo>
                  <a:cubicBezTo>
                    <a:pt x="9988" y="7050"/>
                    <a:pt x="9830" y="7207"/>
                    <a:pt x="9641" y="7207"/>
                  </a:cubicBezTo>
                  <a:lnTo>
                    <a:pt x="7845" y="7207"/>
                  </a:lnTo>
                  <a:cubicBezTo>
                    <a:pt x="7782" y="6955"/>
                    <a:pt x="7688" y="6703"/>
                    <a:pt x="7530" y="6514"/>
                  </a:cubicBezTo>
                  <a:close/>
                  <a:moveTo>
                    <a:pt x="4317" y="7932"/>
                  </a:moveTo>
                  <a:cubicBezTo>
                    <a:pt x="4380" y="8184"/>
                    <a:pt x="4506" y="8436"/>
                    <a:pt x="4632" y="8625"/>
                  </a:cubicBezTo>
                  <a:lnTo>
                    <a:pt x="3246" y="8625"/>
                  </a:lnTo>
                  <a:cubicBezTo>
                    <a:pt x="3025" y="8625"/>
                    <a:pt x="2868" y="8468"/>
                    <a:pt x="2868" y="8279"/>
                  </a:cubicBezTo>
                  <a:cubicBezTo>
                    <a:pt x="2868" y="8090"/>
                    <a:pt x="3025" y="7932"/>
                    <a:pt x="3246" y="7932"/>
                  </a:cubicBezTo>
                  <a:close/>
                  <a:moveTo>
                    <a:pt x="6050" y="6514"/>
                  </a:moveTo>
                  <a:cubicBezTo>
                    <a:pt x="6648" y="6514"/>
                    <a:pt x="7121" y="6987"/>
                    <a:pt x="7121" y="7554"/>
                  </a:cubicBezTo>
                  <a:cubicBezTo>
                    <a:pt x="7121" y="8153"/>
                    <a:pt x="6648" y="8625"/>
                    <a:pt x="6050" y="8625"/>
                  </a:cubicBezTo>
                  <a:cubicBezTo>
                    <a:pt x="5483" y="8625"/>
                    <a:pt x="5010" y="8153"/>
                    <a:pt x="5010" y="7554"/>
                  </a:cubicBezTo>
                  <a:cubicBezTo>
                    <a:pt x="5010" y="6987"/>
                    <a:pt x="5483" y="6514"/>
                    <a:pt x="6050" y="6514"/>
                  </a:cubicBezTo>
                  <a:close/>
                  <a:moveTo>
                    <a:pt x="8948" y="7932"/>
                  </a:moveTo>
                  <a:cubicBezTo>
                    <a:pt x="9137" y="7932"/>
                    <a:pt x="9295" y="8090"/>
                    <a:pt x="9295" y="8279"/>
                  </a:cubicBezTo>
                  <a:cubicBezTo>
                    <a:pt x="9295" y="8468"/>
                    <a:pt x="9137" y="8625"/>
                    <a:pt x="8948" y="8625"/>
                  </a:cubicBezTo>
                  <a:lnTo>
                    <a:pt x="7530" y="8625"/>
                  </a:lnTo>
                  <a:cubicBezTo>
                    <a:pt x="7688" y="8436"/>
                    <a:pt x="7782" y="8216"/>
                    <a:pt x="7845" y="7932"/>
                  </a:cubicBezTo>
                  <a:close/>
                  <a:moveTo>
                    <a:pt x="8192" y="9350"/>
                  </a:moveTo>
                  <a:cubicBezTo>
                    <a:pt x="8381" y="9350"/>
                    <a:pt x="8539" y="9507"/>
                    <a:pt x="8539" y="9696"/>
                  </a:cubicBezTo>
                  <a:cubicBezTo>
                    <a:pt x="8539" y="9885"/>
                    <a:pt x="8381" y="10043"/>
                    <a:pt x="8192" y="10043"/>
                  </a:cubicBezTo>
                  <a:lnTo>
                    <a:pt x="3907" y="10043"/>
                  </a:lnTo>
                  <a:cubicBezTo>
                    <a:pt x="3687" y="10043"/>
                    <a:pt x="3529" y="9885"/>
                    <a:pt x="3529" y="9696"/>
                  </a:cubicBezTo>
                  <a:cubicBezTo>
                    <a:pt x="3529" y="9507"/>
                    <a:pt x="3687" y="9350"/>
                    <a:pt x="3907" y="9350"/>
                  </a:cubicBezTo>
                  <a:close/>
                  <a:moveTo>
                    <a:pt x="7467" y="10799"/>
                  </a:moveTo>
                  <a:cubicBezTo>
                    <a:pt x="7688" y="10799"/>
                    <a:pt x="7845" y="10957"/>
                    <a:pt x="7845" y="11146"/>
                  </a:cubicBezTo>
                  <a:cubicBezTo>
                    <a:pt x="7845" y="11366"/>
                    <a:pt x="7688" y="11492"/>
                    <a:pt x="7467" y="11492"/>
                  </a:cubicBezTo>
                  <a:lnTo>
                    <a:pt x="4632" y="11492"/>
                  </a:lnTo>
                  <a:cubicBezTo>
                    <a:pt x="4443" y="11492"/>
                    <a:pt x="4285" y="11335"/>
                    <a:pt x="4285" y="11146"/>
                  </a:cubicBezTo>
                  <a:cubicBezTo>
                    <a:pt x="4285" y="10957"/>
                    <a:pt x="4443" y="10799"/>
                    <a:pt x="4632" y="10799"/>
                  </a:cubicBezTo>
                  <a:close/>
                  <a:moveTo>
                    <a:pt x="8917" y="1"/>
                  </a:moveTo>
                  <a:cubicBezTo>
                    <a:pt x="8830" y="1"/>
                    <a:pt x="8743" y="40"/>
                    <a:pt x="8665" y="119"/>
                  </a:cubicBezTo>
                  <a:cubicBezTo>
                    <a:pt x="8507" y="276"/>
                    <a:pt x="8507" y="497"/>
                    <a:pt x="8665" y="654"/>
                  </a:cubicBezTo>
                  <a:lnTo>
                    <a:pt x="9484" y="1474"/>
                  </a:lnTo>
                  <a:lnTo>
                    <a:pt x="347" y="1474"/>
                  </a:lnTo>
                  <a:cubicBezTo>
                    <a:pt x="158" y="1474"/>
                    <a:pt x="1" y="1631"/>
                    <a:pt x="1" y="1820"/>
                  </a:cubicBezTo>
                  <a:cubicBezTo>
                    <a:pt x="1" y="2009"/>
                    <a:pt x="158" y="2167"/>
                    <a:pt x="347" y="2167"/>
                  </a:cubicBezTo>
                  <a:lnTo>
                    <a:pt x="1639" y="2167"/>
                  </a:lnTo>
                  <a:lnTo>
                    <a:pt x="820" y="3017"/>
                  </a:lnTo>
                  <a:cubicBezTo>
                    <a:pt x="662" y="3175"/>
                    <a:pt x="662" y="3364"/>
                    <a:pt x="820" y="3521"/>
                  </a:cubicBezTo>
                  <a:cubicBezTo>
                    <a:pt x="899" y="3600"/>
                    <a:pt x="985" y="3640"/>
                    <a:pt x="1072" y="3640"/>
                  </a:cubicBezTo>
                  <a:cubicBezTo>
                    <a:pt x="1159" y="3640"/>
                    <a:pt x="1245" y="3600"/>
                    <a:pt x="1324" y="3521"/>
                  </a:cubicBezTo>
                  <a:lnTo>
                    <a:pt x="2679" y="2167"/>
                  </a:lnTo>
                  <a:lnTo>
                    <a:pt x="5735" y="2167"/>
                  </a:lnTo>
                  <a:lnTo>
                    <a:pt x="5735" y="2923"/>
                  </a:lnTo>
                  <a:lnTo>
                    <a:pt x="3970" y="2923"/>
                  </a:lnTo>
                  <a:cubicBezTo>
                    <a:pt x="3372" y="2923"/>
                    <a:pt x="2899" y="3395"/>
                    <a:pt x="2899" y="3994"/>
                  </a:cubicBezTo>
                  <a:cubicBezTo>
                    <a:pt x="2899" y="4152"/>
                    <a:pt x="2962" y="4246"/>
                    <a:pt x="2994" y="4372"/>
                  </a:cubicBezTo>
                  <a:cubicBezTo>
                    <a:pt x="2521" y="4498"/>
                    <a:pt x="2206" y="4939"/>
                    <a:pt x="2206" y="5412"/>
                  </a:cubicBezTo>
                  <a:cubicBezTo>
                    <a:pt x="2206" y="5569"/>
                    <a:pt x="2238" y="5664"/>
                    <a:pt x="2269" y="5790"/>
                  </a:cubicBezTo>
                  <a:cubicBezTo>
                    <a:pt x="1797" y="5916"/>
                    <a:pt x="1481" y="6357"/>
                    <a:pt x="1481" y="6829"/>
                  </a:cubicBezTo>
                  <a:cubicBezTo>
                    <a:pt x="1481" y="7334"/>
                    <a:pt x="1797" y="7743"/>
                    <a:pt x="2269" y="7838"/>
                  </a:cubicBezTo>
                  <a:cubicBezTo>
                    <a:pt x="2238" y="7964"/>
                    <a:pt x="2206" y="8090"/>
                    <a:pt x="2206" y="8247"/>
                  </a:cubicBezTo>
                  <a:cubicBezTo>
                    <a:pt x="2206" y="8751"/>
                    <a:pt x="2553" y="9129"/>
                    <a:pt x="2994" y="9255"/>
                  </a:cubicBezTo>
                  <a:cubicBezTo>
                    <a:pt x="2962" y="9381"/>
                    <a:pt x="2899" y="9507"/>
                    <a:pt x="2899" y="9665"/>
                  </a:cubicBezTo>
                  <a:cubicBezTo>
                    <a:pt x="2899" y="10169"/>
                    <a:pt x="3277" y="10547"/>
                    <a:pt x="3687" y="10673"/>
                  </a:cubicBezTo>
                  <a:cubicBezTo>
                    <a:pt x="3655" y="10799"/>
                    <a:pt x="3624" y="10925"/>
                    <a:pt x="3624" y="11083"/>
                  </a:cubicBezTo>
                  <a:cubicBezTo>
                    <a:pt x="3624" y="11650"/>
                    <a:pt x="4096" y="12122"/>
                    <a:pt x="4695" y="12122"/>
                  </a:cubicBezTo>
                  <a:lnTo>
                    <a:pt x="7530" y="12122"/>
                  </a:lnTo>
                  <a:cubicBezTo>
                    <a:pt x="8097" y="12122"/>
                    <a:pt x="8570" y="11650"/>
                    <a:pt x="8570" y="11083"/>
                  </a:cubicBezTo>
                  <a:cubicBezTo>
                    <a:pt x="8570" y="10925"/>
                    <a:pt x="8539" y="10799"/>
                    <a:pt x="8507" y="10673"/>
                  </a:cubicBezTo>
                  <a:cubicBezTo>
                    <a:pt x="8980" y="10547"/>
                    <a:pt x="9295" y="10137"/>
                    <a:pt x="9295" y="9665"/>
                  </a:cubicBezTo>
                  <a:cubicBezTo>
                    <a:pt x="9295" y="9507"/>
                    <a:pt x="9263" y="9381"/>
                    <a:pt x="9200" y="9255"/>
                  </a:cubicBezTo>
                  <a:cubicBezTo>
                    <a:pt x="9673" y="9129"/>
                    <a:pt x="9988" y="8720"/>
                    <a:pt x="9988" y="8247"/>
                  </a:cubicBezTo>
                  <a:cubicBezTo>
                    <a:pt x="9988" y="8090"/>
                    <a:pt x="9956" y="7964"/>
                    <a:pt x="9925" y="7838"/>
                  </a:cubicBezTo>
                  <a:cubicBezTo>
                    <a:pt x="10397" y="7712"/>
                    <a:pt x="10712" y="7302"/>
                    <a:pt x="10712" y="6829"/>
                  </a:cubicBezTo>
                  <a:cubicBezTo>
                    <a:pt x="10712" y="6294"/>
                    <a:pt x="10366" y="5916"/>
                    <a:pt x="9925" y="5790"/>
                  </a:cubicBezTo>
                  <a:cubicBezTo>
                    <a:pt x="9956" y="5664"/>
                    <a:pt x="9988" y="5569"/>
                    <a:pt x="9988" y="5412"/>
                  </a:cubicBezTo>
                  <a:cubicBezTo>
                    <a:pt x="9988" y="4876"/>
                    <a:pt x="9641" y="4498"/>
                    <a:pt x="9200" y="4372"/>
                  </a:cubicBezTo>
                  <a:cubicBezTo>
                    <a:pt x="9263" y="4246"/>
                    <a:pt x="9295" y="4152"/>
                    <a:pt x="9295" y="3994"/>
                  </a:cubicBezTo>
                  <a:cubicBezTo>
                    <a:pt x="9295" y="3395"/>
                    <a:pt x="8822" y="2923"/>
                    <a:pt x="8224" y="2923"/>
                  </a:cubicBezTo>
                  <a:lnTo>
                    <a:pt x="6459" y="2923"/>
                  </a:lnTo>
                  <a:lnTo>
                    <a:pt x="6459" y="2167"/>
                  </a:lnTo>
                  <a:lnTo>
                    <a:pt x="11815" y="2167"/>
                  </a:lnTo>
                  <a:cubicBezTo>
                    <a:pt x="12004" y="2167"/>
                    <a:pt x="12162" y="2009"/>
                    <a:pt x="12162" y="1820"/>
                  </a:cubicBezTo>
                  <a:cubicBezTo>
                    <a:pt x="12162" y="1631"/>
                    <a:pt x="12004" y="1474"/>
                    <a:pt x="11815" y="1474"/>
                  </a:cubicBezTo>
                  <a:lnTo>
                    <a:pt x="10523" y="1474"/>
                  </a:lnTo>
                  <a:lnTo>
                    <a:pt x="9169" y="119"/>
                  </a:lnTo>
                  <a:cubicBezTo>
                    <a:pt x="9090" y="40"/>
                    <a:pt x="9003" y="1"/>
                    <a:pt x="89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6981;p55">
              <a:extLst>
                <a:ext uri="{FF2B5EF4-FFF2-40B4-BE49-F238E27FC236}">
                  <a16:creationId xmlns:a16="http://schemas.microsoft.com/office/drawing/2014/main" id="{91110DC2-DDE1-F309-A089-105797B8574F}"/>
                </a:ext>
              </a:extLst>
            </p:cNvPr>
            <p:cNvSpPr/>
            <p:nvPr/>
          </p:nvSpPr>
          <p:spPr>
            <a:xfrm>
              <a:off x="3128202" y="2096604"/>
              <a:ext cx="340063" cy="340955"/>
            </a:xfrm>
            <a:custGeom>
              <a:avLst/>
              <a:gdLst/>
              <a:ahLst/>
              <a:cxnLst/>
              <a:rect l="l" t="t" r="r" b="b"/>
              <a:pathLst>
                <a:path w="12193" h="12225" extrusionOk="0">
                  <a:moveTo>
                    <a:pt x="8601" y="694"/>
                  </a:moveTo>
                  <a:cubicBezTo>
                    <a:pt x="9011" y="694"/>
                    <a:pt x="9326" y="1009"/>
                    <a:pt x="9326" y="1418"/>
                  </a:cubicBezTo>
                  <a:cubicBezTo>
                    <a:pt x="9326" y="1796"/>
                    <a:pt x="9011" y="2111"/>
                    <a:pt x="8601" y="2111"/>
                  </a:cubicBezTo>
                  <a:cubicBezTo>
                    <a:pt x="8223" y="2111"/>
                    <a:pt x="7908" y="1796"/>
                    <a:pt x="7908" y="1418"/>
                  </a:cubicBezTo>
                  <a:cubicBezTo>
                    <a:pt x="7908" y="1009"/>
                    <a:pt x="8223" y="694"/>
                    <a:pt x="8601" y="694"/>
                  </a:cubicBezTo>
                  <a:close/>
                  <a:moveTo>
                    <a:pt x="10428" y="1418"/>
                  </a:moveTo>
                  <a:cubicBezTo>
                    <a:pt x="11027" y="1418"/>
                    <a:pt x="11500" y="1891"/>
                    <a:pt x="11500" y="2458"/>
                  </a:cubicBezTo>
                  <a:cubicBezTo>
                    <a:pt x="11058" y="2238"/>
                    <a:pt x="10586" y="2111"/>
                    <a:pt x="10113" y="2111"/>
                  </a:cubicBezTo>
                  <a:lnTo>
                    <a:pt x="9861" y="2111"/>
                  </a:lnTo>
                  <a:cubicBezTo>
                    <a:pt x="9987" y="1922"/>
                    <a:pt x="10082" y="1639"/>
                    <a:pt x="10082" y="1418"/>
                  </a:cubicBezTo>
                  <a:close/>
                  <a:moveTo>
                    <a:pt x="7624" y="2427"/>
                  </a:moveTo>
                  <a:lnTo>
                    <a:pt x="7624" y="2427"/>
                  </a:lnTo>
                  <a:cubicBezTo>
                    <a:pt x="7782" y="2616"/>
                    <a:pt x="8034" y="2742"/>
                    <a:pt x="8255" y="2836"/>
                  </a:cubicBezTo>
                  <a:cubicBezTo>
                    <a:pt x="8223" y="3088"/>
                    <a:pt x="8286" y="3340"/>
                    <a:pt x="8412" y="3466"/>
                  </a:cubicBezTo>
                  <a:lnTo>
                    <a:pt x="9704" y="4915"/>
                  </a:lnTo>
                  <a:cubicBezTo>
                    <a:pt x="10239" y="5483"/>
                    <a:pt x="10334" y="6270"/>
                    <a:pt x="9987" y="6932"/>
                  </a:cubicBezTo>
                  <a:cubicBezTo>
                    <a:pt x="9672" y="7530"/>
                    <a:pt x="9074" y="7877"/>
                    <a:pt x="8412" y="7877"/>
                  </a:cubicBezTo>
                  <a:lnTo>
                    <a:pt x="7750" y="7877"/>
                  </a:lnTo>
                  <a:cubicBezTo>
                    <a:pt x="7813" y="7688"/>
                    <a:pt x="7908" y="7467"/>
                    <a:pt x="7908" y="7278"/>
                  </a:cubicBezTo>
                  <a:lnTo>
                    <a:pt x="7908" y="7152"/>
                  </a:lnTo>
                  <a:lnTo>
                    <a:pt x="8475" y="7152"/>
                  </a:lnTo>
                  <a:cubicBezTo>
                    <a:pt x="8853" y="7152"/>
                    <a:pt x="9200" y="6963"/>
                    <a:pt x="9420" y="6617"/>
                  </a:cubicBezTo>
                  <a:cubicBezTo>
                    <a:pt x="9672" y="6144"/>
                    <a:pt x="9483" y="5609"/>
                    <a:pt x="9326" y="5451"/>
                  </a:cubicBezTo>
                  <a:lnTo>
                    <a:pt x="7908" y="3970"/>
                  </a:lnTo>
                  <a:cubicBezTo>
                    <a:pt x="7530" y="3561"/>
                    <a:pt x="7435" y="2931"/>
                    <a:pt x="7624" y="2427"/>
                  </a:cubicBezTo>
                  <a:close/>
                  <a:moveTo>
                    <a:pt x="4398" y="4298"/>
                  </a:moveTo>
                  <a:cubicBezTo>
                    <a:pt x="4581" y="4298"/>
                    <a:pt x="4764" y="4315"/>
                    <a:pt x="4946" y="4348"/>
                  </a:cubicBezTo>
                  <a:cubicBezTo>
                    <a:pt x="6238" y="4632"/>
                    <a:pt x="7183" y="5861"/>
                    <a:pt x="7183" y="7278"/>
                  </a:cubicBezTo>
                  <a:cubicBezTo>
                    <a:pt x="7183" y="7593"/>
                    <a:pt x="6931" y="7877"/>
                    <a:pt x="6616" y="7877"/>
                  </a:cubicBezTo>
                  <a:lnTo>
                    <a:pt x="2143" y="7877"/>
                  </a:lnTo>
                  <a:cubicBezTo>
                    <a:pt x="1607" y="7877"/>
                    <a:pt x="1134" y="8003"/>
                    <a:pt x="725" y="8223"/>
                  </a:cubicBezTo>
                  <a:cubicBezTo>
                    <a:pt x="725" y="7625"/>
                    <a:pt x="1197" y="7152"/>
                    <a:pt x="1796" y="7152"/>
                  </a:cubicBezTo>
                  <a:lnTo>
                    <a:pt x="5388" y="7152"/>
                  </a:lnTo>
                  <a:cubicBezTo>
                    <a:pt x="5577" y="7152"/>
                    <a:pt x="5734" y="6995"/>
                    <a:pt x="5734" y="6806"/>
                  </a:cubicBezTo>
                  <a:cubicBezTo>
                    <a:pt x="5734" y="6617"/>
                    <a:pt x="5577" y="6459"/>
                    <a:pt x="5388" y="6459"/>
                  </a:cubicBezTo>
                  <a:lnTo>
                    <a:pt x="2930" y="6459"/>
                  </a:lnTo>
                  <a:cubicBezTo>
                    <a:pt x="3088" y="6018"/>
                    <a:pt x="3497" y="5735"/>
                    <a:pt x="3970" y="5735"/>
                  </a:cubicBezTo>
                  <a:lnTo>
                    <a:pt x="4663" y="5735"/>
                  </a:lnTo>
                  <a:cubicBezTo>
                    <a:pt x="4883" y="5735"/>
                    <a:pt x="5041" y="5577"/>
                    <a:pt x="5041" y="5388"/>
                  </a:cubicBezTo>
                  <a:cubicBezTo>
                    <a:pt x="5041" y="5199"/>
                    <a:pt x="4883" y="5041"/>
                    <a:pt x="4663" y="5041"/>
                  </a:cubicBezTo>
                  <a:lnTo>
                    <a:pt x="3970" y="5041"/>
                  </a:lnTo>
                  <a:cubicBezTo>
                    <a:pt x="3088" y="5041"/>
                    <a:pt x="2395" y="5672"/>
                    <a:pt x="2237" y="6459"/>
                  </a:cubicBezTo>
                  <a:lnTo>
                    <a:pt x="1796" y="6459"/>
                  </a:lnTo>
                  <a:cubicBezTo>
                    <a:pt x="1733" y="6459"/>
                    <a:pt x="1607" y="6459"/>
                    <a:pt x="1512" y="6491"/>
                  </a:cubicBezTo>
                  <a:cubicBezTo>
                    <a:pt x="1670" y="5861"/>
                    <a:pt x="2048" y="5293"/>
                    <a:pt x="2552" y="4915"/>
                  </a:cubicBezTo>
                  <a:cubicBezTo>
                    <a:pt x="3072" y="4519"/>
                    <a:pt x="3728" y="4298"/>
                    <a:pt x="4398" y="4298"/>
                  </a:cubicBezTo>
                  <a:close/>
                  <a:moveTo>
                    <a:pt x="5041" y="8728"/>
                  </a:moveTo>
                  <a:lnTo>
                    <a:pt x="5041" y="9295"/>
                  </a:lnTo>
                  <a:lnTo>
                    <a:pt x="4316" y="9295"/>
                  </a:lnTo>
                  <a:lnTo>
                    <a:pt x="5041" y="8728"/>
                  </a:lnTo>
                  <a:close/>
                  <a:moveTo>
                    <a:pt x="8601" y="1"/>
                  </a:moveTo>
                  <a:cubicBezTo>
                    <a:pt x="7750" y="1"/>
                    <a:pt x="7089" y="757"/>
                    <a:pt x="7215" y="1607"/>
                  </a:cubicBezTo>
                  <a:cubicBezTo>
                    <a:pt x="6585" y="2458"/>
                    <a:pt x="6616" y="3655"/>
                    <a:pt x="7309" y="4443"/>
                  </a:cubicBezTo>
                  <a:lnTo>
                    <a:pt x="8727" y="5955"/>
                  </a:lnTo>
                  <a:cubicBezTo>
                    <a:pt x="8853" y="6176"/>
                    <a:pt x="8696" y="6491"/>
                    <a:pt x="8412" y="6491"/>
                  </a:cubicBezTo>
                  <a:lnTo>
                    <a:pt x="7782" y="6491"/>
                  </a:lnTo>
                  <a:cubicBezTo>
                    <a:pt x="7467" y="5104"/>
                    <a:pt x="6459" y="4002"/>
                    <a:pt x="5073" y="3750"/>
                  </a:cubicBezTo>
                  <a:cubicBezTo>
                    <a:pt x="4809" y="3688"/>
                    <a:pt x="4546" y="3658"/>
                    <a:pt x="4286" y="3658"/>
                  </a:cubicBezTo>
                  <a:cubicBezTo>
                    <a:pt x="3490" y="3658"/>
                    <a:pt x="2729" y="3936"/>
                    <a:pt x="2111" y="4411"/>
                  </a:cubicBezTo>
                  <a:cubicBezTo>
                    <a:pt x="1323" y="5010"/>
                    <a:pt x="851" y="5892"/>
                    <a:pt x="725" y="6837"/>
                  </a:cubicBezTo>
                  <a:cubicBezTo>
                    <a:pt x="315" y="7152"/>
                    <a:pt x="0" y="7719"/>
                    <a:pt x="0" y="8286"/>
                  </a:cubicBezTo>
                  <a:lnTo>
                    <a:pt x="0" y="9011"/>
                  </a:lnTo>
                  <a:cubicBezTo>
                    <a:pt x="0" y="9218"/>
                    <a:pt x="163" y="9357"/>
                    <a:pt x="328" y="9357"/>
                  </a:cubicBezTo>
                  <a:cubicBezTo>
                    <a:pt x="415" y="9357"/>
                    <a:pt x="502" y="9318"/>
                    <a:pt x="567" y="9232"/>
                  </a:cubicBezTo>
                  <a:cubicBezTo>
                    <a:pt x="977" y="8854"/>
                    <a:pt x="1512" y="8664"/>
                    <a:pt x="2080" y="8664"/>
                  </a:cubicBezTo>
                  <a:lnTo>
                    <a:pt x="4033" y="8664"/>
                  </a:lnTo>
                  <a:lnTo>
                    <a:pt x="2993" y="9452"/>
                  </a:lnTo>
                  <a:cubicBezTo>
                    <a:pt x="2710" y="9641"/>
                    <a:pt x="2867" y="10082"/>
                    <a:pt x="3182" y="10082"/>
                  </a:cubicBezTo>
                  <a:lnTo>
                    <a:pt x="4946" y="10082"/>
                  </a:lnTo>
                  <a:lnTo>
                    <a:pt x="4946" y="11878"/>
                  </a:lnTo>
                  <a:cubicBezTo>
                    <a:pt x="4946" y="12067"/>
                    <a:pt x="5104" y="12225"/>
                    <a:pt x="5293" y="12225"/>
                  </a:cubicBezTo>
                  <a:cubicBezTo>
                    <a:pt x="5514" y="12225"/>
                    <a:pt x="5671" y="12067"/>
                    <a:pt x="5671" y="11878"/>
                  </a:cubicBezTo>
                  <a:lnTo>
                    <a:pt x="5671" y="10082"/>
                  </a:lnTo>
                  <a:lnTo>
                    <a:pt x="6364" y="10082"/>
                  </a:lnTo>
                  <a:lnTo>
                    <a:pt x="6364" y="10429"/>
                  </a:lnTo>
                  <a:cubicBezTo>
                    <a:pt x="6364" y="10618"/>
                    <a:pt x="6522" y="10775"/>
                    <a:pt x="6711" y="10775"/>
                  </a:cubicBezTo>
                  <a:cubicBezTo>
                    <a:pt x="6931" y="10775"/>
                    <a:pt x="7089" y="10618"/>
                    <a:pt x="7089" y="10429"/>
                  </a:cubicBezTo>
                  <a:lnTo>
                    <a:pt x="7089" y="9704"/>
                  </a:lnTo>
                  <a:cubicBezTo>
                    <a:pt x="7089" y="9515"/>
                    <a:pt x="6931" y="9358"/>
                    <a:pt x="6711" y="9358"/>
                  </a:cubicBezTo>
                  <a:lnTo>
                    <a:pt x="5671" y="9358"/>
                  </a:lnTo>
                  <a:lnTo>
                    <a:pt x="5671" y="8664"/>
                  </a:lnTo>
                  <a:lnTo>
                    <a:pt x="8349" y="8664"/>
                  </a:lnTo>
                  <a:cubicBezTo>
                    <a:pt x="9231" y="8664"/>
                    <a:pt x="10113" y="8129"/>
                    <a:pt x="10554" y="7341"/>
                  </a:cubicBezTo>
                  <a:cubicBezTo>
                    <a:pt x="11027" y="6396"/>
                    <a:pt x="10901" y="5293"/>
                    <a:pt x="10145" y="4506"/>
                  </a:cubicBezTo>
                  <a:lnTo>
                    <a:pt x="8822" y="3057"/>
                  </a:lnTo>
                  <a:lnTo>
                    <a:pt x="8822" y="2994"/>
                  </a:lnTo>
                  <a:cubicBezTo>
                    <a:pt x="8853" y="2931"/>
                    <a:pt x="8759" y="2931"/>
                    <a:pt x="9987" y="2931"/>
                  </a:cubicBezTo>
                  <a:cubicBezTo>
                    <a:pt x="10554" y="2931"/>
                    <a:pt x="11058" y="3151"/>
                    <a:pt x="11437" y="3529"/>
                  </a:cubicBezTo>
                  <a:cubicBezTo>
                    <a:pt x="11523" y="3616"/>
                    <a:pt x="11621" y="3654"/>
                    <a:pt x="11712" y="3654"/>
                  </a:cubicBezTo>
                  <a:cubicBezTo>
                    <a:pt x="11886" y="3654"/>
                    <a:pt x="12035" y="3515"/>
                    <a:pt x="12035" y="3309"/>
                  </a:cubicBezTo>
                  <a:lnTo>
                    <a:pt x="12035" y="2584"/>
                  </a:lnTo>
                  <a:cubicBezTo>
                    <a:pt x="12193" y="1481"/>
                    <a:pt x="11374" y="694"/>
                    <a:pt x="10397" y="694"/>
                  </a:cubicBezTo>
                  <a:lnTo>
                    <a:pt x="9830" y="694"/>
                  </a:lnTo>
                  <a:cubicBezTo>
                    <a:pt x="9609" y="284"/>
                    <a:pt x="9137" y="1"/>
                    <a:pt x="86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6982;p55">
              <a:extLst>
                <a:ext uri="{FF2B5EF4-FFF2-40B4-BE49-F238E27FC236}">
                  <a16:creationId xmlns:a16="http://schemas.microsoft.com/office/drawing/2014/main" id="{E7305D84-80E8-3B5F-879E-63FEC30E7E65}"/>
                </a:ext>
              </a:extLst>
            </p:cNvPr>
            <p:cNvSpPr/>
            <p:nvPr/>
          </p:nvSpPr>
          <p:spPr>
            <a:xfrm>
              <a:off x="3122485" y="2510800"/>
              <a:ext cx="351498" cy="340063"/>
            </a:xfrm>
            <a:custGeom>
              <a:avLst/>
              <a:gdLst/>
              <a:ahLst/>
              <a:cxnLst/>
              <a:rect l="l" t="t" r="r" b="b"/>
              <a:pathLst>
                <a:path w="12603" h="12193" extrusionOk="0">
                  <a:moveTo>
                    <a:pt x="9547" y="5986"/>
                  </a:moveTo>
                  <a:cubicBezTo>
                    <a:pt x="9767" y="6364"/>
                    <a:pt x="9925" y="6742"/>
                    <a:pt x="10019" y="7152"/>
                  </a:cubicBezTo>
                  <a:lnTo>
                    <a:pt x="8381" y="7152"/>
                  </a:lnTo>
                  <a:lnTo>
                    <a:pt x="9547" y="5986"/>
                  </a:lnTo>
                  <a:close/>
                  <a:moveTo>
                    <a:pt x="9988" y="7845"/>
                  </a:moveTo>
                  <a:cubicBezTo>
                    <a:pt x="9925" y="8255"/>
                    <a:pt x="9767" y="8633"/>
                    <a:pt x="9515" y="8979"/>
                  </a:cubicBezTo>
                  <a:lnTo>
                    <a:pt x="8381" y="7845"/>
                  </a:lnTo>
                  <a:close/>
                  <a:moveTo>
                    <a:pt x="7152" y="8349"/>
                  </a:moveTo>
                  <a:lnTo>
                    <a:pt x="7152" y="9987"/>
                  </a:lnTo>
                  <a:cubicBezTo>
                    <a:pt x="6774" y="9924"/>
                    <a:pt x="6365" y="9767"/>
                    <a:pt x="6018" y="9515"/>
                  </a:cubicBezTo>
                  <a:lnTo>
                    <a:pt x="7152" y="8349"/>
                  </a:lnTo>
                  <a:close/>
                  <a:moveTo>
                    <a:pt x="7877" y="8349"/>
                  </a:moveTo>
                  <a:lnTo>
                    <a:pt x="9011" y="9515"/>
                  </a:lnTo>
                  <a:cubicBezTo>
                    <a:pt x="8665" y="9735"/>
                    <a:pt x="8255" y="9893"/>
                    <a:pt x="7877" y="9987"/>
                  </a:cubicBezTo>
                  <a:lnTo>
                    <a:pt x="7877" y="8349"/>
                  </a:lnTo>
                  <a:close/>
                  <a:moveTo>
                    <a:pt x="10555" y="4947"/>
                  </a:moveTo>
                  <a:cubicBezTo>
                    <a:pt x="11815" y="6522"/>
                    <a:pt x="11721" y="8790"/>
                    <a:pt x="10271" y="10240"/>
                  </a:cubicBezTo>
                  <a:cubicBezTo>
                    <a:pt x="9506" y="11022"/>
                    <a:pt x="8502" y="11409"/>
                    <a:pt x="7503" y="11409"/>
                  </a:cubicBezTo>
                  <a:cubicBezTo>
                    <a:pt x="6611" y="11409"/>
                    <a:pt x="5723" y="11101"/>
                    <a:pt x="5010" y="10492"/>
                  </a:cubicBezTo>
                  <a:lnTo>
                    <a:pt x="5514" y="9987"/>
                  </a:lnTo>
                  <a:cubicBezTo>
                    <a:pt x="6089" y="10447"/>
                    <a:pt x="6788" y="10671"/>
                    <a:pt x="7489" y="10671"/>
                  </a:cubicBezTo>
                  <a:cubicBezTo>
                    <a:pt x="8325" y="10671"/>
                    <a:pt x="9165" y="10352"/>
                    <a:pt x="9799" y="9735"/>
                  </a:cubicBezTo>
                  <a:cubicBezTo>
                    <a:pt x="10996" y="8570"/>
                    <a:pt x="11059" y="6711"/>
                    <a:pt x="10051" y="5451"/>
                  </a:cubicBezTo>
                  <a:lnTo>
                    <a:pt x="10555" y="4947"/>
                  </a:lnTo>
                  <a:close/>
                  <a:moveTo>
                    <a:pt x="5703" y="2143"/>
                  </a:moveTo>
                  <a:cubicBezTo>
                    <a:pt x="7404" y="2269"/>
                    <a:pt x="8948" y="3371"/>
                    <a:pt x="9641" y="4947"/>
                  </a:cubicBezTo>
                  <a:lnTo>
                    <a:pt x="4254" y="10334"/>
                  </a:lnTo>
                  <a:cubicBezTo>
                    <a:pt x="4096" y="10492"/>
                    <a:pt x="4096" y="10681"/>
                    <a:pt x="4254" y="10838"/>
                  </a:cubicBezTo>
                  <a:cubicBezTo>
                    <a:pt x="4506" y="11090"/>
                    <a:pt x="4758" y="11279"/>
                    <a:pt x="5042" y="11468"/>
                  </a:cubicBezTo>
                  <a:cubicBezTo>
                    <a:pt x="2584" y="11185"/>
                    <a:pt x="694" y="9137"/>
                    <a:pt x="694" y="6742"/>
                  </a:cubicBezTo>
                  <a:cubicBezTo>
                    <a:pt x="694" y="4317"/>
                    <a:pt x="2584" y="2300"/>
                    <a:pt x="5010" y="2143"/>
                  </a:cubicBezTo>
                  <a:lnTo>
                    <a:pt x="5010" y="3056"/>
                  </a:lnTo>
                  <a:cubicBezTo>
                    <a:pt x="4979" y="2993"/>
                    <a:pt x="4915" y="2993"/>
                    <a:pt x="4884" y="2962"/>
                  </a:cubicBezTo>
                  <a:cubicBezTo>
                    <a:pt x="4805" y="2883"/>
                    <a:pt x="4719" y="2844"/>
                    <a:pt x="4632" y="2844"/>
                  </a:cubicBezTo>
                  <a:cubicBezTo>
                    <a:pt x="4545" y="2844"/>
                    <a:pt x="4459" y="2883"/>
                    <a:pt x="4380" y="2962"/>
                  </a:cubicBezTo>
                  <a:cubicBezTo>
                    <a:pt x="4222" y="3119"/>
                    <a:pt x="4222" y="3308"/>
                    <a:pt x="4380" y="3466"/>
                  </a:cubicBezTo>
                  <a:cubicBezTo>
                    <a:pt x="4663" y="3750"/>
                    <a:pt x="4979" y="3876"/>
                    <a:pt x="5357" y="3876"/>
                  </a:cubicBezTo>
                  <a:cubicBezTo>
                    <a:pt x="5766" y="3876"/>
                    <a:pt x="6081" y="3718"/>
                    <a:pt x="6333" y="3466"/>
                  </a:cubicBezTo>
                  <a:cubicBezTo>
                    <a:pt x="6491" y="3308"/>
                    <a:pt x="6491" y="3119"/>
                    <a:pt x="6333" y="2962"/>
                  </a:cubicBezTo>
                  <a:cubicBezTo>
                    <a:pt x="6254" y="2883"/>
                    <a:pt x="6168" y="2844"/>
                    <a:pt x="6081" y="2844"/>
                  </a:cubicBezTo>
                  <a:cubicBezTo>
                    <a:pt x="5995" y="2844"/>
                    <a:pt x="5908" y="2883"/>
                    <a:pt x="5829" y="2962"/>
                  </a:cubicBezTo>
                  <a:cubicBezTo>
                    <a:pt x="5798" y="2993"/>
                    <a:pt x="5766" y="3056"/>
                    <a:pt x="5703" y="3056"/>
                  </a:cubicBezTo>
                  <a:lnTo>
                    <a:pt x="5703" y="2143"/>
                  </a:lnTo>
                  <a:close/>
                  <a:moveTo>
                    <a:pt x="3907" y="0"/>
                  </a:moveTo>
                  <a:cubicBezTo>
                    <a:pt x="3687" y="0"/>
                    <a:pt x="3529" y="158"/>
                    <a:pt x="3529" y="379"/>
                  </a:cubicBezTo>
                  <a:cubicBezTo>
                    <a:pt x="3529" y="568"/>
                    <a:pt x="3687" y="725"/>
                    <a:pt x="3907" y="725"/>
                  </a:cubicBezTo>
                  <a:cubicBezTo>
                    <a:pt x="4380" y="725"/>
                    <a:pt x="4758" y="1040"/>
                    <a:pt x="4915" y="1481"/>
                  </a:cubicBezTo>
                  <a:cubicBezTo>
                    <a:pt x="2175" y="1670"/>
                    <a:pt x="1" y="4002"/>
                    <a:pt x="1" y="6774"/>
                  </a:cubicBezTo>
                  <a:cubicBezTo>
                    <a:pt x="1" y="9735"/>
                    <a:pt x="2427" y="12193"/>
                    <a:pt x="5420" y="12193"/>
                  </a:cubicBezTo>
                  <a:cubicBezTo>
                    <a:pt x="5798" y="12193"/>
                    <a:pt x="6144" y="12130"/>
                    <a:pt x="6522" y="12067"/>
                  </a:cubicBezTo>
                  <a:cubicBezTo>
                    <a:pt x="6858" y="12144"/>
                    <a:pt x="7200" y="12182"/>
                    <a:pt x="7541" y="12182"/>
                  </a:cubicBezTo>
                  <a:cubicBezTo>
                    <a:pt x="8738" y="12182"/>
                    <a:pt x="9931" y="11714"/>
                    <a:pt x="10838" y="10807"/>
                  </a:cubicBezTo>
                  <a:cubicBezTo>
                    <a:pt x="12603" y="8948"/>
                    <a:pt x="12603" y="6049"/>
                    <a:pt x="10775" y="4222"/>
                  </a:cubicBezTo>
                  <a:cubicBezTo>
                    <a:pt x="10697" y="4143"/>
                    <a:pt x="10610" y="4104"/>
                    <a:pt x="10523" y="4104"/>
                  </a:cubicBezTo>
                  <a:cubicBezTo>
                    <a:pt x="10437" y="4104"/>
                    <a:pt x="10350" y="4143"/>
                    <a:pt x="10271" y="4222"/>
                  </a:cubicBezTo>
                  <a:lnTo>
                    <a:pt x="10114" y="4380"/>
                  </a:lnTo>
                  <a:cubicBezTo>
                    <a:pt x="9295" y="2741"/>
                    <a:pt x="7593" y="1544"/>
                    <a:pt x="5640" y="1418"/>
                  </a:cubicBezTo>
                  <a:cubicBezTo>
                    <a:pt x="5483" y="599"/>
                    <a:pt x="4758" y="0"/>
                    <a:pt x="39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27" name="Google Shape;6983;p55">
              <a:extLst>
                <a:ext uri="{FF2B5EF4-FFF2-40B4-BE49-F238E27FC236}">
                  <a16:creationId xmlns:a16="http://schemas.microsoft.com/office/drawing/2014/main" id="{72095911-DDF8-CEFF-6231-59AAE357448D}"/>
                </a:ext>
              </a:extLst>
            </p:cNvPr>
            <p:cNvGrpSpPr/>
            <p:nvPr/>
          </p:nvGrpSpPr>
          <p:grpSpPr>
            <a:xfrm>
              <a:off x="5243755" y="1676827"/>
              <a:ext cx="297029" cy="339198"/>
              <a:chOff x="-17545650" y="2051350"/>
              <a:chExt cx="266250" cy="304050"/>
            </a:xfrm>
            <a:grpFill/>
          </p:grpSpPr>
          <p:sp>
            <p:nvSpPr>
              <p:cNvPr id="1428" name="Google Shape;6984;p55">
                <a:extLst>
                  <a:ext uri="{FF2B5EF4-FFF2-40B4-BE49-F238E27FC236}">
                    <a16:creationId xmlns:a16="http://schemas.microsoft.com/office/drawing/2014/main" id="{E6B29262-0206-F174-7432-F305D118F65E}"/>
                  </a:ext>
                </a:extLst>
              </p:cNvPr>
              <p:cNvSpPr/>
              <p:nvPr/>
            </p:nvSpPr>
            <p:spPr>
              <a:xfrm>
                <a:off x="-17475550" y="2230150"/>
                <a:ext cx="173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694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536"/>
                      <a:pt x="158" y="694"/>
                      <a:pt x="347" y="694"/>
                    </a:cubicBezTo>
                    <a:cubicBezTo>
                      <a:pt x="536" y="694"/>
                      <a:pt x="694" y="536"/>
                      <a:pt x="694" y="347"/>
                    </a:cubicBezTo>
                    <a:cubicBezTo>
                      <a:pt x="694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9" name="Google Shape;6985;p55">
                <a:extLst>
                  <a:ext uri="{FF2B5EF4-FFF2-40B4-BE49-F238E27FC236}">
                    <a16:creationId xmlns:a16="http://schemas.microsoft.com/office/drawing/2014/main" id="{5AA96403-D3C0-D810-A92D-382A57090D8B}"/>
                  </a:ext>
                </a:extLst>
              </p:cNvPr>
              <p:cNvSpPr/>
              <p:nvPr/>
            </p:nvSpPr>
            <p:spPr>
              <a:xfrm>
                <a:off x="-17458225" y="2212025"/>
                <a:ext cx="181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6" extrusionOk="0">
                    <a:moveTo>
                      <a:pt x="379" y="1"/>
                    </a:moveTo>
                    <a:cubicBezTo>
                      <a:pt x="158" y="1"/>
                      <a:pt x="1" y="158"/>
                      <a:pt x="1" y="379"/>
                    </a:cubicBezTo>
                    <a:cubicBezTo>
                      <a:pt x="1" y="568"/>
                      <a:pt x="158" y="725"/>
                      <a:pt x="379" y="725"/>
                    </a:cubicBezTo>
                    <a:cubicBezTo>
                      <a:pt x="568" y="725"/>
                      <a:pt x="725" y="568"/>
                      <a:pt x="725" y="379"/>
                    </a:cubicBezTo>
                    <a:cubicBezTo>
                      <a:pt x="725" y="158"/>
                      <a:pt x="568" y="1"/>
                      <a:pt x="37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0" name="Google Shape;6986;p55">
                <a:extLst>
                  <a:ext uri="{FF2B5EF4-FFF2-40B4-BE49-F238E27FC236}">
                    <a16:creationId xmlns:a16="http://schemas.microsoft.com/office/drawing/2014/main" id="{562CDAD3-0756-4738-3467-C55C42604F10}"/>
                  </a:ext>
                </a:extLst>
              </p:cNvPr>
              <p:cNvSpPr/>
              <p:nvPr/>
            </p:nvSpPr>
            <p:spPr>
              <a:xfrm>
                <a:off x="-17493675" y="2212025"/>
                <a:ext cx="181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6" extrusionOk="0">
                    <a:moveTo>
                      <a:pt x="379" y="1"/>
                    </a:moveTo>
                    <a:cubicBezTo>
                      <a:pt x="158" y="1"/>
                      <a:pt x="1" y="158"/>
                      <a:pt x="1" y="379"/>
                    </a:cubicBezTo>
                    <a:cubicBezTo>
                      <a:pt x="1" y="568"/>
                      <a:pt x="158" y="725"/>
                      <a:pt x="379" y="725"/>
                    </a:cubicBezTo>
                    <a:cubicBezTo>
                      <a:pt x="568" y="725"/>
                      <a:pt x="725" y="568"/>
                      <a:pt x="725" y="379"/>
                    </a:cubicBezTo>
                    <a:cubicBezTo>
                      <a:pt x="725" y="158"/>
                      <a:pt x="568" y="1"/>
                      <a:pt x="37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1" name="Google Shape;6987;p55">
                <a:extLst>
                  <a:ext uri="{FF2B5EF4-FFF2-40B4-BE49-F238E27FC236}">
                    <a16:creationId xmlns:a16="http://schemas.microsoft.com/office/drawing/2014/main" id="{1068285A-33EB-3F95-9D99-D7DA57739EEE}"/>
                  </a:ext>
                </a:extLst>
              </p:cNvPr>
              <p:cNvSpPr/>
              <p:nvPr/>
            </p:nvSpPr>
            <p:spPr>
              <a:xfrm>
                <a:off x="-17545650" y="2051350"/>
                <a:ext cx="266250" cy="304050"/>
              </a:xfrm>
              <a:custGeom>
                <a:avLst/>
                <a:gdLst/>
                <a:ahLst/>
                <a:cxnLst/>
                <a:rect l="l" t="t" r="r" b="b"/>
                <a:pathLst>
                  <a:path w="10650" h="12162" extrusionOk="0">
                    <a:moveTo>
                      <a:pt x="5640" y="694"/>
                    </a:moveTo>
                    <a:lnTo>
                      <a:pt x="5640" y="1072"/>
                    </a:lnTo>
                    <a:cubicBezTo>
                      <a:pt x="5640" y="1387"/>
                      <a:pt x="5797" y="1671"/>
                      <a:pt x="5986" y="1860"/>
                    </a:cubicBezTo>
                    <a:cubicBezTo>
                      <a:pt x="5797" y="2017"/>
                      <a:pt x="5577" y="2143"/>
                      <a:pt x="5293" y="2143"/>
                    </a:cubicBezTo>
                    <a:cubicBezTo>
                      <a:pt x="5010" y="2143"/>
                      <a:pt x="4789" y="2017"/>
                      <a:pt x="4569" y="1860"/>
                    </a:cubicBezTo>
                    <a:cubicBezTo>
                      <a:pt x="4821" y="1702"/>
                      <a:pt x="4915" y="1387"/>
                      <a:pt x="4915" y="1072"/>
                    </a:cubicBezTo>
                    <a:lnTo>
                      <a:pt x="4915" y="694"/>
                    </a:lnTo>
                    <a:close/>
                    <a:moveTo>
                      <a:pt x="7404" y="2143"/>
                    </a:moveTo>
                    <a:cubicBezTo>
                      <a:pt x="8507" y="2143"/>
                      <a:pt x="9452" y="2868"/>
                      <a:pt x="9799" y="3844"/>
                    </a:cubicBezTo>
                    <a:cubicBezTo>
                      <a:pt x="9893" y="4065"/>
                      <a:pt x="9704" y="4285"/>
                      <a:pt x="9452" y="4285"/>
                    </a:cubicBezTo>
                    <a:lnTo>
                      <a:pt x="8475" y="4285"/>
                    </a:lnTo>
                    <a:cubicBezTo>
                      <a:pt x="8381" y="3403"/>
                      <a:pt x="7971" y="2647"/>
                      <a:pt x="7278" y="2143"/>
                    </a:cubicBezTo>
                    <a:close/>
                    <a:moveTo>
                      <a:pt x="3277" y="2143"/>
                    </a:moveTo>
                    <a:cubicBezTo>
                      <a:pt x="2615" y="2647"/>
                      <a:pt x="2206" y="3435"/>
                      <a:pt x="2080" y="4285"/>
                    </a:cubicBezTo>
                    <a:lnTo>
                      <a:pt x="1103" y="4285"/>
                    </a:lnTo>
                    <a:cubicBezTo>
                      <a:pt x="1092" y="4287"/>
                      <a:pt x="1081" y="4288"/>
                      <a:pt x="1071" y="4288"/>
                    </a:cubicBezTo>
                    <a:cubicBezTo>
                      <a:pt x="893" y="4288"/>
                      <a:pt x="729" y="4052"/>
                      <a:pt x="788" y="3844"/>
                    </a:cubicBezTo>
                    <a:cubicBezTo>
                      <a:pt x="1135" y="2805"/>
                      <a:pt x="2080" y="2143"/>
                      <a:pt x="3151" y="2143"/>
                    </a:cubicBezTo>
                    <a:close/>
                    <a:moveTo>
                      <a:pt x="6428" y="2458"/>
                    </a:moveTo>
                    <a:cubicBezTo>
                      <a:pt x="7152" y="2805"/>
                      <a:pt x="7625" y="3529"/>
                      <a:pt x="7719" y="4317"/>
                    </a:cubicBezTo>
                    <a:lnTo>
                      <a:pt x="2773" y="4317"/>
                    </a:lnTo>
                    <a:cubicBezTo>
                      <a:pt x="2962" y="3529"/>
                      <a:pt x="3435" y="2805"/>
                      <a:pt x="4128" y="2458"/>
                    </a:cubicBezTo>
                    <a:cubicBezTo>
                      <a:pt x="4443" y="2742"/>
                      <a:pt x="4852" y="2899"/>
                      <a:pt x="5293" y="2899"/>
                    </a:cubicBezTo>
                    <a:cubicBezTo>
                      <a:pt x="5734" y="2899"/>
                      <a:pt x="6112" y="2742"/>
                      <a:pt x="6428" y="2458"/>
                    </a:cubicBezTo>
                    <a:close/>
                    <a:moveTo>
                      <a:pt x="9168" y="5010"/>
                    </a:moveTo>
                    <a:lnTo>
                      <a:pt x="9168" y="5861"/>
                    </a:lnTo>
                    <a:lnTo>
                      <a:pt x="9231" y="5861"/>
                    </a:lnTo>
                    <a:cubicBezTo>
                      <a:pt x="9231" y="8381"/>
                      <a:pt x="7656" y="10618"/>
                      <a:pt x="5293" y="11437"/>
                    </a:cubicBezTo>
                    <a:cubicBezTo>
                      <a:pt x="2930" y="10618"/>
                      <a:pt x="1355" y="8350"/>
                      <a:pt x="1355" y="5861"/>
                    </a:cubicBezTo>
                    <a:lnTo>
                      <a:pt x="1355" y="5010"/>
                    </a:lnTo>
                    <a:close/>
                    <a:moveTo>
                      <a:pt x="4600" y="1"/>
                    </a:moveTo>
                    <a:cubicBezTo>
                      <a:pt x="4411" y="1"/>
                      <a:pt x="4254" y="190"/>
                      <a:pt x="4254" y="379"/>
                    </a:cubicBezTo>
                    <a:lnTo>
                      <a:pt x="4254" y="1135"/>
                    </a:lnTo>
                    <a:cubicBezTo>
                      <a:pt x="4254" y="1324"/>
                      <a:pt x="4096" y="1482"/>
                      <a:pt x="3907" y="1482"/>
                    </a:cubicBezTo>
                    <a:lnTo>
                      <a:pt x="3183" y="1482"/>
                    </a:lnTo>
                    <a:cubicBezTo>
                      <a:pt x="1828" y="1482"/>
                      <a:pt x="599" y="2332"/>
                      <a:pt x="158" y="3655"/>
                    </a:cubicBezTo>
                    <a:cubicBezTo>
                      <a:pt x="1" y="4159"/>
                      <a:pt x="253" y="4695"/>
                      <a:pt x="725" y="4916"/>
                    </a:cubicBezTo>
                    <a:lnTo>
                      <a:pt x="725" y="5861"/>
                    </a:lnTo>
                    <a:cubicBezTo>
                      <a:pt x="725" y="7278"/>
                      <a:pt x="1135" y="8602"/>
                      <a:pt x="1985" y="9736"/>
                    </a:cubicBezTo>
                    <a:cubicBezTo>
                      <a:pt x="2804" y="10901"/>
                      <a:pt x="3939" y="11721"/>
                      <a:pt x="5230" y="12162"/>
                    </a:cubicBezTo>
                    <a:lnTo>
                      <a:pt x="5482" y="12162"/>
                    </a:lnTo>
                    <a:cubicBezTo>
                      <a:pt x="6806" y="11721"/>
                      <a:pt x="7908" y="10901"/>
                      <a:pt x="8759" y="9736"/>
                    </a:cubicBezTo>
                    <a:cubicBezTo>
                      <a:pt x="9578" y="8602"/>
                      <a:pt x="10019" y="7278"/>
                      <a:pt x="10019" y="5861"/>
                    </a:cubicBezTo>
                    <a:lnTo>
                      <a:pt x="10019" y="4916"/>
                    </a:lnTo>
                    <a:cubicBezTo>
                      <a:pt x="10397" y="4664"/>
                      <a:pt x="10649" y="4159"/>
                      <a:pt x="10492" y="3655"/>
                    </a:cubicBezTo>
                    <a:cubicBezTo>
                      <a:pt x="10051" y="2332"/>
                      <a:pt x="8822" y="1482"/>
                      <a:pt x="7436" y="1482"/>
                    </a:cubicBezTo>
                    <a:lnTo>
                      <a:pt x="6743" y="1482"/>
                    </a:lnTo>
                    <a:cubicBezTo>
                      <a:pt x="6554" y="1482"/>
                      <a:pt x="6396" y="1324"/>
                      <a:pt x="6396" y="1135"/>
                    </a:cubicBezTo>
                    <a:lnTo>
                      <a:pt x="6396" y="379"/>
                    </a:lnTo>
                    <a:cubicBezTo>
                      <a:pt x="6396" y="190"/>
                      <a:pt x="6238" y="1"/>
                      <a:pt x="601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32" name="Google Shape;6988;p55">
              <a:extLst>
                <a:ext uri="{FF2B5EF4-FFF2-40B4-BE49-F238E27FC236}">
                  <a16:creationId xmlns:a16="http://schemas.microsoft.com/office/drawing/2014/main" id="{DC4F4799-28A1-034D-DC80-E1ADF83DE07B}"/>
                </a:ext>
              </a:extLst>
            </p:cNvPr>
            <p:cNvSpPr/>
            <p:nvPr/>
          </p:nvSpPr>
          <p:spPr>
            <a:xfrm>
              <a:off x="5221706" y="2096618"/>
              <a:ext cx="340063" cy="340927"/>
            </a:xfrm>
            <a:custGeom>
              <a:avLst/>
              <a:gdLst/>
              <a:ahLst/>
              <a:cxnLst/>
              <a:rect l="l" t="t" r="r" b="b"/>
              <a:pathLst>
                <a:path w="12193" h="12224" extrusionOk="0">
                  <a:moveTo>
                    <a:pt x="6144" y="788"/>
                  </a:moveTo>
                  <a:cubicBezTo>
                    <a:pt x="6805" y="788"/>
                    <a:pt x="7467" y="914"/>
                    <a:pt x="8097" y="1229"/>
                  </a:cubicBezTo>
                  <a:cubicBezTo>
                    <a:pt x="7625" y="1859"/>
                    <a:pt x="6931" y="2205"/>
                    <a:pt x="6144" y="2205"/>
                  </a:cubicBezTo>
                  <a:cubicBezTo>
                    <a:pt x="5356" y="2205"/>
                    <a:pt x="4632" y="1859"/>
                    <a:pt x="4159" y="1229"/>
                  </a:cubicBezTo>
                  <a:cubicBezTo>
                    <a:pt x="4758" y="945"/>
                    <a:pt x="5482" y="788"/>
                    <a:pt x="6144" y="788"/>
                  </a:cubicBezTo>
                  <a:close/>
                  <a:moveTo>
                    <a:pt x="8727" y="1544"/>
                  </a:moveTo>
                  <a:cubicBezTo>
                    <a:pt x="9767" y="2268"/>
                    <a:pt x="10523" y="3371"/>
                    <a:pt x="10744" y="4663"/>
                  </a:cubicBezTo>
                  <a:cubicBezTo>
                    <a:pt x="10775" y="4852"/>
                    <a:pt x="10586" y="5041"/>
                    <a:pt x="10397" y="5041"/>
                  </a:cubicBezTo>
                  <a:lnTo>
                    <a:pt x="1922" y="5041"/>
                  </a:lnTo>
                  <a:cubicBezTo>
                    <a:pt x="1639" y="5041"/>
                    <a:pt x="1481" y="4883"/>
                    <a:pt x="1544" y="4663"/>
                  </a:cubicBezTo>
                  <a:cubicBezTo>
                    <a:pt x="1733" y="3371"/>
                    <a:pt x="2489" y="2268"/>
                    <a:pt x="3529" y="1544"/>
                  </a:cubicBezTo>
                  <a:cubicBezTo>
                    <a:pt x="4128" y="2363"/>
                    <a:pt x="5104" y="2899"/>
                    <a:pt x="6144" y="2899"/>
                  </a:cubicBezTo>
                  <a:cubicBezTo>
                    <a:pt x="7152" y="2899"/>
                    <a:pt x="8160" y="2426"/>
                    <a:pt x="8727" y="1544"/>
                  </a:cubicBezTo>
                  <a:close/>
                  <a:moveTo>
                    <a:pt x="10082" y="5765"/>
                  </a:moveTo>
                  <a:lnTo>
                    <a:pt x="10082" y="6144"/>
                  </a:lnTo>
                  <a:cubicBezTo>
                    <a:pt x="10082" y="6364"/>
                    <a:pt x="9924" y="6522"/>
                    <a:pt x="9735" y="6522"/>
                  </a:cubicBezTo>
                  <a:lnTo>
                    <a:pt x="2552" y="6522"/>
                  </a:lnTo>
                  <a:cubicBezTo>
                    <a:pt x="2363" y="6522"/>
                    <a:pt x="2206" y="6364"/>
                    <a:pt x="2206" y="6144"/>
                  </a:cubicBezTo>
                  <a:lnTo>
                    <a:pt x="2206" y="5765"/>
                  </a:lnTo>
                  <a:close/>
                  <a:moveTo>
                    <a:pt x="6112" y="0"/>
                  </a:moveTo>
                  <a:cubicBezTo>
                    <a:pt x="3466" y="0"/>
                    <a:pt x="1229" y="1985"/>
                    <a:pt x="788" y="4505"/>
                  </a:cubicBezTo>
                  <a:cubicBezTo>
                    <a:pt x="693" y="4978"/>
                    <a:pt x="977" y="5450"/>
                    <a:pt x="1418" y="5639"/>
                  </a:cubicBezTo>
                  <a:lnTo>
                    <a:pt x="1418" y="6112"/>
                  </a:lnTo>
                  <a:cubicBezTo>
                    <a:pt x="1418" y="6585"/>
                    <a:pt x="1733" y="6994"/>
                    <a:pt x="2111" y="7152"/>
                  </a:cubicBezTo>
                  <a:lnTo>
                    <a:pt x="2111" y="7939"/>
                  </a:lnTo>
                  <a:cubicBezTo>
                    <a:pt x="2111" y="8317"/>
                    <a:pt x="1796" y="8632"/>
                    <a:pt x="1418" y="8632"/>
                  </a:cubicBezTo>
                  <a:cubicBezTo>
                    <a:pt x="1009" y="8632"/>
                    <a:pt x="693" y="8317"/>
                    <a:pt x="693" y="7939"/>
                  </a:cubicBezTo>
                  <a:lnTo>
                    <a:pt x="693" y="7561"/>
                  </a:lnTo>
                  <a:cubicBezTo>
                    <a:pt x="693" y="7372"/>
                    <a:pt x="536" y="7215"/>
                    <a:pt x="347" y="7215"/>
                  </a:cubicBezTo>
                  <a:cubicBezTo>
                    <a:pt x="158" y="7215"/>
                    <a:pt x="0" y="7372"/>
                    <a:pt x="0" y="7561"/>
                  </a:cubicBezTo>
                  <a:lnTo>
                    <a:pt x="0" y="7939"/>
                  </a:lnTo>
                  <a:cubicBezTo>
                    <a:pt x="0" y="8727"/>
                    <a:pt x="630" y="9357"/>
                    <a:pt x="1418" y="9357"/>
                  </a:cubicBezTo>
                  <a:cubicBezTo>
                    <a:pt x="2206" y="9357"/>
                    <a:pt x="2836" y="8727"/>
                    <a:pt x="2836" y="7939"/>
                  </a:cubicBezTo>
                  <a:lnTo>
                    <a:pt x="2836" y="7215"/>
                  </a:lnTo>
                  <a:lnTo>
                    <a:pt x="4285" y="7215"/>
                  </a:lnTo>
                  <a:lnTo>
                    <a:pt x="4285" y="10806"/>
                  </a:lnTo>
                  <a:cubicBezTo>
                    <a:pt x="4285" y="11184"/>
                    <a:pt x="3970" y="11499"/>
                    <a:pt x="3592" y="11499"/>
                  </a:cubicBezTo>
                  <a:cubicBezTo>
                    <a:pt x="3182" y="11499"/>
                    <a:pt x="2867" y="11184"/>
                    <a:pt x="2867" y="10806"/>
                  </a:cubicBezTo>
                  <a:lnTo>
                    <a:pt x="2867" y="10460"/>
                  </a:lnTo>
                  <a:cubicBezTo>
                    <a:pt x="2867" y="10239"/>
                    <a:pt x="2710" y="10082"/>
                    <a:pt x="2521" y="10082"/>
                  </a:cubicBezTo>
                  <a:cubicBezTo>
                    <a:pt x="2332" y="10082"/>
                    <a:pt x="2174" y="10239"/>
                    <a:pt x="2174" y="10460"/>
                  </a:cubicBezTo>
                  <a:lnTo>
                    <a:pt x="2174" y="10806"/>
                  </a:lnTo>
                  <a:cubicBezTo>
                    <a:pt x="2174" y="11594"/>
                    <a:pt x="2804" y="12224"/>
                    <a:pt x="3592" y="12224"/>
                  </a:cubicBezTo>
                  <a:cubicBezTo>
                    <a:pt x="4380" y="12224"/>
                    <a:pt x="5010" y="11594"/>
                    <a:pt x="5010" y="10806"/>
                  </a:cubicBezTo>
                  <a:lnTo>
                    <a:pt x="5010" y="7215"/>
                  </a:lnTo>
                  <a:lnTo>
                    <a:pt x="7120" y="7215"/>
                  </a:lnTo>
                  <a:lnTo>
                    <a:pt x="7120" y="10806"/>
                  </a:lnTo>
                  <a:cubicBezTo>
                    <a:pt x="7120" y="11594"/>
                    <a:pt x="7751" y="12224"/>
                    <a:pt x="8538" y="12224"/>
                  </a:cubicBezTo>
                  <a:cubicBezTo>
                    <a:pt x="9326" y="12224"/>
                    <a:pt x="9956" y="11594"/>
                    <a:pt x="9956" y="10806"/>
                  </a:cubicBezTo>
                  <a:lnTo>
                    <a:pt x="9956" y="10460"/>
                  </a:lnTo>
                  <a:cubicBezTo>
                    <a:pt x="9956" y="10239"/>
                    <a:pt x="9798" y="10082"/>
                    <a:pt x="9609" y="10082"/>
                  </a:cubicBezTo>
                  <a:cubicBezTo>
                    <a:pt x="9420" y="10082"/>
                    <a:pt x="9263" y="10239"/>
                    <a:pt x="9263" y="10460"/>
                  </a:cubicBezTo>
                  <a:lnTo>
                    <a:pt x="9263" y="10806"/>
                  </a:lnTo>
                  <a:cubicBezTo>
                    <a:pt x="9263" y="11184"/>
                    <a:pt x="8948" y="11499"/>
                    <a:pt x="8538" y="11499"/>
                  </a:cubicBezTo>
                  <a:cubicBezTo>
                    <a:pt x="8160" y="11499"/>
                    <a:pt x="7845" y="11184"/>
                    <a:pt x="7845" y="10806"/>
                  </a:cubicBezTo>
                  <a:lnTo>
                    <a:pt x="7845" y="7215"/>
                  </a:lnTo>
                  <a:lnTo>
                    <a:pt x="9294" y="7215"/>
                  </a:lnTo>
                  <a:lnTo>
                    <a:pt x="9294" y="7939"/>
                  </a:lnTo>
                  <a:cubicBezTo>
                    <a:pt x="9294" y="8727"/>
                    <a:pt x="9924" y="9357"/>
                    <a:pt x="10712" y="9357"/>
                  </a:cubicBezTo>
                  <a:cubicBezTo>
                    <a:pt x="11500" y="9357"/>
                    <a:pt x="12130" y="8727"/>
                    <a:pt x="12130" y="7939"/>
                  </a:cubicBezTo>
                  <a:lnTo>
                    <a:pt x="12130" y="7561"/>
                  </a:lnTo>
                  <a:cubicBezTo>
                    <a:pt x="12193" y="7372"/>
                    <a:pt x="12035" y="7215"/>
                    <a:pt x="11846" y="7215"/>
                  </a:cubicBezTo>
                  <a:cubicBezTo>
                    <a:pt x="11657" y="7215"/>
                    <a:pt x="11500" y="7372"/>
                    <a:pt x="11500" y="7561"/>
                  </a:cubicBezTo>
                  <a:lnTo>
                    <a:pt x="11500" y="7939"/>
                  </a:lnTo>
                  <a:cubicBezTo>
                    <a:pt x="11500" y="8317"/>
                    <a:pt x="11185" y="8632"/>
                    <a:pt x="10775" y="8632"/>
                  </a:cubicBezTo>
                  <a:cubicBezTo>
                    <a:pt x="10397" y="8632"/>
                    <a:pt x="10082" y="8317"/>
                    <a:pt x="10082" y="7939"/>
                  </a:cubicBezTo>
                  <a:lnTo>
                    <a:pt x="10082" y="7152"/>
                  </a:lnTo>
                  <a:cubicBezTo>
                    <a:pt x="10523" y="6994"/>
                    <a:pt x="10775" y="6585"/>
                    <a:pt x="10775" y="6112"/>
                  </a:cubicBezTo>
                  <a:lnTo>
                    <a:pt x="10775" y="5639"/>
                  </a:lnTo>
                  <a:cubicBezTo>
                    <a:pt x="11216" y="5450"/>
                    <a:pt x="11500" y="4978"/>
                    <a:pt x="11405" y="4505"/>
                  </a:cubicBezTo>
                  <a:cubicBezTo>
                    <a:pt x="10996" y="1953"/>
                    <a:pt x="8727" y="0"/>
                    <a:pt x="61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33" name="Google Shape;6989;p55">
              <a:extLst>
                <a:ext uri="{FF2B5EF4-FFF2-40B4-BE49-F238E27FC236}">
                  <a16:creationId xmlns:a16="http://schemas.microsoft.com/office/drawing/2014/main" id="{66FC7D42-8590-F76B-E8ED-1D9F950344A7}"/>
                </a:ext>
              </a:extLst>
            </p:cNvPr>
            <p:cNvGrpSpPr/>
            <p:nvPr/>
          </p:nvGrpSpPr>
          <p:grpSpPr>
            <a:xfrm>
              <a:off x="5222670" y="2521211"/>
              <a:ext cx="339198" cy="319006"/>
              <a:chOff x="-17565350" y="2809825"/>
              <a:chExt cx="304050" cy="285950"/>
            </a:xfrm>
            <a:grpFill/>
          </p:grpSpPr>
          <p:sp>
            <p:nvSpPr>
              <p:cNvPr id="1434" name="Google Shape;6990;p55">
                <a:extLst>
                  <a:ext uri="{FF2B5EF4-FFF2-40B4-BE49-F238E27FC236}">
                    <a16:creationId xmlns:a16="http://schemas.microsoft.com/office/drawing/2014/main" id="{A3A2B2E8-0C60-5E14-7DC6-A05586BB4D31}"/>
                  </a:ext>
                </a:extLst>
              </p:cNvPr>
              <p:cNvSpPr/>
              <p:nvPr/>
            </p:nvSpPr>
            <p:spPr>
              <a:xfrm>
                <a:off x="-17458225" y="2970500"/>
                <a:ext cx="18150" cy="17375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95" extrusionOk="0">
                    <a:moveTo>
                      <a:pt x="379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7"/>
                      <a:pt x="158" y="694"/>
                      <a:pt x="379" y="694"/>
                    </a:cubicBezTo>
                    <a:cubicBezTo>
                      <a:pt x="568" y="694"/>
                      <a:pt x="725" y="537"/>
                      <a:pt x="725" y="347"/>
                    </a:cubicBezTo>
                    <a:cubicBezTo>
                      <a:pt x="725" y="158"/>
                      <a:pt x="568" y="1"/>
                      <a:pt x="37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5" name="Google Shape;6991;p55">
                <a:extLst>
                  <a:ext uri="{FF2B5EF4-FFF2-40B4-BE49-F238E27FC236}">
                    <a16:creationId xmlns:a16="http://schemas.microsoft.com/office/drawing/2014/main" id="{557B2DCE-40B2-2517-A747-A1AE880DCDD0}"/>
                  </a:ext>
                </a:extLst>
              </p:cNvPr>
              <p:cNvSpPr/>
              <p:nvPr/>
            </p:nvSpPr>
            <p:spPr>
              <a:xfrm>
                <a:off x="-17385750" y="2970500"/>
                <a:ext cx="17350" cy="173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695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0" y="537"/>
                      <a:pt x="158" y="694"/>
                      <a:pt x="347" y="694"/>
                    </a:cubicBezTo>
                    <a:cubicBezTo>
                      <a:pt x="536" y="694"/>
                      <a:pt x="693" y="537"/>
                      <a:pt x="693" y="347"/>
                    </a:cubicBezTo>
                    <a:cubicBezTo>
                      <a:pt x="693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6" name="Google Shape;6992;p55">
                <a:extLst>
                  <a:ext uri="{FF2B5EF4-FFF2-40B4-BE49-F238E27FC236}">
                    <a16:creationId xmlns:a16="http://schemas.microsoft.com/office/drawing/2014/main" id="{CD9EA836-E718-F7E3-0C65-5D8F84921897}"/>
                  </a:ext>
                </a:extLst>
              </p:cNvPr>
              <p:cNvSpPr/>
              <p:nvPr/>
            </p:nvSpPr>
            <p:spPr>
              <a:xfrm>
                <a:off x="-17565350" y="2809825"/>
                <a:ext cx="304050" cy="285950"/>
              </a:xfrm>
              <a:custGeom>
                <a:avLst/>
                <a:gdLst/>
                <a:ahLst/>
                <a:cxnLst/>
                <a:rect l="l" t="t" r="r" b="b"/>
                <a:pathLst>
                  <a:path w="12162" h="11438" extrusionOk="0">
                    <a:moveTo>
                      <a:pt x="3183" y="726"/>
                    </a:moveTo>
                    <a:cubicBezTo>
                      <a:pt x="4191" y="726"/>
                      <a:pt x="4979" y="1513"/>
                      <a:pt x="4979" y="2490"/>
                    </a:cubicBezTo>
                    <a:cubicBezTo>
                      <a:pt x="4979" y="3466"/>
                      <a:pt x="4191" y="4254"/>
                      <a:pt x="3183" y="4254"/>
                    </a:cubicBezTo>
                    <a:cubicBezTo>
                      <a:pt x="2206" y="4254"/>
                      <a:pt x="1419" y="3466"/>
                      <a:pt x="1419" y="2490"/>
                    </a:cubicBezTo>
                    <a:cubicBezTo>
                      <a:pt x="1419" y="1545"/>
                      <a:pt x="2206" y="726"/>
                      <a:pt x="3183" y="726"/>
                    </a:cubicBezTo>
                    <a:close/>
                    <a:moveTo>
                      <a:pt x="8980" y="726"/>
                    </a:moveTo>
                    <a:cubicBezTo>
                      <a:pt x="9956" y="726"/>
                      <a:pt x="10744" y="1513"/>
                      <a:pt x="10744" y="2490"/>
                    </a:cubicBezTo>
                    <a:cubicBezTo>
                      <a:pt x="10744" y="3466"/>
                      <a:pt x="9956" y="4254"/>
                      <a:pt x="8980" y="4254"/>
                    </a:cubicBezTo>
                    <a:cubicBezTo>
                      <a:pt x="8003" y="4254"/>
                      <a:pt x="7216" y="3466"/>
                      <a:pt x="7216" y="2490"/>
                    </a:cubicBezTo>
                    <a:cubicBezTo>
                      <a:pt x="7184" y="1545"/>
                      <a:pt x="8003" y="726"/>
                      <a:pt x="8980" y="726"/>
                    </a:cubicBezTo>
                    <a:close/>
                    <a:moveTo>
                      <a:pt x="6491" y="2868"/>
                    </a:moveTo>
                    <a:cubicBezTo>
                      <a:pt x="6648" y="4097"/>
                      <a:pt x="7720" y="5010"/>
                      <a:pt x="8980" y="5010"/>
                    </a:cubicBezTo>
                    <a:cubicBezTo>
                      <a:pt x="9610" y="5010"/>
                      <a:pt x="10208" y="4758"/>
                      <a:pt x="10650" y="4380"/>
                    </a:cubicBezTo>
                    <a:cubicBezTo>
                      <a:pt x="11185" y="5042"/>
                      <a:pt x="11469" y="5924"/>
                      <a:pt x="11469" y="6774"/>
                    </a:cubicBezTo>
                    <a:cubicBezTo>
                      <a:pt x="11469" y="6964"/>
                      <a:pt x="11311" y="7121"/>
                      <a:pt x="11122" y="7121"/>
                    </a:cubicBezTo>
                    <a:lnTo>
                      <a:pt x="10965" y="7121"/>
                    </a:lnTo>
                    <a:cubicBezTo>
                      <a:pt x="10051" y="7121"/>
                      <a:pt x="9137" y="7405"/>
                      <a:pt x="8381" y="7909"/>
                    </a:cubicBezTo>
                    <a:cubicBezTo>
                      <a:pt x="7751" y="8350"/>
                      <a:pt x="7026" y="8602"/>
                      <a:pt x="6239" y="8602"/>
                    </a:cubicBezTo>
                    <a:lnTo>
                      <a:pt x="5955" y="8602"/>
                    </a:lnTo>
                    <a:cubicBezTo>
                      <a:pt x="5168" y="8602"/>
                      <a:pt x="4412" y="8350"/>
                      <a:pt x="3781" y="7909"/>
                    </a:cubicBezTo>
                    <a:cubicBezTo>
                      <a:pt x="2962" y="7373"/>
                      <a:pt x="2049" y="7121"/>
                      <a:pt x="1072" y="7121"/>
                    </a:cubicBezTo>
                    <a:cubicBezTo>
                      <a:pt x="883" y="7121"/>
                      <a:pt x="725" y="6964"/>
                      <a:pt x="725" y="6774"/>
                    </a:cubicBezTo>
                    <a:cubicBezTo>
                      <a:pt x="725" y="5924"/>
                      <a:pt x="978" y="5042"/>
                      <a:pt x="1545" y="4380"/>
                    </a:cubicBezTo>
                    <a:cubicBezTo>
                      <a:pt x="1986" y="4758"/>
                      <a:pt x="2553" y="5010"/>
                      <a:pt x="3183" y="5010"/>
                    </a:cubicBezTo>
                    <a:cubicBezTo>
                      <a:pt x="4443" y="5010"/>
                      <a:pt x="5483" y="4065"/>
                      <a:pt x="5672" y="2868"/>
                    </a:cubicBezTo>
                    <a:close/>
                    <a:moveTo>
                      <a:pt x="1356" y="7877"/>
                    </a:moveTo>
                    <a:cubicBezTo>
                      <a:pt x="2112" y="7909"/>
                      <a:pt x="2805" y="8129"/>
                      <a:pt x="3403" y="8539"/>
                    </a:cubicBezTo>
                    <a:cubicBezTo>
                      <a:pt x="4160" y="9074"/>
                      <a:pt x="5042" y="9326"/>
                      <a:pt x="5955" y="9326"/>
                    </a:cubicBezTo>
                    <a:lnTo>
                      <a:pt x="6239" y="9326"/>
                    </a:lnTo>
                    <a:cubicBezTo>
                      <a:pt x="7153" y="9326"/>
                      <a:pt x="8035" y="9074"/>
                      <a:pt x="8791" y="8539"/>
                    </a:cubicBezTo>
                    <a:cubicBezTo>
                      <a:pt x="9389" y="8161"/>
                      <a:pt x="10145" y="7909"/>
                      <a:pt x="10839" y="7877"/>
                    </a:cubicBezTo>
                    <a:lnTo>
                      <a:pt x="10839" y="7877"/>
                    </a:lnTo>
                    <a:cubicBezTo>
                      <a:pt x="9925" y="9578"/>
                      <a:pt x="8066" y="10713"/>
                      <a:pt x="6113" y="10713"/>
                    </a:cubicBezTo>
                    <a:cubicBezTo>
                      <a:pt x="4097" y="10713"/>
                      <a:pt x="2301" y="9578"/>
                      <a:pt x="1356" y="7877"/>
                    </a:cubicBezTo>
                    <a:close/>
                    <a:moveTo>
                      <a:pt x="3214" y="1"/>
                    </a:moveTo>
                    <a:cubicBezTo>
                      <a:pt x="1828" y="1"/>
                      <a:pt x="725" y="1104"/>
                      <a:pt x="725" y="2490"/>
                    </a:cubicBezTo>
                    <a:cubicBezTo>
                      <a:pt x="725" y="2962"/>
                      <a:pt x="852" y="3403"/>
                      <a:pt x="1072" y="3782"/>
                    </a:cubicBezTo>
                    <a:cubicBezTo>
                      <a:pt x="379" y="4601"/>
                      <a:pt x="1" y="5672"/>
                      <a:pt x="1" y="6774"/>
                    </a:cubicBezTo>
                    <a:cubicBezTo>
                      <a:pt x="1" y="7121"/>
                      <a:pt x="221" y="7436"/>
                      <a:pt x="442" y="7657"/>
                    </a:cubicBezTo>
                    <a:cubicBezTo>
                      <a:pt x="1356" y="9862"/>
                      <a:pt x="3498" y="11437"/>
                      <a:pt x="6081" y="11437"/>
                    </a:cubicBezTo>
                    <a:cubicBezTo>
                      <a:pt x="8633" y="11437"/>
                      <a:pt x="10807" y="9862"/>
                      <a:pt x="11689" y="7657"/>
                    </a:cubicBezTo>
                    <a:cubicBezTo>
                      <a:pt x="12004" y="7436"/>
                      <a:pt x="12162" y="7121"/>
                      <a:pt x="12162" y="6774"/>
                    </a:cubicBezTo>
                    <a:cubicBezTo>
                      <a:pt x="12162" y="5672"/>
                      <a:pt x="11784" y="4664"/>
                      <a:pt x="11122" y="3782"/>
                    </a:cubicBezTo>
                    <a:cubicBezTo>
                      <a:pt x="11343" y="3403"/>
                      <a:pt x="11469" y="2962"/>
                      <a:pt x="11469" y="2490"/>
                    </a:cubicBezTo>
                    <a:cubicBezTo>
                      <a:pt x="11469" y="1104"/>
                      <a:pt x="10366" y="1"/>
                      <a:pt x="8980" y="1"/>
                    </a:cubicBezTo>
                    <a:cubicBezTo>
                      <a:pt x="7720" y="1"/>
                      <a:pt x="6711" y="946"/>
                      <a:pt x="6491" y="2143"/>
                    </a:cubicBezTo>
                    <a:lnTo>
                      <a:pt x="5672" y="2143"/>
                    </a:lnTo>
                    <a:cubicBezTo>
                      <a:pt x="5514" y="915"/>
                      <a:pt x="4475" y="1"/>
                      <a:pt x="32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6993;p55">
                <a:extLst>
                  <a:ext uri="{FF2B5EF4-FFF2-40B4-BE49-F238E27FC236}">
                    <a16:creationId xmlns:a16="http://schemas.microsoft.com/office/drawing/2014/main" id="{98F6E233-8EC0-76BA-BF0D-5B2DC3BD72F7}"/>
                  </a:ext>
                </a:extLst>
              </p:cNvPr>
              <p:cNvSpPr/>
              <p:nvPr/>
            </p:nvSpPr>
            <p:spPr>
              <a:xfrm>
                <a:off x="-17368425" y="2846075"/>
                <a:ext cx="54350" cy="53575"/>
              </a:xfrm>
              <a:custGeom>
                <a:avLst/>
                <a:gdLst/>
                <a:ahLst/>
                <a:cxnLst/>
                <a:rect l="l" t="t" r="r" b="b"/>
                <a:pathLst>
                  <a:path w="2174" h="2143" extrusionOk="0">
                    <a:moveTo>
                      <a:pt x="1103" y="693"/>
                    </a:moveTo>
                    <a:cubicBezTo>
                      <a:pt x="1292" y="693"/>
                      <a:pt x="1449" y="851"/>
                      <a:pt x="1449" y="1040"/>
                    </a:cubicBezTo>
                    <a:cubicBezTo>
                      <a:pt x="1449" y="1229"/>
                      <a:pt x="1292" y="1386"/>
                      <a:pt x="1103" y="1386"/>
                    </a:cubicBezTo>
                    <a:cubicBezTo>
                      <a:pt x="914" y="1386"/>
                      <a:pt x="756" y="1229"/>
                      <a:pt x="756" y="1040"/>
                    </a:cubicBezTo>
                    <a:cubicBezTo>
                      <a:pt x="756" y="851"/>
                      <a:pt x="914" y="693"/>
                      <a:pt x="1103" y="693"/>
                    </a:cubicBezTo>
                    <a:close/>
                    <a:moveTo>
                      <a:pt x="1103" y="0"/>
                    </a:moveTo>
                    <a:cubicBezTo>
                      <a:pt x="504" y="0"/>
                      <a:pt x="32" y="473"/>
                      <a:pt x="32" y="1071"/>
                    </a:cubicBezTo>
                    <a:cubicBezTo>
                      <a:pt x="0" y="1638"/>
                      <a:pt x="504" y="2143"/>
                      <a:pt x="1103" y="2143"/>
                    </a:cubicBezTo>
                    <a:cubicBezTo>
                      <a:pt x="1701" y="2143"/>
                      <a:pt x="2174" y="1670"/>
                      <a:pt x="2174" y="1071"/>
                    </a:cubicBezTo>
                    <a:cubicBezTo>
                      <a:pt x="2174" y="473"/>
                      <a:pt x="1701" y="0"/>
                      <a:pt x="110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8" name="Google Shape;6994;p55">
                <a:extLst>
                  <a:ext uri="{FF2B5EF4-FFF2-40B4-BE49-F238E27FC236}">
                    <a16:creationId xmlns:a16="http://schemas.microsoft.com/office/drawing/2014/main" id="{581E2B68-8609-9EF0-A412-2FDCC2A6E5B7}"/>
                  </a:ext>
                </a:extLst>
              </p:cNvPr>
              <p:cNvSpPr/>
              <p:nvPr/>
            </p:nvSpPr>
            <p:spPr>
              <a:xfrm>
                <a:off x="-17511775" y="2846075"/>
                <a:ext cx="52775" cy="53575"/>
              </a:xfrm>
              <a:custGeom>
                <a:avLst/>
                <a:gdLst/>
                <a:ahLst/>
                <a:cxnLst/>
                <a:rect l="l" t="t" r="r" b="b"/>
                <a:pathLst>
                  <a:path w="2111" h="2143" extrusionOk="0">
                    <a:moveTo>
                      <a:pt x="1040" y="693"/>
                    </a:moveTo>
                    <a:cubicBezTo>
                      <a:pt x="1260" y="693"/>
                      <a:pt x="1418" y="851"/>
                      <a:pt x="1418" y="1040"/>
                    </a:cubicBezTo>
                    <a:cubicBezTo>
                      <a:pt x="1418" y="1229"/>
                      <a:pt x="1260" y="1386"/>
                      <a:pt x="1040" y="1386"/>
                    </a:cubicBezTo>
                    <a:cubicBezTo>
                      <a:pt x="851" y="1386"/>
                      <a:pt x="693" y="1229"/>
                      <a:pt x="693" y="1040"/>
                    </a:cubicBezTo>
                    <a:cubicBezTo>
                      <a:pt x="693" y="851"/>
                      <a:pt x="851" y="693"/>
                      <a:pt x="1040" y="693"/>
                    </a:cubicBezTo>
                    <a:close/>
                    <a:moveTo>
                      <a:pt x="1040" y="0"/>
                    </a:moveTo>
                    <a:cubicBezTo>
                      <a:pt x="473" y="0"/>
                      <a:pt x="0" y="473"/>
                      <a:pt x="0" y="1071"/>
                    </a:cubicBezTo>
                    <a:cubicBezTo>
                      <a:pt x="0" y="1638"/>
                      <a:pt x="473" y="2143"/>
                      <a:pt x="1040" y="2143"/>
                    </a:cubicBezTo>
                    <a:cubicBezTo>
                      <a:pt x="1638" y="2143"/>
                      <a:pt x="2111" y="1670"/>
                      <a:pt x="2111" y="1071"/>
                    </a:cubicBezTo>
                    <a:cubicBezTo>
                      <a:pt x="2111" y="473"/>
                      <a:pt x="1638" y="0"/>
                      <a:pt x="104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39" name="Google Shape;6995;p55">
              <a:extLst>
                <a:ext uri="{FF2B5EF4-FFF2-40B4-BE49-F238E27FC236}">
                  <a16:creationId xmlns:a16="http://schemas.microsoft.com/office/drawing/2014/main" id="{BB4E68C0-599E-ACF7-32FD-DE11D6467395}"/>
                </a:ext>
              </a:extLst>
            </p:cNvPr>
            <p:cNvSpPr/>
            <p:nvPr/>
          </p:nvSpPr>
          <p:spPr>
            <a:xfrm>
              <a:off x="7360389" y="1677346"/>
              <a:ext cx="258345" cy="338334"/>
            </a:xfrm>
            <a:custGeom>
              <a:avLst/>
              <a:gdLst/>
              <a:ahLst/>
              <a:cxnLst/>
              <a:rect l="l" t="t" r="r" b="b"/>
              <a:pathLst>
                <a:path w="9263" h="12131" extrusionOk="0">
                  <a:moveTo>
                    <a:pt x="6207" y="694"/>
                  </a:moveTo>
                  <a:lnTo>
                    <a:pt x="5829" y="1419"/>
                  </a:lnTo>
                  <a:lnTo>
                    <a:pt x="3434" y="1419"/>
                  </a:lnTo>
                  <a:lnTo>
                    <a:pt x="3088" y="694"/>
                  </a:lnTo>
                  <a:close/>
                  <a:moveTo>
                    <a:pt x="2363" y="946"/>
                  </a:moveTo>
                  <a:lnTo>
                    <a:pt x="2773" y="1671"/>
                  </a:lnTo>
                  <a:lnTo>
                    <a:pt x="1702" y="2742"/>
                  </a:lnTo>
                  <a:lnTo>
                    <a:pt x="945" y="2364"/>
                  </a:lnTo>
                  <a:lnTo>
                    <a:pt x="2363" y="946"/>
                  </a:lnTo>
                  <a:close/>
                  <a:moveTo>
                    <a:pt x="6900" y="946"/>
                  </a:moveTo>
                  <a:lnTo>
                    <a:pt x="8318" y="2364"/>
                  </a:lnTo>
                  <a:lnTo>
                    <a:pt x="7561" y="2742"/>
                  </a:lnTo>
                  <a:lnTo>
                    <a:pt x="6522" y="1671"/>
                  </a:lnTo>
                  <a:lnTo>
                    <a:pt x="6900" y="946"/>
                  </a:lnTo>
                  <a:close/>
                  <a:moveTo>
                    <a:pt x="725" y="3025"/>
                  </a:moveTo>
                  <a:lnTo>
                    <a:pt x="1418" y="3372"/>
                  </a:lnTo>
                  <a:lnTo>
                    <a:pt x="1418" y="8696"/>
                  </a:lnTo>
                  <a:lnTo>
                    <a:pt x="725" y="9043"/>
                  </a:lnTo>
                  <a:lnTo>
                    <a:pt x="725" y="3025"/>
                  </a:lnTo>
                  <a:close/>
                  <a:moveTo>
                    <a:pt x="8570" y="3025"/>
                  </a:moveTo>
                  <a:lnTo>
                    <a:pt x="8570" y="9043"/>
                  </a:lnTo>
                  <a:lnTo>
                    <a:pt x="7845" y="8696"/>
                  </a:lnTo>
                  <a:lnTo>
                    <a:pt x="7845" y="3372"/>
                  </a:lnTo>
                  <a:lnTo>
                    <a:pt x="8570" y="3025"/>
                  </a:lnTo>
                  <a:close/>
                  <a:moveTo>
                    <a:pt x="5923" y="2080"/>
                  </a:moveTo>
                  <a:lnTo>
                    <a:pt x="7152" y="3277"/>
                  </a:lnTo>
                  <a:lnTo>
                    <a:pt x="7152" y="8759"/>
                  </a:lnTo>
                  <a:lnTo>
                    <a:pt x="5923" y="9988"/>
                  </a:lnTo>
                  <a:lnTo>
                    <a:pt x="3371" y="9988"/>
                  </a:lnTo>
                  <a:lnTo>
                    <a:pt x="2143" y="8759"/>
                  </a:lnTo>
                  <a:lnTo>
                    <a:pt x="2143" y="3277"/>
                  </a:lnTo>
                  <a:lnTo>
                    <a:pt x="3371" y="2080"/>
                  </a:lnTo>
                  <a:close/>
                  <a:moveTo>
                    <a:pt x="1702" y="9358"/>
                  </a:moveTo>
                  <a:lnTo>
                    <a:pt x="2773" y="10429"/>
                  </a:lnTo>
                  <a:lnTo>
                    <a:pt x="2395" y="11154"/>
                  </a:lnTo>
                  <a:lnTo>
                    <a:pt x="945" y="9736"/>
                  </a:lnTo>
                  <a:lnTo>
                    <a:pt x="1702" y="9358"/>
                  </a:lnTo>
                  <a:close/>
                  <a:moveTo>
                    <a:pt x="7530" y="9358"/>
                  </a:moveTo>
                  <a:lnTo>
                    <a:pt x="8286" y="9767"/>
                  </a:lnTo>
                  <a:lnTo>
                    <a:pt x="6868" y="11185"/>
                  </a:lnTo>
                  <a:lnTo>
                    <a:pt x="6459" y="10429"/>
                  </a:lnTo>
                  <a:lnTo>
                    <a:pt x="7530" y="9358"/>
                  </a:lnTo>
                  <a:close/>
                  <a:moveTo>
                    <a:pt x="5829" y="10713"/>
                  </a:moveTo>
                  <a:lnTo>
                    <a:pt x="6207" y="11406"/>
                  </a:lnTo>
                  <a:lnTo>
                    <a:pt x="3088" y="11406"/>
                  </a:lnTo>
                  <a:lnTo>
                    <a:pt x="3434" y="10713"/>
                  </a:lnTo>
                  <a:close/>
                  <a:moveTo>
                    <a:pt x="2489" y="1"/>
                  </a:moveTo>
                  <a:cubicBezTo>
                    <a:pt x="2426" y="1"/>
                    <a:pt x="2300" y="32"/>
                    <a:pt x="2269" y="95"/>
                  </a:cubicBezTo>
                  <a:lnTo>
                    <a:pt x="126" y="2238"/>
                  </a:lnTo>
                  <a:cubicBezTo>
                    <a:pt x="63" y="2301"/>
                    <a:pt x="0" y="2395"/>
                    <a:pt x="0" y="2458"/>
                  </a:cubicBezTo>
                  <a:lnTo>
                    <a:pt x="0" y="9641"/>
                  </a:lnTo>
                  <a:cubicBezTo>
                    <a:pt x="0" y="9704"/>
                    <a:pt x="63" y="9830"/>
                    <a:pt x="126" y="9862"/>
                  </a:cubicBezTo>
                  <a:lnTo>
                    <a:pt x="2269" y="12004"/>
                  </a:lnTo>
                  <a:cubicBezTo>
                    <a:pt x="2332" y="12067"/>
                    <a:pt x="2426" y="12130"/>
                    <a:pt x="2489" y="12130"/>
                  </a:cubicBezTo>
                  <a:lnTo>
                    <a:pt x="6774" y="12130"/>
                  </a:lnTo>
                  <a:cubicBezTo>
                    <a:pt x="6868" y="12130"/>
                    <a:pt x="6994" y="12067"/>
                    <a:pt x="7026" y="12004"/>
                  </a:cubicBezTo>
                  <a:lnTo>
                    <a:pt x="9137" y="9862"/>
                  </a:lnTo>
                  <a:cubicBezTo>
                    <a:pt x="9231" y="9830"/>
                    <a:pt x="9263" y="9736"/>
                    <a:pt x="9263" y="9641"/>
                  </a:cubicBezTo>
                  <a:lnTo>
                    <a:pt x="9263" y="2458"/>
                  </a:lnTo>
                  <a:cubicBezTo>
                    <a:pt x="9263" y="2395"/>
                    <a:pt x="9231" y="2269"/>
                    <a:pt x="9137" y="2238"/>
                  </a:cubicBezTo>
                  <a:lnTo>
                    <a:pt x="7026" y="95"/>
                  </a:lnTo>
                  <a:cubicBezTo>
                    <a:pt x="6931" y="32"/>
                    <a:pt x="6868" y="1"/>
                    <a:pt x="67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6996;p55">
              <a:extLst>
                <a:ext uri="{FF2B5EF4-FFF2-40B4-BE49-F238E27FC236}">
                  <a16:creationId xmlns:a16="http://schemas.microsoft.com/office/drawing/2014/main" id="{4D6B5314-B610-7330-5D03-60B966745809}"/>
                </a:ext>
              </a:extLst>
            </p:cNvPr>
            <p:cNvSpPr/>
            <p:nvPr/>
          </p:nvSpPr>
          <p:spPr>
            <a:xfrm>
              <a:off x="1451210" y="1676467"/>
              <a:ext cx="338334" cy="340091"/>
            </a:xfrm>
            <a:custGeom>
              <a:avLst/>
              <a:gdLst/>
              <a:ahLst/>
              <a:cxnLst/>
              <a:rect l="l" t="t" r="r" b="b"/>
              <a:pathLst>
                <a:path w="12131" h="12194" extrusionOk="0">
                  <a:moveTo>
                    <a:pt x="4632" y="725"/>
                  </a:moveTo>
                  <a:cubicBezTo>
                    <a:pt x="5609" y="725"/>
                    <a:pt x="6396" y="1513"/>
                    <a:pt x="6396" y="2490"/>
                  </a:cubicBezTo>
                  <a:cubicBezTo>
                    <a:pt x="6365" y="2679"/>
                    <a:pt x="6522" y="2836"/>
                    <a:pt x="6680" y="2899"/>
                  </a:cubicBezTo>
                  <a:cubicBezTo>
                    <a:pt x="7341" y="2994"/>
                    <a:pt x="7814" y="3592"/>
                    <a:pt x="7814" y="4317"/>
                  </a:cubicBezTo>
                  <a:cubicBezTo>
                    <a:pt x="7814" y="4695"/>
                    <a:pt x="7656" y="5042"/>
                    <a:pt x="7404" y="5325"/>
                  </a:cubicBezTo>
                  <a:cubicBezTo>
                    <a:pt x="7184" y="5483"/>
                    <a:pt x="7278" y="5798"/>
                    <a:pt x="7530" y="5924"/>
                  </a:cubicBezTo>
                  <a:cubicBezTo>
                    <a:pt x="8129" y="6207"/>
                    <a:pt x="8539" y="6869"/>
                    <a:pt x="8539" y="7530"/>
                  </a:cubicBezTo>
                  <a:cubicBezTo>
                    <a:pt x="8539" y="8507"/>
                    <a:pt x="7751" y="9295"/>
                    <a:pt x="6774" y="9295"/>
                  </a:cubicBezTo>
                  <a:lnTo>
                    <a:pt x="4979" y="9295"/>
                  </a:lnTo>
                  <a:lnTo>
                    <a:pt x="4979" y="6932"/>
                  </a:lnTo>
                  <a:lnTo>
                    <a:pt x="6333" y="5609"/>
                  </a:lnTo>
                  <a:cubicBezTo>
                    <a:pt x="6491" y="5451"/>
                    <a:pt x="6491" y="5231"/>
                    <a:pt x="6333" y="5073"/>
                  </a:cubicBezTo>
                  <a:cubicBezTo>
                    <a:pt x="6254" y="4994"/>
                    <a:pt x="6168" y="4955"/>
                    <a:pt x="6081" y="4955"/>
                  </a:cubicBezTo>
                  <a:cubicBezTo>
                    <a:pt x="5995" y="4955"/>
                    <a:pt x="5908" y="4994"/>
                    <a:pt x="5829" y="5073"/>
                  </a:cubicBezTo>
                  <a:lnTo>
                    <a:pt x="4979" y="5924"/>
                  </a:lnTo>
                  <a:lnTo>
                    <a:pt x="4979" y="2490"/>
                  </a:lnTo>
                  <a:cubicBezTo>
                    <a:pt x="4979" y="2301"/>
                    <a:pt x="4821" y="2143"/>
                    <a:pt x="4632" y="2143"/>
                  </a:cubicBezTo>
                  <a:cubicBezTo>
                    <a:pt x="4443" y="2143"/>
                    <a:pt x="4285" y="2301"/>
                    <a:pt x="4285" y="2490"/>
                  </a:cubicBezTo>
                  <a:lnTo>
                    <a:pt x="4285" y="4506"/>
                  </a:lnTo>
                  <a:lnTo>
                    <a:pt x="3466" y="3655"/>
                  </a:lnTo>
                  <a:cubicBezTo>
                    <a:pt x="3388" y="3577"/>
                    <a:pt x="3293" y="3537"/>
                    <a:pt x="3198" y="3537"/>
                  </a:cubicBezTo>
                  <a:cubicBezTo>
                    <a:pt x="3104" y="3537"/>
                    <a:pt x="3009" y="3577"/>
                    <a:pt x="2931" y="3655"/>
                  </a:cubicBezTo>
                  <a:cubicBezTo>
                    <a:pt x="2773" y="3844"/>
                    <a:pt x="2773" y="4033"/>
                    <a:pt x="2931" y="4191"/>
                  </a:cubicBezTo>
                  <a:lnTo>
                    <a:pt x="4285" y="5514"/>
                  </a:lnTo>
                  <a:lnTo>
                    <a:pt x="4285" y="7373"/>
                  </a:lnTo>
                  <a:lnTo>
                    <a:pt x="3466" y="6554"/>
                  </a:lnTo>
                  <a:cubicBezTo>
                    <a:pt x="3388" y="6475"/>
                    <a:pt x="3293" y="6436"/>
                    <a:pt x="3198" y="6436"/>
                  </a:cubicBezTo>
                  <a:cubicBezTo>
                    <a:pt x="3104" y="6436"/>
                    <a:pt x="3009" y="6475"/>
                    <a:pt x="2931" y="6554"/>
                  </a:cubicBezTo>
                  <a:cubicBezTo>
                    <a:pt x="2773" y="6711"/>
                    <a:pt x="2773" y="6900"/>
                    <a:pt x="2931" y="7058"/>
                  </a:cubicBezTo>
                  <a:lnTo>
                    <a:pt x="4285" y="8413"/>
                  </a:lnTo>
                  <a:lnTo>
                    <a:pt x="4285" y="9295"/>
                  </a:lnTo>
                  <a:lnTo>
                    <a:pt x="2521" y="9295"/>
                  </a:lnTo>
                  <a:cubicBezTo>
                    <a:pt x="1513" y="9295"/>
                    <a:pt x="694" y="8507"/>
                    <a:pt x="694" y="7530"/>
                  </a:cubicBezTo>
                  <a:cubicBezTo>
                    <a:pt x="694" y="6837"/>
                    <a:pt x="1103" y="6207"/>
                    <a:pt x="1734" y="5924"/>
                  </a:cubicBezTo>
                  <a:cubicBezTo>
                    <a:pt x="1954" y="5798"/>
                    <a:pt x="1986" y="5514"/>
                    <a:pt x="1828" y="5325"/>
                  </a:cubicBezTo>
                  <a:cubicBezTo>
                    <a:pt x="1576" y="5042"/>
                    <a:pt x="1418" y="4695"/>
                    <a:pt x="1418" y="4317"/>
                  </a:cubicBezTo>
                  <a:cubicBezTo>
                    <a:pt x="1418" y="3624"/>
                    <a:pt x="1891" y="3057"/>
                    <a:pt x="2584" y="2899"/>
                  </a:cubicBezTo>
                  <a:cubicBezTo>
                    <a:pt x="2742" y="2836"/>
                    <a:pt x="2899" y="2679"/>
                    <a:pt x="2868" y="2490"/>
                  </a:cubicBezTo>
                  <a:cubicBezTo>
                    <a:pt x="2868" y="1513"/>
                    <a:pt x="3655" y="725"/>
                    <a:pt x="4632" y="725"/>
                  </a:cubicBezTo>
                  <a:close/>
                  <a:moveTo>
                    <a:pt x="7467" y="725"/>
                  </a:moveTo>
                  <a:cubicBezTo>
                    <a:pt x="8444" y="725"/>
                    <a:pt x="9295" y="1513"/>
                    <a:pt x="9232" y="2584"/>
                  </a:cubicBezTo>
                  <a:cubicBezTo>
                    <a:pt x="9232" y="2742"/>
                    <a:pt x="9358" y="2899"/>
                    <a:pt x="9515" y="2931"/>
                  </a:cubicBezTo>
                  <a:cubicBezTo>
                    <a:pt x="10177" y="3057"/>
                    <a:pt x="10712" y="3624"/>
                    <a:pt x="10712" y="4348"/>
                  </a:cubicBezTo>
                  <a:cubicBezTo>
                    <a:pt x="10712" y="4726"/>
                    <a:pt x="10555" y="5105"/>
                    <a:pt x="10271" y="5357"/>
                  </a:cubicBezTo>
                  <a:cubicBezTo>
                    <a:pt x="10082" y="5514"/>
                    <a:pt x="10145" y="5829"/>
                    <a:pt x="10397" y="5955"/>
                  </a:cubicBezTo>
                  <a:cubicBezTo>
                    <a:pt x="11027" y="6239"/>
                    <a:pt x="11406" y="6900"/>
                    <a:pt x="11406" y="7562"/>
                  </a:cubicBezTo>
                  <a:cubicBezTo>
                    <a:pt x="11406" y="8570"/>
                    <a:pt x="10586" y="9358"/>
                    <a:pt x="9610" y="9358"/>
                  </a:cubicBezTo>
                  <a:lnTo>
                    <a:pt x="8507" y="9358"/>
                  </a:lnTo>
                  <a:cubicBezTo>
                    <a:pt x="8980" y="8885"/>
                    <a:pt x="9232" y="8224"/>
                    <a:pt x="9232" y="7562"/>
                  </a:cubicBezTo>
                  <a:cubicBezTo>
                    <a:pt x="9232" y="6743"/>
                    <a:pt x="8854" y="5987"/>
                    <a:pt x="8192" y="5514"/>
                  </a:cubicBezTo>
                  <a:cubicBezTo>
                    <a:pt x="8413" y="5168"/>
                    <a:pt x="8539" y="4789"/>
                    <a:pt x="8539" y="4348"/>
                  </a:cubicBezTo>
                  <a:cubicBezTo>
                    <a:pt x="8539" y="3435"/>
                    <a:pt x="7940" y="2616"/>
                    <a:pt x="7089" y="2332"/>
                  </a:cubicBezTo>
                  <a:cubicBezTo>
                    <a:pt x="7058" y="1828"/>
                    <a:pt x="6837" y="1387"/>
                    <a:pt x="6554" y="1009"/>
                  </a:cubicBezTo>
                  <a:cubicBezTo>
                    <a:pt x="6837" y="788"/>
                    <a:pt x="7152" y="725"/>
                    <a:pt x="7467" y="725"/>
                  </a:cubicBezTo>
                  <a:close/>
                  <a:moveTo>
                    <a:pt x="7121" y="10019"/>
                  </a:moveTo>
                  <a:lnTo>
                    <a:pt x="7121" y="11469"/>
                  </a:lnTo>
                  <a:lnTo>
                    <a:pt x="4979" y="11469"/>
                  </a:lnTo>
                  <a:lnTo>
                    <a:pt x="4979" y="10019"/>
                  </a:lnTo>
                  <a:close/>
                  <a:moveTo>
                    <a:pt x="4632" y="1"/>
                  </a:moveTo>
                  <a:cubicBezTo>
                    <a:pt x="3340" y="1"/>
                    <a:pt x="2269" y="1009"/>
                    <a:pt x="2175" y="2301"/>
                  </a:cubicBezTo>
                  <a:cubicBezTo>
                    <a:pt x="1292" y="2616"/>
                    <a:pt x="694" y="3403"/>
                    <a:pt x="694" y="4317"/>
                  </a:cubicBezTo>
                  <a:cubicBezTo>
                    <a:pt x="694" y="4726"/>
                    <a:pt x="820" y="5136"/>
                    <a:pt x="1072" y="5483"/>
                  </a:cubicBezTo>
                  <a:cubicBezTo>
                    <a:pt x="379" y="5955"/>
                    <a:pt x="1" y="6711"/>
                    <a:pt x="1" y="7530"/>
                  </a:cubicBezTo>
                  <a:cubicBezTo>
                    <a:pt x="1" y="8917"/>
                    <a:pt x="1135" y="10019"/>
                    <a:pt x="2521" y="10019"/>
                  </a:cubicBezTo>
                  <a:lnTo>
                    <a:pt x="4285" y="10019"/>
                  </a:lnTo>
                  <a:lnTo>
                    <a:pt x="4285" y="11469"/>
                  </a:lnTo>
                  <a:lnTo>
                    <a:pt x="2521" y="11469"/>
                  </a:lnTo>
                  <a:cubicBezTo>
                    <a:pt x="2332" y="11469"/>
                    <a:pt x="2175" y="11626"/>
                    <a:pt x="2175" y="11815"/>
                  </a:cubicBezTo>
                  <a:cubicBezTo>
                    <a:pt x="2175" y="12036"/>
                    <a:pt x="2332" y="12193"/>
                    <a:pt x="2521" y="12193"/>
                  </a:cubicBezTo>
                  <a:lnTo>
                    <a:pt x="9641" y="12193"/>
                  </a:lnTo>
                  <a:cubicBezTo>
                    <a:pt x="9830" y="12193"/>
                    <a:pt x="9988" y="12036"/>
                    <a:pt x="9988" y="11815"/>
                  </a:cubicBezTo>
                  <a:cubicBezTo>
                    <a:pt x="9988" y="11626"/>
                    <a:pt x="9830" y="11469"/>
                    <a:pt x="9641" y="11469"/>
                  </a:cubicBezTo>
                  <a:lnTo>
                    <a:pt x="7877" y="11469"/>
                  </a:lnTo>
                  <a:lnTo>
                    <a:pt x="7877" y="10019"/>
                  </a:lnTo>
                  <a:lnTo>
                    <a:pt x="9610" y="10019"/>
                  </a:lnTo>
                  <a:cubicBezTo>
                    <a:pt x="10964" y="10019"/>
                    <a:pt x="12130" y="8917"/>
                    <a:pt x="12130" y="7530"/>
                  </a:cubicBezTo>
                  <a:cubicBezTo>
                    <a:pt x="12130" y="6711"/>
                    <a:pt x="11721" y="5955"/>
                    <a:pt x="11059" y="5483"/>
                  </a:cubicBezTo>
                  <a:cubicBezTo>
                    <a:pt x="11280" y="5136"/>
                    <a:pt x="11406" y="4726"/>
                    <a:pt x="11406" y="4317"/>
                  </a:cubicBezTo>
                  <a:cubicBezTo>
                    <a:pt x="11406" y="3403"/>
                    <a:pt x="10838" y="2584"/>
                    <a:pt x="9956" y="2301"/>
                  </a:cubicBezTo>
                  <a:cubicBezTo>
                    <a:pt x="9830" y="1040"/>
                    <a:pt x="8791" y="1"/>
                    <a:pt x="7467" y="1"/>
                  </a:cubicBezTo>
                  <a:cubicBezTo>
                    <a:pt x="6963" y="1"/>
                    <a:pt x="6459" y="158"/>
                    <a:pt x="6050" y="442"/>
                  </a:cubicBezTo>
                  <a:cubicBezTo>
                    <a:pt x="5672" y="158"/>
                    <a:pt x="5168" y="1"/>
                    <a:pt x="4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6997;p55">
              <a:extLst>
                <a:ext uri="{FF2B5EF4-FFF2-40B4-BE49-F238E27FC236}">
                  <a16:creationId xmlns:a16="http://schemas.microsoft.com/office/drawing/2014/main" id="{39B94B0E-C517-C869-9531-9C1A9970B226}"/>
                </a:ext>
              </a:extLst>
            </p:cNvPr>
            <p:cNvSpPr/>
            <p:nvPr/>
          </p:nvSpPr>
          <p:spPr>
            <a:xfrm>
              <a:off x="1451210" y="2097148"/>
              <a:ext cx="338334" cy="339868"/>
            </a:xfrm>
            <a:custGeom>
              <a:avLst/>
              <a:gdLst/>
              <a:ahLst/>
              <a:cxnLst/>
              <a:rect l="l" t="t" r="r" b="b"/>
              <a:pathLst>
                <a:path w="12131" h="12186" extrusionOk="0">
                  <a:moveTo>
                    <a:pt x="6050" y="1442"/>
                  </a:moveTo>
                  <a:cubicBezTo>
                    <a:pt x="6396" y="1442"/>
                    <a:pt x="6774" y="1757"/>
                    <a:pt x="6774" y="2167"/>
                  </a:cubicBezTo>
                  <a:cubicBezTo>
                    <a:pt x="6774" y="2576"/>
                    <a:pt x="6459" y="2891"/>
                    <a:pt x="6050" y="2891"/>
                  </a:cubicBezTo>
                  <a:cubicBezTo>
                    <a:pt x="5672" y="2891"/>
                    <a:pt x="5357" y="2576"/>
                    <a:pt x="5357" y="2167"/>
                  </a:cubicBezTo>
                  <a:cubicBezTo>
                    <a:pt x="5357" y="1789"/>
                    <a:pt x="5672" y="1442"/>
                    <a:pt x="6050" y="1442"/>
                  </a:cubicBezTo>
                  <a:close/>
                  <a:moveTo>
                    <a:pt x="6018" y="3585"/>
                  </a:moveTo>
                  <a:cubicBezTo>
                    <a:pt x="6207" y="3585"/>
                    <a:pt x="6365" y="3742"/>
                    <a:pt x="6365" y="3963"/>
                  </a:cubicBezTo>
                  <a:lnTo>
                    <a:pt x="6365" y="4309"/>
                  </a:lnTo>
                  <a:cubicBezTo>
                    <a:pt x="6239" y="4467"/>
                    <a:pt x="6176" y="4593"/>
                    <a:pt x="6018" y="4782"/>
                  </a:cubicBezTo>
                  <a:cubicBezTo>
                    <a:pt x="5861" y="4593"/>
                    <a:pt x="5766" y="4467"/>
                    <a:pt x="5672" y="4309"/>
                  </a:cubicBezTo>
                  <a:lnTo>
                    <a:pt x="5672" y="3963"/>
                  </a:lnTo>
                  <a:cubicBezTo>
                    <a:pt x="5672" y="3742"/>
                    <a:pt x="5829" y="3585"/>
                    <a:pt x="6018" y="3585"/>
                  </a:cubicBezTo>
                  <a:close/>
                  <a:moveTo>
                    <a:pt x="1009" y="2891"/>
                  </a:moveTo>
                  <a:cubicBezTo>
                    <a:pt x="2710" y="2891"/>
                    <a:pt x="4317" y="3679"/>
                    <a:pt x="5325" y="5002"/>
                  </a:cubicBezTo>
                  <a:lnTo>
                    <a:pt x="1544" y="5002"/>
                  </a:lnTo>
                  <a:cubicBezTo>
                    <a:pt x="1040" y="5002"/>
                    <a:pt x="662" y="4624"/>
                    <a:pt x="662" y="4152"/>
                  </a:cubicBezTo>
                  <a:lnTo>
                    <a:pt x="662" y="3238"/>
                  </a:lnTo>
                  <a:cubicBezTo>
                    <a:pt x="662" y="3049"/>
                    <a:pt x="820" y="2891"/>
                    <a:pt x="1009" y="2891"/>
                  </a:cubicBezTo>
                  <a:close/>
                  <a:moveTo>
                    <a:pt x="11059" y="2891"/>
                  </a:moveTo>
                  <a:cubicBezTo>
                    <a:pt x="11248" y="2891"/>
                    <a:pt x="11406" y="3049"/>
                    <a:pt x="11406" y="3238"/>
                  </a:cubicBezTo>
                  <a:lnTo>
                    <a:pt x="11406" y="4152"/>
                  </a:lnTo>
                  <a:cubicBezTo>
                    <a:pt x="11406" y="4624"/>
                    <a:pt x="11027" y="5002"/>
                    <a:pt x="10555" y="5002"/>
                  </a:cubicBezTo>
                  <a:lnTo>
                    <a:pt x="6774" y="5002"/>
                  </a:lnTo>
                  <a:cubicBezTo>
                    <a:pt x="7782" y="3679"/>
                    <a:pt x="9358" y="2891"/>
                    <a:pt x="11059" y="2891"/>
                  </a:cubicBezTo>
                  <a:close/>
                  <a:moveTo>
                    <a:pt x="6018" y="5884"/>
                  </a:moveTo>
                  <a:lnTo>
                    <a:pt x="6365" y="6231"/>
                  </a:lnTo>
                  <a:lnTo>
                    <a:pt x="6365" y="6798"/>
                  </a:lnTo>
                  <a:cubicBezTo>
                    <a:pt x="6365" y="6987"/>
                    <a:pt x="6207" y="7145"/>
                    <a:pt x="6018" y="7145"/>
                  </a:cubicBezTo>
                  <a:cubicBezTo>
                    <a:pt x="5829" y="7145"/>
                    <a:pt x="5672" y="6987"/>
                    <a:pt x="5672" y="6798"/>
                  </a:cubicBezTo>
                  <a:lnTo>
                    <a:pt x="5672" y="6231"/>
                  </a:lnTo>
                  <a:lnTo>
                    <a:pt x="6018" y="5884"/>
                  </a:lnTo>
                  <a:close/>
                  <a:moveTo>
                    <a:pt x="9893" y="5727"/>
                  </a:moveTo>
                  <a:cubicBezTo>
                    <a:pt x="10334" y="5727"/>
                    <a:pt x="10744" y="6105"/>
                    <a:pt x="10744" y="6578"/>
                  </a:cubicBezTo>
                  <a:lnTo>
                    <a:pt x="10744" y="6798"/>
                  </a:lnTo>
                  <a:lnTo>
                    <a:pt x="10712" y="6798"/>
                  </a:lnTo>
                  <a:cubicBezTo>
                    <a:pt x="10712" y="6987"/>
                    <a:pt x="10555" y="7145"/>
                    <a:pt x="10334" y="7145"/>
                  </a:cubicBezTo>
                  <a:cubicBezTo>
                    <a:pt x="9043" y="7145"/>
                    <a:pt x="7814" y="6641"/>
                    <a:pt x="6932" y="5727"/>
                  </a:cubicBezTo>
                  <a:close/>
                  <a:moveTo>
                    <a:pt x="5136" y="5758"/>
                  </a:moveTo>
                  <a:cubicBezTo>
                    <a:pt x="4254" y="6672"/>
                    <a:pt x="3025" y="7176"/>
                    <a:pt x="1734" y="7176"/>
                  </a:cubicBezTo>
                  <a:cubicBezTo>
                    <a:pt x="1513" y="7145"/>
                    <a:pt x="1355" y="6987"/>
                    <a:pt x="1355" y="6798"/>
                  </a:cubicBezTo>
                  <a:lnTo>
                    <a:pt x="1355" y="6578"/>
                  </a:lnTo>
                  <a:cubicBezTo>
                    <a:pt x="1355" y="6357"/>
                    <a:pt x="1450" y="6168"/>
                    <a:pt x="1607" y="6010"/>
                  </a:cubicBezTo>
                  <a:cubicBezTo>
                    <a:pt x="1765" y="5853"/>
                    <a:pt x="1986" y="5758"/>
                    <a:pt x="2206" y="5758"/>
                  </a:cubicBezTo>
                  <a:close/>
                  <a:moveTo>
                    <a:pt x="4616" y="1"/>
                  </a:moveTo>
                  <a:cubicBezTo>
                    <a:pt x="4522" y="1"/>
                    <a:pt x="4427" y="40"/>
                    <a:pt x="4348" y="119"/>
                  </a:cubicBezTo>
                  <a:cubicBezTo>
                    <a:pt x="4191" y="277"/>
                    <a:pt x="4191" y="466"/>
                    <a:pt x="4348" y="655"/>
                  </a:cubicBezTo>
                  <a:lnTo>
                    <a:pt x="4947" y="1222"/>
                  </a:lnTo>
                  <a:cubicBezTo>
                    <a:pt x="4726" y="1505"/>
                    <a:pt x="4600" y="1820"/>
                    <a:pt x="4600" y="2167"/>
                  </a:cubicBezTo>
                  <a:cubicBezTo>
                    <a:pt x="4600" y="2639"/>
                    <a:pt x="4821" y="3049"/>
                    <a:pt x="5199" y="3333"/>
                  </a:cubicBezTo>
                  <a:cubicBezTo>
                    <a:pt x="5105" y="3427"/>
                    <a:pt x="5073" y="3522"/>
                    <a:pt x="5042" y="3679"/>
                  </a:cubicBezTo>
                  <a:cubicBezTo>
                    <a:pt x="3939" y="2734"/>
                    <a:pt x="2521" y="2167"/>
                    <a:pt x="1040" y="2167"/>
                  </a:cubicBezTo>
                  <a:cubicBezTo>
                    <a:pt x="473" y="2167"/>
                    <a:pt x="1" y="2639"/>
                    <a:pt x="1" y="3238"/>
                  </a:cubicBezTo>
                  <a:lnTo>
                    <a:pt x="1" y="4152"/>
                  </a:lnTo>
                  <a:cubicBezTo>
                    <a:pt x="1" y="4845"/>
                    <a:pt x="410" y="5412"/>
                    <a:pt x="1009" y="5632"/>
                  </a:cubicBezTo>
                  <a:cubicBezTo>
                    <a:pt x="820" y="5916"/>
                    <a:pt x="694" y="6231"/>
                    <a:pt x="694" y="6578"/>
                  </a:cubicBezTo>
                  <a:lnTo>
                    <a:pt x="694" y="6798"/>
                  </a:lnTo>
                  <a:cubicBezTo>
                    <a:pt x="694" y="7365"/>
                    <a:pt x="1166" y="7838"/>
                    <a:pt x="1765" y="7838"/>
                  </a:cubicBezTo>
                  <a:cubicBezTo>
                    <a:pt x="2931" y="7838"/>
                    <a:pt x="4033" y="7491"/>
                    <a:pt x="4979" y="6830"/>
                  </a:cubicBezTo>
                  <a:cubicBezTo>
                    <a:pt x="4979" y="7271"/>
                    <a:pt x="5294" y="7649"/>
                    <a:pt x="5703" y="7806"/>
                  </a:cubicBezTo>
                  <a:lnTo>
                    <a:pt x="5703" y="11839"/>
                  </a:lnTo>
                  <a:cubicBezTo>
                    <a:pt x="5703" y="12028"/>
                    <a:pt x="5861" y="12185"/>
                    <a:pt x="6050" y="12185"/>
                  </a:cubicBezTo>
                  <a:cubicBezTo>
                    <a:pt x="6239" y="12185"/>
                    <a:pt x="6396" y="12028"/>
                    <a:pt x="6396" y="11839"/>
                  </a:cubicBezTo>
                  <a:lnTo>
                    <a:pt x="6396" y="7806"/>
                  </a:lnTo>
                  <a:cubicBezTo>
                    <a:pt x="6806" y="7649"/>
                    <a:pt x="7121" y="7302"/>
                    <a:pt x="7121" y="6830"/>
                  </a:cubicBezTo>
                  <a:cubicBezTo>
                    <a:pt x="8066" y="7491"/>
                    <a:pt x="9200" y="7838"/>
                    <a:pt x="10334" y="7838"/>
                  </a:cubicBezTo>
                  <a:cubicBezTo>
                    <a:pt x="10933" y="7838"/>
                    <a:pt x="11406" y="7365"/>
                    <a:pt x="11406" y="6798"/>
                  </a:cubicBezTo>
                  <a:lnTo>
                    <a:pt x="11406" y="6578"/>
                  </a:lnTo>
                  <a:cubicBezTo>
                    <a:pt x="11406" y="6231"/>
                    <a:pt x="11280" y="5916"/>
                    <a:pt x="11090" y="5632"/>
                  </a:cubicBezTo>
                  <a:cubicBezTo>
                    <a:pt x="11689" y="5443"/>
                    <a:pt x="12130" y="4845"/>
                    <a:pt x="12130" y="4152"/>
                  </a:cubicBezTo>
                  <a:lnTo>
                    <a:pt x="12130" y="3238"/>
                  </a:lnTo>
                  <a:cubicBezTo>
                    <a:pt x="12130" y="2639"/>
                    <a:pt x="11658" y="2167"/>
                    <a:pt x="11059" y="2167"/>
                  </a:cubicBezTo>
                  <a:cubicBezTo>
                    <a:pt x="9610" y="2167"/>
                    <a:pt x="8129" y="2734"/>
                    <a:pt x="7089" y="3679"/>
                  </a:cubicBezTo>
                  <a:cubicBezTo>
                    <a:pt x="7058" y="3553"/>
                    <a:pt x="6995" y="3427"/>
                    <a:pt x="6932" y="3333"/>
                  </a:cubicBezTo>
                  <a:cubicBezTo>
                    <a:pt x="7278" y="3049"/>
                    <a:pt x="7530" y="2639"/>
                    <a:pt x="7530" y="2167"/>
                  </a:cubicBezTo>
                  <a:cubicBezTo>
                    <a:pt x="7530" y="1820"/>
                    <a:pt x="7404" y="1505"/>
                    <a:pt x="7152" y="1222"/>
                  </a:cubicBezTo>
                  <a:lnTo>
                    <a:pt x="7751" y="655"/>
                  </a:lnTo>
                  <a:cubicBezTo>
                    <a:pt x="7908" y="466"/>
                    <a:pt x="7908" y="277"/>
                    <a:pt x="7751" y="119"/>
                  </a:cubicBezTo>
                  <a:cubicBezTo>
                    <a:pt x="7672" y="40"/>
                    <a:pt x="7586" y="1"/>
                    <a:pt x="7499" y="1"/>
                  </a:cubicBezTo>
                  <a:cubicBezTo>
                    <a:pt x="7412" y="1"/>
                    <a:pt x="7326" y="40"/>
                    <a:pt x="7247" y="119"/>
                  </a:cubicBezTo>
                  <a:lnTo>
                    <a:pt x="6522" y="844"/>
                  </a:lnTo>
                  <a:cubicBezTo>
                    <a:pt x="6365" y="812"/>
                    <a:pt x="6207" y="749"/>
                    <a:pt x="6050" y="749"/>
                  </a:cubicBezTo>
                  <a:cubicBezTo>
                    <a:pt x="5892" y="749"/>
                    <a:pt x="5735" y="812"/>
                    <a:pt x="5577" y="844"/>
                  </a:cubicBezTo>
                  <a:lnTo>
                    <a:pt x="4884" y="119"/>
                  </a:lnTo>
                  <a:cubicBezTo>
                    <a:pt x="4805" y="40"/>
                    <a:pt x="4711" y="1"/>
                    <a:pt x="46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42" name="Google Shape;6998;p55">
              <a:extLst>
                <a:ext uri="{FF2B5EF4-FFF2-40B4-BE49-F238E27FC236}">
                  <a16:creationId xmlns:a16="http://schemas.microsoft.com/office/drawing/2014/main" id="{34C14708-660D-CB81-4513-AF1D57837D87}"/>
                </a:ext>
              </a:extLst>
            </p:cNvPr>
            <p:cNvGrpSpPr/>
            <p:nvPr/>
          </p:nvGrpSpPr>
          <p:grpSpPr>
            <a:xfrm>
              <a:off x="1471646" y="2510683"/>
              <a:ext cx="298730" cy="340063"/>
              <a:chOff x="-20904875" y="2788575"/>
              <a:chExt cx="267775" cy="304825"/>
            </a:xfrm>
            <a:grpFill/>
          </p:grpSpPr>
          <p:sp>
            <p:nvSpPr>
              <p:cNvPr id="1443" name="Google Shape;6999;p55">
                <a:extLst>
                  <a:ext uri="{FF2B5EF4-FFF2-40B4-BE49-F238E27FC236}">
                    <a16:creationId xmlns:a16="http://schemas.microsoft.com/office/drawing/2014/main" id="{B354A653-1D5F-680F-0C60-BE5AEE5C316D}"/>
                  </a:ext>
                </a:extLst>
              </p:cNvPr>
              <p:cNvSpPr/>
              <p:nvPr/>
            </p:nvSpPr>
            <p:spPr>
              <a:xfrm>
                <a:off x="-20904875" y="2788575"/>
                <a:ext cx="267775" cy="304825"/>
              </a:xfrm>
              <a:custGeom>
                <a:avLst/>
                <a:gdLst/>
                <a:ahLst/>
                <a:cxnLst/>
                <a:rect l="l" t="t" r="r" b="b"/>
                <a:pathLst>
                  <a:path w="10711" h="12193" extrusionOk="0">
                    <a:moveTo>
                      <a:pt x="5294" y="725"/>
                    </a:moveTo>
                    <a:cubicBezTo>
                      <a:pt x="5483" y="725"/>
                      <a:pt x="5640" y="882"/>
                      <a:pt x="5640" y="1103"/>
                    </a:cubicBezTo>
                    <a:lnTo>
                      <a:pt x="5640" y="1166"/>
                    </a:lnTo>
                    <a:cubicBezTo>
                      <a:pt x="5640" y="1373"/>
                      <a:pt x="5803" y="1512"/>
                      <a:pt x="5977" y="1512"/>
                    </a:cubicBezTo>
                    <a:cubicBezTo>
                      <a:pt x="6068" y="1512"/>
                      <a:pt x="6163" y="1473"/>
                      <a:pt x="6239" y="1387"/>
                    </a:cubicBezTo>
                    <a:lnTo>
                      <a:pt x="6270" y="1355"/>
                    </a:lnTo>
                    <a:cubicBezTo>
                      <a:pt x="6341" y="1284"/>
                      <a:pt x="6429" y="1252"/>
                      <a:pt x="6514" y="1252"/>
                    </a:cubicBezTo>
                    <a:cubicBezTo>
                      <a:pt x="6695" y="1252"/>
                      <a:pt x="6869" y="1393"/>
                      <a:pt x="6869" y="1607"/>
                    </a:cubicBezTo>
                    <a:cubicBezTo>
                      <a:pt x="6869" y="1765"/>
                      <a:pt x="6774" y="1828"/>
                      <a:pt x="6711" y="1922"/>
                    </a:cubicBezTo>
                    <a:cubicBezTo>
                      <a:pt x="6459" y="2143"/>
                      <a:pt x="6617" y="2489"/>
                      <a:pt x="6932" y="2489"/>
                    </a:cubicBezTo>
                    <a:lnTo>
                      <a:pt x="7026" y="2489"/>
                    </a:lnTo>
                    <a:cubicBezTo>
                      <a:pt x="7215" y="2489"/>
                      <a:pt x="7373" y="2678"/>
                      <a:pt x="7373" y="2867"/>
                    </a:cubicBezTo>
                    <a:cubicBezTo>
                      <a:pt x="7373" y="3056"/>
                      <a:pt x="7215" y="3214"/>
                      <a:pt x="7026" y="3214"/>
                    </a:cubicBezTo>
                    <a:lnTo>
                      <a:pt x="6932" y="3214"/>
                    </a:lnTo>
                    <a:cubicBezTo>
                      <a:pt x="6774" y="3214"/>
                      <a:pt x="6648" y="3277"/>
                      <a:pt x="6617" y="3466"/>
                    </a:cubicBezTo>
                    <a:cubicBezTo>
                      <a:pt x="6585" y="3560"/>
                      <a:pt x="6585" y="3718"/>
                      <a:pt x="6711" y="3844"/>
                    </a:cubicBezTo>
                    <a:lnTo>
                      <a:pt x="6743" y="3875"/>
                    </a:lnTo>
                    <a:cubicBezTo>
                      <a:pt x="6806" y="3970"/>
                      <a:pt x="6869" y="4033"/>
                      <a:pt x="6869" y="4127"/>
                    </a:cubicBezTo>
                    <a:cubicBezTo>
                      <a:pt x="6869" y="4334"/>
                      <a:pt x="6693" y="4473"/>
                      <a:pt x="6518" y="4473"/>
                    </a:cubicBezTo>
                    <a:cubicBezTo>
                      <a:pt x="6427" y="4473"/>
                      <a:pt x="6335" y="4435"/>
                      <a:pt x="6270" y="4348"/>
                    </a:cubicBezTo>
                    <a:lnTo>
                      <a:pt x="6239" y="4316"/>
                    </a:lnTo>
                    <a:cubicBezTo>
                      <a:pt x="6156" y="4234"/>
                      <a:pt x="6063" y="4199"/>
                      <a:pt x="5976" y="4199"/>
                    </a:cubicBezTo>
                    <a:cubicBezTo>
                      <a:pt x="5797" y="4199"/>
                      <a:pt x="5640" y="4346"/>
                      <a:pt x="5640" y="4537"/>
                    </a:cubicBezTo>
                    <a:lnTo>
                      <a:pt x="5640" y="4632"/>
                    </a:lnTo>
                    <a:cubicBezTo>
                      <a:pt x="5640" y="4821"/>
                      <a:pt x="5483" y="4978"/>
                      <a:pt x="5294" y="4978"/>
                    </a:cubicBezTo>
                    <a:cubicBezTo>
                      <a:pt x="5073" y="4978"/>
                      <a:pt x="4916" y="4821"/>
                      <a:pt x="4916" y="4632"/>
                    </a:cubicBezTo>
                    <a:lnTo>
                      <a:pt x="4916" y="4537"/>
                    </a:lnTo>
                    <a:cubicBezTo>
                      <a:pt x="4958" y="4346"/>
                      <a:pt x="4801" y="4213"/>
                      <a:pt x="4626" y="4213"/>
                    </a:cubicBezTo>
                    <a:cubicBezTo>
                      <a:pt x="4541" y="4213"/>
                      <a:pt x="4452" y="4244"/>
                      <a:pt x="4380" y="4316"/>
                    </a:cubicBezTo>
                    <a:lnTo>
                      <a:pt x="4349" y="4348"/>
                    </a:lnTo>
                    <a:cubicBezTo>
                      <a:pt x="4270" y="4427"/>
                      <a:pt x="4175" y="4466"/>
                      <a:pt x="4081" y="4466"/>
                    </a:cubicBezTo>
                    <a:cubicBezTo>
                      <a:pt x="3986" y="4466"/>
                      <a:pt x="3892" y="4427"/>
                      <a:pt x="3813" y="4348"/>
                    </a:cubicBezTo>
                    <a:cubicBezTo>
                      <a:pt x="3655" y="4190"/>
                      <a:pt x="3655" y="4001"/>
                      <a:pt x="3813" y="3844"/>
                    </a:cubicBezTo>
                    <a:lnTo>
                      <a:pt x="3876" y="3812"/>
                    </a:lnTo>
                    <a:cubicBezTo>
                      <a:pt x="4096" y="3560"/>
                      <a:pt x="3939" y="3214"/>
                      <a:pt x="3624" y="3214"/>
                    </a:cubicBezTo>
                    <a:lnTo>
                      <a:pt x="3561" y="3214"/>
                    </a:lnTo>
                    <a:cubicBezTo>
                      <a:pt x="3340" y="3214"/>
                      <a:pt x="3183" y="3056"/>
                      <a:pt x="3183" y="2867"/>
                    </a:cubicBezTo>
                    <a:cubicBezTo>
                      <a:pt x="3183" y="2678"/>
                      <a:pt x="3340" y="2489"/>
                      <a:pt x="3561" y="2489"/>
                    </a:cubicBezTo>
                    <a:lnTo>
                      <a:pt x="3624" y="2489"/>
                    </a:lnTo>
                    <a:cubicBezTo>
                      <a:pt x="3939" y="2489"/>
                      <a:pt x="4096" y="2111"/>
                      <a:pt x="3876" y="1922"/>
                    </a:cubicBezTo>
                    <a:cubicBezTo>
                      <a:pt x="3813" y="1891"/>
                      <a:pt x="3718" y="1796"/>
                      <a:pt x="3718" y="1607"/>
                    </a:cubicBezTo>
                    <a:cubicBezTo>
                      <a:pt x="3718" y="1393"/>
                      <a:pt x="3892" y="1252"/>
                      <a:pt x="4063" y="1252"/>
                    </a:cubicBezTo>
                    <a:cubicBezTo>
                      <a:pt x="4144" y="1252"/>
                      <a:pt x="4225" y="1284"/>
                      <a:pt x="4286" y="1355"/>
                    </a:cubicBezTo>
                    <a:lnTo>
                      <a:pt x="4349" y="1387"/>
                    </a:lnTo>
                    <a:cubicBezTo>
                      <a:pt x="4424" y="1473"/>
                      <a:pt x="4515" y="1512"/>
                      <a:pt x="4602" y="1512"/>
                    </a:cubicBezTo>
                    <a:cubicBezTo>
                      <a:pt x="4767" y="1512"/>
                      <a:pt x="4916" y="1373"/>
                      <a:pt x="4916" y="1166"/>
                    </a:cubicBezTo>
                    <a:lnTo>
                      <a:pt x="4916" y="1103"/>
                    </a:lnTo>
                    <a:cubicBezTo>
                      <a:pt x="4916" y="882"/>
                      <a:pt x="5073" y="725"/>
                      <a:pt x="5294" y="725"/>
                    </a:cubicBezTo>
                    <a:close/>
                    <a:moveTo>
                      <a:pt x="757" y="5766"/>
                    </a:moveTo>
                    <a:lnTo>
                      <a:pt x="757" y="5766"/>
                    </a:lnTo>
                    <a:cubicBezTo>
                      <a:pt x="1482" y="5892"/>
                      <a:pt x="2647" y="6144"/>
                      <a:pt x="3120" y="6648"/>
                    </a:cubicBezTo>
                    <a:cubicBezTo>
                      <a:pt x="3624" y="7152"/>
                      <a:pt x="3624" y="7498"/>
                      <a:pt x="3340" y="7908"/>
                    </a:cubicBezTo>
                    <a:lnTo>
                      <a:pt x="2616" y="7152"/>
                    </a:lnTo>
                    <a:cubicBezTo>
                      <a:pt x="2537" y="7073"/>
                      <a:pt x="2442" y="7034"/>
                      <a:pt x="2348" y="7034"/>
                    </a:cubicBezTo>
                    <a:cubicBezTo>
                      <a:pt x="2253" y="7034"/>
                      <a:pt x="2159" y="7073"/>
                      <a:pt x="2080" y="7152"/>
                    </a:cubicBezTo>
                    <a:cubicBezTo>
                      <a:pt x="1923" y="7309"/>
                      <a:pt x="1923" y="7498"/>
                      <a:pt x="2080" y="7656"/>
                    </a:cubicBezTo>
                    <a:lnTo>
                      <a:pt x="2836" y="8412"/>
                    </a:lnTo>
                    <a:cubicBezTo>
                      <a:pt x="2695" y="8515"/>
                      <a:pt x="2554" y="8575"/>
                      <a:pt x="2401" y="8575"/>
                    </a:cubicBezTo>
                    <a:cubicBezTo>
                      <a:pt x="2176" y="8575"/>
                      <a:pt x="1925" y="8446"/>
                      <a:pt x="1608" y="8129"/>
                    </a:cubicBezTo>
                    <a:cubicBezTo>
                      <a:pt x="1135" y="7656"/>
                      <a:pt x="883" y="6490"/>
                      <a:pt x="757" y="5766"/>
                    </a:cubicBezTo>
                    <a:close/>
                    <a:moveTo>
                      <a:pt x="9893" y="6459"/>
                    </a:moveTo>
                    <a:cubicBezTo>
                      <a:pt x="9799" y="7183"/>
                      <a:pt x="9578" y="8381"/>
                      <a:pt x="9074" y="8853"/>
                    </a:cubicBezTo>
                    <a:cubicBezTo>
                      <a:pt x="8805" y="9123"/>
                      <a:pt x="8570" y="9287"/>
                      <a:pt x="8321" y="9287"/>
                    </a:cubicBezTo>
                    <a:cubicBezTo>
                      <a:pt x="8162" y="9287"/>
                      <a:pt x="7998" y="9221"/>
                      <a:pt x="7814" y="9074"/>
                    </a:cubicBezTo>
                    <a:lnTo>
                      <a:pt x="8570" y="8349"/>
                    </a:lnTo>
                    <a:cubicBezTo>
                      <a:pt x="8728" y="8192"/>
                      <a:pt x="8728" y="7971"/>
                      <a:pt x="8570" y="7814"/>
                    </a:cubicBezTo>
                    <a:cubicBezTo>
                      <a:pt x="8491" y="7735"/>
                      <a:pt x="8397" y="7695"/>
                      <a:pt x="8302" y="7695"/>
                    </a:cubicBezTo>
                    <a:cubicBezTo>
                      <a:pt x="8208" y="7695"/>
                      <a:pt x="8113" y="7735"/>
                      <a:pt x="8035" y="7814"/>
                    </a:cubicBezTo>
                    <a:lnTo>
                      <a:pt x="7278" y="8570"/>
                    </a:lnTo>
                    <a:cubicBezTo>
                      <a:pt x="7026" y="8192"/>
                      <a:pt x="7026" y="7814"/>
                      <a:pt x="7531" y="7309"/>
                    </a:cubicBezTo>
                    <a:cubicBezTo>
                      <a:pt x="8003" y="6837"/>
                      <a:pt x="9169" y="6553"/>
                      <a:pt x="9893" y="6459"/>
                    </a:cubicBezTo>
                    <a:close/>
                    <a:moveTo>
                      <a:pt x="5357" y="0"/>
                    </a:moveTo>
                    <a:cubicBezTo>
                      <a:pt x="4979" y="0"/>
                      <a:pt x="4601" y="221"/>
                      <a:pt x="4412" y="536"/>
                    </a:cubicBezTo>
                    <a:cubicBezTo>
                      <a:pt x="4313" y="500"/>
                      <a:pt x="4206" y="482"/>
                      <a:pt x="4097" y="482"/>
                    </a:cubicBezTo>
                    <a:cubicBezTo>
                      <a:pt x="3826" y="482"/>
                      <a:pt x="3543" y="594"/>
                      <a:pt x="3340" y="819"/>
                    </a:cubicBezTo>
                    <a:cubicBezTo>
                      <a:pt x="3088" y="1103"/>
                      <a:pt x="2962" y="1513"/>
                      <a:pt x="3088" y="1891"/>
                    </a:cubicBezTo>
                    <a:cubicBezTo>
                      <a:pt x="2710" y="2080"/>
                      <a:pt x="2521" y="2426"/>
                      <a:pt x="2521" y="2836"/>
                    </a:cubicBezTo>
                    <a:cubicBezTo>
                      <a:pt x="2521" y="3214"/>
                      <a:pt x="2773" y="3560"/>
                      <a:pt x="3088" y="3781"/>
                    </a:cubicBezTo>
                    <a:cubicBezTo>
                      <a:pt x="2962" y="4127"/>
                      <a:pt x="3057" y="4569"/>
                      <a:pt x="3340" y="4821"/>
                    </a:cubicBezTo>
                    <a:cubicBezTo>
                      <a:pt x="3549" y="5030"/>
                      <a:pt x="3844" y="5153"/>
                      <a:pt x="4123" y="5153"/>
                    </a:cubicBezTo>
                    <a:cubicBezTo>
                      <a:pt x="4223" y="5153"/>
                      <a:pt x="4320" y="5137"/>
                      <a:pt x="4412" y="5104"/>
                    </a:cubicBezTo>
                    <a:cubicBezTo>
                      <a:pt x="4538" y="5325"/>
                      <a:pt x="4758" y="5545"/>
                      <a:pt x="5010" y="5608"/>
                    </a:cubicBezTo>
                    <a:lnTo>
                      <a:pt x="5010" y="9483"/>
                    </a:lnTo>
                    <a:lnTo>
                      <a:pt x="3907" y="8381"/>
                    </a:lnTo>
                    <a:cubicBezTo>
                      <a:pt x="4538" y="7593"/>
                      <a:pt x="4380" y="6837"/>
                      <a:pt x="3655" y="6144"/>
                    </a:cubicBezTo>
                    <a:cubicBezTo>
                      <a:pt x="2773" y="5230"/>
                      <a:pt x="505" y="5041"/>
                      <a:pt x="410" y="5041"/>
                    </a:cubicBezTo>
                    <a:cubicBezTo>
                      <a:pt x="158" y="5041"/>
                      <a:pt x="1" y="5199"/>
                      <a:pt x="1" y="5419"/>
                    </a:cubicBezTo>
                    <a:cubicBezTo>
                      <a:pt x="1" y="5482"/>
                      <a:pt x="190" y="7751"/>
                      <a:pt x="1104" y="8696"/>
                    </a:cubicBezTo>
                    <a:cubicBezTo>
                      <a:pt x="1517" y="9091"/>
                      <a:pt x="1951" y="9312"/>
                      <a:pt x="2382" y="9312"/>
                    </a:cubicBezTo>
                    <a:cubicBezTo>
                      <a:pt x="2706" y="9312"/>
                      <a:pt x="3029" y="9187"/>
                      <a:pt x="3340" y="8916"/>
                    </a:cubicBezTo>
                    <a:lnTo>
                      <a:pt x="4979" y="10554"/>
                    </a:lnTo>
                    <a:lnTo>
                      <a:pt x="4979" y="11500"/>
                    </a:lnTo>
                    <a:lnTo>
                      <a:pt x="2490" y="11500"/>
                    </a:lnTo>
                    <a:cubicBezTo>
                      <a:pt x="2301" y="11500"/>
                      <a:pt x="2143" y="11657"/>
                      <a:pt x="2143" y="11846"/>
                    </a:cubicBezTo>
                    <a:cubicBezTo>
                      <a:pt x="2143" y="12035"/>
                      <a:pt x="2301" y="12193"/>
                      <a:pt x="2490" y="12193"/>
                    </a:cubicBezTo>
                    <a:lnTo>
                      <a:pt x="8192" y="12193"/>
                    </a:lnTo>
                    <a:cubicBezTo>
                      <a:pt x="8381" y="12193"/>
                      <a:pt x="8539" y="12035"/>
                      <a:pt x="8539" y="11846"/>
                    </a:cubicBezTo>
                    <a:cubicBezTo>
                      <a:pt x="8539" y="11657"/>
                      <a:pt x="8381" y="11500"/>
                      <a:pt x="8192" y="11500"/>
                    </a:cubicBezTo>
                    <a:lnTo>
                      <a:pt x="5703" y="11500"/>
                    </a:lnTo>
                    <a:lnTo>
                      <a:pt x="5703" y="11248"/>
                    </a:lnTo>
                    <a:lnTo>
                      <a:pt x="7342" y="9641"/>
                    </a:lnTo>
                    <a:cubicBezTo>
                      <a:pt x="7677" y="9909"/>
                      <a:pt x="8000" y="10034"/>
                      <a:pt x="8317" y="10034"/>
                    </a:cubicBezTo>
                    <a:cubicBezTo>
                      <a:pt x="8746" y="10034"/>
                      <a:pt x="9162" y="9805"/>
                      <a:pt x="9578" y="9389"/>
                    </a:cubicBezTo>
                    <a:cubicBezTo>
                      <a:pt x="10492" y="8507"/>
                      <a:pt x="10681" y="6238"/>
                      <a:pt x="10681" y="6144"/>
                    </a:cubicBezTo>
                    <a:cubicBezTo>
                      <a:pt x="10710" y="5910"/>
                      <a:pt x="10550" y="5731"/>
                      <a:pt x="10376" y="5731"/>
                    </a:cubicBezTo>
                    <a:cubicBezTo>
                      <a:pt x="10362" y="5731"/>
                      <a:pt x="10348" y="5732"/>
                      <a:pt x="10334" y="5734"/>
                    </a:cubicBezTo>
                    <a:cubicBezTo>
                      <a:pt x="10240" y="5734"/>
                      <a:pt x="8003" y="5923"/>
                      <a:pt x="7058" y="6837"/>
                    </a:cubicBezTo>
                    <a:cubicBezTo>
                      <a:pt x="6333" y="7561"/>
                      <a:pt x="6176" y="8286"/>
                      <a:pt x="6806" y="9074"/>
                    </a:cubicBezTo>
                    <a:lnTo>
                      <a:pt x="5703" y="10176"/>
                    </a:lnTo>
                    <a:lnTo>
                      <a:pt x="5703" y="5608"/>
                    </a:lnTo>
                    <a:cubicBezTo>
                      <a:pt x="5955" y="5545"/>
                      <a:pt x="6176" y="5356"/>
                      <a:pt x="6302" y="5104"/>
                    </a:cubicBezTo>
                    <a:cubicBezTo>
                      <a:pt x="6401" y="5140"/>
                      <a:pt x="6508" y="5158"/>
                      <a:pt x="6616" y="5158"/>
                    </a:cubicBezTo>
                    <a:cubicBezTo>
                      <a:pt x="6888" y="5158"/>
                      <a:pt x="7170" y="5046"/>
                      <a:pt x="7373" y="4821"/>
                    </a:cubicBezTo>
                    <a:cubicBezTo>
                      <a:pt x="7562" y="4632"/>
                      <a:pt x="7688" y="4348"/>
                      <a:pt x="7688" y="4096"/>
                    </a:cubicBezTo>
                    <a:cubicBezTo>
                      <a:pt x="7688" y="3970"/>
                      <a:pt x="7688" y="3875"/>
                      <a:pt x="7657" y="3781"/>
                    </a:cubicBezTo>
                    <a:cubicBezTo>
                      <a:pt x="8003" y="3560"/>
                      <a:pt x="8192" y="3214"/>
                      <a:pt x="8192" y="2836"/>
                    </a:cubicBezTo>
                    <a:cubicBezTo>
                      <a:pt x="8192" y="2426"/>
                      <a:pt x="7972" y="2080"/>
                      <a:pt x="7657" y="1891"/>
                    </a:cubicBezTo>
                    <a:cubicBezTo>
                      <a:pt x="7751" y="1513"/>
                      <a:pt x="7688" y="1103"/>
                      <a:pt x="7373" y="819"/>
                    </a:cubicBezTo>
                    <a:cubicBezTo>
                      <a:pt x="7164" y="610"/>
                      <a:pt x="6869" y="487"/>
                      <a:pt x="6590" y="487"/>
                    </a:cubicBezTo>
                    <a:cubicBezTo>
                      <a:pt x="6491" y="487"/>
                      <a:pt x="6393" y="503"/>
                      <a:pt x="6302" y="536"/>
                    </a:cubicBezTo>
                    <a:cubicBezTo>
                      <a:pt x="6113" y="189"/>
                      <a:pt x="5766" y="0"/>
                      <a:pt x="535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4" name="Google Shape;7000;p55">
                <a:extLst>
                  <a:ext uri="{FF2B5EF4-FFF2-40B4-BE49-F238E27FC236}">
                    <a16:creationId xmlns:a16="http://schemas.microsoft.com/office/drawing/2014/main" id="{BA686DAD-689A-B2F6-219C-268F2E067B89}"/>
                  </a:ext>
                </a:extLst>
              </p:cNvPr>
              <p:cNvSpPr/>
              <p:nvPr/>
            </p:nvSpPr>
            <p:spPr>
              <a:xfrm>
                <a:off x="-20788300" y="2842125"/>
                <a:ext cx="3547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9" extrusionOk="0">
                    <a:moveTo>
                      <a:pt x="694" y="1"/>
                    </a:moveTo>
                    <a:cubicBezTo>
                      <a:pt x="316" y="1"/>
                      <a:pt x="1" y="316"/>
                      <a:pt x="1" y="725"/>
                    </a:cubicBezTo>
                    <a:cubicBezTo>
                      <a:pt x="1" y="1103"/>
                      <a:pt x="316" y="1418"/>
                      <a:pt x="694" y="1418"/>
                    </a:cubicBezTo>
                    <a:cubicBezTo>
                      <a:pt x="1040" y="1418"/>
                      <a:pt x="1418" y="1103"/>
                      <a:pt x="1418" y="725"/>
                    </a:cubicBezTo>
                    <a:cubicBezTo>
                      <a:pt x="1418" y="316"/>
                      <a:pt x="1103" y="1"/>
                      <a:pt x="69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45" name="Google Shape;7001;p55">
              <a:extLst>
                <a:ext uri="{FF2B5EF4-FFF2-40B4-BE49-F238E27FC236}">
                  <a16:creationId xmlns:a16="http://schemas.microsoft.com/office/drawing/2014/main" id="{77BA9B25-57F7-47D4-FD18-887775F72BFD}"/>
                </a:ext>
              </a:extLst>
            </p:cNvPr>
            <p:cNvGrpSpPr/>
            <p:nvPr/>
          </p:nvGrpSpPr>
          <p:grpSpPr>
            <a:xfrm>
              <a:off x="3581724" y="2097812"/>
              <a:ext cx="258373" cy="338334"/>
              <a:chOff x="-19006700" y="2434925"/>
              <a:chExt cx="231600" cy="303275"/>
            </a:xfrm>
            <a:grpFill/>
          </p:grpSpPr>
          <p:sp>
            <p:nvSpPr>
              <p:cNvPr id="1446" name="Google Shape;7002;p55">
                <a:extLst>
                  <a:ext uri="{FF2B5EF4-FFF2-40B4-BE49-F238E27FC236}">
                    <a16:creationId xmlns:a16="http://schemas.microsoft.com/office/drawing/2014/main" id="{C7C61C87-25E0-F0D7-9D2E-1BB38C3EEE80}"/>
                  </a:ext>
                </a:extLst>
              </p:cNvPr>
              <p:cNvSpPr/>
              <p:nvPr/>
            </p:nvSpPr>
            <p:spPr>
              <a:xfrm>
                <a:off x="-18906675" y="2552275"/>
                <a:ext cx="36275" cy="44150"/>
              </a:xfrm>
              <a:custGeom>
                <a:avLst/>
                <a:gdLst/>
                <a:ahLst/>
                <a:cxnLst/>
                <a:rect l="l" t="t" r="r" b="b"/>
                <a:pathLst>
                  <a:path w="1451" h="1766" extrusionOk="0">
                    <a:moveTo>
                      <a:pt x="1000" y="0"/>
                    </a:moveTo>
                    <a:cubicBezTo>
                      <a:pt x="853" y="0"/>
                      <a:pt x="718" y="108"/>
                      <a:pt x="694" y="253"/>
                    </a:cubicBezTo>
                    <a:cubicBezTo>
                      <a:pt x="641" y="95"/>
                      <a:pt x="478" y="25"/>
                      <a:pt x="334" y="25"/>
                    </a:cubicBezTo>
                    <a:cubicBezTo>
                      <a:pt x="306" y="25"/>
                      <a:pt x="279" y="27"/>
                      <a:pt x="253" y="32"/>
                    </a:cubicBezTo>
                    <a:cubicBezTo>
                      <a:pt x="64" y="95"/>
                      <a:pt x="1" y="316"/>
                      <a:pt x="32" y="473"/>
                    </a:cubicBezTo>
                    <a:lnTo>
                      <a:pt x="284" y="1513"/>
                    </a:lnTo>
                    <a:cubicBezTo>
                      <a:pt x="347" y="1671"/>
                      <a:pt x="505" y="1765"/>
                      <a:pt x="663" y="1765"/>
                    </a:cubicBezTo>
                    <a:cubicBezTo>
                      <a:pt x="820" y="1765"/>
                      <a:pt x="946" y="1671"/>
                      <a:pt x="1009" y="1513"/>
                    </a:cubicBezTo>
                    <a:lnTo>
                      <a:pt x="1356" y="473"/>
                    </a:lnTo>
                    <a:cubicBezTo>
                      <a:pt x="1450" y="253"/>
                      <a:pt x="1324" y="64"/>
                      <a:pt x="1135" y="32"/>
                    </a:cubicBezTo>
                    <a:cubicBezTo>
                      <a:pt x="1091" y="10"/>
                      <a:pt x="1045" y="0"/>
                      <a:pt x="100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7" name="Google Shape;7003;p55">
                <a:extLst>
                  <a:ext uri="{FF2B5EF4-FFF2-40B4-BE49-F238E27FC236}">
                    <a16:creationId xmlns:a16="http://schemas.microsoft.com/office/drawing/2014/main" id="{3A46EA5C-BF36-F07E-4F78-DA766D2830EC}"/>
                  </a:ext>
                </a:extLst>
              </p:cNvPr>
              <p:cNvSpPr/>
              <p:nvPr/>
            </p:nvSpPr>
            <p:spPr>
              <a:xfrm>
                <a:off x="-18935800" y="2525500"/>
                <a:ext cx="1812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694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0" y="536"/>
                      <a:pt x="158" y="694"/>
                      <a:pt x="347" y="694"/>
                    </a:cubicBezTo>
                    <a:cubicBezTo>
                      <a:pt x="567" y="694"/>
                      <a:pt x="725" y="536"/>
                      <a:pt x="725" y="347"/>
                    </a:cubicBezTo>
                    <a:cubicBezTo>
                      <a:pt x="725" y="158"/>
                      <a:pt x="567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7004;p55">
                <a:extLst>
                  <a:ext uri="{FF2B5EF4-FFF2-40B4-BE49-F238E27FC236}">
                    <a16:creationId xmlns:a16="http://schemas.microsoft.com/office/drawing/2014/main" id="{CB486120-596F-AA00-1D20-FB276A9DE751}"/>
                  </a:ext>
                </a:extLst>
              </p:cNvPr>
              <p:cNvSpPr/>
              <p:nvPr/>
            </p:nvSpPr>
            <p:spPr>
              <a:xfrm>
                <a:off x="-18864125" y="2525500"/>
                <a:ext cx="1812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694" extrusionOk="0">
                    <a:moveTo>
                      <a:pt x="378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0" y="536"/>
                      <a:pt x="158" y="694"/>
                      <a:pt x="378" y="694"/>
                    </a:cubicBezTo>
                    <a:cubicBezTo>
                      <a:pt x="567" y="694"/>
                      <a:pt x="725" y="536"/>
                      <a:pt x="725" y="347"/>
                    </a:cubicBezTo>
                    <a:cubicBezTo>
                      <a:pt x="725" y="158"/>
                      <a:pt x="567" y="1"/>
                      <a:pt x="37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9" name="Google Shape;7005;p55">
                <a:extLst>
                  <a:ext uri="{FF2B5EF4-FFF2-40B4-BE49-F238E27FC236}">
                    <a16:creationId xmlns:a16="http://schemas.microsoft.com/office/drawing/2014/main" id="{D1CA7D34-9772-084C-D5A3-9CBE2E32A1BD}"/>
                  </a:ext>
                </a:extLst>
              </p:cNvPr>
              <p:cNvSpPr/>
              <p:nvPr/>
            </p:nvSpPr>
            <p:spPr>
              <a:xfrm>
                <a:off x="-19006700" y="2434925"/>
                <a:ext cx="231600" cy="303275"/>
              </a:xfrm>
              <a:custGeom>
                <a:avLst/>
                <a:gdLst/>
                <a:ahLst/>
                <a:cxnLst/>
                <a:rect l="l" t="t" r="r" b="b"/>
                <a:pathLst>
                  <a:path w="9264" h="12131" extrusionOk="0">
                    <a:moveTo>
                      <a:pt x="6302" y="757"/>
                    </a:moveTo>
                    <a:cubicBezTo>
                      <a:pt x="6774" y="851"/>
                      <a:pt x="7089" y="1292"/>
                      <a:pt x="7089" y="1765"/>
                    </a:cubicBezTo>
                    <a:lnTo>
                      <a:pt x="7089" y="2521"/>
                    </a:lnTo>
                    <a:cubicBezTo>
                      <a:pt x="6774" y="2269"/>
                      <a:pt x="6428" y="2175"/>
                      <a:pt x="6018" y="2175"/>
                    </a:cubicBezTo>
                    <a:cubicBezTo>
                      <a:pt x="5451" y="2175"/>
                      <a:pt x="4916" y="2427"/>
                      <a:pt x="4601" y="2868"/>
                    </a:cubicBezTo>
                    <a:cubicBezTo>
                      <a:pt x="4285" y="2427"/>
                      <a:pt x="3781" y="2175"/>
                      <a:pt x="3183" y="2175"/>
                    </a:cubicBezTo>
                    <a:cubicBezTo>
                      <a:pt x="2805" y="2175"/>
                      <a:pt x="2395" y="2269"/>
                      <a:pt x="2143" y="2521"/>
                    </a:cubicBezTo>
                    <a:lnTo>
                      <a:pt x="2143" y="1765"/>
                    </a:lnTo>
                    <a:cubicBezTo>
                      <a:pt x="2143" y="1261"/>
                      <a:pt x="2458" y="851"/>
                      <a:pt x="2931" y="757"/>
                    </a:cubicBezTo>
                    <a:cubicBezTo>
                      <a:pt x="3088" y="1135"/>
                      <a:pt x="3466" y="1418"/>
                      <a:pt x="3907" y="1418"/>
                    </a:cubicBezTo>
                    <a:lnTo>
                      <a:pt x="5325" y="1418"/>
                    </a:lnTo>
                    <a:cubicBezTo>
                      <a:pt x="5766" y="1418"/>
                      <a:pt x="6144" y="1135"/>
                      <a:pt x="6302" y="757"/>
                    </a:cubicBezTo>
                    <a:close/>
                    <a:moveTo>
                      <a:pt x="6050" y="2899"/>
                    </a:moveTo>
                    <a:cubicBezTo>
                      <a:pt x="6617" y="2899"/>
                      <a:pt x="7089" y="3372"/>
                      <a:pt x="7089" y="3970"/>
                    </a:cubicBezTo>
                    <a:lnTo>
                      <a:pt x="7089" y="4695"/>
                    </a:lnTo>
                    <a:cubicBezTo>
                      <a:pt x="7089" y="6050"/>
                      <a:pt x="5987" y="7152"/>
                      <a:pt x="4632" y="7152"/>
                    </a:cubicBezTo>
                    <a:cubicBezTo>
                      <a:pt x="3246" y="7152"/>
                      <a:pt x="2143" y="6050"/>
                      <a:pt x="2143" y="4695"/>
                    </a:cubicBezTo>
                    <a:lnTo>
                      <a:pt x="2143" y="3970"/>
                    </a:lnTo>
                    <a:cubicBezTo>
                      <a:pt x="2143" y="3372"/>
                      <a:pt x="2616" y="2899"/>
                      <a:pt x="3183" y="2899"/>
                    </a:cubicBezTo>
                    <a:cubicBezTo>
                      <a:pt x="3781" y="2899"/>
                      <a:pt x="4254" y="3372"/>
                      <a:pt x="4254" y="3970"/>
                    </a:cubicBezTo>
                    <a:cubicBezTo>
                      <a:pt x="4254" y="4159"/>
                      <a:pt x="4411" y="4317"/>
                      <a:pt x="4632" y="4317"/>
                    </a:cubicBezTo>
                    <a:cubicBezTo>
                      <a:pt x="4821" y="4317"/>
                      <a:pt x="4979" y="4159"/>
                      <a:pt x="4979" y="3970"/>
                    </a:cubicBezTo>
                    <a:cubicBezTo>
                      <a:pt x="4979" y="3372"/>
                      <a:pt x="5451" y="2899"/>
                      <a:pt x="6050" y="2899"/>
                    </a:cubicBezTo>
                    <a:close/>
                    <a:moveTo>
                      <a:pt x="7121" y="7152"/>
                    </a:moveTo>
                    <a:cubicBezTo>
                      <a:pt x="7909" y="7152"/>
                      <a:pt x="8539" y="7782"/>
                      <a:pt x="8539" y="8570"/>
                    </a:cubicBezTo>
                    <a:lnTo>
                      <a:pt x="8539" y="9956"/>
                    </a:lnTo>
                    <a:cubicBezTo>
                      <a:pt x="8129" y="9799"/>
                      <a:pt x="7846" y="9421"/>
                      <a:pt x="7846" y="8948"/>
                    </a:cubicBezTo>
                    <a:cubicBezTo>
                      <a:pt x="7846" y="8728"/>
                      <a:pt x="7688" y="8570"/>
                      <a:pt x="7499" y="8570"/>
                    </a:cubicBezTo>
                    <a:cubicBezTo>
                      <a:pt x="7278" y="8570"/>
                      <a:pt x="7121" y="8728"/>
                      <a:pt x="7121" y="8948"/>
                    </a:cubicBezTo>
                    <a:cubicBezTo>
                      <a:pt x="7121" y="9799"/>
                      <a:pt x="7751" y="10523"/>
                      <a:pt x="8539" y="10681"/>
                    </a:cubicBezTo>
                    <a:lnTo>
                      <a:pt x="8539" y="11405"/>
                    </a:lnTo>
                    <a:cubicBezTo>
                      <a:pt x="6963" y="11405"/>
                      <a:pt x="5703" y="10114"/>
                      <a:pt x="5703" y="8570"/>
                    </a:cubicBezTo>
                    <a:cubicBezTo>
                      <a:pt x="5703" y="7782"/>
                      <a:pt x="6333" y="7152"/>
                      <a:pt x="7121" y="7152"/>
                    </a:cubicBezTo>
                    <a:close/>
                    <a:moveTo>
                      <a:pt x="2868" y="7373"/>
                    </a:moveTo>
                    <a:cubicBezTo>
                      <a:pt x="3435" y="7719"/>
                      <a:pt x="4033" y="7908"/>
                      <a:pt x="4664" y="7908"/>
                    </a:cubicBezTo>
                    <a:cubicBezTo>
                      <a:pt x="4821" y="7908"/>
                      <a:pt x="4979" y="7908"/>
                      <a:pt x="5168" y="7877"/>
                    </a:cubicBezTo>
                    <a:lnTo>
                      <a:pt x="5168" y="7877"/>
                    </a:lnTo>
                    <a:cubicBezTo>
                      <a:pt x="5073" y="8097"/>
                      <a:pt x="5042" y="8349"/>
                      <a:pt x="5042" y="8633"/>
                    </a:cubicBezTo>
                    <a:cubicBezTo>
                      <a:pt x="5042" y="9799"/>
                      <a:pt x="5609" y="10838"/>
                      <a:pt x="6459" y="11468"/>
                    </a:cubicBezTo>
                    <a:lnTo>
                      <a:pt x="5357" y="11468"/>
                    </a:lnTo>
                    <a:cubicBezTo>
                      <a:pt x="3970" y="11468"/>
                      <a:pt x="2868" y="10334"/>
                      <a:pt x="2868" y="8980"/>
                    </a:cubicBezTo>
                    <a:lnTo>
                      <a:pt x="2868" y="7373"/>
                    </a:lnTo>
                    <a:close/>
                    <a:moveTo>
                      <a:pt x="3246" y="1"/>
                    </a:moveTo>
                    <a:cubicBezTo>
                      <a:pt x="2238" y="1"/>
                      <a:pt x="1450" y="788"/>
                      <a:pt x="1450" y="1765"/>
                    </a:cubicBezTo>
                    <a:lnTo>
                      <a:pt x="1450" y="4695"/>
                    </a:lnTo>
                    <a:cubicBezTo>
                      <a:pt x="1450" y="5420"/>
                      <a:pt x="1734" y="6144"/>
                      <a:pt x="2175" y="6680"/>
                    </a:cubicBezTo>
                    <a:lnTo>
                      <a:pt x="2175" y="8948"/>
                    </a:lnTo>
                    <a:cubicBezTo>
                      <a:pt x="2175" y="9956"/>
                      <a:pt x="2647" y="10838"/>
                      <a:pt x="3340" y="11405"/>
                    </a:cubicBezTo>
                    <a:lnTo>
                      <a:pt x="2017" y="11405"/>
                    </a:lnTo>
                    <a:lnTo>
                      <a:pt x="1387" y="10208"/>
                    </a:lnTo>
                    <a:cubicBezTo>
                      <a:pt x="1319" y="10094"/>
                      <a:pt x="1184" y="10013"/>
                      <a:pt x="1055" y="10013"/>
                    </a:cubicBezTo>
                    <a:cubicBezTo>
                      <a:pt x="1006" y="10013"/>
                      <a:pt x="958" y="10025"/>
                      <a:pt x="914" y="10051"/>
                    </a:cubicBezTo>
                    <a:cubicBezTo>
                      <a:pt x="757" y="10114"/>
                      <a:pt x="662" y="10366"/>
                      <a:pt x="757" y="10523"/>
                    </a:cubicBezTo>
                    <a:lnTo>
                      <a:pt x="1229" y="11405"/>
                    </a:lnTo>
                    <a:lnTo>
                      <a:pt x="347" y="11405"/>
                    </a:lnTo>
                    <a:cubicBezTo>
                      <a:pt x="158" y="11405"/>
                      <a:pt x="1" y="11563"/>
                      <a:pt x="1" y="11783"/>
                    </a:cubicBezTo>
                    <a:cubicBezTo>
                      <a:pt x="1" y="11973"/>
                      <a:pt x="158" y="12130"/>
                      <a:pt x="347" y="12130"/>
                    </a:cubicBezTo>
                    <a:lnTo>
                      <a:pt x="8917" y="12130"/>
                    </a:lnTo>
                    <a:cubicBezTo>
                      <a:pt x="9106" y="12130"/>
                      <a:pt x="9263" y="11973"/>
                      <a:pt x="9263" y="11783"/>
                    </a:cubicBezTo>
                    <a:lnTo>
                      <a:pt x="9263" y="8633"/>
                    </a:lnTo>
                    <a:cubicBezTo>
                      <a:pt x="9263" y="7467"/>
                      <a:pt x="8381" y="6585"/>
                      <a:pt x="7278" y="6459"/>
                    </a:cubicBezTo>
                    <a:cubicBezTo>
                      <a:pt x="7657" y="5955"/>
                      <a:pt x="7846" y="5325"/>
                      <a:pt x="7846" y="4695"/>
                    </a:cubicBezTo>
                    <a:lnTo>
                      <a:pt x="7846" y="1765"/>
                    </a:lnTo>
                    <a:cubicBezTo>
                      <a:pt x="7846" y="788"/>
                      <a:pt x="7058" y="1"/>
                      <a:pt x="6081" y="1"/>
                    </a:cubicBezTo>
                    <a:cubicBezTo>
                      <a:pt x="5861" y="1"/>
                      <a:pt x="5703" y="158"/>
                      <a:pt x="5703" y="347"/>
                    </a:cubicBezTo>
                    <a:cubicBezTo>
                      <a:pt x="5703" y="536"/>
                      <a:pt x="5546" y="694"/>
                      <a:pt x="5357" y="694"/>
                    </a:cubicBezTo>
                    <a:lnTo>
                      <a:pt x="3939" y="694"/>
                    </a:lnTo>
                    <a:cubicBezTo>
                      <a:pt x="3750" y="694"/>
                      <a:pt x="3592" y="536"/>
                      <a:pt x="3592" y="347"/>
                    </a:cubicBezTo>
                    <a:cubicBezTo>
                      <a:pt x="3592" y="158"/>
                      <a:pt x="3435" y="1"/>
                      <a:pt x="324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50" name="Google Shape;7006;p55">
              <a:extLst>
                <a:ext uri="{FF2B5EF4-FFF2-40B4-BE49-F238E27FC236}">
                  <a16:creationId xmlns:a16="http://schemas.microsoft.com/office/drawing/2014/main" id="{A0C86664-0418-BC1E-E5AC-9DCE7B8B88EA}"/>
                </a:ext>
              </a:extLst>
            </p:cNvPr>
            <p:cNvSpPr/>
            <p:nvPr/>
          </p:nvSpPr>
          <p:spPr>
            <a:xfrm>
              <a:off x="3540734" y="2511232"/>
              <a:ext cx="339198" cy="339198"/>
            </a:xfrm>
            <a:custGeom>
              <a:avLst/>
              <a:gdLst/>
              <a:ahLst/>
              <a:cxnLst/>
              <a:rect l="l" t="t" r="r" b="b"/>
              <a:pathLst>
                <a:path w="12162" h="12162" extrusionOk="0">
                  <a:moveTo>
                    <a:pt x="1072" y="3561"/>
                  </a:moveTo>
                  <a:cubicBezTo>
                    <a:pt x="1229" y="3561"/>
                    <a:pt x="1418" y="3813"/>
                    <a:pt x="1418" y="4254"/>
                  </a:cubicBezTo>
                  <a:cubicBezTo>
                    <a:pt x="1418" y="4695"/>
                    <a:pt x="1229" y="4979"/>
                    <a:pt x="1072" y="4979"/>
                  </a:cubicBezTo>
                  <a:cubicBezTo>
                    <a:pt x="914" y="4979"/>
                    <a:pt x="694" y="4695"/>
                    <a:pt x="694" y="4254"/>
                  </a:cubicBezTo>
                  <a:cubicBezTo>
                    <a:pt x="694" y="3813"/>
                    <a:pt x="914" y="3561"/>
                    <a:pt x="1072" y="3561"/>
                  </a:cubicBezTo>
                  <a:close/>
                  <a:moveTo>
                    <a:pt x="4632" y="3561"/>
                  </a:moveTo>
                  <a:cubicBezTo>
                    <a:pt x="4821" y="3561"/>
                    <a:pt x="5010" y="3813"/>
                    <a:pt x="5010" y="4254"/>
                  </a:cubicBezTo>
                  <a:cubicBezTo>
                    <a:pt x="5010" y="4695"/>
                    <a:pt x="4758" y="4979"/>
                    <a:pt x="4632" y="4979"/>
                  </a:cubicBezTo>
                  <a:cubicBezTo>
                    <a:pt x="4474" y="4979"/>
                    <a:pt x="4285" y="4695"/>
                    <a:pt x="4285" y="4254"/>
                  </a:cubicBezTo>
                  <a:cubicBezTo>
                    <a:pt x="4285" y="3813"/>
                    <a:pt x="4474" y="3561"/>
                    <a:pt x="4632" y="3561"/>
                  </a:cubicBezTo>
                  <a:close/>
                  <a:moveTo>
                    <a:pt x="2836" y="2080"/>
                  </a:moveTo>
                  <a:cubicBezTo>
                    <a:pt x="3466" y="2080"/>
                    <a:pt x="4065" y="2395"/>
                    <a:pt x="4443" y="2836"/>
                  </a:cubicBezTo>
                  <a:cubicBezTo>
                    <a:pt x="3939" y="2962"/>
                    <a:pt x="3529" y="3498"/>
                    <a:pt x="3529" y="4254"/>
                  </a:cubicBezTo>
                  <a:cubicBezTo>
                    <a:pt x="3529" y="4979"/>
                    <a:pt x="3939" y="5546"/>
                    <a:pt x="4443" y="5672"/>
                  </a:cubicBezTo>
                  <a:cubicBezTo>
                    <a:pt x="4065" y="6113"/>
                    <a:pt x="3466" y="6428"/>
                    <a:pt x="2836" y="6428"/>
                  </a:cubicBezTo>
                  <a:cubicBezTo>
                    <a:pt x="2206" y="6428"/>
                    <a:pt x="1607" y="6144"/>
                    <a:pt x="1229" y="5672"/>
                  </a:cubicBezTo>
                  <a:cubicBezTo>
                    <a:pt x="1733" y="5546"/>
                    <a:pt x="2143" y="5010"/>
                    <a:pt x="2143" y="4254"/>
                  </a:cubicBezTo>
                  <a:cubicBezTo>
                    <a:pt x="2143" y="3561"/>
                    <a:pt x="1733" y="2962"/>
                    <a:pt x="1229" y="2836"/>
                  </a:cubicBezTo>
                  <a:cubicBezTo>
                    <a:pt x="1607" y="2395"/>
                    <a:pt x="2206" y="2080"/>
                    <a:pt x="2836" y="2080"/>
                  </a:cubicBezTo>
                  <a:close/>
                  <a:moveTo>
                    <a:pt x="11090" y="6459"/>
                  </a:moveTo>
                  <a:cubicBezTo>
                    <a:pt x="11311" y="6459"/>
                    <a:pt x="11468" y="6617"/>
                    <a:pt x="11468" y="6806"/>
                  </a:cubicBezTo>
                  <a:cubicBezTo>
                    <a:pt x="11468" y="7027"/>
                    <a:pt x="11311" y="7184"/>
                    <a:pt x="11090" y="7184"/>
                  </a:cubicBezTo>
                  <a:cubicBezTo>
                    <a:pt x="10901" y="7184"/>
                    <a:pt x="10744" y="7027"/>
                    <a:pt x="10744" y="6806"/>
                  </a:cubicBezTo>
                  <a:cubicBezTo>
                    <a:pt x="10744" y="6617"/>
                    <a:pt x="10901" y="6459"/>
                    <a:pt x="11090" y="6459"/>
                  </a:cubicBezTo>
                  <a:close/>
                  <a:moveTo>
                    <a:pt x="4222" y="6774"/>
                  </a:moveTo>
                  <a:cubicBezTo>
                    <a:pt x="4254" y="6901"/>
                    <a:pt x="4285" y="7058"/>
                    <a:pt x="4285" y="7184"/>
                  </a:cubicBezTo>
                  <a:cubicBezTo>
                    <a:pt x="4285" y="7972"/>
                    <a:pt x="3655" y="8602"/>
                    <a:pt x="2868" y="8602"/>
                  </a:cubicBezTo>
                  <a:cubicBezTo>
                    <a:pt x="2080" y="8539"/>
                    <a:pt x="1418" y="7909"/>
                    <a:pt x="1418" y="7121"/>
                  </a:cubicBezTo>
                  <a:cubicBezTo>
                    <a:pt x="1418" y="7027"/>
                    <a:pt x="1418" y="6901"/>
                    <a:pt x="1450" y="6774"/>
                  </a:cubicBezTo>
                  <a:cubicBezTo>
                    <a:pt x="1859" y="7027"/>
                    <a:pt x="2332" y="7121"/>
                    <a:pt x="2836" y="7121"/>
                  </a:cubicBezTo>
                  <a:cubicBezTo>
                    <a:pt x="3340" y="7121"/>
                    <a:pt x="3813" y="7027"/>
                    <a:pt x="4222" y="6774"/>
                  </a:cubicBezTo>
                  <a:close/>
                  <a:moveTo>
                    <a:pt x="10744" y="7877"/>
                  </a:moveTo>
                  <a:cubicBezTo>
                    <a:pt x="11153" y="7877"/>
                    <a:pt x="11468" y="8192"/>
                    <a:pt x="11468" y="8602"/>
                  </a:cubicBezTo>
                  <a:cubicBezTo>
                    <a:pt x="11468" y="8980"/>
                    <a:pt x="11153" y="9295"/>
                    <a:pt x="10744" y="9295"/>
                  </a:cubicBezTo>
                  <a:cubicBezTo>
                    <a:pt x="10618" y="8917"/>
                    <a:pt x="10397" y="8539"/>
                    <a:pt x="10114" y="8287"/>
                  </a:cubicBezTo>
                  <a:cubicBezTo>
                    <a:pt x="10240" y="8035"/>
                    <a:pt x="10492" y="7877"/>
                    <a:pt x="10744" y="7877"/>
                  </a:cubicBezTo>
                  <a:close/>
                  <a:moveTo>
                    <a:pt x="8979" y="8539"/>
                  </a:moveTo>
                  <a:cubicBezTo>
                    <a:pt x="9578" y="8539"/>
                    <a:pt x="10051" y="9011"/>
                    <a:pt x="10051" y="9610"/>
                  </a:cubicBezTo>
                  <a:cubicBezTo>
                    <a:pt x="10051" y="10240"/>
                    <a:pt x="9578" y="10713"/>
                    <a:pt x="8979" y="10713"/>
                  </a:cubicBezTo>
                  <a:cubicBezTo>
                    <a:pt x="8822" y="10713"/>
                    <a:pt x="8664" y="10681"/>
                    <a:pt x="8538" y="10650"/>
                  </a:cubicBezTo>
                  <a:cubicBezTo>
                    <a:pt x="8570" y="10429"/>
                    <a:pt x="8633" y="10240"/>
                    <a:pt x="8633" y="10019"/>
                  </a:cubicBezTo>
                  <a:cubicBezTo>
                    <a:pt x="8633" y="9578"/>
                    <a:pt x="8507" y="9169"/>
                    <a:pt x="8255" y="8822"/>
                  </a:cubicBezTo>
                  <a:cubicBezTo>
                    <a:pt x="8475" y="8665"/>
                    <a:pt x="8696" y="8539"/>
                    <a:pt x="8979" y="8539"/>
                  </a:cubicBezTo>
                  <a:close/>
                  <a:moveTo>
                    <a:pt x="4852" y="8003"/>
                  </a:moveTo>
                  <a:cubicBezTo>
                    <a:pt x="5356" y="8224"/>
                    <a:pt x="5734" y="8759"/>
                    <a:pt x="5734" y="9326"/>
                  </a:cubicBezTo>
                  <a:cubicBezTo>
                    <a:pt x="5734" y="10114"/>
                    <a:pt x="5104" y="10744"/>
                    <a:pt x="4317" y="10744"/>
                  </a:cubicBezTo>
                  <a:cubicBezTo>
                    <a:pt x="3529" y="10713"/>
                    <a:pt x="2868" y="10083"/>
                    <a:pt x="2868" y="9295"/>
                  </a:cubicBezTo>
                  <a:cubicBezTo>
                    <a:pt x="3781" y="9295"/>
                    <a:pt x="4537" y="8759"/>
                    <a:pt x="4852" y="8003"/>
                  </a:cubicBezTo>
                  <a:close/>
                  <a:moveTo>
                    <a:pt x="6459" y="8633"/>
                  </a:moveTo>
                  <a:cubicBezTo>
                    <a:pt x="7247" y="8633"/>
                    <a:pt x="7877" y="9263"/>
                    <a:pt x="7877" y="10051"/>
                  </a:cubicBezTo>
                  <a:cubicBezTo>
                    <a:pt x="7877" y="10807"/>
                    <a:pt x="7247" y="11469"/>
                    <a:pt x="6459" y="11469"/>
                  </a:cubicBezTo>
                  <a:cubicBezTo>
                    <a:pt x="6113" y="11469"/>
                    <a:pt x="5734" y="11343"/>
                    <a:pt x="5514" y="11122"/>
                  </a:cubicBezTo>
                  <a:cubicBezTo>
                    <a:pt x="6113" y="10713"/>
                    <a:pt x="6459" y="10083"/>
                    <a:pt x="6459" y="9326"/>
                  </a:cubicBezTo>
                  <a:cubicBezTo>
                    <a:pt x="6459" y="9106"/>
                    <a:pt x="6428" y="8854"/>
                    <a:pt x="6333" y="8633"/>
                  </a:cubicBezTo>
                  <a:close/>
                  <a:moveTo>
                    <a:pt x="1418" y="1"/>
                  </a:moveTo>
                  <a:cubicBezTo>
                    <a:pt x="631" y="1"/>
                    <a:pt x="1" y="631"/>
                    <a:pt x="1" y="1419"/>
                  </a:cubicBezTo>
                  <a:cubicBezTo>
                    <a:pt x="1" y="1891"/>
                    <a:pt x="221" y="2269"/>
                    <a:pt x="599" y="2553"/>
                  </a:cubicBezTo>
                  <a:cubicBezTo>
                    <a:pt x="221" y="3025"/>
                    <a:pt x="1" y="3624"/>
                    <a:pt x="1" y="4254"/>
                  </a:cubicBezTo>
                  <a:cubicBezTo>
                    <a:pt x="1" y="5042"/>
                    <a:pt x="316" y="5798"/>
                    <a:pt x="851" y="6302"/>
                  </a:cubicBezTo>
                  <a:cubicBezTo>
                    <a:pt x="757" y="6554"/>
                    <a:pt x="694" y="6806"/>
                    <a:pt x="694" y="7090"/>
                  </a:cubicBezTo>
                  <a:cubicBezTo>
                    <a:pt x="694" y="8035"/>
                    <a:pt x="1324" y="8822"/>
                    <a:pt x="2174" y="9137"/>
                  </a:cubicBezTo>
                  <a:lnTo>
                    <a:pt x="2174" y="9263"/>
                  </a:lnTo>
                  <a:cubicBezTo>
                    <a:pt x="2174" y="10429"/>
                    <a:pt x="3151" y="11437"/>
                    <a:pt x="4317" y="11437"/>
                  </a:cubicBezTo>
                  <a:cubicBezTo>
                    <a:pt x="4474" y="11437"/>
                    <a:pt x="4695" y="11374"/>
                    <a:pt x="4852" y="11374"/>
                  </a:cubicBezTo>
                  <a:cubicBezTo>
                    <a:pt x="5230" y="11847"/>
                    <a:pt x="5829" y="12162"/>
                    <a:pt x="6491" y="12162"/>
                  </a:cubicBezTo>
                  <a:cubicBezTo>
                    <a:pt x="7215" y="12162"/>
                    <a:pt x="7845" y="11815"/>
                    <a:pt x="8223" y="11311"/>
                  </a:cubicBezTo>
                  <a:cubicBezTo>
                    <a:pt x="8475" y="11437"/>
                    <a:pt x="8727" y="11469"/>
                    <a:pt x="8979" y="11469"/>
                  </a:cubicBezTo>
                  <a:cubicBezTo>
                    <a:pt x="9830" y="11469"/>
                    <a:pt x="10555" y="10839"/>
                    <a:pt x="10712" y="10051"/>
                  </a:cubicBezTo>
                  <a:lnTo>
                    <a:pt x="10744" y="10051"/>
                  </a:lnTo>
                  <a:cubicBezTo>
                    <a:pt x="11531" y="10051"/>
                    <a:pt x="12161" y="9421"/>
                    <a:pt x="12161" y="8633"/>
                  </a:cubicBezTo>
                  <a:cubicBezTo>
                    <a:pt x="12161" y="8287"/>
                    <a:pt x="12004" y="7909"/>
                    <a:pt x="11783" y="7657"/>
                  </a:cubicBezTo>
                  <a:cubicBezTo>
                    <a:pt x="12004" y="7436"/>
                    <a:pt x="12161" y="7121"/>
                    <a:pt x="12161" y="6806"/>
                  </a:cubicBezTo>
                  <a:cubicBezTo>
                    <a:pt x="12161" y="6239"/>
                    <a:pt x="11689" y="5766"/>
                    <a:pt x="11090" y="5766"/>
                  </a:cubicBezTo>
                  <a:cubicBezTo>
                    <a:pt x="10523" y="5766"/>
                    <a:pt x="10051" y="6239"/>
                    <a:pt x="10051" y="6806"/>
                  </a:cubicBezTo>
                  <a:cubicBezTo>
                    <a:pt x="10051" y="6964"/>
                    <a:pt x="10082" y="7184"/>
                    <a:pt x="10145" y="7279"/>
                  </a:cubicBezTo>
                  <a:cubicBezTo>
                    <a:pt x="10051" y="7342"/>
                    <a:pt x="9925" y="7405"/>
                    <a:pt x="9799" y="7531"/>
                  </a:cubicBezTo>
                  <a:cubicBezTo>
                    <a:pt x="9641" y="7657"/>
                    <a:pt x="9515" y="7783"/>
                    <a:pt x="9452" y="7940"/>
                  </a:cubicBezTo>
                  <a:cubicBezTo>
                    <a:pt x="9295" y="7909"/>
                    <a:pt x="9137" y="7877"/>
                    <a:pt x="8948" y="7877"/>
                  </a:cubicBezTo>
                  <a:cubicBezTo>
                    <a:pt x="8507" y="7877"/>
                    <a:pt x="8066" y="8035"/>
                    <a:pt x="7751" y="8318"/>
                  </a:cubicBezTo>
                  <a:cubicBezTo>
                    <a:pt x="7404" y="8035"/>
                    <a:pt x="6932" y="7877"/>
                    <a:pt x="6459" y="7877"/>
                  </a:cubicBezTo>
                  <a:cubicBezTo>
                    <a:pt x="6302" y="7877"/>
                    <a:pt x="6113" y="7909"/>
                    <a:pt x="5955" y="7909"/>
                  </a:cubicBezTo>
                  <a:cubicBezTo>
                    <a:pt x="5703" y="7594"/>
                    <a:pt x="5356" y="7373"/>
                    <a:pt x="5010" y="7247"/>
                  </a:cubicBezTo>
                  <a:lnTo>
                    <a:pt x="5010" y="7121"/>
                  </a:lnTo>
                  <a:cubicBezTo>
                    <a:pt x="5010" y="6869"/>
                    <a:pt x="4915" y="6585"/>
                    <a:pt x="4789" y="6302"/>
                  </a:cubicBezTo>
                  <a:cubicBezTo>
                    <a:pt x="5356" y="5798"/>
                    <a:pt x="5671" y="5042"/>
                    <a:pt x="5671" y="4254"/>
                  </a:cubicBezTo>
                  <a:cubicBezTo>
                    <a:pt x="5671" y="3624"/>
                    <a:pt x="5482" y="3025"/>
                    <a:pt x="5073" y="2553"/>
                  </a:cubicBezTo>
                  <a:cubicBezTo>
                    <a:pt x="5419" y="2301"/>
                    <a:pt x="5671" y="1891"/>
                    <a:pt x="5671" y="1419"/>
                  </a:cubicBezTo>
                  <a:cubicBezTo>
                    <a:pt x="5671" y="631"/>
                    <a:pt x="5041" y="1"/>
                    <a:pt x="4254" y="1"/>
                  </a:cubicBezTo>
                  <a:cubicBezTo>
                    <a:pt x="4065" y="1"/>
                    <a:pt x="3907" y="158"/>
                    <a:pt x="3907" y="348"/>
                  </a:cubicBezTo>
                  <a:cubicBezTo>
                    <a:pt x="3907" y="568"/>
                    <a:pt x="4065" y="726"/>
                    <a:pt x="4254" y="726"/>
                  </a:cubicBezTo>
                  <a:cubicBezTo>
                    <a:pt x="4632" y="726"/>
                    <a:pt x="4947" y="1041"/>
                    <a:pt x="4947" y="1419"/>
                  </a:cubicBezTo>
                  <a:cubicBezTo>
                    <a:pt x="4947" y="1702"/>
                    <a:pt x="4789" y="1923"/>
                    <a:pt x="4600" y="2049"/>
                  </a:cubicBezTo>
                  <a:cubicBezTo>
                    <a:pt x="4128" y="1671"/>
                    <a:pt x="3498" y="1419"/>
                    <a:pt x="2836" y="1419"/>
                  </a:cubicBezTo>
                  <a:cubicBezTo>
                    <a:pt x="2174" y="1419"/>
                    <a:pt x="1544" y="1671"/>
                    <a:pt x="1072" y="2049"/>
                  </a:cubicBezTo>
                  <a:cubicBezTo>
                    <a:pt x="820" y="1923"/>
                    <a:pt x="694" y="1702"/>
                    <a:pt x="694" y="1419"/>
                  </a:cubicBezTo>
                  <a:cubicBezTo>
                    <a:pt x="694" y="1041"/>
                    <a:pt x="1009" y="726"/>
                    <a:pt x="1418" y="726"/>
                  </a:cubicBezTo>
                  <a:cubicBezTo>
                    <a:pt x="1607" y="726"/>
                    <a:pt x="1765" y="568"/>
                    <a:pt x="1765" y="348"/>
                  </a:cubicBezTo>
                  <a:cubicBezTo>
                    <a:pt x="1765" y="158"/>
                    <a:pt x="1607" y="1"/>
                    <a:pt x="1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7007;p55">
              <a:extLst>
                <a:ext uri="{FF2B5EF4-FFF2-40B4-BE49-F238E27FC236}">
                  <a16:creationId xmlns:a16="http://schemas.microsoft.com/office/drawing/2014/main" id="{21DCDE46-33BF-BECB-71A3-C2B9878712F3}"/>
                </a:ext>
              </a:extLst>
            </p:cNvPr>
            <p:cNvSpPr/>
            <p:nvPr/>
          </p:nvSpPr>
          <p:spPr>
            <a:xfrm>
              <a:off x="5668006" y="1676481"/>
              <a:ext cx="297893" cy="340063"/>
            </a:xfrm>
            <a:custGeom>
              <a:avLst/>
              <a:gdLst/>
              <a:ahLst/>
              <a:cxnLst/>
              <a:rect l="l" t="t" r="r" b="b"/>
              <a:pathLst>
                <a:path w="10681" h="12193" extrusionOk="0">
                  <a:moveTo>
                    <a:pt x="8475" y="693"/>
                  </a:moveTo>
                  <a:cubicBezTo>
                    <a:pt x="8318" y="1513"/>
                    <a:pt x="7562" y="2111"/>
                    <a:pt x="6742" y="2111"/>
                  </a:cubicBezTo>
                  <a:cubicBezTo>
                    <a:pt x="6333" y="2111"/>
                    <a:pt x="5986" y="2237"/>
                    <a:pt x="5671" y="2426"/>
                  </a:cubicBezTo>
                  <a:lnTo>
                    <a:pt x="5671" y="1765"/>
                  </a:lnTo>
                  <a:cubicBezTo>
                    <a:pt x="5671" y="1166"/>
                    <a:pt x="6144" y="693"/>
                    <a:pt x="6742" y="693"/>
                  </a:cubicBezTo>
                  <a:close/>
                  <a:moveTo>
                    <a:pt x="7089" y="4285"/>
                  </a:moveTo>
                  <a:cubicBezTo>
                    <a:pt x="8853" y="4285"/>
                    <a:pt x="9924" y="5356"/>
                    <a:pt x="9924" y="7120"/>
                  </a:cubicBezTo>
                  <a:cubicBezTo>
                    <a:pt x="9956" y="8129"/>
                    <a:pt x="9609" y="9231"/>
                    <a:pt x="9074" y="10082"/>
                  </a:cubicBezTo>
                  <a:cubicBezTo>
                    <a:pt x="8507" y="10933"/>
                    <a:pt x="7814" y="11405"/>
                    <a:pt x="7089" y="11405"/>
                  </a:cubicBezTo>
                  <a:cubicBezTo>
                    <a:pt x="6931" y="11405"/>
                    <a:pt x="6774" y="11374"/>
                    <a:pt x="6648" y="11342"/>
                  </a:cubicBezTo>
                  <a:cubicBezTo>
                    <a:pt x="6238" y="11216"/>
                    <a:pt x="5766" y="11122"/>
                    <a:pt x="5325" y="11122"/>
                  </a:cubicBezTo>
                  <a:cubicBezTo>
                    <a:pt x="4884" y="11122"/>
                    <a:pt x="4411" y="11216"/>
                    <a:pt x="3970" y="11342"/>
                  </a:cubicBezTo>
                  <a:cubicBezTo>
                    <a:pt x="3812" y="11374"/>
                    <a:pt x="3655" y="11405"/>
                    <a:pt x="3560" y="11405"/>
                  </a:cubicBezTo>
                  <a:cubicBezTo>
                    <a:pt x="2836" y="11405"/>
                    <a:pt x="2143" y="10901"/>
                    <a:pt x="1576" y="10082"/>
                  </a:cubicBezTo>
                  <a:cubicBezTo>
                    <a:pt x="1040" y="9200"/>
                    <a:pt x="725" y="8097"/>
                    <a:pt x="725" y="7120"/>
                  </a:cubicBezTo>
                  <a:cubicBezTo>
                    <a:pt x="725" y="5356"/>
                    <a:pt x="1765" y="4285"/>
                    <a:pt x="3560" y="4285"/>
                  </a:cubicBezTo>
                  <a:cubicBezTo>
                    <a:pt x="3970" y="4285"/>
                    <a:pt x="4380" y="4348"/>
                    <a:pt x="4726" y="4474"/>
                  </a:cubicBezTo>
                  <a:cubicBezTo>
                    <a:pt x="4821" y="4506"/>
                    <a:pt x="4884" y="4506"/>
                    <a:pt x="4978" y="4569"/>
                  </a:cubicBezTo>
                  <a:lnTo>
                    <a:pt x="4978" y="5293"/>
                  </a:lnTo>
                  <a:cubicBezTo>
                    <a:pt x="4663" y="5262"/>
                    <a:pt x="4348" y="5199"/>
                    <a:pt x="4065" y="5041"/>
                  </a:cubicBezTo>
                  <a:cubicBezTo>
                    <a:pt x="4021" y="5015"/>
                    <a:pt x="3971" y="5003"/>
                    <a:pt x="3919" y="5003"/>
                  </a:cubicBezTo>
                  <a:cubicBezTo>
                    <a:pt x="3783" y="5003"/>
                    <a:pt x="3638" y="5084"/>
                    <a:pt x="3592" y="5199"/>
                  </a:cubicBezTo>
                  <a:cubicBezTo>
                    <a:pt x="3497" y="5356"/>
                    <a:pt x="3592" y="5577"/>
                    <a:pt x="3749" y="5671"/>
                  </a:cubicBezTo>
                  <a:cubicBezTo>
                    <a:pt x="4254" y="5892"/>
                    <a:pt x="4758" y="6018"/>
                    <a:pt x="5325" y="6018"/>
                  </a:cubicBezTo>
                  <a:cubicBezTo>
                    <a:pt x="5860" y="6018"/>
                    <a:pt x="6427" y="5892"/>
                    <a:pt x="6900" y="5671"/>
                  </a:cubicBezTo>
                  <a:cubicBezTo>
                    <a:pt x="7057" y="5577"/>
                    <a:pt x="7120" y="5356"/>
                    <a:pt x="7057" y="5199"/>
                  </a:cubicBezTo>
                  <a:cubicBezTo>
                    <a:pt x="6989" y="5084"/>
                    <a:pt x="6854" y="5003"/>
                    <a:pt x="6725" y="5003"/>
                  </a:cubicBezTo>
                  <a:cubicBezTo>
                    <a:pt x="6676" y="5003"/>
                    <a:pt x="6628" y="5015"/>
                    <a:pt x="6585" y="5041"/>
                  </a:cubicBezTo>
                  <a:cubicBezTo>
                    <a:pt x="6301" y="5199"/>
                    <a:pt x="5986" y="5262"/>
                    <a:pt x="5671" y="5293"/>
                  </a:cubicBezTo>
                  <a:lnTo>
                    <a:pt x="5671" y="4569"/>
                  </a:lnTo>
                  <a:cubicBezTo>
                    <a:pt x="5766" y="4569"/>
                    <a:pt x="5829" y="4506"/>
                    <a:pt x="5923" y="4474"/>
                  </a:cubicBezTo>
                  <a:cubicBezTo>
                    <a:pt x="6270" y="4348"/>
                    <a:pt x="6648" y="4285"/>
                    <a:pt x="7089" y="4285"/>
                  </a:cubicBezTo>
                  <a:close/>
                  <a:moveTo>
                    <a:pt x="6774" y="0"/>
                  </a:moveTo>
                  <a:cubicBezTo>
                    <a:pt x="5797" y="0"/>
                    <a:pt x="5010" y="788"/>
                    <a:pt x="5010" y="1765"/>
                  </a:cubicBezTo>
                  <a:cubicBezTo>
                    <a:pt x="4695" y="1513"/>
                    <a:pt x="4348" y="1418"/>
                    <a:pt x="3938" y="1418"/>
                  </a:cubicBezTo>
                  <a:cubicBezTo>
                    <a:pt x="3749" y="1418"/>
                    <a:pt x="3592" y="1576"/>
                    <a:pt x="3592" y="1765"/>
                  </a:cubicBezTo>
                  <a:cubicBezTo>
                    <a:pt x="3592" y="1954"/>
                    <a:pt x="3749" y="2111"/>
                    <a:pt x="3938" y="2111"/>
                  </a:cubicBezTo>
                  <a:cubicBezTo>
                    <a:pt x="4537" y="2111"/>
                    <a:pt x="5010" y="2584"/>
                    <a:pt x="5010" y="3182"/>
                  </a:cubicBezTo>
                  <a:lnTo>
                    <a:pt x="5010" y="3812"/>
                  </a:lnTo>
                  <a:cubicBezTo>
                    <a:pt x="4569" y="3655"/>
                    <a:pt x="4096" y="3560"/>
                    <a:pt x="3592" y="3560"/>
                  </a:cubicBezTo>
                  <a:cubicBezTo>
                    <a:pt x="1513" y="3560"/>
                    <a:pt x="0" y="4884"/>
                    <a:pt x="0" y="7152"/>
                  </a:cubicBezTo>
                  <a:cubicBezTo>
                    <a:pt x="0" y="8286"/>
                    <a:pt x="347" y="9515"/>
                    <a:pt x="977" y="10491"/>
                  </a:cubicBezTo>
                  <a:cubicBezTo>
                    <a:pt x="1702" y="11594"/>
                    <a:pt x="2615" y="12193"/>
                    <a:pt x="3560" y="12193"/>
                  </a:cubicBezTo>
                  <a:cubicBezTo>
                    <a:pt x="3781" y="12193"/>
                    <a:pt x="3970" y="12161"/>
                    <a:pt x="4222" y="12130"/>
                  </a:cubicBezTo>
                  <a:cubicBezTo>
                    <a:pt x="4600" y="12004"/>
                    <a:pt x="4970" y="11941"/>
                    <a:pt x="5340" y="11941"/>
                  </a:cubicBezTo>
                  <a:cubicBezTo>
                    <a:pt x="5711" y="11941"/>
                    <a:pt x="6081" y="12004"/>
                    <a:pt x="6459" y="12130"/>
                  </a:cubicBezTo>
                  <a:cubicBezTo>
                    <a:pt x="6648" y="12193"/>
                    <a:pt x="6900" y="12193"/>
                    <a:pt x="7152" y="12193"/>
                  </a:cubicBezTo>
                  <a:cubicBezTo>
                    <a:pt x="8097" y="12193"/>
                    <a:pt x="8979" y="11594"/>
                    <a:pt x="9704" y="10491"/>
                  </a:cubicBezTo>
                  <a:cubicBezTo>
                    <a:pt x="10334" y="9546"/>
                    <a:pt x="10681" y="8286"/>
                    <a:pt x="10681" y="7152"/>
                  </a:cubicBezTo>
                  <a:cubicBezTo>
                    <a:pt x="10681" y="4884"/>
                    <a:pt x="9168" y="3560"/>
                    <a:pt x="7089" y="3560"/>
                  </a:cubicBezTo>
                  <a:cubicBezTo>
                    <a:pt x="6585" y="3560"/>
                    <a:pt x="6112" y="3655"/>
                    <a:pt x="5671" y="3812"/>
                  </a:cubicBezTo>
                  <a:lnTo>
                    <a:pt x="5671" y="3340"/>
                  </a:lnTo>
                  <a:lnTo>
                    <a:pt x="5797" y="3214"/>
                  </a:lnTo>
                  <a:cubicBezTo>
                    <a:pt x="6081" y="2930"/>
                    <a:pt x="6396" y="2836"/>
                    <a:pt x="6774" y="2836"/>
                  </a:cubicBezTo>
                  <a:cubicBezTo>
                    <a:pt x="8160" y="2836"/>
                    <a:pt x="9263" y="1733"/>
                    <a:pt x="9263" y="347"/>
                  </a:cubicBezTo>
                  <a:cubicBezTo>
                    <a:pt x="9263" y="158"/>
                    <a:pt x="9105" y="0"/>
                    <a:pt x="89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52" name="Google Shape;7008;p55">
              <a:extLst>
                <a:ext uri="{FF2B5EF4-FFF2-40B4-BE49-F238E27FC236}">
                  <a16:creationId xmlns:a16="http://schemas.microsoft.com/office/drawing/2014/main" id="{1C7776FE-6A5F-7BAE-3222-3E319DE5333B}"/>
                </a:ext>
              </a:extLst>
            </p:cNvPr>
            <p:cNvGrpSpPr/>
            <p:nvPr/>
          </p:nvGrpSpPr>
          <p:grpSpPr>
            <a:xfrm>
              <a:off x="5647441" y="2107491"/>
              <a:ext cx="340063" cy="318978"/>
              <a:chOff x="-17190425" y="2435725"/>
              <a:chExt cx="304825" cy="285925"/>
            </a:xfrm>
            <a:grpFill/>
          </p:grpSpPr>
          <p:sp>
            <p:nvSpPr>
              <p:cNvPr id="1453" name="Google Shape;7009;p55">
                <a:extLst>
                  <a:ext uri="{FF2B5EF4-FFF2-40B4-BE49-F238E27FC236}">
                    <a16:creationId xmlns:a16="http://schemas.microsoft.com/office/drawing/2014/main" id="{9783A7CF-4BD8-5F98-CBF4-8D4472938E14}"/>
                  </a:ext>
                </a:extLst>
              </p:cNvPr>
              <p:cNvSpPr/>
              <p:nvPr/>
            </p:nvSpPr>
            <p:spPr>
              <a:xfrm>
                <a:off x="-16994325" y="2596400"/>
                <a:ext cx="181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94" extrusionOk="0">
                    <a:moveTo>
                      <a:pt x="348" y="0"/>
                    </a:moveTo>
                    <a:cubicBezTo>
                      <a:pt x="159" y="0"/>
                      <a:pt x="1" y="158"/>
                      <a:pt x="1" y="347"/>
                    </a:cubicBezTo>
                    <a:cubicBezTo>
                      <a:pt x="1" y="536"/>
                      <a:pt x="159" y="693"/>
                      <a:pt x="348" y="693"/>
                    </a:cubicBezTo>
                    <a:cubicBezTo>
                      <a:pt x="568" y="693"/>
                      <a:pt x="726" y="536"/>
                      <a:pt x="726" y="347"/>
                    </a:cubicBezTo>
                    <a:cubicBezTo>
                      <a:pt x="726" y="158"/>
                      <a:pt x="568" y="0"/>
                      <a:pt x="34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4" name="Google Shape;7010;p55">
                <a:extLst>
                  <a:ext uri="{FF2B5EF4-FFF2-40B4-BE49-F238E27FC236}">
                    <a16:creationId xmlns:a16="http://schemas.microsoft.com/office/drawing/2014/main" id="{EC47DBA9-F1E0-A56C-1369-F6DB5AD0A29C}"/>
                  </a:ext>
                </a:extLst>
              </p:cNvPr>
              <p:cNvSpPr/>
              <p:nvPr/>
            </p:nvSpPr>
            <p:spPr>
              <a:xfrm>
                <a:off x="-17100650" y="2596400"/>
                <a:ext cx="181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94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36"/>
                      <a:pt x="158" y="693"/>
                      <a:pt x="347" y="693"/>
                    </a:cubicBezTo>
                    <a:cubicBezTo>
                      <a:pt x="568" y="693"/>
                      <a:pt x="725" y="536"/>
                      <a:pt x="725" y="347"/>
                    </a:cubicBezTo>
                    <a:cubicBezTo>
                      <a:pt x="725" y="158"/>
                      <a:pt x="568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5" name="Google Shape;7011;p55">
                <a:extLst>
                  <a:ext uri="{FF2B5EF4-FFF2-40B4-BE49-F238E27FC236}">
                    <a16:creationId xmlns:a16="http://schemas.microsoft.com/office/drawing/2014/main" id="{AF59058B-3D6E-9E02-288E-C102BCB9D1E4}"/>
                  </a:ext>
                </a:extLst>
              </p:cNvPr>
              <p:cNvSpPr/>
              <p:nvPr/>
            </p:nvSpPr>
            <p:spPr>
              <a:xfrm>
                <a:off x="-17190425" y="2435725"/>
                <a:ext cx="304825" cy="285925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11437" extrusionOk="0">
                    <a:moveTo>
                      <a:pt x="2111" y="725"/>
                    </a:moveTo>
                    <a:cubicBezTo>
                      <a:pt x="2836" y="725"/>
                      <a:pt x="3434" y="1292"/>
                      <a:pt x="3529" y="2016"/>
                    </a:cubicBezTo>
                    <a:cubicBezTo>
                      <a:pt x="2804" y="2363"/>
                      <a:pt x="2174" y="2867"/>
                      <a:pt x="1702" y="3497"/>
                    </a:cubicBezTo>
                    <a:cubicBezTo>
                      <a:pt x="1103" y="3308"/>
                      <a:pt x="693" y="2773"/>
                      <a:pt x="693" y="2143"/>
                    </a:cubicBezTo>
                    <a:cubicBezTo>
                      <a:pt x="693" y="1355"/>
                      <a:pt x="1323" y="725"/>
                      <a:pt x="2111" y="725"/>
                    </a:cubicBezTo>
                    <a:close/>
                    <a:moveTo>
                      <a:pt x="10019" y="693"/>
                    </a:moveTo>
                    <a:cubicBezTo>
                      <a:pt x="10806" y="693"/>
                      <a:pt x="11437" y="1323"/>
                      <a:pt x="11437" y="2111"/>
                    </a:cubicBezTo>
                    <a:cubicBezTo>
                      <a:pt x="11437" y="2773"/>
                      <a:pt x="11027" y="3308"/>
                      <a:pt x="10397" y="3497"/>
                    </a:cubicBezTo>
                    <a:cubicBezTo>
                      <a:pt x="9924" y="2867"/>
                      <a:pt x="9294" y="2363"/>
                      <a:pt x="8601" y="2016"/>
                    </a:cubicBezTo>
                    <a:cubicBezTo>
                      <a:pt x="8696" y="1260"/>
                      <a:pt x="9263" y="693"/>
                      <a:pt x="10019" y="693"/>
                    </a:cubicBezTo>
                    <a:close/>
                    <a:moveTo>
                      <a:pt x="7959" y="4997"/>
                    </a:moveTo>
                    <a:cubicBezTo>
                      <a:pt x="8453" y="4997"/>
                      <a:pt x="8961" y="5407"/>
                      <a:pt x="9200" y="6018"/>
                    </a:cubicBezTo>
                    <a:cubicBezTo>
                      <a:pt x="9452" y="6774"/>
                      <a:pt x="9231" y="7530"/>
                      <a:pt x="8664" y="7719"/>
                    </a:cubicBezTo>
                    <a:cubicBezTo>
                      <a:pt x="8555" y="7741"/>
                      <a:pt x="8447" y="7777"/>
                      <a:pt x="8338" y="7777"/>
                    </a:cubicBezTo>
                    <a:cubicBezTo>
                      <a:pt x="8289" y="7777"/>
                      <a:pt x="8240" y="7770"/>
                      <a:pt x="8192" y="7750"/>
                    </a:cubicBezTo>
                    <a:cubicBezTo>
                      <a:pt x="8003" y="7372"/>
                      <a:pt x="7624" y="6900"/>
                      <a:pt x="7183" y="6711"/>
                    </a:cubicBezTo>
                    <a:cubicBezTo>
                      <a:pt x="6900" y="5955"/>
                      <a:pt x="7152" y="5230"/>
                      <a:pt x="7687" y="5041"/>
                    </a:cubicBezTo>
                    <a:cubicBezTo>
                      <a:pt x="7776" y="5011"/>
                      <a:pt x="7868" y="4997"/>
                      <a:pt x="7959" y="4997"/>
                    </a:cubicBezTo>
                    <a:close/>
                    <a:moveTo>
                      <a:pt x="4107" y="4995"/>
                    </a:moveTo>
                    <a:cubicBezTo>
                      <a:pt x="4200" y="4995"/>
                      <a:pt x="4292" y="5010"/>
                      <a:pt x="4379" y="5041"/>
                    </a:cubicBezTo>
                    <a:cubicBezTo>
                      <a:pt x="4947" y="5230"/>
                      <a:pt x="5167" y="6081"/>
                      <a:pt x="4852" y="6805"/>
                    </a:cubicBezTo>
                    <a:cubicBezTo>
                      <a:pt x="4568" y="7026"/>
                      <a:pt x="4222" y="7404"/>
                      <a:pt x="4064" y="7687"/>
                    </a:cubicBezTo>
                    <a:cubicBezTo>
                      <a:pt x="3946" y="7755"/>
                      <a:pt x="3819" y="7786"/>
                      <a:pt x="3697" y="7786"/>
                    </a:cubicBezTo>
                    <a:cubicBezTo>
                      <a:pt x="3592" y="7786"/>
                      <a:pt x="3491" y="7763"/>
                      <a:pt x="3403" y="7719"/>
                    </a:cubicBezTo>
                    <a:cubicBezTo>
                      <a:pt x="2836" y="7530"/>
                      <a:pt x="2615" y="6742"/>
                      <a:pt x="2899" y="6018"/>
                    </a:cubicBezTo>
                    <a:cubicBezTo>
                      <a:pt x="3110" y="5385"/>
                      <a:pt x="3629" y="4995"/>
                      <a:pt x="4107" y="4995"/>
                    </a:cubicBezTo>
                    <a:close/>
                    <a:moveTo>
                      <a:pt x="6081" y="8538"/>
                    </a:moveTo>
                    <a:cubicBezTo>
                      <a:pt x="6207" y="8538"/>
                      <a:pt x="6364" y="8632"/>
                      <a:pt x="6396" y="8790"/>
                    </a:cubicBezTo>
                    <a:lnTo>
                      <a:pt x="6081" y="9105"/>
                    </a:lnTo>
                    <a:lnTo>
                      <a:pt x="5766" y="8790"/>
                    </a:lnTo>
                    <a:cubicBezTo>
                      <a:pt x="5797" y="8664"/>
                      <a:pt x="5955" y="8538"/>
                      <a:pt x="6081" y="8538"/>
                    </a:cubicBezTo>
                    <a:close/>
                    <a:moveTo>
                      <a:pt x="6144" y="2111"/>
                    </a:moveTo>
                    <a:cubicBezTo>
                      <a:pt x="8727" y="2111"/>
                      <a:pt x="10806" y="4064"/>
                      <a:pt x="10806" y="6427"/>
                    </a:cubicBezTo>
                    <a:cubicBezTo>
                      <a:pt x="10712" y="7908"/>
                      <a:pt x="9893" y="9263"/>
                      <a:pt x="8570" y="10050"/>
                    </a:cubicBezTo>
                    <a:cubicBezTo>
                      <a:pt x="8570" y="9924"/>
                      <a:pt x="8601" y="9767"/>
                      <a:pt x="8601" y="9609"/>
                    </a:cubicBezTo>
                    <a:cubicBezTo>
                      <a:pt x="8601" y="9168"/>
                      <a:pt x="8570" y="8790"/>
                      <a:pt x="8475" y="8475"/>
                    </a:cubicBezTo>
                    <a:cubicBezTo>
                      <a:pt x="8633" y="8475"/>
                      <a:pt x="8790" y="8443"/>
                      <a:pt x="8916" y="8380"/>
                    </a:cubicBezTo>
                    <a:cubicBezTo>
                      <a:pt x="9861" y="8034"/>
                      <a:pt x="10239" y="6868"/>
                      <a:pt x="9861" y="5766"/>
                    </a:cubicBezTo>
                    <a:cubicBezTo>
                      <a:pt x="9523" y="4855"/>
                      <a:pt x="8755" y="4267"/>
                      <a:pt x="7966" y="4267"/>
                    </a:cubicBezTo>
                    <a:cubicBezTo>
                      <a:pt x="7799" y="4267"/>
                      <a:pt x="7632" y="4293"/>
                      <a:pt x="7467" y="4348"/>
                    </a:cubicBezTo>
                    <a:cubicBezTo>
                      <a:pt x="6679" y="4600"/>
                      <a:pt x="6270" y="5514"/>
                      <a:pt x="6396" y="6396"/>
                    </a:cubicBezTo>
                    <a:cubicBezTo>
                      <a:pt x="6337" y="6376"/>
                      <a:pt x="6272" y="6369"/>
                      <a:pt x="6205" y="6369"/>
                    </a:cubicBezTo>
                    <a:cubicBezTo>
                      <a:pt x="6053" y="6369"/>
                      <a:pt x="5886" y="6405"/>
                      <a:pt x="5734" y="6427"/>
                    </a:cubicBezTo>
                    <a:cubicBezTo>
                      <a:pt x="5829" y="5514"/>
                      <a:pt x="5451" y="4600"/>
                      <a:pt x="4663" y="4348"/>
                    </a:cubicBezTo>
                    <a:cubicBezTo>
                      <a:pt x="4486" y="4277"/>
                      <a:pt x="4304" y="4244"/>
                      <a:pt x="4124" y="4244"/>
                    </a:cubicBezTo>
                    <a:cubicBezTo>
                      <a:pt x="3341" y="4244"/>
                      <a:pt x="2576" y="4869"/>
                      <a:pt x="2269" y="5766"/>
                    </a:cubicBezTo>
                    <a:cubicBezTo>
                      <a:pt x="1859" y="6868"/>
                      <a:pt x="2269" y="8034"/>
                      <a:pt x="3214" y="8380"/>
                    </a:cubicBezTo>
                    <a:cubicBezTo>
                      <a:pt x="3371" y="8475"/>
                      <a:pt x="3560" y="8475"/>
                      <a:pt x="3718" y="8475"/>
                    </a:cubicBezTo>
                    <a:lnTo>
                      <a:pt x="3749" y="8475"/>
                    </a:lnTo>
                    <a:cubicBezTo>
                      <a:pt x="3686" y="8790"/>
                      <a:pt x="3623" y="9137"/>
                      <a:pt x="3623" y="9609"/>
                    </a:cubicBezTo>
                    <a:cubicBezTo>
                      <a:pt x="3623" y="9767"/>
                      <a:pt x="3623" y="9893"/>
                      <a:pt x="3686" y="10050"/>
                    </a:cubicBezTo>
                    <a:cubicBezTo>
                      <a:pt x="2332" y="9263"/>
                      <a:pt x="1512" y="7908"/>
                      <a:pt x="1512" y="6427"/>
                    </a:cubicBezTo>
                    <a:cubicBezTo>
                      <a:pt x="1512" y="4064"/>
                      <a:pt x="3592" y="2111"/>
                      <a:pt x="6144" y="2111"/>
                    </a:cubicBezTo>
                    <a:close/>
                    <a:moveTo>
                      <a:pt x="6127" y="7151"/>
                    </a:moveTo>
                    <a:cubicBezTo>
                      <a:pt x="6481" y="7151"/>
                      <a:pt x="6828" y="7269"/>
                      <a:pt x="7057" y="7498"/>
                    </a:cubicBezTo>
                    <a:cubicBezTo>
                      <a:pt x="7656" y="8065"/>
                      <a:pt x="7845" y="8601"/>
                      <a:pt x="7845" y="9609"/>
                    </a:cubicBezTo>
                    <a:cubicBezTo>
                      <a:pt x="7845" y="10050"/>
                      <a:pt x="7782" y="10334"/>
                      <a:pt x="7624" y="10491"/>
                    </a:cubicBezTo>
                    <a:cubicBezTo>
                      <a:pt x="7451" y="10640"/>
                      <a:pt x="7123" y="10691"/>
                      <a:pt x="6746" y="10691"/>
                    </a:cubicBezTo>
                    <a:cubicBezTo>
                      <a:pt x="6643" y="10691"/>
                      <a:pt x="6536" y="10687"/>
                      <a:pt x="6427" y="10680"/>
                    </a:cubicBezTo>
                    <a:lnTo>
                      <a:pt x="6427" y="9767"/>
                    </a:lnTo>
                    <a:lnTo>
                      <a:pt x="7026" y="9168"/>
                    </a:lnTo>
                    <a:cubicBezTo>
                      <a:pt x="7089" y="9105"/>
                      <a:pt x="7152" y="9011"/>
                      <a:pt x="7152" y="8948"/>
                    </a:cubicBezTo>
                    <a:cubicBezTo>
                      <a:pt x="7152" y="8349"/>
                      <a:pt x="6679" y="7876"/>
                      <a:pt x="6081" y="7876"/>
                    </a:cubicBezTo>
                    <a:cubicBezTo>
                      <a:pt x="5482" y="7876"/>
                      <a:pt x="5010" y="8349"/>
                      <a:pt x="5010" y="8948"/>
                    </a:cubicBezTo>
                    <a:cubicBezTo>
                      <a:pt x="5010" y="9011"/>
                      <a:pt x="5041" y="9137"/>
                      <a:pt x="5136" y="9168"/>
                    </a:cubicBezTo>
                    <a:lnTo>
                      <a:pt x="5734" y="9767"/>
                    </a:lnTo>
                    <a:lnTo>
                      <a:pt x="5734" y="10680"/>
                    </a:lnTo>
                    <a:lnTo>
                      <a:pt x="5356" y="10680"/>
                    </a:lnTo>
                    <a:cubicBezTo>
                      <a:pt x="4631" y="10680"/>
                      <a:pt x="4316" y="10554"/>
                      <a:pt x="4316" y="9609"/>
                    </a:cubicBezTo>
                    <a:cubicBezTo>
                      <a:pt x="4316" y="8601"/>
                      <a:pt x="4537" y="8160"/>
                      <a:pt x="5104" y="7561"/>
                    </a:cubicBezTo>
                    <a:cubicBezTo>
                      <a:pt x="5364" y="7285"/>
                      <a:pt x="5750" y="7151"/>
                      <a:pt x="6127" y="7151"/>
                    </a:cubicBezTo>
                    <a:close/>
                    <a:moveTo>
                      <a:pt x="2143" y="0"/>
                    </a:moveTo>
                    <a:cubicBezTo>
                      <a:pt x="945" y="0"/>
                      <a:pt x="0" y="945"/>
                      <a:pt x="0" y="2143"/>
                    </a:cubicBezTo>
                    <a:cubicBezTo>
                      <a:pt x="0" y="2647"/>
                      <a:pt x="221" y="3151"/>
                      <a:pt x="536" y="3560"/>
                    </a:cubicBezTo>
                    <a:cubicBezTo>
                      <a:pt x="756" y="3812"/>
                      <a:pt x="1040" y="4001"/>
                      <a:pt x="1355" y="4127"/>
                    </a:cubicBezTo>
                    <a:cubicBezTo>
                      <a:pt x="945" y="4852"/>
                      <a:pt x="756" y="5640"/>
                      <a:pt x="756" y="6427"/>
                    </a:cubicBezTo>
                    <a:cubicBezTo>
                      <a:pt x="756" y="8506"/>
                      <a:pt x="2143" y="10334"/>
                      <a:pt x="4096" y="11058"/>
                    </a:cubicBezTo>
                    <a:cubicBezTo>
                      <a:pt x="4474" y="11373"/>
                      <a:pt x="4947" y="11436"/>
                      <a:pt x="5356" y="11436"/>
                    </a:cubicBezTo>
                    <a:lnTo>
                      <a:pt x="6364" y="11436"/>
                    </a:lnTo>
                    <a:cubicBezTo>
                      <a:pt x="7026" y="11436"/>
                      <a:pt x="7656" y="11436"/>
                      <a:pt x="8097" y="11058"/>
                    </a:cubicBezTo>
                    <a:cubicBezTo>
                      <a:pt x="10050" y="10334"/>
                      <a:pt x="11437" y="8506"/>
                      <a:pt x="11437" y="6427"/>
                    </a:cubicBezTo>
                    <a:cubicBezTo>
                      <a:pt x="11437" y="5608"/>
                      <a:pt x="11248" y="4820"/>
                      <a:pt x="10838" y="4127"/>
                    </a:cubicBezTo>
                    <a:cubicBezTo>
                      <a:pt x="11153" y="4001"/>
                      <a:pt x="11437" y="3812"/>
                      <a:pt x="11657" y="3560"/>
                    </a:cubicBezTo>
                    <a:cubicBezTo>
                      <a:pt x="12035" y="3151"/>
                      <a:pt x="12193" y="2647"/>
                      <a:pt x="12193" y="2143"/>
                    </a:cubicBezTo>
                    <a:cubicBezTo>
                      <a:pt x="12193" y="945"/>
                      <a:pt x="11185" y="0"/>
                      <a:pt x="10019" y="0"/>
                    </a:cubicBezTo>
                    <a:cubicBezTo>
                      <a:pt x="8979" y="0"/>
                      <a:pt x="8129" y="756"/>
                      <a:pt x="7939" y="1733"/>
                    </a:cubicBezTo>
                    <a:cubicBezTo>
                      <a:pt x="7341" y="1544"/>
                      <a:pt x="6711" y="1418"/>
                      <a:pt x="6081" y="1418"/>
                    </a:cubicBezTo>
                    <a:cubicBezTo>
                      <a:pt x="5451" y="1418"/>
                      <a:pt x="4821" y="1544"/>
                      <a:pt x="4222" y="1733"/>
                    </a:cubicBezTo>
                    <a:cubicBezTo>
                      <a:pt x="4033" y="756"/>
                      <a:pt x="3151" y="0"/>
                      <a:pt x="214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56" name="Google Shape;7012;p55">
              <a:extLst>
                <a:ext uri="{FF2B5EF4-FFF2-40B4-BE49-F238E27FC236}">
                  <a16:creationId xmlns:a16="http://schemas.microsoft.com/office/drawing/2014/main" id="{1D17E045-AE4C-C4DF-6983-B121B4160C86}"/>
                </a:ext>
              </a:extLst>
            </p:cNvPr>
            <p:cNvSpPr/>
            <p:nvPr/>
          </p:nvSpPr>
          <p:spPr>
            <a:xfrm>
              <a:off x="5648678" y="2512543"/>
              <a:ext cx="336549" cy="336577"/>
            </a:xfrm>
            <a:custGeom>
              <a:avLst/>
              <a:gdLst/>
              <a:ahLst/>
              <a:cxnLst/>
              <a:rect l="l" t="t" r="r" b="b"/>
              <a:pathLst>
                <a:path w="12067" h="12068" extrusionOk="0">
                  <a:moveTo>
                    <a:pt x="5955" y="1104"/>
                  </a:moveTo>
                  <a:lnTo>
                    <a:pt x="6270" y="1734"/>
                  </a:lnTo>
                  <a:lnTo>
                    <a:pt x="5955" y="2364"/>
                  </a:lnTo>
                  <a:lnTo>
                    <a:pt x="5640" y="1734"/>
                  </a:lnTo>
                  <a:lnTo>
                    <a:pt x="5955" y="1104"/>
                  </a:lnTo>
                  <a:close/>
                  <a:moveTo>
                    <a:pt x="9420" y="2521"/>
                  </a:moveTo>
                  <a:lnTo>
                    <a:pt x="9168" y="3183"/>
                  </a:lnTo>
                  <a:lnTo>
                    <a:pt x="8507" y="3435"/>
                  </a:lnTo>
                  <a:lnTo>
                    <a:pt x="8759" y="2773"/>
                  </a:lnTo>
                  <a:lnTo>
                    <a:pt x="9420" y="2521"/>
                  </a:lnTo>
                  <a:close/>
                  <a:moveTo>
                    <a:pt x="2489" y="2553"/>
                  </a:moveTo>
                  <a:lnTo>
                    <a:pt x="3151" y="2805"/>
                  </a:lnTo>
                  <a:lnTo>
                    <a:pt x="3403" y="3466"/>
                  </a:lnTo>
                  <a:lnTo>
                    <a:pt x="2710" y="3246"/>
                  </a:lnTo>
                  <a:lnTo>
                    <a:pt x="2489" y="2553"/>
                  </a:lnTo>
                  <a:close/>
                  <a:moveTo>
                    <a:pt x="4663" y="2931"/>
                  </a:moveTo>
                  <a:lnTo>
                    <a:pt x="5608" y="3403"/>
                  </a:lnTo>
                  <a:lnTo>
                    <a:pt x="5608" y="4254"/>
                  </a:lnTo>
                  <a:cubicBezTo>
                    <a:pt x="5356" y="4286"/>
                    <a:pt x="5167" y="4380"/>
                    <a:pt x="4978" y="4538"/>
                  </a:cubicBezTo>
                  <a:lnTo>
                    <a:pt x="4348" y="3908"/>
                  </a:lnTo>
                  <a:lnTo>
                    <a:pt x="4663" y="2931"/>
                  </a:lnTo>
                  <a:close/>
                  <a:moveTo>
                    <a:pt x="7246" y="2931"/>
                  </a:moveTo>
                  <a:lnTo>
                    <a:pt x="7561" y="3908"/>
                  </a:lnTo>
                  <a:lnTo>
                    <a:pt x="6931" y="4538"/>
                  </a:lnTo>
                  <a:cubicBezTo>
                    <a:pt x="6742" y="4412"/>
                    <a:pt x="6553" y="4349"/>
                    <a:pt x="6301" y="4254"/>
                  </a:cubicBezTo>
                  <a:lnTo>
                    <a:pt x="6301" y="3403"/>
                  </a:lnTo>
                  <a:lnTo>
                    <a:pt x="7246" y="2931"/>
                  </a:lnTo>
                  <a:close/>
                  <a:moveTo>
                    <a:pt x="3812" y="4412"/>
                  </a:moveTo>
                  <a:lnTo>
                    <a:pt x="4442" y="5042"/>
                  </a:lnTo>
                  <a:cubicBezTo>
                    <a:pt x="4348" y="5231"/>
                    <a:pt x="4253" y="5451"/>
                    <a:pt x="4190" y="5672"/>
                  </a:cubicBezTo>
                  <a:lnTo>
                    <a:pt x="3308" y="5672"/>
                  </a:lnTo>
                  <a:lnTo>
                    <a:pt x="2836" y="4727"/>
                  </a:lnTo>
                  <a:lnTo>
                    <a:pt x="3812" y="4412"/>
                  </a:lnTo>
                  <a:close/>
                  <a:moveTo>
                    <a:pt x="8034" y="4412"/>
                  </a:moveTo>
                  <a:lnTo>
                    <a:pt x="9011" y="4727"/>
                  </a:lnTo>
                  <a:lnTo>
                    <a:pt x="8538" y="5672"/>
                  </a:lnTo>
                  <a:lnTo>
                    <a:pt x="7687" y="5672"/>
                  </a:lnTo>
                  <a:cubicBezTo>
                    <a:pt x="7656" y="5451"/>
                    <a:pt x="7561" y="5231"/>
                    <a:pt x="7404" y="5042"/>
                  </a:cubicBezTo>
                  <a:lnTo>
                    <a:pt x="8034" y="4412"/>
                  </a:lnTo>
                  <a:close/>
                  <a:moveTo>
                    <a:pt x="1670" y="5703"/>
                  </a:moveTo>
                  <a:lnTo>
                    <a:pt x="2300" y="6018"/>
                  </a:lnTo>
                  <a:lnTo>
                    <a:pt x="1670" y="6333"/>
                  </a:lnTo>
                  <a:lnTo>
                    <a:pt x="1040" y="6018"/>
                  </a:lnTo>
                  <a:lnTo>
                    <a:pt x="1670" y="5703"/>
                  </a:lnTo>
                  <a:close/>
                  <a:moveTo>
                    <a:pt x="10239" y="5703"/>
                  </a:moveTo>
                  <a:lnTo>
                    <a:pt x="10869" y="6018"/>
                  </a:lnTo>
                  <a:lnTo>
                    <a:pt x="10239" y="6333"/>
                  </a:lnTo>
                  <a:lnTo>
                    <a:pt x="9609" y="6018"/>
                  </a:lnTo>
                  <a:lnTo>
                    <a:pt x="10239" y="5703"/>
                  </a:lnTo>
                  <a:close/>
                  <a:moveTo>
                    <a:pt x="5955" y="4979"/>
                  </a:moveTo>
                  <a:cubicBezTo>
                    <a:pt x="6553" y="4979"/>
                    <a:pt x="7026" y="5451"/>
                    <a:pt x="7026" y="6018"/>
                  </a:cubicBezTo>
                  <a:cubicBezTo>
                    <a:pt x="7026" y="6617"/>
                    <a:pt x="6553" y="7089"/>
                    <a:pt x="5955" y="7089"/>
                  </a:cubicBezTo>
                  <a:cubicBezTo>
                    <a:pt x="5356" y="7089"/>
                    <a:pt x="4884" y="6617"/>
                    <a:pt x="4884" y="6018"/>
                  </a:cubicBezTo>
                  <a:cubicBezTo>
                    <a:pt x="4884" y="5451"/>
                    <a:pt x="5356" y="4979"/>
                    <a:pt x="5955" y="4979"/>
                  </a:cubicBezTo>
                  <a:close/>
                  <a:moveTo>
                    <a:pt x="4222" y="6365"/>
                  </a:moveTo>
                  <a:lnTo>
                    <a:pt x="4222" y="6396"/>
                  </a:lnTo>
                  <a:cubicBezTo>
                    <a:pt x="4253" y="6617"/>
                    <a:pt x="4348" y="6806"/>
                    <a:pt x="4505" y="7026"/>
                  </a:cubicBezTo>
                  <a:lnTo>
                    <a:pt x="3875" y="7657"/>
                  </a:lnTo>
                  <a:lnTo>
                    <a:pt x="2867" y="7310"/>
                  </a:lnTo>
                  <a:lnTo>
                    <a:pt x="3340" y="6365"/>
                  </a:lnTo>
                  <a:close/>
                  <a:moveTo>
                    <a:pt x="8601" y="6396"/>
                  </a:moveTo>
                  <a:lnTo>
                    <a:pt x="9074" y="7342"/>
                  </a:lnTo>
                  <a:lnTo>
                    <a:pt x="8066" y="7657"/>
                  </a:lnTo>
                  <a:lnTo>
                    <a:pt x="7435" y="7026"/>
                  </a:lnTo>
                  <a:cubicBezTo>
                    <a:pt x="7561" y="6806"/>
                    <a:pt x="7656" y="6617"/>
                    <a:pt x="7719" y="6396"/>
                  </a:cubicBezTo>
                  <a:close/>
                  <a:moveTo>
                    <a:pt x="4978" y="7531"/>
                  </a:moveTo>
                  <a:cubicBezTo>
                    <a:pt x="5167" y="7657"/>
                    <a:pt x="5356" y="7720"/>
                    <a:pt x="5608" y="7814"/>
                  </a:cubicBezTo>
                  <a:lnTo>
                    <a:pt x="5608" y="8665"/>
                  </a:lnTo>
                  <a:lnTo>
                    <a:pt x="4663" y="9137"/>
                  </a:lnTo>
                  <a:lnTo>
                    <a:pt x="4348" y="8161"/>
                  </a:lnTo>
                  <a:lnTo>
                    <a:pt x="4978" y="7531"/>
                  </a:lnTo>
                  <a:close/>
                  <a:moveTo>
                    <a:pt x="6931" y="7531"/>
                  </a:moveTo>
                  <a:lnTo>
                    <a:pt x="7561" y="8161"/>
                  </a:lnTo>
                  <a:lnTo>
                    <a:pt x="7246" y="9137"/>
                  </a:lnTo>
                  <a:lnTo>
                    <a:pt x="6301" y="8665"/>
                  </a:lnTo>
                  <a:lnTo>
                    <a:pt x="6301" y="7814"/>
                  </a:lnTo>
                  <a:cubicBezTo>
                    <a:pt x="6553" y="7751"/>
                    <a:pt x="6742" y="7688"/>
                    <a:pt x="6931" y="7531"/>
                  </a:cubicBezTo>
                  <a:close/>
                  <a:moveTo>
                    <a:pt x="8507" y="8602"/>
                  </a:moveTo>
                  <a:lnTo>
                    <a:pt x="9168" y="8822"/>
                  </a:lnTo>
                  <a:lnTo>
                    <a:pt x="9420" y="9484"/>
                  </a:lnTo>
                  <a:lnTo>
                    <a:pt x="8759" y="9263"/>
                  </a:lnTo>
                  <a:lnTo>
                    <a:pt x="8507" y="8602"/>
                  </a:lnTo>
                  <a:close/>
                  <a:moveTo>
                    <a:pt x="3403" y="8633"/>
                  </a:moveTo>
                  <a:lnTo>
                    <a:pt x="3151" y="9295"/>
                  </a:lnTo>
                  <a:lnTo>
                    <a:pt x="2489" y="9547"/>
                  </a:lnTo>
                  <a:lnTo>
                    <a:pt x="2710" y="8854"/>
                  </a:lnTo>
                  <a:lnTo>
                    <a:pt x="3403" y="8633"/>
                  </a:lnTo>
                  <a:close/>
                  <a:moveTo>
                    <a:pt x="5955" y="9704"/>
                  </a:moveTo>
                  <a:lnTo>
                    <a:pt x="6270" y="10334"/>
                  </a:lnTo>
                  <a:lnTo>
                    <a:pt x="5955" y="10965"/>
                  </a:lnTo>
                  <a:lnTo>
                    <a:pt x="5640" y="10334"/>
                  </a:lnTo>
                  <a:lnTo>
                    <a:pt x="5955" y="9704"/>
                  </a:lnTo>
                  <a:close/>
                  <a:moveTo>
                    <a:pt x="6018" y="1"/>
                  </a:moveTo>
                  <a:cubicBezTo>
                    <a:pt x="5923" y="1"/>
                    <a:pt x="5766" y="95"/>
                    <a:pt x="5703" y="190"/>
                  </a:cubicBezTo>
                  <a:lnTo>
                    <a:pt x="5010" y="1671"/>
                  </a:lnTo>
                  <a:cubicBezTo>
                    <a:pt x="4978" y="1765"/>
                    <a:pt x="4978" y="1891"/>
                    <a:pt x="5010" y="1986"/>
                  </a:cubicBezTo>
                  <a:lnTo>
                    <a:pt x="5230" y="2458"/>
                  </a:lnTo>
                  <a:lnTo>
                    <a:pt x="4758" y="2206"/>
                  </a:lnTo>
                  <a:cubicBezTo>
                    <a:pt x="4710" y="2190"/>
                    <a:pt x="4655" y="2183"/>
                    <a:pt x="4596" y="2183"/>
                  </a:cubicBezTo>
                  <a:cubicBezTo>
                    <a:pt x="4537" y="2183"/>
                    <a:pt x="4474" y="2190"/>
                    <a:pt x="4411" y="2206"/>
                  </a:cubicBezTo>
                  <a:cubicBezTo>
                    <a:pt x="4285" y="2238"/>
                    <a:pt x="4222" y="2332"/>
                    <a:pt x="4190" y="2458"/>
                  </a:cubicBezTo>
                  <a:lnTo>
                    <a:pt x="4033" y="2962"/>
                  </a:lnTo>
                  <a:lnTo>
                    <a:pt x="3875" y="2458"/>
                  </a:lnTo>
                  <a:cubicBezTo>
                    <a:pt x="3812" y="2332"/>
                    <a:pt x="3749" y="2238"/>
                    <a:pt x="3623" y="2206"/>
                  </a:cubicBezTo>
                  <a:lnTo>
                    <a:pt x="2143" y="1702"/>
                  </a:lnTo>
                  <a:cubicBezTo>
                    <a:pt x="2109" y="1694"/>
                    <a:pt x="2073" y="1690"/>
                    <a:pt x="2036" y="1690"/>
                  </a:cubicBezTo>
                  <a:cubicBezTo>
                    <a:pt x="1937" y="1690"/>
                    <a:pt x="1834" y="1719"/>
                    <a:pt x="1765" y="1765"/>
                  </a:cubicBezTo>
                  <a:cubicBezTo>
                    <a:pt x="1702" y="1860"/>
                    <a:pt x="1670" y="2017"/>
                    <a:pt x="1702" y="2143"/>
                  </a:cubicBezTo>
                  <a:lnTo>
                    <a:pt x="2206" y="3624"/>
                  </a:lnTo>
                  <a:cubicBezTo>
                    <a:pt x="2237" y="3750"/>
                    <a:pt x="2332" y="3813"/>
                    <a:pt x="2458" y="3876"/>
                  </a:cubicBezTo>
                  <a:lnTo>
                    <a:pt x="2962" y="4034"/>
                  </a:lnTo>
                  <a:lnTo>
                    <a:pt x="2458" y="4191"/>
                  </a:lnTo>
                  <a:cubicBezTo>
                    <a:pt x="2332" y="4223"/>
                    <a:pt x="2237" y="4286"/>
                    <a:pt x="2206" y="4412"/>
                  </a:cubicBezTo>
                  <a:cubicBezTo>
                    <a:pt x="2174" y="4538"/>
                    <a:pt x="2143" y="4664"/>
                    <a:pt x="2206" y="4758"/>
                  </a:cubicBezTo>
                  <a:lnTo>
                    <a:pt x="2458" y="5231"/>
                  </a:lnTo>
                  <a:lnTo>
                    <a:pt x="1985" y="5010"/>
                  </a:lnTo>
                  <a:cubicBezTo>
                    <a:pt x="1922" y="4994"/>
                    <a:pt x="1859" y="4987"/>
                    <a:pt x="1804" y="4987"/>
                  </a:cubicBezTo>
                  <a:cubicBezTo>
                    <a:pt x="1749" y="4987"/>
                    <a:pt x="1702" y="4994"/>
                    <a:pt x="1670" y="5010"/>
                  </a:cubicBezTo>
                  <a:lnTo>
                    <a:pt x="189" y="5703"/>
                  </a:lnTo>
                  <a:cubicBezTo>
                    <a:pt x="95" y="5798"/>
                    <a:pt x="0" y="5924"/>
                    <a:pt x="0" y="6018"/>
                  </a:cubicBezTo>
                  <a:cubicBezTo>
                    <a:pt x="0" y="6144"/>
                    <a:pt x="95" y="6302"/>
                    <a:pt x="189" y="6333"/>
                  </a:cubicBezTo>
                  <a:lnTo>
                    <a:pt x="1670" y="7058"/>
                  </a:lnTo>
                  <a:cubicBezTo>
                    <a:pt x="1717" y="7074"/>
                    <a:pt x="1772" y="7082"/>
                    <a:pt x="1828" y="7082"/>
                  </a:cubicBezTo>
                  <a:cubicBezTo>
                    <a:pt x="1883" y="7082"/>
                    <a:pt x="1938" y="7074"/>
                    <a:pt x="1985" y="7058"/>
                  </a:cubicBezTo>
                  <a:lnTo>
                    <a:pt x="2458" y="6806"/>
                  </a:lnTo>
                  <a:lnTo>
                    <a:pt x="2206" y="7279"/>
                  </a:lnTo>
                  <a:cubicBezTo>
                    <a:pt x="2174" y="7405"/>
                    <a:pt x="2174" y="7531"/>
                    <a:pt x="2206" y="7657"/>
                  </a:cubicBezTo>
                  <a:cubicBezTo>
                    <a:pt x="2237" y="7751"/>
                    <a:pt x="2332" y="7846"/>
                    <a:pt x="2458" y="7877"/>
                  </a:cubicBezTo>
                  <a:lnTo>
                    <a:pt x="2962" y="8035"/>
                  </a:lnTo>
                  <a:lnTo>
                    <a:pt x="2458" y="8192"/>
                  </a:lnTo>
                  <a:cubicBezTo>
                    <a:pt x="2332" y="8224"/>
                    <a:pt x="2237" y="8318"/>
                    <a:pt x="2206" y="8444"/>
                  </a:cubicBezTo>
                  <a:lnTo>
                    <a:pt x="1702" y="9925"/>
                  </a:lnTo>
                  <a:cubicBezTo>
                    <a:pt x="1623" y="10161"/>
                    <a:pt x="1784" y="10397"/>
                    <a:pt x="2004" y="10397"/>
                  </a:cubicBezTo>
                  <a:cubicBezTo>
                    <a:pt x="2048" y="10397"/>
                    <a:pt x="2095" y="10387"/>
                    <a:pt x="2143" y="10366"/>
                  </a:cubicBezTo>
                  <a:lnTo>
                    <a:pt x="3623" y="9862"/>
                  </a:lnTo>
                  <a:cubicBezTo>
                    <a:pt x="3749" y="9799"/>
                    <a:pt x="3812" y="9736"/>
                    <a:pt x="3875" y="9610"/>
                  </a:cubicBezTo>
                  <a:lnTo>
                    <a:pt x="4033" y="9106"/>
                  </a:lnTo>
                  <a:lnTo>
                    <a:pt x="4190" y="9610"/>
                  </a:lnTo>
                  <a:cubicBezTo>
                    <a:pt x="4222" y="9736"/>
                    <a:pt x="4285" y="9799"/>
                    <a:pt x="4411" y="9862"/>
                  </a:cubicBezTo>
                  <a:cubicBezTo>
                    <a:pt x="4484" y="9880"/>
                    <a:pt x="4556" y="9898"/>
                    <a:pt x="4623" y="9898"/>
                  </a:cubicBezTo>
                  <a:cubicBezTo>
                    <a:pt x="4672" y="9898"/>
                    <a:pt x="4718" y="9889"/>
                    <a:pt x="4758" y="9862"/>
                  </a:cubicBezTo>
                  <a:lnTo>
                    <a:pt x="5230" y="9610"/>
                  </a:lnTo>
                  <a:lnTo>
                    <a:pt x="5010" y="10082"/>
                  </a:lnTo>
                  <a:cubicBezTo>
                    <a:pt x="4978" y="10208"/>
                    <a:pt x="4978" y="10334"/>
                    <a:pt x="5010" y="10398"/>
                  </a:cubicBezTo>
                  <a:lnTo>
                    <a:pt x="5703" y="11847"/>
                  </a:lnTo>
                  <a:cubicBezTo>
                    <a:pt x="5797" y="11973"/>
                    <a:pt x="5923" y="12067"/>
                    <a:pt x="6018" y="12067"/>
                  </a:cubicBezTo>
                  <a:cubicBezTo>
                    <a:pt x="6144" y="12067"/>
                    <a:pt x="6301" y="11973"/>
                    <a:pt x="6333" y="11847"/>
                  </a:cubicBezTo>
                  <a:lnTo>
                    <a:pt x="7057" y="10398"/>
                  </a:lnTo>
                  <a:cubicBezTo>
                    <a:pt x="7089" y="10271"/>
                    <a:pt x="7089" y="10177"/>
                    <a:pt x="7057" y="10082"/>
                  </a:cubicBezTo>
                  <a:lnTo>
                    <a:pt x="6805" y="9610"/>
                  </a:lnTo>
                  <a:lnTo>
                    <a:pt x="7278" y="9862"/>
                  </a:lnTo>
                  <a:cubicBezTo>
                    <a:pt x="7341" y="9878"/>
                    <a:pt x="7404" y="9886"/>
                    <a:pt x="7467" y="9886"/>
                  </a:cubicBezTo>
                  <a:cubicBezTo>
                    <a:pt x="7530" y="9886"/>
                    <a:pt x="7593" y="9878"/>
                    <a:pt x="7656" y="9862"/>
                  </a:cubicBezTo>
                  <a:cubicBezTo>
                    <a:pt x="7750" y="9799"/>
                    <a:pt x="7845" y="9736"/>
                    <a:pt x="7877" y="9610"/>
                  </a:cubicBezTo>
                  <a:lnTo>
                    <a:pt x="8034" y="9106"/>
                  </a:lnTo>
                  <a:lnTo>
                    <a:pt x="8192" y="9610"/>
                  </a:lnTo>
                  <a:cubicBezTo>
                    <a:pt x="8223" y="9736"/>
                    <a:pt x="8318" y="9799"/>
                    <a:pt x="8444" y="9862"/>
                  </a:cubicBezTo>
                  <a:lnTo>
                    <a:pt x="9924" y="10366"/>
                  </a:lnTo>
                  <a:cubicBezTo>
                    <a:pt x="9957" y="10373"/>
                    <a:pt x="9990" y="10377"/>
                    <a:pt x="10023" y="10377"/>
                  </a:cubicBezTo>
                  <a:cubicBezTo>
                    <a:pt x="10268" y="10377"/>
                    <a:pt x="10477" y="10175"/>
                    <a:pt x="10365" y="9925"/>
                  </a:cubicBezTo>
                  <a:lnTo>
                    <a:pt x="9861" y="8444"/>
                  </a:lnTo>
                  <a:cubicBezTo>
                    <a:pt x="9798" y="8318"/>
                    <a:pt x="9735" y="8224"/>
                    <a:pt x="9609" y="8192"/>
                  </a:cubicBezTo>
                  <a:lnTo>
                    <a:pt x="9105" y="8035"/>
                  </a:lnTo>
                  <a:lnTo>
                    <a:pt x="9609" y="7877"/>
                  </a:lnTo>
                  <a:cubicBezTo>
                    <a:pt x="9735" y="7846"/>
                    <a:pt x="9798" y="7751"/>
                    <a:pt x="9861" y="7657"/>
                  </a:cubicBezTo>
                  <a:cubicBezTo>
                    <a:pt x="9893" y="7531"/>
                    <a:pt x="9924" y="7405"/>
                    <a:pt x="9861" y="7279"/>
                  </a:cubicBezTo>
                  <a:lnTo>
                    <a:pt x="9609" y="6806"/>
                  </a:lnTo>
                  <a:lnTo>
                    <a:pt x="10082" y="7058"/>
                  </a:lnTo>
                  <a:cubicBezTo>
                    <a:pt x="10145" y="7074"/>
                    <a:pt x="10208" y="7082"/>
                    <a:pt x="10263" y="7082"/>
                  </a:cubicBezTo>
                  <a:cubicBezTo>
                    <a:pt x="10318" y="7082"/>
                    <a:pt x="10365" y="7074"/>
                    <a:pt x="10397" y="7058"/>
                  </a:cubicBezTo>
                  <a:lnTo>
                    <a:pt x="11846" y="6333"/>
                  </a:lnTo>
                  <a:cubicBezTo>
                    <a:pt x="11972" y="6270"/>
                    <a:pt x="12067" y="6144"/>
                    <a:pt x="12067" y="6018"/>
                  </a:cubicBezTo>
                  <a:cubicBezTo>
                    <a:pt x="12067" y="5924"/>
                    <a:pt x="11972" y="5766"/>
                    <a:pt x="11846" y="5703"/>
                  </a:cubicBezTo>
                  <a:lnTo>
                    <a:pt x="10397" y="5010"/>
                  </a:lnTo>
                  <a:cubicBezTo>
                    <a:pt x="10334" y="4994"/>
                    <a:pt x="10279" y="4987"/>
                    <a:pt x="10228" y="4987"/>
                  </a:cubicBezTo>
                  <a:cubicBezTo>
                    <a:pt x="10176" y="4987"/>
                    <a:pt x="10129" y="4994"/>
                    <a:pt x="10082" y="5010"/>
                  </a:cubicBezTo>
                  <a:lnTo>
                    <a:pt x="9609" y="5231"/>
                  </a:lnTo>
                  <a:lnTo>
                    <a:pt x="9861" y="4758"/>
                  </a:lnTo>
                  <a:cubicBezTo>
                    <a:pt x="9893" y="4664"/>
                    <a:pt x="9893" y="4538"/>
                    <a:pt x="9861" y="4412"/>
                  </a:cubicBezTo>
                  <a:cubicBezTo>
                    <a:pt x="9798" y="4286"/>
                    <a:pt x="9735" y="4223"/>
                    <a:pt x="9609" y="4191"/>
                  </a:cubicBezTo>
                  <a:lnTo>
                    <a:pt x="9105" y="4034"/>
                  </a:lnTo>
                  <a:lnTo>
                    <a:pt x="9609" y="3876"/>
                  </a:lnTo>
                  <a:cubicBezTo>
                    <a:pt x="9735" y="3813"/>
                    <a:pt x="9798" y="3750"/>
                    <a:pt x="9861" y="3624"/>
                  </a:cubicBezTo>
                  <a:lnTo>
                    <a:pt x="10365" y="2143"/>
                  </a:lnTo>
                  <a:cubicBezTo>
                    <a:pt x="10397" y="2017"/>
                    <a:pt x="10365" y="1860"/>
                    <a:pt x="10271" y="1765"/>
                  </a:cubicBezTo>
                  <a:cubicBezTo>
                    <a:pt x="10226" y="1721"/>
                    <a:pt x="10135" y="1676"/>
                    <a:pt x="10040" y="1676"/>
                  </a:cubicBezTo>
                  <a:cubicBezTo>
                    <a:pt x="10001" y="1676"/>
                    <a:pt x="9961" y="1684"/>
                    <a:pt x="9924" y="1702"/>
                  </a:cubicBezTo>
                  <a:lnTo>
                    <a:pt x="8444" y="2206"/>
                  </a:lnTo>
                  <a:cubicBezTo>
                    <a:pt x="8318" y="2238"/>
                    <a:pt x="8223" y="2332"/>
                    <a:pt x="8192" y="2458"/>
                  </a:cubicBezTo>
                  <a:lnTo>
                    <a:pt x="8034" y="2962"/>
                  </a:lnTo>
                  <a:lnTo>
                    <a:pt x="7877" y="2458"/>
                  </a:lnTo>
                  <a:cubicBezTo>
                    <a:pt x="7845" y="2332"/>
                    <a:pt x="7750" y="2238"/>
                    <a:pt x="7656" y="2206"/>
                  </a:cubicBezTo>
                  <a:cubicBezTo>
                    <a:pt x="7583" y="2188"/>
                    <a:pt x="7510" y="2170"/>
                    <a:pt x="7438" y="2170"/>
                  </a:cubicBezTo>
                  <a:cubicBezTo>
                    <a:pt x="7384" y="2170"/>
                    <a:pt x="7331" y="2180"/>
                    <a:pt x="7278" y="2206"/>
                  </a:cubicBezTo>
                  <a:lnTo>
                    <a:pt x="6805" y="2458"/>
                  </a:lnTo>
                  <a:lnTo>
                    <a:pt x="7057" y="1986"/>
                  </a:lnTo>
                  <a:cubicBezTo>
                    <a:pt x="7089" y="1860"/>
                    <a:pt x="7089" y="1734"/>
                    <a:pt x="7057" y="1671"/>
                  </a:cubicBezTo>
                  <a:lnTo>
                    <a:pt x="6333" y="190"/>
                  </a:lnTo>
                  <a:cubicBezTo>
                    <a:pt x="6270" y="95"/>
                    <a:pt x="6144" y="1"/>
                    <a:pt x="60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57" name="Google Shape;7013;p55">
              <a:extLst>
                <a:ext uri="{FF2B5EF4-FFF2-40B4-BE49-F238E27FC236}">
                  <a16:creationId xmlns:a16="http://schemas.microsoft.com/office/drawing/2014/main" id="{CCD0CF36-4485-7105-34F5-106299CC10F8}"/>
                </a:ext>
              </a:extLst>
            </p:cNvPr>
            <p:cNvGrpSpPr/>
            <p:nvPr/>
          </p:nvGrpSpPr>
          <p:grpSpPr>
            <a:xfrm>
              <a:off x="7319127" y="2096516"/>
              <a:ext cx="341820" cy="340927"/>
              <a:chOff x="-15719925" y="2416825"/>
              <a:chExt cx="306400" cy="305600"/>
            </a:xfrm>
            <a:grpFill/>
          </p:grpSpPr>
          <p:sp>
            <p:nvSpPr>
              <p:cNvPr id="1458" name="Google Shape;7014;p55">
                <a:extLst>
                  <a:ext uri="{FF2B5EF4-FFF2-40B4-BE49-F238E27FC236}">
                    <a16:creationId xmlns:a16="http://schemas.microsoft.com/office/drawing/2014/main" id="{15079918-0593-BCE2-A446-A71ABDF125DD}"/>
                  </a:ext>
                </a:extLst>
              </p:cNvPr>
              <p:cNvSpPr/>
              <p:nvPr/>
            </p:nvSpPr>
            <p:spPr>
              <a:xfrm>
                <a:off x="-15719925" y="2416825"/>
                <a:ext cx="306400" cy="305600"/>
              </a:xfrm>
              <a:custGeom>
                <a:avLst/>
                <a:gdLst/>
                <a:ahLst/>
                <a:cxnLst/>
                <a:rect l="l" t="t" r="r" b="b"/>
                <a:pathLst>
                  <a:path w="12256" h="12224" extrusionOk="0">
                    <a:moveTo>
                      <a:pt x="6648" y="756"/>
                    </a:moveTo>
                    <a:lnTo>
                      <a:pt x="8002" y="3466"/>
                    </a:lnTo>
                    <a:cubicBezTo>
                      <a:pt x="8034" y="3560"/>
                      <a:pt x="8065" y="3592"/>
                      <a:pt x="8160" y="3623"/>
                    </a:cubicBezTo>
                    <a:lnTo>
                      <a:pt x="9451" y="4316"/>
                    </a:lnTo>
                    <a:lnTo>
                      <a:pt x="10617" y="7246"/>
                    </a:lnTo>
                    <a:lnTo>
                      <a:pt x="7845" y="7246"/>
                    </a:lnTo>
                    <a:lnTo>
                      <a:pt x="7215" y="5356"/>
                    </a:lnTo>
                    <a:cubicBezTo>
                      <a:pt x="7135" y="5198"/>
                      <a:pt x="6990" y="5128"/>
                      <a:pt x="6852" y="5128"/>
                    </a:cubicBezTo>
                    <a:cubicBezTo>
                      <a:pt x="6826" y="5128"/>
                      <a:pt x="6799" y="5130"/>
                      <a:pt x="6774" y="5135"/>
                    </a:cubicBezTo>
                    <a:cubicBezTo>
                      <a:pt x="6616" y="5167"/>
                      <a:pt x="6490" y="5419"/>
                      <a:pt x="6522" y="5576"/>
                    </a:cubicBezTo>
                    <a:lnTo>
                      <a:pt x="7089" y="7215"/>
                    </a:lnTo>
                    <a:lnTo>
                      <a:pt x="5167" y="7215"/>
                    </a:lnTo>
                    <a:lnTo>
                      <a:pt x="5797" y="4064"/>
                    </a:lnTo>
                    <a:cubicBezTo>
                      <a:pt x="5828" y="3875"/>
                      <a:pt x="5702" y="3686"/>
                      <a:pt x="5513" y="3623"/>
                    </a:cubicBezTo>
                    <a:cubicBezTo>
                      <a:pt x="5494" y="3620"/>
                      <a:pt x="5474" y="3618"/>
                      <a:pt x="5454" y="3618"/>
                    </a:cubicBezTo>
                    <a:cubicBezTo>
                      <a:pt x="5281" y="3618"/>
                      <a:pt x="5101" y="3737"/>
                      <a:pt x="5072" y="3907"/>
                    </a:cubicBezTo>
                    <a:lnTo>
                      <a:pt x="4411" y="7183"/>
                    </a:lnTo>
                    <a:lnTo>
                      <a:pt x="1607" y="7183"/>
                    </a:lnTo>
                    <a:lnTo>
                      <a:pt x="2142" y="4946"/>
                    </a:lnTo>
                    <a:lnTo>
                      <a:pt x="3466" y="4316"/>
                    </a:lnTo>
                    <a:cubicBezTo>
                      <a:pt x="3529" y="4253"/>
                      <a:pt x="3560" y="4222"/>
                      <a:pt x="3623" y="4159"/>
                    </a:cubicBezTo>
                    <a:lnTo>
                      <a:pt x="4253" y="2930"/>
                    </a:lnTo>
                    <a:lnTo>
                      <a:pt x="6175" y="2930"/>
                    </a:lnTo>
                    <a:cubicBezTo>
                      <a:pt x="6364" y="2930"/>
                      <a:pt x="6522" y="2772"/>
                      <a:pt x="6522" y="2583"/>
                    </a:cubicBezTo>
                    <a:cubicBezTo>
                      <a:pt x="6522" y="2363"/>
                      <a:pt x="6364" y="2205"/>
                      <a:pt x="6175" y="2205"/>
                    </a:cubicBezTo>
                    <a:lnTo>
                      <a:pt x="5230" y="2205"/>
                    </a:lnTo>
                    <a:lnTo>
                      <a:pt x="5702" y="756"/>
                    </a:lnTo>
                    <a:close/>
                    <a:moveTo>
                      <a:pt x="10397" y="7876"/>
                    </a:moveTo>
                    <a:lnTo>
                      <a:pt x="9830" y="8601"/>
                    </a:lnTo>
                    <a:lnTo>
                      <a:pt x="8916" y="8601"/>
                    </a:lnTo>
                    <a:cubicBezTo>
                      <a:pt x="8727" y="8601"/>
                      <a:pt x="8569" y="8758"/>
                      <a:pt x="8569" y="8947"/>
                    </a:cubicBezTo>
                    <a:cubicBezTo>
                      <a:pt x="8664" y="9199"/>
                      <a:pt x="8821" y="9357"/>
                      <a:pt x="9010" y="9357"/>
                    </a:cubicBezTo>
                    <a:lnTo>
                      <a:pt x="9357" y="9357"/>
                    </a:lnTo>
                    <a:lnTo>
                      <a:pt x="8821" y="10050"/>
                    </a:lnTo>
                    <a:lnTo>
                      <a:pt x="7561" y="10050"/>
                    </a:lnTo>
                    <a:cubicBezTo>
                      <a:pt x="7435" y="10050"/>
                      <a:pt x="7278" y="10145"/>
                      <a:pt x="7246" y="10239"/>
                    </a:cubicBezTo>
                    <a:lnTo>
                      <a:pt x="6616" y="11468"/>
                    </a:lnTo>
                    <a:lnTo>
                      <a:pt x="5576" y="11468"/>
                    </a:lnTo>
                    <a:lnTo>
                      <a:pt x="5041" y="10775"/>
                    </a:lnTo>
                    <a:lnTo>
                      <a:pt x="6080" y="10775"/>
                    </a:lnTo>
                    <a:cubicBezTo>
                      <a:pt x="6301" y="10775"/>
                      <a:pt x="6459" y="10617"/>
                      <a:pt x="6459" y="10397"/>
                    </a:cubicBezTo>
                    <a:cubicBezTo>
                      <a:pt x="6459" y="10208"/>
                      <a:pt x="6301" y="10050"/>
                      <a:pt x="6080" y="10050"/>
                    </a:cubicBezTo>
                    <a:lnTo>
                      <a:pt x="4474" y="10050"/>
                    </a:lnTo>
                    <a:lnTo>
                      <a:pt x="3529" y="8758"/>
                    </a:lnTo>
                    <a:cubicBezTo>
                      <a:pt x="3466" y="8664"/>
                      <a:pt x="3371" y="8601"/>
                      <a:pt x="3245" y="8601"/>
                    </a:cubicBezTo>
                    <a:lnTo>
                      <a:pt x="2048" y="8601"/>
                    </a:lnTo>
                    <a:lnTo>
                      <a:pt x="1670" y="7876"/>
                    </a:lnTo>
                    <a:close/>
                    <a:moveTo>
                      <a:pt x="5419" y="0"/>
                    </a:moveTo>
                    <a:cubicBezTo>
                      <a:pt x="5261" y="0"/>
                      <a:pt x="5135" y="126"/>
                      <a:pt x="5072" y="252"/>
                    </a:cubicBezTo>
                    <a:lnTo>
                      <a:pt x="4442" y="2174"/>
                    </a:lnTo>
                    <a:lnTo>
                      <a:pt x="3970" y="2174"/>
                    </a:lnTo>
                    <a:cubicBezTo>
                      <a:pt x="3844" y="2174"/>
                      <a:pt x="3686" y="2237"/>
                      <a:pt x="3655" y="2363"/>
                    </a:cubicBezTo>
                    <a:lnTo>
                      <a:pt x="2993" y="3718"/>
                    </a:lnTo>
                    <a:lnTo>
                      <a:pt x="1638" y="4379"/>
                    </a:lnTo>
                    <a:cubicBezTo>
                      <a:pt x="1575" y="4411"/>
                      <a:pt x="1481" y="4505"/>
                      <a:pt x="1449" y="4600"/>
                    </a:cubicBezTo>
                    <a:lnTo>
                      <a:pt x="819" y="7215"/>
                    </a:lnTo>
                    <a:lnTo>
                      <a:pt x="347" y="7215"/>
                    </a:lnTo>
                    <a:cubicBezTo>
                      <a:pt x="158" y="7215"/>
                      <a:pt x="0" y="7372"/>
                      <a:pt x="0" y="7561"/>
                    </a:cubicBezTo>
                    <a:cubicBezTo>
                      <a:pt x="0" y="7750"/>
                      <a:pt x="158" y="7908"/>
                      <a:pt x="347" y="7908"/>
                    </a:cubicBezTo>
                    <a:lnTo>
                      <a:pt x="851" y="7908"/>
                    </a:lnTo>
                    <a:lnTo>
                      <a:pt x="1481" y="9136"/>
                    </a:lnTo>
                    <a:cubicBezTo>
                      <a:pt x="1575" y="9262"/>
                      <a:pt x="1670" y="9325"/>
                      <a:pt x="1796" y="9325"/>
                    </a:cubicBezTo>
                    <a:lnTo>
                      <a:pt x="3056" y="9325"/>
                    </a:lnTo>
                    <a:lnTo>
                      <a:pt x="3623" y="10050"/>
                    </a:lnTo>
                    <a:lnTo>
                      <a:pt x="2552" y="10050"/>
                    </a:lnTo>
                    <a:cubicBezTo>
                      <a:pt x="2363" y="10050"/>
                      <a:pt x="2205" y="10208"/>
                      <a:pt x="2205" y="10397"/>
                    </a:cubicBezTo>
                    <a:cubicBezTo>
                      <a:pt x="2205" y="10617"/>
                      <a:pt x="2363" y="10775"/>
                      <a:pt x="2552" y="10775"/>
                    </a:cubicBezTo>
                    <a:lnTo>
                      <a:pt x="4159" y="10775"/>
                    </a:lnTo>
                    <a:lnTo>
                      <a:pt x="5104" y="12066"/>
                    </a:lnTo>
                    <a:cubicBezTo>
                      <a:pt x="5198" y="12129"/>
                      <a:pt x="5261" y="12224"/>
                      <a:pt x="5387" y="12224"/>
                    </a:cubicBezTo>
                    <a:lnTo>
                      <a:pt x="6805" y="12224"/>
                    </a:lnTo>
                    <a:cubicBezTo>
                      <a:pt x="6931" y="12224"/>
                      <a:pt x="7089" y="12129"/>
                      <a:pt x="7120" y="12035"/>
                    </a:cubicBezTo>
                    <a:lnTo>
                      <a:pt x="7750" y="10806"/>
                    </a:lnTo>
                    <a:lnTo>
                      <a:pt x="8979" y="10806"/>
                    </a:lnTo>
                    <a:cubicBezTo>
                      <a:pt x="9073" y="10806"/>
                      <a:pt x="9199" y="10775"/>
                      <a:pt x="9231" y="10649"/>
                    </a:cubicBezTo>
                    <a:lnTo>
                      <a:pt x="10176" y="9357"/>
                    </a:lnTo>
                    <a:lnTo>
                      <a:pt x="11184" y="9357"/>
                    </a:lnTo>
                    <a:cubicBezTo>
                      <a:pt x="11373" y="9357"/>
                      <a:pt x="11531" y="9199"/>
                      <a:pt x="11531" y="8979"/>
                    </a:cubicBezTo>
                    <a:cubicBezTo>
                      <a:pt x="11531" y="8790"/>
                      <a:pt x="11373" y="8632"/>
                      <a:pt x="11184" y="8632"/>
                    </a:cubicBezTo>
                    <a:lnTo>
                      <a:pt x="10775" y="8632"/>
                    </a:lnTo>
                    <a:lnTo>
                      <a:pt x="11342" y="7908"/>
                    </a:lnTo>
                    <a:lnTo>
                      <a:pt x="11877" y="7908"/>
                    </a:lnTo>
                    <a:cubicBezTo>
                      <a:pt x="12098" y="7908"/>
                      <a:pt x="12255" y="7750"/>
                      <a:pt x="12255" y="7561"/>
                    </a:cubicBezTo>
                    <a:cubicBezTo>
                      <a:pt x="12255" y="7372"/>
                      <a:pt x="12098" y="7215"/>
                      <a:pt x="11877" y="7215"/>
                    </a:cubicBezTo>
                    <a:lnTo>
                      <a:pt x="11373" y="7215"/>
                    </a:lnTo>
                    <a:lnTo>
                      <a:pt x="10019" y="3875"/>
                    </a:lnTo>
                    <a:cubicBezTo>
                      <a:pt x="9987" y="3781"/>
                      <a:pt x="9956" y="3718"/>
                      <a:pt x="9861" y="3655"/>
                    </a:cubicBezTo>
                    <a:lnTo>
                      <a:pt x="8538" y="2993"/>
                    </a:lnTo>
                    <a:lnTo>
                      <a:pt x="7152" y="189"/>
                    </a:lnTo>
                    <a:cubicBezTo>
                      <a:pt x="7089" y="95"/>
                      <a:pt x="6963" y="0"/>
                      <a:pt x="683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9" name="Google Shape;7015;p55">
                <a:extLst>
                  <a:ext uri="{FF2B5EF4-FFF2-40B4-BE49-F238E27FC236}">
                    <a16:creationId xmlns:a16="http://schemas.microsoft.com/office/drawing/2014/main" id="{FAEB4564-AB2F-D8DB-1BF1-BE973C73ADFC}"/>
                  </a:ext>
                </a:extLst>
              </p:cNvPr>
              <p:cNvSpPr/>
              <p:nvPr/>
            </p:nvSpPr>
            <p:spPr>
              <a:xfrm>
                <a:off x="-15467900" y="2686175"/>
                <a:ext cx="5357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2143" h="694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694"/>
                      <a:pt x="347" y="694"/>
                    </a:cubicBezTo>
                    <a:lnTo>
                      <a:pt x="1796" y="694"/>
                    </a:lnTo>
                    <a:cubicBezTo>
                      <a:pt x="1985" y="694"/>
                      <a:pt x="2143" y="536"/>
                      <a:pt x="2143" y="347"/>
                    </a:cubicBezTo>
                    <a:cubicBezTo>
                      <a:pt x="2143" y="158"/>
                      <a:pt x="1985" y="1"/>
                      <a:pt x="179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0" name="Google Shape;7016;p55">
                <a:extLst>
                  <a:ext uri="{FF2B5EF4-FFF2-40B4-BE49-F238E27FC236}">
                    <a16:creationId xmlns:a16="http://schemas.microsoft.com/office/drawing/2014/main" id="{7D67478B-5CC9-B3CC-84FF-9BCBDEAAB78F}"/>
                  </a:ext>
                </a:extLst>
              </p:cNvPr>
              <p:cNvSpPr/>
              <p:nvPr/>
            </p:nvSpPr>
            <p:spPr>
              <a:xfrm>
                <a:off x="-15718350" y="2703500"/>
                <a:ext cx="543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2174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0" y="568"/>
                      <a:pt x="158" y="725"/>
                      <a:pt x="347" y="725"/>
                    </a:cubicBezTo>
                    <a:lnTo>
                      <a:pt x="1827" y="725"/>
                    </a:lnTo>
                    <a:cubicBezTo>
                      <a:pt x="2016" y="725"/>
                      <a:pt x="2174" y="568"/>
                      <a:pt x="2174" y="347"/>
                    </a:cubicBezTo>
                    <a:cubicBezTo>
                      <a:pt x="2174" y="158"/>
                      <a:pt x="2016" y="1"/>
                      <a:pt x="18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61" name="Google Shape;7017;p55">
              <a:extLst>
                <a:ext uri="{FF2B5EF4-FFF2-40B4-BE49-F238E27FC236}">
                  <a16:creationId xmlns:a16="http://schemas.microsoft.com/office/drawing/2014/main" id="{47461448-0115-0490-DBF9-75B3286ACD9B}"/>
                </a:ext>
              </a:extLst>
            </p:cNvPr>
            <p:cNvSpPr/>
            <p:nvPr/>
          </p:nvSpPr>
          <p:spPr>
            <a:xfrm>
              <a:off x="1873789" y="1675812"/>
              <a:ext cx="342684" cy="341401"/>
            </a:xfrm>
            <a:custGeom>
              <a:avLst/>
              <a:gdLst/>
              <a:ahLst/>
              <a:cxnLst/>
              <a:rect l="l" t="t" r="r" b="b"/>
              <a:pathLst>
                <a:path w="12287" h="12241" extrusionOk="0">
                  <a:moveTo>
                    <a:pt x="6207" y="1056"/>
                  </a:moveTo>
                  <a:lnTo>
                    <a:pt x="6553" y="1560"/>
                  </a:lnTo>
                  <a:cubicBezTo>
                    <a:pt x="6994" y="2253"/>
                    <a:pt x="7656" y="2663"/>
                    <a:pt x="8443" y="2820"/>
                  </a:cubicBezTo>
                  <a:cubicBezTo>
                    <a:pt x="8191" y="3261"/>
                    <a:pt x="8097" y="3765"/>
                    <a:pt x="8002" y="4332"/>
                  </a:cubicBezTo>
                  <a:cubicBezTo>
                    <a:pt x="7939" y="5152"/>
                    <a:pt x="8097" y="5939"/>
                    <a:pt x="8443" y="6506"/>
                  </a:cubicBezTo>
                  <a:cubicBezTo>
                    <a:pt x="8498" y="6588"/>
                    <a:pt x="8623" y="6670"/>
                    <a:pt x="8758" y="6670"/>
                  </a:cubicBezTo>
                  <a:cubicBezTo>
                    <a:pt x="8779" y="6670"/>
                    <a:pt x="8800" y="6668"/>
                    <a:pt x="8821" y="6664"/>
                  </a:cubicBezTo>
                  <a:cubicBezTo>
                    <a:pt x="9420" y="6506"/>
                    <a:pt x="9924" y="6223"/>
                    <a:pt x="10365" y="5908"/>
                  </a:cubicBezTo>
                  <a:cubicBezTo>
                    <a:pt x="10680" y="6254"/>
                    <a:pt x="11090" y="6569"/>
                    <a:pt x="11499" y="6853"/>
                  </a:cubicBezTo>
                  <a:cubicBezTo>
                    <a:pt x="11279" y="7325"/>
                    <a:pt x="11153" y="7798"/>
                    <a:pt x="11153" y="8271"/>
                  </a:cubicBezTo>
                  <a:cubicBezTo>
                    <a:pt x="10586" y="8302"/>
                    <a:pt x="10082" y="8428"/>
                    <a:pt x="9578" y="8617"/>
                  </a:cubicBezTo>
                  <a:cubicBezTo>
                    <a:pt x="9389" y="8712"/>
                    <a:pt x="9294" y="8932"/>
                    <a:pt x="9389" y="9090"/>
                  </a:cubicBezTo>
                  <a:lnTo>
                    <a:pt x="9704" y="9751"/>
                  </a:lnTo>
                  <a:lnTo>
                    <a:pt x="7183" y="8932"/>
                  </a:lnTo>
                  <a:lnTo>
                    <a:pt x="9861" y="7861"/>
                  </a:lnTo>
                  <a:cubicBezTo>
                    <a:pt x="10050" y="7798"/>
                    <a:pt x="10145" y="7609"/>
                    <a:pt x="10050" y="7388"/>
                  </a:cubicBezTo>
                  <a:cubicBezTo>
                    <a:pt x="10003" y="7247"/>
                    <a:pt x="9867" y="7176"/>
                    <a:pt x="9722" y="7176"/>
                  </a:cubicBezTo>
                  <a:cubicBezTo>
                    <a:pt x="9674" y="7176"/>
                    <a:pt x="9625" y="7184"/>
                    <a:pt x="9578" y="7199"/>
                  </a:cubicBezTo>
                  <a:lnTo>
                    <a:pt x="6522" y="8428"/>
                  </a:lnTo>
                  <a:lnTo>
                    <a:pt x="6522" y="3986"/>
                  </a:lnTo>
                  <a:cubicBezTo>
                    <a:pt x="6522" y="3765"/>
                    <a:pt x="6364" y="3608"/>
                    <a:pt x="6144" y="3608"/>
                  </a:cubicBezTo>
                  <a:cubicBezTo>
                    <a:pt x="5955" y="3608"/>
                    <a:pt x="5797" y="3765"/>
                    <a:pt x="5797" y="3986"/>
                  </a:cubicBezTo>
                  <a:lnTo>
                    <a:pt x="5797" y="8428"/>
                  </a:lnTo>
                  <a:lnTo>
                    <a:pt x="2710" y="7199"/>
                  </a:lnTo>
                  <a:cubicBezTo>
                    <a:pt x="2662" y="7184"/>
                    <a:pt x="2615" y="7176"/>
                    <a:pt x="2570" y="7176"/>
                  </a:cubicBezTo>
                  <a:cubicBezTo>
                    <a:pt x="2434" y="7176"/>
                    <a:pt x="2316" y="7247"/>
                    <a:pt x="2268" y="7388"/>
                  </a:cubicBezTo>
                  <a:cubicBezTo>
                    <a:pt x="2174" y="7609"/>
                    <a:pt x="2268" y="7798"/>
                    <a:pt x="2457" y="7861"/>
                  </a:cubicBezTo>
                  <a:lnTo>
                    <a:pt x="5135" y="8932"/>
                  </a:lnTo>
                  <a:lnTo>
                    <a:pt x="2615" y="9751"/>
                  </a:lnTo>
                  <a:lnTo>
                    <a:pt x="2930" y="9090"/>
                  </a:lnTo>
                  <a:cubicBezTo>
                    <a:pt x="2993" y="8901"/>
                    <a:pt x="2930" y="8712"/>
                    <a:pt x="2741" y="8617"/>
                  </a:cubicBezTo>
                  <a:cubicBezTo>
                    <a:pt x="2205" y="8397"/>
                    <a:pt x="1701" y="8271"/>
                    <a:pt x="1166" y="8271"/>
                  </a:cubicBezTo>
                  <a:cubicBezTo>
                    <a:pt x="1166" y="7798"/>
                    <a:pt x="1040" y="7325"/>
                    <a:pt x="882" y="6853"/>
                  </a:cubicBezTo>
                  <a:cubicBezTo>
                    <a:pt x="1323" y="6569"/>
                    <a:pt x="1701" y="6254"/>
                    <a:pt x="2016" y="5908"/>
                  </a:cubicBezTo>
                  <a:cubicBezTo>
                    <a:pt x="2457" y="6254"/>
                    <a:pt x="2962" y="6506"/>
                    <a:pt x="3560" y="6664"/>
                  </a:cubicBezTo>
                  <a:cubicBezTo>
                    <a:pt x="3596" y="6671"/>
                    <a:pt x="3631" y="6675"/>
                    <a:pt x="3665" y="6675"/>
                  </a:cubicBezTo>
                  <a:cubicBezTo>
                    <a:pt x="3784" y="6675"/>
                    <a:pt x="3889" y="6628"/>
                    <a:pt x="3938" y="6506"/>
                  </a:cubicBezTo>
                  <a:cubicBezTo>
                    <a:pt x="4316" y="5939"/>
                    <a:pt x="4411" y="5152"/>
                    <a:pt x="4379" y="4332"/>
                  </a:cubicBezTo>
                  <a:cubicBezTo>
                    <a:pt x="4348" y="3734"/>
                    <a:pt x="4190" y="3230"/>
                    <a:pt x="3938" y="2820"/>
                  </a:cubicBezTo>
                  <a:cubicBezTo>
                    <a:pt x="4694" y="2663"/>
                    <a:pt x="5356" y="2190"/>
                    <a:pt x="5828" y="1560"/>
                  </a:cubicBezTo>
                  <a:lnTo>
                    <a:pt x="6207" y="1056"/>
                  </a:lnTo>
                  <a:close/>
                  <a:moveTo>
                    <a:pt x="6116" y="1"/>
                  </a:moveTo>
                  <a:cubicBezTo>
                    <a:pt x="6002" y="1"/>
                    <a:pt x="5892" y="48"/>
                    <a:pt x="5828" y="142"/>
                  </a:cubicBezTo>
                  <a:lnTo>
                    <a:pt x="5198" y="1150"/>
                  </a:lnTo>
                  <a:cubicBezTo>
                    <a:pt x="4789" y="1781"/>
                    <a:pt x="4064" y="2159"/>
                    <a:pt x="3277" y="2159"/>
                  </a:cubicBezTo>
                  <a:cubicBezTo>
                    <a:pt x="2962" y="2159"/>
                    <a:pt x="2804" y="2568"/>
                    <a:pt x="3056" y="2757"/>
                  </a:cubicBezTo>
                  <a:cubicBezTo>
                    <a:pt x="3371" y="3072"/>
                    <a:pt x="3592" y="3671"/>
                    <a:pt x="3623" y="4364"/>
                  </a:cubicBezTo>
                  <a:cubicBezTo>
                    <a:pt x="3686" y="4931"/>
                    <a:pt x="3592" y="5467"/>
                    <a:pt x="3434" y="5876"/>
                  </a:cubicBezTo>
                  <a:cubicBezTo>
                    <a:pt x="2962" y="5719"/>
                    <a:pt x="2520" y="5435"/>
                    <a:pt x="2174" y="5120"/>
                  </a:cubicBezTo>
                  <a:cubicBezTo>
                    <a:pt x="2103" y="5049"/>
                    <a:pt x="2019" y="5016"/>
                    <a:pt x="1937" y="5016"/>
                  </a:cubicBezTo>
                  <a:cubicBezTo>
                    <a:pt x="1837" y="5016"/>
                    <a:pt x="1739" y="5065"/>
                    <a:pt x="1670" y="5152"/>
                  </a:cubicBezTo>
                  <a:cubicBezTo>
                    <a:pt x="1323" y="5624"/>
                    <a:pt x="851" y="6065"/>
                    <a:pt x="252" y="6349"/>
                  </a:cubicBezTo>
                  <a:cubicBezTo>
                    <a:pt x="95" y="6412"/>
                    <a:pt x="0" y="6601"/>
                    <a:pt x="95" y="6790"/>
                  </a:cubicBezTo>
                  <a:cubicBezTo>
                    <a:pt x="347" y="7388"/>
                    <a:pt x="441" y="8018"/>
                    <a:pt x="410" y="8586"/>
                  </a:cubicBezTo>
                  <a:cubicBezTo>
                    <a:pt x="410" y="8712"/>
                    <a:pt x="441" y="8775"/>
                    <a:pt x="536" y="8838"/>
                  </a:cubicBezTo>
                  <a:cubicBezTo>
                    <a:pt x="630" y="8964"/>
                    <a:pt x="788" y="8964"/>
                    <a:pt x="945" y="8964"/>
                  </a:cubicBezTo>
                  <a:cubicBezTo>
                    <a:pt x="1355" y="8964"/>
                    <a:pt x="1701" y="9058"/>
                    <a:pt x="2111" y="9153"/>
                  </a:cubicBezTo>
                  <a:lnTo>
                    <a:pt x="1544" y="10224"/>
                  </a:lnTo>
                  <a:cubicBezTo>
                    <a:pt x="1406" y="10472"/>
                    <a:pt x="1606" y="10745"/>
                    <a:pt x="1870" y="10745"/>
                  </a:cubicBezTo>
                  <a:cubicBezTo>
                    <a:pt x="1907" y="10745"/>
                    <a:pt x="1946" y="10740"/>
                    <a:pt x="1985" y="10728"/>
                  </a:cubicBezTo>
                  <a:lnTo>
                    <a:pt x="5797" y="9499"/>
                  </a:lnTo>
                  <a:lnTo>
                    <a:pt x="5797" y="11894"/>
                  </a:lnTo>
                  <a:cubicBezTo>
                    <a:pt x="5797" y="12083"/>
                    <a:pt x="5955" y="12240"/>
                    <a:pt x="6144" y="12240"/>
                  </a:cubicBezTo>
                  <a:cubicBezTo>
                    <a:pt x="6364" y="12240"/>
                    <a:pt x="6522" y="12083"/>
                    <a:pt x="6522" y="11894"/>
                  </a:cubicBezTo>
                  <a:lnTo>
                    <a:pt x="6522" y="9499"/>
                  </a:lnTo>
                  <a:lnTo>
                    <a:pt x="10334" y="10728"/>
                  </a:lnTo>
                  <a:cubicBezTo>
                    <a:pt x="10382" y="10747"/>
                    <a:pt x="10431" y="10756"/>
                    <a:pt x="10476" y="10756"/>
                  </a:cubicBezTo>
                  <a:cubicBezTo>
                    <a:pt x="10726" y="10756"/>
                    <a:pt x="10908" y="10490"/>
                    <a:pt x="10775" y="10224"/>
                  </a:cubicBezTo>
                  <a:lnTo>
                    <a:pt x="10208" y="9153"/>
                  </a:lnTo>
                  <a:cubicBezTo>
                    <a:pt x="10554" y="9058"/>
                    <a:pt x="10964" y="8964"/>
                    <a:pt x="11342" y="8964"/>
                  </a:cubicBezTo>
                  <a:cubicBezTo>
                    <a:pt x="11387" y="8964"/>
                    <a:pt x="11432" y="8966"/>
                    <a:pt x="11476" y="8966"/>
                  </a:cubicBezTo>
                  <a:cubicBezTo>
                    <a:pt x="11587" y="8966"/>
                    <a:pt x="11693" y="8950"/>
                    <a:pt x="11783" y="8838"/>
                  </a:cubicBezTo>
                  <a:cubicBezTo>
                    <a:pt x="11846" y="8775"/>
                    <a:pt x="11909" y="8680"/>
                    <a:pt x="11909" y="8586"/>
                  </a:cubicBezTo>
                  <a:cubicBezTo>
                    <a:pt x="11877" y="7987"/>
                    <a:pt x="11972" y="7388"/>
                    <a:pt x="12224" y="6790"/>
                  </a:cubicBezTo>
                  <a:cubicBezTo>
                    <a:pt x="12287" y="6601"/>
                    <a:pt x="12224" y="6412"/>
                    <a:pt x="12003" y="6349"/>
                  </a:cubicBezTo>
                  <a:cubicBezTo>
                    <a:pt x="11436" y="6065"/>
                    <a:pt x="10964" y="5624"/>
                    <a:pt x="10586" y="5152"/>
                  </a:cubicBezTo>
                  <a:cubicBezTo>
                    <a:pt x="10534" y="5065"/>
                    <a:pt x="10434" y="5016"/>
                    <a:pt x="10329" y="5016"/>
                  </a:cubicBezTo>
                  <a:cubicBezTo>
                    <a:pt x="10243" y="5016"/>
                    <a:pt x="10153" y="5049"/>
                    <a:pt x="10082" y="5120"/>
                  </a:cubicBezTo>
                  <a:cubicBezTo>
                    <a:pt x="9735" y="5435"/>
                    <a:pt x="9294" y="5719"/>
                    <a:pt x="8821" y="5876"/>
                  </a:cubicBezTo>
                  <a:cubicBezTo>
                    <a:pt x="8664" y="5467"/>
                    <a:pt x="8601" y="4931"/>
                    <a:pt x="8632" y="4364"/>
                  </a:cubicBezTo>
                  <a:cubicBezTo>
                    <a:pt x="8664" y="3702"/>
                    <a:pt x="8916" y="3072"/>
                    <a:pt x="9231" y="2757"/>
                  </a:cubicBezTo>
                  <a:cubicBezTo>
                    <a:pt x="9452" y="2505"/>
                    <a:pt x="9294" y="2159"/>
                    <a:pt x="8979" y="2159"/>
                  </a:cubicBezTo>
                  <a:cubicBezTo>
                    <a:pt x="8191" y="2159"/>
                    <a:pt x="7498" y="1781"/>
                    <a:pt x="7057" y="1150"/>
                  </a:cubicBezTo>
                  <a:lnTo>
                    <a:pt x="6427" y="142"/>
                  </a:lnTo>
                  <a:cubicBezTo>
                    <a:pt x="6348" y="48"/>
                    <a:pt x="6230" y="1"/>
                    <a:pt x="61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7018;p55">
              <a:extLst>
                <a:ext uri="{FF2B5EF4-FFF2-40B4-BE49-F238E27FC236}">
                  <a16:creationId xmlns:a16="http://schemas.microsoft.com/office/drawing/2014/main" id="{4938EA23-20A3-66FA-588E-CD9ACCB689A7}"/>
                </a:ext>
              </a:extLst>
            </p:cNvPr>
            <p:cNvSpPr/>
            <p:nvPr/>
          </p:nvSpPr>
          <p:spPr>
            <a:xfrm>
              <a:off x="1875100" y="2138148"/>
              <a:ext cx="340063" cy="257871"/>
            </a:xfrm>
            <a:custGeom>
              <a:avLst/>
              <a:gdLst/>
              <a:ahLst/>
              <a:cxnLst/>
              <a:rect l="l" t="t" r="r" b="b"/>
              <a:pathLst>
                <a:path w="12193" h="9246" extrusionOk="0">
                  <a:moveTo>
                    <a:pt x="3781" y="1936"/>
                  </a:moveTo>
                  <a:lnTo>
                    <a:pt x="3907" y="2881"/>
                  </a:lnTo>
                  <a:lnTo>
                    <a:pt x="3466" y="2881"/>
                  </a:lnTo>
                  <a:lnTo>
                    <a:pt x="3781" y="1936"/>
                  </a:lnTo>
                  <a:close/>
                  <a:moveTo>
                    <a:pt x="2489" y="3574"/>
                  </a:moveTo>
                  <a:lnTo>
                    <a:pt x="2017" y="4961"/>
                  </a:lnTo>
                  <a:cubicBezTo>
                    <a:pt x="1387" y="4771"/>
                    <a:pt x="914" y="4267"/>
                    <a:pt x="757" y="3574"/>
                  </a:cubicBezTo>
                  <a:close/>
                  <a:moveTo>
                    <a:pt x="7877" y="3574"/>
                  </a:moveTo>
                  <a:lnTo>
                    <a:pt x="7877" y="3952"/>
                  </a:lnTo>
                  <a:cubicBezTo>
                    <a:pt x="7877" y="4425"/>
                    <a:pt x="7562" y="4835"/>
                    <a:pt x="7089" y="4961"/>
                  </a:cubicBezTo>
                  <a:cubicBezTo>
                    <a:pt x="7058" y="4835"/>
                    <a:pt x="7026" y="4740"/>
                    <a:pt x="6932" y="4614"/>
                  </a:cubicBezTo>
                  <a:lnTo>
                    <a:pt x="6302" y="3574"/>
                  </a:lnTo>
                  <a:close/>
                  <a:moveTo>
                    <a:pt x="4033" y="3574"/>
                  </a:moveTo>
                  <a:lnTo>
                    <a:pt x="4222" y="4992"/>
                  </a:lnTo>
                  <a:lnTo>
                    <a:pt x="2773" y="4992"/>
                  </a:lnTo>
                  <a:lnTo>
                    <a:pt x="3246" y="3574"/>
                  </a:lnTo>
                  <a:close/>
                  <a:moveTo>
                    <a:pt x="10712" y="3574"/>
                  </a:moveTo>
                  <a:cubicBezTo>
                    <a:pt x="11153" y="3637"/>
                    <a:pt x="11468" y="3952"/>
                    <a:pt x="11468" y="4330"/>
                  </a:cubicBezTo>
                  <a:cubicBezTo>
                    <a:pt x="11437" y="4740"/>
                    <a:pt x="11153" y="4992"/>
                    <a:pt x="10775" y="4992"/>
                  </a:cubicBezTo>
                  <a:cubicBezTo>
                    <a:pt x="10366" y="4992"/>
                    <a:pt x="10051" y="4677"/>
                    <a:pt x="10051" y="4299"/>
                  </a:cubicBezTo>
                  <a:cubicBezTo>
                    <a:pt x="10051" y="3889"/>
                    <a:pt x="10334" y="3574"/>
                    <a:pt x="10712" y="3574"/>
                  </a:cubicBezTo>
                  <a:close/>
                  <a:moveTo>
                    <a:pt x="4537" y="2062"/>
                  </a:moveTo>
                  <a:lnTo>
                    <a:pt x="6365" y="4992"/>
                  </a:lnTo>
                  <a:cubicBezTo>
                    <a:pt x="6428" y="5118"/>
                    <a:pt x="6491" y="5244"/>
                    <a:pt x="6491" y="5370"/>
                  </a:cubicBezTo>
                  <a:cubicBezTo>
                    <a:pt x="6491" y="5748"/>
                    <a:pt x="6176" y="6063"/>
                    <a:pt x="5766" y="6063"/>
                  </a:cubicBezTo>
                  <a:cubicBezTo>
                    <a:pt x="5356" y="6063"/>
                    <a:pt x="5104" y="5843"/>
                    <a:pt x="5010" y="5465"/>
                  </a:cubicBezTo>
                  <a:lnTo>
                    <a:pt x="4537" y="2062"/>
                  </a:lnTo>
                  <a:close/>
                  <a:moveTo>
                    <a:pt x="9515" y="3543"/>
                  </a:moveTo>
                  <a:cubicBezTo>
                    <a:pt x="9389" y="3732"/>
                    <a:pt x="9295" y="3984"/>
                    <a:pt x="9295" y="4236"/>
                  </a:cubicBezTo>
                  <a:cubicBezTo>
                    <a:pt x="9295" y="5024"/>
                    <a:pt x="9925" y="5654"/>
                    <a:pt x="10712" y="5654"/>
                  </a:cubicBezTo>
                  <a:lnTo>
                    <a:pt x="10870" y="5654"/>
                  </a:lnTo>
                  <a:lnTo>
                    <a:pt x="10397" y="6693"/>
                  </a:lnTo>
                  <a:cubicBezTo>
                    <a:pt x="10303" y="6977"/>
                    <a:pt x="10019" y="7134"/>
                    <a:pt x="9704" y="7134"/>
                  </a:cubicBezTo>
                  <a:lnTo>
                    <a:pt x="4663" y="7134"/>
                  </a:lnTo>
                  <a:cubicBezTo>
                    <a:pt x="3781" y="7134"/>
                    <a:pt x="3088" y="6504"/>
                    <a:pt x="2931" y="5717"/>
                  </a:cubicBezTo>
                  <a:lnTo>
                    <a:pt x="4348" y="5717"/>
                  </a:lnTo>
                  <a:cubicBezTo>
                    <a:pt x="4506" y="6347"/>
                    <a:pt x="5041" y="6788"/>
                    <a:pt x="5734" y="6788"/>
                  </a:cubicBezTo>
                  <a:cubicBezTo>
                    <a:pt x="6396" y="6788"/>
                    <a:pt x="6932" y="6315"/>
                    <a:pt x="7089" y="5654"/>
                  </a:cubicBezTo>
                  <a:cubicBezTo>
                    <a:pt x="7940" y="5496"/>
                    <a:pt x="8570" y="4803"/>
                    <a:pt x="8570" y="3889"/>
                  </a:cubicBezTo>
                  <a:lnTo>
                    <a:pt x="8570" y="3543"/>
                  </a:lnTo>
                  <a:close/>
                  <a:moveTo>
                    <a:pt x="3928" y="1"/>
                  </a:moveTo>
                  <a:cubicBezTo>
                    <a:pt x="3795" y="1"/>
                    <a:pt x="3661" y="81"/>
                    <a:pt x="3592" y="235"/>
                  </a:cubicBezTo>
                  <a:lnTo>
                    <a:pt x="2742" y="2850"/>
                  </a:lnTo>
                  <a:lnTo>
                    <a:pt x="379" y="2850"/>
                  </a:lnTo>
                  <a:cubicBezTo>
                    <a:pt x="158" y="2850"/>
                    <a:pt x="1" y="3007"/>
                    <a:pt x="1" y="3196"/>
                  </a:cubicBezTo>
                  <a:cubicBezTo>
                    <a:pt x="1" y="4330"/>
                    <a:pt x="757" y="5276"/>
                    <a:pt x="1828" y="5591"/>
                  </a:cubicBezTo>
                  <a:lnTo>
                    <a:pt x="851" y="8552"/>
                  </a:lnTo>
                  <a:lnTo>
                    <a:pt x="379" y="8552"/>
                  </a:lnTo>
                  <a:cubicBezTo>
                    <a:pt x="158" y="8552"/>
                    <a:pt x="1" y="8710"/>
                    <a:pt x="1" y="8899"/>
                  </a:cubicBezTo>
                  <a:cubicBezTo>
                    <a:pt x="1" y="9088"/>
                    <a:pt x="158" y="9245"/>
                    <a:pt x="379" y="9245"/>
                  </a:cubicBezTo>
                  <a:lnTo>
                    <a:pt x="1072" y="9245"/>
                  </a:lnTo>
                  <a:cubicBezTo>
                    <a:pt x="1229" y="9245"/>
                    <a:pt x="1355" y="9182"/>
                    <a:pt x="1450" y="9025"/>
                  </a:cubicBezTo>
                  <a:lnTo>
                    <a:pt x="2332" y="6252"/>
                  </a:lnTo>
                  <a:cubicBezTo>
                    <a:pt x="2710" y="7166"/>
                    <a:pt x="3592" y="7827"/>
                    <a:pt x="4663" y="7827"/>
                  </a:cubicBezTo>
                  <a:lnTo>
                    <a:pt x="6837" y="7827"/>
                  </a:lnTo>
                  <a:lnTo>
                    <a:pt x="6554" y="8552"/>
                  </a:lnTo>
                  <a:lnTo>
                    <a:pt x="6081" y="8552"/>
                  </a:lnTo>
                  <a:cubicBezTo>
                    <a:pt x="5892" y="8552"/>
                    <a:pt x="5734" y="8710"/>
                    <a:pt x="5734" y="8899"/>
                  </a:cubicBezTo>
                  <a:cubicBezTo>
                    <a:pt x="5734" y="9088"/>
                    <a:pt x="5892" y="9245"/>
                    <a:pt x="6081" y="9245"/>
                  </a:cubicBezTo>
                  <a:lnTo>
                    <a:pt x="6806" y="9245"/>
                  </a:lnTo>
                  <a:cubicBezTo>
                    <a:pt x="6963" y="9245"/>
                    <a:pt x="7058" y="9182"/>
                    <a:pt x="7121" y="9025"/>
                  </a:cubicBezTo>
                  <a:lnTo>
                    <a:pt x="7593" y="7796"/>
                  </a:lnTo>
                  <a:lnTo>
                    <a:pt x="8853" y="7796"/>
                  </a:lnTo>
                  <a:lnTo>
                    <a:pt x="9326" y="9025"/>
                  </a:lnTo>
                  <a:cubicBezTo>
                    <a:pt x="9358" y="9151"/>
                    <a:pt x="9515" y="9245"/>
                    <a:pt x="9641" y="9245"/>
                  </a:cubicBezTo>
                  <a:lnTo>
                    <a:pt x="10334" y="9245"/>
                  </a:lnTo>
                  <a:cubicBezTo>
                    <a:pt x="10523" y="9245"/>
                    <a:pt x="10681" y="9088"/>
                    <a:pt x="10681" y="8899"/>
                  </a:cubicBezTo>
                  <a:cubicBezTo>
                    <a:pt x="10681" y="8710"/>
                    <a:pt x="10523" y="8552"/>
                    <a:pt x="10334" y="8552"/>
                  </a:cubicBezTo>
                  <a:lnTo>
                    <a:pt x="9862" y="8552"/>
                  </a:lnTo>
                  <a:lnTo>
                    <a:pt x="9578" y="7827"/>
                  </a:lnTo>
                  <a:lnTo>
                    <a:pt x="9641" y="7827"/>
                  </a:lnTo>
                  <a:cubicBezTo>
                    <a:pt x="10208" y="7827"/>
                    <a:pt x="10744" y="7512"/>
                    <a:pt x="10964" y="7008"/>
                  </a:cubicBezTo>
                  <a:lnTo>
                    <a:pt x="11941" y="5055"/>
                  </a:lnTo>
                  <a:cubicBezTo>
                    <a:pt x="12067" y="4835"/>
                    <a:pt x="12098" y="4614"/>
                    <a:pt x="12098" y="4362"/>
                  </a:cubicBezTo>
                  <a:cubicBezTo>
                    <a:pt x="12193" y="4362"/>
                    <a:pt x="12193" y="4330"/>
                    <a:pt x="12193" y="4330"/>
                  </a:cubicBezTo>
                  <a:cubicBezTo>
                    <a:pt x="12130" y="3543"/>
                    <a:pt x="11468" y="2881"/>
                    <a:pt x="10681" y="2881"/>
                  </a:cubicBezTo>
                  <a:lnTo>
                    <a:pt x="10082" y="2881"/>
                  </a:lnTo>
                  <a:cubicBezTo>
                    <a:pt x="10240" y="2062"/>
                    <a:pt x="10996" y="1463"/>
                    <a:pt x="11815" y="1463"/>
                  </a:cubicBezTo>
                  <a:cubicBezTo>
                    <a:pt x="12035" y="1463"/>
                    <a:pt x="12193" y="1306"/>
                    <a:pt x="12193" y="1117"/>
                  </a:cubicBezTo>
                  <a:cubicBezTo>
                    <a:pt x="12193" y="896"/>
                    <a:pt x="12035" y="739"/>
                    <a:pt x="11815" y="739"/>
                  </a:cubicBezTo>
                  <a:cubicBezTo>
                    <a:pt x="10555" y="739"/>
                    <a:pt x="9547" y="1684"/>
                    <a:pt x="9358" y="2881"/>
                  </a:cubicBezTo>
                  <a:lnTo>
                    <a:pt x="5829" y="2881"/>
                  </a:lnTo>
                  <a:lnTo>
                    <a:pt x="4222" y="203"/>
                  </a:lnTo>
                  <a:lnTo>
                    <a:pt x="4222" y="172"/>
                  </a:lnTo>
                  <a:cubicBezTo>
                    <a:pt x="4150" y="57"/>
                    <a:pt x="4039" y="1"/>
                    <a:pt x="39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63" name="Google Shape;7019;p55">
              <a:extLst>
                <a:ext uri="{FF2B5EF4-FFF2-40B4-BE49-F238E27FC236}">
                  <a16:creationId xmlns:a16="http://schemas.microsoft.com/office/drawing/2014/main" id="{8D2D4EC2-810C-FCD9-7A56-67E42C754AFF}"/>
                </a:ext>
              </a:extLst>
            </p:cNvPr>
            <p:cNvGrpSpPr/>
            <p:nvPr/>
          </p:nvGrpSpPr>
          <p:grpSpPr>
            <a:xfrm>
              <a:off x="1873533" y="2511115"/>
              <a:ext cx="344442" cy="339198"/>
              <a:chOff x="-20550425" y="2789350"/>
              <a:chExt cx="308750" cy="304050"/>
            </a:xfrm>
            <a:grpFill/>
          </p:grpSpPr>
          <p:sp>
            <p:nvSpPr>
              <p:cNvPr id="1464" name="Google Shape;7020;p55">
                <a:extLst>
                  <a:ext uri="{FF2B5EF4-FFF2-40B4-BE49-F238E27FC236}">
                    <a16:creationId xmlns:a16="http://schemas.microsoft.com/office/drawing/2014/main" id="{C0576551-085E-D5E4-5E25-712C55DFFACB}"/>
                  </a:ext>
                </a:extLst>
              </p:cNvPr>
              <p:cNvSpPr/>
              <p:nvPr/>
            </p:nvSpPr>
            <p:spPr>
              <a:xfrm>
                <a:off x="-20550425" y="2824800"/>
                <a:ext cx="308750" cy="268600"/>
              </a:xfrm>
              <a:custGeom>
                <a:avLst/>
                <a:gdLst/>
                <a:ahLst/>
                <a:cxnLst/>
                <a:rect l="l" t="t" r="r" b="b"/>
                <a:pathLst>
                  <a:path w="12350" h="10744" extrusionOk="0">
                    <a:moveTo>
                      <a:pt x="2962" y="662"/>
                    </a:moveTo>
                    <a:cubicBezTo>
                      <a:pt x="3403" y="662"/>
                      <a:pt x="3718" y="1009"/>
                      <a:pt x="3686" y="1450"/>
                    </a:cubicBezTo>
                    <a:cubicBezTo>
                      <a:pt x="3529" y="1481"/>
                      <a:pt x="3403" y="1576"/>
                      <a:pt x="3277" y="1670"/>
                    </a:cubicBezTo>
                    <a:cubicBezTo>
                      <a:pt x="3119" y="1828"/>
                      <a:pt x="3119" y="2048"/>
                      <a:pt x="3277" y="2206"/>
                    </a:cubicBezTo>
                    <a:cubicBezTo>
                      <a:pt x="3355" y="2285"/>
                      <a:pt x="3442" y="2324"/>
                      <a:pt x="3529" y="2324"/>
                    </a:cubicBezTo>
                    <a:cubicBezTo>
                      <a:pt x="3615" y="2324"/>
                      <a:pt x="3702" y="2285"/>
                      <a:pt x="3781" y="2206"/>
                    </a:cubicBezTo>
                    <a:cubicBezTo>
                      <a:pt x="3844" y="2174"/>
                      <a:pt x="3907" y="2111"/>
                      <a:pt x="3938" y="2111"/>
                    </a:cubicBezTo>
                    <a:lnTo>
                      <a:pt x="4064" y="2111"/>
                    </a:lnTo>
                    <a:cubicBezTo>
                      <a:pt x="4190" y="2111"/>
                      <a:pt x="4316" y="2237"/>
                      <a:pt x="4379" y="2363"/>
                    </a:cubicBezTo>
                    <a:cubicBezTo>
                      <a:pt x="4474" y="2584"/>
                      <a:pt x="4316" y="2836"/>
                      <a:pt x="4064" y="2836"/>
                    </a:cubicBezTo>
                    <a:lnTo>
                      <a:pt x="1953" y="2836"/>
                    </a:lnTo>
                    <a:cubicBezTo>
                      <a:pt x="1544" y="2836"/>
                      <a:pt x="1386" y="2489"/>
                      <a:pt x="1607" y="2237"/>
                    </a:cubicBezTo>
                    <a:cubicBezTo>
                      <a:pt x="1701" y="2174"/>
                      <a:pt x="1764" y="2111"/>
                      <a:pt x="1859" y="2111"/>
                    </a:cubicBezTo>
                    <a:lnTo>
                      <a:pt x="1985" y="2111"/>
                    </a:lnTo>
                    <a:cubicBezTo>
                      <a:pt x="2048" y="2111"/>
                      <a:pt x="2111" y="2174"/>
                      <a:pt x="2142" y="2206"/>
                    </a:cubicBezTo>
                    <a:cubicBezTo>
                      <a:pt x="2221" y="2285"/>
                      <a:pt x="2308" y="2324"/>
                      <a:pt x="2394" y="2324"/>
                    </a:cubicBezTo>
                    <a:cubicBezTo>
                      <a:pt x="2481" y="2324"/>
                      <a:pt x="2568" y="2285"/>
                      <a:pt x="2646" y="2206"/>
                    </a:cubicBezTo>
                    <a:cubicBezTo>
                      <a:pt x="2804" y="2048"/>
                      <a:pt x="2804" y="1828"/>
                      <a:pt x="2646" y="1670"/>
                    </a:cubicBezTo>
                    <a:cubicBezTo>
                      <a:pt x="2520" y="1576"/>
                      <a:pt x="2426" y="1481"/>
                      <a:pt x="2268" y="1450"/>
                    </a:cubicBezTo>
                    <a:lnTo>
                      <a:pt x="2268" y="1387"/>
                    </a:lnTo>
                    <a:cubicBezTo>
                      <a:pt x="2268" y="977"/>
                      <a:pt x="2583" y="662"/>
                      <a:pt x="2962" y="662"/>
                    </a:cubicBezTo>
                    <a:close/>
                    <a:moveTo>
                      <a:pt x="5009" y="2899"/>
                    </a:moveTo>
                    <a:cubicBezTo>
                      <a:pt x="5198" y="2994"/>
                      <a:pt x="5324" y="3120"/>
                      <a:pt x="5387" y="3309"/>
                    </a:cubicBezTo>
                    <a:lnTo>
                      <a:pt x="6553" y="5860"/>
                    </a:lnTo>
                    <a:lnTo>
                      <a:pt x="6112" y="6302"/>
                    </a:lnTo>
                    <a:lnTo>
                      <a:pt x="4915" y="5104"/>
                    </a:lnTo>
                    <a:cubicBezTo>
                      <a:pt x="4836" y="5026"/>
                      <a:pt x="4749" y="4986"/>
                      <a:pt x="4663" y="4986"/>
                    </a:cubicBezTo>
                    <a:cubicBezTo>
                      <a:pt x="4576" y="4986"/>
                      <a:pt x="4490" y="5026"/>
                      <a:pt x="4411" y="5104"/>
                    </a:cubicBezTo>
                    <a:lnTo>
                      <a:pt x="3245" y="6302"/>
                    </a:lnTo>
                    <a:lnTo>
                      <a:pt x="2804" y="5860"/>
                    </a:lnTo>
                    <a:lnTo>
                      <a:pt x="3812" y="3592"/>
                    </a:lnTo>
                    <a:cubicBezTo>
                      <a:pt x="4033" y="3592"/>
                      <a:pt x="4411" y="3592"/>
                      <a:pt x="4757" y="3277"/>
                    </a:cubicBezTo>
                    <a:cubicBezTo>
                      <a:pt x="4883" y="3151"/>
                      <a:pt x="4978" y="3025"/>
                      <a:pt x="5009" y="2899"/>
                    </a:cubicBezTo>
                    <a:close/>
                    <a:moveTo>
                      <a:pt x="4694" y="5829"/>
                    </a:moveTo>
                    <a:lnTo>
                      <a:pt x="5860" y="6995"/>
                    </a:lnTo>
                    <a:cubicBezTo>
                      <a:pt x="5955" y="7073"/>
                      <a:pt x="6049" y="7113"/>
                      <a:pt x="6140" y="7113"/>
                    </a:cubicBezTo>
                    <a:cubicBezTo>
                      <a:pt x="6230" y="7113"/>
                      <a:pt x="6317" y="7073"/>
                      <a:pt x="6396" y="6995"/>
                    </a:cubicBezTo>
                    <a:lnTo>
                      <a:pt x="6868" y="6522"/>
                    </a:lnTo>
                    <a:lnTo>
                      <a:pt x="8443" y="9988"/>
                    </a:lnTo>
                    <a:lnTo>
                      <a:pt x="945" y="9988"/>
                    </a:lnTo>
                    <a:lnTo>
                      <a:pt x="2520" y="6522"/>
                    </a:lnTo>
                    <a:lnTo>
                      <a:pt x="2993" y="6995"/>
                    </a:lnTo>
                    <a:cubicBezTo>
                      <a:pt x="3072" y="7073"/>
                      <a:pt x="3158" y="7113"/>
                      <a:pt x="3245" y="7113"/>
                    </a:cubicBezTo>
                    <a:cubicBezTo>
                      <a:pt x="3332" y="7113"/>
                      <a:pt x="3418" y="7073"/>
                      <a:pt x="3497" y="6995"/>
                    </a:cubicBezTo>
                    <a:lnTo>
                      <a:pt x="4694" y="5829"/>
                    </a:lnTo>
                    <a:close/>
                    <a:moveTo>
                      <a:pt x="8270" y="4986"/>
                    </a:moveTo>
                    <a:cubicBezTo>
                      <a:pt x="8554" y="4986"/>
                      <a:pt x="8837" y="5120"/>
                      <a:pt x="8979" y="5388"/>
                    </a:cubicBezTo>
                    <a:lnTo>
                      <a:pt x="11310" y="9988"/>
                    </a:lnTo>
                    <a:lnTo>
                      <a:pt x="9231" y="9988"/>
                    </a:lnTo>
                    <a:lnTo>
                      <a:pt x="7341" y="5860"/>
                    </a:lnTo>
                    <a:lnTo>
                      <a:pt x="7561" y="5388"/>
                    </a:lnTo>
                    <a:cubicBezTo>
                      <a:pt x="7703" y="5120"/>
                      <a:pt x="7987" y="4986"/>
                      <a:pt x="8270" y="4986"/>
                    </a:cubicBezTo>
                    <a:close/>
                    <a:moveTo>
                      <a:pt x="2962" y="1"/>
                    </a:moveTo>
                    <a:cubicBezTo>
                      <a:pt x="2174" y="1"/>
                      <a:pt x="1512" y="662"/>
                      <a:pt x="1544" y="1481"/>
                    </a:cubicBezTo>
                    <a:cubicBezTo>
                      <a:pt x="1166" y="1639"/>
                      <a:pt x="851" y="2048"/>
                      <a:pt x="851" y="2521"/>
                    </a:cubicBezTo>
                    <a:cubicBezTo>
                      <a:pt x="851" y="3120"/>
                      <a:pt x="1323" y="3592"/>
                      <a:pt x="1890" y="3592"/>
                    </a:cubicBezTo>
                    <a:lnTo>
                      <a:pt x="3151" y="3592"/>
                    </a:lnTo>
                    <a:lnTo>
                      <a:pt x="126" y="10240"/>
                    </a:lnTo>
                    <a:cubicBezTo>
                      <a:pt x="0" y="10460"/>
                      <a:pt x="189" y="10744"/>
                      <a:pt x="441" y="10744"/>
                    </a:cubicBezTo>
                    <a:lnTo>
                      <a:pt x="11909" y="10744"/>
                    </a:lnTo>
                    <a:cubicBezTo>
                      <a:pt x="12161" y="10744"/>
                      <a:pt x="12350" y="10460"/>
                      <a:pt x="12224" y="10240"/>
                    </a:cubicBezTo>
                    <a:lnTo>
                      <a:pt x="9609" y="5073"/>
                    </a:lnTo>
                    <a:cubicBezTo>
                      <a:pt x="9339" y="4533"/>
                      <a:pt x="8814" y="4265"/>
                      <a:pt x="8290" y="4265"/>
                    </a:cubicBezTo>
                    <a:cubicBezTo>
                      <a:pt x="7774" y="4265"/>
                      <a:pt x="7260" y="4525"/>
                      <a:pt x="6994" y="5041"/>
                    </a:cubicBezTo>
                    <a:lnTo>
                      <a:pt x="6081" y="2994"/>
                    </a:lnTo>
                    <a:cubicBezTo>
                      <a:pt x="5860" y="2552"/>
                      <a:pt x="5482" y="2237"/>
                      <a:pt x="5041" y="2174"/>
                    </a:cubicBezTo>
                    <a:cubicBezTo>
                      <a:pt x="5009" y="2017"/>
                      <a:pt x="4883" y="1859"/>
                      <a:pt x="4789" y="1733"/>
                    </a:cubicBezTo>
                    <a:cubicBezTo>
                      <a:pt x="4663" y="1607"/>
                      <a:pt x="4537" y="1544"/>
                      <a:pt x="4379" y="1481"/>
                    </a:cubicBezTo>
                    <a:cubicBezTo>
                      <a:pt x="4411" y="662"/>
                      <a:pt x="3781" y="1"/>
                      <a:pt x="296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5" name="Google Shape;7021;p55">
                <a:extLst>
                  <a:ext uri="{FF2B5EF4-FFF2-40B4-BE49-F238E27FC236}">
                    <a16:creationId xmlns:a16="http://schemas.microsoft.com/office/drawing/2014/main" id="{F821A3A8-4716-4ED4-0CE2-9F6219DA5CD9}"/>
                  </a:ext>
                </a:extLst>
              </p:cNvPr>
              <p:cNvSpPr/>
              <p:nvPr/>
            </p:nvSpPr>
            <p:spPr>
              <a:xfrm>
                <a:off x="-20388175" y="2789350"/>
                <a:ext cx="144150" cy="106350"/>
              </a:xfrm>
              <a:custGeom>
                <a:avLst/>
                <a:gdLst/>
                <a:ahLst/>
                <a:cxnLst/>
                <a:rect l="l" t="t" r="r" b="b"/>
                <a:pathLst>
                  <a:path w="5766" h="4254" extrusionOk="0">
                    <a:moveTo>
                      <a:pt x="3938" y="662"/>
                    </a:moveTo>
                    <a:cubicBezTo>
                      <a:pt x="4537" y="662"/>
                      <a:pt x="5009" y="1135"/>
                      <a:pt x="5009" y="1734"/>
                    </a:cubicBezTo>
                    <a:cubicBezTo>
                      <a:pt x="5009" y="2238"/>
                      <a:pt x="4694" y="2647"/>
                      <a:pt x="4222" y="2742"/>
                    </a:cubicBezTo>
                    <a:cubicBezTo>
                      <a:pt x="4190" y="2647"/>
                      <a:pt x="4096" y="2490"/>
                      <a:pt x="4001" y="2395"/>
                    </a:cubicBezTo>
                    <a:cubicBezTo>
                      <a:pt x="3875" y="2269"/>
                      <a:pt x="3749" y="2206"/>
                      <a:pt x="3592" y="2175"/>
                    </a:cubicBezTo>
                    <a:lnTo>
                      <a:pt x="3592" y="2080"/>
                    </a:lnTo>
                    <a:cubicBezTo>
                      <a:pt x="3592" y="1639"/>
                      <a:pt x="3403" y="1293"/>
                      <a:pt x="3119" y="1009"/>
                    </a:cubicBezTo>
                    <a:cubicBezTo>
                      <a:pt x="3371" y="820"/>
                      <a:pt x="3623" y="662"/>
                      <a:pt x="3938" y="662"/>
                    </a:cubicBezTo>
                    <a:close/>
                    <a:moveTo>
                      <a:pt x="2174" y="1387"/>
                    </a:moveTo>
                    <a:cubicBezTo>
                      <a:pt x="2584" y="1387"/>
                      <a:pt x="2899" y="1702"/>
                      <a:pt x="2899" y="2080"/>
                    </a:cubicBezTo>
                    <a:lnTo>
                      <a:pt x="2899" y="2175"/>
                    </a:lnTo>
                    <a:cubicBezTo>
                      <a:pt x="2741" y="2206"/>
                      <a:pt x="2615" y="2269"/>
                      <a:pt x="2489" y="2395"/>
                    </a:cubicBezTo>
                    <a:cubicBezTo>
                      <a:pt x="2331" y="2553"/>
                      <a:pt x="2331" y="2742"/>
                      <a:pt x="2489" y="2899"/>
                    </a:cubicBezTo>
                    <a:cubicBezTo>
                      <a:pt x="2568" y="2978"/>
                      <a:pt x="2662" y="3017"/>
                      <a:pt x="2757" y="3017"/>
                    </a:cubicBezTo>
                    <a:cubicBezTo>
                      <a:pt x="2851" y="3017"/>
                      <a:pt x="2946" y="2978"/>
                      <a:pt x="3025" y="2899"/>
                    </a:cubicBezTo>
                    <a:cubicBezTo>
                      <a:pt x="3056" y="2868"/>
                      <a:pt x="3119" y="2836"/>
                      <a:pt x="3182" y="2836"/>
                    </a:cubicBezTo>
                    <a:lnTo>
                      <a:pt x="3277" y="2836"/>
                    </a:lnTo>
                    <a:cubicBezTo>
                      <a:pt x="3371" y="2836"/>
                      <a:pt x="3434" y="2868"/>
                      <a:pt x="3529" y="2962"/>
                    </a:cubicBezTo>
                    <a:cubicBezTo>
                      <a:pt x="3749" y="3183"/>
                      <a:pt x="3592" y="3529"/>
                      <a:pt x="3277" y="3529"/>
                    </a:cubicBezTo>
                    <a:lnTo>
                      <a:pt x="1166" y="3529"/>
                    </a:lnTo>
                    <a:cubicBezTo>
                      <a:pt x="977" y="3529"/>
                      <a:pt x="756" y="3340"/>
                      <a:pt x="819" y="3151"/>
                    </a:cubicBezTo>
                    <a:lnTo>
                      <a:pt x="819" y="3120"/>
                    </a:lnTo>
                    <a:cubicBezTo>
                      <a:pt x="851" y="2962"/>
                      <a:pt x="977" y="2836"/>
                      <a:pt x="1134" y="2805"/>
                    </a:cubicBezTo>
                    <a:lnTo>
                      <a:pt x="1229" y="2805"/>
                    </a:lnTo>
                    <a:cubicBezTo>
                      <a:pt x="1323" y="2805"/>
                      <a:pt x="1355" y="2836"/>
                      <a:pt x="1386" y="2868"/>
                    </a:cubicBezTo>
                    <a:cubicBezTo>
                      <a:pt x="1465" y="2947"/>
                      <a:pt x="1560" y="2986"/>
                      <a:pt x="1654" y="2986"/>
                    </a:cubicBezTo>
                    <a:cubicBezTo>
                      <a:pt x="1749" y="2986"/>
                      <a:pt x="1843" y="2947"/>
                      <a:pt x="1922" y="2868"/>
                    </a:cubicBezTo>
                    <a:cubicBezTo>
                      <a:pt x="2079" y="2710"/>
                      <a:pt x="2079" y="2521"/>
                      <a:pt x="1922" y="2364"/>
                    </a:cubicBezTo>
                    <a:cubicBezTo>
                      <a:pt x="1796" y="2238"/>
                      <a:pt x="1670" y="2175"/>
                      <a:pt x="1512" y="2112"/>
                    </a:cubicBezTo>
                    <a:cubicBezTo>
                      <a:pt x="1418" y="1734"/>
                      <a:pt x="1733" y="1387"/>
                      <a:pt x="2174" y="1387"/>
                    </a:cubicBezTo>
                    <a:close/>
                    <a:moveTo>
                      <a:pt x="4001" y="1"/>
                    </a:moveTo>
                    <a:cubicBezTo>
                      <a:pt x="3403" y="1"/>
                      <a:pt x="2836" y="284"/>
                      <a:pt x="2520" y="757"/>
                    </a:cubicBezTo>
                    <a:cubicBezTo>
                      <a:pt x="2426" y="694"/>
                      <a:pt x="2331" y="694"/>
                      <a:pt x="2205" y="694"/>
                    </a:cubicBezTo>
                    <a:cubicBezTo>
                      <a:pt x="1386" y="694"/>
                      <a:pt x="756" y="1387"/>
                      <a:pt x="788" y="2206"/>
                    </a:cubicBezTo>
                    <a:cubicBezTo>
                      <a:pt x="378" y="2269"/>
                      <a:pt x="63" y="2679"/>
                      <a:pt x="63" y="3120"/>
                    </a:cubicBezTo>
                    <a:cubicBezTo>
                      <a:pt x="0" y="3687"/>
                      <a:pt x="473" y="4222"/>
                      <a:pt x="1071" y="4254"/>
                    </a:cubicBezTo>
                    <a:lnTo>
                      <a:pt x="3434" y="4254"/>
                    </a:lnTo>
                    <a:cubicBezTo>
                      <a:pt x="3844" y="4159"/>
                      <a:pt x="4159" y="3907"/>
                      <a:pt x="4253" y="3529"/>
                    </a:cubicBezTo>
                    <a:cubicBezTo>
                      <a:pt x="5104" y="3372"/>
                      <a:pt x="5766" y="2679"/>
                      <a:pt x="5766" y="1765"/>
                    </a:cubicBezTo>
                    <a:cubicBezTo>
                      <a:pt x="5766" y="788"/>
                      <a:pt x="4978" y="1"/>
                      <a:pt x="400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66" name="Google Shape;7022;p55">
              <a:extLst>
                <a:ext uri="{FF2B5EF4-FFF2-40B4-BE49-F238E27FC236}">
                  <a16:creationId xmlns:a16="http://schemas.microsoft.com/office/drawing/2014/main" id="{004CC2ED-0AE8-DCA5-3A3C-6BE6668F0613}"/>
                </a:ext>
              </a:extLst>
            </p:cNvPr>
            <p:cNvGrpSpPr/>
            <p:nvPr/>
          </p:nvGrpSpPr>
          <p:grpSpPr>
            <a:xfrm>
              <a:off x="3965636" y="1676283"/>
              <a:ext cx="340091" cy="340286"/>
              <a:chOff x="-18666450" y="2059825"/>
              <a:chExt cx="304850" cy="305025"/>
            </a:xfrm>
            <a:grpFill/>
          </p:grpSpPr>
          <p:sp>
            <p:nvSpPr>
              <p:cNvPr id="1467" name="Google Shape;7023;p55">
                <a:extLst>
                  <a:ext uri="{FF2B5EF4-FFF2-40B4-BE49-F238E27FC236}">
                    <a16:creationId xmlns:a16="http://schemas.microsoft.com/office/drawing/2014/main" id="{B473247F-683E-F7B8-FA7D-070C8A368AC3}"/>
                  </a:ext>
                </a:extLst>
              </p:cNvPr>
              <p:cNvSpPr/>
              <p:nvPr/>
            </p:nvSpPr>
            <p:spPr>
              <a:xfrm>
                <a:off x="-18471100" y="2202575"/>
                <a:ext cx="18125" cy="70925"/>
              </a:xfrm>
              <a:custGeom>
                <a:avLst/>
                <a:gdLst/>
                <a:ahLst/>
                <a:cxnLst/>
                <a:rect l="l" t="t" r="r" b="b"/>
                <a:pathLst>
                  <a:path w="725" h="2837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2490"/>
                    </a:lnTo>
                    <a:cubicBezTo>
                      <a:pt x="0" y="2679"/>
                      <a:pt x="158" y="2836"/>
                      <a:pt x="347" y="2836"/>
                    </a:cubicBezTo>
                    <a:cubicBezTo>
                      <a:pt x="567" y="2836"/>
                      <a:pt x="725" y="2679"/>
                      <a:pt x="725" y="2490"/>
                    </a:cubicBezTo>
                    <a:lnTo>
                      <a:pt x="725" y="347"/>
                    </a:lnTo>
                    <a:cubicBezTo>
                      <a:pt x="725" y="190"/>
                      <a:pt x="567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8" name="Google Shape;7024;p55">
                <a:extLst>
                  <a:ext uri="{FF2B5EF4-FFF2-40B4-BE49-F238E27FC236}">
                    <a16:creationId xmlns:a16="http://schemas.microsoft.com/office/drawing/2014/main" id="{5F2329AC-ABFD-DA7C-783F-AED48AEDA106}"/>
                  </a:ext>
                </a:extLst>
              </p:cNvPr>
              <p:cNvSpPr/>
              <p:nvPr/>
            </p:nvSpPr>
            <p:spPr>
              <a:xfrm>
                <a:off x="-18666450" y="2059825"/>
                <a:ext cx="304850" cy="305025"/>
              </a:xfrm>
              <a:custGeom>
                <a:avLst/>
                <a:gdLst/>
                <a:ahLst/>
                <a:cxnLst/>
                <a:rect l="l" t="t" r="r" b="b"/>
                <a:pathLst>
                  <a:path w="12194" h="12201" extrusionOk="0">
                    <a:moveTo>
                      <a:pt x="8539" y="859"/>
                    </a:moveTo>
                    <a:cubicBezTo>
                      <a:pt x="8728" y="1017"/>
                      <a:pt x="8948" y="1300"/>
                      <a:pt x="9106" y="1647"/>
                    </a:cubicBezTo>
                    <a:cubicBezTo>
                      <a:pt x="8759" y="2088"/>
                      <a:pt x="8539" y="2623"/>
                      <a:pt x="8539" y="3253"/>
                    </a:cubicBezTo>
                    <a:lnTo>
                      <a:pt x="8539" y="3505"/>
                    </a:lnTo>
                    <a:cubicBezTo>
                      <a:pt x="8255" y="3222"/>
                      <a:pt x="7814" y="2749"/>
                      <a:pt x="7814" y="2214"/>
                    </a:cubicBezTo>
                    <a:cubicBezTo>
                      <a:pt x="7814" y="1615"/>
                      <a:pt x="8255" y="1111"/>
                      <a:pt x="8539" y="859"/>
                    </a:cubicBezTo>
                    <a:close/>
                    <a:moveTo>
                      <a:pt x="2080" y="2151"/>
                    </a:moveTo>
                    <a:lnTo>
                      <a:pt x="2080" y="2529"/>
                    </a:lnTo>
                    <a:cubicBezTo>
                      <a:pt x="2080" y="3096"/>
                      <a:pt x="1608" y="3568"/>
                      <a:pt x="1009" y="3568"/>
                    </a:cubicBezTo>
                    <a:lnTo>
                      <a:pt x="663" y="3568"/>
                    </a:lnTo>
                    <a:lnTo>
                      <a:pt x="663" y="3222"/>
                    </a:lnTo>
                    <a:cubicBezTo>
                      <a:pt x="663" y="2623"/>
                      <a:pt x="1135" y="2151"/>
                      <a:pt x="1702" y="2151"/>
                    </a:cubicBezTo>
                    <a:close/>
                    <a:moveTo>
                      <a:pt x="11374" y="1458"/>
                    </a:moveTo>
                    <a:lnTo>
                      <a:pt x="11374" y="1804"/>
                    </a:lnTo>
                    <a:cubicBezTo>
                      <a:pt x="11374" y="2749"/>
                      <a:pt x="10650" y="3505"/>
                      <a:pt x="9736" y="3568"/>
                    </a:cubicBezTo>
                    <a:lnTo>
                      <a:pt x="10587" y="2749"/>
                    </a:lnTo>
                    <a:cubicBezTo>
                      <a:pt x="10744" y="2592"/>
                      <a:pt x="10744" y="2403"/>
                      <a:pt x="10587" y="2245"/>
                    </a:cubicBezTo>
                    <a:cubicBezTo>
                      <a:pt x="10508" y="2166"/>
                      <a:pt x="10413" y="2127"/>
                      <a:pt x="10319" y="2127"/>
                    </a:cubicBezTo>
                    <a:cubicBezTo>
                      <a:pt x="10224" y="2127"/>
                      <a:pt x="10130" y="2166"/>
                      <a:pt x="10051" y="2245"/>
                    </a:cubicBezTo>
                    <a:lnTo>
                      <a:pt x="9232" y="3064"/>
                    </a:lnTo>
                    <a:cubicBezTo>
                      <a:pt x="9326" y="2151"/>
                      <a:pt x="10051" y="1458"/>
                      <a:pt x="11028" y="1458"/>
                    </a:cubicBezTo>
                    <a:close/>
                    <a:moveTo>
                      <a:pt x="663" y="4356"/>
                    </a:moveTo>
                    <a:cubicBezTo>
                      <a:pt x="1072" y="4514"/>
                      <a:pt x="1356" y="4923"/>
                      <a:pt x="1356" y="5396"/>
                    </a:cubicBezTo>
                    <a:lnTo>
                      <a:pt x="1356" y="6089"/>
                    </a:lnTo>
                    <a:cubicBezTo>
                      <a:pt x="1356" y="7097"/>
                      <a:pt x="2143" y="7885"/>
                      <a:pt x="3120" y="7885"/>
                    </a:cubicBezTo>
                    <a:lnTo>
                      <a:pt x="4191" y="7885"/>
                    </a:lnTo>
                    <a:cubicBezTo>
                      <a:pt x="4601" y="7885"/>
                      <a:pt x="4916" y="8200"/>
                      <a:pt x="4916" y="8578"/>
                    </a:cubicBezTo>
                    <a:cubicBezTo>
                      <a:pt x="4916" y="8987"/>
                      <a:pt x="4601" y="9302"/>
                      <a:pt x="4191" y="9302"/>
                    </a:cubicBezTo>
                    <a:lnTo>
                      <a:pt x="3845" y="9302"/>
                    </a:lnTo>
                    <a:cubicBezTo>
                      <a:pt x="2080" y="9302"/>
                      <a:pt x="663" y="7822"/>
                      <a:pt x="663" y="6089"/>
                    </a:cubicBezTo>
                    <a:lnTo>
                      <a:pt x="663" y="4356"/>
                    </a:lnTo>
                    <a:close/>
                    <a:moveTo>
                      <a:pt x="9169" y="4293"/>
                    </a:moveTo>
                    <a:lnTo>
                      <a:pt x="9169" y="6057"/>
                    </a:lnTo>
                    <a:cubicBezTo>
                      <a:pt x="9169" y="6273"/>
                      <a:pt x="9334" y="6416"/>
                      <a:pt x="9510" y="6416"/>
                    </a:cubicBezTo>
                    <a:cubicBezTo>
                      <a:pt x="9564" y="6416"/>
                      <a:pt x="9620" y="6402"/>
                      <a:pt x="9673" y="6372"/>
                    </a:cubicBezTo>
                    <a:lnTo>
                      <a:pt x="10587" y="5900"/>
                    </a:lnTo>
                    <a:lnTo>
                      <a:pt x="10587" y="6656"/>
                    </a:lnTo>
                    <a:lnTo>
                      <a:pt x="10650" y="6656"/>
                    </a:lnTo>
                    <a:lnTo>
                      <a:pt x="9358" y="7948"/>
                    </a:lnTo>
                    <a:cubicBezTo>
                      <a:pt x="9263" y="8042"/>
                      <a:pt x="9232" y="8137"/>
                      <a:pt x="9232" y="8231"/>
                    </a:cubicBezTo>
                    <a:cubicBezTo>
                      <a:pt x="9358" y="9460"/>
                      <a:pt x="9862" y="10626"/>
                      <a:pt x="10744" y="11445"/>
                    </a:cubicBezTo>
                    <a:lnTo>
                      <a:pt x="7783" y="11445"/>
                    </a:lnTo>
                    <a:lnTo>
                      <a:pt x="7783" y="9649"/>
                    </a:lnTo>
                    <a:cubicBezTo>
                      <a:pt x="7783" y="9460"/>
                      <a:pt x="7625" y="9302"/>
                      <a:pt x="7436" y="9302"/>
                    </a:cubicBezTo>
                    <a:cubicBezTo>
                      <a:pt x="7216" y="9302"/>
                      <a:pt x="7058" y="9460"/>
                      <a:pt x="7058" y="9649"/>
                    </a:cubicBezTo>
                    <a:lnTo>
                      <a:pt x="7058" y="11445"/>
                    </a:lnTo>
                    <a:lnTo>
                      <a:pt x="4853" y="11445"/>
                    </a:lnTo>
                    <a:lnTo>
                      <a:pt x="4853" y="11098"/>
                    </a:lnTo>
                    <a:cubicBezTo>
                      <a:pt x="4853" y="10909"/>
                      <a:pt x="4695" y="10752"/>
                      <a:pt x="4506" y="10752"/>
                    </a:cubicBezTo>
                    <a:cubicBezTo>
                      <a:pt x="4317" y="10752"/>
                      <a:pt x="4160" y="10909"/>
                      <a:pt x="4160" y="11098"/>
                    </a:cubicBezTo>
                    <a:lnTo>
                      <a:pt x="4160" y="11445"/>
                    </a:lnTo>
                    <a:lnTo>
                      <a:pt x="1923" y="11445"/>
                    </a:lnTo>
                    <a:cubicBezTo>
                      <a:pt x="2332" y="11035"/>
                      <a:pt x="2710" y="10468"/>
                      <a:pt x="2962" y="9869"/>
                    </a:cubicBezTo>
                    <a:cubicBezTo>
                      <a:pt x="3246" y="9901"/>
                      <a:pt x="3530" y="9964"/>
                      <a:pt x="3813" y="9964"/>
                    </a:cubicBezTo>
                    <a:lnTo>
                      <a:pt x="4160" y="9964"/>
                    </a:lnTo>
                    <a:cubicBezTo>
                      <a:pt x="4947" y="9964"/>
                      <a:pt x="5577" y="9334"/>
                      <a:pt x="5577" y="8546"/>
                    </a:cubicBezTo>
                    <a:cubicBezTo>
                      <a:pt x="5577" y="7759"/>
                      <a:pt x="4947" y="7128"/>
                      <a:pt x="4160" y="7128"/>
                    </a:cubicBezTo>
                    <a:lnTo>
                      <a:pt x="3435" y="7128"/>
                    </a:lnTo>
                    <a:lnTo>
                      <a:pt x="3435" y="4293"/>
                    </a:lnTo>
                    <a:lnTo>
                      <a:pt x="4160" y="4293"/>
                    </a:lnTo>
                    <a:lnTo>
                      <a:pt x="4160" y="5364"/>
                    </a:lnTo>
                    <a:cubicBezTo>
                      <a:pt x="4160" y="5553"/>
                      <a:pt x="4317" y="5711"/>
                      <a:pt x="4506" y="5711"/>
                    </a:cubicBezTo>
                    <a:cubicBezTo>
                      <a:pt x="4695" y="5711"/>
                      <a:pt x="4853" y="5553"/>
                      <a:pt x="4853" y="5364"/>
                    </a:cubicBezTo>
                    <a:lnTo>
                      <a:pt x="4853" y="4293"/>
                    </a:lnTo>
                    <a:lnTo>
                      <a:pt x="6333" y="4293"/>
                    </a:lnTo>
                    <a:lnTo>
                      <a:pt x="6333" y="6782"/>
                    </a:lnTo>
                    <a:cubicBezTo>
                      <a:pt x="6333" y="6971"/>
                      <a:pt x="6491" y="7128"/>
                      <a:pt x="6680" y="7128"/>
                    </a:cubicBezTo>
                    <a:cubicBezTo>
                      <a:pt x="6869" y="7128"/>
                      <a:pt x="7027" y="6971"/>
                      <a:pt x="7027" y="6782"/>
                    </a:cubicBezTo>
                    <a:lnTo>
                      <a:pt x="7027" y="4293"/>
                    </a:lnTo>
                    <a:close/>
                    <a:moveTo>
                      <a:pt x="8539" y="1"/>
                    </a:moveTo>
                    <a:cubicBezTo>
                      <a:pt x="8460" y="1"/>
                      <a:pt x="8381" y="24"/>
                      <a:pt x="8318" y="71"/>
                    </a:cubicBezTo>
                    <a:cubicBezTo>
                      <a:pt x="8287" y="103"/>
                      <a:pt x="7121" y="985"/>
                      <a:pt x="7121" y="2151"/>
                    </a:cubicBezTo>
                    <a:cubicBezTo>
                      <a:pt x="7121" y="2718"/>
                      <a:pt x="7373" y="3222"/>
                      <a:pt x="7657" y="3568"/>
                    </a:cubicBezTo>
                    <a:lnTo>
                      <a:pt x="3151" y="3568"/>
                    </a:lnTo>
                    <a:cubicBezTo>
                      <a:pt x="2931" y="3568"/>
                      <a:pt x="2773" y="3726"/>
                      <a:pt x="2773" y="3946"/>
                    </a:cubicBezTo>
                    <a:lnTo>
                      <a:pt x="2773" y="7097"/>
                    </a:lnTo>
                    <a:cubicBezTo>
                      <a:pt x="2364" y="6939"/>
                      <a:pt x="2080" y="6530"/>
                      <a:pt x="2080" y="6057"/>
                    </a:cubicBezTo>
                    <a:lnTo>
                      <a:pt x="2080" y="5364"/>
                    </a:lnTo>
                    <a:cubicBezTo>
                      <a:pt x="2080" y="4892"/>
                      <a:pt x="1923" y="4482"/>
                      <a:pt x="1639" y="4167"/>
                    </a:cubicBezTo>
                    <a:cubicBezTo>
                      <a:pt x="2301" y="3946"/>
                      <a:pt x="2836" y="3253"/>
                      <a:pt x="2836" y="2529"/>
                    </a:cubicBezTo>
                    <a:lnTo>
                      <a:pt x="2836" y="1804"/>
                    </a:lnTo>
                    <a:cubicBezTo>
                      <a:pt x="2836" y="1615"/>
                      <a:pt x="2647" y="1458"/>
                      <a:pt x="2458" y="1458"/>
                    </a:cubicBezTo>
                    <a:lnTo>
                      <a:pt x="1765" y="1458"/>
                    </a:lnTo>
                    <a:cubicBezTo>
                      <a:pt x="789" y="1458"/>
                      <a:pt x="1" y="2245"/>
                      <a:pt x="1" y="3222"/>
                    </a:cubicBezTo>
                    <a:lnTo>
                      <a:pt x="1" y="3946"/>
                    </a:lnTo>
                    <a:lnTo>
                      <a:pt x="1" y="6057"/>
                    </a:lnTo>
                    <a:cubicBezTo>
                      <a:pt x="1" y="7664"/>
                      <a:pt x="978" y="9082"/>
                      <a:pt x="2395" y="9680"/>
                    </a:cubicBezTo>
                    <a:cubicBezTo>
                      <a:pt x="2017" y="10436"/>
                      <a:pt x="1482" y="11067"/>
                      <a:pt x="852" y="11539"/>
                    </a:cubicBezTo>
                    <a:cubicBezTo>
                      <a:pt x="568" y="11728"/>
                      <a:pt x="694" y="12201"/>
                      <a:pt x="1041" y="12201"/>
                    </a:cubicBezTo>
                    <a:lnTo>
                      <a:pt x="11784" y="12201"/>
                    </a:lnTo>
                    <a:cubicBezTo>
                      <a:pt x="11941" y="12201"/>
                      <a:pt x="12099" y="12075"/>
                      <a:pt x="12162" y="11949"/>
                    </a:cubicBezTo>
                    <a:cubicBezTo>
                      <a:pt x="12193" y="11791"/>
                      <a:pt x="12162" y="11634"/>
                      <a:pt x="12004" y="11571"/>
                    </a:cubicBezTo>
                    <a:cubicBezTo>
                      <a:pt x="10933" y="10846"/>
                      <a:pt x="10209" y="9680"/>
                      <a:pt x="10051" y="8389"/>
                    </a:cubicBezTo>
                    <a:lnTo>
                      <a:pt x="11374" y="7065"/>
                    </a:lnTo>
                    <a:cubicBezTo>
                      <a:pt x="11437" y="7002"/>
                      <a:pt x="11469" y="6908"/>
                      <a:pt x="11469" y="6845"/>
                    </a:cubicBezTo>
                    <a:lnTo>
                      <a:pt x="11469" y="5427"/>
                    </a:lnTo>
                    <a:cubicBezTo>
                      <a:pt x="11469" y="5301"/>
                      <a:pt x="11406" y="5175"/>
                      <a:pt x="11311" y="5112"/>
                    </a:cubicBezTo>
                    <a:cubicBezTo>
                      <a:pt x="11264" y="5065"/>
                      <a:pt x="11209" y="5041"/>
                      <a:pt x="11150" y="5041"/>
                    </a:cubicBezTo>
                    <a:cubicBezTo>
                      <a:pt x="11091" y="5041"/>
                      <a:pt x="11028" y="5065"/>
                      <a:pt x="10965" y="5112"/>
                    </a:cubicBezTo>
                    <a:lnTo>
                      <a:pt x="10051" y="5585"/>
                    </a:lnTo>
                    <a:lnTo>
                      <a:pt x="10051" y="4356"/>
                    </a:lnTo>
                    <a:cubicBezTo>
                      <a:pt x="11154" y="4104"/>
                      <a:pt x="12099" y="3064"/>
                      <a:pt x="12099" y="1804"/>
                    </a:cubicBezTo>
                    <a:lnTo>
                      <a:pt x="12099" y="1111"/>
                    </a:lnTo>
                    <a:cubicBezTo>
                      <a:pt x="12099" y="891"/>
                      <a:pt x="11941" y="733"/>
                      <a:pt x="11752" y="733"/>
                    </a:cubicBezTo>
                    <a:lnTo>
                      <a:pt x="11059" y="733"/>
                    </a:lnTo>
                    <a:cubicBezTo>
                      <a:pt x="10524" y="733"/>
                      <a:pt x="10051" y="891"/>
                      <a:pt x="9673" y="1143"/>
                    </a:cubicBezTo>
                    <a:cubicBezTo>
                      <a:pt x="9326" y="512"/>
                      <a:pt x="8759" y="103"/>
                      <a:pt x="8759" y="71"/>
                    </a:cubicBezTo>
                    <a:cubicBezTo>
                      <a:pt x="8696" y="24"/>
                      <a:pt x="8618" y="1"/>
                      <a:pt x="853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69" name="Google Shape;7025;p55">
              <a:extLst>
                <a:ext uri="{FF2B5EF4-FFF2-40B4-BE49-F238E27FC236}">
                  <a16:creationId xmlns:a16="http://schemas.microsoft.com/office/drawing/2014/main" id="{DAEE71B1-0DA2-6DB1-DED9-1A5A6A095D4C}"/>
                </a:ext>
              </a:extLst>
            </p:cNvPr>
            <p:cNvGrpSpPr/>
            <p:nvPr/>
          </p:nvGrpSpPr>
          <p:grpSpPr>
            <a:xfrm>
              <a:off x="3965204" y="2097826"/>
              <a:ext cx="340955" cy="338306"/>
              <a:chOff x="-18668025" y="2435725"/>
              <a:chExt cx="305625" cy="303250"/>
            </a:xfrm>
            <a:grpFill/>
          </p:grpSpPr>
          <p:sp>
            <p:nvSpPr>
              <p:cNvPr id="1470" name="Google Shape;7026;p55">
                <a:extLst>
                  <a:ext uri="{FF2B5EF4-FFF2-40B4-BE49-F238E27FC236}">
                    <a16:creationId xmlns:a16="http://schemas.microsoft.com/office/drawing/2014/main" id="{64E20711-130B-97F2-EA1E-C4FD66EB4120}"/>
                  </a:ext>
                </a:extLst>
              </p:cNvPr>
              <p:cNvSpPr/>
              <p:nvPr/>
            </p:nvSpPr>
            <p:spPr>
              <a:xfrm>
                <a:off x="-18668025" y="2435725"/>
                <a:ext cx="305625" cy="303250"/>
              </a:xfrm>
              <a:custGeom>
                <a:avLst/>
                <a:gdLst/>
                <a:ahLst/>
                <a:cxnLst/>
                <a:rect l="l" t="t" r="r" b="b"/>
                <a:pathLst>
                  <a:path w="12225" h="12130" extrusionOk="0">
                    <a:moveTo>
                      <a:pt x="2143" y="662"/>
                    </a:moveTo>
                    <a:cubicBezTo>
                      <a:pt x="2395" y="662"/>
                      <a:pt x="2679" y="756"/>
                      <a:pt x="2931" y="914"/>
                    </a:cubicBezTo>
                    <a:cubicBezTo>
                      <a:pt x="2679" y="977"/>
                      <a:pt x="2490" y="1103"/>
                      <a:pt x="2301" y="1260"/>
                    </a:cubicBezTo>
                    <a:cubicBezTo>
                      <a:pt x="1734" y="1670"/>
                      <a:pt x="1419" y="2206"/>
                      <a:pt x="1419" y="2804"/>
                    </a:cubicBezTo>
                    <a:lnTo>
                      <a:pt x="1419" y="3308"/>
                    </a:lnTo>
                    <a:cubicBezTo>
                      <a:pt x="978" y="3088"/>
                      <a:pt x="726" y="2647"/>
                      <a:pt x="726" y="2079"/>
                    </a:cubicBezTo>
                    <a:cubicBezTo>
                      <a:pt x="726" y="1292"/>
                      <a:pt x="1356" y="662"/>
                      <a:pt x="2143" y="662"/>
                    </a:cubicBezTo>
                    <a:close/>
                    <a:moveTo>
                      <a:pt x="10020" y="662"/>
                    </a:moveTo>
                    <a:cubicBezTo>
                      <a:pt x="10807" y="662"/>
                      <a:pt x="11437" y="1292"/>
                      <a:pt x="11437" y="2079"/>
                    </a:cubicBezTo>
                    <a:cubicBezTo>
                      <a:pt x="11437" y="2647"/>
                      <a:pt x="11122" y="3119"/>
                      <a:pt x="10681" y="3340"/>
                    </a:cubicBezTo>
                    <a:lnTo>
                      <a:pt x="10681" y="2804"/>
                    </a:lnTo>
                    <a:cubicBezTo>
                      <a:pt x="10681" y="2206"/>
                      <a:pt x="10366" y="1638"/>
                      <a:pt x="9799" y="1260"/>
                    </a:cubicBezTo>
                    <a:cubicBezTo>
                      <a:pt x="9610" y="1134"/>
                      <a:pt x="9421" y="1008"/>
                      <a:pt x="9169" y="945"/>
                    </a:cubicBezTo>
                    <a:cubicBezTo>
                      <a:pt x="9452" y="756"/>
                      <a:pt x="9736" y="662"/>
                      <a:pt x="10020" y="662"/>
                    </a:cubicBezTo>
                    <a:close/>
                    <a:moveTo>
                      <a:pt x="7909" y="1355"/>
                    </a:moveTo>
                    <a:cubicBezTo>
                      <a:pt x="8476" y="1355"/>
                      <a:pt x="9011" y="1512"/>
                      <a:pt x="9484" y="1827"/>
                    </a:cubicBezTo>
                    <a:cubicBezTo>
                      <a:pt x="9893" y="2079"/>
                      <a:pt x="10083" y="2458"/>
                      <a:pt x="10083" y="2804"/>
                    </a:cubicBezTo>
                    <a:lnTo>
                      <a:pt x="10083" y="3434"/>
                    </a:lnTo>
                    <a:cubicBezTo>
                      <a:pt x="10083" y="5072"/>
                      <a:pt x="10587" y="6774"/>
                      <a:pt x="11500" y="8223"/>
                    </a:cubicBezTo>
                    <a:cubicBezTo>
                      <a:pt x="10555" y="10176"/>
                      <a:pt x="8633" y="11436"/>
                      <a:pt x="6491" y="11436"/>
                    </a:cubicBezTo>
                    <a:lnTo>
                      <a:pt x="5640" y="11436"/>
                    </a:lnTo>
                    <a:cubicBezTo>
                      <a:pt x="3561" y="11436"/>
                      <a:pt x="1576" y="10176"/>
                      <a:pt x="757" y="8223"/>
                    </a:cubicBezTo>
                    <a:cubicBezTo>
                      <a:pt x="1671" y="6805"/>
                      <a:pt x="2143" y="5135"/>
                      <a:pt x="2143" y="3434"/>
                    </a:cubicBezTo>
                    <a:lnTo>
                      <a:pt x="2143" y="2804"/>
                    </a:lnTo>
                    <a:cubicBezTo>
                      <a:pt x="2143" y="2458"/>
                      <a:pt x="2332" y="2079"/>
                      <a:pt x="2710" y="1827"/>
                    </a:cubicBezTo>
                    <a:cubicBezTo>
                      <a:pt x="3120" y="1544"/>
                      <a:pt x="3719" y="1355"/>
                      <a:pt x="4286" y="1355"/>
                    </a:cubicBezTo>
                    <a:cubicBezTo>
                      <a:pt x="4884" y="1355"/>
                      <a:pt x="5483" y="1512"/>
                      <a:pt x="5924" y="1827"/>
                    </a:cubicBezTo>
                    <a:cubicBezTo>
                      <a:pt x="5971" y="1859"/>
                      <a:pt x="6034" y="1875"/>
                      <a:pt x="6105" y="1875"/>
                    </a:cubicBezTo>
                    <a:cubicBezTo>
                      <a:pt x="6176" y="1875"/>
                      <a:pt x="6255" y="1859"/>
                      <a:pt x="6333" y="1827"/>
                    </a:cubicBezTo>
                    <a:cubicBezTo>
                      <a:pt x="6743" y="1512"/>
                      <a:pt x="7342" y="1355"/>
                      <a:pt x="7909" y="1355"/>
                    </a:cubicBezTo>
                    <a:close/>
                    <a:moveTo>
                      <a:pt x="2143" y="0"/>
                    </a:moveTo>
                    <a:cubicBezTo>
                      <a:pt x="946" y="0"/>
                      <a:pt x="1" y="945"/>
                      <a:pt x="1" y="2143"/>
                    </a:cubicBezTo>
                    <a:cubicBezTo>
                      <a:pt x="1" y="3025"/>
                      <a:pt x="568" y="3812"/>
                      <a:pt x="1419" y="4127"/>
                    </a:cubicBezTo>
                    <a:cubicBezTo>
                      <a:pt x="1293" y="5514"/>
                      <a:pt x="820" y="6900"/>
                      <a:pt x="95" y="8034"/>
                    </a:cubicBezTo>
                    <a:cubicBezTo>
                      <a:pt x="1" y="8128"/>
                      <a:pt x="1" y="8286"/>
                      <a:pt x="32" y="8349"/>
                    </a:cubicBezTo>
                    <a:cubicBezTo>
                      <a:pt x="474" y="9483"/>
                      <a:pt x="1261" y="10428"/>
                      <a:pt x="2301" y="11121"/>
                    </a:cubicBezTo>
                    <a:cubicBezTo>
                      <a:pt x="3309" y="11783"/>
                      <a:pt x="4443" y="12130"/>
                      <a:pt x="5672" y="12130"/>
                    </a:cubicBezTo>
                    <a:lnTo>
                      <a:pt x="6554" y="12130"/>
                    </a:lnTo>
                    <a:cubicBezTo>
                      <a:pt x="7751" y="12130"/>
                      <a:pt x="8948" y="11783"/>
                      <a:pt x="9925" y="11121"/>
                    </a:cubicBezTo>
                    <a:cubicBezTo>
                      <a:pt x="10965" y="10428"/>
                      <a:pt x="11689" y="9483"/>
                      <a:pt x="12162" y="8349"/>
                    </a:cubicBezTo>
                    <a:cubicBezTo>
                      <a:pt x="12225" y="8223"/>
                      <a:pt x="12225" y="8128"/>
                      <a:pt x="12130" y="8034"/>
                    </a:cubicBezTo>
                    <a:cubicBezTo>
                      <a:pt x="11311" y="6868"/>
                      <a:pt x="10839" y="5514"/>
                      <a:pt x="10713" y="4127"/>
                    </a:cubicBezTo>
                    <a:cubicBezTo>
                      <a:pt x="11532" y="3812"/>
                      <a:pt x="12130" y="3025"/>
                      <a:pt x="12130" y="2143"/>
                    </a:cubicBezTo>
                    <a:cubicBezTo>
                      <a:pt x="12130" y="945"/>
                      <a:pt x="11185" y="0"/>
                      <a:pt x="10020" y="0"/>
                    </a:cubicBezTo>
                    <a:cubicBezTo>
                      <a:pt x="9389" y="0"/>
                      <a:pt x="8791" y="284"/>
                      <a:pt x="8381" y="756"/>
                    </a:cubicBezTo>
                    <a:cubicBezTo>
                      <a:pt x="8224" y="725"/>
                      <a:pt x="8035" y="725"/>
                      <a:pt x="7846" y="725"/>
                    </a:cubicBezTo>
                    <a:cubicBezTo>
                      <a:pt x="7184" y="725"/>
                      <a:pt x="6554" y="882"/>
                      <a:pt x="6081" y="1197"/>
                    </a:cubicBezTo>
                    <a:cubicBezTo>
                      <a:pt x="5546" y="851"/>
                      <a:pt x="4916" y="725"/>
                      <a:pt x="4254" y="725"/>
                    </a:cubicBezTo>
                    <a:cubicBezTo>
                      <a:pt x="4097" y="725"/>
                      <a:pt x="3908" y="725"/>
                      <a:pt x="3750" y="756"/>
                    </a:cubicBezTo>
                    <a:cubicBezTo>
                      <a:pt x="3340" y="284"/>
                      <a:pt x="2773" y="0"/>
                      <a:pt x="214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1" name="Google Shape;7027;p55">
                <a:extLst>
                  <a:ext uri="{FF2B5EF4-FFF2-40B4-BE49-F238E27FC236}">
                    <a16:creationId xmlns:a16="http://schemas.microsoft.com/office/drawing/2014/main" id="{094C3E5F-9A9B-AA8A-2D42-DE14D0A53C25}"/>
                  </a:ext>
                </a:extLst>
              </p:cNvPr>
              <p:cNvSpPr/>
              <p:nvPr/>
            </p:nvSpPr>
            <p:spPr>
              <a:xfrm>
                <a:off x="-18596350" y="2524725"/>
                <a:ext cx="160700" cy="178800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7152" extrusionOk="0">
                    <a:moveTo>
                      <a:pt x="1072" y="693"/>
                    </a:moveTo>
                    <a:cubicBezTo>
                      <a:pt x="1261" y="693"/>
                      <a:pt x="1419" y="851"/>
                      <a:pt x="1419" y="1040"/>
                    </a:cubicBezTo>
                    <a:cubicBezTo>
                      <a:pt x="1419" y="1260"/>
                      <a:pt x="1261" y="1418"/>
                      <a:pt x="1072" y="1418"/>
                    </a:cubicBezTo>
                    <a:cubicBezTo>
                      <a:pt x="883" y="1418"/>
                      <a:pt x="726" y="1260"/>
                      <a:pt x="726" y="1040"/>
                    </a:cubicBezTo>
                    <a:cubicBezTo>
                      <a:pt x="726" y="851"/>
                      <a:pt x="883" y="693"/>
                      <a:pt x="1072" y="693"/>
                    </a:cubicBezTo>
                    <a:close/>
                    <a:moveTo>
                      <a:pt x="5325" y="693"/>
                    </a:moveTo>
                    <a:cubicBezTo>
                      <a:pt x="5514" y="693"/>
                      <a:pt x="5672" y="851"/>
                      <a:pt x="5672" y="1040"/>
                    </a:cubicBezTo>
                    <a:cubicBezTo>
                      <a:pt x="5672" y="1260"/>
                      <a:pt x="5514" y="1418"/>
                      <a:pt x="5325" y="1418"/>
                    </a:cubicBezTo>
                    <a:cubicBezTo>
                      <a:pt x="5136" y="1418"/>
                      <a:pt x="4979" y="1260"/>
                      <a:pt x="4979" y="1040"/>
                    </a:cubicBezTo>
                    <a:cubicBezTo>
                      <a:pt x="4979" y="851"/>
                      <a:pt x="5136" y="693"/>
                      <a:pt x="5325" y="693"/>
                    </a:cubicBezTo>
                    <a:close/>
                    <a:moveTo>
                      <a:pt x="3214" y="3781"/>
                    </a:moveTo>
                    <a:cubicBezTo>
                      <a:pt x="3372" y="3781"/>
                      <a:pt x="3529" y="3875"/>
                      <a:pt x="3561" y="4001"/>
                    </a:cubicBezTo>
                    <a:lnTo>
                      <a:pt x="3214" y="4442"/>
                    </a:lnTo>
                    <a:lnTo>
                      <a:pt x="2836" y="4001"/>
                    </a:lnTo>
                    <a:cubicBezTo>
                      <a:pt x="2899" y="3844"/>
                      <a:pt x="3057" y="3781"/>
                      <a:pt x="3214" y="3781"/>
                    </a:cubicBezTo>
                    <a:close/>
                    <a:moveTo>
                      <a:pt x="3214" y="1449"/>
                    </a:moveTo>
                    <a:cubicBezTo>
                      <a:pt x="3876" y="1449"/>
                      <a:pt x="4475" y="1922"/>
                      <a:pt x="4632" y="2552"/>
                    </a:cubicBezTo>
                    <a:lnTo>
                      <a:pt x="5136" y="4631"/>
                    </a:lnTo>
                    <a:cubicBezTo>
                      <a:pt x="5357" y="5545"/>
                      <a:pt x="4664" y="6459"/>
                      <a:pt x="3718" y="6459"/>
                    </a:cubicBezTo>
                    <a:lnTo>
                      <a:pt x="3561" y="6459"/>
                    </a:lnTo>
                    <a:lnTo>
                      <a:pt x="3561" y="5136"/>
                    </a:lnTo>
                    <a:lnTo>
                      <a:pt x="4191" y="4348"/>
                    </a:lnTo>
                    <a:cubicBezTo>
                      <a:pt x="4223" y="4285"/>
                      <a:pt x="4254" y="4190"/>
                      <a:pt x="4254" y="4127"/>
                    </a:cubicBezTo>
                    <a:cubicBezTo>
                      <a:pt x="4254" y="3529"/>
                      <a:pt x="3781" y="3056"/>
                      <a:pt x="3214" y="3056"/>
                    </a:cubicBezTo>
                    <a:cubicBezTo>
                      <a:pt x="2616" y="3056"/>
                      <a:pt x="2143" y="3529"/>
                      <a:pt x="2143" y="4127"/>
                    </a:cubicBezTo>
                    <a:cubicBezTo>
                      <a:pt x="2143" y="4190"/>
                      <a:pt x="2175" y="4285"/>
                      <a:pt x="2206" y="4348"/>
                    </a:cubicBezTo>
                    <a:lnTo>
                      <a:pt x="2836" y="5136"/>
                    </a:lnTo>
                    <a:lnTo>
                      <a:pt x="2836" y="6459"/>
                    </a:lnTo>
                    <a:lnTo>
                      <a:pt x="2679" y="6459"/>
                    </a:lnTo>
                    <a:cubicBezTo>
                      <a:pt x="1734" y="6459"/>
                      <a:pt x="1041" y="5545"/>
                      <a:pt x="1261" y="4631"/>
                    </a:cubicBezTo>
                    <a:lnTo>
                      <a:pt x="1797" y="2552"/>
                    </a:lnTo>
                    <a:cubicBezTo>
                      <a:pt x="1954" y="1891"/>
                      <a:pt x="2521" y="1449"/>
                      <a:pt x="3214" y="1449"/>
                    </a:cubicBezTo>
                    <a:close/>
                    <a:moveTo>
                      <a:pt x="1072" y="0"/>
                    </a:moveTo>
                    <a:cubicBezTo>
                      <a:pt x="473" y="0"/>
                      <a:pt x="1" y="441"/>
                      <a:pt x="1" y="1040"/>
                    </a:cubicBezTo>
                    <a:cubicBezTo>
                      <a:pt x="1" y="1638"/>
                      <a:pt x="473" y="2111"/>
                      <a:pt x="1072" y="2111"/>
                    </a:cubicBezTo>
                    <a:lnTo>
                      <a:pt x="1167" y="2111"/>
                    </a:lnTo>
                    <a:cubicBezTo>
                      <a:pt x="1104" y="2174"/>
                      <a:pt x="1104" y="2269"/>
                      <a:pt x="1072" y="2332"/>
                    </a:cubicBezTo>
                    <a:lnTo>
                      <a:pt x="568" y="4442"/>
                    </a:lnTo>
                    <a:cubicBezTo>
                      <a:pt x="221" y="5797"/>
                      <a:pt x="1261" y="7152"/>
                      <a:pt x="2679" y="7152"/>
                    </a:cubicBezTo>
                    <a:lnTo>
                      <a:pt x="3718" y="7152"/>
                    </a:lnTo>
                    <a:cubicBezTo>
                      <a:pt x="5136" y="7152"/>
                      <a:pt x="6207" y="5797"/>
                      <a:pt x="5829" y="4442"/>
                    </a:cubicBezTo>
                    <a:lnTo>
                      <a:pt x="5325" y="2332"/>
                    </a:lnTo>
                    <a:cubicBezTo>
                      <a:pt x="5294" y="2269"/>
                      <a:pt x="5294" y="2174"/>
                      <a:pt x="5262" y="2111"/>
                    </a:cubicBezTo>
                    <a:lnTo>
                      <a:pt x="5325" y="2111"/>
                    </a:lnTo>
                    <a:cubicBezTo>
                      <a:pt x="5924" y="2111"/>
                      <a:pt x="6396" y="1638"/>
                      <a:pt x="6396" y="1040"/>
                    </a:cubicBezTo>
                    <a:cubicBezTo>
                      <a:pt x="6428" y="473"/>
                      <a:pt x="5924" y="0"/>
                      <a:pt x="5325" y="0"/>
                    </a:cubicBezTo>
                    <a:cubicBezTo>
                      <a:pt x="4790" y="0"/>
                      <a:pt x="4317" y="410"/>
                      <a:pt x="4254" y="977"/>
                    </a:cubicBezTo>
                    <a:cubicBezTo>
                      <a:pt x="3939" y="788"/>
                      <a:pt x="3592" y="693"/>
                      <a:pt x="3214" y="693"/>
                    </a:cubicBezTo>
                    <a:cubicBezTo>
                      <a:pt x="2805" y="693"/>
                      <a:pt x="2458" y="819"/>
                      <a:pt x="2143" y="977"/>
                    </a:cubicBezTo>
                    <a:cubicBezTo>
                      <a:pt x="2112" y="410"/>
                      <a:pt x="1639" y="0"/>
                      <a:pt x="107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72" name="Google Shape;7028;p55">
              <a:extLst>
                <a:ext uri="{FF2B5EF4-FFF2-40B4-BE49-F238E27FC236}">
                  <a16:creationId xmlns:a16="http://schemas.microsoft.com/office/drawing/2014/main" id="{213D8727-729A-3386-ABD3-8EC33FE5FBE8}"/>
                </a:ext>
              </a:extLst>
            </p:cNvPr>
            <p:cNvGrpSpPr/>
            <p:nvPr/>
          </p:nvGrpSpPr>
          <p:grpSpPr>
            <a:xfrm>
              <a:off x="3964771" y="2510682"/>
              <a:ext cx="341820" cy="340063"/>
              <a:chOff x="-18668800" y="2807475"/>
              <a:chExt cx="306400" cy="304825"/>
            </a:xfrm>
            <a:grpFill/>
          </p:grpSpPr>
          <p:sp>
            <p:nvSpPr>
              <p:cNvPr id="1473" name="Google Shape;7029;p55">
                <a:extLst>
                  <a:ext uri="{FF2B5EF4-FFF2-40B4-BE49-F238E27FC236}">
                    <a16:creationId xmlns:a16="http://schemas.microsoft.com/office/drawing/2014/main" id="{2E1071FF-7D4F-44DA-3B3B-B7975CF47E51}"/>
                  </a:ext>
                </a:extLst>
              </p:cNvPr>
              <p:cNvSpPr/>
              <p:nvPr/>
            </p:nvSpPr>
            <p:spPr>
              <a:xfrm>
                <a:off x="-18632575" y="2951600"/>
                <a:ext cx="181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726" h="1419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lnTo>
                      <a:pt x="1" y="1072"/>
                    </a:lnTo>
                    <a:cubicBezTo>
                      <a:pt x="1" y="1261"/>
                      <a:pt x="158" y="1419"/>
                      <a:pt x="347" y="1419"/>
                    </a:cubicBezTo>
                    <a:cubicBezTo>
                      <a:pt x="568" y="1419"/>
                      <a:pt x="725" y="1261"/>
                      <a:pt x="725" y="1072"/>
                    </a:cubicBezTo>
                    <a:lnTo>
                      <a:pt x="725" y="347"/>
                    </a:lnTo>
                    <a:cubicBezTo>
                      <a:pt x="725" y="158"/>
                      <a:pt x="568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4" name="Google Shape;7030;p55">
                <a:extLst>
                  <a:ext uri="{FF2B5EF4-FFF2-40B4-BE49-F238E27FC236}">
                    <a16:creationId xmlns:a16="http://schemas.microsoft.com/office/drawing/2014/main" id="{C06655E8-C5D8-2C97-FE5A-6EEEF05E9008}"/>
                  </a:ext>
                </a:extLst>
              </p:cNvPr>
              <p:cNvSpPr/>
              <p:nvPr/>
            </p:nvSpPr>
            <p:spPr>
              <a:xfrm>
                <a:off x="-18597125" y="2916175"/>
                <a:ext cx="18125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1418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071"/>
                    </a:lnTo>
                    <a:cubicBezTo>
                      <a:pt x="0" y="1260"/>
                      <a:pt x="158" y="1418"/>
                      <a:pt x="347" y="1418"/>
                    </a:cubicBezTo>
                    <a:cubicBezTo>
                      <a:pt x="567" y="1418"/>
                      <a:pt x="725" y="1260"/>
                      <a:pt x="725" y="1071"/>
                    </a:cubicBezTo>
                    <a:lnTo>
                      <a:pt x="725" y="347"/>
                    </a:lnTo>
                    <a:cubicBezTo>
                      <a:pt x="725" y="158"/>
                      <a:pt x="567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5" name="Google Shape;7031;p55">
                <a:extLst>
                  <a:ext uri="{FF2B5EF4-FFF2-40B4-BE49-F238E27FC236}">
                    <a16:creationId xmlns:a16="http://schemas.microsoft.com/office/drawing/2014/main" id="{3D785035-D7B5-34DC-CAEA-3766167A373F}"/>
                  </a:ext>
                </a:extLst>
              </p:cNvPr>
              <p:cNvSpPr/>
              <p:nvPr/>
            </p:nvSpPr>
            <p:spPr>
              <a:xfrm>
                <a:off x="-18668800" y="2807475"/>
                <a:ext cx="306400" cy="304825"/>
              </a:xfrm>
              <a:custGeom>
                <a:avLst/>
                <a:gdLst/>
                <a:ahLst/>
                <a:cxnLst/>
                <a:rect l="l" t="t" r="r" b="b"/>
                <a:pathLst>
                  <a:path w="12256" h="12193" extrusionOk="0">
                    <a:moveTo>
                      <a:pt x="3970" y="946"/>
                    </a:moveTo>
                    <a:cubicBezTo>
                      <a:pt x="4128" y="1198"/>
                      <a:pt x="4348" y="1513"/>
                      <a:pt x="4348" y="1859"/>
                    </a:cubicBezTo>
                    <a:lnTo>
                      <a:pt x="4348" y="2017"/>
                    </a:lnTo>
                    <a:cubicBezTo>
                      <a:pt x="4299" y="2260"/>
                      <a:pt x="4476" y="2447"/>
                      <a:pt x="4690" y="2447"/>
                    </a:cubicBezTo>
                    <a:cubicBezTo>
                      <a:pt x="4753" y="2447"/>
                      <a:pt x="4819" y="2431"/>
                      <a:pt x="4884" y="2395"/>
                    </a:cubicBezTo>
                    <a:cubicBezTo>
                      <a:pt x="5041" y="2269"/>
                      <a:pt x="5230" y="2237"/>
                      <a:pt x="5451" y="2237"/>
                    </a:cubicBezTo>
                    <a:lnTo>
                      <a:pt x="5766" y="2237"/>
                    </a:lnTo>
                    <a:cubicBezTo>
                      <a:pt x="5608" y="2647"/>
                      <a:pt x="5199" y="2930"/>
                      <a:pt x="4726" y="2930"/>
                    </a:cubicBezTo>
                    <a:lnTo>
                      <a:pt x="3214" y="2930"/>
                    </a:lnTo>
                    <a:cubicBezTo>
                      <a:pt x="2741" y="2930"/>
                      <a:pt x="2363" y="2615"/>
                      <a:pt x="2206" y="2237"/>
                    </a:cubicBezTo>
                    <a:lnTo>
                      <a:pt x="2521" y="2237"/>
                    </a:lnTo>
                    <a:cubicBezTo>
                      <a:pt x="2710" y="2237"/>
                      <a:pt x="2899" y="2269"/>
                      <a:pt x="3056" y="2395"/>
                    </a:cubicBezTo>
                    <a:cubicBezTo>
                      <a:pt x="3117" y="2428"/>
                      <a:pt x="3179" y="2443"/>
                      <a:pt x="3238" y="2443"/>
                    </a:cubicBezTo>
                    <a:cubicBezTo>
                      <a:pt x="3459" y="2443"/>
                      <a:pt x="3648" y="2240"/>
                      <a:pt x="3624" y="2017"/>
                    </a:cubicBezTo>
                    <a:lnTo>
                      <a:pt x="3624" y="1859"/>
                    </a:lnTo>
                    <a:cubicBezTo>
                      <a:pt x="3624" y="1513"/>
                      <a:pt x="3813" y="1198"/>
                      <a:pt x="3970" y="946"/>
                    </a:cubicBezTo>
                    <a:close/>
                    <a:moveTo>
                      <a:pt x="8853" y="3718"/>
                    </a:moveTo>
                    <a:lnTo>
                      <a:pt x="9042" y="3907"/>
                    </a:lnTo>
                    <a:cubicBezTo>
                      <a:pt x="9168" y="4033"/>
                      <a:pt x="9294" y="4222"/>
                      <a:pt x="9326" y="4443"/>
                    </a:cubicBezTo>
                    <a:cubicBezTo>
                      <a:pt x="9382" y="4591"/>
                      <a:pt x="9536" y="4685"/>
                      <a:pt x="9686" y="4685"/>
                    </a:cubicBezTo>
                    <a:cubicBezTo>
                      <a:pt x="9790" y="4685"/>
                      <a:pt x="9892" y="4640"/>
                      <a:pt x="9956" y="4537"/>
                    </a:cubicBezTo>
                    <a:cubicBezTo>
                      <a:pt x="9988" y="4506"/>
                      <a:pt x="10051" y="4474"/>
                      <a:pt x="10051" y="4443"/>
                    </a:cubicBezTo>
                    <a:cubicBezTo>
                      <a:pt x="10271" y="4191"/>
                      <a:pt x="10681" y="4065"/>
                      <a:pt x="10901" y="4033"/>
                    </a:cubicBezTo>
                    <a:lnTo>
                      <a:pt x="10901" y="4033"/>
                    </a:lnTo>
                    <a:cubicBezTo>
                      <a:pt x="10870" y="4317"/>
                      <a:pt x="10775" y="4663"/>
                      <a:pt x="10523" y="4915"/>
                    </a:cubicBezTo>
                    <a:cubicBezTo>
                      <a:pt x="10460" y="4947"/>
                      <a:pt x="10429" y="4947"/>
                      <a:pt x="10397" y="4978"/>
                    </a:cubicBezTo>
                    <a:cubicBezTo>
                      <a:pt x="10145" y="5167"/>
                      <a:pt x="10240" y="5545"/>
                      <a:pt x="10523" y="5608"/>
                    </a:cubicBezTo>
                    <a:cubicBezTo>
                      <a:pt x="10712" y="5640"/>
                      <a:pt x="10870" y="5766"/>
                      <a:pt x="11027" y="5892"/>
                    </a:cubicBezTo>
                    <a:lnTo>
                      <a:pt x="11216" y="6081"/>
                    </a:lnTo>
                    <a:cubicBezTo>
                      <a:pt x="11059" y="6144"/>
                      <a:pt x="10901" y="6207"/>
                      <a:pt x="10744" y="6207"/>
                    </a:cubicBezTo>
                    <a:cubicBezTo>
                      <a:pt x="10460" y="6207"/>
                      <a:pt x="10208" y="6081"/>
                      <a:pt x="9988" y="5892"/>
                    </a:cubicBezTo>
                    <a:lnTo>
                      <a:pt x="8979" y="4852"/>
                    </a:lnTo>
                    <a:cubicBezTo>
                      <a:pt x="8727" y="4632"/>
                      <a:pt x="8664" y="4159"/>
                      <a:pt x="8853" y="3718"/>
                    </a:cubicBezTo>
                    <a:close/>
                    <a:moveTo>
                      <a:pt x="3970" y="3687"/>
                    </a:moveTo>
                    <a:cubicBezTo>
                      <a:pt x="4852" y="3687"/>
                      <a:pt x="5514" y="3750"/>
                      <a:pt x="6018" y="3939"/>
                    </a:cubicBezTo>
                    <a:cubicBezTo>
                      <a:pt x="5640" y="4096"/>
                      <a:pt x="5199" y="4348"/>
                      <a:pt x="4852" y="4726"/>
                    </a:cubicBezTo>
                    <a:cubicBezTo>
                      <a:pt x="4033" y="5577"/>
                      <a:pt x="3340" y="6837"/>
                      <a:pt x="3025" y="8129"/>
                    </a:cubicBezTo>
                    <a:cubicBezTo>
                      <a:pt x="2804" y="9042"/>
                      <a:pt x="2804" y="9830"/>
                      <a:pt x="2993" y="10492"/>
                    </a:cubicBezTo>
                    <a:cubicBezTo>
                      <a:pt x="2426" y="10113"/>
                      <a:pt x="2017" y="9578"/>
                      <a:pt x="1639" y="8948"/>
                    </a:cubicBezTo>
                    <a:cubicBezTo>
                      <a:pt x="1103" y="7971"/>
                      <a:pt x="757" y="6742"/>
                      <a:pt x="757" y="5797"/>
                    </a:cubicBezTo>
                    <a:cubicBezTo>
                      <a:pt x="757" y="4222"/>
                      <a:pt x="1576" y="3687"/>
                      <a:pt x="3970" y="3687"/>
                    </a:cubicBezTo>
                    <a:close/>
                    <a:moveTo>
                      <a:pt x="6672" y="4532"/>
                    </a:moveTo>
                    <a:cubicBezTo>
                      <a:pt x="7416" y="4532"/>
                      <a:pt x="8169" y="5082"/>
                      <a:pt x="9042" y="5955"/>
                    </a:cubicBezTo>
                    <a:cubicBezTo>
                      <a:pt x="10555" y="7467"/>
                      <a:pt x="11059" y="8538"/>
                      <a:pt x="9798" y="9735"/>
                    </a:cubicBezTo>
                    <a:cubicBezTo>
                      <a:pt x="9105" y="10460"/>
                      <a:pt x="7908" y="11090"/>
                      <a:pt x="6774" y="11374"/>
                    </a:cubicBezTo>
                    <a:cubicBezTo>
                      <a:pt x="6350" y="11482"/>
                      <a:pt x="5952" y="11535"/>
                      <a:pt x="5591" y="11535"/>
                    </a:cubicBezTo>
                    <a:cubicBezTo>
                      <a:pt x="4905" y="11535"/>
                      <a:pt x="4352" y="11346"/>
                      <a:pt x="4002" y="10996"/>
                    </a:cubicBezTo>
                    <a:cubicBezTo>
                      <a:pt x="3466" y="10460"/>
                      <a:pt x="3340" y="9452"/>
                      <a:pt x="3655" y="8255"/>
                    </a:cubicBezTo>
                    <a:cubicBezTo>
                      <a:pt x="3939" y="7089"/>
                      <a:pt x="4569" y="5923"/>
                      <a:pt x="5262" y="5230"/>
                    </a:cubicBezTo>
                    <a:cubicBezTo>
                      <a:pt x="5746" y="4746"/>
                      <a:pt x="6207" y="4532"/>
                      <a:pt x="6672" y="4532"/>
                    </a:cubicBezTo>
                    <a:close/>
                    <a:moveTo>
                      <a:pt x="3935" y="0"/>
                    </a:moveTo>
                    <a:cubicBezTo>
                      <a:pt x="3844" y="0"/>
                      <a:pt x="3750" y="32"/>
                      <a:pt x="3687" y="95"/>
                    </a:cubicBezTo>
                    <a:cubicBezTo>
                      <a:pt x="3655" y="126"/>
                      <a:pt x="3025" y="694"/>
                      <a:pt x="2899" y="1481"/>
                    </a:cubicBezTo>
                    <a:cubicBezTo>
                      <a:pt x="2804" y="1418"/>
                      <a:pt x="2647" y="1418"/>
                      <a:pt x="2521" y="1418"/>
                    </a:cubicBezTo>
                    <a:lnTo>
                      <a:pt x="1796" y="1418"/>
                    </a:lnTo>
                    <a:cubicBezTo>
                      <a:pt x="1607" y="1418"/>
                      <a:pt x="1450" y="1576"/>
                      <a:pt x="1450" y="1796"/>
                    </a:cubicBezTo>
                    <a:cubicBezTo>
                      <a:pt x="1450" y="2300"/>
                      <a:pt x="1639" y="2741"/>
                      <a:pt x="1954" y="3056"/>
                    </a:cubicBezTo>
                    <a:cubicBezTo>
                      <a:pt x="694" y="3371"/>
                      <a:pt x="0" y="4222"/>
                      <a:pt x="0" y="5671"/>
                    </a:cubicBezTo>
                    <a:cubicBezTo>
                      <a:pt x="0" y="6774"/>
                      <a:pt x="378" y="8097"/>
                      <a:pt x="1009" y="9200"/>
                    </a:cubicBezTo>
                    <a:cubicBezTo>
                      <a:pt x="1702" y="10397"/>
                      <a:pt x="2552" y="11153"/>
                      <a:pt x="3466" y="11405"/>
                    </a:cubicBezTo>
                    <a:cubicBezTo>
                      <a:pt x="4002" y="11941"/>
                      <a:pt x="4758" y="12193"/>
                      <a:pt x="5545" y="12193"/>
                    </a:cubicBezTo>
                    <a:cubicBezTo>
                      <a:pt x="5986" y="12193"/>
                      <a:pt x="6427" y="12098"/>
                      <a:pt x="6932" y="11972"/>
                    </a:cubicBezTo>
                    <a:cubicBezTo>
                      <a:pt x="8192" y="11657"/>
                      <a:pt x="9483" y="10964"/>
                      <a:pt x="10303" y="10177"/>
                    </a:cubicBezTo>
                    <a:cubicBezTo>
                      <a:pt x="11374" y="9105"/>
                      <a:pt x="11468" y="8034"/>
                      <a:pt x="10838" y="6900"/>
                    </a:cubicBezTo>
                    <a:lnTo>
                      <a:pt x="10838" y="6900"/>
                    </a:lnTo>
                    <a:cubicBezTo>
                      <a:pt x="10921" y="6917"/>
                      <a:pt x="11002" y="6924"/>
                      <a:pt x="11081" y="6924"/>
                    </a:cubicBezTo>
                    <a:cubicBezTo>
                      <a:pt x="11453" y="6924"/>
                      <a:pt x="11787" y="6750"/>
                      <a:pt x="12098" y="6490"/>
                    </a:cubicBezTo>
                    <a:cubicBezTo>
                      <a:pt x="12256" y="6333"/>
                      <a:pt x="12256" y="6112"/>
                      <a:pt x="12098" y="5955"/>
                    </a:cubicBezTo>
                    <a:lnTo>
                      <a:pt x="11563" y="5451"/>
                    </a:lnTo>
                    <a:cubicBezTo>
                      <a:pt x="11500" y="5388"/>
                      <a:pt x="11374" y="5293"/>
                      <a:pt x="11248" y="5230"/>
                    </a:cubicBezTo>
                    <a:cubicBezTo>
                      <a:pt x="11689" y="4537"/>
                      <a:pt x="11657" y="3718"/>
                      <a:pt x="11657" y="3687"/>
                    </a:cubicBezTo>
                    <a:cubicBezTo>
                      <a:pt x="11657" y="3497"/>
                      <a:pt x="11500" y="3371"/>
                      <a:pt x="11311" y="3308"/>
                    </a:cubicBezTo>
                    <a:cubicBezTo>
                      <a:pt x="11303" y="3308"/>
                      <a:pt x="11283" y="3308"/>
                      <a:pt x="11252" y="3308"/>
                    </a:cubicBezTo>
                    <a:cubicBezTo>
                      <a:pt x="11038" y="3308"/>
                      <a:pt x="10318" y="3332"/>
                      <a:pt x="9767" y="3718"/>
                    </a:cubicBezTo>
                    <a:cubicBezTo>
                      <a:pt x="9672" y="3592"/>
                      <a:pt x="9609" y="3529"/>
                      <a:pt x="9515" y="3403"/>
                    </a:cubicBezTo>
                    <a:lnTo>
                      <a:pt x="9011" y="2899"/>
                    </a:lnTo>
                    <a:cubicBezTo>
                      <a:pt x="8932" y="2820"/>
                      <a:pt x="8845" y="2781"/>
                      <a:pt x="8759" y="2781"/>
                    </a:cubicBezTo>
                    <a:cubicBezTo>
                      <a:pt x="8672" y="2781"/>
                      <a:pt x="8586" y="2820"/>
                      <a:pt x="8507" y="2899"/>
                    </a:cubicBezTo>
                    <a:cubicBezTo>
                      <a:pt x="8160" y="3245"/>
                      <a:pt x="8003" y="3718"/>
                      <a:pt x="8003" y="4159"/>
                    </a:cubicBezTo>
                    <a:cubicBezTo>
                      <a:pt x="7751" y="4033"/>
                      <a:pt x="7530" y="3907"/>
                      <a:pt x="7278" y="3844"/>
                    </a:cubicBezTo>
                    <a:cubicBezTo>
                      <a:pt x="7247" y="3844"/>
                      <a:pt x="7215" y="3844"/>
                      <a:pt x="7215" y="3781"/>
                    </a:cubicBezTo>
                    <a:cubicBezTo>
                      <a:pt x="6900" y="3466"/>
                      <a:pt x="6459" y="3214"/>
                      <a:pt x="5860" y="3088"/>
                    </a:cubicBezTo>
                    <a:cubicBezTo>
                      <a:pt x="6207" y="2773"/>
                      <a:pt x="6427" y="2300"/>
                      <a:pt x="6427" y="1796"/>
                    </a:cubicBezTo>
                    <a:cubicBezTo>
                      <a:pt x="6427" y="1576"/>
                      <a:pt x="6270" y="1418"/>
                      <a:pt x="6049" y="1418"/>
                    </a:cubicBezTo>
                    <a:lnTo>
                      <a:pt x="5356" y="1418"/>
                    </a:lnTo>
                    <a:cubicBezTo>
                      <a:pt x="5230" y="1418"/>
                      <a:pt x="5073" y="1418"/>
                      <a:pt x="4947" y="1481"/>
                    </a:cubicBezTo>
                    <a:cubicBezTo>
                      <a:pt x="4789" y="694"/>
                      <a:pt x="4159" y="126"/>
                      <a:pt x="4159" y="95"/>
                    </a:cubicBezTo>
                    <a:cubicBezTo>
                      <a:pt x="4112" y="32"/>
                      <a:pt x="4025" y="0"/>
                      <a:pt x="393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6" name="Google Shape;7032;p55">
                <a:extLst>
                  <a:ext uri="{FF2B5EF4-FFF2-40B4-BE49-F238E27FC236}">
                    <a16:creationId xmlns:a16="http://schemas.microsoft.com/office/drawing/2014/main" id="{A7A01779-F6E5-480C-D872-8ECA8BA8FC59}"/>
                  </a:ext>
                </a:extLst>
              </p:cNvPr>
              <p:cNvSpPr/>
              <p:nvPr/>
            </p:nvSpPr>
            <p:spPr>
              <a:xfrm>
                <a:off x="-18496300" y="2977800"/>
                <a:ext cx="33100" cy="3192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277" extrusionOk="0">
                    <a:moveTo>
                      <a:pt x="914" y="0"/>
                    </a:moveTo>
                    <a:cubicBezTo>
                      <a:pt x="827" y="0"/>
                      <a:pt x="740" y="40"/>
                      <a:pt x="662" y="119"/>
                    </a:cubicBezTo>
                    <a:lnTo>
                      <a:pt x="158" y="654"/>
                    </a:lnTo>
                    <a:cubicBezTo>
                      <a:pt x="0" y="812"/>
                      <a:pt x="0" y="1001"/>
                      <a:pt x="158" y="1158"/>
                    </a:cubicBezTo>
                    <a:cubicBezTo>
                      <a:pt x="205" y="1237"/>
                      <a:pt x="291" y="1276"/>
                      <a:pt x="386" y="1276"/>
                    </a:cubicBezTo>
                    <a:cubicBezTo>
                      <a:pt x="480" y="1276"/>
                      <a:pt x="583" y="1237"/>
                      <a:pt x="662" y="1158"/>
                    </a:cubicBezTo>
                    <a:lnTo>
                      <a:pt x="1166" y="654"/>
                    </a:lnTo>
                    <a:cubicBezTo>
                      <a:pt x="1323" y="497"/>
                      <a:pt x="1323" y="276"/>
                      <a:pt x="1166" y="119"/>
                    </a:cubicBezTo>
                    <a:cubicBezTo>
                      <a:pt x="1087" y="40"/>
                      <a:pt x="1000" y="0"/>
                      <a:pt x="91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7" name="Google Shape;7033;p55">
                <a:extLst>
                  <a:ext uri="{FF2B5EF4-FFF2-40B4-BE49-F238E27FC236}">
                    <a16:creationId xmlns:a16="http://schemas.microsoft.com/office/drawing/2014/main" id="{E2C87CA1-FB77-C654-24B4-DFAFA9EB18CC}"/>
                  </a:ext>
                </a:extLst>
              </p:cNvPr>
              <p:cNvSpPr/>
              <p:nvPr/>
            </p:nvSpPr>
            <p:spPr>
              <a:xfrm>
                <a:off x="-18559325" y="3042375"/>
                <a:ext cx="33100" cy="31150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246" extrusionOk="0">
                    <a:moveTo>
                      <a:pt x="902" y="1"/>
                    </a:moveTo>
                    <a:cubicBezTo>
                      <a:pt x="812" y="1"/>
                      <a:pt x="725" y="40"/>
                      <a:pt x="662" y="119"/>
                    </a:cubicBezTo>
                    <a:lnTo>
                      <a:pt x="158" y="623"/>
                    </a:lnTo>
                    <a:cubicBezTo>
                      <a:pt x="1" y="781"/>
                      <a:pt x="1" y="970"/>
                      <a:pt x="158" y="1127"/>
                    </a:cubicBezTo>
                    <a:cubicBezTo>
                      <a:pt x="237" y="1206"/>
                      <a:pt x="324" y="1245"/>
                      <a:pt x="410" y="1245"/>
                    </a:cubicBezTo>
                    <a:cubicBezTo>
                      <a:pt x="497" y="1245"/>
                      <a:pt x="583" y="1206"/>
                      <a:pt x="662" y="1127"/>
                    </a:cubicBezTo>
                    <a:lnTo>
                      <a:pt x="1166" y="623"/>
                    </a:lnTo>
                    <a:cubicBezTo>
                      <a:pt x="1324" y="465"/>
                      <a:pt x="1324" y="276"/>
                      <a:pt x="1166" y="119"/>
                    </a:cubicBezTo>
                    <a:cubicBezTo>
                      <a:pt x="1088" y="40"/>
                      <a:pt x="993" y="1"/>
                      <a:pt x="90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8" name="Google Shape;7034;p55">
                <a:extLst>
                  <a:ext uri="{FF2B5EF4-FFF2-40B4-BE49-F238E27FC236}">
                    <a16:creationId xmlns:a16="http://schemas.microsoft.com/office/drawing/2014/main" id="{AB7B20A7-D1B4-02F4-1925-5A8350BB8031}"/>
                  </a:ext>
                </a:extLst>
              </p:cNvPr>
              <p:cNvSpPr/>
              <p:nvPr/>
            </p:nvSpPr>
            <p:spPr>
              <a:xfrm>
                <a:off x="-18559325" y="2991175"/>
                <a:ext cx="33100" cy="31150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246" extrusionOk="0">
                    <a:moveTo>
                      <a:pt x="914" y="1"/>
                    </a:moveTo>
                    <a:cubicBezTo>
                      <a:pt x="828" y="1"/>
                      <a:pt x="741" y="40"/>
                      <a:pt x="662" y="119"/>
                    </a:cubicBezTo>
                    <a:lnTo>
                      <a:pt x="158" y="623"/>
                    </a:lnTo>
                    <a:cubicBezTo>
                      <a:pt x="1" y="781"/>
                      <a:pt x="1" y="970"/>
                      <a:pt x="158" y="1127"/>
                    </a:cubicBezTo>
                    <a:cubicBezTo>
                      <a:pt x="205" y="1206"/>
                      <a:pt x="292" y="1245"/>
                      <a:pt x="387" y="1245"/>
                    </a:cubicBezTo>
                    <a:cubicBezTo>
                      <a:pt x="481" y="1245"/>
                      <a:pt x="583" y="1206"/>
                      <a:pt x="662" y="1127"/>
                    </a:cubicBezTo>
                    <a:lnTo>
                      <a:pt x="1166" y="623"/>
                    </a:lnTo>
                    <a:cubicBezTo>
                      <a:pt x="1324" y="466"/>
                      <a:pt x="1324" y="277"/>
                      <a:pt x="1166" y="119"/>
                    </a:cubicBezTo>
                    <a:cubicBezTo>
                      <a:pt x="1088" y="40"/>
                      <a:pt x="1001" y="1"/>
                      <a:pt x="9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9" name="Google Shape;7035;p55">
                <a:extLst>
                  <a:ext uri="{FF2B5EF4-FFF2-40B4-BE49-F238E27FC236}">
                    <a16:creationId xmlns:a16="http://schemas.microsoft.com/office/drawing/2014/main" id="{1F80ECED-5FC0-DC40-75D2-573395368D90}"/>
                  </a:ext>
                </a:extLst>
              </p:cNvPr>
              <p:cNvSpPr/>
              <p:nvPr/>
            </p:nvSpPr>
            <p:spPr>
              <a:xfrm>
                <a:off x="-18491575" y="3024275"/>
                <a:ext cx="33100" cy="3192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277" extrusionOk="0">
                    <a:moveTo>
                      <a:pt x="902" y="0"/>
                    </a:moveTo>
                    <a:cubicBezTo>
                      <a:pt x="811" y="0"/>
                      <a:pt x="725" y="40"/>
                      <a:pt x="662" y="118"/>
                    </a:cubicBezTo>
                    <a:lnTo>
                      <a:pt x="158" y="654"/>
                    </a:lnTo>
                    <a:cubicBezTo>
                      <a:pt x="0" y="811"/>
                      <a:pt x="0" y="1000"/>
                      <a:pt x="158" y="1158"/>
                    </a:cubicBezTo>
                    <a:cubicBezTo>
                      <a:pt x="236" y="1237"/>
                      <a:pt x="323" y="1276"/>
                      <a:pt x="410" y="1276"/>
                    </a:cubicBezTo>
                    <a:cubicBezTo>
                      <a:pt x="496" y="1276"/>
                      <a:pt x="583" y="1237"/>
                      <a:pt x="662" y="1158"/>
                    </a:cubicBezTo>
                    <a:lnTo>
                      <a:pt x="1166" y="654"/>
                    </a:lnTo>
                    <a:cubicBezTo>
                      <a:pt x="1323" y="496"/>
                      <a:pt x="1323" y="276"/>
                      <a:pt x="1166" y="118"/>
                    </a:cubicBezTo>
                    <a:cubicBezTo>
                      <a:pt x="1087" y="40"/>
                      <a:pt x="992" y="0"/>
                      <a:pt x="90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0" name="Google Shape;7036;p55">
                <a:extLst>
                  <a:ext uri="{FF2B5EF4-FFF2-40B4-BE49-F238E27FC236}">
                    <a16:creationId xmlns:a16="http://schemas.microsoft.com/office/drawing/2014/main" id="{B1814394-052E-B78F-1648-91943702DFD0}"/>
                  </a:ext>
                </a:extLst>
              </p:cNvPr>
              <p:cNvSpPr/>
              <p:nvPr/>
            </p:nvSpPr>
            <p:spPr>
              <a:xfrm>
                <a:off x="-18522300" y="2928175"/>
                <a:ext cx="32300" cy="31125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45" extrusionOk="0">
                    <a:moveTo>
                      <a:pt x="930" y="1"/>
                    </a:moveTo>
                    <a:cubicBezTo>
                      <a:pt x="835" y="1"/>
                      <a:pt x="741" y="40"/>
                      <a:pt x="662" y="119"/>
                    </a:cubicBezTo>
                    <a:lnTo>
                      <a:pt x="158" y="623"/>
                    </a:lnTo>
                    <a:cubicBezTo>
                      <a:pt x="0" y="780"/>
                      <a:pt x="0" y="969"/>
                      <a:pt x="158" y="1127"/>
                    </a:cubicBezTo>
                    <a:cubicBezTo>
                      <a:pt x="237" y="1206"/>
                      <a:pt x="331" y="1245"/>
                      <a:pt x="422" y="1245"/>
                    </a:cubicBezTo>
                    <a:cubicBezTo>
                      <a:pt x="512" y="1245"/>
                      <a:pt x="599" y="1206"/>
                      <a:pt x="662" y="1127"/>
                    </a:cubicBezTo>
                    <a:lnTo>
                      <a:pt x="1198" y="623"/>
                    </a:lnTo>
                    <a:cubicBezTo>
                      <a:pt x="1292" y="497"/>
                      <a:pt x="1292" y="276"/>
                      <a:pt x="1198" y="119"/>
                    </a:cubicBezTo>
                    <a:cubicBezTo>
                      <a:pt x="1119" y="40"/>
                      <a:pt x="1024" y="1"/>
                      <a:pt x="93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1" name="Google Shape;7037;p55">
                <a:extLst>
                  <a:ext uri="{FF2B5EF4-FFF2-40B4-BE49-F238E27FC236}">
                    <a16:creationId xmlns:a16="http://schemas.microsoft.com/office/drawing/2014/main" id="{459351DB-10B2-3322-F6A2-A1EDCAFD3D0C}"/>
                  </a:ext>
                </a:extLst>
              </p:cNvPr>
              <p:cNvSpPr/>
              <p:nvPr/>
            </p:nvSpPr>
            <p:spPr>
              <a:xfrm>
                <a:off x="-18446700" y="3004375"/>
                <a:ext cx="33900" cy="31325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1253" extrusionOk="0">
                    <a:moveTo>
                      <a:pt x="922" y="1"/>
                    </a:moveTo>
                    <a:cubicBezTo>
                      <a:pt x="828" y="1"/>
                      <a:pt x="741" y="32"/>
                      <a:pt x="694" y="95"/>
                    </a:cubicBezTo>
                    <a:lnTo>
                      <a:pt x="158" y="599"/>
                    </a:lnTo>
                    <a:cubicBezTo>
                      <a:pt x="1" y="757"/>
                      <a:pt x="1" y="977"/>
                      <a:pt x="158" y="1135"/>
                    </a:cubicBezTo>
                    <a:cubicBezTo>
                      <a:pt x="253" y="1214"/>
                      <a:pt x="347" y="1253"/>
                      <a:pt x="438" y="1253"/>
                    </a:cubicBezTo>
                    <a:cubicBezTo>
                      <a:pt x="529" y="1253"/>
                      <a:pt x="615" y="1214"/>
                      <a:pt x="694" y="1135"/>
                    </a:cubicBezTo>
                    <a:lnTo>
                      <a:pt x="1198" y="599"/>
                    </a:lnTo>
                    <a:cubicBezTo>
                      <a:pt x="1356" y="442"/>
                      <a:pt x="1356" y="253"/>
                      <a:pt x="1198" y="95"/>
                    </a:cubicBezTo>
                    <a:cubicBezTo>
                      <a:pt x="1119" y="32"/>
                      <a:pt x="1017" y="1"/>
                      <a:pt x="92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2" name="Google Shape;7038;p55">
              <a:extLst>
                <a:ext uri="{FF2B5EF4-FFF2-40B4-BE49-F238E27FC236}">
                  <a16:creationId xmlns:a16="http://schemas.microsoft.com/office/drawing/2014/main" id="{31F33AC8-6ECB-9D8F-12CB-A86D02C65A68}"/>
                </a:ext>
              </a:extLst>
            </p:cNvPr>
            <p:cNvGrpSpPr/>
            <p:nvPr/>
          </p:nvGrpSpPr>
          <p:grpSpPr>
            <a:xfrm>
              <a:off x="6084575" y="1675949"/>
              <a:ext cx="298786" cy="340955"/>
              <a:chOff x="-16798200" y="2050575"/>
              <a:chExt cx="267825" cy="305625"/>
            </a:xfrm>
            <a:grpFill/>
          </p:grpSpPr>
          <p:sp>
            <p:nvSpPr>
              <p:cNvPr id="1483" name="Google Shape;7039;p55">
                <a:extLst>
                  <a:ext uri="{FF2B5EF4-FFF2-40B4-BE49-F238E27FC236}">
                    <a16:creationId xmlns:a16="http://schemas.microsoft.com/office/drawing/2014/main" id="{D46AC85E-9F5C-75EB-2DFD-AA338EBBD0E7}"/>
                  </a:ext>
                </a:extLst>
              </p:cNvPr>
              <p:cNvSpPr/>
              <p:nvPr/>
            </p:nvSpPr>
            <p:spPr>
              <a:xfrm>
                <a:off x="-16798200" y="2050575"/>
                <a:ext cx="267825" cy="305625"/>
              </a:xfrm>
              <a:custGeom>
                <a:avLst/>
                <a:gdLst/>
                <a:ahLst/>
                <a:cxnLst/>
                <a:rect l="l" t="t" r="r" b="b"/>
                <a:pathLst>
                  <a:path w="10713" h="12225" extrusionOk="0">
                    <a:moveTo>
                      <a:pt x="5388" y="725"/>
                    </a:moveTo>
                    <a:cubicBezTo>
                      <a:pt x="7940" y="725"/>
                      <a:pt x="10051" y="2804"/>
                      <a:pt x="10051" y="5356"/>
                    </a:cubicBezTo>
                    <a:cubicBezTo>
                      <a:pt x="9988" y="5545"/>
                      <a:pt x="9830" y="5734"/>
                      <a:pt x="9641" y="5734"/>
                    </a:cubicBezTo>
                    <a:lnTo>
                      <a:pt x="1103" y="5734"/>
                    </a:lnTo>
                    <a:cubicBezTo>
                      <a:pt x="914" y="5734"/>
                      <a:pt x="757" y="5545"/>
                      <a:pt x="757" y="5356"/>
                    </a:cubicBezTo>
                    <a:cubicBezTo>
                      <a:pt x="757" y="2804"/>
                      <a:pt x="2836" y="725"/>
                      <a:pt x="5388" y="725"/>
                    </a:cubicBezTo>
                    <a:close/>
                    <a:moveTo>
                      <a:pt x="6050" y="6459"/>
                    </a:moveTo>
                    <a:cubicBezTo>
                      <a:pt x="6113" y="7561"/>
                      <a:pt x="6428" y="8664"/>
                      <a:pt x="6743" y="9609"/>
                    </a:cubicBezTo>
                    <a:cubicBezTo>
                      <a:pt x="6774" y="9767"/>
                      <a:pt x="6806" y="9893"/>
                      <a:pt x="6806" y="10050"/>
                    </a:cubicBezTo>
                    <a:cubicBezTo>
                      <a:pt x="6806" y="10491"/>
                      <a:pt x="6617" y="10901"/>
                      <a:pt x="6270" y="11185"/>
                    </a:cubicBezTo>
                    <a:cubicBezTo>
                      <a:pt x="6004" y="11387"/>
                      <a:pt x="5692" y="11481"/>
                      <a:pt x="5383" y="11481"/>
                    </a:cubicBezTo>
                    <a:cubicBezTo>
                      <a:pt x="4778" y="11481"/>
                      <a:pt x="4190" y="11118"/>
                      <a:pt x="4002" y="10491"/>
                    </a:cubicBezTo>
                    <a:cubicBezTo>
                      <a:pt x="3939" y="10176"/>
                      <a:pt x="3939" y="9861"/>
                      <a:pt x="4065" y="9546"/>
                    </a:cubicBezTo>
                    <a:cubicBezTo>
                      <a:pt x="4443" y="8601"/>
                      <a:pt x="4632" y="7530"/>
                      <a:pt x="4632" y="6459"/>
                    </a:cubicBezTo>
                    <a:close/>
                    <a:moveTo>
                      <a:pt x="5357" y="0"/>
                    </a:moveTo>
                    <a:cubicBezTo>
                      <a:pt x="2395" y="0"/>
                      <a:pt x="1" y="2395"/>
                      <a:pt x="1" y="5356"/>
                    </a:cubicBezTo>
                    <a:cubicBezTo>
                      <a:pt x="1" y="5955"/>
                      <a:pt x="473" y="6427"/>
                      <a:pt x="1072" y="6427"/>
                    </a:cubicBezTo>
                    <a:lnTo>
                      <a:pt x="3907" y="6427"/>
                    </a:lnTo>
                    <a:cubicBezTo>
                      <a:pt x="3907" y="7404"/>
                      <a:pt x="3718" y="8381"/>
                      <a:pt x="3340" y="9263"/>
                    </a:cubicBezTo>
                    <a:cubicBezTo>
                      <a:pt x="3151" y="9704"/>
                      <a:pt x="3151" y="10208"/>
                      <a:pt x="3277" y="10680"/>
                    </a:cubicBezTo>
                    <a:cubicBezTo>
                      <a:pt x="3498" y="11500"/>
                      <a:pt x="4285" y="12224"/>
                      <a:pt x="5325" y="12224"/>
                    </a:cubicBezTo>
                    <a:cubicBezTo>
                      <a:pt x="6491" y="12224"/>
                      <a:pt x="7436" y="11279"/>
                      <a:pt x="7436" y="10082"/>
                    </a:cubicBezTo>
                    <a:cubicBezTo>
                      <a:pt x="7436" y="9861"/>
                      <a:pt x="7404" y="9641"/>
                      <a:pt x="7341" y="9420"/>
                    </a:cubicBezTo>
                    <a:cubicBezTo>
                      <a:pt x="7058" y="8538"/>
                      <a:pt x="6743" y="7498"/>
                      <a:pt x="6743" y="6459"/>
                    </a:cubicBezTo>
                    <a:lnTo>
                      <a:pt x="9578" y="6459"/>
                    </a:lnTo>
                    <a:cubicBezTo>
                      <a:pt x="10177" y="6459"/>
                      <a:pt x="10649" y="5986"/>
                      <a:pt x="10649" y="5388"/>
                    </a:cubicBezTo>
                    <a:cubicBezTo>
                      <a:pt x="10712" y="2395"/>
                      <a:pt x="8350" y="0"/>
                      <a:pt x="535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4" name="Google Shape;7040;p55">
                <a:extLst>
                  <a:ext uri="{FF2B5EF4-FFF2-40B4-BE49-F238E27FC236}">
                    <a16:creationId xmlns:a16="http://schemas.microsoft.com/office/drawing/2014/main" id="{54DA6BA4-3BFE-2620-251B-3B85CAC43DDD}"/>
                  </a:ext>
                </a:extLst>
              </p:cNvPr>
              <p:cNvSpPr/>
              <p:nvPr/>
            </p:nvSpPr>
            <p:spPr>
              <a:xfrm>
                <a:off x="-16743850" y="2123025"/>
                <a:ext cx="52800" cy="52800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2112" extrusionOk="0">
                    <a:moveTo>
                      <a:pt x="1040" y="694"/>
                    </a:moveTo>
                    <a:cubicBezTo>
                      <a:pt x="1261" y="694"/>
                      <a:pt x="1418" y="851"/>
                      <a:pt x="1418" y="1040"/>
                    </a:cubicBezTo>
                    <a:cubicBezTo>
                      <a:pt x="1418" y="1261"/>
                      <a:pt x="1261" y="1418"/>
                      <a:pt x="1040" y="1418"/>
                    </a:cubicBezTo>
                    <a:cubicBezTo>
                      <a:pt x="851" y="1418"/>
                      <a:pt x="694" y="1261"/>
                      <a:pt x="694" y="1040"/>
                    </a:cubicBezTo>
                    <a:cubicBezTo>
                      <a:pt x="694" y="851"/>
                      <a:pt x="851" y="694"/>
                      <a:pt x="1040" y="694"/>
                    </a:cubicBezTo>
                    <a:close/>
                    <a:moveTo>
                      <a:pt x="1040" y="1"/>
                    </a:moveTo>
                    <a:cubicBezTo>
                      <a:pt x="473" y="1"/>
                      <a:pt x="1" y="473"/>
                      <a:pt x="1" y="1040"/>
                    </a:cubicBezTo>
                    <a:cubicBezTo>
                      <a:pt x="1" y="1639"/>
                      <a:pt x="473" y="2112"/>
                      <a:pt x="1040" y="2112"/>
                    </a:cubicBezTo>
                    <a:cubicBezTo>
                      <a:pt x="1639" y="2112"/>
                      <a:pt x="2111" y="1639"/>
                      <a:pt x="2111" y="1040"/>
                    </a:cubicBezTo>
                    <a:cubicBezTo>
                      <a:pt x="2111" y="473"/>
                      <a:pt x="1639" y="1"/>
                      <a:pt x="104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5" name="Google Shape;7041;p55">
                <a:extLst>
                  <a:ext uri="{FF2B5EF4-FFF2-40B4-BE49-F238E27FC236}">
                    <a16:creationId xmlns:a16="http://schemas.microsoft.com/office/drawing/2014/main" id="{C48C1529-4C0E-6F92-4435-32528C57ED6B}"/>
                  </a:ext>
                </a:extLst>
              </p:cNvPr>
              <p:cNvSpPr/>
              <p:nvPr/>
            </p:nvSpPr>
            <p:spPr>
              <a:xfrm>
                <a:off x="-16691075" y="2087600"/>
                <a:ext cx="35475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8" extrusionOk="0">
                    <a:moveTo>
                      <a:pt x="725" y="0"/>
                    </a:moveTo>
                    <a:cubicBezTo>
                      <a:pt x="315" y="0"/>
                      <a:pt x="0" y="315"/>
                      <a:pt x="0" y="693"/>
                    </a:cubicBezTo>
                    <a:cubicBezTo>
                      <a:pt x="0" y="1103"/>
                      <a:pt x="315" y="1418"/>
                      <a:pt x="725" y="1418"/>
                    </a:cubicBezTo>
                    <a:cubicBezTo>
                      <a:pt x="1103" y="1418"/>
                      <a:pt x="1418" y="1103"/>
                      <a:pt x="1418" y="693"/>
                    </a:cubicBezTo>
                    <a:cubicBezTo>
                      <a:pt x="1418" y="315"/>
                      <a:pt x="1103" y="0"/>
                      <a:pt x="7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6" name="Google Shape;7042;p55">
              <a:extLst>
                <a:ext uri="{FF2B5EF4-FFF2-40B4-BE49-F238E27FC236}">
                  <a16:creationId xmlns:a16="http://schemas.microsoft.com/office/drawing/2014/main" id="{34B0AF53-C905-536D-BBEA-6423305E1461}"/>
                </a:ext>
              </a:extLst>
            </p:cNvPr>
            <p:cNvGrpSpPr/>
            <p:nvPr/>
          </p:nvGrpSpPr>
          <p:grpSpPr>
            <a:xfrm>
              <a:off x="6063490" y="2511561"/>
              <a:ext cx="340955" cy="338306"/>
              <a:chOff x="-16817100" y="2801175"/>
              <a:chExt cx="305625" cy="303250"/>
            </a:xfrm>
            <a:grpFill/>
          </p:grpSpPr>
          <p:sp>
            <p:nvSpPr>
              <p:cNvPr id="1487" name="Google Shape;7043;p55">
                <a:extLst>
                  <a:ext uri="{FF2B5EF4-FFF2-40B4-BE49-F238E27FC236}">
                    <a16:creationId xmlns:a16="http://schemas.microsoft.com/office/drawing/2014/main" id="{BACBB191-99A8-D5FD-EB33-C610F16DF746}"/>
                  </a:ext>
                </a:extLst>
              </p:cNvPr>
              <p:cNvSpPr/>
              <p:nvPr/>
            </p:nvSpPr>
            <p:spPr>
              <a:xfrm>
                <a:off x="-16817100" y="2801175"/>
                <a:ext cx="305625" cy="232375"/>
              </a:xfrm>
              <a:custGeom>
                <a:avLst/>
                <a:gdLst/>
                <a:ahLst/>
                <a:cxnLst/>
                <a:rect l="l" t="t" r="r" b="b"/>
                <a:pathLst>
                  <a:path w="12225" h="9295" extrusionOk="0">
                    <a:moveTo>
                      <a:pt x="8633" y="1418"/>
                    </a:moveTo>
                    <a:lnTo>
                      <a:pt x="8633" y="7152"/>
                    </a:lnTo>
                    <a:cubicBezTo>
                      <a:pt x="8507" y="7152"/>
                      <a:pt x="8381" y="7120"/>
                      <a:pt x="8286" y="7120"/>
                    </a:cubicBezTo>
                    <a:cubicBezTo>
                      <a:pt x="8034" y="7120"/>
                      <a:pt x="7845" y="7152"/>
                      <a:pt x="7656" y="7247"/>
                    </a:cubicBezTo>
                    <a:cubicBezTo>
                      <a:pt x="7373" y="6837"/>
                      <a:pt x="6963" y="6522"/>
                      <a:pt x="6491" y="6459"/>
                    </a:cubicBezTo>
                    <a:lnTo>
                      <a:pt x="6491" y="4600"/>
                    </a:lnTo>
                    <a:cubicBezTo>
                      <a:pt x="6491" y="4411"/>
                      <a:pt x="6333" y="4254"/>
                      <a:pt x="6144" y="4254"/>
                    </a:cubicBezTo>
                    <a:cubicBezTo>
                      <a:pt x="5955" y="4254"/>
                      <a:pt x="5798" y="4411"/>
                      <a:pt x="5798" y="4600"/>
                    </a:cubicBezTo>
                    <a:lnTo>
                      <a:pt x="5798" y="6459"/>
                    </a:lnTo>
                    <a:cubicBezTo>
                      <a:pt x="5325" y="6522"/>
                      <a:pt x="4884" y="6837"/>
                      <a:pt x="4663" y="7247"/>
                    </a:cubicBezTo>
                    <a:cubicBezTo>
                      <a:pt x="4443" y="7152"/>
                      <a:pt x="4222" y="7120"/>
                      <a:pt x="4033" y="7120"/>
                    </a:cubicBezTo>
                    <a:cubicBezTo>
                      <a:pt x="3907" y="7120"/>
                      <a:pt x="3781" y="7120"/>
                      <a:pt x="3655" y="7152"/>
                    </a:cubicBezTo>
                    <a:lnTo>
                      <a:pt x="3655" y="1418"/>
                    </a:lnTo>
                    <a:lnTo>
                      <a:pt x="4380" y="1418"/>
                    </a:lnTo>
                    <a:lnTo>
                      <a:pt x="4380" y="2458"/>
                    </a:lnTo>
                    <a:cubicBezTo>
                      <a:pt x="4380" y="2678"/>
                      <a:pt x="4537" y="2836"/>
                      <a:pt x="4726" y="2836"/>
                    </a:cubicBezTo>
                    <a:cubicBezTo>
                      <a:pt x="4915" y="2836"/>
                      <a:pt x="5073" y="2678"/>
                      <a:pt x="5073" y="2458"/>
                    </a:cubicBezTo>
                    <a:lnTo>
                      <a:pt x="5073" y="1418"/>
                    </a:lnTo>
                    <a:lnTo>
                      <a:pt x="5798" y="1418"/>
                    </a:lnTo>
                    <a:lnTo>
                      <a:pt x="5798" y="3182"/>
                    </a:lnTo>
                    <a:cubicBezTo>
                      <a:pt x="5798" y="3371"/>
                      <a:pt x="5955" y="3529"/>
                      <a:pt x="6144" y="3529"/>
                    </a:cubicBezTo>
                    <a:cubicBezTo>
                      <a:pt x="6333" y="3529"/>
                      <a:pt x="6491" y="3371"/>
                      <a:pt x="6491" y="3182"/>
                    </a:cubicBezTo>
                    <a:lnTo>
                      <a:pt x="6491" y="1418"/>
                    </a:lnTo>
                    <a:lnTo>
                      <a:pt x="7215" y="1418"/>
                    </a:lnTo>
                    <a:lnTo>
                      <a:pt x="7215" y="2458"/>
                    </a:lnTo>
                    <a:cubicBezTo>
                      <a:pt x="7215" y="2678"/>
                      <a:pt x="7373" y="2836"/>
                      <a:pt x="7562" y="2836"/>
                    </a:cubicBezTo>
                    <a:cubicBezTo>
                      <a:pt x="7751" y="2836"/>
                      <a:pt x="7940" y="2678"/>
                      <a:pt x="7940" y="2458"/>
                    </a:cubicBezTo>
                    <a:lnTo>
                      <a:pt x="7940" y="1418"/>
                    </a:lnTo>
                    <a:close/>
                    <a:moveTo>
                      <a:pt x="6144" y="7120"/>
                    </a:moveTo>
                    <a:cubicBezTo>
                      <a:pt x="6585" y="7120"/>
                      <a:pt x="7026" y="7404"/>
                      <a:pt x="7184" y="7845"/>
                    </a:cubicBezTo>
                    <a:cubicBezTo>
                      <a:pt x="7227" y="7998"/>
                      <a:pt x="7378" y="8091"/>
                      <a:pt x="7528" y="8091"/>
                    </a:cubicBezTo>
                    <a:cubicBezTo>
                      <a:pt x="7595" y="8091"/>
                      <a:pt x="7662" y="8073"/>
                      <a:pt x="7719" y="8034"/>
                    </a:cubicBezTo>
                    <a:cubicBezTo>
                      <a:pt x="7877" y="7908"/>
                      <a:pt x="8129" y="7845"/>
                      <a:pt x="8318" y="7845"/>
                    </a:cubicBezTo>
                    <a:cubicBezTo>
                      <a:pt x="8790" y="7845"/>
                      <a:pt x="9169" y="8160"/>
                      <a:pt x="9326" y="8538"/>
                    </a:cubicBezTo>
                    <a:lnTo>
                      <a:pt x="3025" y="8538"/>
                    </a:lnTo>
                    <a:cubicBezTo>
                      <a:pt x="3120" y="8160"/>
                      <a:pt x="3498" y="7845"/>
                      <a:pt x="3970" y="7845"/>
                    </a:cubicBezTo>
                    <a:cubicBezTo>
                      <a:pt x="4191" y="7845"/>
                      <a:pt x="4411" y="7908"/>
                      <a:pt x="4569" y="8034"/>
                    </a:cubicBezTo>
                    <a:cubicBezTo>
                      <a:pt x="4624" y="8071"/>
                      <a:pt x="4680" y="8086"/>
                      <a:pt x="4741" y="8086"/>
                    </a:cubicBezTo>
                    <a:cubicBezTo>
                      <a:pt x="4785" y="8086"/>
                      <a:pt x="4832" y="8079"/>
                      <a:pt x="4884" y="8066"/>
                    </a:cubicBezTo>
                    <a:cubicBezTo>
                      <a:pt x="5010" y="8034"/>
                      <a:pt x="5073" y="7940"/>
                      <a:pt x="5136" y="7845"/>
                    </a:cubicBezTo>
                    <a:cubicBezTo>
                      <a:pt x="5293" y="7404"/>
                      <a:pt x="5671" y="7120"/>
                      <a:pt x="6144" y="7120"/>
                    </a:cubicBezTo>
                    <a:close/>
                    <a:moveTo>
                      <a:pt x="9704" y="694"/>
                    </a:moveTo>
                    <a:cubicBezTo>
                      <a:pt x="9893" y="694"/>
                      <a:pt x="10051" y="851"/>
                      <a:pt x="10051" y="1072"/>
                    </a:cubicBezTo>
                    <a:lnTo>
                      <a:pt x="10051" y="6049"/>
                    </a:lnTo>
                    <a:cubicBezTo>
                      <a:pt x="10051" y="6270"/>
                      <a:pt x="10208" y="6427"/>
                      <a:pt x="10397" y="6427"/>
                    </a:cubicBezTo>
                    <a:cubicBezTo>
                      <a:pt x="10618" y="6427"/>
                      <a:pt x="10775" y="6270"/>
                      <a:pt x="10775" y="6049"/>
                    </a:cubicBezTo>
                    <a:lnTo>
                      <a:pt x="10775" y="2111"/>
                    </a:lnTo>
                    <a:lnTo>
                      <a:pt x="11122" y="2111"/>
                    </a:lnTo>
                    <a:cubicBezTo>
                      <a:pt x="11311" y="2111"/>
                      <a:pt x="11500" y="2269"/>
                      <a:pt x="11500" y="2489"/>
                    </a:cubicBezTo>
                    <a:lnTo>
                      <a:pt x="11500" y="8538"/>
                    </a:lnTo>
                    <a:lnTo>
                      <a:pt x="10019" y="8538"/>
                    </a:lnTo>
                    <a:cubicBezTo>
                      <a:pt x="9925" y="8097"/>
                      <a:pt x="9641" y="7719"/>
                      <a:pt x="9326" y="7467"/>
                    </a:cubicBezTo>
                    <a:lnTo>
                      <a:pt x="9326" y="1072"/>
                    </a:lnTo>
                    <a:cubicBezTo>
                      <a:pt x="9326" y="851"/>
                      <a:pt x="9515" y="694"/>
                      <a:pt x="9704" y="694"/>
                    </a:cubicBezTo>
                    <a:close/>
                    <a:moveTo>
                      <a:pt x="2584" y="694"/>
                    </a:moveTo>
                    <a:cubicBezTo>
                      <a:pt x="2773" y="694"/>
                      <a:pt x="2931" y="851"/>
                      <a:pt x="2931" y="1072"/>
                    </a:cubicBezTo>
                    <a:lnTo>
                      <a:pt x="2931" y="7530"/>
                    </a:lnTo>
                    <a:cubicBezTo>
                      <a:pt x="2584" y="7782"/>
                      <a:pt x="2332" y="8160"/>
                      <a:pt x="2269" y="8570"/>
                    </a:cubicBezTo>
                    <a:lnTo>
                      <a:pt x="757" y="8570"/>
                    </a:lnTo>
                    <a:lnTo>
                      <a:pt x="757" y="2489"/>
                    </a:lnTo>
                    <a:cubicBezTo>
                      <a:pt x="757" y="2269"/>
                      <a:pt x="946" y="2111"/>
                      <a:pt x="1135" y="2111"/>
                    </a:cubicBezTo>
                    <a:lnTo>
                      <a:pt x="1513" y="2111"/>
                    </a:lnTo>
                    <a:lnTo>
                      <a:pt x="1513" y="6049"/>
                    </a:lnTo>
                    <a:cubicBezTo>
                      <a:pt x="1513" y="6270"/>
                      <a:pt x="1670" y="6427"/>
                      <a:pt x="1859" y="6427"/>
                    </a:cubicBezTo>
                    <a:cubicBezTo>
                      <a:pt x="2048" y="6427"/>
                      <a:pt x="2206" y="6270"/>
                      <a:pt x="2206" y="6049"/>
                    </a:cubicBezTo>
                    <a:lnTo>
                      <a:pt x="2206" y="1072"/>
                    </a:lnTo>
                    <a:cubicBezTo>
                      <a:pt x="2206" y="851"/>
                      <a:pt x="2363" y="694"/>
                      <a:pt x="2584" y="694"/>
                    </a:cubicBezTo>
                    <a:close/>
                    <a:moveTo>
                      <a:pt x="2521" y="0"/>
                    </a:moveTo>
                    <a:cubicBezTo>
                      <a:pt x="1922" y="0"/>
                      <a:pt x="1450" y="473"/>
                      <a:pt x="1450" y="1072"/>
                    </a:cubicBezTo>
                    <a:lnTo>
                      <a:pt x="1450" y="1418"/>
                    </a:lnTo>
                    <a:lnTo>
                      <a:pt x="1103" y="1418"/>
                    </a:lnTo>
                    <a:cubicBezTo>
                      <a:pt x="505" y="1418"/>
                      <a:pt x="1" y="1891"/>
                      <a:pt x="1" y="2489"/>
                    </a:cubicBezTo>
                    <a:lnTo>
                      <a:pt x="1" y="8948"/>
                    </a:lnTo>
                    <a:cubicBezTo>
                      <a:pt x="1" y="9137"/>
                      <a:pt x="158" y="9294"/>
                      <a:pt x="347" y="9294"/>
                    </a:cubicBezTo>
                    <a:lnTo>
                      <a:pt x="11815" y="9294"/>
                    </a:lnTo>
                    <a:cubicBezTo>
                      <a:pt x="12004" y="9294"/>
                      <a:pt x="12162" y="9137"/>
                      <a:pt x="12162" y="8948"/>
                    </a:cubicBezTo>
                    <a:lnTo>
                      <a:pt x="12162" y="2489"/>
                    </a:lnTo>
                    <a:cubicBezTo>
                      <a:pt x="12225" y="1891"/>
                      <a:pt x="11689" y="1418"/>
                      <a:pt x="11122" y="1418"/>
                    </a:cubicBezTo>
                    <a:lnTo>
                      <a:pt x="10744" y="1418"/>
                    </a:lnTo>
                    <a:lnTo>
                      <a:pt x="10744" y="1072"/>
                    </a:lnTo>
                    <a:cubicBezTo>
                      <a:pt x="10744" y="473"/>
                      <a:pt x="10271" y="0"/>
                      <a:pt x="9704" y="0"/>
                    </a:cubicBezTo>
                    <a:cubicBezTo>
                      <a:pt x="9232" y="0"/>
                      <a:pt x="8822" y="315"/>
                      <a:pt x="8664" y="694"/>
                    </a:cubicBezTo>
                    <a:lnTo>
                      <a:pt x="3561" y="694"/>
                    </a:lnTo>
                    <a:cubicBezTo>
                      <a:pt x="3403" y="284"/>
                      <a:pt x="2994" y="0"/>
                      <a:pt x="252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8" name="Google Shape;7044;p55">
                <a:extLst>
                  <a:ext uri="{FF2B5EF4-FFF2-40B4-BE49-F238E27FC236}">
                    <a16:creationId xmlns:a16="http://schemas.microsoft.com/office/drawing/2014/main" id="{46050E3C-DE93-87A1-214F-91AC11501F7A}"/>
                  </a:ext>
                </a:extLst>
              </p:cNvPr>
              <p:cNvSpPr/>
              <p:nvPr/>
            </p:nvSpPr>
            <p:spPr>
              <a:xfrm>
                <a:off x="-16636725" y="2889375"/>
                <a:ext cx="18125" cy="725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2900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79"/>
                    </a:cubicBezTo>
                    <a:lnTo>
                      <a:pt x="0" y="2521"/>
                    </a:lnTo>
                    <a:cubicBezTo>
                      <a:pt x="0" y="2742"/>
                      <a:pt x="158" y="2899"/>
                      <a:pt x="347" y="2899"/>
                    </a:cubicBezTo>
                    <a:cubicBezTo>
                      <a:pt x="536" y="2899"/>
                      <a:pt x="725" y="2742"/>
                      <a:pt x="725" y="2521"/>
                    </a:cubicBezTo>
                    <a:lnTo>
                      <a:pt x="725" y="379"/>
                    </a:lnTo>
                    <a:cubicBezTo>
                      <a:pt x="693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9" name="Google Shape;7045;p55">
                <a:extLst>
                  <a:ext uri="{FF2B5EF4-FFF2-40B4-BE49-F238E27FC236}">
                    <a16:creationId xmlns:a16="http://schemas.microsoft.com/office/drawing/2014/main" id="{80DF4B23-5C2C-F12A-4E3F-CF15E328E838}"/>
                  </a:ext>
                </a:extLst>
              </p:cNvPr>
              <p:cNvSpPr/>
              <p:nvPr/>
            </p:nvSpPr>
            <p:spPr>
              <a:xfrm>
                <a:off x="-16708400" y="2889375"/>
                <a:ext cx="17350" cy="7250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2900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79"/>
                    </a:cubicBezTo>
                    <a:lnTo>
                      <a:pt x="0" y="2521"/>
                    </a:lnTo>
                    <a:cubicBezTo>
                      <a:pt x="0" y="2742"/>
                      <a:pt x="158" y="2899"/>
                      <a:pt x="347" y="2899"/>
                    </a:cubicBezTo>
                    <a:cubicBezTo>
                      <a:pt x="536" y="2899"/>
                      <a:pt x="693" y="2742"/>
                      <a:pt x="693" y="2521"/>
                    </a:cubicBezTo>
                    <a:lnTo>
                      <a:pt x="693" y="379"/>
                    </a:lnTo>
                    <a:cubicBezTo>
                      <a:pt x="693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7046;p55">
                <a:extLst>
                  <a:ext uri="{FF2B5EF4-FFF2-40B4-BE49-F238E27FC236}">
                    <a16:creationId xmlns:a16="http://schemas.microsoft.com/office/drawing/2014/main" id="{4FA6C463-C4C4-EF18-E3C9-D2B8DEBA3ED0}"/>
                  </a:ext>
                </a:extLst>
              </p:cNvPr>
              <p:cNvSpPr/>
              <p:nvPr/>
            </p:nvSpPr>
            <p:spPr>
              <a:xfrm>
                <a:off x="-16816300" y="3050850"/>
                <a:ext cx="7247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2899" h="726" extrusionOk="0">
                    <a:moveTo>
                      <a:pt x="378" y="0"/>
                    </a:moveTo>
                    <a:cubicBezTo>
                      <a:pt x="158" y="0"/>
                      <a:pt x="0" y="158"/>
                      <a:pt x="0" y="378"/>
                    </a:cubicBezTo>
                    <a:cubicBezTo>
                      <a:pt x="0" y="568"/>
                      <a:pt x="158" y="725"/>
                      <a:pt x="378" y="725"/>
                    </a:cubicBezTo>
                    <a:lnTo>
                      <a:pt x="2520" y="725"/>
                    </a:lnTo>
                    <a:cubicBezTo>
                      <a:pt x="2741" y="725"/>
                      <a:pt x="2899" y="568"/>
                      <a:pt x="2899" y="378"/>
                    </a:cubicBezTo>
                    <a:cubicBezTo>
                      <a:pt x="2899" y="158"/>
                      <a:pt x="2741" y="0"/>
                      <a:pt x="252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1" name="Google Shape;7047;p55">
                <a:extLst>
                  <a:ext uri="{FF2B5EF4-FFF2-40B4-BE49-F238E27FC236}">
                    <a16:creationId xmlns:a16="http://schemas.microsoft.com/office/drawing/2014/main" id="{D92C9DBC-36E1-FEC0-53F4-3937203030D0}"/>
                  </a:ext>
                </a:extLst>
              </p:cNvPr>
              <p:cNvSpPr/>
              <p:nvPr/>
            </p:nvSpPr>
            <p:spPr>
              <a:xfrm>
                <a:off x="-16779300" y="3086300"/>
                <a:ext cx="8825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3530" h="725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78"/>
                    </a:cubicBezTo>
                    <a:cubicBezTo>
                      <a:pt x="1" y="567"/>
                      <a:pt x="158" y="725"/>
                      <a:pt x="347" y="725"/>
                    </a:cubicBezTo>
                    <a:lnTo>
                      <a:pt x="3183" y="725"/>
                    </a:lnTo>
                    <a:cubicBezTo>
                      <a:pt x="3372" y="725"/>
                      <a:pt x="3529" y="567"/>
                      <a:pt x="3529" y="378"/>
                    </a:cubicBezTo>
                    <a:cubicBezTo>
                      <a:pt x="3529" y="221"/>
                      <a:pt x="3372" y="0"/>
                      <a:pt x="318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2" name="Google Shape;7048;p55">
                <a:extLst>
                  <a:ext uri="{FF2B5EF4-FFF2-40B4-BE49-F238E27FC236}">
                    <a16:creationId xmlns:a16="http://schemas.microsoft.com/office/drawing/2014/main" id="{31DCD806-4819-ED48-01C4-DBD3DAD5B163}"/>
                  </a:ext>
                </a:extLst>
              </p:cNvPr>
              <p:cNvSpPr/>
              <p:nvPr/>
            </p:nvSpPr>
            <p:spPr>
              <a:xfrm>
                <a:off x="-16636725" y="3086300"/>
                <a:ext cx="88225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3529" h="725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78"/>
                    </a:cubicBezTo>
                    <a:cubicBezTo>
                      <a:pt x="0" y="567"/>
                      <a:pt x="158" y="725"/>
                      <a:pt x="347" y="725"/>
                    </a:cubicBezTo>
                    <a:lnTo>
                      <a:pt x="3182" y="725"/>
                    </a:lnTo>
                    <a:cubicBezTo>
                      <a:pt x="3371" y="725"/>
                      <a:pt x="3529" y="567"/>
                      <a:pt x="3529" y="378"/>
                    </a:cubicBezTo>
                    <a:cubicBezTo>
                      <a:pt x="3529" y="221"/>
                      <a:pt x="3371" y="0"/>
                      <a:pt x="318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3" name="Google Shape;7049;p55">
                <a:extLst>
                  <a:ext uri="{FF2B5EF4-FFF2-40B4-BE49-F238E27FC236}">
                    <a16:creationId xmlns:a16="http://schemas.microsoft.com/office/drawing/2014/main" id="{1E3342F5-30E8-4310-0871-B4835EE5E5BA}"/>
                  </a:ext>
                </a:extLst>
              </p:cNvPr>
              <p:cNvSpPr/>
              <p:nvPr/>
            </p:nvSpPr>
            <p:spPr>
              <a:xfrm>
                <a:off x="-16583950" y="3050850"/>
                <a:ext cx="7247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2899" h="726" extrusionOk="0">
                    <a:moveTo>
                      <a:pt x="378" y="0"/>
                    </a:moveTo>
                    <a:cubicBezTo>
                      <a:pt x="158" y="0"/>
                      <a:pt x="0" y="158"/>
                      <a:pt x="0" y="378"/>
                    </a:cubicBezTo>
                    <a:cubicBezTo>
                      <a:pt x="0" y="568"/>
                      <a:pt x="158" y="725"/>
                      <a:pt x="378" y="725"/>
                    </a:cubicBezTo>
                    <a:lnTo>
                      <a:pt x="2520" y="725"/>
                    </a:lnTo>
                    <a:cubicBezTo>
                      <a:pt x="2741" y="725"/>
                      <a:pt x="2899" y="568"/>
                      <a:pt x="2899" y="378"/>
                    </a:cubicBezTo>
                    <a:cubicBezTo>
                      <a:pt x="2899" y="158"/>
                      <a:pt x="2741" y="0"/>
                      <a:pt x="252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4" name="Google Shape;7050;p55">
                <a:extLst>
                  <a:ext uri="{FF2B5EF4-FFF2-40B4-BE49-F238E27FC236}">
                    <a16:creationId xmlns:a16="http://schemas.microsoft.com/office/drawing/2014/main" id="{F03EBB5B-BD5F-61F9-C473-D50A82E8B8A5}"/>
                  </a:ext>
                </a:extLst>
              </p:cNvPr>
              <p:cNvSpPr/>
              <p:nvPr/>
            </p:nvSpPr>
            <p:spPr>
              <a:xfrm>
                <a:off x="-16726525" y="3050850"/>
                <a:ext cx="1252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5010" h="726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78"/>
                    </a:cubicBezTo>
                    <a:cubicBezTo>
                      <a:pt x="1" y="568"/>
                      <a:pt x="158" y="725"/>
                      <a:pt x="347" y="725"/>
                    </a:cubicBezTo>
                    <a:lnTo>
                      <a:pt x="4663" y="725"/>
                    </a:lnTo>
                    <a:cubicBezTo>
                      <a:pt x="4852" y="725"/>
                      <a:pt x="5010" y="568"/>
                      <a:pt x="5010" y="378"/>
                    </a:cubicBezTo>
                    <a:cubicBezTo>
                      <a:pt x="5010" y="158"/>
                      <a:pt x="4852" y="0"/>
                      <a:pt x="466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95" name="Google Shape;7051;p55">
              <a:extLst>
                <a:ext uri="{FF2B5EF4-FFF2-40B4-BE49-F238E27FC236}">
                  <a16:creationId xmlns:a16="http://schemas.microsoft.com/office/drawing/2014/main" id="{9DA5ECD8-0656-C5C6-E38F-87BF23B66DE1}"/>
                </a:ext>
              </a:extLst>
            </p:cNvPr>
            <p:cNvGrpSpPr/>
            <p:nvPr/>
          </p:nvGrpSpPr>
          <p:grpSpPr>
            <a:xfrm>
              <a:off x="7319127" y="2510237"/>
              <a:ext cx="341820" cy="340955"/>
              <a:chOff x="-15717575" y="2786200"/>
              <a:chExt cx="306400" cy="305625"/>
            </a:xfrm>
            <a:grpFill/>
          </p:grpSpPr>
          <p:sp>
            <p:nvSpPr>
              <p:cNvPr id="1496" name="Google Shape;7052;p55">
                <a:extLst>
                  <a:ext uri="{FF2B5EF4-FFF2-40B4-BE49-F238E27FC236}">
                    <a16:creationId xmlns:a16="http://schemas.microsoft.com/office/drawing/2014/main" id="{D1BDF340-E74D-68A7-F323-1885C76EE88E}"/>
                  </a:ext>
                </a:extLst>
              </p:cNvPr>
              <p:cNvSpPr/>
              <p:nvPr/>
            </p:nvSpPr>
            <p:spPr>
              <a:xfrm>
                <a:off x="-15717575" y="2786200"/>
                <a:ext cx="306400" cy="305625"/>
              </a:xfrm>
              <a:custGeom>
                <a:avLst/>
                <a:gdLst/>
                <a:ahLst/>
                <a:cxnLst/>
                <a:rect l="l" t="t" r="r" b="b"/>
                <a:pathLst>
                  <a:path w="12256" h="12225" extrusionOk="0">
                    <a:moveTo>
                      <a:pt x="1387" y="788"/>
                    </a:moveTo>
                    <a:cubicBezTo>
                      <a:pt x="1796" y="788"/>
                      <a:pt x="2111" y="1103"/>
                      <a:pt x="2111" y="1513"/>
                    </a:cubicBezTo>
                    <a:lnTo>
                      <a:pt x="2111" y="4727"/>
                    </a:lnTo>
                    <a:cubicBezTo>
                      <a:pt x="2111" y="5325"/>
                      <a:pt x="2584" y="5798"/>
                      <a:pt x="3151" y="5798"/>
                    </a:cubicBezTo>
                    <a:lnTo>
                      <a:pt x="3907" y="5798"/>
                    </a:lnTo>
                    <a:cubicBezTo>
                      <a:pt x="4096" y="5798"/>
                      <a:pt x="4254" y="5640"/>
                      <a:pt x="4254" y="5420"/>
                    </a:cubicBezTo>
                    <a:lnTo>
                      <a:pt x="4254" y="3309"/>
                    </a:lnTo>
                    <a:cubicBezTo>
                      <a:pt x="4254" y="2332"/>
                      <a:pt x="5041" y="1545"/>
                      <a:pt x="6049" y="1545"/>
                    </a:cubicBezTo>
                    <a:cubicBezTo>
                      <a:pt x="7026" y="1545"/>
                      <a:pt x="7814" y="2332"/>
                      <a:pt x="7814" y="3309"/>
                    </a:cubicBezTo>
                    <a:lnTo>
                      <a:pt x="7814" y="8318"/>
                    </a:lnTo>
                    <a:cubicBezTo>
                      <a:pt x="7814" y="8507"/>
                      <a:pt x="7971" y="8665"/>
                      <a:pt x="8160" y="8665"/>
                    </a:cubicBezTo>
                    <a:lnTo>
                      <a:pt x="8916" y="8665"/>
                    </a:lnTo>
                    <a:cubicBezTo>
                      <a:pt x="9515" y="8665"/>
                      <a:pt x="9988" y="8192"/>
                      <a:pt x="9988" y="7593"/>
                    </a:cubicBezTo>
                    <a:lnTo>
                      <a:pt x="9988" y="5105"/>
                    </a:lnTo>
                    <a:cubicBezTo>
                      <a:pt x="9988" y="4727"/>
                      <a:pt x="10303" y="4411"/>
                      <a:pt x="10681" y="4411"/>
                    </a:cubicBezTo>
                    <a:cubicBezTo>
                      <a:pt x="11090" y="4411"/>
                      <a:pt x="11405" y="4727"/>
                      <a:pt x="11405" y="5105"/>
                    </a:cubicBezTo>
                    <a:lnTo>
                      <a:pt x="11405" y="7562"/>
                    </a:lnTo>
                    <a:lnTo>
                      <a:pt x="11437" y="7562"/>
                    </a:lnTo>
                    <a:cubicBezTo>
                      <a:pt x="11437" y="8948"/>
                      <a:pt x="10334" y="10051"/>
                      <a:pt x="8948" y="10051"/>
                    </a:cubicBezTo>
                    <a:lnTo>
                      <a:pt x="8192" y="10051"/>
                    </a:lnTo>
                    <a:cubicBezTo>
                      <a:pt x="8003" y="10051"/>
                      <a:pt x="7845" y="10208"/>
                      <a:pt x="7845" y="10397"/>
                    </a:cubicBezTo>
                    <a:lnTo>
                      <a:pt x="7845" y="11500"/>
                    </a:lnTo>
                    <a:lnTo>
                      <a:pt x="4254" y="11500"/>
                    </a:lnTo>
                    <a:lnTo>
                      <a:pt x="4254" y="7562"/>
                    </a:lnTo>
                    <a:cubicBezTo>
                      <a:pt x="4254" y="7373"/>
                      <a:pt x="4096" y="7215"/>
                      <a:pt x="3907" y="7215"/>
                    </a:cubicBezTo>
                    <a:lnTo>
                      <a:pt x="3151" y="7215"/>
                    </a:lnTo>
                    <a:cubicBezTo>
                      <a:pt x="1796" y="7215"/>
                      <a:pt x="694" y="6113"/>
                      <a:pt x="694" y="4727"/>
                    </a:cubicBezTo>
                    <a:lnTo>
                      <a:pt x="694" y="1513"/>
                    </a:lnTo>
                    <a:cubicBezTo>
                      <a:pt x="694" y="1103"/>
                      <a:pt x="1009" y="788"/>
                      <a:pt x="1387" y="788"/>
                    </a:cubicBezTo>
                    <a:close/>
                    <a:moveTo>
                      <a:pt x="1418" y="1"/>
                    </a:moveTo>
                    <a:cubicBezTo>
                      <a:pt x="631" y="1"/>
                      <a:pt x="1" y="631"/>
                      <a:pt x="1" y="1419"/>
                    </a:cubicBezTo>
                    <a:lnTo>
                      <a:pt x="1" y="4664"/>
                    </a:lnTo>
                    <a:cubicBezTo>
                      <a:pt x="1" y="6428"/>
                      <a:pt x="1481" y="7877"/>
                      <a:pt x="3246" y="7877"/>
                    </a:cubicBezTo>
                    <a:lnTo>
                      <a:pt x="3624" y="7877"/>
                    </a:lnTo>
                    <a:lnTo>
                      <a:pt x="3624" y="11500"/>
                    </a:lnTo>
                    <a:lnTo>
                      <a:pt x="2584" y="11500"/>
                    </a:lnTo>
                    <a:cubicBezTo>
                      <a:pt x="2363" y="11500"/>
                      <a:pt x="2206" y="11658"/>
                      <a:pt x="2206" y="11847"/>
                    </a:cubicBezTo>
                    <a:cubicBezTo>
                      <a:pt x="2206" y="12036"/>
                      <a:pt x="2363" y="12225"/>
                      <a:pt x="2584" y="12225"/>
                    </a:cubicBezTo>
                    <a:lnTo>
                      <a:pt x="9704" y="12225"/>
                    </a:lnTo>
                    <a:cubicBezTo>
                      <a:pt x="9893" y="12225"/>
                      <a:pt x="10051" y="12036"/>
                      <a:pt x="10051" y="11847"/>
                    </a:cubicBezTo>
                    <a:cubicBezTo>
                      <a:pt x="10051" y="11658"/>
                      <a:pt x="9893" y="11500"/>
                      <a:pt x="9704" y="11500"/>
                    </a:cubicBezTo>
                    <a:lnTo>
                      <a:pt x="8633" y="11500"/>
                    </a:lnTo>
                    <a:lnTo>
                      <a:pt x="8633" y="10744"/>
                    </a:lnTo>
                    <a:lnTo>
                      <a:pt x="9042" y="10744"/>
                    </a:lnTo>
                    <a:cubicBezTo>
                      <a:pt x="10807" y="10744"/>
                      <a:pt x="12256" y="9295"/>
                      <a:pt x="12256" y="7530"/>
                    </a:cubicBezTo>
                    <a:lnTo>
                      <a:pt x="12256" y="5042"/>
                    </a:lnTo>
                    <a:cubicBezTo>
                      <a:pt x="12130" y="4285"/>
                      <a:pt x="11500" y="3624"/>
                      <a:pt x="10712" y="3624"/>
                    </a:cubicBezTo>
                    <a:cubicBezTo>
                      <a:pt x="9925" y="3624"/>
                      <a:pt x="9294" y="4254"/>
                      <a:pt x="9294" y="5042"/>
                    </a:cubicBezTo>
                    <a:lnTo>
                      <a:pt x="9294" y="7530"/>
                    </a:lnTo>
                    <a:cubicBezTo>
                      <a:pt x="9294" y="7719"/>
                      <a:pt x="9137" y="7877"/>
                      <a:pt x="8948" y="7877"/>
                    </a:cubicBezTo>
                    <a:lnTo>
                      <a:pt x="8570" y="7877"/>
                    </a:lnTo>
                    <a:lnTo>
                      <a:pt x="8570" y="3246"/>
                    </a:lnTo>
                    <a:cubicBezTo>
                      <a:pt x="8570" y="1860"/>
                      <a:pt x="7467" y="757"/>
                      <a:pt x="6081" y="757"/>
                    </a:cubicBezTo>
                    <a:cubicBezTo>
                      <a:pt x="4695" y="757"/>
                      <a:pt x="3592" y="1860"/>
                      <a:pt x="3592" y="3246"/>
                    </a:cubicBezTo>
                    <a:lnTo>
                      <a:pt x="3592" y="5010"/>
                    </a:lnTo>
                    <a:lnTo>
                      <a:pt x="3214" y="5010"/>
                    </a:lnTo>
                    <a:cubicBezTo>
                      <a:pt x="2993" y="5010"/>
                      <a:pt x="2836" y="4853"/>
                      <a:pt x="2836" y="4664"/>
                    </a:cubicBezTo>
                    <a:lnTo>
                      <a:pt x="2836" y="1419"/>
                    </a:lnTo>
                    <a:cubicBezTo>
                      <a:pt x="2836" y="631"/>
                      <a:pt x="2206" y="1"/>
                      <a:pt x="141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7" name="Google Shape;7053;p55">
                <a:extLst>
                  <a:ext uri="{FF2B5EF4-FFF2-40B4-BE49-F238E27FC236}">
                    <a16:creationId xmlns:a16="http://schemas.microsoft.com/office/drawing/2014/main" id="{6EEA8B85-1086-F404-163D-E47EEB38853F}"/>
                  </a:ext>
                </a:extLst>
              </p:cNvPr>
              <p:cNvSpPr/>
              <p:nvPr/>
            </p:nvSpPr>
            <p:spPr>
              <a:xfrm>
                <a:off x="-15593125" y="2859450"/>
                <a:ext cx="181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725" h="1419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1040"/>
                    </a:lnTo>
                    <a:cubicBezTo>
                      <a:pt x="0" y="1261"/>
                      <a:pt x="158" y="1418"/>
                      <a:pt x="347" y="1418"/>
                    </a:cubicBezTo>
                    <a:cubicBezTo>
                      <a:pt x="536" y="1418"/>
                      <a:pt x="725" y="1261"/>
                      <a:pt x="725" y="1040"/>
                    </a:cubicBezTo>
                    <a:lnTo>
                      <a:pt x="725" y="347"/>
                    </a:lnTo>
                    <a:cubicBezTo>
                      <a:pt x="725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8" name="Google Shape;7054;p55">
                <a:extLst>
                  <a:ext uri="{FF2B5EF4-FFF2-40B4-BE49-F238E27FC236}">
                    <a16:creationId xmlns:a16="http://schemas.microsoft.com/office/drawing/2014/main" id="{73AFB3BF-014A-AE30-89B1-CD8F24AD079D}"/>
                  </a:ext>
                </a:extLst>
              </p:cNvPr>
              <p:cNvSpPr/>
              <p:nvPr/>
            </p:nvSpPr>
            <p:spPr>
              <a:xfrm>
                <a:off x="-15593125" y="2966575"/>
                <a:ext cx="173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1419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072"/>
                    </a:lnTo>
                    <a:cubicBezTo>
                      <a:pt x="0" y="1261"/>
                      <a:pt x="158" y="1418"/>
                      <a:pt x="347" y="1418"/>
                    </a:cubicBezTo>
                    <a:cubicBezTo>
                      <a:pt x="536" y="1418"/>
                      <a:pt x="693" y="1261"/>
                      <a:pt x="693" y="1072"/>
                    </a:cubicBezTo>
                    <a:lnTo>
                      <a:pt x="693" y="347"/>
                    </a:lnTo>
                    <a:cubicBezTo>
                      <a:pt x="693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9" name="Google Shape;7055;p55">
                <a:extLst>
                  <a:ext uri="{FF2B5EF4-FFF2-40B4-BE49-F238E27FC236}">
                    <a16:creationId xmlns:a16="http://schemas.microsoft.com/office/drawing/2014/main" id="{014983DE-AF67-7304-A2BA-C56C66EAA367}"/>
                  </a:ext>
                </a:extLst>
              </p:cNvPr>
              <p:cNvSpPr/>
              <p:nvPr/>
            </p:nvSpPr>
            <p:spPr>
              <a:xfrm>
                <a:off x="-15557675" y="2859450"/>
                <a:ext cx="173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1419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1040"/>
                    </a:lnTo>
                    <a:cubicBezTo>
                      <a:pt x="0" y="1261"/>
                      <a:pt x="158" y="1418"/>
                      <a:pt x="347" y="1418"/>
                    </a:cubicBezTo>
                    <a:cubicBezTo>
                      <a:pt x="536" y="1418"/>
                      <a:pt x="693" y="1261"/>
                      <a:pt x="693" y="1040"/>
                    </a:cubicBezTo>
                    <a:lnTo>
                      <a:pt x="693" y="347"/>
                    </a:lnTo>
                    <a:cubicBezTo>
                      <a:pt x="693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0" name="Google Shape;7056;p55">
                <a:extLst>
                  <a:ext uri="{FF2B5EF4-FFF2-40B4-BE49-F238E27FC236}">
                    <a16:creationId xmlns:a16="http://schemas.microsoft.com/office/drawing/2014/main" id="{67FA4B38-1455-70BE-E1D9-D7F905CAA2B3}"/>
                  </a:ext>
                </a:extLst>
              </p:cNvPr>
              <p:cNvSpPr/>
              <p:nvPr/>
            </p:nvSpPr>
            <p:spPr>
              <a:xfrm>
                <a:off x="-15557675" y="2966575"/>
                <a:ext cx="173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1419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072"/>
                    </a:lnTo>
                    <a:cubicBezTo>
                      <a:pt x="0" y="1261"/>
                      <a:pt x="158" y="1418"/>
                      <a:pt x="347" y="1418"/>
                    </a:cubicBezTo>
                    <a:cubicBezTo>
                      <a:pt x="536" y="1418"/>
                      <a:pt x="693" y="1261"/>
                      <a:pt x="693" y="1072"/>
                    </a:cubicBezTo>
                    <a:lnTo>
                      <a:pt x="693" y="347"/>
                    </a:lnTo>
                    <a:cubicBezTo>
                      <a:pt x="693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1" name="Google Shape;7057;p55">
                <a:extLst>
                  <a:ext uri="{FF2B5EF4-FFF2-40B4-BE49-F238E27FC236}">
                    <a16:creationId xmlns:a16="http://schemas.microsoft.com/office/drawing/2014/main" id="{5B1FB6D7-7851-B2D0-9074-D60200649B0D}"/>
                  </a:ext>
                </a:extLst>
              </p:cNvPr>
              <p:cNvSpPr/>
              <p:nvPr/>
            </p:nvSpPr>
            <p:spPr>
              <a:xfrm>
                <a:off x="-15575800" y="2913025"/>
                <a:ext cx="18125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1418" extrusionOk="0">
                    <a:moveTo>
                      <a:pt x="378" y="0"/>
                    </a:moveTo>
                    <a:cubicBezTo>
                      <a:pt x="158" y="0"/>
                      <a:pt x="0" y="158"/>
                      <a:pt x="0" y="378"/>
                    </a:cubicBezTo>
                    <a:lnTo>
                      <a:pt x="0" y="1071"/>
                    </a:lnTo>
                    <a:cubicBezTo>
                      <a:pt x="0" y="1260"/>
                      <a:pt x="158" y="1418"/>
                      <a:pt x="378" y="1418"/>
                    </a:cubicBezTo>
                    <a:cubicBezTo>
                      <a:pt x="568" y="1418"/>
                      <a:pt x="725" y="1260"/>
                      <a:pt x="725" y="1071"/>
                    </a:cubicBezTo>
                    <a:lnTo>
                      <a:pt x="725" y="378"/>
                    </a:lnTo>
                    <a:cubicBezTo>
                      <a:pt x="725" y="158"/>
                      <a:pt x="568" y="0"/>
                      <a:pt x="37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7058;p55">
                <a:extLst>
                  <a:ext uri="{FF2B5EF4-FFF2-40B4-BE49-F238E27FC236}">
                    <a16:creationId xmlns:a16="http://schemas.microsoft.com/office/drawing/2014/main" id="{536AD253-66CA-7A5F-F73B-D75106171CDB}"/>
                  </a:ext>
                </a:extLst>
              </p:cNvPr>
              <p:cNvSpPr/>
              <p:nvPr/>
            </p:nvSpPr>
            <p:spPr>
              <a:xfrm>
                <a:off x="-15575800" y="3019350"/>
                <a:ext cx="18125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1418" extrusionOk="0">
                    <a:moveTo>
                      <a:pt x="378" y="0"/>
                    </a:moveTo>
                    <a:cubicBezTo>
                      <a:pt x="158" y="0"/>
                      <a:pt x="0" y="158"/>
                      <a:pt x="0" y="378"/>
                    </a:cubicBezTo>
                    <a:lnTo>
                      <a:pt x="0" y="1071"/>
                    </a:lnTo>
                    <a:cubicBezTo>
                      <a:pt x="0" y="1260"/>
                      <a:pt x="158" y="1418"/>
                      <a:pt x="378" y="1418"/>
                    </a:cubicBezTo>
                    <a:cubicBezTo>
                      <a:pt x="568" y="1418"/>
                      <a:pt x="725" y="1260"/>
                      <a:pt x="725" y="1071"/>
                    </a:cubicBezTo>
                    <a:lnTo>
                      <a:pt x="725" y="378"/>
                    </a:lnTo>
                    <a:cubicBezTo>
                      <a:pt x="725" y="158"/>
                      <a:pt x="568" y="0"/>
                      <a:pt x="37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03" name="Google Shape;7059;p55">
              <a:extLst>
                <a:ext uri="{FF2B5EF4-FFF2-40B4-BE49-F238E27FC236}">
                  <a16:creationId xmlns:a16="http://schemas.microsoft.com/office/drawing/2014/main" id="{C09A8294-CEA9-64DB-4739-86F8AAF6807A}"/>
                </a:ext>
              </a:extLst>
            </p:cNvPr>
            <p:cNvGrpSpPr/>
            <p:nvPr/>
          </p:nvGrpSpPr>
          <p:grpSpPr>
            <a:xfrm>
              <a:off x="2292218" y="1676381"/>
              <a:ext cx="340955" cy="340091"/>
              <a:chOff x="-20173175" y="2038750"/>
              <a:chExt cx="305625" cy="304850"/>
            </a:xfrm>
            <a:grpFill/>
          </p:grpSpPr>
          <p:sp>
            <p:nvSpPr>
              <p:cNvPr id="1504" name="Google Shape;7060;p55">
                <a:extLst>
                  <a:ext uri="{FF2B5EF4-FFF2-40B4-BE49-F238E27FC236}">
                    <a16:creationId xmlns:a16="http://schemas.microsoft.com/office/drawing/2014/main" id="{BBC3AEF9-BBDA-ED43-AD1F-D56D0AF82E02}"/>
                  </a:ext>
                </a:extLst>
              </p:cNvPr>
              <p:cNvSpPr/>
              <p:nvPr/>
            </p:nvSpPr>
            <p:spPr>
              <a:xfrm>
                <a:off x="-20173175" y="2038750"/>
                <a:ext cx="197725" cy="303275"/>
              </a:xfrm>
              <a:custGeom>
                <a:avLst/>
                <a:gdLst/>
                <a:ahLst/>
                <a:cxnLst/>
                <a:rect l="l" t="t" r="r" b="b"/>
                <a:pathLst>
                  <a:path w="7909" h="12131" extrusionOk="0">
                    <a:moveTo>
                      <a:pt x="2175" y="3624"/>
                    </a:moveTo>
                    <a:cubicBezTo>
                      <a:pt x="3120" y="3781"/>
                      <a:pt x="3908" y="4506"/>
                      <a:pt x="4160" y="5451"/>
                    </a:cubicBezTo>
                    <a:cubicBezTo>
                      <a:pt x="3845" y="5294"/>
                      <a:pt x="3372" y="5136"/>
                      <a:pt x="2931" y="5042"/>
                    </a:cubicBezTo>
                    <a:cubicBezTo>
                      <a:pt x="2521" y="4663"/>
                      <a:pt x="2238" y="4191"/>
                      <a:pt x="2175" y="3624"/>
                    </a:cubicBezTo>
                    <a:close/>
                    <a:moveTo>
                      <a:pt x="6932" y="725"/>
                    </a:moveTo>
                    <a:cubicBezTo>
                      <a:pt x="6302" y="2332"/>
                      <a:pt x="6302" y="4159"/>
                      <a:pt x="6932" y="5766"/>
                    </a:cubicBezTo>
                    <a:lnTo>
                      <a:pt x="5168" y="5766"/>
                    </a:lnTo>
                    <a:cubicBezTo>
                      <a:pt x="5798" y="4159"/>
                      <a:pt x="5798" y="2332"/>
                      <a:pt x="5168" y="725"/>
                    </a:cubicBezTo>
                    <a:close/>
                    <a:moveTo>
                      <a:pt x="2490" y="5766"/>
                    </a:moveTo>
                    <a:cubicBezTo>
                      <a:pt x="3025" y="5766"/>
                      <a:pt x="3530" y="5955"/>
                      <a:pt x="3908" y="6113"/>
                    </a:cubicBezTo>
                    <a:cubicBezTo>
                      <a:pt x="3530" y="6270"/>
                      <a:pt x="3025" y="6459"/>
                      <a:pt x="2490" y="6459"/>
                    </a:cubicBezTo>
                    <a:cubicBezTo>
                      <a:pt x="1923" y="6459"/>
                      <a:pt x="1419" y="6270"/>
                      <a:pt x="1009" y="6113"/>
                    </a:cubicBezTo>
                    <a:cubicBezTo>
                      <a:pt x="1387" y="5924"/>
                      <a:pt x="1891" y="5766"/>
                      <a:pt x="2490" y="5766"/>
                    </a:cubicBezTo>
                    <a:close/>
                    <a:moveTo>
                      <a:pt x="4128" y="6743"/>
                    </a:moveTo>
                    <a:lnTo>
                      <a:pt x="4128" y="6743"/>
                    </a:lnTo>
                    <a:cubicBezTo>
                      <a:pt x="3908" y="7688"/>
                      <a:pt x="3120" y="8444"/>
                      <a:pt x="2112" y="8570"/>
                    </a:cubicBezTo>
                    <a:cubicBezTo>
                      <a:pt x="2206" y="8003"/>
                      <a:pt x="2490" y="7530"/>
                      <a:pt x="2868" y="7152"/>
                    </a:cubicBezTo>
                    <a:cubicBezTo>
                      <a:pt x="3372" y="7058"/>
                      <a:pt x="3813" y="6900"/>
                      <a:pt x="4128" y="6743"/>
                    </a:cubicBezTo>
                    <a:close/>
                    <a:moveTo>
                      <a:pt x="6932" y="6428"/>
                    </a:moveTo>
                    <a:cubicBezTo>
                      <a:pt x="6270" y="8034"/>
                      <a:pt x="6270" y="9893"/>
                      <a:pt x="6932" y="11469"/>
                    </a:cubicBezTo>
                    <a:lnTo>
                      <a:pt x="5168" y="11469"/>
                    </a:lnTo>
                    <a:cubicBezTo>
                      <a:pt x="5798" y="9862"/>
                      <a:pt x="5798" y="8034"/>
                      <a:pt x="5168" y="6428"/>
                    </a:cubicBezTo>
                    <a:close/>
                    <a:moveTo>
                      <a:pt x="4664" y="1"/>
                    </a:moveTo>
                    <a:cubicBezTo>
                      <a:pt x="4380" y="1"/>
                      <a:pt x="4223" y="284"/>
                      <a:pt x="4349" y="536"/>
                    </a:cubicBezTo>
                    <a:cubicBezTo>
                      <a:pt x="5010" y="1860"/>
                      <a:pt x="5168" y="3403"/>
                      <a:pt x="4758" y="4853"/>
                    </a:cubicBezTo>
                    <a:cubicBezTo>
                      <a:pt x="4286" y="3718"/>
                      <a:pt x="3151" y="2868"/>
                      <a:pt x="1797" y="2868"/>
                    </a:cubicBezTo>
                    <a:cubicBezTo>
                      <a:pt x="1608" y="2868"/>
                      <a:pt x="1450" y="3057"/>
                      <a:pt x="1450" y="3246"/>
                    </a:cubicBezTo>
                    <a:cubicBezTo>
                      <a:pt x="1450" y="3907"/>
                      <a:pt x="1639" y="4537"/>
                      <a:pt x="2017" y="5042"/>
                    </a:cubicBezTo>
                    <a:cubicBezTo>
                      <a:pt x="978" y="5199"/>
                      <a:pt x="158" y="5766"/>
                      <a:pt x="158" y="5798"/>
                    </a:cubicBezTo>
                    <a:cubicBezTo>
                      <a:pt x="95" y="5861"/>
                      <a:pt x="1" y="5955"/>
                      <a:pt x="1" y="6081"/>
                    </a:cubicBezTo>
                    <a:cubicBezTo>
                      <a:pt x="1" y="6207"/>
                      <a:pt x="32" y="6302"/>
                      <a:pt x="158" y="6333"/>
                    </a:cubicBezTo>
                    <a:cubicBezTo>
                      <a:pt x="190" y="6396"/>
                      <a:pt x="978" y="6932"/>
                      <a:pt x="2017" y="7089"/>
                    </a:cubicBezTo>
                    <a:cubicBezTo>
                      <a:pt x="1639" y="7593"/>
                      <a:pt x="1450" y="8287"/>
                      <a:pt x="1450" y="8917"/>
                    </a:cubicBezTo>
                    <a:cubicBezTo>
                      <a:pt x="1450" y="9106"/>
                      <a:pt x="1608" y="9263"/>
                      <a:pt x="1797" y="9263"/>
                    </a:cubicBezTo>
                    <a:cubicBezTo>
                      <a:pt x="3151" y="9263"/>
                      <a:pt x="4286" y="8476"/>
                      <a:pt x="4758" y="7278"/>
                    </a:cubicBezTo>
                    <a:lnTo>
                      <a:pt x="4758" y="7278"/>
                    </a:lnTo>
                    <a:cubicBezTo>
                      <a:pt x="5168" y="8696"/>
                      <a:pt x="5010" y="10271"/>
                      <a:pt x="4349" y="11626"/>
                    </a:cubicBezTo>
                    <a:cubicBezTo>
                      <a:pt x="4223" y="11847"/>
                      <a:pt x="4380" y="12130"/>
                      <a:pt x="4664" y="12130"/>
                    </a:cubicBezTo>
                    <a:lnTo>
                      <a:pt x="7499" y="12130"/>
                    </a:lnTo>
                    <a:cubicBezTo>
                      <a:pt x="7751" y="12130"/>
                      <a:pt x="7909" y="11878"/>
                      <a:pt x="7814" y="11626"/>
                    </a:cubicBezTo>
                    <a:cubicBezTo>
                      <a:pt x="6932" y="9925"/>
                      <a:pt x="6932" y="7908"/>
                      <a:pt x="7814" y="6239"/>
                    </a:cubicBezTo>
                    <a:cubicBezTo>
                      <a:pt x="7846" y="6144"/>
                      <a:pt x="7846" y="6018"/>
                      <a:pt x="7814" y="5924"/>
                    </a:cubicBezTo>
                    <a:cubicBezTo>
                      <a:pt x="6932" y="4222"/>
                      <a:pt x="6932" y="2206"/>
                      <a:pt x="7814" y="505"/>
                    </a:cubicBezTo>
                    <a:cubicBezTo>
                      <a:pt x="7909" y="284"/>
                      <a:pt x="7720" y="1"/>
                      <a:pt x="749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7061;p55">
                <a:extLst>
                  <a:ext uri="{FF2B5EF4-FFF2-40B4-BE49-F238E27FC236}">
                    <a16:creationId xmlns:a16="http://schemas.microsoft.com/office/drawing/2014/main" id="{10FDAA16-4443-0F6A-303B-E90C01F2244B}"/>
                  </a:ext>
                </a:extLst>
              </p:cNvPr>
              <p:cNvSpPr/>
              <p:nvPr/>
            </p:nvSpPr>
            <p:spPr>
              <a:xfrm>
                <a:off x="-19962875" y="2110425"/>
                <a:ext cx="95325" cy="233175"/>
              </a:xfrm>
              <a:custGeom>
                <a:avLst/>
                <a:gdLst/>
                <a:ahLst/>
                <a:cxnLst/>
                <a:rect l="l" t="t" r="r" b="b"/>
                <a:pathLst>
                  <a:path w="3813" h="9327" extrusionOk="0">
                    <a:moveTo>
                      <a:pt x="2773" y="725"/>
                    </a:moveTo>
                    <a:cubicBezTo>
                      <a:pt x="2269" y="1859"/>
                      <a:pt x="2269" y="3151"/>
                      <a:pt x="2773" y="4317"/>
                    </a:cubicBezTo>
                    <a:lnTo>
                      <a:pt x="1103" y="4317"/>
                    </a:lnTo>
                    <a:cubicBezTo>
                      <a:pt x="1639" y="3151"/>
                      <a:pt x="1639" y="1859"/>
                      <a:pt x="1103" y="725"/>
                    </a:cubicBezTo>
                    <a:close/>
                    <a:moveTo>
                      <a:pt x="2742" y="4978"/>
                    </a:moveTo>
                    <a:cubicBezTo>
                      <a:pt x="2458" y="5546"/>
                      <a:pt x="2332" y="6176"/>
                      <a:pt x="2332" y="6806"/>
                    </a:cubicBezTo>
                    <a:cubicBezTo>
                      <a:pt x="2332" y="7467"/>
                      <a:pt x="2490" y="8066"/>
                      <a:pt x="2742" y="8602"/>
                    </a:cubicBezTo>
                    <a:lnTo>
                      <a:pt x="1072" y="8602"/>
                    </a:lnTo>
                    <a:cubicBezTo>
                      <a:pt x="1355" y="8066"/>
                      <a:pt x="1482" y="7436"/>
                      <a:pt x="1482" y="6806"/>
                    </a:cubicBezTo>
                    <a:cubicBezTo>
                      <a:pt x="1482" y="6176"/>
                      <a:pt x="1355" y="5546"/>
                      <a:pt x="1072" y="4978"/>
                    </a:cubicBezTo>
                    <a:close/>
                    <a:moveTo>
                      <a:pt x="473" y="1"/>
                    </a:moveTo>
                    <a:cubicBezTo>
                      <a:pt x="221" y="1"/>
                      <a:pt x="32" y="347"/>
                      <a:pt x="158" y="568"/>
                    </a:cubicBezTo>
                    <a:cubicBezTo>
                      <a:pt x="914" y="1670"/>
                      <a:pt x="1009" y="3151"/>
                      <a:pt x="158" y="4474"/>
                    </a:cubicBezTo>
                    <a:cubicBezTo>
                      <a:pt x="95" y="4600"/>
                      <a:pt x="95" y="4726"/>
                      <a:pt x="158" y="4852"/>
                    </a:cubicBezTo>
                    <a:cubicBezTo>
                      <a:pt x="946" y="6050"/>
                      <a:pt x="946" y="7625"/>
                      <a:pt x="158" y="8759"/>
                    </a:cubicBezTo>
                    <a:cubicBezTo>
                      <a:pt x="1" y="9011"/>
                      <a:pt x="158" y="9326"/>
                      <a:pt x="473" y="9326"/>
                    </a:cubicBezTo>
                    <a:lnTo>
                      <a:pt x="3309" y="9326"/>
                    </a:lnTo>
                    <a:cubicBezTo>
                      <a:pt x="3592" y="9326"/>
                      <a:pt x="3813" y="9011"/>
                      <a:pt x="3624" y="8759"/>
                    </a:cubicBezTo>
                    <a:cubicBezTo>
                      <a:pt x="2836" y="7593"/>
                      <a:pt x="2836" y="6018"/>
                      <a:pt x="3624" y="4852"/>
                    </a:cubicBezTo>
                    <a:cubicBezTo>
                      <a:pt x="3718" y="4726"/>
                      <a:pt x="3718" y="4600"/>
                      <a:pt x="3624" y="4474"/>
                    </a:cubicBezTo>
                    <a:cubicBezTo>
                      <a:pt x="2836" y="3277"/>
                      <a:pt x="2836" y="1765"/>
                      <a:pt x="3624" y="568"/>
                    </a:cubicBezTo>
                    <a:cubicBezTo>
                      <a:pt x="3813" y="347"/>
                      <a:pt x="3624" y="1"/>
                      <a:pt x="330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06" name="Google Shape;7062;p55">
              <a:extLst>
                <a:ext uri="{FF2B5EF4-FFF2-40B4-BE49-F238E27FC236}">
                  <a16:creationId xmlns:a16="http://schemas.microsoft.com/office/drawing/2014/main" id="{1CB2E9D4-18F9-DC40-5B84-E84D2E4FEBE7}"/>
                </a:ext>
              </a:extLst>
            </p:cNvPr>
            <p:cNvSpPr/>
            <p:nvPr/>
          </p:nvSpPr>
          <p:spPr>
            <a:xfrm>
              <a:off x="2292485" y="2097706"/>
              <a:ext cx="339198" cy="338752"/>
            </a:xfrm>
            <a:custGeom>
              <a:avLst/>
              <a:gdLst/>
              <a:ahLst/>
              <a:cxnLst/>
              <a:rect l="l" t="t" r="r" b="b"/>
              <a:pathLst>
                <a:path w="12162" h="12146" extrusionOk="0">
                  <a:moveTo>
                    <a:pt x="8979" y="686"/>
                  </a:moveTo>
                  <a:lnTo>
                    <a:pt x="11437" y="1946"/>
                  </a:lnTo>
                  <a:lnTo>
                    <a:pt x="11437" y="5096"/>
                  </a:lnTo>
                  <a:lnTo>
                    <a:pt x="8979" y="6357"/>
                  </a:lnTo>
                  <a:lnTo>
                    <a:pt x="8444" y="6073"/>
                  </a:lnTo>
                  <a:cubicBezTo>
                    <a:pt x="8444" y="5821"/>
                    <a:pt x="8381" y="5569"/>
                    <a:pt x="8286" y="5285"/>
                  </a:cubicBezTo>
                  <a:lnTo>
                    <a:pt x="9767" y="4939"/>
                  </a:lnTo>
                  <a:cubicBezTo>
                    <a:pt x="9956" y="4907"/>
                    <a:pt x="10082" y="4718"/>
                    <a:pt x="10019" y="4498"/>
                  </a:cubicBezTo>
                  <a:cubicBezTo>
                    <a:pt x="9993" y="4342"/>
                    <a:pt x="9861" y="4229"/>
                    <a:pt x="9709" y="4229"/>
                  </a:cubicBezTo>
                  <a:cubicBezTo>
                    <a:pt x="9676" y="4229"/>
                    <a:pt x="9643" y="4235"/>
                    <a:pt x="9609" y="4246"/>
                  </a:cubicBezTo>
                  <a:lnTo>
                    <a:pt x="7940" y="4655"/>
                  </a:lnTo>
                  <a:cubicBezTo>
                    <a:pt x="7877" y="4592"/>
                    <a:pt x="7814" y="4498"/>
                    <a:pt x="7751" y="4435"/>
                  </a:cubicBezTo>
                  <a:lnTo>
                    <a:pt x="8570" y="2986"/>
                  </a:lnTo>
                  <a:cubicBezTo>
                    <a:pt x="8664" y="2828"/>
                    <a:pt x="8601" y="2576"/>
                    <a:pt x="8444" y="2513"/>
                  </a:cubicBezTo>
                  <a:cubicBezTo>
                    <a:pt x="8385" y="2477"/>
                    <a:pt x="8317" y="2460"/>
                    <a:pt x="8250" y="2460"/>
                  </a:cubicBezTo>
                  <a:cubicBezTo>
                    <a:pt x="8139" y="2460"/>
                    <a:pt x="8030" y="2509"/>
                    <a:pt x="7971" y="2607"/>
                  </a:cubicBezTo>
                  <a:lnTo>
                    <a:pt x="7184" y="3994"/>
                  </a:lnTo>
                  <a:cubicBezTo>
                    <a:pt x="6963" y="3868"/>
                    <a:pt x="6774" y="3805"/>
                    <a:pt x="6490" y="3710"/>
                  </a:cubicBezTo>
                  <a:lnTo>
                    <a:pt x="6490" y="1946"/>
                  </a:lnTo>
                  <a:lnTo>
                    <a:pt x="8979" y="686"/>
                  </a:lnTo>
                  <a:close/>
                  <a:moveTo>
                    <a:pt x="2438" y="3498"/>
                  </a:moveTo>
                  <a:cubicBezTo>
                    <a:pt x="2782" y="3498"/>
                    <a:pt x="3112" y="3707"/>
                    <a:pt x="3245" y="4088"/>
                  </a:cubicBezTo>
                  <a:lnTo>
                    <a:pt x="4191" y="6451"/>
                  </a:lnTo>
                  <a:cubicBezTo>
                    <a:pt x="3876" y="6231"/>
                    <a:pt x="2363" y="5380"/>
                    <a:pt x="2017" y="5191"/>
                  </a:cubicBezTo>
                  <a:cubicBezTo>
                    <a:pt x="1481" y="4907"/>
                    <a:pt x="1387" y="4183"/>
                    <a:pt x="1796" y="3773"/>
                  </a:cubicBezTo>
                  <a:cubicBezTo>
                    <a:pt x="1983" y="3587"/>
                    <a:pt x="2213" y="3498"/>
                    <a:pt x="2438" y="3498"/>
                  </a:cubicBezTo>
                  <a:close/>
                  <a:moveTo>
                    <a:pt x="5970" y="4409"/>
                  </a:moveTo>
                  <a:cubicBezTo>
                    <a:pt x="6417" y="4409"/>
                    <a:pt x="6857" y="4584"/>
                    <a:pt x="7184" y="4939"/>
                  </a:cubicBezTo>
                  <a:cubicBezTo>
                    <a:pt x="7940" y="5695"/>
                    <a:pt x="7877" y="6987"/>
                    <a:pt x="6995" y="7648"/>
                  </a:cubicBezTo>
                  <a:lnTo>
                    <a:pt x="5230" y="6955"/>
                  </a:lnTo>
                  <a:lnTo>
                    <a:pt x="4506" y="5191"/>
                  </a:lnTo>
                  <a:cubicBezTo>
                    <a:pt x="4870" y="4671"/>
                    <a:pt x="5424" y="4409"/>
                    <a:pt x="5970" y="4409"/>
                  </a:cubicBezTo>
                  <a:close/>
                  <a:moveTo>
                    <a:pt x="3025" y="6609"/>
                  </a:moveTo>
                  <a:lnTo>
                    <a:pt x="4632" y="7491"/>
                  </a:lnTo>
                  <a:lnTo>
                    <a:pt x="5545" y="9129"/>
                  </a:lnTo>
                  <a:lnTo>
                    <a:pt x="5419" y="9223"/>
                  </a:lnTo>
                  <a:lnTo>
                    <a:pt x="2899" y="6703"/>
                  </a:lnTo>
                  <a:lnTo>
                    <a:pt x="3025" y="6609"/>
                  </a:lnTo>
                  <a:close/>
                  <a:moveTo>
                    <a:pt x="2395" y="7207"/>
                  </a:moveTo>
                  <a:lnTo>
                    <a:pt x="4915" y="9759"/>
                  </a:lnTo>
                  <a:lnTo>
                    <a:pt x="4758" y="9917"/>
                  </a:lnTo>
                  <a:cubicBezTo>
                    <a:pt x="4632" y="10011"/>
                    <a:pt x="4537" y="10106"/>
                    <a:pt x="4411" y="10232"/>
                  </a:cubicBezTo>
                  <a:lnTo>
                    <a:pt x="1922" y="7743"/>
                  </a:lnTo>
                  <a:cubicBezTo>
                    <a:pt x="1985" y="7617"/>
                    <a:pt x="2111" y="7491"/>
                    <a:pt x="2237" y="7396"/>
                  </a:cubicBezTo>
                  <a:lnTo>
                    <a:pt x="2395" y="7207"/>
                  </a:lnTo>
                  <a:close/>
                  <a:moveTo>
                    <a:pt x="5734" y="7900"/>
                  </a:moveTo>
                  <a:cubicBezTo>
                    <a:pt x="6018" y="8026"/>
                    <a:pt x="7782" y="8719"/>
                    <a:pt x="8066" y="8845"/>
                  </a:cubicBezTo>
                  <a:cubicBezTo>
                    <a:pt x="8664" y="9066"/>
                    <a:pt x="8822" y="9854"/>
                    <a:pt x="8381" y="10295"/>
                  </a:cubicBezTo>
                  <a:cubicBezTo>
                    <a:pt x="8196" y="10479"/>
                    <a:pt x="7968" y="10564"/>
                    <a:pt x="7744" y="10564"/>
                  </a:cubicBezTo>
                  <a:cubicBezTo>
                    <a:pt x="7432" y="10564"/>
                    <a:pt x="7128" y="10399"/>
                    <a:pt x="6963" y="10106"/>
                  </a:cubicBezTo>
                  <a:cubicBezTo>
                    <a:pt x="6837" y="9854"/>
                    <a:pt x="5860" y="8089"/>
                    <a:pt x="5734" y="7900"/>
                  </a:cubicBezTo>
                  <a:close/>
                  <a:moveTo>
                    <a:pt x="1576" y="8404"/>
                  </a:moveTo>
                  <a:lnTo>
                    <a:pt x="3750" y="10578"/>
                  </a:lnTo>
                  <a:cubicBezTo>
                    <a:pt x="3447" y="10661"/>
                    <a:pt x="3132" y="10707"/>
                    <a:pt x="2819" y="10707"/>
                  </a:cubicBezTo>
                  <a:cubicBezTo>
                    <a:pt x="2414" y="10707"/>
                    <a:pt x="2012" y="10630"/>
                    <a:pt x="1639" y="10452"/>
                  </a:cubicBezTo>
                  <a:cubicBezTo>
                    <a:pt x="1324" y="9791"/>
                    <a:pt x="1324" y="9034"/>
                    <a:pt x="1576" y="8404"/>
                  </a:cubicBezTo>
                  <a:close/>
                  <a:moveTo>
                    <a:pt x="8956" y="0"/>
                  </a:moveTo>
                  <a:cubicBezTo>
                    <a:pt x="8901" y="0"/>
                    <a:pt x="8853" y="8"/>
                    <a:pt x="8822" y="24"/>
                  </a:cubicBezTo>
                  <a:lnTo>
                    <a:pt x="5986" y="1442"/>
                  </a:lnTo>
                  <a:cubicBezTo>
                    <a:pt x="5860" y="1505"/>
                    <a:pt x="5766" y="1631"/>
                    <a:pt x="5766" y="1757"/>
                  </a:cubicBezTo>
                  <a:lnTo>
                    <a:pt x="5766" y="3710"/>
                  </a:lnTo>
                  <a:cubicBezTo>
                    <a:pt x="5199" y="3773"/>
                    <a:pt x="4632" y="4025"/>
                    <a:pt x="4254" y="4435"/>
                  </a:cubicBezTo>
                  <a:lnTo>
                    <a:pt x="4002" y="3805"/>
                  </a:lnTo>
                  <a:cubicBezTo>
                    <a:pt x="3751" y="3149"/>
                    <a:pt x="3134" y="2788"/>
                    <a:pt x="2505" y="2788"/>
                  </a:cubicBezTo>
                  <a:cubicBezTo>
                    <a:pt x="2107" y="2788"/>
                    <a:pt x="1704" y="2932"/>
                    <a:pt x="1387" y="3238"/>
                  </a:cubicBezTo>
                  <a:cubicBezTo>
                    <a:pt x="631" y="3994"/>
                    <a:pt x="788" y="5285"/>
                    <a:pt x="1733" y="5821"/>
                  </a:cubicBezTo>
                  <a:lnTo>
                    <a:pt x="2426" y="6199"/>
                  </a:lnTo>
                  <a:lnTo>
                    <a:pt x="1765" y="6861"/>
                  </a:lnTo>
                  <a:cubicBezTo>
                    <a:pt x="788" y="7869"/>
                    <a:pt x="473" y="9349"/>
                    <a:pt x="1009" y="10641"/>
                  </a:cubicBezTo>
                  <a:lnTo>
                    <a:pt x="158" y="11523"/>
                  </a:lnTo>
                  <a:cubicBezTo>
                    <a:pt x="0" y="11681"/>
                    <a:pt x="0" y="11870"/>
                    <a:pt x="158" y="12027"/>
                  </a:cubicBezTo>
                  <a:cubicBezTo>
                    <a:pt x="237" y="12106"/>
                    <a:pt x="323" y="12146"/>
                    <a:pt x="410" y="12146"/>
                  </a:cubicBezTo>
                  <a:cubicBezTo>
                    <a:pt x="497" y="12146"/>
                    <a:pt x="583" y="12106"/>
                    <a:pt x="662" y="12027"/>
                  </a:cubicBezTo>
                  <a:lnTo>
                    <a:pt x="1544" y="11177"/>
                  </a:lnTo>
                  <a:cubicBezTo>
                    <a:pt x="1966" y="11341"/>
                    <a:pt x="2408" y="11422"/>
                    <a:pt x="2846" y="11422"/>
                  </a:cubicBezTo>
                  <a:cubicBezTo>
                    <a:pt x="3752" y="11422"/>
                    <a:pt x="4646" y="11079"/>
                    <a:pt x="5325" y="10421"/>
                  </a:cubicBezTo>
                  <a:lnTo>
                    <a:pt x="5986" y="9759"/>
                  </a:lnTo>
                  <a:lnTo>
                    <a:pt x="6364" y="10452"/>
                  </a:lnTo>
                  <a:cubicBezTo>
                    <a:pt x="6672" y="10994"/>
                    <a:pt x="7217" y="11277"/>
                    <a:pt x="7776" y="11277"/>
                  </a:cubicBezTo>
                  <a:cubicBezTo>
                    <a:pt x="8190" y="11277"/>
                    <a:pt x="8612" y="11121"/>
                    <a:pt x="8948" y="10799"/>
                  </a:cubicBezTo>
                  <a:cubicBezTo>
                    <a:pt x="9767" y="9980"/>
                    <a:pt x="9483" y="8593"/>
                    <a:pt x="8381" y="8184"/>
                  </a:cubicBezTo>
                  <a:lnTo>
                    <a:pt x="7751" y="7932"/>
                  </a:lnTo>
                  <a:cubicBezTo>
                    <a:pt x="8066" y="7617"/>
                    <a:pt x="8255" y="7270"/>
                    <a:pt x="8381" y="6829"/>
                  </a:cubicBezTo>
                  <a:lnTo>
                    <a:pt x="8822" y="7081"/>
                  </a:lnTo>
                  <a:cubicBezTo>
                    <a:pt x="8885" y="7097"/>
                    <a:pt x="8940" y="7105"/>
                    <a:pt x="8991" y="7105"/>
                  </a:cubicBezTo>
                  <a:cubicBezTo>
                    <a:pt x="9042" y="7105"/>
                    <a:pt x="9090" y="7097"/>
                    <a:pt x="9137" y="7081"/>
                  </a:cubicBezTo>
                  <a:lnTo>
                    <a:pt x="11972" y="5663"/>
                  </a:lnTo>
                  <a:cubicBezTo>
                    <a:pt x="12098" y="5569"/>
                    <a:pt x="12161" y="5443"/>
                    <a:pt x="12161" y="5348"/>
                  </a:cubicBezTo>
                  <a:lnTo>
                    <a:pt x="12161" y="1757"/>
                  </a:lnTo>
                  <a:cubicBezTo>
                    <a:pt x="12161" y="1631"/>
                    <a:pt x="12067" y="1473"/>
                    <a:pt x="11972" y="1442"/>
                  </a:cubicBezTo>
                  <a:lnTo>
                    <a:pt x="9137" y="24"/>
                  </a:lnTo>
                  <a:cubicBezTo>
                    <a:pt x="9074" y="8"/>
                    <a:pt x="9011" y="0"/>
                    <a:pt x="89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07" name="Google Shape;7063;p55">
              <a:extLst>
                <a:ext uri="{FF2B5EF4-FFF2-40B4-BE49-F238E27FC236}">
                  <a16:creationId xmlns:a16="http://schemas.microsoft.com/office/drawing/2014/main" id="{61E6B0DF-230F-B3D4-FD62-7E2D64C43309}"/>
                </a:ext>
              </a:extLst>
            </p:cNvPr>
            <p:cNvGrpSpPr/>
            <p:nvPr/>
          </p:nvGrpSpPr>
          <p:grpSpPr>
            <a:xfrm>
              <a:off x="2293096" y="2510237"/>
              <a:ext cx="339198" cy="340955"/>
              <a:chOff x="-20173175" y="2787775"/>
              <a:chExt cx="304050" cy="305625"/>
            </a:xfrm>
            <a:grpFill/>
          </p:grpSpPr>
          <p:sp>
            <p:nvSpPr>
              <p:cNvPr id="1508" name="Google Shape;7064;p55">
                <a:extLst>
                  <a:ext uri="{FF2B5EF4-FFF2-40B4-BE49-F238E27FC236}">
                    <a16:creationId xmlns:a16="http://schemas.microsoft.com/office/drawing/2014/main" id="{8E74FFC5-832C-9917-43AF-58C90D1CE684}"/>
                  </a:ext>
                </a:extLst>
              </p:cNvPr>
              <p:cNvSpPr/>
              <p:nvPr/>
            </p:nvSpPr>
            <p:spPr>
              <a:xfrm>
                <a:off x="-19959725" y="2896475"/>
                <a:ext cx="181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6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05"/>
                      <a:pt x="158" y="725"/>
                      <a:pt x="347" y="725"/>
                    </a:cubicBezTo>
                    <a:cubicBezTo>
                      <a:pt x="568" y="725"/>
                      <a:pt x="725" y="568"/>
                      <a:pt x="725" y="347"/>
                    </a:cubicBezTo>
                    <a:cubicBezTo>
                      <a:pt x="725" y="158"/>
                      <a:pt x="568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9" name="Google Shape;7065;p55">
                <a:extLst>
                  <a:ext uri="{FF2B5EF4-FFF2-40B4-BE49-F238E27FC236}">
                    <a16:creationId xmlns:a16="http://schemas.microsoft.com/office/drawing/2014/main" id="{CAE88BE9-F978-2169-7B92-90791E0025C4}"/>
                  </a:ext>
                </a:extLst>
              </p:cNvPr>
              <p:cNvSpPr/>
              <p:nvPr/>
            </p:nvSpPr>
            <p:spPr>
              <a:xfrm>
                <a:off x="-19941600" y="2860250"/>
                <a:ext cx="173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694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536"/>
                      <a:pt x="158" y="693"/>
                      <a:pt x="347" y="693"/>
                    </a:cubicBezTo>
                    <a:cubicBezTo>
                      <a:pt x="536" y="693"/>
                      <a:pt x="694" y="536"/>
                      <a:pt x="694" y="347"/>
                    </a:cubicBezTo>
                    <a:cubicBezTo>
                      <a:pt x="694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7066;p55">
                <a:extLst>
                  <a:ext uri="{FF2B5EF4-FFF2-40B4-BE49-F238E27FC236}">
                    <a16:creationId xmlns:a16="http://schemas.microsoft.com/office/drawing/2014/main" id="{1E2CBCDC-19C0-E1B7-F4DF-F68104CF8FA8}"/>
                  </a:ext>
                </a:extLst>
              </p:cNvPr>
              <p:cNvSpPr/>
              <p:nvPr/>
            </p:nvSpPr>
            <p:spPr>
              <a:xfrm>
                <a:off x="-20102275" y="2895675"/>
                <a:ext cx="18125" cy="17375"/>
              </a:xfrm>
              <a:custGeom>
                <a:avLst/>
                <a:gdLst/>
                <a:ahLst/>
                <a:cxnLst/>
                <a:rect l="l" t="t" r="r" b="b"/>
                <a:pathLst>
                  <a:path w="725" h="695" extrusionOk="0">
                    <a:moveTo>
                      <a:pt x="347" y="1"/>
                    </a:moveTo>
                    <a:cubicBezTo>
                      <a:pt x="158" y="1"/>
                      <a:pt x="0" y="159"/>
                      <a:pt x="0" y="348"/>
                    </a:cubicBezTo>
                    <a:cubicBezTo>
                      <a:pt x="0" y="537"/>
                      <a:pt x="158" y="694"/>
                      <a:pt x="347" y="694"/>
                    </a:cubicBezTo>
                    <a:cubicBezTo>
                      <a:pt x="536" y="694"/>
                      <a:pt x="725" y="537"/>
                      <a:pt x="725" y="348"/>
                    </a:cubicBezTo>
                    <a:cubicBezTo>
                      <a:pt x="725" y="159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7067;p55">
                <a:extLst>
                  <a:ext uri="{FF2B5EF4-FFF2-40B4-BE49-F238E27FC236}">
                    <a16:creationId xmlns:a16="http://schemas.microsoft.com/office/drawing/2014/main" id="{CB675AE5-90B8-DFB2-B13F-F4075005099E}"/>
                  </a:ext>
                </a:extLst>
              </p:cNvPr>
              <p:cNvSpPr/>
              <p:nvPr/>
            </p:nvSpPr>
            <p:spPr>
              <a:xfrm>
                <a:off x="-20120400" y="2860250"/>
                <a:ext cx="181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94" extrusionOk="0">
                    <a:moveTo>
                      <a:pt x="379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36"/>
                      <a:pt x="158" y="693"/>
                      <a:pt x="379" y="693"/>
                    </a:cubicBezTo>
                    <a:cubicBezTo>
                      <a:pt x="568" y="693"/>
                      <a:pt x="725" y="536"/>
                      <a:pt x="725" y="347"/>
                    </a:cubicBezTo>
                    <a:cubicBezTo>
                      <a:pt x="725" y="158"/>
                      <a:pt x="568" y="0"/>
                      <a:pt x="37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7068;p55">
                <a:extLst>
                  <a:ext uri="{FF2B5EF4-FFF2-40B4-BE49-F238E27FC236}">
                    <a16:creationId xmlns:a16="http://schemas.microsoft.com/office/drawing/2014/main" id="{1D6D8CE0-86B8-246A-16A8-0C58150C918D}"/>
                  </a:ext>
                </a:extLst>
              </p:cNvPr>
              <p:cNvSpPr/>
              <p:nvPr/>
            </p:nvSpPr>
            <p:spPr>
              <a:xfrm>
                <a:off x="-20173175" y="2787775"/>
                <a:ext cx="304050" cy="305625"/>
              </a:xfrm>
              <a:custGeom>
                <a:avLst/>
                <a:gdLst/>
                <a:ahLst/>
                <a:cxnLst/>
                <a:rect l="l" t="t" r="r" b="b"/>
                <a:pathLst>
                  <a:path w="12162" h="12225" extrusionOk="0">
                    <a:moveTo>
                      <a:pt x="11437" y="1482"/>
                    </a:moveTo>
                    <a:lnTo>
                      <a:pt x="11437" y="3246"/>
                    </a:lnTo>
                    <a:lnTo>
                      <a:pt x="11406" y="3246"/>
                    </a:lnTo>
                    <a:cubicBezTo>
                      <a:pt x="11406" y="3844"/>
                      <a:pt x="10902" y="4317"/>
                      <a:pt x="10303" y="4317"/>
                    </a:cubicBezTo>
                    <a:cubicBezTo>
                      <a:pt x="10114" y="4317"/>
                      <a:pt x="9957" y="4475"/>
                      <a:pt x="9957" y="4664"/>
                    </a:cubicBezTo>
                    <a:cubicBezTo>
                      <a:pt x="9957" y="5262"/>
                      <a:pt x="9484" y="5735"/>
                      <a:pt x="8885" y="5735"/>
                    </a:cubicBezTo>
                    <a:lnTo>
                      <a:pt x="7121" y="5735"/>
                    </a:lnTo>
                    <a:cubicBezTo>
                      <a:pt x="7279" y="3435"/>
                      <a:pt x="9137" y="1639"/>
                      <a:pt x="11437" y="1482"/>
                    </a:cubicBezTo>
                    <a:close/>
                    <a:moveTo>
                      <a:pt x="663" y="1513"/>
                    </a:moveTo>
                    <a:cubicBezTo>
                      <a:pt x="2962" y="1671"/>
                      <a:pt x="4790" y="3529"/>
                      <a:pt x="4947" y="5766"/>
                    </a:cubicBezTo>
                    <a:lnTo>
                      <a:pt x="3183" y="5766"/>
                    </a:lnTo>
                    <a:cubicBezTo>
                      <a:pt x="2584" y="5766"/>
                      <a:pt x="2143" y="5294"/>
                      <a:pt x="2143" y="4695"/>
                    </a:cubicBezTo>
                    <a:cubicBezTo>
                      <a:pt x="2143" y="4506"/>
                      <a:pt x="1986" y="4348"/>
                      <a:pt x="1765" y="4348"/>
                    </a:cubicBezTo>
                    <a:cubicBezTo>
                      <a:pt x="1198" y="4348"/>
                      <a:pt x="663" y="3876"/>
                      <a:pt x="663" y="3277"/>
                    </a:cubicBezTo>
                    <a:lnTo>
                      <a:pt x="663" y="1513"/>
                    </a:lnTo>
                    <a:close/>
                    <a:moveTo>
                      <a:pt x="6018" y="4317"/>
                    </a:moveTo>
                    <a:cubicBezTo>
                      <a:pt x="6207" y="4317"/>
                      <a:pt x="6365" y="4475"/>
                      <a:pt x="6365" y="4664"/>
                    </a:cubicBezTo>
                    <a:lnTo>
                      <a:pt x="6365" y="8948"/>
                    </a:lnTo>
                    <a:cubicBezTo>
                      <a:pt x="6365" y="9169"/>
                      <a:pt x="6207" y="9326"/>
                      <a:pt x="6018" y="9326"/>
                    </a:cubicBezTo>
                    <a:cubicBezTo>
                      <a:pt x="5829" y="9326"/>
                      <a:pt x="5672" y="9169"/>
                      <a:pt x="5672" y="8948"/>
                    </a:cubicBezTo>
                    <a:lnTo>
                      <a:pt x="5672" y="4664"/>
                    </a:lnTo>
                    <a:cubicBezTo>
                      <a:pt x="5672" y="4475"/>
                      <a:pt x="5829" y="4317"/>
                      <a:pt x="6018" y="4317"/>
                    </a:cubicBezTo>
                    <a:close/>
                    <a:moveTo>
                      <a:pt x="4947" y="6459"/>
                    </a:moveTo>
                    <a:lnTo>
                      <a:pt x="4947" y="8948"/>
                    </a:lnTo>
                    <a:lnTo>
                      <a:pt x="4947" y="11122"/>
                    </a:lnTo>
                    <a:cubicBezTo>
                      <a:pt x="4947" y="11311"/>
                      <a:pt x="4790" y="11469"/>
                      <a:pt x="4601" y="11469"/>
                    </a:cubicBezTo>
                    <a:cubicBezTo>
                      <a:pt x="4412" y="11469"/>
                      <a:pt x="4254" y="11311"/>
                      <a:pt x="4254" y="11122"/>
                    </a:cubicBezTo>
                    <a:cubicBezTo>
                      <a:pt x="4254" y="10838"/>
                      <a:pt x="4128" y="10586"/>
                      <a:pt x="3939" y="10366"/>
                    </a:cubicBezTo>
                    <a:cubicBezTo>
                      <a:pt x="3750" y="10177"/>
                      <a:pt x="3467" y="10051"/>
                      <a:pt x="3183" y="10051"/>
                    </a:cubicBezTo>
                    <a:cubicBezTo>
                      <a:pt x="2175" y="10051"/>
                      <a:pt x="1324" y="9200"/>
                      <a:pt x="1419" y="8161"/>
                    </a:cubicBezTo>
                    <a:cubicBezTo>
                      <a:pt x="1450" y="7215"/>
                      <a:pt x="2332" y="6459"/>
                      <a:pt x="3309" y="6459"/>
                    </a:cubicBezTo>
                    <a:close/>
                    <a:moveTo>
                      <a:pt x="8791" y="6491"/>
                    </a:moveTo>
                    <a:cubicBezTo>
                      <a:pt x="9767" y="6491"/>
                      <a:pt x="10618" y="7215"/>
                      <a:pt x="10681" y="8161"/>
                    </a:cubicBezTo>
                    <a:cubicBezTo>
                      <a:pt x="10713" y="9200"/>
                      <a:pt x="9925" y="10051"/>
                      <a:pt x="8885" y="10051"/>
                    </a:cubicBezTo>
                    <a:cubicBezTo>
                      <a:pt x="8633" y="10051"/>
                      <a:pt x="8350" y="10177"/>
                      <a:pt x="8161" y="10366"/>
                    </a:cubicBezTo>
                    <a:cubicBezTo>
                      <a:pt x="7940" y="10586"/>
                      <a:pt x="7846" y="10838"/>
                      <a:pt x="7846" y="11122"/>
                    </a:cubicBezTo>
                    <a:cubicBezTo>
                      <a:pt x="7846" y="11311"/>
                      <a:pt x="7688" y="11469"/>
                      <a:pt x="7468" y="11469"/>
                    </a:cubicBezTo>
                    <a:cubicBezTo>
                      <a:pt x="7279" y="11469"/>
                      <a:pt x="7121" y="11311"/>
                      <a:pt x="7121" y="11122"/>
                    </a:cubicBezTo>
                    <a:lnTo>
                      <a:pt x="7121" y="8948"/>
                    </a:lnTo>
                    <a:lnTo>
                      <a:pt x="7121" y="6491"/>
                    </a:lnTo>
                    <a:close/>
                    <a:moveTo>
                      <a:pt x="4632" y="1"/>
                    </a:moveTo>
                    <a:cubicBezTo>
                      <a:pt x="4443" y="1"/>
                      <a:pt x="4286" y="158"/>
                      <a:pt x="4286" y="379"/>
                    </a:cubicBezTo>
                    <a:cubicBezTo>
                      <a:pt x="4286" y="568"/>
                      <a:pt x="4443" y="725"/>
                      <a:pt x="4632" y="725"/>
                    </a:cubicBezTo>
                    <a:cubicBezTo>
                      <a:pt x="5231" y="725"/>
                      <a:pt x="5703" y="1230"/>
                      <a:pt x="5703" y="1828"/>
                    </a:cubicBezTo>
                    <a:lnTo>
                      <a:pt x="5703" y="3687"/>
                    </a:lnTo>
                    <a:cubicBezTo>
                      <a:pt x="5546" y="3750"/>
                      <a:pt x="5388" y="3844"/>
                      <a:pt x="5262" y="4002"/>
                    </a:cubicBezTo>
                    <a:cubicBezTo>
                      <a:pt x="4443" y="2112"/>
                      <a:pt x="2553" y="757"/>
                      <a:pt x="348" y="757"/>
                    </a:cubicBezTo>
                    <a:cubicBezTo>
                      <a:pt x="158" y="757"/>
                      <a:pt x="1" y="914"/>
                      <a:pt x="1" y="1135"/>
                    </a:cubicBezTo>
                    <a:lnTo>
                      <a:pt x="1" y="3246"/>
                    </a:lnTo>
                    <a:cubicBezTo>
                      <a:pt x="1" y="4159"/>
                      <a:pt x="663" y="4853"/>
                      <a:pt x="1482" y="5010"/>
                    </a:cubicBezTo>
                    <a:cubicBezTo>
                      <a:pt x="1576" y="5451"/>
                      <a:pt x="1797" y="5798"/>
                      <a:pt x="2112" y="6081"/>
                    </a:cubicBezTo>
                    <a:cubicBezTo>
                      <a:pt x="1324" y="6491"/>
                      <a:pt x="820" y="7215"/>
                      <a:pt x="757" y="8129"/>
                    </a:cubicBezTo>
                    <a:cubicBezTo>
                      <a:pt x="663" y="9547"/>
                      <a:pt x="1797" y="10775"/>
                      <a:pt x="3214" y="10775"/>
                    </a:cubicBezTo>
                    <a:cubicBezTo>
                      <a:pt x="3435" y="10775"/>
                      <a:pt x="3593" y="10965"/>
                      <a:pt x="3593" y="11154"/>
                    </a:cubicBezTo>
                    <a:cubicBezTo>
                      <a:pt x="3593" y="11752"/>
                      <a:pt x="4065" y="12225"/>
                      <a:pt x="4632" y="12225"/>
                    </a:cubicBezTo>
                    <a:cubicBezTo>
                      <a:pt x="5231" y="12225"/>
                      <a:pt x="5703" y="11752"/>
                      <a:pt x="5703" y="11154"/>
                    </a:cubicBezTo>
                    <a:lnTo>
                      <a:pt x="5703" y="10019"/>
                    </a:lnTo>
                    <a:cubicBezTo>
                      <a:pt x="5829" y="10051"/>
                      <a:pt x="5955" y="10082"/>
                      <a:pt x="6050" y="10082"/>
                    </a:cubicBezTo>
                    <a:cubicBezTo>
                      <a:pt x="6176" y="10082"/>
                      <a:pt x="6302" y="10051"/>
                      <a:pt x="6428" y="10019"/>
                    </a:cubicBezTo>
                    <a:lnTo>
                      <a:pt x="6428" y="11154"/>
                    </a:lnTo>
                    <a:cubicBezTo>
                      <a:pt x="6428" y="11752"/>
                      <a:pt x="6901" y="12225"/>
                      <a:pt x="7468" y="12225"/>
                    </a:cubicBezTo>
                    <a:cubicBezTo>
                      <a:pt x="8066" y="12225"/>
                      <a:pt x="8539" y="11752"/>
                      <a:pt x="8539" y="11154"/>
                    </a:cubicBezTo>
                    <a:cubicBezTo>
                      <a:pt x="8539" y="10965"/>
                      <a:pt x="8696" y="10775"/>
                      <a:pt x="8885" y="10775"/>
                    </a:cubicBezTo>
                    <a:cubicBezTo>
                      <a:pt x="10303" y="10775"/>
                      <a:pt x="11469" y="9578"/>
                      <a:pt x="11374" y="8129"/>
                    </a:cubicBezTo>
                    <a:cubicBezTo>
                      <a:pt x="11343" y="7499"/>
                      <a:pt x="11059" y="6869"/>
                      <a:pt x="10555" y="6428"/>
                    </a:cubicBezTo>
                    <a:cubicBezTo>
                      <a:pt x="10398" y="6270"/>
                      <a:pt x="10209" y="6176"/>
                      <a:pt x="10051" y="6081"/>
                    </a:cubicBezTo>
                    <a:cubicBezTo>
                      <a:pt x="10366" y="5798"/>
                      <a:pt x="10587" y="5451"/>
                      <a:pt x="10681" y="5010"/>
                    </a:cubicBezTo>
                    <a:cubicBezTo>
                      <a:pt x="11500" y="4853"/>
                      <a:pt x="12162" y="4159"/>
                      <a:pt x="12162" y="3246"/>
                    </a:cubicBezTo>
                    <a:lnTo>
                      <a:pt x="12162" y="1135"/>
                    </a:lnTo>
                    <a:cubicBezTo>
                      <a:pt x="12130" y="914"/>
                      <a:pt x="11973" y="757"/>
                      <a:pt x="11784" y="757"/>
                    </a:cubicBezTo>
                    <a:cubicBezTo>
                      <a:pt x="9578" y="757"/>
                      <a:pt x="7688" y="2112"/>
                      <a:pt x="6838" y="4002"/>
                    </a:cubicBezTo>
                    <a:cubicBezTo>
                      <a:pt x="6743" y="3876"/>
                      <a:pt x="6585" y="3750"/>
                      <a:pt x="6428" y="3687"/>
                    </a:cubicBezTo>
                    <a:lnTo>
                      <a:pt x="6428" y="1828"/>
                    </a:lnTo>
                    <a:cubicBezTo>
                      <a:pt x="6428" y="1230"/>
                      <a:pt x="6901" y="725"/>
                      <a:pt x="7468" y="725"/>
                    </a:cubicBezTo>
                    <a:cubicBezTo>
                      <a:pt x="7688" y="725"/>
                      <a:pt x="7846" y="568"/>
                      <a:pt x="7846" y="379"/>
                    </a:cubicBezTo>
                    <a:cubicBezTo>
                      <a:pt x="7846" y="158"/>
                      <a:pt x="7688" y="1"/>
                      <a:pt x="7468" y="1"/>
                    </a:cubicBezTo>
                    <a:cubicBezTo>
                      <a:pt x="6995" y="1"/>
                      <a:pt x="6522" y="221"/>
                      <a:pt x="6207" y="568"/>
                    </a:cubicBezTo>
                    <a:cubicBezTo>
                      <a:pt x="6144" y="631"/>
                      <a:pt x="6113" y="694"/>
                      <a:pt x="6050" y="757"/>
                    </a:cubicBezTo>
                    <a:cubicBezTo>
                      <a:pt x="6018" y="694"/>
                      <a:pt x="5955" y="631"/>
                      <a:pt x="5892" y="568"/>
                    </a:cubicBezTo>
                    <a:cubicBezTo>
                      <a:pt x="5546" y="221"/>
                      <a:pt x="5105" y="1"/>
                      <a:pt x="46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7069;p55">
                <a:extLst>
                  <a:ext uri="{FF2B5EF4-FFF2-40B4-BE49-F238E27FC236}">
                    <a16:creationId xmlns:a16="http://schemas.microsoft.com/office/drawing/2014/main" id="{9DF34AE9-48BC-06DD-23B3-26A7A697426F}"/>
                  </a:ext>
                </a:extLst>
              </p:cNvPr>
              <p:cNvSpPr/>
              <p:nvPr/>
            </p:nvSpPr>
            <p:spPr>
              <a:xfrm>
                <a:off x="-19977050" y="2967350"/>
                <a:ext cx="52800" cy="53600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2144" extrusionOk="0">
                    <a:moveTo>
                      <a:pt x="1040" y="726"/>
                    </a:moveTo>
                    <a:cubicBezTo>
                      <a:pt x="1261" y="726"/>
                      <a:pt x="1418" y="883"/>
                      <a:pt x="1418" y="1072"/>
                    </a:cubicBezTo>
                    <a:cubicBezTo>
                      <a:pt x="1418" y="1261"/>
                      <a:pt x="1261" y="1419"/>
                      <a:pt x="1040" y="1419"/>
                    </a:cubicBezTo>
                    <a:cubicBezTo>
                      <a:pt x="851" y="1419"/>
                      <a:pt x="694" y="1261"/>
                      <a:pt x="694" y="1072"/>
                    </a:cubicBezTo>
                    <a:cubicBezTo>
                      <a:pt x="694" y="883"/>
                      <a:pt x="851" y="726"/>
                      <a:pt x="1040" y="726"/>
                    </a:cubicBezTo>
                    <a:close/>
                    <a:moveTo>
                      <a:pt x="1040" y="1"/>
                    </a:moveTo>
                    <a:cubicBezTo>
                      <a:pt x="473" y="1"/>
                      <a:pt x="1" y="473"/>
                      <a:pt x="1" y="1072"/>
                    </a:cubicBezTo>
                    <a:cubicBezTo>
                      <a:pt x="1" y="1671"/>
                      <a:pt x="473" y="2143"/>
                      <a:pt x="1040" y="2143"/>
                    </a:cubicBezTo>
                    <a:cubicBezTo>
                      <a:pt x="1639" y="2143"/>
                      <a:pt x="2112" y="1671"/>
                      <a:pt x="2112" y="1072"/>
                    </a:cubicBezTo>
                    <a:cubicBezTo>
                      <a:pt x="2112" y="473"/>
                      <a:pt x="1639" y="1"/>
                      <a:pt x="104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7070;p55">
                <a:extLst>
                  <a:ext uri="{FF2B5EF4-FFF2-40B4-BE49-F238E27FC236}">
                    <a16:creationId xmlns:a16="http://schemas.microsoft.com/office/drawing/2014/main" id="{F2F7D793-580A-6AE0-D3D7-1B953D31AC78}"/>
                  </a:ext>
                </a:extLst>
              </p:cNvPr>
              <p:cNvSpPr/>
              <p:nvPr/>
            </p:nvSpPr>
            <p:spPr>
              <a:xfrm>
                <a:off x="-20119600" y="2967350"/>
                <a:ext cx="52800" cy="52800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2112" extrusionOk="0">
                    <a:moveTo>
                      <a:pt x="1040" y="726"/>
                    </a:moveTo>
                    <a:cubicBezTo>
                      <a:pt x="1229" y="726"/>
                      <a:pt x="1418" y="883"/>
                      <a:pt x="1418" y="1072"/>
                    </a:cubicBezTo>
                    <a:cubicBezTo>
                      <a:pt x="1418" y="1261"/>
                      <a:pt x="1229" y="1419"/>
                      <a:pt x="1040" y="1419"/>
                    </a:cubicBezTo>
                    <a:cubicBezTo>
                      <a:pt x="851" y="1419"/>
                      <a:pt x="693" y="1261"/>
                      <a:pt x="693" y="1072"/>
                    </a:cubicBezTo>
                    <a:cubicBezTo>
                      <a:pt x="693" y="883"/>
                      <a:pt x="851" y="726"/>
                      <a:pt x="1040" y="726"/>
                    </a:cubicBezTo>
                    <a:close/>
                    <a:moveTo>
                      <a:pt x="1040" y="1"/>
                    </a:moveTo>
                    <a:cubicBezTo>
                      <a:pt x="441" y="1"/>
                      <a:pt x="0" y="473"/>
                      <a:pt x="0" y="1072"/>
                    </a:cubicBezTo>
                    <a:cubicBezTo>
                      <a:pt x="0" y="1639"/>
                      <a:pt x="441" y="2112"/>
                      <a:pt x="1040" y="2112"/>
                    </a:cubicBezTo>
                    <a:cubicBezTo>
                      <a:pt x="1639" y="2112"/>
                      <a:pt x="2111" y="1639"/>
                      <a:pt x="2111" y="1072"/>
                    </a:cubicBezTo>
                    <a:cubicBezTo>
                      <a:pt x="2111" y="473"/>
                      <a:pt x="1639" y="1"/>
                      <a:pt x="104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5" name="Google Shape;7071;p55">
              <a:extLst>
                <a:ext uri="{FF2B5EF4-FFF2-40B4-BE49-F238E27FC236}">
                  <a16:creationId xmlns:a16="http://schemas.microsoft.com/office/drawing/2014/main" id="{DD694522-B4A1-2B20-711E-CADA94AE6455}"/>
                </a:ext>
              </a:extLst>
            </p:cNvPr>
            <p:cNvGrpSpPr/>
            <p:nvPr/>
          </p:nvGrpSpPr>
          <p:grpSpPr>
            <a:xfrm>
              <a:off x="4392101" y="2097812"/>
              <a:ext cx="340063" cy="338334"/>
              <a:chOff x="-18294675" y="2434925"/>
              <a:chExt cx="304825" cy="303275"/>
            </a:xfrm>
            <a:grpFill/>
          </p:grpSpPr>
          <p:sp>
            <p:nvSpPr>
              <p:cNvPr id="1516" name="Google Shape;7072;p55">
                <a:extLst>
                  <a:ext uri="{FF2B5EF4-FFF2-40B4-BE49-F238E27FC236}">
                    <a16:creationId xmlns:a16="http://schemas.microsoft.com/office/drawing/2014/main" id="{9F775AAA-6EE4-AF0F-0A8A-3DAACBF92788}"/>
                  </a:ext>
                </a:extLst>
              </p:cNvPr>
              <p:cNvSpPr/>
              <p:nvPr/>
            </p:nvSpPr>
            <p:spPr>
              <a:xfrm>
                <a:off x="-18294675" y="2434925"/>
                <a:ext cx="304825" cy="303275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12131" extrusionOk="0">
                    <a:moveTo>
                      <a:pt x="1103" y="694"/>
                    </a:moveTo>
                    <a:cubicBezTo>
                      <a:pt x="2363" y="694"/>
                      <a:pt x="3497" y="1450"/>
                      <a:pt x="4033" y="2584"/>
                    </a:cubicBezTo>
                    <a:cubicBezTo>
                      <a:pt x="3434" y="2836"/>
                      <a:pt x="2867" y="3214"/>
                      <a:pt x="2363" y="3687"/>
                    </a:cubicBezTo>
                    <a:lnTo>
                      <a:pt x="2237" y="3813"/>
                    </a:lnTo>
                    <a:cubicBezTo>
                      <a:pt x="1323" y="3214"/>
                      <a:pt x="756" y="2175"/>
                      <a:pt x="756" y="1072"/>
                    </a:cubicBezTo>
                    <a:lnTo>
                      <a:pt x="756" y="694"/>
                    </a:lnTo>
                    <a:close/>
                    <a:moveTo>
                      <a:pt x="11500" y="694"/>
                    </a:moveTo>
                    <a:lnTo>
                      <a:pt x="11500" y="1072"/>
                    </a:lnTo>
                    <a:cubicBezTo>
                      <a:pt x="11500" y="2175"/>
                      <a:pt x="10901" y="3214"/>
                      <a:pt x="9924" y="3813"/>
                    </a:cubicBezTo>
                    <a:cubicBezTo>
                      <a:pt x="9420" y="3277"/>
                      <a:pt x="8822" y="2868"/>
                      <a:pt x="8192" y="2584"/>
                    </a:cubicBezTo>
                    <a:cubicBezTo>
                      <a:pt x="8696" y="1450"/>
                      <a:pt x="9893" y="694"/>
                      <a:pt x="11153" y="694"/>
                    </a:cubicBezTo>
                    <a:close/>
                    <a:moveTo>
                      <a:pt x="2806" y="7389"/>
                    </a:moveTo>
                    <a:cubicBezTo>
                      <a:pt x="2924" y="7389"/>
                      <a:pt x="3043" y="7413"/>
                      <a:pt x="3151" y="7467"/>
                    </a:cubicBezTo>
                    <a:cubicBezTo>
                      <a:pt x="3434" y="7625"/>
                      <a:pt x="3623" y="7908"/>
                      <a:pt x="3623" y="8223"/>
                    </a:cubicBezTo>
                    <a:lnTo>
                      <a:pt x="3623" y="9011"/>
                    </a:lnTo>
                    <a:cubicBezTo>
                      <a:pt x="3182" y="8507"/>
                      <a:pt x="2552" y="8160"/>
                      <a:pt x="1891" y="7940"/>
                    </a:cubicBezTo>
                    <a:lnTo>
                      <a:pt x="2206" y="7625"/>
                    </a:lnTo>
                    <a:cubicBezTo>
                      <a:pt x="2351" y="7480"/>
                      <a:pt x="2578" y="7389"/>
                      <a:pt x="2806" y="7389"/>
                    </a:cubicBezTo>
                    <a:close/>
                    <a:moveTo>
                      <a:pt x="9468" y="7444"/>
                    </a:moveTo>
                    <a:cubicBezTo>
                      <a:pt x="9681" y="7444"/>
                      <a:pt x="9891" y="7528"/>
                      <a:pt x="10050" y="7688"/>
                    </a:cubicBezTo>
                    <a:lnTo>
                      <a:pt x="10365" y="8003"/>
                    </a:lnTo>
                    <a:cubicBezTo>
                      <a:pt x="9672" y="8160"/>
                      <a:pt x="9042" y="8507"/>
                      <a:pt x="8633" y="9043"/>
                    </a:cubicBezTo>
                    <a:lnTo>
                      <a:pt x="8633" y="8255"/>
                    </a:lnTo>
                    <a:cubicBezTo>
                      <a:pt x="8633" y="7940"/>
                      <a:pt x="8790" y="7688"/>
                      <a:pt x="9105" y="7530"/>
                    </a:cubicBezTo>
                    <a:cubicBezTo>
                      <a:pt x="9221" y="7473"/>
                      <a:pt x="9345" y="7444"/>
                      <a:pt x="9468" y="7444"/>
                    </a:cubicBezTo>
                    <a:close/>
                    <a:moveTo>
                      <a:pt x="6112" y="9484"/>
                    </a:moveTo>
                    <a:cubicBezTo>
                      <a:pt x="6270" y="9484"/>
                      <a:pt x="6427" y="9610"/>
                      <a:pt x="6459" y="9736"/>
                    </a:cubicBezTo>
                    <a:lnTo>
                      <a:pt x="6112" y="10145"/>
                    </a:lnTo>
                    <a:lnTo>
                      <a:pt x="5734" y="9736"/>
                    </a:lnTo>
                    <a:cubicBezTo>
                      <a:pt x="5797" y="9578"/>
                      <a:pt x="5955" y="9484"/>
                      <a:pt x="6112" y="9484"/>
                    </a:cubicBezTo>
                    <a:close/>
                    <a:moveTo>
                      <a:pt x="6270" y="2836"/>
                    </a:moveTo>
                    <a:cubicBezTo>
                      <a:pt x="8633" y="2899"/>
                      <a:pt x="10554" y="4884"/>
                      <a:pt x="10743" y="7310"/>
                    </a:cubicBezTo>
                    <a:lnTo>
                      <a:pt x="10554" y="7121"/>
                    </a:lnTo>
                    <a:cubicBezTo>
                      <a:pt x="10258" y="6824"/>
                      <a:pt x="9861" y="6664"/>
                      <a:pt x="9467" y="6664"/>
                    </a:cubicBezTo>
                    <a:cubicBezTo>
                      <a:pt x="9234" y="6664"/>
                      <a:pt x="9001" y="6720"/>
                      <a:pt x="8790" y="6837"/>
                    </a:cubicBezTo>
                    <a:cubicBezTo>
                      <a:pt x="8255" y="7121"/>
                      <a:pt x="7908" y="7625"/>
                      <a:pt x="7908" y="8223"/>
                    </a:cubicBezTo>
                    <a:lnTo>
                      <a:pt x="7908" y="9043"/>
                    </a:lnTo>
                    <a:cubicBezTo>
                      <a:pt x="7908" y="9641"/>
                      <a:pt x="7719" y="10240"/>
                      <a:pt x="7372" y="10744"/>
                    </a:cubicBezTo>
                    <a:cubicBezTo>
                      <a:pt x="7278" y="10870"/>
                      <a:pt x="7215" y="10933"/>
                      <a:pt x="7120" y="11027"/>
                    </a:cubicBezTo>
                    <a:cubicBezTo>
                      <a:pt x="6931" y="11216"/>
                      <a:pt x="6679" y="11342"/>
                      <a:pt x="6490" y="11374"/>
                    </a:cubicBezTo>
                    <a:lnTo>
                      <a:pt x="6490" y="10838"/>
                    </a:lnTo>
                    <a:lnTo>
                      <a:pt x="7120" y="10051"/>
                    </a:lnTo>
                    <a:cubicBezTo>
                      <a:pt x="7152" y="9956"/>
                      <a:pt x="7215" y="9893"/>
                      <a:pt x="7215" y="9799"/>
                    </a:cubicBezTo>
                    <a:cubicBezTo>
                      <a:pt x="7215" y="9200"/>
                      <a:pt x="6742" y="8728"/>
                      <a:pt x="6144" y="8728"/>
                    </a:cubicBezTo>
                    <a:cubicBezTo>
                      <a:pt x="5545" y="8728"/>
                      <a:pt x="5073" y="9200"/>
                      <a:pt x="5073" y="9799"/>
                    </a:cubicBezTo>
                    <a:cubicBezTo>
                      <a:pt x="5073" y="9893"/>
                      <a:pt x="5104" y="9956"/>
                      <a:pt x="5167" y="10051"/>
                    </a:cubicBezTo>
                    <a:lnTo>
                      <a:pt x="5797" y="10838"/>
                    </a:lnTo>
                    <a:lnTo>
                      <a:pt x="5797" y="11374"/>
                    </a:lnTo>
                    <a:cubicBezTo>
                      <a:pt x="5545" y="11311"/>
                      <a:pt x="5356" y="11185"/>
                      <a:pt x="5199" y="11027"/>
                    </a:cubicBezTo>
                    <a:cubicBezTo>
                      <a:pt x="5104" y="10933"/>
                      <a:pt x="5041" y="10838"/>
                      <a:pt x="4947" y="10744"/>
                    </a:cubicBezTo>
                    <a:cubicBezTo>
                      <a:pt x="4600" y="10271"/>
                      <a:pt x="4411" y="9673"/>
                      <a:pt x="4411" y="9043"/>
                    </a:cubicBezTo>
                    <a:lnTo>
                      <a:pt x="4411" y="8223"/>
                    </a:lnTo>
                    <a:cubicBezTo>
                      <a:pt x="4411" y="7625"/>
                      <a:pt x="4096" y="7121"/>
                      <a:pt x="3529" y="6837"/>
                    </a:cubicBezTo>
                    <a:cubicBezTo>
                      <a:pt x="3318" y="6720"/>
                      <a:pt x="3085" y="6664"/>
                      <a:pt x="2852" y="6664"/>
                    </a:cubicBezTo>
                    <a:cubicBezTo>
                      <a:pt x="2458" y="6664"/>
                      <a:pt x="2061" y="6824"/>
                      <a:pt x="1765" y="7121"/>
                    </a:cubicBezTo>
                    <a:lnTo>
                      <a:pt x="1576" y="7310"/>
                    </a:lnTo>
                    <a:cubicBezTo>
                      <a:pt x="1607" y="6270"/>
                      <a:pt x="2017" y="5230"/>
                      <a:pt x="2678" y="4443"/>
                    </a:cubicBezTo>
                    <a:cubicBezTo>
                      <a:pt x="2741" y="4317"/>
                      <a:pt x="2867" y="4254"/>
                      <a:pt x="2962" y="4128"/>
                    </a:cubicBezTo>
                    <a:cubicBezTo>
                      <a:pt x="3466" y="3655"/>
                      <a:pt x="4001" y="3309"/>
                      <a:pt x="4632" y="3057"/>
                    </a:cubicBezTo>
                    <a:cubicBezTo>
                      <a:pt x="5167" y="2899"/>
                      <a:pt x="5703" y="2836"/>
                      <a:pt x="6270" y="2836"/>
                    </a:cubicBezTo>
                    <a:close/>
                    <a:moveTo>
                      <a:pt x="11153" y="1"/>
                    </a:moveTo>
                    <a:cubicBezTo>
                      <a:pt x="10334" y="1"/>
                      <a:pt x="9483" y="253"/>
                      <a:pt x="8822" y="757"/>
                    </a:cubicBezTo>
                    <a:cubicBezTo>
                      <a:pt x="8255" y="1135"/>
                      <a:pt x="7782" y="1733"/>
                      <a:pt x="7530" y="2364"/>
                    </a:cubicBezTo>
                    <a:cubicBezTo>
                      <a:pt x="7120" y="2238"/>
                      <a:pt x="6679" y="2175"/>
                      <a:pt x="6270" y="2175"/>
                    </a:cubicBezTo>
                    <a:cubicBezTo>
                      <a:pt x="5703" y="2175"/>
                      <a:pt x="5199" y="2206"/>
                      <a:pt x="4695" y="2364"/>
                    </a:cubicBezTo>
                    <a:cubicBezTo>
                      <a:pt x="4411" y="1733"/>
                      <a:pt x="3938" y="1166"/>
                      <a:pt x="3371" y="788"/>
                    </a:cubicBezTo>
                    <a:cubicBezTo>
                      <a:pt x="2710" y="253"/>
                      <a:pt x="1891" y="32"/>
                      <a:pt x="1071" y="32"/>
                    </a:cubicBezTo>
                    <a:lnTo>
                      <a:pt x="347" y="32"/>
                    </a:lnTo>
                    <a:cubicBezTo>
                      <a:pt x="158" y="32"/>
                      <a:pt x="0" y="190"/>
                      <a:pt x="0" y="379"/>
                    </a:cubicBezTo>
                    <a:lnTo>
                      <a:pt x="0" y="1103"/>
                    </a:lnTo>
                    <a:cubicBezTo>
                      <a:pt x="0" y="1859"/>
                      <a:pt x="189" y="2553"/>
                      <a:pt x="599" y="3183"/>
                    </a:cubicBezTo>
                    <a:cubicBezTo>
                      <a:pt x="914" y="3655"/>
                      <a:pt x="1292" y="4096"/>
                      <a:pt x="1765" y="4411"/>
                    </a:cubicBezTo>
                    <a:cubicBezTo>
                      <a:pt x="1544" y="4726"/>
                      <a:pt x="1323" y="5073"/>
                      <a:pt x="1166" y="5420"/>
                    </a:cubicBezTo>
                    <a:cubicBezTo>
                      <a:pt x="914" y="6113"/>
                      <a:pt x="756" y="6806"/>
                      <a:pt x="756" y="7562"/>
                    </a:cubicBezTo>
                    <a:lnTo>
                      <a:pt x="756" y="8255"/>
                    </a:lnTo>
                    <a:cubicBezTo>
                      <a:pt x="756" y="8475"/>
                      <a:pt x="914" y="8633"/>
                      <a:pt x="1103" y="8633"/>
                    </a:cubicBezTo>
                    <a:cubicBezTo>
                      <a:pt x="1891" y="8633"/>
                      <a:pt x="2647" y="8980"/>
                      <a:pt x="3119" y="9610"/>
                    </a:cubicBezTo>
                    <a:lnTo>
                      <a:pt x="4316" y="11185"/>
                    </a:lnTo>
                    <a:cubicBezTo>
                      <a:pt x="4411" y="11311"/>
                      <a:pt x="4537" y="11405"/>
                      <a:pt x="4632" y="11531"/>
                    </a:cubicBezTo>
                    <a:cubicBezTo>
                      <a:pt x="5041" y="11941"/>
                      <a:pt x="5545" y="12130"/>
                      <a:pt x="6112" y="12130"/>
                    </a:cubicBezTo>
                    <a:cubicBezTo>
                      <a:pt x="6648" y="12130"/>
                      <a:pt x="7152" y="11941"/>
                      <a:pt x="7561" y="11531"/>
                    </a:cubicBezTo>
                    <a:cubicBezTo>
                      <a:pt x="7687" y="11405"/>
                      <a:pt x="7782" y="11311"/>
                      <a:pt x="7877" y="11185"/>
                    </a:cubicBezTo>
                    <a:lnTo>
                      <a:pt x="9105" y="9610"/>
                    </a:lnTo>
                    <a:cubicBezTo>
                      <a:pt x="9578" y="8980"/>
                      <a:pt x="10302" y="8633"/>
                      <a:pt x="11090" y="8633"/>
                    </a:cubicBezTo>
                    <a:cubicBezTo>
                      <a:pt x="11311" y="8633"/>
                      <a:pt x="11468" y="8475"/>
                      <a:pt x="11468" y="8255"/>
                    </a:cubicBezTo>
                    <a:lnTo>
                      <a:pt x="11468" y="7751"/>
                    </a:lnTo>
                    <a:cubicBezTo>
                      <a:pt x="11468" y="6522"/>
                      <a:pt x="11059" y="5388"/>
                      <a:pt x="10397" y="4411"/>
                    </a:cubicBezTo>
                    <a:cubicBezTo>
                      <a:pt x="10870" y="4096"/>
                      <a:pt x="11311" y="3655"/>
                      <a:pt x="11626" y="3151"/>
                    </a:cubicBezTo>
                    <a:cubicBezTo>
                      <a:pt x="12004" y="2521"/>
                      <a:pt x="12193" y="1796"/>
                      <a:pt x="12193" y="1072"/>
                    </a:cubicBezTo>
                    <a:lnTo>
                      <a:pt x="12193" y="347"/>
                    </a:lnTo>
                    <a:cubicBezTo>
                      <a:pt x="12193" y="158"/>
                      <a:pt x="12035" y="1"/>
                      <a:pt x="1184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7" name="Google Shape;7073;p55">
                <a:extLst>
                  <a:ext uri="{FF2B5EF4-FFF2-40B4-BE49-F238E27FC236}">
                    <a16:creationId xmlns:a16="http://schemas.microsoft.com/office/drawing/2014/main" id="{36E0AC8B-2458-A2B5-3616-4D3D141B14BD}"/>
                  </a:ext>
                </a:extLst>
              </p:cNvPr>
              <p:cNvSpPr/>
              <p:nvPr/>
            </p:nvSpPr>
            <p:spPr>
              <a:xfrm>
                <a:off x="-18223800" y="2559575"/>
                <a:ext cx="37050" cy="36850"/>
              </a:xfrm>
              <a:custGeom>
                <a:avLst/>
                <a:gdLst/>
                <a:ahLst/>
                <a:cxnLst/>
                <a:rect l="l" t="t" r="r" b="b"/>
                <a:pathLst>
                  <a:path w="1482" h="1474" extrusionOk="0">
                    <a:moveTo>
                      <a:pt x="410" y="0"/>
                    </a:moveTo>
                    <a:cubicBezTo>
                      <a:pt x="324" y="0"/>
                      <a:pt x="237" y="40"/>
                      <a:pt x="158" y="118"/>
                    </a:cubicBezTo>
                    <a:cubicBezTo>
                      <a:pt x="1" y="276"/>
                      <a:pt x="1" y="497"/>
                      <a:pt x="158" y="654"/>
                    </a:cubicBezTo>
                    <a:lnTo>
                      <a:pt x="851" y="1347"/>
                    </a:lnTo>
                    <a:cubicBezTo>
                      <a:pt x="946" y="1442"/>
                      <a:pt x="1009" y="1473"/>
                      <a:pt x="1103" y="1473"/>
                    </a:cubicBezTo>
                    <a:cubicBezTo>
                      <a:pt x="1166" y="1473"/>
                      <a:pt x="1292" y="1442"/>
                      <a:pt x="1324" y="1347"/>
                    </a:cubicBezTo>
                    <a:cubicBezTo>
                      <a:pt x="1481" y="1190"/>
                      <a:pt x="1481" y="1001"/>
                      <a:pt x="1324" y="843"/>
                    </a:cubicBezTo>
                    <a:lnTo>
                      <a:pt x="662" y="118"/>
                    </a:lnTo>
                    <a:cubicBezTo>
                      <a:pt x="584" y="40"/>
                      <a:pt x="497" y="0"/>
                      <a:pt x="4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7074;p55">
                <a:extLst>
                  <a:ext uri="{FF2B5EF4-FFF2-40B4-BE49-F238E27FC236}">
                    <a16:creationId xmlns:a16="http://schemas.microsoft.com/office/drawing/2014/main" id="{72DDC712-2F83-DD18-E69A-0A331F06EE49}"/>
                  </a:ext>
                </a:extLst>
              </p:cNvPr>
              <p:cNvSpPr/>
              <p:nvPr/>
            </p:nvSpPr>
            <p:spPr>
              <a:xfrm>
                <a:off x="-18098550" y="2559575"/>
                <a:ext cx="37825" cy="36850"/>
              </a:xfrm>
              <a:custGeom>
                <a:avLst/>
                <a:gdLst/>
                <a:ahLst/>
                <a:cxnLst/>
                <a:rect l="l" t="t" r="r" b="b"/>
                <a:pathLst>
                  <a:path w="1513" h="1474" extrusionOk="0">
                    <a:moveTo>
                      <a:pt x="1103" y="0"/>
                    </a:moveTo>
                    <a:cubicBezTo>
                      <a:pt x="1016" y="0"/>
                      <a:pt x="929" y="40"/>
                      <a:pt x="851" y="118"/>
                    </a:cubicBezTo>
                    <a:lnTo>
                      <a:pt x="158" y="843"/>
                    </a:lnTo>
                    <a:cubicBezTo>
                      <a:pt x="0" y="1001"/>
                      <a:pt x="0" y="1190"/>
                      <a:pt x="158" y="1347"/>
                    </a:cubicBezTo>
                    <a:cubicBezTo>
                      <a:pt x="221" y="1442"/>
                      <a:pt x="315" y="1473"/>
                      <a:pt x="410" y="1473"/>
                    </a:cubicBezTo>
                    <a:cubicBezTo>
                      <a:pt x="504" y="1473"/>
                      <a:pt x="630" y="1442"/>
                      <a:pt x="662" y="1347"/>
                    </a:cubicBezTo>
                    <a:lnTo>
                      <a:pt x="1355" y="623"/>
                    </a:lnTo>
                    <a:cubicBezTo>
                      <a:pt x="1512" y="465"/>
                      <a:pt x="1512" y="276"/>
                      <a:pt x="1355" y="118"/>
                    </a:cubicBezTo>
                    <a:cubicBezTo>
                      <a:pt x="1276" y="40"/>
                      <a:pt x="1189" y="0"/>
                      <a:pt x="110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9" name="Google Shape;7075;p55">
              <a:extLst>
                <a:ext uri="{FF2B5EF4-FFF2-40B4-BE49-F238E27FC236}">
                  <a16:creationId xmlns:a16="http://schemas.microsoft.com/office/drawing/2014/main" id="{7F082A9C-A56E-F452-431F-F653FB5ED836}"/>
                </a:ext>
              </a:extLst>
            </p:cNvPr>
            <p:cNvGrpSpPr/>
            <p:nvPr/>
          </p:nvGrpSpPr>
          <p:grpSpPr>
            <a:xfrm>
              <a:off x="4432513" y="2511546"/>
              <a:ext cx="259238" cy="338334"/>
              <a:chOff x="-18258450" y="2809825"/>
              <a:chExt cx="232375" cy="303275"/>
            </a:xfrm>
            <a:grpFill/>
          </p:grpSpPr>
          <p:sp>
            <p:nvSpPr>
              <p:cNvPr id="1520" name="Google Shape;7076;p55">
                <a:extLst>
                  <a:ext uri="{FF2B5EF4-FFF2-40B4-BE49-F238E27FC236}">
                    <a16:creationId xmlns:a16="http://schemas.microsoft.com/office/drawing/2014/main" id="{79524270-872E-C434-6227-F6488DCD49E4}"/>
                  </a:ext>
                </a:extLst>
              </p:cNvPr>
              <p:cNvSpPr/>
              <p:nvPr/>
            </p:nvSpPr>
            <p:spPr>
              <a:xfrm>
                <a:off x="-18177325" y="2908300"/>
                <a:ext cx="1735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5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67"/>
                      <a:pt x="158" y="725"/>
                      <a:pt x="347" y="725"/>
                    </a:cubicBezTo>
                    <a:cubicBezTo>
                      <a:pt x="536" y="725"/>
                      <a:pt x="694" y="567"/>
                      <a:pt x="694" y="347"/>
                    </a:cubicBezTo>
                    <a:cubicBezTo>
                      <a:pt x="694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7077;p55">
                <a:extLst>
                  <a:ext uri="{FF2B5EF4-FFF2-40B4-BE49-F238E27FC236}">
                    <a16:creationId xmlns:a16="http://schemas.microsoft.com/office/drawing/2014/main" id="{73D363B8-34D8-87B5-14FA-958CE9B87017}"/>
                  </a:ext>
                </a:extLst>
              </p:cNvPr>
              <p:cNvSpPr/>
              <p:nvPr/>
            </p:nvSpPr>
            <p:spPr>
              <a:xfrm>
                <a:off x="-18123775" y="2908300"/>
                <a:ext cx="1815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5" extrusionOk="0">
                    <a:moveTo>
                      <a:pt x="379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67"/>
                      <a:pt x="158" y="725"/>
                      <a:pt x="379" y="725"/>
                    </a:cubicBezTo>
                    <a:cubicBezTo>
                      <a:pt x="568" y="725"/>
                      <a:pt x="725" y="567"/>
                      <a:pt x="725" y="347"/>
                    </a:cubicBezTo>
                    <a:cubicBezTo>
                      <a:pt x="725" y="158"/>
                      <a:pt x="568" y="0"/>
                      <a:pt x="37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2" name="Google Shape;7078;p55">
                <a:extLst>
                  <a:ext uri="{FF2B5EF4-FFF2-40B4-BE49-F238E27FC236}">
                    <a16:creationId xmlns:a16="http://schemas.microsoft.com/office/drawing/2014/main" id="{AEC7A370-B9E9-0AB7-D574-0A9812D7503F}"/>
                  </a:ext>
                </a:extLst>
              </p:cNvPr>
              <p:cNvSpPr/>
              <p:nvPr/>
            </p:nvSpPr>
            <p:spPr>
              <a:xfrm>
                <a:off x="-18258450" y="2809825"/>
                <a:ext cx="232375" cy="303275"/>
              </a:xfrm>
              <a:custGeom>
                <a:avLst/>
                <a:gdLst/>
                <a:ahLst/>
                <a:cxnLst/>
                <a:rect l="l" t="t" r="r" b="b"/>
                <a:pathLst>
                  <a:path w="9295" h="12131" extrusionOk="0">
                    <a:moveTo>
                      <a:pt x="4663" y="726"/>
                    </a:moveTo>
                    <a:cubicBezTo>
                      <a:pt x="5640" y="726"/>
                      <a:pt x="6617" y="1387"/>
                      <a:pt x="7373" y="2553"/>
                    </a:cubicBezTo>
                    <a:cubicBezTo>
                      <a:pt x="7121" y="2490"/>
                      <a:pt x="6459" y="2238"/>
                      <a:pt x="6175" y="2175"/>
                    </a:cubicBezTo>
                    <a:cubicBezTo>
                      <a:pt x="6144" y="2159"/>
                      <a:pt x="6097" y="2151"/>
                      <a:pt x="6049" y="2151"/>
                    </a:cubicBezTo>
                    <a:cubicBezTo>
                      <a:pt x="6002" y="2151"/>
                      <a:pt x="5955" y="2159"/>
                      <a:pt x="5923" y="2175"/>
                    </a:cubicBezTo>
                    <a:lnTo>
                      <a:pt x="4663" y="2805"/>
                    </a:lnTo>
                    <a:lnTo>
                      <a:pt x="3403" y="2175"/>
                    </a:lnTo>
                    <a:cubicBezTo>
                      <a:pt x="3356" y="2159"/>
                      <a:pt x="3301" y="2151"/>
                      <a:pt x="3249" y="2151"/>
                    </a:cubicBezTo>
                    <a:cubicBezTo>
                      <a:pt x="3198" y="2151"/>
                      <a:pt x="3151" y="2159"/>
                      <a:pt x="3120" y="2175"/>
                    </a:cubicBezTo>
                    <a:lnTo>
                      <a:pt x="1922" y="2553"/>
                    </a:lnTo>
                    <a:cubicBezTo>
                      <a:pt x="2710" y="1387"/>
                      <a:pt x="3718" y="726"/>
                      <a:pt x="4663" y="726"/>
                    </a:cubicBezTo>
                    <a:close/>
                    <a:moveTo>
                      <a:pt x="6144" y="2868"/>
                    </a:moveTo>
                    <a:lnTo>
                      <a:pt x="6617" y="3025"/>
                    </a:lnTo>
                    <a:cubicBezTo>
                      <a:pt x="7341" y="3908"/>
                      <a:pt x="7404" y="5168"/>
                      <a:pt x="6743" y="6081"/>
                    </a:cubicBezTo>
                    <a:lnTo>
                      <a:pt x="6112" y="6396"/>
                    </a:lnTo>
                    <a:lnTo>
                      <a:pt x="5041" y="5829"/>
                    </a:lnTo>
                    <a:lnTo>
                      <a:pt x="5041" y="5325"/>
                    </a:lnTo>
                    <a:cubicBezTo>
                      <a:pt x="5041" y="5136"/>
                      <a:pt x="4884" y="4979"/>
                      <a:pt x="4695" y="4979"/>
                    </a:cubicBezTo>
                    <a:cubicBezTo>
                      <a:pt x="4506" y="4979"/>
                      <a:pt x="4348" y="5136"/>
                      <a:pt x="4348" y="5325"/>
                    </a:cubicBezTo>
                    <a:lnTo>
                      <a:pt x="4348" y="5829"/>
                    </a:lnTo>
                    <a:lnTo>
                      <a:pt x="3277" y="6396"/>
                    </a:lnTo>
                    <a:lnTo>
                      <a:pt x="2647" y="6081"/>
                    </a:lnTo>
                    <a:cubicBezTo>
                      <a:pt x="1985" y="5136"/>
                      <a:pt x="2048" y="3908"/>
                      <a:pt x="2773" y="3025"/>
                    </a:cubicBezTo>
                    <a:lnTo>
                      <a:pt x="3246" y="2868"/>
                    </a:lnTo>
                    <a:lnTo>
                      <a:pt x="4537" y="3498"/>
                    </a:lnTo>
                    <a:cubicBezTo>
                      <a:pt x="4600" y="3530"/>
                      <a:pt x="4655" y="3545"/>
                      <a:pt x="4707" y="3545"/>
                    </a:cubicBezTo>
                    <a:cubicBezTo>
                      <a:pt x="4758" y="3545"/>
                      <a:pt x="4805" y="3530"/>
                      <a:pt x="4852" y="3498"/>
                    </a:cubicBezTo>
                    <a:lnTo>
                      <a:pt x="6144" y="2868"/>
                    </a:lnTo>
                    <a:close/>
                    <a:moveTo>
                      <a:pt x="7530" y="6459"/>
                    </a:moveTo>
                    <a:lnTo>
                      <a:pt x="8601" y="7027"/>
                    </a:lnTo>
                    <a:cubicBezTo>
                      <a:pt x="8507" y="9641"/>
                      <a:pt x="6932" y="11469"/>
                      <a:pt x="4663" y="11469"/>
                    </a:cubicBezTo>
                    <a:cubicBezTo>
                      <a:pt x="2363" y="11469"/>
                      <a:pt x="788" y="9704"/>
                      <a:pt x="725" y="7027"/>
                    </a:cubicBezTo>
                    <a:lnTo>
                      <a:pt x="1765" y="6459"/>
                    </a:lnTo>
                    <a:lnTo>
                      <a:pt x="2206" y="6648"/>
                    </a:lnTo>
                    <a:lnTo>
                      <a:pt x="3088" y="7090"/>
                    </a:lnTo>
                    <a:cubicBezTo>
                      <a:pt x="3135" y="7105"/>
                      <a:pt x="3190" y="7113"/>
                      <a:pt x="3246" y="7113"/>
                    </a:cubicBezTo>
                    <a:cubicBezTo>
                      <a:pt x="3301" y="7113"/>
                      <a:pt x="3356" y="7105"/>
                      <a:pt x="3403" y="7090"/>
                    </a:cubicBezTo>
                    <a:lnTo>
                      <a:pt x="4663" y="6459"/>
                    </a:lnTo>
                    <a:lnTo>
                      <a:pt x="5923" y="7090"/>
                    </a:lnTo>
                    <a:cubicBezTo>
                      <a:pt x="5971" y="7105"/>
                      <a:pt x="6026" y="7113"/>
                      <a:pt x="6081" y="7113"/>
                    </a:cubicBezTo>
                    <a:cubicBezTo>
                      <a:pt x="6136" y="7113"/>
                      <a:pt x="6191" y="7105"/>
                      <a:pt x="6238" y="7090"/>
                    </a:cubicBezTo>
                    <a:lnTo>
                      <a:pt x="7089" y="6648"/>
                    </a:lnTo>
                    <a:lnTo>
                      <a:pt x="7530" y="6459"/>
                    </a:lnTo>
                    <a:close/>
                    <a:moveTo>
                      <a:pt x="4663" y="1"/>
                    </a:moveTo>
                    <a:cubicBezTo>
                      <a:pt x="3214" y="1"/>
                      <a:pt x="1796" y="1135"/>
                      <a:pt x="883" y="3025"/>
                    </a:cubicBezTo>
                    <a:cubicBezTo>
                      <a:pt x="776" y="3265"/>
                      <a:pt x="939" y="3527"/>
                      <a:pt x="1163" y="3527"/>
                    </a:cubicBezTo>
                    <a:cubicBezTo>
                      <a:pt x="1205" y="3527"/>
                      <a:pt x="1248" y="3518"/>
                      <a:pt x="1292" y="3498"/>
                    </a:cubicBezTo>
                    <a:lnTo>
                      <a:pt x="1702" y="3403"/>
                    </a:lnTo>
                    <a:lnTo>
                      <a:pt x="1702" y="3403"/>
                    </a:lnTo>
                    <a:cubicBezTo>
                      <a:pt x="1387" y="4128"/>
                      <a:pt x="1355" y="4979"/>
                      <a:pt x="1607" y="5766"/>
                    </a:cubicBezTo>
                    <a:lnTo>
                      <a:pt x="221" y="6459"/>
                    </a:lnTo>
                    <a:cubicBezTo>
                      <a:pt x="95" y="6554"/>
                      <a:pt x="1" y="6648"/>
                      <a:pt x="1" y="6774"/>
                    </a:cubicBezTo>
                    <a:cubicBezTo>
                      <a:pt x="1" y="10209"/>
                      <a:pt x="2143" y="12130"/>
                      <a:pt x="4663" y="12130"/>
                    </a:cubicBezTo>
                    <a:cubicBezTo>
                      <a:pt x="7184" y="12130"/>
                      <a:pt x="9294" y="10177"/>
                      <a:pt x="9294" y="6774"/>
                    </a:cubicBezTo>
                    <a:cubicBezTo>
                      <a:pt x="9294" y="6648"/>
                      <a:pt x="9231" y="6554"/>
                      <a:pt x="9105" y="6459"/>
                    </a:cubicBezTo>
                    <a:lnTo>
                      <a:pt x="7688" y="5766"/>
                    </a:lnTo>
                    <a:cubicBezTo>
                      <a:pt x="7971" y="5010"/>
                      <a:pt x="7971" y="4191"/>
                      <a:pt x="7593" y="3403"/>
                    </a:cubicBezTo>
                    <a:lnTo>
                      <a:pt x="7593" y="3403"/>
                    </a:lnTo>
                    <a:lnTo>
                      <a:pt x="8003" y="3498"/>
                    </a:lnTo>
                    <a:cubicBezTo>
                      <a:pt x="8052" y="3518"/>
                      <a:pt x="8099" y="3527"/>
                      <a:pt x="8144" y="3527"/>
                    </a:cubicBezTo>
                    <a:cubicBezTo>
                      <a:pt x="8387" y="3527"/>
                      <a:pt x="8550" y="3265"/>
                      <a:pt x="8444" y="3025"/>
                    </a:cubicBezTo>
                    <a:cubicBezTo>
                      <a:pt x="7530" y="1135"/>
                      <a:pt x="6112" y="1"/>
                      <a:pt x="46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23" name="Google Shape;7079;p55">
              <a:extLst>
                <a:ext uri="{FF2B5EF4-FFF2-40B4-BE49-F238E27FC236}">
                  <a16:creationId xmlns:a16="http://schemas.microsoft.com/office/drawing/2014/main" id="{CD43BAEB-ECFC-D485-0704-86713223B27F}"/>
                </a:ext>
              </a:extLst>
            </p:cNvPr>
            <p:cNvSpPr/>
            <p:nvPr/>
          </p:nvSpPr>
          <p:spPr>
            <a:xfrm>
              <a:off x="6482095" y="1676035"/>
              <a:ext cx="338334" cy="340955"/>
            </a:xfrm>
            <a:custGeom>
              <a:avLst/>
              <a:gdLst/>
              <a:ahLst/>
              <a:cxnLst/>
              <a:rect l="l" t="t" r="r" b="b"/>
              <a:pathLst>
                <a:path w="12131" h="12225" extrusionOk="0">
                  <a:moveTo>
                    <a:pt x="6050" y="756"/>
                  </a:moveTo>
                  <a:cubicBezTo>
                    <a:pt x="6239" y="756"/>
                    <a:pt x="6396" y="914"/>
                    <a:pt x="6396" y="1103"/>
                  </a:cubicBezTo>
                  <a:cubicBezTo>
                    <a:pt x="6396" y="1324"/>
                    <a:pt x="6239" y="1481"/>
                    <a:pt x="6050" y="1481"/>
                  </a:cubicBezTo>
                  <a:cubicBezTo>
                    <a:pt x="5861" y="1481"/>
                    <a:pt x="5703" y="1324"/>
                    <a:pt x="5703" y="1103"/>
                  </a:cubicBezTo>
                  <a:cubicBezTo>
                    <a:pt x="5703" y="914"/>
                    <a:pt x="5861" y="756"/>
                    <a:pt x="6050" y="756"/>
                  </a:cubicBezTo>
                  <a:close/>
                  <a:moveTo>
                    <a:pt x="3183" y="2174"/>
                  </a:moveTo>
                  <a:cubicBezTo>
                    <a:pt x="3372" y="2174"/>
                    <a:pt x="3530" y="2332"/>
                    <a:pt x="3530" y="2521"/>
                  </a:cubicBezTo>
                  <a:cubicBezTo>
                    <a:pt x="3530" y="2741"/>
                    <a:pt x="3372" y="2899"/>
                    <a:pt x="3183" y="2899"/>
                  </a:cubicBezTo>
                  <a:cubicBezTo>
                    <a:pt x="2994" y="2899"/>
                    <a:pt x="2836" y="2741"/>
                    <a:pt x="2836" y="2521"/>
                  </a:cubicBezTo>
                  <a:cubicBezTo>
                    <a:pt x="2836" y="2332"/>
                    <a:pt x="2994" y="2174"/>
                    <a:pt x="3183" y="2174"/>
                  </a:cubicBezTo>
                  <a:close/>
                  <a:moveTo>
                    <a:pt x="8885" y="2174"/>
                  </a:moveTo>
                  <a:cubicBezTo>
                    <a:pt x="9074" y="2174"/>
                    <a:pt x="9232" y="2332"/>
                    <a:pt x="9232" y="2521"/>
                  </a:cubicBezTo>
                  <a:cubicBezTo>
                    <a:pt x="9232" y="2741"/>
                    <a:pt x="9074" y="2899"/>
                    <a:pt x="8885" y="2899"/>
                  </a:cubicBezTo>
                  <a:cubicBezTo>
                    <a:pt x="8696" y="2899"/>
                    <a:pt x="8539" y="2741"/>
                    <a:pt x="8539" y="2521"/>
                  </a:cubicBezTo>
                  <a:cubicBezTo>
                    <a:pt x="8539" y="2332"/>
                    <a:pt x="8696" y="2174"/>
                    <a:pt x="8885" y="2174"/>
                  </a:cubicBezTo>
                  <a:close/>
                  <a:moveTo>
                    <a:pt x="6050" y="3718"/>
                  </a:moveTo>
                  <a:cubicBezTo>
                    <a:pt x="6396" y="4033"/>
                    <a:pt x="7153" y="4726"/>
                    <a:pt x="7562" y="5640"/>
                  </a:cubicBezTo>
                  <a:cubicBezTo>
                    <a:pt x="6869" y="6238"/>
                    <a:pt x="6365" y="6931"/>
                    <a:pt x="6050" y="7814"/>
                  </a:cubicBezTo>
                  <a:cubicBezTo>
                    <a:pt x="5735" y="6994"/>
                    <a:pt x="5199" y="6238"/>
                    <a:pt x="4569" y="5640"/>
                  </a:cubicBezTo>
                  <a:cubicBezTo>
                    <a:pt x="4947" y="4726"/>
                    <a:pt x="5703" y="4033"/>
                    <a:pt x="6050" y="3718"/>
                  </a:cubicBezTo>
                  <a:close/>
                  <a:moveTo>
                    <a:pt x="1009" y="5010"/>
                  </a:moveTo>
                  <a:cubicBezTo>
                    <a:pt x="3561" y="5010"/>
                    <a:pt x="5672" y="7089"/>
                    <a:pt x="5672" y="9704"/>
                  </a:cubicBezTo>
                  <a:lnTo>
                    <a:pt x="5672" y="10050"/>
                  </a:lnTo>
                  <a:lnTo>
                    <a:pt x="5294" y="10050"/>
                  </a:lnTo>
                  <a:cubicBezTo>
                    <a:pt x="2773" y="10050"/>
                    <a:pt x="663" y="7971"/>
                    <a:pt x="663" y="5356"/>
                  </a:cubicBezTo>
                  <a:lnTo>
                    <a:pt x="663" y="5010"/>
                  </a:lnTo>
                  <a:close/>
                  <a:moveTo>
                    <a:pt x="11406" y="5010"/>
                  </a:moveTo>
                  <a:lnTo>
                    <a:pt x="11406" y="5356"/>
                  </a:lnTo>
                  <a:cubicBezTo>
                    <a:pt x="11406" y="7971"/>
                    <a:pt x="9326" y="10050"/>
                    <a:pt x="6775" y="10050"/>
                  </a:cubicBezTo>
                  <a:lnTo>
                    <a:pt x="6396" y="10050"/>
                  </a:lnTo>
                  <a:lnTo>
                    <a:pt x="6396" y="9704"/>
                  </a:lnTo>
                  <a:cubicBezTo>
                    <a:pt x="6396" y="7089"/>
                    <a:pt x="8507" y="5010"/>
                    <a:pt x="11059" y="5010"/>
                  </a:cubicBezTo>
                  <a:close/>
                  <a:moveTo>
                    <a:pt x="7814" y="10649"/>
                  </a:moveTo>
                  <a:lnTo>
                    <a:pt x="7814" y="10775"/>
                  </a:lnTo>
                  <a:cubicBezTo>
                    <a:pt x="7814" y="11153"/>
                    <a:pt x="7499" y="11468"/>
                    <a:pt x="7121" y="11468"/>
                  </a:cubicBezTo>
                  <a:cubicBezTo>
                    <a:pt x="6712" y="11468"/>
                    <a:pt x="6396" y="11153"/>
                    <a:pt x="6396" y="10775"/>
                  </a:cubicBezTo>
                  <a:cubicBezTo>
                    <a:pt x="6838" y="10775"/>
                    <a:pt x="7247" y="10775"/>
                    <a:pt x="7814" y="10649"/>
                  </a:cubicBezTo>
                  <a:close/>
                  <a:moveTo>
                    <a:pt x="4286" y="10680"/>
                  </a:moveTo>
                  <a:cubicBezTo>
                    <a:pt x="4884" y="10806"/>
                    <a:pt x="5262" y="10806"/>
                    <a:pt x="5703" y="10806"/>
                  </a:cubicBezTo>
                  <a:cubicBezTo>
                    <a:pt x="5703" y="11153"/>
                    <a:pt x="5388" y="11500"/>
                    <a:pt x="4979" y="11500"/>
                  </a:cubicBezTo>
                  <a:cubicBezTo>
                    <a:pt x="4601" y="11500"/>
                    <a:pt x="4286" y="11185"/>
                    <a:pt x="4286" y="10806"/>
                  </a:cubicBezTo>
                  <a:lnTo>
                    <a:pt x="4286" y="10680"/>
                  </a:lnTo>
                  <a:close/>
                  <a:moveTo>
                    <a:pt x="6050" y="0"/>
                  </a:moveTo>
                  <a:cubicBezTo>
                    <a:pt x="5451" y="0"/>
                    <a:pt x="4979" y="473"/>
                    <a:pt x="4979" y="1071"/>
                  </a:cubicBezTo>
                  <a:cubicBezTo>
                    <a:pt x="4979" y="1544"/>
                    <a:pt x="5294" y="1922"/>
                    <a:pt x="5703" y="2080"/>
                  </a:cubicBezTo>
                  <a:lnTo>
                    <a:pt x="5703" y="3025"/>
                  </a:lnTo>
                  <a:cubicBezTo>
                    <a:pt x="5357" y="3308"/>
                    <a:pt x="4475" y="4096"/>
                    <a:pt x="3971" y="5167"/>
                  </a:cubicBezTo>
                  <a:cubicBezTo>
                    <a:pt x="3845" y="5104"/>
                    <a:pt x="3687" y="5010"/>
                    <a:pt x="3561" y="4947"/>
                  </a:cubicBezTo>
                  <a:lnTo>
                    <a:pt x="3561" y="3529"/>
                  </a:lnTo>
                  <a:cubicBezTo>
                    <a:pt x="4002" y="3371"/>
                    <a:pt x="4286" y="2962"/>
                    <a:pt x="4286" y="2489"/>
                  </a:cubicBezTo>
                  <a:cubicBezTo>
                    <a:pt x="4286" y="1891"/>
                    <a:pt x="3813" y="1418"/>
                    <a:pt x="3214" y="1418"/>
                  </a:cubicBezTo>
                  <a:cubicBezTo>
                    <a:pt x="2616" y="1418"/>
                    <a:pt x="2143" y="1891"/>
                    <a:pt x="2143" y="2489"/>
                  </a:cubicBezTo>
                  <a:cubicBezTo>
                    <a:pt x="2143" y="2962"/>
                    <a:pt x="2458" y="3371"/>
                    <a:pt x="2868" y="3529"/>
                  </a:cubicBezTo>
                  <a:lnTo>
                    <a:pt x="2868" y="4632"/>
                  </a:lnTo>
                  <a:cubicBezTo>
                    <a:pt x="2269" y="4411"/>
                    <a:pt x="1671" y="4316"/>
                    <a:pt x="1041" y="4316"/>
                  </a:cubicBezTo>
                  <a:lnTo>
                    <a:pt x="348" y="4316"/>
                  </a:lnTo>
                  <a:cubicBezTo>
                    <a:pt x="158" y="4316"/>
                    <a:pt x="1" y="4474"/>
                    <a:pt x="1" y="4663"/>
                  </a:cubicBezTo>
                  <a:lnTo>
                    <a:pt x="1" y="5356"/>
                  </a:lnTo>
                  <a:cubicBezTo>
                    <a:pt x="1" y="6774"/>
                    <a:pt x="537" y="8160"/>
                    <a:pt x="1576" y="9200"/>
                  </a:cubicBezTo>
                  <a:cubicBezTo>
                    <a:pt x="2143" y="9767"/>
                    <a:pt x="2836" y="10208"/>
                    <a:pt x="3561" y="10491"/>
                  </a:cubicBezTo>
                  <a:lnTo>
                    <a:pt x="3561" y="10806"/>
                  </a:lnTo>
                  <a:cubicBezTo>
                    <a:pt x="3561" y="11594"/>
                    <a:pt x="4191" y="12224"/>
                    <a:pt x="4979" y="12224"/>
                  </a:cubicBezTo>
                  <a:cubicBezTo>
                    <a:pt x="5420" y="12224"/>
                    <a:pt x="5829" y="12035"/>
                    <a:pt x="6050" y="11752"/>
                  </a:cubicBezTo>
                  <a:cubicBezTo>
                    <a:pt x="6333" y="12067"/>
                    <a:pt x="6680" y="12224"/>
                    <a:pt x="7121" y="12224"/>
                  </a:cubicBezTo>
                  <a:cubicBezTo>
                    <a:pt x="7909" y="12224"/>
                    <a:pt x="8539" y="11594"/>
                    <a:pt x="8539" y="10806"/>
                  </a:cubicBezTo>
                  <a:lnTo>
                    <a:pt x="8539" y="10491"/>
                  </a:lnTo>
                  <a:cubicBezTo>
                    <a:pt x="9295" y="10208"/>
                    <a:pt x="9957" y="9767"/>
                    <a:pt x="10555" y="9200"/>
                  </a:cubicBezTo>
                  <a:cubicBezTo>
                    <a:pt x="11563" y="8160"/>
                    <a:pt x="12130" y="6837"/>
                    <a:pt x="12130" y="5356"/>
                  </a:cubicBezTo>
                  <a:lnTo>
                    <a:pt x="12130" y="4663"/>
                  </a:lnTo>
                  <a:cubicBezTo>
                    <a:pt x="12130" y="4474"/>
                    <a:pt x="11973" y="4316"/>
                    <a:pt x="11752" y="4316"/>
                  </a:cubicBezTo>
                  <a:lnTo>
                    <a:pt x="11059" y="4316"/>
                  </a:lnTo>
                  <a:cubicBezTo>
                    <a:pt x="10429" y="4316"/>
                    <a:pt x="9831" y="4411"/>
                    <a:pt x="9232" y="4632"/>
                  </a:cubicBezTo>
                  <a:lnTo>
                    <a:pt x="9232" y="3529"/>
                  </a:lnTo>
                  <a:cubicBezTo>
                    <a:pt x="9673" y="3371"/>
                    <a:pt x="9957" y="2962"/>
                    <a:pt x="9957" y="2489"/>
                  </a:cubicBezTo>
                  <a:cubicBezTo>
                    <a:pt x="9957" y="1891"/>
                    <a:pt x="9484" y="1418"/>
                    <a:pt x="8885" y="1418"/>
                  </a:cubicBezTo>
                  <a:cubicBezTo>
                    <a:pt x="8287" y="1418"/>
                    <a:pt x="7814" y="1891"/>
                    <a:pt x="7814" y="2489"/>
                  </a:cubicBezTo>
                  <a:cubicBezTo>
                    <a:pt x="7814" y="2962"/>
                    <a:pt x="8129" y="3371"/>
                    <a:pt x="8539" y="3529"/>
                  </a:cubicBezTo>
                  <a:lnTo>
                    <a:pt x="8539" y="4947"/>
                  </a:lnTo>
                  <a:cubicBezTo>
                    <a:pt x="8381" y="5010"/>
                    <a:pt x="8255" y="5104"/>
                    <a:pt x="8129" y="5167"/>
                  </a:cubicBezTo>
                  <a:cubicBezTo>
                    <a:pt x="7625" y="4096"/>
                    <a:pt x="6775" y="3308"/>
                    <a:pt x="6396" y="3025"/>
                  </a:cubicBezTo>
                  <a:lnTo>
                    <a:pt x="6396" y="2080"/>
                  </a:lnTo>
                  <a:cubicBezTo>
                    <a:pt x="6838" y="1922"/>
                    <a:pt x="7121" y="1544"/>
                    <a:pt x="7121" y="1071"/>
                  </a:cubicBezTo>
                  <a:cubicBezTo>
                    <a:pt x="7121" y="473"/>
                    <a:pt x="6649" y="0"/>
                    <a:pt x="60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24" name="Google Shape;7080;p55">
              <a:extLst>
                <a:ext uri="{FF2B5EF4-FFF2-40B4-BE49-F238E27FC236}">
                  <a16:creationId xmlns:a16="http://schemas.microsoft.com/office/drawing/2014/main" id="{350B9BC3-FA0C-0FDF-CBFA-C411115D21DE}"/>
                </a:ext>
              </a:extLst>
            </p:cNvPr>
            <p:cNvGrpSpPr/>
            <p:nvPr/>
          </p:nvGrpSpPr>
          <p:grpSpPr>
            <a:xfrm>
              <a:off x="6502814" y="2096934"/>
              <a:ext cx="297893" cy="340091"/>
              <a:chOff x="-16422500" y="2425450"/>
              <a:chExt cx="267025" cy="304850"/>
            </a:xfrm>
            <a:grpFill/>
          </p:grpSpPr>
          <p:sp>
            <p:nvSpPr>
              <p:cNvPr id="1525" name="Google Shape;7081;p55">
                <a:extLst>
                  <a:ext uri="{FF2B5EF4-FFF2-40B4-BE49-F238E27FC236}">
                    <a16:creationId xmlns:a16="http://schemas.microsoft.com/office/drawing/2014/main" id="{DF2FCFAA-6E55-D6E2-1A7D-3D97825B2309}"/>
                  </a:ext>
                </a:extLst>
              </p:cNvPr>
              <p:cNvSpPr/>
              <p:nvPr/>
            </p:nvSpPr>
            <p:spPr>
              <a:xfrm>
                <a:off x="-16350825" y="2515275"/>
                <a:ext cx="1735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5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67"/>
                      <a:pt x="158" y="725"/>
                      <a:pt x="347" y="725"/>
                    </a:cubicBezTo>
                    <a:cubicBezTo>
                      <a:pt x="536" y="725"/>
                      <a:pt x="694" y="567"/>
                      <a:pt x="694" y="347"/>
                    </a:cubicBezTo>
                    <a:cubicBezTo>
                      <a:pt x="694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6" name="Google Shape;7082;p55">
                <a:extLst>
                  <a:ext uri="{FF2B5EF4-FFF2-40B4-BE49-F238E27FC236}">
                    <a16:creationId xmlns:a16="http://schemas.microsoft.com/office/drawing/2014/main" id="{D1F492D8-5B8B-B77A-ABE5-17F8643BB47A}"/>
                  </a:ext>
                </a:extLst>
              </p:cNvPr>
              <p:cNvSpPr/>
              <p:nvPr/>
            </p:nvSpPr>
            <p:spPr>
              <a:xfrm>
                <a:off x="-16245275" y="2515275"/>
                <a:ext cx="18125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25" extrusionOk="0">
                    <a:moveTo>
                      <a:pt x="378" y="0"/>
                    </a:moveTo>
                    <a:cubicBezTo>
                      <a:pt x="158" y="0"/>
                      <a:pt x="0" y="158"/>
                      <a:pt x="0" y="378"/>
                    </a:cubicBezTo>
                    <a:cubicBezTo>
                      <a:pt x="0" y="567"/>
                      <a:pt x="158" y="725"/>
                      <a:pt x="378" y="725"/>
                    </a:cubicBezTo>
                    <a:cubicBezTo>
                      <a:pt x="567" y="725"/>
                      <a:pt x="725" y="567"/>
                      <a:pt x="725" y="378"/>
                    </a:cubicBezTo>
                    <a:cubicBezTo>
                      <a:pt x="725" y="158"/>
                      <a:pt x="567" y="0"/>
                      <a:pt x="37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7" name="Google Shape;7083;p55">
                <a:extLst>
                  <a:ext uri="{FF2B5EF4-FFF2-40B4-BE49-F238E27FC236}">
                    <a16:creationId xmlns:a16="http://schemas.microsoft.com/office/drawing/2014/main" id="{93899A6D-0682-0FA3-699C-53E803A66463}"/>
                  </a:ext>
                </a:extLst>
              </p:cNvPr>
              <p:cNvSpPr/>
              <p:nvPr/>
            </p:nvSpPr>
            <p:spPr>
              <a:xfrm>
                <a:off x="-16422500" y="2425450"/>
                <a:ext cx="267025" cy="304850"/>
              </a:xfrm>
              <a:custGeom>
                <a:avLst/>
                <a:gdLst/>
                <a:ahLst/>
                <a:cxnLst/>
                <a:rect l="l" t="t" r="r" b="b"/>
                <a:pathLst>
                  <a:path w="10681" h="12194" extrusionOk="0">
                    <a:moveTo>
                      <a:pt x="5325" y="5925"/>
                    </a:moveTo>
                    <a:cubicBezTo>
                      <a:pt x="5482" y="5925"/>
                      <a:pt x="5640" y="6051"/>
                      <a:pt x="5703" y="6177"/>
                    </a:cubicBezTo>
                    <a:lnTo>
                      <a:pt x="5325" y="6586"/>
                    </a:lnTo>
                    <a:lnTo>
                      <a:pt x="4978" y="6177"/>
                    </a:lnTo>
                    <a:cubicBezTo>
                      <a:pt x="5010" y="6019"/>
                      <a:pt x="5167" y="5925"/>
                      <a:pt x="5325" y="5925"/>
                    </a:cubicBezTo>
                    <a:close/>
                    <a:moveTo>
                      <a:pt x="4411" y="5767"/>
                    </a:moveTo>
                    <a:cubicBezTo>
                      <a:pt x="4348" y="5925"/>
                      <a:pt x="4254" y="6114"/>
                      <a:pt x="4254" y="6334"/>
                    </a:cubicBezTo>
                    <a:cubicBezTo>
                      <a:pt x="4254" y="6366"/>
                      <a:pt x="4254" y="6429"/>
                      <a:pt x="4348" y="6523"/>
                    </a:cubicBezTo>
                    <a:lnTo>
                      <a:pt x="4978" y="7311"/>
                    </a:lnTo>
                    <a:cubicBezTo>
                      <a:pt x="4884" y="8004"/>
                      <a:pt x="4317" y="8602"/>
                      <a:pt x="3561" y="8602"/>
                    </a:cubicBezTo>
                    <a:cubicBezTo>
                      <a:pt x="2773" y="8602"/>
                      <a:pt x="2143" y="7972"/>
                      <a:pt x="2143" y="7185"/>
                    </a:cubicBezTo>
                    <a:cubicBezTo>
                      <a:pt x="2143" y="6397"/>
                      <a:pt x="2773" y="5767"/>
                      <a:pt x="3561" y="5767"/>
                    </a:cubicBezTo>
                    <a:close/>
                    <a:moveTo>
                      <a:pt x="7089" y="5735"/>
                    </a:moveTo>
                    <a:cubicBezTo>
                      <a:pt x="7877" y="5735"/>
                      <a:pt x="8507" y="6366"/>
                      <a:pt x="8507" y="7153"/>
                    </a:cubicBezTo>
                    <a:cubicBezTo>
                      <a:pt x="8507" y="7972"/>
                      <a:pt x="7877" y="8602"/>
                      <a:pt x="7089" y="8602"/>
                    </a:cubicBezTo>
                    <a:cubicBezTo>
                      <a:pt x="6365" y="8602"/>
                      <a:pt x="5734" y="8004"/>
                      <a:pt x="5671" y="7311"/>
                    </a:cubicBezTo>
                    <a:lnTo>
                      <a:pt x="6302" y="6523"/>
                    </a:lnTo>
                    <a:cubicBezTo>
                      <a:pt x="6365" y="6429"/>
                      <a:pt x="6396" y="6366"/>
                      <a:pt x="6396" y="6271"/>
                    </a:cubicBezTo>
                    <a:cubicBezTo>
                      <a:pt x="6396" y="6082"/>
                      <a:pt x="6365" y="5893"/>
                      <a:pt x="6239" y="5735"/>
                    </a:cubicBezTo>
                    <a:close/>
                    <a:moveTo>
                      <a:pt x="5317" y="725"/>
                    </a:moveTo>
                    <a:cubicBezTo>
                      <a:pt x="6534" y="725"/>
                      <a:pt x="7685" y="1194"/>
                      <a:pt x="8570" y="2018"/>
                    </a:cubicBezTo>
                    <a:cubicBezTo>
                      <a:pt x="9452" y="2932"/>
                      <a:pt x="9988" y="4129"/>
                      <a:pt x="9988" y="5389"/>
                    </a:cubicBezTo>
                    <a:lnTo>
                      <a:pt x="9988" y="8256"/>
                    </a:lnTo>
                    <a:cubicBezTo>
                      <a:pt x="9988" y="8854"/>
                      <a:pt x="9515" y="9327"/>
                      <a:pt x="8916" y="9327"/>
                    </a:cubicBezTo>
                    <a:lnTo>
                      <a:pt x="8570" y="9327"/>
                    </a:lnTo>
                    <a:lnTo>
                      <a:pt x="8570" y="8760"/>
                    </a:lnTo>
                    <a:cubicBezTo>
                      <a:pt x="9043" y="8350"/>
                      <a:pt x="9263" y="7783"/>
                      <a:pt x="9263" y="7153"/>
                    </a:cubicBezTo>
                    <a:cubicBezTo>
                      <a:pt x="9263" y="5956"/>
                      <a:pt x="8318" y="5011"/>
                      <a:pt x="7152" y="5011"/>
                    </a:cubicBezTo>
                    <a:lnTo>
                      <a:pt x="3561" y="5011"/>
                    </a:lnTo>
                    <a:cubicBezTo>
                      <a:pt x="2363" y="5011"/>
                      <a:pt x="1418" y="5956"/>
                      <a:pt x="1418" y="7153"/>
                    </a:cubicBezTo>
                    <a:cubicBezTo>
                      <a:pt x="1418" y="7783"/>
                      <a:pt x="1702" y="8319"/>
                      <a:pt x="2143" y="8760"/>
                    </a:cubicBezTo>
                    <a:lnTo>
                      <a:pt x="2143" y="9327"/>
                    </a:lnTo>
                    <a:lnTo>
                      <a:pt x="1796" y="9327"/>
                    </a:lnTo>
                    <a:cubicBezTo>
                      <a:pt x="1198" y="9327"/>
                      <a:pt x="725" y="8854"/>
                      <a:pt x="725" y="8256"/>
                    </a:cubicBezTo>
                    <a:lnTo>
                      <a:pt x="725" y="5609"/>
                    </a:lnTo>
                    <a:cubicBezTo>
                      <a:pt x="725" y="3026"/>
                      <a:pt x="2742" y="821"/>
                      <a:pt x="5199" y="726"/>
                    </a:cubicBezTo>
                    <a:cubicBezTo>
                      <a:pt x="5238" y="725"/>
                      <a:pt x="5278" y="725"/>
                      <a:pt x="5317" y="725"/>
                    </a:cubicBezTo>
                    <a:close/>
                    <a:moveTo>
                      <a:pt x="5325" y="8382"/>
                    </a:moveTo>
                    <a:cubicBezTo>
                      <a:pt x="5577" y="8760"/>
                      <a:pt x="5955" y="9043"/>
                      <a:pt x="6396" y="9201"/>
                    </a:cubicBezTo>
                    <a:lnTo>
                      <a:pt x="6396" y="9674"/>
                    </a:lnTo>
                    <a:cubicBezTo>
                      <a:pt x="6081" y="9894"/>
                      <a:pt x="5734" y="10020"/>
                      <a:pt x="5325" y="10020"/>
                    </a:cubicBezTo>
                    <a:cubicBezTo>
                      <a:pt x="4947" y="10020"/>
                      <a:pt x="4569" y="9894"/>
                      <a:pt x="4254" y="9674"/>
                    </a:cubicBezTo>
                    <a:lnTo>
                      <a:pt x="4254" y="9201"/>
                    </a:lnTo>
                    <a:cubicBezTo>
                      <a:pt x="4695" y="9043"/>
                      <a:pt x="5104" y="8728"/>
                      <a:pt x="5325" y="8382"/>
                    </a:cubicBezTo>
                    <a:close/>
                    <a:moveTo>
                      <a:pt x="2836" y="9201"/>
                    </a:moveTo>
                    <a:cubicBezTo>
                      <a:pt x="3088" y="9264"/>
                      <a:pt x="3309" y="9327"/>
                      <a:pt x="3561" y="9327"/>
                    </a:cubicBezTo>
                    <a:lnTo>
                      <a:pt x="3561" y="11406"/>
                    </a:lnTo>
                    <a:cubicBezTo>
                      <a:pt x="3151" y="11249"/>
                      <a:pt x="2836" y="10839"/>
                      <a:pt x="2836" y="10367"/>
                    </a:cubicBezTo>
                    <a:lnTo>
                      <a:pt x="2836" y="9201"/>
                    </a:lnTo>
                    <a:close/>
                    <a:moveTo>
                      <a:pt x="7814" y="9201"/>
                    </a:moveTo>
                    <a:lnTo>
                      <a:pt x="7814" y="10367"/>
                    </a:lnTo>
                    <a:cubicBezTo>
                      <a:pt x="7814" y="10839"/>
                      <a:pt x="7499" y="11249"/>
                      <a:pt x="7089" y="11406"/>
                    </a:cubicBezTo>
                    <a:lnTo>
                      <a:pt x="7089" y="9327"/>
                    </a:lnTo>
                    <a:cubicBezTo>
                      <a:pt x="7341" y="9327"/>
                      <a:pt x="7562" y="9264"/>
                      <a:pt x="7814" y="9201"/>
                    </a:cubicBezTo>
                    <a:close/>
                    <a:moveTo>
                      <a:pt x="5317" y="0"/>
                    </a:moveTo>
                    <a:cubicBezTo>
                      <a:pt x="5278" y="0"/>
                      <a:pt x="5238" y="1"/>
                      <a:pt x="5199" y="2"/>
                    </a:cubicBezTo>
                    <a:cubicBezTo>
                      <a:pt x="3781" y="65"/>
                      <a:pt x="2489" y="695"/>
                      <a:pt x="1513" y="1766"/>
                    </a:cubicBezTo>
                    <a:cubicBezTo>
                      <a:pt x="568" y="2806"/>
                      <a:pt x="1" y="4160"/>
                      <a:pt x="1" y="5609"/>
                    </a:cubicBezTo>
                    <a:lnTo>
                      <a:pt x="1" y="8256"/>
                    </a:lnTo>
                    <a:cubicBezTo>
                      <a:pt x="1" y="9233"/>
                      <a:pt x="788" y="10020"/>
                      <a:pt x="1796" y="10020"/>
                    </a:cubicBezTo>
                    <a:lnTo>
                      <a:pt x="2143" y="10020"/>
                    </a:lnTo>
                    <a:lnTo>
                      <a:pt x="2143" y="10367"/>
                    </a:lnTo>
                    <a:cubicBezTo>
                      <a:pt x="2143" y="10839"/>
                      <a:pt x="2332" y="11312"/>
                      <a:pt x="2647" y="11627"/>
                    </a:cubicBezTo>
                    <a:cubicBezTo>
                      <a:pt x="2994" y="12005"/>
                      <a:pt x="3435" y="12194"/>
                      <a:pt x="3907" y="12194"/>
                    </a:cubicBezTo>
                    <a:cubicBezTo>
                      <a:pt x="4096" y="12194"/>
                      <a:pt x="4254" y="12036"/>
                      <a:pt x="4254" y="11847"/>
                    </a:cubicBezTo>
                    <a:lnTo>
                      <a:pt x="4254" y="10493"/>
                    </a:lnTo>
                    <a:cubicBezTo>
                      <a:pt x="4569" y="10650"/>
                      <a:pt x="4978" y="10713"/>
                      <a:pt x="5325" y="10713"/>
                    </a:cubicBezTo>
                    <a:cubicBezTo>
                      <a:pt x="5703" y="10713"/>
                      <a:pt x="6081" y="10650"/>
                      <a:pt x="6396" y="10493"/>
                    </a:cubicBezTo>
                    <a:lnTo>
                      <a:pt x="6396" y="11847"/>
                    </a:lnTo>
                    <a:cubicBezTo>
                      <a:pt x="6396" y="12036"/>
                      <a:pt x="6554" y="12194"/>
                      <a:pt x="6743" y="12194"/>
                    </a:cubicBezTo>
                    <a:cubicBezTo>
                      <a:pt x="7215" y="12194"/>
                      <a:pt x="7656" y="12005"/>
                      <a:pt x="8003" y="11627"/>
                    </a:cubicBezTo>
                    <a:cubicBezTo>
                      <a:pt x="8381" y="11280"/>
                      <a:pt x="8538" y="10839"/>
                      <a:pt x="8538" y="10367"/>
                    </a:cubicBezTo>
                    <a:lnTo>
                      <a:pt x="8538" y="10020"/>
                    </a:lnTo>
                    <a:lnTo>
                      <a:pt x="8885" y="10020"/>
                    </a:lnTo>
                    <a:cubicBezTo>
                      <a:pt x="9862" y="10020"/>
                      <a:pt x="10649" y="9233"/>
                      <a:pt x="10649" y="8256"/>
                    </a:cubicBezTo>
                    <a:lnTo>
                      <a:pt x="10649" y="5420"/>
                    </a:lnTo>
                    <a:cubicBezTo>
                      <a:pt x="10681" y="4664"/>
                      <a:pt x="10523" y="3908"/>
                      <a:pt x="10240" y="3247"/>
                    </a:cubicBezTo>
                    <a:cubicBezTo>
                      <a:pt x="9988" y="2585"/>
                      <a:pt x="9578" y="2018"/>
                      <a:pt x="9074" y="1514"/>
                    </a:cubicBezTo>
                    <a:cubicBezTo>
                      <a:pt x="8033" y="534"/>
                      <a:pt x="6694" y="0"/>
                      <a:pt x="53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28" name="Google Shape;7084;p55">
              <a:extLst>
                <a:ext uri="{FF2B5EF4-FFF2-40B4-BE49-F238E27FC236}">
                  <a16:creationId xmlns:a16="http://schemas.microsoft.com/office/drawing/2014/main" id="{5C227C21-8EDD-9070-501D-AA5AB3357D4A}"/>
                </a:ext>
              </a:extLst>
            </p:cNvPr>
            <p:cNvGrpSpPr/>
            <p:nvPr/>
          </p:nvGrpSpPr>
          <p:grpSpPr>
            <a:xfrm>
              <a:off x="6481715" y="2511115"/>
              <a:ext cx="340091" cy="339198"/>
              <a:chOff x="-16442200" y="2801175"/>
              <a:chExt cx="304850" cy="304050"/>
            </a:xfrm>
            <a:grpFill/>
          </p:grpSpPr>
          <p:sp>
            <p:nvSpPr>
              <p:cNvPr id="1529" name="Google Shape;7085;p55">
                <a:extLst>
                  <a:ext uri="{FF2B5EF4-FFF2-40B4-BE49-F238E27FC236}">
                    <a16:creationId xmlns:a16="http://schemas.microsoft.com/office/drawing/2014/main" id="{69CBBBB2-867A-6C63-EDAD-E62315EA0BCE}"/>
                  </a:ext>
                </a:extLst>
              </p:cNvPr>
              <p:cNvSpPr/>
              <p:nvPr/>
            </p:nvSpPr>
            <p:spPr>
              <a:xfrm>
                <a:off x="-16369725" y="2942950"/>
                <a:ext cx="173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694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536"/>
                      <a:pt x="158" y="693"/>
                      <a:pt x="347" y="693"/>
                    </a:cubicBezTo>
                    <a:cubicBezTo>
                      <a:pt x="536" y="693"/>
                      <a:pt x="694" y="536"/>
                      <a:pt x="694" y="347"/>
                    </a:cubicBezTo>
                    <a:cubicBezTo>
                      <a:pt x="694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0" name="Google Shape;7086;p55">
                <a:extLst>
                  <a:ext uri="{FF2B5EF4-FFF2-40B4-BE49-F238E27FC236}">
                    <a16:creationId xmlns:a16="http://schemas.microsoft.com/office/drawing/2014/main" id="{60E8BF70-59FA-8CC2-7E03-FFB1B8857B86}"/>
                  </a:ext>
                </a:extLst>
              </p:cNvPr>
              <p:cNvSpPr/>
              <p:nvPr/>
            </p:nvSpPr>
            <p:spPr>
              <a:xfrm>
                <a:off x="-16442200" y="2801175"/>
                <a:ext cx="304850" cy="304050"/>
              </a:xfrm>
              <a:custGeom>
                <a:avLst/>
                <a:gdLst/>
                <a:ahLst/>
                <a:cxnLst/>
                <a:rect l="l" t="t" r="r" b="b"/>
                <a:pathLst>
                  <a:path w="12194" h="12162" extrusionOk="0">
                    <a:moveTo>
                      <a:pt x="7940" y="694"/>
                    </a:moveTo>
                    <a:cubicBezTo>
                      <a:pt x="8255" y="694"/>
                      <a:pt x="8539" y="914"/>
                      <a:pt x="8602" y="1229"/>
                    </a:cubicBezTo>
                    <a:cubicBezTo>
                      <a:pt x="8633" y="1324"/>
                      <a:pt x="8728" y="1418"/>
                      <a:pt x="8854" y="1450"/>
                    </a:cubicBezTo>
                    <a:cubicBezTo>
                      <a:pt x="9169" y="1544"/>
                      <a:pt x="9358" y="1796"/>
                      <a:pt x="9358" y="2111"/>
                    </a:cubicBezTo>
                    <a:cubicBezTo>
                      <a:pt x="9358" y="2426"/>
                      <a:pt x="9169" y="2710"/>
                      <a:pt x="8854" y="2804"/>
                    </a:cubicBezTo>
                    <a:cubicBezTo>
                      <a:pt x="8728" y="2836"/>
                      <a:pt x="8633" y="2899"/>
                      <a:pt x="8602" y="3025"/>
                    </a:cubicBezTo>
                    <a:cubicBezTo>
                      <a:pt x="8539" y="3340"/>
                      <a:pt x="8255" y="3529"/>
                      <a:pt x="7940" y="3529"/>
                    </a:cubicBezTo>
                    <a:cubicBezTo>
                      <a:pt x="7625" y="3529"/>
                      <a:pt x="7373" y="3340"/>
                      <a:pt x="7279" y="3056"/>
                    </a:cubicBezTo>
                    <a:cubicBezTo>
                      <a:pt x="7216" y="2899"/>
                      <a:pt x="7058" y="2836"/>
                      <a:pt x="6901" y="2836"/>
                    </a:cubicBezTo>
                    <a:lnTo>
                      <a:pt x="6806" y="2836"/>
                    </a:lnTo>
                    <a:cubicBezTo>
                      <a:pt x="6649" y="2836"/>
                      <a:pt x="6522" y="2899"/>
                      <a:pt x="6428" y="3056"/>
                    </a:cubicBezTo>
                    <a:cubicBezTo>
                      <a:pt x="6333" y="3340"/>
                      <a:pt x="6081" y="3529"/>
                      <a:pt x="5766" y="3529"/>
                    </a:cubicBezTo>
                    <a:cubicBezTo>
                      <a:pt x="5451" y="3529"/>
                      <a:pt x="5231" y="3340"/>
                      <a:pt x="5105" y="3056"/>
                    </a:cubicBezTo>
                    <a:cubicBezTo>
                      <a:pt x="5073" y="2899"/>
                      <a:pt x="4916" y="2836"/>
                      <a:pt x="4758" y="2836"/>
                    </a:cubicBezTo>
                    <a:lnTo>
                      <a:pt x="4632" y="2836"/>
                    </a:lnTo>
                    <a:cubicBezTo>
                      <a:pt x="4475" y="2836"/>
                      <a:pt x="4349" y="2899"/>
                      <a:pt x="4254" y="3056"/>
                    </a:cubicBezTo>
                    <a:cubicBezTo>
                      <a:pt x="4191" y="3340"/>
                      <a:pt x="3908" y="3529"/>
                      <a:pt x="3593" y="3529"/>
                    </a:cubicBezTo>
                    <a:cubicBezTo>
                      <a:pt x="3277" y="3529"/>
                      <a:pt x="2994" y="3340"/>
                      <a:pt x="2931" y="3025"/>
                    </a:cubicBezTo>
                    <a:cubicBezTo>
                      <a:pt x="2899" y="2899"/>
                      <a:pt x="2805" y="2836"/>
                      <a:pt x="2679" y="2804"/>
                    </a:cubicBezTo>
                    <a:cubicBezTo>
                      <a:pt x="2395" y="2710"/>
                      <a:pt x="2175" y="2426"/>
                      <a:pt x="2175" y="2111"/>
                    </a:cubicBezTo>
                    <a:cubicBezTo>
                      <a:pt x="2175" y="1796"/>
                      <a:pt x="2395" y="1544"/>
                      <a:pt x="2679" y="1450"/>
                    </a:cubicBezTo>
                    <a:cubicBezTo>
                      <a:pt x="2805" y="1418"/>
                      <a:pt x="2899" y="1324"/>
                      <a:pt x="2931" y="1229"/>
                    </a:cubicBezTo>
                    <a:cubicBezTo>
                      <a:pt x="2994" y="914"/>
                      <a:pt x="3277" y="694"/>
                      <a:pt x="3593" y="694"/>
                    </a:cubicBezTo>
                    <a:cubicBezTo>
                      <a:pt x="3908" y="694"/>
                      <a:pt x="4160" y="914"/>
                      <a:pt x="4254" y="1166"/>
                    </a:cubicBezTo>
                    <a:cubicBezTo>
                      <a:pt x="4317" y="1324"/>
                      <a:pt x="4475" y="1418"/>
                      <a:pt x="4632" y="1418"/>
                    </a:cubicBezTo>
                    <a:lnTo>
                      <a:pt x="4758" y="1418"/>
                    </a:lnTo>
                    <a:cubicBezTo>
                      <a:pt x="4916" y="1418"/>
                      <a:pt x="5010" y="1324"/>
                      <a:pt x="5105" y="1166"/>
                    </a:cubicBezTo>
                    <a:cubicBezTo>
                      <a:pt x="5231" y="914"/>
                      <a:pt x="5451" y="694"/>
                      <a:pt x="5766" y="694"/>
                    </a:cubicBezTo>
                    <a:cubicBezTo>
                      <a:pt x="6081" y="694"/>
                      <a:pt x="6333" y="914"/>
                      <a:pt x="6428" y="1166"/>
                    </a:cubicBezTo>
                    <a:cubicBezTo>
                      <a:pt x="6491" y="1324"/>
                      <a:pt x="6649" y="1418"/>
                      <a:pt x="6806" y="1418"/>
                    </a:cubicBezTo>
                    <a:lnTo>
                      <a:pt x="6901" y="1418"/>
                    </a:lnTo>
                    <a:cubicBezTo>
                      <a:pt x="7058" y="1418"/>
                      <a:pt x="7184" y="1324"/>
                      <a:pt x="7279" y="1166"/>
                    </a:cubicBezTo>
                    <a:cubicBezTo>
                      <a:pt x="7373" y="914"/>
                      <a:pt x="7625" y="694"/>
                      <a:pt x="7940" y="694"/>
                    </a:cubicBezTo>
                    <a:close/>
                    <a:moveTo>
                      <a:pt x="6459" y="4065"/>
                    </a:moveTo>
                    <a:cubicBezTo>
                      <a:pt x="6522" y="4128"/>
                      <a:pt x="7184" y="4632"/>
                      <a:pt x="7184" y="5671"/>
                    </a:cubicBezTo>
                    <a:cubicBezTo>
                      <a:pt x="7184" y="6207"/>
                      <a:pt x="6995" y="6711"/>
                      <a:pt x="6585" y="7120"/>
                    </a:cubicBezTo>
                    <a:cubicBezTo>
                      <a:pt x="6428" y="7120"/>
                      <a:pt x="6270" y="7089"/>
                      <a:pt x="6081" y="7089"/>
                    </a:cubicBezTo>
                    <a:cubicBezTo>
                      <a:pt x="5798" y="7089"/>
                      <a:pt x="5514" y="7120"/>
                      <a:pt x="5294" y="7152"/>
                    </a:cubicBezTo>
                    <a:cubicBezTo>
                      <a:pt x="5577" y="6711"/>
                      <a:pt x="5735" y="6175"/>
                      <a:pt x="5735" y="5608"/>
                    </a:cubicBezTo>
                    <a:cubicBezTo>
                      <a:pt x="5735" y="5104"/>
                      <a:pt x="5577" y="4569"/>
                      <a:pt x="5294" y="4128"/>
                    </a:cubicBezTo>
                    <a:lnTo>
                      <a:pt x="5294" y="4128"/>
                    </a:lnTo>
                    <a:cubicBezTo>
                      <a:pt x="5420" y="4159"/>
                      <a:pt x="5577" y="4191"/>
                      <a:pt x="5735" y="4191"/>
                    </a:cubicBezTo>
                    <a:cubicBezTo>
                      <a:pt x="5792" y="4205"/>
                      <a:pt x="5848" y="4211"/>
                      <a:pt x="5905" y="4211"/>
                    </a:cubicBezTo>
                    <a:cubicBezTo>
                      <a:pt x="6099" y="4211"/>
                      <a:pt x="6289" y="4138"/>
                      <a:pt x="6459" y="4065"/>
                    </a:cubicBezTo>
                    <a:close/>
                    <a:moveTo>
                      <a:pt x="8602" y="4065"/>
                    </a:moveTo>
                    <a:cubicBezTo>
                      <a:pt x="8633" y="4128"/>
                      <a:pt x="9295" y="4632"/>
                      <a:pt x="9295" y="5671"/>
                    </a:cubicBezTo>
                    <a:cubicBezTo>
                      <a:pt x="9295" y="6459"/>
                      <a:pt x="9043" y="7404"/>
                      <a:pt x="8287" y="7751"/>
                    </a:cubicBezTo>
                    <a:cubicBezTo>
                      <a:pt x="8003" y="7562"/>
                      <a:pt x="7688" y="7404"/>
                      <a:pt x="7373" y="7310"/>
                    </a:cubicBezTo>
                    <a:cubicBezTo>
                      <a:pt x="7751" y="6837"/>
                      <a:pt x="7909" y="6270"/>
                      <a:pt x="7909" y="5671"/>
                    </a:cubicBezTo>
                    <a:cubicBezTo>
                      <a:pt x="7877" y="5167"/>
                      <a:pt x="7720" y="4632"/>
                      <a:pt x="7468" y="4159"/>
                    </a:cubicBezTo>
                    <a:lnTo>
                      <a:pt x="7468" y="4159"/>
                    </a:lnTo>
                    <a:cubicBezTo>
                      <a:pt x="7619" y="4209"/>
                      <a:pt x="7775" y="4235"/>
                      <a:pt x="7930" y="4235"/>
                    </a:cubicBezTo>
                    <a:cubicBezTo>
                      <a:pt x="8163" y="4235"/>
                      <a:pt x="8394" y="4178"/>
                      <a:pt x="8602" y="4065"/>
                    </a:cubicBezTo>
                    <a:close/>
                    <a:moveTo>
                      <a:pt x="9894" y="2710"/>
                    </a:moveTo>
                    <a:cubicBezTo>
                      <a:pt x="10870" y="3371"/>
                      <a:pt x="11469" y="4474"/>
                      <a:pt x="11469" y="5671"/>
                    </a:cubicBezTo>
                    <a:cubicBezTo>
                      <a:pt x="11469" y="7367"/>
                      <a:pt x="9957" y="9278"/>
                      <a:pt x="8454" y="9278"/>
                    </a:cubicBezTo>
                    <a:cubicBezTo>
                      <a:pt x="8141" y="9278"/>
                      <a:pt x="7829" y="9195"/>
                      <a:pt x="7531" y="9011"/>
                    </a:cubicBezTo>
                    <a:lnTo>
                      <a:pt x="7405" y="8948"/>
                    </a:lnTo>
                    <a:cubicBezTo>
                      <a:pt x="7011" y="8648"/>
                      <a:pt x="6562" y="8499"/>
                      <a:pt x="6117" y="8499"/>
                    </a:cubicBezTo>
                    <a:cubicBezTo>
                      <a:pt x="5672" y="8499"/>
                      <a:pt x="5231" y="8648"/>
                      <a:pt x="4853" y="8948"/>
                    </a:cubicBezTo>
                    <a:cubicBezTo>
                      <a:pt x="4601" y="9137"/>
                      <a:pt x="4309" y="9231"/>
                      <a:pt x="4018" y="9231"/>
                    </a:cubicBezTo>
                    <a:cubicBezTo>
                      <a:pt x="3726" y="9231"/>
                      <a:pt x="3435" y="9137"/>
                      <a:pt x="3183" y="8948"/>
                    </a:cubicBezTo>
                    <a:cubicBezTo>
                      <a:pt x="2789" y="8622"/>
                      <a:pt x="2329" y="8464"/>
                      <a:pt x="1870" y="8464"/>
                    </a:cubicBezTo>
                    <a:cubicBezTo>
                      <a:pt x="1486" y="8464"/>
                      <a:pt x="1102" y="8575"/>
                      <a:pt x="757" y="8790"/>
                    </a:cubicBezTo>
                    <a:lnTo>
                      <a:pt x="757" y="7940"/>
                    </a:lnTo>
                    <a:cubicBezTo>
                      <a:pt x="1080" y="7815"/>
                      <a:pt x="1423" y="7752"/>
                      <a:pt x="1769" y="7752"/>
                    </a:cubicBezTo>
                    <a:cubicBezTo>
                      <a:pt x="2469" y="7752"/>
                      <a:pt x="3180" y="8011"/>
                      <a:pt x="3750" y="8538"/>
                    </a:cubicBezTo>
                    <a:cubicBezTo>
                      <a:pt x="3813" y="8601"/>
                      <a:pt x="3900" y="8633"/>
                      <a:pt x="3986" y="8633"/>
                    </a:cubicBezTo>
                    <a:cubicBezTo>
                      <a:pt x="4073" y="8633"/>
                      <a:pt x="4160" y="8601"/>
                      <a:pt x="4223" y="8538"/>
                    </a:cubicBezTo>
                    <a:cubicBezTo>
                      <a:pt x="4724" y="8069"/>
                      <a:pt x="5416" y="7833"/>
                      <a:pt x="6124" y="7833"/>
                    </a:cubicBezTo>
                    <a:cubicBezTo>
                      <a:pt x="6796" y="7833"/>
                      <a:pt x="7483" y="8046"/>
                      <a:pt x="8035" y="8475"/>
                    </a:cubicBezTo>
                    <a:cubicBezTo>
                      <a:pt x="8090" y="8512"/>
                      <a:pt x="8167" y="8527"/>
                      <a:pt x="8234" y="8527"/>
                    </a:cubicBezTo>
                    <a:cubicBezTo>
                      <a:pt x="8281" y="8527"/>
                      <a:pt x="8324" y="8520"/>
                      <a:pt x="8350" y="8507"/>
                    </a:cubicBezTo>
                    <a:cubicBezTo>
                      <a:pt x="8917" y="8318"/>
                      <a:pt x="9358" y="7908"/>
                      <a:pt x="9673" y="7373"/>
                    </a:cubicBezTo>
                    <a:cubicBezTo>
                      <a:pt x="9894" y="6900"/>
                      <a:pt x="10051" y="6301"/>
                      <a:pt x="10051" y="5671"/>
                    </a:cubicBezTo>
                    <a:cubicBezTo>
                      <a:pt x="10051" y="4884"/>
                      <a:pt x="9736" y="4128"/>
                      <a:pt x="9137" y="3560"/>
                    </a:cubicBezTo>
                    <a:lnTo>
                      <a:pt x="9106" y="3529"/>
                    </a:lnTo>
                    <a:cubicBezTo>
                      <a:pt x="9137" y="3497"/>
                      <a:pt x="9200" y="3403"/>
                      <a:pt x="9200" y="3371"/>
                    </a:cubicBezTo>
                    <a:cubicBezTo>
                      <a:pt x="9515" y="3214"/>
                      <a:pt x="9736" y="2993"/>
                      <a:pt x="9894" y="2710"/>
                    </a:cubicBezTo>
                    <a:close/>
                    <a:moveTo>
                      <a:pt x="11500" y="8034"/>
                    </a:moveTo>
                    <a:lnTo>
                      <a:pt x="11500" y="11468"/>
                    </a:lnTo>
                    <a:lnTo>
                      <a:pt x="726" y="11468"/>
                    </a:lnTo>
                    <a:lnTo>
                      <a:pt x="726" y="11405"/>
                    </a:lnTo>
                    <a:lnTo>
                      <a:pt x="726" y="9672"/>
                    </a:lnTo>
                    <a:cubicBezTo>
                      <a:pt x="789" y="9641"/>
                      <a:pt x="883" y="9578"/>
                      <a:pt x="946" y="9515"/>
                    </a:cubicBezTo>
                    <a:cubicBezTo>
                      <a:pt x="1214" y="9326"/>
                      <a:pt x="1521" y="9231"/>
                      <a:pt x="1824" y="9231"/>
                    </a:cubicBezTo>
                    <a:cubicBezTo>
                      <a:pt x="2128" y="9231"/>
                      <a:pt x="2427" y="9326"/>
                      <a:pt x="2679" y="9515"/>
                    </a:cubicBezTo>
                    <a:cubicBezTo>
                      <a:pt x="3073" y="9830"/>
                      <a:pt x="3530" y="9987"/>
                      <a:pt x="3986" y="9987"/>
                    </a:cubicBezTo>
                    <a:cubicBezTo>
                      <a:pt x="4443" y="9987"/>
                      <a:pt x="4900" y="9830"/>
                      <a:pt x="5294" y="9515"/>
                    </a:cubicBezTo>
                    <a:cubicBezTo>
                      <a:pt x="5546" y="9326"/>
                      <a:pt x="5837" y="9231"/>
                      <a:pt x="6133" y="9231"/>
                    </a:cubicBezTo>
                    <a:cubicBezTo>
                      <a:pt x="6428" y="9231"/>
                      <a:pt x="6727" y="9326"/>
                      <a:pt x="6995" y="9515"/>
                    </a:cubicBezTo>
                    <a:cubicBezTo>
                      <a:pt x="7027" y="9515"/>
                      <a:pt x="7027" y="9578"/>
                      <a:pt x="7184" y="9641"/>
                    </a:cubicBezTo>
                    <a:cubicBezTo>
                      <a:pt x="7562" y="9893"/>
                      <a:pt x="8003" y="9987"/>
                      <a:pt x="8476" y="9987"/>
                    </a:cubicBezTo>
                    <a:cubicBezTo>
                      <a:pt x="9704" y="9987"/>
                      <a:pt x="10839" y="9105"/>
                      <a:pt x="11500" y="8034"/>
                    </a:cubicBezTo>
                    <a:close/>
                    <a:moveTo>
                      <a:pt x="3624" y="0"/>
                    </a:moveTo>
                    <a:cubicBezTo>
                      <a:pt x="3088" y="0"/>
                      <a:pt x="2584" y="315"/>
                      <a:pt x="2332" y="820"/>
                    </a:cubicBezTo>
                    <a:cubicBezTo>
                      <a:pt x="1828" y="1040"/>
                      <a:pt x="1513" y="1544"/>
                      <a:pt x="1513" y="2111"/>
                    </a:cubicBezTo>
                    <a:cubicBezTo>
                      <a:pt x="1513" y="2678"/>
                      <a:pt x="1828" y="3182"/>
                      <a:pt x="2332" y="3434"/>
                    </a:cubicBezTo>
                    <a:cubicBezTo>
                      <a:pt x="2584" y="3939"/>
                      <a:pt x="3057" y="4254"/>
                      <a:pt x="3624" y="4254"/>
                    </a:cubicBezTo>
                    <a:cubicBezTo>
                      <a:pt x="3876" y="4254"/>
                      <a:pt x="4160" y="4159"/>
                      <a:pt x="4349" y="4065"/>
                    </a:cubicBezTo>
                    <a:cubicBezTo>
                      <a:pt x="4380" y="4128"/>
                      <a:pt x="5042" y="4632"/>
                      <a:pt x="5042" y="5671"/>
                    </a:cubicBezTo>
                    <a:cubicBezTo>
                      <a:pt x="5042" y="6522"/>
                      <a:pt x="4538" y="7278"/>
                      <a:pt x="3750" y="7625"/>
                    </a:cubicBezTo>
                    <a:cubicBezTo>
                      <a:pt x="3164" y="7245"/>
                      <a:pt x="2502" y="7045"/>
                      <a:pt x="1837" y="7045"/>
                    </a:cubicBezTo>
                    <a:cubicBezTo>
                      <a:pt x="1287" y="7045"/>
                      <a:pt x="735" y="7182"/>
                      <a:pt x="221" y="7467"/>
                    </a:cubicBezTo>
                    <a:cubicBezTo>
                      <a:pt x="95" y="7562"/>
                      <a:pt x="1" y="7688"/>
                      <a:pt x="1" y="7782"/>
                    </a:cubicBezTo>
                    <a:lnTo>
                      <a:pt x="1" y="11815"/>
                    </a:lnTo>
                    <a:cubicBezTo>
                      <a:pt x="1" y="12004"/>
                      <a:pt x="158" y="12161"/>
                      <a:pt x="379" y="12161"/>
                    </a:cubicBezTo>
                    <a:lnTo>
                      <a:pt x="11815" y="12161"/>
                    </a:lnTo>
                    <a:cubicBezTo>
                      <a:pt x="12036" y="12161"/>
                      <a:pt x="12193" y="12004"/>
                      <a:pt x="12193" y="11815"/>
                    </a:cubicBezTo>
                    <a:lnTo>
                      <a:pt x="12193" y="5671"/>
                    </a:lnTo>
                    <a:cubicBezTo>
                      <a:pt x="12193" y="4128"/>
                      <a:pt x="11343" y="2710"/>
                      <a:pt x="10020" y="1954"/>
                    </a:cubicBezTo>
                    <a:cubicBezTo>
                      <a:pt x="9988" y="1450"/>
                      <a:pt x="9673" y="1009"/>
                      <a:pt x="9200" y="820"/>
                    </a:cubicBezTo>
                    <a:cubicBezTo>
                      <a:pt x="8948" y="315"/>
                      <a:pt x="8476" y="0"/>
                      <a:pt x="7909" y="0"/>
                    </a:cubicBezTo>
                    <a:cubicBezTo>
                      <a:pt x="7468" y="0"/>
                      <a:pt x="7121" y="189"/>
                      <a:pt x="6838" y="473"/>
                    </a:cubicBezTo>
                    <a:cubicBezTo>
                      <a:pt x="6554" y="158"/>
                      <a:pt x="6144" y="0"/>
                      <a:pt x="5766" y="0"/>
                    </a:cubicBezTo>
                    <a:cubicBezTo>
                      <a:pt x="5357" y="0"/>
                      <a:pt x="4979" y="189"/>
                      <a:pt x="4695" y="473"/>
                    </a:cubicBezTo>
                    <a:cubicBezTo>
                      <a:pt x="4412" y="158"/>
                      <a:pt x="4034" y="0"/>
                      <a:pt x="36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1" name="Google Shape;7087;p55">
                <a:extLst>
                  <a:ext uri="{FF2B5EF4-FFF2-40B4-BE49-F238E27FC236}">
                    <a16:creationId xmlns:a16="http://schemas.microsoft.com/office/drawing/2014/main" id="{C43E0E7D-1055-8692-8881-6B28A9D42401}"/>
                  </a:ext>
                </a:extLst>
              </p:cNvPr>
              <p:cNvSpPr/>
              <p:nvPr/>
            </p:nvSpPr>
            <p:spPr>
              <a:xfrm>
                <a:off x="-16423275" y="2907500"/>
                <a:ext cx="354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419" extrusionOk="0">
                    <a:moveTo>
                      <a:pt x="725" y="1"/>
                    </a:moveTo>
                    <a:cubicBezTo>
                      <a:pt x="315" y="1"/>
                      <a:pt x="0" y="316"/>
                      <a:pt x="0" y="694"/>
                    </a:cubicBezTo>
                    <a:cubicBezTo>
                      <a:pt x="0" y="1103"/>
                      <a:pt x="315" y="1418"/>
                      <a:pt x="725" y="1418"/>
                    </a:cubicBezTo>
                    <a:cubicBezTo>
                      <a:pt x="1103" y="1418"/>
                      <a:pt x="1418" y="1103"/>
                      <a:pt x="1418" y="694"/>
                    </a:cubicBezTo>
                    <a:cubicBezTo>
                      <a:pt x="1418" y="316"/>
                      <a:pt x="1103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32" name="Google Shape;7088;p55">
              <a:extLst>
                <a:ext uri="{FF2B5EF4-FFF2-40B4-BE49-F238E27FC236}">
                  <a16:creationId xmlns:a16="http://schemas.microsoft.com/office/drawing/2014/main" id="{C7550962-56CE-BA9F-CD42-08923A31A90E}"/>
                </a:ext>
              </a:extLst>
            </p:cNvPr>
            <p:cNvSpPr/>
            <p:nvPr/>
          </p:nvSpPr>
          <p:spPr>
            <a:xfrm>
              <a:off x="7738672" y="1677792"/>
              <a:ext cx="338306" cy="337441"/>
            </a:xfrm>
            <a:custGeom>
              <a:avLst/>
              <a:gdLst/>
              <a:ahLst/>
              <a:cxnLst/>
              <a:rect l="l" t="t" r="r" b="b"/>
              <a:pathLst>
                <a:path w="12130" h="12099" extrusionOk="0">
                  <a:moveTo>
                    <a:pt x="6018" y="1072"/>
                  </a:moveTo>
                  <a:cubicBezTo>
                    <a:pt x="6396" y="1923"/>
                    <a:pt x="7089" y="3624"/>
                    <a:pt x="7089" y="5577"/>
                  </a:cubicBezTo>
                  <a:cubicBezTo>
                    <a:pt x="6869" y="6018"/>
                    <a:pt x="6680" y="6459"/>
                    <a:pt x="6522" y="6932"/>
                  </a:cubicBezTo>
                  <a:cubicBezTo>
                    <a:pt x="6333" y="7467"/>
                    <a:pt x="6176" y="8035"/>
                    <a:pt x="6018" y="8633"/>
                  </a:cubicBezTo>
                  <a:cubicBezTo>
                    <a:pt x="5892" y="8035"/>
                    <a:pt x="5703" y="7467"/>
                    <a:pt x="5514" y="6932"/>
                  </a:cubicBezTo>
                  <a:cubicBezTo>
                    <a:pt x="5356" y="6459"/>
                    <a:pt x="5136" y="6018"/>
                    <a:pt x="4947" y="5577"/>
                  </a:cubicBezTo>
                  <a:cubicBezTo>
                    <a:pt x="4978" y="3655"/>
                    <a:pt x="5608" y="1923"/>
                    <a:pt x="6018" y="1072"/>
                  </a:cubicBezTo>
                  <a:close/>
                  <a:moveTo>
                    <a:pt x="2552" y="3183"/>
                  </a:moveTo>
                  <a:cubicBezTo>
                    <a:pt x="4285" y="5199"/>
                    <a:pt x="5356" y="7720"/>
                    <a:pt x="5608" y="10366"/>
                  </a:cubicBezTo>
                  <a:cubicBezTo>
                    <a:pt x="4947" y="9452"/>
                    <a:pt x="4411" y="9043"/>
                    <a:pt x="3529" y="8381"/>
                  </a:cubicBezTo>
                  <a:cubicBezTo>
                    <a:pt x="3529" y="7152"/>
                    <a:pt x="3340" y="5955"/>
                    <a:pt x="3025" y="4790"/>
                  </a:cubicBezTo>
                  <a:lnTo>
                    <a:pt x="2552" y="3183"/>
                  </a:lnTo>
                  <a:close/>
                  <a:moveTo>
                    <a:pt x="9515" y="3183"/>
                  </a:moveTo>
                  <a:lnTo>
                    <a:pt x="9043" y="4790"/>
                  </a:lnTo>
                  <a:cubicBezTo>
                    <a:pt x="8727" y="5987"/>
                    <a:pt x="8538" y="7152"/>
                    <a:pt x="8538" y="8381"/>
                  </a:cubicBezTo>
                  <a:cubicBezTo>
                    <a:pt x="7719" y="9043"/>
                    <a:pt x="7152" y="9452"/>
                    <a:pt x="6459" y="10366"/>
                  </a:cubicBezTo>
                  <a:cubicBezTo>
                    <a:pt x="6711" y="7720"/>
                    <a:pt x="7782" y="5199"/>
                    <a:pt x="9515" y="3183"/>
                  </a:cubicBezTo>
                  <a:close/>
                  <a:moveTo>
                    <a:pt x="662" y="5703"/>
                  </a:moveTo>
                  <a:cubicBezTo>
                    <a:pt x="1166" y="6995"/>
                    <a:pt x="2017" y="8066"/>
                    <a:pt x="3025" y="8885"/>
                  </a:cubicBezTo>
                  <a:cubicBezTo>
                    <a:pt x="3970" y="9641"/>
                    <a:pt x="4663" y="10145"/>
                    <a:pt x="5419" y="11374"/>
                  </a:cubicBezTo>
                  <a:cubicBezTo>
                    <a:pt x="2584" y="11374"/>
                    <a:pt x="662" y="9169"/>
                    <a:pt x="662" y="6680"/>
                  </a:cubicBezTo>
                  <a:lnTo>
                    <a:pt x="662" y="5703"/>
                  </a:lnTo>
                  <a:close/>
                  <a:moveTo>
                    <a:pt x="11405" y="5703"/>
                  </a:moveTo>
                  <a:lnTo>
                    <a:pt x="11405" y="6680"/>
                  </a:lnTo>
                  <a:cubicBezTo>
                    <a:pt x="11405" y="9169"/>
                    <a:pt x="9484" y="11374"/>
                    <a:pt x="6648" y="11374"/>
                  </a:cubicBezTo>
                  <a:cubicBezTo>
                    <a:pt x="7436" y="10051"/>
                    <a:pt x="8192" y="9578"/>
                    <a:pt x="9137" y="8822"/>
                  </a:cubicBezTo>
                  <a:cubicBezTo>
                    <a:pt x="10145" y="8003"/>
                    <a:pt x="10901" y="6963"/>
                    <a:pt x="11405" y="5703"/>
                  </a:cubicBezTo>
                  <a:close/>
                  <a:moveTo>
                    <a:pt x="6050" y="1"/>
                  </a:moveTo>
                  <a:cubicBezTo>
                    <a:pt x="5924" y="1"/>
                    <a:pt x="5829" y="64"/>
                    <a:pt x="5734" y="158"/>
                  </a:cubicBezTo>
                  <a:cubicBezTo>
                    <a:pt x="5734" y="190"/>
                    <a:pt x="5356" y="788"/>
                    <a:pt x="4978" y="1765"/>
                  </a:cubicBezTo>
                  <a:cubicBezTo>
                    <a:pt x="4758" y="2427"/>
                    <a:pt x="4474" y="3372"/>
                    <a:pt x="4317" y="4443"/>
                  </a:cubicBezTo>
                  <a:cubicBezTo>
                    <a:pt x="3939" y="3813"/>
                    <a:pt x="3529" y="3277"/>
                    <a:pt x="3057" y="2710"/>
                  </a:cubicBezTo>
                  <a:lnTo>
                    <a:pt x="2048" y="1482"/>
                  </a:lnTo>
                  <a:cubicBezTo>
                    <a:pt x="1966" y="1420"/>
                    <a:pt x="1871" y="1372"/>
                    <a:pt x="1771" y="1372"/>
                  </a:cubicBezTo>
                  <a:cubicBezTo>
                    <a:pt x="1717" y="1372"/>
                    <a:pt x="1662" y="1386"/>
                    <a:pt x="1607" y="1419"/>
                  </a:cubicBezTo>
                  <a:cubicBezTo>
                    <a:pt x="1450" y="1482"/>
                    <a:pt x="1355" y="1639"/>
                    <a:pt x="1450" y="1797"/>
                  </a:cubicBezTo>
                  <a:lnTo>
                    <a:pt x="2363" y="5010"/>
                  </a:lnTo>
                  <a:cubicBezTo>
                    <a:pt x="2584" y="5892"/>
                    <a:pt x="2773" y="6806"/>
                    <a:pt x="2836" y="7720"/>
                  </a:cubicBezTo>
                  <a:cubicBezTo>
                    <a:pt x="2206" y="7089"/>
                    <a:pt x="1733" y="6302"/>
                    <a:pt x="1355" y="5514"/>
                  </a:cubicBezTo>
                  <a:lnTo>
                    <a:pt x="662" y="3750"/>
                  </a:lnTo>
                  <a:cubicBezTo>
                    <a:pt x="568" y="3592"/>
                    <a:pt x="410" y="3498"/>
                    <a:pt x="253" y="3498"/>
                  </a:cubicBezTo>
                  <a:cubicBezTo>
                    <a:pt x="95" y="3529"/>
                    <a:pt x="1" y="3687"/>
                    <a:pt x="1" y="3844"/>
                  </a:cubicBezTo>
                  <a:lnTo>
                    <a:pt x="1" y="6680"/>
                  </a:lnTo>
                  <a:cubicBezTo>
                    <a:pt x="1" y="8098"/>
                    <a:pt x="536" y="9484"/>
                    <a:pt x="1576" y="10523"/>
                  </a:cubicBezTo>
                  <a:cubicBezTo>
                    <a:pt x="2584" y="11532"/>
                    <a:pt x="3939" y="12099"/>
                    <a:pt x="5356" y="12099"/>
                  </a:cubicBezTo>
                  <a:lnTo>
                    <a:pt x="6774" y="12099"/>
                  </a:lnTo>
                  <a:cubicBezTo>
                    <a:pt x="8192" y="12099"/>
                    <a:pt x="9547" y="11532"/>
                    <a:pt x="10555" y="10523"/>
                  </a:cubicBezTo>
                  <a:cubicBezTo>
                    <a:pt x="11563" y="9484"/>
                    <a:pt x="12130" y="8161"/>
                    <a:pt x="12130" y="6680"/>
                  </a:cubicBezTo>
                  <a:lnTo>
                    <a:pt x="12130" y="3844"/>
                  </a:lnTo>
                  <a:cubicBezTo>
                    <a:pt x="12130" y="3687"/>
                    <a:pt x="12004" y="3529"/>
                    <a:pt x="11846" y="3498"/>
                  </a:cubicBezTo>
                  <a:cubicBezTo>
                    <a:pt x="11821" y="3493"/>
                    <a:pt x="11794" y="3490"/>
                    <a:pt x="11768" y="3490"/>
                  </a:cubicBezTo>
                  <a:cubicBezTo>
                    <a:pt x="11631" y="3490"/>
                    <a:pt x="11490" y="3560"/>
                    <a:pt x="11437" y="3718"/>
                  </a:cubicBezTo>
                  <a:lnTo>
                    <a:pt x="10744" y="5514"/>
                  </a:lnTo>
                  <a:cubicBezTo>
                    <a:pt x="10429" y="6333"/>
                    <a:pt x="9925" y="7089"/>
                    <a:pt x="9295" y="7720"/>
                  </a:cubicBezTo>
                  <a:cubicBezTo>
                    <a:pt x="9358" y="6806"/>
                    <a:pt x="9515" y="5861"/>
                    <a:pt x="9767" y="4979"/>
                  </a:cubicBezTo>
                  <a:lnTo>
                    <a:pt x="10649" y="1797"/>
                  </a:lnTo>
                  <a:cubicBezTo>
                    <a:pt x="10712" y="1639"/>
                    <a:pt x="10618" y="1482"/>
                    <a:pt x="10492" y="1419"/>
                  </a:cubicBezTo>
                  <a:cubicBezTo>
                    <a:pt x="10454" y="1381"/>
                    <a:pt x="10398" y="1364"/>
                    <a:pt x="10337" y="1364"/>
                  </a:cubicBezTo>
                  <a:cubicBezTo>
                    <a:pt x="10243" y="1364"/>
                    <a:pt x="10139" y="1405"/>
                    <a:pt x="10082" y="1482"/>
                  </a:cubicBezTo>
                  <a:lnTo>
                    <a:pt x="9043" y="2710"/>
                  </a:lnTo>
                  <a:cubicBezTo>
                    <a:pt x="8570" y="3277"/>
                    <a:pt x="8129" y="3844"/>
                    <a:pt x="7782" y="4443"/>
                  </a:cubicBezTo>
                  <a:cubicBezTo>
                    <a:pt x="7656" y="3372"/>
                    <a:pt x="7404" y="2427"/>
                    <a:pt x="7121" y="1765"/>
                  </a:cubicBezTo>
                  <a:cubicBezTo>
                    <a:pt x="6774" y="788"/>
                    <a:pt x="6396" y="158"/>
                    <a:pt x="6365" y="158"/>
                  </a:cubicBezTo>
                  <a:cubicBezTo>
                    <a:pt x="6302" y="32"/>
                    <a:pt x="6176" y="1"/>
                    <a:pt x="60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7089;p55">
              <a:extLst>
                <a:ext uri="{FF2B5EF4-FFF2-40B4-BE49-F238E27FC236}">
                  <a16:creationId xmlns:a16="http://schemas.microsoft.com/office/drawing/2014/main" id="{280E62D2-75D5-31D5-FA16-171F9EED2531}"/>
                </a:ext>
              </a:extLst>
            </p:cNvPr>
            <p:cNvSpPr/>
            <p:nvPr/>
          </p:nvSpPr>
          <p:spPr>
            <a:xfrm>
              <a:off x="2703720" y="1689325"/>
              <a:ext cx="340955" cy="314376"/>
            </a:xfrm>
            <a:custGeom>
              <a:avLst/>
              <a:gdLst/>
              <a:ahLst/>
              <a:cxnLst/>
              <a:rect l="l" t="t" r="r" b="b"/>
              <a:pathLst>
                <a:path w="12225" h="11272" extrusionOk="0">
                  <a:moveTo>
                    <a:pt x="2490" y="1190"/>
                  </a:moveTo>
                  <a:lnTo>
                    <a:pt x="4065" y="4372"/>
                  </a:lnTo>
                  <a:lnTo>
                    <a:pt x="4159" y="4624"/>
                  </a:lnTo>
                  <a:lnTo>
                    <a:pt x="3183" y="6577"/>
                  </a:lnTo>
                  <a:cubicBezTo>
                    <a:pt x="3151" y="6671"/>
                    <a:pt x="3120" y="6766"/>
                    <a:pt x="3057" y="6892"/>
                  </a:cubicBezTo>
                  <a:cubicBezTo>
                    <a:pt x="2868" y="6923"/>
                    <a:pt x="2679" y="6986"/>
                    <a:pt x="2490" y="6986"/>
                  </a:cubicBezTo>
                  <a:cubicBezTo>
                    <a:pt x="1482" y="6986"/>
                    <a:pt x="662" y="6199"/>
                    <a:pt x="662" y="5191"/>
                  </a:cubicBezTo>
                  <a:cubicBezTo>
                    <a:pt x="662" y="4939"/>
                    <a:pt x="757" y="4655"/>
                    <a:pt x="851" y="4372"/>
                  </a:cubicBezTo>
                  <a:cubicBezTo>
                    <a:pt x="851" y="4372"/>
                    <a:pt x="2269" y="1568"/>
                    <a:pt x="2490" y="1190"/>
                  </a:cubicBezTo>
                  <a:close/>
                  <a:moveTo>
                    <a:pt x="9610" y="1190"/>
                  </a:moveTo>
                  <a:lnTo>
                    <a:pt x="11217" y="4372"/>
                  </a:lnTo>
                  <a:cubicBezTo>
                    <a:pt x="11343" y="4655"/>
                    <a:pt x="11406" y="4876"/>
                    <a:pt x="11406" y="5191"/>
                  </a:cubicBezTo>
                  <a:cubicBezTo>
                    <a:pt x="11406" y="6136"/>
                    <a:pt x="10618" y="6986"/>
                    <a:pt x="9610" y="6986"/>
                  </a:cubicBezTo>
                  <a:cubicBezTo>
                    <a:pt x="9421" y="6986"/>
                    <a:pt x="9200" y="6923"/>
                    <a:pt x="9011" y="6892"/>
                  </a:cubicBezTo>
                  <a:cubicBezTo>
                    <a:pt x="8980" y="6766"/>
                    <a:pt x="8948" y="6703"/>
                    <a:pt x="8885" y="6577"/>
                  </a:cubicBezTo>
                  <a:lnTo>
                    <a:pt x="7909" y="4624"/>
                  </a:lnTo>
                  <a:lnTo>
                    <a:pt x="8035" y="4372"/>
                  </a:lnTo>
                  <a:cubicBezTo>
                    <a:pt x="8035" y="4372"/>
                    <a:pt x="9452" y="1536"/>
                    <a:pt x="9610" y="1190"/>
                  </a:cubicBezTo>
                  <a:close/>
                  <a:moveTo>
                    <a:pt x="6050" y="2387"/>
                  </a:moveTo>
                  <a:lnTo>
                    <a:pt x="8255" y="6892"/>
                  </a:lnTo>
                  <a:cubicBezTo>
                    <a:pt x="8476" y="7238"/>
                    <a:pt x="8539" y="7648"/>
                    <a:pt x="8539" y="8026"/>
                  </a:cubicBezTo>
                  <a:cubicBezTo>
                    <a:pt x="8539" y="9412"/>
                    <a:pt x="7436" y="10515"/>
                    <a:pt x="6050" y="10515"/>
                  </a:cubicBezTo>
                  <a:cubicBezTo>
                    <a:pt x="4695" y="10515"/>
                    <a:pt x="3592" y="9412"/>
                    <a:pt x="3592" y="8026"/>
                  </a:cubicBezTo>
                  <a:cubicBezTo>
                    <a:pt x="3592" y="7648"/>
                    <a:pt x="3655" y="7238"/>
                    <a:pt x="3844" y="6892"/>
                  </a:cubicBezTo>
                  <a:lnTo>
                    <a:pt x="6050" y="2387"/>
                  </a:lnTo>
                  <a:close/>
                  <a:moveTo>
                    <a:pt x="2521" y="0"/>
                  </a:moveTo>
                  <a:cubicBezTo>
                    <a:pt x="2395" y="0"/>
                    <a:pt x="2269" y="71"/>
                    <a:pt x="2206" y="213"/>
                  </a:cubicBezTo>
                  <a:cubicBezTo>
                    <a:pt x="2112" y="307"/>
                    <a:pt x="284" y="4025"/>
                    <a:pt x="284" y="4025"/>
                  </a:cubicBezTo>
                  <a:cubicBezTo>
                    <a:pt x="64" y="4372"/>
                    <a:pt x="1" y="4781"/>
                    <a:pt x="1" y="5159"/>
                  </a:cubicBezTo>
                  <a:cubicBezTo>
                    <a:pt x="1" y="5821"/>
                    <a:pt x="284" y="6451"/>
                    <a:pt x="757" y="6923"/>
                  </a:cubicBezTo>
                  <a:cubicBezTo>
                    <a:pt x="1230" y="7396"/>
                    <a:pt x="1860" y="7680"/>
                    <a:pt x="2521" y="7680"/>
                  </a:cubicBezTo>
                  <a:cubicBezTo>
                    <a:pt x="2647" y="7680"/>
                    <a:pt x="2742" y="7680"/>
                    <a:pt x="2899" y="7648"/>
                  </a:cubicBezTo>
                  <a:lnTo>
                    <a:pt x="2899" y="7648"/>
                  </a:lnTo>
                  <a:cubicBezTo>
                    <a:pt x="2899" y="7774"/>
                    <a:pt x="2868" y="7932"/>
                    <a:pt x="2868" y="8026"/>
                  </a:cubicBezTo>
                  <a:cubicBezTo>
                    <a:pt x="2868" y="9822"/>
                    <a:pt x="4348" y="11271"/>
                    <a:pt x="6113" y="11271"/>
                  </a:cubicBezTo>
                  <a:cubicBezTo>
                    <a:pt x="7877" y="11271"/>
                    <a:pt x="9326" y="9822"/>
                    <a:pt x="9326" y="8026"/>
                  </a:cubicBezTo>
                  <a:cubicBezTo>
                    <a:pt x="9326" y="7932"/>
                    <a:pt x="9326" y="7774"/>
                    <a:pt x="9295" y="7648"/>
                  </a:cubicBezTo>
                  <a:cubicBezTo>
                    <a:pt x="9421" y="7648"/>
                    <a:pt x="9547" y="7680"/>
                    <a:pt x="9704" y="7680"/>
                  </a:cubicBezTo>
                  <a:cubicBezTo>
                    <a:pt x="11059" y="7680"/>
                    <a:pt x="12225" y="6577"/>
                    <a:pt x="12225" y="5191"/>
                  </a:cubicBezTo>
                  <a:cubicBezTo>
                    <a:pt x="12130" y="4750"/>
                    <a:pt x="12036" y="4372"/>
                    <a:pt x="11847" y="4025"/>
                  </a:cubicBezTo>
                  <a:lnTo>
                    <a:pt x="9925" y="213"/>
                  </a:lnTo>
                  <a:cubicBezTo>
                    <a:pt x="9862" y="71"/>
                    <a:pt x="9736" y="0"/>
                    <a:pt x="9610" y="0"/>
                  </a:cubicBezTo>
                  <a:cubicBezTo>
                    <a:pt x="9484" y="0"/>
                    <a:pt x="9358" y="71"/>
                    <a:pt x="9295" y="213"/>
                  </a:cubicBezTo>
                  <a:cubicBezTo>
                    <a:pt x="8948" y="906"/>
                    <a:pt x="7530" y="3773"/>
                    <a:pt x="7530" y="3773"/>
                  </a:cubicBezTo>
                  <a:lnTo>
                    <a:pt x="6365" y="1473"/>
                  </a:lnTo>
                  <a:cubicBezTo>
                    <a:pt x="6318" y="1331"/>
                    <a:pt x="6192" y="1260"/>
                    <a:pt x="6062" y="1260"/>
                  </a:cubicBezTo>
                  <a:cubicBezTo>
                    <a:pt x="5932" y="1260"/>
                    <a:pt x="5798" y="1331"/>
                    <a:pt x="5735" y="1473"/>
                  </a:cubicBezTo>
                  <a:lnTo>
                    <a:pt x="4601" y="3773"/>
                  </a:lnTo>
                  <a:lnTo>
                    <a:pt x="2836" y="213"/>
                  </a:lnTo>
                  <a:cubicBezTo>
                    <a:pt x="2773" y="71"/>
                    <a:pt x="2647" y="0"/>
                    <a:pt x="25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34" name="Google Shape;7090;p55">
              <a:extLst>
                <a:ext uri="{FF2B5EF4-FFF2-40B4-BE49-F238E27FC236}">
                  <a16:creationId xmlns:a16="http://schemas.microsoft.com/office/drawing/2014/main" id="{FDACDE14-FFCF-12D8-3D62-51F027464910}"/>
                </a:ext>
              </a:extLst>
            </p:cNvPr>
            <p:cNvGrpSpPr/>
            <p:nvPr/>
          </p:nvGrpSpPr>
          <p:grpSpPr>
            <a:xfrm>
              <a:off x="2702117" y="2098371"/>
              <a:ext cx="345362" cy="337218"/>
              <a:chOff x="-19802200" y="2416025"/>
              <a:chExt cx="309575" cy="302275"/>
            </a:xfrm>
            <a:grpFill/>
          </p:grpSpPr>
          <p:sp>
            <p:nvSpPr>
              <p:cNvPr id="1535" name="Google Shape;7091;p55">
                <a:extLst>
                  <a:ext uri="{FF2B5EF4-FFF2-40B4-BE49-F238E27FC236}">
                    <a16:creationId xmlns:a16="http://schemas.microsoft.com/office/drawing/2014/main" id="{064EBBF2-C590-3445-B0F1-85FBDE8734F0}"/>
                  </a:ext>
                </a:extLst>
              </p:cNvPr>
              <p:cNvSpPr/>
              <p:nvPr/>
            </p:nvSpPr>
            <p:spPr>
              <a:xfrm>
                <a:off x="-19602925" y="2575125"/>
                <a:ext cx="173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347" y="1"/>
                    </a:moveTo>
                    <a:cubicBezTo>
                      <a:pt x="158" y="1"/>
                      <a:pt x="1" y="190"/>
                      <a:pt x="1" y="379"/>
                    </a:cubicBezTo>
                    <a:cubicBezTo>
                      <a:pt x="1" y="568"/>
                      <a:pt x="158" y="725"/>
                      <a:pt x="347" y="725"/>
                    </a:cubicBezTo>
                    <a:cubicBezTo>
                      <a:pt x="536" y="725"/>
                      <a:pt x="694" y="568"/>
                      <a:pt x="694" y="379"/>
                    </a:cubicBezTo>
                    <a:cubicBezTo>
                      <a:pt x="694" y="190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6" name="Google Shape;7092;p55">
                <a:extLst>
                  <a:ext uri="{FF2B5EF4-FFF2-40B4-BE49-F238E27FC236}">
                    <a16:creationId xmlns:a16="http://schemas.microsoft.com/office/drawing/2014/main" id="{96C851D2-5B89-AFAF-EDA2-2AEC3B087CFC}"/>
                  </a:ext>
                </a:extLst>
              </p:cNvPr>
              <p:cNvSpPr/>
              <p:nvPr/>
            </p:nvSpPr>
            <p:spPr>
              <a:xfrm>
                <a:off x="-19710825" y="2575925"/>
                <a:ext cx="1892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757" h="694" extrusionOk="0">
                    <a:moveTo>
                      <a:pt x="378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536"/>
                      <a:pt x="158" y="693"/>
                      <a:pt x="378" y="693"/>
                    </a:cubicBezTo>
                    <a:cubicBezTo>
                      <a:pt x="567" y="693"/>
                      <a:pt x="725" y="536"/>
                      <a:pt x="725" y="347"/>
                    </a:cubicBezTo>
                    <a:cubicBezTo>
                      <a:pt x="756" y="158"/>
                      <a:pt x="567" y="0"/>
                      <a:pt x="37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7" name="Google Shape;7093;p55">
                <a:extLst>
                  <a:ext uri="{FF2B5EF4-FFF2-40B4-BE49-F238E27FC236}">
                    <a16:creationId xmlns:a16="http://schemas.microsoft.com/office/drawing/2014/main" id="{FFF93E9F-B50B-907B-08F6-EBE75953A0C6}"/>
                  </a:ext>
                </a:extLst>
              </p:cNvPr>
              <p:cNvSpPr/>
              <p:nvPr/>
            </p:nvSpPr>
            <p:spPr>
              <a:xfrm>
                <a:off x="-19602925" y="2611350"/>
                <a:ext cx="3547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9" extrusionOk="0">
                    <a:moveTo>
                      <a:pt x="694" y="1"/>
                    </a:moveTo>
                    <a:cubicBezTo>
                      <a:pt x="316" y="1"/>
                      <a:pt x="1" y="316"/>
                      <a:pt x="1" y="694"/>
                    </a:cubicBezTo>
                    <a:cubicBezTo>
                      <a:pt x="1" y="1103"/>
                      <a:pt x="316" y="1418"/>
                      <a:pt x="694" y="1418"/>
                    </a:cubicBezTo>
                    <a:cubicBezTo>
                      <a:pt x="1103" y="1418"/>
                      <a:pt x="1418" y="1103"/>
                      <a:pt x="1418" y="694"/>
                    </a:cubicBezTo>
                    <a:cubicBezTo>
                      <a:pt x="1418" y="316"/>
                      <a:pt x="1103" y="1"/>
                      <a:pt x="69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8" name="Google Shape;7094;p55">
                <a:extLst>
                  <a:ext uri="{FF2B5EF4-FFF2-40B4-BE49-F238E27FC236}">
                    <a16:creationId xmlns:a16="http://schemas.microsoft.com/office/drawing/2014/main" id="{9762B1B5-BC25-4F5F-5F46-B41B34151C3D}"/>
                  </a:ext>
                </a:extLst>
              </p:cNvPr>
              <p:cNvSpPr/>
              <p:nvPr/>
            </p:nvSpPr>
            <p:spPr>
              <a:xfrm>
                <a:off x="-19728150" y="2611350"/>
                <a:ext cx="354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419" extrusionOk="0">
                    <a:moveTo>
                      <a:pt x="725" y="1"/>
                    </a:moveTo>
                    <a:cubicBezTo>
                      <a:pt x="315" y="1"/>
                      <a:pt x="0" y="316"/>
                      <a:pt x="0" y="694"/>
                    </a:cubicBezTo>
                    <a:cubicBezTo>
                      <a:pt x="0" y="1072"/>
                      <a:pt x="315" y="1418"/>
                      <a:pt x="725" y="1418"/>
                    </a:cubicBezTo>
                    <a:cubicBezTo>
                      <a:pt x="1103" y="1418"/>
                      <a:pt x="1418" y="1072"/>
                      <a:pt x="1418" y="694"/>
                    </a:cubicBezTo>
                    <a:cubicBezTo>
                      <a:pt x="1418" y="316"/>
                      <a:pt x="1103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9" name="Google Shape;7095;p55">
                <a:extLst>
                  <a:ext uri="{FF2B5EF4-FFF2-40B4-BE49-F238E27FC236}">
                    <a16:creationId xmlns:a16="http://schemas.microsoft.com/office/drawing/2014/main" id="{BAE49CB0-6D3A-A775-7138-CEFA4B1F23C2}"/>
                  </a:ext>
                </a:extLst>
              </p:cNvPr>
              <p:cNvSpPr/>
              <p:nvPr/>
            </p:nvSpPr>
            <p:spPr>
              <a:xfrm>
                <a:off x="-19802200" y="2416025"/>
                <a:ext cx="309575" cy="302275"/>
              </a:xfrm>
              <a:custGeom>
                <a:avLst/>
                <a:gdLst/>
                <a:ahLst/>
                <a:cxnLst/>
                <a:rect l="l" t="t" r="r" b="b"/>
                <a:pathLst>
                  <a:path w="12383" h="12091" extrusionOk="0">
                    <a:moveTo>
                      <a:pt x="6176" y="2080"/>
                    </a:moveTo>
                    <a:cubicBezTo>
                      <a:pt x="6711" y="2080"/>
                      <a:pt x="7121" y="2458"/>
                      <a:pt x="7215" y="2931"/>
                    </a:cubicBezTo>
                    <a:cubicBezTo>
                      <a:pt x="6869" y="2836"/>
                      <a:pt x="6554" y="2804"/>
                      <a:pt x="6176" y="2804"/>
                    </a:cubicBezTo>
                    <a:cubicBezTo>
                      <a:pt x="5829" y="2804"/>
                      <a:pt x="5483" y="2836"/>
                      <a:pt x="5168" y="2931"/>
                    </a:cubicBezTo>
                    <a:cubicBezTo>
                      <a:pt x="5231" y="2458"/>
                      <a:pt x="5672" y="2080"/>
                      <a:pt x="6176" y="2080"/>
                    </a:cubicBezTo>
                    <a:close/>
                    <a:moveTo>
                      <a:pt x="6176" y="3561"/>
                    </a:moveTo>
                    <a:cubicBezTo>
                      <a:pt x="6900" y="3561"/>
                      <a:pt x="7562" y="3750"/>
                      <a:pt x="8129" y="4065"/>
                    </a:cubicBezTo>
                    <a:cubicBezTo>
                      <a:pt x="7656" y="4600"/>
                      <a:pt x="6932" y="4978"/>
                      <a:pt x="6176" y="4978"/>
                    </a:cubicBezTo>
                    <a:cubicBezTo>
                      <a:pt x="5451" y="4978"/>
                      <a:pt x="4727" y="4600"/>
                      <a:pt x="4254" y="4065"/>
                    </a:cubicBezTo>
                    <a:cubicBezTo>
                      <a:pt x="4853" y="3750"/>
                      <a:pt x="5483" y="3561"/>
                      <a:pt x="6176" y="3561"/>
                    </a:cubicBezTo>
                    <a:close/>
                    <a:moveTo>
                      <a:pt x="6176" y="6932"/>
                    </a:moveTo>
                    <a:lnTo>
                      <a:pt x="7026" y="10555"/>
                    </a:lnTo>
                    <a:cubicBezTo>
                      <a:pt x="6743" y="10649"/>
                      <a:pt x="6459" y="10681"/>
                      <a:pt x="6176" y="10681"/>
                    </a:cubicBezTo>
                    <a:cubicBezTo>
                      <a:pt x="5924" y="10681"/>
                      <a:pt x="5640" y="10649"/>
                      <a:pt x="5357" y="10555"/>
                    </a:cubicBezTo>
                    <a:lnTo>
                      <a:pt x="6176" y="6932"/>
                    </a:lnTo>
                    <a:close/>
                    <a:moveTo>
                      <a:pt x="3655" y="4443"/>
                    </a:moveTo>
                    <a:cubicBezTo>
                      <a:pt x="4191" y="5073"/>
                      <a:pt x="4884" y="5514"/>
                      <a:pt x="5766" y="5640"/>
                    </a:cubicBezTo>
                    <a:lnTo>
                      <a:pt x="4538" y="11027"/>
                    </a:lnTo>
                    <a:cubicBezTo>
                      <a:pt x="3151" y="10366"/>
                      <a:pt x="2238" y="8979"/>
                      <a:pt x="2238" y="7436"/>
                    </a:cubicBezTo>
                    <a:cubicBezTo>
                      <a:pt x="2238" y="6239"/>
                      <a:pt x="2805" y="5167"/>
                      <a:pt x="3655" y="4443"/>
                    </a:cubicBezTo>
                    <a:close/>
                    <a:moveTo>
                      <a:pt x="8696" y="4443"/>
                    </a:moveTo>
                    <a:cubicBezTo>
                      <a:pt x="9578" y="5167"/>
                      <a:pt x="10114" y="6270"/>
                      <a:pt x="10114" y="7436"/>
                    </a:cubicBezTo>
                    <a:cubicBezTo>
                      <a:pt x="10082" y="8979"/>
                      <a:pt x="9232" y="10366"/>
                      <a:pt x="7846" y="11027"/>
                    </a:cubicBezTo>
                    <a:lnTo>
                      <a:pt x="6617" y="5640"/>
                    </a:lnTo>
                    <a:cubicBezTo>
                      <a:pt x="7499" y="5514"/>
                      <a:pt x="8192" y="5073"/>
                      <a:pt x="8696" y="4443"/>
                    </a:cubicBezTo>
                    <a:close/>
                    <a:moveTo>
                      <a:pt x="4727" y="1"/>
                    </a:moveTo>
                    <a:cubicBezTo>
                      <a:pt x="4538" y="1"/>
                      <a:pt x="4380" y="158"/>
                      <a:pt x="4380" y="347"/>
                    </a:cubicBezTo>
                    <a:cubicBezTo>
                      <a:pt x="4380" y="946"/>
                      <a:pt x="4664" y="1513"/>
                      <a:pt x="5073" y="1828"/>
                    </a:cubicBezTo>
                    <a:cubicBezTo>
                      <a:pt x="4664" y="2143"/>
                      <a:pt x="4380" y="2678"/>
                      <a:pt x="4380" y="3246"/>
                    </a:cubicBezTo>
                    <a:cubicBezTo>
                      <a:pt x="3592" y="3561"/>
                      <a:pt x="2931" y="4096"/>
                      <a:pt x="2395" y="4758"/>
                    </a:cubicBezTo>
                    <a:lnTo>
                      <a:pt x="1387" y="4380"/>
                    </a:lnTo>
                    <a:lnTo>
                      <a:pt x="725" y="3088"/>
                    </a:lnTo>
                    <a:cubicBezTo>
                      <a:pt x="657" y="2974"/>
                      <a:pt x="522" y="2893"/>
                      <a:pt x="393" y="2893"/>
                    </a:cubicBezTo>
                    <a:cubicBezTo>
                      <a:pt x="344" y="2893"/>
                      <a:pt x="296" y="2904"/>
                      <a:pt x="253" y="2931"/>
                    </a:cubicBezTo>
                    <a:cubicBezTo>
                      <a:pt x="95" y="2994"/>
                      <a:pt x="1" y="3246"/>
                      <a:pt x="95" y="3403"/>
                    </a:cubicBezTo>
                    <a:lnTo>
                      <a:pt x="788" y="4789"/>
                    </a:lnTo>
                    <a:cubicBezTo>
                      <a:pt x="820" y="4884"/>
                      <a:pt x="914" y="4978"/>
                      <a:pt x="977" y="4978"/>
                    </a:cubicBezTo>
                    <a:lnTo>
                      <a:pt x="2017" y="5356"/>
                    </a:lnTo>
                    <a:cubicBezTo>
                      <a:pt x="1734" y="5923"/>
                      <a:pt x="1545" y="6491"/>
                      <a:pt x="1513" y="7121"/>
                    </a:cubicBezTo>
                    <a:lnTo>
                      <a:pt x="410" y="7121"/>
                    </a:lnTo>
                    <a:cubicBezTo>
                      <a:pt x="190" y="7121"/>
                      <a:pt x="32" y="7278"/>
                      <a:pt x="32" y="7499"/>
                    </a:cubicBezTo>
                    <a:cubicBezTo>
                      <a:pt x="32" y="7688"/>
                      <a:pt x="190" y="7845"/>
                      <a:pt x="410" y="7845"/>
                    </a:cubicBezTo>
                    <a:lnTo>
                      <a:pt x="1513" y="7845"/>
                    </a:lnTo>
                    <a:cubicBezTo>
                      <a:pt x="1545" y="8475"/>
                      <a:pt x="1734" y="9074"/>
                      <a:pt x="2017" y="9610"/>
                    </a:cubicBezTo>
                    <a:lnTo>
                      <a:pt x="977" y="10019"/>
                    </a:lnTo>
                    <a:cubicBezTo>
                      <a:pt x="914" y="10051"/>
                      <a:pt x="820" y="10082"/>
                      <a:pt x="788" y="10177"/>
                    </a:cubicBezTo>
                    <a:lnTo>
                      <a:pt x="95" y="11594"/>
                    </a:lnTo>
                    <a:cubicBezTo>
                      <a:pt x="1" y="11752"/>
                      <a:pt x="95" y="11972"/>
                      <a:pt x="253" y="12067"/>
                    </a:cubicBezTo>
                    <a:cubicBezTo>
                      <a:pt x="292" y="12083"/>
                      <a:pt x="336" y="12091"/>
                      <a:pt x="380" y="12091"/>
                    </a:cubicBezTo>
                    <a:cubicBezTo>
                      <a:pt x="513" y="12091"/>
                      <a:pt x="655" y="12020"/>
                      <a:pt x="725" y="11878"/>
                    </a:cubicBezTo>
                    <a:lnTo>
                      <a:pt x="1387" y="10586"/>
                    </a:lnTo>
                    <a:lnTo>
                      <a:pt x="2395" y="10208"/>
                    </a:lnTo>
                    <a:cubicBezTo>
                      <a:pt x="2962" y="10933"/>
                      <a:pt x="3718" y="11531"/>
                      <a:pt x="4664" y="11846"/>
                    </a:cubicBezTo>
                    <a:cubicBezTo>
                      <a:pt x="4706" y="11868"/>
                      <a:pt x="4750" y="11878"/>
                      <a:pt x="4794" y="11878"/>
                    </a:cubicBezTo>
                    <a:cubicBezTo>
                      <a:pt x="4944" y="11878"/>
                      <a:pt x="5087" y="11758"/>
                      <a:pt x="5136" y="11563"/>
                    </a:cubicBezTo>
                    <a:lnTo>
                      <a:pt x="5199" y="11248"/>
                    </a:lnTo>
                    <a:cubicBezTo>
                      <a:pt x="5514" y="11342"/>
                      <a:pt x="5829" y="11374"/>
                      <a:pt x="6176" y="11374"/>
                    </a:cubicBezTo>
                    <a:cubicBezTo>
                      <a:pt x="6491" y="11374"/>
                      <a:pt x="6869" y="11342"/>
                      <a:pt x="7184" y="11248"/>
                    </a:cubicBezTo>
                    <a:lnTo>
                      <a:pt x="7247" y="11563"/>
                    </a:lnTo>
                    <a:cubicBezTo>
                      <a:pt x="7275" y="11756"/>
                      <a:pt x="7471" y="11852"/>
                      <a:pt x="7646" y="11852"/>
                    </a:cubicBezTo>
                    <a:cubicBezTo>
                      <a:pt x="7671" y="11852"/>
                      <a:pt x="7696" y="11850"/>
                      <a:pt x="7720" y="11846"/>
                    </a:cubicBezTo>
                    <a:cubicBezTo>
                      <a:pt x="8633" y="11531"/>
                      <a:pt x="9421" y="10933"/>
                      <a:pt x="9956" y="10208"/>
                    </a:cubicBezTo>
                    <a:lnTo>
                      <a:pt x="10996" y="10586"/>
                    </a:lnTo>
                    <a:lnTo>
                      <a:pt x="11658" y="11878"/>
                    </a:lnTo>
                    <a:cubicBezTo>
                      <a:pt x="11729" y="12020"/>
                      <a:pt x="11870" y="12091"/>
                      <a:pt x="12003" y="12091"/>
                    </a:cubicBezTo>
                    <a:cubicBezTo>
                      <a:pt x="12048" y="12091"/>
                      <a:pt x="12091" y="12083"/>
                      <a:pt x="12130" y="12067"/>
                    </a:cubicBezTo>
                    <a:cubicBezTo>
                      <a:pt x="12288" y="11972"/>
                      <a:pt x="12382" y="11720"/>
                      <a:pt x="12288" y="11594"/>
                    </a:cubicBezTo>
                    <a:lnTo>
                      <a:pt x="11500" y="10177"/>
                    </a:lnTo>
                    <a:cubicBezTo>
                      <a:pt x="11469" y="10082"/>
                      <a:pt x="11374" y="10019"/>
                      <a:pt x="11311" y="10019"/>
                    </a:cubicBezTo>
                    <a:lnTo>
                      <a:pt x="10271" y="9610"/>
                    </a:lnTo>
                    <a:cubicBezTo>
                      <a:pt x="10555" y="9074"/>
                      <a:pt x="10712" y="8475"/>
                      <a:pt x="10807" y="7845"/>
                    </a:cubicBezTo>
                    <a:lnTo>
                      <a:pt x="11910" y="7845"/>
                    </a:lnTo>
                    <a:cubicBezTo>
                      <a:pt x="12099" y="7845"/>
                      <a:pt x="12256" y="7688"/>
                      <a:pt x="12256" y="7499"/>
                    </a:cubicBezTo>
                    <a:cubicBezTo>
                      <a:pt x="12256" y="7278"/>
                      <a:pt x="12099" y="7121"/>
                      <a:pt x="11910" y="7121"/>
                    </a:cubicBezTo>
                    <a:lnTo>
                      <a:pt x="10807" y="7121"/>
                    </a:lnTo>
                    <a:cubicBezTo>
                      <a:pt x="10775" y="6491"/>
                      <a:pt x="10555" y="5923"/>
                      <a:pt x="10271" y="5356"/>
                    </a:cubicBezTo>
                    <a:lnTo>
                      <a:pt x="11311" y="4978"/>
                    </a:lnTo>
                    <a:cubicBezTo>
                      <a:pt x="11374" y="4915"/>
                      <a:pt x="11469" y="4884"/>
                      <a:pt x="11500" y="4789"/>
                    </a:cubicBezTo>
                    <a:lnTo>
                      <a:pt x="12225" y="3403"/>
                    </a:lnTo>
                    <a:cubicBezTo>
                      <a:pt x="12288" y="3214"/>
                      <a:pt x="12225" y="2994"/>
                      <a:pt x="12067" y="2931"/>
                    </a:cubicBezTo>
                    <a:cubicBezTo>
                      <a:pt x="12024" y="2904"/>
                      <a:pt x="11973" y="2893"/>
                      <a:pt x="11922" y="2893"/>
                    </a:cubicBezTo>
                    <a:cubicBezTo>
                      <a:pt x="11785" y="2893"/>
                      <a:pt x="11640" y="2974"/>
                      <a:pt x="11595" y="3088"/>
                    </a:cubicBezTo>
                    <a:lnTo>
                      <a:pt x="10902" y="4380"/>
                    </a:lnTo>
                    <a:lnTo>
                      <a:pt x="9893" y="4758"/>
                    </a:lnTo>
                    <a:cubicBezTo>
                      <a:pt x="9389" y="4096"/>
                      <a:pt x="8696" y="3561"/>
                      <a:pt x="7909" y="3246"/>
                    </a:cubicBezTo>
                    <a:cubicBezTo>
                      <a:pt x="7909" y="2647"/>
                      <a:pt x="7656" y="2143"/>
                      <a:pt x="7215" y="1828"/>
                    </a:cubicBezTo>
                    <a:cubicBezTo>
                      <a:pt x="7656" y="1450"/>
                      <a:pt x="7909" y="946"/>
                      <a:pt x="7909" y="347"/>
                    </a:cubicBezTo>
                    <a:cubicBezTo>
                      <a:pt x="7909" y="158"/>
                      <a:pt x="7751" y="1"/>
                      <a:pt x="7562" y="1"/>
                    </a:cubicBezTo>
                    <a:cubicBezTo>
                      <a:pt x="7373" y="1"/>
                      <a:pt x="7215" y="158"/>
                      <a:pt x="7215" y="347"/>
                    </a:cubicBezTo>
                    <a:cubicBezTo>
                      <a:pt x="7215" y="946"/>
                      <a:pt x="6743" y="1450"/>
                      <a:pt x="6144" y="1450"/>
                    </a:cubicBezTo>
                    <a:cubicBezTo>
                      <a:pt x="5546" y="1450"/>
                      <a:pt x="5073" y="946"/>
                      <a:pt x="5073" y="347"/>
                    </a:cubicBezTo>
                    <a:cubicBezTo>
                      <a:pt x="5073" y="158"/>
                      <a:pt x="4916" y="1"/>
                      <a:pt x="47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0" name="Google Shape;7096;p55">
              <a:extLst>
                <a:ext uri="{FF2B5EF4-FFF2-40B4-BE49-F238E27FC236}">
                  <a16:creationId xmlns:a16="http://schemas.microsoft.com/office/drawing/2014/main" id="{9D38158C-F5EC-85C2-6125-1248D796CA45}"/>
                </a:ext>
              </a:extLst>
            </p:cNvPr>
            <p:cNvGrpSpPr/>
            <p:nvPr/>
          </p:nvGrpSpPr>
          <p:grpSpPr>
            <a:xfrm>
              <a:off x="2704320" y="2511115"/>
              <a:ext cx="340955" cy="339198"/>
              <a:chOff x="-19801400" y="2788575"/>
              <a:chExt cx="305625" cy="304050"/>
            </a:xfrm>
            <a:grpFill/>
          </p:grpSpPr>
          <p:sp>
            <p:nvSpPr>
              <p:cNvPr id="1541" name="Google Shape;7097;p55">
                <a:extLst>
                  <a:ext uri="{FF2B5EF4-FFF2-40B4-BE49-F238E27FC236}">
                    <a16:creationId xmlns:a16="http://schemas.microsoft.com/office/drawing/2014/main" id="{3BE4789B-F32B-1390-3D6B-D7D4EC1A4624}"/>
                  </a:ext>
                </a:extLst>
              </p:cNvPr>
              <p:cNvSpPr/>
              <p:nvPr/>
            </p:nvSpPr>
            <p:spPr>
              <a:xfrm>
                <a:off x="-19744700" y="2931925"/>
                <a:ext cx="5280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725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67"/>
                      <a:pt x="158" y="725"/>
                      <a:pt x="347" y="725"/>
                    </a:cubicBezTo>
                    <a:lnTo>
                      <a:pt x="1765" y="725"/>
                    </a:lnTo>
                    <a:cubicBezTo>
                      <a:pt x="1922" y="725"/>
                      <a:pt x="2111" y="567"/>
                      <a:pt x="2111" y="347"/>
                    </a:cubicBezTo>
                    <a:cubicBezTo>
                      <a:pt x="2111" y="158"/>
                      <a:pt x="1954" y="0"/>
                      <a:pt x="176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2" name="Google Shape;7098;p55">
                <a:extLst>
                  <a:ext uri="{FF2B5EF4-FFF2-40B4-BE49-F238E27FC236}">
                    <a16:creationId xmlns:a16="http://schemas.microsoft.com/office/drawing/2014/main" id="{7424F02C-270F-FA37-09C6-03C19647E077}"/>
                  </a:ext>
                </a:extLst>
              </p:cNvPr>
              <p:cNvSpPr/>
              <p:nvPr/>
            </p:nvSpPr>
            <p:spPr>
              <a:xfrm>
                <a:off x="-19709250" y="2967350"/>
                <a:ext cx="5280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0" y="568"/>
                      <a:pt x="158" y="726"/>
                      <a:pt x="347" y="726"/>
                    </a:cubicBezTo>
                    <a:lnTo>
                      <a:pt x="1765" y="726"/>
                    </a:lnTo>
                    <a:cubicBezTo>
                      <a:pt x="1954" y="726"/>
                      <a:pt x="2111" y="568"/>
                      <a:pt x="2111" y="347"/>
                    </a:cubicBezTo>
                    <a:cubicBezTo>
                      <a:pt x="2111" y="190"/>
                      <a:pt x="1954" y="1"/>
                      <a:pt x="176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3" name="Google Shape;7099;p55">
                <a:extLst>
                  <a:ext uri="{FF2B5EF4-FFF2-40B4-BE49-F238E27FC236}">
                    <a16:creationId xmlns:a16="http://schemas.microsoft.com/office/drawing/2014/main" id="{968F2883-489B-223F-9E80-EB12A990DA15}"/>
                  </a:ext>
                </a:extLst>
              </p:cNvPr>
              <p:cNvSpPr/>
              <p:nvPr/>
            </p:nvSpPr>
            <p:spPr>
              <a:xfrm>
                <a:off x="-19638375" y="2968150"/>
                <a:ext cx="5280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726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78"/>
                    </a:cubicBezTo>
                    <a:cubicBezTo>
                      <a:pt x="1" y="568"/>
                      <a:pt x="158" y="725"/>
                      <a:pt x="347" y="725"/>
                    </a:cubicBezTo>
                    <a:lnTo>
                      <a:pt x="1765" y="725"/>
                    </a:lnTo>
                    <a:cubicBezTo>
                      <a:pt x="1954" y="725"/>
                      <a:pt x="2112" y="568"/>
                      <a:pt x="2112" y="378"/>
                    </a:cubicBezTo>
                    <a:cubicBezTo>
                      <a:pt x="2112" y="158"/>
                      <a:pt x="1954" y="0"/>
                      <a:pt x="176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4" name="Google Shape;7100;p55">
                <a:extLst>
                  <a:ext uri="{FF2B5EF4-FFF2-40B4-BE49-F238E27FC236}">
                    <a16:creationId xmlns:a16="http://schemas.microsoft.com/office/drawing/2014/main" id="{EFF145DA-E2EB-17F0-2ED7-55C77AF2C25C}"/>
                  </a:ext>
                </a:extLst>
              </p:cNvPr>
              <p:cNvSpPr/>
              <p:nvPr/>
            </p:nvSpPr>
            <p:spPr>
              <a:xfrm>
                <a:off x="-19673800" y="2931925"/>
                <a:ext cx="52775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2111" h="725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567"/>
                      <a:pt x="158" y="725"/>
                      <a:pt x="347" y="725"/>
                    </a:cubicBezTo>
                    <a:lnTo>
                      <a:pt x="1764" y="725"/>
                    </a:lnTo>
                    <a:cubicBezTo>
                      <a:pt x="1953" y="725"/>
                      <a:pt x="2111" y="567"/>
                      <a:pt x="2111" y="347"/>
                    </a:cubicBezTo>
                    <a:cubicBezTo>
                      <a:pt x="2111" y="158"/>
                      <a:pt x="1953" y="0"/>
                      <a:pt x="176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7101;p55">
                <a:extLst>
                  <a:ext uri="{FF2B5EF4-FFF2-40B4-BE49-F238E27FC236}">
                    <a16:creationId xmlns:a16="http://schemas.microsoft.com/office/drawing/2014/main" id="{468F0D16-6697-2474-C913-330F7AEA2A31}"/>
                  </a:ext>
                </a:extLst>
              </p:cNvPr>
              <p:cNvSpPr/>
              <p:nvPr/>
            </p:nvSpPr>
            <p:spPr>
              <a:xfrm>
                <a:off x="-19602925" y="2931925"/>
                <a:ext cx="5280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725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67"/>
                      <a:pt x="158" y="725"/>
                      <a:pt x="347" y="725"/>
                    </a:cubicBezTo>
                    <a:lnTo>
                      <a:pt x="1765" y="725"/>
                    </a:lnTo>
                    <a:cubicBezTo>
                      <a:pt x="1954" y="725"/>
                      <a:pt x="2111" y="567"/>
                      <a:pt x="2111" y="347"/>
                    </a:cubicBezTo>
                    <a:cubicBezTo>
                      <a:pt x="2111" y="158"/>
                      <a:pt x="1954" y="0"/>
                      <a:pt x="176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6" name="Google Shape;7102;p55">
                <a:extLst>
                  <a:ext uri="{FF2B5EF4-FFF2-40B4-BE49-F238E27FC236}">
                    <a16:creationId xmlns:a16="http://schemas.microsoft.com/office/drawing/2014/main" id="{C651192C-35C4-EEF4-A1D2-CD50CE10661E}"/>
                  </a:ext>
                </a:extLst>
              </p:cNvPr>
              <p:cNvSpPr/>
              <p:nvPr/>
            </p:nvSpPr>
            <p:spPr>
              <a:xfrm>
                <a:off x="-19801400" y="2788575"/>
                <a:ext cx="305625" cy="304050"/>
              </a:xfrm>
              <a:custGeom>
                <a:avLst/>
                <a:gdLst/>
                <a:ahLst/>
                <a:cxnLst/>
                <a:rect l="l" t="t" r="r" b="b"/>
                <a:pathLst>
                  <a:path w="12225" h="12162" extrusionOk="0">
                    <a:moveTo>
                      <a:pt x="6144" y="693"/>
                    </a:moveTo>
                    <a:cubicBezTo>
                      <a:pt x="7026" y="693"/>
                      <a:pt x="7940" y="2584"/>
                      <a:pt x="7940" y="4316"/>
                    </a:cubicBezTo>
                    <a:lnTo>
                      <a:pt x="4348" y="4316"/>
                    </a:lnTo>
                    <a:cubicBezTo>
                      <a:pt x="4348" y="2584"/>
                      <a:pt x="5293" y="693"/>
                      <a:pt x="6144" y="693"/>
                    </a:cubicBezTo>
                    <a:close/>
                    <a:moveTo>
                      <a:pt x="9677" y="1496"/>
                    </a:moveTo>
                    <a:cubicBezTo>
                      <a:pt x="9731" y="1496"/>
                      <a:pt x="9781" y="1501"/>
                      <a:pt x="9830" y="1513"/>
                    </a:cubicBezTo>
                    <a:cubicBezTo>
                      <a:pt x="10145" y="1607"/>
                      <a:pt x="10397" y="1985"/>
                      <a:pt x="10617" y="2552"/>
                    </a:cubicBezTo>
                    <a:cubicBezTo>
                      <a:pt x="10775" y="3056"/>
                      <a:pt x="10838" y="3686"/>
                      <a:pt x="10806" y="4316"/>
                    </a:cubicBezTo>
                    <a:lnTo>
                      <a:pt x="8633" y="4316"/>
                    </a:lnTo>
                    <a:cubicBezTo>
                      <a:pt x="8633" y="3686"/>
                      <a:pt x="8507" y="2993"/>
                      <a:pt x="8318" y="2300"/>
                    </a:cubicBezTo>
                    <a:cubicBezTo>
                      <a:pt x="8762" y="1800"/>
                      <a:pt x="9280" y="1496"/>
                      <a:pt x="9677" y="1496"/>
                    </a:cubicBezTo>
                    <a:close/>
                    <a:moveTo>
                      <a:pt x="2638" y="1496"/>
                    </a:moveTo>
                    <a:cubicBezTo>
                      <a:pt x="3024" y="1496"/>
                      <a:pt x="3501" y="1807"/>
                      <a:pt x="4001" y="2363"/>
                    </a:cubicBezTo>
                    <a:cubicBezTo>
                      <a:pt x="3781" y="2993"/>
                      <a:pt x="3686" y="3686"/>
                      <a:pt x="3686" y="4348"/>
                    </a:cubicBezTo>
                    <a:lnTo>
                      <a:pt x="1513" y="4348"/>
                    </a:lnTo>
                    <a:cubicBezTo>
                      <a:pt x="1481" y="3686"/>
                      <a:pt x="1544" y="3056"/>
                      <a:pt x="1702" y="2552"/>
                    </a:cubicBezTo>
                    <a:cubicBezTo>
                      <a:pt x="1891" y="1954"/>
                      <a:pt x="2174" y="1607"/>
                      <a:pt x="2489" y="1513"/>
                    </a:cubicBezTo>
                    <a:cubicBezTo>
                      <a:pt x="2537" y="1502"/>
                      <a:pt x="2587" y="1496"/>
                      <a:pt x="2638" y="1496"/>
                    </a:cubicBezTo>
                    <a:close/>
                    <a:moveTo>
                      <a:pt x="11153" y="5041"/>
                    </a:moveTo>
                    <a:cubicBezTo>
                      <a:pt x="11342" y="5041"/>
                      <a:pt x="11500" y="5199"/>
                      <a:pt x="11500" y="5388"/>
                    </a:cubicBezTo>
                    <a:cubicBezTo>
                      <a:pt x="11500" y="7152"/>
                      <a:pt x="10050" y="8601"/>
                      <a:pt x="8286" y="8601"/>
                    </a:cubicBezTo>
                    <a:lnTo>
                      <a:pt x="4001" y="8601"/>
                    </a:lnTo>
                    <a:cubicBezTo>
                      <a:pt x="2206" y="8601"/>
                      <a:pt x="756" y="7152"/>
                      <a:pt x="756" y="5388"/>
                    </a:cubicBezTo>
                    <a:cubicBezTo>
                      <a:pt x="756" y="5199"/>
                      <a:pt x="914" y="5041"/>
                      <a:pt x="1103" y="5041"/>
                    </a:cubicBezTo>
                    <a:close/>
                    <a:moveTo>
                      <a:pt x="9357" y="9326"/>
                    </a:moveTo>
                    <a:lnTo>
                      <a:pt x="9357" y="9672"/>
                    </a:lnTo>
                    <a:cubicBezTo>
                      <a:pt x="9357" y="10271"/>
                      <a:pt x="8885" y="10743"/>
                      <a:pt x="8286" y="10743"/>
                    </a:cubicBezTo>
                    <a:lnTo>
                      <a:pt x="7940" y="10743"/>
                    </a:lnTo>
                    <a:lnTo>
                      <a:pt x="7940" y="10397"/>
                    </a:lnTo>
                    <a:cubicBezTo>
                      <a:pt x="7940" y="9798"/>
                      <a:pt x="8412" y="9326"/>
                      <a:pt x="8979" y="9326"/>
                    </a:cubicBezTo>
                    <a:close/>
                    <a:moveTo>
                      <a:pt x="10050" y="9357"/>
                    </a:moveTo>
                    <a:cubicBezTo>
                      <a:pt x="10870" y="9515"/>
                      <a:pt x="11500" y="10208"/>
                      <a:pt x="11500" y="11090"/>
                    </a:cubicBezTo>
                    <a:lnTo>
                      <a:pt x="11500" y="11437"/>
                    </a:lnTo>
                    <a:lnTo>
                      <a:pt x="11153" y="11437"/>
                    </a:lnTo>
                    <a:cubicBezTo>
                      <a:pt x="10617" y="11437"/>
                      <a:pt x="10050" y="11185"/>
                      <a:pt x="9704" y="10743"/>
                    </a:cubicBezTo>
                    <a:cubicBezTo>
                      <a:pt x="9924" y="10428"/>
                      <a:pt x="10050" y="10082"/>
                      <a:pt x="10050" y="9672"/>
                    </a:cubicBezTo>
                    <a:lnTo>
                      <a:pt x="10050" y="9357"/>
                    </a:lnTo>
                    <a:close/>
                    <a:moveTo>
                      <a:pt x="6112" y="0"/>
                    </a:moveTo>
                    <a:cubicBezTo>
                      <a:pt x="5419" y="0"/>
                      <a:pt x="4789" y="536"/>
                      <a:pt x="4253" y="1513"/>
                    </a:cubicBezTo>
                    <a:cubicBezTo>
                      <a:pt x="4253" y="1576"/>
                      <a:pt x="4222" y="1576"/>
                      <a:pt x="4222" y="1607"/>
                    </a:cubicBezTo>
                    <a:cubicBezTo>
                      <a:pt x="3680" y="1065"/>
                      <a:pt x="3096" y="777"/>
                      <a:pt x="2591" y="777"/>
                    </a:cubicBezTo>
                    <a:cubicBezTo>
                      <a:pt x="2479" y="777"/>
                      <a:pt x="2371" y="791"/>
                      <a:pt x="2269" y="819"/>
                    </a:cubicBezTo>
                    <a:cubicBezTo>
                      <a:pt x="1166" y="1135"/>
                      <a:pt x="630" y="2836"/>
                      <a:pt x="725" y="4348"/>
                    </a:cubicBezTo>
                    <a:cubicBezTo>
                      <a:pt x="284" y="4506"/>
                      <a:pt x="0" y="4915"/>
                      <a:pt x="0" y="5388"/>
                    </a:cubicBezTo>
                    <a:cubicBezTo>
                      <a:pt x="0" y="7561"/>
                      <a:pt x="1796" y="9326"/>
                      <a:pt x="3938" y="9326"/>
                    </a:cubicBezTo>
                    <a:lnTo>
                      <a:pt x="7530" y="9326"/>
                    </a:lnTo>
                    <a:cubicBezTo>
                      <a:pt x="7309" y="9641"/>
                      <a:pt x="7183" y="9987"/>
                      <a:pt x="7183" y="10365"/>
                    </a:cubicBezTo>
                    <a:lnTo>
                      <a:pt x="7183" y="11090"/>
                    </a:lnTo>
                    <a:cubicBezTo>
                      <a:pt x="7183" y="11279"/>
                      <a:pt x="7341" y="11437"/>
                      <a:pt x="7530" y="11437"/>
                    </a:cubicBezTo>
                    <a:lnTo>
                      <a:pt x="8255" y="11437"/>
                    </a:lnTo>
                    <a:cubicBezTo>
                      <a:pt x="8570" y="11437"/>
                      <a:pt x="8885" y="11374"/>
                      <a:pt x="9137" y="11216"/>
                    </a:cubicBezTo>
                    <a:cubicBezTo>
                      <a:pt x="9609" y="11815"/>
                      <a:pt x="10365" y="12161"/>
                      <a:pt x="11122" y="12161"/>
                    </a:cubicBezTo>
                    <a:lnTo>
                      <a:pt x="11815" y="12161"/>
                    </a:lnTo>
                    <a:cubicBezTo>
                      <a:pt x="12035" y="12161"/>
                      <a:pt x="12193" y="12004"/>
                      <a:pt x="12193" y="11815"/>
                    </a:cubicBezTo>
                    <a:lnTo>
                      <a:pt x="12193" y="11090"/>
                    </a:lnTo>
                    <a:cubicBezTo>
                      <a:pt x="12224" y="9956"/>
                      <a:pt x="11468" y="9011"/>
                      <a:pt x="10397" y="8696"/>
                    </a:cubicBezTo>
                    <a:cubicBezTo>
                      <a:pt x="11500" y="7971"/>
                      <a:pt x="12224" y="6774"/>
                      <a:pt x="12224" y="5388"/>
                    </a:cubicBezTo>
                    <a:cubicBezTo>
                      <a:pt x="12224" y="4915"/>
                      <a:pt x="11909" y="4506"/>
                      <a:pt x="11500" y="4348"/>
                    </a:cubicBezTo>
                    <a:cubicBezTo>
                      <a:pt x="11594" y="2773"/>
                      <a:pt x="11122" y="1103"/>
                      <a:pt x="9987" y="819"/>
                    </a:cubicBezTo>
                    <a:cubicBezTo>
                      <a:pt x="9879" y="791"/>
                      <a:pt x="9767" y="777"/>
                      <a:pt x="9651" y="777"/>
                    </a:cubicBezTo>
                    <a:cubicBezTo>
                      <a:pt x="9129" y="777"/>
                      <a:pt x="8544" y="1065"/>
                      <a:pt x="8003" y="1607"/>
                    </a:cubicBezTo>
                    <a:cubicBezTo>
                      <a:pt x="8003" y="1576"/>
                      <a:pt x="7971" y="1576"/>
                      <a:pt x="7971" y="1513"/>
                    </a:cubicBezTo>
                    <a:cubicBezTo>
                      <a:pt x="7498" y="536"/>
                      <a:pt x="6837" y="0"/>
                      <a:pt x="611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7" name="Google Shape;7103;p55">
              <a:extLst>
                <a:ext uri="{FF2B5EF4-FFF2-40B4-BE49-F238E27FC236}">
                  <a16:creationId xmlns:a16="http://schemas.microsoft.com/office/drawing/2014/main" id="{B3A6E143-41A2-8CC1-07AC-2544BF110BC9}"/>
                </a:ext>
              </a:extLst>
            </p:cNvPr>
            <p:cNvGrpSpPr/>
            <p:nvPr/>
          </p:nvGrpSpPr>
          <p:grpSpPr>
            <a:xfrm>
              <a:off x="4824919" y="1676827"/>
              <a:ext cx="303164" cy="339198"/>
              <a:chOff x="-17903225" y="2060800"/>
              <a:chExt cx="271750" cy="304050"/>
            </a:xfrm>
            <a:grpFill/>
          </p:grpSpPr>
          <p:sp>
            <p:nvSpPr>
              <p:cNvPr id="1548" name="Google Shape;7104;p55">
                <a:extLst>
                  <a:ext uri="{FF2B5EF4-FFF2-40B4-BE49-F238E27FC236}">
                    <a16:creationId xmlns:a16="http://schemas.microsoft.com/office/drawing/2014/main" id="{F518EC95-BCB4-1D7A-9628-7105FCF622F0}"/>
                  </a:ext>
                </a:extLst>
              </p:cNvPr>
              <p:cNvSpPr/>
              <p:nvPr/>
            </p:nvSpPr>
            <p:spPr>
              <a:xfrm>
                <a:off x="-17722875" y="2204150"/>
                <a:ext cx="181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79"/>
                    </a:cubicBezTo>
                    <a:cubicBezTo>
                      <a:pt x="1" y="568"/>
                      <a:pt x="158" y="725"/>
                      <a:pt x="347" y="725"/>
                    </a:cubicBezTo>
                    <a:cubicBezTo>
                      <a:pt x="568" y="725"/>
                      <a:pt x="726" y="568"/>
                      <a:pt x="726" y="379"/>
                    </a:cubicBezTo>
                    <a:cubicBezTo>
                      <a:pt x="726" y="158"/>
                      <a:pt x="568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9" name="Google Shape;7105;p55">
                <a:extLst>
                  <a:ext uri="{FF2B5EF4-FFF2-40B4-BE49-F238E27FC236}">
                    <a16:creationId xmlns:a16="http://schemas.microsoft.com/office/drawing/2014/main" id="{265E0253-0D8E-8A90-F22E-3D874B620CF9}"/>
                  </a:ext>
                </a:extLst>
              </p:cNvPr>
              <p:cNvSpPr/>
              <p:nvPr/>
            </p:nvSpPr>
            <p:spPr>
              <a:xfrm>
                <a:off x="-17829200" y="2204150"/>
                <a:ext cx="181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79"/>
                    </a:cubicBezTo>
                    <a:cubicBezTo>
                      <a:pt x="1" y="568"/>
                      <a:pt x="158" y="725"/>
                      <a:pt x="347" y="725"/>
                    </a:cubicBezTo>
                    <a:cubicBezTo>
                      <a:pt x="568" y="725"/>
                      <a:pt x="725" y="568"/>
                      <a:pt x="725" y="379"/>
                    </a:cubicBezTo>
                    <a:cubicBezTo>
                      <a:pt x="725" y="158"/>
                      <a:pt x="568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0" name="Google Shape;7106;p55">
                <a:extLst>
                  <a:ext uri="{FF2B5EF4-FFF2-40B4-BE49-F238E27FC236}">
                    <a16:creationId xmlns:a16="http://schemas.microsoft.com/office/drawing/2014/main" id="{332D4394-4ECF-EF0B-FE97-FF1F2702D1F5}"/>
                  </a:ext>
                </a:extLst>
              </p:cNvPr>
              <p:cNvSpPr/>
              <p:nvPr/>
            </p:nvSpPr>
            <p:spPr>
              <a:xfrm>
                <a:off x="-17903225" y="2060800"/>
                <a:ext cx="271750" cy="304050"/>
              </a:xfrm>
              <a:custGeom>
                <a:avLst/>
                <a:gdLst/>
                <a:ahLst/>
                <a:cxnLst/>
                <a:rect l="l" t="t" r="r" b="b"/>
                <a:pathLst>
                  <a:path w="10870" h="12162" extrusionOk="0">
                    <a:moveTo>
                      <a:pt x="1040" y="694"/>
                    </a:moveTo>
                    <a:cubicBezTo>
                      <a:pt x="1891" y="694"/>
                      <a:pt x="2615" y="1293"/>
                      <a:pt x="2773" y="2112"/>
                    </a:cubicBezTo>
                    <a:cubicBezTo>
                      <a:pt x="2552" y="2364"/>
                      <a:pt x="2332" y="2679"/>
                      <a:pt x="2143" y="2994"/>
                    </a:cubicBezTo>
                    <a:lnTo>
                      <a:pt x="1040" y="694"/>
                    </a:lnTo>
                    <a:close/>
                    <a:moveTo>
                      <a:pt x="9861" y="694"/>
                    </a:moveTo>
                    <a:lnTo>
                      <a:pt x="8727" y="2994"/>
                    </a:lnTo>
                    <a:cubicBezTo>
                      <a:pt x="8507" y="2679"/>
                      <a:pt x="8318" y="2395"/>
                      <a:pt x="8097" y="2112"/>
                    </a:cubicBezTo>
                    <a:cubicBezTo>
                      <a:pt x="8255" y="1293"/>
                      <a:pt x="8979" y="694"/>
                      <a:pt x="9830" y="694"/>
                    </a:cubicBezTo>
                    <a:close/>
                    <a:moveTo>
                      <a:pt x="5451" y="1419"/>
                    </a:moveTo>
                    <a:cubicBezTo>
                      <a:pt x="6144" y="1419"/>
                      <a:pt x="6900" y="1860"/>
                      <a:pt x="7561" y="2584"/>
                    </a:cubicBezTo>
                    <a:lnTo>
                      <a:pt x="6994" y="2994"/>
                    </a:lnTo>
                    <a:cubicBezTo>
                      <a:pt x="6270" y="3466"/>
                      <a:pt x="5829" y="4254"/>
                      <a:pt x="5829" y="5136"/>
                    </a:cubicBezTo>
                    <a:lnTo>
                      <a:pt x="5829" y="6522"/>
                    </a:lnTo>
                    <a:cubicBezTo>
                      <a:pt x="5734" y="6491"/>
                      <a:pt x="5608" y="6491"/>
                      <a:pt x="5482" y="6491"/>
                    </a:cubicBezTo>
                    <a:cubicBezTo>
                      <a:pt x="5356" y="6491"/>
                      <a:pt x="5199" y="6522"/>
                      <a:pt x="5104" y="6554"/>
                    </a:cubicBezTo>
                    <a:lnTo>
                      <a:pt x="5104" y="5199"/>
                    </a:lnTo>
                    <a:cubicBezTo>
                      <a:pt x="5104" y="4317"/>
                      <a:pt x="4663" y="3498"/>
                      <a:pt x="3938" y="3025"/>
                    </a:cubicBezTo>
                    <a:lnTo>
                      <a:pt x="3371" y="2616"/>
                    </a:lnTo>
                    <a:cubicBezTo>
                      <a:pt x="4001" y="1797"/>
                      <a:pt x="4726" y="1419"/>
                      <a:pt x="5451" y="1419"/>
                    </a:cubicBezTo>
                    <a:close/>
                    <a:moveTo>
                      <a:pt x="5451" y="7152"/>
                    </a:moveTo>
                    <a:cubicBezTo>
                      <a:pt x="5608" y="7152"/>
                      <a:pt x="5734" y="7279"/>
                      <a:pt x="5797" y="7405"/>
                    </a:cubicBezTo>
                    <a:lnTo>
                      <a:pt x="5797" y="7562"/>
                    </a:lnTo>
                    <a:cubicBezTo>
                      <a:pt x="5766" y="7625"/>
                      <a:pt x="5608" y="7751"/>
                      <a:pt x="5451" y="7846"/>
                    </a:cubicBezTo>
                    <a:cubicBezTo>
                      <a:pt x="5262" y="7720"/>
                      <a:pt x="5104" y="7594"/>
                      <a:pt x="5104" y="7499"/>
                    </a:cubicBezTo>
                    <a:cubicBezTo>
                      <a:pt x="5104" y="7310"/>
                      <a:pt x="5262" y="7152"/>
                      <a:pt x="5451" y="7152"/>
                    </a:cubicBezTo>
                    <a:close/>
                    <a:moveTo>
                      <a:pt x="2899" y="3151"/>
                    </a:moveTo>
                    <a:lnTo>
                      <a:pt x="3560" y="3561"/>
                    </a:lnTo>
                    <a:cubicBezTo>
                      <a:pt x="4064" y="3907"/>
                      <a:pt x="4379" y="4538"/>
                      <a:pt x="4379" y="5105"/>
                    </a:cubicBezTo>
                    <a:lnTo>
                      <a:pt x="4379" y="7499"/>
                    </a:lnTo>
                    <a:cubicBezTo>
                      <a:pt x="4379" y="7562"/>
                      <a:pt x="4379" y="7625"/>
                      <a:pt x="4411" y="7688"/>
                    </a:cubicBezTo>
                    <a:cubicBezTo>
                      <a:pt x="4505" y="8035"/>
                      <a:pt x="4852" y="8287"/>
                      <a:pt x="5104" y="8413"/>
                    </a:cubicBezTo>
                    <a:lnTo>
                      <a:pt x="5104" y="8948"/>
                    </a:lnTo>
                    <a:lnTo>
                      <a:pt x="5104" y="8980"/>
                    </a:lnTo>
                    <a:cubicBezTo>
                      <a:pt x="5059" y="9813"/>
                      <a:pt x="4353" y="10357"/>
                      <a:pt x="3575" y="10357"/>
                    </a:cubicBezTo>
                    <a:cubicBezTo>
                      <a:pt x="3264" y="10357"/>
                      <a:pt x="2943" y="10271"/>
                      <a:pt x="2647" y="10082"/>
                    </a:cubicBezTo>
                    <a:cubicBezTo>
                      <a:pt x="1859" y="9547"/>
                      <a:pt x="1512" y="8728"/>
                      <a:pt x="1512" y="7499"/>
                    </a:cubicBezTo>
                    <a:cubicBezTo>
                      <a:pt x="1512" y="6144"/>
                      <a:pt x="2017" y="4443"/>
                      <a:pt x="2899" y="3151"/>
                    </a:cubicBezTo>
                    <a:close/>
                    <a:moveTo>
                      <a:pt x="8066" y="3151"/>
                    </a:moveTo>
                    <a:cubicBezTo>
                      <a:pt x="8916" y="4412"/>
                      <a:pt x="9420" y="6144"/>
                      <a:pt x="9420" y="7499"/>
                    </a:cubicBezTo>
                    <a:cubicBezTo>
                      <a:pt x="9389" y="8696"/>
                      <a:pt x="8979" y="9578"/>
                      <a:pt x="8192" y="10082"/>
                    </a:cubicBezTo>
                    <a:cubicBezTo>
                      <a:pt x="7913" y="10271"/>
                      <a:pt x="7599" y="10357"/>
                      <a:pt x="7293" y="10357"/>
                    </a:cubicBezTo>
                    <a:cubicBezTo>
                      <a:pt x="6522" y="10357"/>
                      <a:pt x="5797" y="9813"/>
                      <a:pt x="5797" y="8980"/>
                    </a:cubicBezTo>
                    <a:lnTo>
                      <a:pt x="5797" y="8917"/>
                    </a:lnTo>
                    <a:lnTo>
                      <a:pt x="5797" y="8476"/>
                    </a:lnTo>
                    <a:cubicBezTo>
                      <a:pt x="6175" y="8255"/>
                      <a:pt x="6553" y="7940"/>
                      <a:pt x="6553" y="7499"/>
                    </a:cubicBezTo>
                    <a:lnTo>
                      <a:pt x="6553" y="7310"/>
                    </a:lnTo>
                    <a:lnTo>
                      <a:pt x="6553" y="5105"/>
                    </a:lnTo>
                    <a:cubicBezTo>
                      <a:pt x="6553" y="4475"/>
                      <a:pt x="6868" y="3907"/>
                      <a:pt x="7372" y="3561"/>
                    </a:cubicBezTo>
                    <a:lnTo>
                      <a:pt x="8066" y="3151"/>
                    </a:lnTo>
                    <a:close/>
                    <a:moveTo>
                      <a:pt x="5451" y="10145"/>
                    </a:moveTo>
                    <a:cubicBezTo>
                      <a:pt x="5577" y="10303"/>
                      <a:pt x="5671" y="10429"/>
                      <a:pt x="5797" y="10555"/>
                    </a:cubicBezTo>
                    <a:lnTo>
                      <a:pt x="5797" y="11437"/>
                    </a:lnTo>
                    <a:lnTo>
                      <a:pt x="5104" y="11437"/>
                    </a:lnTo>
                    <a:lnTo>
                      <a:pt x="5104" y="10555"/>
                    </a:lnTo>
                    <a:cubicBezTo>
                      <a:pt x="5199" y="10429"/>
                      <a:pt x="5356" y="10303"/>
                      <a:pt x="5451" y="10145"/>
                    </a:cubicBezTo>
                    <a:close/>
                    <a:moveTo>
                      <a:pt x="441" y="1"/>
                    </a:moveTo>
                    <a:cubicBezTo>
                      <a:pt x="158" y="1"/>
                      <a:pt x="0" y="284"/>
                      <a:pt x="126" y="505"/>
                    </a:cubicBezTo>
                    <a:lnTo>
                      <a:pt x="1733" y="3750"/>
                    </a:lnTo>
                    <a:cubicBezTo>
                      <a:pt x="1166" y="4947"/>
                      <a:pt x="788" y="6302"/>
                      <a:pt x="788" y="7499"/>
                    </a:cubicBezTo>
                    <a:cubicBezTo>
                      <a:pt x="788" y="8917"/>
                      <a:pt x="1260" y="9988"/>
                      <a:pt x="2269" y="10650"/>
                    </a:cubicBezTo>
                    <a:cubicBezTo>
                      <a:pt x="2670" y="10930"/>
                      <a:pt x="3134" y="11071"/>
                      <a:pt x="3598" y="11071"/>
                    </a:cubicBezTo>
                    <a:cubicBezTo>
                      <a:pt x="3863" y="11071"/>
                      <a:pt x="4127" y="11025"/>
                      <a:pt x="4379" y="10933"/>
                    </a:cubicBezTo>
                    <a:lnTo>
                      <a:pt x="4379" y="11815"/>
                    </a:lnTo>
                    <a:cubicBezTo>
                      <a:pt x="4379" y="12004"/>
                      <a:pt x="4537" y="12162"/>
                      <a:pt x="4726" y="12162"/>
                    </a:cubicBezTo>
                    <a:lnTo>
                      <a:pt x="6144" y="12162"/>
                    </a:lnTo>
                    <a:cubicBezTo>
                      <a:pt x="6364" y="12162"/>
                      <a:pt x="6522" y="12004"/>
                      <a:pt x="6522" y="11815"/>
                    </a:cubicBezTo>
                    <a:lnTo>
                      <a:pt x="6522" y="10933"/>
                    </a:lnTo>
                    <a:cubicBezTo>
                      <a:pt x="6774" y="11025"/>
                      <a:pt x="7038" y="11071"/>
                      <a:pt x="7303" y="11071"/>
                    </a:cubicBezTo>
                    <a:cubicBezTo>
                      <a:pt x="7767" y="11071"/>
                      <a:pt x="8232" y="10930"/>
                      <a:pt x="8633" y="10650"/>
                    </a:cubicBezTo>
                    <a:cubicBezTo>
                      <a:pt x="9641" y="9988"/>
                      <a:pt x="10113" y="8917"/>
                      <a:pt x="10113" y="7499"/>
                    </a:cubicBezTo>
                    <a:cubicBezTo>
                      <a:pt x="10113" y="6302"/>
                      <a:pt x="9735" y="4916"/>
                      <a:pt x="9137" y="3750"/>
                    </a:cubicBezTo>
                    <a:lnTo>
                      <a:pt x="10775" y="505"/>
                    </a:lnTo>
                    <a:cubicBezTo>
                      <a:pt x="10869" y="284"/>
                      <a:pt x="10680" y="1"/>
                      <a:pt x="10460" y="1"/>
                    </a:cubicBezTo>
                    <a:lnTo>
                      <a:pt x="9861" y="1"/>
                    </a:lnTo>
                    <a:cubicBezTo>
                      <a:pt x="8853" y="1"/>
                      <a:pt x="7940" y="631"/>
                      <a:pt x="7530" y="1576"/>
                    </a:cubicBezTo>
                    <a:cubicBezTo>
                      <a:pt x="7467" y="1545"/>
                      <a:pt x="7404" y="1450"/>
                      <a:pt x="7341" y="1419"/>
                    </a:cubicBezTo>
                    <a:cubicBezTo>
                      <a:pt x="6742" y="946"/>
                      <a:pt x="6112" y="694"/>
                      <a:pt x="5451" y="694"/>
                    </a:cubicBezTo>
                    <a:cubicBezTo>
                      <a:pt x="4663" y="694"/>
                      <a:pt x="3938" y="1072"/>
                      <a:pt x="3371" y="1576"/>
                    </a:cubicBezTo>
                    <a:cubicBezTo>
                      <a:pt x="2993" y="631"/>
                      <a:pt x="2111" y="1"/>
                      <a:pt x="104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51" name="Google Shape;7107;p55">
              <a:extLst>
                <a:ext uri="{FF2B5EF4-FFF2-40B4-BE49-F238E27FC236}">
                  <a16:creationId xmlns:a16="http://schemas.microsoft.com/office/drawing/2014/main" id="{D64E4904-277B-ACCF-3B56-4EC259814616}"/>
                </a:ext>
              </a:extLst>
            </p:cNvPr>
            <p:cNvGrpSpPr/>
            <p:nvPr/>
          </p:nvGrpSpPr>
          <p:grpSpPr>
            <a:xfrm>
              <a:off x="4806470" y="2097380"/>
              <a:ext cx="340063" cy="339198"/>
              <a:chOff x="-17918975" y="2435725"/>
              <a:chExt cx="304825" cy="304050"/>
            </a:xfrm>
            <a:grpFill/>
          </p:grpSpPr>
          <p:sp>
            <p:nvSpPr>
              <p:cNvPr id="1552" name="Google Shape;7108;p55">
                <a:extLst>
                  <a:ext uri="{FF2B5EF4-FFF2-40B4-BE49-F238E27FC236}">
                    <a16:creationId xmlns:a16="http://schemas.microsoft.com/office/drawing/2014/main" id="{F44197E7-963E-72A4-1922-A9188AE2F17C}"/>
                  </a:ext>
                </a:extLst>
              </p:cNvPr>
              <p:cNvSpPr/>
              <p:nvPr/>
            </p:nvSpPr>
            <p:spPr>
              <a:xfrm>
                <a:off x="-17918975" y="2435725"/>
                <a:ext cx="304825" cy="304050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12162" extrusionOk="0">
                    <a:moveTo>
                      <a:pt x="1040" y="662"/>
                    </a:moveTo>
                    <a:cubicBezTo>
                      <a:pt x="1229" y="662"/>
                      <a:pt x="1386" y="819"/>
                      <a:pt x="1386" y="1040"/>
                    </a:cubicBezTo>
                    <a:cubicBezTo>
                      <a:pt x="1386" y="1229"/>
                      <a:pt x="1229" y="1386"/>
                      <a:pt x="1040" y="1386"/>
                    </a:cubicBezTo>
                    <a:cubicBezTo>
                      <a:pt x="851" y="1386"/>
                      <a:pt x="693" y="1229"/>
                      <a:pt x="693" y="1040"/>
                    </a:cubicBezTo>
                    <a:cubicBezTo>
                      <a:pt x="693" y="819"/>
                      <a:pt x="851" y="662"/>
                      <a:pt x="1040" y="662"/>
                    </a:cubicBezTo>
                    <a:close/>
                    <a:moveTo>
                      <a:pt x="3907" y="662"/>
                    </a:moveTo>
                    <a:cubicBezTo>
                      <a:pt x="4096" y="662"/>
                      <a:pt x="4253" y="819"/>
                      <a:pt x="4253" y="1040"/>
                    </a:cubicBezTo>
                    <a:cubicBezTo>
                      <a:pt x="4253" y="1229"/>
                      <a:pt x="4096" y="1386"/>
                      <a:pt x="3907" y="1386"/>
                    </a:cubicBezTo>
                    <a:cubicBezTo>
                      <a:pt x="3718" y="1386"/>
                      <a:pt x="3560" y="1229"/>
                      <a:pt x="3560" y="1040"/>
                    </a:cubicBezTo>
                    <a:cubicBezTo>
                      <a:pt x="3560" y="819"/>
                      <a:pt x="3718" y="662"/>
                      <a:pt x="3907" y="662"/>
                    </a:cubicBezTo>
                    <a:close/>
                    <a:moveTo>
                      <a:pt x="7828" y="2853"/>
                    </a:moveTo>
                    <a:cubicBezTo>
                      <a:pt x="9848" y="2853"/>
                      <a:pt x="11436" y="4484"/>
                      <a:pt x="11436" y="6427"/>
                    </a:cubicBezTo>
                    <a:lnTo>
                      <a:pt x="11436" y="6774"/>
                    </a:lnTo>
                    <a:cubicBezTo>
                      <a:pt x="11436" y="8538"/>
                      <a:pt x="9987" y="10019"/>
                      <a:pt x="8191" y="10019"/>
                    </a:cubicBezTo>
                    <a:cubicBezTo>
                      <a:pt x="6837" y="10019"/>
                      <a:pt x="5671" y="8916"/>
                      <a:pt x="5671" y="7530"/>
                    </a:cubicBezTo>
                    <a:lnTo>
                      <a:pt x="5671" y="6931"/>
                    </a:lnTo>
                    <a:cubicBezTo>
                      <a:pt x="5671" y="5955"/>
                      <a:pt x="6427" y="5072"/>
                      <a:pt x="7372" y="5041"/>
                    </a:cubicBezTo>
                    <a:cubicBezTo>
                      <a:pt x="7392" y="5040"/>
                      <a:pt x="7413" y="5040"/>
                      <a:pt x="7433" y="5040"/>
                    </a:cubicBezTo>
                    <a:cubicBezTo>
                      <a:pt x="8445" y="5040"/>
                      <a:pt x="9263" y="5817"/>
                      <a:pt x="9263" y="6805"/>
                    </a:cubicBezTo>
                    <a:lnTo>
                      <a:pt x="9263" y="7152"/>
                    </a:lnTo>
                    <a:cubicBezTo>
                      <a:pt x="9263" y="7561"/>
                      <a:pt x="8948" y="7876"/>
                      <a:pt x="8570" y="7876"/>
                    </a:cubicBezTo>
                    <a:cubicBezTo>
                      <a:pt x="8160" y="7876"/>
                      <a:pt x="7845" y="7561"/>
                      <a:pt x="7845" y="7152"/>
                    </a:cubicBezTo>
                    <a:lnTo>
                      <a:pt x="7845" y="6805"/>
                    </a:lnTo>
                    <a:cubicBezTo>
                      <a:pt x="7845" y="6616"/>
                      <a:pt x="7687" y="6459"/>
                      <a:pt x="7498" y="6459"/>
                    </a:cubicBezTo>
                    <a:cubicBezTo>
                      <a:pt x="7309" y="6459"/>
                      <a:pt x="7152" y="6616"/>
                      <a:pt x="7152" y="6805"/>
                    </a:cubicBezTo>
                    <a:lnTo>
                      <a:pt x="7152" y="7152"/>
                    </a:lnTo>
                    <a:cubicBezTo>
                      <a:pt x="7152" y="7939"/>
                      <a:pt x="7782" y="8569"/>
                      <a:pt x="8570" y="8569"/>
                    </a:cubicBezTo>
                    <a:cubicBezTo>
                      <a:pt x="9357" y="8569"/>
                      <a:pt x="9987" y="7939"/>
                      <a:pt x="9987" y="7152"/>
                    </a:cubicBezTo>
                    <a:lnTo>
                      <a:pt x="9987" y="6805"/>
                    </a:lnTo>
                    <a:cubicBezTo>
                      <a:pt x="9987" y="5425"/>
                      <a:pt x="8853" y="4314"/>
                      <a:pt x="7456" y="4314"/>
                    </a:cubicBezTo>
                    <a:cubicBezTo>
                      <a:pt x="7418" y="4314"/>
                      <a:pt x="7379" y="4315"/>
                      <a:pt x="7341" y="4316"/>
                    </a:cubicBezTo>
                    <a:cubicBezTo>
                      <a:pt x="5986" y="4411"/>
                      <a:pt x="4946" y="5577"/>
                      <a:pt x="4946" y="6931"/>
                    </a:cubicBezTo>
                    <a:lnTo>
                      <a:pt x="4946" y="7530"/>
                    </a:lnTo>
                    <a:cubicBezTo>
                      <a:pt x="4946" y="8191"/>
                      <a:pt x="5135" y="8790"/>
                      <a:pt x="5482" y="9294"/>
                    </a:cubicBezTo>
                    <a:lnTo>
                      <a:pt x="5293" y="9294"/>
                    </a:lnTo>
                    <a:cubicBezTo>
                      <a:pt x="4694" y="9294"/>
                      <a:pt x="4222" y="8822"/>
                      <a:pt x="4222" y="8223"/>
                    </a:cubicBezTo>
                    <a:lnTo>
                      <a:pt x="4222" y="6616"/>
                    </a:lnTo>
                    <a:cubicBezTo>
                      <a:pt x="4253" y="4663"/>
                      <a:pt x="5671" y="3025"/>
                      <a:pt x="7498" y="2867"/>
                    </a:cubicBezTo>
                    <a:cubicBezTo>
                      <a:pt x="7609" y="2857"/>
                      <a:pt x="7719" y="2853"/>
                      <a:pt x="7828" y="2853"/>
                    </a:cubicBezTo>
                    <a:close/>
                    <a:moveTo>
                      <a:pt x="2518" y="4236"/>
                    </a:moveTo>
                    <a:cubicBezTo>
                      <a:pt x="3101" y="4236"/>
                      <a:pt x="3592" y="4754"/>
                      <a:pt x="3592" y="5324"/>
                    </a:cubicBezTo>
                    <a:lnTo>
                      <a:pt x="3592" y="8160"/>
                    </a:lnTo>
                    <a:cubicBezTo>
                      <a:pt x="3592" y="9137"/>
                      <a:pt x="4379" y="9924"/>
                      <a:pt x="5356" y="9924"/>
                    </a:cubicBezTo>
                    <a:lnTo>
                      <a:pt x="6207" y="9924"/>
                    </a:lnTo>
                    <a:cubicBezTo>
                      <a:pt x="6742" y="10365"/>
                      <a:pt x="7467" y="10617"/>
                      <a:pt x="8254" y="10617"/>
                    </a:cubicBezTo>
                    <a:cubicBezTo>
                      <a:pt x="9011" y="10617"/>
                      <a:pt x="9704" y="10428"/>
                      <a:pt x="10334" y="10050"/>
                    </a:cubicBezTo>
                    <a:cubicBezTo>
                      <a:pt x="10838" y="10334"/>
                      <a:pt x="11279" y="10838"/>
                      <a:pt x="11405" y="11436"/>
                    </a:cubicBezTo>
                    <a:lnTo>
                      <a:pt x="3907" y="11436"/>
                    </a:lnTo>
                    <a:cubicBezTo>
                      <a:pt x="2521" y="11436"/>
                      <a:pt x="1418" y="10271"/>
                      <a:pt x="1418" y="8916"/>
                    </a:cubicBezTo>
                    <a:lnTo>
                      <a:pt x="1418" y="5388"/>
                    </a:lnTo>
                    <a:cubicBezTo>
                      <a:pt x="1418" y="4852"/>
                      <a:pt x="1827" y="4348"/>
                      <a:pt x="2332" y="4253"/>
                    </a:cubicBezTo>
                    <a:cubicBezTo>
                      <a:pt x="2394" y="4241"/>
                      <a:pt x="2457" y="4236"/>
                      <a:pt x="2518" y="4236"/>
                    </a:cubicBezTo>
                    <a:close/>
                    <a:moveTo>
                      <a:pt x="1071" y="0"/>
                    </a:moveTo>
                    <a:cubicBezTo>
                      <a:pt x="473" y="0"/>
                      <a:pt x="0" y="473"/>
                      <a:pt x="0" y="1071"/>
                    </a:cubicBezTo>
                    <a:cubicBezTo>
                      <a:pt x="0" y="1652"/>
                      <a:pt x="504" y="2144"/>
                      <a:pt x="1052" y="2144"/>
                    </a:cubicBezTo>
                    <a:cubicBezTo>
                      <a:pt x="1069" y="2144"/>
                      <a:pt x="1086" y="2143"/>
                      <a:pt x="1103" y="2143"/>
                    </a:cubicBezTo>
                    <a:lnTo>
                      <a:pt x="1733" y="3749"/>
                    </a:lnTo>
                    <a:cubicBezTo>
                      <a:pt x="1103" y="4001"/>
                      <a:pt x="725" y="4694"/>
                      <a:pt x="725" y="5451"/>
                    </a:cubicBezTo>
                    <a:lnTo>
                      <a:pt x="725" y="8948"/>
                    </a:lnTo>
                    <a:cubicBezTo>
                      <a:pt x="725" y="10712"/>
                      <a:pt x="2174" y="12161"/>
                      <a:pt x="3938" y="12161"/>
                    </a:cubicBezTo>
                    <a:lnTo>
                      <a:pt x="11815" y="12161"/>
                    </a:lnTo>
                    <a:cubicBezTo>
                      <a:pt x="12035" y="12161"/>
                      <a:pt x="12193" y="12004"/>
                      <a:pt x="12193" y="11814"/>
                    </a:cubicBezTo>
                    <a:cubicBezTo>
                      <a:pt x="12193" y="11279"/>
                      <a:pt x="11972" y="10712"/>
                      <a:pt x="11657" y="10271"/>
                    </a:cubicBezTo>
                    <a:cubicBezTo>
                      <a:pt x="11468" y="10019"/>
                      <a:pt x="11247" y="9798"/>
                      <a:pt x="10964" y="9641"/>
                    </a:cubicBezTo>
                    <a:cubicBezTo>
                      <a:pt x="11657" y="8916"/>
                      <a:pt x="12193" y="7876"/>
                      <a:pt x="12193" y="6774"/>
                    </a:cubicBezTo>
                    <a:lnTo>
                      <a:pt x="12193" y="6427"/>
                    </a:lnTo>
                    <a:cubicBezTo>
                      <a:pt x="12193" y="4080"/>
                      <a:pt x="10259" y="2153"/>
                      <a:pt x="7898" y="2153"/>
                    </a:cubicBezTo>
                    <a:cubicBezTo>
                      <a:pt x="7756" y="2153"/>
                      <a:pt x="7612" y="2160"/>
                      <a:pt x="7467" y="2174"/>
                    </a:cubicBezTo>
                    <a:cubicBezTo>
                      <a:pt x="5986" y="2332"/>
                      <a:pt x="4726" y="3214"/>
                      <a:pt x="4064" y="4537"/>
                    </a:cubicBezTo>
                    <a:cubicBezTo>
                      <a:pt x="3875" y="4190"/>
                      <a:pt x="3592" y="3907"/>
                      <a:pt x="3245" y="3749"/>
                    </a:cubicBezTo>
                    <a:lnTo>
                      <a:pt x="3875" y="2143"/>
                    </a:lnTo>
                    <a:lnTo>
                      <a:pt x="3907" y="2143"/>
                    </a:lnTo>
                    <a:cubicBezTo>
                      <a:pt x="4505" y="2143"/>
                      <a:pt x="4978" y="1670"/>
                      <a:pt x="4978" y="1071"/>
                    </a:cubicBezTo>
                    <a:cubicBezTo>
                      <a:pt x="4978" y="473"/>
                      <a:pt x="4505" y="0"/>
                      <a:pt x="3907" y="0"/>
                    </a:cubicBezTo>
                    <a:cubicBezTo>
                      <a:pt x="3308" y="0"/>
                      <a:pt x="2836" y="473"/>
                      <a:pt x="2836" y="1071"/>
                    </a:cubicBezTo>
                    <a:cubicBezTo>
                      <a:pt x="2836" y="1386"/>
                      <a:pt x="2993" y="1670"/>
                      <a:pt x="3214" y="1859"/>
                    </a:cubicBezTo>
                    <a:lnTo>
                      <a:pt x="2521" y="3592"/>
                    </a:lnTo>
                    <a:lnTo>
                      <a:pt x="2458" y="3592"/>
                    </a:lnTo>
                    <a:lnTo>
                      <a:pt x="1796" y="1859"/>
                    </a:lnTo>
                    <a:cubicBezTo>
                      <a:pt x="2016" y="1670"/>
                      <a:pt x="2142" y="1386"/>
                      <a:pt x="2142" y="1071"/>
                    </a:cubicBezTo>
                    <a:cubicBezTo>
                      <a:pt x="2142" y="473"/>
                      <a:pt x="1670" y="0"/>
                      <a:pt x="10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3" name="Google Shape;7109;p55">
                <a:extLst>
                  <a:ext uri="{FF2B5EF4-FFF2-40B4-BE49-F238E27FC236}">
                    <a16:creationId xmlns:a16="http://schemas.microsoft.com/office/drawing/2014/main" id="{C605C5C2-B775-1262-0AC2-D784EB7BEA79}"/>
                  </a:ext>
                </a:extLst>
              </p:cNvPr>
              <p:cNvSpPr/>
              <p:nvPr/>
            </p:nvSpPr>
            <p:spPr>
              <a:xfrm>
                <a:off x="-17865425" y="2560150"/>
                <a:ext cx="17350" cy="173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695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0" y="537"/>
                      <a:pt x="158" y="694"/>
                      <a:pt x="347" y="694"/>
                    </a:cubicBezTo>
                    <a:cubicBezTo>
                      <a:pt x="536" y="694"/>
                      <a:pt x="694" y="537"/>
                      <a:pt x="694" y="347"/>
                    </a:cubicBezTo>
                    <a:cubicBezTo>
                      <a:pt x="694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54" name="Google Shape;7110;p55">
              <a:extLst>
                <a:ext uri="{FF2B5EF4-FFF2-40B4-BE49-F238E27FC236}">
                  <a16:creationId xmlns:a16="http://schemas.microsoft.com/office/drawing/2014/main" id="{D8EF0B94-9F6C-90D2-5B4D-457A991295EF}"/>
                </a:ext>
              </a:extLst>
            </p:cNvPr>
            <p:cNvGrpSpPr/>
            <p:nvPr/>
          </p:nvGrpSpPr>
          <p:grpSpPr>
            <a:xfrm>
              <a:off x="4827109" y="2511993"/>
              <a:ext cx="298786" cy="337441"/>
              <a:chOff x="-17899300" y="2810625"/>
              <a:chExt cx="267825" cy="302475"/>
            </a:xfrm>
            <a:grpFill/>
          </p:grpSpPr>
          <p:sp>
            <p:nvSpPr>
              <p:cNvPr id="1555" name="Google Shape;7111;p55">
                <a:extLst>
                  <a:ext uri="{FF2B5EF4-FFF2-40B4-BE49-F238E27FC236}">
                    <a16:creationId xmlns:a16="http://schemas.microsoft.com/office/drawing/2014/main" id="{83FD2530-DB87-BF0B-E764-7B5544CFD36C}"/>
                  </a:ext>
                </a:extLst>
              </p:cNvPr>
              <p:cNvSpPr/>
              <p:nvPr/>
            </p:nvSpPr>
            <p:spPr>
              <a:xfrm>
                <a:off x="-17899300" y="2810625"/>
                <a:ext cx="267825" cy="302475"/>
              </a:xfrm>
              <a:custGeom>
                <a:avLst/>
                <a:gdLst/>
                <a:ahLst/>
                <a:cxnLst/>
                <a:rect l="l" t="t" r="r" b="b"/>
                <a:pathLst>
                  <a:path w="10713" h="12099" extrusionOk="0">
                    <a:moveTo>
                      <a:pt x="1009" y="4978"/>
                    </a:moveTo>
                    <a:cubicBezTo>
                      <a:pt x="1482" y="4978"/>
                      <a:pt x="1860" y="5293"/>
                      <a:pt x="2017" y="5671"/>
                    </a:cubicBezTo>
                    <a:lnTo>
                      <a:pt x="1702" y="5671"/>
                    </a:lnTo>
                    <a:cubicBezTo>
                      <a:pt x="1229" y="5671"/>
                      <a:pt x="851" y="5356"/>
                      <a:pt x="694" y="4978"/>
                    </a:cubicBezTo>
                    <a:close/>
                    <a:moveTo>
                      <a:pt x="9862" y="4978"/>
                    </a:moveTo>
                    <a:cubicBezTo>
                      <a:pt x="9704" y="5356"/>
                      <a:pt x="9295" y="5671"/>
                      <a:pt x="8822" y="5671"/>
                    </a:cubicBezTo>
                    <a:lnTo>
                      <a:pt x="8507" y="5671"/>
                    </a:lnTo>
                    <a:cubicBezTo>
                      <a:pt x="8696" y="5262"/>
                      <a:pt x="9074" y="4978"/>
                      <a:pt x="9547" y="4978"/>
                    </a:cubicBezTo>
                    <a:close/>
                    <a:moveTo>
                      <a:pt x="5294" y="7845"/>
                    </a:moveTo>
                    <a:cubicBezTo>
                      <a:pt x="5451" y="7845"/>
                      <a:pt x="5609" y="7971"/>
                      <a:pt x="5640" y="8097"/>
                    </a:cubicBezTo>
                    <a:lnTo>
                      <a:pt x="5294" y="8507"/>
                    </a:lnTo>
                    <a:lnTo>
                      <a:pt x="4947" y="8097"/>
                    </a:lnTo>
                    <a:cubicBezTo>
                      <a:pt x="4979" y="7971"/>
                      <a:pt x="5136" y="7845"/>
                      <a:pt x="5294" y="7845"/>
                    </a:cubicBezTo>
                    <a:close/>
                    <a:moveTo>
                      <a:pt x="5294" y="4254"/>
                    </a:moveTo>
                    <a:cubicBezTo>
                      <a:pt x="6774" y="4254"/>
                      <a:pt x="7783" y="5104"/>
                      <a:pt x="7783" y="6742"/>
                    </a:cubicBezTo>
                    <a:cubicBezTo>
                      <a:pt x="7783" y="7467"/>
                      <a:pt x="7625" y="8192"/>
                      <a:pt x="7310" y="8885"/>
                    </a:cubicBezTo>
                    <a:lnTo>
                      <a:pt x="7310" y="8822"/>
                    </a:lnTo>
                    <a:cubicBezTo>
                      <a:pt x="7152" y="7845"/>
                      <a:pt x="6270" y="7152"/>
                      <a:pt x="5294" y="7152"/>
                    </a:cubicBezTo>
                    <a:cubicBezTo>
                      <a:pt x="4317" y="7152"/>
                      <a:pt x="3435" y="7845"/>
                      <a:pt x="3277" y="8822"/>
                    </a:cubicBezTo>
                    <a:lnTo>
                      <a:pt x="3277" y="8885"/>
                    </a:lnTo>
                    <a:cubicBezTo>
                      <a:pt x="2962" y="8192"/>
                      <a:pt x="2805" y="7467"/>
                      <a:pt x="2805" y="6742"/>
                    </a:cubicBezTo>
                    <a:cubicBezTo>
                      <a:pt x="2805" y="5104"/>
                      <a:pt x="3844" y="4254"/>
                      <a:pt x="5294" y="4254"/>
                    </a:cubicBezTo>
                    <a:close/>
                    <a:moveTo>
                      <a:pt x="4254" y="8412"/>
                    </a:moveTo>
                    <a:cubicBezTo>
                      <a:pt x="4317" y="8444"/>
                      <a:pt x="4254" y="8412"/>
                      <a:pt x="4947" y="9263"/>
                    </a:cubicBezTo>
                    <a:lnTo>
                      <a:pt x="4947" y="9546"/>
                    </a:lnTo>
                    <a:lnTo>
                      <a:pt x="4348" y="10114"/>
                    </a:lnTo>
                    <a:cubicBezTo>
                      <a:pt x="4191" y="10271"/>
                      <a:pt x="4191" y="10492"/>
                      <a:pt x="4348" y="10649"/>
                    </a:cubicBezTo>
                    <a:cubicBezTo>
                      <a:pt x="4427" y="10728"/>
                      <a:pt x="4514" y="10767"/>
                      <a:pt x="4601" y="10767"/>
                    </a:cubicBezTo>
                    <a:cubicBezTo>
                      <a:pt x="4687" y="10767"/>
                      <a:pt x="4774" y="10728"/>
                      <a:pt x="4853" y="10649"/>
                    </a:cubicBezTo>
                    <a:lnTo>
                      <a:pt x="5325" y="10177"/>
                    </a:lnTo>
                    <a:lnTo>
                      <a:pt x="5798" y="10649"/>
                    </a:lnTo>
                    <a:cubicBezTo>
                      <a:pt x="5876" y="10728"/>
                      <a:pt x="5971" y="10767"/>
                      <a:pt x="6065" y="10767"/>
                    </a:cubicBezTo>
                    <a:cubicBezTo>
                      <a:pt x="6160" y="10767"/>
                      <a:pt x="6255" y="10728"/>
                      <a:pt x="6333" y="10649"/>
                    </a:cubicBezTo>
                    <a:cubicBezTo>
                      <a:pt x="6491" y="10492"/>
                      <a:pt x="6491" y="10271"/>
                      <a:pt x="6333" y="10114"/>
                    </a:cubicBezTo>
                    <a:lnTo>
                      <a:pt x="5735" y="9546"/>
                    </a:lnTo>
                    <a:lnTo>
                      <a:pt x="5735" y="9263"/>
                    </a:lnTo>
                    <a:cubicBezTo>
                      <a:pt x="6428" y="8412"/>
                      <a:pt x="6396" y="8444"/>
                      <a:pt x="6396" y="8412"/>
                    </a:cubicBezTo>
                    <a:lnTo>
                      <a:pt x="6396" y="8412"/>
                    </a:lnTo>
                    <a:cubicBezTo>
                      <a:pt x="6522" y="8570"/>
                      <a:pt x="6617" y="8790"/>
                      <a:pt x="6680" y="8979"/>
                    </a:cubicBezTo>
                    <a:lnTo>
                      <a:pt x="6837" y="9893"/>
                    </a:lnTo>
                    <a:cubicBezTo>
                      <a:pt x="6869" y="10681"/>
                      <a:pt x="6270" y="11437"/>
                      <a:pt x="5451" y="11437"/>
                    </a:cubicBezTo>
                    <a:lnTo>
                      <a:pt x="5136" y="11437"/>
                    </a:lnTo>
                    <a:cubicBezTo>
                      <a:pt x="4317" y="11437"/>
                      <a:pt x="3687" y="10681"/>
                      <a:pt x="3844" y="9893"/>
                    </a:cubicBezTo>
                    <a:lnTo>
                      <a:pt x="4002" y="8979"/>
                    </a:lnTo>
                    <a:cubicBezTo>
                      <a:pt x="4033" y="8759"/>
                      <a:pt x="4096" y="8570"/>
                      <a:pt x="4254" y="8412"/>
                    </a:cubicBezTo>
                    <a:close/>
                    <a:moveTo>
                      <a:pt x="1040" y="0"/>
                    </a:moveTo>
                    <a:cubicBezTo>
                      <a:pt x="851" y="0"/>
                      <a:pt x="694" y="158"/>
                      <a:pt x="694" y="379"/>
                    </a:cubicBezTo>
                    <a:lnTo>
                      <a:pt x="694" y="1072"/>
                    </a:lnTo>
                    <a:cubicBezTo>
                      <a:pt x="694" y="1670"/>
                      <a:pt x="1166" y="2143"/>
                      <a:pt x="1734" y="2143"/>
                    </a:cubicBezTo>
                    <a:lnTo>
                      <a:pt x="2112" y="2143"/>
                    </a:lnTo>
                    <a:lnTo>
                      <a:pt x="2112" y="3529"/>
                    </a:lnTo>
                    <a:cubicBezTo>
                      <a:pt x="2112" y="3907"/>
                      <a:pt x="2332" y="4317"/>
                      <a:pt x="2679" y="4474"/>
                    </a:cubicBezTo>
                    <a:lnTo>
                      <a:pt x="2899" y="4537"/>
                    </a:lnTo>
                    <a:cubicBezTo>
                      <a:pt x="2742" y="4695"/>
                      <a:pt x="2616" y="4852"/>
                      <a:pt x="2521" y="5041"/>
                    </a:cubicBezTo>
                    <a:cubicBezTo>
                      <a:pt x="2206" y="4569"/>
                      <a:pt x="1671" y="4254"/>
                      <a:pt x="1072" y="4254"/>
                    </a:cubicBezTo>
                    <a:lnTo>
                      <a:pt x="379" y="4254"/>
                    </a:lnTo>
                    <a:cubicBezTo>
                      <a:pt x="158" y="4254"/>
                      <a:pt x="1" y="4411"/>
                      <a:pt x="1" y="4632"/>
                    </a:cubicBezTo>
                    <a:cubicBezTo>
                      <a:pt x="1" y="5608"/>
                      <a:pt x="788" y="6396"/>
                      <a:pt x="1797" y="6396"/>
                    </a:cubicBezTo>
                    <a:lnTo>
                      <a:pt x="2143" y="6396"/>
                    </a:lnTo>
                    <a:lnTo>
                      <a:pt x="2143" y="6742"/>
                    </a:lnTo>
                    <a:cubicBezTo>
                      <a:pt x="2143" y="7877"/>
                      <a:pt x="2521" y="9105"/>
                      <a:pt x="3151" y="10019"/>
                    </a:cubicBezTo>
                    <a:cubicBezTo>
                      <a:pt x="3120" y="11153"/>
                      <a:pt x="4065" y="12098"/>
                      <a:pt x="5199" y="12098"/>
                    </a:cubicBezTo>
                    <a:lnTo>
                      <a:pt x="5514" y="12098"/>
                    </a:lnTo>
                    <a:cubicBezTo>
                      <a:pt x="6680" y="12098"/>
                      <a:pt x="7625" y="11153"/>
                      <a:pt x="7562" y="10019"/>
                    </a:cubicBezTo>
                    <a:cubicBezTo>
                      <a:pt x="8192" y="9105"/>
                      <a:pt x="8602" y="7845"/>
                      <a:pt x="8602" y="6742"/>
                    </a:cubicBezTo>
                    <a:lnTo>
                      <a:pt x="8602" y="6396"/>
                    </a:lnTo>
                    <a:lnTo>
                      <a:pt x="8948" y="6396"/>
                    </a:lnTo>
                    <a:cubicBezTo>
                      <a:pt x="9925" y="6396"/>
                      <a:pt x="10712" y="5608"/>
                      <a:pt x="10712" y="4632"/>
                    </a:cubicBezTo>
                    <a:cubicBezTo>
                      <a:pt x="10649" y="4411"/>
                      <a:pt x="10492" y="4254"/>
                      <a:pt x="10303" y="4254"/>
                    </a:cubicBezTo>
                    <a:lnTo>
                      <a:pt x="9578" y="4254"/>
                    </a:lnTo>
                    <a:cubicBezTo>
                      <a:pt x="8980" y="4254"/>
                      <a:pt x="8444" y="4569"/>
                      <a:pt x="8129" y="5041"/>
                    </a:cubicBezTo>
                    <a:cubicBezTo>
                      <a:pt x="8003" y="4852"/>
                      <a:pt x="7909" y="4695"/>
                      <a:pt x="7783" y="4537"/>
                    </a:cubicBezTo>
                    <a:lnTo>
                      <a:pt x="7972" y="4474"/>
                    </a:lnTo>
                    <a:cubicBezTo>
                      <a:pt x="8318" y="4254"/>
                      <a:pt x="8570" y="3907"/>
                      <a:pt x="8570" y="3529"/>
                    </a:cubicBezTo>
                    <a:lnTo>
                      <a:pt x="8570" y="2143"/>
                    </a:lnTo>
                    <a:lnTo>
                      <a:pt x="8917" y="2143"/>
                    </a:lnTo>
                    <a:cubicBezTo>
                      <a:pt x="9515" y="2143"/>
                      <a:pt x="9988" y="1670"/>
                      <a:pt x="9988" y="1072"/>
                    </a:cubicBezTo>
                    <a:lnTo>
                      <a:pt x="9988" y="379"/>
                    </a:lnTo>
                    <a:cubicBezTo>
                      <a:pt x="9988" y="158"/>
                      <a:pt x="9830" y="0"/>
                      <a:pt x="9610" y="0"/>
                    </a:cubicBezTo>
                    <a:cubicBezTo>
                      <a:pt x="9421" y="0"/>
                      <a:pt x="9263" y="158"/>
                      <a:pt x="9263" y="379"/>
                    </a:cubicBezTo>
                    <a:lnTo>
                      <a:pt x="9263" y="1072"/>
                    </a:lnTo>
                    <a:cubicBezTo>
                      <a:pt x="9263" y="1261"/>
                      <a:pt x="9106" y="1418"/>
                      <a:pt x="8917" y="1418"/>
                    </a:cubicBezTo>
                    <a:lnTo>
                      <a:pt x="8570" y="1418"/>
                    </a:lnTo>
                    <a:lnTo>
                      <a:pt x="8570" y="1072"/>
                    </a:lnTo>
                    <a:cubicBezTo>
                      <a:pt x="8570" y="883"/>
                      <a:pt x="8413" y="725"/>
                      <a:pt x="8192" y="725"/>
                    </a:cubicBezTo>
                    <a:cubicBezTo>
                      <a:pt x="8003" y="725"/>
                      <a:pt x="7846" y="883"/>
                      <a:pt x="7846" y="1072"/>
                    </a:cubicBezTo>
                    <a:lnTo>
                      <a:pt x="7846" y="2143"/>
                    </a:lnTo>
                    <a:lnTo>
                      <a:pt x="7499" y="2143"/>
                    </a:lnTo>
                    <a:cubicBezTo>
                      <a:pt x="7310" y="2143"/>
                      <a:pt x="7152" y="1985"/>
                      <a:pt x="7152" y="1796"/>
                    </a:cubicBezTo>
                    <a:lnTo>
                      <a:pt x="7152" y="1072"/>
                    </a:lnTo>
                    <a:cubicBezTo>
                      <a:pt x="7152" y="883"/>
                      <a:pt x="6995" y="725"/>
                      <a:pt x="6774" y="725"/>
                    </a:cubicBezTo>
                    <a:cubicBezTo>
                      <a:pt x="6585" y="725"/>
                      <a:pt x="6428" y="883"/>
                      <a:pt x="6428" y="1072"/>
                    </a:cubicBezTo>
                    <a:lnTo>
                      <a:pt x="6428" y="1796"/>
                    </a:lnTo>
                    <a:cubicBezTo>
                      <a:pt x="6428" y="2363"/>
                      <a:pt x="6900" y="2836"/>
                      <a:pt x="7499" y="2836"/>
                    </a:cubicBezTo>
                    <a:lnTo>
                      <a:pt x="7846" y="2836"/>
                    </a:lnTo>
                    <a:lnTo>
                      <a:pt x="7846" y="3498"/>
                    </a:lnTo>
                    <a:cubicBezTo>
                      <a:pt x="7846" y="3624"/>
                      <a:pt x="7783" y="3781"/>
                      <a:pt x="7656" y="3813"/>
                    </a:cubicBezTo>
                    <a:lnTo>
                      <a:pt x="7184" y="4065"/>
                    </a:lnTo>
                    <a:cubicBezTo>
                      <a:pt x="6680" y="3750"/>
                      <a:pt x="6050" y="3592"/>
                      <a:pt x="5325" y="3592"/>
                    </a:cubicBezTo>
                    <a:cubicBezTo>
                      <a:pt x="4632" y="3592"/>
                      <a:pt x="4002" y="3750"/>
                      <a:pt x="3466" y="4065"/>
                    </a:cubicBezTo>
                    <a:lnTo>
                      <a:pt x="2994" y="3813"/>
                    </a:lnTo>
                    <a:cubicBezTo>
                      <a:pt x="2899" y="3750"/>
                      <a:pt x="2805" y="3624"/>
                      <a:pt x="2805" y="3498"/>
                    </a:cubicBezTo>
                    <a:lnTo>
                      <a:pt x="2805" y="2836"/>
                    </a:lnTo>
                    <a:lnTo>
                      <a:pt x="3151" y="2836"/>
                    </a:lnTo>
                    <a:cubicBezTo>
                      <a:pt x="3750" y="2836"/>
                      <a:pt x="4222" y="2363"/>
                      <a:pt x="4222" y="1796"/>
                    </a:cubicBezTo>
                    <a:lnTo>
                      <a:pt x="4222" y="1072"/>
                    </a:lnTo>
                    <a:cubicBezTo>
                      <a:pt x="4222" y="883"/>
                      <a:pt x="4065" y="725"/>
                      <a:pt x="3876" y="725"/>
                    </a:cubicBezTo>
                    <a:cubicBezTo>
                      <a:pt x="3687" y="725"/>
                      <a:pt x="3529" y="883"/>
                      <a:pt x="3529" y="1072"/>
                    </a:cubicBezTo>
                    <a:lnTo>
                      <a:pt x="3529" y="1796"/>
                    </a:lnTo>
                    <a:cubicBezTo>
                      <a:pt x="3529" y="1985"/>
                      <a:pt x="3372" y="2143"/>
                      <a:pt x="3151" y="2143"/>
                    </a:cubicBezTo>
                    <a:lnTo>
                      <a:pt x="2805" y="2143"/>
                    </a:lnTo>
                    <a:lnTo>
                      <a:pt x="2805" y="1072"/>
                    </a:lnTo>
                    <a:cubicBezTo>
                      <a:pt x="2805" y="883"/>
                      <a:pt x="2647" y="725"/>
                      <a:pt x="2458" y="725"/>
                    </a:cubicBezTo>
                    <a:cubicBezTo>
                      <a:pt x="2269" y="725"/>
                      <a:pt x="2112" y="883"/>
                      <a:pt x="2112" y="1072"/>
                    </a:cubicBezTo>
                    <a:lnTo>
                      <a:pt x="2112" y="1418"/>
                    </a:lnTo>
                    <a:lnTo>
                      <a:pt x="1734" y="1418"/>
                    </a:lnTo>
                    <a:cubicBezTo>
                      <a:pt x="1545" y="1418"/>
                      <a:pt x="1387" y="1261"/>
                      <a:pt x="1387" y="1072"/>
                    </a:cubicBezTo>
                    <a:lnTo>
                      <a:pt x="1387" y="379"/>
                    </a:lnTo>
                    <a:cubicBezTo>
                      <a:pt x="1387" y="158"/>
                      <a:pt x="1229" y="0"/>
                      <a:pt x="104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6" name="Google Shape;7112;p55">
                <a:extLst>
                  <a:ext uri="{FF2B5EF4-FFF2-40B4-BE49-F238E27FC236}">
                    <a16:creationId xmlns:a16="http://schemas.microsoft.com/office/drawing/2014/main" id="{469928A5-F25B-05C1-985C-A9850BADB977}"/>
                  </a:ext>
                </a:extLst>
              </p:cNvPr>
              <p:cNvSpPr/>
              <p:nvPr/>
            </p:nvSpPr>
            <p:spPr>
              <a:xfrm>
                <a:off x="-17740200" y="2952400"/>
                <a:ext cx="1735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5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78"/>
                    </a:cubicBezTo>
                    <a:cubicBezTo>
                      <a:pt x="1" y="567"/>
                      <a:pt x="158" y="725"/>
                      <a:pt x="347" y="725"/>
                    </a:cubicBezTo>
                    <a:cubicBezTo>
                      <a:pt x="536" y="725"/>
                      <a:pt x="694" y="567"/>
                      <a:pt x="694" y="378"/>
                    </a:cubicBezTo>
                    <a:cubicBezTo>
                      <a:pt x="694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7" name="Google Shape;7113;p55">
                <a:extLst>
                  <a:ext uri="{FF2B5EF4-FFF2-40B4-BE49-F238E27FC236}">
                    <a16:creationId xmlns:a16="http://schemas.microsoft.com/office/drawing/2014/main" id="{185DB1EF-9B44-BACE-B430-6A50D1AC62CA}"/>
                  </a:ext>
                </a:extLst>
              </p:cNvPr>
              <p:cNvSpPr/>
              <p:nvPr/>
            </p:nvSpPr>
            <p:spPr>
              <a:xfrm>
                <a:off x="-17811075" y="2952400"/>
                <a:ext cx="1735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5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78"/>
                    </a:cubicBezTo>
                    <a:cubicBezTo>
                      <a:pt x="0" y="567"/>
                      <a:pt x="158" y="725"/>
                      <a:pt x="347" y="725"/>
                    </a:cubicBezTo>
                    <a:cubicBezTo>
                      <a:pt x="536" y="725"/>
                      <a:pt x="693" y="567"/>
                      <a:pt x="693" y="378"/>
                    </a:cubicBezTo>
                    <a:cubicBezTo>
                      <a:pt x="693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58" name="Google Shape;7114;p55">
              <a:extLst>
                <a:ext uri="{FF2B5EF4-FFF2-40B4-BE49-F238E27FC236}">
                  <a16:creationId xmlns:a16="http://schemas.microsoft.com/office/drawing/2014/main" id="{EFD06DB4-EA8F-BC57-2635-832B932B5914}"/>
                </a:ext>
              </a:extLst>
            </p:cNvPr>
            <p:cNvGrpSpPr/>
            <p:nvPr/>
          </p:nvGrpSpPr>
          <p:grpSpPr>
            <a:xfrm>
              <a:off x="6899981" y="1687802"/>
              <a:ext cx="339198" cy="317249"/>
              <a:chOff x="-16066500" y="2060800"/>
              <a:chExt cx="304050" cy="284375"/>
            </a:xfrm>
            <a:grpFill/>
          </p:grpSpPr>
          <p:sp>
            <p:nvSpPr>
              <p:cNvPr id="1559" name="Google Shape;7115;p55">
                <a:extLst>
                  <a:ext uri="{FF2B5EF4-FFF2-40B4-BE49-F238E27FC236}">
                    <a16:creationId xmlns:a16="http://schemas.microsoft.com/office/drawing/2014/main" id="{50490200-17C6-8EED-D614-A110AEA2A999}"/>
                  </a:ext>
                </a:extLst>
              </p:cNvPr>
              <p:cNvSpPr/>
              <p:nvPr/>
            </p:nvSpPr>
            <p:spPr>
              <a:xfrm>
                <a:off x="-15978275" y="2203375"/>
                <a:ext cx="18125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25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567"/>
                      <a:pt x="158" y="725"/>
                      <a:pt x="347" y="725"/>
                    </a:cubicBezTo>
                    <a:cubicBezTo>
                      <a:pt x="567" y="725"/>
                      <a:pt x="725" y="567"/>
                      <a:pt x="725" y="347"/>
                    </a:cubicBezTo>
                    <a:cubicBezTo>
                      <a:pt x="725" y="158"/>
                      <a:pt x="567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0" name="Google Shape;7116;p55">
                <a:extLst>
                  <a:ext uri="{FF2B5EF4-FFF2-40B4-BE49-F238E27FC236}">
                    <a16:creationId xmlns:a16="http://schemas.microsoft.com/office/drawing/2014/main" id="{FC2F11C8-D7F4-8347-9575-4A6CEBE8F3B7}"/>
                  </a:ext>
                </a:extLst>
              </p:cNvPr>
              <p:cNvSpPr/>
              <p:nvPr/>
            </p:nvSpPr>
            <p:spPr>
              <a:xfrm>
                <a:off x="-15869575" y="2203375"/>
                <a:ext cx="1735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5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567"/>
                      <a:pt x="158" y="725"/>
                      <a:pt x="347" y="725"/>
                    </a:cubicBezTo>
                    <a:cubicBezTo>
                      <a:pt x="536" y="725"/>
                      <a:pt x="693" y="567"/>
                      <a:pt x="693" y="347"/>
                    </a:cubicBezTo>
                    <a:cubicBezTo>
                      <a:pt x="693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1" name="Google Shape;7117;p55">
                <a:extLst>
                  <a:ext uri="{FF2B5EF4-FFF2-40B4-BE49-F238E27FC236}">
                    <a16:creationId xmlns:a16="http://schemas.microsoft.com/office/drawing/2014/main" id="{F648D100-CB5F-1F0F-5514-80B90D141893}"/>
                  </a:ext>
                </a:extLst>
              </p:cNvPr>
              <p:cNvSpPr/>
              <p:nvPr/>
            </p:nvSpPr>
            <p:spPr>
              <a:xfrm>
                <a:off x="-15954650" y="2186825"/>
                <a:ext cx="78775" cy="88250"/>
              </a:xfrm>
              <a:custGeom>
                <a:avLst/>
                <a:gdLst/>
                <a:ahLst/>
                <a:cxnLst/>
                <a:rect l="l" t="t" r="r" b="b"/>
                <a:pathLst>
                  <a:path w="3151" h="3530" extrusionOk="0">
                    <a:moveTo>
                      <a:pt x="1607" y="662"/>
                    </a:moveTo>
                    <a:cubicBezTo>
                      <a:pt x="1891" y="662"/>
                      <a:pt x="2080" y="820"/>
                      <a:pt x="2174" y="1103"/>
                    </a:cubicBezTo>
                    <a:lnTo>
                      <a:pt x="2458" y="2111"/>
                    </a:lnTo>
                    <a:cubicBezTo>
                      <a:pt x="2489" y="2269"/>
                      <a:pt x="2458" y="2490"/>
                      <a:pt x="2332" y="2584"/>
                    </a:cubicBezTo>
                    <a:cubicBezTo>
                      <a:pt x="2206" y="2710"/>
                      <a:pt x="2048" y="2805"/>
                      <a:pt x="1891" y="2805"/>
                    </a:cubicBezTo>
                    <a:lnTo>
                      <a:pt x="1387" y="2805"/>
                    </a:lnTo>
                    <a:cubicBezTo>
                      <a:pt x="1229" y="2805"/>
                      <a:pt x="1072" y="2710"/>
                      <a:pt x="946" y="2584"/>
                    </a:cubicBezTo>
                    <a:cubicBezTo>
                      <a:pt x="788" y="2458"/>
                      <a:pt x="757" y="2269"/>
                      <a:pt x="788" y="2111"/>
                    </a:cubicBezTo>
                    <a:lnTo>
                      <a:pt x="1072" y="1103"/>
                    </a:lnTo>
                    <a:cubicBezTo>
                      <a:pt x="1135" y="851"/>
                      <a:pt x="1355" y="662"/>
                      <a:pt x="1607" y="662"/>
                    </a:cubicBezTo>
                    <a:close/>
                    <a:moveTo>
                      <a:pt x="1576" y="1"/>
                    </a:moveTo>
                    <a:cubicBezTo>
                      <a:pt x="977" y="1"/>
                      <a:pt x="473" y="379"/>
                      <a:pt x="347" y="946"/>
                    </a:cubicBezTo>
                    <a:lnTo>
                      <a:pt x="95" y="1954"/>
                    </a:lnTo>
                    <a:cubicBezTo>
                      <a:pt x="1" y="2364"/>
                      <a:pt x="95" y="2742"/>
                      <a:pt x="316" y="3057"/>
                    </a:cubicBezTo>
                    <a:cubicBezTo>
                      <a:pt x="599" y="3340"/>
                      <a:pt x="946" y="3529"/>
                      <a:pt x="1355" y="3529"/>
                    </a:cubicBezTo>
                    <a:lnTo>
                      <a:pt x="1859" y="3529"/>
                    </a:lnTo>
                    <a:cubicBezTo>
                      <a:pt x="2237" y="3529"/>
                      <a:pt x="2615" y="3340"/>
                      <a:pt x="2836" y="3057"/>
                    </a:cubicBezTo>
                    <a:cubicBezTo>
                      <a:pt x="3088" y="2742"/>
                      <a:pt x="3151" y="2364"/>
                      <a:pt x="3088" y="1954"/>
                    </a:cubicBezTo>
                    <a:lnTo>
                      <a:pt x="2804" y="946"/>
                    </a:lnTo>
                    <a:cubicBezTo>
                      <a:pt x="2647" y="379"/>
                      <a:pt x="2174" y="1"/>
                      <a:pt x="157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2" name="Google Shape;7118;p55">
                <a:extLst>
                  <a:ext uri="{FF2B5EF4-FFF2-40B4-BE49-F238E27FC236}">
                    <a16:creationId xmlns:a16="http://schemas.microsoft.com/office/drawing/2014/main" id="{D6A887C8-5602-98BB-750F-95D987B3F588}"/>
                  </a:ext>
                </a:extLst>
              </p:cNvPr>
              <p:cNvSpPr/>
              <p:nvPr/>
            </p:nvSpPr>
            <p:spPr>
              <a:xfrm>
                <a:off x="-16066500" y="2060800"/>
                <a:ext cx="304050" cy="284375"/>
              </a:xfrm>
              <a:custGeom>
                <a:avLst/>
                <a:gdLst/>
                <a:ahLst/>
                <a:cxnLst/>
                <a:rect l="l" t="t" r="r" b="b"/>
                <a:pathLst>
                  <a:path w="12162" h="11375" extrusionOk="0">
                    <a:moveTo>
                      <a:pt x="9326" y="694"/>
                    </a:moveTo>
                    <a:cubicBezTo>
                      <a:pt x="10492" y="694"/>
                      <a:pt x="11437" y="1639"/>
                      <a:pt x="11437" y="2836"/>
                    </a:cubicBezTo>
                    <a:cubicBezTo>
                      <a:pt x="11437" y="2962"/>
                      <a:pt x="11437" y="3025"/>
                      <a:pt x="11406" y="3120"/>
                    </a:cubicBezTo>
                    <a:cubicBezTo>
                      <a:pt x="10996" y="2584"/>
                      <a:pt x="10334" y="2269"/>
                      <a:pt x="9673" y="2175"/>
                    </a:cubicBezTo>
                    <a:cubicBezTo>
                      <a:pt x="9649" y="2170"/>
                      <a:pt x="9625" y="2168"/>
                      <a:pt x="9602" y="2168"/>
                    </a:cubicBezTo>
                    <a:cubicBezTo>
                      <a:pt x="9302" y="2168"/>
                      <a:pt x="9153" y="2537"/>
                      <a:pt x="9358" y="2742"/>
                    </a:cubicBezTo>
                    <a:cubicBezTo>
                      <a:pt x="9767" y="3151"/>
                      <a:pt x="9988" y="3687"/>
                      <a:pt x="9988" y="4254"/>
                    </a:cubicBezTo>
                    <a:cubicBezTo>
                      <a:pt x="9988" y="4412"/>
                      <a:pt x="9988" y="4569"/>
                      <a:pt x="9956" y="4727"/>
                    </a:cubicBezTo>
                    <a:cubicBezTo>
                      <a:pt x="9484" y="3844"/>
                      <a:pt x="8759" y="3120"/>
                      <a:pt x="7909" y="2616"/>
                    </a:cubicBezTo>
                    <a:cubicBezTo>
                      <a:pt x="7657" y="2521"/>
                      <a:pt x="7468" y="2395"/>
                      <a:pt x="7247" y="2301"/>
                    </a:cubicBezTo>
                    <a:cubicBezTo>
                      <a:pt x="7468" y="1356"/>
                      <a:pt x="8287" y="694"/>
                      <a:pt x="9326" y="694"/>
                    </a:cubicBezTo>
                    <a:close/>
                    <a:moveTo>
                      <a:pt x="2836" y="757"/>
                    </a:moveTo>
                    <a:cubicBezTo>
                      <a:pt x="3813" y="757"/>
                      <a:pt x="4664" y="1419"/>
                      <a:pt x="4916" y="2364"/>
                    </a:cubicBezTo>
                    <a:cubicBezTo>
                      <a:pt x="3718" y="2742"/>
                      <a:pt x="2773" y="3687"/>
                      <a:pt x="2206" y="4758"/>
                    </a:cubicBezTo>
                    <a:cubicBezTo>
                      <a:pt x="2143" y="4601"/>
                      <a:pt x="2112" y="4443"/>
                      <a:pt x="2112" y="4286"/>
                    </a:cubicBezTo>
                    <a:cubicBezTo>
                      <a:pt x="2112" y="3750"/>
                      <a:pt x="2364" y="3183"/>
                      <a:pt x="2742" y="2773"/>
                    </a:cubicBezTo>
                    <a:cubicBezTo>
                      <a:pt x="2970" y="2574"/>
                      <a:pt x="2811" y="2193"/>
                      <a:pt x="2521" y="2193"/>
                    </a:cubicBezTo>
                    <a:cubicBezTo>
                      <a:pt x="2491" y="2193"/>
                      <a:pt x="2459" y="2197"/>
                      <a:pt x="2427" y="2206"/>
                    </a:cubicBezTo>
                    <a:cubicBezTo>
                      <a:pt x="1765" y="2269"/>
                      <a:pt x="1135" y="2616"/>
                      <a:pt x="694" y="3151"/>
                    </a:cubicBezTo>
                    <a:cubicBezTo>
                      <a:pt x="536" y="1891"/>
                      <a:pt x="1513" y="757"/>
                      <a:pt x="2836" y="757"/>
                    </a:cubicBezTo>
                    <a:close/>
                    <a:moveTo>
                      <a:pt x="6050" y="2836"/>
                    </a:moveTo>
                    <a:cubicBezTo>
                      <a:pt x="8224" y="2836"/>
                      <a:pt x="9988" y="5325"/>
                      <a:pt x="9988" y="7468"/>
                    </a:cubicBezTo>
                    <a:cubicBezTo>
                      <a:pt x="10019" y="9862"/>
                      <a:pt x="7909" y="10713"/>
                      <a:pt x="6050" y="10713"/>
                    </a:cubicBezTo>
                    <a:cubicBezTo>
                      <a:pt x="4254" y="10713"/>
                      <a:pt x="2112" y="9893"/>
                      <a:pt x="2112" y="7468"/>
                    </a:cubicBezTo>
                    <a:cubicBezTo>
                      <a:pt x="2112" y="5325"/>
                      <a:pt x="3876" y="2836"/>
                      <a:pt x="6050" y="2836"/>
                    </a:cubicBezTo>
                    <a:close/>
                    <a:moveTo>
                      <a:pt x="2836" y="1"/>
                    </a:moveTo>
                    <a:cubicBezTo>
                      <a:pt x="1261" y="1"/>
                      <a:pt x="1" y="1293"/>
                      <a:pt x="1" y="2836"/>
                    </a:cubicBezTo>
                    <a:cubicBezTo>
                      <a:pt x="1" y="3246"/>
                      <a:pt x="64" y="3655"/>
                      <a:pt x="253" y="4034"/>
                    </a:cubicBezTo>
                    <a:cubicBezTo>
                      <a:pt x="316" y="4175"/>
                      <a:pt x="450" y="4246"/>
                      <a:pt x="580" y="4246"/>
                    </a:cubicBezTo>
                    <a:cubicBezTo>
                      <a:pt x="710" y="4246"/>
                      <a:pt x="836" y="4175"/>
                      <a:pt x="883" y="4034"/>
                    </a:cubicBezTo>
                    <a:cubicBezTo>
                      <a:pt x="1040" y="3687"/>
                      <a:pt x="1293" y="3403"/>
                      <a:pt x="1608" y="3214"/>
                    </a:cubicBezTo>
                    <a:lnTo>
                      <a:pt x="1608" y="3214"/>
                    </a:lnTo>
                    <a:cubicBezTo>
                      <a:pt x="1482" y="3529"/>
                      <a:pt x="1419" y="3876"/>
                      <a:pt x="1419" y="4254"/>
                    </a:cubicBezTo>
                    <a:cubicBezTo>
                      <a:pt x="1419" y="4727"/>
                      <a:pt x="1513" y="5199"/>
                      <a:pt x="1765" y="5577"/>
                    </a:cubicBezTo>
                    <a:cubicBezTo>
                      <a:pt x="1513" y="6176"/>
                      <a:pt x="1419" y="6806"/>
                      <a:pt x="1419" y="7436"/>
                    </a:cubicBezTo>
                    <a:cubicBezTo>
                      <a:pt x="1419" y="9988"/>
                      <a:pt x="3498" y="11374"/>
                      <a:pt x="6050" y="11374"/>
                    </a:cubicBezTo>
                    <a:cubicBezTo>
                      <a:pt x="8665" y="11374"/>
                      <a:pt x="10713" y="9988"/>
                      <a:pt x="10713" y="7436"/>
                    </a:cubicBezTo>
                    <a:cubicBezTo>
                      <a:pt x="10713" y="6806"/>
                      <a:pt x="10586" y="6176"/>
                      <a:pt x="10334" y="5577"/>
                    </a:cubicBezTo>
                    <a:cubicBezTo>
                      <a:pt x="10586" y="5136"/>
                      <a:pt x="10713" y="4727"/>
                      <a:pt x="10713" y="4254"/>
                    </a:cubicBezTo>
                    <a:cubicBezTo>
                      <a:pt x="10713" y="3876"/>
                      <a:pt x="10618" y="3529"/>
                      <a:pt x="10492" y="3214"/>
                    </a:cubicBezTo>
                    <a:lnTo>
                      <a:pt x="10492" y="3214"/>
                    </a:lnTo>
                    <a:cubicBezTo>
                      <a:pt x="10776" y="3403"/>
                      <a:pt x="11028" y="3687"/>
                      <a:pt x="11217" y="4034"/>
                    </a:cubicBezTo>
                    <a:cubicBezTo>
                      <a:pt x="11280" y="4175"/>
                      <a:pt x="11406" y="4246"/>
                      <a:pt x="11532" y="4246"/>
                    </a:cubicBezTo>
                    <a:cubicBezTo>
                      <a:pt x="11658" y="4246"/>
                      <a:pt x="11784" y="4175"/>
                      <a:pt x="11847" y="4034"/>
                    </a:cubicBezTo>
                    <a:cubicBezTo>
                      <a:pt x="12036" y="3655"/>
                      <a:pt x="12130" y="3246"/>
                      <a:pt x="12130" y="2836"/>
                    </a:cubicBezTo>
                    <a:cubicBezTo>
                      <a:pt x="12162" y="1293"/>
                      <a:pt x="10870" y="1"/>
                      <a:pt x="9295" y="1"/>
                    </a:cubicBezTo>
                    <a:cubicBezTo>
                      <a:pt x="7940" y="1"/>
                      <a:pt x="6837" y="915"/>
                      <a:pt x="6522" y="2175"/>
                    </a:cubicBezTo>
                    <a:cubicBezTo>
                      <a:pt x="6365" y="2112"/>
                      <a:pt x="6207" y="2112"/>
                      <a:pt x="6050" y="2112"/>
                    </a:cubicBezTo>
                    <a:cubicBezTo>
                      <a:pt x="5892" y="2112"/>
                      <a:pt x="5735" y="2112"/>
                      <a:pt x="5577" y="2175"/>
                    </a:cubicBezTo>
                    <a:cubicBezTo>
                      <a:pt x="5262" y="915"/>
                      <a:pt x="4128" y="1"/>
                      <a:pt x="283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3" name="Google Shape;7119;p55">
                <a:extLst>
                  <a:ext uri="{FF2B5EF4-FFF2-40B4-BE49-F238E27FC236}">
                    <a16:creationId xmlns:a16="http://schemas.microsoft.com/office/drawing/2014/main" id="{FC25F7E4-717F-D9AD-0DCE-F034BC049C15}"/>
                  </a:ext>
                </a:extLst>
              </p:cNvPr>
              <p:cNvSpPr/>
              <p:nvPr/>
            </p:nvSpPr>
            <p:spPr>
              <a:xfrm>
                <a:off x="-15960175" y="2287225"/>
                <a:ext cx="91400" cy="24075"/>
              </a:xfrm>
              <a:custGeom>
                <a:avLst/>
                <a:gdLst/>
                <a:ahLst/>
                <a:cxnLst/>
                <a:rect l="l" t="t" r="r" b="b"/>
                <a:pathLst>
                  <a:path w="3656" h="963" extrusionOk="0">
                    <a:moveTo>
                      <a:pt x="437" y="1"/>
                    </a:moveTo>
                    <a:cubicBezTo>
                      <a:pt x="284" y="1"/>
                      <a:pt x="142" y="114"/>
                      <a:pt x="64" y="269"/>
                    </a:cubicBezTo>
                    <a:cubicBezTo>
                      <a:pt x="1" y="458"/>
                      <a:pt x="96" y="647"/>
                      <a:pt x="316" y="742"/>
                    </a:cubicBezTo>
                    <a:cubicBezTo>
                      <a:pt x="852" y="931"/>
                      <a:pt x="1450" y="962"/>
                      <a:pt x="1828" y="962"/>
                    </a:cubicBezTo>
                    <a:cubicBezTo>
                      <a:pt x="2238" y="962"/>
                      <a:pt x="2836" y="931"/>
                      <a:pt x="3372" y="742"/>
                    </a:cubicBezTo>
                    <a:cubicBezTo>
                      <a:pt x="3593" y="647"/>
                      <a:pt x="3656" y="458"/>
                      <a:pt x="3624" y="269"/>
                    </a:cubicBezTo>
                    <a:cubicBezTo>
                      <a:pt x="3546" y="114"/>
                      <a:pt x="3383" y="1"/>
                      <a:pt x="3240" y="1"/>
                    </a:cubicBezTo>
                    <a:cubicBezTo>
                      <a:pt x="3209" y="1"/>
                      <a:pt x="3179" y="6"/>
                      <a:pt x="3151" y="17"/>
                    </a:cubicBezTo>
                    <a:cubicBezTo>
                      <a:pt x="2679" y="206"/>
                      <a:pt x="2143" y="238"/>
                      <a:pt x="1828" y="238"/>
                    </a:cubicBezTo>
                    <a:cubicBezTo>
                      <a:pt x="1482" y="238"/>
                      <a:pt x="1009" y="206"/>
                      <a:pt x="537" y="17"/>
                    </a:cubicBezTo>
                    <a:cubicBezTo>
                      <a:pt x="503" y="6"/>
                      <a:pt x="470" y="1"/>
                      <a:pt x="4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64" name="Google Shape;7120;p55">
              <a:extLst>
                <a:ext uri="{FF2B5EF4-FFF2-40B4-BE49-F238E27FC236}">
                  <a16:creationId xmlns:a16="http://schemas.microsoft.com/office/drawing/2014/main" id="{1FAAABD0-3972-68FC-7647-197C0CC7971F}"/>
                </a:ext>
              </a:extLst>
            </p:cNvPr>
            <p:cNvSpPr/>
            <p:nvPr/>
          </p:nvSpPr>
          <p:spPr>
            <a:xfrm>
              <a:off x="6898616" y="2096618"/>
              <a:ext cx="340955" cy="340927"/>
            </a:xfrm>
            <a:custGeom>
              <a:avLst/>
              <a:gdLst/>
              <a:ahLst/>
              <a:cxnLst/>
              <a:rect l="l" t="t" r="r" b="b"/>
              <a:pathLst>
                <a:path w="12225" h="12224" extrusionOk="0">
                  <a:moveTo>
                    <a:pt x="6522" y="1638"/>
                  </a:moveTo>
                  <a:lnTo>
                    <a:pt x="9074" y="2678"/>
                  </a:lnTo>
                  <a:lnTo>
                    <a:pt x="8507" y="3245"/>
                  </a:lnTo>
                  <a:lnTo>
                    <a:pt x="6522" y="2426"/>
                  </a:lnTo>
                  <a:lnTo>
                    <a:pt x="6522" y="1638"/>
                  </a:lnTo>
                  <a:close/>
                  <a:moveTo>
                    <a:pt x="5766" y="1670"/>
                  </a:moveTo>
                  <a:lnTo>
                    <a:pt x="5766" y="2457"/>
                  </a:lnTo>
                  <a:lnTo>
                    <a:pt x="3750" y="3277"/>
                  </a:lnTo>
                  <a:lnTo>
                    <a:pt x="3214" y="2741"/>
                  </a:lnTo>
                  <a:lnTo>
                    <a:pt x="5766" y="1670"/>
                  </a:lnTo>
                  <a:close/>
                  <a:moveTo>
                    <a:pt x="5766" y="3214"/>
                  </a:moveTo>
                  <a:lnTo>
                    <a:pt x="5766" y="4001"/>
                  </a:lnTo>
                  <a:lnTo>
                    <a:pt x="4821" y="4348"/>
                  </a:lnTo>
                  <a:lnTo>
                    <a:pt x="4254" y="3781"/>
                  </a:lnTo>
                  <a:lnTo>
                    <a:pt x="5766" y="3214"/>
                  </a:lnTo>
                  <a:close/>
                  <a:moveTo>
                    <a:pt x="6459" y="3214"/>
                  </a:moveTo>
                  <a:lnTo>
                    <a:pt x="7972" y="3781"/>
                  </a:lnTo>
                  <a:lnTo>
                    <a:pt x="7404" y="4348"/>
                  </a:lnTo>
                  <a:lnTo>
                    <a:pt x="6459" y="4001"/>
                  </a:lnTo>
                  <a:lnTo>
                    <a:pt x="6459" y="3214"/>
                  </a:lnTo>
                  <a:close/>
                  <a:moveTo>
                    <a:pt x="5766" y="4726"/>
                  </a:moveTo>
                  <a:lnTo>
                    <a:pt x="5766" y="5293"/>
                  </a:lnTo>
                  <a:lnTo>
                    <a:pt x="5357" y="4883"/>
                  </a:lnTo>
                  <a:lnTo>
                    <a:pt x="5766" y="4726"/>
                  </a:lnTo>
                  <a:close/>
                  <a:moveTo>
                    <a:pt x="6459" y="4726"/>
                  </a:moveTo>
                  <a:lnTo>
                    <a:pt x="6869" y="4883"/>
                  </a:lnTo>
                  <a:lnTo>
                    <a:pt x="6459" y="5293"/>
                  </a:lnTo>
                  <a:lnTo>
                    <a:pt x="6459" y="4726"/>
                  </a:lnTo>
                  <a:close/>
                  <a:moveTo>
                    <a:pt x="2679" y="3214"/>
                  </a:moveTo>
                  <a:lnTo>
                    <a:pt x="3246" y="3749"/>
                  </a:lnTo>
                  <a:lnTo>
                    <a:pt x="2427" y="5765"/>
                  </a:lnTo>
                  <a:lnTo>
                    <a:pt x="1639" y="5765"/>
                  </a:lnTo>
                  <a:lnTo>
                    <a:pt x="2679" y="3214"/>
                  </a:lnTo>
                  <a:close/>
                  <a:moveTo>
                    <a:pt x="4853" y="5356"/>
                  </a:moveTo>
                  <a:lnTo>
                    <a:pt x="5262" y="5765"/>
                  </a:lnTo>
                  <a:lnTo>
                    <a:pt x="4695" y="5765"/>
                  </a:lnTo>
                  <a:lnTo>
                    <a:pt x="4853" y="5356"/>
                  </a:lnTo>
                  <a:close/>
                  <a:moveTo>
                    <a:pt x="7373" y="5356"/>
                  </a:moveTo>
                  <a:lnTo>
                    <a:pt x="7531" y="5765"/>
                  </a:lnTo>
                  <a:lnTo>
                    <a:pt x="6995" y="5765"/>
                  </a:lnTo>
                  <a:lnTo>
                    <a:pt x="7373" y="5356"/>
                  </a:lnTo>
                  <a:close/>
                  <a:moveTo>
                    <a:pt x="8476" y="4253"/>
                  </a:moveTo>
                  <a:lnTo>
                    <a:pt x="9074" y="5765"/>
                  </a:lnTo>
                  <a:lnTo>
                    <a:pt x="8287" y="5765"/>
                  </a:lnTo>
                  <a:lnTo>
                    <a:pt x="7940" y="4820"/>
                  </a:lnTo>
                  <a:lnTo>
                    <a:pt x="8476" y="4253"/>
                  </a:lnTo>
                  <a:close/>
                  <a:moveTo>
                    <a:pt x="9547" y="3214"/>
                  </a:moveTo>
                  <a:lnTo>
                    <a:pt x="10618" y="5765"/>
                  </a:lnTo>
                  <a:lnTo>
                    <a:pt x="9830" y="5765"/>
                  </a:lnTo>
                  <a:lnTo>
                    <a:pt x="8980" y="3749"/>
                  </a:lnTo>
                  <a:lnTo>
                    <a:pt x="9547" y="3214"/>
                  </a:lnTo>
                  <a:close/>
                  <a:moveTo>
                    <a:pt x="3781" y="4316"/>
                  </a:moveTo>
                  <a:lnTo>
                    <a:pt x="4348" y="4852"/>
                  </a:lnTo>
                  <a:lnTo>
                    <a:pt x="4002" y="5797"/>
                  </a:lnTo>
                  <a:lnTo>
                    <a:pt x="3214" y="5797"/>
                  </a:lnTo>
                  <a:lnTo>
                    <a:pt x="3781" y="4316"/>
                  </a:lnTo>
                  <a:close/>
                  <a:moveTo>
                    <a:pt x="5262" y="6522"/>
                  </a:moveTo>
                  <a:lnTo>
                    <a:pt x="4853" y="6900"/>
                  </a:lnTo>
                  <a:lnTo>
                    <a:pt x="4695" y="6522"/>
                  </a:lnTo>
                  <a:close/>
                  <a:moveTo>
                    <a:pt x="7531" y="6522"/>
                  </a:moveTo>
                  <a:lnTo>
                    <a:pt x="7373" y="6900"/>
                  </a:lnTo>
                  <a:lnTo>
                    <a:pt x="6995" y="6522"/>
                  </a:lnTo>
                  <a:close/>
                  <a:moveTo>
                    <a:pt x="5766" y="6994"/>
                  </a:moveTo>
                  <a:lnTo>
                    <a:pt x="5766" y="7530"/>
                  </a:lnTo>
                  <a:lnTo>
                    <a:pt x="5357" y="7372"/>
                  </a:lnTo>
                  <a:lnTo>
                    <a:pt x="5766" y="6994"/>
                  </a:lnTo>
                  <a:close/>
                  <a:moveTo>
                    <a:pt x="6459" y="6994"/>
                  </a:moveTo>
                  <a:lnTo>
                    <a:pt x="6869" y="7372"/>
                  </a:lnTo>
                  <a:lnTo>
                    <a:pt x="6459" y="7530"/>
                  </a:lnTo>
                  <a:lnTo>
                    <a:pt x="6459" y="6994"/>
                  </a:lnTo>
                  <a:close/>
                  <a:moveTo>
                    <a:pt x="9074" y="6459"/>
                  </a:moveTo>
                  <a:lnTo>
                    <a:pt x="8476" y="7971"/>
                  </a:lnTo>
                  <a:lnTo>
                    <a:pt x="7940" y="7404"/>
                  </a:lnTo>
                  <a:lnTo>
                    <a:pt x="8287" y="6459"/>
                  </a:lnTo>
                  <a:close/>
                  <a:moveTo>
                    <a:pt x="3939" y="6522"/>
                  </a:moveTo>
                  <a:lnTo>
                    <a:pt x="4317" y="7467"/>
                  </a:lnTo>
                  <a:lnTo>
                    <a:pt x="3750" y="8002"/>
                  </a:lnTo>
                  <a:lnTo>
                    <a:pt x="3151" y="6522"/>
                  </a:lnTo>
                  <a:close/>
                  <a:moveTo>
                    <a:pt x="2458" y="6522"/>
                  </a:moveTo>
                  <a:lnTo>
                    <a:pt x="3277" y="8506"/>
                  </a:lnTo>
                  <a:lnTo>
                    <a:pt x="2742" y="9073"/>
                  </a:lnTo>
                  <a:lnTo>
                    <a:pt x="1671" y="6522"/>
                  </a:lnTo>
                  <a:close/>
                  <a:moveTo>
                    <a:pt x="4853" y="7939"/>
                  </a:moveTo>
                  <a:lnTo>
                    <a:pt x="5798" y="8286"/>
                  </a:lnTo>
                  <a:lnTo>
                    <a:pt x="5798" y="9073"/>
                  </a:lnTo>
                  <a:lnTo>
                    <a:pt x="4317" y="8475"/>
                  </a:lnTo>
                  <a:lnTo>
                    <a:pt x="4853" y="7939"/>
                  </a:lnTo>
                  <a:close/>
                  <a:moveTo>
                    <a:pt x="7404" y="7939"/>
                  </a:moveTo>
                  <a:lnTo>
                    <a:pt x="7972" y="8475"/>
                  </a:lnTo>
                  <a:lnTo>
                    <a:pt x="6491" y="9073"/>
                  </a:lnTo>
                  <a:lnTo>
                    <a:pt x="6491" y="8286"/>
                  </a:lnTo>
                  <a:lnTo>
                    <a:pt x="6459" y="8286"/>
                  </a:lnTo>
                  <a:lnTo>
                    <a:pt x="7404" y="7939"/>
                  </a:lnTo>
                  <a:close/>
                  <a:moveTo>
                    <a:pt x="10649" y="6522"/>
                  </a:moveTo>
                  <a:lnTo>
                    <a:pt x="9578" y="9073"/>
                  </a:lnTo>
                  <a:lnTo>
                    <a:pt x="9043" y="8506"/>
                  </a:lnTo>
                  <a:lnTo>
                    <a:pt x="9862" y="6522"/>
                  </a:lnTo>
                  <a:close/>
                  <a:moveTo>
                    <a:pt x="8476" y="8979"/>
                  </a:moveTo>
                  <a:lnTo>
                    <a:pt x="9043" y="9546"/>
                  </a:lnTo>
                  <a:lnTo>
                    <a:pt x="6459" y="10617"/>
                  </a:lnTo>
                  <a:lnTo>
                    <a:pt x="6459" y="9830"/>
                  </a:lnTo>
                  <a:lnTo>
                    <a:pt x="8476" y="8979"/>
                  </a:lnTo>
                  <a:close/>
                  <a:moveTo>
                    <a:pt x="3750" y="9042"/>
                  </a:moveTo>
                  <a:lnTo>
                    <a:pt x="5766" y="9861"/>
                  </a:lnTo>
                  <a:lnTo>
                    <a:pt x="5766" y="10649"/>
                  </a:lnTo>
                  <a:lnTo>
                    <a:pt x="3214" y="9578"/>
                  </a:lnTo>
                  <a:lnTo>
                    <a:pt x="3750" y="9042"/>
                  </a:lnTo>
                  <a:close/>
                  <a:moveTo>
                    <a:pt x="6113" y="0"/>
                  </a:moveTo>
                  <a:cubicBezTo>
                    <a:pt x="5924" y="0"/>
                    <a:pt x="5766" y="158"/>
                    <a:pt x="5766" y="347"/>
                  </a:cubicBezTo>
                  <a:lnTo>
                    <a:pt x="5766" y="882"/>
                  </a:lnTo>
                  <a:lnTo>
                    <a:pt x="2647" y="2142"/>
                  </a:lnTo>
                  <a:lnTo>
                    <a:pt x="2332" y="1827"/>
                  </a:lnTo>
                  <a:cubicBezTo>
                    <a:pt x="2253" y="1749"/>
                    <a:pt x="2167" y="1709"/>
                    <a:pt x="2080" y="1709"/>
                  </a:cubicBezTo>
                  <a:cubicBezTo>
                    <a:pt x="1994" y="1709"/>
                    <a:pt x="1907" y="1749"/>
                    <a:pt x="1828" y="1827"/>
                  </a:cubicBezTo>
                  <a:cubicBezTo>
                    <a:pt x="1671" y="1985"/>
                    <a:pt x="1671" y="2174"/>
                    <a:pt x="1828" y="2331"/>
                  </a:cubicBezTo>
                  <a:lnTo>
                    <a:pt x="2143" y="2647"/>
                  </a:lnTo>
                  <a:lnTo>
                    <a:pt x="883" y="5765"/>
                  </a:lnTo>
                  <a:lnTo>
                    <a:pt x="379" y="5765"/>
                  </a:lnTo>
                  <a:cubicBezTo>
                    <a:pt x="158" y="5765"/>
                    <a:pt x="1" y="5923"/>
                    <a:pt x="1" y="6112"/>
                  </a:cubicBezTo>
                  <a:cubicBezTo>
                    <a:pt x="1" y="6301"/>
                    <a:pt x="158" y="6459"/>
                    <a:pt x="379" y="6459"/>
                  </a:cubicBezTo>
                  <a:lnTo>
                    <a:pt x="883" y="6459"/>
                  </a:lnTo>
                  <a:lnTo>
                    <a:pt x="2143" y="9578"/>
                  </a:lnTo>
                  <a:lnTo>
                    <a:pt x="1828" y="9893"/>
                  </a:lnTo>
                  <a:cubicBezTo>
                    <a:pt x="1671" y="10050"/>
                    <a:pt x="1671" y="10239"/>
                    <a:pt x="1828" y="10397"/>
                  </a:cubicBezTo>
                  <a:cubicBezTo>
                    <a:pt x="1907" y="10475"/>
                    <a:pt x="1994" y="10515"/>
                    <a:pt x="2080" y="10515"/>
                  </a:cubicBezTo>
                  <a:cubicBezTo>
                    <a:pt x="2167" y="10515"/>
                    <a:pt x="2253" y="10475"/>
                    <a:pt x="2332" y="10397"/>
                  </a:cubicBezTo>
                  <a:lnTo>
                    <a:pt x="2647" y="10082"/>
                  </a:lnTo>
                  <a:lnTo>
                    <a:pt x="5766" y="11342"/>
                  </a:lnTo>
                  <a:lnTo>
                    <a:pt x="5766" y="11877"/>
                  </a:lnTo>
                  <a:cubicBezTo>
                    <a:pt x="5766" y="12066"/>
                    <a:pt x="5924" y="12224"/>
                    <a:pt x="6113" y="12224"/>
                  </a:cubicBezTo>
                  <a:cubicBezTo>
                    <a:pt x="6302" y="12224"/>
                    <a:pt x="6459" y="12066"/>
                    <a:pt x="6459" y="11877"/>
                  </a:cubicBezTo>
                  <a:lnTo>
                    <a:pt x="6459" y="11405"/>
                  </a:lnTo>
                  <a:lnTo>
                    <a:pt x="9578" y="10145"/>
                  </a:lnTo>
                  <a:lnTo>
                    <a:pt x="9893" y="10460"/>
                  </a:lnTo>
                  <a:cubicBezTo>
                    <a:pt x="9972" y="10538"/>
                    <a:pt x="10067" y="10578"/>
                    <a:pt x="10157" y="10578"/>
                  </a:cubicBezTo>
                  <a:cubicBezTo>
                    <a:pt x="10248" y="10578"/>
                    <a:pt x="10334" y="10538"/>
                    <a:pt x="10397" y="10460"/>
                  </a:cubicBezTo>
                  <a:cubicBezTo>
                    <a:pt x="10555" y="10302"/>
                    <a:pt x="10555" y="10082"/>
                    <a:pt x="10397" y="9924"/>
                  </a:cubicBezTo>
                  <a:lnTo>
                    <a:pt x="10082" y="9609"/>
                  </a:lnTo>
                  <a:lnTo>
                    <a:pt x="11343" y="6522"/>
                  </a:lnTo>
                  <a:lnTo>
                    <a:pt x="11878" y="6522"/>
                  </a:lnTo>
                  <a:cubicBezTo>
                    <a:pt x="12067" y="6522"/>
                    <a:pt x="12225" y="6364"/>
                    <a:pt x="12225" y="6144"/>
                  </a:cubicBezTo>
                  <a:cubicBezTo>
                    <a:pt x="12225" y="5955"/>
                    <a:pt x="12067" y="5765"/>
                    <a:pt x="11878" y="5765"/>
                  </a:cubicBezTo>
                  <a:lnTo>
                    <a:pt x="11343" y="5765"/>
                  </a:lnTo>
                  <a:lnTo>
                    <a:pt x="10082" y="2647"/>
                  </a:lnTo>
                  <a:lnTo>
                    <a:pt x="10397" y="2331"/>
                  </a:lnTo>
                  <a:cubicBezTo>
                    <a:pt x="10555" y="2174"/>
                    <a:pt x="10555" y="1985"/>
                    <a:pt x="10397" y="1827"/>
                  </a:cubicBezTo>
                  <a:cubicBezTo>
                    <a:pt x="10319" y="1749"/>
                    <a:pt x="10232" y="1709"/>
                    <a:pt x="10145" y="1709"/>
                  </a:cubicBezTo>
                  <a:cubicBezTo>
                    <a:pt x="10059" y="1709"/>
                    <a:pt x="9972" y="1749"/>
                    <a:pt x="9893" y="1827"/>
                  </a:cubicBezTo>
                  <a:lnTo>
                    <a:pt x="9578" y="2142"/>
                  </a:lnTo>
                  <a:lnTo>
                    <a:pt x="6459" y="882"/>
                  </a:lnTo>
                  <a:lnTo>
                    <a:pt x="6459" y="347"/>
                  </a:lnTo>
                  <a:cubicBezTo>
                    <a:pt x="6459" y="158"/>
                    <a:pt x="6302" y="0"/>
                    <a:pt x="61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7121;p55">
              <a:extLst>
                <a:ext uri="{FF2B5EF4-FFF2-40B4-BE49-F238E27FC236}">
                  <a16:creationId xmlns:a16="http://schemas.microsoft.com/office/drawing/2014/main" id="{61FC4824-DC9E-9BBD-4AB3-9A6DEBA65382}"/>
                </a:ext>
              </a:extLst>
            </p:cNvPr>
            <p:cNvSpPr/>
            <p:nvPr/>
          </p:nvSpPr>
          <p:spPr>
            <a:xfrm>
              <a:off x="6928487" y="2510465"/>
              <a:ext cx="281215" cy="340732"/>
            </a:xfrm>
            <a:custGeom>
              <a:avLst/>
              <a:gdLst/>
              <a:ahLst/>
              <a:cxnLst/>
              <a:rect l="l" t="t" r="r" b="b"/>
              <a:pathLst>
                <a:path w="10083" h="12217" extrusionOk="0">
                  <a:moveTo>
                    <a:pt x="5356" y="1001"/>
                  </a:moveTo>
                  <a:cubicBezTo>
                    <a:pt x="5577" y="1316"/>
                    <a:pt x="5734" y="1694"/>
                    <a:pt x="5734" y="2104"/>
                  </a:cubicBezTo>
                  <a:cubicBezTo>
                    <a:pt x="5734" y="2135"/>
                    <a:pt x="5734" y="2198"/>
                    <a:pt x="5766" y="2261"/>
                  </a:cubicBezTo>
                  <a:cubicBezTo>
                    <a:pt x="5624" y="2230"/>
                    <a:pt x="5498" y="2214"/>
                    <a:pt x="5372" y="2214"/>
                  </a:cubicBezTo>
                  <a:cubicBezTo>
                    <a:pt x="5246" y="2214"/>
                    <a:pt x="5120" y="2230"/>
                    <a:pt x="4978" y="2261"/>
                  </a:cubicBezTo>
                  <a:cubicBezTo>
                    <a:pt x="5010" y="2198"/>
                    <a:pt x="5010" y="2135"/>
                    <a:pt x="5010" y="2104"/>
                  </a:cubicBezTo>
                  <a:cubicBezTo>
                    <a:pt x="5041" y="1663"/>
                    <a:pt x="5167" y="1316"/>
                    <a:pt x="5356" y="1001"/>
                  </a:cubicBezTo>
                  <a:close/>
                  <a:moveTo>
                    <a:pt x="3529" y="1474"/>
                  </a:moveTo>
                  <a:cubicBezTo>
                    <a:pt x="3876" y="1631"/>
                    <a:pt x="4159" y="1883"/>
                    <a:pt x="4380" y="2261"/>
                  </a:cubicBezTo>
                  <a:lnTo>
                    <a:pt x="4506" y="2356"/>
                  </a:lnTo>
                  <a:cubicBezTo>
                    <a:pt x="4254" y="2450"/>
                    <a:pt x="4033" y="2608"/>
                    <a:pt x="3844" y="2765"/>
                  </a:cubicBezTo>
                  <a:cubicBezTo>
                    <a:pt x="3844" y="2734"/>
                    <a:pt x="3844" y="2639"/>
                    <a:pt x="3781" y="2608"/>
                  </a:cubicBezTo>
                  <a:cubicBezTo>
                    <a:pt x="3592" y="2261"/>
                    <a:pt x="3529" y="1852"/>
                    <a:pt x="3529" y="1474"/>
                  </a:cubicBezTo>
                  <a:close/>
                  <a:moveTo>
                    <a:pt x="7247" y="1474"/>
                  </a:moveTo>
                  <a:lnTo>
                    <a:pt x="7247" y="1474"/>
                  </a:lnTo>
                  <a:cubicBezTo>
                    <a:pt x="7310" y="1852"/>
                    <a:pt x="7215" y="2261"/>
                    <a:pt x="7026" y="2608"/>
                  </a:cubicBezTo>
                  <a:cubicBezTo>
                    <a:pt x="6995" y="2639"/>
                    <a:pt x="6995" y="2734"/>
                    <a:pt x="6995" y="2765"/>
                  </a:cubicBezTo>
                  <a:cubicBezTo>
                    <a:pt x="6806" y="2608"/>
                    <a:pt x="6554" y="2450"/>
                    <a:pt x="6301" y="2356"/>
                  </a:cubicBezTo>
                  <a:cubicBezTo>
                    <a:pt x="6301" y="2324"/>
                    <a:pt x="6364" y="2293"/>
                    <a:pt x="6396" y="2261"/>
                  </a:cubicBezTo>
                  <a:cubicBezTo>
                    <a:pt x="6585" y="1883"/>
                    <a:pt x="6900" y="1663"/>
                    <a:pt x="7247" y="1474"/>
                  </a:cubicBezTo>
                  <a:close/>
                  <a:moveTo>
                    <a:pt x="2143" y="2797"/>
                  </a:moveTo>
                  <a:cubicBezTo>
                    <a:pt x="2521" y="2797"/>
                    <a:pt x="2930" y="2891"/>
                    <a:pt x="3277" y="3080"/>
                  </a:cubicBezTo>
                  <a:cubicBezTo>
                    <a:pt x="3309" y="3112"/>
                    <a:pt x="3403" y="3112"/>
                    <a:pt x="3435" y="3112"/>
                  </a:cubicBezTo>
                  <a:cubicBezTo>
                    <a:pt x="3277" y="3301"/>
                    <a:pt x="3119" y="3553"/>
                    <a:pt x="3056" y="3773"/>
                  </a:cubicBezTo>
                  <a:lnTo>
                    <a:pt x="2930" y="3647"/>
                  </a:lnTo>
                  <a:cubicBezTo>
                    <a:pt x="2584" y="3458"/>
                    <a:pt x="2332" y="3143"/>
                    <a:pt x="2143" y="2797"/>
                  </a:cubicBezTo>
                  <a:close/>
                  <a:moveTo>
                    <a:pt x="8487" y="2822"/>
                  </a:moveTo>
                  <a:cubicBezTo>
                    <a:pt x="8536" y="2822"/>
                    <a:pt x="8585" y="2824"/>
                    <a:pt x="8633" y="2828"/>
                  </a:cubicBezTo>
                  <a:cubicBezTo>
                    <a:pt x="8475" y="3206"/>
                    <a:pt x="8192" y="3458"/>
                    <a:pt x="7845" y="3710"/>
                  </a:cubicBezTo>
                  <a:lnTo>
                    <a:pt x="7719" y="3836"/>
                  </a:lnTo>
                  <a:cubicBezTo>
                    <a:pt x="7656" y="3584"/>
                    <a:pt x="7499" y="3364"/>
                    <a:pt x="7341" y="3143"/>
                  </a:cubicBezTo>
                  <a:cubicBezTo>
                    <a:pt x="7373" y="3112"/>
                    <a:pt x="7404" y="3112"/>
                    <a:pt x="7499" y="3080"/>
                  </a:cubicBezTo>
                  <a:cubicBezTo>
                    <a:pt x="7801" y="2915"/>
                    <a:pt x="8152" y="2822"/>
                    <a:pt x="8487" y="2822"/>
                  </a:cubicBezTo>
                  <a:close/>
                  <a:moveTo>
                    <a:pt x="2930" y="4309"/>
                  </a:moveTo>
                  <a:lnTo>
                    <a:pt x="2930" y="4309"/>
                  </a:lnTo>
                  <a:cubicBezTo>
                    <a:pt x="2899" y="4561"/>
                    <a:pt x="2899" y="4813"/>
                    <a:pt x="2930" y="5097"/>
                  </a:cubicBezTo>
                  <a:cubicBezTo>
                    <a:pt x="2899" y="5034"/>
                    <a:pt x="2804" y="5034"/>
                    <a:pt x="2773" y="5034"/>
                  </a:cubicBezTo>
                  <a:cubicBezTo>
                    <a:pt x="2363" y="5034"/>
                    <a:pt x="1985" y="4939"/>
                    <a:pt x="1670" y="4687"/>
                  </a:cubicBezTo>
                  <a:cubicBezTo>
                    <a:pt x="1985" y="4498"/>
                    <a:pt x="2363" y="4341"/>
                    <a:pt x="2773" y="4341"/>
                  </a:cubicBezTo>
                  <a:cubicBezTo>
                    <a:pt x="2804" y="4341"/>
                    <a:pt x="2899" y="4341"/>
                    <a:pt x="2930" y="4309"/>
                  </a:cubicBezTo>
                  <a:close/>
                  <a:moveTo>
                    <a:pt x="7845" y="4309"/>
                  </a:moveTo>
                  <a:cubicBezTo>
                    <a:pt x="7877" y="4341"/>
                    <a:pt x="7971" y="4341"/>
                    <a:pt x="8003" y="4341"/>
                  </a:cubicBezTo>
                  <a:cubicBezTo>
                    <a:pt x="8412" y="4372"/>
                    <a:pt x="8790" y="4498"/>
                    <a:pt x="9105" y="4687"/>
                  </a:cubicBezTo>
                  <a:cubicBezTo>
                    <a:pt x="8790" y="4876"/>
                    <a:pt x="8412" y="5034"/>
                    <a:pt x="8003" y="5034"/>
                  </a:cubicBezTo>
                  <a:cubicBezTo>
                    <a:pt x="7971" y="5034"/>
                    <a:pt x="7877" y="5034"/>
                    <a:pt x="7845" y="5097"/>
                  </a:cubicBezTo>
                  <a:cubicBezTo>
                    <a:pt x="7877" y="4813"/>
                    <a:pt x="7877" y="4561"/>
                    <a:pt x="7845" y="4309"/>
                  </a:cubicBezTo>
                  <a:close/>
                  <a:moveTo>
                    <a:pt x="5356" y="2923"/>
                  </a:moveTo>
                  <a:cubicBezTo>
                    <a:pt x="6364" y="2923"/>
                    <a:pt x="7152" y="3710"/>
                    <a:pt x="7152" y="4687"/>
                  </a:cubicBezTo>
                  <a:cubicBezTo>
                    <a:pt x="7152" y="5664"/>
                    <a:pt x="6364" y="6451"/>
                    <a:pt x="5356" y="6451"/>
                  </a:cubicBezTo>
                  <a:cubicBezTo>
                    <a:pt x="4380" y="6451"/>
                    <a:pt x="3592" y="5664"/>
                    <a:pt x="3592" y="4687"/>
                  </a:cubicBezTo>
                  <a:cubicBezTo>
                    <a:pt x="3592" y="3710"/>
                    <a:pt x="4380" y="2923"/>
                    <a:pt x="5356" y="2923"/>
                  </a:cubicBezTo>
                  <a:close/>
                  <a:moveTo>
                    <a:pt x="3056" y="5601"/>
                  </a:moveTo>
                  <a:cubicBezTo>
                    <a:pt x="3119" y="5821"/>
                    <a:pt x="3277" y="6073"/>
                    <a:pt x="3435" y="6262"/>
                  </a:cubicBezTo>
                  <a:cubicBezTo>
                    <a:pt x="3403" y="6262"/>
                    <a:pt x="3309" y="6262"/>
                    <a:pt x="3277" y="6294"/>
                  </a:cubicBezTo>
                  <a:cubicBezTo>
                    <a:pt x="2985" y="6479"/>
                    <a:pt x="2649" y="6554"/>
                    <a:pt x="2324" y="6554"/>
                  </a:cubicBezTo>
                  <a:cubicBezTo>
                    <a:pt x="2263" y="6554"/>
                    <a:pt x="2203" y="6551"/>
                    <a:pt x="2143" y="6546"/>
                  </a:cubicBezTo>
                  <a:cubicBezTo>
                    <a:pt x="2300" y="6199"/>
                    <a:pt x="2584" y="5916"/>
                    <a:pt x="2930" y="5664"/>
                  </a:cubicBezTo>
                  <a:cubicBezTo>
                    <a:pt x="2962" y="5664"/>
                    <a:pt x="2993" y="5632"/>
                    <a:pt x="3056" y="5601"/>
                  </a:cubicBezTo>
                  <a:close/>
                  <a:moveTo>
                    <a:pt x="7719" y="5601"/>
                  </a:moveTo>
                  <a:lnTo>
                    <a:pt x="7845" y="5727"/>
                  </a:lnTo>
                  <a:cubicBezTo>
                    <a:pt x="8192" y="5916"/>
                    <a:pt x="8444" y="6231"/>
                    <a:pt x="8633" y="6577"/>
                  </a:cubicBezTo>
                  <a:cubicBezTo>
                    <a:pt x="8571" y="6583"/>
                    <a:pt x="8509" y="6585"/>
                    <a:pt x="8447" y="6585"/>
                  </a:cubicBezTo>
                  <a:cubicBezTo>
                    <a:pt x="8124" y="6585"/>
                    <a:pt x="7789" y="6515"/>
                    <a:pt x="7499" y="6357"/>
                  </a:cubicBezTo>
                  <a:cubicBezTo>
                    <a:pt x="7467" y="6294"/>
                    <a:pt x="7373" y="6294"/>
                    <a:pt x="7341" y="6294"/>
                  </a:cubicBezTo>
                  <a:cubicBezTo>
                    <a:pt x="7499" y="6073"/>
                    <a:pt x="7625" y="5821"/>
                    <a:pt x="7719" y="5601"/>
                  </a:cubicBezTo>
                  <a:close/>
                  <a:moveTo>
                    <a:pt x="3781" y="6609"/>
                  </a:moveTo>
                  <a:cubicBezTo>
                    <a:pt x="4002" y="6766"/>
                    <a:pt x="4222" y="6924"/>
                    <a:pt x="4474" y="7018"/>
                  </a:cubicBezTo>
                  <a:lnTo>
                    <a:pt x="4348" y="7144"/>
                  </a:lnTo>
                  <a:cubicBezTo>
                    <a:pt x="4159" y="7491"/>
                    <a:pt x="3844" y="7712"/>
                    <a:pt x="3466" y="7932"/>
                  </a:cubicBezTo>
                  <a:cubicBezTo>
                    <a:pt x="3529" y="7523"/>
                    <a:pt x="3592" y="7144"/>
                    <a:pt x="3750" y="6766"/>
                  </a:cubicBezTo>
                  <a:cubicBezTo>
                    <a:pt x="3781" y="6735"/>
                    <a:pt x="3781" y="6672"/>
                    <a:pt x="3781" y="6609"/>
                  </a:cubicBezTo>
                  <a:close/>
                  <a:moveTo>
                    <a:pt x="6932" y="6609"/>
                  </a:moveTo>
                  <a:cubicBezTo>
                    <a:pt x="6932" y="6672"/>
                    <a:pt x="6932" y="6735"/>
                    <a:pt x="6995" y="6766"/>
                  </a:cubicBezTo>
                  <a:cubicBezTo>
                    <a:pt x="7184" y="7144"/>
                    <a:pt x="7247" y="7523"/>
                    <a:pt x="7215" y="7932"/>
                  </a:cubicBezTo>
                  <a:cubicBezTo>
                    <a:pt x="6869" y="7775"/>
                    <a:pt x="6585" y="7491"/>
                    <a:pt x="6364" y="7144"/>
                  </a:cubicBezTo>
                  <a:lnTo>
                    <a:pt x="6238" y="7018"/>
                  </a:lnTo>
                  <a:cubicBezTo>
                    <a:pt x="6522" y="6924"/>
                    <a:pt x="6743" y="6829"/>
                    <a:pt x="6932" y="6609"/>
                  </a:cubicBezTo>
                  <a:close/>
                  <a:moveTo>
                    <a:pt x="5766" y="7176"/>
                  </a:moveTo>
                  <a:cubicBezTo>
                    <a:pt x="5766" y="7207"/>
                    <a:pt x="5734" y="7239"/>
                    <a:pt x="5734" y="7334"/>
                  </a:cubicBezTo>
                  <a:cubicBezTo>
                    <a:pt x="5734" y="7712"/>
                    <a:pt x="5608" y="8121"/>
                    <a:pt x="5356" y="8436"/>
                  </a:cubicBezTo>
                  <a:cubicBezTo>
                    <a:pt x="5167" y="8121"/>
                    <a:pt x="5010" y="7712"/>
                    <a:pt x="5010" y="7334"/>
                  </a:cubicBezTo>
                  <a:cubicBezTo>
                    <a:pt x="5010" y="7302"/>
                    <a:pt x="5010" y="7207"/>
                    <a:pt x="4978" y="7176"/>
                  </a:cubicBezTo>
                  <a:lnTo>
                    <a:pt x="4978" y="7176"/>
                  </a:lnTo>
                  <a:cubicBezTo>
                    <a:pt x="5120" y="7192"/>
                    <a:pt x="5246" y="7200"/>
                    <a:pt x="5372" y="7200"/>
                  </a:cubicBezTo>
                  <a:cubicBezTo>
                    <a:pt x="5498" y="7200"/>
                    <a:pt x="5624" y="7192"/>
                    <a:pt x="5766" y="7176"/>
                  </a:cubicBezTo>
                  <a:close/>
                  <a:moveTo>
                    <a:pt x="7971" y="7460"/>
                  </a:moveTo>
                  <a:cubicBezTo>
                    <a:pt x="8790" y="7869"/>
                    <a:pt x="9357" y="8751"/>
                    <a:pt x="9357" y="9728"/>
                  </a:cubicBezTo>
                  <a:lnTo>
                    <a:pt x="9357" y="10295"/>
                  </a:lnTo>
                  <a:lnTo>
                    <a:pt x="8538" y="9444"/>
                  </a:lnTo>
                  <a:cubicBezTo>
                    <a:pt x="8460" y="9366"/>
                    <a:pt x="8365" y="9326"/>
                    <a:pt x="8271" y="9326"/>
                  </a:cubicBezTo>
                  <a:cubicBezTo>
                    <a:pt x="8176" y="9326"/>
                    <a:pt x="8082" y="9366"/>
                    <a:pt x="8003" y="9444"/>
                  </a:cubicBezTo>
                  <a:cubicBezTo>
                    <a:pt x="7845" y="9602"/>
                    <a:pt x="7845" y="9822"/>
                    <a:pt x="8003" y="9980"/>
                  </a:cubicBezTo>
                  <a:lnTo>
                    <a:pt x="8853" y="10799"/>
                  </a:lnTo>
                  <a:lnTo>
                    <a:pt x="8286" y="10799"/>
                  </a:lnTo>
                  <a:cubicBezTo>
                    <a:pt x="7152" y="10799"/>
                    <a:pt x="6144" y="10043"/>
                    <a:pt x="5829" y="8972"/>
                  </a:cubicBezTo>
                  <a:cubicBezTo>
                    <a:pt x="6049" y="8751"/>
                    <a:pt x="6207" y="8436"/>
                    <a:pt x="6301" y="8121"/>
                  </a:cubicBezTo>
                  <a:cubicBezTo>
                    <a:pt x="6617" y="8405"/>
                    <a:pt x="7026" y="8625"/>
                    <a:pt x="7467" y="8720"/>
                  </a:cubicBezTo>
                  <a:cubicBezTo>
                    <a:pt x="7487" y="8723"/>
                    <a:pt x="7507" y="8725"/>
                    <a:pt x="7526" y="8725"/>
                  </a:cubicBezTo>
                  <a:cubicBezTo>
                    <a:pt x="7694" y="8725"/>
                    <a:pt x="7849" y="8609"/>
                    <a:pt x="7877" y="8468"/>
                  </a:cubicBezTo>
                  <a:cubicBezTo>
                    <a:pt x="7971" y="8121"/>
                    <a:pt x="8003" y="7806"/>
                    <a:pt x="7971" y="7460"/>
                  </a:cubicBezTo>
                  <a:close/>
                  <a:moveTo>
                    <a:pt x="2836" y="7365"/>
                  </a:moveTo>
                  <a:cubicBezTo>
                    <a:pt x="2804" y="7712"/>
                    <a:pt x="2804" y="8121"/>
                    <a:pt x="2930" y="8468"/>
                  </a:cubicBezTo>
                  <a:cubicBezTo>
                    <a:pt x="2956" y="8623"/>
                    <a:pt x="3089" y="8736"/>
                    <a:pt x="3258" y="8736"/>
                  </a:cubicBezTo>
                  <a:cubicBezTo>
                    <a:pt x="3294" y="8736"/>
                    <a:pt x="3332" y="8731"/>
                    <a:pt x="3372" y="8720"/>
                  </a:cubicBezTo>
                  <a:cubicBezTo>
                    <a:pt x="3781" y="8594"/>
                    <a:pt x="4159" y="8373"/>
                    <a:pt x="4506" y="8121"/>
                  </a:cubicBezTo>
                  <a:cubicBezTo>
                    <a:pt x="4632" y="8436"/>
                    <a:pt x="4789" y="8751"/>
                    <a:pt x="4978" y="8972"/>
                  </a:cubicBezTo>
                  <a:cubicBezTo>
                    <a:pt x="4569" y="10452"/>
                    <a:pt x="3277" y="11492"/>
                    <a:pt x="1828" y="11492"/>
                  </a:cubicBezTo>
                  <a:lnTo>
                    <a:pt x="1261" y="11492"/>
                  </a:lnTo>
                  <a:lnTo>
                    <a:pt x="2804" y="9980"/>
                  </a:lnTo>
                  <a:cubicBezTo>
                    <a:pt x="2962" y="9822"/>
                    <a:pt x="2962" y="9602"/>
                    <a:pt x="2804" y="9444"/>
                  </a:cubicBezTo>
                  <a:cubicBezTo>
                    <a:pt x="2726" y="9366"/>
                    <a:pt x="2639" y="9326"/>
                    <a:pt x="2552" y="9326"/>
                  </a:cubicBezTo>
                  <a:cubicBezTo>
                    <a:pt x="2466" y="9326"/>
                    <a:pt x="2379" y="9366"/>
                    <a:pt x="2300" y="9444"/>
                  </a:cubicBezTo>
                  <a:lnTo>
                    <a:pt x="757" y="10988"/>
                  </a:lnTo>
                  <a:lnTo>
                    <a:pt x="757" y="10452"/>
                  </a:lnTo>
                  <a:cubicBezTo>
                    <a:pt x="757" y="9066"/>
                    <a:pt x="1639" y="7838"/>
                    <a:pt x="2836" y="7365"/>
                  </a:cubicBezTo>
                  <a:close/>
                  <a:moveTo>
                    <a:pt x="5388" y="1"/>
                  </a:moveTo>
                  <a:cubicBezTo>
                    <a:pt x="5301" y="1"/>
                    <a:pt x="5215" y="40"/>
                    <a:pt x="5136" y="119"/>
                  </a:cubicBezTo>
                  <a:cubicBezTo>
                    <a:pt x="4821" y="434"/>
                    <a:pt x="4569" y="781"/>
                    <a:pt x="4474" y="1222"/>
                  </a:cubicBezTo>
                  <a:cubicBezTo>
                    <a:pt x="4159" y="938"/>
                    <a:pt x="3750" y="718"/>
                    <a:pt x="3309" y="623"/>
                  </a:cubicBezTo>
                  <a:cubicBezTo>
                    <a:pt x="3289" y="620"/>
                    <a:pt x="3269" y="618"/>
                    <a:pt x="3250" y="618"/>
                  </a:cubicBezTo>
                  <a:cubicBezTo>
                    <a:pt x="3082" y="618"/>
                    <a:pt x="2927" y="734"/>
                    <a:pt x="2899" y="875"/>
                  </a:cubicBezTo>
                  <a:cubicBezTo>
                    <a:pt x="2773" y="1316"/>
                    <a:pt x="2773" y="1726"/>
                    <a:pt x="2836" y="2135"/>
                  </a:cubicBezTo>
                  <a:cubicBezTo>
                    <a:pt x="2646" y="2091"/>
                    <a:pt x="2449" y="2068"/>
                    <a:pt x="2252" y="2068"/>
                  </a:cubicBezTo>
                  <a:cubicBezTo>
                    <a:pt x="2024" y="2068"/>
                    <a:pt x="1795" y="2099"/>
                    <a:pt x="1576" y="2167"/>
                  </a:cubicBezTo>
                  <a:cubicBezTo>
                    <a:pt x="1513" y="2198"/>
                    <a:pt x="1418" y="2261"/>
                    <a:pt x="1387" y="2324"/>
                  </a:cubicBezTo>
                  <a:cubicBezTo>
                    <a:pt x="1355" y="2419"/>
                    <a:pt x="1324" y="2513"/>
                    <a:pt x="1355" y="2608"/>
                  </a:cubicBezTo>
                  <a:cubicBezTo>
                    <a:pt x="1481" y="3049"/>
                    <a:pt x="1670" y="3395"/>
                    <a:pt x="1954" y="3742"/>
                  </a:cubicBezTo>
                  <a:cubicBezTo>
                    <a:pt x="1544" y="3868"/>
                    <a:pt x="1166" y="4089"/>
                    <a:pt x="851" y="4404"/>
                  </a:cubicBezTo>
                  <a:cubicBezTo>
                    <a:pt x="694" y="4561"/>
                    <a:pt x="694" y="4782"/>
                    <a:pt x="851" y="4939"/>
                  </a:cubicBezTo>
                  <a:cubicBezTo>
                    <a:pt x="1166" y="5254"/>
                    <a:pt x="1513" y="5475"/>
                    <a:pt x="1954" y="5601"/>
                  </a:cubicBezTo>
                  <a:cubicBezTo>
                    <a:pt x="1670" y="5916"/>
                    <a:pt x="1418" y="6294"/>
                    <a:pt x="1355" y="6735"/>
                  </a:cubicBezTo>
                  <a:cubicBezTo>
                    <a:pt x="1324" y="6924"/>
                    <a:pt x="1418" y="7144"/>
                    <a:pt x="1576" y="7176"/>
                  </a:cubicBezTo>
                  <a:cubicBezTo>
                    <a:pt x="1639" y="7176"/>
                    <a:pt x="1670" y="7176"/>
                    <a:pt x="1702" y="7207"/>
                  </a:cubicBezTo>
                  <a:cubicBezTo>
                    <a:pt x="1418" y="7397"/>
                    <a:pt x="1198" y="7649"/>
                    <a:pt x="946" y="7869"/>
                  </a:cubicBezTo>
                  <a:cubicBezTo>
                    <a:pt x="379" y="8594"/>
                    <a:pt x="0" y="9507"/>
                    <a:pt x="0" y="10452"/>
                  </a:cubicBezTo>
                  <a:lnTo>
                    <a:pt x="0" y="11870"/>
                  </a:lnTo>
                  <a:cubicBezTo>
                    <a:pt x="0" y="12028"/>
                    <a:pt x="127" y="12185"/>
                    <a:pt x="284" y="12217"/>
                  </a:cubicBezTo>
                  <a:lnTo>
                    <a:pt x="1733" y="12217"/>
                  </a:lnTo>
                  <a:cubicBezTo>
                    <a:pt x="2647" y="12217"/>
                    <a:pt x="3561" y="11870"/>
                    <a:pt x="4254" y="11272"/>
                  </a:cubicBezTo>
                  <a:cubicBezTo>
                    <a:pt x="4726" y="10862"/>
                    <a:pt x="5104" y="10358"/>
                    <a:pt x="5325" y="9822"/>
                  </a:cubicBezTo>
                  <a:cubicBezTo>
                    <a:pt x="5892" y="10831"/>
                    <a:pt x="6995" y="11492"/>
                    <a:pt x="8129" y="11492"/>
                  </a:cubicBezTo>
                  <a:lnTo>
                    <a:pt x="9546" y="11492"/>
                  </a:lnTo>
                  <a:cubicBezTo>
                    <a:pt x="9862" y="11492"/>
                    <a:pt x="10019" y="11335"/>
                    <a:pt x="10019" y="11146"/>
                  </a:cubicBezTo>
                  <a:lnTo>
                    <a:pt x="10019" y="9728"/>
                  </a:lnTo>
                  <a:cubicBezTo>
                    <a:pt x="10019" y="8751"/>
                    <a:pt x="9578" y="7838"/>
                    <a:pt x="8885" y="7239"/>
                  </a:cubicBezTo>
                  <a:cubicBezTo>
                    <a:pt x="8979" y="7239"/>
                    <a:pt x="9074" y="7207"/>
                    <a:pt x="9200" y="7176"/>
                  </a:cubicBezTo>
                  <a:cubicBezTo>
                    <a:pt x="9389" y="7144"/>
                    <a:pt x="9515" y="6924"/>
                    <a:pt x="9420" y="6735"/>
                  </a:cubicBezTo>
                  <a:cubicBezTo>
                    <a:pt x="9294" y="6294"/>
                    <a:pt x="9105" y="5947"/>
                    <a:pt x="8822" y="5601"/>
                  </a:cubicBezTo>
                  <a:cubicBezTo>
                    <a:pt x="9231" y="5475"/>
                    <a:pt x="9610" y="5254"/>
                    <a:pt x="9925" y="4939"/>
                  </a:cubicBezTo>
                  <a:cubicBezTo>
                    <a:pt x="10082" y="4782"/>
                    <a:pt x="10082" y="4561"/>
                    <a:pt x="9925" y="4404"/>
                  </a:cubicBezTo>
                  <a:cubicBezTo>
                    <a:pt x="9610" y="4089"/>
                    <a:pt x="9263" y="3868"/>
                    <a:pt x="8822" y="3742"/>
                  </a:cubicBezTo>
                  <a:cubicBezTo>
                    <a:pt x="9105" y="3427"/>
                    <a:pt x="9357" y="3049"/>
                    <a:pt x="9420" y="2608"/>
                  </a:cubicBezTo>
                  <a:cubicBezTo>
                    <a:pt x="9452" y="2419"/>
                    <a:pt x="9357" y="2198"/>
                    <a:pt x="9200" y="2167"/>
                  </a:cubicBezTo>
                  <a:cubicBezTo>
                    <a:pt x="8964" y="2099"/>
                    <a:pt x="8727" y="2068"/>
                    <a:pt x="8501" y="2068"/>
                  </a:cubicBezTo>
                  <a:cubicBezTo>
                    <a:pt x="8304" y="2068"/>
                    <a:pt x="8115" y="2091"/>
                    <a:pt x="7940" y="2135"/>
                  </a:cubicBezTo>
                  <a:cubicBezTo>
                    <a:pt x="8003" y="1694"/>
                    <a:pt x="8003" y="1253"/>
                    <a:pt x="7877" y="875"/>
                  </a:cubicBezTo>
                  <a:cubicBezTo>
                    <a:pt x="7851" y="719"/>
                    <a:pt x="7718" y="607"/>
                    <a:pt x="7567" y="607"/>
                  </a:cubicBezTo>
                  <a:cubicBezTo>
                    <a:pt x="7534" y="607"/>
                    <a:pt x="7501" y="612"/>
                    <a:pt x="7467" y="623"/>
                  </a:cubicBezTo>
                  <a:cubicBezTo>
                    <a:pt x="7026" y="749"/>
                    <a:pt x="6680" y="938"/>
                    <a:pt x="6301" y="1222"/>
                  </a:cubicBezTo>
                  <a:cubicBezTo>
                    <a:pt x="6207" y="844"/>
                    <a:pt x="5955" y="434"/>
                    <a:pt x="5640" y="119"/>
                  </a:cubicBezTo>
                  <a:cubicBezTo>
                    <a:pt x="5561" y="40"/>
                    <a:pt x="5474" y="1"/>
                    <a:pt x="53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7122;p55">
              <a:extLst>
                <a:ext uri="{FF2B5EF4-FFF2-40B4-BE49-F238E27FC236}">
                  <a16:creationId xmlns:a16="http://schemas.microsoft.com/office/drawing/2014/main" id="{6F9E6629-1485-3849-993A-C6A49D7C051F}"/>
                </a:ext>
              </a:extLst>
            </p:cNvPr>
            <p:cNvSpPr/>
            <p:nvPr/>
          </p:nvSpPr>
          <p:spPr>
            <a:xfrm>
              <a:off x="7737361" y="2098138"/>
              <a:ext cx="340927" cy="337887"/>
            </a:xfrm>
            <a:custGeom>
              <a:avLst/>
              <a:gdLst/>
              <a:ahLst/>
              <a:cxnLst/>
              <a:rect l="l" t="t" r="r" b="b"/>
              <a:pathLst>
                <a:path w="12224" h="12115" extrusionOk="0">
                  <a:moveTo>
                    <a:pt x="3245" y="741"/>
                  </a:moveTo>
                  <a:cubicBezTo>
                    <a:pt x="3497" y="993"/>
                    <a:pt x="3938" y="1465"/>
                    <a:pt x="3938" y="2033"/>
                  </a:cubicBezTo>
                  <a:cubicBezTo>
                    <a:pt x="3938" y="2568"/>
                    <a:pt x="3497" y="3104"/>
                    <a:pt x="3245" y="3324"/>
                  </a:cubicBezTo>
                  <a:cubicBezTo>
                    <a:pt x="2962" y="3041"/>
                    <a:pt x="2520" y="2568"/>
                    <a:pt x="2520" y="2033"/>
                  </a:cubicBezTo>
                  <a:cubicBezTo>
                    <a:pt x="2520" y="1528"/>
                    <a:pt x="2962" y="993"/>
                    <a:pt x="3245" y="741"/>
                  </a:cubicBezTo>
                  <a:close/>
                  <a:moveTo>
                    <a:pt x="8979" y="741"/>
                  </a:moveTo>
                  <a:cubicBezTo>
                    <a:pt x="9263" y="993"/>
                    <a:pt x="9704" y="1465"/>
                    <a:pt x="9704" y="2033"/>
                  </a:cubicBezTo>
                  <a:cubicBezTo>
                    <a:pt x="9704" y="2568"/>
                    <a:pt x="9263" y="3104"/>
                    <a:pt x="8979" y="3324"/>
                  </a:cubicBezTo>
                  <a:cubicBezTo>
                    <a:pt x="8695" y="3041"/>
                    <a:pt x="8286" y="2568"/>
                    <a:pt x="8286" y="2033"/>
                  </a:cubicBezTo>
                  <a:cubicBezTo>
                    <a:pt x="8286" y="1528"/>
                    <a:pt x="8758" y="993"/>
                    <a:pt x="8979" y="741"/>
                  </a:cubicBezTo>
                  <a:close/>
                  <a:moveTo>
                    <a:pt x="1827" y="3482"/>
                  </a:moveTo>
                  <a:cubicBezTo>
                    <a:pt x="2394" y="3482"/>
                    <a:pt x="2899" y="3954"/>
                    <a:pt x="2899" y="4553"/>
                  </a:cubicBezTo>
                  <a:lnTo>
                    <a:pt x="2899" y="4899"/>
                  </a:lnTo>
                  <a:lnTo>
                    <a:pt x="2520" y="4899"/>
                  </a:lnTo>
                  <a:cubicBezTo>
                    <a:pt x="1922" y="4899"/>
                    <a:pt x="1449" y="4427"/>
                    <a:pt x="1449" y="3828"/>
                  </a:cubicBezTo>
                  <a:lnTo>
                    <a:pt x="1449" y="3482"/>
                  </a:lnTo>
                  <a:close/>
                  <a:moveTo>
                    <a:pt x="5041" y="3482"/>
                  </a:moveTo>
                  <a:lnTo>
                    <a:pt x="5041" y="3828"/>
                  </a:lnTo>
                  <a:cubicBezTo>
                    <a:pt x="5041" y="4427"/>
                    <a:pt x="4568" y="4899"/>
                    <a:pt x="3970" y="4899"/>
                  </a:cubicBezTo>
                  <a:lnTo>
                    <a:pt x="3623" y="4899"/>
                  </a:lnTo>
                  <a:lnTo>
                    <a:pt x="3623" y="4553"/>
                  </a:lnTo>
                  <a:cubicBezTo>
                    <a:pt x="3623" y="3954"/>
                    <a:pt x="4096" y="3482"/>
                    <a:pt x="4694" y="3482"/>
                  </a:cubicBezTo>
                  <a:close/>
                  <a:moveTo>
                    <a:pt x="7561" y="3482"/>
                  </a:moveTo>
                  <a:cubicBezTo>
                    <a:pt x="8160" y="3482"/>
                    <a:pt x="8632" y="3954"/>
                    <a:pt x="8632" y="4553"/>
                  </a:cubicBezTo>
                  <a:lnTo>
                    <a:pt x="8632" y="4899"/>
                  </a:lnTo>
                  <a:lnTo>
                    <a:pt x="8286" y="4899"/>
                  </a:lnTo>
                  <a:cubicBezTo>
                    <a:pt x="7687" y="4899"/>
                    <a:pt x="7215" y="4427"/>
                    <a:pt x="7215" y="3828"/>
                  </a:cubicBezTo>
                  <a:lnTo>
                    <a:pt x="7215" y="3482"/>
                  </a:lnTo>
                  <a:close/>
                  <a:moveTo>
                    <a:pt x="10806" y="3482"/>
                  </a:moveTo>
                  <a:lnTo>
                    <a:pt x="10806" y="3828"/>
                  </a:lnTo>
                  <a:cubicBezTo>
                    <a:pt x="10806" y="4427"/>
                    <a:pt x="10334" y="4899"/>
                    <a:pt x="9735" y="4899"/>
                  </a:cubicBezTo>
                  <a:lnTo>
                    <a:pt x="9389" y="4899"/>
                  </a:lnTo>
                  <a:lnTo>
                    <a:pt x="9389" y="4553"/>
                  </a:lnTo>
                  <a:cubicBezTo>
                    <a:pt x="9389" y="3954"/>
                    <a:pt x="9861" y="3482"/>
                    <a:pt x="10428" y="3482"/>
                  </a:cubicBezTo>
                  <a:close/>
                  <a:moveTo>
                    <a:pt x="1827" y="5624"/>
                  </a:moveTo>
                  <a:cubicBezTo>
                    <a:pt x="2394" y="5624"/>
                    <a:pt x="2899" y="6065"/>
                    <a:pt x="2899" y="6664"/>
                  </a:cubicBezTo>
                  <a:lnTo>
                    <a:pt x="2899" y="7042"/>
                  </a:lnTo>
                  <a:lnTo>
                    <a:pt x="2520" y="7042"/>
                  </a:lnTo>
                  <a:cubicBezTo>
                    <a:pt x="1922" y="7042"/>
                    <a:pt x="1449" y="6569"/>
                    <a:pt x="1449" y="5971"/>
                  </a:cubicBezTo>
                  <a:lnTo>
                    <a:pt x="1449" y="5624"/>
                  </a:lnTo>
                  <a:close/>
                  <a:moveTo>
                    <a:pt x="7561" y="5624"/>
                  </a:moveTo>
                  <a:cubicBezTo>
                    <a:pt x="8160" y="5624"/>
                    <a:pt x="8632" y="6065"/>
                    <a:pt x="8632" y="6664"/>
                  </a:cubicBezTo>
                  <a:lnTo>
                    <a:pt x="8632" y="7042"/>
                  </a:lnTo>
                  <a:lnTo>
                    <a:pt x="8286" y="7042"/>
                  </a:lnTo>
                  <a:cubicBezTo>
                    <a:pt x="7687" y="7042"/>
                    <a:pt x="7215" y="6569"/>
                    <a:pt x="7215" y="5971"/>
                  </a:cubicBezTo>
                  <a:lnTo>
                    <a:pt x="7215" y="5624"/>
                  </a:lnTo>
                  <a:close/>
                  <a:moveTo>
                    <a:pt x="5009" y="5656"/>
                  </a:moveTo>
                  <a:lnTo>
                    <a:pt x="5009" y="6002"/>
                  </a:lnTo>
                  <a:cubicBezTo>
                    <a:pt x="5009" y="6601"/>
                    <a:pt x="4537" y="7073"/>
                    <a:pt x="3938" y="7073"/>
                  </a:cubicBezTo>
                  <a:lnTo>
                    <a:pt x="3592" y="7073"/>
                  </a:lnTo>
                  <a:lnTo>
                    <a:pt x="3592" y="6727"/>
                  </a:lnTo>
                  <a:cubicBezTo>
                    <a:pt x="3592" y="6128"/>
                    <a:pt x="4064" y="5656"/>
                    <a:pt x="4663" y="5656"/>
                  </a:cubicBezTo>
                  <a:close/>
                  <a:moveTo>
                    <a:pt x="10806" y="5656"/>
                  </a:moveTo>
                  <a:lnTo>
                    <a:pt x="10806" y="6002"/>
                  </a:lnTo>
                  <a:cubicBezTo>
                    <a:pt x="10806" y="6601"/>
                    <a:pt x="10334" y="7073"/>
                    <a:pt x="9735" y="7073"/>
                  </a:cubicBezTo>
                  <a:lnTo>
                    <a:pt x="9389" y="7073"/>
                  </a:lnTo>
                  <a:lnTo>
                    <a:pt x="9389" y="6727"/>
                  </a:lnTo>
                  <a:cubicBezTo>
                    <a:pt x="9389" y="6128"/>
                    <a:pt x="9861" y="5656"/>
                    <a:pt x="10428" y="5656"/>
                  </a:cubicBezTo>
                  <a:close/>
                  <a:moveTo>
                    <a:pt x="1827" y="7766"/>
                  </a:moveTo>
                  <a:cubicBezTo>
                    <a:pt x="2394" y="7766"/>
                    <a:pt x="2899" y="8239"/>
                    <a:pt x="2899" y="8838"/>
                  </a:cubicBezTo>
                  <a:lnTo>
                    <a:pt x="2899" y="9184"/>
                  </a:lnTo>
                  <a:lnTo>
                    <a:pt x="2520" y="9184"/>
                  </a:lnTo>
                  <a:cubicBezTo>
                    <a:pt x="1922" y="9184"/>
                    <a:pt x="1449" y="8712"/>
                    <a:pt x="1449" y="8144"/>
                  </a:cubicBezTo>
                  <a:lnTo>
                    <a:pt x="1449" y="7766"/>
                  </a:lnTo>
                  <a:close/>
                  <a:moveTo>
                    <a:pt x="5041" y="7766"/>
                  </a:moveTo>
                  <a:lnTo>
                    <a:pt x="5041" y="8144"/>
                  </a:lnTo>
                  <a:cubicBezTo>
                    <a:pt x="5041" y="8712"/>
                    <a:pt x="4568" y="9184"/>
                    <a:pt x="3970" y="9184"/>
                  </a:cubicBezTo>
                  <a:lnTo>
                    <a:pt x="3623" y="9184"/>
                  </a:lnTo>
                  <a:lnTo>
                    <a:pt x="3623" y="8838"/>
                  </a:lnTo>
                  <a:cubicBezTo>
                    <a:pt x="3623" y="8239"/>
                    <a:pt x="4096" y="7766"/>
                    <a:pt x="4694" y="7766"/>
                  </a:cubicBezTo>
                  <a:close/>
                  <a:moveTo>
                    <a:pt x="7561" y="7766"/>
                  </a:moveTo>
                  <a:cubicBezTo>
                    <a:pt x="8160" y="7766"/>
                    <a:pt x="8632" y="8239"/>
                    <a:pt x="8632" y="8838"/>
                  </a:cubicBezTo>
                  <a:lnTo>
                    <a:pt x="8632" y="9184"/>
                  </a:lnTo>
                  <a:lnTo>
                    <a:pt x="8286" y="9184"/>
                  </a:lnTo>
                  <a:cubicBezTo>
                    <a:pt x="7687" y="9184"/>
                    <a:pt x="7215" y="8712"/>
                    <a:pt x="7215" y="8144"/>
                  </a:cubicBezTo>
                  <a:lnTo>
                    <a:pt x="7215" y="7766"/>
                  </a:lnTo>
                  <a:close/>
                  <a:moveTo>
                    <a:pt x="10806" y="7766"/>
                  </a:moveTo>
                  <a:lnTo>
                    <a:pt x="10806" y="8144"/>
                  </a:lnTo>
                  <a:cubicBezTo>
                    <a:pt x="10806" y="8712"/>
                    <a:pt x="10334" y="9184"/>
                    <a:pt x="9735" y="9184"/>
                  </a:cubicBezTo>
                  <a:lnTo>
                    <a:pt x="9389" y="9184"/>
                  </a:lnTo>
                  <a:lnTo>
                    <a:pt x="9389" y="8838"/>
                  </a:lnTo>
                  <a:cubicBezTo>
                    <a:pt x="9389" y="8239"/>
                    <a:pt x="9861" y="7766"/>
                    <a:pt x="10428" y="7766"/>
                  </a:cubicBezTo>
                  <a:close/>
                  <a:moveTo>
                    <a:pt x="3214" y="0"/>
                  </a:moveTo>
                  <a:cubicBezTo>
                    <a:pt x="3135" y="0"/>
                    <a:pt x="3056" y="16"/>
                    <a:pt x="2993" y="48"/>
                  </a:cubicBezTo>
                  <a:cubicBezTo>
                    <a:pt x="2962" y="79"/>
                    <a:pt x="1796" y="961"/>
                    <a:pt x="1796" y="2127"/>
                  </a:cubicBezTo>
                  <a:cubicBezTo>
                    <a:pt x="1796" y="2379"/>
                    <a:pt x="1827" y="2663"/>
                    <a:pt x="1953" y="2852"/>
                  </a:cubicBezTo>
                  <a:lnTo>
                    <a:pt x="1071" y="2852"/>
                  </a:lnTo>
                  <a:cubicBezTo>
                    <a:pt x="882" y="2852"/>
                    <a:pt x="725" y="3009"/>
                    <a:pt x="725" y="3198"/>
                  </a:cubicBezTo>
                  <a:lnTo>
                    <a:pt x="725" y="3923"/>
                  </a:lnTo>
                  <a:cubicBezTo>
                    <a:pt x="725" y="4301"/>
                    <a:pt x="851" y="4710"/>
                    <a:pt x="1071" y="4994"/>
                  </a:cubicBezTo>
                  <a:cubicBezTo>
                    <a:pt x="882" y="4994"/>
                    <a:pt x="725" y="5152"/>
                    <a:pt x="725" y="5341"/>
                  </a:cubicBezTo>
                  <a:lnTo>
                    <a:pt x="725" y="6034"/>
                  </a:lnTo>
                  <a:cubicBezTo>
                    <a:pt x="725" y="6443"/>
                    <a:pt x="851" y="6821"/>
                    <a:pt x="1071" y="7105"/>
                  </a:cubicBezTo>
                  <a:cubicBezTo>
                    <a:pt x="882" y="7105"/>
                    <a:pt x="725" y="7262"/>
                    <a:pt x="725" y="7451"/>
                  </a:cubicBezTo>
                  <a:lnTo>
                    <a:pt x="725" y="8176"/>
                  </a:lnTo>
                  <a:cubicBezTo>
                    <a:pt x="725" y="9153"/>
                    <a:pt x="1512" y="9940"/>
                    <a:pt x="2489" y="9940"/>
                  </a:cubicBezTo>
                  <a:lnTo>
                    <a:pt x="2836" y="9940"/>
                  </a:lnTo>
                  <a:lnTo>
                    <a:pt x="2836" y="11389"/>
                  </a:lnTo>
                  <a:lnTo>
                    <a:pt x="378" y="11389"/>
                  </a:lnTo>
                  <a:cubicBezTo>
                    <a:pt x="158" y="11389"/>
                    <a:pt x="0" y="11547"/>
                    <a:pt x="0" y="11768"/>
                  </a:cubicBezTo>
                  <a:cubicBezTo>
                    <a:pt x="0" y="11957"/>
                    <a:pt x="158" y="12114"/>
                    <a:pt x="378" y="12114"/>
                  </a:cubicBezTo>
                  <a:lnTo>
                    <a:pt x="11814" y="12114"/>
                  </a:lnTo>
                  <a:cubicBezTo>
                    <a:pt x="12035" y="12114"/>
                    <a:pt x="12192" y="11957"/>
                    <a:pt x="12192" y="11768"/>
                  </a:cubicBezTo>
                  <a:cubicBezTo>
                    <a:pt x="12224" y="11547"/>
                    <a:pt x="12066" y="11389"/>
                    <a:pt x="11846" y="11389"/>
                  </a:cubicBezTo>
                  <a:lnTo>
                    <a:pt x="9389" y="11389"/>
                  </a:lnTo>
                  <a:lnTo>
                    <a:pt x="9389" y="9940"/>
                  </a:lnTo>
                  <a:lnTo>
                    <a:pt x="9735" y="9940"/>
                  </a:lnTo>
                  <a:cubicBezTo>
                    <a:pt x="10712" y="9940"/>
                    <a:pt x="11499" y="9153"/>
                    <a:pt x="11499" y="8176"/>
                  </a:cubicBezTo>
                  <a:lnTo>
                    <a:pt x="11499" y="7451"/>
                  </a:lnTo>
                  <a:cubicBezTo>
                    <a:pt x="11499" y="7262"/>
                    <a:pt x="11342" y="7105"/>
                    <a:pt x="11153" y="7105"/>
                  </a:cubicBezTo>
                  <a:cubicBezTo>
                    <a:pt x="11373" y="6790"/>
                    <a:pt x="11499" y="6443"/>
                    <a:pt x="11499" y="6034"/>
                  </a:cubicBezTo>
                  <a:lnTo>
                    <a:pt x="11499" y="5341"/>
                  </a:lnTo>
                  <a:cubicBezTo>
                    <a:pt x="11499" y="5152"/>
                    <a:pt x="11342" y="4994"/>
                    <a:pt x="11153" y="4994"/>
                  </a:cubicBezTo>
                  <a:cubicBezTo>
                    <a:pt x="11373" y="4679"/>
                    <a:pt x="11499" y="4301"/>
                    <a:pt x="11499" y="3923"/>
                  </a:cubicBezTo>
                  <a:lnTo>
                    <a:pt x="11499" y="3198"/>
                  </a:lnTo>
                  <a:cubicBezTo>
                    <a:pt x="11499" y="3009"/>
                    <a:pt x="11342" y="2852"/>
                    <a:pt x="11153" y="2852"/>
                  </a:cubicBezTo>
                  <a:lnTo>
                    <a:pt x="10271" y="2852"/>
                  </a:lnTo>
                  <a:cubicBezTo>
                    <a:pt x="10365" y="2631"/>
                    <a:pt x="10428" y="2379"/>
                    <a:pt x="10428" y="2127"/>
                  </a:cubicBezTo>
                  <a:cubicBezTo>
                    <a:pt x="10428" y="993"/>
                    <a:pt x="9263" y="79"/>
                    <a:pt x="9231" y="48"/>
                  </a:cubicBezTo>
                  <a:cubicBezTo>
                    <a:pt x="9168" y="16"/>
                    <a:pt x="9089" y="0"/>
                    <a:pt x="9010" y="0"/>
                  </a:cubicBezTo>
                  <a:cubicBezTo>
                    <a:pt x="8932" y="0"/>
                    <a:pt x="8853" y="16"/>
                    <a:pt x="8790" y="48"/>
                  </a:cubicBezTo>
                  <a:cubicBezTo>
                    <a:pt x="8758" y="79"/>
                    <a:pt x="7561" y="961"/>
                    <a:pt x="7561" y="2127"/>
                  </a:cubicBezTo>
                  <a:cubicBezTo>
                    <a:pt x="7561" y="2379"/>
                    <a:pt x="7624" y="2663"/>
                    <a:pt x="7719" y="2852"/>
                  </a:cubicBezTo>
                  <a:lnTo>
                    <a:pt x="6868" y="2852"/>
                  </a:lnTo>
                  <a:cubicBezTo>
                    <a:pt x="6679" y="2852"/>
                    <a:pt x="6522" y="3009"/>
                    <a:pt x="6522" y="3198"/>
                  </a:cubicBezTo>
                  <a:lnTo>
                    <a:pt x="6522" y="3923"/>
                  </a:lnTo>
                  <a:cubicBezTo>
                    <a:pt x="6522" y="4301"/>
                    <a:pt x="6616" y="4710"/>
                    <a:pt x="6868" y="4994"/>
                  </a:cubicBezTo>
                  <a:cubicBezTo>
                    <a:pt x="6679" y="4994"/>
                    <a:pt x="6522" y="5152"/>
                    <a:pt x="6522" y="5341"/>
                  </a:cubicBezTo>
                  <a:lnTo>
                    <a:pt x="6522" y="6034"/>
                  </a:lnTo>
                  <a:cubicBezTo>
                    <a:pt x="6522" y="6443"/>
                    <a:pt x="6616" y="6821"/>
                    <a:pt x="6868" y="7105"/>
                  </a:cubicBezTo>
                  <a:cubicBezTo>
                    <a:pt x="6679" y="7105"/>
                    <a:pt x="6522" y="7262"/>
                    <a:pt x="6522" y="7451"/>
                  </a:cubicBezTo>
                  <a:lnTo>
                    <a:pt x="6522" y="8176"/>
                  </a:lnTo>
                  <a:cubicBezTo>
                    <a:pt x="6522" y="9153"/>
                    <a:pt x="7309" y="9940"/>
                    <a:pt x="8286" y="9940"/>
                  </a:cubicBezTo>
                  <a:lnTo>
                    <a:pt x="8632" y="9940"/>
                  </a:lnTo>
                  <a:lnTo>
                    <a:pt x="8632" y="11389"/>
                  </a:lnTo>
                  <a:lnTo>
                    <a:pt x="3592" y="11389"/>
                  </a:lnTo>
                  <a:lnTo>
                    <a:pt x="3592" y="9940"/>
                  </a:lnTo>
                  <a:lnTo>
                    <a:pt x="3938" y="9940"/>
                  </a:lnTo>
                  <a:cubicBezTo>
                    <a:pt x="4946" y="9940"/>
                    <a:pt x="5734" y="9153"/>
                    <a:pt x="5734" y="8176"/>
                  </a:cubicBezTo>
                  <a:lnTo>
                    <a:pt x="5734" y="7451"/>
                  </a:lnTo>
                  <a:cubicBezTo>
                    <a:pt x="5734" y="7262"/>
                    <a:pt x="5576" y="7105"/>
                    <a:pt x="5356" y="7105"/>
                  </a:cubicBezTo>
                  <a:cubicBezTo>
                    <a:pt x="5608" y="6790"/>
                    <a:pt x="5734" y="6443"/>
                    <a:pt x="5734" y="6034"/>
                  </a:cubicBezTo>
                  <a:lnTo>
                    <a:pt x="5734" y="5341"/>
                  </a:lnTo>
                  <a:cubicBezTo>
                    <a:pt x="5734" y="5152"/>
                    <a:pt x="5576" y="4994"/>
                    <a:pt x="5356" y="4994"/>
                  </a:cubicBezTo>
                  <a:cubicBezTo>
                    <a:pt x="5608" y="4679"/>
                    <a:pt x="5734" y="4301"/>
                    <a:pt x="5734" y="3923"/>
                  </a:cubicBezTo>
                  <a:lnTo>
                    <a:pt x="5734" y="3198"/>
                  </a:lnTo>
                  <a:cubicBezTo>
                    <a:pt x="5734" y="3009"/>
                    <a:pt x="5576" y="2852"/>
                    <a:pt x="5356" y="2852"/>
                  </a:cubicBezTo>
                  <a:lnTo>
                    <a:pt x="4505" y="2852"/>
                  </a:lnTo>
                  <a:cubicBezTo>
                    <a:pt x="4568" y="2631"/>
                    <a:pt x="4663" y="2379"/>
                    <a:pt x="4663" y="2127"/>
                  </a:cubicBezTo>
                  <a:cubicBezTo>
                    <a:pt x="4663" y="993"/>
                    <a:pt x="3466" y="79"/>
                    <a:pt x="3434" y="48"/>
                  </a:cubicBezTo>
                  <a:cubicBezTo>
                    <a:pt x="3371" y="16"/>
                    <a:pt x="3292" y="0"/>
                    <a:pt x="32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7123;p55">
              <a:extLst>
                <a:ext uri="{FF2B5EF4-FFF2-40B4-BE49-F238E27FC236}">
                  <a16:creationId xmlns:a16="http://schemas.microsoft.com/office/drawing/2014/main" id="{21A4106C-B2AC-1656-0C8E-7AF28C7CA8A5}"/>
                </a:ext>
              </a:extLst>
            </p:cNvPr>
            <p:cNvSpPr/>
            <p:nvPr/>
          </p:nvSpPr>
          <p:spPr>
            <a:xfrm>
              <a:off x="1072928" y="3036728"/>
              <a:ext cx="259238" cy="337441"/>
            </a:xfrm>
            <a:custGeom>
              <a:avLst/>
              <a:gdLst/>
              <a:ahLst/>
              <a:cxnLst/>
              <a:rect l="l" t="t" r="r" b="b"/>
              <a:pathLst>
                <a:path w="9295" h="12099" extrusionOk="0">
                  <a:moveTo>
                    <a:pt x="4601" y="1"/>
                  </a:moveTo>
                  <a:cubicBezTo>
                    <a:pt x="3624" y="1"/>
                    <a:pt x="2836" y="788"/>
                    <a:pt x="2836" y="1796"/>
                  </a:cubicBezTo>
                  <a:cubicBezTo>
                    <a:pt x="2836" y="2647"/>
                    <a:pt x="3467" y="3372"/>
                    <a:pt x="4254" y="3529"/>
                  </a:cubicBezTo>
                  <a:lnTo>
                    <a:pt x="4254" y="4789"/>
                  </a:lnTo>
                  <a:cubicBezTo>
                    <a:pt x="3656" y="4033"/>
                    <a:pt x="2742" y="3561"/>
                    <a:pt x="1765" y="3561"/>
                  </a:cubicBezTo>
                  <a:lnTo>
                    <a:pt x="348" y="3561"/>
                  </a:lnTo>
                  <a:cubicBezTo>
                    <a:pt x="158" y="3561"/>
                    <a:pt x="1" y="3718"/>
                    <a:pt x="1" y="3907"/>
                  </a:cubicBezTo>
                  <a:cubicBezTo>
                    <a:pt x="1" y="5671"/>
                    <a:pt x="1450" y="7152"/>
                    <a:pt x="3214" y="7152"/>
                  </a:cubicBezTo>
                  <a:lnTo>
                    <a:pt x="4286" y="7152"/>
                  </a:lnTo>
                  <a:lnTo>
                    <a:pt x="4286" y="9988"/>
                  </a:lnTo>
                  <a:cubicBezTo>
                    <a:pt x="3845" y="9547"/>
                    <a:pt x="3340" y="9231"/>
                    <a:pt x="2805" y="9042"/>
                  </a:cubicBezTo>
                  <a:cubicBezTo>
                    <a:pt x="2836" y="8885"/>
                    <a:pt x="2868" y="8727"/>
                    <a:pt x="2868" y="8570"/>
                  </a:cubicBezTo>
                  <a:cubicBezTo>
                    <a:pt x="2868" y="7782"/>
                    <a:pt x="2238" y="7152"/>
                    <a:pt x="1450" y="7152"/>
                  </a:cubicBezTo>
                  <a:cubicBezTo>
                    <a:pt x="663" y="7152"/>
                    <a:pt x="32" y="7782"/>
                    <a:pt x="32" y="8570"/>
                  </a:cubicBezTo>
                  <a:cubicBezTo>
                    <a:pt x="32" y="9358"/>
                    <a:pt x="663" y="9988"/>
                    <a:pt x="1450" y="9988"/>
                  </a:cubicBezTo>
                  <a:cubicBezTo>
                    <a:pt x="1797" y="9988"/>
                    <a:pt x="2112" y="9862"/>
                    <a:pt x="2364" y="9610"/>
                  </a:cubicBezTo>
                  <a:cubicBezTo>
                    <a:pt x="3183" y="9830"/>
                    <a:pt x="3908" y="10366"/>
                    <a:pt x="4286" y="11122"/>
                  </a:cubicBezTo>
                  <a:lnTo>
                    <a:pt x="4286" y="11752"/>
                  </a:lnTo>
                  <a:cubicBezTo>
                    <a:pt x="4286" y="11941"/>
                    <a:pt x="4443" y="12098"/>
                    <a:pt x="4632" y="12098"/>
                  </a:cubicBezTo>
                  <a:cubicBezTo>
                    <a:pt x="4853" y="12098"/>
                    <a:pt x="5010" y="11941"/>
                    <a:pt x="5010" y="11752"/>
                  </a:cubicBezTo>
                  <a:lnTo>
                    <a:pt x="5010" y="11342"/>
                  </a:lnTo>
                  <a:lnTo>
                    <a:pt x="6050" y="11342"/>
                  </a:lnTo>
                  <a:cubicBezTo>
                    <a:pt x="7846" y="11342"/>
                    <a:pt x="9295" y="9893"/>
                    <a:pt x="9295" y="8129"/>
                  </a:cubicBezTo>
                  <a:cubicBezTo>
                    <a:pt x="9200" y="7971"/>
                    <a:pt x="9043" y="7814"/>
                    <a:pt x="8854" y="7814"/>
                  </a:cubicBezTo>
                  <a:lnTo>
                    <a:pt x="7436" y="7814"/>
                  </a:lnTo>
                  <a:cubicBezTo>
                    <a:pt x="6428" y="7814"/>
                    <a:pt x="5546" y="8286"/>
                    <a:pt x="4947" y="9042"/>
                  </a:cubicBezTo>
                  <a:lnTo>
                    <a:pt x="4947" y="6837"/>
                  </a:lnTo>
                  <a:cubicBezTo>
                    <a:pt x="5357" y="6081"/>
                    <a:pt x="6050" y="5545"/>
                    <a:pt x="6901" y="5325"/>
                  </a:cubicBezTo>
                  <a:cubicBezTo>
                    <a:pt x="7121" y="5545"/>
                    <a:pt x="7436" y="5671"/>
                    <a:pt x="7814" y="5671"/>
                  </a:cubicBezTo>
                  <a:cubicBezTo>
                    <a:pt x="8602" y="5671"/>
                    <a:pt x="9200" y="5041"/>
                    <a:pt x="9200" y="4254"/>
                  </a:cubicBezTo>
                  <a:cubicBezTo>
                    <a:pt x="9200" y="3466"/>
                    <a:pt x="8602" y="2836"/>
                    <a:pt x="7814" y="2836"/>
                  </a:cubicBezTo>
                  <a:cubicBezTo>
                    <a:pt x="7027" y="2836"/>
                    <a:pt x="6396" y="3466"/>
                    <a:pt x="6396" y="4254"/>
                  </a:cubicBezTo>
                  <a:cubicBezTo>
                    <a:pt x="6396" y="4411"/>
                    <a:pt x="6428" y="4569"/>
                    <a:pt x="6459" y="4726"/>
                  </a:cubicBezTo>
                  <a:cubicBezTo>
                    <a:pt x="5861" y="4947"/>
                    <a:pt x="5357" y="5262"/>
                    <a:pt x="4947" y="5671"/>
                  </a:cubicBezTo>
                  <a:lnTo>
                    <a:pt x="4947" y="3529"/>
                  </a:lnTo>
                  <a:cubicBezTo>
                    <a:pt x="5798" y="3372"/>
                    <a:pt x="6365" y="2615"/>
                    <a:pt x="6365" y="1796"/>
                  </a:cubicBezTo>
                  <a:cubicBezTo>
                    <a:pt x="6365" y="788"/>
                    <a:pt x="5577" y="1"/>
                    <a:pt x="46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68" name="Google Shape;7124;p55">
              <a:extLst>
                <a:ext uri="{FF2B5EF4-FFF2-40B4-BE49-F238E27FC236}">
                  <a16:creationId xmlns:a16="http://schemas.microsoft.com/office/drawing/2014/main" id="{0F1AFFA8-5423-DFB0-E899-5E667FDF881C}"/>
                </a:ext>
              </a:extLst>
            </p:cNvPr>
            <p:cNvGrpSpPr/>
            <p:nvPr/>
          </p:nvGrpSpPr>
          <p:grpSpPr>
            <a:xfrm>
              <a:off x="1032281" y="3453878"/>
              <a:ext cx="341820" cy="339310"/>
              <a:chOff x="-21322300" y="3693325"/>
              <a:chExt cx="306400" cy="304150"/>
            </a:xfrm>
            <a:grpFill/>
          </p:grpSpPr>
          <p:sp>
            <p:nvSpPr>
              <p:cNvPr id="1569" name="Google Shape;7125;p55">
                <a:extLst>
                  <a:ext uri="{FF2B5EF4-FFF2-40B4-BE49-F238E27FC236}">
                    <a16:creationId xmlns:a16="http://schemas.microsoft.com/office/drawing/2014/main" id="{EFE8599B-8CD7-A552-8CE1-E9E42640274C}"/>
                  </a:ext>
                </a:extLst>
              </p:cNvPr>
              <p:cNvSpPr/>
              <p:nvPr/>
            </p:nvSpPr>
            <p:spPr>
              <a:xfrm>
                <a:off x="-21142725" y="3868400"/>
                <a:ext cx="111850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4474" h="2773" extrusionOk="0">
                    <a:moveTo>
                      <a:pt x="4474" y="0"/>
                    </a:moveTo>
                    <a:lnTo>
                      <a:pt x="4474" y="0"/>
                    </a:lnTo>
                    <a:cubicBezTo>
                      <a:pt x="4317" y="189"/>
                      <a:pt x="4159" y="378"/>
                      <a:pt x="4001" y="536"/>
                    </a:cubicBezTo>
                    <a:cubicBezTo>
                      <a:pt x="2899" y="1639"/>
                      <a:pt x="1418" y="2174"/>
                      <a:pt x="0" y="2426"/>
                    </a:cubicBezTo>
                    <a:cubicBezTo>
                      <a:pt x="473" y="2678"/>
                      <a:pt x="945" y="2773"/>
                      <a:pt x="1450" y="2773"/>
                    </a:cubicBezTo>
                    <a:cubicBezTo>
                      <a:pt x="2269" y="2773"/>
                      <a:pt x="3088" y="2458"/>
                      <a:pt x="3749" y="1828"/>
                    </a:cubicBezTo>
                    <a:cubicBezTo>
                      <a:pt x="4254" y="1324"/>
                      <a:pt x="4474" y="662"/>
                      <a:pt x="44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0" name="Google Shape;7126;p55">
                <a:extLst>
                  <a:ext uri="{FF2B5EF4-FFF2-40B4-BE49-F238E27FC236}">
                    <a16:creationId xmlns:a16="http://schemas.microsoft.com/office/drawing/2014/main" id="{41DA0E0D-5D2C-B717-4740-C74C39D243D9}"/>
                  </a:ext>
                </a:extLst>
              </p:cNvPr>
              <p:cNvSpPr/>
              <p:nvPr/>
            </p:nvSpPr>
            <p:spPr>
              <a:xfrm>
                <a:off x="-21141950" y="3693325"/>
                <a:ext cx="126050" cy="120750"/>
              </a:xfrm>
              <a:custGeom>
                <a:avLst/>
                <a:gdLst/>
                <a:ahLst/>
                <a:cxnLst/>
                <a:rect l="l" t="t" r="r" b="b"/>
                <a:pathLst>
                  <a:path w="5042" h="4830" extrusionOk="0">
                    <a:moveTo>
                      <a:pt x="1828" y="1214"/>
                    </a:moveTo>
                    <a:cubicBezTo>
                      <a:pt x="1915" y="1214"/>
                      <a:pt x="2001" y="1254"/>
                      <a:pt x="2080" y="1333"/>
                    </a:cubicBezTo>
                    <a:cubicBezTo>
                      <a:pt x="2238" y="1490"/>
                      <a:pt x="2238" y="1679"/>
                      <a:pt x="2080" y="1837"/>
                    </a:cubicBezTo>
                    <a:cubicBezTo>
                      <a:pt x="2001" y="1915"/>
                      <a:pt x="1915" y="1955"/>
                      <a:pt x="1828" y="1955"/>
                    </a:cubicBezTo>
                    <a:cubicBezTo>
                      <a:pt x="1742" y="1955"/>
                      <a:pt x="1655" y="1915"/>
                      <a:pt x="1576" y="1837"/>
                    </a:cubicBezTo>
                    <a:cubicBezTo>
                      <a:pt x="1419" y="1679"/>
                      <a:pt x="1419" y="1490"/>
                      <a:pt x="1576" y="1333"/>
                    </a:cubicBezTo>
                    <a:cubicBezTo>
                      <a:pt x="1655" y="1254"/>
                      <a:pt x="1742" y="1214"/>
                      <a:pt x="1828" y="1214"/>
                    </a:cubicBezTo>
                    <a:close/>
                    <a:moveTo>
                      <a:pt x="2301" y="0"/>
                    </a:moveTo>
                    <a:cubicBezTo>
                      <a:pt x="1786" y="0"/>
                      <a:pt x="1193" y="72"/>
                      <a:pt x="599" y="230"/>
                    </a:cubicBezTo>
                    <a:cubicBezTo>
                      <a:pt x="1" y="1427"/>
                      <a:pt x="221" y="2908"/>
                      <a:pt x="1230" y="3884"/>
                    </a:cubicBezTo>
                    <a:cubicBezTo>
                      <a:pt x="1797" y="4483"/>
                      <a:pt x="2647" y="4830"/>
                      <a:pt x="3498" y="4830"/>
                    </a:cubicBezTo>
                    <a:cubicBezTo>
                      <a:pt x="3970" y="4830"/>
                      <a:pt x="4443" y="4704"/>
                      <a:pt x="4884" y="4515"/>
                    </a:cubicBezTo>
                    <a:cubicBezTo>
                      <a:pt x="5042" y="3443"/>
                      <a:pt x="5042" y="2498"/>
                      <a:pt x="4947" y="1931"/>
                    </a:cubicBezTo>
                    <a:cubicBezTo>
                      <a:pt x="4884" y="1522"/>
                      <a:pt x="4601" y="1207"/>
                      <a:pt x="4254" y="1081"/>
                    </a:cubicBezTo>
                    <a:cubicBezTo>
                      <a:pt x="4160" y="1049"/>
                      <a:pt x="4065" y="1049"/>
                      <a:pt x="3970" y="1049"/>
                    </a:cubicBezTo>
                    <a:cubicBezTo>
                      <a:pt x="3970" y="955"/>
                      <a:pt x="3939" y="860"/>
                      <a:pt x="3939" y="765"/>
                    </a:cubicBezTo>
                    <a:cubicBezTo>
                      <a:pt x="3813" y="387"/>
                      <a:pt x="3498" y="104"/>
                      <a:pt x="3120" y="72"/>
                    </a:cubicBezTo>
                    <a:cubicBezTo>
                      <a:pt x="2885" y="25"/>
                      <a:pt x="2607" y="0"/>
                      <a:pt x="23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1" name="Google Shape;7127;p55">
                <a:extLst>
                  <a:ext uri="{FF2B5EF4-FFF2-40B4-BE49-F238E27FC236}">
                    <a16:creationId xmlns:a16="http://schemas.microsoft.com/office/drawing/2014/main" id="{54204AC0-7706-4952-A27A-AD67D10922D4}"/>
                  </a:ext>
                </a:extLst>
              </p:cNvPr>
              <p:cNvSpPr/>
              <p:nvPr/>
            </p:nvSpPr>
            <p:spPr>
              <a:xfrm>
                <a:off x="-21263225" y="3707725"/>
                <a:ext cx="69325" cy="112650"/>
              </a:xfrm>
              <a:custGeom>
                <a:avLst/>
                <a:gdLst/>
                <a:ahLst/>
                <a:cxnLst/>
                <a:rect l="l" t="t" r="r" b="b"/>
                <a:pathLst>
                  <a:path w="2773" h="4506" extrusionOk="0">
                    <a:moveTo>
                      <a:pt x="2773" y="0"/>
                    </a:moveTo>
                    <a:cubicBezTo>
                      <a:pt x="2079" y="0"/>
                      <a:pt x="1418" y="252"/>
                      <a:pt x="945" y="757"/>
                    </a:cubicBezTo>
                    <a:cubicBezTo>
                      <a:pt x="347" y="1355"/>
                      <a:pt x="0" y="2174"/>
                      <a:pt x="0" y="3025"/>
                    </a:cubicBezTo>
                    <a:cubicBezTo>
                      <a:pt x="0" y="3560"/>
                      <a:pt x="126" y="4065"/>
                      <a:pt x="347" y="4506"/>
                    </a:cubicBezTo>
                    <a:cubicBezTo>
                      <a:pt x="630" y="3025"/>
                      <a:pt x="1197" y="1513"/>
                      <a:pt x="2205" y="473"/>
                    </a:cubicBezTo>
                    <a:cubicBezTo>
                      <a:pt x="2363" y="315"/>
                      <a:pt x="2552" y="158"/>
                      <a:pt x="27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2" name="Google Shape;7128;p55">
                <a:extLst>
                  <a:ext uri="{FF2B5EF4-FFF2-40B4-BE49-F238E27FC236}">
                    <a16:creationId xmlns:a16="http://schemas.microsoft.com/office/drawing/2014/main" id="{1D609568-27B6-89F9-D08F-94B81FB38117}"/>
                  </a:ext>
                </a:extLst>
              </p:cNvPr>
              <p:cNvSpPr/>
              <p:nvPr/>
            </p:nvSpPr>
            <p:spPr>
              <a:xfrm>
                <a:off x="-21322300" y="3703775"/>
                <a:ext cx="294600" cy="293700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48" extrusionOk="0">
                    <a:moveTo>
                      <a:pt x="6604" y="3797"/>
                    </a:moveTo>
                    <a:cubicBezTo>
                      <a:pt x="6773" y="3797"/>
                      <a:pt x="6905" y="3909"/>
                      <a:pt x="6931" y="4065"/>
                    </a:cubicBezTo>
                    <a:cubicBezTo>
                      <a:pt x="7026" y="4254"/>
                      <a:pt x="6900" y="4443"/>
                      <a:pt x="6711" y="4506"/>
                    </a:cubicBezTo>
                    <a:lnTo>
                      <a:pt x="6270" y="4664"/>
                    </a:lnTo>
                    <a:cubicBezTo>
                      <a:pt x="6018" y="4727"/>
                      <a:pt x="5955" y="5042"/>
                      <a:pt x="6112" y="5231"/>
                    </a:cubicBezTo>
                    <a:lnTo>
                      <a:pt x="6490" y="5640"/>
                    </a:lnTo>
                    <a:cubicBezTo>
                      <a:pt x="6575" y="5713"/>
                      <a:pt x="6674" y="5748"/>
                      <a:pt x="6767" y="5748"/>
                    </a:cubicBezTo>
                    <a:cubicBezTo>
                      <a:pt x="6916" y="5748"/>
                      <a:pt x="7050" y="5657"/>
                      <a:pt x="7089" y="5483"/>
                    </a:cubicBezTo>
                    <a:lnTo>
                      <a:pt x="7246" y="5042"/>
                    </a:lnTo>
                    <a:cubicBezTo>
                      <a:pt x="7321" y="4892"/>
                      <a:pt x="7455" y="4802"/>
                      <a:pt x="7586" y="4802"/>
                    </a:cubicBezTo>
                    <a:cubicBezTo>
                      <a:pt x="7620" y="4802"/>
                      <a:pt x="7655" y="4808"/>
                      <a:pt x="7687" y="4821"/>
                    </a:cubicBezTo>
                    <a:cubicBezTo>
                      <a:pt x="7908" y="4884"/>
                      <a:pt x="8002" y="5073"/>
                      <a:pt x="7971" y="5262"/>
                    </a:cubicBezTo>
                    <a:lnTo>
                      <a:pt x="7813" y="5703"/>
                    </a:lnTo>
                    <a:cubicBezTo>
                      <a:pt x="7655" y="6177"/>
                      <a:pt x="7212" y="6453"/>
                      <a:pt x="6764" y="6453"/>
                    </a:cubicBezTo>
                    <a:cubicBezTo>
                      <a:pt x="6498" y="6453"/>
                      <a:pt x="6229" y="6356"/>
                      <a:pt x="6018" y="6144"/>
                    </a:cubicBezTo>
                    <a:lnTo>
                      <a:pt x="5640" y="5766"/>
                    </a:lnTo>
                    <a:cubicBezTo>
                      <a:pt x="5073" y="5199"/>
                      <a:pt x="5293" y="4223"/>
                      <a:pt x="6081" y="3971"/>
                    </a:cubicBezTo>
                    <a:lnTo>
                      <a:pt x="6490" y="3813"/>
                    </a:lnTo>
                    <a:cubicBezTo>
                      <a:pt x="6529" y="3802"/>
                      <a:pt x="6567" y="3797"/>
                      <a:pt x="6604" y="3797"/>
                    </a:cubicBezTo>
                    <a:close/>
                    <a:moveTo>
                      <a:pt x="6900" y="1"/>
                    </a:moveTo>
                    <a:lnTo>
                      <a:pt x="6900" y="1"/>
                    </a:lnTo>
                    <a:cubicBezTo>
                      <a:pt x="6238" y="253"/>
                      <a:pt x="5608" y="600"/>
                      <a:pt x="5136" y="1104"/>
                    </a:cubicBezTo>
                    <a:cubicBezTo>
                      <a:pt x="3434" y="2805"/>
                      <a:pt x="3088" y="6176"/>
                      <a:pt x="3088" y="7657"/>
                    </a:cubicBezTo>
                    <a:cubicBezTo>
                      <a:pt x="2726" y="7476"/>
                      <a:pt x="2328" y="7387"/>
                      <a:pt x="1930" y="7387"/>
                    </a:cubicBezTo>
                    <a:cubicBezTo>
                      <a:pt x="1287" y="7387"/>
                      <a:pt x="644" y="7619"/>
                      <a:pt x="158" y="8066"/>
                    </a:cubicBezTo>
                    <a:cubicBezTo>
                      <a:pt x="0" y="8224"/>
                      <a:pt x="32" y="8539"/>
                      <a:pt x="252" y="8665"/>
                    </a:cubicBezTo>
                    <a:cubicBezTo>
                      <a:pt x="1449" y="9295"/>
                      <a:pt x="2489" y="10334"/>
                      <a:pt x="3119" y="11532"/>
                    </a:cubicBezTo>
                    <a:cubicBezTo>
                      <a:pt x="3191" y="11676"/>
                      <a:pt x="3304" y="11748"/>
                      <a:pt x="3429" y="11748"/>
                    </a:cubicBezTo>
                    <a:cubicBezTo>
                      <a:pt x="3523" y="11748"/>
                      <a:pt x="3623" y="11707"/>
                      <a:pt x="3718" y="11626"/>
                    </a:cubicBezTo>
                    <a:cubicBezTo>
                      <a:pt x="4505" y="10839"/>
                      <a:pt x="4663" y="9641"/>
                      <a:pt x="4127" y="8696"/>
                    </a:cubicBezTo>
                    <a:lnTo>
                      <a:pt x="4190" y="8696"/>
                    </a:lnTo>
                    <a:cubicBezTo>
                      <a:pt x="5640" y="8696"/>
                      <a:pt x="8979" y="8350"/>
                      <a:pt x="10680" y="6648"/>
                    </a:cubicBezTo>
                    <a:cubicBezTo>
                      <a:pt x="11184" y="6144"/>
                      <a:pt x="11531" y="5514"/>
                      <a:pt x="11783" y="4853"/>
                    </a:cubicBezTo>
                    <a:lnTo>
                      <a:pt x="11783" y="4853"/>
                    </a:lnTo>
                    <a:cubicBezTo>
                      <a:pt x="11374" y="4979"/>
                      <a:pt x="11027" y="5042"/>
                      <a:pt x="10649" y="5042"/>
                    </a:cubicBezTo>
                    <a:cubicBezTo>
                      <a:pt x="9578" y="5042"/>
                      <a:pt x="8601" y="4664"/>
                      <a:pt x="7876" y="3908"/>
                    </a:cubicBezTo>
                    <a:cubicBezTo>
                      <a:pt x="6805" y="2836"/>
                      <a:pt x="6490" y="1356"/>
                      <a:pt x="690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73" name="Google Shape;7129;p55">
              <a:extLst>
                <a:ext uri="{FF2B5EF4-FFF2-40B4-BE49-F238E27FC236}">
                  <a16:creationId xmlns:a16="http://schemas.microsoft.com/office/drawing/2014/main" id="{4B89235B-3A11-C7D7-A98A-38674D5A5F60}"/>
                </a:ext>
              </a:extLst>
            </p:cNvPr>
            <p:cNvGrpSpPr/>
            <p:nvPr/>
          </p:nvGrpSpPr>
          <p:grpSpPr>
            <a:xfrm>
              <a:off x="1031835" y="3881711"/>
              <a:ext cx="342712" cy="318978"/>
              <a:chOff x="-21322300" y="4077125"/>
              <a:chExt cx="307200" cy="285925"/>
            </a:xfrm>
            <a:grpFill/>
          </p:grpSpPr>
          <p:sp>
            <p:nvSpPr>
              <p:cNvPr id="1574" name="Google Shape;7130;p55">
                <a:extLst>
                  <a:ext uri="{FF2B5EF4-FFF2-40B4-BE49-F238E27FC236}">
                    <a16:creationId xmlns:a16="http://schemas.microsoft.com/office/drawing/2014/main" id="{1633C3C9-00A6-0248-CC1E-39ADADDF2C51}"/>
                  </a:ext>
                </a:extLst>
              </p:cNvPr>
              <p:cNvSpPr/>
              <p:nvPr/>
            </p:nvSpPr>
            <p:spPr>
              <a:xfrm>
                <a:off x="-21177375" y="4077125"/>
                <a:ext cx="17350" cy="5280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2112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64"/>
                    </a:lnTo>
                    <a:cubicBezTo>
                      <a:pt x="0" y="1953"/>
                      <a:pt x="158" y="2111"/>
                      <a:pt x="347" y="2111"/>
                    </a:cubicBezTo>
                    <a:cubicBezTo>
                      <a:pt x="536" y="2111"/>
                      <a:pt x="693" y="1953"/>
                      <a:pt x="693" y="1764"/>
                    </a:cubicBezTo>
                    <a:lnTo>
                      <a:pt x="693" y="347"/>
                    </a:lnTo>
                    <a:cubicBezTo>
                      <a:pt x="693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5" name="Google Shape;7131;p55">
                <a:extLst>
                  <a:ext uri="{FF2B5EF4-FFF2-40B4-BE49-F238E27FC236}">
                    <a16:creationId xmlns:a16="http://schemas.microsoft.com/office/drawing/2014/main" id="{17846D7C-CDFD-BECE-0451-87FCCE9E71BB}"/>
                  </a:ext>
                </a:extLst>
              </p:cNvPr>
              <p:cNvSpPr/>
              <p:nvPr/>
            </p:nvSpPr>
            <p:spPr>
              <a:xfrm>
                <a:off x="-21279775" y="4117475"/>
                <a:ext cx="46500" cy="44525"/>
              </a:xfrm>
              <a:custGeom>
                <a:avLst/>
                <a:gdLst/>
                <a:ahLst/>
                <a:cxnLst/>
                <a:rect l="l" t="t" r="r" b="b"/>
                <a:pathLst>
                  <a:path w="1860" h="1781" extrusionOk="0">
                    <a:moveTo>
                      <a:pt x="410" y="1"/>
                    </a:moveTo>
                    <a:cubicBezTo>
                      <a:pt x="323" y="1"/>
                      <a:pt x="237" y="40"/>
                      <a:pt x="158" y="119"/>
                    </a:cubicBezTo>
                    <a:cubicBezTo>
                      <a:pt x="0" y="276"/>
                      <a:pt x="0" y="466"/>
                      <a:pt x="158" y="623"/>
                    </a:cubicBezTo>
                    <a:lnTo>
                      <a:pt x="1166" y="1663"/>
                    </a:lnTo>
                    <a:cubicBezTo>
                      <a:pt x="1261" y="1741"/>
                      <a:pt x="1355" y="1781"/>
                      <a:pt x="1446" y="1781"/>
                    </a:cubicBezTo>
                    <a:cubicBezTo>
                      <a:pt x="1536" y="1781"/>
                      <a:pt x="1623" y="1741"/>
                      <a:pt x="1702" y="1663"/>
                    </a:cubicBezTo>
                    <a:cubicBezTo>
                      <a:pt x="1859" y="1505"/>
                      <a:pt x="1859" y="1285"/>
                      <a:pt x="1702" y="1127"/>
                    </a:cubicBezTo>
                    <a:lnTo>
                      <a:pt x="662" y="119"/>
                    </a:lnTo>
                    <a:cubicBezTo>
                      <a:pt x="583" y="40"/>
                      <a:pt x="497" y="1"/>
                      <a:pt x="41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6" name="Google Shape;7132;p55">
                <a:extLst>
                  <a:ext uri="{FF2B5EF4-FFF2-40B4-BE49-F238E27FC236}">
                    <a16:creationId xmlns:a16="http://schemas.microsoft.com/office/drawing/2014/main" id="{AFB95FCB-D550-5744-94B3-8A49C2DFFEB3}"/>
                  </a:ext>
                </a:extLst>
              </p:cNvPr>
              <p:cNvSpPr/>
              <p:nvPr/>
            </p:nvSpPr>
            <p:spPr>
              <a:xfrm>
                <a:off x="-21103350" y="4117475"/>
                <a:ext cx="45700" cy="44525"/>
              </a:xfrm>
              <a:custGeom>
                <a:avLst/>
                <a:gdLst/>
                <a:ahLst/>
                <a:cxnLst/>
                <a:rect l="l" t="t" r="r" b="b"/>
                <a:pathLst>
                  <a:path w="1828" h="1781" extrusionOk="0">
                    <a:moveTo>
                      <a:pt x="1418" y="1"/>
                    </a:moveTo>
                    <a:cubicBezTo>
                      <a:pt x="1332" y="1"/>
                      <a:pt x="1245" y="40"/>
                      <a:pt x="1166" y="119"/>
                    </a:cubicBezTo>
                    <a:lnTo>
                      <a:pt x="158" y="1127"/>
                    </a:lnTo>
                    <a:cubicBezTo>
                      <a:pt x="1" y="1285"/>
                      <a:pt x="1" y="1474"/>
                      <a:pt x="158" y="1663"/>
                    </a:cubicBezTo>
                    <a:cubicBezTo>
                      <a:pt x="237" y="1741"/>
                      <a:pt x="331" y="1781"/>
                      <a:pt x="422" y="1781"/>
                    </a:cubicBezTo>
                    <a:cubicBezTo>
                      <a:pt x="513" y="1781"/>
                      <a:pt x="599" y="1741"/>
                      <a:pt x="662" y="1663"/>
                    </a:cubicBezTo>
                    <a:lnTo>
                      <a:pt x="1670" y="623"/>
                    </a:lnTo>
                    <a:cubicBezTo>
                      <a:pt x="1828" y="466"/>
                      <a:pt x="1828" y="276"/>
                      <a:pt x="1670" y="119"/>
                    </a:cubicBezTo>
                    <a:cubicBezTo>
                      <a:pt x="1592" y="40"/>
                      <a:pt x="1505" y="1"/>
                      <a:pt x="141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7" name="Google Shape;7133;p55">
                <a:extLst>
                  <a:ext uri="{FF2B5EF4-FFF2-40B4-BE49-F238E27FC236}">
                    <a16:creationId xmlns:a16="http://schemas.microsoft.com/office/drawing/2014/main" id="{30E6FC8A-484F-2DFE-434F-47E3F78E89C5}"/>
                  </a:ext>
                </a:extLst>
              </p:cNvPr>
              <p:cNvSpPr/>
              <p:nvPr/>
            </p:nvSpPr>
            <p:spPr>
              <a:xfrm>
                <a:off x="-21137225" y="4103750"/>
                <a:ext cx="27600" cy="34975"/>
              </a:xfrm>
              <a:custGeom>
                <a:avLst/>
                <a:gdLst/>
                <a:ahLst/>
                <a:cxnLst/>
                <a:rect l="l" t="t" r="r" b="b"/>
                <a:pathLst>
                  <a:path w="1104" h="1399" extrusionOk="0">
                    <a:moveTo>
                      <a:pt x="670" y="1"/>
                    </a:moveTo>
                    <a:cubicBezTo>
                      <a:pt x="536" y="1"/>
                      <a:pt x="417" y="89"/>
                      <a:pt x="347" y="227"/>
                    </a:cubicBezTo>
                    <a:lnTo>
                      <a:pt x="95" y="888"/>
                    </a:lnTo>
                    <a:cubicBezTo>
                      <a:pt x="1" y="1109"/>
                      <a:pt x="127" y="1298"/>
                      <a:pt x="284" y="1361"/>
                    </a:cubicBezTo>
                    <a:cubicBezTo>
                      <a:pt x="335" y="1386"/>
                      <a:pt x="386" y="1398"/>
                      <a:pt x="435" y="1398"/>
                    </a:cubicBezTo>
                    <a:cubicBezTo>
                      <a:pt x="568" y="1398"/>
                      <a:pt x="688" y="1310"/>
                      <a:pt x="757" y="1172"/>
                    </a:cubicBezTo>
                    <a:lnTo>
                      <a:pt x="1041" y="510"/>
                    </a:lnTo>
                    <a:cubicBezTo>
                      <a:pt x="1104" y="321"/>
                      <a:pt x="1041" y="101"/>
                      <a:pt x="820" y="38"/>
                    </a:cubicBezTo>
                    <a:cubicBezTo>
                      <a:pt x="769" y="13"/>
                      <a:pt x="719" y="1"/>
                      <a:pt x="67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8" name="Google Shape;7134;p55">
                <a:extLst>
                  <a:ext uri="{FF2B5EF4-FFF2-40B4-BE49-F238E27FC236}">
                    <a16:creationId xmlns:a16="http://schemas.microsoft.com/office/drawing/2014/main" id="{10B8DF24-5DCA-85BE-F7B6-84A57E985848}"/>
                  </a:ext>
                </a:extLst>
              </p:cNvPr>
              <p:cNvSpPr/>
              <p:nvPr/>
            </p:nvSpPr>
            <p:spPr>
              <a:xfrm>
                <a:off x="-21227800" y="4103750"/>
                <a:ext cx="27600" cy="34975"/>
              </a:xfrm>
              <a:custGeom>
                <a:avLst/>
                <a:gdLst/>
                <a:ahLst/>
                <a:cxnLst/>
                <a:rect l="l" t="t" r="r" b="b"/>
                <a:pathLst>
                  <a:path w="1104" h="1399" extrusionOk="0">
                    <a:moveTo>
                      <a:pt x="434" y="1"/>
                    </a:moveTo>
                    <a:cubicBezTo>
                      <a:pt x="386" y="1"/>
                      <a:pt x="335" y="13"/>
                      <a:pt x="284" y="38"/>
                    </a:cubicBezTo>
                    <a:cubicBezTo>
                      <a:pt x="95" y="101"/>
                      <a:pt x="1" y="321"/>
                      <a:pt x="95" y="510"/>
                    </a:cubicBezTo>
                    <a:lnTo>
                      <a:pt x="347" y="1172"/>
                    </a:lnTo>
                    <a:cubicBezTo>
                      <a:pt x="417" y="1310"/>
                      <a:pt x="536" y="1398"/>
                      <a:pt x="670" y="1398"/>
                    </a:cubicBezTo>
                    <a:cubicBezTo>
                      <a:pt x="719" y="1398"/>
                      <a:pt x="769" y="1386"/>
                      <a:pt x="820" y="1361"/>
                    </a:cubicBezTo>
                    <a:cubicBezTo>
                      <a:pt x="1040" y="1298"/>
                      <a:pt x="1103" y="1109"/>
                      <a:pt x="1040" y="888"/>
                    </a:cubicBezTo>
                    <a:lnTo>
                      <a:pt x="757" y="227"/>
                    </a:lnTo>
                    <a:cubicBezTo>
                      <a:pt x="688" y="89"/>
                      <a:pt x="568" y="1"/>
                      <a:pt x="43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9" name="Google Shape;7135;p55">
                <a:extLst>
                  <a:ext uri="{FF2B5EF4-FFF2-40B4-BE49-F238E27FC236}">
                    <a16:creationId xmlns:a16="http://schemas.microsoft.com/office/drawing/2014/main" id="{ECB9F2DF-1C22-9509-4A2D-647F6CD023F1}"/>
                  </a:ext>
                </a:extLst>
              </p:cNvPr>
              <p:cNvSpPr/>
              <p:nvPr/>
            </p:nvSpPr>
            <p:spPr>
              <a:xfrm>
                <a:off x="-21319950" y="4219675"/>
                <a:ext cx="5360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5"/>
                      <a:pt x="347" y="725"/>
                    </a:cubicBezTo>
                    <a:lnTo>
                      <a:pt x="1797" y="725"/>
                    </a:lnTo>
                    <a:cubicBezTo>
                      <a:pt x="1986" y="725"/>
                      <a:pt x="2143" y="568"/>
                      <a:pt x="2143" y="347"/>
                    </a:cubicBezTo>
                    <a:cubicBezTo>
                      <a:pt x="2143" y="158"/>
                      <a:pt x="1986" y="1"/>
                      <a:pt x="179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0" name="Google Shape;7136;p55">
                <a:extLst>
                  <a:ext uri="{FF2B5EF4-FFF2-40B4-BE49-F238E27FC236}">
                    <a16:creationId xmlns:a16="http://schemas.microsoft.com/office/drawing/2014/main" id="{ADD6D9EB-82A6-5470-1639-53F0B9C2B25F}"/>
                  </a:ext>
                </a:extLst>
              </p:cNvPr>
              <p:cNvSpPr/>
              <p:nvPr/>
            </p:nvSpPr>
            <p:spPr>
              <a:xfrm>
                <a:off x="-21070275" y="4219675"/>
                <a:ext cx="5437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2175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5"/>
                      <a:pt x="347" y="725"/>
                    </a:cubicBezTo>
                    <a:lnTo>
                      <a:pt x="1828" y="725"/>
                    </a:lnTo>
                    <a:cubicBezTo>
                      <a:pt x="2017" y="725"/>
                      <a:pt x="2175" y="568"/>
                      <a:pt x="2175" y="347"/>
                    </a:cubicBezTo>
                    <a:cubicBezTo>
                      <a:pt x="2175" y="158"/>
                      <a:pt x="2017" y="1"/>
                      <a:pt x="182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1" name="Google Shape;7137;p55">
                <a:extLst>
                  <a:ext uri="{FF2B5EF4-FFF2-40B4-BE49-F238E27FC236}">
                    <a16:creationId xmlns:a16="http://schemas.microsoft.com/office/drawing/2014/main" id="{AD5C1E0A-3800-6A8B-C527-86866BFA3F5C}"/>
                  </a:ext>
                </a:extLst>
              </p:cNvPr>
              <p:cNvSpPr/>
              <p:nvPr/>
            </p:nvSpPr>
            <p:spPr>
              <a:xfrm>
                <a:off x="-21078925" y="4171825"/>
                <a:ext cx="37025" cy="25175"/>
              </a:xfrm>
              <a:custGeom>
                <a:avLst/>
                <a:gdLst/>
                <a:ahLst/>
                <a:cxnLst/>
                <a:rect l="l" t="t" r="r" b="b"/>
                <a:pathLst>
                  <a:path w="1481" h="1007" extrusionOk="0">
                    <a:moveTo>
                      <a:pt x="1086" y="1"/>
                    </a:moveTo>
                    <a:cubicBezTo>
                      <a:pt x="1040" y="1"/>
                      <a:pt x="993" y="9"/>
                      <a:pt x="945" y="24"/>
                    </a:cubicBezTo>
                    <a:lnTo>
                      <a:pt x="284" y="308"/>
                    </a:lnTo>
                    <a:cubicBezTo>
                      <a:pt x="63" y="371"/>
                      <a:pt x="0" y="623"/>
                      <a:pt x="63" y="780"/>
                    </a:cubicBezTo>
                    <a:cubicBezTo>
                      <a:pt x="132" y="919"/>
                      <a:pt x="252" y="1006"/>
                      <a:pt x="386" y="1006"/>
                    </a:cubicBezTo>
                    <a:cubicBezTo>
                      <a:pt x="435" y="1006"/>
                      <a:pt x="485" y="995"/>
                      <a:pt x="536" y="969"/>
                    </a:cubicBezTo>
                    <a:lnTo>
                      <a:pt x="1229" y="686"/>
                    </a:lnTo>
                    <a:cubicBezTo>
                      <a:pt x="1418" y="623"/>
                      <a:pt x="1481" y="434"/>
                      <a:pt x="1418" y="213"/>
                    </a:cubicBezTo>
                    <a:cubicBezTo>
                      <a:pt x="1347" y="72"/>
                      <a:pt x="1223" y="1"/>
                      <a:pt x="108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2" name="Google Shape;7138;p55">
                <a:extLst>
                  <a:ext uri="{FF2B5EF4-FFF2-40B4-BE49-F238E27FC236}">
                    <a16:creationId xmlns:a16="http://schemas.microsoft.com/office/drawing/2014/main" id="{1012C0C0-9DBB-9F4A-F3CF-75FEF263DB35}"/>
                  </a:ext>
                </a:extLst>
              </p:cNvPr>
              <p:cNvSpPr/>
              <p:nvPr/>
            </p:nvSpPr>
            <p:spPr>
              <a:xfrm>
                <a:off x="-21294750" y="4172625"/>
                <a:ext cx="3785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514" h="1006" extrusionOk="0">
                    <a:moveTo>
                      <a:pt x="414" y="1"/>
                    </a:moveTo>
                    <a:cubicBezTo>
                      <a:pt x="263" y="1"/>
                      <a:pt x="143" y="77"/>
                      <a:pt x="95" y="244"/>
                    </a:cubicBezTo>
                    <a:cubicBezTo>
                      <a:pt x="1" y="402"/>
                      <a:pt x="127" y="622"/>
                      <a:pt x="284" y="717"/>
                    </a:cubicBezTo>
                    <a:lnTo>
                      <a:pt x="946" y="969"/>
                    </a:lnTo>
                    <a:cubicBezTo>
                      <a:pt x="997" y="994"/>
                      <a:pt x="1050" y="1006"/>
                      <a:pt x="1101" y="1006"/>
                    </a:cubicBezTo>
                    <a:cubicBezTo>
                      <a:pt x="1242" y="1006"/>
                      <a:pt x="1372" y="918"/>
                      <a:pt x="1419" y="780"/>
                    </a:cubicBezTo>
                    <a:cubicBezTo>
                      <a:pt x="1513" y="591"/>
                      <a:pt x="1419" y="402"/>
                      <a:pt x="1230" y="307"/>
                    </a:cubicBezTo>
                    <a:lnTo>
                      <a:pt x="568" y="24"/>
                    </a:lnTo>
                    <a:cubicBezTo>
                      <a:pt x="514" y="8"/>
                      <a:pt x="463" y="1"/>
                      <a:pt x="4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3" name="Google Shape;7139;p55">
                <a:extLst>
                  <a:ext uri="{FF2B5EF4-FFF2-40B4-BE49-F238E27FC236}">
                    <a16:creationId xmlns:a16="http://schemas.microsoft.com/office/drawing/2014/main" id="{32F5F311-7B55-CDEF-ED24-F35F26096B3C}"/>
                  </a:ext>
                </a:extLst>
              </p:cNvPr>
              <p:cNvSpPr/>
              <p:nvPr/>
            </p:nvSpPr>
            <p:spPr>
              <a:xfrm>
                <a:off x="-21321525" y="4328375"/>
                <a:ext cx="306425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12257" h="1387" extrusionOk="0">
                    <a:moveTo>
                      <a:pt x="1844" y="0"/>
                    </a:moveTo>
                    <a:cubicBezTo>
                      <a:pt x="1403" y="0"/>
                      <a:pt x="962" y="126"/>
                      <a:pt x="568" y="378"/>
                    </a:cubicBezTo>
                    <a:cubicBezTo>
                      <a:pt x="473" y="410"/>
                      <a:pt x="379" y="504"/>
                      <a:pt x="284" y="536"/>
                    </a:cubicBezTo>
                    <a:cubicBezTo>
                      <a:pt x="95" y="630"/>
                      <a:pt x="1" y="819"/>
                      <a:pt x="95" y="1008"/>
                    </a:cubicBezTo>
                    <a:cubicBezTo>
                      <a:pt x="141" y="1147"/>
                      <a:pt x="272" y="1234"/>
                      <a:pt x="413" y="1234"/>
                    </a:cubicBezTo>
                    <a:cubicBezTo>
                      <a:pt x="464" y="1234"/>
                      <a:pt x="517" y="1223"/>
                      <a:pt x="568" y="1197"/>
                    </a:cubicBezTo>
                    <a:cubicBezTo>
                      <a:pt x="725" y="1166"/>
                      <a:pt x="883" y="1103"/>
                      <a:pt x="1009" y="1008"/>
                    </a:cubicBezTo>
                    <a:cubicBezTo>
                      <a:pt x="1261" y="835"/>
                      <a:pt x="1560" y="748"/>
                      <a:pt x="1863" y="748"/>
                    </a:cubicBezTo>
                    <a:cubicBezTo>
                      <a:pt x="2167" y="748"/>
                      <a:pt x="2474" y="835"/>
                      <a:pt x="2742" y="1008"/>
                    </a:cubicBezTo>
                    <a:cubicBezTo>
                      <a:pt x="3135" y="1260"/>
                      <a:pt x="3577" y="1386"/>
                      <a:pt x="4014" y="1386"/>
                    </a:cubicBezTo>
                    <a:cubicBezTo>
                      <a:pt x="4451" y="1386"/>
                      <a:pt x="4884" y="1260"/>
                      <a:pt x="5262" y="1008"/>
                    </a:cubicBezTo>
                    <a:cubicBezTo>
                      <a:pt x="5514" y="835"/>
                      <a:pt x="5813" y="748"/>
                      <a:pt x="6117" y="748"/>
                    </a:cubicBezTo>
                    <a:cubicBezTo>
                      <a:pt x="6420" y="748"/>
                      <a:pt x="6727" y="835"/>
                      <a:pt x="6995" y="1008"/>
                    </a:cubicBezTo>
                    <a:cubicBezTo>
                      <a:pt x="7389" y="1260"/>
                      <a:pt x="7830" y="1386"/>
                      <a:pt x="8267" y="1386"/>
                    </a:cubicBezTo>
                    <a:cubicBezTo>
                      <a:pt x="8704" y="1386"/>
                      <a:pt x="9137" y="1260"/>
                      <a:pt x="9515" y="1008"/>
                    </a:cubicBezTo>
                    <a:cubicBezTo>
                      <a:pt x="9767" y="835"/>
                      <a:pt x="10067" y="748"/>
                      <a:pt x="10374" y="748"/>
                    </a:cubicBezTo>
                    <a:cubicBezTo>
                      <a:pt x="10681" y="748"/>
                      <a:pt x="10996" y="835"/>
                      <a:pt x="11279" y="1008"/>
                    </a:cubicBezTo>
                    <a:cubicBezTo>
                      <a:pt x="11437" y="1103"/>
                      <a:pt x="11563" y="1166"/>
                      <a:pt x="11721" y="1260"/>
                    </a:cubicBezTo>
                    <a:cubicBezTo>
                      <a:pt x="11766" y="1276"/>
                      <a:pt x="11812" y="1284"/>
                      <a:pt x="11857" y="1284"/>
                    </a:cubicBezTo>
                    <a:cubicBezTo>
                      <a:pt x="11996" y="1284"/>
                      <a:pt x="12122" y="1207"/>
                      <a:pt x="12193" y="1040"/>
                    </a:cubicBezTo>
                    <a:cubicBezTo>
                      <a:pt x="12256" y="819"/>
                      <a:pt x="12193" y="567"/>
                      <a:pt x="11973" y="536"/>
                    </a:cubicBezTo>
                    <a:cubicBezTo>
                      <a:pt x="11878" y="504"/>
                      <a:pt x="11784" y="473"/>
                      <a:pt x="11658" y="378"/>
                    </a:cubicBezTo>
                    <a:cubicBezTo>
                      <a:pt x="11264" y="126"/>
                      <a:pt x="10823" y="0"/>
                      <a:pt x="10382" y="0"/>
                    </a:cubicBezTo>
                    <a:cubicBezTo>
                      <a:pt x="9941" y="0"/>
                      <a:pt x="9499" y="126"/>
                      <a:pt x="9106" y="378"/>
                    </a:cubicBezTo>
                    <a:cubicBezTo>
                      <a:pt x="8854" y="552"/>
                      <a:pt x="8546" y="638"/>
                      <a:pt x="8239" y="638"/>
                    </a:cubicBezTo>
                    <a:cubicBezTo>
                      <a:pt x="7932" y="638"/>
                      <a:pt x="7625" y="552"/>
                      <a:pt x="7373" y="378"/>
                    </a:cubicBezTo>
                    <a:cubicBezTo>
                      <a:pt x="6979" y="126"/>
                      <a:pt x="6538" y="0"/>
                      <a:pt x="6101" y="0"/>
                    </a:cubicBezTo>
                    <a:cubicBezTo>
                      <a:pt x="5664" y="0"/>
                      <a:pt x="5231" y="126"/>
                      <a:pt x="4852" y="378"/>
                    </a:cubicBezTo>
                    <a:cubicBezTo>
                      <a:pt x="4600" y="552"/>
                      <a:pt x="4293" y="638"/>
                      <a:pt x="3986" y="638"/>
                    </a:cubicBezTo>
                    <a:cubicBezTo>
                      <a:pt x="3679" y="638"/>
                      <a:pt x="3372" y="552"/>
                      <a:pt x="3120" y="378"/>
                    </a:cubicBezTo>
                    <a:cubicBezTo>
                      <a:pt x="2726" y="126"/>
                      <a:pt x="2285" y="0"/>
                      <a:pt x="18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4" name="Google Shape;7140;p55">
                <a:extLst>
                  <a:ext uri="{FF2B5EF4-FFF2-40B4-BE49-F238E27FC236}">
                    <a16:creationId xmlns:a16="http://schemas.microsoft.com/office/drawing/2014/main" id="{C10B8DB9-0A08-B81B-4D34-F24AEA137E06}"/>
                  </a:ext>
                </a:extLst>
              </p:cNvPr>
              <p:cNvSpPr/>
              <p:nvPr/>
            </p:nvSpPr>
            <p:spPr>
              <a:xfrm>
                <a:off x="-21321525" y="4292150"/>
                <a:ext cx="306425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12257" h="1387" extrusionOk="0">
                    <a:moveTo>
                      <a:pt x="1844" y="0"/>
                    </a:moveTo>
                    <a:cubicBezTo>
                      <a:pt x="1403" y="0"/>
                      <a:pt x="962" y="126"/>
                      <a:pt x="568" y="378"/>
                    </a:cubicBezTo>
                    <a:cubicBezTo>
                      <a:pt x="473" y="410"/>
                      <a:pt x="379" y="504"/>
                      <a:pt x="284" y="536"/>
                    </a:cubicBezTo>
                    <a:cubicBezTo>
                      <a:pt x="95" y="599"/>
                      <a:pt x="1" y="819"/>
                      <a:pt x="95" y="1008"/>
                    </a:cubicBezTo>
                    <a:cubicBezTo>
                      <a:pt x="141" y="1147"/>
                      <a:pt x="272" y="1234"/>
                      <a:pt x="413" y="1234"/>
                    </a:cubicBezTo>
                    <a:cubicBezTo>
                      <a:pt x="464" y="1234"/>
                      <a:pt x="517" y="1223"/>
                      <a:pt x="568" y="1197"/>
                    </a:cubicBezTo>
                    <a:cubicBezTo>
                      <a:pt x="725" y="1166"/>
                      <a:pt x="883" y="1071"/>
                      <a:pt x="1009" y="1008"/>
                    </a:cubicBezTo>
                    <a:cubicBezTo>
                      <a:pt x="1261" y="835"/>
                      <a:pt x="1560" y="748"/>
                      <a:pt x="1863" y="748"/>
                    </a:cubicBezTo>
                    <a:cubicBezTo>
                      <a:pt x="2167" y="748"/>
                      <a:pt x="2474" y="835"/>
                      <a:pt x="2742" y="1008"/>
                    </a:cubicBezTo>
                    <a:cubicBezTo>
                      <a:pt x="3135" y="1260"/>
                      <a:pt x="3577" y="1386"/>
                      <a:pt x="4014" y="1386"/>
                    </a:cubicBezTo>
                    <a:cubicBezTo>
                      <a:pt x="4451" y="1386"/>
                      <a:pt x="4884" y="1260"/>
                      <a:pt x="5262" y="1008"/>
                    </a:cubicBezTo>
                    <a:cubicBezTo>
                      <a:pt x="5514" y="835"/>
                      <a:pt x="5813" y="748"/>
                      <a:pt x="6117" y="748"/>
                    </a:cubicBezTo>
                    <a:cubicBezTo>
                      <a:pt x="6420" y="748"/>
                      <a:pt x="6727" y="835"/>
                      <a:pt x="6995" y="1008"/>
                    </a:cubicBezTo>
                    <a:cubicBezTo>
                      <a:pt x="7389" y="1260"/>
                      <a:pt x="7830" y="1386"/>
                      <a:pt x="8267" y="1386"/>
                    </a:cubicBezTo>
                    <a:cubicBezTo>
                      <a:pt x="8704" y="1386"/>
                      <a:pt x="9137" y="1260"/>
                      <a:pt x="9515" y="1008"/>
                    </a:cubicBezTo>
                    <a:cubicBezTo>
                      <a:pt x="9767" y="835"/>
                      <a:pt x="10067" y="748"/>
                      <a:pt x="10374" y="748"/>
                    </a:cubicBezTo>
                    <a:cubicBezTo>
                      <a:pt x="10681" y="748"/>
                      <a:pt x="10996" y="835"/>
                      <a:pt x="11279" y="1008"/>
                    </a:cubicBezTo>
                    <a:cubicBezTo>
                      <a:pt x="11437" y="1071"/>
                      <a:pt x="11563" y="1166"/>
                      <a:pt x="11721" y="1229"/>
                    </a:cubicBezTo>
                    <a:cubicBezTo>
                      <a:pt x="11771" y="1254"/>
                      <a:pt x="11822" y="1266"/>
                      <a:pt x="11871" y="1266"/>
                    </a:cubicBezTo>
                    <a:cubicBezTo>
                      <a:pt x="12004" y="1266"/>
                      <a:pt x="12124" y="1178"/>
                      <a:pt x="12193" y="1040"/>
                    </a:cubicBezTo>
                    <a:cubicBezTo>
                      <a:pt x="12256" y="819"/>
                      <a:pt x="12193" y="599"/>
                      <a:pt x="11973" y="536"/>
                    </a:cubicBezTo>
                    <a:cubicBezTo>
                      <a:pt x="11878" y="504"/>
                      <a:pt x="11784" y="441"/>
                      <a:pt x="11658" y="378"/>
                    </a:cubicBezTo>
                    <a:cubicBezTo>
                      <a:pt x="11264" y="126"/>
                      <a:pt x="10823" y="0"/>
                      <a:pt x="10382" y="0"/>
                    </a:cubicBezTo>
                    <a:cubicBezTo>
                      <a:pt x="9941" y="0"/>
                      <a:pt x="9499" y="126"/>
                      <a:pt x="9106" y="378"/>
                    </a:cubicBezTo>
                    <a:cubicBezTo>
                      <a:pt x="8854" y="551"/>
                      <a:pt x="8546" y="638"/>
                      <a:pt x="8239" y="638"/>
                    </a:cubicBezTo>
                    <a:cubicBezTo>
                      <a:pt x="7932" y="638"/>
                      <a:pt x="7625" y="551"/>
                      <a:pt x="7373" y="378"/>
                    </a:cubicBezTo>
                    <a:cubicBezTo>
                      <a:pt x="6979" y="126"/>
                      <a:pt x="6538" y="0"/>
                      <a:pt x="6101" y="0"/>
                    </a:cubicBezTo>
                    <a:cubicBezTo>
                      <a:pt x="5664" y="0"/>
                      <a:pt x="5231" y="126"/>
                      <a:pt x="4852" y="378"/>
                    </a:cubicBezTo>
                    <a:cubicBezTo>
                      <a:pt x="4600" y="551"/>
                      <a:pt x="4293" y="638"/>
                      <a:pt x="3986" y="638"/>
                    </a:cubicBezTo>
                    <a:cubicBezTo>
                      <a:pt x="3679" y="638"/>
                      <a:pt x="3372" y="551"/>
                      <a:pt x="3120" y="378"/>
                    </a:cubicBezTo>
                    <a:cubicBezTo>
                      <a:pt x="2726" y="126"/>
                      <a:pt x="2285" y="0"/>
                      <a:pt x="18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5" name="Google Shape;7141;p55">
                <a:extLst>
                  <a:ext uri="{FF2B5EF4-FFF2-40B4-BE49-F238E27FC236}">
                    <a16:creationId xmlns:a16="http://schemas.microsoft.com/office/drawing/2014/main" id="{95FD305F-9E4B-6002-5CD1-1A4EB0B9AD63}"/>
                  </a:ext>
                </a:extLst>
              </p:cNvPr>
              <p:cNvSpPr/>
              <p:nvPr/>
            </p:nvSpPr>
            <p:spPr>
              <a:xfrm>
                <a:off x="-21322300" y="4148000"/>
                <a:ext cx="307200" cy="143375"/>
              </a:xfrm>
              <a:custGeom>
                <a:avLst/>
                <a:gdLst/>
                <a:ahLst/>
                <a:cxnLst/>
                <a:rect l="l" t="t" r="r" b="b"/>
                <a:pathLst>
                  <a:path w="12288" h="5735" extrusionOk="0">
                    <a:moveTo>
                      <a:pt x="6175" y="1"/>
                    </a:moveTo>
                    <a:cubicBezTo>
                      <a:pt x="4411" y="1"/>
                      <a:pt x="2962" y="1450"/>
                      <a:pt x="2962" y="3214"/>
                    </a:cubicBezTo>
                    <a:cubicBezTo>
                      <a:pt x="2962" y="3813"/>
                      <a:pt x="3151" y="4380"/>
                      <a:pt x="3434" y="4884"/>
                    </a:cubicBezTo>
                    <a:cubicBezTo>
                      <a:pt x="3308" y="4852"/>
                      <a:pt x="3245" y="4789"/>
                      <a:pt x="3119" y="4726"/>
                    </a:cubicBezTo>
                    <a:cubicBezTo>
                      <a:pt x="2725" y="4474"/>
                      <a:pt x="2284" y="4348"/>
                      <a:pt x="1843" y="4348"/>
                    </a:cubicBezTo>
                    <a:cubicBezTo>
                      <a:pt x="1402" y="4348"/>
                      <a:pt x="961" y="4474"/>
                      <a:pt x="567" y="4726"/>
                    </a:cubicBezTo>
                    <a:cubicBezTo>
                      <a:pt x="473" y="4758"/>
                      <a:pt x="347" y="4852"/>
                      <a:pt x="284" y="4884"/>
                    </a:cubicBezTo>
                    <a:cubicBezTo>
                      <a:pt x="95" y="4947"/>
                      <a:pt x="0" y="5167"/>
                      <a:pt x="95" y="5356"/>
                    </a:cubicBezTo>
                    <a:cubicBezTo>
                      <a:pt x="141" y="5495"/>
                      <a:pt x="255" y="5583"/>
                      <a:pt x="399" y="5583"/>
                    </a:cubicBezTo>
                    <a:cubicBezTo>
                      <a:pt x="451" y="5583"/>
                      <a:pt x="508" y="5571"/>
                      <a:pt x="567" y="5545"/>
                    </a:cubicBezTo>
                    <a:cubicBezTo>
                      <a:pt x="725" y="5514"/>
                      <a:pt x="882" y="5419"/>
                      <a:pt x="977" y="5356"/>
                    </a:cubicBezTo>
                    <a:cubicBezTo>
                      <a:pt x="1245" y="5183"/>
                      <a:pt x="1552" y="5097"/>
                      <a:pt x="1855" y="5097"/>
                    </a:cubicBezTo>
                    <a:cubicBezTo>
                      <a:pt x="2158" y="5097"/>
                      <a:pt x="2458" y="5183"/>
                      <a:pt x="2710" y="5356"/>
                    </a:cubicBezTo>
                    <a:cubicBezTo>
                      <a:pt x="3103" y="5608"/>
                      <a:pt x="3552" y="5735"/>
                      <a:pt x="3993" y="5735"/>
                    </a:cubicBezTo>
                    <a:cubicBezTo>
                      <a:pt x="4435" y="5735"/>
                      <a:pt x="4868" y="5608"/>
                      <a:pt x="5230" y="5356"/>
                    </a:cubicBezTo>
                    <a:cubicBezTo>
                      <a:pt x="5498" y="5183"/>
                      <a:pt x="5805" y="5097"/>
                      <a:pt x="6108" y="5097"/>
                    </a:cubicBezTo>
                    <a:cubicBezTo>
                      <a:pt x="6411" y="5097"/>
                      <a:pt x="6711" y="5183"/>
                      <a:pt x="6963" y="5356"/>
                    </a:cubicBezTo>
                    <a:cubicBezTo>
                      <a:pt x="7341" y="5608"/>
                      <a:pt x="7790" y="5735"/>
                      <a:pt x="8235" y="5735"/>
                    </a:cubicBezTo>
                    <a:cubicBezTo>
                      <a:pt x="8680" y="5735"/>
                      <a:pt x="9121" y="5608"/>
                      <a:pt x="9483" y="5356"/>
                    </a:cubicBezTo>
                    <a:cubicBezTo>
                      <a:pt x="9751" y="5183"/>
                      <a:pt x="10058" y="5097"/>
                      <a:pt x="10369" y="5097"/>
                    </a:cubicBezTo>
                    <a:cubicBezTo>
                      <a:pt x="10680" y="5097"/>
                      <a:pt x="10995" y="5183"/>
                      <a:pt x="11279" y="5356"/>
                    </a:cubicBezTo>
                    <a:cubicBezTo>
                      <a:pt x="11437" y="5419"/>
                      <a:pt x="11531" y="5514"/>
                      <a:pt x="11689" y="5577"/>
                    </a:cubicBezTo>
                    <a:cubicBezTo>
                      <a:pt x="11748" y="5602"/>
                      <a:pt x="11804" y="5614"/>
                      <a:pt x="11857" y="5614"/>
                    </a:cubicBezTo>
                    <a:cubicBezTo>
                      <a:pt x="12001" y="5614"/>
                      <a:pt x="12115" y="5526"/>
                      <a:pt x="12161" y="5388"/>
                    </a:cubicBezTo>
                    <a:cubicBezTo>
                      <a:pt x="12287" y="5167"/>
                      <a:pt x="12224" y="4947"/>
                      <a:pt x="12004" y="4884"/>
                    </a:cubicBezTo>
                    <a:cubicBezTo>
                      <a:pt x="11909" y="4852"/>
                      <a:pt x="11815" y="4789"/>
                      <a:pt x="11689" y="4726"/>
                    </a:cubicBezTo>
                    <a:cubicBezTo>
                      <a:pt x="11295" y="4474"/>
                      <a:pt x="10854" y="4348"/>
                      <a:pt x="10413" y="4348"/>
                    </a:cubicBezTo>
                    <a:cubicBezTo>
                      <a:pt x="9972" y="4348"/>
                      <a:pt x="9530" y="4474"/>
                      <a:pt x="9137" y="4726"/>
                    </a:cubicBezTo>
                    <a:lnTo>
                      <a:pt x="8916" y="4852"/>
                    </a:lnTo>
                    <a:cubicBezTo>
                      <a:pt x="9168" y="4380"/>
                      <a:pt x="9389" y="3781"/>
                      <a:pt x="9389" y="3214"/>
                    </a:cubicBezTo>
                    <a:cubicBezTo>
                      <a:pt x="9389" y="1450"/>
                      <a:pt x="7971" y="1"/>
                      <a:pt x="617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86" name="Google Shape;7142;p55">
              <a:extLst>
                <a:ext uri="{FF2B5EF4-FFF2-40B4-BE49-F238E27FC236}">
                  <a16:creationId xmlns:a16="http://schemas.microsoft.com/office/drawing/2014/main" id="{51E7C509-D093-A67F-14EB-02403DEBD113}"/>
                </a:ext>
              </a:extLst>
            </p:cNvPr>
            <p:cNvGrpSpPr/>
            <p:nvPr/>
          </p:nvGrpSpPr>
          <p:grpSpPr>
            <a:xfrm>
              <a:off x="3128343" y="3035374"/>
              <a:ext cx="340955" cy="339868"/>
              <a:chOff x="-19394200" y="3333800"/>
              <a:chExt cx="305625" cy="304650"/>
            </a:xfrm>
            <a:grpFill/>
          </p:grpSpPr>
          <p:sp>
            <p:nvSpPr>
              <p:cNvPr id="1587" name="Google Shape;7143;p55">
                <a:extLst>
                  <a:ext uri="{FF2B5EF4-FFF2-40B4-BE49-F238E27FC236}">
                    <a16:creationId xmlns:a16="http://schemas.microsoft.com/office/drawing/2014/main" id="{EB3BB593-425D-6DCE-2214-6E7FCE279A1F}"/>
                  </a:ext>
                </a:extLst>
              </p:cNvPr>
              <p:cNvSpPr/>
              <p:nvPr/>
            </p:nvSpPr>
            <p:spPr>
              <a:xfrm>
                <a:off x="-19206750" y="3495850"/>
                <a:ext cx="8272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3309" h="726" extrusionOk="0">
                    <a:moveTo>
                      <a:pt x="1" y="1"/>
                    </a:moveTo>
                    <a:cubicBezTo>
                      <a:pt x="158" y="190"/>
                      <a:pt x="284" y="442"/>
                      <a:pt x="316" y="725"/>
                    </a:cubicBezTo>
                    <a:lnTo>
                      <a:pt x="2836" y="725"/>
                    </a:lnTo>
                    <a:cubicBezTo>
                      <a:pt x="3309" y="725"/>
                      <a:pt x="3309" y="1"/>
                      <a:pt x="283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8" name="Google Shape;7144;p55">
                <a:extLst>
                  <a:ext uri="{FF2B5EF4-FFF2-40B4-BE49-F238E27FC236}">
                    <a16:creationId xmlns:a16="http://schemas.microsoft.com/office/drawing/2014/main" id="{F3193EB3-BB6B-70E7-2F1C-984A1DFFE0C0}"/>
                  </a:ext>
                </a:extLst>
              </p:cNvPr>
              <p:cNvSpPr/>
              <p:nvPr/>
            </p:nvSpPr>
            <p:spPr>
              <a:xfrm>
                <a:off x="-19205950" y="3532875"/>
                <a:ext cx="6460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2584" h="694" extrusionOk="0">
                    <a:moveTo>
                      <a:pt x="315" y="0"/>
                    </a:moveTo>
                    <a:cubicBezTo>
                      <a:pt x="252" y="252"/>
                      <a:pt x="126" y="504"/>
                      <a:pt x="0" y="693"/>
                    </a:cubicBezTo>
                    <a:lnTo>
                      <a:pt x="2111" y="693"/>
                    </a:lnTo>
                    <a:cubicBezTo>
                      <a:pt x="2583" y="693"/>
                      <a:pt x="2583" y="0"/>
                      <a:pt x="211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9" name="Google Shape;7145;p55">
                <a:extLst>
                  <a:ext uri="{FF2B5EF4-FFF2-40B4-BE49-F238E27FC236}">
                    <a16:creationId xmlns:a16="http://schemas.microsoft.com/office/drawing/2014/main" id="{EF654F7A-4BAA-EF48-0367-6C40A0B19BAA}"/>
                  </a:ext>
                </a:extLst>
              </p:cNvPr>
              <p:cNvSpPr/>
              <p:nvPr/>
            </p:nvSpPr>
            <p:spPr>
              <a:xfrm>
                <a:off x="-19323325" y="3568325"/>
                <a:ext cx="1638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6554" h="694" extrusionOk="0">
                    <a:moveTo>
                      <a:pt x="379" y="0"/>
                    </a:moveTo>
                    <a:cubicBezTo>
                      <a:pt x="221" y="0"/>
                      <a:pt x="95" y="95"/>
                      <a:pt x="32" y="252"/>
                    </a:cubicBezTo>
                    <a:cubicBezTo>
                      <a:pt x="1" y="410"/>
                      <a:pt x="95" y="693"/>
                      <a:pt x="379" y="693"/>
                    </a:cubicBezTo>
                    <a:lnTo>
                      <a:pt x="6081" y="693"/>
                    </a:lnTo>
                    <a:cubicBezTo>
                      <a:pt x="6554" y="693"/>
                      <a:pt x="6554" y="0"/>
                      <a:pt x="608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0" name="Google Shape;7146;p55">
                <a:extLst>
                  <a:ext uri="{FF2B5EF4-FFF2-40B4-BE49-F238E27FC236}">
                    <a16:creationId xmlns:a16="http://schemas.microsoft.com/office/drawing/2014/main" id="{E55876E4-0AA7-4935-2664-8213A2239E02}"/>
                  </a:ext>
                </a:extLst>
              </p:cNvPr>
              <p:cNvSpPr/>
              <p:nvPr/>
            </p:nvSpPr>
            <p:spPr>
              <a:xfrm>
                <a:off x="-19343000" y="3460400"/>
                <a:ext cx="2016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8066" h="726" extrusionOk="0">
                    <a:moveTo>
                      <a:pt x="473" y="1"/>
                    </a:moveTo>
                    <a:cubicBezTo>
                      <a:pt x="0" y="1"/>
                      <a:pt x="0" y="726"/>
                      <a:pt x="473" y="726"/>
                    </a:cubicBezTo>
                    <a:lnTo>
                      <a:pt x="7593" y="726"/>
                    </a:lnTo>
                    <a:cubicBezTo>
                      <a:pt x="8065" y="726"/>
                      <a:pt x="8065" y="1"/>
                      <a:pt x="759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1" name="Google Shape;7147;p55">
                <a:extLst>
                  <a:ext uri="{FF2B5EF4-FFF2-40B4-BE49-F238E27FC236}">
                    <a16:creationId xmlns:a16="http://schemas.microsoft.com/office/drawing/2014/main" id="{8F8DB649-F2EB-5825-2CB9-157DA3D10CB5}"/>
                  </a:ext>
                </a:extLst>
              </p:cNvPr>
              <p:cNvSpPr/>
              <p:nvPr/>
            </p:nvSpPr>
            <p:spPr>
              <a:xfrm>
                <a:off x="-19361125" y="3495850"/>
                <a:ext cx="8272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3309" h="726" extrusionOk="0">
                    <a:moveTo>
                      <a:pt x="473" y="1"/>
                    </a:moveTo>
                    <a:cubicBezTo>
                      <a:pt x="1" y="1"/>
                      <a:pt x="1" y="725"/>
                      <a:pt x="473" y="725"/>
                    </a:cubicBezTo>
                    <a:lnTo>
                      <a:pt x="2994" y="725"/>
                    </a:lnTo>
                    <a:cubicBezTo>
                      <a:pt x="3025" y="473"/>
                      <a:pt x="3151" y="253"/>
                      <a:pt x="330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2" name="Google Shape;7148;p55">
                <a:extLst>
                  <a:ext uri="{FF2B5EF4-FFF2-40B4-BE49-F238E27FC236}">
                    <a16:creationId xmlns:a16="http://schemas.microsoft.com/office/drawing/2014/main" id="{66675F45-5BA7-9574-0A34-E9C3C7A9375A}"/>
                  </a:ext>
                </a:extLst>
              </p:cNvPr>
              <p:cNvSpPr/>
              <p:nvPr/>
            </p:nvSpPr>
            <p:spPr>
              <a:xfrm>
                <a:off x="-19305200" y="3603750"/>
                <a:ext cx="124475" cy="34700"/>
              </a:xfrm>
              <a:custGeom>
                <a:avLst/>
                <a:gdLst/>
                <a:ahLst/>
                <a:cxnLst/>
                <a:rect l="l" t="t" r="r" b="b"/>
                <a:pathLst>
                  <a:path w="4979" h="1388" extrusionOk="0">
                    <a:moveTo>
                      <a:pt x="95" y="1"/>
                    </a:moveTo>
                    <a:cubicBezTo>
                      <a:pt x="63" y="95"/>
                      <a:pt x="0" y="221"/>
                      <a:pt x="0" y="347"/>
                    </a:cubicBezTo>
                    <a:cubicBezTo>
                      <a:pt x="0" y="946"/>
                      <a:pt x="473" y="1387"/>
                      <a:pt x="1072" y="1387"/>
                    </a:cubicBezTo>
                    <a:lnTo>
                      <a:pt x="3907" y="1387"/>
                    </a:lnTo>
                    <a:cubicBezTo>
                      <a:pt x="4506" y="1387"/>
                      <a:pt x="4978" y="946"/>
                      <a:pt x="4978" y="347"/>
                    </a:cubicBezTo>
                    <a:cubicBezTo>
                      <a:pt x="4978" y="221"/>
                      <a:pt x="4947" y="95"/>
                      <a:pt x="488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3" name="Google Shape;7149;p55">
                <a:extLst>
                  <a:ext uri="{FF2B5EF4-FFF2-40B4-BE49-F238E27FC236}">
                    <a16:creationId xmlns:a16="http://schemas.microsoft.com/office/drawing/2014/main" id="{06F652F9-1923-1732-387A-BD8BF16DF1E8}"/>
                  </a:ext>
                </a:extLst>
              </p:cNvPr>
              <p:cNvSpPr/>
              <p:nvPr/>
            </p:nvSpPr>
            <p:spPr>
              <a:xfrm>
                <a:off x="-19269750" y="3495850"/>
                <a:ext cx="54350" cy="53575"/>
              </a:xfrm>
              <a:custGeom>
                <a:avLst/>
                <a:gdLst/>
                <a:ahLst/>
                <a:cxnLst/>
                <a:rect l="l" t="t" r="r" b="b"/>
                <a:pathLst>
                  <a:path w="2174" h="2143" extrusionOk="0">
                    <a:moveTo>
                      <a:pt x="1071" y="1"/>
                    </a:moveTo>
                    <a:cubicBezTo>
                      <a:pt x="473" y="1"/>
                      <a:pt x="0" y="473"/>
                      <a:pt x="0" y="1072"/>
                    </a:cubicBezTo>
                    <a:cubicBezTo>
                      <a:pt x="0" y="1670"/>
                      <a:pt x="473" y="2143"/>
                      <a:pt x="1071" y="2143"/>
                    </a:cubicBezTo>
                    <a:cubicBezTo>
                      <a:pt x="1670" y="2143"/>
                      <a:pt x="2142" y="1670"/>
                      <a:pt x="2142" y="1072"/>
                    </a:cubicBezTo>
                    <a:cubicBezTo>
                      <a:pt x="2174" y="536"/>
                      <a:pt x="1670" y="1"/>
                      <a:pt x="10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4" name="Google Shape;7150;p55">
                <a:extLst>
                  <a:ext uri="{FF2B5EF4-FFF2-40B4-BE49-F238E27FC236}">
                    <a16:creationId xmlns:a16="http://schemas.microsoft.com/office/drawing/2014/main" id="{23246DAF-9FBC-9AA7-025E-CBED14D80E84}"/>
                  </a:ext>
                </a:extLst>
              </p:cNvPr>
              <p:cNvSpPr/>
              <p:nvPr/>
            </p:nvSpPr>
            <p:spPr>
              <a:xfrm>
                <a:off x="-19394200" y="3333800"/>
                <a:ext cx="305625" cy="107725"/>
              </a:xfrm>
              <a:custGeom>
                <a:avLst/>
                <a:gdLst/>
                <a:ahLst/>
                <a:cxnLst/>
                <a:rect l="l" t="t" r="r" b="b"/>
                <a:pathLst>
                  <a:path w="12225" h="4309" extrusionOk="0">
                    <a:moveTo>
                      <a:pt x="8916" y="1"/>
                    </a:moveTo>
                    <a:cubicBezTo>
                      <a:pt x="8830" y="1"/>
                      <a:pt x="8743" y="40"/>
                      <a:pt x="8664" y="119"/>
                    </a:cubicBezTo>
                    <a:cubicBezTo>
                      <a:pt x="8507" y="276"/>
                      <a:pt x="8507" y="465"/>
                      <a:pt x="8664" y="623"/>
                    </a:cubicBezTo>
                    <a:lnTo>
                      <a:pt x="9483" y="1442"/>
                    </a:lnTo>
                    <a:lnTo>
                      <a:pt x="347" y="1442"/>
                    </a:lnTo>
                    <a:cubicBezTo>
                      <a:pt x="158" y="1442"/>
                      <a:pt x="0" y="1599"/>
                      <a:pt x="0" y="1820"/>
                    </a:cubicBezTo>
                    <a:cubicBezTo>
                      <a:pt x="0" y="2009"/>
                      <a:pt x="158" y="2166"/>
                      <a:pt x="347" y="2166"/>
                    </a:cubicBezTo>
                    <a:lnTo>
                      <a:pt x="1639" y="2166"/>
                    </a:lnTo>
                    <a:lnTo>
                      <a:pt x="819" y="2986"/>
                    </a:lnTo>
                    <a:cubicBezTo>
                      <a:pt x="662" y="3143"/>
                      <a:pt x="662" y="3332"/>
                      <a:pt x="819" y="3490"/>
                    </a:cubicBezTo>
                    <a:cubicBezTo>
                      <a:pt x="898" y="3568"/>
                      <a:pt x="985" y="3608"/>
                      <a:pt x="1072" y="3608"/>
                    </a:cubicBezTo>
                    <a:cubicBezTo>
                      <a:pt x="1158" y="3608"/>
                      <a:pt x="1245" y="3568"/>
                      <a:pt x="1324" y="3490"/>
                    </a:cubicBezTo>
                    <a:lnTo>
                      <a:pt x="2678" y="2166"/>
                    </a:lnTo>
                    <a:lnTo>
                      <a:pt x="5734" y="2166"/>
                    </a:lnTo>
                    <a:lnTo>
                      <a:pt x="5734" y="2923"/>
                    </a:lnTo>
                    <a:lnTo>
                      <a:pt x="3970" y="2923"/>
                    </a:lnTo>
                    <a:cubicBezTo>
                      <a:pt x="3371" y="2923"/>
                      <a:pt x="2899" y="3395"/>
                      <a:pt x="2899" y="3962"/>
                    </a:cubicBezTo>
                    <a:cubicBezTo>
                      <a:pt x="2899" y="4088"/>
                      <a:pt x="2930" y="4214"/>
                      <a:pt x="2993" y="4309"/>
                    </a:cubicBezTo>
                    <a:lnTo>
                      <a:pt x="9294" y="4309"/>
                    </a:lnTo>
                    <a:cubicBezTo>
                      <a:pt x="9326" y="4214"/>
                      <a:pt x="9357" y="4088"/>
                      <a:pt x="9357" y="3962"/>
                    </a:cubicBezTo>
                    <a:cubicBezTo>
                      <a:pt x="9357" y="3395"/>
                      <a:pt x="8885" y="2923"/>
                      <a:pt x="8286" y="2923"/>
                    </a:cubicBezTo>
                    <a:lnTo>
                      <a:pt x="6522" y="2923"/>
                    </a:lnTo>
                    <a:lnTo>
                      <a:pt x="6522" y="2166"/>
                    </a:lnTo>
                    <a:lnTo>
                      <a:pt x="11878" y="2166"/>
                    </a:lnTo>
                    <a:cubicBezTo>
                      <a:pt x="12067" y="2166"/>
                      <a:pt x="12224" y="2009"/>
                      <a:pt x="12224" y="1820"/>
                    </a:cubicBezTo>
                    <a:cubicBezTo>
                      <a:pt x="12224" y="1599"/>
                      <a:pt x="12004" y="1442"/>
                      <a:pt x="11815" y="1442"/>
                    </a:cubicBezTo>
                    <a:lnTo>
                      <a:pt x="10492" y="1442"/>
                    </a:lnTo>
                    <a:lnTo>
                      <a:pt x="9168" y="119"/>
                    </a:lnTo>
                    <a:cubicBezTo>
                      <a:pt x="9090" y="40"/>
                      <a:pt x="9003" y="1"/>
                      <a:pt x="891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5" name="Google Shape;7151;p55">
                <a:extLst>
                  <a:ext uri="{FF2B5EF4-FFF2-40B4-BE49-F238E27FC236}">
                    <a16:creationId xmlns:a16="http://schemas.microsoft.com/office/drawing/2014/main" id="{29D214FC-F617-6DD6-DE25-7073C6271938}"/>
                  </a:ext>
                </a:extLst>
              </p:cNvPr>
              <p:cNvSpPr/>
              <p:nvPr/>
            </p:nvSpPr>
            <p:spPr>
              <a:xfrm>
                <a:off x="-19341425" y="3532875"/>
                <a:ext cx="6302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694" extrusionOk="0">
                    <a:moveTo>
                      <a:pt x="410" y="0"/>
                    </a:moveTo>
                    <a:cubicBezTo>
                      <a:pt x="221" y="0"/>
                      <a:pt x="32" y="158"/>
                      <a:pt x="32" y="252"/>
                    </a:cubicBezTo>
                    <a:cubicBezTo>
                      <a:pt x="0" y="410"/>
                      <a:pt x="126" y="693"/>
                      <a:pt x="410" y="693"/>
                    </a:cubicBezTo>
                    <a:lnTo>
                      <a:pt x="2521" y="693"/>
                    </a:lnTo>
                    <a:cubicBezTo>
                      <a:pt x="2363" y="473"/>
                      <a:pt x="2237" y="221"/>
                      <a:pt x="220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6" name="Google Shape;7152;p55">
              <a:extLst>
                <a:ext uri="{FF2B5EF4-FFF2-40B4-BE49-F238E27FC236}">
                  <a16:creationId xmlns:a16="http://schemas.microsoft.com/office/drawing/2014/main" id="{C6B387AD-0DF4-0D1A-1066-5BD3393042DF}"/>
                </a:ext>
              </a:extLst>
            </p:cNvPr>
            <p:cNvGrpSpPr/>
            <p:nvPr/>
          </p:nvGrpSpPr>
          <p:grpSpPr>
            <a:xfrm>
              <a:off x="3127465" y="3453933"/>
              <a:ext cx="342712" cy="339198"/>
              <a:chOff x="-19396575" y="3708500"/>
              <a:chExt cx="307200" cy="304050"/>
            </a:xfrm>
            <a:grpFill/>
          </p:grpSpPr>
          <p:sp>
            <p:nvSpPr>
              <p:cNvPr id="1597" name="Google Shape;7153;p55">
                <a:extLst>
                  <a:ext uri="{FF2B5EF4-FFF2-40B4-BE49-F238E27FC236}">
                    <a16:creationId xmlns:a16="http://schemas.microsoft.com/office/drawing/2014/main" id="{B794DBF4-CEEF-AE32-1E9F-869B48702DE4}"/>
                  </a:ext>
                </a:extLst>
              </p:cNvPr>
              <p:cNvSpPr/>
              <p:nvPr/>
            </p:nvSpPr>
            <p:spPr>
              <a:xfrm>
                <a:off x="-19215425" y="3708500"/>
                <a:ext cx="70925" cy="70925"/>
              </a:xfrm>
              <a:custGeom>
                <a:avLst/>
                <a:gdLst/>
                <a:ahLst/>
                <a:cxnLst/>
                <a:rect l="l" t="t" r="r" b="b"/>
                <a:pathLst>
                  <a:path w="2837" h="2837" extrusionOk="0">
                    <a:moveTo>
                      <a:pt x="1419" y="1"/>
                    </a:moveTo>
                    <a:cubicBezTo>
                      <a:pt x="631" y="1"/>
                      <a:pt x="1" y="631"/>
                      <a:pt x="1" y="1419"/>
                    </a:cubicBezTo>
                    <a:cubicBezTo>
                      <a:pt x="1" y="2206"/>
                      <a:pt x="631" y="2836"/>
                      <a:pt x="1419" y="2836"/>
                    </a:cubicBezTo>
                    <a:cubicBezTo>
                      <a:pt x="2206" y="2836"/>
                      <a:pt x="2836" y="2206"/>
                      <a:pt x="2836" y="1419"/>
                    </a:cubicBezTo>
                    <a:cubicBezTo>
                      <a:pt x="2836" y="631"/>
                      <a:pt x="2175" y="1"/>
                      <a:pt x="141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8" name="Google Shape;7154;p55">
                <a:extLst>
                  <a:ext uri="{FF2B5EF4-FFF2-40B4-BE49-F238E27FC236}">
                    <a16:creationId xmlns:a16="http://schemas.microsoft.com/office/drawing/2014/main" id="{4491C016-EFE5-38EA-FA57-A8643D8B922B}"/>
                  </a:ext>
                </a:extLst>
              </p:cNvPr>
              <p:cNvSpPr/>
              <p:nvPr/>
            </p:nvSpPr>
            <p:spPr>
              <a:xfrm>
                <a:off x="-19396575" y="3773100"/>
                <a:ext cx="277275" cy="239450"/>
              </a:xfrm>
              <a:custGeom>
                <a:avLst/>
                <a:gdLst/>
                <a:ahLst/>
                <a:cxnLst/>
                <a:rect l="l" t="t" r="r" b="b"/>
                <a:pathLst>
                  <a:path w="11091" h="9578" extrusionOk="0">
                    <a:moveTo>
                      <a:pt x="5073" y="6207"/>
                    </a:moveTo>
                    <a:lnTo>
                      <a:pt x="5073" y="6774"/>
                    </a:lnTo>
                    <a:lnTo>
                      <a:pt x="4380" y="6774"/>
                    </a:lnTo>
                    <a:lnTo>
                      <a:pt x="5073" y="6207"/>
                    </a:lnTo>
                    <a:close/>
                    <a:moveTo>
                      <a:pt x="6806" y="0"/>
                    </a:moveTo>
                    <a:lnTo>
                      <a:pt x="6806" y="0"/>
                    </a:lnTo>
                    <a:cubicBezTo>
                      <a:pt x="6711" y="662"/>
                      <a:pt x="6900" y="1355"/>
                      <a:pt x="7373" y="1891"/>
                    </a:cubicBezTo>
                    <a:lnTo>
                      <a:pt x="8759" y="3371"/>
                    </a:lnTo>
                    <a:cubicBezTo>
                      <a:pt x="8917" y="3623"/>
                      <a:pt x="8759" y="3938"/>
                      <a:pt x="8444" y="3938"/>
                    </a:cubicBezTo>
                    <a:lnTo>
                      <a:pt x="7814" y="3938"/>
                    </a:lnTo>
                    <a:cubicBezTo>
                      <a:pt x="7499" y="2552"/>
                      <a:pt x="6459" y="1450"/>
                      <a:pt x="5136" y="1166"/>
                    </a:cubicBezTo>
                    <a:cubicBezTo>
                      <a:pt x="4862" y="1101"/>
                      <a:pt x="4592" y="1070"/>
                      <a:pt x="4326" y="1070"/>
                    </a:cubicBezTo>
                    <a:cubicBezTo>
                      <a:pt x="3557" y="1070"/>
                      <a:pt x="2831" y="1335"/>
                      <a:pt x="2175" y="1828"/>
                    </a:cubicBezTo>
                    <a:cubicBezTo>
                      <a:pt x="1419" y="2426"/>
                      <a:pt x="946" y="3245"/>
                      <a:pt x="851" y="4159"/>
                    </a:cubicBezTo>
                    <a:cubicBezTo>
                      <a:pt x="1135" y="4001"/>
                      <a:pt x="1513" y="3907"/>
                      <a:pt x="1860" y="3907"/>
                    </a:cubicBezTo>
                    <a:lnTo>
                      <a:pt x="2238" y="3907"/>
                    </a:lnTo>
                    <a:cubicBezTo>
                      <a:pt x="2427" y="3088"/>
                      <a:pt x="3120" y="2489"/>
                      <a:pt x="4002" y="2489"/>
                    </a:cubicBezTo>
                    <a:lnTo>
                      <a:pt x="4695" y="2489"/>
                    </a:lnTo>
                    <a:cubicBezTo>
                      <a:pt x="4884" y="2489"/>
                      <a:pt x="5042" y="2647"/>
                      <a:pt x="5042" y="2867"/>
                    </a:cubicBezTo>
                    <a:cubicBezTo>
                      <a:pt x="5042" y="3056"/>
                      <a:pt x="4884" y="3214"/>
                      <a:pt x="4695" y="3214"/>
                    </a:cubicBezTo>
                    <a:lnTo>
                      <a:pt x="4002" y="3214"/>
                    </a:lnTo>
                    <a:cubicBezTo>
                      <a:pt x="3498" y="3214"/>
                      <a:pt x="3120" y="3529"/>
                      <a:pt x="2962" y="3907"/>
                    </a:cubicBezTo>
                    <a:lnTo>
                      <a:pt x="5420" y="3907"/>
                    </a:lnTo>
                    <a:cubicBezTo>
                      <a:pt x="5609" y="3907"/>
                      <a:pt x="5766" y="4064"/>
                      <a:pt x="5766" y="4285"/>
                    </a:cubicBezTo>
                    <a:cubicBezTo>
                      <a:pt x="5766" y="4474"/>
                      <a:pt x="5609" y="4632"/>
                      <a:pt x="5420" y="4632"/>
                    </a:cubicBezTo>
                    <a:lnTo>
                      <a:pt x="1828" y="4632"/>
                    </a:lnTo>
                    <a:cubicBezTo>
                      <a:pt x="883" y="4632"/>
                      <a:pt x="1" y="5388"/>
                      <a:pt x="64" y="6427"/>
                    </a:cubicBezTo>
                    <a:cubicBezTo>
                      <a:pt x="84" y="6633"/>
                      <a:pt x="239" y="6745"/>
                      <a:pt x="397" y="6745"/>
                    </a:cubicBezTo>
                    <a:cubicBezTo>
                      <a:pt x="481" y="6745"/>
                      <a:pt x="565" y="6713"/>
                      <a:pt x="631" y="6648"/>
                    </a:cubicBezTo>
                    <a:cubicBezTo>
                      <a:pt x="1041" y="6238"/>
                      <a:pt x="1576" y="6049"/>
                      <a:pt x="2143" y="6049"/>
                    </a:cubicBezTo>
                    <a:lnTo>
                      <a:pt x="4096" y="6049"/>
                    </a:lnTo>
                    <a:lnTo>
                      <a:pt x="3025" y="6837"/>
                    </a:lnTo>
                    <a:cubicBezTo>
                      <a:pt x="2773" y="7026"/>
                      <a:pt x="2931" y="7467"/>
                      <a:pt x="3246" y="7467"/>
                    </a:cubicBezTo>
                    <a:lnTo>
                      <a:pt x="5010" y="7467"/>
                    </a:lnTo>
                    <a:lnTo>
                      <a:pt x="5010" y="9231"/>
                    </a:lnTo>
                    <a:cubicBezTo>
                      <a:pt x="5010" y="9420"/>
                      <a:pt x="5168" y="9578"/>
                      <a:pt x="5357" y="9578"/>
                    </a:cubicBezTo>
                    <a:cubicBezTo>
                      <a:pt x="5577" y="9578"/>
                      <a:pt x="5735" y="9420"/>
                      <a:pt x="5735" y="9231"/>
                    </a:cubicBezTo>
                    <a:lnTo>
                      <a:pt x="5735" y="7467"/>
                    </a:lnTo>
                    <a:lnTo>
                      <a:pt x="6428" y="7467"/>
                    </a:lnTo>
                    <a:lnTo>
                      <a:pt x="6428" y="7814"/>
                    </a:lnTo>
                    <a:cubicBezTo>
                      <a:pt x="6428" y="8003"/>
                      <a:pt x="6585" y="8160"/>
                      <a:pt x="6774" y="8160"/>
                    </a:cubicBezTo>
                    <a:cubicBezTo>
                      <a:pt x="6995" y="8160"/>
                      <a:pt x="7152" y="8003"/>
                      <a:pt x="7152" y="7814"/>
                    </a:cubicBezTo>
                    <a:lnTo>
                      <a:pt x="7152" y="7120"/>
                    </a:lnTo>
                    <a:cubicBezTo>
                      <a:pt x="7152" y="6900"/>
                      <a:pt x="6995" y="6774"/>
                      <a:pt x="6774" y="6774"/>
                    </a:cubicBezTo>
                    <a:lnTo>
                      <a:pt x="5735" y="6774"/>
                    </a:lnTo>
                    <a:lnTo>
                      <a:pt x="5735" y="6049"/>
                    </a:lnTo>
                    <a:lnTo>
                      <a:pt x="8413" y="6049"/>
                    </a:lnTo>
                    <a:cubicBezTo>
                      <a:pt x="9295" y="6049"/>
                      <a:pt x="10177" y="5545"/>
                      <a:pt x="10587" y="4726"/>
                    </a:cubicBezTo>
                    <a:cubicBezTo>
                      <a:pt x="11091" y="3781"/>
                      <a:pt x="10902" y="2584"/>
                      <a:pt x="10208" y="1828"/>
                    </a:cubicBezTo>
                    <a:lnTo>
                      <a:pt x="9389" y="882"/>
                    </a:lnTo>
                    <a:cubicBezTo>
                      <a:pt x="9137" y="977"/>
                      <a:pt x="8917" y="1008"/>
                      <a:pt x="8633" y="1008"/>
                    </a:cubicBezTo>
                    <a:cubicBezTo>
                      <a:pt x="7846" y="1008"/>
                      <a:pt x="7184" y="567"/>
                      <a:pt x="680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9" name="Google Shape;7155;p55">
                <a:extLst>
                  <a:ext uri="{FF2B5EF4-FFF2-40B4-BE49-F238E27FC236}">
                    <a16:creationId xmlns:a16="http://schemas.microsoft.com/office/drawing/2014/main" id="{B4728F26-C59C-FF03-81AF-E524202DFD59}"/>
                  </a:ext>
                </a:extLst>
              </p:cNvPr>
              <p:cNvSpPr/>
              <p:nvPr/>
            </p:nvSpPr>
            <p:spPr>
              <a:xfrm>
                <a:off x="-19140600" y="3727425"/>
                <a:ext cx="51225" cy="70550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2822" extrusionOk="0">
                    <a:moveTo>
                      <a:pt x="442" y="0"/>
                    </a:moveTo>
                    <a:lnTo>
                      <a:pt x="442" y="0"/>
                    </a:lnTo>
                    <a:cubicBezTo>
                      <a:pt x="505" y="252"/>
                      <a:pt x="568" y="441"/>
                      <a:pt x="568" y="725"/>
                    </a:cubicBezTo>
                    <a:cubicBezTo>
                      <a:pt x="568" y="1260"/>
                      <a:pt x="316" y="1764"/>
                      <a:pt x="1" y="2142"/>
                    </a:cubicBezTo>
                    <a:cubicBezTo>
                      <a:pt x="505" y="2174"/>
                      <a:pt x="1041" y="2363"/>
                      <a:pt x="1419" y="2709"/>
                    </a:cubicBezTo>
                    <a:cubicBezTo>
                      <a:pt x="1503" y="2793"/>
                      <a:pt x="1601" y="2821"/>
                      <a:pt x="1694" y="2821"/>
                    </a:cubicBezTo>
                    <a:cubicBezTo>
                      <a:pt x="1741" y="2821"/>
                      <a:pt x="1786" y="2814"/>
                      <a:pt x="1828" y="2804"/>
                    </a:cubicBezTo>
                    <a:cubicBezTo>
                      <a:pt x="1923" y="2741"/>
                      <a:pt x="2049" y="2615"/>
                      <a:pt x="2049" y="2489"/>
                    </a:cubicBezTo>
                    <a:lnTo>
                      <a:pt x="2049" y="1764"/>
                    </a:lnTo>
                    <a:cubicBezTo>
                      <a:pt x="2017" y="882"/>
                      <a:pt x="1293" y="126"/>
                      <a:pt x="44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00" name="Google Shape;7156;p55">
              <a:extLst>
                <a:ext uri="{FF2B5EF4-FFF2-40B4-BE49-F238E27FC236}">
                  <a16:creationId xmlns:a16="http://schemas.microsoft.com/office/drawing/2014/main" id="{09D06186-FD47-C5AA-343B-1E4063E1C642}"/>
                </a:ext>
              </a:extLst>
            </p:cNvPr>
            <p:cNvGrpSpPr/>
            <p:nvPr/>
          </p:nvGrpSpPr>
          <p:grpSpPr>
            <a:xfrm>
              <a:off x="3123072" y="3871307"/>
              <a:ext cx="351498" cy="339784"/>
              <a:chOff x="-19394200" y="4084200"/>
              <a:chExt cx="315075" cy="304575"/>
            </a:xfrm>
            <a:grpFill/>
          </p:grpSpPr>
          <p:sp>
            <p:nvSpPr>
              <p:cNvPr id="1601" name="Google Shape;7157;p55">
                <a:extLst>
                  <a:ext uri="{FF2B5EF4-FFF2-40B4-BE49-F238E27FC236}">
                    <a16:creationId xmlns:a16="http://schemas.microsoft.com/office/drawing/2014/main" id="{AB8D9324-44EE-0C83-E98C-6A5C2A2DE795}"/>
                  </a:ext>
                </a:extLst>
              </p:cNvPr>
              <p:cNvSpPr/>
              <p:nvPr/>
            </p:nvSpPr>
            <p:spPr>
              <a:xfrm>
                <a:off x="-19185475" y="4234650"/>
                <a:ext cx="40175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607" h="1135" extrusionOk="0">
                    <a:moveTo>
                      <a:pt x="1134" y="0"/>
                    </a:moveTo>
                    <a:lnTo>
                      <a:pt x="0" y="1134"/>
                    </a:lnTo>
                    <a:lnTo>
                      <a:pt x="1607" y="1134"/>
                    </a:lnTo>
                    <a:cubicBezTo>
                      <a:pt x="1575" y="756"/>
                      <a:pt x="1418" y="347"/>
                      <a:pt x="11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2" name="Google Shape;7158;p55">
                <a:extLst>
                  <a:ext uri="{FF2B5EF4-FFF2-40B4-BE49-F238E27FC236}">
                    <a16:creationId xmlns:a16="http://schemas.microsoft.com/office/drawing/2014/main" id="{D9C52FAE-AF6C-2B29-3A6E-1734A4BBB02B}"/>
                  </a:ext>
                </a:extLst>
              </p:cNvPr>
              <p:cNvSpPr/>
              <p:nvPr/>
            </p:nvSpPr>
            <p:spPr>
              <a:xfrm>
                <a:off x="-19244550" y="4293725"/>
                <a:ext cx="28375" cy="39400"/>
              </a:xfrm>
              <a:custGeom>
                <a:avLst/>
                <a:gdLst/>
                <a:ahLst/>
                <a:cxnLst/>
                <a:rect l="l" t="t" r="r" b="b"/>
                <a:pathLst>
                  <a:path w="1135" h="1576" extrusionOk="0">
                    <a:moveTo>
                      <a:pt x="1134" y="0"/>
                    </a:moveTo>
                    <a:lnTo>
                      <a:pt x="0" y="1134"/>
                    </a:lnTo>
                    <a:cubicBezTo>
                      <a:pt x="315" y="1386"/>
                      <a:pt x="693" y="1512"/>
                      <a:pt x="1134" y="1575"/>
                    </a:cubicBezTo>
                    <a:lnTo>
                      <a:pt x="113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3" name="Google Shape;7159;p55">
                <a:extLst>
                  <a:ext uri="{FF2B5EF4-FFF2-40B4-BE49-F238E27FC236}">
                    <a16:creationId xmlns:a16="http://schemas.microsoft.com/office/drawing/2014/main" id="{162DF619-F9A2-B141-9DE0-65C8C44C3647}"/>
                  </a:ext>
                </a:extLst>
              </p:cNvPr>
              <p:cNvSpPr/>
              <p:nvPr/>
            </p:nvSpPr>
            <p:spPr>
              <a:xfrm>
                <a:off x="-19280000" y="4201050"/>
                <a:ext cx="200875" cy="187725"/>
              </a:xfrm>
              <a:custGeom>
                <a:avLst/>
                <a:gdLst/>
                <a:ahLst/>
                <a:cxnLst/>
                <a:rect l="l" t="t" r="r" b="b"/>
                <a:pathLst>
                  <a:path w="8035" h="7509" extrusionOk="0">
                    <a:moveTo>
                      <a:pt x="6410" y="1"/>
                    </a:moveTo>
                    <a:cubicBezTo>
                      <a:pt x="6316" y="1"/>
                      <a:pt x="6219" y="40"/>
                      <a:pt x="6144" y="115"/>
                    </a:cubicBezTo>
                    <a:lnTo>
                      <a:pt x="5388" y="872"/>
                    </a:lnTo>
                    <a:cubicBezTo>
                      <a:pt x="6459" y="2195"/>
                      <a:pt x="6302" y="4022"/>
                      <a:pt x="5136" y="5125"/>
                    </a:cubicBezTo>
                    <a:cubicBezTo>
                      <a:pt x="4533" y="5728"/>
                      <a:pt x="3723" y="6057"/>
                      <a:pt x="2891" y="6057"/>
                    </a:cubicBezTo>
                    <a:cubicBezTo>
                      <a:pt x="2201" y="6057"/>
                      <a:pt x="1497" y="5831"/>
                      <a:pt x="883" y="5345"/>
                    </a:cubicBezTo>
                    <a:lnTo>
                      <a:pt x="158" y="6101"/>
                    </a:lnTo>
                    <a:cubicBezTo>
                      <a:pt x="1" y="6259"/>
                      <a:pt x="1" y="6479"/>
                      <a:pt x="190" y="6637"/>
                    </a:cubicBezTo>
                    <a:cubicBezTo>
                      <a:pt x="991" y="7209"/>
                      <a:pt x="1954" y="7509"/>
                      <a:pt x="2924" y="7509"/>
                    </a:cubicBezTo>
                    <a:cubicBezTo>
                      <a:pt x="4090" y="7509"/>
                      <a:pt x="5264" y="7076"/>
                      <a:pt x="6176" y="6164"/>
                    </a:cubicBezTo>
                    <a:cubicBezTo>
                      <a:pt x="7877" y="4463"/>
                      <a:pt x="8034" y="2006"/>
                      <a:pt x="6680" y="147"/>
                    </a:cubicBezTo>
                    <a:cubicBezTo>
                      <a:pt x="6614" y="48"/>
                      <a:pt x="6513" y="1"/>
                      <a:pt x="641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4" name="Google Shape;7160;p55">
                <a:extLst>
                  <a:ext uri="{FF2B5EF4-FFF2-40B4-BE49-F238E27FC236}">
                    <a16:creationId xmlns:a16="http://schemas.microsoft.com/office/drawing/2014/main" id="{2E19C19F-E690-4A84-BA6D-0A9E806CBB1C}"/>
                  </a:ext>
                </a:extLst>
              </p:cNvPr>
              <p:cNvSpPr/>
              <p:nvPr/>
            </p:nvSpPr>
            <p:spPr>
              <a:xfrm>
                <a:off x="-19197300" y="4293725"/>
                <a:ext cx="28375" cy="39400"/>
              </a:xfrm>
              <a:custGeom>
                <a:avLst/>
                <a:gdLst/>
                <a:ahLst/>
                <a:cxnLst/>
                <a:rect l="l" t="t" r="r" b="b"/>
                <a:pathLst>
                  <a:path w="1135" h="1576" extrusionOk="0">
                    <a:moveTo>
                      <a:pt x="1" y="0"/>
                    </a:moveTo>
                    <a:lnTo>
                      <a:pt x="1" y="1575"/>
                    </a:lnTo>
                    <a:cubicBezTo>
                      <a:pt x="379" y="1512"/>
                      <a:pt x="788" y="1386"/>
                      <a:pt x="1135" y="1134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5" name="Google Shape;7161;p55">
                <a:extLst>
                  <a:ext uri="{FF2B5EF4-FFF2-40B4-BE49-F238E27FC236}">
                    <a16:creationId xmlns:a16="http://schemas.microsoft.com/office/drawing/2014/main" id="{070AE021-014A-B303-F634-A40679305A46}"/>
                  </a:ext>
                </a:extLst>
              </p:cNvPr>
              <p:cNvSpPr/>
              <p:nvPr/>
            </p:nvSpPr>
            <p:spPr>
              <a:xfrm>
                <a:off x="-19394200" y="4084200"/>
                <a:ext cx="252850" cy="303275"/>
              </a:xfrm>
              <a:custGeom>
                <a:avLst/>
                <a:gdLst/>
                <a:ahLst/>
                <a:cxnLst/>
                <a:rect l="l" t="t" r="r" b="b"/>
                <a:pathLst>
                  <a:path w="10114" h="12131" extrusionOk="0">
                    <a:moveTo>
                      <a:pt x="3938" y="1"/>
                    </a:moveTo>
                    <a:cubicBezTo>
                      <a:pt x="3718" y="1"/>
                      <a:pt x="3560" y="158"/>
                      <a:pt x="3560" y="347"/>
                    </a:cubicBezTo>
                    <a:cubicBezTo>
                      <a:pt x="3560" y="536"/>
                      <a:pt x="3718" y="694"/>
                      <a:pt x="3938" y="694"/>
                    </a:cubicBezTo>
                    <a:cubicBezTo>
                      <a:pt x="4411" y="694"/>
                      <a:pt x="4789" y="1040"/>
                      <a:pt x="4947" y="1481"/>
                    </a:cubicBezTo>
                    <a:cubicBezTo>
                      <a:pt x="2206" y="1670"/>
                      <a:pt x="0" y="4002"/>
                      <a:pt x="0" y="6806"/>
                    </a:cubicBezTo>
                    <a:cubicBezTo>
                      <a:pt x="0" y="9389"/>
                      <a:pt x="1922" y="11815"/>
                      <a:pt x="4758" y="12130"/>
                    </a:cubicBezTo>
                    <a:cubicBezTo>
                      <a:pt x="4411" y="11910"/>
                      <a:pt x="4033" y="11658"/>
                      <a:pt x="3718" y="11342"/>
                    </a:cubicBezTo>
                    <a:cubicBezTo>
                      <a:pt x="3560" y="11185"/>
                      <a:pt x="3560" y="10964"/>
                      <a:pt x="3718" y="10807"/>
                    </a:cubicBezTo>
                    <a:lnTo>
                      <a:pt x="10113" y="4411"/>
                    </a:lnTo>
                    <a:cubicBezTo>
                      <a:pt x="9231" y="2710"/>
                      <a:pt x="7593" y="1607"/>
                      <a:pt x="5671" y="1481"/>
                    </a:cubicBezTo>
                    <a:cubicBezTo>
                      <a:pt x="5514" y="662"/>
                      <a:pt x="4789" y="1"/>
                      <a:pt x="393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6" name="Google Shape;7162;p55">
                <a:extLst>
                  <a:ext uri="{FF2B5EF4-FFF2-40B4-BE49-F238E27FC236}">
                    <a16:creationId xmlns:a16="http://schemas.microsoft.com/office/drawing/2014/main" id="{8ADCA449-86A4-2D3D-6BB9-FB31227EE9C3}"/>
                  </a:ext>
                </a:extLst>
              </p:cNvPr>
              <p:cNvSpPr/>
              <p:nvPr/>
            </p:nvSpPr>
            <p:spPr>
              <a:xfrm>
                <a:off x="-19185475" y="4281100"/>
                <a:ext cx="40175" cy="28400"/>
              </a:xfrm>
              <a:custGeom>
                <a:avLst/>
                <a:gdLst/>
                <a:ahLst/>
                <a:cxnLst/>
                <a:rect l="l" t="t" r="r" b="b"/>
                <a:pathLst>
                  <a:path w="1607" h="1136" extrusionOk="0">
                    <a:moveTo>
                      <a:pt x="0" y="1"/>
                    </a:moveTo>
                    <a:lnTo>
                      <a:pt x="1134" y="1135"/>
                    </a:lnTo>
                    <a:cubicBezTo>
                      <a:pt x="1418" y="820"/>
                      <a:pt x="1575" y="411"/>
                      <a:pt x="160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07" name="Google Shape;7163;p55">
              <a:extLst>
                <a:ext uri="{FF2B5EF4-FFF2-40B4-BE49-F238E27FC236}">
                  <a16:creationId xmlns:a16="http://schemas.microsoft.com/office/drawing/2014/main" id="{6841B379-022C-7150-6904-617713BC18F5}"/>
                </a:ext>
              </a:extLst>
            </p:cNvPr>
            <p:cNvGrpSpPr/>
            <p:nvPr/>
          </p:nvGrpSpPr>
          <p:grpSpPr>
            <a:xfrm>
              <a:off x="5241119" y="3035277"/>
              <a:ext cx="302300" cy="340063"/>
              <a:chOff x="-17526750" y="3309200"/>
              <a:chExt cx="270975" cy="304825"/>
            </a:xfrm>
            <a:grpFill/>
          </p:grpSpPr>
          <p:sp>
            <p:nvSpPr>
              <p:cNvPr id="1608" name="Google Shape;7164;p55">
                <a:extLst>
                  <a:ext uri="{FF2B5EF4-FFF2-40B4-BE49-F238E27FC236}">
                    <a16:creationId xmlns:a16="http://schemas.microsoft.com/office/drawing/2014/main" id="{7294A835-07A4-4096-F491-D63AD0FE53CA}"/>
                  </a:ext>
                </a:extLst>
              </p:cNvPr>
              <p:cNvSpPr/>
              <p:nvPr/>
            </p:nvSpPr>
            <p:spPr>
              <a:xfrm>
                <a:off x="-17507050" y="3452525"/>
                <a:ext cx="232375" cy="161500"/>
              </a:xfrm>
              <a:custGeom>
                <a:avLst/>
                <a:gdLst/>
                <a:ahLst/>
                <a:cxnLst/>
                <a:rect l="l" t="t" r="r" b="b"/>
                <a:pathLst>
                  <a:path w="9295" h="6460" extrusionOk="0">
                    <a:moveTo>
                      <a:pt x="1765" y="725"/>
                    </a:moveTo>
                    <a:cubicBezTo>
                      <a:pt x="1954" y="725"/>
                      <a:pt x="2111" y="883"/>
                      <a:pt x="2111" y="1072"/>
                    </a:cubicBezTo>
                    <a:cubicBezTo>
                      <a:pt x="2111" y="1261"/>
                      <a:pt x="1954" y="1419"/>
                      <a:pt x="1765" y="1419"/>
                    </a:cubicBezTo>
                    <a:cubicBezTo>
                      <a:pt x="1575" y="1419"/>
                      <a:pt x="1418" y="1261"/>
                      <a:pt x="1418" y="1072"/>
                    </a:cubicBezTo>
                    <a:cubicBezTo>
                      <a:pt x="1418" y="883"/>
                      <a:pt x="1575" y="725"/>
                      <a:pt x="1765" y="725"/>
                    </a:cubicBezTo>
                    <a:close/>
                    <a:moveTo>
                      <a:pt x="3214" y="725"/>
                    </a:moveTo>
                    <a:cubicBezTo>
                      <a:pt x="3434" y="725"/>
                      <a:pt x="3592" y="883"/>
                      <a:pt x="3592" y="1072"/>
                    </a:cubicBezTo>
                    <a:cubicBezTo>
                      <a:pt x="3592" y="1261"/>
                      <a:pt x="3434" y="1419"/>
                      <a:pt x="3214" y="1419"/>
                    </a:cubicBezTo>
                    <a:cubicBezTo>
                      <a:pt x="3025" y="1419"/>
                      <a:pt x="2867" y="1261"/>
                      <a:pt x="2867" y="1072"/>
                    </a:cubicBezTo>
                    <a:cubicBezTo>
                      <a:pt x="2867" y="883"/>
                      <a:pt x="3025" y="725"/>
                      <a:pt x="3214" y="725"/>
                    </a:cubicBezTo>
                    <a:close/>
                    <a:moveTo>
                      <a:pt x="2521" y="1419"/>
                    </a:moveTo>
                    <a:cubicBezTo>
                      <a:pt x="2710" y="1419"/>
                      <a:pt x="2867" y="1576"/>
                      <a:pt x="2867" y="1797"/>
                    </a:cubicBezTo>
                    <a:cubicBezTo>
                      <a:pt x="2867" y="1986"/>
                      <a:pt x="2710" y="2143"/>
                      <a:pt x="2521" y="2143"/>
                    </a:cubicBezTo>
                    <a:cubicBezTo>
                      <a:pt x="2332" y="2143"/>
                      <a:pt x="2174" y="1986"/>
                      <a:pt x="2174" y="1797"/>
                    </a:cubicBezTo>
                    <a:cubicBezTo>
                      <a:pt x="2111" y="1576"/>
                      <a:pt x="2332" y="1419"/>
                      <a:pt x="2521" y="1419"/>
                    </a:cubicBezTo>
                    <a:close/>
                    <a:moveTo>
                      <a:pt x="32" y="1"/>
                    </a:moveTo>
                    <a:lnTo>
                      <a:pt x="32" y="127"/>
                    </a:lnTo>
                    <a:lnTo>
                      <a:pt x="0" y="127"/>
                    </a:lnTo>
                    <a:cubicBezTo>
                      <a:pt x="0" y="2962"/>
                      <a:pt x="1796" y="5514"/>
                      <a:pt x="4537" y="6428"/>
                    </a:cubicBezTo>
                    <a:cubicBezTo>
                      <a:pt x="4568" y="6428"/>
                      <a:pt x="4600" y="6459"/>
                      <a:pt x="4631" y="6459"/>
                    </a:cubicBezTo>
                    <a:cubicBezTo>
                      <a:pt x="4694" y="6459"/>
                      <a:pt x="4726" y="6459"/>
                      <a:pt x="4757" y="6428"/>
                    </a:cubicBezTo>
                    <a:cubicBezTo>
                      <a:pt x="7467" y="5514"/>
                      <a:pt x="9294" y="2962"/>
                      <a:pt x="9294" y="127"/>
                    </a:cubicBezTo>
                    <a:lnTo>
                      <a:pt x="929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9" name="Google Shape;7165;p55">
                <a:extLst>
                  <a:ext uri="{FF2B5EF4-FFF2-40B4-BE49-F238E27FC236}">
                    <a16:creationId xmlns:a16="http://schemas.microsoft.com/office/drawing/2014/main" id="{4E517516-708D-B8E5-81A7-5565B6D76DAD}"/>
                  </a:ext>
                </a:extLst>
              </p:cNvPr>
              <p:cNvSpPr/>
              <p:nvPr/>
            </p:nvSpPr>
            <p:spPr>
              <a:xfrm>
                <a:off x="-17417275" y="3309200"/>
                <a:ext cx="52800" cy="54350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2174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lnTo>
                      <a:pt x="1" y="1103"/>
                    </a:lnTo>
                    <a:cubicBezTo>
                      <a:pt x="1" y="1701"/>
                      <a:pt x="473" y="2174"/>
                      <a:pt x="1040" y="2174"/>
                    </a:cubicBezTo>
                    <a:cubicBezTo>
                      <a:pt x="1639" y="2174"/>
                      <a:pt x="2112" y="1701"/>
                      <a:pt x="2112" y="1103"/>
                    </a:cubicBezTo>
                    <a:lnTo>
                      <a:pt x="2112" y="347"/>
                    </a:lnTo>
                    <a:cubicBezTo>
                      <a:pt x="2112" y="158"/>
                      <a:pt x="1954" y="0"/>
                      <a:pt x="176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0" name="Google Shape;7166;p55">
                <a:extLst>
                  <a:ext uri="{FF2B5EF4-FFF2-40B4-BE49-F238E27FC236}">
                    <a16:creationId xmlns:a16="http://schemas.microsoft.com/office/drawing/2014/main" id="{F1C229D2-5BAD-6ABC-93F3-513F7AE8761E}"/>
                  </a:ext>
                </a:extLst>
              </p:cNvPr>
              <p:cNvSpPr/>
              <p:nvPr/>
            </p:nvSpPr>
            <p:spPr>
              <a:xfrm>
                <a:off x="-17456650" y="3369825"/>
                <a:ext cx="130775" cy="64625"/>
              </a:xfrm>
              <a:custGeom>
                <a:avLst/>
                <a:gdLst/>
                <a:ahLst/>
                <a:cxnLst/>
                <a:rect l="l" t="t" r="r" b="b"/>
                <a:pathLst>
                  <a:path w="5231" h="2585" extrusionOk="0">
                    <a:moveTo>
                      <a:pt x="1450" y="1"/>
                    </a:moveTo>
                    <a:cubicBezTo>
                      <a:pt x="631" y="442"/>
                      <a:pt x="1" y="1419"/>
                      <a:pt x="158" y="2584"/>
                    </a:cubicBezTo>
                    <a:lnTo>
                      <a:pt x="5073" y="2584"/>
                    </a:lnTo>
                    <a:cubicBezTo>
                      <a:pt x="5230" y="1513"/>
                      <a:pt x="4663" y="473"/>
                      <a:pt x="3718" y="1"/>
                    </a:cubicBezTo>
                    <a:cubicBezTo>
                      <a:pt x="3403" y="284"/>
                      <a:pt x="3025" y="442"/>
                      <a:pt x="2584" y="442"/>
                    </a:cubicBezTo>
                    <a:cubicBezTo>
                      <a:pt x="2143" y="442"/>
                      <a:pt x="1765" y="284"/>
                      <a:pt x="145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1" name="Google Shape;7167;p55">
                <a:extLst>
                  <a:ext uri="{FF2B5EF4-FFF2-40B4-BE49-F238E27FC236}">
                    <a16:creationId xmlns:a16="http://schemas.microsoft.com/office/drawing/2014/main" id="{40A8ECFC-DE5E-FD1F-148A-0CB78890ADC9}"/>
                  </a:ext>
                </a:extLst>
              </p:cNvPr>
              <p:cNvSpPr/>
              <p:nvPr/>
            </p:nvSpPr>
            <p:spPr>
              <a:xfrm>
                <a:off x="-17526750" y="3344625"/>
                <a:ext cx="95325" cy="89825"/>
              </a:xfrm>
              <a:custGeom>
                <a:avLst/>
                <a:gdLst/>
                <a:ahLst/>
                <a:cxnLst/>
                <a:rect l="l" t="t" r="r" b="b"/>
                <a:pathLst>
                  <a:path w="3813" h="3593" extrusionOk="0">
                    <a:moveTo>
                      <a:pt x="3277" y="1"/>
                    </a:moveTo>
                    <a:cubicBezTo>
                      <a:pt x="1891" y="1"/>
                      <a:pt x="662" y="851"/>
                      <a:pt x="221" y="2175"/>
                    </a:cubicBezTo>
                    <a:cubicBezTo>
                      <a:pt x="1" y="2836"/>
                      <a:pt x="536" y="3529"/>
                      <a:pt x="1261" y="3529"/>
                    </a:cubicBezTo>
                    <a:lnTo>
                      <a:pt x="2231" y="3529"/>
                    </a:lnTo>
                    <a:cubicBezTo>
                      <a:pt x="2102" y="2170"/>
                      <a:pt x="2820" y="1000"/>
                      <a:pt x="3813" y="442"/>
                    </a:cubicBezTo>
                    <a:cubicBezTo>
                      <a:pt x="3750" y="316"/>
                      <a:pt x="3687" y="158"/>
                      <a:pt x="3655" y="1"/>
                    </a:cubicBezTo>
                    <a:close/>
                    <a:moveTo>
                      <a:pt x="2231" y="3529"/>
                    </a:moveTo>
                    <a:lnTo>
                      <a:pt x="2231" y="3529"/>
                    </a:lnTo>
                    <a:cubicBezTo>
                      <a:pt x="2233" y="3550"/>
                      <a:pt x="2235" y="3571"/>
                      <a:pt x="2237" y="3592"/>
                    </a:cubicBezTo>
                    <a:lnTo>
                      <a:pt x="2237" y="352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2" name="Google Shape;7168;p55">
                <a:extLst>
                  <a:ext uri="{FF2B5EF4-FFF2-40B4-BE49-F238E27FC236}">
                    <a16:creationId xmlns:a16="http://schemas.microsoft.com/office/drawing/2014/main" id="{261862D4-7255-4815-6C67-C68621ECF165}"/>
                  </a:ext>
                </a:extLst>
              </p:cNvPr>
              <p:cNvSpPr/>
              <p:nvPr/>
            </p:nvSpPr>
            <p:spPr>
              <a:xfrm>
                <a:off x="-17351900" y="3345425"/>
                <a:ext cx="96125" cy="89800"/>
              </a:xfrm>
              <a:custGeom>
                <a:avLst/>
                <a:gdLst/>
                <a:ahLst/>
                <a:cxnLst/>
                <a:rect l="l" t="t" r="r" b="b"/>
                <a:pathLst>
                  <a:path w="3845" h="3592" extrusionOk="0">
                    <a:moveTo>
                      <a:pt x="158" y="0"/>
                    </a:moveTo>
                    <a:cubicBezTo>
                      <a:pt x="127" y="158"/>
                      <a:pt x="95" y="315"/>
                      <a:pt x="1" y="441"/>
                    </a:cubicBezTo>
                    <a:cubicBezTo>
                      <a:pt x="1103" y="1071"/>
                      <a:pt x="1734" y="2300"/>
                      <a:pt x="1576" y="3592"/>
                    </a:cubicBezTo>
                    <a:lnTo>
                      <a:pt x="2584" y="3592"/>
                    </a:lnTo>
                    <a:cubicBezTo>
                      <a:pt x="3309" y="3560"/>
                      <a:pt x="3844" y="2867"/>
                      <a:pt x="3592" y="2174"/>
                    </a:cubicBezTo>
                    <a:cubicBezTo>
                      <a:pt x="3151" y="882"/>
                      <a:pt x="1954" y="0"/>
                      <a:pt x="56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13" name="Google Shape;7169;p55">
              <a:extLst>
                <a:ext uri="{FF2B5EF4-FFF2-40B4-BE49-F238E27FC236}">
                  <a16:creationId xmlns:a16="http://schemas.microsoft.com/office/drawing/2014/main" id="{6D394803-16C3-E87F-FFAD-D67288C35053}"/>
                </a:ext>
              </a:extLst>
            </p:cNvPr>
            <p:cNvGrpSpPr/>
            <p:nvPr/>
          </p:nvGrpSpPr>
          <p:grpSpPr>
            <a:xfrm>
              <a:off x="5223116" y="3454380"/>
              <a:ext cx="338306" cy="338306"/>
              <a:chOff x="-17542500" y="3684100"/>
              <a:chExt cx="303250" cy="303250"/>
            </a:xfrm>
            <a:grpFill/>
          </p:grpSpPr>
          <p:sp>
            <p:nvSpPr>
              <p:cNvPr id="1614" name="Google Shape;7170;p55">
                <a:extLst>
                  <a:ext uri="{FF2B5EF4-FFF2-40B4-BE49-F238E27FC236}">
                    <a16:creationId xmlns:a16="http://schemas.microsoft.com/office/drawing/2014/main" id="{04245A91-B9CA-CE2E-6F2C-2B890C2A774E}"/>
                  </a:ext>
                </a:extLst>
              </p:cNvPr>
              <p:cNvSpPr/>
              <p:nvPr/>
            </p:nvSpPr>
            <p:spPr>
              <a:xfrm>
                <a:off x="-17542500" y="3863675"/>
                <a:ext cx="70900" cy="52800"/>
              </a:xfrm>
              <a:custGeom>
                <a:avLst/>
                <a:gdLst/>
                <a:ahLst/>
                <a:cxnLst/>
                <a:rect l="l" t="t" r="r" b="b"/>
                <a:pathLst>
                  <a:path w="2836" h="2112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lnTo>
                      <a:pt x="1" y="693"/>
                    </a:lnTo>
                    <a:cubicBezTo>
                      <a:pt x="1" y="1481"/>
                      <a:pt x="631" y="2111"/>
                      <a:pt x="1418" y="2111"/>
                    </a:cubicBezTo>
                    <a:cubicBezTo>
                      <a:pt x="2174" y="2111"/>
                      <a:pt x="2836" y="1481"/>
                      <a:pt x="2836" y="693"/>
                    </a:cubicBezTo>
                    <a:lnTo>
                      <a:pt x="2489" y="693"/>
                    </a:lnTo>
                    <a:cubicBezTo>
                      <a:pt x="2363" y="693"/>
                      <a:pt x="2237" y="693"/>
                      <a:pt x="2111" y="662"/>
                    </a:cubicBezTo>
                    <a:lnTo>
                      <a:pt x="2111" y="693"/>
                    </a:lnTo>
                    <a:cubicBezTo>
                      <a:pt x="2111" y="1103"/>
                      <a:pt x="1796" y="1418"/>
                      <a:pt x="1418" y="1418"/>
                    </a:cubicBezTo>
                    <a:cubicBezTo>
                      <a:pt x="1009" y="1418"/>
                      <a:pt x="694" y="1103"/>
                      <a:pt x="694" y="693"/>
                    </a:cubicBezTo>
                    <a:lnTo>
                      <a:pt x="694" y="347"/>
                    </a:lnTo>
                    <a:cubicBezTo>
                      <a:pt x="694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5" name="Google Shape;7171;p55">
                <a:extLst>
                  <a:ext uri="{FF2B5EF4-FFF2-40B4-BE49-F238E27FC236}">
                    <a16:creationId xmlns:a16="http://schemas.microsoft.com/office/drawing/2014/main" id="{163C78DA-8979-B19B-B04C-B17D8C68D1E8}"/>
                  </a:ext>
                </a:extLst>
              </p:cNvPr>
              <p:cNvSpPr/>
              <p:nvPr/>
            </p:nvSpPr>
            <p:spPr>
              <a:xfrm>
                <a:off x="-17488150" y="3881000"/>
                <a:ext cx="70900" cy="106350"/>
              </a:xfrm>
              <a:custGeom>
                <a:avLst/>
                <a:gdLst/>
                <a:ahLst/>
                <a:cxnLst/>
                <a:rect l="l" t="t" r="r" b="b"/>
                <a:pathLst>
                  <a:path w="2836" h="4254" extrusionOk="0">
                    <a:moveTo>
                      <a:pt x="2111" y="0"/>
                    </a:moveTo>
                    <a:lnTo>
                      <a:pt x="2111" y="2836"/>
                    </a:lnTo>
                    <a:cubicBezTo>
                      <a:pt x="2111" y="3245"/>
                      <a:pt x="1796" y="3561"/>
                      <a:pt x="1418" y="3561"/>
                    </a:cubicBezTo>
                    <a:cubicBezTo>
                      <a:pt x="1009" y="3561"/>
                      <a:pt x="693" y="3245"/>
                      <a:pt x="693" y="2836"/>
                    </a:cubicBezTo>
                    <a:lnTo>
                      <a:pt x="693" y="2489"/>
                    </a:lnTo>
                    <a:cubicBezTo>
                      <a:pt x="693" y="2300"/>
                      <a:pt x="536" y="2143"/>
                      <a:pt x="347" y="2143"/>
                    </a:cubicBezTo>
                    <a:cubicBezTo>
                      <a:pt x="158" y="2143"/>
                      <a:pt x="0" y="2300"/>
                      <a:pt x="0" y="2489"/>
                    </a:cubicBezTo>
                    <a:lnTo>
                      <a:pt x="0" y="2836"/>
                    </a:lnTo>
                    <a:cubicBezTo>
                      <a:pt x="0" y="3624"/>
                      <a:pt x="630" y="4254"/>
                      <a:pt x="1418" y="4254"/>
                    </a:cubicBezTo>
                    <a:cubicBezTo>
                      <a:pt x="2206" y="4254"/>
                      <a:pt x="2836" y="3624"/>
                      <a:pt x="2836" y="2836"/>
                    </a:cubicBezTo>
                    <a:lnTo>
                      <a:pt x="283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6" name="Google Shape;7172;p55">
                <a:extLst>
                  <a:ext uri="{FF2B5EF4-FFF2-40B4-BE49-F238E27FC236}">
                    <a16:creationId xmlns:a16="http://schemas.microsoft.com/office/drawing/2014/main" id="{E5178771-7B4B-BC69-6BD2-5224290E5D07}"/>
                  </a:ext>
                </a:extLst>
              </p:cNvPr>
              <p:cNvSpPr/>
              <p:nvPr/>
            </p:nvSpPr>
            <p:spPr>
              <a:xfrm>
                <a:off x="-17310150" y="3863675"/>
                <a:ext cx="70900" cy="52800"/>
              </a:xfrm>
              <a:custGeom>
                <a:avLst/>
                <a:gdLst/>
                <a:ahLst/>
                <a:cxnLst/>
                <a:rect l="l" t="t" r="r" b="b"/>
                <a:pathLst>
                  <a:path w="2836" h="2112" extrusionOk="0">
                    <a:moveTo>
                      <a:pt x="2489" y="0"/>
                    </a:moveTo>
                    <a:cubicBezTo>
                      <a:pt x="2269" y="0"/>
                      <a:pt x="2111" y="126"/>
                      <a:pt x="2111" y="347"/>
                    </a:cubicBezTo>
                    <a:lnTo>
                      <a:pt x="2111" y="693"/>
                    </a:lnTo>
                    <a:cubicBezTo>
                      <a:pt x="2111" y="1072"/>
                      <a:pt x="1796" y="1387"/>
                      <a:pt x="1418" y="1387"/>
                    </a:cubicBezTo>
                    <a:cubicBezTo>
                      <a:pt x="1009" y="1387"/>
                      <a:pt x="694" y="1072"/>
                      <a:pt x="694" y="693"/>
                    </a:cubicBezTo>
                    <a:lnTo>
                      <a:pt x="694" y="662"/>
                    </a:lnTo>
                    <a:cubicBezTo>
                      <a:pt x="599" y="693"/>
                      <a:pt x="473" y="693"/>
                      <a:pt x="347" y="693"/>
                    </a:cubicBezTo>
                    <a:lnTo>
                      <a:pt x="0" y="693"/>
                    </a:lnTo>
                    <a:cubicBezTo>
                      <a:pt x="0" y="1481"/>
                      <a:pt x="631" y="2111"/>
                      <a:pt x="1418" y="2111"/>
                    </a:cubicBezTo>
                    <a:cubicBezTo>
                      <a:pt x="2206" y="2111"/>
                      <a:pt x="2836" y="1481"/>
                      <a:pt x="2836" y="693"/>
                    </a:cubicBezTo>
                    <a:lnTo>
                      <a:pt x="2836" y="347"/>
                    </a:lnTo>
                    <a:cubicBezTo>
                      <a:pt x="2836" y="158"/>
                      <a:pt x="2678" y="0"/>
                      <a:pt x="248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7" name="Google Shape;7173;p55">
                <a:extLst>
                  <a:ext uri="{FF2B5EF4-FFF2-40B4-BE49-F238E27FC236}">
                    <a16:creationId xmlns:a16="http://schemas.microsoft.com/office/drawing/2014/main" id="{EF0DF44E-311D-9CA2-C9FA-5CF3450AA759}"/>
                  </a:ext>
                </a:extLst>
              </p:cNvPr>
              <p:cNvSpPr/>
              <p:nvPr/>
            </p:nvSpPr>
            <p:spPr>
              <a:xfrm>
                <a:off x="-17364500" y="3881000"/>
                <a:ext cx="70925" cy="106350"/>
              </a:xfrm>
              <a:custGeom>
                <a:avLst/>
                <a:gdLst/>
                <a:ahLst/>
                <a:cxnLst/>
                <a:rect l="l" t="t" r="r" b="b"/>
                <a:pathLst>
                  <a:path w="2837" h="4254" extrusionOk="0">
                    <a:moveTo>
                      <a:pt x="1" y="0"/>
                    </a:moveTo>
                    <a:lnTo>
                      <a:pt x="1" y="2836"/>
                    </a:lnTo>
                    <a:cubicBezTo>
                      <a:pt x="1" y="3624"/>
                      <a:pt x="631" y="4254"/>
                      <a:pt x="1418" y="4254"/>
                    </a:cubicBezTo>
                    <a:cubicBezTo>
                      <a:pt x="2206" y="4254"/>
                      <a:pt x="2836" y="3624"/>
                      <a:pt x="2836" y="2836"/>
                    </a:cubicBezTo>
                    <a:lnTo>
                      <a:pt x="2836" y="2489"/>
                    </a:lnTo>
                    <a:cubicBezTo>
                      <a:pt x="2836" y="2300"/>
                      <a:pt x="2710" y="2111"/>
                      <a:pt x="2490" y="2111"/>
                    </a:cubicBezTo>
                    <a:cubicBezTo>
                      <a:pt x="2301" y="2111"/>
                      <a:pt x="2143" y="2269"/>
                      <a:pt x="2143" y="2489"/>
                    </a:cubicBezTo>
                    <a:lnTo>
                      <a:pt x="2143" y="2836"/>
                    </a:lnTo>
                    <a:cubicBezTo>
                      <a:pt x="2143" y="3214"/>
                      <a:pt x="1828" y="3529"/>
                      <a:pt x="1418" y="3529"/>
                    </a:cubicBezTo>
                    <a:cubicBezTo>
                      <a:pt x="1040" y="3529"/>
                      <a:pt x="725" y="3214"/>
                      <a:pt x="725" y="2836"/>
                    </a:cubicBezTo>
                    <a:lnTo>
                      <a:pt x="72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8" name="Google Shape;7174;p55">
                <a:extLst>
                  <a:ext uri="{FF2B5EF4-FFF2-40B4-BE49-F238E27FC236}">
                    <a16:creationId xmlns:a16="http://schemas.microsoft.com/office/drawing/2014/main" id="{818AC152-F2AF-F94D-ADE1-AB25516102AB}"/>
                  </a:ext>
                </a:extLst>
              </p:cNvPr>
              <p:cNvSpPr/>
              <p:nvPr/>
            </p:nvSpPr>
            <p:spPr>
              <a:xfrm>
                <a:off x="-17505475" y="3845550"/>
                <a:ext cx="22842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9137" h="726" extrusionOk="0">
                    <a:moveTo>
                      <a:pt x="0" y="1"/>
                    </a:moveTo>
                    <a:cubicBezTo>
                      <a:pt x="158" y="379"/>
                      <a:pt x="536" y="725"/>
                      <a:pt x="1008" y="725"/>
                    </a:cubicBezTo>
                    <a:lnTo>
                      <a:pt x="8129" y="725"/>
                    </a:lnTo>
                    <a:cubicBezTo>
                      <a:pt x="8601" y="725"/>
                      <a:pt x="8979" y="379"/>
                      <a:pt x="91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9" name="Google Shape;7175;p55">
                <a:extLst>
                  <a:ext uri="{FF2B5EF4-FFF2-40B4-BE49-F238E27FC236}">
                    <a16:creationId xmlns:a16="http://schemas.microsoft.com/office/drawing/2014/main" id="{23A51772-A2CC-6E89-D272-A577248A84BD}"/>
                  </a:ext>
                </a:extLst>
              </p:cNvPr>
              <p:cNvSpPr/>
              <p:nvPr/>
            </p:nvSpPr>
            <p:spPr>
              <a:xfrm>
                <a:off x="-17523600" y="3706925"/>
                <a:ext cx="265450" cy="121325"/>
              </a:xfrm>
              <a:custGeom>
                <a:avLst/>
                <a:gdLst/>
                <a:ahLst/>
                <a:cxnLst/>
                <a:rect l="l" t="t" r="r" b="b"/>
                <a:pathLst>
                  <a:path w="10618" h="4853" extrusionOk="0">
                    <a:moveTo>
                      <a:pt x="2364" y="1"/>
                    </a:moveTo>
                    <a:cubicBezTo>
                      <a:pt x="1135" y="789"/>
                      <a:pt x="253" y="2080"/>
                      <a:pt x="32" y="3624"/>
                    </a:cubicBezTo>
                    <a:cubicBezTo>
                      <a:pt x="1" y="3939"/>
                      <a:pt x="64" y="4223"/>
                      <a:pt x="253" y="4443"/>
                    </a:cubicBezTo>
                    <a:cubicBezTo>
                      <a:pt x="473" y="4695"/>
                      <a:pt x="788" y="4853"/>
                      <a:pt x="1103" y="4853"/>
                    </a:cubicBezTo>
                    <a:lnTo>
                      <a:pt x="9515" y="4853"/>
                    </a:lnTo>
                    <a:cubicBezTo>
                      <a:pt x="9830" y="4853"/>
                      <a:pt x="10145" y="4695"/>
                      <a:pt x="10334" y="4443"/>
                    </a:cubicBezTo>
                    <a:cubicBezTo>
                      <a:pt x="10555" y="4223"/>
                      <a:pt x="10618" y="3908"/>
                      <a:pt x="10586" y="3624"/>
                    </a:cubicBezTo>
                    <a:cubicBezTo>
                      <a:pt x="10334" y="2080"/>
                      <a:pt x="9484" y="789"/>
                      <a:pt x="8255" y="1"/>
                    </a:cubicBezTo>
                    <a:cubicBezTo>
                      <a:pt x="7782" y="1135"/>
                      <a:pt x="6648" y="1954"/>
                      <a:pt x="5293" y="1954"/>
                    </a:cubicBezTo>
                    <a:cubicBezTo>
                      <a:pt x="4002" y="1954"/>
                      <a:pt x="2868" y="1167"/>
                      <a:pt x="236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0" name="Google Shape;7176;p55">
                <a:extLst>
                  <a:ext uri="{FF2B5EF4-FFF2-40B4-BE49-F238E27FC236}">
                    <a16:creationId xmlns:a16="http://schemas.microsoft.com/office/drawing/2014/main" id="{61BB870C-30E8-9A6C-20A2-C22847621815}"/>
                  </a:ext>
                </a:extLst>
              </p:cNvPr>
              <p:cNvSpPr/>
              <p:nvPr/>
            </p:nvSpPr>
            <p:spPr>
              <a:xfrm>
                <a:off x="-17448775" y="3684100"/>
                <a:ext cx="115800" cy="52800"/>
              </a:xfrm>
              <a:custGeom>
                <a:avLst/>
                <a:gdLst/>
                <a:ahLst/>
                <a:cxnLst/>
                <a:rect l="l" t="t" r="r" b="b"/>
                <a:pathLst>
                  <a:path w="4632" h="2112" extrusionOk="0">
                    <a:moveTo>
                      <a:pt x="2300" y="0"/>
                    </a:moveTo>
                    <a:cubicBezTo>
                      <a:pt x="1481" y="0"/>
                      <a:pt x="694" y="189"/>
                      <a:pt x="1" y="504"/>
                    </a:cubicBezTo>
                    <a:cubicBezTo>
                      <a:pt x="347" y="1513"/>
                      <a:pt x="1261" y="2111"/>
                      <a:pt x="2300" y="2111"/>
                    </a:cubicBezTo>
                    <a:cubicBezTo>
                      <a:pt x="3372" y="2111"/>
                      <a:pt x="4285" y="1450"/>
                      <a:pt x="4632" y="504"/>
                    </a:cubicBezTo>
                    <a:cubicBezTo>
                      <a:pt x="3939" y="158"/>
                      <a:pt x="3151" y="0"/>
                      <a:pt x="230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21" name="Google Shape;7177;p55">
              <a:extLst>
                <a:ext uri="{FF2B5EF4-FFF2-40B4-BE49-F238E27FC236}">
                  <a16:creationId xmlns:a16="http://schemas.microsoft.com/office/drawing/2014/main" id="{767A18BB-770C-C71D-3620-7BC37CB51F10}"/>
                </a:ext>
              </a:extLst>
            </p:cNvPr>
            <p:cNvGrpSpPr/>
            <p:nvPr/>
          </p:nvGrpSpPr>
          <p:grpSpPr>
            <a:xfrm>
              <a:off x="5222669" y="3882143"/>
              <a:ext cx="339198" cy="318113"/>
              <a:chOff x="-17542500" y="4068450"/>
              <a:chExt cx="304050" cy="285150"/>
            </a:xfrm>
            <a:grpFill/>
          </p:grpSpPr>
          <p:sp>
            <p:nvSpPr>
              <p:cNvPr id="1622" name="Google Shape;7178;p55">
                <a:extLst>
                  <a:ext uri="{FF2B5EF4-FFF2-40B4-BE49-F238E27FC236}">
                    <a16:creationId xmlns:a16="http://schemas.microsoft.com/office/drawing/2014/main" id="{D8588D5A-40CA-C507-1877-4166E76DA882}"/>
                  </a:ext>
                </a:extLst>
              </p:cNvPr>
              <p:cNvSpPr/>
              <p:nvPr/>
            </p:nvSpPr>
            <p:spPr>
              <a:xfrm>
                <a:off x="-17519650" y="4281900"/>
                <a:ext cx="256000" cy="71700"/>
              </a:xfrm>
              <a:custGeom>
                <a:avLst/>
                <a:gdLst/>
                <a:ahLst/>
                <a:cxnLst/>
                <a:rect l="l" t="t" r="r" b="b"/>
                <a:pathLst>
                  <a:path w="10240" h="2868" extrusionOk="0">
                    <a:moveTo>
                      <a:pt x="10239" y="0"/>
                    </a:moveTo>
                    <a:cubicBezTo>
                      <a:pt x="9546" y="32"/>
                      <a:pt x="9042" y="0"/>
                      <a:pt x="8223" y="536"/>
                    </a:cubicBezTo>
                    <a:cubicBezTo>
                      <a:pt x="7341" y="1135"/>
                      <a:pt x="6333" y="1450"/>
                      <a:pt x="5261" y="1450"/>
                    </a:cubicBezTo>
                    <a:lnTo>
                      <a:pt x="4978" y="1450"/>
                    </a:lnTo>
                    <a:cubicBezTo>
                      <a:pt x="3938" y="1450"/>
                      <a:pt x="2899" y="1135"/>
                      <a:pt x="2048" y="536"/>
                    </a:cubicBezTo>
                    <a:cubicBezTo>
                      <a:pt x="1197" y="0"/>
                      <a:pt x="693" y="63"/>
                      <a:pt x="0" y="0"/>
                    </a:cubicBezTo>
                    <a:lnTo>
                      <a:pt x="0" y="0"/>
                    </a:lnTo>
                    <a:cubicBezTo>
                      <a:pt x="1103" y="1733"/>
                      <a:pt x="3025" y="2867"/>
                      <a:pt x="5104" y="2867"/>
                    </a:cubicBezTo>
                    <a:cubicBezTo>
                      <a:pt x="7183" y="2867"/>
                      <a:pt x="9168" y="1765"/>
                      <a:pt x="1023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3" name="Google Shape;7179;p55">
                <a:extLst>
                  <a:ext uri="{FF2B5EF4-FFF2-40B4-BE49-F238E27FC236}">
                    <a16:creationId xmlns:a16="http://schemas.microsoft.com/office/drawing/2014/main" id="{9C9B9CD1-4690-76B2-748C-F81E247CBE88}"/>
                  </a:ext>
                </a:extLst>
              </p:cNvPr>
              <p:cNvSpPr/>
              <p:nvPr/>
            </p:nvSpPr>
            <p:spPr>
              <a:xfrm>
                <a:off x="-17542500" y="4166900"/>
                <a:ext cx="304050" cy="133925"/>
              </a:xfrm>
              <a:custGeom>
                <a:avLst/>
                <a:gdLst/>
                <a:ahLst/>
                <a:cxnLst/>
                <a:rect l="l" t="t" r="r" b="b"/>
                <a:pathLst>
                  <a:path w="12162" h="5357" extrusionOk="0">
                    <a:moveTo>
                      <a:pt x="4632" y="2458"/>
                    </a:moveTo>
                    <a:cubicBezTo>
                      <a:pt x="4852" y="2458"/>
                      <a:pt x="5010" y="2616"/>
                      <a:pt x="5010" y="2836"/>
                    </a:cubicBezTo>
                    <a:cubicBezTo>
                      <a:pt x="5010" y="3025"/>
                      <a:pt x="4852" y="3183"/>
                      <a:pt x="4632" y="3183"/>
                    </a:cubicBezTo>
                    <a:cubicBezTo>
                      <a:pt x="4443" y="3183"/>
                      <a:pt x="4285" y="3025"/>
                      <a:pt x="4285" y="2836"/>
                    </a:cubicBezTo>
                    <a:cubicBezTo>
                      <a:pt x="4285" y="2616"/>
                      <a:pt x="4443" y="2458"/>
                      <a:pt x="4632" y="2458"/>
                    </a:cubicBezTo>
                    <a:close/>
                    <a:moveTo>
                      <a:pt x="7467" y="2458"/>
                    </a:moveTo>
                    <a:cubicBezTo>
                      <a:pt x="7688" y="2458"/>
                      <a:pt x="7845" y="2616"/>
                      <a:pt x="7845" y="2836"/>
                    </a:cubicBezTo>
                    <a:cubicBezTo>
                      <a:pt x="7845" y="3025"/>
                      <a:pt x="7688" y="3183"/>
                      <a:pt x="7467" y="3183"/>
                    </a:cubicBezTo>
                    <a:cubicBezTo>
                      <a:pt x="7278" y="3183"/>
                      <a:pt x="7121" y="3025"/>
                      <a:pt x="7121" y="2836"/>
                    </a:cubicBezTo>
                    <a:cubicBezTo>
                      <a:pt x="7121" y="2616"/>
                      <a:pt x="7278" y="2458"/>
                      <a:pt x="7467" y="2458"/>
                    </a:cubicBezTo>
                    <a:close/>
                    <a:moveTo>
                      <a:pt x="6049" y="1"/>
                    </a:moveTo>
                    <a:cubicBezTo>
                      <a:pt x="5545" y="1040"/>
                      <a:pt x="4443" y="1765"/>
                      <a:pt x="3214" y="1765"/>
                    </a:cubicBezTo>
                    <a:cubicBezTo>
                      <a:pt x="2174" y="1765"/>
                      <a:pt x="1261" y="1261"/>
                      <a:pt x="662" y="473"/>
                    </a:cubicBezTo>
                    <a:cubicBezTo>
                      <a:pt x="221" y="1166"/>
                      <a:pt x="1" y="1986"/>
                      <a:pt x="1" y="2836"/>
                    </a:cubicBezTo>
                    <a:cubicBezTo>
                      <a:pt x="1" y="3403"/>
                      <a:pt x="473" y="3876"/>
                      <a:pt x="1072" y="3876"/>
                    </a:cubicBezTo>
                    <a:cubicBezTo>
                      <a:pt x="1891" y="3876"/>
                      <a:pt x="2647" y="4033"/>
                      <a:pt x="3372" y="4569"/>
                    </a:cubicBezTo>
                    <a:cubicBezTo>
                      <a:pt x="4128" y="5073"/>
                      <a:pt x="5041" y="5357"/>
                      <a:pt x="5955" y="5357"/>
                    </a:cubicBezTo>
                    <a:lnTo>
                      <a:pt x="6207" y="5357"/>
                    </a:lnTo>
                    <a:cubicBezTo>
                      <a:pt x="7121" y="5357"/>
                      <a:pt x="8034" y="5073"/>
                      <a:pt x="8790" y="4569"/>
                    </a:cubicBezTo>
                    <a:cubicBezTo>
                      <a:pt x="9515" y="4033"/>
                      <a:pt x="10271" y="3876"/>
                      <a:pt x="11090" y="3876"/>
                    </a:cubicBezTo>
                    <a:cubicBezTo>
                      <a:pt x="11689" y="3876"/>
                      <a:pt x="12161" y="3403"/>
                      <a:pt x="12161" y="2836"/>
                    </a:cubicBezTo>
                    <a:cubicBezTo>
                      <a:pt x="12130" y="1954"/>
                      <a:pt x="11878" y="1166"/>
                      <a:pt x="11468" y="473"/>
                    </a:cubicBezTo>
                    <a:cubicBezTo>
                      <a:pt x="10870" y="1261"/>
                      <a:pt x="9956" y="1765"/>
                      <a:pt x="8885" y="1765"/>
                    </a:cubicBezTo>
                    <a:cubicBezTo>
                      <a:pt x="7625" y="1765"/>
                      <a:pt x="6585" y="1040"/>
                      <a:pt x="604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4" name="Google Shape;7180;p55">
                <a:extLst>
                  <a:ext uri="{FF2B5EF4-FFF2-40B4-BE49-F238E27FC236}">
                    <a16:creationId xmlns:a16="http://schemas.microsoft.com/office/drawing/2014/main" id="{8B11EE38-CCA0-1603-E8CD-DB0888D45491}"/>
                  </a:ext>
                </a:extLst>
              </p:cNvPr>
              <p:cNvSpPr/>
              <p:nvPr/>
            </p:nvSpPr>
            <p:spPr>
              <a:xfrm>
                <a:off x="-17329050" y="4121225"/>
                <a:ext cx="1812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26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568"/>
                      <a:pt x="158" y="725"/>
                      <a:pt x="347" y="725"/>
                    </a:cubicBezTo>
                    <a:cubicBezTo>
                      <a:pt x="567" y="725"/>
                      <a:pt x="725" y="568"/>
                      <a:pt x="725" y="347"/>
                    </a:cubicBezTo>
                    <a:cubicBezTo>
                      <a:pt x="725" y="158"/>
                      <a:pt x="567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5" name="Google Shape;7181;p55">
                <a:extLst>
                  <a:ext uri="{FF2B5EF4-FFF2-40B4-BE49-F238E27FC236}">
                    <a16:creationId xmlns:a16="http://schemas.microsoft.com/office/drawing/2014/main" id="{CD40075D-662D-DDB1-77EB-23D665C5EDDE}"/>
                  </a:ext>
                </a:extLst>
              </p:cNvPr>
              <p:cNvSpPr/>
              <p:nvPr/>
            </p:nvSpPr>
            <p:spPr>
              <a:xfrm>
                <a:off x="-17381825" y="4068450"/>
                <a:ext cx="123675" cy="123675"/>
              </a:xfrm>
              <a:custGeom>
                <a:avLst/>
                <a:gdLst/>
                <a:ahLst/>
                <a:cxnLst/>
                <a:rect l="l" t="t" r="r" b="b"/>
                <a:pathLst>
                  <a:path w="4947" h="4947" extrusionOk="0">
                    <a:moveTo>
                      <a:pt x="2458" y="1418"/>
                    </a:moveTo>
                    <a:cubicBezTo>
                      <a:pt x="3057" y="1418"/>
                      <a:pt x="3529" y="1891"/>
                      <a:pt x="3529" y="2458"/>
                    </a:cubicBezTo>
                    <a:cubicBezTo>
                      <a:pt x="3529" y="3057"/>
                      <a:pt x="3057" y="3529"/>
                      <a:pt x="2458" y="3529"/>
                    </a:cubicBezTo>
                    <a:cubicBezTo>
                      <a:pt x="1891" y="3529"/>
                      <a:pt x="1418" y="3057"/>
                      <a:pt x="1418" y="2458"/>
                    </a:cubicBezTo>
                    <a:cubicBezTo>
                      <a:pt x="1418" y="1891"/>
                      <a:pt x="1891" y="1418"/>
                      <a:pt x="2458" y="1418"/>
                    </a:cubicBezTo>
                    <a:close/>
                    <a:moveTo>
                      <a:pt x="2458" y="1"/>
                    </a:moveTo>
                    <a:cubicBezTo>
                      <a:pt x="1103" y="1"/>
                      <a:pt x="1" y="1103"/>
                      <a:pt x="1" y="2458"/>
                    </a:cubicBezTo>
                    <a:cubicBezTo>
                      <a:pt x="1" y="3844"/>
                      <a:pt x="1103" y="4947"/>
                      <a:pt x="2458" y="4947"/>
                    </a:cubicBezTo>
                    <a:cubicBezTo>
                      <a:pt x="3844" y="4947"/>
                      <a:pt x="4947" y="3844"/>
                      <a:pt x="4947" y="2458"/>
                    </a:cubicBezTo>
                    <a:cubicBezTo>
                      <a:pt x="4947" y="1103"/>
                      <a:pt x="3844" y="1"/>
                      <a:pt x="245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6" name="Google Shape;7182;p55">
                <a:extLst>
                  <a:ext uri="{FF2B5EF4-FFF2-40B4-BE49-F238E27FC236}">
                    <a16:creationId xmlns:a16="http://schemas.microsoft.com/office/drawing/2014/main" id="{3DDC7CD7-45D6-C73D-6C87-3043019F1475}"/>
                  </a:ext>
                </a:extLst>
              </p:cNvPr>
              <p:cNvSpPr/>
              <p:nvPr/>
            </p:nvSpPr>
            <p:spPr>
              <a:xfrm>
                <a:off x="-17471625" y="4121225"/>
                <a:ext cx="1737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695" h="726" extrusionOk="0">
                    <a:moveTo>
                      <a:pt x="348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68"/>
                      <a:pt x="158" y="725"/>
                      <a:pt x="348" y="725"/>
                    </a:cubicBezTo>
                    <a:cubicBezTo>
                      <a:pt x="537" y="725"/>
                      <a:pt x="694" y="568"/>
                      <a:pt x="694" y="347"/>
                    </a:cubicBezTo>
                    <a:cubicBezTo>
                      <a:pt x="694" y="158"/>
                      <a:pt x="537" y="0"/>
                      <a:pt x="34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7" name="Google Shape;7183;p55">
                <a:extLst>
                  <a:ext uri="{FF2B5EF4-FFF2-40B4-BE49-F238E27FC236}">
                    <a16:creationId xmlns:a16="http://schemas.microsoft.com/office/drawing/2014/main" id="{4BBFC73A-62E5-6FC3-2191-172627C22F9A}"/>
                  </a:ext>
                </a:extLst>
              </p:cNvPr>
              <p:cNvSpPr/>
              <p:nvPr/>
            </p:nvSpPr>
            <p:spPr>
              <a:xfrm>
                <a:off x="-17525175" y="4068450"/>
                <a:ext cx="124475" cy="123675"/>
              </a:xfrm>
              <a:custGeom>
                <a:avLst/>
                <a:gdLst/>
                <a:ahLst/>
                <a:cxnLst/>
                <a:rect l="l" t="t" r="r" b="b"/>
                <a:pathLst>
                  <a:path w="4979" h="4947" extrusionOk="0">
                    <a:moveTo>
                      <a:pt x="2490" y="1418"/>
                    </a:moveTo>
                    <a:cubicBezTo>
                      <a:pt x="3088" y="1418"/>
                      <a:pt x="3561" y="1891"/>
                      <a:pt x="3561" y="2458"/>
                    </a:cubicBezTo>
                    <a:cubicBezTo>
                      <a:pt x="3561" y="3057"/>
                      <a:pt x="3088" y="3529"/>
                      <a:pt x="2490" y="3529"/>
                    </a:cubicBezTo>
                    <a:cubicBezTo>
                      <a:pt x="1891" y="3529"/>
                      <a:pt x="1418" y="3057"/>
                      <a:pt x="1418" y="2458"/>
                    </a:cubicBezTo>
                    <a:cubicBezTo>
                      <a:pt x="1418" y="1891"/>
                      <a:pt x="1891" y="1418"/>
                      <a:pt x="2490" y="1418"/>
                    </a:cubicBezTo>
                    <a:close/>
                    <a:moveTo>
                      <a:pt x="2490" y="1"/>
                    </a:moveTo>
                    <a:cubicBezTo>
                      <a:pt x="1103" y="1"/>
                      <a:pt x="1" y="1103"/>
                      <a:pt x="1" y="2458"/>
                    </a:cubicBezTo>
                    <a:cubicBezTo>
                      <a:pt x="1" y="3844"/>
                      <a:pt x="1103" y="4947"/>
                      <a:pt x="2490" y="4947"/>
                    </a:cubicBezTo>
                    <a:cubicBezTo>
                      <a:pt x="3876" y="4947"/>
                      <a:pt x="4978" y="3844"/>
                      <a:pt x="4978" y="2458"/>
                    </a:cubicBezTo>
                    <a:cubicBezTo>
                      <a:pt x="4978" y="1103"/>
                      <a:pt x="3876" y="1"/>
                      <a:pt x="249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28" name="Google Shape;7184;p55">
              <a:extLst>
                <a:ext uri="{FF2B5EF4-FFF2-40B4-BE49-F238E27FC236}">
                  <a16:creationId xmlns:a16="http://schemas.microsoft.com/office/drawing/2014/main" id="{83B2F7D3-903F-DFD2-B5E9-89BE11CBAC3F}"/>
                </a:ext>
              </a:extLst>
            </p:cNvPr>
            <p:cNvGrpSpPr/>
            <p:nvPr/>
          </p:nvGrpSpPr>
          <p:grpSpPr>
            <a:xfrm>
              <a:off x="7360417" y="3035709"/>
              <a:ext cx="259238" cy="339198"/>
              <a:chOff x="-15652200" y="3335975"/>
              <a:chExt cx="232375" cy="304050"/>
            </a:xfrm>
            <a:grpFill/>
          </p:grpSpPr>
          <p:sp>
            <p:nvSpPr>
              <p:cNvPr id="1629" name="Google Shape;7185;p55">
                <a:extLst>
                  <a:ext uri="{FF2B5EF4-FFF2-40B4-BE49-F238E27FC236}">
                    <a16:creationId xmlns:a16="http://schemas.microsoft.com/office/drawing/2014/main" id="{5111755C-7929-47C2-7DA8-1AA05BA842B3}"/>
                  </a:ext>
                </a:extLst>
              </p:cNvPr>
              <p:cNvSpPr/>
              <p:nvPr/>
            </p:nvSpPr>
            <p:spPr>
              <a:xfrm>
                <a:off x="-15652200" y="3403700"/>
                <a:ext cx="36250" cy="168575"/>
              </a:xfrm>
              <a:custGeom>
                <a:avLst/>
                <a:gdLst/>
                <a:ahLst/>
                <a:cxnLst/>
                <a:rect l="l" t="t" r="r" b="b"/>
                <a:pathLst>
                  <a:path w="1450" h="6743" extrusionOk="0">
                    <a:moveTo>
                      <a:pt x="0" y="1"/>
                    </a:moveTo>
                    <a:lnTo>
                      <a:pt x="0" y="6743"/>
                    </a:lnTo>
                    <a:lnTo>
                      <a:pt x="1450" y="6018"/>
                    </a:lnTo>
                    <a:lnTo>
                      <a:pt x="1450" y="694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0" name="Google Shape;7186;p55">
                <a:extLst>
                  <a:ext uri="{FF2B5EF4-FFF2-40B4-BE49-F238E27FC236}">
                    <a16:creationId xmlns:a16="http://schemas.microsoft.com/office/drawing/2014/main" id="{19A576EF-90F4-B396-0B43-82CC1070727C}"/>
                  </a:ext>
                </a:extLst>
              </p:cNvPr>
              <p:cNvSpPr/>
              <p:nvPr/>
            </p:nvSpPr>
            <p:spPr>
              <a:xfrm>
                <a:off x="-15455300" y="3403700"/>
                <a:ext cx="35475" cy="1685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6743" extrusionOk="0">
                    <a:moveTo>
                      <a:pt x="1418" y="1"/>
                    </a:moveTo>
                    <a:lnTo>
                      <a:pt x="1" y="694"/>
                    </a:lnTo>
                    <a:lnTo>
                      <a:pt x="1" y="6018"/>
                    </a:lnTo>
                    <a:lnTo>
                      <a:pt x="1418" y="6743"/>
                    </a:lnTo>
                    <a:lnTo>
                      <a:pt x="1418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1" name="Google Shape;7187;p55">
                <a:extLst>
                  <a:ext uri="{FF2B5EF4-FFF2-40B4-BE49-F238E27FC236}">
                    <a16:creationId xmlns:a16="http://schemas.microsoft.com/office/drawing/2014/main" id="{35F4BC49-BD80-8CE6-5D90-51369EA982C5}"/>
                  </a:ext>
                </a:extLst>
              </p:cNvPr>
              <p:cNvSpPr/>
              <p:nvPr/>
            </p:nvSpPr>
            <p:spPr>
              <a:xfrm>
                <a:off x="-15644325" y="3570675"/>
                <a:ext cx="62250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2490" extrusionOk="0">
                    <a:moveTo>
                      <a:pt x="1418" y="1"/>
                    </a:moveTo>
                    <a:lnTo>
                      <a:pt x="0" y="725"/>
                    </a:lnTo>
                    <a:lnTo>
                      <a:pt x="1765" y="2489"/>
                    </a:lnTo>
                    <a:lnTo>
                      <a:pt x="2489" y="1072"/>
                    </a:lnTo>
                    <a:lnTo>
                      <a:pt x="1418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2" name="Google Shape;7188;p55">
                <a:extLst>
                  <a:ext uri="{FF2B5EF4-FFF2-40B4-BE49-F238E27FC236}">
                    <a16:creationId xmlns:a16="http://schemas.microsoft.com/office/drawing/2014/main" id="{52C2105D-8C24-C2E2-6738-AADDEA9486AE}"/>
                  </a:ext>
                </a:extLst>
              </p:cNvPr>
              <p:cNvSpPr/>
              <p:nvPr/>
            </p:nvSpPr>
            <p:spPr>
              <a:xfrm>
                <a:off x="-15489950" y="3570675"/>
                <a:ext cx="63025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2490" extrusionOk="0">
                    <a:moveTo>
                      <a:pt x="1072" y="1"/>
                    </a:moveTo>
                    <a:lnTo>
                      <a:pt x="0" y="1072"/>
                    </a:lnTo>
                    <a:lnTo>
                      <a:pt x="725" y="2489"/>
                    </a:lnTo>
                    <a:lnTo>
                      <a:pt x="2521" y="725"/>
                    </a:lnTo>
                    <a:lnTo>
                      <a:pt x="107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3" name="Google Shape;7189;p55">
                <a:extLst>
                  <a:ext uri="{FF2B5EF4-FFF2-40B4-BE49-F238E27FC236}">
                    <a16:creationId xmlns:a16="http://schemas.microsoft.com/office/drawing/2014/main" id="{C0B29202-4E12-9306-34A6-5F60DC3E321F}"/>
                  </a:ext>
                </a:extLst>
              </p:cNvPr>
              <p:cNvSpPr/>
              <p:nvPr/>
            </p:nvSpPr>
            <p:spPr>
              <a:xfrm>
                <a:off x="-15644325" y="3342275"/>
                <a:ext cx="62250" cy="63025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2521" extrusionOk="0">
                    <a:moveTo>
                      <a:pt x="1765" y="0"/>
                    </a:moveTo>
                    <a:lnTo>
                      <a:pt x="0" y="1827"/>
                    </a:lnTo>
                    <a:lnTo>
                      <a:pt x="1418" y="2521"/>
                    </a:lnTo>
                    <a:lnTo>
                      <a:pt x="2489" y="1481"/>
                    </a:lnTo>
                    <a:lnTo>
                      <a:pt x="17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4" name="Google Shape;7190;p55">
                <a:extLst>
                  <a:ext uri="{FF2B5EF4-FFF2-40B4-BE49-F238E27FC236}">
                    <a16:creationId xmlns:a16="http://schemas.microsoft.com/office/drawing/2014/main" id="{8EB2B1B2-BF5B-AD82-ED5C-F5A3C0244B28}"/>
                  </a:ext>
                </a:extLst>
              </p:cNvPr>
              <p:cNvSpPr/>
              <p:nvPr/>
            </p:nvSpPr>
            <p:spPr>
              <a:xfrm>
                <a:off x="-15489950" y="3342275"/>
                <a:ext cx="63025" cy="63025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2521" extrusionOk="0">
                    <a:moveTo>
                      <a:pt x="725" y="0"/>
                    </a:moveTo>
                    <a:lnTo>
                      <a:pt x="0" y="1481"/>
                    </a:lnTo>
                    <a:lnTo>
                      <a:pt x="1072" y="2521"/>
                    </a:lnTo>
                    <a:lnTo>
                      <a:pt x="2521" y="1827"/>
                    </a:lnTo>
                    <a:lnTo>
                      <a:pt x="72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5" name="Google Shape;7191;p55">
                <a:extLst>
                  <a:ext uri="{FF2B5EF4-FFF2-40B4-BE49-F238E27FC236}">
                    <a16:creationId xmlns:a16="http://schemas.microsoft.com/office/drawing/2014/main" id="{E5500D41-9067-4719-B4B6-FA56E7DBE0DB}"/>
                  </a:ext>
                </a:extLst>
              </p:cNvPr>
              <p:cNvSpPr/>
              <p:nvPr/>
            </p:nvSpPr>
            <p:spPr>
              <a:xfrm>
                <a:off x="-15584475" y="3604550"/>
                <a:ext cx="9690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3876" h="1419" extrusionOk="0">
                    <a:moveTo>
                      <a:pt x="725" y="0"/>
                    </a:moveTo>
                    <a:lnTo>
                      <a:pt x="1" y="1418"/>
                    </a:lnTo>
                    <a:lnTo>
                      <a:pt x="3876" y="1418"/>
                    </a:lnTo>
                    <a:lnTo>
                      <a:pt x="31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6" name="Google Shape;7192;p55">
                <a:extLst>
                  <a:ext uri="{FF2B5EF4-FFF2-40B4-BE49-F238E27FC236}">
                    <a16:creationId xmlns:a16="http://schemas.microsoft.com/office/drawing/2014/main" id="{84DFCD2E-60BD-DD0A-5432-AC4418915AF7}"/>
                  </a:ext>
                </a:extLst>
              </p:cNvPr>
              <p:cNvSpPr/>
              <p:nvPr/>
            </p:nvSpPr>
            <p:spPr>
              <a:xfrm>
                <a:off x="-15584475" y="3335975"/>
                <a:ext cx="96900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3876" h="1418" extrusionOk="0">
                    <a:moveTo>
                      <a:pt x="1" y="0"/>
                    </a:moveTo>
                    <a:lnTo>
                      <a:pt x="725" y="1418"/>
                    </a:lnTo>
                    <a:lnTo>
                      <a:pt x="3151" y="1418"/>
                    </a:lnTo>
                    <a:lnTo>
                      <a:pt x="387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7" name="Google Shape;7193;p55">
                <a:extLst>
                  <a:ext uri="{FF2B5EF4-FFF2-40B4-BE49-F238E27FC236}">
                    <a16:creationId xmlns:a16="http://schemas.microsoft.com/office/drawing/2014/main" id="{E69C934C-76A7-2E17-3E1F-388467F2A7AD}"/>
                  </a:ext>
                </a:extLst>
              </p:cNvPr>
              <p:cNvSpPr/>
              <p:nvPr/>
            </p:nvSpPr>
            <p:spPr>
              <a:xfrm>
                <a:off x="-15597850" y="3388725"/>
                <a:ext cx="124450" cy="197725"/>
              </a:xfrm>
              <a:custGeom>
                <a:avLst/>
                <a:gdLst/>
                <a:ahLst/>
                <a:cxnLst/>
                <a:rect l="l" t="t" r="r" b="b"/>
                <a:pathLst>
                  <a:path w="4978" h="7909" extrusionOk="0">
                    <a:moveTo>
                      <a:pt x="1197" y="1"/>
                    </a:moveTo>
                    <a:lnTo>
                      <a:pt x="1197" y="33"/>
                    </a:lnTo>
                    <a:lnTo>
                      <a:pt x="0" y="1261"/>
                    </a:lnTo>
                    <a:lnTo>
                      <a:pt x="0" y="6712"/>
                    </a:lnTo>
                    <a:lnTo>
                      <a:pt x="1197" y="7909"/>
                    </a:lnTo>
                    <a:lnTo>
                      <a:pt x="3781" y="7909"/>
                    </a:lnTo>
                    <a:lnTo>
                      <a:pt x="4978" y="6712"/>
                    </a:lnTo>
                    <a:lnTo>
                      <a:pt x="4978" y="1230"/>
                    </a:lnTo>
                    <a:lnTo>
                      <a:pt x="378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38" name="Google Shape;7194;p55">
              <a:extLst>
                <a:ext uri="{FF2B5EF4-FFF2-40B4-BE49-F238E27FC236}">
                  <a16:creationId xmlns:a16="http://schemas.microsoft.com/office/drawing/2014/main" id="{D720FE4B-B640-83C3-58F3-D221206B43F2}"/>
                </a:ext>
              </a:extLst>
            </p:cNvPr>
            <p:cNvGrpSpPr/>
            <p:nvPr/>
          </p:nvGrpSpPr>
          <p:grpSpPr>
            <a:xfrm>
              <a:off x="1450980" y="3035709"/>
              <a:ext cx="340063" cy="339198"/>
              <a:chOff x="-20946600" y="3317850"/>
              <a:chExt cx="304825" cy="304050"/>
            </a:xfrm>
            <a:grpFill/>
          </p:grpSpPr>
          <p:sp>
            <p:nvSpPr>
              <p:cNvPr id="1639" name="Google Shape;7195;p55">
                <a:extLst>
                  <a:ext uri="{FF2B5EF4-FFF2-40B4-BE49-F238E27FC236}">
                    <a16:creationId xmlns:a16="http://schemas.microsoft.com/office/drawing/2014/main" id="{BB9038E7-AB0C-738B-3D22-EA95AF40DDE1}"/>
                  </a:ext>
                </a:extLst>
              </p:cNvPr>
              <p:cNvSpPr/>
              <p:nvPr/>
            </p:nvSpPr>
            <p:spPr>
              <a:xfrm>
                <a:off x="-20946600" y="3317850"/>
                <a:ext cx="232350" cy="248925"/>
              </a:xfrm>
              <a:custGeom>
                <a:avLst/>
                <a:gdLst/>
                <a:ahLst/>
                <a:cxnLst/>
                <a:rect l="l" t="t" r="r" b="b"/>
                <a:pathLst>
                  <a:path w="9294" h="9957" extrusionOk="0">
                    <a:moveTo>
                      <a:pt x="4631" y="1"/>
                    </a:moveTo>
                    <a:cubicBezTo>
                      <a:pt x="3340" y="1"/>
                      <a:pt x="2268" y="977"/>
                      <a:pt x="2142" y="2237"/>
                    </a:cubicBezTo>
                    <a:cubicBezTo>
                      <a:pt x="1292" y="2521"/>
                      <a:pt x="693" y="3340"/>
                      <a:pt x="693" y="4254"/>
                    </a:cubicBezTo>
                    <a:cubicBezTo>
                      <a:pt x="693" y="4695"/>
                      <a:pt x="819" y="5073"/>
                      <a:pt x="1040" y="5451"/>
                    </a:cubicBezTo>
                    <a:cubicBezTo>
                      <a:pt x="378" y="5923"/>
                      <a:pt x="0" y="6648"/>
                      <a:pt x="0" y="7499"/>
                    </a:cubicBezTo>
                    <a:cubicBezTo>
                      <a:pt x="0" y="8853"/>
                      <a:pt x="1134" y="9956"/>
                      <a:pt x="2520" y="9956"/>
                    </a:cubicBezTo>
                    <a:lnTo>
                      <a:pt x="4316" y="9956"/>
                    </a:lnTo>
                    <a:lnTo>
                      <a:pt x="4316" y="8349"/>
                    </a:lnTo>
                    <a:lnTo>
                      <a:pt x="2962" y="7026"/>
                    </a:lnTo>
                    <a:cubicBezTo>
                      <a:pt x="2804" y="6869"/>
                      <a:pt x="2804" y="6648"/>
                      <a:pt x="2962" y="6491"/>
                    </a:cubicBezTo>
                    <a:cubicBezTo>
                      <a:pt x="3040" y="6412"/>
                      <a:pt x="3135" y="6372"/>
                      <a:pt x="3229" y="6372"/>
                    </a:cubicBezTo>
                    <a:cubicBezTo>
                      <a:pt x="3324" y="6372"/>
                      <a:pt x="3418" y="6412"/>
                      <a:pt x="3497" y="6491"/>
                    </a:cubicBezTo>
                    <a:lnTo>
                      <a:pt x="4316" y="7341"/>
                    </a:lnTo>
                    <a:lnTo>
                      <a:pt x="4316" y="5482"/>
                    </a:lnTo>
                    <a:lnTo>
                      <a:pt x="2962" y="4128"/>
                    </a:lnTo>
                    <a:cubicBezTo>
                      <a:pt x="2804" y="3970"/>
                      <a:pt x="2804" y="3781"/>
                      <a:pt x="2962" y="3624"/>
                    </a:cubicBezTo>
                    <a:cubicBezTo>
                      <a:pt x="3040" y="3545"/>
                      <a:pt x="3135" y="3505"/>
                      <a:pt x="3229" y="3505"/>
                    </a:cubicBezTo>
                    <a:cubicBezTo>
                      <a:pt x="3324" y="3505"/>
                      <a:pt x="3418" y="3545"/>
                      <a:pt x="3497" y="3624"/>
                    </a:cubicBezTo>
                    <a:lnTo>
                      <a:pt x="4316" y="4443"/>
                    </a:lnTo>
                    <a:lnTo>
                      <a:pt x="4316" y="2458"/>
                    </a:lnTo>
                    <a:cubicBezTo>
                      <a:pt x="4316" y="2237"/>
                      <a:pt x="4474" y="2080"/>
                      <a:pt x="4663" y="2080"/>
                    </a:cubicBezTo>
                    <a:cubicBezTo>
                      <a:pt x="4852" y="2080"/>
                      <a:pt x="5009" y="2237"/>
                      <a:pt x="5009" y="2458"/>
                    </a:cubicBezTo>
                    <a:lnTo>
                      <a:pt x="5009" y="5860"/>
                    </a:lnTo>
                    <a:lnTo>
                      <a:pt x="5860" y="5041"/>
                    </a:lnTo>
                    <a:cubicBezTo>
                      <a:pt x="5939" y="4963"/>
                      <a:pt x="6025" y="4923"/>
                      <a:pt x="6112" y="4923"/>
                    </a:cubicBezTo>
                    <a:cubicBezTo>
                      <a:pt x="6199" y="4923"/>
                      <a:pt x="6285" y="4963"/>
                      <a:pt x="6364" y="5041"/>
                    </a:cubicBezTo>
                    <a:cubicBezTo>
                      <a:pt x="6522" y="5199"/>
                      <a:pt x="6522" y="5388"/>
                      <a:pt x="6364" y="5545"/>
                    </a:cubicBezTo>
                    <a:lnTo>
                      <a:pt x="5009" y="6900"/>
                    </a:lnTo>
                    <a:lnTo>
                      <a:pt x="5009" y="9956"/>
                    </a:lnTo>
                    <a:lnTo>
                      <a:pt x="6805" y="9956"/>
                    </a:lnTo>
                    <a:cubicBezTo>
                      <a:pt x="8160" y="9956"/>
                      <a:pt x="9294" y="8853"/>
                      <a:pt x="9294" y="7499"/>
                    </a:cubicBezTo>
                    <a:cubicBezTo>
                      <a:pt x="9294" y="6648"/>
                      <a:pt x="8884" y="5923"/>
                      <a:pt x="8223" y="5451"/>
                    </a:cubicBezTo>
                    <a:cubicBezTo>
                      <a:pt x="8443" y="5073"/>
                      <a:pt x="8569" y="4695"/>
                      <a:pt x="8569" y="4254"/>
                    </a:cubicBezTo>
                    <a:cubicBezTo>
                      <a:pt x="8569" y="3340"/>
                      <a:pt x="7971" y="2521"/>
                      <a:pt x="7120" y="2237"/>
                    </a:cubicBezTo>
                    <a:cubicBezTo>
                      <a:pt x="6994" y="977"/>
                      <a:pt x="5923" y="1"/>
                      <a:pt x="46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0" name="Google Shape;7196;p55">
                <a:extLst>
                  <a:ext uri="{FF2B5EF4-FFF2-40B4-BE49-F238E27FC236}">
                    <a16:creationId xmlns:a16="http://schemas.microsoft.com/office/drawing/2014/main" id="{4A8D11D5-156B-0CC9-1DAA-46F8B219C6BA}"/>
                  </a:ext>
                </a:extLst>
              </p:cNvPr>
              <p:cNvSpPr/>
              <p:nvPr/>
            </p:nvSpPr>
            <p:spPr>
              <a:xfrm>
                <a:off x="-20775700" y="3318650"/>
                <a:ext cx="133925" cy="249700"/>
              </a:xfrm>
              <a:custGeom>
                <a:avLst/>
                <a:gdLst/>
                <a:ahLst/>
                <a:cxnLst/>
                <a:rect l="l" t="t" r="r" b="b"/>
                <a:pathLst>
                  <a:path w="5357" h="9988" extrusionOk="0">
                    <a:moveTo>
                      <a:pt x="694" y="0"/>
                    </a:moveTo>
                    <a:cubicBezTo>
                      <a:pt x="473" y="0"/>
                      <a:pt x="253" y="32"/>
                      <a:pt x="1" y="126"/>
                    </a:cubicBezTo>
                    <a:cubicBezTo>
                      <a:pt x="473" y="567"/>
                      <a:pt x="820" y="1103"/>
                      <a:pt x="977" y="1764"/>
                    </a:cubicBezTo>
                    <a:cubicBezTo>
                      <a:pt x="1891" y="2300"/>
                      <a:pt x="2490" y="3245"/>
                      <a:pt x="2490" y="4285"/>
                    </a:cubicBezTo>
                    <a:cubicBezTo>
                      <a:pt x="2490" y="4663"/>
                      <a:pt x="2395" y="4978"/>
                      <a:pt x="2269" y="5293"/>
                    </a:cubicBezTo>
                    <a:cubicBezTo>
                      <a:pt x="2836" y="5860"/>
                      <a:pt x="3183" y="6648"/>
                      <a:pt x="3183" y="7498"/>
                    </a:cubicBezTo>
                    <a:cubicBezTo>
                      <a:pt x="3183" y="8506"/>
                      <a:pt x="2710" y="9389"/>
                      <a:pt x="1985" y="9987"/>
                    </a:cubicBezTo>
                    <a:lnTo>
                      <a:pt x="2836" y="9987"/>
                    </a:lnTo>
                    <a:cubicBezTo>
                      <a:pt x="4222" y="9987"/>
                      <a:pt x="5325" y="8853"/>
                      <a:pt x="5325" y="7498"/>
                    </a:cubicBezTo>
                    <a:cubicBezTo>
                      <a:pt x="5357" y="6679"/>
                      <a:pt x="4915" y="5891"/>
                      <a:pt x="4285" y="5450"/>
                    </a:cubicBezTo>
                    <a:cubicBezTo>
                      <a:pt x="4537" y="5104"/>
                      <a:pt x="4632" y="4694"/>
                      <a:pt x="4632" y="4253"/>
                    </a:cubicBezTo>
                    <a:cubicBezTo>
                      <a:pt x="4632" y="3340"/>
                      <a:pt x="4065" y="2520"/>
                      <a:pt x="3183" y="2237"/>
                    </a:cubicBezTo>
                    <a:cubicBezTo>
                      <a:pt x="3057" y="977"/>
                      <a:pt x="2017" y="0"/>
                      <a:pt x="6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1" name="Google Shape;7197;p55">
                <a:extLst>
                  <a:ext uri="{FF2B5EF4-FFF2-40B4-BE49-F238E27FC236}">
                    <a16:creationId xmlns:a16="http://schemas.microsoft.com/office/drawing/2014/main" id="{11B64D9A-755A-CF7C-58CA-6447724F0789}"/>
                  </a:ext>
                </a:extLst>
              </p:cNvPr>
              <p:cNvSpPr/>
              <p:nvPr/>
            </p:nvSpPr>
            <p:spPr>
              <a:xfrm>
                <a:off x="-20890700" y="3586425"/>
                <a:ext cx="19537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7815" h="1419" extrusionOk="0">
                    <a:moveTo>
                      <a:pt x="2112" y="1"/>
                    </a:moveTo>
                    <a:lnTo>
                      <a:pt x="2112" y="725"/>
                    </a:lnTo>
                    <a:lnTo>
                      <a:pt x="347" y="725"/>
                    </a:lnTo>
                    <a:cubicBezTo>
                      <a:pt x="158" y="725"/>
                      <a:pt x="1" y="883"/>
                      <a:pt x="1" y="1072"/>
                    </a:cubicBezTo>
                    <a:cubicBezTo>
                      <a:pt x="1" y="1261"/>
                      <a:pt x="158" y="1418"/>
                      <a:pt x="347" y="1418"/>
                    </a:cubicBezTo>
                    <a:lnTo>
                      <a:pt x="7468" y="1418"/>
                    </a:lnTo>
                    <a:cubicBezTo>
                      <a:pt x="7657" y="1418"/>
                      <a:pt x="7814" y="1261"/>
                      <a:pt x="7814" y="1072"/>
                    </a:cubicBezTo>
                    <a:cubicBezTo>
                      <a:pt x="7814" y="883"/>
                      <a:pt x="7625" y="725"/>
                      <a:pt x="7436" y="725"/>
                    </a:cubicBezTo>
                    <a:lnTo>
                      <a:pt x="5672" y="725"/>
                    </a:lnTo>
                    <a:lnTo>
                      <a:pt x="5672" y="1"/>
                    </a:lnTo>
                    <a:lnTo>
                      <a:pt x="4947" y="1"/>
                    </a:lnTo>
                    <a:lnTo>
                      <a:pt x="4947" y="725"/>
                    </a:lnTo>
                    <a:lnTo>
                      <a:pt x="2836" y="725"/>
                    </a:lnTo>
                    <a:lnTo>
                      <a:pt x="2836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42" name="Google Shape;7198;p55">
              <a:extLst>
                <a:ext uri="{FF2B5EF4-FFF2-40B4-BE49-F238E27FC236}">
                  <a16:creationId xmlns:a16="http://schemas.microsoft.com/office/drawing/2014/main" id="{619FDE67-DBC4-285A-3049-A7450EB25609}"/>
                </a:ext>
              </a:extLst>
            </p:cNvPr>
            <p:cNvGrpSpPr/>
            <p:nvPr/>
          </p:nvGrpSpPr>
          <p:grpSpPr>
            <a:xfrm>
              <a:off x="1451412" y="3454045"/>
              <a:ext cx="339198" cy="338975"/>
              <a:chOff x="-20945825" y="3692175"/>
              <a:chExt cx="304050" cy="303850"/>
            </a:xfrm>
            <a:grpFill/>
          </p:grpSpPr>
          <p:sp>
            <p:nvSpPr>
              <p:cNvPr id="1643" name="Google Shape;7199;p55">
                <a:extLst>
                  <a:ext uri="{FF2B5EF4-FFF2-40B4-BE49-F238E27FC236}">
                    <a16:creationId xmlns:a16="http://schemas.microsoft.com/office/drawing/2014/main" id="{D91DE83C-B987-7263-09EA-DBC59C816EA4}"/>
                  </a:ext>
                </a:extLst>
              </p:cNvPr>
              <p:cNvSpPr/>
              <p:nvPr/>
            </p:nvSpPr>
            <p:spPr>
              <a:xfrm>
                <a:off x="-20841850" y="3692175"/>
                <a:ext cx="92950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3718" h="3584" extrusionOk="0">
                    <a:moveTo>
                      <a:pt x="410" y="0"/>
                    </a:moveTo>
                    <a:cubicBezTo>
                      <a:pt x="323" y="0"/>
                      <a:pt x="237" y="40"/>
                      <a:pt x="158" y="118"/>
                    </a:cubicBezTo>
                    <a:cubicBezTo>
                      <a:pt x="0" y="276"/>
                      <a:pt x="0" y="465"/>
                      <a:pt x="158" y="622"/>
                    </a:cubicBezTo>
                    <a:lnTo>
                      <a:pt x="819" y="1221"/>
                    </a:lnTo>
                    <a:cubicBezTo>
                      <a:pt x="630" y="1442"/>
                      <a:pt x="473" y="1788"/>
                      <a:pt x="473" y="2166"/>
                    </a:cubicBezTo>
                    <a:cubicBezTo>
                      <a:pt x="473" y="2954"/>
                      <a:pt x="1103" y="3584"/>
                      <a:pt x="1891" y="3584"/>
                    </a:cubicBezTo>
                    <a:cubicBezTo>
                      <a:pt x="2678" y="3584"/>
                      <a:pt x="3308" y="2954"/>
                      <a:pt x="3308" y="2166"/>
                    </a:cubicBezTo>
                    <a:cubicBezTo>
                      <a:pt x="3308" y="1788"/>
                      <a:pt x="3182" y="1473"/>
                      <a:pt x="2962" y="1221"/>
                    </a:cubicBezTo>
                    <a:lnTo>
                      <a:pt x="3560" y="622"/>
                    </a:lnTo>
                    <a:cubicBezTo>
                      <a:pt x="3718" y="465"/>
                      <a:pt x="3718" y="276"/>
                      <a:pt x="3560" y="118"/>
                    </a:cubicBezTo>
                    <a:cubicBezTo>
                      <a:pt x="3482" y="40"/>
                      <a:pt x="3387" y="0"/>
                      <a:pt x="3293" y="0"/>
                    </a:cubicBezTo>
                    <a:cubicBezTo>
                      <a:pt x="3198" y="0"/>
                      <a:pt x="3103" y="40"/>
                      <a:pt x="3025" y="118"/>
                    </a:cubicBezTo>
                    <a:lnTo>
                      <a:pt x="2332" y="811"/>
                    </a:lnTo>
                    <a:cubicBezTo>
                      <a:pt x="2174" y="780"/>
                      <a:pt x="2017" y="748"/>
                      <a:pt x="1859" y="748"/>
                    </a:cubicBezTo>
                    <a:cubicBezTo>
                      <a:pt x="1702" y="748"/>
                      <a:pt x="1544" y="780"/>
                      <a:pt x="1386" y="811"/>
                    </a:cubicBezTo>
                    <a:lnTo>
                      <a:pt x="662" y="118"/>
                    </a:lnTo>
                    <a:cubicBezTo>
                      <a:pt x="583" y="40"/>
                      <a:pt x="496" y="0"/>
                      <a:pt x="4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4" name="Google Shape;7200;p55">
                <a:extLst>
                  <a:ext uri="{FF2B5EF4-FFF2-40B4-BE49-F238E27FC236}">
                    <a16:creationId xmlns:a16="http://schemas.microsoft.com/office/drawing/2014/main" id="{46AE6F6B-C9CC-870D-B092-A1C9B5A9A2FA}"/>
                  </a:ext>
                </a:extLst>
              </p:cNvPr>
              <p:cNvSpPr/>
              <p:nvPr/>
            </p:nvSpPr>
            <p:spPr>
              <a:xfrm>
                <a:off x="-20945825" y="3746325"/>
                <a:ext cx="304050" cy="70900"/>
              </a:xfrm>
              <a:custGeom>
                <a:avLst/>
                <a:gdLst/>
                <a:ahLst/>
                <a:cxnLst/>
                <a:rect l="l" t="t" r="r" b="b"/>
                <a:pathLst>
                  <a:path w="12162" h="2836" extrusionOk="0">
                    <a:moveTo>
                      <a:pt x="1072" y="0"/>
                    </a:moveTo>
                    <a:cubicBezTo>
                      <a:pt x="473" y="0"/>
                      <a:pt x="1" y="473"/>
                      <a:pt x="1" y="1071"/>
                    </a:cubicBezTo>
                    <a:lnTo>
                      <a:pt x="1" y="1953"/>
                    </a:lnTo>
                    <a:cubicBezTo>
                      <a:pt x="1" y="2426"/>
                      <a:pt x="379" y="2836"/>
                      <a:pt x="851" y="2836"/>
                    </a:cubicBezTo>
                    <a:lnTo>
                      <a:pt x="11311" y="2836"/>
                    </a:lnTo>
                    <a:cubicBezTo>
                      <a:pt x="11783" y="2836"/>
                      <a:pt x="12162" y="2426"/>
                      <a:pt x="12162" y="1953"/>
                    </a:cubicBezTo>
                    <a:lnTo>
                      <a:pt x="12162" y="1071"/>
                    </a:lnTo>
                    <a:cubicBezTo>
                      <a:pt x="12162" y="473"/>
                      <a:pt x="11657" y="0"/>
                      <a:pt x="11059" y="0"/>
                    </a:cubicBezTo>
                    <a:cubicBezTo>
                      <a:pt x="9988" y="0"/>
                      <a:pt x="8916" y="284"/>
                      <a:pt x="8034" y="819"/>
                    </a:cubicBezTo>
                    <a:cubicBezTo>
                      <a:pt x="7719" y="1607"/>
                      <a:pt x="6932" y="2174"/>
                      <a:pt x="6050" y="2174"/>
                    </a:cubicBezTo>
                    <a:cubicBezTo>
                      <a:pt x="5136" y="2174"/>
                      <a:pt x="4411" y="1607"/>
                      <a:pt x="4096" y="819"/>
                    </a:cubicBezTo>
                    <a:cubicBezTo>
                      <a:pt x="3183" y="315"/>
                      <a:pt x="2111" y="0"/>
                      <a:pt x="107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5" name="Google Shape;7201;p55">
                <a:extLst>
                  <a:ext uri="{FF2B5EF4-FFF2-40B4-BE49-F238E27FC236}">
                    <a16:creationId xmlns:a16="http://schemas.microsoft.com/office/drawing/2014/main" id="{06391D72-6F7E-873E-6171-D08C0AA75787}"/>
                  </a:ext>
                </a:extLst>
              </p:cNvPr>
              <p:cNvSpPr/>
              <p:nvPr/>
            </p:nvSpPr>
            <p:spPr>
              <a:xfrm>
                <a:off x="-20814300" y="3864450"/>
                <a:ext cx="39425" cy="131575"/>
              </a:xfrm>
              <a:custGeom>
                <a:avLst/>
                <a:gdLst/>
                <a:ahLst/>
                <a:cxnLst/>
                <a:rect l="l" t="t" r="r" b="b"/>
                <a:pathLst>
                  <a:path w="1577" h="5263" extrusionOk="0">
                    <a:moveTo>
                      <a:pt x="789" y="1"/>
                    </a:moveTo>
                    <a:cubicBezTo>
                      <a:pt x="568" y="221"/>
                      <a:pt x="284" y="410"/>
                      <a:pt x="1" y="631"/>
                    </a:cubicBezTo>
                    <a:cubicBezTo>
                      <a:pt x="127" y="757"/>
                      <a:pt x="284" y="852"/>
                      <a:pt x="442" y="883"/>
                    </a:cubicBezTo>
                    <a:lnTo>
                      <a:pt x="442" y="4916"/>
                    </a:lnTo>
                    <a:cubicBezTo>
                      <a:pt x="442" y="5105"/>
                      <a:pt x="600" y="5262"/>
                      <a:pt x="789" y="5262"/>
                    </a:cubicBezTo>
                    <a:cubicBezTo>
                      <a:pt x="978" y="5262"/>
                      <a:pt x="1135" y="5105"/>
                      <a:pt x="1135" y="4916"/>
                    </a:cubicBezTo>
                    <a:lnTo>
                      <a:pt x="1135" y="883"/>
                    </a:lnTo>
                    <a:cubicBezTo>
                      <a:pt x="1293" y="852"/>
                      <a:pt x="1450" y="757"/>
                      <a:pt x="1576" y="631"/>
                    </a:cubicBezTo>
                    <a:cubicBezTo>
                      <a:pt x="1293" y="410"/>
                      <a:pt x="1041" y="221"/>
                      <a:pt x="78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6" name="Google Shape;7202;p55">
                <a:extLst>
                  <a:ext uri="{FF2B5EF4-FFF2-40B4-BE49-F238E27FC236}">
                    <a16:creationId xmlns:a16="http://schemas.microsoft.com/office/drawing/2014/main" id="{F6C5141C-BC49-E365-5682-4FB8EE4C44D2}"/>
                  </a:ext>
                </a:extLst>
              </p:cNvPr>
              <p:cNvSpPr/>
              <p:nvPr/>
            </p:nvSpPr>
            <p:spPr>
              <a:xfrm>
                <a:off x="-20929275" y="3834525"/>
                <a:ext cx="268600" cy="53600"/>
              </a:xfrm>
              <a:custGeom>
                <a:avLst/>
                <a:gdLst/>
                <a:ahLst/>
                <a:cxnLst/>
                <a:rect l="l" t="t" r="r" b="b"/>
                <a:pathLst>
                  <a:path w="10744" h="2144" extrusionOk="0">
                    <a:moveTo>
                      <a:pt x="788" y="1"/>
                    </a:moveTo>
                    <a:cubicBezTo>
                      <a:pt x="441" y="1"/>
                      <a:pt x="126" y="284"/>
                      <a:pt x="32" y="631"/>
                    </a:cubicBezTo>
                    <a:cubicBezTo>
                      <a:pt x="0" y="788"/>
                      <a:pt x="0" y="914"/>
                      <a:pt x="0" y="1072"/>
                    </a:cubicBezTo>
                    <a:cubicBezTo>
                      <a:pt x="0" y="1670"/>
                      <a:pt x="473" y="2143"/>
                      <a:pt x="1071" y="2143"/>
                    </a:cubicBezTo>
                    <a:cubicBezTo>
                      <a:pt x="2111" y="2143"/>
                      <a:pt x="3308" y="1828"/>
                      <a:pt x="4253" y="1103"/>
                    </a:cubicBezTo>
                    <a:lnTo>
                      <a:pt x="4285" y="1072"/>
                    </a:lnTo>
                    <a:cubicBezTo>
                      <a:pt x="4537" y="914"/>
                      <a:pt x="4757" y="725"/>
                      <a:pt x="5009" y="473"/>
                    </a:cubicBezTo>
                    <a:lnTo>
                      <a:pt x="5104" y="379"/>
                    </a:lnTo>
                    <a:cubicBezTo>
                      <a:pt x="5167" y="316"/>
                      <a:pt x="5262" y="284"/>
                      <a:pt x="5360" y="284"/>
                    </a:cubicBezTo>
                    <a:cubicBezTo>
                      <a:pt x="5458" y="284"/>
                      <a:pt x="5561" y="316"/>
                      <a:pt x="5640" y="379"/>
                    </a:cubicBezTo>
                    <a:lnTo>
                      <a:pt x="5766" y="473"/>
                    </a:lnTo>
                    <a:cubicBezTo>
                      <a:pt x="5955" y="694"/>
                      <a:pt x="6175" y="914"/>
                      <a:pt x="6459" y="1072"/>
                    </a:cubicBezTo>
                    <a:lnTo>
                      <a:pt x="6490" y="1103"/>
                    </a:lnTo>
                    <a:cubicBezTo>
                      <a:pt x="7341" y="1702"/>
                      <a:pt x="8475" y="2143"/>
                      <a:pt x="9704" y="2143"/>
                    </a:cubicBezTo>
                    <a:cubicBezTo>
                      <a:pt x="10271" y="2143"/>
                      <a:pt x="10743" y="1670"/>
                      <a:pt x="10743" y="1072"/>
                    </a:cubicBezTo>
                    <a:cubicBezTo>
                      <a:pt x="10743" y="914"/>
                      <a:pt x="10743" y="788"/>
                      <a:pt x="10712" y="631"/>
                    </a:cubicBezTo>
                    <a:cubicBezTo>
                      <a:pt x="10712" y="284"/>
                      <a:pt x="10397" y="1"/>
                      <a:pt x="998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47" name="Google Shape;7203;p55">
              <a:extLst>
                <a:ext uri="{FF2B5EF4-FFF2-40B4-BE49-F238E27FC236}">
                  <a16:creationId xmlns:a16="http://schemas.microsoft.com/office/drawing/2014/main" id="{7BD83570-F7A3-B0BD-41B7-046CAC645297}"/>
                </a:ext>
              </a:extLst>
            </p:cNvPr>
            <p:cNvGrpSpPr/>
            <p:nvPr/>
          </p:nvGrpSpPr>
          <p:grpSpPr>
            <a:xfrm>
              <a:off x="1470740" y="3872047"/>
              <a:ext cx="300543" cy="338306"/>
              <a:chOff x="-20930075" y="4066100"/>
              <a:chExt cx="269400" cy="303250"/>
            </a:xfrm>
            <a:grpFill/>
          </p:grpSpPr>
          <p:sp>
            <p:nvSpPr>
              <p:cNvPr id="1648" name="Google Shape;7204;p55">
                <a:extLst>
                  <a:ext uri="{FF2B5EF4-FFF2-40B4-BE49-F238E27FC236}">
                    <a16:creationId xmlns:a16="http://schemas.microsoft.com/office/drawing/2014/main" id="{9745D049-3148-CF37-368C-A0926C722C66}"/>
                  </a:ext>
                </a:extLst>
              </p:cNvPr>
              <p:cNvSpPr/>
              <p:nvPr/>
            </p:nvSpPr>
            <p:spPr>
              <a:xfrm>
                <a:off x="-20865475" y="4066100"/>
                <a:ext cx="141775" cy="144150"/>
              </a:xfrm>
              <a:custGeom>
                <a:avLst/>
                <a:gdLst/>
                <a:ahLst/>
                <a:cxnLst/>
                <a:rect l="l" t="t" r="r" b="b"/>
                <a:pathLst>
                  <a:path w="5671" h="5766" extrusionOk="0">
                    <a:moveTo>
                      <a:pt x="2836" y="2174"/>
                    </a:moveTo>
                    <a:cubicBezTo>
                      <a:pt x="3245" y="2174"/>
                      <a:pt x="3560" y="2489"/>
                      <a:pt x="3560" y="2867"/>
                    </a:cubicBezTo>
                    <a:cubicBezTo>
                      <a:pt x="3560" y="3277"/>
                      <a:pt x="3245" y="3592"/>
                      <a:pt x="2836" y="3592"/>
                    </a:cubicBezTo>
                    <a:cubicBezTo>
                      <a:pt x="2457" y="3592"/>
                      <a:pt x="2142" y="3277"/>
                      <a:pt x="2142" y="2867"/>
                    </a:cubicBezTo>
                    <a:cubicBezTo>
                      <a:pt x="2142" y="2489"/>
                      <a:pt x="2457" y="2174"/>
                      <a:pt x="2836" y="2174"/>
                    </a:cubicBezTo>
                    <a:close/>
                    <a:moveTo>
                      <a:pt x="2836" y="0"/>
                    </a:moveTo>
                    <a:cubicBezTo>
                      <a:pt x="2457" y="0"/>
                      <a:pt x="2111" y="252"/>
                      <a:pt x="1890" y="599"/>
                    </a:cubicBezTo>
                    <a:cubicBezTo>
                      <a:pt x="1791" y="563"/>
                      <a:pt x="1685" y="545"/>
                      <a:pt x="1577" y="545"/>
                    </a:cubicBezTo>
                    <a:cubicBezTo>
                      <a:pt x="1307" y="545"/>
                      <a:pt x="1031" y="657"/>
                      <a:pt x="851" y="882"/>
                    </a:cubicBezTo>
                    <a:cubicBezTo>
                      <a:pt x="630" y="1071"/>
                      <a:pt x="536" y="1355"/>
                      <a:pt x="536" y="1607"/>
                    </a:cubicBezTo>
                    <a:cubicBezTo>
                      <a:pt x="536" y="1733"/>
                      <a:pt x="536" y="1827"/>
                      <a:pt x="567" y="1922"/>
                    </a:cubicBezTo>
                    <a:cubicBezTo>
                      <a:pt x="189" y="2142"/>
                      <a:pt x="0" y="2489"/>
                      <a:pt x="0" y="2867"/>
                    </a:cubicBezTo>
                    <a:cubicBezTo>
                      <a:pt x="0" y="3308"/>
                      <a:pt x="189" y="3655"/>
                      <a:pt x="567" y="3812"/>
                    </a:cubicBezTo>
                    <a:cubicBezTo>
                      <a:pt x="536" y="3938"/>
                      <a:pt x="536" y="4033"/>
                      <a:pt x="536" y="4127"/>
                    </a:cubicBezTo>
                    <a:cubicBezTo>
                      <a:pt x="536" y="4411"/>
                      <a:pt x="630" y="4694"/>
                      <a:pt x="851" y="4883"/>
                    </a:cubicBezTo>
                    <a:cubicBezTo>
                      <a:pt x="1036" y="5092"/>
                      <a:pt x="1325" y="5216"/>
                      <a:pt x="1603" y="5216"/>
                    </a:cubicBezTo>
                    <a:cubicBezTo>
                      <a:pt x="1702" y="5216"/>
                      <a:pt x="1799" y="5200"/>
                      <a:pt x="1890" y="5167"/>
                    </a:cubicBezTo>
                    <a:cubicBezTo>
                      <a:pt x="2111" y="5513"/>
                      <a:pt x="2457" y="5766"/>
                      <a:pt x="2836" y="5766"/>
                    </a:cubicBezTo>
                    <a:cubicBezTo>
                      <a:pt x="3245" y="5766"/>
                      <a:pt x="3592" y="5513"/>
                      <a:pt x="3781" y="5167"/>
                    </a:cubicBezTo>
                    <a:cubicBezTo>
                      <a:pt x="3889" y="5203"/>
                      <a:pt x="3999" y="5221"/>
                      <a:pt x="4109" y="5221"/>
                    </a:cubicBezTo>
                    <a:cubicBezTo>
                      <a:pt x="4382" y="5221"/>
                      <a:pt x="4649" y="5108"/>
                      <a:pt x="4852" y="4883"/>
                    </a:cubicBezTo>
                    <a:cubicBezTo>
                      <a:pt x="5041" y="4694"/>
                      <a:pt x="5167" y="4411"/>
                      <a:pt x="5167" y="4127"/>
                    </a:cubicBezTo>
                    <a:cubicBezTo>
                      <a:pt x="5167" y="4033"/>
                      <a:pt x="5167" y="3938"/>
                      <a:pt x="5135" y="3812"/>
                    </a:cubicBezTo>
                    <a:cubicBezTo>
                      <a:pt x="5482" y="3623"/>
                      <a:pt x="5671" y="3277"/>
                      <a:pt x="5671" y="2867"/>
                    </a:cubicBezTo>
                    <a:cubicBezTo>
                      <a:pt x="5671" y="2489"/>
                      <a:pt x="5450" y="2142"/>
                      <a:pt x="5135" y="1922"/>
                    </a:cubicBezTo>
                    <a:cubicBezTo>
                      <a:pt x="5167" y="1827"/>
                      <a:pt x="5167" y="1733"/>
                      <a:pt x="5167" y="1607"/>
                    </a:cubicBezTo>
                    <a:cubicBezTo>
                      <a:pt x="5167" y="1355"/>
                      <a:pt x="5041" y="1071"/>
                      <a:pt x="4852" y="882"/>
                    </a:cubicBezTo>
                    <a:cubicBezTo>
                      <a:pt x="4643" y="673"/>
                      <a:pt x="4348" y="550"/>
                      <a:pt x="4069" y="550"/>
                    </a:cubicBezTo>
                    <a:cubicBezTo>
                      <a:pt x="3969" y="550"/>
                      <a:pt x="3872" y="566"/>
                      <a:pt x="3781" y="599"/>
                    </a:cubicBezTo>
                    <a:cubicBezTo>
                      <a:pt x="3592" y="252"/>
                      <a:pt x="3245" y="0"/>
                      <a:pt x="28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9" name="Google Shape;7205;p55">
                <a:extLst>
                  <a:ext uri="{FF2B5EF4-FFF2-40B4-BE49-F238E27FC236}">
                    <a16:creationId xmlns:a16="http://schemas.microsoft.com/office/drawing/2014/main" id="{2E418786-EB5C-F7EE-BC57-DE937214EB93}"/>
                  </a:ext>
                </a:extLst>
              </p:cNvPr>
              <p:cNvSpPr/>
              <p:nvPr/>
            </p:nvSpPr>
            <p:spPr>
              <a:xfrm>
                <a:off x="-20930075" y="4191325"/>
                <a:ext cx="269400" cy="178025"/>
              </a:xfrm>
              <a:custGeom>
                <a:avLst/>
                <a:gdLst/>
                <a:ahLst/>
                <a:cxnLst/>
                <a:rect l="l" t="t" r="r" b="b"/>
                <a:pathLst>
                  <a:path w="10776" h="7121" extrusionOk="0">
                    <a:moveTo>
                      <a:pt x="379" y="0"/>
                    </a:moveTo>
                    <a:cubicBezTo>
                      <a:pt x="253" y="0"/>
                      <a:pt x="190" y="32"/>
                      <a:pt x="95" y="95"/>
                    </a:cubicBezTo>
                    <a:cubicBezTo>
                      <a:pt x="32" y="189"/>
                      <a:pt x="1" y="252"/>
                      <a:pt x="1" y="378"/>
                    </a:cubicBezTo>
                    <a:cubicBezTo>
                      <a:pt x="1" y="473"/>
                      <a:pt x="190" y="2710"/>
                      <a:pt x="1103" y="3655"/>
                    </a:cubicBezTo>
                    <a:cubicBezTo>
                      <a:pt x="1513" y="4096"/>
                      <a:pt x="1922" y="4285"/>
                      <a:pt x="2364" y="4285"/>
                    </a:cubicBezTo>
                    <a:cubicBezTo>
                      <a:pt x="2679" y="4285"/>
                      <a:pt x="3025" y="4159"/>
                      <a:pt x="3340" y="3907"/>
                    </a:cubicBezTo>
                    <a:lnTo>
                      <a:pt x="4947" y="5514"/>
                    </a:lnTo>
                    <a:lnTo>
                      <a:pt x="4947" y="6427"/>
                    </a:lnTo>
                    <a:lnTo>
                      <a:pt x="2458" y="6427"/>
                    </a:lnTo>
                    <a:cubicBezTo>
                      <a:pt x="2269" y="6427"/>
                      <a:pt x="2112" y="6585"/>
                      <a:pt x="2112" y="6774"/>
                    </a:cubicBezTo>
                    <a:cubicBezTo>
                      <a:pt x="2112" y="6963"/>
                      <a:pt x="2269" y="7120"/>
                      <a:pt x="2458" y="7120"/>
                    </a:cubicBezTo>
                    <a:lnTo>
                      <a:pt x="8192" y="7120"/>
                    </a:lnTo>
                    <a:cubicBezTo>
                      <a:pt x="8381" y="7120"/>
                      <a:pt x="8539" y="6963"/>
                      <a:pt x="8539" y="6774"/>
                    </a:cubicBezTo>
                    <a:cubicBezTo>
                      <a:pt x="8539" y="6585"/>
                      <a:pt x="8381" y="6427"/>
                      <a:pt x="8192" y="6427"/>
                    </a:cubicBezTo>
                    <a:lnTo>
                      <a:pt x="5672" y="6427"/>
                    </a:lnTo>
                    <a:lnTo>
                      <a:pt x="5672" y="6207"/>
                    </a:lnTo>
                    <a:lnTo>
                      <a:pt x="7278" y="4600"/>
                    </a:lnTo>
                    <a:cubicBezTo>
                      <a:pt x="7751" y="4884"/>
                      <a:pt x="8066" y="5010"/>
                      <a:pt x="8413" y="5010"/>
                    </a:cubicBezTo>
                    <a:cubicBezTo>
                      <a:pt x="8854" y="5010"/>
                      <a:pt x="9232" y="4789"/>
                      <a:pt x="9673" y="4380"/>
                    </a:cubicBezTo>
                    <a:cubicBezTo>
                      <a:pt x="10586" y="3466"/>
                      <a:pt x="10775" y="1229"/>
                      <a:pt x="10775" y="1103"/>
                    </a:cubicBezTo>
                    <a:cubicBezTo>
                      <a:pt x="10775" y="977"/>
                      <a:pt x="10744" y="883"/>
                      <a:pt x="10649" y="820"/>
                    </a:cubicBezTo>
                    <a:cubicBezTo>
                      <a:pt x="10586" y="757"/>
                      <a:pt x="10492" y="693"/>
                      <a:pt x="10397" y="693"/>
                    </a:cubicBezTo>
                    <a:cubicBezTo>
                      <a:pt x="10303" y="693"/>
                      <a:pt x="8066" y="883"/>
                      <a:pt x="7121" y="1796"/>
                    </a:cubicBezTo>
                    <a:cubicBezTo>
                      <a:pt x="6365" y="2552"/>
                      <a:pt x="6302" y="3308"/>
                      <a:pt x="6869" y="4033"/>
                    </a:cubicBezTo>
                    <a:lnTo>
                      <a:pt x="5735" y="5167"/>
                    </a:lnTo>
                    <a:lnTo>
                      <a:pt x="5735" y="1324"/>
                    </a:lnTo>
                    <a:cubicBezTo>
                      <a:pt x="5609" y="1387"/>
                      <a:pt x="5514" y="1387"/>
                      <a:pt x="5388" y="1387"/>
                    </a:cubicBezTo>
                    <a:cubicBezTo>
                      <a:pt x="5262" y="1387"/>
                      <a:pt x="5136" y="1387"/>
                      <a:pt x="5041" y="1324"/>
                    </a:cubicBezTo>
                    <a:lnTo>
                      <a:pt x="5041" y="4443"/>
                    </a:lnTo>
                    <a:lnTo>
                      <a:pt x="3876" y="3340"/>
                    </a:lnTo>
                    <a:cubicBezTo>
                      <a:pt x="4474" y="2584"/>
                      <a:pt x="4411" y="1828"/>
                      <a:pt x="3655" y="1103"/>
                    </a:cubicBezTo>
                    <a:cubicBezTo>
                      <a:pt x="2742" y="189"/>
                      <a:pt x="505" y="0"/>
                      <a:pt x="37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50" name="Google Shape;7206;p55">
              <a:extLst>
                <a:ext uri="{FF2B5EF4-FFF2-40B4-BE49-F238E27FC236}">
                  <a16:creationId xmlns:a16="http://schemas.microsoft.com/office/drawing/2014/main" id="{CA800113-A941-BD89-F5C5-9C08EBF7E220}"/>
                </a:ext>
              </a:extLst>
            </p:cNvPr>
            <p:cNvGrpSpPr/>
            <p:nvPr/>
          </p:nvGrpSpPr>
          <p:grpSpPr>
            <a:xfrm>
              <a:off x="3570302" y="3035918"/>
              <a:ext cx="281215" cy="338780"/>
              <a:chOff x="-18994100" y="3334775"/>
              <a:chExt cx="252075" cy="303675"/>
            </a:xfrm>
            <a:grpFill/>
          </p:grpSpPr>
          <p:sp>
            <p:nvSpPr>
              <p:cNvPr id="1651" name="Google Shape;7207;p55">
                <a:extLst>
                  <a:ext uri="{FF2B5EF4-FFF2-40B4-BE49-F238E27FC236}">
                    <a16:creationId xmlns:a16="http://schemas.microsoft.com/office/drawing/2014/main" id="{5ED930E3-8B0E-A6DE-8BF0-95C7034A554C}"/>
                  </a:ext>
                </a:extLst>
              </p:cNvPr>
              <p:cNvSpPr/>
              <p:nvPr/>
            </p:nvSpPr>
            <p:spPr>
              <a:xfrm>
                <a:off x="-18967300" y="3424975"/>
                <a:ext cx="198500" cy="207150"/>
              </a:xfrm>
              <a:custGeom>
                <a:avLst/>
                <a:gdLst/>
                <a:ahLst/>
                <a:cxnLst/>
                <a:rect l="l" t="t" r="r" b="b"/>
                <a:pathLst>
                  <a:path w="7940" h="8286" extrusionOk="0">
                    <a:moveTo>
                      <a:pt x="2552" y="3592"/>
                    </a:moveTo>
                    <a:cubicBezTo>
                      <a:pt x="2772" y="3592"/>
                      <a:pt x="2930" y="3749"/>
                      <a:pt x="2930" y="3938"/>
                    </a:cubicBezTo>
                    <a:cubicBezTo>
                      <a:pt x="2930" y="4096"/>
                      <a:pt x="2772" y="4316"/>
                      <a:pt x="2552" y="4316"/>
                    </a:cubicBezTo>
                    <a:cubicBezTo>
                      <a:pt x="2363" y="4316"/>
                      <a:pt x="2205" y="4159"/>
                      <a:pt x="2205" y="3938"/>
                    </a:cubicBezTo>
                    <a:cubicBezTo>
                      <a:pt x="2205" y="3749"/>
                      <a:pt x="2363" y="3592"/>
                      <a:pt x="2552" y="3592"/>
                    </a:cubicBezTo>
                    <a:close/>
                    <a:moveTo>
                      <a:pt x="5387" y="3592"/>
                    </a:moveTo>
                    <a:cubicBezTo>
                      <a:pt x="5608" y="3592"/>
                      <a:pt x="5765" y="3749"/>
                      <a:pt x="5765" y="3938"/>
                    </a:cubicBezTo>
                    <a:cubicBezTo>
                      <a:pt x="5765" y="4096"/>
                      <a:pt x="5608" y="4316"/>
                      <a:pt x="5387" y="4316"/>
                    </a:cubicBezTo>
                    <a:cubicBezTo>
                      <a:pt x="5198" y="4316"/>
                      <a:pt x="5041" y="4159"/>
                      <a:pt x="5041" y="3938"/>
                    </a:cubicBezTo>
                    <a:cubicBezTo>
                      <a:pt x="5041" y="3749"/>
                      <a:pt x="5198" y="3592"/>
                      <a:pt x="5387" y="3592"/>
                    </a:cubicBezTo>
                    <a:close/>
                    <a:moveTo>
                      <a:pt x="3623" y="0"/>
                    </a:moveTo>
                    <a:cubicBezTo>
                      <a:pt x="3277" y="63"/>
                      <a:pt x="2930" y="126"/>
                      <a:pt x="2583" y="315"/>
                    </a:cubicBezTo>
                    <a:cubicBezTo>
                      <a:pt x="1733" y="725"/>
                      <a:pt x="1166" y="1418"/>
                      <a:pt x="882" y="2332"/>
                    </a:cubicBezTo>
                    <a:cubicBezTo>
                      <a:pt x="882" y="2363"/>
                      <a:pt x="851" y="2363"/>
                      <a:pt x="851" y="2426"/>
                    </a:cubicBezTo>
                    <a:cubicBezTo>
                      <a:pt x="756" y="2741"/>
                      <a:pt x="725" y="3056"/>
                      <a:pt x="725" y="3371"/>
                    </a:cubicBezTo>
                    <a:lnTo>
                      <a:pt x="725" y="3466"/>
                    </a:lnTo>
                    <a:cubicBezTo>
                      <a:pt x="725" y="3749"/>
                      <a:pt x="599" y="4001"/>
                      <a:pt x="410" y="4253"/>
                    </a:cubicBezTo>
                    <a:cubicBezTo>
                      <a:pt x="126" y="4600"/>
                      <a:pt x="0" y="4978"/>
                      <a:pt x="0" y="5356"/>
                    </a:cubicBezTo>
                    <a:cubicBezTo>
                      <a:pt x="0" y="6144"/>
                      <a:pt x="599" y="6900"/>
                      <a:pt x="1575" y="7372"/>
                    </a:cubicBezTo>
                    <a:cubicBezTo>
                      <a:pt x="1733" y="7782"/>
                      <a:pt x="2111" y="8034"/>
                      <a:pt x="2520" y="8286"/>
                    </a:cubicBezTo>
                    <a:lnTo>
                      <a:pt x="3592" y="6711"/>
                    </a:lnTo>
                    <a:lnTo>
                      <a:pt x="3592" y="6238"/>
                    </a:lnTo>
                    <a:lnTo>
                      <a:pt x="2993" y="5640"/>
                    </a:lnTo>
                    <a:cubicBezTo>
                      <a:pt x="2835" y="5482"/>
                      <a:pt x="2835" y="5293"/>
                      <a:pt x="2993" y="5136"/>
                    </a:cubicBezTo>
                    <a:cubicBezTo>
                      <a:pt x="3072" y="5057"/>
                      <a:pt x="3166" y="5017"/>
                      <a:pt x="3261" y="5017"/>
                    </a:cubicBezTo>
                    <a:cubicBezTo>
                      <a:pt x="3355" y="5017"/>
                      <a:pt x="3450" y="5057"/>
                      <a:pt x="3529" y="5136"/>
                    </a:cubicBezTo>
                    <a:lnTo>
                      <a:pt x="4001" y="5608"/>
                    </a:lnTo>
                    <a:lnTo>
                      <a:pt x="4474" y="5136"/>
                    </a:lnTo>
                    <a:cubicBezTo>
                      <a:pt x="4553" y="5057"/>
                      <a:pt x="4639" y="5017"/>
                      <a:pt x="4726" y="5017"/>
                    </a:cubicBezTo>
                    <a:cubicBezTo>
                      <a:pt x="4812" y="5017"/>
                      <a:pt x="4899" y="5057"/>
                      <a:pt x="4978" y="5136"/>
                    </a:cubicBezTo>
                    <a:cubicBezTo>
                      <a:pt x="5135" y="5293"/>
                      <a:pt x="5135" y="5482"/>
                      <a:pt x="4978" y="5640"/>
                    </a:cubicBezTo>
                    <a:lnTo>
                      <a:pt x="4379" y="6238"/>
                    </a:lnTo>
                    <a:lnTo>
                      <a:pt x="4379" y="6711"/>
                    </a:lnTo>
                    <a:lnTo>
                      <a:pt x="5450" y="8286"/>
                    </a:lnTo>
                    <a:cubicBezTo>
                      <a:pt x="5891" y="8097"/>
                      <a:pt x="6238" y="7782"/>
                      <a:pt x="6396" y="7372"/>
                    </a:cubicBezTo>
                    <a:cubicBezTo>
                      <a:pt x="7372" y="6900"/>
                      <a:pt x="7939" y="6144"/>
                      <a:pt x="7939" y="5356"/>
                    </a:cubicBezTo>
                    <a:cubicBezTo>
                      <a:pt x="7939" y="4978"/>
                      <a:pt x="7813" y="4631"/>
                      <a:pt x="7530" y="4253"/>
                    </a:cubicBezTo>
                    <a:cubicBezTo>
                      <a:pt x="7278" y="4001"/>
                      <a:pt x="7183" y="3718"/>
                      <a:pt x="7183" y="3466"/>
                    </a:cubicBezTo>
                    <a:lnTo>
                      <a:pt x="7183" y="3371"/>
                    </a:lnTo>
                    <a:cubicBezTo>
                      <a:pt x="7183" y="3025"/>
                      <a:pt x="7120" y="2710"/>
                      <a:pt x="7057" y="2426"/>
                    </a:cubicBezTo>
                    <a:cubicBezTo>
                      <a:pt x="7057" y="2363"/>
                      <a:pt x="7057" y="2363"/>
                      <a:pt x="7026" y="2332"/>
                    </a:cubicBezTo>
                    <a:cubicBezTo>
                      <a:pt x="6742" y="1418"/>
                      <a:pt x="6144" y="725"/>
                      <a:pt x="5324" y="315"/>
                    </a:cubicBezTo>
                    <a:cubicBezTo>
                      <a:pt x="5009" y="158"/>
                      <a:pt x="4631" y="63"/>
                      <a:pt x="425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2" name="Google Shape;7208;p55">
                <a:extLst>
                  <a:ext uri="{FF2B5EF4-FFF2-40B4-BE49-F238E27FC236}">
                    <a16:creationId xmlns:a16="http://schemas.microsoft.com/office/drawing/2014/main" id="{649325DE-D358-1915-28BD-41429166D295}"/>
                  </a:ext>
                </a:extLst>
              </p:cNvPr>
              <p:cNvSpPr/>
              <p:nvPr/>
            </p:nvSpPr>
            <p:spPr>
              <a:xfrm>
                <a:off x="-18885400" y="3610050"/>
                <a:ext cx="35475" cy="284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136" extrusionOk="0">
                    <a:moveTo>
                      <a:pt x="694" y="1"/>
                    </a:moveTo>
                    <a:lnTo>
                      <a:pt x="1" y="1072"/>
                    </a:lnTo>
                    <a:cubicBezTo>
                      <a:pt x="221" y="1104"/>
                      <a:pt x="473" y="1135"/>
                      <a:pt x="694" y="1135"/>
                    </a:cubicBezTo>
                    <a:cubicBezTo>
                      <a:pt x="946" y="1135"/>
                      <a:pt x="1166" y="1104"/>
                      <a:pt x="1418" y="1072"/>
                    </a:cubicBezTo>
                    <a:lnTo>
                      <a:pt x="69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3" name="Google Shape;7209;p55">
                <a:extLst>
                  <a:ext uri="{FF2B5EF4-FFF2-40B4-BE49-F238E27FC236}">
                    <a16:creationId xmlns:a16="http://schemas.microsoft.com/office/drawing/2014/main" id="{C0E83E49-4F63-9741-29A3-457BDD2F3213}"/>
                  </a:ext>
                </a:extLst>
              </p:cNvPr>
              <p:cNvSpPr/>
              <p:nvPr/>
            </p:nvSpPr>
            <p:spPr>
              <a:xfrm>
                <a:off x="-18994100" y="3334775"/>
                <a:ext cx="96900" cy="140625"/>
              </a:xfrm>
              <a:custGeom>
                <a:avLst/>
                <a:gdLst/>
                <a:ahLst/>
                <a:cxnLst/>
                <a:rect l="l" t="t" r="r" b="b"/>
                <a:pathLst>
                  <a:path w="3876" h="5625" extrusionOk="0">
                    <a:moveTo>
                      <a:pt x="855" y="1"/>
                    </a:moveTo>
                    <a:cubicBezTo>
                      <a:pt x="804" y="1"/>
                      <a:pt x="757" y="17"/>
                      <a:pt x="725" y="48"/>
                    </a:cubicBezTo>
                    <a:cubicBezTo>
                      <a:pt x="631" y="80"/>
                      <a:pt x="568" y="143"/>
                      <a:pt x="536" y="237"/>
                    </a:cubicBezTo>
                    <a:cubicBezTo>
                      <a:pt x="1" y="1529"/>
                      <a:pt x="1" y="2978"/>
                      <a:pt x="536" y="4301"/>
                    </a:cubicBezTo>
                    <a:cubicBezTo>
                      <a:pt x="725" y="4774"/>
                      <a:pt x="1009" y="5183"/>
                      <a:pt x="1324" y="5625"/>
                    </a:cubicBezTo>
                    <a:cubicBezTo>
                      <a:pt x="1702" y="4553"/>
                      <a:pt x="2427" y="3734"/>
                      <a:pt x="3372" y="3262"/>
                    </a:cubicBezTo>
                    <a:cubicBezTo>
                      <a:pt x="3529" y="3199"/>
                      <a:pt x="3718" y="3104"/>
                      <a:pt x="3876" y="3073"/>
                    </a:cubicBezTo>
                    <a:cubicBezTo>
                      <a:pt x="3876" y="3041"/>
                      <a:pt x="3844" y="2947"/>
                      <a:pt x="3844" y="2915"/>
                    </a:cubicBezTo>
                    <a:cubicBezTo>
                      <a:pt x="3277" y="1623"/>
                      <a:pt x="2301" y="584"/>
                      <a:pt x="1009" y="48"/>
                    </a:cubicBezTo>
                    <a:cubicBezTo>
                      <a:pt x="962" y="17"/>
                      <a:pt x="907" y="1"/>
                      <a:pt x="8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4" name="Google Shape;7210;p55">
                <a:extLst>
                  <a:ext uri="{FF2B5EF4-FFF2-40B4-BE49-F238E27FC236}">
                    <a16:creationId xmlns:a16="http://schemas.microsoft.com/office/drawing/2014/main" id="{1AE2B4FA-8243-D4D0-8C41-A8CFCEA7402D}"/>
                  </a:ext>
                </a:extLst>
              </p:cNvPr>
              <p:cNvSpPr/>
              <p:nvPr/>
            </p:nvSpPr>
            <p:spPr>
              <a:xfrm>
                <a:off x="-18838150" y="3334775"/>
                <a:ext cx="96125" cy="139850"/>
              </a:xfrm>
              <a:custGeom>
                <a:avLst/>
                <a:gdLst/>
                <a:ahLst/>
                <a:cxnLst/>
                <a:rect l="l" t="t" r="r" b="b"/>
                <a:pathLst>
                  <a:path w="3845" h="5594" extrusionOk="0">
                    <a:moveTo>
                      <a:pt x="3010" y="1"/>
                    </a:moveTo>
                    <a:cubicBezTo>
                      <a:pt x="2962" y="1"/>
                      <a:pt x="2915" y="17"/>
                      <a:pt x="2868" y="48"/>
                    </a:cubicBezTo>
                    <a:cubicBezTo>
                      <a:pt x="1576" y="584"/>
                      <a:pt x="536" y="1623"/>
                      <a:pt x="32" y="2915"/>
                    </a:cubicBezTo>
                    <a:cubicBezTo>
                      <a:pt x="1" y="2947"/>
                      <a:pt x="1" y="3041"/>
                      <a:pt x="1" y="3073"/>
                    </a:cubicBezTo>
                    <a:cubicBezTo>
                      <a:pt x="190" y="3104"/>
                      <a:pt x="347" y="3167"/>
                      <a:pt x="568" y="3262"/>
                    </a:cubicBezTo>
                    <a:cubicBezTo>
                      <a:pt x="1513" y="3703"/>
                      <a:pt x="2206" y="4553"/>
                      <a:pt x="2553" y="5593"/>
                    </a:cubicBezTo>
                    <a:cubicBezTo>
                      <a:pt x="2868" y="5183"/>
                      <a:pt x="3151" y="4742"/>
                      <a:pt x="3340" y="4238"/>
                    </a:cubicBezTo>
                    <a:cubicBezTo>
                      <a:pt x="3813" y="3041"/>
                      <a:pt x="3844" y="1497"/>
                      <a:pt x="3340" y="237"/>
                    </a:cubicBezTo>
                    <a:cubicBezTo>
                      <a:pt x="3309" y="143"/>
                      <a:pt x="3214" y="80"/>
                      <a:pt x="3151" y="48"/>
                    </a:cubicBezTo>
                    <a:cubicBezTo>
                      <a:pt x="3104" y="17"/>
                      <a:pt x="3057" y="1"/>
                      <a:pt x="301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55" name="Google Shape;7211;p55">
              <a:extLst>
                <a:ext uri="{FF2B5EF4-FFF2-40B4-BE49-F238E27FC236}">
                  <a16:creationId xmlns:a16="http://schemas.microsoft.com/office/drawing/2014/main" id="{0AD1AE25-DC7D-8EAD-AFA5-D97F5D57B763}"/>
                </a:ext>
              </a:extLst>
            </p:cNvPr>
            <p:cNvGrpSpPr/>
            <p:nvPr/>
          </p:nvGrpSpPr>
          <p:grpSpPr>
            <a:xfrm>
              <a:off x="3581291" y="3454812"/>
              <a:ext cx="259238" cy="337441"/>
              <a:chOff x="-18983850" y="3710075"/>
              <a:chExt cx="232375" cy="302475"/>
            </a:xfrm>
            <a:grpFill/>
          </p:grpSpPr>
          <p:sp>
            <p:nvSpPr>
              <p:cNvPr id="1656" name="Google Shape;7212;p55">
                <a:extLst>
                  <a:ext uri="{FF2B5EF4-FFF2-40B4-BE49-F238E27FC236}">
                    <a16:creationId xmlns:a16="http://schemas.microsoft.com/office/drawing/2014/main" id="{0C3201C2-666D-D7D5-3D88-5E69F82CBE1D}"/>
                  </a:ext>
                </a:extLst>
              </p:cNvPr>
              <p:cNvSpPr/>
              <p:nvPr/>
            </p:nvSpPr>
            <p:spPr>
              <a:xfrm>
                <a:off x="-18840500" y="3874700"/>
                <a:ext cx="89025" cy="119750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4790" extrusionOk="0">
                    <a:moveTo>
                      <a:pt x="2300" y="0"/>
                    </a:moveTo>
                    <a:cubicBezTo>
                      <a:pt x="1796" y="883"/>
                      <a:pt x="945" y="1513"/>
                      <a:pt x="0" y="1796"/>
                    </a:cubicBezTo>
                    <a:lnTo>
                      <a:pt x="0" y="1954"/>
                    </a:lnTo>
                    <a:cubicBezTo>
                      <a:pt x="0" y="3529"/>
                      <a:pt x="1324" y="4789"/>
                      <a:pt x="2836" y="4789"/>
                    </a:cubicBezTo>
                    <a:lnTo>
                      <a:pt x="3560" y="4789"/>
                    </a:lnTo>
                    <a:lnTo>
                      <a:pt x="3560" y="4033"/>
                    </a:lnTo>
                    <a:cubicBezTo>
                      <a:pt x="3434" y="4065"/>
                      <a:pt x="3308" y="4065"/>
                      <a:pt x="3214" y="4065"/>
                    </a:cubicBezTo>
                    <a:cubicBezTo>
                      <a:pt x="2993" y="4065"/>
                      <a:pt x="2836" y="4033"/>
                      <a:pt x="2773" y="4033"/>
                    </a:cubicBezTo>
                    <a:cubicBezTo>
                      <a:pt x="1985" y="3844"/>
                      <a:pt x="1418" y="3119"/>
                      <a:pt x="1418" y="2300"/>
                    </a:cubicBezTo>
                    <a:cubicBezTo>
                      <a:pt x="1387" y="2143"/>
                      <a:pt x="1544" y="1985"/>
                      <a:pt x="1733" y="1985"/>
                    </a:cubicBezTo>
                    <a:cubicBezTo>
                      <a:pt x="1954" y="1985"/>
                      <a:pt x="2111" y="2143"/>
                      <a:pt x="2111" y="2332"/>
                    </a:cubicBezTo>
                    <a:cubicBezTo>
                      <a:pt x="2111" y="2804"/>
                      <a:pt x="2426" y="3245"/>
                      <a:pt x="2930" y="3371"/>
                    </a:cubicBezTo>
                    <a:cubicBezTo>
                      <a:pt x="3000" y="3383"/>
                      <a:pt x="3069" y="3390"/>
                      <a:pt x="3141" y="3390"/>
                    </a:cubicBezTo>
                    <a:cubicBezTo>
                      <a:pt x="3266" y="3390"/>
                      <a:pt x="3401" y="3368"/>
                      <a:pt x="3560" y="3308"/>
                    </a:cubicBezTo>
                    <a:lnTo>
                      <a:pt x="3560" y="1954"/>
                    </a:lnTo>
                    <a:cubicBezTo>
                      <a:pt x="3560" y="1072"/>
                      <a:pt x="3056" y="316"/>
                      <a:pt x="230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7" name="Google Shape;7213;p55">
                <a:extLst>
                  <a:ext uri="{FF2B5EF4-FFF2-40B4-BE49-F238E27FC236}">
                    <a16:creationId xmlns:a16="http://schemas.microsoft.com/office/drawing/2014/main" id="{E7678581-5318-BF12-87B4-08DF92C0734E}"/>
                  </a:ext>
                </a:extLst>
              </p:cNvPr>
              <p:cNvSpPr/>
              <p:nvPr/>
            </p:nvSpPr>
            <p:spPr>
              <a:xfrm>
                <a:off x="-18983850" y="3901475"/>
                <a:ext cx="208750" cy="111075"/>
              </a:xfrm>
              <a:custGeom>
                <a:avLst/>
                <a:gdLst/>
                <a:ahLst/>
                <a:cxnLst/>
                <a:rect l="l" t="t" r="r" b="b"/>
                <a:pathLst>
                  <a:path w="8350" h="4443" extrusionOk="0">
                    <a:moveTo>
                      <a:pt x="2111" y="1"/>
                    </a:moveTo>
                    <a:lnTo>
                      <a:pt x="2111" y="1261"/>
                    </a:lnTo>
                    <a:cubicBezTo>
                      <a:pt x="2111" y="2300"/>
                      <a:pt x="2584" y="3151"/>
                      <a:pt x="3340" y="3750"/>
                    </a:cubicBezTo>
                    <a:lnTo>
                      <a:pt x="2017" y="3750"/>
                    </a:lnTo>
                    <a:lnTo>
                      <a:pt x="1387" y="2521"/>
                    </a:lnTo>
                    <a:cubicBezTo>
                      <a:pt x="1317" y="2404"/>
                      <a:pt x="1177" y="2339"/>
                      <a:pt x="1046" y="2339"/>
                    </a:cubicBezTo>
                    <a:cubicBezTo>
                      <a:pt x="1000" y="2339"/>
                      <a:pt x="955" y="2347"/>
                      <a:pt x="914" y="2363"/>
                    </a:cubicBezTo>
                    <a:cubicBezTo>
                      <a:pt x="757" y="2458"/>
                      <a:pt x="662" y="2679"/>
                      <a:pt x="757" y="2836"/>
                    </a:cubicBezTo>
                    <a:lnTo>
                      <a:pt x="1229" y="3750"/>
                    </a:lnTo>
                    <a:lnTo>
                      <a:pt x="347" y="3750"/>
                    </a:lnTo>
                    <a:cubicBezTo>
                      <a:pt x="158" y="3750"/>
                      <a:pt x="0" y="3907"/>
                      <a:pt x="0" y="4096"/>
                    </a:cubicBezTo>
                    <a:cubicBezTo>
                      <a:pt x="0" y="4285"/>
                      <a:pt x="158" y="4443"/>
                      <a:pt x="347" y="4443"/>
                    </a:cubicBezTo>
                    <a:lnTo>
                      <a:pt x="8223" y="4443"/>
                    </a:lnTo>
                    <a:cubicBezTo>
                      <a:pt x="8255" y="4443"/>
                      <a:pt x="8318" y="4443"/>
                      <a:pt x="8349" y="4411"/>
                    </a:cubicBezTo>
                    <a:cubicBezTo>
                      <a:pt x="6459" y="4348"/>
                      <a:pt x="5010" y="2805"/>
                      <a:pt x="5010" y="914"/>
                    </a:cubicBezTo>
                    <a:lnTo>
                      <a:pt x="4632" y="914"/>
                    </a:lnTo>
                    <a:cubicBezTo>
                      <a:pt x="3970" y="914"/>
                      <a:pt x="3340" y="757"/>
                      <a:pt x="2741" y="442"/>
                    </a:cubicBezTo>
                    <a:cubicBezTo>
                      <a:pt x="2521" y="316"/>
                      <a:pt x="2332" y="158"/>
                      <a:pt x="21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8" name="Google Shape;7214;p55">
                <a:extLst>
                  <a:ext uri="{FF2B5EF4-FFF2-40B4-BE49-F238E27FC236}">
                    <a16:creationId xmlns:a16="http://schemas.microsoft.com/office/drawing/2014/main" id="{632FCF16-F84D-1FA5-EC3A-B131F3E99A2C}"/>
                  </a:ext>
                </a:extLst>
              </p:cNvPr>
              <p:cNvSpPr/>
              <p:nvPr/>
            </p:nvSpPr>
            <p:spPr>
              <a:xfrm>
                <a:off x="-18947625" y="3710075"/>
                <a:ext cx="159925" cy="67775"/>
              </a:xfrm>
              <a:custGeom>
                <a:avLst/>
                <a:gdLst/>
                <a:ahLst/>
                <a:cxnLst/>
                <a:rect l="l" t="t" r="r" b="b"/>
                <a:pathLst>
                  <a:path w="6397" h="2711" extrusionOk="0">
                    <a:moveTo>
                      <a:pt x="1765" y="1"/>
                    </a:moveTo>
                    <a:cubicBezTo>
                      <a:pt x="788" y="1"/>
                      <a:pt x="1" y="789"/>
                      <a:pt x="1" y="1765"/>
                    </a:cubicBezTo>
                    <a:lnTo>
                      <a:pt x="1" y="2301"/>
                    </a:lnTo>
                    <a:cubicBezTo>
                      <a:pt x="410" y="1954"/>
                      <a:pt x="883" y="1765"/>
                      <a:pt x="1450" y="1765"/>
                    </a:cubicBezTo>
                    <a:cubicBezTo>
                      <a:pt x="2175" y="1765"/>
                      <a:pt x="2805" y="2143"/>
                      <a:pt x="3183" y="2710"/>
                    </a:cubicBezTo>
                    <a:cubicBezTo>
                      <a:pt x="3592" y="2112"/>
                      <a:pt x="4222" y="1765"/>
                      <a:pt x="4978" y="1765"/>
                    </a:cubicBezTo>
                    <a:cubicBezTo>
                      <a:pt x="5514" y="1765"/>
                      <a:pt x="5987" y="1954"/>
                      <a:pt x="6396" y="2301"/>
                    </a:cubicBezTo>
                    <a:lnTo>
                      <a:pt x="6396" y="1765"/>
                    </a:lnTo>
                    <a:cubicBezTo>
                      <a:pt x="6396" y="789"/>
                      <a:pt x="5609" y="1"/>
                      <a:pt x="4600" y="1"/>
                    </a:cubicBezTo>
                    <a:cubicBezTo>
                      <a:pt x="4411" y="1"/>
                      <a:pt x="4254" y="158"/>
                      <a:pt x="4254" y="348"/>
                    </a:cubicBezTo>
                    <a:cubicBezTo>
                      <a:pt x="4254" y="537"/>
                      <a:pt x="4096" y="694"/>
                      <a:pt x="3907" y="694"/>
                    </a:cubicBezTo>
                    <a:lnTo>
                      <a:pt x="2490" y="694"/>
                    </a:lnTo>
                    <a:cubicBezTo>
                      <a:pt x="2301" y="694"/>
                      <a:pt x="2143" y="537"/>
                      <a:pt x="2143" y="348"/>
                    </a:cubicBezTo>
                    <a:cubicBezTo>
                      <a:pt x="2143" y="158"/>
                      <a:pt x="1985" y="1"/>
                      <a:pt x="176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9" name="Google Shape;7215;p55">
                <a:extLst>
                  <a:ext uri="{FF2B5EF4-FFF2-40B4-BE49-F238E27FC236}">
                    <a16:creationId xmlns:a16="http://schemas.microsoft.com/office/drawing/2014/main" id="{641EB223-033D-94D6-B455-4A002C5A194A}"/>
                  </a:ext>
                </a:extLst>
              </p:cNvPr>
              <p:cNvSpPr/>
              <p:nvPr/>
            </p:nvSpPr>
            <p:spPr>
              <a:xfrm>
                <a:off x="-18949200" y="3773100"/>
                <a:ext cx="159125" cy="133925"/>
              </a:xfrm>
              <a:custGeom>
                <a:avLst/>
                <a:gdLst/>
                <a:ahLst/>
                <a:cxnLst/>
                <a:rect l="l" t="t" r="r" b="b"/>
                <a:pathLst>
                  <a:path w="6365" h="5357" extrusionOk="0">
                    <a:moveTo>
                      <a:pt x="1828" y="1040"/>
                    </a:moveTo>
                    <a:cubicBezTo>
                      <a:pt x="2048" y="1040"/>
                      <a:pt x="2206" y="1198"/>
                      <a:pt x="2206" y="1387"/>
                    </a:cubicBezTo>
                    <a:cubicBezTo>
                      <a:pt x="2206" y="1607"/>
                      <a:pt x="2048" y="1765"/>
                      <a:pt x="1828" y="1765"/>
                    </a:cubicBezTo>
                    <a:cubicBezTo>
                      <a:pt x="1639" y="1765"/>
                      <a:pt x="1481" y="1607"/>
                      <a:pt x="1481" y="1387"/>
                    </a:cubicBezTo>
                    <a:cubicBezTo>
                      <a:pt x="1481" y="1198"/>
                      <a:pt x="1639" y="1040"/>
                      <a:pt x="1828" y="1040"/>
                    </a:cubicBezTo>
                    <a:close/>
                    <a:moveTo>
                      <a:pt x="4663" y="1040"/>
                    </a:moveTo>
                    <a:cubicBezTo>
                      <a:pt x="4884" y="1040"/>
                      <a:pt x="5041" y="1198"/>
                      <a:pt x="5041" y="1387"/>
                    </a:cubicBezTo>
                    <a:cubicBezTo>
                      <a:pt x="5041" y="1607"/>
                      <a:pt x="4884" y="1765"/>
                      <a:pt x="4663" y="1765"/>
                    </a:cubicBezTo>
                    <a:cubicBezTo>
                      <a:pt x="4474" y="1765"/>
                      <a:pt x="4317" y="1607"/>
                      <a:pt x="4317" y="1387"/>
                    </a:cubicBezTo>
                    <a:cubicBezTo>
                      <a:pt x="4317" y="1198"/>
                      <a:pt x="4474" y="1040"/>
                      <a:pt x="4663" y="1040"/>
                    </a:cubicBezTo>
                    <a:close/>
                    <a:moveTo>
                      <a:pt x="2887" y="2126"/>
                    </a:moveTo>
                    <a:cubicBezTo>
                      <a:pt x="3056" y="2126"/>
                      <a:pt x="3188" y="2239"/>
                      <a:pt x="3214" y="2395"/>
                    </a:cubicBezTo>
                    <a:cubicBezTo>
                      <a:pt x="3297" y="2230"/>
                      <a:pt x="3451" y="2137"/>
                      <a:pt x="3594" y="2137"/>
                    </a:cubicBezTo>
                    <a:cubicBezTo>
                      <a:pt x="3615" y="2137"/>
                      <a:pt x="3635" y="2139"/>
                      <a:pt x="3655" y="2143"/>
                    </a:cubicBezTo>
                    <a:cubicBezTo>
                      <a:pt x="3844" y="2237"/>
                      <a:pt x="3939" y="2426"/>
                      <a:pt x="3876" y="2584"/>
                    </a:cubicBezTo>
                    <a:lnTo>
                      <a:pt x="3529" y="3655"/>
                    </a:lnTo>
                    <a:cubicBezTo>
                      <a:pt x="3498" y="3812"/>
                      <a:pt x="3340" y="3875"/>
                      <a:pt x="3183" y="3875"/>
                    </a:cubicBezTo>
                    <a:cubicBezTo>
                      <a:pt x="3025" y="3875"/>
                      <a:pt x="2899" y="3812"/>
                      <a:pt x="2836" y="3655"/>
                    </a:cubicBezTo>
                    <a:lnTo>
                      <a:pt x="2458" y="2584"/>
                    </a:lnTo>
                    <a:cubicBezTo>
                      <a:pt x="2521" y="2426"/>
                      <a:pt x="2584" y="2237"/>
                      <a:pt x="2773" y="2143"/>
                    </a:cubicBezTo>
                    <a:cubicBezTo>
                      <a:pt x="2812" y="2132"/>
                      <a:pt x="2850" y="2126"/>
                      <a:pt x="2887" y="2126"/>
                    </a:cubicBezTo>
                    <a:close/>
                    <a:moveTo>
                      <a:pt x="1418" y="0"/>
                    </a:moveTo>
                    <a:cubicBezTo>
                      <a:pt x="631" y="0"/>
                      <a:pt x="1" y="630"/>
                      <a:pt x="1" y="1418"/>
                    </a:cubicBezTo>
                    <a:lnTo>
                      <a:pt x="1" y="1481"/>
                    </a:lnTo>
                    <a:lnTo>
                      <a:pt x="1" y="2111"/>
                    </a:lnTo>
                    <a:cubicBezTo>
                      <a:pt x="1" y="2269"/>
                      <a:pt x="1" y="2458"/>
                      <a:pt x="32" y="2615"/>
                    </a:cubicBezTo>
                    <a:cubicBezTo>
                      <a:pt x="95" y="2678"/>
                      <a:pt x="95" y="2741"/>
                      <a:pt x="95" y="2773"/>
                    </a:cubicBezTo>
                    <a:cubicBezTo>
                      <a:pt x="158" y="2899"/>
                      <a:pt x="158" y="3025"/>
                      <a:pt x="190" y="3151"/>
                    </a:cubicBezTo>
                    <a:cubicBezTo>
                      <a:pt x="190" y="3182"/>
                      <a:pt x="221" y="3214"/>
                      <a:pt x="221" y="3245"/>
                    </a:cubicBezTo>
                    <a:cubicBezTo>
                      <a:pt x="253" y="3371"/>
                      <a:pt x="347" y="3529"/>
                      <a:pt x="379" y="3655"/>
                    </a:cubicBezTo>
                    <a:cubicBezTo>
                      <a:pt x="379" y="3686"/>
                      <a:pt x="410" y="3686"/>
                      <a:pt x="410" y="3718"/>
                    </a:cubicBezTo>
                    <a:cubicBezTo>
                      <a:pt x="505" y="3875"/>
                      <a:pt x="631" y="4033"/>
                      <a:pt x="694" y="4159"/>
                    </a:cubicBezTo>
                    <a:cubicBezTo>
                      <a:pt x="977" y="4474"/>
                      <a:pt x="1292" y="4758"/>
                      <a:pt x="1639" y="4947"/>
                    </a:cubicBezTo>
                    <a:cubicBezTo>
                      <a:pt x="2111" y="5230"/>
                      <a:pt x="2647" y="5356"/>
                      <a:pt x="3183" y="5356"/>
                    </a:cubicBezTo>
                    <a:cubicBezTo>
                      <a:pt x="4285" y="5356"/>
                      <a:pt x="5262" y="4789"/>
                      <a:pt x="5829" y="3938"/>
                    </a:cubicBezTo>
                    <a:cubicBezTo>
                      <a:pt x="5829" y="3938"/>
                      <a:pt x="5829" y="3875"/>
                      <a:pt x="5861" y="3875"/>
                    </a:cubicBezTo>
                    <a:cubicBezTo>
                      <a:pt x="5955" y="3718"/>
                      <a:pt x="6018" y="3623"/>
                      <a:pt x="6081" y="3434"/>
                    </a:cubicBezTo>
                    <a:cubicBezTo>
                      <a:pt x="6144" y="3403"/>
                      <a:pt x="6144" y="3340"/>
                      <a:pt x="6176" y="3277"/>
                    </a:cubicBezTo>
                    <a:cubicBezTo>
                      <a:pt x="6207" y="3182"/>
                      <a:pt x="6270" y="3025"/>
                      <a:pt x="6302" y="2899"/>
                    </a:cubicBezTo>
                    <a:cubicBezTo>
                      <a:pt x="6302" y="2867"/>
                      <a:pt x="6333" y="2773"/>
                      <a:pt x="6333" y="2741"/>
                    </a:cubicBezTo>
                    <a:cubicBezTo>
                      <a:pt x="6365" y="2552"/>
                      <a:pt x="6365" y="2363"/>
                      <a:pt x="6365" y="2143"/>
                    </a:cubicBezTo>
                    <a:lnTo>
                      <a:pt x="6365" y="1292"/>
                    </a:lnTo>
                    <a:cubicBezTo>
                      <a:pt x="6302" y="567"/>
                      <a:pt x="5703" y="0"/>
                      <a:pt x="4947" y="0"/>
                    </a:cubicBezTo>
                    <a:cubicBezTo>
                      <a:pt x="4159" y="0"/>
                      <a:pt x="3529" y="630"/>
                      <a:pt x="3529" y="1418"/>
                    </a:cubicBezTo>
                    <a:cubicBezTo>
                      <a:pt x="3529" y="1607"/>
                      <a:pt x="3372" y="1765"/>
                      <a:pt x="3183" y="1765"/>
                    </a:cubicBezTo>
                    <a:cubicBezTo>
                      <a:pt x="2994" y="1765"/>
                      <a:pt x="2836" y="1607"/>
                      <a:pt x="2836" y="1418"/>
                    </a:cubicBezTo>
                    <a:cubicBezTo>
                      <a:pt x="2836" y="630"/>
                      <a:pt x="2206" y="0"/>
                      <a:pt x="14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60" name="Google Shape;7216;p55">
              <a:extLst>
                <a:ext uri="{FF2B5EF4-FFF2-40B4-BE49-F238E27FC236}">
                  <a16:creationId xmlns:a16="http://schemas.microsoft.com/office/drawing/2014/main" id="{3CA06156-D4D6-EAB9-D39D-A82251D352C9}"/>
                </a:ext>
              </a:extLst>
            </p:cNvPr>
            <p:cNvGrpSpPr/>
            <p:nvPr/>
          </p:nvGrpSpPr>
          <p:grpSpPr>
            <a:xfrm>
              <a:off x="3540878" y="3872032"/>
              <a:ext cx="340063" cy="338334"/>
              <a:chOff x="-19020075" y="4084200"/>
              <a:chExt cx="304825" cy="303275"/>
            </a:xfrm>
            <a:grpFill/>
          </p:grpSpPr>
          <p:sp>
            <p:nvSpPr>
              <p:cNvPr id="1661" name="Google Shape;7217;p55">
                <a:extLst>
                  <a:ext uri="{FF2B5EF4-FFF2-40B4-BE49-F238E27FC236}">
                    <a16:creationId xmlns:a16="http://schemas.microsoft.com/office/drawing/2014/main" id="{E3E76E51-8EC5-1064-31ED-7C3C4CD17711}"/>
                  </a:ext>
                </a:extLst>
              </p:cNvPr>
              <p:cNvSpPr/>
              <p:nvPr/>
            </p:nvSpPr>
            <p:spPr>
              <a:xfrm>
                <a:off x="-18962575" y="4274800"/>
                <a:ext cx="103975" cy="94550"/>
              </a:xfrm>
              <a:custGeom>
                <a:avLst/>
                <a:gdLst/>
                <a:ahLst/>
                <a:cxnLst/>
                <a:rect l="l" t="t" r="r" b="b"/>
                <a:pathLst>
                  <a:path w="4159" h="3782" extrusionOk="0">
                    <a:moveTo>
                      <a:pt x="3403" y="1"/>
                    </a:moveTo>
                    <a:cubicBezTo>
                      <a:pt x="3151" y="1356"/>
                      <a:pt x="1985" y="2364"/>
                      <a:pt x="599" y="2364"/>
                    </a:cubicBezTo>
                    <a:cubicBezTo>
                      <a:pt x="410" y="2364"/>
                      <a:pt x="221" y="2332"/>
                      <a:pt x="0" y="2301"/>
                    </a:cubicBezTo>
                    <a:lnTo>
                      <a:pt x="0" y="2301"/>
                    </a:lnTo>
                    <a:cubicBezTo>
                      <a:pt x="284" y="3151"/>
                      <a:pt x="1071" y="3781"/>
                      <a:pt x="2048" y="3781"/>
                    </a:cubicBezTo>
                    <a:cubicBezTo>
                      <a:pt x="3214" y="3781"/>
                      <a:pt x="4159" y="2836"/>
                      <a:pt x="4159" y="1671"/>
                    </a:cubicBezTo>
                    <a:cubicBezTo>
                      <a:pt x="4159" y="978"/>
                      <a:pt x="3875" y="410"/>
                      <a:pt x="340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2" name="Google Shape;7218;p55">
                <a:extLst>
                  <a:ext uri="{FF2B5EF4-FFF2-40B4-BE49-F238E27FC236}">
                    <a16:creationId xmlns:a16="http://schemas.microsoft.com/office/drawing/2014/main" id="{4EAE2C44-28C2-F1F3-B0F0-3575C8A4B34A}"/>
                  </a:ext>
                </a:extLst>
              </p:cNvPr>
              <p:cNvSpPr/>
              <p:nvPr/>
            </p:nvSpPr>
            <p:spPr>
              <a:xfrm>
                <a:off x="-18883025" y="4281900"/>
                <a:ext cx="78000" cy="105575"/>
              </a:xfrm>
              <a:custGeom>
                <a:avLst/>
                <a:gdLst/>
                <a:ahLst/>
                <a:cxnLst/>
                <a:rect l="l" t="t" r="r" b="b"/>
                <a:pathLst>
                  <a:path w="3120" h="4223" extrusionOk="0">
                    <a:moveTo>
                      <a:pt x="1323" y="0"/>
                    </a:moveTo>
                    <a:lnTo>
                      <a:pt x="1323" y="0"/>
                    </a:lnTo>
                    <a:cubicBezTo>
                      <a:pt x="1544" y="442"/>
                      <a:pt x="1670" y="914"/>
                      <a:pt x="1670" y="1387"/>
                    </a:cubicBezTo>
                    <a:cubicBezTo>
                      <a:pt x="1670" y="2552"/>
                      <a:pt x="977" y="3529"/>
                      <a:pt x="0" y="3970"/>
                    </a:cubicBezTo>
                    <a:cubicBezTo>
                      <a:pt x="284" y="4128"/>
                      <a:pt x="599" y="4222"/>
                      <a:pt x="977" y="4222"/>
                    </a:cubicBezTo>
                    <a:cubicBezTo>
                      <a:pt x="2142" y="4222"/>
                      <a:pt x="3088" y="3277"/>
                      <a:pt x="3088" y="2080"/>
                    </a:cubicBezTo>
                    <a:cubicBezTo>
                      <a:pt x="3119" y="1072"/>
                      <a:pt x="2331" y="189"/>
                      <a:pt x="13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3" name="Google Shape;7219;p55">
                <a:extLst>
                  <a:ext uri="{FF2B5EF4-FFF2-40B4-BE49-F238E27FC236}">
                    <a16:creationId xmlns:a16="http://schemas.microsoft.com/office/drawing/2014/main" id="{2A688336-B8A0-F179-6410-FA4EE01E7F45}"/>
                  </a:ext>
                </a:extLst>
              </p:cNvPr>
              <p:cNvSpPr/>
              <p:nvPr/>
            </p:nvSpPr>
            <p:spPr>
              <a:xfrm>
                <a:off x="-18809000" y="4281100"/>
                <a:ext cx="57525" cy="88250"/>
              </a:xfrm>
              <a:custGeom>
                <a:avLst/>
                <a:gdLst/>
                <a:ahLst/>
                <a:cxnLst/>
                <a:rect l="l" t="t" r="r" b="b"/>
                <a:pathLst>
                  <a:path w="2301" h="3530" extrusionOk="0">
                    <a:moveTo>
                      <a:pt x="536" y="1"/>
                    </a:moveTo>
                    <a:cubicBezTo>
                      <a:pt x="316" y="1"/>
                      <a:pt x="158" y="32"/>
                      <a:pt x="1" y="64"/>
                    </a:cubicBezTo>
                    <a:cubicBezTo>
                      <a:pt x="568" y="568"/>
                      <a:pt x="883" y="1324"/>
                      <a:pt x="883" y="2112"/>
                    </a:cubicBezTo>
                    <a:cubicBezTo>
                      <a:pt x="883" y="2616"/>
                      <a:pt x="725" y="3088"/>
                      <a:pt x="473" y="3529"/>
                    </a:cubicBezTo>
                    <a:lnTo>
                      <a:pt x="536" y="3529"/>
                    </a:lnTo>
                    <a:cubicBezTo>
                      <a:pt x="1513" y="3529"/>
                      <a:pt x="2300" y="2742"/>
                      <a:pt x="2300" y="1765"/>
                    </a:cubicBezTo>
                    <a:cubicBezTo>
                      <a:pt x="2300" y="820"/>
                      <a:pt x="1513" y="1"/>
                      <a:pt x="53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4" name="Google Shape;7220;p55">
                <a:extLst>
                  <a:ext uri="{FF2B5EF4-FFF2-40B4-BE49-F238E27FC236}">
                    <a16:creationId xmlns:a16="http://schemas.microsoft.com/office/drawing/2014/main" id="{E7A755FF-0C8E-3061-E589-68873E8D2C09}"/>
                  </a:ext>
                </a:extLst>
              </p:cNvPr>
              <p:cNvSpPr/>
              <p:nvPr/>
            </p:nvSpPr>
            <p:spPr>
              <a:xfrm>
                <a:off x="-18770400" y="4263000"/>
                <a:ext cx="55150" cy="66975"/>
              </a:xfrm>
              <a:custGeom>
                <a:avLst/>
                <a:gdLst/>
                <a:ahLst/>
                <a:cxnLst/>
                <a:rect l="l" t="t" r="r" b="b"/>
                <a:pathLst>
                  <a:path w="2206" h="2679" extrusionOk="0">
                    <a:moveTo>
                      <a:pt x="756" y="0"/>
                    </a:moveTo>
                    <a:cubicBezTo>
                      <a:pt x="473" y="0"/>
                      <a:pt x="189" y="95"/>
                      <a:pt x="0" y="252"/>
                    </a:cubicBezTo>
                    <a:cubicBezTo>
                      <a:pt x="882" y="630"/>
                      <a:pt x="1450" y="1513"/>
                      <a:pt x="1450" y="2521"/>
                    </a:cubicBezTo>
                    <a:lnTo>
                      <a:pt x="1450" y="2678"/>
                    </a:lnTo>
                    <a:cubicBezTo>
                      <a:pt x="1891" y="2458"/>
                      <a:pt x="2206" y="1985"/>
                      <a:pt x="2206" y="1450"/>
                    </a:cubicBezTo>
                    <a:cubicBezTo>
                      <a:pt x="2174" y="662"/>
                      <a:pt x="1544" y="0"/>
                      <a:pt x="75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5" name="Google Shape;7221;p55">
                <a:extLst>
                  <a:ext uri="{FF2B5EF4-FFF2-40B4-BE49-F238E27FC236}">
                    <a16:creationId xmlns:a16="http://schemas.microsoft.com/office/drawing/2014/main" id="{4A0A1479-8682-F180-643F-88B9658616DE}"/>
                  </a:ext>
                </a:extLst>
              </p:cNvPr>
              <p:cNvSpPr/>
              <p:nvPr/>
            </p:nvSpPr>
            <p:spPr>
              <a:xfrm>
                <a:off x="-18768050" y="4227550"/>
                <a:ext cx="52025" cy="31525"/>
              </a:xfrm>
              <a:custGeom>
                <a:avLst/>
                <a:gdLst/>
                <a:ahLst/>
                <a:cxnLst/>
                <a:rect l="l" t="t" r="r" b="b"/>
                <a:pathLst>
                  <a:path w="2081" h="1261" extrusionOk="0">
                    <a:moveTo>
                      <a:pt x="1009" y="1"/>
                    </a:moveTo>
                    <a:cubicBezTo>
                      <a:pt x="505" y="1"/>
                      <a:pt x="64" y="347"/>
                      <a:pt x="1" y="820"/>
                    </a:cubicBezTo>
                    <a:cubicBezTo>
                      <a:pt x="221" y="757"/>
                      <a:pt x="410" y="725"/>
                      <a:pt x="662" y="725"/>
                    </a:cubicBezTo>
                    <a:cubicBezTo>
                      <a:pt x="1198" y="725"/>
                      <a:pt x="1671" y="946"/>
                      <a:pt x="2080" y="1261"/>
                    </a:cubicBezTo>
                    <a:lnTo>
                      <a:pt x="2080" y="1072"/>
                    </a:lnTo>
                    <a:cubicBezTo>
                      <a:pt x="2080" y="473"/>
                      <a:pt x="1608" y="1"/>
                      <a:pt x="100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6" name="Google Shape;7222;p55">
                <a:extLst>
                  <a:ext uri="{FF2B5EF4-FFF2-40B4-BE49-F238E27FC236}">
                    <a16:creationId xmlns:a16="http://schemas.microsoft.com/office/drawing/2014/main" id="{58868829-F055-BE86-3F28-7AD8AB933967}"/>
                  </a:ext>
                </a:extLst>
              </p:cNvPr>
              <p:cNvSpPr/>
              <p:nvPr/>
            </p:nvSpPr>
            <p:spPr>
              <a:xfrm>
                <a:off x="-19000400" y="4262200"/>
                <a:ext cx="106350" cy="52800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2112" extrusionOk="0">
                    <a:moveTo>
                      <a:pt x="1" y="1"/>
                    </a:moveTo>
                    <a:cubicBezTo>
                      <a:pt x="1" y="1167"/>
                      <a:pt x="946" y="2112"/>
                      <a:pt x="2112" y="2112"/>
                    </a:cubicBezTo>
                    <a:cubicBezTo>
                      <a:pt x="3309" y="2112"/>
                      <a:pt x="4254" y="1230"/>
                      <a:pt x="4254" y="32"/>
                    </a:cubicBezTo>
                    <a:lnTo>
                      <a:pt x="4254" y="32"/>
                    </a:lnTo>
                    <a:cubicBezTo>
                      <a:pt x="3655" y="473"/>
                      <a:pt x="2899" y="757"/>
                      <a:pt x="2112" y="757"/>
                    </a:cubicBezTo>
                    <a:cubicBezTo>
                      <a:pt x="1324" y="757"/>
                      <a:pt x="568" y="473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7" name="Google Shape;7223;p55">
                <a:extLst>
                  <a:ext uri="{FF2B5EF4-FFF2-40B4-BE49-F238E27FC236}">
                    <a16:creationId xmlns:a16="http://schemas.microsoft.com/office/drawing/2014/main" id="{64BDDB42-C6B5-E465-EEE4-87DABC183205}"/>
                  </a:ext>
                </a:extLst>
              </p:cNvPr>
              <p:cNvSpPr/>
              <p:nvPr/>
            </p:nvSpPr>
            <p:spPr>
              <a:xfrm>
                <a:off x="-18912175" y="4173200"/>
                <a:ext cx="181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725" h="1419" extrusionOk="0">
                    <a:moveTo>
                      <a:pt x="378" y="1"/>
                    </a:moveTo>
                    <a:cubicBezTo>
                      <a:pt x="189" y="1"/>
                      <a:pt x="0" y="284"/>
                      <a:pt x="0" y="725"/>
                    </a:cubicBezTo>
                    <a:cubicBezTo>
                      <a:pt x="0" y="1166"/>
                      <a:pt x="189" y="1418"/>
                      <a:pt x="378" y="1418"/>
                    </a:cubicBezTo>
                    <a:cubicBezTo>
                      <a:pt x="536" y="1418"/>
                      <a:pt x="725" y="1166"/>
                      <a:pt x="725" y="725"/>
                    </a:cubicBezTo>
                    <a:cubicBezTo>
                      <a:pt x="725" y="284"/>
                      <a:pt x="536" y="1"/>
                      <a:pt x="37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8" name="Google Shape;7224;p55">
                <a:extLst>
                  <a:ext uri="{FF2B5EF4-FFF2-40B4-BE49-F238E27FC236}">
                    <a16:creationId xmlns:a16="http://schemas.microsoft.com/office/drawing/2014/main" id="{2E36DDB2-9862-33CF-8D56-BB39F13F42F0}"/>
                  </a:ext>
                </a:extLst>
              </p:cNvPr>
              <p:cNvSpPr/>
              <p:nvPr/>
            </p:nvSpPr>
            <p:spPr>
              <a:xfrm>
                <a:off x="-19001975" y="4173200"/>
                <a:ext cx="181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726" h="1419" extrusionOk="0">
                    <a:moveTo>
                      <a:pt x="379" y="1"/>
                    </a:moveTo>
                    <a:cubicBezTo>
                      <a:pt x="221" y="1"/>
                      <a:pt x="1" y="284"/>
                      <a:pt x="1" y="725"/>
                    </a:cubicBezTo>
                    <a:cubicBezTo>
                      <a:pt x="1" y="1166"/>
                      <a:pt x="221" y="1418"/>
                      <a:pt x="379" y="1418"/>
                    </a:cubicBezTo>
                    <a:cubicBezTo>
                      <a:pt x="536" y="1418"/>
                      <a:pt x="725" y="1166"/>
                      <a:pt x="725" y="725"/>
                    </a:cubicBezTo>
                    <a:cubicBezTo>
                      <a:pt x="725" y="284"/>
                      <a:pt x="536" y="1"/>
                      <a:pt x="37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9" name="Google Shape;7225;p55">
                <a:extLst>
                  <a:ext uri="{FF2B5EF4-FFF2-40B4-BE49-F238E27FC236}">
                    <a16:creationId xmlns:a16="http://schemas.microsoft.com/office/drawing/2014/main" id="{F577E73B-E9E9-3CB6-A696-6FF6FF37F10D}"/>
                  </a:ext>
                </a:extLst>
              </p:cNvPr>
              <p:cNvSpPr/>
              <p:nvPr/>
            </p:nvSpPr>
            <p:spPr>
              <a:xfrm>
                <a:off x="-19020075" y="4084200"/>
                <a:ext cx="143375" cy="178025"/>
              </a:xfrm>
              <a:custGeom>
                <a:avLst/>
                <a:gdLst/>
                <a:ahLst/>
                <a:cxnLst/>
                <a:rect l="l" t="t" r="r" b="b"/>
                <a:pathLst>
                  <a:path w="5735" h="7121" extrusionOk="0">
                    <a:moveTo>
                      <a:pt x="1418" y="1"/>
                    </a:moveTo>
                    <a:cubicBezTo>
                      <a:pt x="630" y="1"/>
                      <a:pt x="0" y="662"/>
                      <a:pt x="0" y="1450"/>
                    </a:cubicBezTo>
                    <a:cubicBezTo>
                      <a:pt x="0" y="1923"/>
                      <a:pt x="221" y="2301"/>
                      <a:pt x="567" y="2584"/>
                    </a:cubicBezTo>
                    <a:cubicBezTo>
                      <a:pt x="315" y="2962"/>
                      <a:pt x="95" y="3435"/>
                      <a:pt x="32" y="3907"/>
                    </a:cubicBezTo>
                    <a:cubicBezTo>
                      <a:pt x="158" y="3277"/>
                      <a:pt x="536" y="2868"/>
                      <a:pt x="1040" y="2868"/>
                    </a:cubicBezTo>
                    <a:cubicBezTo>
                      <a:pt x="1638" y="2868"/>
                      <a:pt x="2111" y="3498"/>
                      <a:pt x="2111" y="4285"/>
                    </a:cubicBezTo>
                    <a:cubicBezTo>
                      <a:pt x="2111" y="5073"/>
                      <a:pt x="1638" y="5703"/>
                      <a:pt x="1040" y="5703"/>
                    </a:cubicBezTo>
                    <a:cubicBezTo>
                      <a:pt x="567" y="5703"/>
                      <a:pt x="158" y="5262"/>
                      <a:pt x="32" y="4632"/>
                    </a:cubicBezTo>
                    <a:lnTo>
                      <a:pt x="32" y="4632"/>
                    </a:lnTo>
                    <a:cubicBezTo>
                      <a:pt x="189" y="6050"/>
                      <a:pt x="1418" y="7121"/>
                      <a:pt x="2867" y="7121"/>
                    </a:cubicBezTo>
                    <a:cubicBezTo>
                      <a:pt x="4316" y="7121"/>
                      <a:pt x="5514" y="6018"/>
                      <a:pt x="5703" y="4632"/>
                    </a:cubicBezTo>
                    <a:lnTo>
                      <a:pt x="5703" y="4632"/>
                    </a:lnTo>
                    <a:cubicBezTo>
                      <a:pt x="5577" y="5262"/>
                      <a:pt x="5199" y="5703"/>
                      <a:pt x="4694" y="5703"/>
                    </a:cubicBezTo>
                    <a:cubicBezTo>
                      <a:pt x="4096" y="5703"/>
                      <a:pt x="3623" y="5073"/>
                      <a:pt x="3623" y="4285"/>
                    </a:cubicBezTo>
                    <a:cubicBezTo>
                      <a:pt x="3623" y="3498"/>
                      <a:pt x="4096" y="2868"/>
                      <a:pt x="4694" y="2868"/>
                    </a:cubicBezTo>
                    <a:cubicBezTo>
                      <a:pt x="5199" y="2868"/>
                      <a:pt x="5577" y="3277"/>
                      <a:pt x="5703" y="3907"/>
                    </a:cubicBezTo>
                    <a:cubicBezTo>
                      <a:pt x="5608" y="3403"/>
                      <a:pt x="5419" y="2962"/>
                      <a:pt x="5136" y="2584"/>
                    </a:cubicBezTo>
                    <a:cubicBezTo>
                      <a:pt x="5514" y="2301"/>
                      <a:pt x="5734" y="1923"/>
                      <a:pt x="5734" y="1450"/>
                    </a:cubicBezTo>
                    <a:cubicBezTo>
                      <a:pt x="5734" y="662"/>
                      <a:pt x="5104" y="1"/>
                      <a:pt x="4316" y="1"/>
                    </a:cubicBezTo>
                    <a:cubicBezTo>
                      <a:pt x="4127" y="1"/>
                      <a:pt x="3970" y="127"/>
                      <a:pt x="3970" y="347"/>
                    </a:cubicBezTo>
                    <a:cubicBezTo>
                      <a:pt x="3970" y="536"/>
                      <a:pt x="4127" y="694"/>
                      <a:pt x="4316" y="694"/>
                    </a:cubicBezTo>
                    <a:cubicBezTo>
                      <a:pt x="4726" y="694"/>
                      <a:pt x="5041" y="1040"/>
                      <a:pt x="5041" y="1450"/>
                    </a:cubicBezTo>
                    <a:cubicBezTo>
                      <a:pt x="5041" y="1702"/>
                      <a:pt x="4883" y="1954"/>
                      <a:pt x="4631" y="2080"/>
                    </a:cubicBezTo>
                    <a:cubicBezTo>
                      <a:pt x="4159" y="1670"/>
                      <a:pt x="3529" y="1450"/>
                      <a:pt x="2867" y="1450"/>
                    </a:cubicBezTo>
                    <a:cubicBezTo>
                      <a:pt x="2206" y="1450"/>
                      <a:pt x="1607" y="1670"/>
                      <a:pt x="1103" y="2080"/>
                    </a:cubicBezTo>
                    <a:cubicBezTo>
                      <a:pt x="851" y="1954"/>
                      <a:pt x="693" y="1702"/>
                      <a:pt x="693" y="1450"/>
                    </a:cubicBezTo>
                    <a:cubicBezTo>
                      <a:pt x="693" y="1040"/>
                      <a:pt x="1008" y="694"/>
                      <a:pt x="1418" y="694"/>
                    </a:cubicBezTo>
                    <a:cubicBezTo>
                      <a:pt x="1607" y="694"/>
                      <a:pt x="1764" y="536"/>
                      <a:pt x="1764" y="347"/>
                    </a:cubicBezTo>
                    <a:cubicBezTo>
                      <a:pt x="1764" y="127"/>
                      <a:pt x="1607" y="1"/>
                      <a:pt x="141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70" name="Google Shape;7226;p55">
              <a:extLst>
                <a:ext uri="{FF2B5EF4-FFF2-40B4-BE49-F238E27FC236}">
                  <a16:creationId xmlns:a16="http://schemas.microsoft.com/office/drawing/2014/main" id="{19C6B0F2-1387-3A92-99BD-BADB80C492E4}"/>
                </a:ext>
              </a:extLst>
            </p:cNvPr>
            <p:cNvGrpSpPr/>
            <p:nvPr/>
          </p:nvGrpSpPr>
          <p:grpSpPr>
            <a:xfrm>
              <a:off x="5667647" y="3035277"/>
              <a:ext cx="299650" cy="340063"/>
              <a:chOff x="-17149475" y="3309200"/>
              <a:chExt cx="268600" cy="304825"/>
            </a:xfrm>
            <a:grpFill/>
          </p:grpSpPr>
          <p:sp>
            <p:nvSpPr>
              <p:cNvPr id="1671" name="Google Shape;7227;p55">
                <a:extLst>
                  <a:ext uri="{FF2B5EF4-FFF2-40B4-BE49-F238E27FC236}">
                    <a16:creationId xmlns:a16="http://schemas.microsoft.com/office/drawing/2014/main" id="{A3F367DB-A4A3-978A-4A54-9207ADC3C6B3}"/>
                  </a:ext>
                </a:extLst>
              </p:cNvPr>
              <p:cNvSpPr/>
              <p:nvPr/>
            </p:nvSpPr>
            <p:spPr>
              <a:xfrm>
                <a:off x="-17021100" y="3309200"/>
                <a:ext cx="102425" cy="72475"/>
              </a:xfrm>
              <a:custGeom>
                <a:avLst/>
                <a:gdLst/>
                <a:ahLst/>
                <a:cxnLst/>
                <a:rect l="l" t="t" r="r" b="b"/>
                <a:pathLst>
                  <a:path w="4097" h="2899" extrusionOk="0">
                    <a:moveTo>
                      <a:pt x="1639" y="0"/>
                    </a:moveTo>
                    <a:cubicBezTo>
                      <a:pt x="914" y="0"/>
                      <a:pt x="284" y="441"/>
                      <a:pt x="1" y="1071"/>
                    </a:cubicBezTo>
                    <a:cubicBezTo>
                      <a:pt x="631" y="1418"/>
                      <a:pt x="1103" y="2111"/>
                      <a:pt x="1230" y="2898"/>
                    </a:cubicBezTo>
                    <a:cubicBezTo>
                      <a:pt x="1356" y="2867"/>
                      <a:pt x="1482" y="2835"/>
                      <a:pt x="1639" y="2835"/>
                    </a:cubicBezTo>
                    <a:cubicBezTo>
                      <a:pt x="2994" y="2835"/>
                      <a:pt x="4096" y="1733"/>
                      <a:pt x="4096" y="347"/>
                    </a:cubicBezTo>
                    <a:cubicBezTo>
                      <a:pt x="4096" y="158"/>
                      <a:pt x="3939" y="0"/>
                      <a:pt x="37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2" name="Google Shape;7228;p55">
                <a:extLst>
                  <a:ext uri="{FF2B5EF4-FFF2-40B4-BE49-F238E27FC236}">
                    <a16:creationId xmlns:a16="http://schemas.microsoft.com/office/drawing/2014/main" id="{7E3FEEFD-75D2-2692-E617-3A9112F83D4A}"/>
                  </a:ext>
                </a:extLst>
              </p:cNvPr>
              <p:cNvSpPr/>
              <p:nvPr/>
            </p:nvSpPr>
            <p:spPr>
              <a:xfrm>
                <a:off x="-17149475" y="3346200"/>
                <a:ext cx="268600" cy="267825"/>
              </a:xfrm>
              <a:custGeom>
                <a:avLst/>
                <a:gdLst/>
                <a:ahLst/>
                <a:cxnLst/>
                <a:rect l="l" t="t" r="r" b="b"/>
                <a:pathLst>
                  <a:path w="10744" h="10713" extrusionOk="0">
                    <a:moveTo>
                      <a:pt x="3939" y="1"/>
                    </a:moveTo>
                    <a:cubicBezTo>
                      <a:pt x="3718" y="1"/>
                      <a:pt x="3561" y="158"/>
                      <a:pt x="3561" y="379"/>
                    </a:cubicBezTo>
                    <a:cubicBezTo>
                      <a:pt x="3561" y="568"/>
                      <a:pt x="3718" y="725"/>
                      <a:pt x="3939" y="725"/>
                    </a:cubicBezTo>
                    <a:cubicBezTo>
                      <a:pt x="4506" y="725"/>
                      <a:pt x="4978" y="1198"/>
                      <a:pt x="4978" y="1797"/>
                    </a:cubicBezTo>
                    <a:lnTo>
                      <a:pt x="4978" y="2364"/>
                    </a:lnTo>
                    <a:cubicBezTo>
                      <a:pt x="4569" y="2206"/>
                      <a:pt x="4096" y="2143"/>
                      <a:pt x="3592" y="2143"/>
                    </a:cubicBezTo>
                    <a:cubicBezTo>
                      <a:pt x="1418" y="2143"/>
                      <a:pt x="1" y="3561"/>
                      <a:pt x="1" y="5735"/>
                    </a:cubicBezTo>
                    <a:cubicBezTo>
                      <a:pt x="1" y="8034"/>
                      <a:pt x="1576" y="10712"/>
                      <a:pt x="3592" y="10712"/>
                    </a:cubicBezTo>
                    <a:cubicBezTo>
                      <a:pt x="3813" y="10712"/>
                      <a:pt x="4002" y="10681"/>
                      <a:pt x="4254" y="10649"/>
                    </a:cubicBezTo>
                    <a:cubicBezTo>
                      <a:pt x="4632" y="10523"/>
                      <a:pt x="5002" y="10460"/>
                      <a:pt x="5372" y="10460"/>
                    </a:cubicBezTo>
                    <a:cubicBezTo>
                      <a:pt x="5742" y="10460"/>
                      <a:pt x="6112" y="10523"/>
                      <a:pt x="6491" y="10649"/>
                    </a:cubicBezTo>
                    <a:cubicBezTo>
                      <a:pt x="6680" y="10712"/>
                      <a:pt x="6932" y="10712"/>
                      <a:pt x="7152" y="10712"/>
                    </a:cubicBezTo>
                    <a:cubicBezTo>
                      <a:pt x="9168" y="10712"/>
                      <a:pt x="10744" y="8034"/>
                      <a:pt x="10744" y="5735"/>
                    </a:cubicBezTo>
                    <a:cubicBezTo>
                      <a:pt x="10649" y="3529"/>
                      <a:pt x="9294" y="2143"/>
                      <a:pt x="7121" y="2143"/>
                    </a:cubicBezTo>
                    <a:cubicBezTo>
                      <a:pt x="6617" y="2143"/>
                      <a:pt x="6144" y="2206"/>
                      <a:pt x="5703" y="2364"/>
                    </a:cubicBezTo>
                    <a:lnTo>
                      <a:pt x="5703" y="1797"/>
                    </a:lnTo>
                    <a:cubicBezTo>
                      <a:pt x="5703" y="788"/>
                      <a:pt x="4915" y="1"/>
                      <a:pt x="393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73" name="Google Shape;7229;p55">
              <a:extLst>
                <a:ext uri="{FF2B5EF4-FFF2-40B4-BE49-F238E27FC236}">
                  <a16:creationId xmlns:a16="http://schemas.microsoft.com/office/drawing/2014/main" id="{B9A00046-8B2B-11AA-E5BA-478331B3B291}"/>
                </a:ext>
              </a:extLst>
            </p:cNvPr>
            <p:cNvGrpSpPr/>
            <p:nvPr/>
          </p:nvGrpSpPr>
          <p:grpSpPr>
            <a:xfrm>
              <a:off x="5647873" y="3464909"/>
              <a:ext cx="339198" cy="317249"/>
              <a:chOff x="-17168375" y="3692750"/>
              <a:chExt cx="304050" cy="284375"/>
            </a:xfrm>
            <a:grpFill/>
          </p:grpSpPr>
          <p:sp>
            <p:nvSpPr>
              <p:cNvPr id="1674" name="Google Shape;7230;p55">
                <a:extLst>
                  <a:ext uri="{FF2B5EF4-FFF2-40B4-BE49-F238E27FC236}">
                    <a16:creationId xmlns:a16="http://schemas.microsoft.com/office/drawing/2014/main" id="{6203F86F-A383-E545-8AFA-0459FC0BA5DA}"/>
                  </a:ext>
                </a:extLst>
              </p:cNvPr>
              <p:cNvSpPr/>
              <p:nvPr/>
            </p:nvSpPr>
            <p:spPr>
              <a:xfrm>
                <a:off x="-16963600" y="3694325"/>
                <a:ext cx="99275" cy="92175"/>
              </a:xfrm>
              <a:custGeom>
                <a:avLst/>
                <a:gdLst/>
                <a:ahLst/>
                <a:cxnLst/>
                <a:rect l="l" t="t" r="r" b="b"/>
                <a:pathLst>
                  <a:path w="3971" h="3687" extrusionOk="0">
                    <a:moveTo>
                      <a:pt x="1859" y="1"/>
                    </a:moveTo>
                    <a:cubicBezTo>
                      <a:pt x="1072" y="1"/>
                      <a:pt x="379" y="410"/>
                      <a:pt x="1" y="1041"/>
                    </a:cubicBezTo>
                    <a:cubicBezTo>
                      <a:pt x="1387" y="1482"/>
                      <a:pt x="2553" y="2458"/>
                      <a:pt x="3277" y="3687"/>
                    </a:cubicBezTo>
                    <a:cubicBezTo>
                      <a:pt x="3687" y="3277"/>
                      <a:pt x="3970" y="2710"/>
                      <a:pt x="3970" y="2112"/>
                    </a:cubicBezTo>
                    <a:cubicBezTo>
                      <a:pt x="3970" y="915"/>
                      <a:pt x="3025" y="1"/>
                      <a:pt x="185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5" name="Google Shape;7231;p55">
                <a:extLst>
                  <a:ext uri="{FF2B5EF4-FFF2-40B4-BE49-F238E27FC236}">
                    <a16:creationId xmlns:a16="http://schemas.microsoft.com/office/drawing/2014/main" id="{AA027F3E-941E-E719-1653-1A6AB8263386}"/>
                  </a:ext>
                </a:extLst>
              </p:cNvPr>
              <p:cNvSpPr/>
              <p:nvPr/>
            </p:nvSpPr>
            <p:spPr>
              <a:xfrm>
                <a:off x="-17102225" y="3817525"/>
                <a:ext cx="61475" cy="69650"/>
              </a:xfrm>
              <a:custGeom>
                <a:avLst/>
                <a:gdLst/>
                <a:ahLst/>
                <a:cxnLst/>
                <a:rect l="l" t="t" r="r" b="b"/>
                <a:pathLst>
                  <a:path w="2459" h="2786" extrusionOk="0">
                    <a:moveTo>
                      <a:pt x="1293" y="1437"/>
                    </a:moveTo>
                    <a:cubicBezTo>
                      <a:pt x="1482" y="1437"/>
                      <a:pt x="1639" y="1594"/>
                      <a:pt x="1639" y="1783"/>
                    </a:cubicBezTo>
                    <a:cubicBezTo>
                      <a:pt x="1639" y="2004"/>
                      <a:pt x="1482" y="2161"/>
                      <a:pt x="1293" y="2161"/>
                    </a:cubicBezTo>
                    <a:cubicBezTo>
                      <a:pt x="1103" y="2161"/>
                      <a:pt x="946" y="2004"/>
                      <a:pt x="946" y="1783"/>
                    </a:cubicBezTo>
                    <a:cubicBezTo>
                      <a:pt x="946" y="1594"/>
                      <a:pt x="1103" y="1437"/>
                      <a:pt x="1293" y="1437"/>
                    </a:cubicBezTo>
                    <a:close/>
                    <a:moveTo>
                      <a:pt x="1452" y="0"/>
                    </a:moveTo>
                    <a:cubicBezTo>
                      <a:pt x="939" y="0"/>
                      <a:pt x="434" y="473"/>
                      <a:pt x="221" y="1059"/>
                    </a:cubicBezTo>
                    <a:cubicBezTo>
                      <a:pt x="1" y="1720"/>
                      <a:pt x="158" y="2539"/>
                      <a:pt x="725" y="2729"/>
                    </a:cubicBezTo>
                    <a:cubicBezTo>
                      <a:pt x="818" y="2768"/>
                      <a:pt x="916" y="2786"/>
                      <a:pt x="1017" y="2786"/>
                    </a:cubicBezTo>
                    <a:cubicBezTo>
                      <a:pt x="1157" y="2786"/>
                      <a:pt x="1304" y="2752"/>
                      <a:pt x="1450" y="2697"/>
                    </a:cubicBezTo>
                    <a:cubicBezTo>
                      <a:pt x="1576" y="2508"/>
                      <a:pt x="1734" y="2287"/>
                      <a:pt x="1923" y="2098"/>
                    </a:cubicBezTo>
                    <a:cubicBezTo>
                      <a:pt x="1986" y="2004"/>
                      <a:pt x="2112" y="1909"/>
                      <a:pt x="2206" y="1846"/>
                    </a:cubicBezTo>
                    <a:cubicBezTo>
                      <a:pt x="2458" y="1153"/>
                      <a:pt x="2364" y="271"/>
                      <a:pt x="1734" y="51"/>
                    </a:cubicBezTo>
                    <a:cubicBezTo>
                      <a:pt x="1641" y="16"/>
                      <a:pt x="1546" y="0"/>
                      <a:pt x="145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6" name="Google Shape;7232;p55">
                <a:extLst>
                  <a:ext uri="{FF2B5EF4-FFF2-40B4-BE49-F238E27FC236}">
                    <a16:creationId xmlns:a16="http://schemas.microsoft.com/office/drawing/2014/main" id="{ADD5FC7C-87A2-B16F-7557-E8E531D79DB2}"/>
                  </a:ext>
                </a:extLst>
              </p:cNvPr>
              <p:cNvSpPr/>
              <p:nvPr/>
            </p:nvSpPr>
            <p:spPr>
              <a:xfrm>
                <a:off x="-17064400" y="3870925"/>
                <a:ext cx="93750" cy="106200"/>
              </a:xfrm>
              <a:custGeom>
                <a:avLst/>
                <a:gdLst/>
                <a:ahLst/>
                <a:cxnLst/>
                <a:rect l="l" t="t" r="r" b="b"/>
                <a:pathLst>
                  <a:path w="3750" h="4248" extrusionOk="0">
                    <a:moveTo>
                      <a:pt x="1992" y="0"/>
                    </a:moveTo>
                    <a:cubicBezTo>
                      <a:pt x="1596" y="0"/>
                      <a:pt x="1195" y="152"/>
                      <a:pt x="945" y="435"/>
                    </a:cubicBezTo>
                    <a:cubicBezTo>
                      <a:pt x="221" y="1286"/>
                      <a:pt x="0" y="1727"/>
                      <a:pt x="284" y="4090"/>
                    </a:cubicBezTo>
                    <a:cubicBezTo>
                      <a:pt x="567" y="4216"/>
                      <a:pt x="914" y="4247"/>
                      <a:pt x="1229" y="4247"/>
                    </a:cubicBezTo>
                    <a:lnTo>
                      <a:pt x="1575" y="4247"/>
                    </a:lnTo>
                    <a:lnTo>
                      <a:pt x="1575" y="2609"/>
                    </a:lnTo>
                    <a:lnTo>
                      <a:pt x="1008" y="2010"/>
                    </a:lnTo>
                    <a:cubicBezTo>
                      <a:pt x="914" y="1947"/>
                      <a:pt x="882" y="1853"/>
                      <a:pt x="882" y="1790"/>
                    </a:cubicBezTo>
                    <a:cubicBezTo>
                      <a:pt x="882" y="1191"/>
                      <a:pt x="1355" y="719"/>
                      <a:pt x="1953" y="719"/>
                    </a:cubicBezTo>
                    <a:cubicBezTo>
                      <a:pt x="2552" y="719"/>
                      <a:pt x="3025" y="1191"/>
                      <a:pt x="3025" y="1790"/>
                    </a:cubicBezTo>
                    <a:cubicBezTo>
                      <a:pt x="3025" y="1853"/>
                      <a:pt x="2962" y="1979"/>
                      <a:pt x="2898" y="2010"/>
                    </a:cubicBezTo>
                    <a:lnTo>
                      <a:pt x="2300" y="2609"/>
                    </a:lnTo>
                    <a:lnTo>
                      <a:pt x="2300" y="4247"/>
                    </a:lnTo>
                    <a:lnTo>
                      <a:pt x="2489" y="4247"/>
                    </a:lnTo>
                    <a:cubicBezTo>
                      <a:pt x="2930" y="4247"/>
                      <a:pt x="3277" y="4216"/>
                      <a:pt x="3655" y="4090"/>
                    </a:cubicBezTo>
                    <a:cubicBezTo>
                      <a:pt x="3749" y="2483"/>
                      <a:pt x="3749" y="1664"/>
                      <a:pt x="3434" y="1065"/>
                    </a:cubicBezTo>
                    <a:cubicBezTo>
                      <a:pt x="3308" y="845"/>
                      <a:pt x="3119" y="593"/>
                      <a:pt x="2930" y="372"/>
                    </a:cubicBezTo>
                    <a:cubicBezTo>
                      <a:pt x="2693" y="120"/>
                      <a:pt x="2344" y="0"/>
                      <a:pt x="19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7" name="Google Shape;7233;p55">
                <a:extLst>
                  <a:ext uri="{FF2B5EF4-FFF2-40B4-BE49-F238E27FC236}">
                    <a16:creationId xmlns:a16="http://schemas.microsoft.com/office/drawing/2014/main" id="{B8091FB0-591F-468E-6916-1E4A1ADE9E32}"/>
                  </a:ext>
                </a:extLst>
              </p:cNvPr>
              <p:cNvSpPr/>
              <p:nvPr/>
            </p:nvSpPr>
            <p:spPr>
              <a:xfrm>
                <a:off x="-17025025" y="3907200"/>
                <a:ext cx="15775" cy="13200"/>
              </a:xfrm>
              <a:custGeom>
                <a:avLst/>
                <a:gdLst/>
                <a:ahLst/>
                <a:cxnLst/>
                <a:rect l="l" t="t" r="r" b="b"/>
                <a:pathLst>
                  <a:path w="631" h="528" extrusionOk="0">
                    <a:moveTo>
                      <a:pt x="327" y="0"/>
                    </a:moveTo>
                    <a:cubicBezTo>
                      <a:pt x="189" y="0"/>
                      <a:pt x="48" y="71"/>
                      <a:pt x="0" y="213"/>
                    </a:cubicBezTo>
                    <a:lnTo>
                      <a:pt x="315" y="528"/>
                    </a:lnTo>
                    <a:lnTo>
                      <a:pt x="630" y="213"/>
                    </a:lnTo>
                    <a:cubicBezTo>
                      <a:pt x="599" y="71"/>
                      <a:pt x="465" y="0"/>
                      <a:pt x="3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8" name="Google Shape;7234;p55">
                <a:extLst>
                  <a:ext uri="{FF2B5EF4-FFF2-40B4-BE49-F238E27FC236}">
                    <a16:creationId xmlns:a16="http://schemas.microsoft.com/office/drawing/2014/main" id="{C3049356-F387-2DAC-AE70-FFFB8E917C97}"/>
                  </a:ext>
                </a:extLst>
              </p:cNvPr>
              <p:cNvSpPr/>
              <p:nvPr/>
            </p:nvSpPr>
            <p:spPr>
              <a:xfrm>
                <a:off x="-16995100" y="3817825"/>
                <a:ext cx="63025" cy="69900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2796" extrusionOk="0">
                    <a:moveTo>
                      <a:pt x="1292" y="1425"/>
                    </a:moveTo>
                    <a:cubicBezTo>
                      <a:pt x="1481" y="1425"/>
                      <a:pt x="1670" y="1582"/>
                      <a:pt x="1670" y="1771"/>
                    </a:cubicBezTo>
                    <a:cubicBezTo>
                      <a:pt x="1639" y="1992"/>
                      <a:pt x="1481" y="2149"/>
                      <a:pt x="1292" y="2149"/>
                    </a:cubicBezTo>
                    <a:cubicBezTo>
                      <a:pt x="1103" y="2149"/>
                      <a:pt x="946" y="1992"/>
                      <a:pt x="946" y="1771"/>
                    </a:cubicBezTo>
                    <a:cubicBezTo>
                      <a:pt x="946" y="1582"/>
                      <a:pt x="1103" y="1425"/>
                      <a:pt x="1292" y="1425"/>
                    </a:cubicBezTo>
                    <a:close/>
                    <a:moveTo>
                      <a:pt x="1017" y="0"/>
                    </a:moveTo>
                    <a:cubicBezTo>
                      <a:pt x="931" y="0"/>
                      <a:pt x="844" y="12"/>
                      <a:pt x="757" y="39"/>
                    </a:cubicBezTo>
                    <a:cubicBezTo>
                      <a:pt x="158" y="259"/>
                      <a:pt x="0" y="1047"/>
                      <a:pt x="190" y="1708"/>
                    </a:cubicBezTo>
                    <a:cubicBezTo>
                      <a:pt x="347" y="1771"/>
                      <a:pt x="505" y="1897"/>
                      <a:pt x="631" y="2023"/>
                    </a:cubicBezTo>
                    <a:cubicBezTo>
                      <a:pt x="851" y="2244"/>
                      <a:pt x="1072" y="2496"/>
                      <a:pt x="1229" y="2748"/>
                    </a:cubicBezTo>
                    <a:cubicBezTo>
                      <a:pt x="1308" y="2780"/>
                      <a:pt x="1395" y="2795"/>
                      <a:pt x="1481" y="2795"/>
                    </a:cubicBezTo>
                    <a:cubicBezTo>
                      <a:pt x="1568" y="2795"/>
                      <a:pt x="1654" y="2780"/>
                      <a:pt x="1733" y="2748"/>
                    </a:cubicBezTo>
                    <a:cubicBezTo>
                      <a:pt x="2269" y="2527"/>
                      <a:pt x="2521" y="1771"/>
                      <a:pt x="2237" y="1047"/>
                    </a:cubicBezTo>
                    <a:cubicBezTo>
                      <a:pt x="2047" y="477"/>
                      <a:pt x="1553" y="0"/>
                      <a:pt x="10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9" name="Google Shape;7235;p55">
                <a:extLst>
                  <a:ext uri="{FF2B5EF4-FFF2-40B4-BE49-F238E27FC236}">
                    <a16:creationId xmlns:a16="http://schemas.microsoft.com/office/drawing/2014/main" id="{B2928637-FF90-97CB-4AF1-73CDC8F670D7}"/>
                  </a:ext>
                </a:extLst>
              </p:cNvPr>
              <p:cNvSpPr/>
              <p:nvPr/>
            </p:nvSpPr>
            <p:spPr>
              <a:xfrm>
                <a:off x="-17150275" y="3728200"/>
                <a:ext cx="267825" cy="236300"/>
              </a:xfrm>
              <a:custGeom>
                <a:avLst/>
                <a:gdLst/>
                <a:ahLst/>
                <a:cxnLst/>
                <a:rect l="l" t="t" r="r" b="b"/>
                <a:pathLst>
                  <a:path w="10713" h="9452" extrusionOk="0">
                    <a:moveTo>
                      <a:pt x="5325" y="1"/>
                    </a:moveTo>
                    <a:cubicBezTo>
                      <a:pt x="2395" y="1"/>
                      <a:pt x="1" y="2269"/>
                      <a:pt x="1" y="5010"/>
                    </a:cubicBezTo>
                    <a:cubicBezTo>
                      <a:pt x="1" y="6900"/>
                      <a:pt x="1135" y="8601"/>
                      <a:pt x="2899" y="9452"/>
                    </a:cubicBezTo>
                    <a:cubicBezTo>
                      <a:pt x="2773" y="8412"/>
                      <a:pt x="2773" y="7688"/>
                      <a:pt x="2994" y="7089"/>
                    </a:cubicBezTo>
                    <a:lnTo>
                      <a:pt x="2931" y="7089"/>
                    </a:lnTo>
                    <a:cubicBezTo>
                      <a:pt x="2742" y="7089"/>
                      <a:pt x="2584" y="7058"/>
                      <a:pt x="2427" y="7026"/>
                    </a:cubicBezTo>
                    <a:cubicBezTo>
                      <a:pt x="1482" y="6680"/>
                      <a:pt x="1104" y="5482"/>
                      <a:pt x="1482" y="4380"/>
                    </a:cubicBezTo>
                    <a:cubicBezTo>
                      <a:pt x="1822" y="3490"/>
                      <a:pt x="2596" y="2883"/>
                      <a:pt x="3390" y="2883"/>
                    </a:cubicBezTo>
                    <a:cubicBezTo>
                      <a:pt x="3553" y="2883"/>
                      <a:pt x="3716" y="2909"/>
                      <a:pt x="3876" y="2962"/>
                    </a:cubicBezTo>
                    <a:cubicBezTo>
                      <a:pt x="4601" y="3214"/>
                      <a:pt x="5105" y="4002"/>
                      <a:pt x="4947" y="5041"/>
                    </a:cubicBezTo>
                    <a:cubicBezTo>
                      <a:pt x="5073" y="5010"/>
                      <a:pt x="5231" y="5010"/>
                      <a:pt x="5388" y="5010"/>
                    </a:cubicBezTo>
                    <a:cubicBezTo>
                      <a:pt x="5451" y="5010"/>
                      <a:pt x="5546" y="5010"/>
                      <a:pt x="5672" y="5041"/>
                    </a:cubicBezTo>
                    <a:cubicBezTo>
                      <a:pt x="5546" y="4002"/>
                      <a:pt x="6018" y="3246"/>
                      <a:pt x="6712" y="2962"/>
                    </a:cubicBezTo>
                    <a:cubicBezTo>
                      <a:pt x="6883" y="2899"/>
                      <a:pt x="7058" y="2870"/>
                      <a:pt x="7233" y="2870"/>
                    </a:cubicBezTo>
                    <a:cubicBezTo>
                      <a:pt x="8023" y="2870"/>
                      <a:pt x="8802" y="3477"/>
                      <a:pt x="9137" y="4380"/>
                    </a:cubicBezTo>
                    <a:cubicBezTo>
                      <a:pt x="9515" y="5482"/>
                      <a:pt x="9074" y="6680"/>
                      <a:pt x="8161" y="7026"/>
                    </a:cubicBezTo>
                    <a:cubicBezTo>
                      <a:pt x="8003" y="7058"/>
                      <a:pt x="7877" y="7089"/>
                      <a:pt x="7751" y="7089"/>
                    </a:cubicBezTo>
                    <a:cubicBezTo>
                      <a:pt x="7909" y="7688"/>
                      <a:pt x="7909" y="8444"/>
                      <a:pt x="7783" y="9452"/>
                    </a:cubicBezTo>
                    <a:cubicBezTo>
                      <a:pt x="9547" y="8633"/>
                      <a:pt x="10713" y="6900"/>
                      <a:pt x="10713" y="5010"/>
                    </a:cubicBezTo>
                    <a:cubicBezTo>
                      <a:pt x="10681" y="2269"/>
                      <a:pt x="8287" y="1"/>
                      <a:pt x="53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0" name="Google Shape;7236;p55">
                <a:extLst>
                  <a:ext uri="{FF2B5EF4-FFF2-40B4-BE49-F238E27FC236}">
                    <a16:creationId xmlns:a16="http://schemas.microsoft.com/office/drawing/2014/main" id="{4E6B4B90-3E8E-62F0-1E10-F195DB8E35B6}"/>
                  </a:ext>
                </a:extLst>
              </p:cNvPr>
              <p:cNvSpPr/>
              <p:nvPr/>
            </p:nvSpPr>
            <p:spPr>
              <a:xfrm>
                <a:off x="-17168375" y="3692750"/>
                <a:ext cx="99250" cy="92975"/>
              </a:xfrm>
              <a:custGeom>
                <a:avLst/>
                <a:gdLst/>
                <a:ahLst/>
                <a:cxnLst/>
                <a:rect l="l" t="t" r="r" b="b"/>
                <a:pathLst>
                  <a:path w="3970" h="3719" extrusionOk="0">
                    <a:moveTo>
                      <a:pt x="2111" y="1"/>
                    </a:moveTo>
                    <a:cubicBezTo>
                      <a:pt x="946" y="1"/>
                      <a:pt x="0" y="946"/>
                      <a:pt x="0" y="2143"/>
                    </a:cubicBezTo>
                    <a:cubicBezTo>
                      <a:pt x="0" y="2773"/>
                      <a:pt x="284" y="3309"/>
                      <a:pt x="693" y="3718"/>
                    </a:cubicBezTo>
                    <a:cubicBezTo>
                      <a:pt x="1418" y="2521"/>
                      <a:pt x="2552" y="1545"/>
                      <a:pt x="3970" y="1072"/>
                    </a:cubicBezTo>
                    <a:cubicBezTo>
                      <a:pt x="3623" y="442"/>
                      <a:pt x="2899" y="1"/>
                      <a:pt x="21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81" name="Google Shape;7237;p55">
              <a:extLst>
                <a:ext uri="{FF2B5EF4-FFF2-40B4-BE49-F238E27FC236}">
                  <a16:creationId xmlns:a16="http://schemas.microsoft.com/office/drawing/2014/main" id="{75F65D6F-12F7-1566-2650-7E567E5DFD7A}"/>
                </a:ext>
              </a:extLst>
            </p:cNvPr>
            <p:cNvGrpSpPr/>
            <p:nvPr/>
          </p:nvGrpSpPr>
          <p:grpSpPr>
            <a:xfrm>
              <a:off x="5645237" y="3871601"/>
              <a:ext cx="344469" cy="339198"/>
              <a:chOff x="-17170750" y="4058800"/>
              <a:chExt cx="308775" cy="304050"/>
            </a:xfrm>
            <a:grpFill/>
          </p:grpSpPr>
          <p:sp>
            <p:nvSpPr>
              <p:cNvPr id="1682" name="Google Shape;7238;p55">
                <a:extLst>
                  <a:ext uri="{FF2B5EF4-FFF2-40B4-BE49-F238E27FC236}">
                    <a16:creationId xmlns:a16="http://schemas.microsoft.com/office/drawing/2014/main" id="{7C913307-FACF-E710-5FE8-68B6945D971B}"/>
                  </a:ext>
                </a:extLst>
              </p:cNvPr>
              <p:cNvSpPr/>
              <p:nvPr/>
            </p:nvSpPr>
            <p:spPr>
              <a:xfrm>
                <a:off x="-17041575" y="4058800"/>
                <a:ext cx="49650" cy="49850"/>
              </a:xfrm>
              <a:custGeom>
                <a:avLst/>
                <a:gdLst/>
                <a:ahLst/>
                <a:cxnLst/>
                <a:rect l="l" t="t" r="r" b="b"/>
                <a:pathLst>
                  <a:path w="1986" h="1994" extrusionOk="0">
                    <a:moveTo>
                      <a:pt x="989" y="1"/>
                    </a:moveTo>
                    <a:cubicBezTo>
                      <a:pt x="859" y="1"/>
                      <a:pt x="725" y="56"/>
                      <a:pt x="662" y="166"/>
                    </a:cubicBezTo>
                    <a:lnTo>
                      <a:pt x="1" y="1521"/>
                    </a:lnTo>
                    <a:lnTo>
                      <a:pt x="32" y="1521"/>
                    </a:lnTo>
                    <a:lnTo>
                      <a:pt x="977" y="1993"/>
                    </a:lnTo>
                    <a:lnTo>
                      <a:pt x="1954" y="1521"/>
                    </a:lnTo>
                    <a:lnTo>
                      <a:pt x="1985" y="1521"/>
                    </a:lnTo>
                    <a:lnTo>
                      <a:pt x="1292" y="166"/>
                    </a:lnTo>
                    <a:cubicBezTo>
                      <a:pt x="1245" y="56"/>
                      <a:pt x="1119" y="1"/>
                      <a:pt x="98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3" name="Google Shape;7239;p55">
                <a:extLst>
                  <a:ext uri="{FF2B5EF4-FFF2-40B4-BE49-F238E27FC236}">
                    <a16:creationId xmlns:a16="http://schemas.microsoft.com/office/drawing/2014/main" id="{FE371540-3E65-4288-B86E-097D494A69D7}"/>
                  </a:ext>
                </a:extLst>
              </p:cNvPr>
              <p:cNvSpPr/>
              <p:nvPr/>
            </p:nvSpPr>
            <p:spPr>
              <a:xfrm>
                <a:off x="-17041575" y="4312625"/>
                <a:ext cx="49650" cy="50225"/>
              </a:xfrm>
              <a:custGeom>
                <a:avLst/>
                <a:gdLst/>
                <a:ahLst/>
                <a:cxnLst/>
                <a:rect l="l" t="t" r="r" b="b"/>
                <a:pathLst>
                  <a:path w="1986" h="2009" extrusionOk="0">
                    <a:moveTo>
                      <a:pt x="977" y="0"/>
                    </a:moveTo>
                    <a:lnTo>
                      <a:pt x="32" y="473"/>
                    </a:lnTo>
                    <a:lnTo>
                      <a:pt x="1" y="473"/>
                    </a:lnTo>
                    <a:lnTo>
                      <a:pt x="662" y="1796"/>
                    </a:lnTo>
                    <a:cubicBezTo>
                      <a:pt x="757" y="1938"/>
                      <a:pt x="891" y="2009"/>
                      <a:pt x="1013" y="2009"/>
                    </a:cubicBezTo>
                    <a:cubicBezTo>
                      <a:pt x="1135" y="2009"/>
                      <a:pt x="1245" y="1938"/>
                      <a:pt x="1292" y="1796"/>
                    </a:cubicBezTo>
                    <a:lnTo>
                      <a:pt x="1985" y="473"/>
                    </a:lnTo>
                    <a:lnTo>
                      <a:pt x="1954" y="473"/>
                    </a:lnTo>
                    <a:lnTo>
                      <a:pt x="97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4" name="Google Shape;7240;p55">
                <a:extLst>
                  <a:ext uri="{FF2B5EF4-FFF2-40B4-BE49-F238E27FC236}">
                    <a16:creationId xmlns:a16="http://schemas.microsoft.com/office/drawing/2014/main" id="{880EF3F7-16A4-D78E-C485-1D74E6947B16}"/>
                  </a:ext>
                </a:extLst>
              </p:cNvPr>
              <p:cNvSpPr/>
              <p:nvPr/>
            </p:nvSpPr>
            <p:spPr>
              <a:xfrm>
                <a:off x="-17170750" y="4186600"/>
                <a:ext cx="52800" cy="48075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1923" extrusionOk="0">
                    <a:moveTo>
                      <a:pt x="1639" y="0"/>
                    </a:moveTo>
                    <a:lnTo>
                      <a:pt x="284" y="630"/>
                    </a:lnTo>
                    <a:cubicBezTo>
                      <a:pt x="1" y="788"/>
                      <a:pt x="1" y="1135"/>
                      <a:pt x="284" y="1261"/>
                    </a:cubicBezTo>
                    <a:lnTo>
                      <a:pt x="1639" y="1922"/>
                    </a:lnTo>
                    <a:lnTo>
                      <a:pt x="1639" y="1891"/>
                    </a:lnTo>
                    <a:lnTo>
                      <a:pt x="2112" y="946"/>
                    </a:lnTo>
                    <a:lnTo>
                      <a:pt x="163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5" name="Google Shape;7241;p55">
                <a:extLst>
                  <a:ext uri="{FF2B5EF4-FFF2-40B4-BE49-F238E27FC236}">
                    <a16:creationId xmlns:a16="http://schemas.microsoft.com/office/drawing/2014/main" id="{0B2A0634-BB14-6773-03D1-757A1A2C5660}"/>
                  </a:ext>
                </a:extLst>
              </p:cNvPr>
              <p:cNvSpPr/>
              <p:nvPr/>
            </p:nvSpPr>
            <p:spPr>
              <a:xfrm>
                <a:off x="-16914775" y="4185025"/>
                <a:ext cx="52800" cy="49650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1986" extrusionOk="0">
                    <a:moveTo>
                      <a:pt x="474" y="0"/>
                    </a:moveTo>
                    <a:lnTo>
                      <a:pt x="474" y="63"/>
                    </a:lnTo>
                    <a:lnTo>
                      <a:pt x="1" y="1009"/>
                    </a:lnTo>
                    <a:lnTo>
                      <a:pt x="474" y="1954"/>
                    </a:lnTo>
                    <a:lnTo>
                      <a:pt x="474" y="1985"/>
                    </a:lnTo>
                    <a:lnTo>
                      <a:pt x="1828" y="1324"/>
                    </a:lnTo>
                    <a:cubicBezTo>
                      <a:pt x="2112" y="1198"/>
                      <a:pt x="2112" y="851"/>
                      <a:pt x="1828" y="693"/>
                    </a:cubicBezTo>
                    <a:lnTo>
                      <a:pt x="47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6" name="Google Shape;7242;p55">
                <a:extLst>
                  <a:ext uri="{FF2B5EF4-FFF2-40B4-BE49-F238E27FC236}">
                    <a16:creationId xmlns:a16="http://schemas.microsoft.com/office/drawing/2014/main" id="{7657D6DF-E36B-BD27-ACA0-AB2C046839EA}"/>
                  </a:ext>
                </a:extLst>
              </p:cNvPr>
              <p:cNvSpPr/>
              <p:nvPr/>
            </p:nvSpPr>
            <p:spPr>
              <a:xfrm>
                <a:off x="-17127800" y="4273225"/>
                <a:ext cx="47650" cy="46500"/>
              </a:xfrm>
              <a:custGeom>
                <a:avLst/>
                <a:gdLst/>
                <a:ahLst/>
                <a:cxnLst/>
                <a:rect l="l" t="t" r="r" b="b"/>
                <a:pathLst>
                  <a:path w="1906" h="1860" extrusionOk="0">
                    <a:moveTo>
                      <a:pt x="551" y="1"/>
                    </a:moveTo>
                    <a:lnTo>
                      <a:pt x="79" y="1419"/>
                    </a:lnTo>
                    <a:cubicBezTo>
                      <a:pt x="0" y="1628"/>
                      <a:pt x="183" y="1859"/>
                      <a:pt x="373" y="1859"/>
                    </a:cubicBezTo>
                    <a:cubicBezTo>
                      <a:pt x="412" y="1859"/>
                      <a:pt x="451" y="1850"/>
                      <a:pt x="488" y="1828"/>
                    </a:cubicBezTo>
                    <a:lnTo>
                      <a:pt x="1906" y="1356"/>
                    </a:lnTo>
                    <a:lnTo>
                      <a:pt x="1906" y="1324"/>
                    </a:lnTo>
                    <a:lnTo>
                      <a:pt x="1591" y="347"/>
                    </a:lnTo>
                    <a:lnTo>
                      <a:pt x="58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7" name="Google Shape;7243;p55">
                <a:extLst>
                  <a:ext uri="{FF2B5EF4-FFF2-40B4-BE49-F238E27FC236}">
                    <a16:creationId xmlns:a16="http://schemas.microsoft.com/office/drawing/2014/main" id="{DE57D21E-8113-9045-C9E6-3B90C9F310CA}"/>
                  </a:ext>
                </a:extLst>
              </p:cNvPr>
              <p:cNvSpPr/>
              <p:nvPr/>
            </p:nvSpPr>
            <p:spPr>
              <a:xfrm>
                <a:off x="-16952575" y="4100775"/>
                <a:ext cx="47675" cy="47250"/>
              </a:xfrm>
              <a:custGeom>
                <a:avLst/>
                <a:gdLst/>
                <a:ahLst/>
                <a:cxnLst/>
                <a:rect l="l" t="t" r="r" b="b"/>
                <a:pathLst>
                  <a:path w="1907" h="1890" extrusionOk="0">
                    <a:moveTo>
                      <a:pt x="1544" y="0"/>
                    </a:moveTo>
                    <a:cubicBezTo>
                      <a:pt x="1503" y="0"/>
                      <a:pt x="1461" y="10"/>
                      <a:pt x="1418" y="31"/>
                    </a:cubicBezTo>
                    <a:lnTo>
                      <a:pt x="1" y="503"/>
                    </a:lnTo>
                    <a:lnTo>
                      <a:pt x="1" y="535"/>
                    </a:lnTo>
                    <a:lnTo>
                      <a:pt x="316" y="1543"/>
                    </a:lnTo>
                    <a:lnTo>
                      <a:pt x="1324" y="1890"/>
                    </a:lnTo>
                    <a:lnTo>
                      <a:pt x="1355" y="1890"/>
                    </a:lnTo>
                    <a:lnTo>
                      <a:pt x="1828" y="472"/>
                    </a:lnTo>
                    <a:cubicBezTo>
                      <a:pt x="1907" y="236"/>
                      <a:pt x="1745" y="0"/>
                      <a:pt x="15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8" name="Google Shape;7244;p55">
                <a:extLst>
                  <a:ext uri="{FF2B5EF4-FFF2-40B4-BE49-F238E27FC236}">
                    <a16:creationId xmlns:a16="http://schemas.microsoft.com/office/drawing/2014/main" id="{FB085AD7-E096-8D9C-0103-D6ABED4192EF}"/>
                  </a:ext>
                </a:extLst>
              </p:cNvPr>
              <p:cNvSpPr/>
              <p:nvPr/>
            </p:nvSpPr>
            <p:spPr>
              <a:xfrm>
                <a:off x="-16954150" y="4273225"/>
                <a:ext cx="49200" cy="47800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1912" extrusionOk="0">
                    <a:moveTo>
                      <a:pt x="1387" y="1"/>
                    </a:moveTo>
                    <a:lnTo>
                      <a:pt x="379" y="347"/>
                    </a:lnTo>
                    <a:lnTo>
                      <a:pt x="1" y="1356"/>
                    </a:lnTo>
                    <a:lnTo>
                      <a:pt x="1" y="1419"/>
                    </a:lnTo>
                    <a:lnTo>
                      <a:pt x="1418" y="1891"/>
                    </a:lnTo>
                    <a:cubicBezTo>
                      <a:pt x="1460" y="1905"/>
                      <a:pt x="1501" y="1911"/>
                      <a:pt x="1541" y="1911"/>
                    </a:cubicBezTo>
                    <a:cubicBezTo>
                      <a:pt x="1776" y="1911"/>
                      <a:pt x="1967" y="1692"/>
                      <a:pt x="1860" y="1450"/>
                    </a:cubicBezTo>
                    <a:lnTo>
                      <a:pt x="138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9" name="Google Shape;7245;p55">
                <a:extLst>
                  <a:ext uri="{FF2B5EF4-FFF2-40B4-BE49-F238E27FC236}">
                    <a16:creationId xmlns:a16="http://schemas.microsoft.com/office/drawing/2014/main" id="{A75CAA2E-1234-4166-A2FE-67C5B2EAFA2B}"/>
                  </a:ext>
                </a:extLst>
              </p:cNvPr>
              <p:cNvSpPr/>
              <p:nvPr/>
            </p:nvSpPr>
            <p:spPr>
              <a:xfrm>
                <a:off x="-17128625" y="4101275"/>
                <a:ext cx="48475" cy="46750"/>
              </a:xfrm>
              <a:custGeom>
                <a:avLst/>
                <a:gdLst/>
                <a:ahLst/>
                <a:cxnLst/>
                <a:rect l="l" t="t" r="r" b="b"/>
                <a:pathLst>
                  <a:path w="1939" h="1870" extrusionOk="0">
                    <a:moveTo>
                      <a:pt x="433" y="0"/>
                    </a:moveTo>
                    <a:cubicBezTo>
                      <a:pt x="209" y="0"/>
                      <a:pt x="0" y="201"/>
                      <a:pt x="112" y="452"/>
                    </a:cubicBezTo>
                    <a:lnTo>
                      <a:pt x="584" y="1870"/>
                    </a:lnTo>
                    <a:lnTo>
                      <a:pt x="1592" y="1523"/>
                    </a:lnTo>
                    <a:lnTo>
                      <a:pt x="1939" y="483"/>
                    </a:lnTo>
                    <a:lnTo>
                      <a:pt x="521" y="11"/>
                    </a:lnTo>
                    <a:cubicBezTo>
                      <a:pt x="492" y="4"/>
                      <a:pt x="462" y="0"/>
                      <a:pt x="4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0" name="Google Shape;7246;p55">
                <a:extLst>
                  <a:ext uri="{FF2B5EF4-FFF2-40B4-BE49-F238E27FC236}">
                    <a16:creationId xmlns:a16="http://schemas.microsoft.com/office/drawing/2014/main" id="{D203C5B7-981B-4670-2606-FA638D95B3DE}"/>
                  </a:ext>
                </a:extLst>
              </p:cNvPr>
              <p:cNvSpPr/>
              <p:nvPr/>
            </p:nvSpPr>
            <p:spPr>
              <a:xfrm>
                <a:off x="-17043150" y="4183450"/>
                <a:ext cx="52800" cy="52800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2112" extrusionOk="0">
                    <a:moveTo>
                      <a:pt x="1040" y="0"/>
                    </a:moveTo>
                    <a:cubicBezTo>
                      <a:pt x="473" y="0"/>
                      <a:pt x="1" y="473"/>
                      <a:pt x="1" y="1072"/>
                    </a:cubicBezTo>
                    <a:cubicBezTo>
                      <a:pt x="1" y="1639"/>
                      <a:pt x="473" y="2111"/>
                      <a:pt x="1040" y="2111"/>
                    </a:cubicBezTo>
                    <a:cubicBezTo>
                      <a:pt x="1639" y="2111"/>
                      <a:pt x="2112" y="1639"/>
                      <a:pt x="2112" y="1072"/>
                    </a:cubicBezTo>
                    <a:cubicBezTo>
                      <a:pt x="2112" y="504"/>
                      <a:pt x="1639" y="0"/>
                      <a:pt x="104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1" name="Google Shape;7247;p55">
                <a:extLst>
                  <a:ext uri="{FF2B5EF4-FFF2-40B4-BE49-F238E27FC236}">
                    <a16:creationId xmlns:a16="http://schemas.microsoft.com/office/drawing/2014/main" id="{4462EE22-B9C8-7F97-8CA0-FBC49018F676}"/>
                  </a:ext>
                </a:extLst>
              </p:cNvPr>
              <p:cNvSpPr/>
              <p:nvPr/>
            </p:nvSpPr>
            <p:spPr>
              <a:xfrm>
                <a:off x="-17070725" y="4111975"/>
                <a:ext cx="44925" cy="60475"/>
              </a:xfrm>
              <a:custGeom>
                <a:avLst/>
                <a:gdLst/>
                <a:ahLst/>
                <a:cxnLst/>
                <a:rect l="l" t="t" r="r" b="b"/>
                <a:pathLst>
                  <a:path w="1797" h="2419" extrusionOk="0">
                    <a:moveTo>
                      <a:pt x="722" y="0"/>
                    </a:moveTo>
                    <a:cubicBezTo>
                      <a:pt x="663" y="0"/>
                      <a:pt x="600" y="8"/>
                      <a:pt x="537" y="24"/>
                    </a:cubicBezTo>
                    <a:cubicBezTo>
                      <a:pt x="411" y="55"/>
                      <a:pt x="348" y="150"/>
                      <a:pt x="316" y="244"/>
                    </a:cubicBezTo>
                    <a:lnTo>
                      <a:pt x="1" y="1253"/>
                    </a:lnTo>
                    <a:lnTo>
                      <a:pt x="1167" y="2418"/>
                    </a:lnTo>
                    <a:cubicBezTo>
                      <a:pt x="1356" y="2355"/>
                      <a:pt x="1576" y="2229"/>
                      <a:pt x="1797" y="2198"/>
                    </a:cubicBezTo>
                    <a:lnTo>
                      <a:pt x="1797" y="496"/>
                    </a:lnTo>
                    <a:lnTo>
                      <a:pt x="883" y="24"/>
                    </a:lnTo>
                    <a:cubicBezTo>
                      <a:pt x="836" y="8"/>
                      <a:pt x="781" y="0"/>
                      <a:pt x="7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2" name="Google Shape;7248;p55">
                <a:extLst>
                  <a:ext uri="{FF2B5EF4-FFF2-40B4-BE49-F238E27FC236}">
                    <a16:creationId xmlns:a16="http://schemas.microsoft.com/office/drawing/2014/main" id="{A52D7599-9DE5-1278-0C69-30768BBABF12}"/>
                  </a:ext>
                </a:extLst>
              </p:cNvPr>
              <p:cNvSpPr/>
              <p:nvPr/>
            </p:nvSpPr>
            <p:spPr>
              <a:xfrm>
                <a:off x="-16979350" y="4156675"/>
                <a:ext cx="60675" cy="45700"/>
              </a:xfrm>
              <a:custGeom>
                <a:avLst/>
                <a:gdLst/>
                <a:ahLst/>
                <a:cxnLst/>
                <a:rect l="l" t="t" r="r" b="b"/>
                <a:pathLst>
                  <a:path w="2427" h="1828" extrusionOk="0">
                    <a:moveTo>
                      <a:pt x="1166" y="0"/>
                    </a:moveTo>
                    <a:lnTo>
                      <a:pt x="1" y="1166"/>
                    </a:lnTo>
                    <a:cubicBezTo>
                      <a:pt x="127" y="1386"/>
                      <a:pt x="190" y="1575"/>
                      <a:pt x="284" y="1827"/>
                    </a:cubicBezTo>
                    <a:lnTo>
                      <a:pt x="1954" y="1827"/>
                    </a:lnTo>
                    <a:lnTo>
                      <a:pt x="2426" y="914"/>
                    </a:lnTo>
                    <a:cubicBezTo>
                      <a:pt x="2426" y="756"/>
                      <a:pt x="2426" y="630"/>
                      <a:pt x="2395" y="567"/>
                    </a:cubicBezTo>
                    <a:cubicBezTo>
                      <a:pt x="2363" y="441"/>
                      <a:pt x="2269" y="347"/>
                      <a:pt x="2174" y="315"/>
                    </a:cubicBezTo>
                    <a:lnTo>
                      <a:pt x="11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3" name="Google Shape;7249;p55">
                <a:extLst>
                  <a:ext uri="{FF2B5EF4-FFF2-40B4-BE49-F238E27FC236}">
                    <a16:creationId xmlns:a16="http://schemas.microsoft.com/office/drawing/2014/main" id="{BC7049DF-28BE-EC7B-F679-3896A324BAD2}"/>
                  </a:ext>
                </a:extLst>
              </p:cNvPr>
              <p:cNvSpPr/>
              <p:nvPr/>
            </p:nvSpPr>
            <p:spPr>
              <a:xfrm>
                <a:off x="-17116400" y="4155875"/>
                <a:ext cx="63050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2522" h="1765" extrusionOk="0">
                    <a:moveTo>
                      <a:pt x="1292" y="1"/>
                    </a:moveTo>
                    <a:lnTo>
                      <a:pt x="316" y="316"/>
                    </a:lnTo>
                    <a:cubicBezTo>
                      <a:pt x="190" y="347"/>
                      <a:pt x="127" y="442"/>
                      <a:pt x="95" y="536"/>
                    </a:cubicBezTo>
                    <a:cubicBezTo>
                      <a:pt x="32" y="662"/>
                      <a:pt x="1" y="788"/>
                      <a:pt x="95" y="851"/>
                    </a:cubicBezTo>
                    <a:lnTo>
                      <a:pt x="568" y="1765"/>
                    </a:lnTo>
                    <a:lnTo>
                      <a:pt x="2238" y="1765"/>
                    </a:lnTo>
                    <a:cubicBezTo>
                      <a:pt x="2301" y="1544"/>
                      <a:pt x="2364" y="1324"/>
                      <a:pt x="2521" y="1135"/>
                    </a:cubicBezTo>
                    <a:lnTo>
                      <a:pt x="129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4" name="Google Shape;7250;p55">
                <a:extLst>
                  <a:ext uri="{FF2B5EF4-FFF2-40B4-BE49-F238E27FC236}">
                    <a16:creationId xmlns:a16="http://schemas.microsoft.com/office/drawing/2014/main" id="{8A28527D-D887-4D6D-D253-C2755AACE204}"/>
                  </a:ext>
                </a:extLst>
              </p:cNvPr>
              <p:cNvSpPr/>
              <p:nvPr/>
            </p:nvSpPr>
            <p:spPr>
              <a:xfrm>
                <a:off x="-17007700" y="4112450"/>
                <a:ext cx="44925" cy="60775"/>
              </a:xfrm>
              <a:custGeom>
                <a:avLst/>
                <a:gdLst/>
                <a:ahLst/>
                <a:cxnLst/>
                <a:rect l="l" t="t" r="r" b="b"/>
                <a:pathLst>
                  <a:path w="1797" h="2431" extrusionOk="0">
                    <a:moveTo>
                      <a:pt x="1042" y="0"/>
                    </a:moveTo>
                    <a:cubicBezTo>
                      <a:pt x="989" y="0"/>
                      <a:pt x="936" y="10"/>
                      <a:pt x="883" y="36"/>
                    </a:cubicBezTo>
                    <a:lnTo>
                      <a:pt x="0" y="509"/>
                    </a:lnTo>
                    <a:lnTo>
                      <a:pt x="0" y="2179"/>
                    </a:lnTo>
                    <a:cubicBezTo>
                      <a:pt x="221" y="2210"/>
                      <a:pt x="410" y="2273"/>
                      <a:pt x="630" y="2431"/>
                    </a:cubicBezTo>
                    <a:lnTo>
                      <a:pt x="1796" y="1265"/>
                    </a:lnTo>
                    <a:lnTo>
                      <a:pt x="1481" y="288"/>
                    </a:lnTo>
                    <a:cubicBezTo>
                      <a:pt x="1450" y="162"/>
                      <a:pt x="1355" y="68"/>
                      <a:pt x="1261" y="36"/>
                    </a:cubicBezTo>
                    <a:cubicBezTo>
                      <a:pt x="1188" y="18"/>
                      <a:pt x="1115" y="0"/>
                      <a:pt x="104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5" name="Google Shape;7251;p55">
                <a:extLst>
                  <a:ext uri="{FF2B5EF4-FFF2-40B4-BE49-F238E27FC236}">
                    <a16:creationId xmlns:a16="http://schemas.microsoft.com/office/drawing/2014/main" id="{23B47657-5499-32E3-EEB1-F4F1E2D4AC9C}"/>
                  </a:ext>
                </a:extLst>
              </p:cNvPr>
              <p:cNvSpPr/>
              <p:nvPr/>
            </p:nvSpPr>
            <p:spPr>
              <a:xfrm>
                <a:off x="-17007700" y="4248025"/>
                <a:ext cx="44925" cy="61475"/>
              </a:xfrm>
              <a:custGeom>
                <a:avLst/>
                <a:gdLst/>
                <a:ahLst/>
                <a:cxnLst/>
                <a:rect l="l" t="t" r="r" b="b"/>
                <a:pathLst>
                  <a:path w="1797" h="2459" extrusionOk="0">
                    <a:moveTo>
                      <a:pt x="630" y="1"/>
                    </a:moveTo>
                    <a:cubicBezTo>
                      <a:pt x="473" y="95"/>
                      <a:pt x="221" y="221"/>
                      <a:pt x="0" y="253"/>
                    </a:cubicBezTo>
                    <a:lnTo>
                      <a:pt x="0" y="1954"/>
                    </a:lnTo>
                    <a:lnTo>
                      <a:pt x="883" y="2427"/>
                    </a:lnTo>
                    <a:cubicBezTo>
                      <a:pt x="946" y="2458"/>
                      <a:pt x="1009" y="2458"/>
                      <a:pt x="1040" y="2458"/>
                    </a:cubicBezTo>
                    <a:cubicBezTo>
                      <a:pt x="1135" y="2458"/>
                      <a:pt x="1198" y="2427"/>
                      <a:pt x="1261" y="2364"/>
                    </a:cubicBezTo>
                    <a:cubicBezTo>
                      <a:pt x="1324" y="2332"/>
                      <a:pt x="1450" y="2269"/>
                      <a:pt x="1481" y="2175"/>
                    </a:cubicBezTo>
                    <a:lnTo>
                      <a:pt x="1796" y="1198"/>
                    </a:lnTo>
                    <a:lnTo>
                      <a:pt x="63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6" name="Google Shape;7252;p55">
                <a:extLst>
                  <a:ext uri="{FF2B5EF4-FFF2-40B4-BE49-F238E27FC236}">
                    <a16:creationId xmlns:a16="http://schemas.microsoft.com/office/drawing/2014/main" id="{8DC8C531-DED7-754A-7713-04EFE200A1FF}"/>
                  </a:ext>
                </a:extLst>
              </p:cNvPr>
              <p:cNvSpPr/>
              <p:nvPr/>
            </p:nvSpPr>
            <p:spPr>
              <a:xfrm>
                <a:off x="-16980125" y="4219675"/>
                <a:ext cx="61450" cy="45700"/>
              </a:xfrm>
              <a:custGeom>
                <a:avLst/>
                <a:gdLst/>
                <a:ahLst/>
                <a:cxnLst/>
                <a:rect l="l" t="t" r="r" b="b"/>
                <a:pathLst>
                  <a:path w="2458" h="1828" extrusionOk="0">
                    <a:moveTo>
                      <a:pt x="252" y="1"/>
                    </a:moveTo>
                    <a:cubicBezTo>
                      <a:pt x="221" y="253"/>
                      <a:pt x="158" y="442"/>
                      <a:pt x="0" y="631"/>
                    </a:cubicBezTo>
                    <a:lnTo>
                      <a:pt x="1166" y="1828"/>
                    </a:lnTo>
                    <a:lnTo>
                      <a:pt x="2142" y="1513"/>
                    </a:lnTo>
                    <a:cubicBezTo>
                      <a:pt x="2268" y="1450"/>
                      <a:pt x="2363" y="1387"/>
                      <a:pt x="2394" y="1261"/>
                    </a:cubicBezTo>
                    <a:cubicBezTo>
                      <a:pt x="2426" y="1135"/>
                      <a:pt x="2457" y="1009"/>
                      <a:pt x="2394" y="946"/>
                    </a:cubicBezTo>
                    <a:lnTo>
                      <a:pt x="195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7" name="Google Shape;7253;p55">
                <a:extLst>
                  <a:ext uri="{FF2B5EF4-FFF2-40B4-BE49-F238E27FC236}">
                    <a16:creationId xmlns:a16="http://schemas.microsoft.com/office/drawing/2014/main" id="{3B316B10-C9C6-282E-A818-B19CA5863A1A}"/>
                  </a:ext>
                </a:extLst>
              </p:cNvPr>
              <p:cNvSpPr/>
              <p:nvPr/>
            </p:nvSpPr>
            <p:spPr>
              <a:xfrm>
                <a:off x="-17070725" y="4247250"/>
                <a:ext cx="44925" cy="61300"/>
              </a:xfrm>
              <a:custGeom>
                <a:avLst/>
                <a:gdLst/>
                <a:ahLst/>
                <a:cxnLst/>
                <a:rect l="l" t="t" r="r" b="b"/>
                <a:pathLst>
                  <a:path w="1797" h="2452" extrusionOk="0">
                    <a:moveTo>
                      <a:pt x="1167" y="0"/>
                    </a:moveTo>
                    <a:lnTo>
                      <a:pt x="1" y="1197"/>
                    </a:lnTo>
                    <a:lnTo>
                      <a:pt x="316" y="2174"/>
                    </a:lnTo>
                    <a:cubicBezTo>
                      <a:pt x="348" y="2300"/>
                      <a:pt x="411" y="2332"/>
                      <a:pt x="505" y="2363"/>
                    </a:cubicBezTo>
                    <a:cubicBezTo>
                      <a:pt x="578" y="2418"/>
                      <a:pt x="641" y="2452"/>
                      <a:pt x="711" y="2452"/>
                    </a:cubicBezTo>
                    <a:cubicBezTo>
                      <a:pt x="762" y="2452"/>
                      <a:pt x="817" y="2434"/>
                      <a:pt x="883" y="2395"/>
                    </a:cubicBezTo>
                    <a:lnTo>
                      <a:pt x="1797" y="1922"/>
                    </a:lnTo>
                    <a:lnTo>
                      <a:pt x="1797" y="284"/>
                    </a:lnTo>
                    <a:cubicBezTo>
                      <a:pt x="1576" y="221"/>
                      <a:pt x="1356" y="158"/>
                      <a:pt x="116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8" name="Google Shape;7254;p55">
                <a:extLst>
                  <a:ext uri="{FF2B5EF4-FFF2-40B4-BE49-F238E27FC236}">
                    <a16:creationId xmlns:a16="http://schemas.microsoft.com/office/drawing/2014/main" id="{05EC6A25-49DE-158F-4DB6-06DE77EA4BE1}"/>
                  </a:ext>
                </a:extLst>
              </p:cNvPr>
              <p:cNvSpPr/>
              <p:nvPr/>
            </p:nvSpPr>
            <p:spPr>
              <a:xfrm>
                <a:off x="-17115600" y="4218900"/>
                <a:ext cx="61450" cy="44900"/>
              </a:xfrm>
              <a:custGeom>
                <a:avLst/>
                <a:gdLst/>
                <a:ahLst/>
                <a:cxnLst/>
                <a:rect l="l" t="t" r="r" b="b"/>
                <a:pathLst>
                  <a:path w="2458" h="1796" extrusionOk="0">
                    <a:moveTo>
                      <a:pt x="536" y="0"/>
                    </a:moveTo>
                    <a:lnTo>
                      <a:pt x="536" y="32"/>
                    </a:lnTo>
                    <a:lnTo>
                      <a:pt x="63" y="945"/>
                    </a:lnTo>
                    <a:cubicBezTo>
                      <a:pt x="0" y="1071"/>
                      <a:pt x="0" y="1166"/>
                      <a:pt x="63" y="1260"/>
                    </a:cubicBezTo>
                    <a:cubicBezTo>
                      <a:pt x="95" y="1386"/>
                      <a:pt x="158" y="1449"/>
                      <a:pt x="284" y="1481"/>
                    </a:cubicBezTo>
                    <a:lnTo>
                      <a:pt x="1260" y="1796"/>
                    </a:lnTo>
                    <a:lnTo>
                      <a:pt x="2458" y="630"/>
                    </a:lnTo>
                    <a:cubicBezTo>
                      <a:pt x="2332" y="441"/>
                      <a:pt x="2269" y="221"/>
                      <a:pt x="21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9" name="Google Shape;7255;p55">
              <a:extLst>
                <a:ext uri="{FF2B5EF4-FFF2-40B4-BE49-F238E27FC236}">
                  <a16:creationId xmlns:a16="http://schemas.microsoft.com/office/drawing/2014/main" id="{B3BBD312-C78F-0442-EC7C-D231BA9CE366}"/>
                </a:ext>
              </a:extLst>
            </p:cNvPr>
            <p:cNvGrpSpPr/>
            <p:nvPr/>
          </p:nvGrpSpPr>
          <p:grpSpPr>
            <a:xfrm>
              <a:off x="7320004" y="3454812"/>
              <a:ext cx="340063" cy="337441"/>
              <a:chOff x="-15688425" y="3707725"/>
              <a:chExt cx="304825" cy="302475"/>
            </a:xfrm>
            <a:grpFill/>
          </p:grpSpPr>
          <p:sp>
            <p:nvSpPr>
              <p:cNvPr id="1700" name="Google Shape;7256;p55">
                <a:extLst>
                  <a:ext uri="{FF2B5EF4-FFF2-40B4-BE49-F238E27FC236}">
                    <a16:creationId xmlns:a16="http://schemas.microsoft.com/office/drawing/2014/main" id="{60E13D46-0761-0169-D818-B9E340F75798}"/>
                  </a:ext>
                </a:extLst>
              </p:cNvPr>
              <p:cNvSpPr/>
              <p:nvPr/>
            </p:nvSpPr>
            <p:spPr>
              <a:xfrm>
                <a:off x="-15687650" y="3884950"/>
                <a:ext cx="304050" cy="125250"/>
              </a:xfrm>
              <a:custGeom>
                <a:avLst/>
                <a:gdLst/>
                <a:ahLst/>
                <a:cxnLst/>
                <a:rect l="l" t="t" r="r" b="b"/>
                <a:pathLst>
                  <a:path w="12162" h="5010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67"/>
                      <a:pt x="158" y="725"/>
                      <a:pt x="347" y="725"/>
                    </a:cubicBezTo>
                    <a:lnTo>
                      <a:pt x="851" y="725"/>
                    </a:lnTo>
                    <a:lnTo>
                      <a:pt x="1481" y="1922"/>
                    </a:lnTo>
                    <a:cubicBezTo>
                      <a:pt x="1576" y="2048"/>
                      <a:pt x="1702" y="2142"/>
                      <a:pt x="1796" y="2142"/>
                    </a:cubicBezTo>
                    <a:lnTo>
                      <a:pt x="3057" y="2142"/>
                    </a:lnTo>
                    <a:lnTo>
                      <a:pt x="3624" y="2835"/>
                    </a:lnTo>
                    <a:lnTo>
                      <a:pt x="6113" y="2835"/>
                    </a:lnTo>
                    <a:cubicBezTo>
                      <a:pt x="6302" y="2835"/>
                      <a:pt x="6459" y="2993"/>
                      <a:pt x="6459" y="3182"/>
                    </a:cubicBezTo>
                    <a:cubicBezTo>
                      <a:pt x="6459" y="3403"/>
                      <a:pt x="6302" y="3560"/>
                      <a:pt x="6113" y="3560"/>
                    </a:cubicBezTo>
                    <a:lnTo>
                      <a:pt x="4128" y="3560"/>
                    </a:lnTo>
                    <a:lnTo>
                      <a:pt x="5073" y="4852"/>
                    </a:lnTo>
                    <a:cubicBezTo>
                      <a:pt x="5168" y="4915"/>
                      <a:pt x="5231" y="5009"/>
                      <a:pt x="5357" y="5009"/>
                    </a:cubicBezTo>
                    <a:lnTo>
                      <a:pt x="6774" y="5009"/>
                    </a:lnTo>
                    <a:cubicBezTo>
                      <a:pt x="6900" y="5009"/>
                      <a:pt x="7058" y="4915"/>
                      <a:pt x="7089" y="4820"/>
                    </a:cubicBezTo>
                    <a:lnTo>
                      <a:pt x="7719" y="3560"/>
                    </a:lnTo>
                    <a:lnTo>
                      <a:pt x="8948" y="3560"/>
                    </a:lnTo>
                    <a:cubicBezTo>
                      <a:pt x="9043" y="3560"/>
                      <a:pt x="9169" y="3497"/>
                      <a:pt x="9200" y="3403"/>
                    </a:cubicBezTo>
                    <a:lnTo>
                      <a:pt x="10145" y="2079"/>
                    </a:lnTo>
                    <a:lnTo>
                      <a:pt x="8948" y="2079"/>
                    </a:lnTo>
                    <a:lnTo>
                      <a:pt x="8948" y="2142"/>
                    </a:lnTo>
                    <a:cubicBezTo>
                      <a:pt x="8728" y="2142"/>
                      <a:pt x="8570" y="1985"/>
                      <a:pt x="8570" y="1764"/>
                    </a:cubicBezTo>
                    <a:cubicBezTo>
                      <a:pt x="8570" y="1575"/>
                      <a:pt x="8728" y="1418"/>
                      <a:pt x="8948" y="1418"/>
                    </a:cubicBezTo>
                    <a:lnTo>
                      <a:pt x="10712" y="1418"/>
                    </a:lnTo>
                    <a:lnTo>
                      <a:pt x="11248" y="725"/>
                    </a:lnTo>
                    <a:lnTo>
                      <a:pt x="11815" y="725"/>
                    </a:lnTo>
                    <a:cubicBezTo>
                      <a:pt x="12004" y="725"/>
                      <a:pt x="12162" y="567"/>
                      <a:pt x="12162" y="347"/>
                    </a:cubicBezTo>
                    <a:cubicBezTo>
                      <a:pt x="12162" y="158"/>
                      <a:pt x="12004" y="0"/>
                      <a:pt x="1181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1" name="Google Shape;7257;p55">
                <a:extLst>
                  <a:ext uri="{FF2B5EF4-FFF2-40B4-BE49-F238E27FC236}">
                    <a16:creationId xmlns:a16="http://schemas.microsoft.com/office/drawing/2014/main" id="{2E4BFB2B-B227-0F84-9AD1-28C7C00065AC}"/>
                  </a:ext>
                </a:extLst>
              </p:cNvPr>
              <p:cNvSpPr/>
              <p:nvPr/>
            </p:nvSpPr>
            <p:spPr>
              <a:xfrm>
                <a:off x="-15634875" y="3956600"/>
                <a:ext cx="496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1986" h="726" extrusionOk="0">
                    <a:moveTo>
                      <a:pt x="379" y="1"/>
                    </a:moveTo>
                    <a:cubicBezTo>
                      <a:pt x="158" y="1"/>
                      <a:pt x="1" y="158"/>
                      <a:pt x="1" y="348"/>
                    </a:cubicBezTo>
                    <a:cubicBezTo>
                      <a:pt x="1" y="568"/>
                      <a:pt x="158" y="726"/>
                      <a:pt x="379" y="726"/>
                    </a:cubicBezTo>
                    <a:lnTo>
                      <a:pt x="1985" y="726"/>
                    </a:lnTo>
                    <a:lnTo>
                      <a:pt x="1418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2" name="Google Shape;7258;p55">
                <a:extLst>
                  <a:ext uri="{FF2B5EF4-FFF2-40B4-BE49-F238E27FC236}">
                    <a16:creationId xmlns:a16="http://schemas.microsoft.com/office/drawing/2014/main" id="{78CFE683-2937-74B7-2568-A9C86F66215B}"/>
                  </a:ext>
                </a:extLst>
              </p:cNvPr>
              <p:cNvSpPr/>
              <p:nvPr/>
            </p:nvSpPr>
            <p:spPr>
              <a:xfrm>
                <a:off x="-15434025" y="3920375"/>
                <a:ext cx="3152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1261" h="726" extrusionOk="0">
                    <a:moveTo>
                      <a:pt x="567" y="1"/>
                    </a:moveTo>
                    <a:lnTo>
                      <a:pt x="0" y="725"/>
                    </a:lnTo>
                    <a:lnTo>
                      <a:pt x="914" y="725"/>
                    </a:lnTo>
                    <a:cubicBezTo>
                      <a:pt x="1103" y="725"/>
                      <a:pt x="1261" y="568"/>
                      <a:pt x="1261" y="347"/>
                    </a:cubicBezTo>
                    <a:cubicBezTo>
                      <a:pt x="1261" y="158"/>
                      <a:pt x="1103" y="1"/>
                      <a:pt x="9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3" name="Google Shape;7259;p55">
                <a:extLst>
                  <a:ext uri="{FF2B5EF4-FFF2-40B4-BE49-F238E27FC236}">
                    <a16:creationId xmlns:a16="http://schemas.microsoft.com/office/drawing/2014/main" id="{88625692-EC0A-6C3E-D8A8-940169496567}"/>
                  </a:ext>
                </a:extLst>
              </p:cNvPr>
              <p:cNvSpPr/>
              <p:nvPr/>
            </p:nvSpPr>
            <p:spPr>
              <a:xfrm>
                <a:off x="-15436400" y="3974725"/>
                <a:ext cx="5280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694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694"/>
                      <a:pt x="347" y="694"/>
                    </a:cubicBezTo>
                    <a:lnTo>
                      <a:pt x="1765" y="694"/>
                    </a:lnTo>
                    <a:cubicBezTo>
                      <a:pt x="1954" y="694"/>
                      <a:pt x="2112" y="536"/>
                      <a:pt x="2112" y="347"/>
                    </a:cubicBezTo>
                    <a:cubicBezTo>
                      <a:pt x="2112" y="158"/>
                      <a:pt x="1954" y="1"/>
                      <a:pt x="176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4" name="Google Shape;7260;p55">
                <a:extLst>
                  <a:ext uri="{FF2B5EF4-FFF2-40B4-BE49-F238E27FC236}">
                    <a16:creationId xmlns:a16="http://schemas.microsoft.com/office/drawing/2014/main" id="{84671092-3805-6A59-F8D0-B84E6C0E07B3}"/>
                  </a:ext>
                </a:extLst>
              </p:cNvPr>
              <p:cNvSpPr/>
              <p:nvPr/>
            </p:nvSpPr>
            <p:spPr>
              <a:xfrm>
                <a:off x="-15688425" y="3992050"/>
                <a:ext cx="543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2174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79"/>
                    </a:cubicBezTo>
                    <a:cubicBezTo>
                      <a:pt x="0" y="568"/>
                      <a:pt x="158" y="725"/>
                      <a:pt x="347" y="725"/>
                    </a:cubicBezTo>
                    <a:lnTo>
                      <a:pt x="1796" y="725"/>
                    </a:lnTo>
                    <a:cubicBezTo>
                      <a:pt x="1985" y="725"/>
                      <a:pt x="2174" y="568"/>
                      <a:pt x="2174" y="379"/>
                    </a:cubicBezTo>
                    <a:cubicBezTo>
                      <a:pt x="2174" y="158"/>
                      <a:pt x="1985" y="1"/>
                      <a:pt x="179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5" name="Google Shape;7261;p55">
                <a:extLst>
                  <a:ext uri="{FF2B5EF4-FFF2-40B4-BE49-F238E27FC236}">
                    <a16:creationId xmlns:a16="http://schemas.microsoft.com/office/drawing/2014/main" id="{A202B149-4998-0F1C-32B7-EA218F1BD761}"/>
                  </a:ext>
                </a:extLst>
              </p:cNvPr>
              <p:cNvSpPr/>
              <p:nvPr/>
            </p:nvSpPr>
            <p:spPr>
              <a:xfrm>
                <a:off x="-15664800" y="3707725"/>
                <a:ext cx="252850" cy="161475"/>
              </a:xfrm>
              <a:custGeom>
                <a:avLst/>
                <a:gdLst/>
                <a:ahLst/>
                <a:cxnLst/>
                <a:rect l="l" t="t" r="r" b="b"/>
                <a:pathLst>
                  <a:path w="10114" h="6459" extrusionOk="0">
                    <a:moveTo>
                      <a:pt x="4443" y="0"/>
                    </a:moveTo>
                    <a:cubicBezTo>
                      <a:pt x="4285" y="0"/>
                      <a:pt x="4159" y="95"/>
                      <a:pt x="4096" y="252"/>
                    </a:cubicBezTo>
                    <a:lnTo>
                      <a:pt x="3686" y="1450"/>
                    </a:lnTo>
                    <a:lnTo>
                      <a:pt x="5136" y="1450"/>
                    </a:lnTo>
                    <a:cubicBezTo>
                      <a:pt x="5356" y="1450"/>
                      <a:pt x="5514" y="1607"/>
                      <a:pt x="5514" y="1828"/>
                    </a:cubicBezTo>
                    <a:cubicBezTo>
                      <a:pt x="5514" y="2017"/>
                      <a:pt x="5356" y="2174"/>
                      <a:pt x="5136" y="2174"/>
                    </a:cubicBezTo>
                    <a:lnTo>
                      <a:pt x="2993" y="2174"/>
                    </a:lnTo>
                    <a:cubicBezTo>
                      <a:pt x="2867" y="2174"/>
                      <a:pt x="2710" y="2237"/>
                      <a:pt x="2678" y="2363"/>
                    </a:cubicBezTo>
                    <a:lnTo>
                      <a:pt x="1985" y="3718"/>
                    </a:lnTo>
                    <a:lnTo>
                      <a:pt x="662" y="4380"/>
                    </a:lnTo>
                    <a:cubicBezTo>
                      <a:pt x="567" y="4411"/>
                      <a:pt x="504" y="4506"/>
                      <a:pt x="473" y="4600"/>
                    </a:cubicBezTo>
                    <a:lnTo>
                      <a:pt x="0" y="6459"/>
                    </a:lnTo>
                    <a:lnTo>
                      <a:pt x="3497" y="6459"/>
                    </a:lnTo>
                    <a:lnTo>
                      <a:pt x="4096" y="3813"/>
                    </a:lnTo>
                    <a:cubicBezTo>
                      <a:pt x="4122" y="3657"/>
                      <a:pt x="4255" y="3544"/>
                      <a:pt x="4406" y="3544"/>
                    </a:cubicBezTo>
                    <a:cubicBezTo>
                      <a:pt x="4439" y="3544"/>
                      <a:pt x="4472" y="3549"/>
                      <a:pt x="4506" y="3560"/>
                    </a:cubicBezTo>
                    <a:cubicBezTo>
                      <a:pt x="4726" y="3592"/>
                      <a:pt x="4821" y="3781"/>
                      <a:pt x="4789" y="3970"/>
                    </a:cubicBezTo>
                    <a:lnTo>
                      <a:pt x="4317" y="6427"/>
                    </a:lnTo>
                    <a:lnTo>
                      <a:pt x="5860" y="6427"/>
                    </a:lnTo>
                    <a:lnTo>
                      <a:pt x="5545" y="5482"/>
                    </a:lnTo>
                    <a:cubicBezTo>
                      <a:pt x="5451" y="5293"/>
                      <a:pt x="5577" y="5073"/>
                      <a:pt x="5766" y="5041"/>
                    </a:cubicBezTo>
                    <a:cubicBezTo>
                      <a:pt x="5811" y="5028"/>
                      <a:pt x="5855" y="5022"/>
                      <a:pt x="5896" y="5022"/>
                    </a:cubicBezTo>
                    <a:cubicBezTo>
                      <a:pt x="6057" y="5022"/>
                      <a:pt x="6182" y="5118"/>
                      <a:pt x="6207" y="5293"/>
                    </a:cubicBezTo>
                    <a:lnTo>
                      <a:pt x="6616" y="6459"/>
                    </a:lnTo>
                    <a:lnTo>
                      <a:pt x="10113" y="6459"/>
                    </a:lnTo>
                    <a:lnTo>
                      <a:pt x="9042" y="3813"/>
                    </a:lnTo>
                    <a:cubicBezTo>
                      <a:pt x="9011" y="3750"/>
                      <a:pt x="8979" y="3655"/>
                      <a:pt x="8885" y="3623"/>
                    </a:cubicBezTo>
                    <a:lnTo>
                      <a:pt x="7562" y="2962"/>
                    </a:lnTo>
                    <a:lnTo>
                      <a:pt x="6175" y="189"/>
                    </a:lnTo>
                    <a:cubicBezTo>
                      <a:pt x="6081" y="95"/>
                      <a:pt x="5986" y="0"/>
                      <a:pt x="586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06" name="Google Shape;7262;p55">
              <a:extLst>
                <a:ext uri="{FF2B5EF4-FFF2-40B4-BE49-F238E27FC236}">
                  <a16:creationId xmlns:a16="http://schemas.microsoft.com/office/drawing/2014/main" id="{CC46D617-A71D-1FCB-F3C1-08978F723E7B}"/>
                </a:ext>
              </a:extLst>
            </p:cNvPr>
            <p:cNvGrpSpPr/>
            <p:nvPr/>
          </p:nvGrpSpPr>
          <p:grpSpPr>
            <a:xfrm>
              <a:off x="1875277" y="3036365"/>
              <a:ext cx="340955" cy="337887"/>
              <a:chOff x="-20572500" y="3319025"/>
              <a:chExt cx="305625" cy="302875"/>
            </a:xfrm>
            <a:grpFill/>
          </p:grpSpPr>
          <p:sp>
            <p:nvSpPr>
              <p:cNvPr id="1707" name="Google Shape;7263;p55">
                <a:extLst>
                  <a:ext uri="{FF2B5EF4-FFF2-40B4-BE49-F238E27FC236}">
                    <a16:creationId xmlns:a16="http://schemas.microsoft.com/office/drawing/2014/main" id="{88127B26-38CF-0F18-3640-E2F8F21B4BF7}"/>
                  </a:ext>
                </a:extLst>
              </p:cNvPr>
              <p:cNvSpPr/>
              <p:nvPr/>
            </p:nvSpPr>
            <p:spPr>
              <a:xfrm>
                <a:off x="-20429150" y="3569900"/>
                <a:ext cx="18150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080" extrusionOk="0">
                    <a:moveTo>
                      <a:pt x="347" y="0"/>
                    </a:moveTo>
                    <a:lnTo>
                      <a:pt x="1" y="126"/>
                    </a:lnTo>
                    <a:lnTo>
                      <a:pt x="1" y="1733"/>
                    </a:lnTo>
                    <a:cubicBezTo>
                      <a:pt x="1" y="1922"/>
                      <a:pt x="158" y="2079"/>
                      <a:pt x="347" y="2079"/>
                    </a:cubicBezTo>
                    <a:cubicBezTo>
                      <a:pt x="568" y="2079"/>
                      <a:pt x="725" y="1922"/>
                      <a:pt x="725" y="1733"/>
                    </a:cubicBezTo>
                    <a:lnTo>
                      <a:pt x="725" y="126"/>
                    </a:lnTo>
                    <a:lnTo>
                      <a:pt x="34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8" name="Google Shape;7264;p55">
                <a:extLst>
                  <a:ext uri="{FF2B5EF4-FFF2-40B4-BE49-F238E27FC236}">
                    <a16:creationId xmlns:a16="http://schemas.microsoft.com/office/drawing/2014/main" id="{855B0732-13A1-F87A-41C6-0DB7E0A0A869}"/>
                  </a:ext>
                </a:extLst>
              </p:cNvPr>
              <p:cNvSpPr/>
              <p:nvPr/>
            </p:nvSpPr>
            <p:spPr>
              <a:xfrm>
                <a:off x="-20572500" y="3319025"/>
                <a:ext cx="305625" cy="267350"/>
              </a:xfrm>
              <a:custGeom>
                <a:avLst/>
                <a:gdLst/>
                <a:ahLst/>
                <a:cxnLst/>
                <a:rect l="l" t="t" r="r" b="b"/>
                <a:pathLst>
                  <a:path w="12225" h="10694" extrusionOk="0">
                    <a:moveTo>
                      <a:pt x="6097" y="1"/>
                    </a:moveTo>
                    <a:cubicBezTo>
                      <a:pt x="5979" y="1"/>
                      <a:pt x="5861" y="48"/>
                      <a:pt x="5798" y="143"/>
                    </a:cubicBezTo>
                    <a:lnTo>
                      <a:pt x="5168" y="1119"/>
                    </a:lnTo>
                    <a:cubicBezTo>
                      <a:pt x="4758" y="1749"/>
                      <a:pt x="4034" y="2159"/>
                      <a:pt x="3246" y="2159"/>
                    </a:cubicBezTo>
                    <a:cubicBezTo>
                      <a:pt x="2931" y="2159"/>
                      <a:pt x="2773" y="2537"/>
                      <a:pt x="3025" y="2757"/>
                    </a:cubicBezTo>
                    <a:cubicBezTo>
                      <a:pt x="3593" y="3388"/>
                      <a:pt x="3813" y="4900"/>
                      <a:pt x="3403" y="5813"/>
                    </a:cubicBezTo>
                    <a:cubicBezTo>
                      <a:pt x="2931" y="5656"/>
                      <a:pt x="2490" y="5372"/>
                      <a:pt x="2143" y="5057"/>
                    </a:cubicBezTo>
                    <a:cubicBezTo>
                      <a:pt x="2080" y="4994"/>
                      <a:pt x="2006" y="4966"/>
                      <a:pt x="1932" y="4966"/>
                    </a:cubicBezTo>
                    <a:cubicBezTo>
                      <a:pt x="1823" y="4966"/>
                      <a:pt x="1714" y="5026"/>
                      <a:pt x="1639" y="5120"/>
                    </a:cubicBezTo>
                    <a:cubicBezTo>
                      <a:pt x="1293" y="5624"/>
                      <a:pt x="789" y="6034"/>
                      <a:pt x="221" y="6286"/>
                    </a:cubicBezTo>
                    <a:cubicBezTo>
                      <a:pt x="64" y="6381"/>
                      <a:pt x="1" y="6570"/>
                      <a:pt x="64" y="6759"/>
                    </a:cubicBezTo>
                    <a:cubicBezTo>
                      <a:pt x="284" y="7326"/>
                      <a:pt x="411" y="7956"/>
                      <a:pt x="379" y="8523"/>
                    </a:cubicBezTo>
                    <a:cubicBezTo>
                      <a:pt x="379" y="8743"/>
                      <a:pt x="537" y="8932"/>
                      <a:pt x="726" y="8932"/>
                    </a:cubicBezTo>
                    <a:lnTo>
                      <a:pt x="883" y="8932"/>
                    </a:lnTo>
                    <a:cubicBezTo>
                      <a:pt x="1293" y="8932"/>
                      <a:pt x="1671" y="8964"/>
                      <a:pt x="2049" y="9121"/>
                    </a:cubicBezTo>
                    <a:lnTo>
                      <a:pt x="1482" y="10193"/>
                    </a:lnTo>
                    <a:cubicBezTo>
                      <a:pt x="1349" y="10432"/>
                      <a:pt x="1530" y="10694"/>
                      <a:pt x="1779" y="10694"/>
                    </a:cubicBezTo>
                    <a:cubicBezTo>
                      <a:pt x="1825" y="10694"/>
                      <a:pt x="1874" y="10685"/>
                      <a:pt x="1923" y="10665"/>
                    </a:cubicBezTo>
                    <a:lnTo>
                      <a:pt x="5735" y="9405"/>
                    </a:lnTo>
                    <a:lnTo>
                      <a:pt x="5735" y="9153"/>
                    </a:lnTo>
                    <a:lnTo>
                      <a:pt x="2395" y="7830"/>
                    </a:lnTo>
                    <a:cubicBezTo>
                      <a:pt x="2206" y="7735"/>
                      <a:pt x="2112" y="7546"/>
                      <a:pt x="2206" y="7357"/>
                    </a:cubicBezTo>
                    <a:cubicBezTo>
                      <a:pt x="2252" y="7219"/>
                      <a:pt x="2366" y="7131"/>
                      <a:pt x="2498" y="7131"/>
                    </a:cubicBezTo>
                    <a:cubicBezTo>
                      <a:pt x="2546" y="7131"/>
                      <a:pt x="2597" y="7143"/>
                      <a:pt x="2647" y="7168"/>
                    </a:cubicBezTo>
                    <a:lnTo>
                      <a:pt x="5735" y="8397"/>
                    </a:lnTo>
                    <a:lnTo>
                      <a:pt x="5735" y="3923"/>
                    </a:lnTo>
                    <a:cubicBezTo>
                      <a:pt x="5735" y="3734"/>
                      <a:pt x="5892" y="3577"/>
                      <a:pt x="6081" y="3577"/>
                    </a:cubicBezTo>
                    <a:cubicBezTo>
                      <a:pt x="6302" y="3577"/>
                      <a:pt x="6459" y="3734"/>
                      <a:pt x="6459" y="3923"/>
                    </a:cubicBezTo>
                    <a:lnTo>
                      <a:pt x="6459" y="8397"/>
                    </a:lnTo>
                    <a:lnTo>
                      <a:pt x="9515" y="7168"/>
                    </a:lnTo>
                    <a:cubicBezTo>
                      <a:pt x="9566" y="7143"/>
                      <a:pt x="9619" y="7131"/>
                      <a:pt x="9671" y="7131"/>
                    </a:cubicBezTo>
                    <a:cubicBezTo>
                      <a:pt x="9811" y="7131"/>
                      <a:pt x="9942" y="7219"/>
                      <a:pt x="9988" y="7357"/>
                    </a:cubicBezTo>
                    <a:cubicBezTo>
                      <a:pt x="10083" y="7546"/>
                      <a:pt x="9988" y="7735"/>
                      <a:pt x="9799" y="7830"/>
                    </a:cubicBezTo>
                    <a:lnTo>
                      <a:pt x="6459" y="9153"/>
                    </a:lnTo>
                    <a:lnTo>
                      <a:pt x="6459" y="9405"/>
                    </a:lnTo>
                    <a:lnTo>
                      <a:pt x="10272" y="10665"/>
                    </a:lnTo>
                    <a:cubicBezTo>
                      <a:pt x="10311" y="10685"/>
                      <a:pt x="10352" y="10694"/>
                      <a:pt x="10394" y="10694"/>
                    </a:cubicBezTo>
                    <a:cubicBezTo>
                      <a:pt x="10619" y="10694"/>
                      <a:pt x="10841" y="10432"/>
                      <a:pt x="10681" y="10193"/>
                    </a:cubicBezTo>
                    <a:lnTo>
                      <a:pt x="10146" y="9121"/>
                    </a:lnTo>
                    <a:cubicBezTo>
                      <a:pt x="10492" y="8995"/>
                      <a:pt x="10902" y="8932"/>
                      <a:pt x="11280" y="8932"/>
                    </a:cubicBezTo>
                    <a:lnTo>
                      <a:pt x="11437" y="8932"/>
                    </a:lnTo>
                    <a:cubicBezTo>
                      <a:pt x="11658" y="8932"/>
                      <a:pt x="11847" y="8806"/>
                      <a:pt x="11847" y="8523"/>
                    </a:cubicBezTo>
                    <a:cubicBezTo>
                      <a:pt x="11815" y="7956"/>
                      <a:pt x="11910" y="7326"/>
                      <a:pt x="12162" y="6759"/>
                    </a:cubicBezTo>
                    <a:cubicBezTo>
                      <a:pt x="12225" y="6570"/>
                      <a:pt x="12162" y="6381"/>
                      <a:pt x="12004" y="6286"/>
                    </a:cubicBezTo>
                    <a:cubicBezTo>
                      <a:pt x="11437" y="6034"/>
                      <a:pt x="10933" y="5624"/>
                      <a:pt x="10587" y="5120"/>
                    </a:cubicBezTo>
                    <a:cubicBezTo>
                      <a:pt x="10518" y="5001"/>
                      <a:pt x="10404" y="4946"/>
                      <a:pt x="10293" y="4946"/>
                    </a:cubicBezTo>
                    <a:cubicBezTo>
                      <a:pt x="10200" y="4946"/>
                      <a:pt x="10109" y="4985"/>
                      <a:pt x="10051" y="5057"/>
                    </a:cubicBezTo>
                    <a:cubicBezTo>
                      <a:pt x="9704" y="5372"/>
                      <a:pt x="9263" y="5656"/>
                      <a:pt x="8791" y="5813"/>
                    </a:cubicBezTo>
                    <a:cubicBezTo>
                      <a:pt x="8413" y="4900"/>
                      <a:pt x="8602" y="3325"/>
                      <a:pt x="9200" y="2757"/>
                    </a:cubicBezTo>
                    <a:cubicBezTo>
                      <a:pt x="9421" y="2537"/>
                      <a:pt x="9263" y="2159"/>
                      <a:pt x="8948" y="2159"/>
                    </a:cubicBezTo>
                    <a:cubicBezTo>
                      <a:pt x="8161" y="2159"/>
                      <a:pt x="7468" y="1749"/>
                      <a:pt x="7027" y="1119"/>
                    </a:cubicBezTo>
                    <a:lnTo>
                      <a:pt x="6396" y="143"/>
                    </a:lnTo>
                    <a:cubicBezTo>
                      <a:pt x="6333" y="48"/>
                      <a:pt x="6215" y="1"/>
                      <a:pt x="609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09" name="Google Shape;7265;p55">
              <a:extLst>
                <a:ext uri="{FF2B5EF4-FFF2-40B4-BE49-F238E27FC236}">
                  <a16:creationId xmlns:a16="http://schemas.microsoft.com/office/drawing/2014/main" id="{EA0D4315-BD3A-321C-55B3-69368E262E9B}"/>
                </a:ext>
              </a:extLst>
            </p:cNvPr>
            <p:cNvGrpSpPr/>
            <p:nvPr/>
          </p:nvGrpSpPr>
          <p:grpSpPr>
            <a:xfrm>
              <a:off x="1876155" y="3500608"/>
              <a:ext cx="339198" cy="245850"/>
              <a:chOff x="-20571700" y="3722875"/>
              <a:chExt cx="304050" cy="220375"/>
            </a:xfrm>
            <a:grpFill/>
          </p:grpSpPr>
          <p:sp>
            <p:nvSpPr>
              <p:cNvPr id="1710" name="Google Shape;7266;p55">
                <a:extLst>
                  <a:ext uri="{FF2B5EF4-FFF2-40B4-BE49-F238E27FC236}">
                    <a16:creationId xmlns:a16="http://schemas.microsoft.com/office/drawing/2014/main" id="{95502D80-04C0-26B0-3E55-86956C289121}"/>
                  </a:ext>
                </a:extLst>
              </p:cNvPr>
              <p:cNvSpPr/>
              <p:nvPr/>
            </p:nvSpPr>
            <p:spPr>
              <a:xfrm>
                <a:off x="-20333850" y="3728200"/>
                <a:ext cx="6620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1419" extrusionOk="0">
                    <a:moveTo>
                      <a:pt x="2301" y="1"/>
                    </a:moveTo>
                    <a:cubicBezTo>
                      <a:pt x="1324" y="1"/>
                      <a:pt x="411" y="599"/>
                      <a:pt x="1" y="1418"/>
                    </a:cubicBezTo>
                    <a:lnTo>
                      <a:pt x="820" y="1418"/>
                    </a:lnTo>
                    <a:cubicBezTo>
                      <a:pt x="1135" y="1040"/>
                      <a:pt x="1702" y="725"/>
                      <a:pt x="2301" y="725"/>
                    </a:cubicBezTo>
                    <a:cubicBezTo>
                      <a:pt x="2490" y="725"/>
                      <a:pt x="2647" y="568"/>
                      <a:pt x="2647" y="379"/>
                    </a:cubicBezTo>
                    <a:cubicBezTo>
                      <a:pt x="2647" y="158"/>
                      <a:pt x="2490" y="1"/>
                      <a:pt x="230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1" name="Google Shape;7267;p55">
                <a:extLst>
                  <a:ext uri="{FF2B5EF4-FFF2-40B4-BE49-F238E27FC236}">
                    <a16:creationId xmlns:a16="http://schemas.microsoft.com/office/drawing/2014/main" id="{690C1B89-4E55-8B00-00AE-7C7B8C9254F0}"/>
                  </a:ext>
                </a:extLst>
              </p:cNvPr>
              <p:cNvSpPr/>
              <p:nvPr/>
            </p:nvSpPr>
            <p:spPr>
              <a:xfrm>
                <a:off x="-20571700" y="3782550"/>
                <a:ext cx="49650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1986" h="2049" extrusionOk="0">
                    <a:moveTo>
                      <a:pt x="379" y="0"/>
                    </a:moveTo>
                    <a:cubicBezTo>
                      <a:pt x="189" y="0"/>
                      <a:pt x="32" y="158"/>
                      <a:pt x="32" y="347"/>
                    </a:cubicBezTo>
                    <a:cubicBezTo>
                      <a:pt x="0" y="473"/>
                      <a:pt x="0" y="599"/>
                      <a:pt x="32" y="725"/>
                    </a:cubicBezTo>
                    <a:cubicBezTo>
                      <a:pt x="158" y="1355"/>
                      <a:pt x="662" y="1891"/>
                      <a:pt x="1292" y="2048"/>
                    </a:cubicBezTo>
                    <a:lnTo>
                      <a:pt x="198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2" name="Google Shape;7268;p55">
                <a:extLst>
                  <a:ext uri="{FF2B5EF4-FFF2-40B4-BE49-F238E27FC236}">
                    <a16:creationId xmlns:a16="http://schemas.microsoft.com/office/drawing/2014/main" id="{E248A698-6B4A-3F13-18B2-4FC6A6D0C314}"/>
                  </a:ext>
                </a:extLst>
              </p:cNvPr>
              <p:cNvSpPr/>
              <p:nvPr/>
            </p:nvSpPr>
            <p:spPr>
              <a:xfrm>
                <a:off x="-20320450" y="3782550"/>
                <a:ext cx="52800" cy="52800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2112" extrusionOk="0">
                    <a:moveTo>
                      <a:pt x="1040" y="0"/>
                    </a:moveTo>
                    <a:cubicBezTo>
                      <a:pt x="442" y="0"/>
                      <a:pt x="1" y="473"/>
                      <a:pt x="1" y="1072"/>
                    </a:cubicBezTo>
                    <a:cubicBezTo>
                      <a:pt x="1" y="1670"/>
                      <a:pt x="442" y="2111"/>
                      <a:pt x="1040" y="2111"/>
                    </a:cubicBezTo>
                    <a:cubicBezTo>
                      <a:pt x="1639" y="2111"/>
                      <a:pt x="2111" y="1670"/>
                      <a:pt x="2111" y="1072"/>
                    </a:cubicBezTo>
                    <a:cubicBezTo>
                      <a:pt x="2111" y="473"/>
                      <a:pt x="1639" y="0"/>
                      <a:pt x="104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3" name="Google Shape;7269;p55">
                <a:extLst>
                  <a:ext uri="{FF2B5EF4-FFF2-40B4-BE49-F238E27FC236}">
                    <a16:creationId xmlns:a16="http://schemas.microsoft.com/office/drawing/2014/main" id="{4BCC6303-9340-233E-05F0-2B415110A99D}"/>
                  </a:ext>
                </a:extLst>
              </p:cNvPr>
              <p:cNvSpPr/>
              <p:nvPr/>
            </p:nvSpPr>
            <p:spPr>
              <a:xfrm>
                <a:off x="-20571700" y="3722875"/>
                <a:ext cx="178025" cy="220375"/>
              </a:xfrm>
              <a:custGeom>
                <a:avLst/>
                <a:gdLst/>
                <a:ahLst/>
                <a:cxnLst/>
                <a:rect l="l" t="t" r="r" b="b"/>
                <a:pathLst>
                  <a:path w="7121" h="8815" extrusionOk="0">
                    <a:moveTo>
                      <a:pt x="4017" y="1"/>
                    </a:moveTo>
                    <a:cubicBezTo>
                      <a:pt x="3729" y="1"/>
                      <a:pt x="3444" y="168"/>
                      <a:pt x="3340" y="497"/>
                    </a:cubicBezTo>
                    <a:lnTo>
                      <a:pt x="820" y="8090"/>
                    </a:lnTo>
                    <a:lnTo>
                      <a:pt x="347" y="8090"/>
                    </a:lnTo>
                    <a:cubicBezTo>
                      <a:pt x="158" y="8090"/>
                      <a:pt x="0" y="8247"/>
                      <a:pt x="0" y="8436"/>
                    </a:cubicBezTo>
                    <a:cubicBezTo>
                      <a:pt x="0" y="8657"/>
                      <a:pt x="158" y="8814"/>
                      <a:pt x="347" y="8814"/>
                    </a:cubicBezTo>
                    <a:lnTo>
                      <a:pt x="1040" y="8814"/>
                    </a:lnTo>
                    <a:cubicBezTo>
                      <a:pt x="1198" y="8814"/>
                      <a:pt x="1324" y="8720"/>
                      <a:pt x="1418" y="8562"/>
                    </a:cubicBezTo>
                    <a:lnTo>
                      <a:pt x="3781" y="1442"/>
                    </a:lnTo>
                    <a:lnTo>
                      <a:pt x="4285" y="5002"/>
                    </a:lnTo>
                    <a:cubicBezTo>
                      <a:pt x="4348" y="5664"/>
                      <a:pt x="4884" y="6199"/>
                      <a:pt x="5545" y="6294"/>
                    </a:cubicBezTo>
                    <a:cubicBezTo>
                      <a:pt x="5583" y="6297"/>
                      <a:pt x="5620" y="6298"/>
                      <a:pt x="5657" y="6298"/>
                    </a:cubicBezTo>
                    <a:cubicBezTo>
                      <a:pt x="6459" y="6298"/>
                      <a:pt x="7121" y="5659"/>
                      <a:pt x="7121" y="4876"/>
                    </a:cubicBezTo>
                    <a:cubicBezTo>
                      <a:pt x="7121" y="4593"/>
                      <a:pt x="7026" y="4372"/>
                      <a:pt x="6932" y="4120"/>
                    </a:cubicBezTo>
                    <a:lnTo>
                      <a:pt x="4632" y="340"/>
                    </a:lnTo>
                    <a:cubicBezTo>
                      <a:pt x="4490" y="113"/>
                      <a:pt x="4252" y="1"/>
                      <a:pt x="401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4" name="Google Shape;7270;p55">
                <a:extLst>
                  <a:ext uri="{FF2B5EF4-FFF2-40B4-BE49-F238E27FC236}">
                    <a16:creationId xmlns:a16="http://schemas.microsoft.com/office/drawing/2014/main" id="{B7F24688-40D2-2C84-F4E9-EC6D2EA1BB1C}"/>
                  </a:ext>
                </a:extLst>
              </p:cNvPr>
              <p:cNvSpPr/>
              <p:nvPr/>
            </p:nvSpPr>
            <p:spPr>
              <a:xfrm>
                <a:off x="-20404725" y="3782550"/>
                <a:ext cx="28375" cy="41775"/>
              </a:xfrm>
              <a:custGeom>
                <a:avLst/>
                <a:gdLst/>
                <a:ahLst/>
                <a:cxnLst/>
                <a:rect l="l" t="t" r="r" b="b"/>
                <a:pathLst>
                  <a:path w="1135" h="1671" extrusionOk="0">
                    <a:moveTo>
                      <a:pt x="0" y="0"/>
                    </a:moveTo>
                    <a:lnTo>
                      <a:pt x="820" y="1387"/>
                    </a:lnTo>
                    <a:cubicBezTo>
                      <a:pt x="914" y="1450"/>
                      <a:pt x="914" y="1576"/>
                      <a:pt x="946" y="1670"/>
                    </a:cubicBezTo>
                    <a:cubicBezTo>
                      <a:pt x="1072" y="1513"/>
                      <a:pt x="1135" y="1292"/>
                      <a:pt x="1135" y="1072"/>
                    </a:cubicBezTo>
                    <a:lnTo>
                      <a:pt x="11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5" name="Google Shape;7271;p55">
                <a:extLst>
                  <a:ext uri="{FF2B5EF4-FFF2-40B4-BE49-F238E27FC236}">
                    <a16:creationId xmlns:a16="http://schemas.microsoft.com/office/drawing/2014/main" id="{03C41AB2-411D-8870-05F3-6316E749F85D}"/>
                  </a:ext>
                </a:extLst>
              </p:cNvPr>
              <p:cNvSpPr/>
              <p:nvPr/>
            </p:nvSpPr>
            <p:spPr>
              <a:xfrm>
                <a:off x="-20502400" y="3887300"/>
                <a:ext cx="16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" extrusionOk="0">
                    <a:moveTo>
                      <a:pt x="64" y="1"/>
                    </a:moveTo>
                    <a:cubicBezTo>
                      <a:pt x="1" y="1"/>
                      <a:pt x="1" y="1"/>
                      <a:pt x="6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6" name="Google Shape;7272;p55">
                <a:extLst>
                  <a:ext uri="{FF2B5EF4-FFF2-40B4-BE49-F238E27FC236}">
                    <a16:creationId xmlns:a16="http://schemas.microsoft.com/office/drawing/2014/main" id="{1EE2ACAE-C9C6-8C73-42AF-592667357054}"/>
                  </a:ext>
                </a:extLst>
              </p:cNvPr>
              <p:cNvSpPr/>
              <p:nvPr/>
            </p:nvSpPr>
            <p:spPr>
              <a:xfrm>
                <a:off x="-20500825" y="3782550"/>
                <a:ext cx="220575" cy="159125"/>
              </a:xfrm>
              <a:custGeom>
                <a:avLst/>
                <a:gdLst/>
                <a:ahLst/>
                <a:cxnLst/>
                <a:rect l="l" t="t" r="r" b="b"/>
                <a:pathLst>
                  <a:path w="8823" h="6365" extrusionOk="0">
                    <a:moveTo>
                      <a:pt x="5703" y="0"/>
                    </a:moveTo>
                    <a:lnTo>
                      <a:pt x="5703" y="1072"/>
                    </a:lnTo>
                    <a:cubicBezTo>
                      <a:pt x="5703" y="1670"/>
                      <a:pt x="5420" y="2174"/>
                      <a:pt x="4979" y="2489"/>
                    </a:cubicBezTo>
                    <a:cubicBezTo>
                      <a:pt x="4979" y="3655"/>
                      <a:pt x="4034" y="4600"/>
                      <a:pt x="2868" y="4600"/>
                    </a:cubicBezTo>
                    <a:cubicBezTo>
                      <a:pt x="1828" y="4600"/>
                      <a:pt x="946" y="3875"/>
                      <a:pt x="789" y="2836"/>
                    </a:cubicBezTo>
                    <a:cubicBezTo>
                      <a:pt x="694" y="2489"/>
                      <a:pt x="694" y="2395"/>
                      <a:pt x="662" y="2111"/>
                    </a:cubicBezTo>
                    <a:cubicBezTo>
                      <a:pt x="631" y="2206"/>
                      <a:pt x="32" y="4065"/>
                      <a:pt x="1" y="4159"/>
                    </a:cubicBezTo>
                    <a:cubicBezTo>
                      <a:pt x="473" y="4632"/>
                      <a:pt x="1104" y="4947"/>
                      <a:pt x="1797" y="4947"/>
                    </a:cubicBezTo>
                    <a:lnTo>
                      <a:pt x="3971" y="4947"/>
                    </a:lnTo>
                    <a:lnTo>
                      <a:pt x="3687" y="5671"/>
                    </a:lnTo>
                    <a:lnTo>
                      <a:pt x="3214" y="5671"/>
                    </a:lnTo>
                    <a:cubicBezTo>
                      <a:pt x="3025" y="5671"/>
                      <a:pt x="2868" y="5829"/>
                      <a:pt x="2868" y="6018"/>
                    </a:cubicBezTo>
                    <a:cubicBezTo>
                      <a:pt x="2868" y="6207"/>
                      <a:pt x="3025" y="6364"/>
                      <a:pt x="3214" y="6364"/>
                    </a:cubicBezTo>
                    <a:lnTo>
                      <a:pt x="3939" y="6364"/>
                    </a:lnTo>
                    <a:cubicBezTo>
                      <a:pt x="4097" y="6364"/>
                      <a:pt x="4191" y="6301"/>
                      <a:pt x="4254" y="6144"/>
                    </a:cubicBezTo>
                    <a:lnTo>
                      <a:pt x="4727" y="4915"/>
                    </a:lnTo>
                    <a:lnTo>
                      <a:pt x="5924" y="4915"/>
                    </a:lnTo>
                    <a:lnTo>
                      <a:pt x="6396" y="6144"/>
                    </a:lnTo>
                    <a:cubicBezTo>
                      <a:pt x="6459" y="6270"/>
                      <a:pt x="6617" y="6364"/>
                      <a:pt x="6711" y="6364"/>
                    </a:cubicBezTo>
                    <a:lnTo>
                      <a:pt x="7436" y="6364"/>
                    </a:lnTo>
                    <a:cubicBezTo>
                      <a:pt x="7625" y="6364"/>
                      <a:pt x="7783" y="6207"/>
                      <a:pt x="7783" y="6018"/>
                    </a:cubicBezTo>
                    <a:cubicBezTo>
                      <a:pt x="7783" y="5829"/>
                      <a:pt x="7625" y="5671"/>
                      <a:pt x="7436" y="5671"/>
                    </a:cubicBezTo>
                    <a:lnTo>
                      <a:pt x="6963" y="5671"/>
                    </a:lnTo>
                    <a:lnTo>
                      <a:pt x="6680" y="4947"/>
                    </a:lnTo>
                    <a:lnTo>
                      <a:pt x="6743" y="4947"/>
                    </a:lnTo>
                    <a:cubicBezTo>
                      <a:pt x="7310" y="4947"/>
                      <a:pt x="7846" y="4632"/>
                      <a:pt x="8066" y="4128"/>
                    </a:cubicBezTo>
                    <a:lnTo>
                      <a:pt x="8822" y="2710"/>
                    </a:lnTo>
                    <a:lnTo>
                      <a:pt x="8822" y="2710"/>
                    </a:lnTo>
                    <a:cubicBezTo>
                      <a:pt x="8633" y="2804"/>
                      <a:pt x="8381" y="2836"/>
                      <a:pt x="8192" y="2836"/>
                    </a:cubicBezTo>
                    <a:cubicBezTo>
                      <a:pt x="7279" y="2836"/>
                      <a:pt x="6491" y="2048"/>
                      <a:pt x="6491" y="1072"/>
                    </a:cubicBezTo>
                    <a:cubicBezTo>
                      <a:pt x="6491" y="662"/>
                      <a:pt x="6648" y="284"/>
                      <a:pt x="683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17" name="Google Shape;7273;p55">
              <a:extLst>
                <a:ext uri="{FF2B5EF4-FFF2-40B4-BE49-F238E27FC236}">
                  <a16:creationId xmlns:a16="http://schemas.microsoft.com/office/drawing/2014/main" id="{58DEEE1F-E4B0-3985-B662-4B0FA349A446}"/>
                </a:ext>
              </a:extLst>
            </p:cNvPr>
            <p:cNvGrpSpPr/>
            <p:nvPr/>
          </p:nvGrpSpPr>
          <p:grpSpPr>
            <a:xfrm>
              <a:off x="1875723" y="3871168"/>
              <a:ext cx="340063" cy="340063"/>
              <a:chOff x="-20571700" y="4066875"/>
              <a:chExt cx="304825" cy="304825"/>
            </a:xfrm>
            <a:grpFill/>
          </p:grpSpPr>
          <p:sp>
            <p:nvSpPr>
              <p:cNvPr id="1718" name="Google Shape;7274;p55">
                <a:extLst>
                  <a:ext uri="{FF2B5EF4-FFF2-40B4-BE49-F238E27FC236}">
                    <a16:creationId xmlns:a16="http://schemas.microsoft.com/office/drawing/2014/main" id="{95068A2C-F105-EC06-8539-3BF00013AF3A}"/>
                  </a:ext>
                </a:extLst>
              </p:cNvPr>
              <p:cNvSpPr/>
              <p:nvPr/>
            </p:nvSpPr>
            <p:spPr>
              <a:xfrm>
                <a:off x="-20385825" y="4211025"/>
                <a:ext cx="118950" cy="160675"/>
              </a:xfrm>
              <a:custGeom>
                <a:avLst/>
                <a:gdLst/>
                <a:ahLst/>
                <a:cxnLst/>
                <a:rect l="l" t="t" r="r" b="b"/>
                <a:pathLst>
                  <a:path w="4758" h="6427" extrusionOk="0">
                    <a:moveTo>
                      <a:pt x="757" y="0"/>
                    </a:moveTo>
                    <a:cubicBezTo>
                      <a:pt x="473" y="0"/>
                      <a:pt x="221" y="63"/>
                      <a:pt x="1" y="189"/>
                    </a:cubicBezTo>
                    <a:lnTo>
                      <a:pt x="2836" y="6427"/>
                    </a:lnTo>
                    <a:lnTo>
                      <a:pt x="4380" y="6427"/>
                    </a:lnTo>
                    <a:cubicBezTo>
                      <a:pt x="4474" y="6427"/>
                      <a:pt x="4600" y="6332"/>
                      <a:pt x="4695" y="6269"/>
                    </a:cubicBezTo>
                    <a:cubicBezTo>
                      <a:pt x="4758" y="6143"/>
                      <a:pt x="4758" y="6017"/>
                      <a:pt x="4695" y="5891"/>
                    </a:cubicBezTo>
                    <a:lnTo>
                      <a:pt x="2111" y="819"/>
                    </a:lnTo>
                    <a:cubicBezTo>
                      <a:pt x="1891" y="315"/>
                      <a:pt x="1387" y="0"/>
                      <a:pt x="75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9" name="Google Shape;7275;p55">
                <a:extLst>
                  <a:ext uri="{FF2B5EF4-FFF2-40B4-BE49-F238E27FC236}">
                    <a16:creationId xmlns:a16="http://schemas.microsoft.com/office/drawing/2014/main" id="{1CDC9928-C70B-4C0E-D3A9-EF84BC590DF6}"/>
                  </a:ext>
                </a:extLst>
              </p:cNvPr>
              <p:cNvSpPr/>
              <p:nvPr/>
            </p:nvSpPr>
            <p:spPr>
              <a:xfrm>
                <a:off x="-20412600" y="4084875"/>
                <a:ext cx="109500" cy="89925"/>
              </a:xfrm>
              <a:custGeom>
                <a:avLst/>
                <a:gdLst/>
                <a:ahLst/>
                <a:cxnLst/>
                <a:rect l="l" t="t" r="r" b="b"/>
                <a:pathLst>
                  <a:path w="4380" h="3597" extrusionOk="0">
                    <a:moveTo>
                      <a:pt x="2203" y="0"/>
                    </a:moveTo>
                    <a:cubicBezTo>
                      <a:pt x="2118" y="0"/>
                      <a:pt x="2029" y="10"/>
                      <a:pt x="1922" y="37"/>
                    </a:cubicBezTo>
                    <a:cubicBezTo>
                      <a:pt x="1261" y="194"/>
                      <a:pt x="788" y="824"/>
                      <a:pt x="788" y="1486"/>
                    </a:cubicBezTo>
                    <a:cubicBezTo>
                      <a:pt x="284" y="1707"/>
                      <a:pt x="0" y="2211"/>
                      <a:pt x="126" y="2715"/>
                    </a:cubicBezTo>
                    <a:cubicBezTo>
                      <a:pt x="252" y="3219"/>
                      <a:pt x="694" y="3597"/>
                      <a:pt x="1198" y="3597"/>
                    </a:cubicBezTo>
                    <a:lnTo>
                      <a:pt x="3308" y="3597"/>
                    </a:lnTo>
                    <a:cubicBezTo>
                      <a:pt x="3876" y="3597"/>
                      <a:pt x="4380" y="3124"/>
                      <a:pt x="4380" y="2526"/>
                    </a:cubicBezTo>
                    <a:cubicBezTo>
                      <a:pt x="4380" y="2179"/>
                      <a:pt x="4222" y="1801"/>
                      <a:pt x="3813" y="1580"/>
                    </a:cubicBezTo>
                    <a:cubicBezTo>
                      <a:pt x="3718" y="1549"/>
                      <a:pt x="3655" y="1423"/>
                      <a:pt x="3624" y="1297"/>
                    </a:cubicBezTo>
                    <a:cubicBezTo>
                      <a:pt x="3561" y="635"/>
                      <a:pt x="3119" y="194"/>
                      <a:pt x="2552" y="37"/>
                    </a:cubicBezTo>
                    <a:cubicBezTo>
                      <a:pt x="2425" y="19"/>
                      <a:pt x="2319" y="0"/>
                      <a:pt x="220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0" name="Google Shape;7276;p55">
                <a:extLst>
                  <a:ext uri="{FF2B5EF4-FFF2-40B4-BE49-F238E27FC236}">
                    <a16:creationId xmlns:a16="http://schemas.microsoft.com/office/drawing/2014/main" id="{5EA77653-DA97-7DB8-3A23-97C15D018E4F}"/>
                  </a:ext>
                </a:extLst>
              </p:cNvPr>
              <p:cNvSpPr/>
              <p:nvPr/>
            </p:nvSpPr>
            <p:spPr>
              <a:xfrm>
                <a:off x="-20332275" y="4066875"/>
                <a:ext cx="64625" cy="80375"/>
              </a:xfrm>
              <a:custGeom>
                <a:avLst/>
                <a:gdLst/>
                <a:ahLst/>
                <a:cxnLst/>
                <a:rect l="l" t="t" r="r" b="b"/>
                <a:pathLst>
                  <a:path w="2585" h="3215" extrusionOk="0">
                    <a:moveTo>
                      <a:pt x="820" y="1"/>
                    </a:moveTo>
                    <a:cubicBezTo>
                      <a:pt x="505" y="1"/>
                      <a:pt x="221" y="95"/>
                      <a:pt x="1" y="253"/>
                    </a:cubicBezTo>
                    <a:cubicBezTo>
                      <a:pt x="253" y="379"/>
                      <a:pt x="505" y="568"/>
                      <a:pt x="726" y="851"/>
                    </a:cubicBezTo>
                    <a:cubicBezTo>
                      <a:pt x="915" y="1103"/>
                      <a:pt x="1072" y="1418"/>
                      <a:pt x="1135" y="1733"/>
                    </a:cubicBezTo>
                    <a:cubicBezTo>
                      <a:pt x="1356" y="1891"/>
                      <a:pt x="1608" y="2174"/>
                      <a:pt x="1702" y="2490"/>
                    </a:cubicBezTo>
                    <a:cubicBezTo>
                      <a:pt x="1797" y="2679"/>
                      <a:pt x="1860" y="2962"/>
                      <a:pt x="1860" y="3214"/>
                    </a:cubicBezTo>
                    <a:cubicBezTo>
                      <a:pt x="2301" y="2899"/>
                      <a:pt x="2584" y="2363"/>
                      <a:pt x="2584" y="1796"/>
                    </a:cubicBezTo>
                    <a:cubicBezTo>
                      <a:pt x="2584" y="788"/>
                      <a:pt x="1797" y="1"/>
                      <a:pt x="82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1" name="Google Shape;7277;p55">
                <a:extLst>
                  <a:ext uri="{FF2B5EF4-FFF2-40B4-BE49-F238E27FC236}">
                    <a16:creationId xmlns:a16="http://schemas.microsoft.com/office/drawing/2014/main" id="{B5FA6AE6-D328-190A-1375-CC28F1B3E887}"/>
                  </a:ext>
                </a:extLst>
              </p:cNvPr>
              <p:cNvSpPr/>
              <p:nvPr/>
            </p:nvSpPr>
            <p:spPr>
              <a:xfrm>
                <a:off x="-20553575" y="4103900"/>
                <a:ext cx="107925" cy="89025"/>
              </a:xfrm>
              <a:custGeom>
                <a:avLst/>
                <a:gdLst/>
                <a:ahLst/>
                <a:cxnLst/>
                <a:rect l="l" t="t" r="r" b="b"/>
                <a:pathLst>
                  <a:path w="4317" h="3561" extrusionOk="0">
                    <a:moveTo>
                      <a:pt x="2174" y="0"/>
                    </a:moveTo>
                    <a:cubicBezTo>
                      <a:pt x="1386" y="0"/>
                      <a:pt x="756" y="630"/>
                      <a:pt x="756" y="1418"/>
                    </a:cubicBezTo>
                    <a:lnTo>
                      <a:pt x="756" y="1481"/>
                    </a:lnTo>
                    <a:cubicBezTo>
                      <a:pt x="284" y="1639"/>
                      <a:pt x="63" y="2048"/>
                      <a:pt x="63" y="2458"/>
                    </a:cubicBezTo>
                    <a:cubicBezTo>
                      <a:pt x="0" y="3088"/>
                      <a:pt x="473" y="3560"/>
                      <a:pt x="1071" y="3560"/>
                    </a:cubicBezTo>
                    <a:lnTo>
                      <a:pt x="3214" y="3560"/>
                    </a:lnTo>
                    <a:cubicBezTo>
                      <a:pt x="3686" y="3560"/>
                      <a:pt x="4159" y="3214"/>
                      <a:pt x="4253" y="2710"/>
                    </a:cubicBezTo>
                    <a:cubicBezTo>
                      <a:pt x="4253" y="2615"/>
                      <a:pt x="4316" y="2552"/>
                      <a:pt x="4316" y="2521"/>
                    </a:cubicBezTo>
                    <a:cubicBezTo>
                      <a:pt x="4316" y="2080"/>
                      <a:pt x="4033" y="1670"/>
                      <a:pt x="3592" y="1481"/>
                    </a:cubicBezTo>
                    <a:cubicBezTo>
                      <a:pt x="3592" y="1135"/>
                      <a:pt x="3529" y="819"/>
                      <a:pt x="3308" y="536"/>
                    </a:cubicBezTo>
                    <a:cubicBezTo>
                      <a:pt x="3056" y="189"/>
                      <a:pt x="2646" y="0"/>
                      <a:pt x="21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2" name="Google Shape;7278;p55">
                <a:extLst>
                  <a:ext uri="{FF2B5EF4-FFF2-40B4-BE49-F238E27FC236}">
                    <a16:creationId xmlns:a16="http://schemas.microsoft.com/office/drawing/2014/main" id="{B1818F1B-B0A3-B5CA-E8ED-EF09D74E9520}"/>
                  </a:ext>
                </a:extLst>
              </p:cNvPr>
              <p:cNvSpPr/>
              <p:nvPr/>
            </p:nvSpPr>
            <p:spPr>
              <a:xfrm>
                <a:off x="-20515000" y="4168475"/>
                <a:ext cx="119750" cy="91400"/>
              </a:xfrm>
              <a:custGeom>
                <a:avLst/>
                <a:gdLst/>
                <a:ahLst/>
                <a:cxnLst/>
                <a:rect l="l" t="t" r="r" b="b"/>
                <a:pathLst>
                  <a:path w="4790" h="3656" extrusionOk="0">
                    <a:moveTo>
                      <a:pt x="3435" y="1"/>
                    </a:moveTo>
                    <a:cubicBezTo>
                      <a:pt x="3435" y="316"/>
                      <a:pt x="3372" y="599"/>
                      <a:pt x="3151" y="914"/>
                    </a:cubicBezTo>
                    <a:cubicBezTo>
                      <a:pt x="2773" y="1450"/>
                      <a:pt x="2206" y="1702"/>
                      <a:pt x="1671" y="1702"/>
                    </a:cubicBezTo>
                    <a:lnTo>
                      <a:pt x="473" y="1702"/>
                    </a:lnTo>
                    <a:lnTo>
                      <a:pt x="1" y="2710"/>
                    </a:lnTo>
                    <a:lnTo>
                      <a:pt x="946" y="3655"/>
                    </a:lnTo>
                    <a:lnTo>
                      <a:pt x="2143" y="2490"/>
                    </a:lnTo>
                    <a:cubicBezTo>
                      <a:pt x="2222" y="2411"/>
                      <a:pt x="2309" y="2371"/>
                      <a:pt x="2395" y="2371"/>
                    </a:cubicBezTo>
                    <a:cubicBezTo>
                      <a:pt x="2482" y="2371"/>
                      <a:pt x="2568" y="2411"/>
                      <a:pt x="2647" y="2490"/>
                    </a:cubicBezTo>
                    <a:lnTo>
                      <a:pt x="3844" y="3655"/>
                    </a:lnTo>
                    <a:lnTo>
                      <a:pt x="4790" y="2710"/>
                    </a:lnTo>
                    <a:lnTo>
                      <a:pt x="3718" y="410"/>
                    </a:lnTo>
                    <a:cubicBezTo>
                      <a:pt x="3624" y="253"/>
                      <a:pt x="3561" y="127"/>
                      <a:pt x="343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3" name="Google Shape;7279;p55">
                <a:extLst>
                  <a:ext uri="{FF2B5EF4-FFF2-40B4-BE49-F238E27FC236}">
                    <a16:creationId xmlns:a16="http://schemas.microsoft.com/office/drawing/2014/main" id="{7CA92D6E-C8AC-A231-4A22-433A6B4C9A42}"/>
                  </a:ext>
                </a:extLst>
              </p:cNvPr>
              <p:cNvSpPr/>
              <p:nvPr/>
            </p:nvSpPr>
            <p:spPr>
              <a:xfrm>
                <a:off x="-20571700" y="4250400"/>
                <a:ext cx="233950" cy="120525"/>
              </a:xfrm>
              <a:custGeom>
                <a:avLst/>
                <a:gdLst/>
                <a:ahLst/>
                <a:cxnLst/>
                <a:rect l="l" t="t" r="r" b="b"/>
                <a:pathLst>
                  <a:path w="9358" h="4821" extrusionOk="0">
                    <a:moveTo>
                      <a:pt x="4695" y="0"/>
                    </a:moveTo>
                    <a:lnTo>
                      <a:pt x="3497" y="1166"/>
                    </a:lnTo>
                    <a:cubicBezTo>
                      <a:pt x="3419" y="1245"/>
                      <a:pt x="3332" y="1284"/>
                      <a:pt x="3245" y="1284"/>
                    </a:cubicBezTo>
                    <a:cubicBezTo>
                      <a:pt x="3159" y="1284"/>
                      <a:pt x="3072" y="1245"/>
                      <a:pt x="2993" y="1166"/>
                    </a:cubicBezTo>
                    <a:lnTo>
                      <a:pt x="1954" y="158"/>
                    </a:lnTo>
                    <a:lnTo>
                      <a:pt x="32" y="4316"/>
                    </a:lnTo>
                    <a:cubicBezTo>
                      <a:pt x="0" y="4442"/>
                      <a:pt x="0" y="4568"/>
                      <a:pt x="63" y="4694"/>
                    </a:cubicBezTo>
                    <a:cubicBezTo>
                      <a:pt x="158" y="4789"/>
                      <a:pt x="252" y="4820"/>
                      <a:pt x="379" y="4820"/>
                    </a:cubicBezTo>
                    <a:lnTo>
                      <a:pt x="8979" y="4820"/>
                    </a:lnTo>
                    <a:cubicBezTo>
                      <a:pt x="9105" y="4820"/>
                      <a:pt x="9200" y="4757"/>
                      <a:pt x="9294" y="4694"/>
                    </a:cubicBezTo>
                    <a:cubicBezTo>
                      <a:pt x="9357" y="4568"/>
                      <a:pt x="9357" y="4442"/>
                      <a:pt x="9326" y="4316"/>
                    </a:cubicBezTo>
                    <a:lnTo>
                      <a:pt x="7341" y="158"/>
                    </a:lnTo>
                    <a:lnTo>
                      <a:pt x="6333" y="1166"/>
                    </a:lnTo>
                    <a:cubicBezTo>
                      <a:pt x="6270" y="1260"/>
                      <a:pt x="6175" y="1292"/>
                      <a:pt x="6112" y="1292"/>
                    </a:cubicBezTo>
                    <a:cubicBezTo>
                      <a:pt x="6018" y="1292"/>
                      <a:pt x="5892" y="1260"/>
                      <a:pt x="5860" y="1166"/>
                    </a:cubicBezTo>
                    <a:lnTo>
                      <a:pt x="469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24" name="Google Shape;7280;p55">
              <a:extLst>
                <a:ext uri="{FF2B5EF4-FFF2-40B4-BE49-F238E27FC236}">
                  <a16:creationId xmlns:a16="http://schemas.microsoft.com/office/drawing/2014/main" id="{E5A28DE8-A66D-E560-9E9B-4374C7E9F817}"/>
                </a:ext>
              </a:extLst>
            </p:cNvPr>
            <p:cNvGrpSpPr/>
            <p:nvPr/>
          </p:nvGrpSpPr>
          <p:grpSpPr>
            <a:xfrm>
              <a:off x="3964324" y="3034719"/>
              <a:ext cx="342712" cy="341178"/>
              <a:chOff x="-18645175" y="3334200"/>
              <a:chExt cx="307200" cy="305825"/>
            </a:xfrm>
            <a:grpFill/>
          </p:grpSpPr>
          <p:sp>
            <p:nvSpPr>
              <p:cNvPr id="1725" name="Google Shape;7281;p55">
                <a:extLst>
                  <a:ext uri="{FF2B5EF4-FFF2-40B4-BE49-F238E27FC236}">
                    <a16:creationId xmlns:a16="http://schemas.microsoft.com/office/drawing/2014/main" id="{ACA5E13F-E2B8-215A-B408-743A9A803684}"/>
                  </a:ext>
                </a:extLst>
              </p:cNvPr>
              <p:cNvSpPr/>
              <p:nvPr/>
            </p:nvSpPr>
            <p:spPr>
              <a:xfrm>
                <a:off x="-18627850" y="3424975"/>
                <a:ext cx="289875" cy="215050"/>
              </a:xfrm>
              <a:custGeom>
                <a:avLst/>
                <a:gdLst/>
                <a:ahLst/>
                <a:cxnLst/>
                <a:rect l="l" t="t" r="r" b="b"/>
                <a:pathLst>
                  <a:path w="11595" h="8602" extrusionOk="0">
                    <a:moveTo>
                      <a:pt x="7530" y="2111"/>
                    </a:moveTo>
                    <a:cubicBezTo>
                      <a:pt x="7719" y="2111"/>
                      <a:pt x="7877" y="2269"/>
                      <a:pt x="7877" y="2458"/>
                    </a:cubicBezTo>
                    <a:lnTo>
                      <a:pt x="7877" y="4568"/>
                    </a:lnTo>
                    <a:cubicBezTo>
                      <a:pt x="7877" y="4789"/>
                      <a:pt x="7719" y="4946"/>
                      <a:pt x="7530" y="4946"/>
                    </a:cubicBezTo>
                    <a:cubicBezTo>
                      <a:pt x="7341" y="4946"/>
                      <a:pt x="7184" y="4789"/>
                      <a:pt x="7184" y="4568"/>
                    </a:cubicBezTo>
                    <a:lnTo>
                      <a:pt x="7184" y="2458"/>
                    </a:lnTo>
                    <a:cubicBezTo>
                      <a:pt x="7184" y="2269"/>
                      <a:pt x="7341" y="2111"/>
                      <a:pt x="7530" y="2111"/>
                    </a:cubicBezTo>
                    <a:close/>
                    <a:moveTo>
                      <a:pt x="2584" y="0"/>
                    </a:moveTo>
                    <a:cubicBezTo>
                      <a:pt x="2364" y="0"/>
                      <a:pt x="2206" y="158"/>
                      <a:pt x="2206" y="347"/>
                    </a:cubicBezTo>
                    <a:lnTo>
                      <a:pt x="2206" y="1764"/>
                    </a:lnTo>
                    <a:lnTo>
                      <a:pt x="2206" y="2489"/>
                    </a:lnTo>
                    <a:cubicBezTo>
                      <a:pt x="2206" y="2678"/>
                      <a:pt x="2364" y="2836"/>
                      <a:pt x="2584" y="2836"/>
                    </a:cubicBezTo>
                    <a:lnTo>
                      <a:pt x="3624" y="2836"/>
                    </a:lnTo>
                    <a:cubicBezTo>
                      <a:pt x="4821" y="2836"/>
                      <a:pt x="5766" y="3781"/>
                      <a:pt x="5766" y="4978"/>
                    </a:cubicBezTo>
                    <a:cubicBezTo>
                      <a:pt x="5766" y="6144"/>
                      <a:pt x="4821" y="7089"/>
                      <a:pt x="3624" y="7089"/>
                    </a:cubicBezTo>
                    <a:lnTo>
                      <a:pt x="3277" y="7089"/>
                    </a:lnTo>
                    <a:cubicBezTo>
                      <a:pt x="2616" y="7089"/>
                      <a:pt x="1986" y="6931"/>
                      <a:pt x="1387" y="6711"/>
                    </a:cubicBezTo>
                    <a:cubicBezTo>
                      <a:pt x="1072" y="7183"/>
                      <a:pt x="694" y="7593"/>
                      <a:pt x="221" y="7908"/>
                    </a:cubicBezTo>
                    <a:cubicBezTo>
                      <a:pt x="95" y="8002"/>
                      <a:pt x="1" y="8160"/>
                      <a:pt x="64" y="8317"/>
                    </a:cubicBezTo>
                    <a:cubicBezTo>
                      <a:pt x="95" y="8475"/>
                      <a:pt x="253" y="8538"/>
                      <a:pt x="410" y="8538"/>
                    </a:cubicBezTo>
                    <a:lnTo>
                      <a:pt x="3624" y="8538"/>
                    </a:lnTo>
                    <a:lnTo>
                      <a:pt x="3624" y="8191"/>
                    </a:lnTo>
                    <a:cubicBezTo>
                      <a:pt x="3624" y="8002"/>
                      <a:pt x="3781" y="7845"/>
                      <a:pt x="4002" y="7845"/>
                    </a:cubicBezTo>
                    <a:cubicBezTo>
                      <a:pt x="4191" y="7845"/>
                      <a:pt x="4348" y="8002"/>
                      <a:pt x="4348" y="8191"/>
                    </a:cubicBezTo>
                    <a:lnTo>
                      <a:pt x="4348" y="8538"/>
                    </a:lnTo>
                    <a:lnTo>
                      <a:pt x="6522" y="8538"/>
                    </a:lnTo>
                    <a:lnTo>
                      <a:pt x="6522" y="6049"/>
                    </a:lnTo>
                    <a:cubicBezTo>
                      <a:pt x="6522" y="5829"/>
                      <a:pt x="6680" y="5671"/>
                      <a:pt x="6869" y="5671"/>
                    </a:cubicBezTo>
                    <a:cubicBezTo>
                      <a:pt x="7058" y="5671"/>
                      <a:pt x="7215" y="5829"/>
                      <a:pt x="7215" y="6049"/>
                    </a:cubicBezTo>
                    <a:lnTo>
                      <a:pt x="7215" y="8601"/>
                    </a:lnTo>
                    <a:lnTo>
                      <a:pt x="11153" y="8601"/>
                    </a:lnTo>
                    <a:cubicBezTo>
                      <a:pt x="11468" y="8538"/>
                      <a:pt x="11595" y="8128"/>
                      <a:pt x="11311" y="7939"/>
                    </a:cubicBezTo>
                    <a:cubicBezTo>
                      <a:pt x="10208" y="7215"/>
                      <a:pt x="9547" y="5986"/>
                      <a:pt x="9389" y="4726"/>
                    </a:cubicBezTo>
                    <a:lnTo>
                      <a:pt x="10681" y="3434"/>
                    </a:lnTo>
                    <a:cubicBezTo>
                      <a:pt x="10775" y="3371"/>
                      <a:pt x="10807" y="3277"/>
                      <a:pt x="10807" y="3182"/>
                    </a:cubicBezTo>
                    <a:lnTo>
                      <a:pt x="10807" y="1764"/>
                    </a:lnTo>
                    <a:cubicBezTo>
                      <a:pt x="10807" y="1563"/>
                      <a:pt x="10625" y="1422"/>
                      <a:pt x="10440" y="1422"/>
                    </a:cubicBezTo>
                    <a:cubicBezTo>
                      <a:pt x="10394" y="1422"/>
                      <a:pt x="10347" y="1431"/>
                      <a:pt x="10303" y="1449"/>
                    </a:cubicBezTo>
                    <a:lnTo>
                      <a:pt x="9389" y="1922"/>
                    </a:lnTo>
                    <a:lnTo>
                      <a:pt x="9389" y="347"/>
                    </a:lnTo>
                    <a:cubicBezTo>
                      <a:pt x="9389" y="158"/>
                      <a:pt x="9232" y="0"/>
                      <a:pt x="9043" y="0"/>
                    </a:cubicBezTo>
                    <a:lnTo>
                      <a:pt x="6522" y="0"/>
                    </a:lnTo>
                    <a:lnTo>
                      <a:pt x="6522" y="3245"/>
                    </a:lnTo>
                    <a:cubicBezTo>
                      <a:pt x="6522" y="3434"/>
                      <a:pt x="6365" y="3592"/>
                      <a:pt x="6144" y="3592"/>
                    </a:cubicBezTo>
                    <a:cubicBezTo>
                      <a:pt x="5955" y="3592"/>
                      <a:pt x="5798" y="3434"/>
                      <a:pt x="5798" y="3245"/>
                    </a:cubicBezTo>
                    <a:lnTo>
                      <a:pt x="5798" y="0"/>
                    </a:lnTo>
                    <a:lnTo>
                      <a:pt x="4348" y="0"/>
                    </a:lnTo>
                    <a:lnTo>
                      <a:pt x="4348" y="1764"/>
                    </a:lnTo>
                    <a:cubicBezTo>
                      <a:pt x="4348" y="1985"/>
                      <a:pt x="4191" y="2143"/>
                      <a:pt x="4002" y="2143"/>
                    </a:cubicBezTo>
                    <a:cubicBezTo>
                      <a:pt x="3781" y="2143"/>
                      <a:pt x="3624" y="1985"/>
                      <a:pt x="3624" y="1764"/>
                    </a:cubicBezTo>
                    <a:lnTo>
                      <a:pt x="362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6" name="Google Shape;7282;p55">
                <a:extLst>
                  <a:ext uri="{FF2B5EF4-FFF2-40B4-BE49-F238E27FC236}">
                    <a16:creationId xmlns:a16="http://schemas.microsoft.com/office/drawing/2014/main" id="{E9F7B38F-7AE0-2946-9D53-4FBFCB634428}"/>
                  </a:ext>
                </a:extLst>
              </p:cNvPr>
              <p:cNvSpPr/>
              <p:nvPr/>
            </p:nvSpPr>
            <p:spPr>
              <a:xfrm>
                <a:off x="-18645175" y="3424975"/>
                <a:ext cx="141800" cy="159900"/>
              </a:xfrm>
              <a:custGeom>
                <a:avLst/>
                <a:gdLst/>
                <a:ahLst/>
                <a:cxnLst/>
                <a:rect l="l" t="t" r="r" b="b"/>
                <a:pathLst>
                  <a:path w="5672" h="6396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lnTo>
                      <a:pt x="1" y="2489"/>
                    </a:lnTo>
                    <a:cubicBezTo>
                      <a:pt x="1" y="4600"/>
                      <a:pt x="1733" y="6396"/>
                      <a:pt x="3907" y="6396"/>
                    </a:cubicBezTo>
                    <a:lnTo>
                      <a:pt x="4254" y="6396"/>
                    </a:lnTo>
                    <a:cubicBezTo>
                      <a:pt x="5041" y="6396"/>
                      <a:pt x="5671" y="5766"/>
                      <a:pt x="5671" y="4978"/>
                    </a:cubicBezTo>
                    <a:cubicBezTo>
                      <a:pt x="5671" y="4190"/>
                      <a:pt x="5041" y="3560"/>
                      <a:pt x="4254" y="3560"/>
                    </a:cubicBezTo>
                    <a:lnTo>
                      <a:pt x="3183" y="3560"/>
                    </a:lnTo>
                    <a:cubicBezTo>
                      <a:pt x="2584" y="3560"/>
                      <a:pt x="2111" y="3088"/>
                      <a:pt x="2111" y="2489"/>
                    </a:cubicBezTo>
                    <a:lnTo>
                      <a:pt x="2111" y="1764"/>
                    </a:lnTo>
                    <a:cubicBezTo>
                      <a:pt x="2111" y="788"/>
                      <a:pt x="1324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7" name="Google Shape;7283;p55">
                <a:extLst>
                  <a:ext uri="{FF2B5EF4-FFF2-40B4-BE49-F238E27FC236}">
                    <a16:creationId xmlns:a16="http://schemas.microsoft.com/office/drawing/2014/main" id="{9FDF2286-08E6-465C-3AA6-2B59E92C1064}"/>
                  </a:ext>
                </a:extLst>
              </p:cNvPr>
              <p:cNvSpPr/>
              <p:nvPr/>
            </p:nvSpPr>
            <p:spPr>
              <a:xfrm>
                <a:off x="-18466375" y="3334200"/>
                <a:ext cx="54350" cy="71100"/>
              </a:xfrm>
              <a:custGeom>
                <a:avLst/>
                <a:gdLst/>
                <a:ahLst/>
                <a:cxnLst/>
                <a:rect l="l" t="t" r="r" b="b"/>
                <a:pathLst>
                  <a:path w="2174" h="2844" extrusionOk="0">
                    <a:moveTo>
                      <a:pt x="1449" y="0"/>
                    </a:moveTo>
                    <a:cubicBezTo>
                      <a:pt x="1371" y="0"/>
                      <a:pt x="1292" y="24"/>
                      <a:pt x="1229" y="71"/>
                    </a:cubicBezTo>
                    <a:cubicBezTo>
                      <a:pt x="1197" y="103"/>
                      <a:pt x="0" y="953"/>
                      <a:pt x="0" y="2150"/>
                    </a:cubicBezTo>
                    <a:cubicBezTo>
                      <a:pt x="0" y="2403"/>
                      <a:pt x="95" y="2623"/>
                      <a:pt x="158" y="2844"/>
                    </a:cubicBezTo>
                    <a:lnTo>
                      <a:pt x="756" y="2844"/>
                    </a:lnTo>
                    <a:cubicBezTo>
                      <a:pt x="882" y="1898"/>
                      <a:pt x="1386" y="1048"/>
                      <a:pt x="2174" y="544"/>
                    </a:cubicBezTo>
                    <a:cubicBezTo>
                      <a:pt x="1954" y="260"/>
                      <a:pt x="1701" y="71"/>
                      <a:pt x="1670" y="71"/>
                    </a:cubicBezTo>
                    <a:cubicBezTo>
                      <a:pt x="1607" y="24"/>
                      <a:pt x="1528" y="0"/>
                      <a:pt x="144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8" name="Google Shape;7284;p55">
                <a:extLst>
                  <a:ext uri="{FF2B5EF4-FFF2-40B4-BE49-F238E27FC236}">
                    <a16:creationId xmlns:a16="http://schemas.microsoft.com/office/drawing/2014/main" id="{5A7B55B9-1AE9-C6BB-8634-9B800F0064A8}"/>
                  </a:ext>
                </a:extLst>
              </p:cNvPr>
              <p:cNvSpPr/>
              <p:nvPr/>
            </p:nvSpPr>
            <p:spPr>
              <a:xfrm>
                <a:off x="-18428575" y="3352500"/>
                <a:ext cx="8745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3498" h="3309" extrusionOk="0">
                    <a:moveTo>
                      <a:pt x="2426" y="1"/>
                    </a:moveTo>
                    <a:cubicBezTo>
                      <a:pt x="1166" y="1"/>
                      <a:pt x="158" y="946"/>
                      <a:pt x="0" y="2112"/>
                    </a:cubicBezTo>
                    <a:lnTo>
                      <a:pt x="1009" y="2112"/>
                    </a:lnTo>
                    <a:cubicBezTo>
                      <a:pt x="1607" y="2112"/>
                      <a:pt x="2080" y="2584"/>
                      <a:pt x="2080" y="3183"/>
                    </a:cubicBezTo>
                    <a:lnTo>
                      <a:pt x="2080" y="3309"/>
                    </a:lnTo>
                    <a:cubicBezTo>
                      <a:pt x="2899" y="2899"/>
                      <a:pt x="3497" y="2049"/>
                      <a:pt x="3497" y="1072"/>
                    </a:cubicBezTo>
                    <a:lnTo>
                      <a:pt x="3497" y="347"/>
                    </a:lnTo>
                    <a:cubicBezTo>
                      <a:pt x="3497" y="158"/>
                      <a:pt x="3340" y="1"/>
                      <a:pt x="315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9" name="Google Shape;7285;p55">
                <a:extLst>
                  <a:ext uri="{FF2B5EF4-FFF2-40B4-BE49-F238E27FC236}">
                    <a16:creationId xmlns:a16="http://schemas.microsoft.com/office/drawing/2014/main" id="{62D6AC34-FD69-2245-1382-21B1108B4FD2}"/>
                  </a:ext>
                </a:extLst>
              </p:cNvPr>
              <p:cNvSpPr/>
              <p:nvPr/>
            </p:nvSpPr>
            <p:spPr>
              <a:xfrm>
                <a:off x="-18645175" y="3334400"/>
                <a:ext cx="70900" cy="70900"/>
              </a:xfrm>
              <a:custGeom>
                <a:avLst/>
                <a:gdLst/>
                <a:ahLst/>
                <a:cxnLst/>
                <a:rect l="l" t="t" r="r" b="b"/>
                <a:pathLst>
                  <a:path w="2836" h="2836" extrusionOk="0">
                    <a:moveTo>
                      <a:pt x="1765" y="0"/>
                    </a:moveTo>
                    <a:cubicBezTo>
                      <a:pt x="788" y="0"/>
                      <a:pt x="1" y="788"/>
                      <a:pt x="1" y="1796"/>
                    </a:cubicBezTo>
                    <a:lnTo>
                      <a:pt x="1" y="2489"/>
                    </a:lnTo>
                    <a:cubicBezTo>
                      <a:pt x="1" y="2678"/>
                      <a:pt x="158" y="2836"/>
                      <a:pt x="347" y="2836"/>
                    </a:cubicBezTo>
                    <a:lnTo>
                      <a:pt x="1072" y="2836"/>
                    </a:lnTo>
                    <a:cubicBezTo>
                      <a:pt x="2048" y="2836"/>
                      <a:pt x="2836" y="2048"/>
                      <a:pt x="2836" y="1071"/>
                    </a:cubicBezTo>
                    <a:lnTo>
                      <a:pt x="2836" y="347"/>
                    </a:lnTo>
                    <a:cubicBezTo>
                      <a:pt x="2836" y="158"/>
                      <a:pt x="2679" y="0"/>
                      <a:pt x="248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30" name="Google Shape;7286;p55">
              <a:extLst>
                <a:ext uri="{FF2B5EF4-FFF2-40B4-BE49-F238E27FC236}">
                  <a16:creationId xmlns:a16="http://schemas.microsoft.com/office/drawing/2014/main" id="{30A72AC3-DA4F-F174-0864-2B281B067F10}"/>
                </a:ext>
              </a:extLst>
            </p:cNvPr>
            <p:cNvGrpSpPr/>
            <p:nvPr/>
          </p:nvGrpSpPr>
          <p:grpSpPr>
            <a:xfrm>
              <a:off x="3964771" y="3453487"/>
              <a:ext cx="341820" cy="340091"/>
              <a:chOff x="-18645175" y="3708500"/>
              <a:chExt cx="306400" cy="304850"/>
            </a:xfrm>
            <a:grpFill/>
          </p:grpSpPr>
          <p:sp>
            <p:nvSpPr>
              <p:cNvPr id="1731" name="Google Shape;7287;p55">
                <a:extLst>
                  <a:ext uri="{FF2B5EF4-FFF2-40B4-BE49-F238E27FC236}">
                    <a16:creationId xmlns:a16="http://schemas.microsoft.com/office/drawing/2014/main" id="{49934EA8-419B-6104-A0EC-1EC5D79360F9}"/>
                  </a:ext>
                </a:extLst>
              </p:cNvPr>
              <p:cNvSpPr/>
              <p:nvPr/>
            </p:nvSpPr>
            <p:spPr>
              <a:xfrm>
                <a:off x="-18555375" y="3817200"/>
                <a:ext cx="173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694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0" y="536"/>
                      <a:pt x="158" y="694"/>
                      <a:pt x="347" y="694"/>
                    </a:cubicBezTo>
                    <a:cubicBezTo>
                      <a:pt x="536" y="694"/>
                      <a:pt x="693" y="536"/>
                      <a:pt x="693" y="347"/>
                    </a:cubicBezTo>
                    <a:cubicBezTo>
                      <a:pt x="693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2" name="Google Shape;7288;p55">
                <a:extLst>
                  <a:ext uri="{FF2B5EF4-FFF2-40B4-BE49-F238E27FC236}">
                    <a16:creationId xmlns:a16="http://schemas.microsoft.com/office/drawing/2014/main" id="{D5FC7375-D8B9-3422-273B-E173DF431411}"/>
                  </a:ext>
                </a:extLst>
              </p:cNvPr>
              <p:cNvSpPr/>
              <p:nvPr/>
            </p:nvSpPr>
            <p:spPr>
              <a:xfrm>
                <a:off x="-18501825" y="3894000"/>
                <a:ext cx="18150" cy="169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78" extrusionOk="0">
                    <a:moveTo>
                      <a:pt x="351" y="0"/>
                    </a:moveTo>
                    <a:cubicBezTo>
                      <a:pt x="197" y="0"/>
                      <a:pt x="48" y="79"/>
                      <a:pt x="0" y="237"/>
                    </a:cubicBezTo>
                    <a:lnTo>
                      <a:pt x="379" y="678"/>
                    </a:lnTo>
                    <a:lnTo>
                      <a:pt x="725" y="237"/>
                    </a:lnTo>
                    <a:cubicBezTo>
                      <a:pt x="662" y="79"/>
                      <a:pt x="505" y="0"/>
                      <a:pt x="35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3" name="Google Shape;7289;p55">
                <a:extLst>
                  <a:ext uri="{FF2B5EF4-FFF2-40B4-BE49-F238E27FC236}">
                    <a16:creationId xmlns:a16="http://schemas.microsoft.com/office/drawing/2014/main" id="{0ABE511C-4EF5-33EE-3BF1-57BB87724D0F}"/>
                  </a:ext>
                </a:extLst>
              </p:cNvPr>
              <p:cNvSpPr/>
              <p:nvPr/>
            </p:nvSpPr>
            <p:spPr>
              <a:xfrm>
                <a:off x="-18546725" y="3835325"/>
                <a:ext cx="108725" cy="124450"/>
              </a:xfrm>
              <a:custGeom>
                <a:avLst/>
                <a:gdLst/>
                <a:ahLst/>
                <a:cxnLst/>
                <a:rect l="l" t="t" r="r" b="b"/>
                <a:pathLst>
                  <a:path w="4349" h="4978" extrusionOk="0">
                    <a:moveTo>
                      <a:pt x="2175" y="0"/>
                    </a:moveTo>
                    <a:cubicBezTo>
                      <a:pt x="1481" y="0"/>
                      <a:pt x="914" y="473"/>
                      <a:pt x="757" y="1134"/>
                    </a:cubicBezTo>
                    <a:lnTo>
                      <a:pt x="221" y="3151"/>
                    </a:lnTo>
                    <a:cubicBezTo>
                      <a:pt x="1" y="4096"/>
                      <a:pt x="725" y="4978"/>
                      <a:pt x="1639" y="4978"/>
                    </a:cubicBezTo>
                    <a:lnTo>
                      <a:pt x="1796" y="4978"/>
                    </a:lnTo>
                    <a:lnTo>
                      <a:pt x="1796" y="3686"/>
                    </a:lnTo>
                    <a:lnTo>
                      <a:pt x="1198" y="2899"/>
                    </a:lnTo>
                    <a:cubicBezTo>
                      <a:pt x="1135" y="2804"/>
                      <a:pt x="1103" y="2741"/>
                      <a:pt x="1103" y="2647"/>
                    </a:cubicBezTo>
                    <a:cubicBezTo>
                      <a:pt x="1103" y="2048"/>
                      <a:pt x="1576" y="1575"/>
                      <a:pt x="2175" y="1575"/>
                    </a:cubicBezTo>
                    <a:cubicBezTo>
                      <a:pt x="2773" y="1575"/>
                      <a:pt x="3246" y="2048"/>
                      <a:pt x="3246" y="2647"/>
                    </a:cubicBezTo>
                    <a:cubicBezTo>
                      <a:pt x="3246" y="2741"/>
                      <a:pt x="3183" y="2804"/>
                      <a:pt x="3151" y="2899"/>
                    </a:cubicBezTo>
                    <a:lnTo>
                      <a:pt x="2521" y="3686"/>
                    </a:lnTo>
                    <a:lnTo>
                      <a:pt x="2521" y="4978"/>
                    </a:lnTo>
                    <a:lnTo>
                      <a:pt x="2679" y="4978"/>
                    </a:lnTo>
                    <a:cubicBezTo>
                      <a:pt x="3624" y="4978"/>
                      <a:pt x="4348" y="4064"/>
                      <a:pt x="4096" y="3151"/>
                    </a:cubicBezTo>
                    <a:lnTo>
                      <a:pt x="3592" y="1134"/>
                    </a:lnTo>
                    <a:cubicBezTo>
                      <a:pt x="3435" y="441"/>
                      <a:pt x="2836" y="0"/>
                      <a:pt x="217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4" name="Google Shape;7290;p55">
                <a:extLst>
                  <a:ext uri="{FF2B5EF4-FFF2-40B4-BE49-F238E27FC236}">
                    <a16:creationId xmlns:a16="http://schemas.microsoft.com/office/drawing/2014/main" id="{2A397628-4DDE-C70D-822A-65AEA08327EC}"/>
                  </a:ext>
                </a:extLst>
              </p:cNvPr>
              <p:cNvSpPr/>
              <p:nvPr/>
            </p:nvSpPr>
            <p:spPr>
              <a:xfrm>
                <a:off x="-18644375" y="3728200"/>
                <a:ext cx="305600" cy="285150"/>
              </a:xfrm>
              <a:custGeom>
                <a:avLst/>
                <a:gdLst/>
                <a:ahLst/>
                <a:cxnLst/>
                <a:rect l="l" t="t" r="r" b="b"/>
                <a:pathLst>
                  <a:path w="12224" h="11406" extrusionOk="0">
                    <a:moveTo>
                      <a:pt x="8128" y="2836"/>
                    </a:moveTo>
                    <a:cubicBezTo>
                      <a:pt x="8695" y="2836"/>
                      <a:pt x="9168" y="3309"/>
                      <a:pt x="9168" y="3907"/>
                    </a:cubicBezTo>
                    <a:cubicBezTo>
                      <a:pt x="9257" y="4501"/>
                      <a:pt x="8814" y="4984"/>
                      <a:pt x="8182" y="4984"/>
                    </a:cubicBezTo>
                    <a:cubicBezTo>
                      <a:pt x="8143" y="4984"/>
                      <a:pt x="8105" y="4982"/>
                      <a:pt x="8065" y="4978"/>
                    </a:cubicBezTo>
                    <a:lnTo>
                      <a:pt x="8065" y="4978"/>
                    </a:lnTo>
                    <a:cubicBezTo>
                      <a:pt x="8128" y="5041"/>
                      <a:pt x="8160" y="5136"/>
                      <a:pt x="8160" y="5199"/>
                    </a:cubicBezTo>
                    <a:lnTo>
                      <a:pt x="8664" y="7247"/>
                    </a:lnTo>
                    <a:cubicBezTo>
                      <a:pt x="9011" y="8633"/>
                      <a:pt x="7971" y="9988"/>
                      <a:pt x="6553" y="9988"/>
                    </a:cubicBezTo>
                    <a:lnTo>
                      <a:pt x="5513" y="9988"/>
                    </a:lnTo>
                    <a:cubicBezTo>
                      <a:pt x="4096" y="9988"/>
                      <a:pt x="3025" y="8633"/>
                      <a:pt x="3403" y="7247"/>
                    </a:cubicBezTo>
                    <a:lnTo>
                      <a:pt x="3907" y="5199"/>
                    </a:lnTo>
                    <a:cubicBezTo>
                      <a:pt x="3938" y="5136"/>
                      <a:pt x="3938" y="5041"/>
                      <a:pt x="3970" y="4978"/>
                    </a:cubicBezTo>
                    <a:lnTo>
                      <a:pt x="3970" y="4978"/>
                    </a:lnTo>
                    <a:cubicBezTo>
                      <a:pt x="3934" y="4982"/>
                      <a:pt x="3899" y="4983"/>
                      <a:pt x="3864" y="4983"/>
                    </a:cubicBezTo>
                    <a:cubicBezTo>
                      <a:pt x="3255" y="4983"/>
                      <a:pt x="2804" y="4473"/>
                      <a:pt x="2804" y="3907"/>
                    </a:cubicBezTo>
                    <a:cubicBezTo>
                      <a:pt x="2804" y="3309"/>
                      <a:pt x="3277" y="2836"/>
                      <a:pt x="3875" y="2836"/>
                    </a:cubicBezTo>
                    <a:cubicBezTo>
                      <a:pt x="4411" y="2836"/>
                      <a:pt x="4883" y="3277"/>
                      <a:pt x="4915" y="3844"/>
                    </a:cubicBezTo>
                    <a:cubicBezTo>
                      <a:pt x="5230" y="3624"/>
                      <a:pt x="5608" y="3561"/>
                      <a:pt x="5986" y="3561"/>
                    </a:cubicBezTo>
                    <a:cubicBezTo>
                      <a:pt x="6396" y="3561"/>
                      <a:pt x="6742" y="3687"/>
                      <a:pt x="7057" y="3844"/>
                    </a:cubicBezTo>
                    <a:cubicBezTo>
                      <a:pt x="7089" y="3277"/>
                      <a:pt x="7561" y="2836"/>
                      <a:pt x="8128" y="2836"/>
                    </a:cubicBezTo>
                    <a:close/>
                    <a:moveTo>
                      <a:pt x="4285" y="1"/>
                    </a:moveTo>
                    <a:cubicBezTo>
                      <a:pt x="2710" y="1"/>
                      <a:pt x="1449" y="946"/>
                      <a:pt x="1449" y="2143"/>
                    </a:cubicBezTo>
                    <a:lnTo>
                      <a:pt x="1449" y="2773"/>
                    </a:lnTo>
                    <a:cubicBezTo>
                      <a:pt x="1449" y="4380"/>
                      <a:pt x="945" y="5955"/>
                      <a:pt x="95" y="7310"/>
                    </a:cubicBezTo>
                    <a:cubicBezTo>
                      <a:pt x="0" y="7373"/>
                      <a:pt x="0" y="7530"/>
                      <a:pt x="32" y="7625"/>
                    </a:cubicBezTo>
                    <a:cubicBezTo>
                      <a:pt x="945" y="9893"/>
                      <a:pt x="3182" y="11405"/>
                      <a:pt x="5671" y="11405"/>
                    </a:cubicBezTo>
                    <a:lnTo>
                      <a:pt x="6553" y="11405"/>
                    </a:lnTo>
                    <a:cubicBezTo>
                      <a:pt x="9011" y="11405"/>
                      <a:pt x="11216" y="9893"/>
                      <a:pt x="12161" y="7625"/>
                    </a:cubicBezTo>
                    <a:cubicBezTo>
                      <a:pt x="12224" y="7499"/>
                      <a:pt x="12224" y="7373"/>
                      <a:pt x="12129" y="7310"/>
                    </a:cubicBezTo>
                    <a:cubicBezTo>
                      <a:pt x="11184" y="5955"/>
                      <a:pt x="10680" y="4380"/>
                      <a:pt x="10680" y="2773"/>
                    </a:cubicBezTo>
                    <a:lnTo>
                      <a:pt x="10680" y="2143"/>
                    </a:lnTo>
                    <a:cubicBezTo>
                      <a:pt x="10680" y="946"/>
                      <a:pt x="9420" y="1"/>
                      <a:pt x="7845" y="1"/>
                    </a:cubicBezTo>
                    <a:cubicBezTo>
                      <a:pt x="7183" y="1"/>
                      <a:pt x="6553" y="158"/>
                      <a:pt x="6081" y="473"/>
                    </a:cubicBezTo>
                    <a:cubicBezTo>
                      <a:pt x="5545" y="158"/>
                      <a:pt x="4915" y="1"/>
                      <a:pt x="428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5" name="Google Shape;7291;p55">
                <a:extLst>
                  <a:ext uri="{FF2B5EF4-FFF2-40B4-BE49-F238E27FC236}">
                    <a16:creationId xmlns:a16="http://schemas.microsoft.com/office/drawing/2014/main" id="{3DD3D9B2-9A45-6487-A311-9D4E45D063F9}"/>
                  </a:ext>
                </a:extLst>
              </p:cNvPr>
              <p:cNvSpPr/>
              <p:nvPr/>
            </p:nvSpPr>
            <p:spPr>
              <a:xfrm>
                <a:off x="-18448275" y="3817200"/>
                <a:ext cx="181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94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694"/>
                      <a:pt x="347" y="694"/>
                    </a:cubicBezTo>
                    <a:cubicBezTo>
                      <a:pt x="536" y="694"/>
                      <a:pt x="725" y="536"/>
                      <a:pt x="725" y="347"/>
                    </a:cubicBezTo>
                    <a:cubicBezTo>
                      <a:pt x="694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6" name="Google Shape;7292;p55">
                <a:extLst>
                  <a:ext uri="{FF2B5EF4-FFF2-40B4-BE49-F238E27FC236}">
                    <a16:creationId xmlns:a16="http://schemas.microsoft.com/office/drawing/2014/main" id="{71046A9A-27D5-82E2-156C-FB535A9D4209}"/>
                  </a:ext>
                </a:extLst>
              </p:cNvPr>
              <p:cNvSpPr/>
              <p:nvPr/>
            </p:nvSpPr>
            <p:spPr>
              <a:xfrm>
                <a:off x="-18645175" y="3708500"/>
                <a:ext cx="74050" cy="91400"/>
              </a:xfrm>
              <a:custGeom>
                <a:avLst/>
                <a:gdLst/>
                <a:ahLst/>
                <a:cxnLst/>
                <a:rect l="l" t="t" r="r" b="b"/>
                <a:pathLst>
                  <a:path w="2962" h="3656" extrusionOk="0">
                    <a:moveTo>
                      <a:pt x="2111" y="1"/>
                    </a:moveTo>
                    <a:cubicBezTo>
                      <a:pt x="946" y="1"/>
                      <a:pt x="1" y="946"/>
                      <a:pt x="1" y="2143"/>
                    </a:cubicBezTo>
                    <a:cubicBezTo>
                      <a:pt x="1" y="2710"/>
                      <a:pt x="221" y="3277"/>
                      <a:pt x="631" y="3656"/>
                    </a:cubicBezTo>
                    <a:lnTo>
                      <a:pt x="631" y="3498"/>
                    </a:lnTo>
                    <a:lnTo>
                      <a:pt x="631" y="2868"/>
                    </a:lnTo>
                    <a:cubicBezTo>
                      <a:pt x="631" y="1608"/>
                      <a:pt x="1576" y="600"/>
                      <a:pt x="2962" y="190"/>
                    </a:cubicBezTo>
                    <a:cubicBezTo>
                      <a:pt x="2679" y="95"/>
                      <a:pt x="2395" y="1"/>
                      <a:pt x="21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7" name="Google Shape;7293;p55">
                <a:extLst>
                  <a:ext uri="{FF2B5EF4-FFF2-40B4-BE49-F238E27FC236}">
                    <a16:creationId xmlns:a16="http://schemas.microsoft.com/office/drawing/2014/main" id="{73E901EB-5152-16EE-801E-C44D5205F910}"/>
                  </a:ext>
                </a:extLst>
              </p:cNvPr>
              <p:cNvSpPr/>
              <p:nvPr/>
            </p:nvSpPr>
            <p:spPr>
              <a:xfrm>
                <a:off x="-18415975" y="3710075"/>
                <a:ext cx="74850" cy="92975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3719" extrusionOk="0">
                    <a:moveTo>
                      <a:pt x="883" y="1"/>
                    </a:moveTo>
                    <a:cubicBezTo>
                      <a:pt x="568" y="1"/>
                      <a:pt x="284" y="64"/>
                      <a:pt x="1" y="190"/>
                    </a:cubicBezTo>
                    <a:cubicBezTo>
                      <a:pt x="1292" y="568"/>
                      <a:pt x="2206" y="1608"/>
                      <a:pt x="2206" y="2836"/>
                    </a:cubicBezTo>
                    <a:lnTo>
                      <a:pt x="2206" y="3466"/>
                    </a:lnTo>
                    <a:cubicBezTo>
                      <a:pt x="2206" y="3529"/>
                      <a:pt x="2206" y="3656"/>
                      <a:pt x="2237" y="3719"/>
                    </a:cubicBezTo>
                    <a:cubicBezTo>
                      <a:pt x="2710" y="3340"/>
                      <a:pt x="2993" y="2742"/>
                      <a:pt x="2993" y="2112"/>
                    </a:cubicBezTo>
                    <a:cubicBezTo>
                      <a:pt x="2993" y="946"/>
                      <a:pt x="2048" y="1"/>
                      <a:pt x="88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38" name="Google Shape;7294;p55">
              <a:extLst>
                <a:ext uri="{FF2B5EF4-FFF2-40B4-BE49-F238E27FC236}">
                  <a16:creationId xmlns:a16="http://schemas.microsoft.com/office/drawing/2014/main" id="{1F510D03-B8A5-5549-184C-FB30C481ADFF}"/>
                </a:ext>
              </a:extLst>
            </p:cNvPr>
            <p:cNvGrpSpPr/>
            <p:nvPr/>
          </p:nvGrpSpPr>
          <p:grpSpPr>
            <a:xfrm>
              <a:off x="3963014" y="3870680"/>
              <a:ext cx="345334" cy="341039"/>
              <a:chOff x="-18647525" y="4082625"/>
              <a:chExt cx="309550" cy="305700"/>
            </a:xfrm>
            <a:grpFill/>
          </p:grpSpPr>
          <p:sp>
            <p:nvSpPr>
              <p:cNvPr id="1739" name="Google Shape;7295;p55">
                <a:extLst>
                  <a:ext uri="{FF2B5EF4-FFF2-40B4-BE49-F238E27FC236}">
                    <a16:creationId xmlns:a16="http://schemas.microsoft.com/office/drawing/2014/main" id="{4049678F-4372-978E-E581-023F82A252A7}"/>
                  </a:ext>
                </a:extLst>
              </p:cNvPr>
              <p:cNvSpPr/>
              <p:nvPr/>
            </p:nvSpPr>
            <p:spPr>
              <a:xfrm>
                <a:off x="-18609725" y="4082625"/>
                <a:ext cx="123675" cy="61475"/>
              </a:xfrm>
              <a:custGeom>
                <a:avLst/>
                <a:gdLst/>
                <a:ahLst/>
                <a:cxnLst/>
                <a:rect l="l" t="t" r="r" b="b"/>
                <a:pathLst>
                  <a:path w="4947" h="2459" extrusionOk="0">
                    <a:moveTo>
                      <a:pt x="2473" y="1"/>
                    </a:moveTo>
                    <a:cubicBezTo>
                      <a:pt x="2387" y="1"/>
                      <a:pt x="2300" y="32"/>
                      <a:pt x="2237" y="95"/>
                    </a:cubicBezTo>
                    <a:cubicBezTo>
                      <a:pt x="2206" y="127"/>
                      <a:pt x="1576" y="694"/>
                      <a:pt x="1450" y="1481"/>
                    </a:cubicBezTo>
                    <a:cubicBezTo>
                      <a:pt x="1324" y="1418"/>
                      <a:pt x="1166" y="1418"/>
                      <a:pt x="1071" y="1418"/>
                    </a:cubicBezTo>
                    <a:lnTo>
                      <a:pt x="347" y="1418"/>
                    </a:lnTo>
                    <a:cubicBezTo>
                      <a:pt x="158" y="1418"/>
                      <a:pt x="0" y="1576"/>
                      <a:pt x="0" y="1797"/>
                    </a:cubicBezTo>
                    <a:cubicBezTo>
                      <a:pt x="0" y="2017"/>
                      <a:pt x="32" y="2206"/>
                      <a:pt x="126" y="2427"/>
                    </a:cubicBezTo>
                    <a:cubicBezTo>
                      <a:pt x="1008" y="2175"/>
                      <a:pt x="1922" y="2175"/>
                      <a:pt x="2489" y="2175"/>
                    </a:cubicBezTo>
                    <a:cubicBezTo>
                      <a:pt x="3277" y="2175"/>
                      <a:pt x="4096" y="2206"/>
                      <a:pt x="4852" y="2458"/>
                    </a:cubicBezTo>
                    <a:cubicBezTo>
                      <a:pt x="4915" y="2269"/>
                      <a:pt x="4947" y="2017"/>
                      <a:pt x="4947" y="1797"/>
                    </a:cubicBezTo>
                    <a:cubicBezTo>
                      <a:pt x="4947" y="1576"/>
                      <a:pt x="4789" y="1418"/>
                      <a:pt x="4600" y="1418"/>
                    </a:cubicBezTo>
                    <a:lnTo>
                      <a:pt x="3907" y="1418"/>
                    </a:lnTo>
                    <a:cubicBezTo>
                      <a:pt x="3781" y="1418"/>
                      <a:pt x="3623" y="1418"/>
                      <a:pt x="3497" y="1481"/>
                    </a:cubicBezTo>
                    <a:cubicBezTo>
                      <a:pt x="3340" y="694"/>
                      <a:pt x="2710" y="127"/>
                      <a:pt x="2710" y="95"/>
                    </a:cubicBezTo>
                    <a:cubicBezTo>
                      <a:pt x="2647" y="32"/>
                      <a:pt x="2560" y="1"/>
                      <a:pt x="247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0" name="Google Shape;7296;p55">
                <a:extLst>
                  <a:ext uri="{FF2B5EF4-FFF2-40B4-BE49-F238E27FC236}">
                    <a16:creationId xmlns:a16="http://schemas.microsoft.com/office/drawing/2014/main" id="{5B97298D-D90F-F955-D239-602668EF760C}"/>
                  </a:ext>
                </a:extLst>
              </p:cNvPr>
              <p:cNvSpPr/>
              <p:nvPr/>
            </p:nvSpPr>
            <p:spPr>
              <a:xfrm>
                <a:off x="-18647525" y="4155875"/>
                <a:ext cx="148075" cy="195350"/>
              </a:xfrm>
              <a:custGeom>
                <a:avLst/>
                <a:gdLst/>
                <a:ahLst/>
                <a:cxnLst/>
                <a:rect l="l" t="t" r="r" b="b"/>
                <a:pathLst>
                  <a:path w="5923" h="7814" extrusionOk="0">
                    <a:moveTo>
                      <a:pt x="1859" y="2836"/>
                    </a:moveTo>
                    <a:cubicBezTo>
                      <a:pt x="2048" y="2836"/>
                      <a:pt x="2205" y="2994"/>
                      <a:pt x="2205" y="3183"/>
                    </a:cubicBezTo>
                    <a:lnTo>
                      <a:pt x="2205" y="3907"/>
                    </a:lnTo>
                    <a:cubicBezTo>
                      <a:pt x="2205" y="4096"/>
                      <a:pt x="2048" y="4254"/>
                      <a:pt x="1859" y="4254"/>
                    </a:cubicBezTo>
                    <a:cubicBezTo>
                      <a:pt x="1670" y="4254"/>
                      <a:pt x="1512" y="4096"/>
                      <a:pt x="1512" y="3907"/>
                    </a:cubicBezTo>
                    <a:lnTo>
                      <a:pt x="1512" y="3183"/>
                    </a:lnTo>
                    <a:cubicBezTo>
                      <a:pt x="1512" y="2994"/>
                      <a:pt x="1670" y="2836"/>
                      <a:pt x="1859" y="2836"/>
                    </a:cubicBezTo>
                    <a:close/>
                    <a:moveTo>
                      <a:pt x="3938" y="1"/>
                    </a:moveTo>
                    <a:cubicBezTo>
                      <a:pt x="2678" y="1"/>
                      <a:pt x="0" y="1"/>
                      <a:pt x="0" y="2836"/>
                    </a:cubicBezTo>
                    <a:cubicBezTo>
                      <a:pt x="0" y="4569"/>
                      <a:pt x="914" y="6774"/>
                      <a:pt x="2205" y="7814"/>
                    </a:cubicBezTo>
                    <a:cubicBezTo>
                      <a:pt x="2016" y="6995"/>
                      <a:pt x="1985" y="6018"/>
                      <a:pt x="2268" y="4915"/>
                    </a:cubicBezTo>
                    <a:cubicBezTo>
                      <a:pt x="2457" y="4222"/>
                      <a:pt x="2741" y="3466"/>
                      <a:pt x="3088" y="2805"/>
                    </a:cubicBezTo>
                    <a:cubicBezTo>
                      <a:pt x="2962" y="2710"/>
                      <a:pt x="2899" y="2647"/>
                      <a:pt x="2899" y="2490"/>
                    </a:cubicBezTo>
                    <a:lnTo>
                      <a:pt x="2899" y="1765"/>
                    </a:lnTo>
                    <a:cubicBezTo>
                      <a:pt x="2899" y="1576"/>
                      <a:pt x="3056" y="1418"/>
                      <a:pt x="3245" y="1418"/>
                    </a:cubicBezTo>
                    <a:cubicBezTo>
                      <a:pt x="3434" y="1418"/>
                      <a:pt x="3592" y="1576"/>
                      <a:pt x="3592" y="1765"/>
                    </a:cubicBezTo>
                    <a:lnTo>
                      <a:pt x="3592" y="1954"/>
                    </a:lnTo>
                    <a:cubicBezTo>
                      <a:pt x="3781" y="1702"/>
                      <a:pt x="4033" y="1450"/>
                      <a:pt x="4222" y="1229"/>
                    </a:cubicBezTo>
                    <a:cubicBezTo>
                      <a:pt x="4726" y="694"/>
                      <a:pt x="5324" y="347"/>
                      <a:pt x="5923" y="190"/>
                    </a:cubicBezTo>
                    <a:cubicBezTo>
                      <a:pt x="5293" y="32"/>
                      <a:pt x="4631" y="1"/>
                      <a:pt x="393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1" name="Google Shape;7297;p55">
                <a:extLst>
                  <a:ext uri="{FF2B5EF4-FFF2-40B4-BE49-F238E27FC236}">
                    <a16:creationId xmlns:a16="http://schemas.microsoft.com/office/drawing/2014/main" id="{31C416AD-8553-2EE1-A124-A51E337E9AF5}"/>
                  </a:ext>
                </a:extLst>
              </p:cNvPr>
              <p:cNvSpPr/>
              <p:nvPr/>
            </p:nvSpPr>
            <p:spPr>
              <a:xfrm>
                <a:off x="-18442750" y="4150575"/>
                <a:ext cx="102400" cy="100625"/>
              </a:xfrm>
              <a:custGeom>
                <a:avLst/>
                <a:gdLst/>
                <a:ahLst/>
                <a:cxnLst/>
                <a:rect l="l" t="t" r="r" b="b"/>
                <a:pathLst>
                  <a:path w="4096" h="4025" extrusionOk="0">
                    <a:moveTo>
                      <a:pt x="630" y="0"/>
                    </a:moveTo>
                    <a:cubicBezTo>
                      <a:pt x="544" y="0"/>
                      <a:pt x="457" y="39"/>
                      <a:pt x="378" y="118"/>
                    </a:cubicBezTo>
                    <a:cubicBezTo>
                      <a:pt x="221" y="276"/>
                      <a:pt x="95" y="496"/>
                      <a:pt x="0" y="685"/>
                    </a:cubicBezTo>
                    <a:cubicBezTo>
                      <a:pt x="851" y="1063"/>
                      <a:pt x="1481" y="1725"/>
                      <a:pt x="1891" y="2134"/>
                    </a:cubicBezTo>
                    <a:cubicBezTo>
                      <a:pt x="2300" y="2513"/>
                      <a:pt x="2962" y="3206"/>
                      <a:pt x="3371" y="4025"/>
                    </a:cubicBezTo>
                    <a:cubicBezTo>
                      <a:pt x="3560" y="3962"/>
                      <a:pt x="3749" y="3836"/>
                      <a:pt x="3907" y="3647"/>
                    </a:cubicBezTo>
                    <a:cubicBezTo>
                      <a:pt x="4096" y="3552"/>
                      <a:pt x="4096" y="3332"/>
                      <a:pt x="3938" y="3206"/>
                    </a:cubicBezTo>
                    <a:lnTo>
                      <a:pt x="3434" y="2702"/>
                    </a:lnTo>
                    <a:cubicBezTo>
                      <a:pt x="3371" y="2607"/>
                      <a:pt x="3245" y="2544"/>
                      <a:pt x="3119" y="2450"/>
                    </a:cubicBezTo>
                    <a:cubicBezTo>
                      <a:pt x="3560" y="1788"/>
                      <a:pt x="3529" y="937"/>
                      <a:pt x="3529" y="906"/>
                    </a:cubicBezTo>
                    <a:cubicBezTo>
                      <a:pt x="3529" y="717"/>
                      <a:pt x="3371" y="591"/>
                      <a:pt x="3151" y="559"/>
                    </a:cubicBezTo>
                    <a:cubicBezTo>
                      <a:pt x="3147" y="559"/>
                      <a:pt x="3130" y="559"/>
                      <a:pt x="3103" y="559"/>
                    </a:cubicBezTo>
                    <a:cubicBezTo>
                      <a:pt x="2910" y="559"/>
                      <a:pt x="2190" y="583"/>
                      <a:pt x="1639" y="969"/>
                    </a:cubicBezTo>
                    <a:cubicBezTo>
                      <a:pt x="1544" y="843"/>
                      <a:pt x="1481" y="748"/>
                      <a:pt x="1387" y="654"/>
                    </a:cubicBezTo>
                    <a:lnTo>
                      <a:pt x="882" y="118"/>
                    </a:lnTo>
                    <a:cubicBezTo>
                      <a:pt x="804" y="39"/>
                      <a:pt x="717" y="0"/>
                      <a:pt x="6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2" name="Google Shape;7298;p55">
                <a:extLst>
                  <a:ext uri="{FF2B5EF4-FFF2-40B4-BE49-F238E27FC236}">
                    <a16:creationId xmlns:a16="http://schemas.microsoft.com/office/drawing/2014/main" id="{36919ABE-F003-410E-D712-14046D608695}"/>
                  </a:ext>
                </a:extLst>
              </p:cNvPr>
              <p:cNvSpPr/>
              <p:nvPr/>
            </p:nvSpPr>
            <p:spPr>
              <a:xfrm>
                <a:off x="-18581375" y="4176775"/>
                <a:ext cx="243400" cy="211550"/>
              </a:xfrm>
              <a:custGeom>
                <a:avLst/>
                <a:gdLst/>
                <a:ahLst/>
                <a:cxnLst/>
                <a:rect l="l" t="t" r="r" b="b"/>
                <a:pathLst>
                  <a:path w="9736" h="8462" extrusionOk="0">
                    <a:moveTo>
                      <a:pt x="4191" y="1000"/>
                    </a:moveTo>
                    <a:cubicBezTo>
                      <a:pt x="4277" y="1000"/>
                      <a:pt x="4364" y="1039"/>
                      <a:pt x="4443" y="1118"/>
                    </a:cubicBezTo>
                    <a:cubicBezTo>
                      <a:pt x="4600" y="1275"/>
                      <a:pt x="4600" y="1465"/>
                      <a:pt x="4443" y="1654"/>
                    </a:cubicBezTo>
                    <a:lnTo>
                      <a:pt x="3939" y="2158"/>
                    </a:lnTo>
                    <a:cubicBezTo>
                      <a:pt x="3860" y="2236"/>
                      <a:pt x="3765" y="2276"/>
                      <a:pt x="3675" y="2276"/>
                    </a:cubicBezTo>
                    <a:cubicBezTo>
                      <a:pt x="3584" y="2276"/>
                      <a:pt x="3498" y="2236"/>
                      <a:pt x="3435" y="2158"/>
                    </a:cubicBezTo>
                    <a:cubicBezTo>
                      <a:pt x="3277" y="2000"/>
                      <a:pt x="3277" y="1811"/>
                      <a:pt x="3435" y="1654"/>
                    </a:cubicBezTo>
                    <a:lnTo>
                      <a:pt x="3939" y="1118"/>
                    </a:lnTo>
                    <a:cubicBezTo>
                      <a:pt x="4017" y="1039"/>
                      <a:pt x="4104" y="1000"/>
                      <a:pt x="4191" y="1000"/>
                    </a:cubicBezTo>
                    <a:close/>
                    <a:moveTo>
                      <a:pt x="5230" y="3048"/>
                    </a:moveTo>
                    <a:cubicBezTo>
                      <a:pt x="5317" y="3048"/>
                      <a:pt x="5404" y="3087"/>
                      <a:pt x="5482" y="3166"/>
                    </a:cubicBezTo>
                    <a:cubicBezTo>
                      <a:pt x="5640" y="3323"/>
                      <a:pt x="5640" y="3512"/>
                      <a:pt x="5482" y="3701"/>
                    </a:cubicBezTo>
                    <a:lnTo>
                      <a:pt x="4978" y="4205"/>
                    </a:lnTo>
                    <a:cubicBezTo>
                      <a:pt x="4900" y="4284"/>
                      <a:pt x="4805" y="4324"/>
                      <a:pt x="4710" y="4324"/>
                    </a:cubicBezTo>
                    <a:cubicBezTo>
                      <a:pt x="4616" y="4324"/>
                      <a:pt x="4521" y="4284"/>
                      <a:pt x="4443" y="4205"/>
                    </a:cubicBezTo>
                    <a:cubicBezTo>
                      <a:pt x="4285" y="4048"/>
                      <a:pt x="4285" y="3796"/>
                      <a:pt x="4443" y="3701"/>
                    </a:cubicBezTo>
                    <a:lnTo>
                      <a:pt x="4978" y="3166"/>
                    </a:lnTo>
                    <a:cubicBezTo>
                      <a:pt x="5057" y="3087"/>
                      <a:pt x="5144" y="3048"/>
                      <a:pt x="5230" y="3048"/>
                    </a:cubicBezTo>
                    <a:close/>
                    <a:moveTo>
                      <a:pt x="2674" y="3583"/>
                    </a:moveTo>
                    <a:cubicBezTo>
                      <a:pt x="2765" y="3583"/>
                      <a:pt x="2852" y="3623"/>
                      <a:pt x="2930" y="3701"/>
                    </a:cubicBezTo>
                    <a:cubicBezTo>
                      <a:pt x="3088" y="3796"/>
                      <a:pt x="3088" y="4048"/>
                      <a:pt x="2930" y="4205"/>
                    </a:cubicBezTo>
                    <a:lnTo>
                      <a:pt x="2395" y="4710"/>
                    </a:lnTo>
                    <a:cubicBezTo>
                      <a:pt x="2316" y="4788"/>
                      <a:pt x="2229" y="4828"/>
                      <a:pt x="2143" y="4828"/>
                    </a:cubicBezTo>
                    <a:cubicBezTo>
                      <a:pt x="2056" y="4828"/>
                      <a:pt x="1970" y="4788"/>
                      <a:pt x="1891" y="4710"/>
                    </a:cubicBezTo>
                    <a:cubicBezTo>
                      <a:pt x="1733" y="4552"/>
                      <a:pt x="1733" y="4363"/>
                      <a:pt x="1891" y="4205"/>
                    </a:cubicBezTo>
                    <a:lnTo>
                      <a:pt x="2395" y="3701"/>
                    </a:lnTo>
                    <a:cubicBezTo>
                      <a:pt x="2489" y="3623"/>
                      <a:pt x="2584" y="3583"/>
                      <a:pt x="2674" y="3583"/>
                    </a:cubicBezTo>
                    <a:close/>
                    <a:moveTo>
                      <a:pt x="7207" y="4087"/>
                    </a:moveTo>
                    <a:cubicBezTo>
                      <a:pt x="7302" y="4087"/>
                      <a:pt x="7388" y="4127"/>
                      <a:pt x="7436" y="4205"/>
                    </a:cubicBezTo>
                    <a:cubicBezTo>
                      <a:pt x="7625" y="4363"/>
                      <a:pt x="7625" y="4552"/>
                      <a:pt x="7436" y="4710"/>
                    </a:cubicBezTo>
                    <a:lnTo>
                      <a:pt x="6932" y="5214"/>
                    </a:lnTo>
                    <a:cubicBezTo>
                      <a:pt x="6853" y="5292"/>
                      <a:pt x="6766" y="5332"/>
                      <a:pt x="6680" y="5332"/>
                    </a:cubicBezTo>
                    <a:cubicBezTo>
                      <a:pt x="6593" y="5332"/>
                      <a:pt x="6506" y="5292"/>
                      <a:pt x="6427" y="5214"/>
                    </a:cubicBezTo>
                    <a:cubicBezTo>
                      <a:pt x="6270" y="5056"/>
                      <a:pt x="6270" y="4867"/>
                      <a:pt x="6427" y="4710"/>
                    </a:cubicBezTo>
                    <a:lnTo>
                      <a:pt x="6932" y="4205"/>
                    </a:lnTo>
                    <a:cubicBezTo>
                      <a:pt x="7010" y="4127"/>
                      <a:pt x="7113" y="4087"/>
                      <a:pt x="7207" y="4087"/>
                    </a:cubicBezTo>
                    <a:close/>
                    <a:moveTo>
                      <a:pt x="5388" y="4875"/>
                    </a:moveTo>
                    <a:cubicBezTo>
                      <a:pt x="5474" y="4875"/>
                      <a:pt x="5561" y="4914"/>
                      <a:pt x="5640" y="4993"/>
                    </a:cubicBezTo>
                    <a:cubicBezTo>
                      <a:pt x="5797" y="5151"/>
                      <a:pt x="5797" y="5340"/>
                      <a:pt x="5640" y="5497"/>
                    </a:cubicBezTo>
                    <a:lnTo>
                      <a:pt x="5136" y="6001"/>
                    </a:lnTo>
                    <a:cubicBezTo>
                      <a:pt x="5057" y="6080"/>
                      <a:pt x="4963" y="6119"/>
                      <a:pt x="4868" y="6119"/>
                    </a:cubicBezTo>
                    <a:cubicBezTo>
                      <a:pt x="4773" y="6119"/>
                      <a:pt x="4679" y="6080"/>
                      <a:pt x="4600" y="6001"/>
                    </a:cubicBezTo>
                    <a:cubicBezTo>
                      <a:pt x="4443" y="5844"/>
                      <a:pt x="4443" y="5655"/>
                      <a:pt x="4600" y="5497"/>
                    </a:cubicBezTo>
                    <a:lnTo>
                      <a:pt x="5136" y="4993"/>
                    </a:lnTo>
                    <a:cubicBezTo>
                      <a:pt x="5215" y="4914"/>
                      <a:pt x="5301" y="4875"/>
                      <a:pt x="5388" y="4875"/>
                    </a:cubicBezTo>
                    <a:close/>
                    <a:moveTo>
                      <a:pt x="2674" y="5568"/>
                    </a:moveTo>
                    <a:cubicBezTo>
                      <a:pt x="2765" y="5568"/>
                      <a:pt x="2852" y="5607"/>
                      <a:pt x="2930" y="5686"/>
                    </a:cubicBezTo>
                    <a:cubicBezTo>
                      <a:pt x="3088" y="5844"/>
                      <a:pt x="3088" y="6064"/>
                      <a:pt x="2930" y="6222"/>
                    </a:cubicBezTo>
                    <a:lnTo>
                      <a:pt x="2395" y="6726"/>
                    </a:lnTo>
                    <a:cubicBezTo>
                      <a:pt x="2316" y="6805"/>
                      <a:pt x="2229" y="6844"/>
                      <a:pt x="2143" y="6844"/>
                    </a:cubicBezTo>
                    <a:cubicBezTo>
                      <a:pt x="2056" y="6844"/>
                      <a:pt x="1970" y="6805"/>
                      <a:pt x="1891" y="6726"/>
                    </a:cubicBezTo>
                    <a:cubicBezTo>
                      <a:pt x="1733" y="6568"/>
                      <a:pt x="1733" y="6379"/>
                      <a:pt x="1891" y="6222"/>
                    </a:cubicBezTo>
                    <a:lnTo>
                      <a:pt x="2395" y="5686"/>
                    </a:lnTo>
                    <a:cubicBezTo>
                      <a:pt x="2489" y="5607"/>
                      <a:pt x="2584" y="5568"/>
                      <a:pt x="2674" y="5568"/>
                    </a:cubicBezTo>
                    <a:close/>
                    <a:moveTo>
                      <a:pt x="4065" y="1"/>
                    </a:moveTo>
                    <a:cubicBezTo>
                      <a:pt x="3468" y="1"/>
                      <a:pt x="2828" y="244"/>
                      <a:pt x="2174" y="897"/>
                    </a:cubicBezTo>
                    <a:cubicBezTo>
                      <a:pt x="1355" y="1717"/>
                      <a:pt x="662" y="2977"/>
                      <a:pt x="347" y="4268"/>
                    </a:cubicBezTo>
                    <a:cubicBezTo>
                      <a:pt x="0" y="5781"/>
                      <a:pt x="190" y="7009"/>
                      <a:pt x="914" y="7702"/>
                    </a:cubicBezTo>
                    <a:cubicBezTo>
                      <a:pt x="1466" y="8255"/>
                      <a:pt x="2204" y="8461"/>
                      <a:pt x="2972" y="8461"/>
                    </a:cubicBezTo>
                    <a:cubicBezTo>
                      <a:pt x="3430" y="8461"/>
                      <a:pt x="3900" y="8387"/>
                      <a:pt x="4348" y="8270"/>
                    </a:cubicBezTo>
                    <a:cubicBezTo>
                      <a:pt x="5608" y="7955"/>
                      <a:pt x="6900" y="7230"/>
                      <a:pt x="7719" y="6442"/>
                    </a:cubicBezTo>
                    <a:cubicBezTo>
                      <a:pt x="9736" y="4426"/>
                      <a:pt x="7845" y="2536"/>
                      <a:pt x="6963" y="1654"/>
                    </a:cubicBezTo>
                    <a:cubicBezTo>
                      <a:pt x="6367" y="1057"/>
                      <a:pt x="5310" y="1"/>
                      <a:pt x="406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3" name="Google Shape;7299;p55">
              <a:extLst>
                <a:ext uri="{FF2B5EF4-FFF2-40B4-BE49-F238E27FC236}">
                  <a16:creationId xmlns:a16="http://schemas.microsoft.com/office/drawing/2014/main" id="{5C1DD54D-83D5-FA44-9B10-D1D9CCF527FF}"/>
                </a:ext>
              </a:extLst>
            </p:cNvPr>
            <p:cNvGrpSpPr/>
            <p:nvPr/>
          </p:nvGrpSpPr>
          <p:grpSpPr>
            <a:xfrm>
              <a:off x="6084588" y="3035724"/>
              <a:ext cx="298758" cy="339170"/>
              <a:chOff x="-16775350" y="3309200"/>
              <a:chExt cx="267800" cy="304025"/>
            </a:xfrm>
            <a:grpFill/>
          </p:grpSpPr>
          <p:sp>
            <p:nvSpPr>
              <p:cNvPr id="1744" name="Google Shape;7300;p55">
                <a:extLst>
                  <a:ext uri="{FF2B5EF4-FFF2-40B4-BE49-F238E27FC236}">
                    <a16:creationId xmlns:a16="http://schemas.microsoft.com/office/drawing/2014/main" id="{42ACC9A6-0824-D064-C5A2-710BB962BB68}"/>
                  </a:ext>
                </a:extLst>
              </p:cNvPr>
              <p:cNvSpPr/>
              <p:nvPr/>
            </p:nvSpPr>
            <p:spPr>
              <a:xfrm>
                <a:off x="-16775350" y="3309200"/>
                <a:ext cx="267800" cy="160675"/>
              </a:xfrm>
              <a:custGeom>
                <a:avLst/>
                <a:gdLst/>
                <a:ahLst/>
                <a:cxnLst/>
                <a:rect l="l" t="t" r="r" b="b"/>
                <a:pathLst>
                  <a:path w="10712" h="6427" extrusionOk="0">
                    <a:moveTo>
                      <a:pt x="4978" y="1418"/>
                    </a:moveTo>
                    <a:cubicBezTo>
                      <a:pt x="5388" y="1418"/>
                      <a:pt x="5703" y="1733"/>
                      <a:pt x="5703" y="2111"/>
                    </a:cubicBezTo>
                    <a:cubicBezTo>
                      <a:pt x="5703" y="2520"/>
                      <a:pt x="5388" y="2835"/>
                      <a:pt x="4978" y="2835"/>
                    </a:cubicBezTo>
                    <a:cubicBezTo>
                      <a:pt x="4600" y="2835"/>
                      <a:pt x="4285" y="2520"/>
                      <a:pt x="4285" y="2111"/>
                    </a:cubicBezTo>
                    <a:cubicBezTo>
                      <a:pt x="4285" y="1733"/>
                      <a:pt x="4600" y="1418"/>
                      <a:pt x="4978" y="1418"/>
                    </a:cubicBezTo>
                    <a:close/>
                    <a:moveTo>
                      <a:pt x="3182" y="2867"/>
                    </a:moveTo>
                    <a:cubicBezTo>
                      <a:pt x="3781" y="2867"/>
                      <a:pt x="4254" y="3340"/>
                      <a:pt x="4254" y="3938"/>
                    </a:cubicBezTo>
                    <a:cubicBezTo>
                      <a:pt x="4285" y="4505"/>
                      <a:pt x="3781" y="5009"/>
                      <a:pt x="3182" y="5009"/>
                    </a:cubicBezTo>
                    <a:cubicBezTo>
                      <a:pt x="2584" y="5009"/>
                      <a:pt x="2111" y="4537"/>
                      <a:pt x="2111" y="3938"/>
                    </a:cubicBezTo>
                    <a:cubicBezTo>
                      <a:pt x="2111" y="3340"/>
                      <a:pt x="2584" y="2867"/>
                      <a:pt x="3182" y="2867"/>
                    </a:cubicBezTo>
                    <a:close/>
                    <a:moveTo>
                      <a:pt x="5356" y="0"/>
                    </a:moveTo>
                    <a:cubicBezTo>
                      <a:pt x="2395" y="0"/>
                      <a:pt x="0" y="2394"/>
                      <a:pt x="0" y="5356"/>
                    </a:cubicBezTo>
                    <a:cubicBezTo>
                      <a:pt x="0" y="5954"/>
                      <a:pt x="473" y="6427"/>
                      <a:pt x="1040" y="6427"/>
                    </a:cubicBezTo>
                    <a:lnTo>
                      <a:pt x="9609" y="6427"/>
                    </a:lnTo>
                    <a:cubicBezTo>
                      <a:pt x="10208" y="6427"/>
                      <a:pt x="10681" y="5954"/>
                      <a:pt x="10681" y="5356"/>
                    </a:cubicBezTo>
                    <a:cubicBezTo>
                      <a:pt x="10712" y="2394"/>
                      <a:pt x="8286" y="0"/>
                      <a:pt x="535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5" name="Google Shape;7301;p55">
                <a:extLst>
                  <a:ext uri="{FF2B5EF4-FFF2-40B4-BE49-F238E27FC236}">
                    <a16:creationId xmlns:a16="http://schemas.microsoft.com/office/drawing/2014/main" id="{976BA3F0-4800-199D-12CC-54CFCB96087D}"/>
                  </a:ext>
                </a:extLst>
              </p:cNvPr>
              <p:cNvSpPr/>
              <p:nvPr/>
            </p:nvSpPr>
            <p:spPr>
              <a:xfrm>
                <a:off x="-16704475" y="3398975"/>
                <a:ext cx="173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694" extrusionOk="0">
                    <a:moveTo>
                      <a:pt x="347" y="1"/>
                    </a:moveTo>
                    <a:cubicBezTo>
                      <a:pt x="158" y="1"/>
                      <a:pt x="1" y="127"/>
                      <a:pt x="1" y="347"/>
                    </a:cubicBezTo>
                    <a:cubicBezTo>
                      <a:pt x="1" y="536"/>
                      <a:pt x="158" y="694"/>
                      <a:pt x="347" y="694"/>
                    </a:cubicBezTo>
                    <a:cubicBezTo>
                      <a:pt x="536" y="694"/>
                      <a:pt x="694" y="536"/>
                      <a:pt x="694" y="347"/>
                    </a:cubicBezTo>
                    <a:cubicBezTo>
                      <a:pt x="694" y="127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6" name="Google Shape;7302;p55">
                <a:extLst>
                  <a:ext uri="{FF2B5EF4-FFF2-40B4-BE49-F238E27FC236}">
                    <a16:creationId xmlns:a16="http://schemas.microsoft.com/office/drawing/2014/main" id="{DBA116E4-2862-1D86-DC27-6C91594D9A50}"/>
                  </a:ext>
                </a:extLst>
              </p:cNvPr>
              <p:cNvSpPr/>
              <p:nvPr/>
            </p:nvSpPr>
            <p:spPr>
              <a:xfrm>
                <a:off x="-16707625" y="3487200"/>
                <a:ext cx="129200" cy="126025"/>
              </a:xfrm>
              <a:custGeom>
                <a:avLst/>
                <a:gdLst/>
                <a:ahLst/>
                <a:cxnLst/>
                <a:rect l="l" t="t" r="r" b="b"/>
                <a:pathLst>
                  <a:path w="5168" h="5041" extrusionOk="0">
                    <a:moveTo>
                      <a:pt x="1135" y="0"/>
                    </a:moveTo>
                    <a:cubicBezTo>
                      <a:pt x="1072" y="725"/>
                      <a:pt x="914" y="1449"/>
                      <a:pt x="631" y="2079"/>
                    </a:cubicBezTo>
                    <a:cubicBezTo>
                      <a:pt x="1" y="3592"/>
                      <a:pt x="1103" y="5041"/>
                      <a:pt x="2584" y="5041"/>
                    </a:cubicBezTo>
                    <a:cubicBezTo>
                      <a:pt x="3939" y="5041"/>
                      <a:pt x="5168" y="3875"/>
                      <a:pt x="4632" y="2237"/>
                    </a:cubicBezTo>
                    <a:cubicBezTo>
                      <a:pt x="4411" y="1449"/>
                      <a:pt x="4222" y="725"/>
                      <a:pt x="40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7" name="Google Shape;7303;p55">
              <a:extLst>
                <a:ext uri="{FF2B5EF4-FFF2-40B4-BE49-F238E27FC236}">
                  <a16:creationId xmlns:a16="http://schemas.microsoft.com/office/drawing/2014/main" id="{0E709261-7BFF-C6ED-944F-6C4C965CC844}"/>
                </a:ext>
              </a:extLst>
            </p:cNvPr>
            <p:cNvGrpSpPr/>
            <p:nvPr/>
          </p:nvGrpSpPr>
          <p:grpSpPr>
            <a:xfrm>
              <a:off x="6084588" y="3452609"/>
              <a:ext cx="298758" cy="341848"/>
              <a:chOff x="-16775350" y="3683300"/>
              <a:chExt cx="267800" cy="306425"/>
            </a:xfrm>
            <a:grpFill/>
          </p:grpSpPr>
          <p:sp>
            <p:nvSpPr>
              <p:cNvPr id="1748" name="Google Shape;7304;p55">
                <a:extLst>
                  <a:ext uri="{FF2B5EF4-FFF2-40B4-BE49-F238E27FC236}">
                    <a16:creationId xmlns:a16="http://schemas.microsoft.com/office/drawing/2014/main" id="{6D8FC8DF-FBF3-6960-339E-9E795581E004}"/>
                  </a:ext>
                </a:extLst>
              </p:cNvPr>
              <p:cNvSpPr/>
              <p:nvPr/>
            </p:nvSpPr>
            <p:spPr>
              <a:xfrm>
                <a:off x="-16775350" y="3683300"/>
                <a:ext cx="267800" cy="306425"/>
              </a:xfrm>
              <a:custGeom>
                <a:avLst/>
                <a:gdLst/>
                <a:ahLst/>
                <a:cxnLst/>
                <a:rect l="l" t="t" r="r" b="b"/>
                <a:pathLst>
                  <a:path w="10712" h="12257" extrusionOk="0">
                    <a:moveTo>
                      <a:pt x="5356" y="1"/>
                    </a:moveTo>
                    <a:cubicBezTo>
                      <a:pt x="2395" y="1"/>
                      <a:pt x="0" y="2395"/>
                      <a:pt x="0" y="5357"/>
                    </a:cubicBezTo>
                    <a:lnTo>
                      <a:pt x="0" y="11847"/>
                    </a:lnTo>
                    <a:cubicBezTo>
                      <a:pt x="0" y="12036"/>
                      <a:pt x="158" y="12193"/>
                      <a:pt x="347" y="12193"/>
                    </a:cubicBezTo>
                    <a:lnTo>
                      <a:pt x="1418" y="12193"/>
                    </a:lnTo>
                    <a:lnTo>
                      <a:pt x="1418" y="11153"/>
                    </a:lnTo>
                    <a:cubicBezTo>
                      <a:pt x="1418" y="10303"/>
                      <a:pt x="1702" y="9578"/>
                      <a:pt x="2206" y="8917"/>
                    </a:cubicBezTo>
                    <a:lnTo>
                      <a:pt x="2741" y="8224"/>
                    </a:lnTo>
                    <a:lnTo>
                      <a:pt x="2017" y="7121"/>
                    </a:lnTo>
                    <a:cubicBezTo>
                      <a:pt x="1607" y="6522"/>
                      <a:pt x="1418" y="5829"/>
                      <a:pt x="1418" y="5136"/>
                    </a:cubicBezTo>
                    <a:cubicBezTo>
                      <a:pt x="1418" y="4128"/>
                      <a:pt x="2080" y="3183"/>
                      <a:pt x="3025" y="2994"/>
                    </a:cubicBezTo>
                    <a:cubicBezTo>
                      <a:pt x="3197" y="2953"/>
                      <a:pt x="3371" y="2933"/>
                      <a:pt x="3544" y="2933"/>
                    </a:cubicBezTo>
                    <a:cubicBezTo>
                      <a:pt x="4034" y="2933"/>
                      <a:pt x="4511" y="3092"/>
                      <a:pt x="4884" y="3372"/>
                    </a:cubicBezTo>
                    <a:cubicBezTo>
                      <a:pt x="5041" y="3529"/>
                      <a:pt x="5199" y="3687"/>
                      <a:pt x="5293" y="3844"/>
                    </a:cubicBezTo>
                    <a:cubicBezTo>
                      <a:pt x="5388" y="3687"/>
                      <a:pt x="5514" y="3561"/>
                      <a:pt x="5671" y="3466"/>
                    </a:cubicBezTo>
                    <a:cubicBezTo>
                      <a:pt x="6052" y="3086"/>
                      <a:pt x="6649" y="2896"/>
                      <a:pt x="7187" y="2896"/>
                    </a:cubicBezTo>
                    <a:cubicBezTo>
                      <a:pt x="7228" y="2896"/>
                      <a:pt x="7269" y="2897"/>
                      <a:pt x="7310" y="2899"/>
                    </a:cubicBezTo>
                    <a:cubicBezTo>
                      <a:pt x="8412" y="3025"/>
                      <a:pt x="9263" y="4002"/>
                      <a:pt x="9263" y="5136"/>
                    </a:cubicBezTo>
                    <a:cubicBezTo>
                      <a:pt x="9263" y="5735"/>
                      <a:pt x="9137" y="6302"/>
                      <a:pt x="8885" y="6837"/>
                    </a:cubicBezTo>
                    <a:cubicBezTo>
                      <a:pt x="8664" y="7404"/>
                      <a:pt x="8349" y="7877"/>
                      <a:pt x="7940" y="8255"/>
                    </a:cubicBezTo>
                    <a:cubicBezTo>
                      <a:pt x="8349" y="8665"/>
                      <a:pt x="8664" y="9137"/>
                      <a:pt x="8885" y="9673"/>
                    </a:cubicBezTo>
                    <a:cubicBezTo>
                      <a:pt x="9137" y="10240"/>
                      <a:pt x="9263" y="10775"/>
                      <a:pt x="9263" y="11374"/>
                    </a:cubicBezTo>
                    <a:lnTo>
                      <a:pt x="9263" y="12256"/>
                    </a:lnTo>
                    <a:lnTo>
                      <a:pt x="10302" y="12256"/>
                    </a:lnTo>
                    <a:cubicBezTo>
                      <a:pt x="10523" y="12256"/>
                      <a:pt x="10681" y="12099"/>
                      <a:pt x="10681" y="11878"/>
                    </a:cubicBezTo>
                    <a:lnTo>
                      <a:pt x="10681" y="5420"/>
                    </a:lnTo>
                    <a:cubicBezTo>
                      <a:pt x="10712" y="2395"/>
                      <a:pt x="8286" y="1"/>
                      <a:pt x="535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9" name="Google Shape;7305;p55">
                <a:extLst>
                  <a:ext uri="{FF2B5EF4-FFF2-40B4-BE49-F238E27FC236}">
                    <a16:creationId xmlns:a16="http://schemas.microsoft.com/office/drawing/2014/main" id="{DFFCAA4D-489A-406F-2A8A-BB7968956FA3}"/>
                  </a:ext>
                </a:extLst>
              </p:cNvPr>
              <p:cNvSpPr/>
              <p:nvPr/>
            </p:nvSpPr>
            <p:spPr>
              <a:xfrm>
                <a:off x="-16648550" y="3847925"/>
                <a:ext cx="13425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537" h="851" extrusionOk="0">
                    <a:moveTo>
                      <a:pt x="284" y="0"/>
                    </a:moveTo>
                    <a:lnTo>
                      <a:pt x="1" y="252"/>
                    </a:lnTo>
                    <a:lnTo>
                      <a:pt x="284" y="851"/>
                    </a:lnTo>
                    <a:lnTo>
                      <a:pt x="536" y="252"/>
                    </a:lnTo>
                    <a:lnTo>
                      <a:pt x="28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0" name="Google Shape;7306;p55">
                <a:extLst>
                  <a:ext uri="{FF2B5EF4-FFF2-40B4-BE49-F238E27FC236}">
                    <a16:creationId xmlns:a16="http://schemas.microsoft.com/office/drawing/2014/main" id="{101B225E-E9CB-6CF0-27D5-94429F13D35B}"/>
                  </a:ext>
                </a:extLst>
              </p:cNvPr>
              <p:cNvSpPr/>
              <p:nvPr/>
            </p:nvSpPr>
            <p:spPr>
              <a:xfrm>
                <a:off x="-16722575" y="3771400"/>
                <a:ext cx="161475" cy="215950"/>
              </a:xfrm>
              <a:custGeom>
                <a:avLst/>
                <a:gdLst/>
                <a:ahLst/>
                <a:cxnLst/>
                <a:rect l="l" t="t" r="r" b="b"/>
                <a:pathLst>
                  <a:path w="6459" h="8638" extrusionOk="0">
                    <a:moveTo>
                      <a:pt x="1827" y="1486"/>
                    </a:moveTo>
                    <a:cubicBezTo>
                      <a:pt x="2017" y="1486"/>
                      <a:pt x="2174" y="1644"/>
                      <a:pt x="2174" y="1833"/>
                    </a:cubicBezTo>
                    <a:cubicBezTo>
                      <a:pt x="2174" y="2022"/>
                      <a:pt x="2017" y="2179"/>
                      <a:pt x="1827" y="2179"/>
                    </a:cubicBezTo>
                    <a:cubicBezTo>
                      <a:pt x="1607" y="2179"/>
                      <a:pt x="1449" y="2022"/>
                      <a:pt x="1449" y="1833"/>
                    </a:cubicBezTo>
                    <a:cubicBezTo>
                      <a:pt x="1449" y="1644"/>
                      <a:pt x="1607" y="1486"/>
                      <a:pt x="1827" y="1486"/>
                    </a:cubicBezTo>
                    <a:close/>
                    <a:moveTo>
                      <a:pt x="4663" y="1486"/>
                    </a:moveTo>
                    <a:cubicBezTo>
                      <a:pt x="4852" y="1486"/>
                      <a:pt x="5009" y="1644"/>
                      <a:pt x="5009" y="1833"/>
                    </a:cubicBezTo>
                    <a:cubicBezTo>
                      <a:pt x="5009" y="2022"/>
                      <a:pt x="4852" y="2179"/>
                      <a:pt x="4663" y="2179"/>
                    </a:cubicBezTo>
                    <a:cubicBezTo>
                      <a:pt x="4442" y="2179"/>
                      <a:pt x="4285" y="2022"/>
                      <a:pt x="4285" y="1833"/>
                    </a:cubicBezTo>
                    <a:cubicBezTo>
                      <a:pt x="4285" y="1644"/>
                      <a:pt x="4442" y="1486"/>
                      <a:pt x="4663" y="1486"/>
                    </a:cubicBezTo>
                    <a:close/>
                    <a:moveTo>
                      <a:pt x="3257" y="2219"/>
                    </a:moveTo>
                    <a:cubicBezTo>
                      <a:pt x="3348" y="2219"/>
                      <a:pt x="3434" y="2258"/>
                      <a:pt x="3497" y="2337"/>
                    </a:cubicBezTo>
                    <a:lnTo>
                      <a:pt x="4222" y="3061"/>
                    </a:lnTo>
                    <a:cubicBezTo>
                      <a:pt x="4285" y="3124"/>
                      <a:pt x="4348" y="3282"/>
                      <a:pt x="4253" y="3439"/>
                    </a:cubicBezTo>
                    <a:lnTo>
                      <a:pt x="3560" y="4857"/>
                    </a:lnTo>
                    <a:cubicBezTo>
                      <a:pt x="3466" y="4983"/>
                      <a:pt x="3340" y="5046"/>
                      <a:pt x="3245" y="5046"/>
                    </a:cubicBezTo>
                    <a:cubicBezTo>
                      <a:pt x="3119" y="5046"/>
                      <a:pt x="2962" y="4983"/>
                      <a:pt x="2930" y="4857"/>
                    </a:cubicBezTo>
                    <a:lnTo>
                      <a:pt x="2206" y="3439"/>
                    </a:lnTo>
                    <a:cubicBezTo>
                      <a:pt x="2143" y="3313"/>
                      <a:pt x="2174" y="3124"/>
                      <a:pt x="2300" y="3061"/>
                    </a:cubicBezTo>
                    <a:lnTo>
                      <a:pt x="2993" y="2337"/>
                    </a:lnTo>
                    <a:cubicBezTo>
                      <a:pt x="3072" y="2258"/>
                      <a:pt x="3166" y="2219"/>
                      <a:pt x="3257" y="2219"/>
                    </a:cubicBezTo>
                    <a:close/>
                    <a:moveTo>
                      <a:pt x="5044" y="1"/>
                    </a:moveTo>
                    <a:cubicBezTo>
                      <a:pt x="4682" y="1"/>
                      <a:pt x="4348" y="125"/>
                      <a:pt x="4064" y="352"/>
                    </a:cubicBezTo>
                    <a:cubicBezTo>
                      <a:pt x="3749" y="635"/>
                      <a:pt x="3592" y="1045"/>
                      <a:pt x="3592" y="1423"/>
                    </a:cubicBezTo>
                    <a:cubicBezTo>
                      <a:pt x="3592" y="1612"/>
                      <a:pt x="3434" y="1770"/>
                      <a:pt x="3245" y="1770"/>
                    </a:cubicBezTo>
                    <a:cubicBezTo>
                      <a:pt x="3025" y="1770"/>
                      <a:pt x="2867" y="1612"/>
                      <a:pt x="2867" y="1423"/>
                    </a:cubicBezTo>
                    <a:cubicBezTo>
                      <a:pt x="2867" y="982"/>
                      <a:pt x="2678" y="604"/>
                      <a:pt x="2332" y="320"/>
                    </a:cubicBezTo>
                    <a:cubicBezTo>
                      <a:pt x="2072" y="108"/>
                      <a:pt x="1759" y="1"/>
                      <a:pt x="1419" y="1"/>
                    </a:cubicBezTo>
                    <a:cubicBezTo>
                      <a:pt x="1306" y="1"/>
                      <a:pt x="1190" y="13"/>
                      <a:pt x="1071" y="37"/>
                    </a:cubicBezTo>
                    <a:cubicBezTo>
                      <a:pt x="410" y="194"/>
                      <a:pt x="0" y="887"/>
                      <a:pt x="0" y="1549"/>
                    </a:cubicBezTo>
                    <a:cubicBezTo>
                      <a:pt x="0" y="2085"/>
                      <a:pt x="158" y="2652"/>
                      <a:pt x="473" y="3124"/>
                    </a:cubicBezTo>
                    <a:lnTo>
                      <a:pt x="1386" y="4448"/>
                    </a:lnTo>
                    <a:cubicBezTo>
                      <a:pt x="1449" y="4574"/>
                      <a:pt x="1449" y="4763"/>
                      <a:pt x="1386" y="4889"/>
                    </a:cubicBezTo>
                    <a:lnTo>
                      <a:pt x="662" y="5802"/>
                    </a:lnTo>
                    <a:cubicBezTo>
                      <a:pt x="284" y="6275"/>
                      <a:pt x="32" y="6905"/>
                      <a:pt x="32" y="7566"/>
                    </a:cubicBezTo>
                    <a:lnTo>
                      <a:pt x="32" y="8638"/>
                    </a:lnTo>
                    <a:lnTo>
                      <a:pt x="6459" y="8638"/>
                    </a:lnTo>
                    <a:lnTo>
                      <a:pt x="6459" y="7756"/>
                    </a:lnTo>
                    <a:cubicBezTo>
                      <a:pt x="6459" y="7283"/>
                      <a:pt x="6396" y="6779"/>
                      <a:pt x="6175" y="6338"/>
                    </a:cubicBezTo>
                    <a:cubicBezTo>
                      <a:pt x="5860" y="5708"/>
                      <a:pt x="5545" y="5424"/>
                      <a:pt x="5136" y="4920"/>
                    </a:cubicBezTo>
                    <a:cubicBezTo>
                      <a:pt x="4978" y="4794"/>
                      <a:pt x="4978" y="4574"/>
                      <a:pt x="5136" y="4416"/>
                    </a:cubicBezTo>
                    <a:cubicBezTo>
                      <a:pt x="5608" y="3943"/>
                      <a:pt x="5860" y="3691"/>
                      <a:pt x="6144" y="2967"/>
                    </a:cubicBezTo>
                    <a:cubicBezTo>
                      <a:pt x="6333" y="2526"/>
                      <a:pt x="6427" y="2022"/>
                      <a:pt x="6427" y="1549"/>
                    </a:cubicBezTo>
                    <a:cubicBezTo>
                      <a:pt x="6427" y="793"/>
                      <a:pt x="5860" y="100"/>
                      <a:pt x="5167" y="5"/>
                    </a:cubicBezTo>
                    <a:cubicBezTo>
                      <a:pt x="5126" y="2"/>
                      <a:pt x="5085" y="1"/>
                      <a:pt x="504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51" name="Google Shape;7307;p55">
              <a:extLst>
                <a:ext uri="{FF2B5EF4-FFF2-40B4-BE49-F238E27FC236}">
                  <a16:creationId xmlns:a16="http://schemas.microsoft.com/office/drawing/2014/main" id="{C4ECC322-9D40-6567-9118-380A0C7E994E}"/>
                </a:ext>
              </a:extLst>
            </p:cNvPr>
            <p:cNvGrpSpPr/>
            <p:nvPr/>
          </p:nvGrpSpPr>
          <p:grpSpPr>
            <a:xfrm>
              <a:off x="6063490" y="3871615"/>
              <a:ext cx="340955" cy="339170"/>
              <a:chOff x="-16794250" y="4058225"/>
              <a:chExt cx="305625" cy="304025"/>
            </a:xfrm>
            <a:grpFill/>
          </p:grpSpPr>
          <p:sp>
            <p:nvSpPr>
              <p:cNvPr id="1752" name="Google Shape;7308;p55">
                <a:extLst>
                  <a:ext uri="{FF2B5EF4-FFF2-40B4-BE49-F238E27FC236}">
                    <a16:creationId xmlns:a16="http://schemas.microsoft.com/office/drawing/2014/main" id="{C1495BA6-FC2B-76FA-B3BA-A25D909CF5E9}"/>
                  </a:ext>
                </a:extLst>
              </p:cNvPr>
              <p:cNvSpPr/>
              <p:nvPr/>
            </p:nvSpPr>
            <p:spPr>
              <a:xfrm>
                <a:off x="-16793475" y="4309475"/>
                <a:ext cx="7092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2837" h="694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36"/>
                      <a:pt x="158" y="693"/>
                      <a:pt x="347" y="693"/>
                    </a:cubicBezTo>
                    <a:lnTo>
                      <a:pt x="2490" y="693"/>
                    </a:lnTo>
                    <a:cubicBezTo>
                      <a:pt x="2679" y="693"/>
                      <a:pt x="2836" y="536"/>
                      <a:pt x="2836" y="347"/>
                    </a:cubicBezTo>
                    <a:cubicBezTo>
                      <a:pt x="2836" y="158"/>
                      <a:pt x="2679" y="0"/>
                      <a:pt x="249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3" name="Google Shape;7309;p55">
                <a:extLst>
                  <a:ext uri="{FF2B5EF4-FFF2-40B4-BE49-F238E27FC236}">
                    <a16:creationId xmlns:a16="http://schemas.microsoft.com/office/drawing/2014/main" id="{523927C6-1148-0A32-91DF-7D4E3F8D40C7}"/>
                  </a:ext>
                </a:extLst>
              </p:cNvPr>
              <p:cNvSpPr/>
              <p:nvPr/>
            </p:nvSpPr>
            <p:spPr>
              <a:xfrm>
                <a:off x="-16758025" y="4344900"/>
                <a:ext cx="8980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694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0" y="536"/>
                      <a:pt x="158" y="694"/>
                      <a:pt x="347" y="694"/>
                    </a:cubicBezTo>
                    <a:lnTo>
                      <a:pt x="3245" y="694"/>
                    </a:lnTo>
                    <a:cubicBezTo>
                      <a:pt x="3435" y="694"/>
                      <a:pt x="3592" y="536"/>
                      <a:pt x="3592" y="347"/>
                    </a:cubicBezTo>
                    <a:cubicBezTo>
                      <a:pt x="3592" y="158"/>
                      <a:pt x="3435" y="1"/>
                      <a:pt x="324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4" name="Google Shape;7310;p55">
                <a:extLst>
                  <a:ext uri="{FF2B5EF4-FFF2-40B4-BE49-F238E27FC236}">
                    <a16:creationId xmlns:a16="http://schemas.microsoft.com/office/drawing/2014/main" id="{EB731F31-11EB-8DAB-BF53-A0A486D71CBA}"/>
                  </a:ext>
                </a:extLst>
              </p:cNvPr>
              <p:cNvSpPr/>
              <p:nvPr/>
            </p:nvSpPr>
            <p:spPr>
              <a:xfrm>
                <a:off x="-16615475" y="4344900"/>
                <a:ext cx="8982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3593" h="694" extrusionOk="0">
                    <a:moveTo>
                      <a:pt x="379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694"/>
                      <a:pt x="379" y="694"/>
                    </a:cubicBezTo>
                    <a:lnTo>
                      <a:pt x="3246" y="694"/>
                    </a:lnTo>
                    <a:cubicBezTo>
                      <a:pt x="3435" y="694"/>
                      <a:pt x="3592" y="536"/>
                      <a:pt x="3592" y="347"/>
                    </a:cubicBezTo>
                    <a:cubicBezTo>
                      <a:pt x="3592" y="158"/>
                      <a:pt x="3435" y="1"/>
                      <a:pt x="324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5" name="Google Shape;7311;p55">
                <a:extLst>
                  <a:ext uri="{FF2B5EF4-FFF2-40B4-BE49-F238E27FC236}">
                    <a16:creationId xmlns:a16="http://schemas.microsoft.com/office/drawing/2014/main" id="{CB8A9BAB-5BE2-AB27-9F4A-A11736D552FE}"/>
                  </a:ext>
                </a:extLst>
              </p:cNvPr>
              <p:cNvSpPr/>
              <p:nvPr/>
            </p:nvSpPr>
            <p:spPr>
              <a:xfrm>
                <a:off x="-16561900" y="4309475"/>
                <a:ext cx="7170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2868" h="694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536"/>
                      <a:pt x="158" y="693"/>
                      <a:pt x="347" y="693"/>
                    </a:cubicBezTo>
                    <a:lnTo>
                      <a:pt x="2521" y="693"/>
                    </a:lnTo>
                    <a:cubicBezTo>
                      <a:pt x="2710" y="693"/>
                      <a:pt x="2867" y="536"/>
                      <a:pt x="2867" y="347"/>
                    </a:cubicBezTo>
                    <a:cubicBezTo>
                      <a:pt x="2867" y="158"/>
                      <a:pt x="2710" y="0"/>
                      <a:pt x="252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6" name="Google Shape;7312;p55">
                <a:extLst>
                  <a:ext uri="{FF2B5EF4-FFF2-40B4-BE49-F238E27FC236}">
                    <a16:creationId xmlns:a16="http://schemas.microsoft.com/office/drawing/2014/main" id="{C91264BA-2003-7A72-90C3-042F8BA25E56}"/>
                  </a:ext>
                </a:extLst>
              </p:cNvPr>
              <p:cNvSpPr/>
              <p:nvPr/>
            </p:nvSpPr>
            <p:spPr>
              <a:xfrm>
                <a:off x="-16704475" y="4309475"/>
                <a:ext cx="12527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5011" h="694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36"/>
                      <a:pt x="158" y="693"/>
                      <a:pt x="347" y="693"/>
                    </a:cubicBezTo>
                    <a:lnTo>
                      <a:pt x="4632" y="693"/>
                    </a:lnTo>
                    <a:cubicBezTo>
                      <a:pt x="4821" y="693"/>
                      <a:pt x="5010" y="536"/>
                      <a:pt x="5010" y="347"/>
                    </a:cubicBezTo>
                    <a:cubicBezTo>
                      <a:pt x="5010" y="158"/>
                      <a:pt x="4821" y="0"/>
                      <a:pt x="463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7" name="Google Shape;7313;p55">
                <a:extLst>
                  <a:ext uri="{FF2B5EF4-FFF2-40B4-BE49-F238E27FC236}">
                    <a16:creationId xmlns:a16="http://schemas.microsoft.com/office/drawing/2014/main" id="{31BED165-20B3-AF46-4036-1B4ED32D4994}"/>
                  </a:ext>
                </a:extLst>
              </p:cNvPr>
              <p:cNvSpPr/>
              <p:nvPr/>
            </p:nvSpPr>
            <p:spPr>
              <a:xfrm>
                <a:off x="-16704475" y="4074750"/>
                <a:ext cx="12605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5042" h="6617" extrusionOk="0">
                    <a:moveTo>
                      <a:pt x="1072" y="2931"/>
                    </a:moveTo>
                    <a:cubicBezTo>
                      <a:pt x="1261" y="2931"/>
                      <a:pt x="1419" y="3088"/>
                      <a:pt x="1419" y="3277"/>
                    </a:cubicBezTo>
                    <a:lnTo>
                      <a:pt x="1419" y="5483"/>
                    </a:lnTo>
                    <a:cubicBezTo>
                      <a:pt x="1419" y="5672"/>
                      <a:pt x="1261" y="5829"/>
                      <a:pt x="1072" y="5829"/>
                    </a:cubicBezTo>
                    <a:cubicBezTo>
                      <a:pt x="851" y="5829"/>
                      <a:pt x="694" y="5672"/>
                      <a:pt x="694" y="5483"/>
                    </a:cubicBezTo>
                    <a:lnTo>
                      <a:pt x="694" y="3277"/>
                    </a:lnTo>
                    <a:cubicBezTo>
                      <a:pt x="694" y="3088"/>
                      <a:pt x="851" y="2931"/>
                      <a:pt x="1072" y="2931"/>
                    </a:cubicBezTo>
                    <a:close/>
                    <a:moveTo>
                      <a:pt x="3939" y="2931"/>
                    </a:moveTo>
                    <a:cubicBezTo>
                      <a:pt x="4128" y="2931"/>
                      <a:pt x="4285" y="3088"/>
                      <a:pt x="4285" y="3277"/>
                    </a:cubicBezTo>
                    <a:lnTo>
                      <a:pt x="4285" y="5483"/>
                    </a:lnTo>
                    <a:cubicBezTo>
                      <a:pt x="4285" y="5672"/>
                      <a:pt x="4128" y="5829"/>
                      <a:pt x="3939" y="5829"/>
                    </a:cubicBezTo>
                    <a:cubicBezTo>
                      <a:pt x="3718" y="5829"/>
                      <a:pt x="3561" y="5672"/>
                      <a:pt x="3561" y="5483"/>
                    </a:cubicBezTo>
                    <a:lnTo>
                      <a:pt x="3561" y="3277"/>
                    </a:lnTo>
                    <a:cubicBezTo>
                      <a:pt x="3561" y="3088"/>
                      <a:pt x="3718" y="2931"/>
                      <a:pt x="3939" y="2931"/>
                    </a:cubicBezTo>
                    <a:close/>
                    <a:moveTo>
                      <a:pt x="1" y="1"/>
                    </a:moveTo>
                    <a:lnTo>
                      <a:pt x="1" y="6554"/>
                    </a:lnTo>
                    <a:cubicBezTo>
                      <a:pt x="116" y="6542"/>
                      <a:pt x="240" y="6535"/>
                      <a:pt x="366" y="6535"/>
                    </a:cubicBezTo>
                    <a:cubicBezTo>
                      <a:pt x="584" y="6535"/>
                      <a:pt x="809" y="6557"/>
                      <a:pt x="1009" y="6617"/>
                    </a:cubicBezTo>
                    <a:cubicBezTo>
                      <a:pt x="1293" y="6207"/>
                      <a:pt x="1671" y="5924"/>
                      <a:pt x="2143" y="5829"/>
                    </a:cubicBezTo>
                    <a:lnTo>
                      <a:pt x="2143" y="3939"/>
                    </a:lnTo>
                    <a:cubicBezTo>
                      <a:pt x="2143" y="3750"/>
                      <a:pt x="2332" y="3592"/>
                      <a:pt x="2521" y="3592"/>
                    </a:cubicBezTo>
                    <a:cubicBezTo>
                      <a:pt x="2710" y="3592"/>
                      <a:pt x="2868" y="3750"/>
                      <a:pt x="2868" y="3939"/>
                    </a:cubicBezTo>
                    <a:lnTo>
                      <a:pt x="2868" y="5829"/>
                    </a:lnTo>
                    <a:cubicBezTo>
                      <a:pt x="3340" y="5955"/>
                      <a:pt x="3750" y="6239"/>
                      <a:pt x="4002" y="6617"/>
                    </a:cubicBezTo>
                    <a:cubicBezTo>
                      <a:pt x="4207" y="6555"/>
                      <a:pt x="4439" y="6507"/>
                      <a:pt x="4672" y="6507"/>
                    </a:cubicBezTo>
                    <a:cubicBezTo>
                      <a:pt x="4796" y="6507"/>
                      <a:pt x="4921" y="6521"/>
                      <a:pt x="5042" y="6554"/>
                    </a:cubicBezTo>
                    <a:lnTo>
                      <a:pt x="5042" y="1"/>
                    </a:lnTo>
                    <a:lnTo>
                      <a:pt x="4285" y="1"/>
                    </a:lnTo>
                    <a:lnTo>
                      <a:pt x="4285" y="1796"/>
                    </a:lnTo>
                    <a:cubicBezTo>
                      <a:pt x="4285" y="1985"/>
                      <a:pt x="4128" y="2143"/>
                      <a:pt x="3939" y="2143"/>
                    </a:cubicBezTo>
                    <a:cubicBezTo>
                      <a:pt x="3718" y="2143"/>
                      <a:pt x="3561" y="1985"/>
                      <a:pt x="3561" y="1796"/>
                    </a:cubicBezTo>
                    <a:lnTo>
                      <a:pt x="3561" y="1"/>
                    </a:lnTo>
                    <a:lnTo>
                      <a:pt x="2868" y="1"/>
                    </a:lnTo>
                    <a:lnTo>
                      <a:pt x="2868" y="2490"/>
                    </a:lnTo>
                    <a:cubicBezTo>
                      <a:pt x="2868" y="2679"/>
                      <a:pt x="2710" y="2836"/>
                      <a:pt x="2521" y="2836"/>
                    </a:cubicBezTo>
                    <a:cubicBezTo>
                      <a:pt x="2301" y="2836"/>
                      <a:pt x="2143" y="2679"/>
                      <a:pt x="2143" y="2490"/>
                    </a:cubicBezTo>
                    <a:lnTo>
                      <a:pt x="2143" y="1"/>
                    </a:lnTo>
                    <a:lnTo>
                      <a:pt x="1450" y="1"/>
                    </a:lnTo>
                    <a:lnTo>
                      <a:pt x="1450" y="1796"/>
                    </a:lnTo>
                    <a:cubicBezTo>
                      <a:pt x="1450" y="1985"/>
                      <a:pt x="1293" y="2143"/>
                      <a:pt x="1103" y="2143"/>
                    </a:cubicBezTo>
                    <a:cubicBezTo>
                      <a:pt x="883" y="2143"/>
                      <a:pt x="725" y="1985"/>
                      <a:pt x="725" y="1796"/>
                    </a:cubicBezTo>
                    <a:lnTo>
                      <a:pt x="72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8" name="Google Shape;7314;p55">
                <a:extLst>
                  <a:ext uri="{FF2B5EF4-FFF2-40B4-BE49-F238E27FC236}">
                    <a16:creationId xmlns:a16="http://schemas.microsoft.com/office/drawing/2014/main" id="{5893C2C0-14BE-229E-1ACE-266E545C7263}"/>
                  </a:ext>
                </a:extLst>
              </p:cNvPr>
              <p:cNvSpPr/>
              <p:nvPr/>
            </p:nvSpPr>
            <p:spPr>
              <a:xfrm>
                <a:off x="-16725725" y="4237800"/>
                <a:ext cx="164625" cy="53575"/>
              </a:xfrm>
              <a:custGeom>
                <a:avLst/>
                <a:gdLst/>
                <a:ahLst/>
                <a:cxnLst/>
                <a:rect l="l" t="t" r="r" b="b"/>
                <a:pathLst>
                  <a:path w="6585" h="2143" extrusionOk="0">
                    <a:moveTo>
                      <a:pt x="3308" y="0"/>
                    </a:moveTo>
                    <a:cubicBezTo>
                      <a:pt x="2867" y="0"/>
                      <a:pt x="2458" y="252"/>
                      <a:pt x="2300" y="693"/>
                    </a:cubicBezTo>
                    <a:cubicBezTo>
                      <a:pt x="2232" y="830"/>
                      <a:pt x="2082" y="933"/>
                      <a:pt x="1921" y="933"/>
                    </a:cubicBezTo>
                    <a:cubicBezTo>
                      <a:pt x="1859" y="933"/>
                      <a:pt x="1795" y="917"/>
                      <a:pt x="1733" y="882"/>
                    </a:cubicBezTo>
                    <a:cubicBezTo>
                      <a:pt x="1570" y="774"/>
                      <a:pt x="1377" y="721"/>
                      <a:pt x="1181" y="721"/>
                    </a:cubicBezTo>
                    <a:cubicBezTo>
                      <a:pt x="809" y="721"/>
                      <a:pt x="427" y="910"/>
                      <a:pt x="221" y="1260"/>
                    </a:cubicBezTo>
                    <a:cubicBezTo>
                      <a:pt x="63" y="1512"/>
                      <a:pt x="0" y="1827"/>
                      <a:pt x="126" y="2143"/>
                    </a:cubicBezTo>
                    <a:lnTo>
                      <a:pt x="6522" y="2143"/>
                    </a:lnTo>
                    <a:cubicBezTo>
                      <a:pt x="6585" y="1890"/>
                      <a:pt x="6585" y="1575"/>
                      <a:pt x="6459" y="1292"/>
                    </a:cubicBezTo>
                    <a:cubicBezTo>
                      <a:pt x="6292" y="918"/>
                      <a:pt x="5893" y="708"/>
                      <a:pt x="5487" y="708"/>
                    </a:cubicBezTo>
                    <a:cubicBezTo>
                      <a:pt x="5278" y="708"/>
                      <a:pt x="5066" y="764"/>
                      <a:pt x="4883" y="882"/>
                    </a:cubicBezTo>
                    <a:cubicBezTo>
                      <a:pt x="4820" y="924"/>
                      <a:pt x="4747" y="945"/>
                      <a:pt x="4675" y="945"/>
                    </a:cubicBezTo>
                    <a:cubicBezTo>
                      <a:pt x="4530" y="945"/>
                      <a:pt x="4390" y="861"/>
                      <a:pt x="4348" y="693"/>
                    </a:cubicBezTo>
                    <a:cubicBezTo>
                      <a:pt x="4190" y="252"/>
                      <a:pt x="3781" y="0"/>
                      <a:pt x="33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9" name="Google Shape;7315;p55">
                <a:extLst>
                  <a:ext uri="{FF2B5EF4-FFF2-40B4-BE49-F238E27FC236}">
                    <a16:creationId xmlns:a16="http://schemas.microsoft.com/office/drawing/2014/main" id="{62CBEF48-A3DB-C15E-F5F4-A86ED996CF5A}"/>
                  </a:ext>
                </a:extLst>
              </p:cNvPr>
              <p:cNvSpPr/>
              <p:nvPr/>
            </p:nvSpPr>
            <p:spPr>
              <a:xfrm>
                <a:off x="-16559550" y="4058225"/>
                <a:ext cx="70925" cy="233150"/>
              </a:xfrm>
              <a:custGeom>
                <a:avLst/>
                <a:gdLst/>
                <a:ahLst/>
                <a:cxnLst/>
                <a:rect l="l" t="t" r="r" b="b"/>
                <a:pathLst>
                  <a:path w="2837" h="9326" extrusionOk="0">
                    <a:moveTo>
                      <a:pt x="694" y="0"/>
                    </a:moveTo>
                    <a:cubicBezTo>
                      <a:pt x="284" y="0"/>
                      <a:pt x="1" y="315"/>
                      <a:pt x="1" y="725"/>
                    </a:cubicBezTo>
                    <a:lnTo>
                      <a:pt x="1" y="7530"/>
                    </a:lnTo>
                    <a:cubicBezTo>
                      <a:pt x="127" y="7719"/>
                      <a:pt x="347" y="7908"/>
                      <a:pt x="442" y="8160"/>
                    </a:cubicBezTo>
                    <a:cubicBezTo>
                      <a:pt x="662" y="8506"/>
                      <a:pt x="694" y="8947"/>
                      <a:pt x="599" y="9326"/>
                    </a:cubicBezTo>
                    <a:lnTo>
                      <a:pt x="2458" y="9326"/>
                    </a:lnTo>
                    <a:cubicBezTo>
                      <a:pt x="2647" y="9326"/>
                      <a:pt x="2836" y="9168"/>
                      <a:pt x="2836" y="8979"/>
                    </a:cubicBezTo>
                    <a:lnTo>
                      <a:pt x="2836" y="2520"/>
                    </a:lnTo>
                    <a:cubicBezTo>
                      <a:pt x="2836" y="2048"/>
                      <a:pt x="2521" y="1670"/>
                      <a:pt x="2112" y="1512"/>
                    </a:cubicBezTo>
                    <a:lnTo>
                      <a:pt x="2112" y="6112"/>
                    </a:lnTo>
                    <a:cubicBezTo>
                      <a:pt x="2112" y="6301"/>
                      <a:pt x="1954" y="6459"/>
                      <a:pt x="1765" y="6459"/>
                    </a:cubicBezTo>
                    <a:cubicBezTo>
                      <a:pt x="1576" y="6459"/>
                      <a:pt x="1387" y="6301"/>
                      <a:pt x="1387" y="6112"/>
                    </a:cubicBezTo>
                    <a:lnTo>
                      <a:pt x="1387" y="725"/>
                    </a:lnTo>
                    <a:cubicBezTo>
                      <a:pt x="1387" y="315"/>
                      <a:pt x="1040" y="0"/>
                      <a:pt x="6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0" name="Google Shape;7316;p55">
                <a:extLst>
                  <a:ext uri="{FF2B5EF4-FFF2-40B4-BE49-F238E27FC236}">
                    <a16:creationId xmlns:a16="http://schemas.microsoft.com/office/drawing/2014/main" id="{8BCBB2EF-8123-3FDE-D09D-F3C950EAC0A2}"/>
                  </a:ext>
                </a:extLst>
              </p:cNvPr>
              <p:cNvSpPr/>
              <p:nvPr/>
            </p:nvSpPr>
            <p:spPr>
              <a:xfrm>
                <a:off x="-16794250" y="4059000"/>
                <a:ext cx="70900" cy="232375"/>
              </a:xfrm>
              <a:custGeom>
                <a:avLst/>
                <a:gdLst/>
                <a:ahLst/>
                <a:cxnLst/>
                <a:rect l="l" t="t" r="r" b="b"/>
                <a:pathLst>
                  <a:path w="2836" h="9295" extrusionOk="0">
                    <a:moveTo>
                      <a:pt x="2111" y="1"/>
                    </a:moveTo>
                    <a:cubicBezTo>
                      <a:pt x="1733" y="1"/>
                      <a:pt x="1418" y="316"/>
                      <a:pt x="1418" y="725"/>
                    </a:cubicBezTo>
                    <a:lnTo>
                      <a:pt x="1418" y="6113"/>
                    </a:lnTo>
                    <a:cubicBezTo>
                      <a:pt x="1418" y="6302"/>
                      <a:pt x="1260" y="6459"/>
                      <a:pt x="1071" y="6459"/>
                    </a:cubicBezTo>
                    <a:cubicBezTo>
                      <a:pt x="851" y="6459"/>
                      <a:pt x="693" y="6302"/>
                      <a:pt x="693" y="6113"/>
                    </a:cubicBezTo>
                    <a:lnTo>
                      <a:pt x="693" y="1513"/>
                    </a:lnTo>
                    <a:cubicBezTo>
                      <a:pt x="284" y="1670"/>
                      <a:pt x="0" y="2048"/>
                      <a:pt x="0" y="2521"/>
                    </a:cubicBezTo>
                    <a:lnTo>
                      <a:pt x="0" y="8979"/>
                    </a:lnTo>
                    <a:cubicBezTo>
                      <a:pt x="0" y="9137"/>
                      <a:pt x="158" y="9295"/>
                      <a:pt x="347" y="9295"/>
                    </a:cubicBezTo>
                    <a:lnTo>
                      <a:pt x="2174" y="9295"/>
                    </a:lnTo>
                    <a:cubicBezTo>
                      <a:pt x="2080" y="8885"/>
                      <a:pt x="2111" y="8444"/>
                      <a:pt x="2363" y="8034"/>
                    </a:cubicBezTo>
                    <a:cubicBezTo>
                      <a:pt x="2489" y="7845"/>
                      <a:pt x="2647" y="7688"/>
                      <a:pt x="2836" y="7530"/>
                    </a:cubicBezTo>
                    <a:lnTo>
                      <a:pt x="2836" y="725"/>
                    </a:lnTo>
                    <a:cubicBezTo>
                      <a:pt x="2836" y="316"/>
                      <a:pt x="2489" y="1"/>
                      <a:pt x="21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61" name="Google Shape;7317;p55">
              <a:extLst>
                <a:ext uri="{FF2B5EF4-FFF2-40B4-BE49-F238E27FC236}">
                  <a16:creationId xmlns:a16="http://schemas.microsoft.com/office/drawing/2014/main" id="{95136B55-B849-21F8-33A0-D3EEDE4CA72C}"/>
                </a:ext>
              </a:extLst>
            </p:cNvPr>
            <p:cNvSpPr/>
            <p:nvPr/>
          </p:nvSpPr>
          <p:spPr>
            <a:xfrm>
              <a:off x="7318651" y="3871339"/>
              <a:ext cx="341820" cy="340063"/>
            </a:xfrm>
            <a:custGeom>
              <a:avLst/>
              <a:gdLst/>
              <a:ahLst/>
              <a:cxnLst/>
              <a:rect l="l" t="t" r="r" b="b"/>
              <a:pathLst>
                <a:path w="12256" h="12193" extrusionOk="0">
                  <a:moveTo>
                    <a:pt x="5324" y="2899"/>
                  </a:moveTo>
                  <a:cubicBezTo>
                    <a:pt x="5513" y="2899"/>
                    <a:pt x="5671" y="3056"/>
                    <a:pt x="5671" y="3245"/>
                  </a:cubicBezTo>
                  <a:lnTo>
                    <a:pt x="5671" y="3970"/>
                  </a:lnTo>
                  <a:cubicBezTo>
                    <a:pt x="5671" y="4159"/>
                    <a:pt x="5513" y="4316"/>
                    <a:pt x="5324" y="4316"/>
                  </a:cubicBezTo>
                  <a:cubicBezTo>
                    <a:pt x="5104" y="4316"/>
                    <a:pt x="4946" y="4159"/>
                    <a:pt x="4946" y="3970"/>
                  </a:cubicBezTo>
                  <a:lnTo>
                    <a:pt x="4946" y="3245"/>
                  </a:lnTo>
                  <a:cubicBezTo>
                    <a:pt x="4946" y="3056"/>
                    <a:pt x="5104" y="2899"/>
                    <a:pt x="5324" y="2899"/>
                  </a:cubicBezTo>
                  <a:close/>
                  <a:moveTo>
                    <a:pt x="6742" y="2899"/>
                  </a:moveTo>
                  <a:cubicBezTo>
                    <a:pt x="6931" y="2899"/>
                    <a:pt x="7089" y="3056"/>
                    <a:pt x="7089" y="3245"/>
                  </a:cubicBezTo>
                  <a:lnTo>
                    <a:pt x="7089" y="3970"/>
                  </a:lnTo>
                  <a:cubicBezTo>
                    <a:pt x="7089" y="4159"/>
                    <a:pt x="6931" y="4316"/>
                    <a:pt x="6742" y="4316"/>
                  </a:cubicBezTo>
                  <a:cubicBezTo>
                    <a:pt x="6522" y="4316"/>
                    <a:pt x="6364" y="4159"/>
                    <a:pt x="6364" y="3970"/>
                  </a:cubicBezTo>
                  <a:lnTo>
                    <a:pt x="6364" y="3245"/>
                  </a:lnTo>
                  <a:cubicBezTo>
                    <a:pt x="6364" y="3056"/>
                    <a:pt x="6522" y="2899"/>
                    <a:pt x="6742" y="2899"/>
                  </a:cubicBezTo>
                  <a:close/>
                  <a:moveTo>
                    <a:pt x="6017" y="5041"/>
                  </a:moveTo>
                  <a:cubicBezTo>
                    <a:pt x="6206" y="5041"/>
                    <a:pt x="6364" y="5198"/>
                    <a:pt x="6364" y="5387"/>
                  </a:cubicBezTo>
                  <a:lnTo>
                    <a:pt x="6364" y="6081"/>
                  </a:lnTo>
                  <a:cubicBezTo>
                    <a:pt x="6364" y="6301"/>
                    <a:pt x="6206" y="6427"/>
                    <a:pt x="6017" y="6427"/>
                  </a:cubicBezTo>
                  <a:cubicBezTo>
                    <a:pt x="5828" y="6427"/>
                    <a:pt x="5671" y="6301"/>
                    <a:pt x="5671" y="6081"/>
                  </a:cubicBezTo>
                  <a:lnTo>
                    <a:pt x="5671" y="5387"/>
                  </a:lnTo>
                  <a:cubicBezTo>
                    <a:pt x="5671" y="5198"/>
                    <a:pt x="5828" y="5041"/>
                    <a:pt x="6017" y="5041"/>
                  </a:cubicBezTo>
                  <a:close/>
                  <a:moveTo>
                    <a:pt x="5324" y="7183"/>
                  </a:moveTo>
                  <a:cubicBezTo>
                    <a:pt x="5513" y="7183"/>
                    <a:pt x="5671" y="7341"/>
                    <a:pt x="5671" y="7561"/>
                  </a:cubicBezTo>
                  <a:lnTo>
                    <a:pt x="5671" y="8254"/>
                  </a:lnTo>
                  <a:cubicBezTo>
                    <a:pt x="5671" y="8443"/>
                    <a:pt x="5513" y="8601"/>
                    <a:pt x="5324" y="8601"/>
                  </a:cubicBezTo>
                  <a:cubicBezTo>
                    <a:pt x="5104" y="8601"/>
                    <a:pt x="4946" y="8443"/>
                    <a:pt x="4946" y="8254"/>
                  </a:cubicBezTo>
                  <a:lnTo>
                    <a:pt x="4946" y="7561"/>
                  </a:lnTo>
                  <a:cubicBezTo>
                    <a:pt x="4946" y="7341"/>
                    <a:pt x="5104" y="7183"/>
                    <a:pt x="5324" y="7183"/>
                  </a:cubicBezTo>
                  <a:close/>
                  <a:moveTo>
                    <a:pt x="6742" y="7183"/>
                  </a:moveTo>
                  <a:cubicBezTo>
                    <a:pt x="6931" y="7183"/>
                    <a:pt x="7089" y="7341"/>
                    <a:pt x="7089" y="7561"/>
                  </a:cubicBezTo>
                  <a:lnTo>
                    <a:pt x="7089" y="8254"/>
                  </a:lnTo>
                  <a:cubicBezTo>
                    <a:pt x="7089" y="8443"/>
                    <a:pt x="6931" y="8601"/>
                    <a:pt x="6742" y="8601"/>
                  </a:cubicBezTo>
                  <a:cubicBezTo>
                    <a:pt x="6522" y="8601"/>
                    <a:pt x="6364" y="8443"/>
                    <a:pt x="6364" y="8254"/>
                  </a:cubicBezTo>
                  <a:lnTo>
                    <a:pt x="6364" y="7561"/>
                  </a:lnTo>
                  <a:cubicBezTo>
                    <a:pt x="6364" y="7341"/>
                    <a:pt x="6522" y="7183"/>
                    <a:pt x="6742" y="7183"/>
                  </a:cubicBezTo>
                  <a:close/>
                  <a:moveTo>
                    <a:pt x="6017" y="9326"/>
                  </a:moveTo>
                  <a:cubicBezTo>
                    <a:pt x="6206" y="9326"/>
                    <a:pt x="6364" y="9483"/>
                    <a:pt x="6364" y="9672"/>
                  </a:cubicBezTo>
                  <a:lnTo>
                    <a:pt x="6364" y="10397"/>
                  </a:lnTo>
                  <a:cubicBezTo>
                    <a:pt x="6364" y="10586"/>
                    <a:pt x="6206" y="10743"/>
                    <a:pt x="6017" y="10743"/>
                  </a:cubicBezTo>
                  <a:cubicBezTo>
                    <a:pt x="5828" y="10743"/>
                    <a:pt x="5671" y="10586"/>
                    <a:pt x="5671" y="10397"/>
                  </a:cubicBezTo>
                  <a:lnTo>
                    <a:pt x="5671" y="9672"/>
                  </a:lnTo>
                  <a:cubicBezTo>
                    <a:pt x="5671" y="9483"/>
                    <a:pt x="5828" y="9326"/>
                    <a:pt x="6017" y="9326"/>
                  </a:cubicBezTo>
                  <a:close/>
                  <a:moveTo>
                    <a:pt x="1418" y="0"/>
                  </a:moveTo>
                  <a:cubicBezTo>
                    <a:pt x="630" y="0"/>
                    <a:pt x="0" y="630"/>
                    <a:pt x="0" y="1418"/>
                  </a:cubicBezTo>
                  <a:lnTo>
                    <a:pt x="0" y="4631"/>
                  </a:lnTo>
                  <a:cubicBezTo>
                    <a:pt x="0" y="6396"/>
                    <a:pt x="1449" y="7876"/>
                    <a:pt x="3245" y="7876"/>
                  </a:cubicBezTo>
                  <a:lnTo>
                    <a:pt x="3623" y="7876"/>
                  </a:lnTo>
                  <a:lnTo>
                    <a:pt x="3623" y="11499"/>
                  </a:lnTo>
                  <a:lnTo>
                    <a:pt x="2552" y="11499"/>
                  </a:lnTo>
                  <a:cubicBezTo>
                    <a:pt x="2363" y="11499"/>
                    <a:pt x="2205" y="11657"/>
                    <a:pt x="2205" y="11846"/>
                  </a:cubicBezTo>
                  <a:cubicBezTo>
                    <a:pt x="2205" y="12035"/>
                    <a:pt x="2363" y="12193"/>
                    <a:pt x="2552" y="12193"/>
                  </a:cubicBezTo>
                  <a:lnTo>
                    <a:pt x="9704" y="12193"/>
                  </a:lnTo>
                  <a:cubicBezTo>
                    <a:pt x="9893" y="12193"/>
                    <a:pt x="10050" y="12035"/>
                    <a:pt x="10050" y="11846"/>
                  </a:cubicBezTo>
                  <a:cubicBezTo>
                    <a:pt x="10050" y="11657"/>
                    <a:pt x="9893" y="11499"/>
                    <a:pt x="9704" y="11499"/>
                  </a:cubicBezTo>
                  <a:lnTo>
                    <a:pt x="8632" y="11499"/>
                  </a:lnTo>
                  <a:lnTo>
                    <a:pt x="8632" y="10743"/>
                  </a:lnTo>
                  <a:lnTo>
                    <a:pt x="9010" y="10743"/>
                  </a:lnTo>
                  <a:cubicBezTo>
                    <a:pt x="10775" y="10743"/>
                    <a:pt x="12255" y="9294"/>
                    <a:pt x="12255" y="7498"/>
                  </a:cubicBezTo>
                  <a:lnTo>
                    <a:pt x="12255" y="5041"/>
                  </a:lnTo>
                  <a:cubicBezTo>
                    <a:pt x="12129" y="4253"/>
                    <a:pt x="11499" y="3623"/>
                    <a:pt x="10712" y="3623"/>
                  </a:cubicBezTo>
                  <a:cubicBezTo>
                    <a:pt x="9924" y="3623"/>
                    <a:pt x="9294" y="4253"/>
                    <a:pt x="9294" y="5041"/>
                  </a:cubicBezTo>
                  <a:lnTo>
                    <a:pt x="9294" y="7498"/>
                  </a:lnTo>
                  <a:cubicBezTo>
                    <a:pt x="9294" y="7719"/>
                    <a:pt x="9136" y="7876"/>
                    <a:pt x="8947" y="7876"/>
                  </a:cubicBezTo>
                  <a:lnTo>
                    <a:pt x="8538" y="7876"/>
                  </a:lnTo>
                  <a:lnTo>
                    <a:pt x="8538" y="3214"/>
                  </a:lnTo>
                  <a:cubicBezTo>
                    <a:pt x="8538" y="1827"/>
                    <a:pt x="7435" y="725"/>
                    <a:pt x="6049" y="725"/>
                  </a:cubicBezTo>
                  <a:cubicBezTo>
                    <a:pt x="4694" y="725"/>
                    <a:pt x="3592" y="1827"/>
                    <a:pt x="3592" y="3214"/>
                  </a:cubicBezTo>
                  <a:lnTo>
                    <a:pt x="3592" y="4978"/>
                  </a:lnTo>
                  <a:lnTo>
                    <a:pt x="3182" y="4978"/>
                  </a:lnTo>
                  <a:cubicBezTo>
                    <a:pt x="2993" y="4978"/>
                    <a:pt x="2835" y="4820"/>
                    <a:pt x="2835" y="4631"/>
                  </a:cubicBezTo>
                  <a:lnTo>
                    <a:pt x="2835" y="1418"/>
                  </a:lnTo>
                  <a:cubicBezTo>
                    <a:pt x="2835" y="630"/>
                    <a:pt x="2205" y="0"/>
                    <a:pt x="14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62" name="Google Shape;7318;p55">
              <a:extLst>
                <a:ext uri="{FF2B5EF4-FFF2-40B4-BE49-F238E27FC236}">
                  <a16:creationId xmlns:a16="http://schemas.microsoft.com/office/drawing/2014/main" id="{4026B6FE-AFBB-E503-AE46-5709053BC12F}"/>
                </a:ext>
              </a:extLst>
            </p:cNvPr>
            <p:cNvGrpSpPr/>
            <p:nvPr/>
          </p:nvGrpSpPr>
          <p:grpSpPr>
            <a:xfrm>
              <a:off x="2290029" y="3035709"/>
              <a:ext cx="345334" cy="339198"/>
              <a:chOff x="-20199150" y="3317850"/>
              <a:chExt cx="309550" cy="304050"/>
            </a:xfrm>
            <a:grpFill/>
          </p:grpSpPr>
          <p:sp>
            <p:nvSpPr>
              <p:cNvPr id="1763" name="Google Shape;7319;p55">
                <a:extLst>
                  <a:ext uri="{FF2B5EF4-FFF2-40B4-BE49-F238E27FC236}">
                    <a16:creationId xmlns:a16="http://schemas.microsoft.com/office/drawing/2014/main" id="{A18DD3ED-768D-2329-D9B0-A041B4F28D56}"/>
                  </a:ext>
                </a:extLst>
              </p:cNvPr>
              <p:cNvSpPr/>
              <p:nvPr/>
            </p:nvSpPr>
            <p:spPr>
              <a:xfrm>
                <a:off x="-20161350" y="3507675"/>
                <a:ext cx="68550" cy="43325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1733" extrusionOk="0">
                    <a:moveTo>
                      <a:pt x="2647" y="0"/>
                    </a:moveTo>
                    <a:cubicBezTo>
                      <a:pt x="2174" y="158"/>
                      <a:pt x="1639" y="284"/>
                      <a:pt x="1072" y="284"/>
                    </a:cubicBezTo>
                    <a:cubicBezTo>
                      <a:pt x="788" y="284"/>
                      <a:pt x="505" y="252"/>
                      <a:pt x="221" y="221"/>
                    </a:cubicBezTo>
                    <a:cubicBezTo>
                      <a:pt x="64" y="567"/>
                      <a:pt x="1" y="945"/>
                      <a:pt x="1" y="1386"/>
                    </a:cubicBezTo>
                    <a:cubicBezTo>
                      <a:pt x="1" y="1575"/>
                      <a:pt x="158" y="1733"/>
                      <a:pt x="347" y="1733"/>
                    </a:cubicBezTo>
                    <a:cubicBezTo>
                      <a:pt x="1292" y="1733"/>
                      <a:pt x="2174" y="1292"/>
                      <a:pt x="2741" y="630"/>
                    </a:cubicBezTo>
                    <a:cubicBezTo>
                      <a:pt x="2710" y="441"/>
                      <a:pt x="2678" y="189"/>
                      <a:pt x="26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4" name="Google Shape;7320;p55">
                <a:extLst>
                  <a:ext uri="{FF2B5EF4-FFF2-40B4-BE49-F238E27FC236}">
                    <a16:creationId xmlns:a16="http://schemas.microsoft.com/office/drawing/2014/main" id="{5DEA8D92-2996-1AB1-6381-DF9AC6B03A77}"/>
                  </a:ext>
                </a:extLst>
              </p:cNvPr>
              <p:cNvSpPr/>
              <p:nvPr/>
            </p:nvSpPr>
            <p:spPr>
              <a:xfrm>
                <a:off x="-20161350" y="3389525"/>
                <a:ext cx="68550" cy="43350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1734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79"/>
                    </a:cubicBezTo>
                    <a:cubicBezTo>
                      <a:pt x="1" y="757"/>
                      <a:pt x="64" y="1166"/>
                      <a:pt x="221" y="1544"/>
                    </a:cubicBezTo>
                    <a:cubicBezTo>
                      <a:pt x="505" y="1513"/>
                      <a:pt x="788" y="1481"/>
                      <a:pt x="1072" y="1481"/>
                    </a:cubicBezTo>
                    <a:cubicBezTo>
                      <a:pt x="1639" y="1481"/>
                      <a:pt x="2174" y="1576"/>
                      <a:pt x="2647" y="1733"/>
                    </a:cubicBezTo>
                    <a:cubicBezTo>
                      <a:pt x="2678" y="1544"/>
                      <a:pt x="2741" y="1292"/>
                      <a:pt x="2741" y="1103"/>
                    </a:cubicBezTo>
                    <a:cubicBezTo>
                      <a:pt x="2174" y="442"/>
                      <a:pt x="1292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5" name="Google Shape;7321;p55">
                <a:extLst>
                  <a:ext uri="{FF2B5EF4-FFF2-40B4-BE49-F238E27FC236}">
                    <a16:creationId xmlns:a16="http://schemas.microsoft.com/office/drawing/2014/main" id="{31902676-959D-8AF3-0551-98E23996A0CE}"/>
                  </a:ext>
                </a:extLst>
              </p:cNvPr>
              <p:cNvSpPr/>
              <p:nvPr/>
            </p:nvSpPr>
            <p:spPr>
              <a:xfrm>
                <a:off x="-20199150" y="3443075"/>
                <a:ext cx="97675" cy="53225"/>
              </a:xfrm>
              <a:custGeom>
                <a:avLst/>
                <a:gdLst/>
                <a:ahLst/>
                <a:cxnLst/>
                <a:rect l="l" t="t" r="r" b="b"/>
                <a:pathLst>
                  <a:path w="3907" h="2129" extrusionOk="0">
                    <a:moveTo>
                      <a:pt x="2584" y="1"/>
                    </a:moveTo>
                    <a:cubicBezTo>
                      <a:pt x="1260" y="1"/>
                      <a:pt x="252" y="725"/>
                      <a:pt x="221" y="788"/>
                    </a:cubicBezTo>
                    <a:cubicBezTo>
                      <a:pt x="0" y="914"/>
                      <a:pt x="0" y="1230"/>
                      <a:pt x="221" y="1324"/>
                    </a:cubicBezTo>
                    <a:cubicBezTo>
                      <a:pt x="252" y="1387"/>
                      <a:pt x="1260" y="2112"/>
                      <a:pt x="2584" y="2112"/>
                    </a:cubicBezTo>
                    <a:cubicBezTo>
                      <a:pt x="2669" y="2123"/>
                      <a:pt x="2754" y="2128"/>
                      <a:pt x="2839" y="2128"/>
                    </a:cubicBezTo>
                    <a:cubicBezTo>
                      <a:pt x="3224" y="2128"/>
                      <a:pt x="3597" y="2020"/>
                      <a:pt x="3907" y="1891"/>
                    </a:cubicBezTo>
                    <a:cubicBezTo>
                      <a:pt x="3844" y="1639"/>
                      <a:pt x="3718" y="1450"/>
                      <a:pt x="3592" y="1230"/>
                    </a:cubicBezTo>
                    <a:cubicBezTo>
                      <a:pt x="3560" y="1103"/>
                      <a:pt x="3560" y="1009"/>
                      <a:pt x="3592" y="914"/>
                    </a:cubicBezTo>
                    <a:cubicBezTo>
                      <a:pt x="3718" y="662"/>
                      <a:pt x="3844" y="473"/>
                      <a:pt x="3907" y="221"/>
                    </a:cubicBezTo>
                    <a:cubicBezTo>
                      <a:pt x="3529" y="127"/>
                      <a:pt x="3088" y="1"/>
                      <a:pt x="258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6" name="Google Shape;7322;p55">
                <a:extLst>
                  <a:ext uri="{FF2B5EF4-FFF2-40B4-BE49-F238E27FC236}">
                    <a16:creationId xmlns:a16="http://schemas.microsoft.com/office/drawing/2014/main" id="{8F0AC1D7-9ECF-AB2D-D019-D419E170C6EB}"/>
                  </a:ext>
                </a:extLst>
              </p:cNvPr>
              <p:cNvSpPr/>
              <p:nvPr/>
            </p:nvSpPr>
            <p:spPr>
              <a:xfrm>
                <a:off x="-20091250" y="3479325"/>
                <a:ext cx="92175" cy="142575"/>
              </a:xfrm>
              <a:custGeom>
                <a:avLst/>
                <a:gdLst/>
                <a:ahLst/>
                <a:cxnLst/>
                <a:rect l="l" t="t" r="r" b="b"/>
                <a:pathLst>
                  <a:path w="3687" h="5703" extrusionOk="0">
                    <a:moveTo>
                      <a:pt x="190" y="0"/>
                    </a:moveTo>
                    <a:cubicBezTo>
                      <a:pt x="946" y="1638"/>
                      <a:pt x="883" y="3592"/>
                      <a:pt x="95" y="5198"/>
                    </a:cubicBezTo>
                    <a:cubicBezTo>
                      <a:pt x="0" y="5450"/>
                      <a:pt x="158" y="5702"/>
                      <a:pt x="442" y="5702"/>
                    </a:cubicBezTo>
                    <a:lnTo>
                      <a:pt x="3245" y="5702"/>
                    </a:lnTo>
                    <a:cubicBezTo>
                      <a:pt x="3529" y="5702"/>
                      <a:pt x="3687" y="5450"/>
                      <a:pt x="3592" y="5198"/>
                    </a:cubicBezTo>
                    <a:cubicBezTo>
                      <a:pt x="2741" y="3592"/>
                      <a:pt x="2741" y="1607"/>
                      <a:pt x="34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7" name="Google Shape;7323;p55">
                <a:extLst>
                  <a:ext uri="{FF2B5EF4-FFF2-40B4-BE49-F238E27FC236}">
                    <a16:creationId xmlns:a16="http://schemas.microsoft.com/office/drawing/2014/main" id="{9ADA8100-7C96-473A-8322-3E073D865FC4}"/>
                  </a:ext>
                </a:extLst>
              </p:cNvPr>
              <p:cNvSpPr/>
              <p:nvPr/>
            </p:nvSpPr>
            <p:spPr>
              <a:xfrm>
                <a:off x="-20090475" y="3317850"/>
                <a:ext cx="91400" cy="142575"/>
              </a:xfrm>
              <a:custGeom>
                <a:avLst/>
                <a:gdLst/>
                <a:ahLst/>
                <a:cxnLst/>
                <a:rect l="l" t="t" r="r" b="b"/>
                <a:pathLst>
                  <a:path w="3656" h="5703" extrusionOk="0">
                    <a:moveTo>
                      <a:pt x="411" y="1"/>
                    </a:moveTo>
                    <a:cubicBezTo>
                      <a:pt x="285" y="1"/>
                      <a:pt x="159" y="95"/>
                      <a:pt x="64" y="158"/>
                    </a:cubicBezTo>
                    <a:cubicBezTo>
                      <a:pt x="1" y="284"/>
                      <a:pt x="1" y="410"/>
                      <a:pt x="64" y="505"/>
                    </a:cubicBezTo>
                    <a:cubicBezTo>
                      <a:pt x="915" y="2143"/>
                      <a:pt x="915" y="4096"/>
                      <a:pt x="159" y="5703"/>
                    </a:cubicBezTo>
                    <a:lnTo>
                      <a:pt x="3467" y="5703"/>
                    </a:lnTo>
                    <a:cubicBezTo>
                      <a:pt x="2710" y="4065"/>
                      <a:pt x="2710" y="2143"/>
                      <a:pt x="3530" y="505"/>
                    </a:cubicBezTo>
                    <a:cubicBezTo>
                      <a:pt x="3656" y="284"/>
                      <a:pt x="3467" y="1"/>
                      <a:pt x="32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8" name="Google Shape;7324;p55">
                <a:extLst>
                  <a:ext uri="{FF2B5EF4-FFF2-40B4-BE49-F238E27FC236}">
                    <a16:creationId xmlns:a16="http://schemas.microsoft.com/office/drawing/2014/main" id="{35B8276A-EADB-0126-40E2-FBF0AFCF8BD5}"/>
                  </a:ext>
                </a:extLst>
              </p:cNvPr>
              <p:cNvSpPr/>
              <p:nvPr/>
            </p:nvSpPr>
            <p:spPr>
              <a:xfrm>
                <a:off x="-19984925" y="3389525"/>
                <a:ext cx="94550" cy="107925"/>
              </a:xfrm>
              <a:custGeom>
                <a:avLst/>
                <a:gdLst/>
                <a:ahLst/>
                <a:cxnLst/>
                <a:rect l="l" t="t" r="r" b="b"/>
                <a:pathLst>
                  <a:path w="3782" h="4317" extrusionOk="0">
                    <a:moveTo>
                      <a:pt x="473" y="1"/>
                    </a:moveTo>
                    <a:cubicBezTo>
                      <a:pt x="190" y="1"/>
                      <a:pt x="1" y="316"/>
                      <a:pt x="158" y="568"/>
                    </a:cubicBezTo>
                    <a:cubicBezTo>
                      <a:pt x="946" y="1702"/>
                      <a:pt x="946" y="3119"/>
                      <a:pt x="253" y="4317"/>
                    </a:cubicBezTo>
                    <a:lnTo>
                      <a:pt x="3529" y="4317"/>
                    </a:lnTo>
                    <a:cubicBezTo>
                      <a:pt x="2868" y="3151"/>
                      <a:pt x="2868" y="1702"/>
                      <a:pt x="3624" y="568"/>
                    </a:cubicBezTo>
                    <a:cubicBezTo>
                      <a:pt x="3781" y="316"/>
                      <a:pt x="3624" y="1"/>
                      <a:pt x="330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9" name="Google Shape;7325;p55">
                <a:extLst>
                  <a:ext uri="{FF2B5EF4-FFF2-40B4-BE49-F238E27FC236}">
                    <a16:creationId xmlns:a16="http://schemas.microsoft.com/office/drawing/2014/main" id="{5C8E8A94-6EC8-6F3B-0166-520C7FBA3A51}"/>
                  </a:ext>
                </a:extLst>
              </p:cNvPr>
              <p:cNvSpPr/>
              <p:nvPr/>
            </p:nvSpPr>
            <p:spPr>
              <a:xfrm>
                <a:off x="-19984125" y="3514750"/>
                <a:ext cx="94525" cy="107150"/>
              </a:xfrm>
              <a:custGeom>
                <a:avLst/>
                <a:gdLst/>
                <a:ahLst/>
                <a:cxnLst/>
                <a:rect l="l" t="t" r="r" b="b"/>
                <a:pathLst>
                  <a:path w="3781" h="4286" extrusionOk="0">
                    <a:moveTo>
                      <a:pt x="221" y="1"/>
                    </a:moveTo>
                    <a:cubicBezTo>
                      <a:pt x="914" y="1135"/>
                      <a:pt x="914" y="2647"/>
                      <a:pt x="158" y="3750"/>
                    </a:cubicBezTo>
                    <a:cubicBezTo>
                      <a:pt x="0" y="3970"/>
                      <a:pt x="158" y="4285"/>
                      <a:pt x="473" y="4285"/>
                    </a:cubicBezTo>
                    <a:lnTo>
                      <a:pt x="3308" y="4285"/>
                    </a:lnTo>
                    <a:cubicBezTo>
                      <a:pt x="3592" y="4285"/>
                      <a:pt x="3781" y="3970"/>
                      <a:pt x="3623" y="3750"/>
                    </a:cubicBezTo>
                    <a:cubicBezTo>
                      <a:pt x="2836" y="2584"/>
                      <a:pt x="2804" y="1135"/>
                      <a:pt x="349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70" name="Google Shape;7326;p55">
              <a:extLst>
                <a:ext uri="{FF2B5EF4-FFF2-40B4-BE49-F238E27FC236}">
                  <a16:creationId xmlns:a16="http://schemas.microsoft.com/office/drawing/2014/main" id="{933B4AE5-83F1-C6D0-C48C-A449FB9B2C8C}"/>
                </a:ext>
              </a:extLst>
            </p:cNvPr>
            <p:cNvGrpSpPr/>
            <p:nvPr/>
          </p:nvGrpSpPr>
          <p:grpSpPr>
            <a:xfrm>
              <a:off x="2291786" y="3453390"/>
              <a:ext cx="341820" cy="340286"/>
              <a:chOff x="-20199150" y="3693150"/>
              <a:chExt cx="306400" cy="305025"/>
            </a:xfrm>
            <a:grpFill/>
          </p:grpSpPr>
          <p:sp>
            <p:nvSpPr>
              <p:cNvPr id="1771" name="Google Shape;7327;p55">
                <a:extLst>
                  <a:ext uri="{FF2B5EF4-FFF2-40B4-BE49-F238E27FC236}">
                    <a16:creationId xmlns:a16="http://schemas.microsoft.com/office/drawing/2014/main" id="{59C704C1-BCEF-4A4D-0882-B18C129AABC4}"/>
                  </a:ext>
                </a:extLst>
              </p:cNvPr>
              <p:cNvSpPr/>
              <p:nvPr/>
            </p:nvSpPr>
            <p:spPr>
              <a:xfrm>
                <a:off x="-20182625" y="3762250"/>
                <a:ext cx="227650" cy="212650"/>
              </a:xfrm>
              <a:custGeom>
                <a:avLst/>
                <a:gdLst/>
                <a:ahLst/>
                <a:cxnLst/>
                <a:rect l="l" t="t" r="r" b="b"/>
                <a:pathLst>
                  <a:path w="9106" h="8506" extrusionOk="0">
                    <a:moveTo>
                      <a:pt x="1862" y="1"/>
                    </a:moveTo>
                    <a:cubicBezTo>
                      <a:pt x="1462" y="1"/>
                      <a:pt x="1056" y="148"/>
                      <a:pt x="726" y="466"/>
                    </a:cubicBezTo>
                    <a:cubicBezTo>
                      <a:pt x="1" y="1222"/>
                      <a:pt x="158" y="2514"/>
                      <a:pt x="1104" y="3018"/>
                    </a:cubicBezTo>
                    <a:lnTo>
                      <a:pt x="4097" y="4687"/>
                    </a:lnTo>
                    <a:lnTo>
                      <a:pt x="5735" y="7680"/>
                    </a:lnTo>
                    <a:cubicBezTo>
                      <a:pt x="6024" y="8223"/>
                      <a:pt x="6562" y="8506"/>
                      <a:pt x="7117" y="8506"/>
                    </a:cubicBezTo>
                    <a:cubicBezTo>
                      <a:pt x="7529" y="8506"/>
                      <a:pt x="7951" y="8349"/>
                      <a:pt x="8287" y="8027"/>
                    </a:cubicBezTo>
                    <a:cubicBezTo>
                      <a:pt x="9106" y="7239"/>
                      <a:pt x="8854" y="5853"/>
                      <a:pt x="7783" y="5412"/>
                    </a:cubicBezTo>
                    <a:lnTo>
                      <a:pt x="4632" y="4152"/>
                    </a:lnTo>
                    <a:lnTo>
                      <a:pt x="3372" y="1001"/>
                    </a:lnTo>
                    <a:cubicBezTo>
                      <a:pt x="3102" y="366"/>
                      <a:pt x="2491" y="1"/>
                      <a:pt x="186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2" name="Google Shape;7328;p55">
                <a:extLst>
                  <a:ext uri="{FF2B5EF4-FFF2-40B4-BE49-F238E27FC236}">
                    <a16:creationId xmlns:a16="http://schemas.microsoft.com/office/drawing/2014/main" id="{BCB448C1-9E6E-4924-7E03-BC573B4C6DE5}"/>
                  </a:ext>
                </a:extLst>
              </p:cNvPr>
              <p:cNvSpPr/>
              <p:nvPr/>
            </p:nvSpPr>
            <p:spPr>
              <a:xfrm>
                <a:off x="-20077075" y="3785225"/>
                <a:ext cx="97700" cy="91075"/>
              </a:xfrm>
              <a:custGeom>
                <a:avLst/>
                <a:gdLst/>
                <a:ahLst/>
                <a:cxnLst/>
                <a:rect l="l" t="t" r="r" b="b"/>
                <a:pathLst>
                  <a:path w="3908" h="3643" extrusionOk="0">
                    <a:moveTo>
                      <a:pt x="1187" y="1"/>
                    </a:moveTo>
                    <a:cubicBezTo>
                      <a:pt x="799" y="1"/>
                      <a:pt x="395" y="94"/>
                      <a:pt x="1" y="303"/>
                    </a:cubicBezTo>
                    <a:lnTo>
                      <a:pt x="946" y="2697"/>
                    </a:lnTo>
                    <a:lnTo>
                      <a:pt x="3372" y="3642"/>
                    </a:lnTo>
                    <a:cubicBezTo>
                      <a:pt x="3907" y="2571"/>
                      <a:pt x="3624" y="1469"/>
                      <a:pt x="2931" y="713"/>
                    </a:cubicBezTo>
                    <a:cubicBezTo>
                      <a:pt x="2473" y="275"/>
                      <a:pt x="1852" y="1"/>
                      <a:pt x="118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3" name="Google Shape;7329;p55">
                <a:extLst>
                  <a:ext uri="{FF2B5EF4-FFF2-40B4-BE49-F238E27FC236}">
                    <a16:creationId xmlns:a16="http://schemas.microsoft.com/office/drawing/2014/main" id="{D053F2F3-A77C-1FF1-CD86-2F7577428634}"/>
                  </a:ext>
                </a:extLst>
              </p:cNvPr>
              <p:cNvSpPr/>
              <p:nvPr/>
            </p:nvSpPr>
            <p:spPr>
              <a:xfrm>
                <a:off x="-20051875" y="3693150"/>
                <a:ext cx="159125" cy="176850"/>
              </a:xfrm>
              <a:custGeom>
                <a:avLst/>
                <a:gdLst/>
                <a:ahLst/>
                <a:cxnLst/>
                <a:rect l="l" t="t" r="r" b="b"/>
                <a:pathLst>
                  <a:path w="6365" h="7074" extrusionOk="0">
                    <a:moveTo>
                      <a:pt x="3159" y="1"/>
                    </a:moveTo>
                    <a:cubicBezTo>
                      <a:pt x="3104" y="1"/>
                      <a:pt x="3057" y="16"/>
                      <a:pt x="3025" y="48"/>
                    </a:cubicBezTo>
                    <a:lnTo>
                      <a:pt x="190" y="1466"/>
                    </a:lnTo>
                    <a:cubicBezTo>
                      <a:pt x="64" y="1529"/>
                      <a:pt x="1" y="1655"/>
                      <a:pt x="1" y="1781"/>
                    </a:cubicBezTo>
                    <a:lnTo>
                      <a:pt x="1" y="2978"/>
                    </a:lnTo>
                    <a:cubicBezTo>
                      <a:pt x="54" y="2975"/>
                      <a:pt x="107" y="2974"/>
                      <a:pt x="159" y="2974"/>
                    </a:cubicBezTo>
                    <a:cubicBezTo>
                      <a:pt x="727" y="2974"/>
                      <a:pt x="1246" y="3128"/>
                      <a:pt x="1765" y="3387"/>
                    </a:cubicBezTo>
                    <a:lnTo>
                      <a:pt x="2206" y="2631"/>
                    </a:lnTo>
                    <a:cubicBezTo>
                      <a:pt x="2249" y="2524"/>
                      <a:pt x="2379" y="2461"/>
                      <a:pt x="2507" y="2461"/>
                    </a:cubicBezTo>
                    <a:cubicBezTo>
                      <a:pt x="2568" y="2461"/>
                      <a:pt x="2628" y="2475"/>
                      <a:pt x="2679" y="2505"/>
                    </a:cubicBezTo>
                    <a:cubicBezTo>
                      <a:pt x="2836" y="2600"/>
                      <a:pt x="2899" y="2820"/>
                      <a:pt x="2773" y="2978"/>
                    </a:cubicBezTo>
                    <a:lnTo>
                      <a:pt x="2301" y="3828"/>
                    </a:lnTo>
                    <a:cubicBezTo>
                      <a:pt x="2553" y="4017"/>
                      <a:pt x="2679" y="4080"/>
                      <a:pt x="2899" y="4490"/>
                    </a:cubicBezTo>
                    <a:lnTo>
                      <a:pt x="3813" y="4238"/>
                    </a:lnTo>
                    <a:cubicBezTo>
                      <a:pt x="3832" y="4235"/>
                      <a:pt x="3852" y="4233"/>
                      <a:pt x="3872" y="4233"/>
                    </a:cubicBezTo>
                    <a:cubicBezTo>
                      <a:pt x="4045" y="4233"/>
                      <a:pt x="4226" y="4352"/>
                      <a:pt x="4254" y="4522"/>
                    </a:cubicBezTo>
                    <a:cubicBezTo>
                      <a:pt x="4285" y="4711"/>
                      <a:pt x="4159" y="4931"/>
                      <a:pt x="3970" y="4963"/>
                    </a:cubicBezTo>
                    <a:lnTo>
                      <a:pt x="3183" y="5152"/>
                    </a:lnTo>
                    <a:cubicBezTo>
                      <a:pt x="3372" y="5750"/>
                      <a:pt x="3435" y="6412"/>
                      <a:pt x="3214" y="7073"/>
                    </a:cubicBezTo>
                    <a:cubicBezTo>
                      <a:pt x="3340" y="7042"/>
                      <a:pt x="6050" y="5719"/>
                      <a:pt x="6176" y="5624"/>
                    </a:cubicBezTo>
                    <a:cubicBezTo>
                      <a:pt x="6302" y="5561"/>
                      <a:pt x="6365" y="5435"/>
                      <a:pt x="6365" y="5309"/>
                    </a:cubicBezTo>
                    <a:lnTo>
                      <a:pt x="6365" y="1718"/>
                    </a:lnTo>
                    <a:cubicBezTo>
                      <a:pt x="6365" y="1623"/>
                      <a:pt x="6302" y="1497"/>
                      <a:pt x="6176" y="1466"/>
                    </a:cubicBezTo>
                    <a:lnTo>
                      <a:pt x="3340" y="48"/>
                    </a:lnTo>
                    <a:cubicBezTo>
                      <a:pt x="3277" y="16"/>
                      <a:pt x="3214" y="1"/>
                      <a:pt x="315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4" name="Google Shape;7330;p55">
                <a:extLst>
                  <a:ext uri="{FF2B5EF4-FFF2-40B4-BE49-F238E27FC236}">
                    <a16:creationId xmlns:a16="http://schemas.microsoft.com/office/drawing/2014/main" id="{8B185512-3F8A-9047-CF65-980904BEEB06}"/>
                  </a:ext>
                </a:extLst>
              </p:cNvPr>
              <p:cNvSpPr/>
              <p:nvPr/>
            </p:nvSpPr>
            <p:spPr>
              <a:xfrm>
                <a:off x="-20155825" y="3861300"/>
                <a:ext cx="92950" cy="92175"/>
              </a:xfrm>
              <a:custGeom>
                <a:avLst/>
                <a:gdLst/>
                <a:ahLst/>
                <a:cxnLst/>
                <a:rect l="l" t="t" r="r" b="b"/>
                <a:pathLst>
                  <a:path w="3718" h="3687" extrusionOk="0">
                    <a:moveTo>
                      <a:pt x="221" y="1"/>
                    </a:moveTo>
                    <a:lnTo>
                      <a:pt x="63" y="158"/>
                    </a:lnTo>
                    <a:lnTo>
                      <a:pt x="0" y="190"/>
                    </a:lnTo>
                    <a:lnTo>
                      <a:pt x="3529" y="3687"/>
                    </a:lnTo>
                    <a:lnTo>
                      <a:pt x="3560" y="3655"/>
                    </a:lnTo>
                    <a:lnTo>
                      <a:pt x="3718" y="3498"/>
                    </a:lnTo>
                    <a:lnTo>
                      <a:pt x="2457" y="1230"/>
                    </a:lnTo>
                    <a:lnTo>
                      <a:pt x="22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5" name="Google Shape;7331;p55">
                <a:extLst>
                  <a:ext uri="{FF2B5EF4-FFF2-40B4-BE49-F238E27FC236}">
                    <a16:creationId xmlns:a16="http://schemas.microsoft.com/office/drawing/2014/main" id="{E797FBDC-AEFD-1DCD-FA78-9DE20176F2C8}"/>
                  </a:ext>
                </a:extLst>
              </p:cNvPr>
              <p:cNvSpPr/>
              <p:nvPr/>
            </p:nvSpPr>
            <p:spPr>
              <a:xfrm>
                <a:off x="-20199150" y="3918025"/>
                <a:ext cx="81150" cy="80150"/>
              </a:xfrm>
              <a:custGeom>
                <a:avLst/>
                <a:gdLst/>
                <a:ahLst/>
                <a:cxnLst/>
                <a:rect l="l" t="t" r="r" b="b"/>
                <a:pathLst>
                  <a:path w="3246" h="3206" extrusionOk="0">
                    <a:moveTo>
                      <a:pt x="851" y="0"/>
                    </a:moveTo>
                    <a:lnTo>
                      <a:pt x="851" y="0"/>
                    </a:lnTo>
                    <a:cubicBezTo>
                      <a:pt x="756" y="536"/>
                      <a:pt x="851" y="1134"/>
                      <a:pt x="1071" y="1670"/>
                    </a:cubicBezTo>
                    <a:lnTo>
                      <a:pt x="158" y="2584"/>
                    </a:lnTo>
                    <a:cubicBezTo>
                      <a:pt x="0" y="2741"/>
                      <a:pt x="0" y="2930"/>
                      <a:pt x="158" y="3088"/>
                    </a:cubicBezTo>
                    <a:cubicBezTo>
                      <a:pt x="237" y="3166"/>
                      <a:pt x="331" y="3206"/>
                      <a:pt x="426" y="3206"/>
                    </a:cubicBezTo>
                    <a:cubicBezTo>
                      <a:pt x="520" y="3206"/>
                      <a:pt x="615" y="3166"/>
                      <a:pt x="693" y="3088"/>
                    </a:cubicBezTo>
                    <a:lnTo>
                      <a:pt x="1607" y="2174"/>
                    </a:lnTo>
                    <a:cubicBezTo>
                      <a:pt x="2017" y="2332"/>
                      <a:pt x="2458" y="2458"/>
                      <a:pt x="2899" y="2458"/>
                    </a:cubicBezTo>
                    <a:cubicBezTo>
                      <a:pt x="3025" y="2458"/>
                      <a:pt x="3119" y="2426"/>
                      <a:pt x="3245" y="2426"/>
                    </a:cubicBezTo>
                    <a:lnTo>
                      <a:pt x="8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6" name="Google Shape;7332;p55">
                <a:extLst>
                  <a:ext uri="{FF2B5EF4-FFF2-40B4-BE49-F238E27FC236}">
                    <a16:creationId xmlns:a16="http://schemas.microsoft.com/office/drawing/2014/main" id="{A08F4645-AE9C-E908-6478-EC944AA4421B}"/>
                  </a:ext>
                </a:extLst>
              </p:cNvPr>
              <p:cNvSpPr/>
              <p:nvPr/>
            </p:nvSpPr>
            <p:spPr>
              <a:xfrm>
                <a:off x="-20173950" y="3880200"/>
                <a:ext cx="92175" cy="92200"/>
              </a:xfrm>
              <a:custGeom>
                <a:avLst/>
                <a:gdLst/>
                <a:ahLst/>
                <a:cxnLst/>
                <a:rect l="l" t="t" r="r" b="b"/>
                <a:pathLst>
                  <a:path w="3687" h="3688" extrusionOk="0">
                    <a:moveTo>
                      <a:pt x="316" y="1"/>
                    </a:moveTo>
                    <a:cubicBezTo>
                      <a:pt x="189" y="222"/>
                      <a:pt x="63" y="442"/>
                      <a:pt x="0" y="663"/>
                    </a:cubicBezTo>
                    <a:lnTo>
                      <a:pt x="3025" y="3687"/>
                    </a:lnTo>
                    <a:cubicBezTo>
                      <a:pt x="3245" y="3624"/>
                      <a:pt x="3498" y="3498"/>
                      <a:pt x="3687" y="3372"/>
                    </a:cubicBezTo>
                    <a:lnTo>
                      <a:pt x="316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77" name="Google Shape;7333;p55">
              <a:extLst>
                <a:ext uri="{FF2B5EF4-FFF2-40B4-BE49-F238E27FC236}">
                  <a16:creationId xmlns:a16="http://schemas.microsoft.com/office/drawing/2014/main" id="{EF18A7D3-421F-F20D-FA3D-C2BB788A820F}"/>
                </a:ext>
              </a:extLst>
            </p:cNvPr>
            <p:cNvGrpSpPr/>
            <p:nvPr/>
          </p:nvGrpSpPr>
          <p:grpSpPr>
            <a:xfrm>
              <a:off x="2292218" y="3870722"/>
              <a:ext cx="340955" cy="340955"/>
              <a:chOff x="-20197575" y="4066875"/>
              <a:chExt cx="305625" cy="305625"/>
            </a:xfrm>
            <a:grpFill/>
          </p:grpSpPr>
          <p:sp>
            <p:nvSpPr>
              <p:cNvPr id="1778" name="Google Shape;7334;p55">
                <a:extLst>
                  <a:ext uri="{FF2B5EF4-FFF2-40B4-BE49-F238E27FC236}">
                    <a16:creationId xmlns:a16="http://schemas.microsoft.com/office/drawing/2014/main" id="{709718E7-CA9A-B1AF-5AC7-AA7C11A76CBC}"/>
                  </a:ext>
                </a:extLst>
              </p:cNvPr>
              <p:cNvSpPr/>
              <p:nvPr/>
            </p:nvSpPr>
            <p:spPr>
              <a:xfrm>
                <a:off x="-20089675" y="4066875"/>
                <a:ext cx="89025" cy="92175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3687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79"/>
                    </a:cubicBezTo>
                    <a:cubicBezTo>
                      <a:pt x="0" y="568"/>
                      <a:pt x="158" y="725"/>
                      <a:pt x="347" y="725"/>
                    </a:cubicBezTo>
                    <a:cubicBezTo>
                      <a:pt x="946" y="725"/>
                      <a:pt x="1418" y="1229"/>
                      <a:pt x="1418" y="1828"/>
                    </a:cubicBezTo>
                    <a:lnTo>
                      <a:pt x="1418" y="3687"/>
                    </a:lnTo>
                    <a:cubicBezTo>
                      <a:pt x="1544" y="3624"/>
                      <a:pt x="1670" y="3592"/>
                      <a:pt x="1765" y="3592"/>
                    </a:cubicBezTo>
                    <a:cubicBezTo>
                      <a:pt x="1891" y="3592"/>
                      <a:pt x="2017" y="3624"/>
                      <a:pt x="2143" y="3687"/>
                    </a:cubicBezTo>
                    <a:lnTo>
                      <a:pt x="2143" y="1828"/>
                    </a:lnTo>
                    <a:cubicBezTo>
                      <a:pt x="2143" y="1229"/>
                      <a:pt x="2615" y="725"/>
                      <a:pt x="3182" y="725"/>
                    </a:cubicBezTo>
                    <a:cubicBezTo>
                      <a:pt x="3403" y="725"/>
                      <a:pt x="3561" y="568"/>
                      <a:pt x="3561" y="379"/>
                    </a:cubicBezTo>
                    <a:cubicBezTo>
                      <a:pt x="3561" y="158"/>
                      <a:pt x="3403" y="1"/>
                      <a:pt x="3182" y="1"/>
                    </a:cubicBezTo>
                    <a:cubicBezTo>
                      <a:pt x="2615" y="1"/>
                      <a:pt x="2080" y="284"/>
                      <a:pt x="1765" y="725"/>
                    </a:cubicBezTo>
                    <a:cubicBezTo>
                      <a:pt x="1450" y="284"/>
                      <a:pt x="94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9" name="Google Shape;7335;p55">
                <a:extLst>
                  <a:ext uri="{FF2B5EF4-FFF2-40B4-BE49-F238E27FC236}">
                    <a16:creationId xmlns:a16="http://schemas.microsoft.com/office/drawing/2014/main" id="{695FFAAF-E66E-EF1D-FFEC-A6B59C33AE2F}"/>
                  </a:ext>
                </a:extLst>
              </p:cNvPr>
              <p:cNvSpPr/>
              <p:nvPr/>
            </p:nvSpPr>
            <p:spPr>
              <a:xfrm>
                <a:off x="-20024300" y="4085775"/>
                <a:ext cx="132350" cy="125250"/>
              </a:xfrm>
              <a:custGeom>
                <a:avLst/>
                <a:gdLst/>
                <a:ahLst/>
                <a:cxnLst/>
                <a:rect l="l" t="t" r="r" b="b"/>
                <a:pathLst>
                  <a:path w="5294" h="5010" extrusionOk="0">
                    <a:moveTo>
                      <a:pt x="2741" y="2175"/>
                    </a:moveTo>
                    <a:cubicBezTo>
                      <a:pt x="2930" y="2175"/>
                      <a:pt x="3119" y="2332"/>
                      <a:pt x="3119" y="2521"/>
                    </a:cubicBezTo>
                    <a:cubicBezTo>
                      <a:pt x="3119" y="2710"/>
                      <a:pt x="2930" y="2868"/>
                      <a:pt x="2741" y="2868"/>
                    </a:cubicBezTo>
                    <a:cubicBezTo>
                      <a:pt x="2552" y="2868"/>
                      <a:pt x="2395" y="2710"/>
                      <a:pt x="2395" y="2521"/>
                    </a:cubicBezTo>
                    <a:cubicBezTo>
                      <a:pt x="2395" y="2332"/>
                      <a:pt x="2552" y="2175"/>
                      <a:pt x="2741" y="2175"/>
                    </a:cubicBezTo>
                    <a:close/>
                    <a:moveTo>
                      <a:pt x="1985" y="3592"/>
                    </a:moveTo>
                    <a:cubicBezTo>
                      <a:pt x="2206" y="3592"/>
                      <a:pt x="2363" y="3750"/>
                      <a:pt x="2363" y="3939"/>
                    </a:cubicBezTo>
                    <a:cubicBezTo>
                      <a:pt x="2395" y="4128"/>
                      <a:pt x="2206" y="4285"/>
                      <a:pt x="1985" y="4285"/>
                    </a:cubicBezTo>
                    <a:cubicBezTo>
                      <a:pt x="1796" y="4285"/>
                      <a:pt x="1639" y="4128"/>
                      <a:pt x="1639" y="3939"/>
                    </a:cubicBezTo>
                    <a:cubicBezTo>
                      <a:pt x="1639" y="3750"/>
                      <a:pt x="1796" y="3592"/>
                      <a:pt x="1985" y="3592"/>
                    </a:cubicBezTo>
                    <a:close/>
                    <a:moveTo>
                      <a:pt x="4915" y="1"/>
                    </a:moveTo>
                    <a:cubicBezTo>
                      <a:pt x="2710" y="1"/>
                      <a:pt x="820" y="1355"/>
                      <a:pt x="0" y="3246"/>
                    </a:cubicBezTo>
                    <a:cubicBezTo>
                      <a:pt x="158" y="3435"/>
                      <a:pt x="252" y="3655"/>
                      <a:pt x="252" y="3939"/>
                    </a:cubicBezTo>
                    <a:lnTo>
                      <a:pt x="252" y="5010"/>
                    </a:lnTo>
                    <a:lnTo>
                      <a:pt x="2899" y="5010"/>
                    </a:lnTo>
                    <a:cubicBezTo>
                      <a:pt x="3340" y="5010"/>
                      <a:pt x="3718" y="4695"/>
                      <a:pt x="3812" y="4254"/>
                    </a:cubicBezTo>
                    <a:cubicBezTo>
                      <a:pt x="4632" y="4096"/>
                      <a:pt x="5293" y="3403"/>
                      <a:pt x="5293" y="2490"/>
                    </a:cubicBezTo>
                    <a:lnTo>
                      <a:pt x="5293" y="347"/>
                    </a:lnTo>
                    <a:cubicBezTo>
                      <a:pt x="5262" y="158"/>
                      <a:pt x="5104" y="1"/>
                      <a:pt x="49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0" name="Google Shape;7336;p55">
                <a:extLst>
                  <a:ext uri="{FF2B5EF4-FFF2-40B4-BE49-F238E27FC236}">
                    <a16:creationId xmlns:a16="http://schemas.microsoft.com/office/drawing/2014/main" id="{6D910FCF-894A-D6A5-555E-B739B0FD9AFC}"/>
                  </a:ext>
                </a:extLst>
              </p:cNvPr>
              <p:cNvSpPr/>
              <p:nvPr/>
            </p:nvSpPr>
            <p:spPr>
              <a:xfrm>
                <a:off x="-19983350" y="4263775"/>
                <a:ext cx="1892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757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5"/>
                      <a:pt x="347" y="725"/>
                    </a:cubicBezTo>
                    <a:cubicBezTo>
                      <a:pt x="568" y="725"/>
                      <a:pt x="725" y="568"/>
                      <a:pt x="725" y="347"/>
                    </a:cubicBezTo>
                    <a:cubicBezTo>
                      <a:pt x="757" y="221"/>
                      <a:pt x="568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1" name="Google Shape;7337;p55">
                <a:extLst>
                  <a:ext uri="{FF2B5EF4-FFF2-40B4-BE49-F238E27FC236}">
                    <a16:creationId xmlns:a16="http://schemas.microsoft.com/office/drawing/2014/main" id="{83C1BAFD-A21E-3EF8-A704-07865D70E1E3}"/>
                  </a:ext>
                </a:extLst>
              </p:cNvPr>
              <p:cNvSpPr/>
              <p:nvPr/>
            </p:nvSpPr>
            <p:spPr>
              <a:xfrm>
                <a:off x="-20035325" y="4228350"/>
                <a:ext cx="125250" cy="143350"/>
              </a:xfrm>
              <a:custGeom>
                <a:avLst/>
                <a:gdLst/>
                <a:ahLst/>
                <a:cxnLst/>
                <a:rect l="l" t="t" r="r" b="b"/>
                <a:pathLst>
                  <a:path w="5010" h="5734" extrusionOk="0">
                    <a:moveTo>
                      <a:pt x="2426" y="756"/>
                    </a:moveTo>
                    <a:cubicBezTo>
                      <a:pt x="3025" y="756"/>
                      <a:pt x="3497" y="1229"/>
                      <a:pt x="3497" y="1827"/>
                    </a:cubicBezTo>
                    <a:cubicBezTo>
                      <a:pt x="3560" y="2363"/>
                      <a:pt x="3025" y="2899"/>
                      <a:pt x="2426" y="2899"/>
                    </a:cubicBezTo>
                    <a:cubicBezTo>
                      <a:pt x="1859" y="2899"/>
                      <a:pt x="1387" y="2426"/>
                      <a:pt x="1387" y="1827"/>
                    </a:cubicBezTo>
                    <a:cubicBezTo>
                      <a:pt x="1387" y="1229"/>
                      <a:pt x="1859" y="756"/>
                      <a:pt x="2426" y="756"/>
                    </a:cubicBezTo>
                    <a:close/>
                    <a:moveTo>
                      <a:pt x="693" y="0"/>
                    </a:moveTo>
                    <a:lnTo>
                      <a:pt x="693" y="2489"/>
                    </a:lnTo>
                    <a:cubicBezTo>
                      <a:pt x="693" y="2962"/>
                      <a:pt x="378" y="3371"/>
                      <a:pt x="0" y="3529"/>
                    </a:cubicBezTo>
                    <a:lnTo>
                      <a:pt x="0" y="4663"/>
                    </a:lnTo>
                    <a:cubicBezTo>
                      <a:pt x="0" y="5261"/>
                      <a:pt x="473" y="5734"/>
                      <a:pt x="1071" y="5734"/>
                    </a:cubicBezTo>
                    <a:cubicBezTo>
                      <a:pt x="1639" y="5734"/>
                      <a:pt x="2111" y="5261"/>
                      <a:pt x="2111" y="4663"/>
                    </a:cubicBezTo>
                    <a:cubicBezTo>
                      <a:pt x="2111" y="4474"/>
                      <a:pt x="2269" y="4316"/>
                      <a:pt x="2489" y="4316"/>
                    </a:cubicBezTo>
                    <a:cubicBezTo>
                      <a:pt x="3182" y="4316"/>
                      <a:pt x="3812" y="4033"/>
                      <a:pt x="4285" y="3529"/>
                    </a:cubicBezTo>
                    <a:cubicBezTo>
                      <a:pt x="4758" y="2993"/>
                      <a:pt x="5010" y="2331"/>
                      <a:pt x="4947" y="1670"/>
                    </a:cubicBezTo>
                    <a:cubicBezTo>
                      <a:pt x="4884" y="725"/>
                      <a:pt x="4127" y="0"/>
                      <a:pt x="321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2" name="Google Shape;7338;p55">
                <a:extLst>
                  <a:ext uri="{FF2B5EF4-FFF2-40B4-BE49-F238E27FC236}">
                    <a16:creationId xmlns:a16="http://schemas.microsoft.com/office/drawing/2014/main" id="{1279C466-88C2-5A06-8805-B5009C968EAA}"/>
                  </a:ext>
                </a:extLst>
              </p:cNvPr>
              <p:cNvSpPr/>
              <p:nvPr/>
            </p:nvSpPr>
            <p:spPr>
              <a:xfrm>
                <a:off x="-20054225" y="4175575"/>
                <a:ext cx="18125" cy="12525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5010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4632"/>
                    </a:lnTo>
                    <a:cubicBezTo>
                      <a:pt x="0" y="4852"/>
                      <a:pt x="158" y="5010"/>
                      <a:pt x="347" y="5010"/>
                    </a:cubicBezTo>
                    <a:cubicBezTo>
                      <a:pt x="567" y="5010"/>
                      <a:pt x="725" y="4852"/>
                      <a:pt x="725" y="4632"/>
                    </a:cubicBezTo>
                    <a:lnTo>
                      <a:pt x="725" y="347"/>
                    </a:lnTo>
                    <a:cubicBezTo>
                      <a:pt x="725" y="158"/>
                      <a:pt x="567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3" name="Google Shape;7339;p55">
                <a:extLst>
                  <a:ext uri="{FF2B5EF4-FFF2-40B4-BE49-F238E27FC236}">
                    <a16:creationId xmlns:a16="http://schemas.microsoft.com/office/drawing/2014/main" id="{D5790A09-C304-C274-9E26-8E61CB38486E}"/>
                  </a:ext>
                </a:extLst>
              </p:cNvPr>
              <p:cNvSpPr/>
              <p:nvPr/>
            </p:nvSpPr>
            <p:spPr>
              <a:xfrm>
                <a:off x="-20197575" y="4085775"/>
                <a:ext cx="132350" cy="125250"/>
              </a:xfrm>
              <a:custGeom>
                <a:avLst/>
                <a:gdLst/>
                <a:ahLst/>
                <a:cxnLst/>
                <a:rect l="l" t="t" r="r" b="b"/>
                <a:pathLst>
                  <a:path w="5294" h="5010" extrusionOk="0">
                    <a:moveTo>
                      <a:pt x="2521" y="2175"/>
                    </a:moveTo>
                    <a:cubicBezTo>
                      <a:pt x="2710" y="2175"/>
                      <a:pt x="2867" y="2332"/>
                      <a:pt x="2867" y="2521"/>
                    </a:cubicBezTo>
                    <a:cubicBezTo>
                      <a:pt x="2867" y="2710"/>
                      <a:pt x="2710" y="2868"/>
                      <a:pt x="2521" y="2868"/>
                    </a:cubicBezTo>
                    <a:cubicBezTo>
                      <a:pt x="2300" y="2868"/>
                      <a:pt x="2143" y="2710"/>
                      <a:pt x="2143" y="2521"/>
                    </a:cubicBezTo>
                    <a:cubicBezTo>
                      <a:pt x="2174" y="2332"/>
                      <a:pt x="2300" y="2175"/>
                      <a:pt x="2521" y="2175"/>
                    </a:cubicBezTo>
                    <a:close/>
                    <a:moveTo>
                      <a:pt x="3245" y="3592"/>
                    </a:moveTo>
                    <a:cubicBezTo>
                      <a:pt x="3466" y="3592"/>
                      <a:pt x="3623" y="3750"/>
                      <a:pt x="3623" y="3939"/>
                    </a:cubicBezTo>
                    <a:cubicBezTo>
                      <a:pt x="3623" y="4128"/>
                      <a:pt x="3466" y="4285"/>
                      <a:pt x="3245" y="4285"/>
                    </a:cubicBezTo>
                    <a:cubicBezTo>
                      <a:pt x="3056" y="4285"/>
                      <a:pt x="2899" y="4128"/>
                      <a:pt x="2899" y="3939"/>
                    </a:cubicBezTo>
                    <a:cubicBezTo>
                      <a:pt x="2867" y="3750"/>
                      <a:pt x="3056" y="3592"/>
                      <a:pt x="3245" y="3592"/>
                    </a:cubicBezTo>
                    <a:close/>
                    <a:moveTo>
                      <a:pt x="378" y="1"/>
                    </a:moveTo>
                    <a:cubicBezTo>
                      <a:pt x="189" y="1"/>
                      <a:pt x="32" y="158"/>
                      <a:pt x="32" y="347"/>
                    </a:cubicBezTo>
                    <a:lnTo>
                      <a:pt x="32" y="2490"/>
                    </a:lnTo>
                    <a:cubicBezTo>
                      <a:pt x="0" y="3403"/>
                      <a:pt x="662" y="4096"/>
                      <a:pt x="1481" y="4254"/>
                    </a:cubicBezTo>
                    <a:cubicBezTo>
                      <a:pt x="1576" y="4695"/>
                      <a:pt x="1954" y="5010"/>
                      <a:pt x="2395" y="5010"/>
                    </a:cubicBezTo>
                    <a:lnTo>
                      <a:pt x="5041" y="5010"/>
                    </a:lnTo>
                    <a:lnTo>
                      <a:pt x="5041" y="3939"/>
                    </a:lnTo>
                    <a:cubicBezTo>
                      <a:pt x="5041" y="3655"/>
                      <a:pt x="5136" y="3435"/>
                      <a:pt x="5293" y="3246"/>
                    </a:cubicBezTo>
                    <a:cubicBezTo>
                      <a:pt x="4474" y="1355"/>
                      <a:pt x="2584" y="1"/>
                      <a:pt x="37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4" name="Google Shape;7340;p55">
                <a:extLst>
                  <a:ext uri="{FF2B5EF4-FFF2-40B4-BE49-F238E27FC236}">
                    <a16:creationId xmlns:a16="http://schemas.microsoft.com/office/drawing/2014/main" id="{3E44E773-A750-B5A8-DA59-09131447FFD1}"/>
                  </a:ext>
                </a:extLst>
              </p:cNvPr>
              <p:cNvSpPr/>
              <p:nvPr/>
            </p:nvSpPr>
            <p:spPr>
              <a:xfrm>
                <a:off x="-20179475" y="4229925"/>
                <a:ext cx="125275" cy="142575"/>
              </a:xfrm>
              <a:custGeom>
                <a:avLst/>
                <a:gdLst/>
                <a:ahLst/>
                <a:cxnLst/>
                <a:rect l="l" t="t" r="r" b="b"/>
                <a:pathLst>
                  <a:path w="5011" h="5703" extrusionOk="0">
                    <a:moveTo>
                      <a:pt x="2521" y="693"/>
                    </a:moveTo>
                    <a:cubicBezTo>
                      <a:pt x="3120" y="693"/>
                      <a:pt x="3592" y="1166"/>
                      <a:pt x="3592" y="1764"/>
                    </a:cubicBezTo>
                    <a:cubicBezTo>
                      <a:pt x="3592" y="2300"/>
                      <a:pt x="3120" y="2836"/>
                      <a:pt x="2521" y="2836"/>
                    </a:cubicBezTo>
                    <a:cubicBezTo>
                      <a:pt x="1954" y="2836"/>
                      <a:pt x="1482" y="2363"/>
                      <a:pt x="1482" y="1764"/>
                    </a:cubicBezTo>
                    <a:cubicBezTo>
                      <a:pt x="1482" y="1166"/>
                      <a:pt x="1954" y="693"/>
                      <a:pt x="2521" y="693"/>
                    </a:cubicBezTo>
                    <a:close/>
                    <a:moveTo>
                      <a:pt x="1797" y="0"/>
                    </a:moveTo>
                    <a:cubicBezTo>
                      <a:pt x="883" y="0"/>
                      <a:pt x="95" y="693"/>
                      <a:pt x="64" y="1638"/>
                    </a:cubicBezTo>
                    <a:cubicBezTo>
                      <a:pt x="1" y="2363"/>
                      <a:pt x="253" y="2962"/>
                      <a:pt x="726" y="3497"/>
                    </a:cubicBezTo>
                    <a:cubicBezTo>
                      <a:pt x="1198" y="4001"/>
                      <a:pt x="1828" y="4285"/>
                      <a:pt x="2521" y="4285"/>
                    </a:cubicBezTo>
                    <a:cubicBezTo>
                      <a:pt x="2742" y="4285"/>
                      <a:pt x="2899" y="4442"/>
                      <a:pt x="2899" y="4631"/>
                    </a:cubicBezTo>
                    <a:cubicBezTo>
                      <a:pt x="2899" y="5230"/>
                      <a:pt x="3372" y="5702"/>
                      <a:pt x="3939" y="5702"/>
                    </a:cubicBezTo>
                    <a:cubicBezTo>
                      <a:pt x="4538" y="5702"/>
                      <a:pt x="5010" y="5230"/>
                      <a:pt x="5010" y="4631"/>
                    </a:cubicBezTo>
                    <a:lnTo>
                      <a:pt x="5010" y="3497"/>
                    </a:lnTo>
                    <a:cubicBezTo>
                      <a:pt x="4601" y="3340"/>
                      <a:pt x="4317" y="2899"/>
                      <a:pt x="4317" y="2458"/>
                    </a:cubicBezTo>
                    <a:lnTo>
                      <a:pt x="431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5" name="Google Shape;7341;p55">
                <a:extLst>
                  <a:ext uri="{FF2B5EF4-FFF2-40B4-BE49-F238E27FC236}">
                    <a16:creationId xmlns:a16="http://schemas.microsoft.com/office/drawing/2014/main" id="{745B03FA-2510-88F0-D5CF-E97288BCB31C}"/>
                  </a:ext>
                </a:extLst>
              </p:cNvPr>
              <p:cNvSpPr/>
              <p:nvPr/>
            </p:nvSpPr>
            <p:spPr>
              <a:xfrm>
                <a:off x="-20125125" y="4263775"/>
                <a:ext cx="181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5"/>
                      <a:pt x="347" y="725"/>
                    </a:cubicBezTo>
                    <a:cubicBezTo>
                      <a:pt x="568" y="725"/>
                      <a:pt x="725" y="568"/>
                      <a:pt x="725" y="347"/>
                    </a:cubicBezTo>
                    <a:cubicBezTo>
                      <a:pt x="725" y="221"/>
                      <a:pt x="568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6" name="Google Shape;7342;p55">
              <a:extLst>
                <a:ext uri="{FF2B5EF4-FFF2-40B4-BE49-F238E27FC236}">
                  <a16:creationId xmlns:a16="http://schemas.microsoft.com/office/drawing/2014/main" id="{208F7548-62EF-4BEE-2AB0-E75D118AE311}"/>
                </a:ext>
              </a:extLst>
            </p:cNvPr>
            <p:cNvGrpSpPr/>
            <p:nvPr/>
          </p:nvGrpSpPr>
          <p:grpSpPr>
            <a:xfrm>
              <a:off x="4392532" y="3034161"/>
              <a:ext cx="339198" cy="342294"/>
              <a:chOff x="-18271050" y="3333200"/>
              <a:chExt cx="304050" cy="306825"/>
            </a:xfrm>
            <a:grpFill/>
          </p:grpSpPr>
          <p:sp>
            <p:nvSpPr>
              <p:cNvPr id="1787" name="Google Shape;7343;p55">
                <a:extLst>
                  <a:ext uri="{FF2B5EF4-FFF2-40B4-BE49-F238E27FC236}">
                    <a16:creationId xmlns:a16="http://schemas.microsoft.com/office/drawing/2014/main" id="{783E9C85-3E36-210D-E0AF-A1089FC06F76}"/>
                  </a:ext>
                </a:extLst>
              </p:cNvPr>
              <p:cNvSpPr/>
              <p:nvPr/>
            </p:nvSpPr>
            <p:spPr>
              <a:xfrm>
                <a:off x="-18271050" y="3407650"/>
                <a:ext cx="63025" cy="79575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3183" extrusionOk="0">
                    <a:moveTo>
                      <a:pt x="1765" y="0"/>
                    </a:moveTo>
                    <a:cubicBezTo>
                      <a:pt x="788" y="0"/>
                      <a:pt x="0" y="788"/>
                      <a:pt x="0" y="1764"/>
                    </a:cubicBezTo>
                    <a:cubicBezTo>
                      <a:pt x="0" y="2363"/>
                      <a:pt x="284" y="2867"/>
                      <a:pt x="694" y="3182"/>
                    </a:cubicBezTo>
                    <a:cubicBezTo>
                      <a:pt x="694" y="1733"/>
                      <a:pt x="1544" y="567"/>
                      <a:pt x="2521" y="158"/>
                    </a:cubicBezTo>
                    <a:cubicBezTo>
                      <a:pt x="2300" y="32"/>
                      <a:pt x="2048" y="0"/>
                      <a:pt x="176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8" name="Google Shape;7344;p55">
                <a:extLst>
                  <a:ext uri="{FF2B5EF4-FFF2-40B4-BE49-F238E27FC236}">
                    <a16:creationId xmlns:a16="http://schemas.microsoft.com/office/drawing/2014/main" id="{8CFA5239-5771-CCE8-B631-E2F88D5BBC13}"/>
                  </a:ext>
                </a:extLst>
              </p:cNvPr>
              <p:cNvSpPr/>
              <p:nvPr/>
            </p:nvSpPr>
            <p:spPr>
              <a:xfrm>
                <a:off x="-18030050" y="3406850"/>
                <a:ext cx="63050" cy="79575"/>
              </a:xfrm>
              <a:custGeom>
                <a:avLst/>
                <a:gdLst/>
                <a:ahLst/>
                <a:cxnLst/>
                <a:rect l="l" t="t" r="r" b="b"/>
                <a:pathLst>
                  <a:path w="2522" h="3183" extrusionOk="0">
                    <a:moveTo>
                      <a:pt x="757" y="1"/>
                    </a:moveTo>
                    <a:cubicBezTo>
                      <a:pt x="474" y="1"/>
                      <a:pt x="253" y="64"/>
                      <a:pt x="1" y="158"/>
                    </a:cubicBezTo>
                    <a:cubicBezTo>
                      <a:pt x="978" y="568"/>
                      <a:pt x="1828" y="1733"/>
                      <a:pt x="1828" y="3183"/>
                    </a:cubicBezTo>
                    <a:cubicBezTo>
                      <a:pt x="2238" y="2868"/>
                      <a:pt x="2521" y="2332"/>
                      <a:pt x="2521" y="1765"/>
                    </a:cubicBezTo>
                    <a:cubicBezTo>
                      <a:pt x="2521" y="788"/>
                      <a:pt x="1734" y="1"/>
                      <a:pt x="75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9" name="Google Shape;7345;p55">
                <a:extLst>
                  <a:ext uri="{FF2B5EF4-FFF2-40B4-BE49-F238E27FC236}">
                    <a16:creationId xmlns:a16="http://schemas.microsoft.com/office/drawing/2014/main" id="{83732123-7649-8482-9C86-F9323087A7F6}"/>
                  </a:ext>
                </a:extLst>
              </p:cNvPr>
              <p:cNvSpPr/>
              <p:nvPr/>
            </p:nvSpPr>
            <p:spPr>
              <a:xfrm>
                <a:off x="-18136375" y="3549400"/>
                <a:ext cx="35475" cy="323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293" extrusionOk="0">
                    <a:moveTo>
                      <a:pt x="725" y="1"/>
                    </a:moveTo>
                    <a:cubicBezTo>
                      <a:pt x="347" y="1"/>
                      <a:pt x="95" y="222"/>
                      <a:pt x="1" y="600"/>
                    </a:cubicBezTo>
                    <a:lnTo>
                      <a:pt x="725" y="1293"/>
                    </a:lnTo>
                    <a:lnTo>
                      <a:pt x="1419" y="600"/>
                    </a:lnTo>
                    <a:cubicBezTo>
                      <a:pt x="1355" y="285"/>
                      <a:pt x="1072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0" name="Google Shape;7346;p55">
                <a:extLst>
                  <a:ext uri="{FF2B5EF4-FFF2-40B4-BE49-F238E27FC236}">
                    <a16:creationId xmlns:a16="http://schemas.microsoft.com/office/drawing/2014/main" id="{5975D9EA-D1E1-E270-C31A-F1B1C27A3101}"/>
                  </a:ext>
                </a:extLst>
              </p:cNvPr>
              <p:cNvSpPr/>
              <p:nvPr/>
            </p:nvSpPr>
            <p:spPr>
              <a:xfrm>
                <a:off x="-18233250" y="3423625"/>
                <a:ext cx="230800" cy="216400"/>
              </a:xfrm>
              <a:custGeom>
                <a:avLst/>
                <a:gdLst/>
                <a:ahLst/>
                <a:cxnLst/>
                <a:rect l="l" t="t" r="r" b="b"/>
                <a:pathLst>
                  <a:path w="9232" h="8656" extrusionOk="0">
                    <a:moveTo>
                      <a:pt x="2427" y="2890"/>
                    </a:moveTo>
                    <a:cubicBezTo>
                      <a:pt x="2616" y="2890"/>
                      <a:pt x="2773" y="3047"/>
                      <a:pt x="2773" y="3268"/>
                    </a:cubicBezTo>
                    <a:cubicBezTo>
                      <a:pt x="2773" y="3457"/>
                      <a:pt x="2616" y="3614"/>
                      <a:pt x="2427" y="3614"/>
                    </a:cubicBezTo>
                    <a:cubicBezTo>
                      <a:pt x="2238" y="3614"/>
                      <a:pt x="2080" y="3457"/>
                      <a:pt x="2080" y="3268"/>
                    </a:cubicBezTo>
                    <a:cubicBezTo>
                      <a:pt x="2080" y="3047"/>
                      <a:pt x="2238" y="2890"/>
                      <a:pt x="2427" y="2890"/>
                    </a:cubicBezTo>
                    <a:close/>
                    <a:moveTo>
                      <a:pt x="6711" y="2890"/>
                    </a:moveTo>
                    <a:cubicBezTo>
                      <a:pt x="6900" y="2890"/>
                      <a:pt x="7089" y="3047"/>
                      <a:pt x="7089" y="3268"/>
                    </a:cubicBezTo>
                    <a:cubicBezTo>
                      <a:pt x="7058" y="3457"/>
                      <a:pt x="6900" y="3614"/>
                      <a:pt x="6711" y="3614"/>
                    </a:cubicBezTo>
                    <a:cubicBezTo>
                      <a:pt x="6522" y="3614"/>
                      <a:pt x="6365" y="3457"/>
                      <a:pt x="6365" y="3268"/>
                    </a:cubicBezTo>
                    <a:cubicBezTo>
                      <a:pt x="6365" y="3047"/>
                      <a:pt x="6522" y="2890"/>
                      <a:pt x="6711" y="2890"/>
                    </a:cubicBezTo>
                    <a:close/>
                    <a:moveTo>
                      <a:pt x="2066" y="0"/>
                    </a:moveTo>
                    <a:cubicBezTo>
                      <a:pt x="1647" y="0"/>
                      <a:pt x="1224" y="147"/>
                      <a:pt x="883" y="464"/>
                    </a:cubicBezTo>
                    <a:cubicBezTo>
                      <a:pt x="316" y="999"/>
                      <a:pt x="1" y="1724"/>
                      <a:pt x="1" y="2543"/>
                    </a:cubicBezTo>
                    <a:cubicBezTo>
                      <a:pt x="1" y="4528"/>
                      <a:pt x="1765" y="8308"/>
                      <a:pt x="4285" y="8655"/>
                    </a:cubicBezTo>
                    <a:lnTo>
                      <a:pt x="4285" y="6985"/>
                    </a:lnTo>
                    <a:lnTo>
                      <a:pt x="3372" y="6103"/>
                    </a:lnTo>
                    <a:lnTo>
                      <a:pt x="3340" y="6040"/>
                    </a:lnTo>
                    <a:cubicBezTo>
                      <a:pt x="3246" y="5977"/>
                      <a:pt x="3214" y="5883"/>
                      <a:pt x="3214" y="5820"/>
                    </a:cubicBezTo>
                    <a:cubicBezTo>
                      <a:pt x="3214" y="5032"/>
                      <a:pt x="3844" y="4402"/>
                      <a:pt x="4632" y="4402"/>
                    </a:cubicBezTo>
                    <a:cubicBezTo>
                      <a:pt x="5420" y="4402"/>
                      <a:pt x="6050" y="5032"/>
                      <a:pt x="6050" y="5820"/>
                    </a:cubicBezTo>
                    <a:cubicBezTo>
                      <a:pt x="6050" y="5883"/>
                      <a:pt x="6018" y="6009"/>
                      <a:pt x="5924" y="6040"/>
                    </a:cubicBezTo>
                    <a:lnTo>
                      <a:pt x="4947" y="6985"/>
                    </a:lnTo>
                    <a:lnTo>
                      <a:pt x="4947" y="8655"/>
                    </a:lnTo>
                    <a:cubicBezTo>
                      <a:pt x="7436" y="8340"/>
                      <a:pt x="9232" y="4559"/>
                      <a:pt x="9232" y="2543"/>
                    </a:cubicBezTo>
                    <a:cubicBezTo>
                      <a:pt x="9232" y="1724"/>
                      <a:pt x="8917" y="999"/>
                      <a:pt x="8349" y="464"/>
                    </a:cubicBezTo>
                    <a:cubicBezTo>
                      <a:pt x="7984" y="157"/>
                      <a:pt x="7553" y="14"/>
                      <a:pt x="7131" y="14"/>
                    </a:cubicBezTo>
                    <a:cubicBezTo>
                      <a:pt x="6425" y="14"/>
                      <a:pt x="5747" y="415"/>
                      <a:pt x="5451" y="1125"/>
                    </a:cubicBezTo>
                    <a:lnTo>
                      <a:pt x="5230" y="1755"/>
                    </a:lnTo>
                    <a:cubicBezTo>
                      <a:pt x="5104" y="2039"/>
                      <a:pt x="4852" y="2197"/>
                      <a:pt x="4600" y="2197"/>
                    </a:cubicBezTo>
                    <a:cubicBezTo>
                      <a:pt x="4317" y="2197"/>
                      <a:pt x="4033" y="2039"/>
                      <a:pt x="3970" y="1755"/>
                    </a:cubicBezTo>
                    <a:lnTo>
                      <a:pt x="3718" y="1125"/>
                    </a:lnTo>
                    <a:cubicBezTo>
                      <a:pt x="3461" y="414"/>
                      <a:pt x="2771" y="0"/>
                      <a:pt x="206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1" name="Google Shape;7347;p55">
                <a:extLst>
                  <a:ext uri="{FF2B5EF4-FFF2-40B4-BE49-F238E27FC236}">
                    <a16:creationId xmlns:a16="http://schemas.microsoft.com/office/drawing/2014/main" id="{C6A16AD3-5F37-2695-A68C-FD5FB89AC156}"/>
                  </a:ext>
                </a:extLst>
              </p:cNvPr>
              <p:cNvSpPr/>
              <p:nvPr/>
            </p:nvSpPr>
            <p:spPr>
              <a:xfrm>
                <a:off x="-18231675" y="3333200"/>
                <a:ext cx="220575" cy="125650"/>
              </a:xfrm>
              <a:custGeom>
                <a:avLst/>
                <a:gdLst/>
                <a:ahLst/>
                <a:cxnLst/>
                <a:rect l="l" t="t" r="r" b="b"/>
                <a:pathLst>
                  <a:path w="8823" h="5026" extrusionOk="0">
                    <a:moveTo>
                      <a:pt x="3088" y="1088"/>
                    </a:moveTo>
                    <a:cubicBezTo>
                      <a:pt x="3277" y="1088"/>
                      <a:pt x="3435" y="1245"/>
                      <a:pt x="3435" y="1434"/>
                    </a:cubicBezTo>
                    <a:lnTo>
                      <a:pt x="3435" y="2159"/>
                    </a:lnTo>
                    <a:cubicBezTo>
                      <a:pt x="3435" y="2348"/>
                      <a:pt x="3277" y="2506"/>
                      <a:pt x="3088" y="2506"/>
                    </a:cubicBezTo>
                    <a:cubicBezTo>
                      <a:pt x="2868" y="2506"/>
                      <a:pt x="2710" y="2348"/>
                      <a:pt x="2710" y="2159"/>
                    </a:cubicBezTo>
                    <a:lnTo>
                      <a:pt x="2710" y="1434"/>
                    </a:lnTo>
                    <a:cubicBezTo>
                      <a:pt x="2710" y="1245"/>
                      <a:pt x="2868" y="1088"/>
                      <a:pt x="3088" y="1088"/>
                    </a:cubicBezTo>
                    <a:close/>
                    <a:moveTo>
                      <a:pt x="5955" y="1088"/>
                    </a:moveTo>
                    <a:cubicBezTo>
                      <a:pt x="6144" y="1088"/>
                      <a:pt x="6302" y="1245"/>
                      <a:pt x="6302" y="1434"/>
                    </a:cubicBezTo>
                    <a:lnTo>
                      <a:pt x="6302" y="2159"/>
                    </a:lnTo>
                    <a:cubicBezTo>
                      <a:pt x="6302" y="2348"/>
                      <a:pt x="6144" y="2506"/>
                      <a:pt x="5955" y="2506"/>
                    </a:cubicBezTo>
                    <a:cubicBezTo>
                      <a:pt x="5735" y="2506"/>
                      <a:pt x="5577" y="2348"/>
                      <a:pt x="5577" y="2159"/>
                    </a:cubicBezTo>
                    <a:lnTo>
                      <a:pt x="5577" y="1434"/>
                    </a:lnTo>
                    <a:cubicBezTo>
                      <a:pt x="5577" y="1245"/>
                      <a:pt x="5735" y="1088"/>
                      <a:pt x="5955" y="1088"/>
                    </a:cubicBezTo>
                    <a:close/>
                    <a:moveTo>
                      <a:pt x="4537" y="1781"/>
                    </a:moveTo>
                    <a:cubicBezTo>
                      <a:pt x="4726" y="1781"/>
                      <a:pt x="4884" y="1938"/>
                      <a:pt x="4884" y="2159"/>
                    </a:cubicBezTo>
                    <a:lnTo>
                      <a:pt x="4884" y="2852"/>
                    </a:lnTo>
                    <a:cubicBezTo>
                      <a:pt x="4884" y="3041"/>
                      <a:pt x="4726" y="3199"/>
                      <a:pt x="4537" y="3199"/>
                    </a:cubicBezTo>
                    <a:cubicBezTo>
                      <a:pt x="4317" y="3199"/>
                      <a:pt x="4159" y="3041"/>
                      <a:pt x="4159" y="2852"/>
                    </a:cubicBezTo>
                    <a:lnTo>
                      <a:pt x="4159" y="2159"/>
                    </a:lnTo>
                    <a:cubicBezTo>
                      <a:pt x="4159" y="1938"/>
                      <a:pt x="4317" y="1781"/>
                      <a:pt x="4537" y="1781"/>
                    </a:cubicBezTo>
                    <a:close/>
                    <a:moveTo>
                      <a:pt x="4427" y="1"/>
                    </a:moveTo>
                    <a:cubicBezTo>
                      <a:pt x="4372" y="1"/>
                      <a:pt x="4317" y="17"/>
                      <a:pt x="4254" y="48"/>
                    </a:cubicBezTo>
                    <a:lnTo>
                      <a:pt x="3655" y="395"/>
                    </a:lnTo>
                    <a:lnTo>
                      <a:pt x="2994" y="237"/>
                    </a:lnTo>
                    <a:cubicBezTo>
                      <a:pt x="2964" y="230"/>
                      <a:pt x="2934" y="226"/>
                      <a:pt x="2905" y="226"/>
                    </a:cubicBezTo>
                    <a:cubicBezTo>
                      <a:pt x="2810" y="226"/>
                      <a:pt x="2719" y="267"/>
                      <a:pt x="2647" y="363"/>
                    </a:cubicBezTo>
                    <a:lnTo>
                      <a:pt x="2175" y="836"/>
                    </a:lnTo>
                    <a:lnTo>
                      <a:pt x="1481" y="867"/>
                    </a:lnTo>
                    <a:cubicBezTo>
                      <a:pt x="1387" y="867"/>
                      <a:pt x="1261" y="962"/>
                      <a:pt x="1166" y="1088"/>
                    </a:cubicBezTo>
                    <a:lnTo>
                      <a:pt x="851" y="1655"/>
                    </a:lnTo>
                    <a:cubicBezTo>
                      <a:pt x="599" y="1749"/>
                      <a:pt x="127" y="1875"/>
                      <a:pt x="1" y="2096"/>
                    </a:cubicBezTo>
                    <a:cubicBezTo>
                      <a:pt x="851" y="2159"/>
                      <a:pt x="1450" y="2380"/>
                      <a:pt x="1922" y="2821"/>
                    </a:cubicBezTo>
                    <a:cubicBezTo>
                      <a:pt x="2994" y="2821"/>
                      <a:pt x="3907" y="3451"/>
                      <a:pt x="4285" y="4396"/>
                    </a:cubicBezTo>
                    <a:lnTo>
                      <a:pt x="4537" y="5026"/>
                    </a:lnTo>
                    <a:lnTo>
                      <a:pt x="4726" y="4396"/>
                    </a:lnTo>
                    <a:cubicBezTo>
                      <a:pt x="5104" y="3451"/>
                      <a:pt x="6018" y="2821"/>
                      <a:pt x="7058" y="2821"/>
                    </a:cubicBezTo>
                    <a:cubicBezTo>
                      <a:pt x="7486" y="2421"/>
                      <a:pt x="7992" y="2150"/>
                      <a:pt x="8623" y="2150"/>
                    </a:cubicBezTo>
                    <a:cubicBezTo>
                      <a:pt x="8688" y="2150"/>
                      <a:pt x="8754" y="2153"/>
                      <a:pt x="8822" y="2159"/>
                    </a:cubicBezTo>
                    <a:cubicBezTo>
                      <a:pt x="8791" y="2033"/>
                      <a:pt x="8696" y="1938"/>
                      <a:pt x="8633" y="1907"/>
                    </a:cubicBezTo>
                    <a:lnTo>
                      <a:pt x="8003" y="1655"/>
                    </a:lnTo>
                    <a:lnTo>
                      <a:pt x="7688" y="1088"/>
                    </a:lnTo>
                    <a:cubicBezTo>
                      <a:pt x="7656" y="962"/>
                      <a:pt x="7530" y="867"/>
                      <a:pt x="7373" y="867"/>
                    </a:cubicBezTo>
                    <a:lnTo>
                      <a:pt x="6711" y="836"/>
                    </a:lnTo>
                    <a:lnTo>
                      <a:pt x="6239" y="363"/>
                    </a:lnTo>
                    <a:cubicBezTo>
                      <a:pt x="6144" y="300"/>
                      <a:pt x="5987" y="237"/>
                      <a:pt x="5861" y="237"/>
                    </a:cubicBezTo>
                    <a:lnTo>
                      <a:pt x="5199" y="395"/>
                    </a:lnTo>
                    <a:lnTo>
                      <a:pt x="4600" y="48"/>
                    </a:lnTo>
                    <a:cubicBezTo>
                      <a:pt x="4537" y="17"/>
                      <a:pt x="4482" y="1"/>
                      <a:pt x="44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92" name="Google Shape;7348;p55">
              <a:extLst>
                <a:ext uri="{FF2B5EF4-FFF2-40B4-BE49-F238E27FC236}">
                  <a16:creationId xmlns:a16="http://schemas.microsoft.com/office/drawing/2014/main" id="{4215F8B5-FEA2-ED37-5EB6-87D3121B2676}"/>
                </a:ext>
              </a:extLst>
            </p:cNvPr>
            <p:cNvGrpSpPr/>
            <p:nvPr/>
          </p:nvGrpSpPr>
          <p:grpSpPr>
            <a:xfrm>
              <a:off x="4392965" y="3454379"/>
              <a:ext cx="338334" cy="338306"/>
              <a:chOff x="-18270275" y="3710875"/>
              <a:chExt cx="303275" cy="303250"/>
            </a:xfrm>
            <a:grpFill/>
          </p:grpSpPr>
          <p:sp>
            <p:nvSpPr>
              <p:cNvPr id="1793" name="Google Shape;7349;p55">
                <a:extLst>
                  <a:ext uri="{FF2B5EF4-FFF2-40B4-BE49-F238E27FC236}">
                    <a16:creationId xmlns:a16="http://schemas.microsoft.com/office/drawing/2014/main" id="{1341EABC-A5F0-7A24-C233-2E5EA68B38FC}"/>
                  </a:ext>
                </a:extLst>
              </p:cNvPr>
              <p:cNvSpPr/>
              <p:nvPr/>
            </p:nvSpPr>
            <p:spPr>
              <a:xfrm>
                <a:off x="-18240325" y="3896975"/>
                <a:ext cx="59875" cy="71475"/>
              </a:xfrm>
              <a:custGeom>
                <a:avLst/>
                <a:gdLst/>
                <a:ahLst/>
                <a:cxnLst/>
                <a:rect l="l" t="t" r="r" b="b"/>
                <a:pathLst>
                  <a:path w="2395" h="2859" extrusionOk="0">
                    <a:moveTo>
                      <a:pt x="1520" y="0"/>
                    </a:moveTo>
                    <a:cubicBezTo>
                      <a:pt x="1300" y="0"/>
                      <a:pt x="1085" y="84"/>
                      <a:pt x="945" y="244"/>
                    </a:cubicBezTo>
                    <a:lnTo>
                      <a:pt x="0" y="1189"/>
                    </a:lnTo>
                    <a:cubicBezTo>
                      <a:pt x="725" y="1220"/>
                      <a:pt x="1418" y="1567"/>
                      <a:pt x="1827" y="2165"/>
                    </a:cubicBezTo>
                    <a:cubicBezTo>
                      <a:pt x="1827" y="2165"/>
                      <a:pt x="2048" y="2386"/>
                      <a:pt x="2395" y="2859"/>
                    </a:cubicBezTo>
                    <a:cubicBezTo>
                      <a:pt x="2395" y="2670"/>
                      <a:pt x="2363" y="2512"/>
                      <a:pt x="2363" y="2354"/>
                    </a:cubicBezTo>
                    <a:lnTo>
                      <a:pt x="2363" y="811"/>
                    </a:lnTo>
                    <a:cubicBezTo>
                      <a:pt x="2363" y="496"/>
                      <a:pt x="2205" y="244"/>
                      <a:pt x="1890" y="86"/>
                    </a:cubicBezTo>
                    <a:cubicBezTo>
                      <a:pt x="1775" y="28"/>
                      <a:pt x="1647" y="0"/>
                      <a:pt x="152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4" name="Google Shape;7350;p55">
                <a:extLst>
                  <a:ext uri="{FF2B5EF4-FFF2-40B4-BE49-F238E27FC236}">
                    <a16:creationId xmlns:a16="http://schemas.microsoft.com/office/drawing/2014/main" id="{9FDCD053-EA23-7316-892D-C901AE14EC72}"/>
                  </a:ext>
                </a:extLst>
              </p:cNvPr>
              <p:cNvSpPr/>
              <p:nvPr/>
            </p:nvSpPr>
            <p:spPr>
              <a:xfrm>
                <a:off x="-18254500" y="3765100"/>
                <a:ext cx="267800" cy="249025"/>
              </a:xfrm>
              <a:custGeom>
                <a:avLst/>
                <a:gdLst/>
                <a:ahLst/>
                <a:cxnLst/>
                <a:rect l="l" t="t" r="r" b="b"/>
                <a:pathLst>
                  <a:path w="10712" h="9961" extrusionOk="0">
                    <a:moveTo>
                      <a:pt x="2583" y="2880"/>
                    </a:moveTo>
                    <a:cubicBezTo>
                      <a:pt x="2670" y="2880"/>
                      <a:pt x="2757" y="2919"/>
                      <a:pt x="2835" y="2998"/>
                    </a:cubicBezTo>
                    <a:lnTo>
                      <a:pt x="3560" y="3691"/>
                    </a:lnTo>
                    <a:cubicBezTo>
                      <a:pt x="3718" y="3849"/>
                      <a:pt x="3718" y="4038"/>
                      <a:pt x="3560" y="4195"/>
                    </a:cubicBezTo>
                    <a:cubicBezTo>
                      <a:pt x="3466" y="4290"/>
                      <a:pt x="3403" y="4321"/>
                      <a:pt x="3308" y="4321"/>
                    </a:cubicBezTo>
                    <a:cubicBezTo>
                      <a:pt x="3245" y="4321"/>
                      <a:pt x="3119" y="4290"/>
                      <a:pt x="3088" y="4195"/>
                    </a:cubicBezTo>
                    <a:lnTo>
                      <a:pt x="2363" y="3502"/>
                    </a:lnTo>
                    <a:cubicBezTo>
                      <a:pt x="2174" y="3345"/>
                      <a:pt x="2174" y="3093"/>
                      <a:pt x="2331" y="2998"/>
                    </a:cubicBezTo>
                    <a:cubicBezTo>
                      <a:pt x="2410" y="2919"/>
                      <a:pt x="2497" y="2880"/>
                      <a:pt x="2583" y="2880"/>
                    </a:cubicBezTo>
                    <a:close/>
                    <a:moveTo>
                      <a:pt x="8286" y="2880"/>
                    </a:moveTo>
                    <a:cubicBezTo>
                      <a:pt x="8372" y="2880"/>
                      <a:pt x="8459" y="2919"/>
                      <a:pt x="8538" y="2998"/>
                    </a:cubicBezTo>
                    <a:cubicBezTo>
                      <a:pt x="8695" y="3156"/>
                      <a:pt x="8695" y="3345"/>
                      <a:pt x="8538" y="3502"/>
                    </a:cubicBezTo>
                    <a:lnTo>
                      <a:pt x="7845" y="4195"/>
                    </a:lnTo>
                    <a:cubicBezTo>
                      <a:pt x="7750" y="4290"/>
                      <a:pt x="7687" y="4321"/>
                      <a:pt x="7593" y="4321"/>
                    </a:cubicBezTo>
                    <a:cubicBezTo>
                      <a:pt x="7530" y="4321"/>
                      <a:pt x="7404" y="4290"/>
                      <a:pt x="7372" y="4195"/>
                    </a:cubicBezTo>
                    <a:cubicBezTo>
                      <a:pt x="7183" y="4038"/>
                      <a:pt x="7183" y="3817"/>
                      <a:pt x="7341" y="3691"/>
                    </a:cubicBezTo>
                    <a:lnTo>
                      <a:pt x="8034" y="2998"/>
                    </a:lnTo>
                    <a:cubicBezTo>
                      <a:pt x="8113" y="2919"/>
                      <a:pt x="8199" y="2880"/>
                      <a:pt x="8286" y="2880"/>
                    </a:cubicBezTo>
                    <a:close/>
                    <a:moveTo>
                      <a:pt x="5272" y="0"/>
                    </a:moveTo>
                    <a:cubicBezTo>
                      <a:pt x="3911" y="0"/>
                      <a:pt x="2618" y="504"/>
                      <a:pt x="1607" y="1486"/>
                    </a:cubicBezTo>
                    <a:cubicBezTo>
                      <a:pt x="567" y="2526"/>
                      <a:pt x="0" y="3849"/>
                      <a:pt x="0" y="5361"/>
                    </a:cubicBezTo>
                    <a:lnTo>
                      <a:pt x="0" y="5897"/>
                    </a:lnTo>
                    <a:lnTo>
                      <a:pt x="977" y="4983"/>
                    </a:lnTo>
                    <a:cubicBezTo>
                      <a:pt x="1267" y="4693"/>
                      <a:pt x="1651" y="4534"/>
                      <a:pt x="2044" y="4534"/>
                    </a:cubicBezTo>
                    <a:cubicBezTo>
                      <a:pt x="2291" y="4534"/>
                      <a:pt x="2541" y="4597"/>
                      <a:pt x="2772" y="4731"/>
                    </a:cubicBezTo>
                    <a:cubicBezTo>
                      <a:pt x="3277" y="4983"/>
                      <a:pt x="3623" y="5519"/>
                      <a:pt x="3623" y="6086"/>
                    </a:cubicBezTo>
                    <a:lnTo>
                      <a:pt x="3623" y="7629"/>
                    </a:lnTo>
                    <a:cubicBezTo>
                      <a:pt x="3623" y="8575"/>
                      <a:pt x="4190" y="9709"/>
                      <a:pt x="5041" y="9961"/>
                    </a:cubicBezTo>
                    <a:lnTo>
                      <a:pt x="5041" y="8701"/>
                    </a:lnTo>
                    <a:lnTo>
                      <a:pt x="4411" y="7913"/>
                    </a:lnTo>
                    <a:cubicBezTo>
                      <a:pt x="4379" y="7818"/>
                      <a:pt x="4348" y="7755"/>
                      <a:pt x="4348" y="7661"/>
                    </a:cubicBezTo>
                    <a:cubicBezTo>
                      <a:pt x="4348" y="7062"/>
                      <a:pt x="4820" y="6590"/>
                      <a:pt x="5387" y="6590"/>
                    </a:cubicBezTo>
                    <a:cubicBezTo>
                      <a:pt x="5986" y="6590"/>
                      <a:pt x="6459" y="7062"/>
                      <a:pt x="6459" y="7661"/>
                    </a:cubicBezTo>
                    <a:cubicBezTo>
                      <a:pt x="6459" y="7755"/>
                      <a:pt x="6427" y="7818"/>
                      <a:pt x="6396" y="7913"/>
                    </a:cubicBezTo>
                    <a:lnTo>
                      <a:pt x="5765" y="8701"/>
                    </a:lnTo>
                    <a:lnTo>
                      <a:pt x="5765" y="9961"/>
                    </a:lnTo>
                    <a:cubicBezTo>
                      <a:pt x="6616" y="9709"/>
                      <a:pt x="7183" y="8575"/>
                      <a:pt x="7183" y="7629"/>
                    </a:cubicBezTo>
                    <a:lnTo>
                      <a:pt x="7183" y="6086"/>
                    </a:lnTo>
                    <a:cubicBezTo>
                      <a:pt x="7183" y="5519"/>
                      <a:pt x="7498" y="4983"/>
                      <a:pt x="8034" y="4731"/>
                    </a:cubicBezTo>
                    <a:cubicBezTo>
                      <a:pt x="8265" y="4597"/>
                      <a:pt x="8511" y="4534"/>
                      <a:pt x="8752" y="4534"/>
                    </a:cubicBezTo>
                    <a:cubicBezTo>
                      <a:pt x="9135" y="4534"/>
                      <a:pt x="9508" y="4693"/>
                      <a:pt x="9798" y="4983"/>
                    </a:cubicBezTo>
                    <a:lnTo>
                      <a:pt x="10712" y="5897"/>
                    </a:lnTo>
                    <a:lnTo>
                      <a:pt x="10712" y="5550"/>
                    </a:lnTo>
                    <a:cubicBezTo>
                      <a:pt x="10712" y="2557"/>
                      <a:pt x="8380" y="68"/>
                      <a:pt x="5513" y="5"/>
                    </a:cubicBezTo>
                    <a:cubicBezTo>
                      <a:pt x="5433" y="2"/>
                      <a:pt x="5352" y="0"/>
                      <a:pt x="527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5" name="Google Shape;7351;p55">
                <a:extLst>
                  <a:ext uri="{FF2B5EF4-FFF2-40B4-BE49-F238E27FC236}">
                    <a16:creationId xmlns:a16="http://schemas.microsoft.com/office/drawing/2014/main" id="{0D11CA26-5E94-C872-B6D3-91F6A0196411}"/>
                  </a:ext>
                </a:extLst>
              </p:cNvPr>
              <p:cNvSpPr/>
              <p:nvPr/>
            </p:nvSpPr>
            <p:spPr>
              <a:xfrm>
                <a:off x="-18057600" y="3896625"/>
                <a:ext cx="61450" cy="71825"/>
              </a:xfrm>
              <a:custGeom>
                <a:avLst/>
                <a:gdLst/>
                <a:ahLst/>
                <a:cxnLst/>
                <a:rect l="l" t="t" r="r" b="b"/>
                <a:pathLst>
                  <a:path w="2458" h="2873" extrusionOk="0">
                    <a:moveTo>
                      <a:pt x="885" y="0"/>
                    </a:moveTo>
                    <a:cubicBezTo>
                      <a:pt x="760" y="0"/>
                      <a:pt x="630" y="32"/>
                      <a:pt x="504" y="100"/>
                    </a:cubicBezTo>
                    <a:cubicBezTo>
                      <a:pt x="252" y="258"/>
                      <a:pt x="32" y="510"/>
                      <a:pt x="32" y="825"/>
                    </a:cubicBezTo>
                    <a:lnTo>
                      <a:pt x="32" y="2368"/>
                    </a:lnTo>
                    <a:cubicBezTo>
                      <a:pt x="32" y="2526"/>
                      <a:pt x="32" y="2684"/>
                      <a:pt x="0" y="2873"/>
                    </a:cubicBezTo>
                    <a:lnTo>
                      <a:pt x="32" y="2841"/>
                    </a:lnTo>
                    <a:lnTo>
                      <a:pt x="567" y="2179"/>
                    </a:lnTo>
                    <a:cubicBezTo>
                      <a:pt x="630" y="2053"/>
                      <a:pt x="725" y="1959"/>
                      <a:pt x="819" y="1864"/>
                    </a:cubicBezTo>
                    <a:cubicBezTo>
                      <a:pt x="1260" y="1455"/>
                      <a:pt x="1828" y="1171"/>
                      <a:pt x="2458" y="1171"/>
                    </a:cubicBezTo>
                    <a:lnTo>
                      <a:pt x="1450" y="258"/>
                    </a:lnTo>
                    <a:cubicBezTo>
                      <a:pt x="1309" y="97"/>
                      <a:pt x="1104" y="0"/>
                      <a:pt x="8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6" name="Google Shape;7352;p55">
                <a:extLst>
                  <a:ext uri="{FF2B5EF4-FFF2-40B4-BE49-F238E27FC236}">
                    <a16:creationId xmlns:a16="http://schemas.microsoft.com/office/drawing/2014/main" id="{1FE05F5C-F4C7-D9C2-07A4-F4164E1219AC}"/>
                  </a:ext>
                </a:extLst>
              </p:cNvPr>
              <p:cNvSpPr/>
              <p:nvPr/>
            </p:nvSpPr>
            <p:spPr>
              <a:xfrm>
                <a:off x="-18127700" y="3949125"/>
                <a:ext cx="18125" cy="16975"/>
              </a:xfrm>
              <a:custGeom>
                <a:avLst/>
                <a:gdLst/>
                <a:ahLst/>
                <a:cxnLst/>
                <a:rect l="l" t="t" r="r" b="b"/>
                <a:pathLst>
                  <a:path w="725" h="679" extrusionOk="0">
                    <a:moveTo>
                      <a:pt x="351" y="1"/>
                    </a:moveTo>
                    <a:cubicBezTo>
                      <a:pt x="197" y="1"/>
                      <a:pt x="48" y="79"/>
                      <a:pt x="0" y="237"/>
                    </a:cubicBezTo>
                    <a:lnTo>
                      <a:pt x="378" y="678"/>
                    </a:lnTo>
                    <a:lnTo>
                      <a:pt x="725" y="237"/>
                    </a:lnTo>
                    <a:cubicBezTo>
                      <a:pt x="662" y="79"/>
                      <a:pt x="504" y="1"/>
                      <a:pt x="35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7" name="Google Shape;7353;p55">
                <a:extLst>
                  <a:ext uri="{FF2B5EF4-FFF2-40B4-BE49-F238E27FC236}">
                    <a16:creationId xmlns:a16="http://schemas.microsoft.com/office/drawing/2014/main" id="{5607877F-2C1F-3201-8D15-56E9DD32748F}"/>
                  </a:ext>
                </a:extLst>
              </p:cNvPr>
              <p:cNvSpPr/>
              <p:nvPr/>
            </p:nvSpPr>
            <p:spPr>
              <a:xfrm>
                <a:off x="-18270275" y="3710875"/>
                <a:ext cx="107150" cy="98475"/>
              </a:xfrm>
              <a:custGeom>
                <a:avLst/>
                <a:gdLst/>
                <a:ahLst/>
                <a:cxnLst/>
                <a:rect l="l" t="t" r="r" b="b"/>
                <a:pathLst>
                  <a:path w="4286" h="3939" extrusionOk="0">
                    <a:moveTo>
                      <a:pt x="347" y="0"/>
                    </a:moveTo>
                    <a:cubicBezTo>
                      <a:pt x="158" y="0"/>
                      <a:pt x="32" y="189"/>
                      <a:pt x="32" y="379"/>
                    </a:cubicBezTo>
                    <a:lnTo>
                      <a:pt x="1" y="1103"/>
                    </a:lnTo>
                    <a:cubicBezTo>
                      <a:pt x="1" y="2174"/>
                      <a:pt x="474" y="3214"/>
                      <a:pt x="1230" y="3939"/>
                    </a:cubicBezTo>
                    <a:cubicBezTo>
                      <a:pt x="1387" y="3655"/>
                      <a:pt x="1576" y="3403"/>
                      <a:pt x="1860" y="3182"/>
                    </a:cubicBezTo>
                    <a:cubicBezTo>
                      <a:pt x="2553" y="2521"/>
                      <a:pt x="3403" y="2017"/>
                      <a:pt x="4286" y="1733"/>
                    </a:cubicBezTo>
                    <a:cubicBezTo>
                      <a:pt x="3593" y="694"/>
                      <a:pt x="2364" y="0"/>
                      <a:pt x="107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8" name="Google Shape;7354;p55">
                <a:extLst>
                  <a:ext uri="{FF2B5EF4-FFF2-40B4-BE49-F238E27FC236}">
                    <a16:creationId xmlns:a16="http://schemas.microsoft.com/office/drawing/2014/main" id="{1BF16A3C-8D5E-5902-32E2-D17EBA9D13E9}"/>
                  </a:ext>
                </a:extLst>
              </p:cNvPr>
              <p:cNvSpPr/>
              <p:nvPr/>
            </p:nvSpPr>
            <p:spPr>
              <a:xfrm>
                <a:off x="-18074925" y="3710875"/>
                <a:ext cx="107925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4317" h="3971" extrusionOk="0">
                    <a:moveTo>
                      <a:pt x="3245" y="0"/>
                    </a:moveTo>
                    <a:cubicBezTo>
                      <a:pt x="1953" y="0"/>
                      <a:pt x="725" y="662"/>
                      <a:pt x="0" y="1733"/>
                    </a:cubicBezTo>
                    <a:cubicBezTo>
                      <a:pt x="1197" y="2111"/>
                      <a:pt x="2269" y="2899"/>
                      <a:pt x="3056" y="3970"/>
                    </a:cubicBezTo>
                    <a:cubicBezTo>
                      <a:pt x="3844" y="3214"/>
                      <a:pt x="4316" y="2206"/>
                      <a:pt x="4316" y="1103"/>
                    </a:cubicBezTo>
                    <a:lnTo>
                      <a:pt x="4316" y="379"/>
                    </a:lnTo>
                    <a:cubicBezTo>
                      <a:pt x="4316" y="189"/>
                      <a:pt x="4159" y="0"/>
                      <a:pt x="397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99" name="Google Shape;7355;p55">
              <a:extLst>
                <a:ext uri="{FF2B5EF4-FFF2-40B4-BE49-F238E27FC236}">
                  <a16:creationId xmlns:a16="http://schemas.microsoft.com/office/drawing/2014/main" id="{A386CC98-B2B1-6241-5D75-9E6B94CC5BD7}"/>
                </a:ext>
              </a:extLst>
            </p:cNvPr>
            <p:cNvGrpSpPr/>
            <p:nvPr/>
          </p:nvGrpSpPr>
          <p:grpSpPr>
            <a:xfrm>
              <a:off x="4433391" y="3872032"/>
              <a:ext cx="257480" cy="338334"/>
              <a:chOff x="-18234025" y="4084200"/>
              <a:chExt cx="230800" cy="303275"/>
            </a:xfrm>
            <a:grpFill/>
          </p:grpSpPr>
          <p:sp>
            <p:nvSpPr>
              <p:cNvPr id="1800" name="Google Shape;7356;p55">
                <a:extLst>
                  <a:ext uri="{FF2B5EF4-FFF2-40B4-BE49-F238E27FC236}">
                    <a16:creationId xmlns:a16="http://schemas.microsoft.com/office/drawing/2014/main" id="{9F8498ED-6E4F-4F43-B03E-5A3A8133523B}"/>
                  </a:ext>
                </a:extLst>
              </p:cNvPr>
              <p:cNvSpPr/>
              <p:nvPr/>
            </p:nvSpPr>
            <p:spPr>
              <a:xfrm>
                <a:off x="-18234025" y="4246450"/>
                <a:ext cx="230800" cy="141025"/>
              </a:xfrm>
              <a:custGeom>
                <a:avLst/>
                <a:gdLst/>
                <a:ahLst/>
                <a:cxnLst/>
                <a:rect l="l" t="t" r="r" b="b"/>
                <a:pathLst>
                  <a:path w="9232" h="5641" extrusionOk="0">
                    <a:moveTo>
                      <a:pt x="1796" y="1"/>
                    </a:moveTo>
                    <a:lnTo>
                      <a:pt x="0" y="851"/>
                    </a:lnTo>
                    <a:cubicBezTo>
                      <a:pt x="221" y="3687"/>
                      <a:pt x="2048" y="5640"/>
                      <a:pt x="4631" y="5640"/>
                    </a:cubicBezTo>
                    <a:cubicBezTo>
                      <a:pt x="7183" y="5640"/>
                      <a:pt x="9042" y="3687"/>
                      <a:pt x="9231" y="851"/>
                    </a:cubicBezTo>
                    <a:lnTo>
                      <a:pt x="7467" y="1"/>
                    </a:lnTo>
                    <a:lnTo>
                      <a:pt x="6207" y="631"/>
                    </a:lnTo>
                    <a:cubicBezTo>
                      <a:pt x="6144" y="647"/>
                      <a:pt x="6081" y="654"/>
                      <a:pt x="6025" y="654"/>
                    </a:cubicBezTo>
                    <a:cubicBezTo>
                      <a:pt x="5970" y="654"/>
                      <a:pt x="5923" y="647"/>
                      <a:pt x="5892" y="631"/>
                    </a:cubicBezTo>
                    <a:lnTo>
                      <a:pt x="4631" y="1"/>
                    </a:lnTo>
                    <a:lnTo>
                      <a:pt x="3371" y="631"/>
                    </a:lnTo>
                    <a:cubicBezTo>
                      <a:pt x="3308" y="647"/>
                      <a:pt x="3245" y="654"/>
                      <a:pt x="3190" y="654"/>
                    </a:cubicBezTo>
                    <a:cubicBezTo>
                      <a:pt x="3135" y="654"/>
                      <a:pt x="3088" y="647"/>
                      <a:pt x="3056" y="631"/>
                    </a:cubicBezTo>
                    <a:lnTo>
                      <a:pt x="1796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1" name="Google Shape;7357;p55">
                <a:extLst>
                  <a:ext uri="{FF2B5EF4-FFF2-40B4-BE49-F238E27FC236}">
                    <a16:creationId xmlns:a16="http://schemas.microsoft.com/office/drawing/2014/main" id="{B8669D3B-3B20-D068-2460-9097F68BE6E6}"/>
                  </a:ext>
                </a:extLst>
              </p:cNvPr>
              <p:cNvSpPr/>
              <p:nvPr/>
            </p:nvSpPr>
            <p:spPr>
              <a:xfrm>
                <a:off x="-18200175" y="4156675"/>
                <a:ext cx="161500" cy="87450"/>
              </a:xfrm>
              <a:custGeom>
                <a:avLst/>
                <a:gdLst/>
                <a:ahLst/>
                <a:cxnLst/>
                <a:rect l="l" t="t" r="r" b="b"/>
                <a:pathLst>
                  <a:path w="6460" h="3498" extrusionOk="0">
                    <a:moveTo>
                      <a:pt x="2206" y="1040"/>
                    </a:moveTo>
                    <a:cubicBezTo>
                      <a:pt x="2395" y="1040"/>
                      <a:pt x="2553" y="1197"/>
                      <a:pt x="2553" y="1386"/>
                    </a:cubicBezTo>
                    <a:cubicBezTo>
                      <a:pt x="2553" y="1575"/>
                      <a:pt x="2395" y="1733"/>
                      <a:pt x="2206" y="1733"/>
                    </a:cubicBezTo>
                    <a:cubicBezTo>
                      <a:pt x="2017" y="1733"/>
                      <a:pt x="1860" y="1575"/>
                      <a:pt x="1860" y="1386"/>
                    </a:cubicBezTo>
                    <a:cubicBezTo>
                      <a:pt x="1860" y="1197"/>
                      <a:pt x="2017" y="1040"/>
                      <a:pt x="2206" y="1040"/>
                    </a:cubicBezTo>
                    <a:close/>
                    <a:moveTo>
                      <a:pt x="4317" y="1040"/>
                    </a:moveTo>
                    <a:cubicBezTo>
                      <a:pt x="4538" y="1040"/>
                      <a:pt x="4695" y="1197"/>
                      <a:pt x="4695" y="1386"/>
                    </a:cubicBezTo>
                    <a:cubicBezTo>
                      <a:pt x="4695" y="1575"/>
                      <a:pt x="4538" y="1733"/>
                      <a:pt x="4317" y="1733"/>
                    </a:cubicBezTo>
                    <a:cubicBezTo>
                      <a:pt x="4128" y="1733"/>
                      <a:pt x="3971" y="1575"/>
                      <a:pt x="3971" y="1386"/>
                    </a:cubicBezTo>
                    <a:cubicBezTo>
                      <a:pt x="3971" y="1197"/>
                      <a:pt x="4128" y="1040"/>
                      <a:pt x="4317" y="1040"/>
                    </a:cubicBezTo>
                    <a:close/>
                    <a:moveTo>
                      <a:pt x="1765" y="0"/>
                    </a:moveTo>
                    <a:lnTo>
                      <a:pt x="284" y="504"/>
                    </a:lnTo>
                    <a:cubicBezTo>
                      <a:pt x="127" y="914"/>
                      <a:pt x="1" y="1355"/>
                      <a:pt x="1" y="1764"/>
                    </a:cubicBezTo>
                    <a:cubicBezTo>
                      <a:pt x="1" y="2174"/>
                      <a:pt x="64" y="2521"/>
                      <a:pt x="190" y="2867"/>
                    </a:cubicBezTo>
                    <a:cubicBezTo>
                      <a:pt x="253" y="2851"/>
                      <a:pt x="300" y="2843"/>
                      <a:pt x="347" y="2843"/>
                    </a:cubicBezTo>
                    <a:cubicBezTo>
                      <a:pt x="395" y="2843"/>
                      <a:pt x="442" y="2851"/>
                      <a:pt x="505" y="2867"/>
                    </a:cubicBezTo>
                    <a:lnTo>
                      <a:pt x="1765" y="3497"/>
                    </a:lnTo>
                    <a:lnTo>
                      <a:pt x="2836" y="2962"/>
                    </a:lnTo>
                    <a:lnTo>
                      <a:pt x="2836" y="2458"/>
                    </a:lnTo>
                    <a:cubicBezTo>
                      <a:pt x="2836" y="2237"/>
                      <a:pt x="2994" y="2079"/>
                      <a:pt x="3183" y="2079"/>
                    </a:cubicBezTo>
                    <a:cubicBezTo>
                      <a:pt x="3403" y="2079"/>
                      <a:pt x="3561" y="2237"/>
                      <a:pt x="3561" y="2458"/>
                    </a:cubicBezTo>
                    <a:lnTo>
                      <a:pt x="3561" y="2962"/>
                    </a:lnTo>
                    <a:lnTo>
                      <a:pt x="4695" y="3497"/>
                    </a:lnTo>
                    <a:lnTo>
                      <a:pt x="5955" y="2867"/>
                    </a:lnTo>
                    <a:cubicBezTo>
                      <a:pt x="6003" y="2851"/>
                      <a:pt x="6050" y="2843"/>
                      <a:pt x="6101" y="2843"/>
                    </a:cubicBezTo>
                    <a:cubicBezTo>
                      <a:pt x="6152" y="2843"/>
                      <a:pt x="6207" y="2851"/>
                      <a:pt x="6270" y="2867"/>
                    </a:cubicBezTo>
                    <a:cubicBezTo>
                      <a:pt x="6365" y="2521"/>
                      <a:pt x="6459" y="2174"/>
                      <a:pt x="6459" y="1764"/>
                    </a:cubicBezTo>
                    <a:cubicBezTo>
                      <a:pt x="6459" y="1323"/>
                      <a:pt x="6365" y="914"/>
                      <a:pt x="6176" y="504"/>
                    </a:cubicBezTo>
                    <a:lnTo>
                      <a:pt x="4695" y="0"/>
                    </a:lnTo>
                    <a:lnTo>
                      <a:pt x="3372" y="630"/>
                    </a:lnTo>
                    <a:cubicBezTo>
                      <a:pt x="3325" y="646"/>
                      <a:pt x="3270" y="654"/>
                      <a:pt x="3214" y="654"/>
                    </a:cubicBezTo>
                    <a:cubicBezTo>
                      <a:pt x="3159" y="654"/>
                      <a:pt x="3104" y="646"/>
                      <a:pt x="3057" y="630"/>
                    </a:cubicBezTo>
                    <a:lnTo>
                      <a:pt x="17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2" name="Google Shape;7358;p55">
                <a:extLst>
                  <a:ext uri="{FF2B5EF4-FFF2-40B4-BE49-F238E27FC236}">
                    <a16:creationId xmlns:a16="http://schemas.microsoft.com/office/drawing/2014/main" id="{76E91EE4-6683-3752-CFB5-A958E2616926}"/>
                  </a:ext>
                </a:extLst>
              </p:cNvPr>
              <p:cNvSpPr/>
              <p:nvPr/>
            </p:nvSpPr>
            <p:spPr>
              <a:xfrm>
                <a:off x="-18211200" y="4084200"/>
                <a:ext cx="185125" cy="71700"/>
              </a:xfrm>
              <a:custGeom>
                <a:avLst/>
                <a:gdLst/>
                <a:ahLst/>
                <a:cxnLst/>
                <a:rect l="l" t="t" r="r" b="b"/>
                <a:pathLst>
                  <a:path w="7405" h="2868" extrusionOk="0">
                    <a:moveTo>
                      <a:pt x="3718" y="1"/>
                    </a:moveTo>
                    <a:cubicBezTo>
                      <a:pt x="2301" y="1"/>
                      <a:pt x="914" y="1040"/>
                      <a:pt x="1" y="2868"/>
                    </a:cubicBezTo>
                    <a:lnTo>
                      <a:pt x="2175" y="2143"/>
                    </a:lnTo>
                    <a:cubicBezTo>
                      <a:pt x="2206" y="2127"/>
                      <a:pt x="2246" y="2119"/>
                      <a:pt x="2293" y="2119"/>
                    </a:cubicBezTo>
                    <a:cubicBezTo>
                      <a:pt x="2340" y="2119"/>
                      <a:pt x="2395" y="2127"/>
                      <a:pt x="2458" y="2143"/>
                    </a:cubicBezTo>
                    <a:lnTo>
                      <a:pt x="3718" y="2773"/>
                    </a:lnTo>
                    <a:lnTo>
                      <a:pt x="4979" y="2143"/>
                    </a:lnTo>
                    <a:cubicBezTo>
                      <a:pt x="5010" y="2127"/>
                      <a:pt x="5057" y="2119"/>
                      <a:pt x="5105" y="2119"/>
                    </a:cubicBezTo>
                    <a:cubicBezTo>
                      <a:pt x="5152" y="2119"/>
                      <a:pt x="5199" y="2127"/>
                      <a:pt x="5231" y="2143"/>
                    </a:cubicBezTo>
                    <a:lnTo>
                      <a:pt x="7404" y="2868"/>
                    </a:lnTo>
                    <a:cubicBezTo>
                      <a:pt x="6491" y="1040"/>
                      <a:pt x="5136" y="1"/>
                      <a:pt x="371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03" name="Google Shape;7359;p55">
              <a:extLst>
                <a:ext uri="{FF2B5EF4-FFF2-40B4-BE49-F238E27FC236}">
                  <a16:creationId xmlns:a16="http://schemas.microsoft.com/office/drawing/2014/main" id="{7B75AE5B-C528-C998-9296-32D4641522E7}"/>
                </a:ext>
              </a:extLst>
            </p:cNvPr>
            <p:cNvGrpSpPr/>
            <p:nvPr/>
          </p:nvGrpSpPr>
          <p:grpSpPr>
            <a:xfrm>
              <a:off x="6482160" y="3035277"/>
              <a:ext cx="339198" cy="340063"/>
              <a:chOff x="-16419350" y="3308400"/>
              <a:chExt cx="304050" cy="304825"/>
            </a:xfrm>
            <a:grpFill/>
          </p:grpSpPr>
          <p:sp>
            <p:nvSpPr>
              <p:cNvPr id="1804" name="Google Shape;7360;p55">
                <a:extLst>
                  <a:ext uri="{FF2B5EF4-FFF2-40B4-BE49-F238E27FC236}">
                    <a16:creationId xmlns:a16="http://schemas.microsoft.com/office/drawing/2014/main" id="{3ADCB5FB-FAE5-7BF1-CFFE-613F35048360}"/>
                  </a:ext>
                </a:extLst>
              </p:cNvPr>
              <p:cNvSpPr/>
              <p:nvPr/>
            </p:nvSpPr>
            <p:spPr>
              <a:xfrm>
                <a:off x="-16222450" y="3344625"/>
                <a:ext cx="53600" cy="6777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2711" extrusionOk="0">
                    <a:moveTo>
                      <a:pt x="1072" y="1"/>
                    </a:moveTo>
                    <a:cubicBezTo>
                      <a:pt x="473" y="1"/>
                      <a:pt x="1" y="473"/>
                      <a:pt x="1" y="1072"/>
                    </a:cubicBezTo>
                    <a:cubicBezTo>
                      <a:pt x="1" y="1576"/>
                      <a:pt x="284" y="1954"/>
                      <a:pt x="725" y="2112"/>
                    </a:cubicBezTo>
                    <a:lnTo>
                      <a:pt x="725" y="2710"/>
                    </a:lnTo>
                    <a:cubicBezTo>
                      <a:pt x="946" y="2584"/>
                      <a:pt x="1198" y="2521"/>
                      <a:pt x="1419" y="2427"/>
                    </a:cubicBezTo>
                    <a:lnTo>
                      <a:pt x="1419" y="2080"/>
                    </a:lnTo>
                    <a:cubicBezTo>
                      <a:pt x="1860" y="1923"/>
                      <a:pt x="2143" y="1544"/>
                      <a:pt x="2143" y="1072"/>
                    </a:cubicBezTo>
                    <a:cubicBezTo>
                      <a:pt x="2143" y="473"/>
                      <a:pt x="1671" y="1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5" name="Google Shape;7361;p55">
                <a:extLst>
                  <a:ext uri="{FF2B5EF4-FFF2-40B4-BE49-F238E27FC236}">
                    <a16:creationId xmlns:a16="http://schemas.microsoft.com/office/drawing/2014/main" id="{98CC6109-5916-A2B2-56C7-79FCA2D06936}"/>
                  </a:ext>
                </a:extLst>
              </p:cNvPr>
              <p:cNvSpPr/>
              <p:nvPr/>
            </p:nvSpPr>
            <p:spPr>
              <a:xfrm>
                <a:off x="-16365000" y="3346200"/>
                <a:ext cx="52800" cy="66975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2679" extrusionOk="0">
                    <a:moveTo>
                      <a:pt x="1072" y="1"/>
                    </a:moveTo>
                    <a:cubicBezTo>
                      <a:pt x="473" y="1"/>
                      <a:pt x="0" y="473"/>
                      <a:pt x="0" y="1072"/>
                    </a:cubicBezTo>
                    <a:cubicBezTo>
                      <a:pt x="0" y="1513"/>
                      <a:pt x="284" y="1891"/>
                      <a:pt x="694" y="2049"/>
                    </a:cubicBezTo>
                    <a:lnTo>
                      <a:pt x="694" y="2395"/>
                    </a:lnTo>
                    <a:cubicBezTo>
                      <a:pt x="946" y="2490"/>
                      <a:pt x="1166" y="2553"/>
                      <a:pt x="1418" y="2679"/>
                    </a:cubicBezTo>
                    <a:lnTo>
                      <a:pt x="1418" y="2080"/>
                    </a:lnTo>
                    <a:cubicBezTo>
                      <a:pt x="1859" y="1923"/>
                      <a:pt x="2111" y="1544"/>
                      <a:pt x="2111" y="1072"/>
                    </a:cubicBezTo>
                    <a:cubicBezTo>
                      <a:pt x="2111" y="473"/>
                      <a:pt x="1639" y="1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6" name="Google Shape;7362;p55">
                <a:extLst>
                  <a:ext uri="{FF2B5EF4-FFF2-40B4-BE49-F238E27FC236}">
                    <a16:creationId xmlns:a16="http://schemas.microsoft.com/office/drawing/2014/main" id="{B69741C4-FDBA-D648-5FDB-2724187A3A81}"/>
                  </a:ext>
                </a:extLst>
              </p:cNvPr>
              <p:cNvSpPr/>
              <p:nvPr/>
            </p:nvSpPr>
            <p:spPr>
              <a:xfrm>
                <a:off x="-16419350" y="3417100"/>
                <a:ext cx="142575" cy="160700"/>
              </a:xfrm>
              <a:custGeom>
                <a:avLst/>
                <a:gdLst/>
                <a:ahLst/>
                <a:cxnLst/>
                <a:rect l="l" t="t" r="r" b="b"/>
                <a:pathLst>
                  <a:path w="5703" h="6428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lnTo>
                      <a:pt x="1" y="1071"/>
                    </a:lnTo>
                    <a:cubicBezTo>
                      <a:pt x="1" y="4033"/>
                      <a:pt x="2395" y="6427"/>
                      <a:pt x="5356" y="6427"/>
                    </a:cubicBezTo>
                    <a:lnTo>
                      <a:pt x="5703" y="6427"/>
                    </a:lnTo>
                    <a:lnTo>
                      <a:pt x="5703" y="4001"/>
                    </a:lnTo>
                    <a:cubicBezTo>
                      <a:pt x="5703" y="2773"/>
                      <a:pt x="5073" y="1575"/>
                      <a:pt x="4065" y="914"/>
                    </a:cubicBezTo>
                    <a:cubicBezTo>
                      <a:pt x="3277" y="378"/>
                      <a:pt x="2206" y="0"/>
                      <a:pt x="110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7" name="Google Shape;7363;p55">
                <a:extLst>
                  <a:ext uri="{FF2B5EF4-FFF2-40B4-BE49-F238E27FC236}">
                    <a16:creationId xmlns:a16="http://schemas.microsoft.com/office/drawing/2014/main" id="{819D41DF-6A65-209A-DAD9-D914E013976C}"/>
                  </a:ext>
                </a:extLst>
              </p:cNvPr>
              <p:cNvSpPr/>
              <p:nvPr/>
            </p:nvSpPr>
            <p:spPr>
              <a:xfrm>
                <a:off x="-16258675" y="3417100"/>
                <a:ext cx="143375" cy="161475"/>
              </a:xfrm>
              <a:custGeom>
                <a:avLst/>
                <a:gdLst/>
                <a:ahLst/>
                <a:cxnLst/>
                <a:rect l="l" t="t" r="r" b="b"/>
                <a:pathLst>
                  <a:path w="5735" h="6459" extrusionOk="0">
                    <a:moveTo>
                      <a:pt x="4632" y="0"/>
                    </a:moveTo>
                    <a:cubicBezTo>
                      <a:pt x="3529" y="0"/>
                      <a:pt x="2521" y="347"/>
                      <a:pt x="1702" y="914"/>
                    </a:cubicBezTo>
                    <a:cubicBezTo>
                      <a:pt x="631" y="1575"/>
                      <a:pt x="1" y="2773"/>
                      <a:pt x="1" y="4033"/>
                    </a:cubicBezTo>
                    <a:lnTo>
                      <a:pt x="1" y="6459"/>
                    </a:lnTo>
                    <a:lnTo>
                      <a:pt x="347" y="6459"/>
                    </a:lnTo>
                    <a:cubicBezTo>
                      <a:pt x="3309" y="6459"/>
                      <a:pt x="5703" y="4064"/>
                      <a:pt x="5703" y="1103"/>
                    </a:cubicBezTo>
                    <a:lnTo>
                      <a:pt x="5703" y="410"/>
                    </a:lnTo>
                    <a:cubicBezTo>
                      <a:pt x="5735" y="158"/>
                      <a:pt x="5577" y="0"/>
                      <a:pt x="538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8" name="Google Shape;7364;p55">
                <a:extLst>
                  <a:ext uri="{FF2B5EF4-FFF2-40B4-BE49-F238E27FC236}">
                    <a16:creationId xmlns:a16="http://schemas.microsoft.com/office/drawing/2014/main" id="{391DADF9-F8CE-5DD5-0F61-DB39CE9C034D}"/>
                  </a:ext>
                </a:extLst>
              </p:cNvPr>
              <p:cNvSpPr/>
              <p:nvPr/>
            </p:nvSpPr>
            <p:spPr>
              <a:xfrm>
                <a:off x="-16310650" y="3308400"/>
                <a:ext cx="86650" cy="155975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6239" extrusionOk="0">
                    <a:moveTo>
                      <a:pt x="1733" y="1"/>
                    </a:moveTo>
                    <a:cubicBezTo>
                      <a:pt x="1134" y="1"/>
                      <a:pt x="662" y="473"/>
                      <a:pt x="662" y="1040"/>
                    </a:cubicBezTo>
                    <a:cubicBezTo>
                      <a:pt x="662" y="1513"/>
                      <a:pt x="977" y="1922"/>
                      <a:pt x="1355" y="2080"/>
                    </a:cubicBezTo>
                    <a:lnTo>
                      <a:pt x="1355" y="3088"/>
                    </a:lnTo>
                    <a:cubicBezTo>
                      <a:pt x="1103" y="3340"/>
                      <a:pt x="504" y="3844"/>
                      <a:pt x="0" y="4600"/>
                    </a:cubicBezTo>
                    <a:cubicBezTo>
                      <a:pt x="662" y="5041"/>
                      <a:pt x="1260" y="5577"/>
                      <a:pt x="1733" y="6238"/>
                    </a:cubicBezTo>
                    <a:cubicBezTo>
                      <a:pt x="2206" y="5577"/>
                      <a:pt x="2773" y="5041"/>
                      <a:pt x="3466" y="4600"/>
                    </a:cubicBezTo>
                    <a:cubicBezTo>
                      <a:pt x="2930" y="3844"/>
                      <a:pt x="2363" y="3340"/>
                      <a:pt x="2080" y="3088"/>
                    </a:cubicBezTo>
                    <a:lnTo>
                      <a:pt x="2080" y="2080"/>
                    </a:lnTo>
                    <a:cubicBezTo>
                      <a:pt x="2521" y="1922"/>
                      <a:pt x="2773" y="1513"/>
                      <a:pt x="2773" y="1040"/>
                    </a:cubicBezTo>
                    <a:cubicBezTo>
                      <a:pt x="2773" y="473"/>
                      <a:pt x="2300" y="1"/>
                      <a:pt x="17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9" name="Google Shape;7365;p55">
                <a:extLst>
                  <a:ext uri="{FF2B5EF4-FFF2-40B4-BE49-F238E27FC236}">
                    <a16:creationId xmlns:a16="http://schemas.microsoft.com/office/drawing/2014/main" id="{683AEE85-5AE6-95CB-6EC5-F741BB3FD329}"/>
                  </a:ext>
                </a:extLst>
              </p:cNvPr>
              <p:cNvSpPr/>
              <p:nvPr/>
            </p:nvSpPr>
            <p:spPr>
              <a:xfrm>
                <a:off x="-16327975" y="3589575"/>
                <a:ext cx="51200" cy="23650"/>
              </a:xfrm>
              <a:custGeom>
                <a:avLst/>
                <a:gdLst/>
                <a:ahLst/>
                <a:cxnLst/>
                <a:rect l="l" t="t" r="r" b="b"/>
                <a:pathLst>
                  <a:path w="2048" h="94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21" y="536"/>
                      <a:pt x="725" y="946"/>
                      <a:pt x="1355" y="946"/>
                    </a:cubicBezTo>
                    <a:lnTo>
                      <a:pt x="1481" y="946"/>
                    </a:lnTo>
                    <a:cubicBezTo>
                      <a:pt x="1827" y="914"/>
                      <a:pt x="2048" y="631"/>
                      <a:pt x="2048" y="316"/>
                    </a:cubicBezTo>
                    <a:lnTo>
                      <a:pt x="2048" y="253"/>
                    </a:lnTo>
                    <a:lnTo>
                      <a:pt x="1701" y="253"/>
                    </a:lnTo>
                    <a:cubicBezTo>
                      <a:pt x="1103" y="253"/>
                      <a:pt x="567" y="158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0" name="Google Shape;7366;p55">
                <a:extLst>
                  <a:ext uri="{FF2B5EF4-FFF2-40B4-BE49-F238E27FC236}">
                    <a16:creationId xmlns:a16="http://schemas.microsoft.com/office/drawing/2014/main" id="{3BFD99B0-B484-69C6-F9EE-94BC32AEE6C3}"/>
                  </a:ext>
                </a:extLst>
              </p:cNvPr>
              <p:cNvSpPr/>
              <p:nvPr/>
            </p:nvSpPr>
            <p:spPr>
              <a:xfrm>
                <a:off x="-16258675" y="3589575"/>
                <a:ext cx="51225" cy="23650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946" extrusionOk="0">
                    <a:moveTo>
                      <a:pt x="2048" y="1"/>
                    </a:moveTo>
                    <a:lnTo>
                      <a:pt x="2048" y="1"/>
                    </a:lnTo>
                    <a:cubicBezTo>
                      <a:pt x="1481" y="158"/>
                      <a:pt x="946" y="253"/>
                      <a:pt x="347" y="253"/>
                    </a:cubicBezTo>
                    <a:lnTo>
                      <a:pt x="1" y="253"/>
                    </a:lnTo>
                    <a:cubicBezTo>
                      <a:pt x="1" y="631"/>
                      <a:pt x="284" y="946"/>
                      <a:pt x="662" y="946"/>
                    </a:cubicBezTo>
                    <a:lnTo>
                      <a:pt x="694" y="946"/>
                    </a:lnTo>
                    <a:cubicBezTo>
                      <a:pt x="1324" y="946"/>
                      <a:pt x="1859" y="568"/>
                      <a:pt x="204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11" name="Google Shape;7367;p55">
              <a:extLst>
                <a:ext uri="{FF2B5EF4-FFF2-40B4-BE49-F238E27FC236}">
                  <a16:creationId xmlns:a16="http://schemas.microsoft.com/office/drawing/2014/main" id="{4E00EF17-45B3-7CA9-217A-C9661CA56D1F}"/>
                </a:ext>
              </a:extLst>
            </p:cNvPr>
            <p:cNvGrpSpPr/>
            <p:nvPr/>
          </p:nvGrpSpPr>
          <p:grpSpPr>
            <a:xfrm>
              <a:off x="6502381" y="3452596"/>
              <a:ext cx="298758" cy="341876"/>
              <a:chOff x="-16401225" y="3683275"/>
              <a:chExt cx="267800" cy="306450"/>
            </a:xfrm>
            <a:grpFill/>
          </p:grpSpPr>
          <p:sp>
            <p:nvSpPr>
              <p:cNvPr id="1812" name="Google Shape;7368;p55">
                <a:extLst>
                  <a:ext uri="{FF2B5EF4-FFF2-40B4-BE49-F238E27FC236}">
                    <a16:creationId xmlns:a16="http://schemas.microsoft.com/office/drawing/2014/main" id="{928BA16A-D09D-0CFF-B6C3-DDD7CC43CD81}"/>
                  </a:ext>
                </a:extLst>
              </p:cNvPr>
              <p:cNvSpPr/>
              <p:nvPr/>
            </p:nvSpPr>
            <p:spPr>
              <a:xfrm>
                <a:off x="-16257875" y="3826650"/>
                <a:ext cx="70900" cy="72500"/>
              </a:xfrm>
              <a:custGeom>
                <a:avLst/>
                <a:gdLst/>
                <a:ahLst/>
                <a:cxnLst/>
                <a:rect l="l" t="t" r="r" b="b"/>
                <a:pathLst>
                  <a:path w="2836" h="2900" extrusionOk="0">
                    <a:moveTo>
                      <a:pt x="567" y="1"/>
                    </a:moveTo>
                    <a:cubicBezTo>
                      <a:pt x="630" y="158"/>
                      <a:pt x="725" y="347"/>
                      <a:pt x="725" y="568"/>
                    </a:cubicBezTo>
                    <a:cubicBezTo>
                      <a:pt x="725" y="631"/>
                      <a:pt x="662" y="725"/>
                      <a:pt x="630" y="788"/>
                    </a:cubicBezTo>
                    <a:lnTo>
                      <a:pt x="0" y="1576"/>
                    </a:lnTo>
                    <a:cubicBezTo>
                      <a:pt x="32" y="2332"/>
                      <a:pt x="662" y="2899"/>
                      <a:pt x="1418" y="2899"/>
                    </a:cubicBezTo>
                    <a:cubicBezTo>
                      <a:pt x="2205" y="2899"/>
                      <a:pt x="2836" y="2269"/>
                      <a:pt x="2836" y="1481"/>
                    </a:cubicBezTo>
                    <a:cubicBezTo>
                      <a:pt x="2836" y="631"/>
                      <a:pt x="2205" y="1"/>
                      <a:pt x="141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3" name="Google Shape;7369;p55">
                <a:extLst>
                  <a:ext uri="{FF2B5EF4-FFF2-40B4-BE49-F238E27FC236}">
                    <a16:creationId xmlns:a16="http://schemas.microsoft.com/office/drawing/2014/main" id="{4DDF76B7-32C2-8819-487A-54819D28AF88}"/>
                  </a:ext>
                </a:extLst>
              </p:cNvPr>
              <p:cNvSpPr/>
              <p:nvPr/>
            </p:nvSpPr>
            <p:spPr>
              <a:xfrm>
                <a:off x="-16275200" y="3832375"/>
                <a:ext cx="16550" cy="16350"/>
              </a:xfrm>
              <a:custGeom>
                <a:avLst/>
                <a:gdLst/>
                <a:ahLst/>
                <a:cxnLst/>
                <a:rect l="l" t="t" r="r" b="b"/>
                <a:pathLst>
                  <a:path w="662" h="654" extrusionOk="0">
                    <a:moveTo>
                      <a:pt x="319" y="0"/>
                    </a:moveTo>
                    <a:cubicBezTo>
                      <a:pt x="173" y="0"/>
                      <a:pt x="32" y="71"/>
                      <a:pt x="0" y="213"/>
                    </a:cubicBezTo>
                    <a:lnTo>
                      <a:pt x="347" y="654"/>
                    </a:lnTo>
                    <a:lnTo>
                      <a:pt x="662" y="213"/>
                    </a:lnTo>
                    <a:cubicBezTo>
                      <a:pt x="614" y="71"/>
                      <a:pt x="465" y="0"/>
                      <a:pt x="31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4" name="Google Shape;7370;p55">
                <a:extLst>
                  <a:ext uri="{FF2B5EF4-FFF2-40B4-BE49-F238E27FC236}">
                    <a16:creationId xmlns:a16="http://schemas.microsoft.com/office/drawing/2014/main" id="{43DB0162-77DE-2B39-A112-5423188B6D39}"/>
                  </a:ext>
                </a:extLst>
              </p:cNvPr>
              <p:cNvSpPr/>
              <p:nvPr/>
            </p:nvSpPr>
            <p:spPr>
              <a:xfrm>
                <a:off x="-16347675" y="3825875"/>
                <a:ext cx="70900" cy="70900"/>
              </a:xfrm>
              <a:custGeom>
                <a:avLst/>
                <a:gdLst/>
                <a:ahLst/>
                <a:cxnLst/>
                <a:rect l="l" t="t" r="r" b="b"/>
                <a:pathLst>
                  <a:path w="2836" h="2836" extrusionOk="0">
                    <a:moveTo>
                      <a:pt x="1418" y="0"/>
                    </a:moveTo>
                    <a:cubicBezTo>
                      <a:pt x="631" y="0"/>
                      <a:pt x="1" y="630"/>
                      <a:pt x="1" y="1418"/>
                    </a:cubicBezTo>
                    <a:cubicBezTo>
                      <a:pt x="1" y="2205"/>
                      <a:pt x="631" y="2836"/>
                      <a:pt x="1418" y="2836"/>
                    </a:cubicBezTo>
                    <a:cubicBezTo>
                      <a:pt x="2174" y="2836"/>
                      <a:pt x="2773" y="2237"/>
                      <a:pt x="2836" y="1544"/>
                    </a:cubicBezTo>
                    <a:lnTo>
                      <a:pt x="2206" y="788"/>
                    </a:lnTo>
                    <a:cubicBezTo>
                      <a:pt x="2174" y="725"/>
                      <a:pt x="2143" y="630"/>
                      <a:pt x="2143" y="536"/>
                    </a:cubicBezTo>
                    <a:cubicBezTo>
                      <a:pt x="2143" y="347"/>
                      <a:pt x="2174" y="158"/>
                      <a:pt x="230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5" name="Google Shape;7371;p55">
                <a:extLst>
                  <a:ext uri="{FF2B5EF4-FFF2-40B4-BE49-F238E27FC236}">
                    <a16:creationId xmlns:a16="http://schemas.microsoft.com/office/drawing/2014/main" id="{86EE9E49-458F-609D-15ED-8092A0F7E9E9}"/>
                  </a:ext>
                </a:extLst>
              </p:cNvPr>
              <p:cNvSpPr/>
              <p:nvPr/>
            </p:nvSpPr>
            <p:spPr>
              <a:xfrm>
                <a:off x="-16338225" y="3907775"/>
                <a:ext cx="35475" cy="819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3278" extrusionOk="0">
                    <a:moveTo>
                      <a:pt x="1" y="1"/>
                    </a:moveTo>
                    <a:lnTo>
                      <a:pt x="1" y="1796"/>
                    </a:lnTo>
                    <a:cubicBezTo>
                      <a:pt x="1" y="2206"/>
                      <a:pt x="158" y="2553"/>
                      <a:pt x="410" y="2836"/>
                    </a:cubicBezTo>
                    <a:cubicBezTo>
                      <a:pt x="694" y="3120"/>
                      <a:pt x="1040" y="3277"/>
                      <a:pt x="1418" y="3277"/>
                    </a:cubicBezTo>
                    <a:lnTo>
                      <a:pt x="1418" y="347"/>
                    </a:lnTo>
                    <a:cubicBezTo>
                      <a:pt x="1292" y="379"/>
                      <a:pt x="1166" y="379"/>
                      <a:pt x="1103" y="379"/>
                    </a:cubicBezTo>
                    <a:cubicBezTo>
                      <a:pt x="662" y="316"/>
                      <a:pt x="253" y="19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6" name="Google Shape;7372;p55">
                <a:extLst>
                  <a:ext uri="{FF2B5EF4-FFF2-40B4-BE49-F238E27FC236}">
                    <a16:creationId xmlns:a16="http://schemas.microsoft.com/office/drawing/2014/main" id="{70AEBEB4-206C-ECF0-EB37-6DD483326823}"/>
                  </a:ext>
                </a:extLst>
              </p:cNvPr>
              <p:cNvSpPr/>
              <p:nvPr/>
            </p:nvSpPr>
            <p:spPr>
              <a:xfrm>
                <a:off x="-16231900" y="3906200"/>
                <a:ext cx="35475" cy="811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3246" extrusionOk="0">
                    <a:moveTo>
                      <a:pt x="1419" y="1"/>
                    </a:moveTo>
                    <a:cubicBezTo>
                      <a:pt x="1135" y="253"/>
                      <a:pt x="725" y="379"/>
                      <a:pt x="347" y="379"/>
                    </a:cubicBezTo>
                    <a:cubicBezTo>
                      <a:pt x="221" y="379"/>
                      <a:pt x="95" y="379"/>
                      <a:pt x="1" y="316"/>
                    </a:cubicBezTo>
                    <a:lnTo>
                      <a:pt x="1" y="3246"/>
                    </a:lnTo>
                    <a:cubicBezTo>
                      <a:pt x="788" y="3246"/>
                      <a:pt x="1419" y="2584"/>
                      <a:pt x="1419" y="1796"/>
                    </a:cubicBezTo>
                    <a:lnTo>
                      <a:pt x="141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7" name="Google Shape;7373;p55">
                <a:extLst>
                  <a:ext uri="{FF2B5EF4-FFF2-40B4-BE49-F238E27FC236}">
                    <a16:creationId xmlns:a16="http://schemas.microsoft.com/office/drawing/2014/main" id="{0E9A3D21-6BE2-3970-713D-289F736B5DD1}"/>
                  </a:ext>
                </a:extLst>
              </p:cNvPr>
              <p:cNvSpPr/>
              <p:nvPr/>
            </p:nvSpPr>
            <p:spPr>
              <a:xfrm>
                <a:off x="-16285450" y="3891250"/>
                <a:ext cx="35475" cy="598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2395" extrusionOk="0">
                    <a:moveTo>
                      <a:pt x="725" y="0"/>
                    </a:moveTo>
                    <a:cubicBezTo>
                      <a:pt x="505" y="252"/>
                      <a:pt x="284" y="504"/>
                      <a:pt x="0" y="662"/>
                    </a:cubicBezTo>
                    <a:lnTo>
                      <a:pt x="0" y="2268"/>
                    </a:lnTo>
                    <a:cubicBezTo>
                      <a:pt x="252" y="2363"/>
                      <a:pt x="473" y="2394"/>
                      <a:pt x="725" y="2394"/>
                    </a:cubicBezTo>
                    <a:cubicBezTo>
                      <a:pt x="946" y="2394"/>
                      <a:pt x="1198" y="2363"/>
                      <a:pt x="1418" y="2268"/>
                    </a:cubicBezTo>
                    <a:lnTo>
                      <a:pt x="1418" y="662"/>
                    </a:lnTo>
                    <a:cubicBezTo>
                      <a:pt x="1135" y="504"/>
                      <a:pt x="914" y="315"/>
                      <a:pt x="7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8" name="Google Shape;7374;p55">
                <a:extLst>
                  <a:ext uri="{FF2B5EF4-FFF2-40B4-BE49-F238E27FC236}">
                    <a16:creationId xmlns:a16="http://schemas.microsoft.com/office/drawing/2014/main" id="{2EBAE322-8402-4E8D-A09E-31052D7B973B}"/>
                  </a:ext>
                </a:extLst>
              </p:cNvPr>
              <p:cNvSpPr/>
              <p:nvPr/>
            </p:nvSpPr>
            <p:spPr>
              <a:xfrm>
                <a:off x="-16401225" y="3683275"/>
                <a:ext cx="267800" cy="249725"/>
              </a:xfrm>
              <a:custGeom>
                <a:avLst/>
                <a:gdLst/>
                <a:ahLst/>
                <a:cxnLst/>
                <a:rect l="l" t="t" r="r" b="b"/>
                <a:pathLst>
                  <a:path w="10712" h="9989" extrusionOk="0">
                    <a:moveTo>
                      <a:pt x="3214" y="2900"/>
                    </a:moveTo>
                    <a:cubicBezTo>
                      <a:pt x="3403" y="2900"/>
                      <a:pt x="3560" y="3058"/>
                      <a:pt x="3560" y="3278"/>
                    </a:cubicBezTo>
                    <a:cubicBezTo>
                      <a:pt x="3560" y="3467"/>
                      <a:pt x="3403" y="3625"/>
                      <a:pt x="3214" y="3625"/>
                    </a:cubicBezTo>
                    <a:cubicBezTo>
                      <a:pt x="3025" y="3625"/>
                      <a:pt x="2867" y="3467"/>
                      <a:pt x="2867" y="3278"/>
                    </a:cubicBezTo>
                    <a:cubicBezTo>
                      <a:pt x="2867" y="3058"/>
                      <a:pt x="3025" y="2900"/>
                      <a:pt x="3214" y="2900"/>
                    </a:cubicBezTo>
                    <a:close/>
                    <a:moveTo>
                      <a:pt x="7498" y="2900"/>
                    </a:moveTo>
                    <a:cubicBezTo>
                      <a:pt x="7719" y="2900"/>
                      <a:pt x="7876" y="3058"/>
                      <a:pt x="7876" y="3278"/>
                    </a:cubicBezTo>
                    <a:cubicBezTo>
                      <a:pt x="7876" y="3467"/>
                      <a:pt x="7719" y="3625"/>
                      <a:pt x="7498" y="3625"/>
                    </a:cubicBezTo>
                    <a:cubicBezTo>
                      <a:pt x="7309" y="3625"/>
                      <a:pt x="7152" y="3467"/>
                      <a:pt x="7152" y="3278"/>
                    </a:cubicBezTo>
                    <a:cubicBezTo>
                      <a:pt x="7152" y="3058"/>
                      <a:pt x="7309" y="2900"/>
                      <a:pt x="7498" y="2900"/>
                    </a:cubicBezTo>
                    <a:close/>
                    <a:moveTo>
                      <a:pt x="5322" y="0"/>
                    </a:moveTo>
                    <a:cubicBezTo>
                      <a:pt x="5281" y="0"/>
                      <a:pt x="5240" y="1"/>
                      <a:pt x="5199" y="2"/>
                    </a:cubicBezTo>
                    <a:cubicBezTo>
                      <a:pt x="2300" y="65"/>
                      <a:pt x="0" y="2585"/>
                      <a:pt x="0" y="5578"/>
                    </a:cubicBezTo>
                    <a:lnTo>
                      <a:pt x="0" y="8225"/>
                    </a:lnTo>
                    <a:cubicBezTo>
                      <a:pt x="0" y="9201"/>
                      <a:pt x="788" y="9989"/>
                      <a:pt x="1764" y="9989"/>
                    </a:cubicBezTo>
                    <a:lnTo>
                      <a:pt x="1764" y="8319"/>
                    </a:lnTo>
                    <a:cubicBezTo>
                      <a:pt x="1512" y="7941"/>
                      <a:pt x="1418" y="7563"/>
                      <a:pt x="1418" y="7122"/>
                    </a:cubicBezTo>
                    <a:cubicBezTo>
                      <a:pt x="1418" y="5956"/>
                      <a:pt x="2363" y="5011"/>
                      <a:pt x="3529" y="5011"/>
                    </a:cubicBezTo>
                    <a:lnTo>
                      <a:pt x="7089" y="5011"/>
                    </a:lnTo>
                    <a:cubicBezTo>
                      <a:pt x="8255" y="5011"/>
                      <a:pt x="9200" y="5956"/>
                      <a:pt x="9200" y="7122"/>
                    </a:cubicBezTo>
                    <a:cubicBezTo>
                      <a:pt x="9200" y="7563"/>
                      <a:pt x="9074" y="7941"/>
                      <a:pt x="8853" y="8319"/>
                    </a:cubicBezTo>
                    <a:lnTo>
                      <a:pt x="8853" y="9989"/>
                    </a:lnTo>
                    <a:cubicBezTo>
                      <a:pt x="9830" y="9989"/>
                      <a:pt x="10617" y="9201"/>
                      <a:pt x="10617" y="8225"/>
                    </a:cubicBezTo>
                    <a:lnTo>
                      <a:pt x="10617" y="5389"/>
                    </a:lnTo>
                    <a:cubicBezTo>
                      <a:pt x="10712" y="3940"/>
                      <a:pt x="10113" y="2554"/>
                      <a:pt x="9074" y="1546"/>
                    </a:cubicBezTo>
                    <a:cubicBezTo>
                      <a:pt x="8063" y="535"/>
                      <a:pt x="6754" y="0"/>
                      <a:pt x="53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19" name="Google Shape;7375;p55">
              <a:extLst>
                <a:ext uri="{FF2B5EF4-FFF2-40B4-BE49-F238E27FC236}">
                  <a16:creationId xmlns:a16="http://schemas.microsoft.com/office/drawing/2014/main" id="{85777990-C1B1-CBD5-CFFC-A848D3810E21}"/>
                </a:ext>
              </a:extLst>
            </p:cNvPr>
            <p:cNvGrpSpPr/>
            <p:nvPr/>
          </p:nvGrpSpPr>
          <p:grpSpPr>
            <a:xfrm>
              <a:off x="6481728" y="3872033"/>
              <a:ext cx="340063" cy="338334"/>
              <a:chOff x="-16419350" y="4058200"/>
              <a:chExt cx="304825" cy="303275"/>
            </a:xfrm>
            <a:grpFill/>
          </p:grpSpPr>
          <p:sp>
            <p:nvSpPr>
              <p:cNvPr id="1820" name="Google Shape;7376;p55">
                <a:extLst>
                  <a:ext uri="{FF2B5EF4-FFF2-40B4-BE49-F238E27FC236}">
                    <a16:creationId xmlns:a16="http://schemas.microsoft.com/office/drawing/2014/main" id="{7A7EFB05-4074-CFD2-92AF-1717F9F3C165}"/>
                  </a:ext>
                </a:extLst>
              </p:cNvPr>
              <p:cNvSpPr/>
              <p:nvPr/>
            </p:nvSpPr>
            <p:spPr>
              <a:xfrm>
                <a:off x="-16347675" y="4202350"/>
                <a:ext cx="181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94" extrusionOk="0">
                    <a:moveTo>
                      <a:pt x="379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36"/>
                      <a:pt x="158" y="694"/>
                      <a:pt x="379" y="694"/>
                    </a:cubicBezTo>
                    <a:cubicBezTo>
                      <a:pt x="568" y="694"/>
                      <a:pt x="725" y="536"/>
                      <a:pt x="725" y="347"/>
                    </a:cubicBezTo>
                    <a:cubicBezTo>
                      <a:pt x="725" y="158"/>
                      <a:pt x="568" y="0"/>
                      <a:pt x="37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1" name="Google Shape;7377;p55">
                <a:extLst>
                  <a:ext uri="{FF2B5EF4-FFF2-40B4-BE49-F238E27FC236}">
                    <a16:creationId xmlns:a16="http://schemas.microsoft.com/office/drawing/2014/main" id="{4DF0647F-8524-78E1-8AE6-7DD87446CEE0}"/>
                  </a:ext>
                </a:extLst>
              </p:cNvPr>
              <p:cNvSpPr/>
              <p:nvPr/>
            </p:nvSpPr>
            <p:spPr>
              <a:xfrm>
                <a:off x="-16400450" y="4166900"/>
                <a:ext cx="3547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9" extrusionOk="0">
                    <a:moveTo>
                      <a:pt x="694" y="1"/>
                    </a:moveTo>
                    <a:cubicBezTo>
                      <a:pt x="316" y="1"/>
                      <a:pt x="1" y="316"/>
                      <a:pt x="1" y="694"/>
                    </a:cubicBezTo>
                    <a:cubicBezTo>
                      <a:pt x="1" y="1103"/>
                      <a:pt x="316" y="1418"/>
                      <a:pt x="694" y="1418"/>
                    </a:cubicBezTo>
                    <a:cubicBezTo>
                      <a:pt x="1103" y="1418"/>
                      <a:pt x="1418" y="1103"/>
                      <a:pt x="1418" y="694"/>
                    </a:cubicBezTo>
                    <a:cubicBezTo>
                      <a:pt x="1418" y="316"/>
                      <a:pt x="1103" y="1"/>
                      <a:pt x="69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2" name="Google Shape;7378;p55">
                <a:extLst>
                  <a:ext uri="{FF2B5EF4-FFF2-40B4-BE49-F238E27FC236}">
                    <a16:creationId xmlns:a16="http://schemas.microsoft.com/office/drawing/2014/main" id="{A9E3CA3B-2D62-4246-E4B2-680C9A1DB4CD}"/>
                  </a:ext>
                </a:extLst>
              </p:cNvPr>
              <p:cNvSpPr/>
              <p:nvPr/>
            </p:nvSpPr>
            <p:spPr>
              <a:xfrm>
                <a:off x="-16389425" y="4058200"/>
                <a:ext cx="220575" cy="106950"/>
              </a:xfrm>
              <a:custGeom>
                <a:avLst/>
                <a:gdLst/>
                <a:ahLst/>
                <a:cxnLst/>
                <a:rect l="l" t="t" r="r" b="b"/>
                <a:pathLst>
                  <a:path w="8823" h="4278" extrusionOk="0">
                    <a:moveTo>
                      <a:pt x="6621" y="0"/>
                    </a:moveTo>
                    <a:cubicBezTo>
                      <a:pt x="6312" y="0"/>
                      <a:pt x="6008" y="97"/>
                      <a:pt x="5766" y="285"/>
                    </a:cubicBezTo>
                    <a:cubicBezTo>
                      <a:pt x="5703" y="348"/>
                      <a:pt x="5609" y="411"/>
                      <a:pt x="5546" y="474"/>
                    </a:cubicBezTo>
                    <a:cubicBezTo>
                      <a:pt x="5451" y="411"/>
                      <a:pt x="5388" y="316"/>
                      <a:pt x="5294" y="285"/>
                    </a:cubicBezTo>
                    <a:cubicBezTo>
                      <a:pt x="5057" y="111"/>
                      <a:pt x="4758" y="25"/>
                      <a:pt x="4459" y="25"/>
                    </a:cubicBezTo>
                    <a:cubicBezTo>
                      <a:pt x="4159" y="25"/>
                      <a:pt x="3860" y="111"/>
                      <a:pt x="3624" y="285"/>
                    </a:cubicBezTo>
                    <a:cubicBezTo>
                      <a:pt x="3529" y="348"/>
                      <a:pt x="3466" y="411"/>
                      <a:pt x="3372" y="474"/>
                    </a:cubicBezTo>
                    <a:cubicBezTo>
                      <a:pt x="3309" y="411"/>
                      <a:pt x="3214" y="316"/>
                      <a:pt x="3151" y="285"/>
                    </a:cubicBezTo>
                    <a:cubicBezTo>
                      <a:pt x="2915" y="101"/>
                      <a:pt x="2618" y="10"/>
                      <a:pt x="2316" y="10"/>
                    </a:cubicBezTo>
                    <a:cubicBezTo>
                      <a:pt x="1894" y="10"/>
                      <a:pt x="1460" y="188"/>
                      <a:pt x="1166" y="537"/>
                    </a:cubicBezTo>
                    <a:cubicBezTo>
                      <a:pt x="1103" y="631"/>
                      <a:pt x="1072" y="757"/>
                      <a:pt x="977" y="820"/>
                    </a:cubicBezTo>
                    <a:cubicBezTo>
                      <a:pt x="1" y="1356"/>
                      <a:pt x="1" y="2931"/>
                      <a:pt x="1103" y="3435"/>
                    </a:cubicBezTo>
                    <a:cubicBezTo>
                      <a:pt x="1166" y="3624"/>
                      <a:pt x="1356" y="3876"/>
                      <a:pt x="1513" y="3971"/>
                    </a:cubicBezTo>
                    <a:cubicBezTo>
                      <a:pt x="1781" y="4144"/>
                      <a:pt x="2088" y="4231"/>
                      <a:pt x="2387" y="4231"/>
                    </a:cubicBezTo>
                    <a:cubicBezTo>
                      <a:pt x="2687" y="4231"/>
                      <a:pt x="2978" y="4144"/>
                      <a:pt x="3214" y="3971"/>
                    </a:cubicBezTo>
                    <a:cubicBezTo>
                      <a:pt x="3277" y="3939"/>
                      <a:pt x="3356" y="3923"/>
                      <a:pt x="3435" y="3923"/>
                    </a:cubicBezTo>
                    <a:cubicBezTo>
                      <a:pt x="3514" y="3923"/>
                      <a:pt x="3592" y="3939"/>
                      <a:pt x="3655" y="3971"/>
                    </a:cubicBezTo>
                    <a:cubicBezTo>
                      <a:pt x="3907" y="4175"/>
                      <a:pt x="4215" y="4278"/>
                      <a:pt x="4518" y="4278"/>
                    </a:cubicBezTo>
                    <a:cubicBezTo>
                      <a:pt x="4821" y="4278"/>
                      <a:pt x="5120" y="4175"/>
                      <a:pt x="5357" y="3971"/>
                    </a:cubicBezTo>
                    <a:cubicBezTo>
                      <a:pt x="5404" y="3939"/>
                      <a:pt x="5483" y="3923"/>
                      <a:pt x="5561" y="3923"/>
                    </a:cubicBezTo>
                    <a:cubicBezTo>
                      <a:pt x="5640" y="3923"/>
                      <a:pt x="5719" y="3939"/>
                      <a:pt x="5766" y="3971"/>
                    </a:cubicBezTo>
                    <a:cubicBezTo>
                      <a:pt x="6018" y="4166"/>
                      <a:pt x="6312" y="4256"/>
                      <a:pt x="6604" y="4256"/>
                    </a:cubicBezTo>
                    <a:cubicBezTo>
                      <a:pt x="7114" y="4256"/>
                      <a:pt x="7616" y="3979"/>
                      <a:pt x="7877" y="3498"/>
                    </a:cubicBezTo>
                    <a:cubicBezTo>
                      <a:pt x="7909" y="3435"/>
                      <a:pt x="7940" y="3404"/>
                      <a:pt x="8035" y="3341"/>
                    </a:cubicBezTo>
                    <a:cubicBezTo>
                      <a:pt x="8507" y="3120"/>
                      <a:pt x="8822" y="2616"/>
                      <a:pt x="8728" y="1986"/>
                    </a:cubicBezTo>
                    <a:cubicBezTo>
                      <a:pt x="8696" y="1576"/>
                      <a:pt x="8507" y="1198"/>
                      <a:pt x="8129" y="946"/>
                    </a:cubicBezTo>
                    <a:cubicBezTo>
                      <a:pt x="8066" y="915"/>
                      <a:pt x="8035" y="883"/>
                      <a:pt x="7940" y="820"/>
                    </a:cubicBezTo>
                    <a:cubicBezTo>
                      <a:pt x="7909" y="694"/>
                      <a:pt x="7814" y="631"/>
                      <a:pt x="7751" y="537"/>
                    </a:cubicBezTo>
                    <a:cubicBezTo>
                      <a:pt x="7462" y="175"/>
                      <a:pt x="7038" y="0"/>
                      <a:pt x="662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3" name="Google Shape;7379;p55">
                <a:extLst>
                  <a:ext uri="{FF2B5EF4-FFF2-40B4-BE49-F238E27FC236}">
                    <a16:creationId xmlns:a16="http://schemas.microsoft.com/office/drawing/2014/main" id="{DA66A7CD-B78E-76CD-3151-AC0678A9D10D}"/>
                  </a:ext>
                </a:extLst>
              </p:cNvPr>
              <p:cNvSpPr/>
              <p:nvPr/>
            </p:nvSpPr>
            <p:spPr>
              <a:xfrm>
                <a:off x="-16298850" y="4178725"/>
                <a:ext cx="41000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1640" h="1891" extrusionOk="0">
                    <a:moveTo>
                      <a:pt x="1" y="0"/>
                    </a:moveTo>
                    <a:cubicBezTo>
                      <a:pt x="158" y="252"/>
                      <a:pt x="221" y="630"/>
                      <a:pt x="221" y="945"/>
                    </a:cubicBezTo>
                    <a:cubicBezTo>
                      <a:pt x="221" y="1292"/>
                      <a:pt x="158" y="1607"/>
                      <a:pt x="1" y="1891"/>
                    </a:cubicBezTo>
                    <a:cubicBezTo>
                      <a:pt x="473" y="1733"/>
                      <a:pt x="946" y="1670"/>
                      <a:pt x="1419" y="1670"/>
                    </a:cubicBezTo>
                    <a:cubicBezTo>
                      <a:pt x="1576" y="1450"/>
                      <a:pt x="1639" y="1197"/>
                      <a:pt x="1639" y="945"/>
                    </a:cubicBezTo>
                    <a:cubicBezTo>
                      <a:pt x="1639" y="662"/>
                      <a:pt x="1576" y="378"/>
                      <a:pt x="1419" y="158"/>
                    </a:cubicBezTo>
                    <a:cubicBezTo>
                      <a:pt x="1272" y="187"/>
                      <a:pt x="1120" y="201"/>
                      <a:pt x="967" y="201"/>
                    </a:cubicBezTo>
                    <a:cubicBezTo>
                      <a:pt x="626" y="201"/>
                      <a:pt x="284" y="13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4" name="Google Shape;7380;p55">
                <a:extLst>
                  <a:ext uri="{FF2B5EF4-FFF2-40B4-BE49-F238E27FC236}">
                    <a16:creationId xmlns:a16="http://schemas.microsoft.com/office/drawing/2014/main" id="{95538693-1434-56F6-C0D2-D2A0BB23B655}"/>
                  </a:ext>
                </a:extLst>
              </p:cNvPr>
              <p:cNvSpPr/>
              <p:nvPr/>
            </p:nvSpPr>
            <p:spPr>
              <a:xfrm>
                <a:off x="-16246075" y="4178725"/>
                <a:ext cx="41775" cy="55150"/>
              </a:xfrm>
              <a:custGeom>
                <a:avLst/>
                <a:gdLst/>
                <a:ahLst/>
                <a:cxnLst/>
                <a:rect l="l" t="t" r="r" b="b"/>
                <a:pathLst>
                  <a:path w="1671" h="2206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58" y="252"/>
                      <a:pt x="253" y="630"/>
                      <a:pt x="253" y="945"/>
                    </a:cubicBezTo>
                    <a:cubicBezTo>
                      <a:pt x="253" y="1197"/>
                      <a:pt x="190" y="1481"/>
                      <a:pt x="95" y="1765"/>
                    </a:cubicBezTo>
                    <a:cubicBezTo>
                      <a:pt x="505" y="1828"/>
                      <a:pt x="914" y="1954"/>
                      <a:pt x="1292" y="2206"/>
                    </a:cubicBezTo>
                    <a:cubicBezTo>
                      <a:pt x="1576" y="1891"/>
                      <a:pt x="1670" y="1355"/>
                      <a:pt x="1670" y="945"/>
                    </a:cubicBezTo>
                    <a:cubicBezTo>
                      <a:pt x="1670" y="662"/>
                      <a:pt x="1576" y="378"/>
                      <a:pt x="1418" y="158"/>
                    </a:cubicBezTo>
                    <a:cubicBezTo>
                      <a:pt x="1261" y="189"/>
                      <a:pt x="1103" y="221"/>
                      <a:pt x="946" y="221"/>
                    </a:cubicBezTo>
                    <a:cubicBezTo>
                      <a:pt x="631" y="221"/>
                      <a:pt x="316" y="158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5" name="Google Shape;7381;p55">
                <a:extLst>
                  <a:ext uri="{FF2B5EF4-FFF2-40B4-BE49-F238E27FC236}">
                    <a16:creationId xmlns:a16="http://schemas.microsoft.com/office/drawing/2014/main" id="{30248697-E859-334C-D872-A5AC23A0DB07}"/>
                  </a:ext>
                </a:extLst>
              </p:cNvPr>
              <p:cNvSpPr/>
              <p:nvPr/>
            </p:nvSpPr>
            <p:spPr>
              <a:xfrm>
                <a:off x="-16419350" y="4122000"/>
                <a:ext cx="304050" cy="188725"/>
              </a:xfrm>
              <a:custGeom>
                <a:avLst/>
                <a:gdLst/>
                <a:ahLst/>
                <a:cxnLst/>
                <a:rect l="l" t="t" r="r" b="b"/>
                <a:pathLst>
                  <a:path w="12162" h="7549" extrusionOk="0">
                    <a:moveTo>
                      <a:pt x="10712" y="1"/>
                    </a:moveTo>
                    <a:cubicBezTo>
                      <a:pt x="10586" y="600"/>
                      <a:pt x="10271" y="1135"/>
                      <a:pt x="9736" y="1450"/>
                    </a:cubicBezTo>
                    <a:cubicBezTo>
                      <a:pt x="9578" y="1734"/>
                      <a:pt x="9326" y="1986"/>
                      <a:pt x="9074" y="2143"/>
                    </a:cubicBezTo>
                    <a:cubicBezTo>
                      <a:pt x="9263" y="2458"/>
                      <a:pt x="9326" y="2805"/>
                      <a:pt x="9326" y="3183"/>
                    </a:cubicBezTo>
                    <a:cubicBezTo>
                      <a:pt x="9326" y="4065"/>
                      <a:pt x="9011" y="4821"/>
                      <a:pt x="8507" y="5168"/>
                    </a:cubicBezTo>
                    <a:cubicBezTo>
                      <a:pt x="8444" y="5199"/>
                      <a:pt x="8373" y="5215"/>
                      <a:pt x="8306" y="5215"/>
                    </a:cubicBezTo>
                    <a:cubicBezTo>
                      <a:pt x="8239" y="5215"/>
                      <a:pt x="8176" y="5199"/>
                      <a:pt x="8129" y="5168"/>
                    </a:cubicBezTo>
                    <a:cubicBezTo>
                      <a:pt x="7515" y="4805"/>
                      <a:pt x="6814" y="4624"/>
                      <a:pt x="6124" y="4624"/>
                    </a:cubicBezTo>
                    <a:cubicBezTo>
                      <a:pt x="5435" y="4624"/>
                      <a:pt x="4758" y="4805"/>
                      <a:pt x="4191" y="5168"/>
                    </a:cubicBezTo>
                    <a:cubicBezTo>
                      <a:pt x="4134" y="5213"/>
                      <a:pt x="4077" y="5230"/>
                      <a:pt x="4022" y="5230"/>
                    </a:cubicBezTo>
                    <a:cubicBezTo>
                      <a:pt x="3924" y="5230"/>
                      <a:pt x="3830" y="5177"/>
                      <a:pt x="3750" y="5136"/>
                    </a:cubicBezTo>
                    <a:cubicBezTo>
                      <a:pt x="3163" y="4757"/>
                      <a:pt x="2501" y="4557"/>
                      <a:pt x="1831" y="4557"/>
                    </a:cubicBezTo>
                    <a:cubicBezTo>
                      <a:pt x="1277" y="4557"/>
                      <a:pt x="717" y="4694"/>
                      <a:pt x="190" y="4979"/>
                    </a:cubicBezTo>
                    <a:cubicBezTo>
                      <a:pt x="95" y="5042"/>
                      <a:pt x="1" y="5168"/>
                      <a:pt x="1" y="5294"/>
                    </a:cubicBezTo>
                    <a:lnTo>
                      <a:pt x="1" y="7436"/>
                    </a:lnTo>
                    <a:cubicBezTo>
                      <a:pt x="316" y="7405"/>
                      <a:pt x="725" y="7247"/>
                      <a:pt x="977" y="7027"/>
                    </a:cubicBezTo>
                    <a:cubicBezTo>
                      <a:pt x="1240" y="6826"/>
                      <a:pt x="1533" y="6723"/>
                      <a:pt x="1823" y="6723"/>
                    </a:cubicBezTo>
                    <a:cubicBezTo>
                      <a:pt x="2124" y="6723"/>
                      <a:pt x="2422" y="6833"/>
                      <a:pt x="2679" y="7058"/>
                    </a:cubicBezTo>
                    <a:cubicBezTo>
                      <a:pt x="3072" y="7373"/>
                      <a:pt x="3529" y="7531"/>
                      <a:pt x="3986" y="7531"/>
                    </a:cubicBezTo>
                    <a:cubicBezTo>
                      <a:pt x="4443" y="7531"/>
                      <a:pt x="4900" y="7373"/>
                      <a:pt x="5293" y="7058"/>
                    </a:cubicBezTo>
                    <a:cubicBezTo>
                      <a:pt x="5545" y="6869"/>
                      <a:pt x="5837" y="6775"/>
                      <a:pt x="6128" y="6775"/>
                    </a:cubicBezTo>
                    <a:cubicBezTo>
                      <a:pt x="6420" y="6775"/>
                      <a:pt x="6711" y="6869"/>
                      <a:pt x="6963" y="7058"/>
                    </a:cubicBezTo>
                    <a:cubicBezTo>
                      <a:pt x="7474" y="7358"/>
                      <a:pt x="7985" y="7549"/>
                      <a:pt x="8524" y="7549"/>
                    </a:cubicBezTo>
                    <a:cubicBezTo>
                      <a:pt x="8948" y="7549"/>
                      <a:pt x="9390" y="7430"/>
                      <a:pt x="9862" y="7153"/>
                    </a:cubicBezTo>
                    <a:cubicBezTo>
                      <a:pt x="11153" y="6428"/>
                      <a:pt x="12162" y="4821"/>
                      <a:pt x="12162" y="3151"/>
                    </a:cubicBezTo>
                    <a:cubicBezTo>
                      <a:pt x="12162" y="1923"/>
                      <a:pt x="11626" y="789"/>
                      <a:pt x="1071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6" name="Google Shape;7382;p55">
                <a:extLst>
                  <a:ext uri="{FF2B5EF4-FFF2-40B4-BE49-F238E27FC236}">
                    <a16:creationId xmlns:a16="http://schemas.microsoft.com/office/drawing/2014/main" id="{E39B7DD1-C1A4-AC10-E2D5-5835C3D71FBE}"/>
                  </a:ext>
                </a:extLst>
              </p:cNvPr>
              <p:cNvSpPr/>
              <p:nvPr/>
            </p:nvSpPr>
            <p:spPr>
              <a:xfrm>
                <a:off x="-16419350" y="4263775"/>
                <a:ext cx="30482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3908" extrusionOk="0">
                    <a:moveTo>
                      <a:pt x="12193" y="1"/>
                    </a:moveTo>
                    <a:cubicBezTo>
                      <a:pt x="11689" y="914"/>
                      <a:pt x="10996" y="1639"/>
                      <a:pt x="10208" y="2112"/>
                    </a:cubicBezTo>
                    <a:cubicBezTo>
                      <a:pt x="9626" y="2424"/>
                      <a:pt x="9064" y="2570"/>
                      <a:pt x="8515" y="2570"/>
                    </a:cubicBezTo>
                    <a:cubicBezTo>
                      <a:pt x="7845" y="2570"/>
                      <a:pt x="7194" y="2352"/>
                      <a:pt x="6554" y="1954"/>
                    </a:cubicBezTo>
                    <a:cubicBezTo>
                      <a:pt x="6402" y="1819"/>
                      <a:pt x="6241" y="1756"/>
                      <a:pt x="6085" y="1756"/>
                    </a:cubicBezTo>
                    <a:cubicBezTo>
                      <a:pt x="5951" y="1756"/>
                      <a:pt x="5820" y="1803"/>
                      <a:pt x="5703" y="1891"/>
                    </a:cubicBezTo>
                    <a:cubicBezTo>
                      <a:pt x="5199" y="2316"/>
                      <a:pt x="4592" y="2529"/>
                      <a:pt x="3986" y="2529"/>
                    </a:cubicBezTo>
                    <a:cubicBezTo>
                      <a:pt x="3380" y="2529"/>
                      <a:pt x="2773" y="2316"/>
                      <a:pt x="2269" y="1891"/>
                    </a:cubicBezTo>
                    <a:cubicBezTo>
                      <a:pt x="2143" y="1797"/>
                      <a:pt x="2001" y="1749"/>
                      <a:pt x="1863" y="1749"/>
                    </a:cubicBezTo>
                    <a:cubicBezTo>
                      <a:pt x="1725" y="1749"/>
                      <a:pt x="1592" y="1797"/>
                      <a:pt x="1481" y="1891"/>
                    </a:cubicBezTo>
                    <a:cubicBezTo>
                      <a:pt x="1040" y="2269"/>
                      <a:pt x="505" y="2427"/>
                      <a:pt x="1" y="2490"/>
                    </a:cubicBezTo>
                    <a:lnTo>
                      <a:pt x="1" y="3561"/>
                    </a:lnTo>
                    <a:cubicBezTo>
                      <a:pt x="1" y="3750"/>
                      <a:pt x="158" y="3907"/>
                      <a:pt x="379" y="3907"/>
                    </a:cubicBezTo>
                    <a:lnTo>
                      <a:pt x="11815" y="3907"/>
                    </a:lnTo>
                    <a:cubicBezTo>
                      <a:pt x="12004" y="3907"/>
                      <a:pt x="12193" y="3750"/>
                      <a:pt x="12193" y="3561"/>
                    </a:cubicBezTo>
                    <a:lnTo>
                      <a:pt x="1219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27" name="Google Shape;7383;p55">
              <a:extLst>
                <a:ext uri="{FF2B5EF4-FFF2-40B4-BE49-F238E27FC236}">
                  <a16:creationId xmlns:a16="http://schemas.microsoft.com/office/drawing/2014/main" id="{12F1ACDF-2406-E444-EB7D-7F5F3E54DBF5}"/>
                </a:ext>
              </a:extLst>
            </p:cNvPr>
            <p:cNvGrpSpPr/>
            <p:nvPr/>
          </p:nvGrpSpPr>
          <p:grpSpPr>
            <a:xfrm>
              <a:off x="7738242" y="3036364"/>
              <a:ext cx="340091" cy="337887"/>
              <a:chOff x="-15296200" y="3326900"/>
              <a:chExt cx="304850" cy="302875"/>
            </a:xfrm>
            <a:grpFill/>
          </p:grpSpPr>
          <p:sp>
            <p:nvSpPr>
              <p:cNvPr id="1828" name="Google Shape;7384;p55">
                <a:extLst>
                  <a:ext uri="{FF2B5EF4-FFF2-40B4-BE49-F238E27FC236}">
                    <a16:creationId xmlns:a16="http://schemas.microsoft.com/office/drawing/2014/main" id="{DCCE6DA8-0E09-5C93-0BAD-D716AF357CB9}"/>
                  </a:ext>
                </a:extLst>
              </p:cNvPr>
              <p:cNvSpPr/>
              <p:nvPr/>
            </p:nvSpPr>
            <p:spPr>
              <a:xfrm>
                <a:off x="-15182775" y="3326900"/>
                <a:ext cx="77200" cy="157175"/>
              </a:xfrm>
              <a:custGeom>
                <a:avLst/>
                <a:gdLst/>
                <a:ahLst/>
                <a:cxnLst/>
                <a:rect l="l" t="t" r="r" b="b"/>
                <a:pathLst>
                  <a:path w="3088" h="6287" extrusionOk="0">
                    <a:moveTo>
                      <a:pt x="1556" y="1"/>
                    </a:moveTo>
                    <a:cubicBezTo>
                      <a:pt x="1434" y="1"/>
                      <a:pt x="1308" y="48"/>
                      <a:pt x="1229" y="143"/>
                    </a:cubicBezTo>
                    <a:cubicBezTo>
                      <a:pt x="1198" y="237"/>
                      <a:pt x="410" y="1560"/>
                      <a:pt x="0" y="3451"/>
                    </a:cubicBezTo>
                    <a:cubicBezTo>
                      <a:pt x="630" y="4333"/>
                      <a:pt x="1166" y="5278"/>
                      <a:pt x="1544" y="6286"/>
                    </a:cubicBezTo>
                    <a:cubicBezTo>
                      <a:pt x="1954" y="5309"/>
                      <a:pt x="2458" y="4364"/>
                      <a:pt x="3088" y="3451"/>
                    </a:cubicBezTo>
                    <a:cubicBezTo>
                      <a:pt x="2678" y="1529"/>
                      <a:pt x="1891" y="237"/>
                      <a:pt x="1859" y="143"/>
                    </a:cubicBezTo>
                    <a:cubicBezTo>
                      <a:pt x="1796" y="48"/>
                      <a:pt x="1678" y="1"/>
                      <a:pt x="155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9" name="Google Shape;7385;p55">
                <a:extLst>
                  <a:ext uri="{FF2B5EF4-FFF2-40B4-BE49-F238E27FC236}">
                    <a16:creationId xmlns:a16="http://schemas.microsoft.com/office/drawing/2014/main" id="{BEFC4C84-5EA7-C6AD-3591-4449A8324CFB}"/>
                  </a:ext>
                </a:extLst>
              </p:cNvPr>
              <p:cNvSpPr/>
              <p:nvPr/>
            </p:nvSpPr>
            <p:spPr>
              <a:xfrm>
                <a:off x="-15260825" y="3363175"/>
                <a:ext cx="108800" cy="199650"/>
              </a:xfrm>
              <a:custGeom>
                <a:avLst/>
                <a:gdLst/>
                <a:ahLst/>
                <a:cxnLst/>
                <a:rect l="l" t="t" r="r" b="b"/>
                <a:pathLst>
                  <a:path w="4352" h="7986" extrusionOk="0">
                    <a:moveTo>
                      <a:pt x="432" y="1"/>
                    </a:moveTo>
                    <a:cubicBezTo>
                      <a:pt x="212" y="1"/>
                      <a:pt x="0" y="182"/>
                      <a:pt x="66" y="424"/>
                    </a:cubicBezTo>
                    <a:lnTo>
                      <a:pt x="949" y="3638"/>
                    </a:lnTo>
                    <a:cubicBezTo>
                      <a:pt x="1075" y="4047"/>
                      <a:pt x="1201" y="4520"/>
                      <a:pt x="1264" y="4961"/>
                    </a:cubicBezTo>
                    <a:cubicBezTo>
                      <a:pt x="1642" y="5497"/>
                      <a:pt x="2051" y="6001"/>
                      <a:pt x="2587" y="6410"/>
                    </a:cubicBezTo>
                    <a:cubicBezTo>
                      <a:pt x="3406" y="7072"/>
                      <a:pt x="3721" y="7292"/>
                      <a:pt x="4351" y="7986"/>
                    </a:cubicBezTo>
                    <a:lnTo>
                      <a:pt x="4351" y="6064"/>
                    </a:lnTo>
                    <a:cubicBezTo>
                      <a:pt x="4351" y="6001"/>
                      <a:pt x="4351" y="5938"/>
                      <a:pt x="4320" y="5906"/>
                    </a:cubicBezTo>
                    <a:cubicBezTo>
                      <a:pt x="3721" y="4205"/>
                      <a:pt x="2839" y="2693"/>
                      <a:pt x="1705" y="1338"/>
                    </a:cubicBezTo>
                    <a:lnTo>
                      <a:pt x="697" y="109"/>
                    </a:lnTo>
                    <a:cubicBezTo>
                      <a:pt x="621" y="34"/>
                      <a:pt x="526" y="1"/>
                      <a:pt x="4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0" name="Google Shape;7386;p55">
                <a:extLst>
                  <a:ext uri="{FF2B5EF4-FFF2-40B4-BE49-F238E27FC236}">
                    <a16:creationId xmlns:a16="http://schemas.microsoft.com/office/drawing/2014/main" id="{83426F12-CA15-F1EF-8E42-240E243F12CF}"/>
                  </a:ext>
                </a:extLst>
              </p:cNvPr>
              <p:cNvSpPr/>
              <p:nvPr/>
            </p:nvSpPr>
            <p:spPr>
              <a:xfrm>
                <a:off x="-15135525" y="3362475"/>
                <a:ext cx="109325" cy="200350"/>
              </a:xfrm>
              <a:custGeom>
                <a:avLst/>
                <a:gdLst/>
                <a:ahLst/>
                <a:cxnLst/>
                <a:rect l="l" t="t" r="r" b="b"/>
                <a:pathLst>
                  <a:path w="4373" h="8014" extrusionOk="0">
                    <a:moveTo>
                      <a:pt x="3945" y="1"/>
                    </a:moveTo>
                    <a:cubicBezTo>
                      <a:pt x="3846" y="1"/>
                      <a:pt x="3742" y="41"/>
                      <a:pt x="3655" y="137"/>
                    </a:cubicBezTo>
                    <a:lnTo>
                      <a:pt x="2647" y="1366"/>
                    </a:lnTo>
                    <a:cubicBezTo>
                      <a:pt x="1513" y="2721"/>
                      <a:pt x="599" y="4296"/>
                      <a:pt x="32" y="5934"/>
                    </a:cubicBezTo>
                    <a:cubicBezTo>
                      <a:pt x="32" y="5966"/>
                      <a:pt x="1" y="6060"/>
                      <a:pt x="1" y="6092"/>
                    </a:cubicBezTo>
                    <a:lnTo>
                      <a:pt x="1" y="8014"/>
                    </a:lnTo>
                    <a:cubicBezTo>
                      <a:pt x="631" y="7320"/>
                      <a:pt x="914" y="7163"/>
                      <a:pt x="1765" y="6438"/>
                    </a:cubicBezTo>
                    <a:cubicBezTo>
                      <a:pt x="2301" y="6060"/>
                      <a:pt x="2710" y="5525"/>
                      <a:pt x="3088" y="4989"/>
                    </a:cubicBezTo>
                    <a:cubicBezTo>
                      <a:pt x="3151" y="4517"/>
                      <a:pt x="3246" y="4075"/>
                      <a:pt x="3403" y="3666"/>
                    </a:cubicBezTo>
                    <a:lnTo>
                      <a:pt x="4285" y="452"/>
                    </a:lnTo>
                    <a:cubicBezTo>
                      <a:pt x="4373" y="211"/>
                      <a:pt x="4171" y="1"/>
                      <a:pt x="394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1" name="Google Shape;7387;p55">
                <a:extLst>
                  <a:ext uri="{FF2B5EF4-FFF2-40B4-BE49-F238E27FC236}">
                    <a16:creationId xmlns:a16="http://schemas.microsoft.com/office/drawing/2014/main" id="{10590E2A-763A-DDF1-67D3-467F88D5B51A}"/>
                  </a:ext>
                </a:extLst>
              </p:cNvPr>
              <p:cNvSpPr/>
              <p:nvPr/>
            </p:nvSpPr>
            <p:spPr>
              <a:xfrm>
                <a:off x="-15296200" y="3416600"/>
                <a:ext cx="143375" cy="213175"/>
              </a:xfrm>
              <a:custGeom>
                <a:avLst/>
                <a:gdLst/>
                <a:ahLst/>
                <a:cxnLst/>
                <a:rect l="l" t="t" r="r" b="b"/>
                <a:pathLst>
                  <a:path w="5735" h="8527" extrusionOk="0">
                    <a:moveTo>
                      <a:pt x="346" y="0"/>
                    </a:moveTo>
                    <a:cubicBezTo>
                      <a:pt x="170" y="0"/>
                      <a:pt x="1" y="123"/>
                      <a:pt x="1" y="335"/>
                    </a:cubicBezTo>
                    <a:lnTo>
                      <a:pt x="1" y="3171"/>
                    </a:lnTo>
                    <a:cubicBezTo>
                      <a:pt x="1" y="6132"/>
                      <a:pt x="2458" y="8526"/>
                      <a:pt x="5357" y="8526"/>
                    </a:cubicBezTo>
                    <a:lnTo>
                      <a:pt x="5735" y="8526"/>
                    </a:lnTo>
                    <a:lnTo>
                      <a:pt x="5735" y="7581"/>
                    </a:lnTo>
                    <a:cubicBezTo>
                      <a:pt x="5735" y="7172"/>
                      <a:pt x="5577" y="6731"/>
                      <a:pt x="5262" y="6384"/>
                    </a:cubicBezTo>
                    <a:cubicBezTo>
                      <a:pt x="4695" y="5723"/>
                      <a:pt x="4254" y="5471"/>
                      <a:pt x="3529" y="4840"/>
                    </a:cubicBezTo>
                    <a:cubicBezTo>
                      <a:pt x="2584" y="4084"/>
                      <a:pt x="1828" y="3108"/>
                      <a:pt x="1387" y="2005"/>
                    </a:cubicBezTo>
                    <a:lnTo>
                      <a:pt x="694" y="241"/>
                    </a:lnTo>
                    <a:cubicBezTo>
                      <a:pt x="625" y="75"/>
                      <a:pt x="483" y="0"/>
                      <a:pt x="34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2" name="Google Shape;7388;p55">
                <a:extLst>
                  <a:ext uri="{FF2B5EF4-FFF2-40B4-BE49-F238E27FC236}">
                    <a16:creationId xmlns:a16="http://schemas.microsoft.com/office/drawing/2014/main" id="{7229DF45-3A76-72C6-756F-303F5D6C9127}"/>
                  </a:ext>
                </a:extLst>
              </p:cNvPr>
              <p:cNvSpPr/>
              <p:nvPr/>
            </p:nvSpPr>
            <p:spPr>
              <a:xfrm>
                <a:off x="-15134725" y="3416100"/>
                <a:ext cx="143375" cy="213675"/>
              </a:xfrm>
              <a:custGeom>
                <a:avLst/>
                <a:gdLst/>
                <a:ahLst/>
                <a:cxnLst/>
                <a:rect l="l" t="t" r="r" b="b"/>
                <a:pathLst>
                  <a:path w="5735" h="8547" extrusionOk="0">
                    <a:moveTo>
                      <a:pt x="5357" y="1"/>
                    </a:moveTo>
                    <a:cubicBezTo>
                      <a:pt x="5224" y="1"/>
                      <a:pt x="5094" y="71"/>
                      <a:pt x="5041" y="229"/>
                    </a:cubicBezTo>
                    <a:lnTo>
                      <a:pt x="4348" y="2025"/>
                    </a:lnTo>
                    <a:cubicBezTo>
                      <a:pt x="3907" y="3128"/>
                      <a:pt x="3151" y="4104"/>
                      <a:pt x="2206" y="4860"/>
                    </a:cubicBezTo>
                    <a:cubicBezTo>
                      <a:pt x="1481" y="5427"/>
                      <a:pt x="1040" y="5743"/>
                      <a:pt x="473" y="6341"/>
                    </a:cubicBezTo>
                    <a:cubicBezTo>
                      <a:pt x="158" y="6688"/>
                      <a:pt x="0" y="7129"/>
                      <a:pt x="0" y="7601"/>
                    </a:cubicBezTo>
                    <a:lnTo>
                      <a:pt x="0" y="8546"/>
                    </a:lnTo>
                    <a:lnTo>
                      <a:pt x="378" y="8546"/>
                    </a:lnTo>
                    <a:cubicBezTo>
                      <a:pt x="3308" y="8546"/>
                      <a:pt x="5734" y="6152"/>
                      <a:pt x="5734" y="3191"/>
                    </a:cubicBezTo>
                    <a:lnTo>
                      <a:pt x="5734" y="355"/>
                    </a:lnTo>
                    <a:cubicBezTo>
                      <a:pt x="5734" y="136"/>
                      <a:pt x="5543" y="1"/>
                      <a:pt x="535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33" name="Google Shape;7389;p55">
              <a:extLst>
                <a:ext uri="{FF2B5EF4-FFF2-40B4-BE49-F238E27FC236}">
                  <a16:creationId xmlns:a16="http://schemas.microsoft.com/office/drawing/2014/main" id="{353C8716-5A2B-AB62-B70D-CD1BDC2AD5A8}"/>
                </a:ext>
              </a:extLst>
            </p:cNvPr>
            <p:cNvGrpSpPr/>
            <p:nvPr/>
          </p:nvGrpSpPr>
          <p:grpSpPr>
            <a:xfrm>
              <a:off x="2691143" y="3048776"/>
              <a:ext cx="367311" cy="313065"/>
              <a:chOff x="-19835275" y="3330250"/>
              <a:chExt cx="329250" cy="280625"/>
            </a:xfrm>
            <a:grpFill/>
          </p:grpSpPr>
          <p:sp>
            <p:nvSpPr>
              <p:cNvPr id="1834" name="Google Shape;7390;p55">
                <a:extLst>
                  <a:ext uri="{FF2B5EF4-FFF2-40B4-BE49-F238E27FC236}">
                    <a16:creationId xmlns:a16="http://schemas.microsoft.com/office/drawing/2014/main" id="{E7B147F2-B263-5201-FAB1-289D83F5EED7}"/>
                  </a:ext>
                </a:extLst>
              </p:cNvPr>
              <p:cNvSpPr/>
              <p:nvPr/>
            </p:nvSpPr>
            <p:spPr>
              <a:xfrm>
                <a:off x="-19768325" y="3361750"/>
                <a:ext cx="197725" cy="249125"/>
              </a:xfrm>
              <a:custGeom>
                <a:avLst/>
                <a:gdLst/>
                <a:ahLst/>
                <a:cxnLst/>
                <a:rect l="l" t="t" r="r" b="b"/>
                <a:pathLst>
                  <a:path w="7909" h="9965" extrusionOk="0">
                    <a:moveTo>
                      <a:pt x="3927" y="1"/>
                    </a:moveTo>
                    <a:cubicBezTo>
                      <a:pt x="3797" y="1"/>
                      <a:pt x="3671" y="56"/>
                      <a:pt x="3624" y="166"/>
                    </a:cubicBezTo>
                    <a:lnTo>
                      <a:pt x="1103" y="5302"/>
                    </a:lnTo>
                    <a:cubicBezTo>
                      <a:pt x="1" y="7412"/>
                      <a:pt x="1607" y="9964"/>
                      <a:pt x="3970" y="9964"/>
                    </a:cubicBezTo>
                    <a:cubicBezTo>
                      <a:pt x="6333" y="9964"/>
                      <a:pt x="7908" y="7412"/>
                      <a:pt x="6837" y="5302"/>
                    </a:cubicBezTo>
                    <a:lnTo>
                      <a:pt x="4254" y="166"/>
                    </a:lnTo>
                    <a:cubicBezTo>
                      <a:pt x="4191" y="56"/>
                      <a:pt x="4057" y="1"/>
                      <a:pt x="39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5" name="Google Shape;7391;p55">
                <a:extLst>
                  <a:ext uri="{FF2B5EF4-FFF2-40B4-BE49-F238E27FC236}">
                    <a16:creationId xmlns:a16="http://schemas.microsoft.com/office/drawing/2014/main" id="{77B42340-A6A6-4343-418B-F8160310F132}"/>
                  </a:ext>
                </a:extLst>
              </p:cNvPr>
              <p:cNvSpPr/>
              <p:nvPr/>
            </p:nvSpPr>
            <p:spPr>
              <a:xfrm>
                <a:off x="-19622625" y="3330250"/>
                <a:ext cx="116600" cy="189250"/>
              </a:xfrm>
              <a:custGeom>
                <a:avLst/>
                <a:gdLst/>
                <a:ahLst/>
                <a:cxnLst/>
                <a:rect l="l" t="t" r="r" b="b"/>
                <a:pathLst>
                  <a:path w="4664" h="7570" extrusionOk="0">
                    <a:moveTo>
                      <a:pt x="1683" y="1"/>
                    </a:moveTo>
                    <a:cubicBezTo>
                      <a:pt x="1553" y="1"/>
                      <a:pt x="1419" y="56"/>
                      <a:pt x="1356" y="166"/>
                    </a:cubicBezTo>
                    <a:lnTo>
                      <a:pt x="1" y="2939"/>
                    </a:lnTo>
                    <a:lnTo>
                      <a:pt x="1608" y="6215"/>
                    </a:lnTo>
                    <a:cubicBezTo>
                      <a:pt x="1828" y="6625"/>
                      <a:pt x="1954" y="7097"/>
                      <a:pt x="1986" y="7570"/>
                    </a:cubicBezTo>
                    <a:cubicBezTo>
                      <a:pt x="3687" y="7381"/>
                      <a:pt x="4664" y="5585"/>
                      <a:pt x="3876" y="4010"/>
                    </a:cubicBezTo>
                    <a:lnTo>
                      <a:pt x="1986" y="166"/>
                    </a:lnTo>
                    <a:cubicBezTo>
                      <a:pt x="1938" y="56"/>
                      <a:pt x="1812" y="1"/>
                      <a:pt x="168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6" name="Google Shape;7392;p55">
                <a:extLst>
                  <a:ext uri="{FF2B5EF4-FFF2-40B4-BE49-F238E27FC236}">
                    <a16:creationId xmlns:a16="http://schemas.microsoft.com/office/drawing/2014/main" id="{9A19AF5C-695A-2009-352C-448F68CB4A04}"/>
                  </a:ext>
                </a:extLst>
              </p:cNvPr>
              <p:cNvSpPr/>
              <p:nvPr/>
            </p:nvSpPr>
            <p:spPr>
              <a:xfrm>
                <a:off x="-19835275" y="3330250"/>
                <a:ext cx="116600" cy="189250"/>
              </a:xfrm>
              <a:custGeom>
                <a:avLst/>
                <a:gdLst/>
                <a:ahLst/>
                <a:cxnLst/>
                <a:rect l="l" t="t" r="r" b="b"/>
                <a:pathLst>
                  <a:path w="4664" h="7570" extrusionOk="0">
                    <a:moveTo>
                      <a:pt x="2982" y="1"/>
                    </a:moveTo>
                    <a:cubicBezTo>
                      <a:pt x="2852" y="1"/>
                      <a:pt x="2726" y="56"/>
                      <a:pt x="2679" y="166"/>
                    </a:cubicBezTo>
                    <a:lnTo>
                      <a:pt x="788" y="4010"/>
                    </a:lnTo>
                    <a:cubicBezTo>
                      <a:pt x="1" y="5522"/>
                      <a:pt x="977" y="7381"/>
                      <a:pt x="2679" y="7570"/>
                    </a:cubicBezTo>
                    <a:cubicBezTo>
                      <a:pt x="2710" y="7097"/>
                      <a:pt x="2868" y="6593"/>
                      <a:pt x="3057" y="6152"/>
                    </a:cubicBezTo>
                    <a:lnTo>
                      <a:pt x="4663" y="2876"/>
                    </a:lnTo>
                    <a:lnTo>
                      <a:pt x="3309" y="166"/>
                    </a:lnTo>
                    <a:cubicBezTo>
                      <a:pt x="3246" y="56"/>
                      <a:pt x="3112" y="1"/>
                      <a:pt x="29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37" name="Google Shape;7393;p55">
              <a:extLst>
                <a:ext uri="{FF2B5EF4-FFF2-40B4-BE49-F238E27FC236}">
                  <a16:creationId xmlns:a16="http://schemas.microsoft.com/office/drawing/2014/main" id="{48CEE20D-3060-5CF8-56F4-8EDABD2DA2DF}"/>
                </a:ext>
              </a:extLst>
            </p:cNvPr>
            <p:cNvGrpSpPr/>
            <p:nvPr/>
          </p:nvGrpSpPr>
          <p:grpSpPr>
            <a:xfrm>
              <a:off x="2704753" y="3453850"/>
              <a:ext cx="340091" cy="339366"/>
              <a:chOff x="-19822675" y="3692750"/>
              <a:chExt cx="304850" cy="304200"/>
            </a:xfrm>
            <a:grpFill/>
          </p:grpSpPr>
          <p:sp>
            <p:nvSpPr>
              <p:cNvPr id="1838" name="Google Shape;7394;p55">
                <a:extLst>
                  <a:ext uri="{FF2B5EF4-FFF2-40B4-BE49-F238E27FC236}">
                    <a16:creationId xmlns:a16="http://schemas.microsoft.com/office/drawing/2014/main" id="{A41195DC-21D5-F8D4-5237-4AE2D826FF02}"/>
                  </a:ext>
                </a:extLst>
              </p:cNvPr>
              <p:cNvSpPr/>
              <p:nvPr/>
            </p:nvSpPr>
            <p:spPr>
              <a:xfrm>
                <a:off x="-19715550" y="3692750"/>
                <a:ext cx="90600" cy="60675"/>
              </a:xfrm>
              <a:custGeom>
                <a:avLst/>
                <a:gdLst/>
                <a:ahLst/>
                <a:cxnLst/>
                <a:rect l="l" t="t" r="r" b="b"/>
                <a:pathLst>
                  <a:path w="3624" h="2427" extrusionOk="0">
                    <a:moveTo>
                      <a:pt x="441" y="1"/>
                    </a:moveTo>
                    <a:cubicBezTo>
                      <a:pt x="252" y="1"/>
                      <a:pt x="95" y="158"/>
                      <a:pt x="95" y="379"/>
                    </a:cubicBezTo>
                    <a:cubicBezTo>
                      <a:pt x="0" y="946"/>
                      <a:pt x="315" y="1482"/>
                      <a:pt x="756" y="1828"/>
                    </a:cubicBezTo>
                    <a:cubicBezTo>
                      <a:pt x="567" y="1986"/>
                      <a:pt x="347" y="2175"/>
                      <a:pt x="252" y="2427"/>
                    </a:cubicBezTo>
                    <a:cubicBezTo>
                      <a:pt x="756" y="2269"/>
                      <a:pt x="1261" y="2175"/>
                      <a:pt x="1828" y="2175"/>
                    </a:cubicBezTo>
                    <a:cubicBezTo>
                      <a:pt x="2363" y="2175"/>
                      <a:pt x="2867" y="2238"/>
                      <a:pt x="3403" y="2427"/>
                    </a:cubicBezTo>
                    <a:cubicBezTo>
                      <a:pt x="3277" y="2175"/>
                      <a:pt x="3088" y="1986"/>
                      <a:pt x="2867" y="1828"/>
                    </a:cubicBezTo>
                    <a:cubicBezTo>
                      <a:pt x="3308" y="1513"/>
                      <a:pt x="3623" y="946"/>
                      <a:pt x="3623" y="379"/>
                    </a:cubicBezTo>
                    <a:cubicBezTo>
                      <a:pt x="3623" y="158"/>
                      <a:pt x="3466" y="1"/>
                      <a:pt x="3277" y="1"/>
                    </a:cubicBezTo>
                    <a:cubicBezTo>
                      <a:pt x="3088" y="1"/>
                      <a:pt x="2930" y="158"/>
                      <a:pt x="2930" y="379"/>
                    </a:cubicBezTo>
                    <a:cubicBezTo>
                      <a:pt x="2930" y="946"/>
                      <a:pt x="2458" y="1482"/>
                      <a:pt x="1859" y="1482"/>
                    </a:cubicBezTo>
                    <a:cubicBezTo>
                      <a:pt x="1261" y="1482"/>
                      <a:pt x="788" y="946"/>
                      <a:pt x="788" y="379"/>
                    </a:cubicBezTo>
                    <a:cubicBezTo>
                      <a:pt x="788" y="158"/>
                      <a:pt x="630" y="1"/>
                      <a:pt x="44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9" name="Google Shape;7395;p55">
                <a:extLst>
                  <a:ext uri="{FF2B5EF4-FFF2-40B4-BE49-F238E27FC236}">
                    <a16:creationId xmlns:a16="http://schemas.microsoft.com/office/drawing/2014/main" id="{18576C14-394D-C43F-8E47-BB2971F60408}"/>
                  </a:ext>
                </a:extLst>
              </p:cNvPr>
              <p:cNvSpPr/>
              <p:nvPr/>
            </p:nvSpPr>
            <p:spPr>
              <a:xfrm>
                <a:off x="-19660425" y="3766200"/>
                <a:ext cx="142600" cy="230750"/>
              </a:xfrm>
              <a:custGeom>
                <a:avLst/>
                <a:gdLst/>
                <a:ahLst/>
                <a:cxnLst/>
                <a:rect l="l" t="t" r="r" b="b"/>
                <a:pathLst>
                  <a:path w="5704" h="9230" extrusionOk="0">
                    <a:moveTo>
                      <a:pt x="1733" y="3521"/>
                    </a:moveTo>
                    <a:cubicBezTo>
                      <a:pt x="1922" y="3521"/>
                      <a:pt x="2080" y="3679"/>
                      <a:pt x="2080" y="3899"/>
                    </a:cubicBezTo>
                    <a:cubicBezTo>
                      <a:pt x="2080" y="4088"/>
                      <a:pt x="1922" y="4246"/>
                      <a:pt x="1733" y="4246"/>
                    </a:cubicBezTo>
                    <a:cubicBezTo>
                      <a:pt x="1544" y="4246"/>
                      <a:pt x="1387" y="4088"/>
                      <a:pt x="1387" y="3899"/>
                    </a:cubicBezTo>
                    <a:cubicBezTo>
                      <a:pt x="1387" y="3679"/>
                      <a:pt x="1544" y="3521"/>
                      <a:pt x="1733" y="3521"/>
                    </a:cubicBezTo>
                    <a:close/>
                    <a:moveTo>
                      <a:pt x="2080" y="4939"/>
                    </a:moveTo>
                    <a:cubicBezTo>
                      <a:pt x="2490" y="4939"/>
                      <a:pt x="2805" y="5254"/>
                      <a:pt x="2805" y="5664"/>
                    </a:cubicBezTo>
                    <a:cubicBezTo>
                      <a:pt x="2805" y="6042"/>
                      <a:pt x="2490" y="6357"/>
                      <a:pt x="2080" y="6357"/>
                    </a:cubicBezTo>
                    <a:cubicBezTo>
                      <a:pt x="1702" y="6357"/>
                      <a:pt x="1387" y="6042"/>
                      <a:pt x="1387" y="5664"/>
                    </a:cubicBezTo>
                    <a:cubicBezTo>
                      <a:pt x="1387" y="5254"/>
                      <a:pt x="1702" y="4939"/>
                      <a:pt x="2080" y="4939"/>
                    </a:cubicBezTo>
                    <a:close/>
                    <a:moveTo>
                      <a:pt x="5346" y="0"/>
                    </a:moveTo>
                    <a:cubicBezTo>
                      <a:pt x="5207" y="0"/>
                      <a:pt x="5057" y="65"/>
                      <a:pt x="5010" y="182"/>
                    </a:cubicBezTo>
                    <a:lnTo>
                      <a:pt x="4348" y="1474"/>
                    </a:lnTo>
                    <a:lnTo>
                      <a:pt x="3309" y="1883"/>
                    </a:lnTo>
                    <a:cubicBezTo>
                      <a:pt x="3088" y="1568"/>
                      <a:pt x="2805" y="1253"/>
                      <a:pt x="2490" y="1001"/>
                    </a:cubicBezTo>
                    <a:cubicBezTo>
                      <a:pt x="2017" y="1946"/>
                      <a:pt x="1103" y="2671"/>
                      <a:pt x="1" y="2797"/>
                    </a:cubicBezTo>
                    <a:lnTo>
                      <a:pt x="1387" y="8877"/>
                    </a:lnTo>
                    <a:cubicBezTo>
                      <a:pt x="2175" y="8562"/>
                      <a:pt x="2805" y="8027"/>
                      <a:pt x="3309" y="7365"/>
                    </a:cubicBezTo>
                    <a:lnTo>
                      <a:pt x="4348" y="7743"/>
                    </a:lnTo>
                    <a:lnTo>
                      <a:pt x="5010" y="9035"/>
                    </a:lnTo>
                    <a:cubicBezTo>
                      <a:pt x="5078" y="9149"/>
                      <a:pt x="5213" y="9230"/>
                      <a:pt x="5342" y="9230"/>
                    </a:cubicBezTo>
                    <a:cubicBezTo>
                      <a:pt x="5391" y="9230"/>
                      <a:pt x="5439" y="9218"/>
                      <a:pt x="5483" y="9192"/>
                    </a:cubicBezTo>
                    <a:cubicBezTo>
                      <a:pt x="5640" y="9129"/>
                      <a:pt x="5703" y="8877"/>
                      <a:pt x="5640" y="8720"/>
                    </a:cubicBezTo>
                    <a:lnTo>
                      <a:pt x="4915" y="7270"/>
                    </a:lnTo>
                    <a:cubicBezTo>
                      <a:pt x="4884" y="7207"/>
                      <a:pt x="4821" y="7113"/>
                      <a:pt x="4726" y="7113"/>
                    </a:cubicBezTo>
                    <a:lnTo>
                      <a:pt x="3718" y="6735"/>
                    </a:lnTo>
                    <a:cubicBezTo>
                      <a:pt x="4002" y="6168"/>
                      <a:pt x="4128" y="5569"/>
                      <a:pt x="4222" y="4939"/>
                    </a:cubicBezTo>
                    <a:lnTo>
                      <a:pt x="5325" y="4939"/>
                    </a:lnTo>
                    <a:cubicBezTo>
                      <a:pt x="5514" y="4939"/>
                      <a:pt x="5672" y="4782"/>
                      <a:pt x="5672" y="4592"/>
                    </a:cubicBezTo>
                    <a:cubicBezTo>
                      <a:pt x="5672" y="4403"/>
                      <a:pt x="5514" y="4246"/>
                      <a:pt x="5325" y="4246"/>
                    </a:cubicBezTo>
                    <a:lnTo>
                      <a:pt x="4222" y="4246"/>
                    </a:lnTo>
                    <a:cubicBezTo>
                      <a:pt x="4191" y="3616"/>
                      <a:pt x="4002" y="2986"/>
                      <a:pt x="3718" y="2482"/>
                    </a:cubicBezTo>
                    <a:lnTo>
                      <a:pt x="4726" y="2072"/>
                    </a:lnTo>
                    <a:cubicBezTo>
                      <a:pt x="4821" y="2041"/>
                      <a:pt x="4884" y="2009"/>
                      <a:pt x="4915" y="1915"/>
                    </a:cubicBezTo>
                    <a:lnTo>
                      <a:pt x="5640" y="497"/>
                    </a:lnTo>
                    <a:cubicBezTo>
                      <a:pt x="5703" y="339"/>
                      <a:pt x="5640" y="119"/>
                      <a:pt x="5483" y="24"/>
                    </a:cubicBezTo>
                    <a:cubicBezTo>
                      <a:pt x="5442" y="8"/>
                      <a:pt x="5395" y="0"/>
                      <a:pt x="534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0" name="Google Shape;7396;p55">
                <a:extLst>
                  <a:ext uri="{FF2B5EF4-FFF2-40B4-BE49-F238E27FC236}">
                    <a16:creationId xmlns:a16="http://schemas.microsoft.com/office/drawing/2014/main" id="{1BC9C9D7-5A8C-851C-2A1B-719B9033B653}"/>
                  </a:ext>
                </a:extLst>
              </p:cNvPr>
              <p:cNvSpPr/>
              <p:nvPr/>
            </p:nvSpPr>
            <p:spPr>
              <a:xfrm>
                <a:off x="-19728150" y="3763650"/>
                <a:ext cx="114225" cy="54375"/>
              </a:xfrm>
              <a:custGeom>
                <a:avLst/>
                <a:gdLst/>
                <a:ahLst/>
                <a:cxnLst/>
                <a:rect l="l" t="t" r="r" b="b"/>
                <a:pathLst>
                  <a:path w="4569" h="2175" extrusionOk="0">
                    <a:moveTo>
                      <a:pt x="2269" y="0"/>
                    </a:moveTo>
                    <a:cubicBezTo>
                      <a:pt x="1449" y="0"/>
                      <a:pt x="662" y="252"/>
                      <a:pt x="0" y="630"/>
                    </a:cubicBezTo>
                    <a:cubicBezTo>
                      <a:pt x="126" y="914"/>
                      <a:pt x="315" y="1197"/>
                      <a:pt x="504" y="1418"/>
                    </a:cubicBezTo>
                    <a:cubicBezTo>
                      <a:pt x="977" y="1891"/>
                      <a:pt x="1607" y="2174"/>
                      <a:pt x="2269" y="2174"/>
                    </a:cubicBezTo>
                    <a:cubicBezTo>
                      <a:pt x="3308" y="2174"/>
                      <a:pt x="4222" y="1544"/>
                      <a:pt x="4568" y="630"/>
                    </a:cubicBezTo>
                    <a:cubicBezTo>
                      <a:pt x="3907" y="252"/>
                      <a:pt x="3119" y="0"/>
                      <a:pt x="226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1" name="Google Shape;7397;p55">
                <a:extLst>
                  <a:ext uri="{FF2B5EF4-FFF2-40B4-BE49-F238E27FC236}">
                    <a16:creationId xmlns:a16="http://schemas.microsoft.com/office/drawing/2014/main" id="{A2B03B28-195F-6583-B2AD-DA06CD947B64}"/>
                  </a:ext>
                </a:extLst>
              </p:cNvPr>
              <p:cNvSpPr/>
              <p:nvPr/>
            </p:nvSpPr>
            <p:spPr>
              <a:xfrm>
                <a:off x="-19695075" y="3868400"/>
                <a:ext cx="48075" cy="110300"/>
              </a:xfrm>
              <a:custGeom>
                <a:avLst/>
                <a:gdLst/>
                <a:ahLst/>
                <a:cxnLst/>
                <a:rect l="l" t="t" r="r" b="b"/>
                <a:pathLst>
                  <a:path w="1923" h="4412" extrusionOk="0">
                    <a:moveTo>
                      <a:pt x="977" y="0"/>
                    </a:moveTo>
                    <a:lnTo>
                      <a:pt x="0" y="4285"/>
                    </a:lnTo>
                    <a:cubicBezTo>
                      <a:pt x="316" y="4380"/>
                      <a:pt x="631" y="4411"/>
                      <a:pt x="977" y="4411"/>
                    </a:cubicBezTo>
                    <a:cubicBezTo>
                      <a:pt x="1261" y="4411"/>
                      <a:pt x="1576" y="4380"/>
                      <a:pt x="1922" y="4285"/>
                    </a:cubicBezTo>
                    <a:lnTo>
                      <a:pt x="97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2" name="Google Shape;7398;p55">
                <a:extLst>
                  <a:ext uri="{FF2B5EF4-FFF2-40B4-BE49-F238E27FC236}">
                    <a16:creationId xmlns:a16="http://schemas.microsoft.com/office/drawing/2014/main" id="{CF1CCBE9-D065-E746-FDCD-C18CB327CB52}"/>
                  </a:ext>
                </a:extLst>
              </p:cNvPr>
              <p:cNvSpPr/>
              <p:nvPr/>
            </p:nvSpPr>
            <p:spPr>
              <a:xfrm>
                <a:off x="-19822675" y="3764250"/>
                <a:ext cx="142575" cy="229550"/>
              </a:xfrm>
              <a:custGeom>
                <a:avLst/>
                <a:gdLst/>
                <a:ahLst/>
                <a:cxnLst/>
                <a:rect l="l" t="t" r="r" b="b"/>
                <a:pathLst>
                  <a:path w="5703" h="9182" extrusionOk="0">
                    <a:moveTo>
                      <a:pt x="3939" y="3599"/>
                    </a:moveTo>
                    <a:cubicBezTo>
                      <a:pt x="4128" y="3599"/>
                      <a:pt x="4285" y="3757"/>
                      <a:pt x="4285" y="3977"/>
                    </a:cubicBezTo>
                    <a:cubicBezTo>
                      <a:pt x="4285" y="4166"/>
                      <a:pt x="4128" y="4324"/>
                      <a:pt x="3939" y="4324"/>
                    </a:cubicBezTo>
                    <a:cubicBezTo>
                      <a:pt x="3750" y="4324"/>
                      <a:pt x="3592" y="4166"/>
                      <a:pt x="3592" y="3977"/>
                    </a:cubicBezTo>
                    <a:cubicBezTo>
                      <a:pt x="3592" y="3757"/>
                      <a:pt x="3750" y="3599"/>
                      <a:pt x="3939" y="3599"/>
                    </a:cubicBezTo>
                    <a:close/>
                    <a:moveTo>
                      <a:pt x="3592" y="5017"/>
                    </a:moveTo>
                    <a:cubicBezTo>
                      <a:pt x="3970" y="5017"/>
                      <a:pt x="4285" y="5332"/>
                      <a:pt x="4285" y="5742"/>
                    </a:cubicBezTo>
                    <a:cubicBezTo>
                      <a:pt x="4285" y="6120"/>
                      <a:pt x="3970" y="6435"/>
                      <a:pt x="3592" y="6435"/>
                    </a:cubicBezTo>
                    <a:cubicBezTo>
                      <a:pt x="3183" y="6435"/>
                      <a:pt x="2868" y="6120"/>
                      <a:pt x="2868" y="5742"/>
                    </a:cubicBezTo>
                    <a:cubicBezTo>
                      <a:pt x="2868" y="5332"/>
                      <a:pt x="3183" y="5017"/>
                      <a:pt x="3592" y="5017"/>
                    </a:cubicBezTo>
                    <a:close/>
                    <a:moveTo>
                      <a:pt x="371" y="1"/>
                    </a:moveTo>
                    <a:cubicBezTo>
                      <a:pt x="318" y="1"/>
                      <a:pt x="266" y="12"/>
                      <a:pt x="221" y="39"/>
                    </a:cubicBezTo>
                    <a:cubicBezTo>
                      <a:pt x="64" y="102"/>
                      <a:pt x="1" y="354"/>
                      <a:pt x="64" y="480"/>
                    </a:cubicBezTo>
                    <a:lnTo>
                      <a:pt x="788" y="1930"/>
                    </a:lnTo>
                    <a:cubicBezTo>
                      <a:pt x="820" y="1993"/>
                      <a:pt x="914" y="2056"/>
                      <a:pt x="977" y="2056"/>
                    </a:cubicBezTo>
                    <a:lnTo>
                      <a:pt x="2017" y="2465"/>
                    </a:lnTo>
                    <a:cubicBezTo>
                      <a:pt x="1733" y="3001"/>
                      <a:pt x="1576" y="3599"/>
                      <a:pt x="1481" y="4229"/>
                    </a:cubicBezTo>
                    <a:lnTo>
                      <a:pt x="379" y="4229"/>
                    </a:lnTo>
                    <a:cubicBezTo>
                      <a:pt x="190" y="4229"/>
                      <a:pt x="32" y="4387"/>
                      <a:pt x="32" y="4576"/>
                    </a:cubicBezTo>
                    <a:cubicBezTo>
                      <a:pt x="32" y="4797"/>
                      <a:pt x="190" y="4954"/>
                      <a:pt x="379" y="4954"/>
                    </a:cubicBezTo>
                    <a:lnTo>
                      <a:pt x="1481" y="4954"/>
                    </a:lnTo>
                    <a:cubicBezTo>
                      <a:pt x="1544" y="5584"/>
                      <a:pt x="1733" y="6151"/>
                      <a:pt x="2017" y="6718"/>
                    </a:cubicBezTo>
                    <a:lnTo>
                      <a:pt x="977" y="7096"/>
                    </a:lnTo>
                    <a:cubicBezTo>
                      <a:pt x="914" y="7159"/>
                      <a:pt x="820" y="7191"/>
                      <a:pt x="788" y="7254"/>
                    </a:cubicBezTo>
                    <a:lnTo>
                      <a:pt x="64" y="8672"/>
                    </a:lnTo>
                    <a:cubicBezTo>
                      <a:pt x="1" y="8829"/>
                      <a:pt x="64" y="9081"/>
                      <a:pt x="221" y="9144"/>
                    </a:cubicBezTo>
                    <a:cubicBezTo>
                      <a:pt x="282" y="9170"/>
                      <a:pt x="340" y="9182"/>
                      <a:pt x="394" y="9182"/>
                    </a:cubicBezTo>
                    <a:cubicBezTo>
                      <a:pt x="536" y="9182"/>
                      <a:pt x="648" y="9101"/>
                      <a:pt x="694" y="8987"/>
                    </a:cubicBezTo>
                    <a:lnTo>
                      <a:pt x="1387" y="7695"/>
                    </a:lnTo>
                    <a:lnTo>
                      <a:pt x="2395" y="7317"/>
                    </a:lnTo>
                    <a:cubicBezTo>
                      <a:pt x="2868" y="7979"/>
                      <a:pt x="3529" y="8483"/>
                      <a:pt x="4317" y="8829"/>
                    </a:cubicBezTo>
                    <a:lnTo>
                      <a:pt x="5703" y="2749"/>
                    </a:lnTo>
                    <a:cubicBezTo>
                      <a:pt x="4947" y="2749"/>
                      <a:pt x="4285" y="2434"/>
                      <a:pt x="3813" y="1930"/>
                    </a:cubicBezTo>
                    <a:cubicBezTo>
                      <a:pt x="3529" y="1646"/>
                      <a:pt x="3340" y="1362"/>
                      <a:pt x="3214" y="1016"/>
                    </a:cubicBezTo>
                    <a:cubicBezTo>
                      <a:pt x="2899" y="1236"/>
                      <a:pt x="2647" y="1552"/>
                      <a:pt x="2395" y="1867"/>
                    </a:cubicBezTo>
                    <a:lnTo>
                      <a:pt x="1387" y="1489"/>
                    </a:lnTo>
                    <a:lnTo>
                      <a:pt x="694" y="165"/>
                    </a:lnTo>
                    <a:cubicBezTo>
                      <a:pt x="649" y="75"/>
                      <a:pt x="506" y="1"/>
                      <a:pt x="3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3" name="Google Shape;7399;p55">
              <a:extLst>
                <a:ext uri="{FF2B5EF4-FFF2-40B4-BE49-F238E27FC236}">
                  <a16:creationId xmlns:a16="http://schemas.microsoft.com/office/drawing/2014/main" id="{986A4116-480D-70AF-E677-06020D5CD76C}"/>
                </a:ext>
              </a:extLst>
            </p:cNvPr>
            <p:cNvGrpSpPr/>
            <p:nvPr/>
          </p:nvGrpSpPr>
          <p:grpSpPr>
            <a:xfrm>
              <a:off x="2705200" y="3871168"/>
              <a:ext cx="339198" cy="340063"/>
              <a:chOff x="-19822675" y="4066875"/>
              <a:chExt cx="304050" cy="304825"/>
            </a:xfrm>
            <a:grpFill/>
          </p:grpSpPr>
          <p:sp>
            <p:nvSpPr>
              <p:cNvPr id="1844" name="Google Shape;7400;p55">
                <a:extLst>
                  <a:ext uri="{FF2B5EF4-FFF2-40B4-BE49-F238E27FC236}">
                    <a16:creationId xmlns:a16="http://schemas.microsoft.com/office/drawing/2014/main" id="{E8FE199F-CFBF-683C-B874-1D6C02FE2505}"/>
                  </a:ext>
                </a:extLst>
              </p:cNvPr>
              <p:cNvSpPr/>
              <p:nvPr/>
            </p:nvSpPr>
            <p:spPr>
              <a:xfrm>
                <a:off x="-19803775" y="4086925"/>
                <a:ext cx="71700" cy="68975"/>
              </a:xfrm>
              <a:custGeom>
                <a:avLst/>
                <a:gdLst/>
                <a:ahLst/>
                <a:cxnLst/>
                <a:rect l="l" t="t" r="r" b="b"/>
                <a:pathLst>
                  <a:path w="2868" h="2759" extrusionOk="0">
                    <a:moveTo>
                      <a:pt x="1829" y="1"/>
                    </a:moveTo>
                    <a:cubicBezTo>
                      <a:pt x="1712" y="1"/>
                      <a:pt x="1595" y="17"/>
                      <a:pt x="1482" y="49"/>
                    </a:cubicBezTo>
                    <a:cubicBezTo>
                      <a:pt x="536" y="270"/>
                      <a:pt x="64" y="1467"/>
                      <a:pt x="1" y="2759"/>
                    </a:cubicBezTo>
                    <a:lnTo>
                      <a:pt x="2143" y="2759"/>
                    </a:lnTo>
                    <a:cubicBezTo>
                      <a:pt x="2238" y="1971"/>
                      <a:pt x="2458" y="1089"/>
                      <a:pt x="2868" y="364"/>
                    </a:cubicBezTo>
                    <a:cubicBezTo>
                      <a:pt x="2517" y="131"/>
                      <a:pt x="2167" y="1"/>
                      <a:pt x="182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5" name="Google Shape;7401;p55">
                <a:extLst>
                  <a:ext uri="{FF2B5EF4-FFF2-40B4-BE49-F238E27FC236}">
                    <a16:creationId xmlns:a16="http://schemas.microsoft.com/office/drawing/2014/main" id="{A5B4D6D9-31D3-3A91-0777-F19B61B418DB}"/>
                  </a:ext>
                </a:extLst>
              </p:cNvPr>
              <p:cNvSpPr/>
              <p:nvPr/>
            </p:nvSpPr>
            <p:spPr>
              <a:xfrm>
                <a:off x="-19822675" y="4174775"/>
                <a:ext cx="304050" cy="124475"/>
              </a:xfrm>
              <a:custGeom>
                <a:avLst/>
                <a:gdLst/>
                <a:ahLst/>
                <a:cxnLst/>
                <a:rect l="l" t="t" r="r" b="b"/>
                <a:pathLst>
                  <a:path w="12162" h="4979" extrusionOk="0">
                    <a:moveTo>
                      <a:pt x="3939" y="1450"/>
                    </a:moveTo>
                    <a:cubicBezTo>
                      <a:pt x="4128" y="1450"/>
                      <a:pt x="4285" y="1608"/>
                      <a:pt x="4285" y="1797"/>
                    </a:cubicBezTo>
                    <a:cubicBezTo>
                      <a:pt x="4285" y="1986"/>
                      <a:pt x="4128" y="2143"/>
                      <a:pt x="3939" y="2143"/>
                    </a:cubicBezTo>
                    <a:lnTo>
                      <a:pt x="2521" y="2143"/>
                    </a:lnTo>
                    <a:cubicBezTo>
                      <a:pt x="2332" y="2143"/>
                      <a:pt x="2175" y="1986"/>
                      <a:pt x="2175" y="1797"/>
                    </a:cubicBezTo>
                    <a:cubicBezTo>
                      <a:pt x="2175" y="1608"/>
                      <a:pt x="2332" y="1450"/>
                      <a:pt x="2521" y="1450"/>
                    </a:cubicBezTo>
                    <a:close/>
                    <a:moveTo>
                      <a:pt x="6774" y="1450"/>
                    </a:moveTo>
                    <a:cubicBezTo>
                      <a:pt x="6963" y="1450"/>
                      <a:pt x="7121" y="1608"/>
                      <a:pt x="7121" y="1797"/>
                    </a:cubicBezTo>
                    <a:cubicBezTo>
                      <a:pt x="7121" y="1986"/>
                      <a:pt x="6963" y="2143"/>
                      <a:pt x="6774" y="2143"/>
                    </a:cubicBezTo>
                    <a:lnTo>
                      <a:pt x="5357" y="2143"/>
                    </a:lnTo>
                    <a:cubicBezTo>
                      <a:pt x="5167" y="2143"/>
                      <a:pt x="5010" y="1986"/>
                      <a:pt x="5010" y="1797"/>
                    </a:cubicBezTo>
                    <a:cubicBezTo>
                      <a:pt x="5010" y="1608"/>
                      <a:pt x="5167" y="1450"/>
                      <a:pt x="5357" y="1450"/>
                    </a:cubicBezTo>
                    <a:close/>
                    <a:moveTo>
                      <a:pt x="9641" y="1450"/>
                    </a:moveTo>
                    <a:cubicBezTo>
                      <a:pt x="9830" y="1450"/>
                      <a:pt x="9988" y="1608"/>
                      <a:pt x="9988" y="1797"/>
                    </a:cubicBezTo>
                    <a:cubicBezTo>
                      <a:pt x="9988" y="1986"/>
                      <a:pt x="9830" y="2143"/>
                      <a:pt x="9641" y="2143"/>
                    </a:cubicBezTo>
                    <a:lnTo>
                      <a:pt x="8223" y="2143"/>
                    </a:lnTo>
                    <a:cubicBezTo>
                      <a:pt x="8034" y="2143"/>
                      <a:pt x="7877" y="1986"/>
                      <a:pt x="7877" y="1797"/>
                    </a:cubicBezTo>
                    <a:cubicBezTo>
                      <a:pt x="7877" y="1608"/>
                      <a:pt x="8034" y="1450"/>
                      <a:pt x="8223" y="1450"/>
                    </a:cubicBezTo>
                    <a:close/>
                    <a:moveTo>
                      <a:pt x="5357" y="2868"/>
                    </a:moveTo>
                    <a:cubicBezTo>
                      <a:pt x="5546" y="2868"/>
                      <a:pt x="5703" y="3025"/>
                      <a:pt x="5703" y="3214"/>
                    </a:cubicBezTo>
                    <a:cubicBezTo>
                      <a:pt x="5703" y="3403"/>
                      <a:pt x="5546" y="3561"/>
                      <a:pt x="5357" y="3561"/>
                    </a:cubicBezTo>
                    <a:lnTo>
                      <a:pt x="3939" y="3561"/>
                    </a:lnTo>
                    <a:cubicBezTo>
                      <a:pt x="3750" y="3561"/>
                      <a:pt x="3592" y="3403"/>
                      <a:pt x="3592" y="3214"/>
                    </a:cubicBezTo>
                    <a:cubicBezTo>
                      <a:pt x="3592" y="3025"/>
                      <a:pt x="3750" y="2868"/>
                      <a:pt x="3939" y="2868"/>
                    </a:cubicBezTo>
                    <a:close/>
                    <a:moveTo>
                      <a:pt x="8223" y="2868"/>
                    </a:moveTo>
                    <a:cubicBezTo>
                      <a:pt x="8412" y="2868"/>
                      <a:pt x="8570" y="3025"/>
                      <a:pt x="8570" y="3214"/>
                    </a:cubicBezTo>
                    <a:cubicBezTo>
                      <a:pt x="8570" y="3403"/>
                      <a:pt x="8412" y="3561"/>
                      <a:pt x="8223" y="3561"/>
                    </a:cubicBezTo>
                    <a:lnTo>
                      <a:pt x="6806" y="3561"/>
                    </a:lnTo>
                    <a:cubicBezTo>
                      <a:pt x="6617" y="3561"/>
                      <a:pt x="6459" y="3403"/>
                      <a:pt x="6459" y="3214"/>
                    </a:cubicBezTo>
                    <a:cubicBezTo>
                      <a:pt x="6459" y="3025"/>
                      <a:pt x="6617" y="2868"/>
                      <a:pt x="6806" y="2868"/>
                    </a:cubicBezTo>
                    <a:close/>
                    <a:moveTo>
                      <a:pt x="1072" y="1"/>
                    </a:moveTo>
                    <a:cubicBezTo>
                      <a:pt x="473" y="1"/>
                      <a:pt x="1" y="473"/>
                      <a:pt x="1" y="1040"/>
                    </a:cubicBezTo>
                    <a:cubicBezTo>
                      <a:pt x="1" y="3214"/>
                      <a:pt x="1765" y="4979"/>
                      <a:pt x="3939" y="4979"/>
                    </a:cubicBezTo>
                    <a:lnTo>
                      <a:pt x="8223" y="4979"/>
                    </a:lnTo>
                    <a:cubicBezTo>
                      <a:pt x="10397" y="4979"/>
                      <a:pt x="12162" y="3214"/>
                      <a:pt x="12162" y="1040"/>
                    </a:cubicBezTo>
                    <a:cubicBezTo>
                      <a:pt x="12162" y="473"/>
                      <a:pt x="11689" y="1"/>
                      <a:pt x="1109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6" name="Google Shape;7402;p55">
                <a:extLst>
                  <a:ext uri="{FF2B5EF4-FFF2-40B4-BE49-F238E27FC236}">
                    <a16:creationId xmlns:a16="http://schemas.microsoft.com/office/drawing/2014/main" id="{3ACF9AA2-4438-8580-62FB-6AAD7DE7FA98}"/>
                  </a:ext>
                </a:extLst>
              </p:cNvPr>
              <p:cNvSpPr/>
              <p:nvPr/>
            </p:nvSpPr>
            <p:spPr>
              <a:xfrm>
                <a:off x="-19732100" y="4066875"/>
                <a:ext cx="122100" cy="8982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3593" extrusionOk="0">
                    <a:moveTo>
                      <a:pt x="2427" y="1"/>
                    </a:moveTo>
                    <a:cubicBezTo>
                      <a:pt x="1229" y="1"/>
                      <a:pt x="190" y="1796"/>
                      <a:pt x="1" y="3592"/>
                    </a:cubicBezTo>
                    <a:lnTo>
                      <a:pt x="4884" y="3592"/>
                    </a:lnTo>
                    <a:cubicBezTo>
                      <a:pt x="4695" y="1796"/>
                      <a:pt x="3687" y="1"/>
                      <a:pt x="24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7" name="Google Shape;7403;p55">
                <a:extLst>
                  <a:ext uri="{FF2B5EF4-FFF2-40B4-BE49-F238E27FC236}">
                    <a16:creationId xmlns:a16="http://schemas.microsoft.com/office/drawing/2014/main" id="{494070B6-E3C0-B23A-4222-86EB56B36D52}"/>
                  </a:ext>
                </a:extLst>
              </p:cNvPr>
              <p:cNvSpPr/>
              <p:nvPr/>
            </p:nvSpPr>
            <p:spPr>
              <a:xfrm>
                <a:off x="-19609225" y="4087725"/>
                <a:ext cx="71700" cy="69750"/>
              </a:xfrm>
              <a:custGeom>
                <a:avLst/>
                <a:gdLst/>
                <a:ahLst/>
                <a:cxnLst/>
                <a:rect l="l" t="t" r="r" b="b"/>
                <a:pathLst>
                  <a:path w="2868" h="2790" extrusionOk="0">
                    <a:moveTo>
                      <a:pt x="1039" y="0"/>
                    </a:moveTo>
                    <a:cubicBezTo>
                      <a:pt x="701" y="0"/>
                      <a:pt x="351" y="130"/>
                      <a:pt x="1" y="364"/>
                    </a:cubicBezTo>
                    <a:cubicBezTo>
                      <a:pt x="410" y="1120"/>
                      <a:pt x="631" y="1971"/>
                      <a:pt x="725" y="2790"/>
                    </a:cubicBezTo>
                    <a:lnTo>
                      <a:pt x="2867" y="2790"/>
                    </a:lnTo>
                    <a:lnTo>
                      <a:pt x="2867" y="2758"/>
                    </a:lnTo>
                    <a:cubicBezTo>
                      <a:pt x="2804" y="1466"/>
                      <a:pt x="2332" y="269"/>
                      <a:pt x="1387" y="49"/>
                    </a:cubicBezTo>
                    <a:cubicBezTo>
                      <a:pt x="1273" y="16"/>
                      <a:pt x="1157" y="0"/>
                      <a:pt x="103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8" name="Google Shape;7404;p55">
                <a:extLst>
                  <a:ext uri="{FF2B5EF4-FFF2-40B4-BE49-F238E27FC236}">
                    <a16:creationId xmlns:a16="http://schemas.microsoft.com/office/drawing/2014/main" id="{431134CA-0D07-30CB-9C65-CE01F81B73A9}"/>
                  </a:ext>
                </a:extLst>
              </p:cNvPr>
              <p:cNvSpPr/>
              <p:nvPr/>
            </p:nvSpPr>
            <p:spPr>
              <a:xfrm>
                <a:off x="-19643875" y="4308675"/>
                <a:ext cx="70900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2836" h="1765" extrusionOk="0">
                    <a:moveTo>
                      <a:pt x="2836" y="1"/>
                    </a:moveTo>
                    <a:cubicBezTo>
                      <a:pt x="2300" y="221"/>
                      <a:pt x="1702" y="347"/>
                      <a:pt x="1071" y="347"/>
                    </a:cubicBezTo>
                    <a:lnTo>
                      <a:pt x="63" y="347"/>
                    </a:lnTo>
                    <a:cubicBezTo>
                      <a:pt x="0" y="473"/>
                      <a:pt x="0" y="568"/>
                      <a:pt x="0" y="694"/>
                    </a:cubicBezTo>
                    <a:lnTo>
                      <a:pt x="0" y="1387"/>
                    </a:lnTo>
                    <a:cubicBezTo>
                      <a:pt x="0" y="1607"/>
                      <a:pt x="189" y="1765"/>
                      <a:pt x="378" y="1765"/>
                    </a:cubicBezTo>
                    <a:lnTo>
                      <a:pt x="1071" y="1765"/>
                    </a:lnTo>
                    <a:cubicBezTo>
                      <a:pt x="2048" y="1765"/>
                      <a:pt x="2836" y="977"/>
                      <a:pt x="283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9" name="Google Shape;7405;p55">
                <a:extLst>
                  <a:ext uri="{FF2B5EF4-FFF2-40B4-BE49-F238E27FC236}">
                    <a16:creationId xmlns:a16="http://schemas.microsoft.com/office/drawing/2014/main" id="{E0A10BF3-F428-F831-4401-A9099397862C}"/>
                  </a:ext>
                </a:extLst>
              </p:cNvPr>
              <p:cNvSpPr/>
              <p:nvPr/>
            </p:nvSpPr>
            <p:spPr>
              <a:xfrm>
                <a:off x="-19581650" y="4292925"/>
                <a:ext cx="63025" cy="78775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3151" extrusionOk="0">
                    <a:moveTo>
                      <a:pt x="1418" y="1"/>
                    </a:moveTo>
                    <a:lnTo>
                      <a:pt x="1071" y="221"/>
                    </a:lnTo>
                    <a:lnTo>
                      <a:pt x="1071" y="631"/>
                    </a:lnTo>
                    <a:cubicBezTo>
                      <a:pt x="1071" y="1450"/>
                      <a:pt x="630" y="2206"/>
                      <a:pt x="0" y="2678"/>
                    </a:cubicBezTo>
                    <a:cubicBezTo>
                      <a:pt x="410" y="2930"/>
                      <a:pt x="945" y="3151"/>
                      <a:pt x="1449" y="3151"/>
                    </a:cubicBezTo>
                    <a:lnTo>
                      <a:pt x="2174" y="3151"/>
                    </a:lnTo>
                    <a:cubicBezTo>
                      <a:pt x="2363" y="3151"/>
                      <a:pt x="2521" y="2993"/>
                      <a:pt x="2521" y="2773"/>
                    </a:cubicBezTo>
                    <a:lnTo>
                      <a:pt x="2521" y="2080"/>
                    </a:lnTo>
                    <a:cubicBezTo>
                      <a:pt x="2521" y="1198"/>
                      <a:pt x="2048" y="473"/>
                      <a:pt x="141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50" name="Google Shape;7406;p55">
              <a:extLst>
                <a:ext uri="{FF2B5EF4-FFF2-40B4-BE49-F238E27FC236}">
                  <a16:creationId xmlns:a16="http://schemas.microsoft.com/office/drawing/2014/main" id="{CE7CDDE9-1BAD-2D77-33B4-32E1579AA331}"/>
                </a:ext>
              </a:extLst>
            </p:cNvPr>
            <p:cNvGrpSpPr/>
            <p:nvPr/>
          </p:nvGrpSpPr>
          <p:grpSpPr>
            <a:xfrm>
              <a:off x="4825783" y="3035709"/>
              <a:ext cx="301435" cy="339198"/>
              <a:chOff x="-17878825" y="3334400"/>
              <a:chExt cx="270200" cy="304050"/>
            </a:xfrm>
            <a:grpFill/>
          </p:grpSpPr>
          <p:sp>
            <p:nvSpPr>
              <p:cNvPr id="1851" name="Google Shape;7407;p55">
                <a:extLst>
                  <a:ext uri="{FF2B5EF4-FFF2-40B4-BE49-F238E27FC236}">
                    <a16:creationId xmlns:a16="http://schemas.microsoft.com/office/drawing/2014/main" id="{05726620-895C-E711-4263-1C9A0C64CBEF}"/>
                  </a:ext>
                </a:extLst>
              </p:cNvPr>
              <p:cNvSpPr/>
              <p:nvPr/>
            </p:nvSpPr>
            <p:spPr>
              <a:xfrm>
                <a:off x="-17683475" y="3334400"/>
                <a:ext cx="74850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2962" extrusionOk="0">
                    <a:moveTo>
                      <a:pt x="1985" y="0"/>
                    </a:moveTo>
                    <a:cubicBezTo>
                      <a:pt x="1197" y="0"/>
                      <a:pt x="473" y="378"/>
                      <a:pt x="0" y="945"/>
                    </a:cubicBezTo>
                    <a:cubicBezTo>
                      <a:pt x="630" y="1481"/>
                      <a:pt x="1229" y="2174"/>
                      <a:pt x="1670" y="2962"/>
                    </a:cubicBezTo>
                    <a:lnTo>
                      <a:pt x="2867" y="473"/>
                    </a:lnTo>
                    <a:cubicBezTo>
                      <a:pt x="2993" y="252"/>
                      <a:pt x="2836" y="0"/>
                      <a:pt x="255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2" name="Google Shape;7408;p55">
                <a:extLst>
                  <a:ext uri="{FF2B5EF4-FFF2-40B4-BE49-F238E27FC236}">
                    <a16:creationId xmlns:a16="http://schemas.microsoft.com/office/drawing/2014/main" id="{080F5201-713F-AAFA-47A4-F54AE3C0AC9A}"/>
                  </a:ext>
                </a:extLst>
              </p:cNvPr>
              <p:cNvSpPr/>
              <p:nvPr/>
            </p:nvSpPr>
            <p:spPr>
              <a:xfrm>
                <a:off x="-17752000" y="3513975"/>
                <a:ext cx="16550" cy="16550"/>
              </a:xfrm>
              <a:custGeom>
                <a:avLst/>
                <a:gdLst/>
                <a:ahLst/>
                <a:cxnLst/>
                <a:rect l="l" t="t" r="r" b="b"/>
                <a:pathLst>
                  <a:path w="662" h="662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441"/>
                      <a:pt x="158" y="536"/>
                      <a:pt x="347" y="662"/>
                    </a:cubicBezTo>
                    <a:cubicBezTo>
                      <a:pt x="504" y="599"/>
                      <a:pt x="630" y="473"/>
                      <a:pt x="662" y="378"/>
                    </a:cubicBezTo>
                    <a:lnTo>
                      <a:pt x="662" y="284"/>
                    </a:lnTo>
                    <a:cubicBezTo>
                      <a:pt x="630" y="126"/>
                      <a:pt x="504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3" name="Google Shape;7409;p55">
                <a:extLst>
                  <a:ext uri="{FF2B5EF4-FFF2-40B4-BE49-F238E27FC236}">
                    <a16:creationId xmlns:a16="http://schemas.microsoft.com/office/drawing/2014/main" id="{20FF9A36-3112-3097-D1B3-81206DCFE1E5}"/>
                  </a:ext>
                </a:extLst>
              </p:cNvPr>
              <p:cNvSpPr/>
              <p:nvPr/>
            </p:nvSpPr>
            <p:spPr>
              <a:xfrm>
                <a:off x="-17860700" y="3405275"/>
                <a:ext cx="107150" cy="206225"/>
              </a:xfrm>
              <a:custGeom>
                <a:avLst/>
                <a:gdLst/>
                <a:ahLst/>
                <a:cxnLst/>
                <a:rect l="l" t="t" r="r" b="b"/>
                <a:pathLst>
                  <a:path w="4286" h="8249" extrusionOk="0">
                    <a:moveTo>
                      <a:pt x="2521" y="2931"/>
                    </a:moveTo>
                    <a:cubicBezTo>
                      <a:pt x="2710" y="2931"/>
                      <a:pt x="2867" y="3088"/>
                      <a:pt x="2867" y="3277"/>
                    </a:cubicBezTo>
                    <a:cubicBezTo>
                      <a:pt x="2867" y="3466"/>
                      <a:pt x="2710" y="3624"/>
                      <a:pt x="2521" y="3624"/>
                    </a:cubicBezTo>
                    <a:cubicBezTo>
                      <a:pt x="2332" y="3624"/>
                      <a:pt x="2174" y="3466"/>
                      <a:pt x="2174" y="3277"/>
                    </a:cubicBezTo>
                    <a:cubicBezTo>
                      <a:pt x="2174" y="3088"/>
                      <a:pt x="2332" y="2931"/>
                      <a:pt x="2521" y="2931"/>
                    </a:cubicBezTo>
                    <a:close/>
                    <a:moveTo>
                      <a:pt x="1513" y="1"/>
                    </a:moveTo>
                    <a:cubicBezTo>
                      <a:pt x="568" y="1387"/>
                      <a:pt x="1" y="3246"/>
                      <a:pt x="1" y="4695"/>
                    </a:cubicBezTo>
                    <a:cubicBezTo>
                      <a:pt x="1" y="6113"/>
                      <a:pt x="473" y="7184"/>
                      <a:pt x="1450" y="7845"/>
                    </a:cubicBezTo>
                    <a:cubicBezTo>
                      <a:pt x="1859" y="8112"/>
                      <a:pt x="2328" y="8248"/>
                      <a:pt x="2801" y="8248"/>
                    </a:cubicBezTo>
                    <a:cubicBezTo>
                      <a:pt x="3166" y="8248"/>
                      <a:pt x="3533" y="8167"/>
                      <a:pt x="3876" y="8003"/>
                    </a:cubicBezTo>
                    <a:cubicBezTo>
                      <a:pt x="4128" y="7845"/>
                      <a:pt x="4285" y="7562"/>
                      <a:pt x="4285" y="7310"/>
                    </a:cubicBezTo>
                    <a:lnTo>
                      <a:pt x="4285" y="5608"/>
                    </a:lnTo>
                    <a:cubicBezTo>
                      <a:pt x="4065" y="5451"/>
                      <a:pt x="3718" y="5199"/>
                      <a:pt x="3624" y="4852"/>
                    </a:cubicBezTo>
                    <a:cubicBezTo>
                      <a:pt x="3592" y="4821"/>
                      <a:pt x="3592" y="4726"/>
                      <a:pt x="3592" y="4695"/>
                    </a:cubicBezTo>
                    <a:lnTo>
                      <a:pt x="3592" y="2300"/>
                    </a:lnTo>
                    <a:cubicBezTo>
                      <a:pt x="3592" y="1670"/>
                      <a:pt x="3277" y="1103"/>
                      <a:pt x="2773" y="788"/>
                    </a:cubicBezTo>
                    <a:lnTo>
                      <a:pt x="151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4" name="Google Shape;7410;p55">
                <a:extLst>
                  <a:ext uri="{FF2B5EF4-FFF2-40B4-BE49-F238E27FC236}">
                    <a16:creationId xmlns:a16="http://schemas.microsoft.com/office/drawing/2014/main" id="{1DAAAE90-6B30-DF7C-F4DF-E4B64F723187}"/>
                  </a:ext>
                </a:extLst>
              </p:cNvPr>
              <p:cNvSpPr/>
              <p:nvPr/>
            </p:nvSpPr>
            <p:spPr>
              <a:xfrm>
                <a:off x="-17735475" y="3405275"/>
                <a:ext cx="107150" cy="206475"/>
              </a:xfrm>
              <a:custGeom>
                <a:avLst/>
                <a:gdLst/>
                <a:ahLst/>
                <a:cxnLst/>
                <a:rect l="l" t="t" r="r" b="b"/>
                <a:pathLst>
                  <a:path w="4286" h="8259" extrusionOk="0">
                    <a:moveTo>
                      <a:pt x="1797" y="2931"/>
                    </a:moveTo>
                    <a:cubicBezTo>
                      <a:pt x="2017" y="2931"/>
                      <a:pt x="2175" y="3088"/>
                      <a:pt x="2175" y="3277"/>
                    </a:cubicBezTo>
                    <a:cubicBezTo>
                      <a:pt x="2175" y="3466"/>
                      <a:pt x="2017" y="3624"/>
                      <a:pt x="1797" y="3624"/>
                    </a:cubicBezTo>
                    <a:cubicBezTo>
                      <a:pt x="1608" y="3624"/>
                      <a:pt x="1450" y="3466"/>
                      <a:pt x="1450" y="3277"/>
                    </a:cubicBezTo>
                    <a:cubicBezTo>
                      <a:pt x="1450" y="3088"/>
                      <a:pt x="1608" y="2931"/>
                      <a:pt x="1797" y="2931"/>
                    </a:cubicBezTo>
                    <a:close/>
                    <a:moveTo>
                      <a:pt x="2805" y="1"/>
                    </a:moveTo>
                    <a:lnTo>
                      <a:pt x="1545" y="788"/>
                    </a:lnTo>
                    <a:cubicBezTo>
                      <a:pt x="1009" y="1103"/>
                      <a:pt x="694" y="1702"/>
                      <a:pt x="694" y="2300"/>
                    </a:cubicBezTo>
                    <a:lnTo>
                      <a:pt x="694" y="4506"/>
                    </a:lnTo>
                    <a:lnTo>
                      <a:pt x="694" y="4695"/>
                    </a:lnTo>
                    <a:cubicBezTo>
                      <a:pt x="694" y="4789"/>
                      <a:pt x="694" y="4852"/>
                      <a:pt x="662" y="4947"/>
                    </a:cubicBezTo>
                    <a:lnTo>
                      <a:pt x="662" y="4978"/>
                    </a:lnTo>
                    <a:cubicBezTo>
                      <a:pt x="568" y="5293"/>
                      <a:pt x="253" y="5514"/>
                      <a:pt x="1" y="5640"/>
                    </a:cubicBezTo>
                    <a:lnTo>
                      <a:pt x="1" y="7310"/>
                    </a:lnTo>
                    <a:cubicBezTo>
                      <a:pt x="1" y="7562"/>
                      <a:pt x="158" y="7845"/>
                      <a:pt x="442" y="8003"/>
                    </a:cubicBezTo>
                    <a:cubicBezTo>
                      <a:pt x="777" y="8174"/>
                      <a:pt x="1139" y="8258"/>
                      <a:pt x="1503" y="8258"/>
                    </a:cubicBezTo>
                    <a:cubicBezTo>
                      <a:pt x="2884" y="8258"/>
                      <a:pt x="4285" y="7039"/>
                      <a:pt x="4285" y="4695"/>
                    </a:cubicBezTo>
                    <a:cubicBezTo>
                      <a:pt x="4285" y="3246"/>
                      <a:pt x="3750" y="1418"/>
                      <a:pt x="280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5" name="Google Shape;7411;p55">
                <a:extLst>
                  <a:ext uri="{FF2B5EF4-FFF2-40B4-BE49-F238E27FC236}">
                    <a16:creationId xmlns:a16="http://schemas.microsoft.com/office/drawing/2014/main" id="{F37228FD-5CDA-3164-6C81-5E986A044239}"/>
                  </a:ext>
                </a:extLst>
              </p:cNvPr>
              <p:cNvSpPr/>
              <p:nvPr/>
            </p:nvSpPr>
            <p:spPr>
              <a:xfrm>
                <a:off x="-17812650" y="3353300"/>
                <a:ext cx="136275" cy="144150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5766" extrusionOk="0">
                    <a:moveTo>
                      <a:pt x="2741" y="0"/>
                    </a:moveTo>
                    <a:cubicBezTo>
                      <a:pt x="1702" y="0"/>
                      <a:pt x="756" y="599"/>
                      <a:pt x="0" y="1513"/>
                    </a:cubicBezTo>
                    <a:lnTo>
                      <a:pt x="1229" y="2300"/>
                    </a:lnTo>
                    <a:cubicBezTo>
                      <a:pt x="1954" y="2741"/>
                      <a:pt x="2363" y="3529"/>
                      <a:pt x="2363" y="4379"/>
                    </a:cubicBezTo>
                    <a:lnTo>
                      <a:pt x="2363" y="5766"/>
                    </a:lnTo>
                    <a:cubicBezTo>
                      <a:pt x="2489" y="5703"/>
                      <a:pt x="2615" y="5671"/>
                      <a:pt x="2773" y="5671"/>
                    </a:cubicBezTo>
                    <a:cubicBezTo>
                      <a:pt x="2899" y="5671"/>
                      <a:pt x="2993" y="5703"/>
                      <a:pt x="3088" y="5766"/>
                    </a:cubicBezTo>
                    <a:lnTo>
                      <a:pt x="3088" y="4379"/>
                    </a:lnTo>
                    <a:cubicBezTo>
                      <a:pt x="3088" y="3497"/>
                      <a:pt x="3529" y="2710"/>
                      <a:pt x="4222" y="2300"/>
                    </a:cubicBezTo>
                    <a:lnTo>
                      <a:pt x="5451" y="1513"/>
                    </a:lnTo>
                    <a:cubicBezTo>
                      <a:pt x="4695" y="599"/>
                      <a:pt x="3749" y="0"/>
                      <a:pt x="274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6" name="Google Shape;7412;p55">
                <a:extLst>
                  <a:ext uri="{FF2B5EF4-FFF2-40B4-BE49-F238E27FC236}">
                    <a16:creationId xmlns:a16="http://schemas.microsoft.com/office/drawing/2014/main" id="{ECE7EB75-504B-810E-03C8-F0FE5D68C45B}"/>
                  </a:ext>
                </a:extLst>
              </p:cNvPr>
              <p:cNvSpPr/>
              <p:nvPr/>
            </p:nvSpPr>
            <p:spPr>
              <a:xfrm>
                <a:off x="-17770900" y="3614000"/>
                <a:ext cx="52775" cy="24450"/>
              </a:xfrm>
              <a:custGeom>
                <a:avLst/>
                <a:gdLst/>
                <a:ahLst/>
                <a:cxnLst/>
                <a:rect l="l" t="t" r="r" b="b"/>
                <a:pathLst>
                  <a:path w="2111" h="978" extrusionOk="0">
                    <a:moveTo>
                      <a:pt x="1071" y="0"/>
                    </a:moveTo>
                    <a:cubicBezTo>
                      <a:pt x="756" y="252"/>
                      <a:pt x="378" y="410"/>
                      <a:pt x="0" y="536"/>
                    </a:cubicBezTo>
                    <a:lnTo>
                      <a:pt x="0" y="630"/>
                    </a:lnTo>
                    <a:cubicBezTo>
                      <a:pt x="0" y="851"/>
                      <a:pt x="158" y="977"/>
                      <a:pt x="347" y="977"/>
                    </a:cubicBezTo>
                    <a:lnTo>
                      <a:pt x="1764" y="977"/>
                    </a:lnTo>
                    <a:cubicBezTo>
                      <a:pt x="1953" y="977"/>
                      <a:pt x="2111" y="851"/>
                      <a:pt x="2111" y="630"/>
                    </a:cubicBezTo>
                    <a:lnTo>
                      <a:pt x="2111" y="536"/>
                    </a:lnTo>
                    <a:cubicBezTo>
                      <a:pt x="1733" y="410"/>
                      <a:pt x="1386" y="252"/>
                      <a:pt x="10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7" name="Google Shape;7413;p55">
                <a:extLst>
                  <a:ext uri="{FF2B5EF4-FFF2-40B4-BE49-F238E27FC236}">
                    <a16:creationId xmlns:a16="http://schemas.microsoft.com/office/drawing/2014/main" id="{3DF97F5B-F743-628E-F1FD-298BEBE3B3AC}"/>
                  </a:ext>
                </a:extLst>
              </p:cNvPr>
              <p:cNvSpPr/>
              <p:nvPr/>
            </p:nvSpPr>
            <p:spPr>
              <a:xfrm>
                <a:off x="-17878825" y="3334400"/>
                <a:ext cx="74075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2963" h="2962" extrusionOk="0">
                    <a:moveTo>
                      <a:pt x="410" y="0"/>
                    </a:moveTo>
                    <a:cubicBezTo>
                      <a:pt x="127" y="0"/>
                      <a:pt x="1" y="284"/>
                      <a:pt x="95" y="536"/>
                    </a:cubicBezTo>
                    <a:lnTo>
                      <a:pt x="1324" y="2962"/>
                    </a:lnTo>
                    <a:cubicBezTo>
                      <a:pt x="1765" y="2174"/>
                      <a:pt x="2301" y="1512"/>
                      <a:pt x="2962" y="945"/>
                    </a:cubicBezTo>
                    <a:cubicBezTo>
                      <a:pt x="2490" y="378"/>
                      <a:pt x="1797" y="0"/>
                      <a:pt x="1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58" name="Google Shape;7414;p55">
              <a:extLst>
                <a:ext uri="{FF2B5EF4-FFF2-40B4-BE49-F238E27FC236}">
                  <a16:creationId xmlns:a16="http://schemas.microsoft.com/office/drawing/2014/main" id="{AC2EF5C4-050E-BB7C-508D-FE188B69D5B4}"/>
                </a:ext>
              </a:extLst>
            </p:cNvPr>
            <p:cNvGrpSpPr/>
            <p:nvPr/>
          </p:nvGrpSpPr>
          <p:grpSpPr>
            <a:xfrm>
              <a:off x="4806023" y="3453055"/>
              <a:ext cx="340955" cy="340955"/>
              <a:chOff x="-17896150" y="3709300"/>
              <a:chExt cx="305625" cy="305625"/>
            </a:xfrm>
            <a:grpFill/>
          </p:grpSpPr>
          <p:sp>
            <p:nvSpPr>
              <p:cNvPr id="1859" name="Google Shape;7415;p55">
                <a:extLst>
                  <a:ext uri="{FF2B5EF4-FFF2-40B4-BE49-F238E27FC236}">
                    <a16:creationId xmlns:a16="http://schemas.microsoft.com/office/drawing/2014/main" id="{0B5B6C94-EAD3-DB6C-4FFC-64AE7BAE8E5A}"/>
                  </a:ext>
                </a:extLst>
              </p:cNvPr>
              <p:cNvSpPr/>
              <p:nvPr/>
            </p:nvSpPr>
            <p:spPr>
              <a:xfrm>
                <a:off x="-17896150" y="3709300"/>
                <a:ext cx="54375" cy="77200"/>
              </a:xfrm>
              <a:custGeom>
                <a:avLst/>
                <a:gdLst/>
                <a:ahLst/>
                <a:cxnLst/>
                <a:rect l="l" t="t" r="r" b="b"/>
                <a:pathLst>
                  <a:path w="2175" h="3088" extrusionOk="0">
                    <a:moveTo>
                      <a:pt x="1072" y="0"/>
                    </a:moveTo>
                    <a:cubicBezTo>
                      <a:pt x="473" y="0"/>
                      <a:pt x="1" y="473"/>
                      <a:pt x="1" y="1072"/>
                    </a:cubicBezTo>
                    <a:cubicBezTo>
                      <a:pt x="1" y="1670"/>
                      <a:pt x="473" y="2143"/>
                      <a:pt x="1072" y="2143"/>
                    </a:cubicBezTo>
                    <a:lnTo>
                      <a:pt x="1103" y="2143"/>
                    </a:lnTo>
                    <a:lnTo>
                      <a:pt x="1513" y="3088"/>
                    </a:lnTo>
                    <a:cubicBezTo>
                      <a:pt x="1702" y="3025"/>
                      <a:pt x="1891" y="2930"/>
                      <a:pt x="2080" y="2899"/>
                    </a:cubicBezTo>
                    <a:lnTo>
                      <a:pt x="2175" y="2899"/>
                    </a:lnTo>
                    <a:lnTo>
                      <a:pt x="1765" y="1859"/>
                    </a:lnTo>
                    <a:cubicBezTo>
                      <a:pt x="2017" y="1670"/>
                      <a:pt x="2143" y="1387"/>
                      <a:pt x="2143" y="1072"/>
                    </a:cubicBezTo>
                    <a:cubicBezTo>
                      <a:pt x="2143" y="473"/>
                      <a:pt x="1671" y="0"/>
                      <a:pt x="107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0" name="Google Shape;7416;p55">
                <a:extLst>
                  <a:ext uri="{FF2B5EF4-FFF2-40B4-BE49-F238E27FC236}">
                    <a16:creationId xmlns:a16="http://schemas.microsoft.com/office/drawing/2014/main" id="{41E966C5-A948-8E8F-9BB6-86B3DBEDE58A}"/>
                  </a:ext>
                </a:extLst>
              </p:cNvPr>
              <p:cNvSpPr/>
              <p:nvPr/>
            </p:nvSpPr>
            <p:spPr>
              <a:xfrm>
                <a:off x="-17877250" y="3801075"/>
                <a:ext cx="286725" cy="213850"/>
              </a:xfrm>
              <a:custGeom>
                <a:avLst/>
                <a:gdLst/>
                <a:ahLst/>
                <a:cxnLst/>
                <a:rect l="l" t="t" r="r" b="b"/>
                <a:pathLst>
                  <a:path w="11469" h="8554" extrusionOk="0">
                    <a:moveTo>
                      <a:pt x="1765" y="1339"/>
                    </a:moveTo>
                    <a:cubicBezTo>
                      <a:pt x="1954" y="1339"/>
                      <a:pt x="2112" y="1496"/>
                      <a:pt x="2112" y="1717"/>
                    </a:cubicBezTo>
                    <a:cubicBezTo>
                      <a:pt x="2112" y="1906"/>
                      <a:pt x="1954" y="2063"/>
                      <a:pt x="1765" y="2063"/>
                    </a:cubicBezTo>
                    <a:cubicBezTo>
                      <a:pt x="1576" y="2063"/>
                      <a:pt x="1419" y="1906"/>
                      <a:pt x="1419" y="1717"/>
                    </a:cubicBezTo>
                    <a:cubicBezTo>
                      <a:pt x="1419" y="1496"/>
                      <a:pt x="1576" y="1339"/>
                      <a:pt x="1765" y="1339"/>
                    </a:cubicBezTo>
                    <a:close/>
                    <a:moveTo>
                      <a:pt x="1829" y="0"/>
                    </a:moveTo>
                    <a:cubicBezTo>
                      <a:pt x="913" y="0"/>
                      <a:pt x="1" y="710"/>
                      <a:pt x="1" y="1811"/>
                    </a:cubicBezTo>
                    <a:lnTo>
                      <a:pt x="1" y="5308"/>
                    </a:lnTo>
                    <a:cubicBezTo>
                      <a:pt x="1" y="7104"/>
                      <a:pt x="1450" y="8553"/>
                      <a:pt x="3214" y="8553"/>
                    </a:cubicBezTo>
                    <a:lnTo>
                      <a:pt x="11091" y="8553"/>
                    </a:lnTo>
                    <a:cubicBezTo>
                      <a:pt x="11311" y="8553"/>
                      <a:pt x="11469" y="8396"/>
                      <a:pt x="11469" y="8207"/>
                    </a:cubicBezTo>
                    <a:cubicBezTo>
                      <a:pt x="11411" y="8061"/>
                      <a:pt x="11325" y="7566"/>
                      <a:pt x="11338" y="7566"/>
                    </a:cubicBezTo>
                    <a:lnTo>
                      <a:pt x="11338" y="7566"/>
                    </a:lnTo>
                    <a:cubicBezTo>
                      <a:pt x="11338" y="7566"/>
                      <a:pt x="11338" y="7566"/>
                      <a:pt x="11338" y="7566"/>
                    </a:cubicBezTo>
                    <a:lnTo>
                      <a:pt x="11338" y="7566"/>
                    </a:lnTo>
                    <a:cubicBezTo>
                      <a:pt x="11340" y="7574"/>
                      <a:pt x="11341" y="7580"/>
                      <a:pt x="11342" y="7580"/>
                    </a:cubicBezTo>
                    <a:cubicBezTo>
                      <a:pt x="11343" y="7580"/>
                      <a:pt x="11343" y="7579"/>
                      <a:pt x="11343" y="7577"/>
                    </a:cubicBezTo>
                    <a:cubicBezTo>
                      <a:pt x="11333" y="7529"/>
                      <a:pt x="11329" y="7513"/>
                      <a:pt x="11329" y="7513"/>
                    </a:cubicBezTo>
                    <a:lnTo>
                      <a:pt x="11329" y="7513"/>
                    </a:lnTo>
                    <a:cubicBezTo>
                      <a:pt x="11328" y="7513"/>
                      <a:pt x="11330" y="7523"/>
                      <a:pt x="11332" y="7534"/>
                    </a:cubicBezTo>
                    <a:lnTo>
                      <a:pt x="11332" y="7534"/>
                    </a:lnTo>
                    <a:cubicBezTo>
                      <a:pt x="11201" y="7046"/>
                      <a:pt x="10923" y="6591"/>
                      <a:pt x="10555" y="6285"/>
                    </a:cubicBezTo>
                    <a:cubicBezTo>
                      <a:pt x="9893" y="6789"/>
                      <a:pt x="9043" y="7073"/>
                      <a:pt x="8192" y="7073"/>
                    </a:cubicBezTo>
                    <a:cubicBezTo>
                      <a:pt x="7090" y="7073"/>
                      <a:pt x="6050" y="6506"/>
                      <a:pt x="5514" y="5655"/>
                    </a:cubicBezTo>
                    <a:lnTo>
                      <a:pt x="5514" y="5592"/>
                    </a:lnTo>
                    <a:cubicBezTo>
                      <a:pt x="5483" y="5592"/>
                      <a:pt x="5420" y="5655"/>
                      <a:pt x="5388" y="5655"/>
                    </a:cubicBezTo>
                    <a:lnTo>
                      <a:pt x="4632" y="5655"/>
                    </a:lnTo>
                    <a:cubicBezTo>
                      <a:pt x="4065" y="5655"/>
                      <a:pt x="3592" y="5182"/>
                      <a:pt x="3592" y="4584"/>
                    </a:cubicBezTo>
                    <a:lnTo>
                      <a:pt x="3592" y="1748"/>
                    </a:lnTo>
                    <a:cubicBezTo>
                      <a:pt x="3592" y="1433"/>
                      <a:pt x="3498" y="1150"/>
                      <a:pt x="3340" y="929"/>
                    </a:cubicBezTo>
                    <a:cubicBezTo>
                      <a:pt x="2987" y="283"/>
                      <a:pt x="2407" y="0"/>
                      <a:pt x="18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1" name="Google Shape;7417;p55">
                <a:extLst>
                  <a:ext uri="{FF2B5EF4-FFF2-40B4-BE49-F238E27FC236}">
                    <a16:creationId xmlns:a16="http://schemas.microsoft.com/office/drawing/2014/main" id="{DEBFF2E7-D5DD-ABAE-898D-C1762588B92E}"/>
                  </a:ext>
                </a:extLst>
              </p:cNvPr>
              <p:cNvSpPr/>
              <p:nvPr/>
            </p:nvSpPr>
            <p:spPr>
              <a:xfrm>
                <a:off x="-17783500" y="3763075"/>
                <a:ext cx="191400" cy="194350"/>
              </a:xfrm>
              <a:custGeom>
                <a:avLst/>
                <a:gdLst/>
                <a:ahLst/>
                <a:cxnLst/>
                <a:rect l="l" t="t" r="r" b="b"/>
                <a:pathLst>
                  <a:path w="7656" h="7774" extrusionOk="0">
                    <a:moveTo>
                      <a:pt x="3368" y="1"/>
                    </a:moveTo>
                    <a:cubicBezTo>
                      <a:pt x="3223" y="1"/>
                      <a:pt x="3077" y="8"/>
                      <a:pt x="2930" y="23"/>
                    </a:cubicBezTo>
                    <a:cubicBezTo>
                      <a:pt x="1764" y="149"/>
                      <a:pt x="693" y="779"/>
                      <a:pt x="0" y="1725"/>
                    </a:cubicBezTo>
                    <a:cubicBezTo>
                      <a:pt x="315" y="2166"/>
                      <a:pt x="504" y="2670"/>
                      <a:pt x="504" y="3237"/>
                    </a:cubicBezTo>
                    <a:lnTo>
                      <a:pt x="504" y="6041"/>
                    </a:lnTo>
                    <a:cubicBezTo>
                      <a:pt x="504" y="6261"/>
                      <a:pt x="662" y="6419"/>
                      <a:pt x="851" y="6419"/>
                    </a:cubicBezTo>
                    <a:lnTo>
                      <a:pt x="1418" y="6419"/>
                    </a:lnTo>
                    <a:cubicBezTo>
                      <a:pt x="1418" y="6419"/>
                      <a:pt x="1418" y="6356"/>
                      <a:pt x="1386" y="6356"/>
                    </a:cubicBezTo>
                    <a:cubicBezTo>
                      <a:pt x="1260" y="6041"/>
                      <a:pt x="1197" y="5694"/>
                      <a:pt x="1197" y="5348"/>
                    </a:cubicBezTo>
                    <a:lnTo>
                      <a:pt x="1197" y="4749"/>
                    </a:lnTo>
                    <a:cubicBezTo>
                      <a:pt x="1197" y="3363"/>
                      <a:pt x="2268" y="2197"/>
                      <a:pt x="3560" y="2166"/>
                    </a:cubicBezTo>
                    <a:cubicBezTo>
                      <a:pt x="3634" y="2159"/>
                      <a:pt x="3707" y="2156"/>
                      <a:pt x="3779" y="2156"/>
                    </a:cubicBezTo>
                    <a:cubicBezTo>
                      <a:pt x="4417" y="2156"/>
                      <a:pt x="4997" y="2403"/>
                      <a:pt x="5450" y="2827"/>
                    </a:cubicBezTo>
                    <a:cubicBezTo>
                      <a:pt x="5986" y="3300"/>
                      <a:pt x="6238" y="3930"/>
                      <a:pt x="6238" y="4623"/>
                    </a:cubicBezTo>
                    <a:lnTo>
                      <a:pt x="6238" y="5001"/>
                    </a:lnTo>
                    <a:cubicBezTo>
                      <a:pt x="6238" y="5789"/>
                      <a:pt x="5639" y="6419"/>
                      <a:pt x="4852" y="6419"/>
                    </a:cubicBezTo>
                    <a:cubicBezTo>
                      <a:pt x="4064" y="6419"/>
                      <a:pt x="3371" y="5789"/>
                      <a:pt x="3371" y="5001"/>
                    </a:cubicBezTo>
                    <a:lnTo>
                      <a:pt x="3371" y="4623"/>
                    </a:lnTo>
                    <a:cubicBezTo>
                      <a:pt x="3371" y="4434"/>
                      <a:pt x="3529" y="4276"/>
                      <a:pt x="3749" y="4276"/>
                    </a:cubicBezTo>
                    <a:cubicBezTo>
                      <a:pt x="3938" y="4276"/>
                      <a:pt x="4096" y="4434"/>
                      <a:pt x="4096" y="4623"/>
                    </a:cubicBezTo>
                    <a:lnTo>
                      <a:pt x="4096" y="5001"/>
                    </a:lnTo>
                    <a:cubicBezTo>
                      <a:pt x="4096" y="5379"/>
                      <a:pt x="4442" y="5694"/>
                      <a:pt x="4852" y="5694"/>
                    </a:cubicBezTo>
                    <a:cubicBezTo>
                      <a:pt x="5230" y="5694"/>
                      <a:pt x="5545" y="5379"/>
                      <a:pt x="5545" y="5001"/>
                    </a:cubicBezTo>
                    <a:lnTo>
                      <a:pt x="5545" y="4623"/>
                    </a:lnTo>
                    <a:cubicBezTo>
                      <a:pt x="5545" y="4119"/>
                      <a:pt x="5356" y="3678"/>
                      <a:pt x="5009" y="3331"/>
                    </a:cubicBezTo>
                    <a:cubicBezTo>
                      <a:pt x="4631" y="2985"/>
                      <a:pt x="4127" y="2827"/>
                      <a:pt x="3655" y="2827"/>
                    </a:cubicBezTo>
                    <a:cubicBezTo>
                      <a:pt x="2709" y="2859"/>
                      <a:pt x="1953" y="3741"/>
                      <a:pt x="1953" y="4717"/>
                    </a:cubicBezTo>
                    <a:lnTo>
                      <a:pt x="1953" y="5316"/>
                    </a:lnTo>
                    <a:cubicBezTo>
                      <a:pt x="1953" y="5946"/>
                      <a:pt x="2205" y="6576"/>
                      <a:pt x="2583" y="6954"/>
                    </a:cubicBezTo>
                    <a:cubicBezTo>
                      <a:pt x="3056" y="7458"/>
                      <a:pt x="3749" y="7773"/>
                      <a:pt x="4474" y="7773"/>
                    </a:cubicBezTo>
                    <a:cubicBezTo>
                      <a:pt x="5104" y="7773"/>
                      <a:pt x="5702" y="7584"/>
                      <a:pt x="6175" y="7269"/>
                    </a:cubicBezTo>
                    <a:cubicBezTo>
                      <a:pt x="7089" y="6734"/>
                      <a:pt x="7656" y="5726"/>
                      <a:pt x="7656" y="4560"/>
                    </a:cubicBezTo>
                    <a:lnTo>
                      <a:pt x="7656" y="4213"/>
                    </a:lnTo>
                    <a:cubicBezTo>
                      <a:pt x="7656" y="3111"/>
                      <a:pt x="7152" y="1914"/>
                      <a:pt x="6238" y="1126"/>
                    </a:cubicBezTo>
                    <a:cubicBezTo>
                      <a:pt x="5461" y="405"/>
                      <a:pt x="4440" y="1"/>
                      <a:pt x="336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2" name="Google Shape;7418;p55">
                <a:extLst>
                  <a:ext uri="{FF2B5EF4-FFF2-40B4-BE49-F238E27FC236}">
                    <a16:creationId xmlns:a16="http://schemas.microsoft.com/office/drawing/2014/main" id="{2D51082B-34B3-475A-27C2-BEDAB70BFCA2}"/>
                  </a:ext>
                </a:extLst>
              </p:cNvPr>
              <p:cNvSpPr/>
              <p:nvPr/>
            </p:nvSpPr>
            <p:spPr>
              <a:xfrm>
                <a:off x="-17825250" y="3710075"/>
                <a:ext cx="54375" cy="76425"/>
              </a:xfrm>
              <a:custGeom>
                <a:avLst/>
                <a:gdLst/>
                <a:ahLst/>
                <a:cxnLst/>
                <a:rect l="l" t="t" r="r" b="b"/>
                <a:pathLst>
                  <a:path w="2175" h="3057" extrusionOk="0">
                    <a:moveTo>
                      <a:pt x="1103" y="1"/>
                    </a:moveTo>
                    <a:cubicBezTo>
                      <a:pt x="504" y="1"/>
                      <a:pt x="32" y="474"/>
                      <a:pt x="32" y="1041"/>
                    </a:cubicBezTo>
                    <a:cubicBezTo>
                      <a:pt x="32" y="1356"/>
                      <a:pt x="189" y="1639"/>
                      <a:pt x="410" y="1828"/>
                    </a:cubicBezTo>
                    <a:lnTo>
                      <a:pt x="0" y="2868"/>
                    </a:lnTo>
                    <a:cubicBezTo>
                      <a:pt x="252" y="2899"/>
                      <a:pt x="473" y="2931"/>
                      <a:pt x="662" y="3057"/>
                    </a:cubicBezTo>
                    <a:lnTo>
                      <a:pt x="1071" y="2112"/>
                    </a:lnTo>
                    <a:lnTo>
                      <a:pt x="1103" y="2112"/>
                    </a:lnTo>
                    <a:cubicBezTo>
                      <a:pt x="1702" y="2112"/>
                      <a:pt x="2174" y="1639"/>
                      <a:pt x="2174" y="1041"/>
                    </a:cubicBezTo>
                    <a:cubicBezTo>
                      <a:pt x="2174" y="474"/>
                      <a:pt x="1702" y="1"/>
                      <a:pt x="110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63" name="Google Shape;7419;p55">
              <a:extLst>
                <a:ext uri="{FF2B5EF4-FFF2-40B4-BE49-F238E27FC236}">
                  <a16:creationId xmlns:a16="http://schemas.microsoft.com/office/drawing/2014/main" id="{9D432A33-9ECB-A329-E4D8-5A57527FDF4F}"/>
                </a:ext>
              </a:extLst>
            </p:cNvPr>
            <p:cNvGrpSpPr/>
            <p:nvPr/>
          </p:nvGrpSpPr>
          <p:grpSpPr>
            <a:xfrm>
              <a:off x="4827108" y="3870721"/>
              <a:ext cx="298786" cy="340955"/>
              <a:chOff x="-17878025" y="4082625"/>
              <a:chExt cx="267825" cy="305625"/>
            </a:xfrm>
            <a:grpFill/>
          </p:grpSpPr>
          <p:sp>
            <p:nvSpPr>
              <p:cNvPr id="1864" name="Google Shape;7420;p55">
                <a:extLst>
                  <a:ext uri="{FF2B5EF4-FFF2-40B4-BE49-F238E27FC236}">
                    <a16:creationId xmlns:a16="http://schemas.microsoft.com/office/drawing/2014/main" id="{A40F5D06-C0C3-096E-274F-846B700CFA18}"/>
                  </a:ext>
                </a:extLst>
              </p:cNvPr>
              <p:cNvSpPr/>
              <p:nvPr/>
            </p:nvSpPr>
            <p:spPr>
              <a:xfrm>
                <a:off x="-17660650" y="4191325"/>
                <a:ext cx="50450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2080" extrusionOk="0">
                    <a:moveTo>
                      <a:pt x="946" y="0"/>
                    </a:moveTo>
                    <a:cubicBezTo>
                      <a:pt x="599" y="0"/>
                      <a:pt x="284" y="126"/>
                      <a:pt x="1" y="284"/>
                    </a:cubicBezTo>
                    <a:cubicBezTo>
                      <a:pt x="316" y="788"/>
                      <a:pt x="505" y="1418"/>
                      <a:pt x="536" y="2080"/>
                    </a:cubicBezTo>
                    <a:cubicBezTo>
                      <a:pt x="1387" y="1922"/>
                      <a:pt x="2017" y="1229"/>
                      <a:pt x="2017" y="347"/>
                    </a:cubicBezTo>
                    <a:cubicBezTo>
                      <a:pt x="2017" y="158"/>
                      <a:pt x="1860" y="0"/>
                      <a:pt x="163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5" name="Google Shape;7421;p55">
                <a:extLst>
                  <a:ext uri="{FF2B5EF4-FFF2-40B4-BE49-F238E27FC236}">
                    <a16:creationId xmlns:a16="http://schemas.microsoft.com/office/drawing/2014/main" id="{32912376-D6F6-B003-63EB-27551B757414}"/>
                  </a:ext>
                </a:extLst>
              </p:cNvPr>
              <p:cNvSpPr/>
              <p:nvPr/>
            </p:nvSpPr>
            <p:spPr>
              <a:xfrm>
                <a:off x="-17716575" y="4084200"/>
                <a:ext cx="88250" cy="103200"/>
              </a:xfrm>
              <a:custGeom>
                <a:avLst/>
                <a:gdLst/>
                <a:ahLst/>
                <a:cxnLst/>
                <a:rect l="l" t="t" r="r" b="b"/>
                <a:pathLst>
                  <a:path w="3530" h="4128" extrusionOk="0">
                    <a:moveTo>
                      <a:pt x="3183" y="1"/>
                    </a:moveTo>
                    <a:cubicBezTo>
                      <a:pt x="2994" y="1"/>
                      <a:pt x="2836" y="158"/>
                      <a:pt x="2836" y="347"/>
                    </a:cubicBezTo>
                    <a:lnTo>
                      <a:pt x="2836" y="1040"/>
                    </a:lnTo>
                    <a:cubicBezTo>
                      <a:pt x="2836" y="1261"/>
                      <a:pt x="2679" y="1418"/>
                      <a:pt x="2458" y="1418"/>
                    </a:cubicBezTo>
                    <a:lnTo>
                      <a:pt x="2112" y="1418"/>
                    </a:lnTo>
                    <a:lnTo>
                      <a:pt x="2112" y="1040"/>
                    </a:lnTo>
                    <a:cubicBezTo>
                      <a:pt x="2112" y="851"/>
                      <a:pt x="1954" y="694"/>
                      <a:pt x="1765" y="694"/>
                    </a:cubicBezTo>
                    <a:cubicBezTo>
                      <a:pt x="1576" y="694"/>
                      <a:pt x="1419" y="851"/>
                      <a:pt x="1419" y="1040"/>
                    </a:cubicBezTo>
                    <a:lnTo>
                      <a:pt x="1419" y="2112"/>
                    </a:lnTo>
                    <a:lnTo>
                      <a:pt x="1041" y="2112"/>
                    </a:lnTo>
                    <a:cubicBezTo>
                      <a:pt x="852" y="2112"/>
                      <a:pt x="694" y="1954"/>
                      <a:pt x="694" y="1765"/>
                    </a:cubicBezTo>
                    <a:lnTo>
                      <a:pt x="694" y="1040"/>
                    </a:lnTo>
                    <a:cubicBezTo>
                      <a:pt x="694" y="851"/>
                      <a:pt x="537" y="694"/>
                      <a:pt x="347" y="694"/>
                    </a:cubicBezTo>
                    <a:cubicBezTo>
                      <a:pt x="158" y="694"/>
                      <a:pt x="1" y="851"/>
                      <a:pt x="1" y="1040"/>
                    </a:cubicBezTo>
                    <a:lnTo>
                      <a:pt x="1" y="1765"/>
                    </a:lnTo>
                    <a:cubicBezTo>
                      <a:pt x="1" y="2364"/>
                      <a:pt x="474" y="2836"/>
                      <a:pt x="1041" y="2836"/>
                    </a:cubicBezTo>
                    <a:lnTo>
                      <a:pt x="1419" y="2836"/>
                    </a:lnTo>
                    <a:lnTo>
                      <a:pt x="1419" y="3466"/>
                    </a:lnTo>
                    <a:cubicBezTo>
                      <a:pt x="1419" y="3498"/>
                      <a:pt x="1356" y="3529"/>
                      <a:pt x="1356" y="3624"/>
                    </a:cubicBezTo>
                    <a:cubicBezTo>
                      <a:pt x="1576" y="3781"/>
                      <a:pt x="1734" y="3939"/>
                      <a:pt x="1923" y="4128"/>
                    </a:cubicBezTo>
                    <a:cubicBezTo>
                      <a:pt x="2049" y="3939"/>
                      <a:pt x="2143" y="3718"/>
                      <a:pt x="2143" y="3498"/>
                    </a:cubicBezTo>
                    <a:lnTo>
                      <a:pt x="2143" y="2112"/>
                    </a:lnTo>
                    <a:lnTo>
                      <a:pt x="2521" y="2112"/>
                    </a:lnTo>
                    <a:cubicBezTo>
                      <a:pt x="3057" y="2112"/>
                      <a:pt x="3529" y="1639"/>
                      <a:pt x="3529" y="1040"/>
                    </a:cubicBezTo>
                    <a:lnTo>
                      <a:pt x="3529" y="347"/>
                    </a:lnTo>
                    <a:cubicBezTo>
                      <a:pt x="3529" y="158"/>
                      <a:pt x="3372" y="1"/>
                      <a:pt x="318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6" name="Google Shape;7422;p55">
                <a:extLst>
                  <a:ext uri="{FF2B5EF4-FFF2-40B4-BE49-F238E27FC236}">
                    <a16:creationId xmlns:a16="http://schemas.microsoft.com/office/drawing/2014/main" id="{460E6988-78D8-0EA7-7A2C-679122F87440}"/>
                  </a:ext>
                </a:extLst>
              </p:cNvPr>
              <p:cNvSpPr/>
              <p:nvPr/>
            </p:nvSpPr>
            <p:spPr>
              <a:xfrm>
                <a:off x="-17860700" y="4082625"/>
                <a:ext cx="90600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3624" h="4160" extrusionOk="0">
                    <a:moveTo>
                      <a:pt x="442" y="1"/>
                    </a:moveTo>
                    <a:cubicBezTo>
                      <a:pt x="253" y="1"/>
                      <a:pt x="95" y="158"/>
                      <a:pt x="95" y="379"/>
                    </a:cubicBezTo>
                    <a:lnTo>
                      <a:pt x="95" y="1072"/>
                    </a:lnTo>
                    <a:cubicBezTo>
                      <a:pt x="1" y="1702"/>
                      <a:pt x="505" y="2175"/>
                      <a:pt x="1103" y="2175"/>
                    </a:cubicBezTo>
                    <a:lnTo>
                      <a:pt x="1450" y="2175"/>
                    </a:lnTo>
                    <a:lnTo>
                      <a:pt x="1450" y="3529"/>
                    </a:lnTo>
                    <a:cubicBezTo>
                      <a:pt x="1450" y="3750"/>
                      <a:pt x="1544" y="4002"/>
                      <a:pt x="1702" y="4159"/>
                    </a:cubicBezTo>
                    <a:cubicBezTo>
                      <a:pt x="1859" y="3939"/>
                      <a:pt x="2048" y="3781"/>
                      <a:pt x="2237" y="3624"/>
                    </a:cubicBezTo>
                    <a:cubicBezTo>
                      <a:pt x="2206" y="3592"/>
                      <a:pt x="2206" y="3561"/>
                      <a:pt x="2206" y="3466"/>
                    </a:cubicBezTo>
                    <a:lnTo>
                      <a:pt x="2206" y="2836"/>
                    </a:lnTo>
                    <a:lnTo>
                      <a:pt x="2584" y="2836"/>
                    </a:lnTo>
                    <a:cubicBezTo>
                      <a:pt x="3151" y="2836"/>
                      <a:pt x="3624" y="2364"/>
                      <a:pt x="3624" y="1797"/>
                    </a:cubicBezTo>
                    <a:lnTo>
                      <a:pt x="3624" y="1072"/>
                    </a:lnTo>
                    <a:cubicBezTo>
                      <a:pt x="3624" y="883"/>
                      <a:pt x="3466" y="725"/>
                      <a:pt x="3277" y="725"/>
                    </a:cubicBezTo>
                    <a:cubicBezTo>
                      <a:pt x="3088" y="725"/>
                      <a:pt x="2930" y="883"/>
                      <a:pt x="2930" y="1072"/>
                    </a:cubicBezTo>
                    <a:lnTo>
                      <a:pt x="2930" y="1797"/>
                    </a:lnTo>
                    <a:cubicBezTo>
                      <a:pt x="2930" y="1986"/>
                      <a:pt x="2773" y="2143"/>
                      <a:pt x="2552" y="2143"/>
                    </a:cubicBezTo>
                    <a:lnTo>
                      <a:pt x="2206" y="2143"/>
                    </a:lnTo>
                    <a:lnTo>
                      <a:pt x="2206" y="1072"/>
                    </a:lnTo>
                    <a:cubicBezTo>
                      <a:pt x="2206" y="883"/>
                      <a:pt x="2048" y="725"/>
                      <a:pt x="1859" y="725"/>
                    </a:cubicBezTo>
                    <a:cubicBezTo>
                      <a:pt x="1670" y="725"/>
                      <a:pt x="1513" y="883"/>
                      <a:pt x="1513" y="1072"/>
                    </a:cubicBezTo>
                    <a:lnTo>
                      <a:pt x="1513" y="1418"/>
                    </a:lnTo>
                    <a:lnTo>
                      <a:pt x="1135" y="1418"/>
                    </a:lnTo>
                    <a:cubicBezTo>
                      <a:pt x="946" y="1418"/>
                      <a:pt x="788" y="1261"/>
                      <a:pt x="788" y="1072"/>
                    </a:cubicBezTo>
                    <a:lnTo>
                      <a:pt x="788" y="379"/>
                    </a:lnTo>
                    <a:cubicBezTo>
                      <a:pt x="788" y="158"/>
                      <a:pt x="631" y="1"/>
                      <a:pt x="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7" name="Google Shape;7423;p55">
                <a:extLst>
                  <a:ext uri="{FF2B5EF4-FFF2-40B4-BE49-F238E27FC236}">
                    <a16:creationId xmlns:a16="http://schemas.microsoft.com/office/drawing/2014/main" id="{C96E3308-8ED3-BB19-6531-1FC8FA55E685}"/>
                  </a:ext>
                </a:extLst>
              </p:cNvPr>
              <p:cNvSpPr/>
              <p:nvPr/>
            </p:nvSpPr>
            <p:spPr>
              <a:xfrm>
                <a:off x="-17752000" y="4281300"/>
                <a:ext cx="16550" cy="16375"/>
              </a:xfrm>
              <a:custGeom>
                <a:avLst/>
                <a:gdLst/>
                <a:ahLst/>
                <a:cxnLst/>
                <a:rect l="l" t="t" r="r" b="b"/>
                <a:pathLst>
                  <a:path w="662" h="655" extrusionOk="0">
                    <a:moveTo>
                      <a:pt x="319" y="1"/>
                    </a:moveTo>
                    <a:cubicBezTo>
                      <a:pt x="173" y="1"/>
                      <a:pt x="32" y="72"/>
                      <a:pt x="0" y="213"/>
                    </a:cubicBezTo>
                    <a:lnTo>
                      <a:pt x="347" y="655"/>
                    </a:lnTo>
                    <a:lnTo>
                      <a:pt x="662" y="213"/>
                    </a:lnTo>
                    <a:cubicBezTo>
                      <a:pt x="615" y="72"/>
                      <a:pt x="465" y="1"/>
                      <a:pt x="31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8" name="Google Shape;7424;p55">
                <a:extLst>
                  <a:ext uri="{FF2B5EF4-FFF2-40B4-BE49-F238E27FC236}">
                    <a16:creationId xmlns:a16="http://schemas.microsoft.com/office/drawing/2014/main" id="{3260A428-5400-C42A-0CFC-3FF53CA4736B}"/>
                  </a:ext>
                </a:extLst>
              </p:cNvPr>
              <p:cNvSpPr/>
              <p:nvPr/>
            </p:nvSpPr>
            <p:spPr>
              <a:xfrm>
                <a:off x="-17825250" y="4173200"/>
                <a:ext cx="161475" cy="161500"/>
              </a:xfrm>
              <a:custGeom>
                <a:avLst/>
                <a:gdLst/>
                <a:ahLst/>
                <a:cxnLst/>
                <a:rect l="l" t="t" r="r" b="b"/>
                <a:pathLst>
                  <a:path w="6459" h="6460" extrusionOk="0">
                    <a:moveTo>
                      <a:pt x="1828" y="2175"/>
                    </a:moveTo>
                    <a:cubicBezTo>
                      <a:pt x="2017" y="2175"/>
                      <a:pt x="2174" y="2332"/>
                      <a:pt x="2174" y="2521"/>
                    </a:cubicBezTo>
                    <a:cubicBezTo>
                      <a:pt x="2174" y="2742"/>
                      <a:pt x="2017" y="2899"/>
                      <a:pt x="1828" y="2899"/>
                    </a:cubicBezTo>
                    <a:cubicBezTo>
                      <a:pt x="1607" y="2899"/>
                      <a:pt x="1449" y="2742"/>
                      <a:pt x="1449" y="2521"/>
                    </a:cubicBezTo>
                    <a:cubicBezTo>
                      <a:pt x="1449" y="2332"/>
                      <a:pt x="1607" y="2175"/>
                      <a:pt x="1828" y="2175"/>
                    </a:cubicBezTo>
                    <a:close/>
                    <a:moveTo>
                      <a:pt x="4663" y="2175"/>
                    </a:moveTo>
                    <a:cubicBezTo>
                      <a:pt x="4852" y="2175"/>
                      <a:pt x="5010" y="2332"/>
                      <a:pt x="5010" y="2521"/>
                    </a:cubicBezTo>
                    <a:cubicBezTo>
                      <a:pt x="5041" y="2742"/>
                      <a:pt x="4852" y="2899"/>
                      <a:pt x="4663" y="2899"/>
                    </a:cubicBezTo>
                    <a:cubicBezTo>
                      <a:pt x="4442" y="2899"/>
                      <a:pt x="4285" y="2742"/>
                      <a:pt x="4285" y="2521"/>
                    </a:cubicBezTo>
                    <a:cubicBezTo>
                      <a:pt x="4285" y="2332"/>
                      <a:pt x="4442" y="2175"/>
                      <a:pt x="4663" y="2175"/>
                    </a:cubicBezTo>
                    <a:close/>
                    <a:moveTo>
                      <a:pt x="3245" y="1"/>
                    </a:moveTo>
                    <a:cubicBezTo>
                      <a:pt x="1260" y="1"/>
                      <a:pt x="0" y="1229"/>
                      <a:pt x="0" y="3246"/>
                    </a:cubicBezTo>
                    <a:cubicBezTo>
                      <a:pt x="0" y="4348"/>
                      <a:pt x="410" y="5546"/>
                      <a:pt x="1040" y="6459"/>
                    </a:cubicBezTo>
                    <a:lnTo>
                      <a:pt x="1229" y="5325"/>
                    </a:lnTo>
                    <a:cubicBezTo>
                      <a:pt x="1386" y="4348"/>
                      <a:pt x="2237" y="3624"/>
                      <a:pt x="3245" y="3624"/>
                    </a:cubicBezTo>
                    <a:cubicBezTo>
                      <a:pt x="4222" y="3624"/>
                      <a:pt x="5073" y="4348"/>
                      <a:pt x="5230" y="5325"/>
                    </a:cubicBezTo>
                    <a:lnTo>
                      <a:pt x="5451" y="6459"/>
                    </a:lnTo>
                    <a:cubicBezTo>
                      <a:pt x="6081" y="5546"/>
                      <a:pt x="6459" y="4348"/>
                      <a:pt x="6459" y="3246"/>
                    </a:cubicBezTo>
                    <a:cubicBezTo>
                      <a:pt x="6459" y="1229"/>
                      <a:pt x="5230" y="1"/>
                      <a:pt x="324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9" name="Google Shape;7425;p55">
                <a:extLst>
                  <a:ext uri="{FF2B5EF4-FFF2-40B4-BE49-F238E27FC236}">
                    <a16:creationId xmlns:a16="http://schemas.microsoft.com/office/drawing/2014/main" id="{E26162BF-8CA9-2F45-95C4-E24D3455D117}"/>
                  </a:ext>
                </a:extLst>
              </p:cNvPr>
              <p:cNvSpPr/>
              <p:nvPr/>
            </p:nvSpPr>
            <p:spPr>
              <a:xfrm>
                <a:off x="-17787450" y="4293725"/>
                <a:ext cx="84300" cy="94525"/>
              </a:xfrm>
              <a:custGeom>
                <a:avLst/>
                <a:gdLst/>
                <a:ahLst/>
                <a:cxnLst/>
                <a:rect l="l" t="t" r="r" b="b"/>
                <a:pathLst>
                  <a:path w="3372" h="3781" extrusionOk="0">
                    <a:moveTo>
                      <a:pt x="662" y="0"/>
                    </a:moveTo>
                    <a:cubicBezTo>
                      <a:pt x="536" y="158"/>
                      <a:pt x="442" y="378"/>
                      <a:pt x="379" y="599"/>
                    </a:cubicBezTo>
                    <a:lnTo>
                      <a:pt x="32" y="2741"/>
                    </a:lnTo>
                    <a:cubicBezTo>
                      <a:pt x="0" y="2961"/>
                      <a:pt x="63" y="3182"/>
                      <a:pt x="221" y="3308"/>
                    </a:cubicBezTo>
                    <a:cubicBezTo>
                      <a:pt x="631" y="3623"/>
                      <a:pt x="1072" y="3781"/>
                      <a:pt x="1544" y="3781"/>
                    </a:cubicBezTo>
                    <a:lnTo>
                      <a:pt x="1859" y="3781"/>
                    </a:lnTo>
                    <a:cubicBezTo>
                      <a:pt x="2332" y="3781"/>
                      <a:pt x="2804" y="3623"/>
                      <a:pt x="3182" y="3308"/>
                    </a:cubicBezTo>
                    <a:cubicBezTo>
                      <a:pt x="3340" y="3182"/>
                      <a:pt x="3372" y="2993"/>
                      <a:pt x="3372" y="2772"/>
                    </a:cubicBezTo>
                    <a:lnTo>
                      <a:pt x="3025" y="630"/>
                    </a:lnTo>
                    <a:cubicBezTo>
                      <a:pt x="3025" y="347"/>
                      <a:pt x="2899" y="158"/>
                      <a:pt x="2773" y="0"/>
                    </a:cubicBezTo>
                    <a:cubicBezTo>
                      <a:pt x="2773" y="32"/>
                      <a:pt x="2741" y="32"/>
                      <a:pt x="2741" y="63"/>
                    </a:cubicBezTo>
                    <a:lnTo>
                      <a:pt x="2111" y="851"/>
                    </a:lnTo>
                    <a:lnTo>
                      <a:pt x="2111" y="1134"/>
                    </a:lnTo>
                    <a:lnTo>
                      <a:pt x="2710" y="1733"/>
                    </a:lnTo>
                    <a:cubicBezTo>
                      <a:pt x="2867" y="1890"/>
                      <a:pt x="2867" y="2079"/>
                      <a:pt x="2710" y="2237"/>
                    </a:cubicBezTo>
                    <a:cubicBezTo>
                      <a:pt x="2631" y="2316"/>
                      <a:pt x="2545" y="2355"/>
                      <a:pt x="2458" y="2355"/>
                    </a:cubicBezTo>
                    <a:cubicBezTo>
                      <a:pt x="2371" y="2355"/>
                      <a:pt x="2285" y="2316"/>
                      <a:pt x="2206" y="2237"/>
                    </a:cubicBezTo>
                    <a:lnTo>
                      <a:pt x="1733" y="1764"/>
                    </a:lnTo>
                    <a:lnTo>
                      <a:pt x="1261" y="2237"/>
                    </a:lnTo>
                    <a:cubicBezTo>
                      <a:pt x="1182" y="2316"/>
                      <a:pt x="1087" y="2355"/>
                      <a:pt x="997" y="2355"/>
                    </a:cubicBezTo>
                    <a:cubicBezTo>
                      <a:pt x="906" y="2355"/>
                      <a:pt x="820" y="2316"/>
                      <a:pt x="757" y="2237"/>
                    </a:cubicBezTo>
                    <a:cubicBezTo>
                      <a:pt x="568" y="2079"/>
                      <a:pt x="568" y="1890"/>
                      <a:pt x="757" y="1733"/>
                    </a:cubicBezTo>
                    <a:lnTo>
                      <a:pt x="1324" y="1134"/>
                    </a:lnTo>
                    <a:lnTo>
                      <a:pt x="1324" y="851"/>
                    </a:lnTo>
                    <a:lnTo>
                      <a:pt x="694" y="63"/>
                    </a:lnTo>
                    <a:cubicBezTo>
                      <a:pt x="694" y="32"/>
                      <a:pt x="662" y="32"/>
                      <a:pt x="6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0" name="Google Shape;7426;p55">
                <a:extLst>
                  <a:ext uri="{FF2B5EF4-FFF2-40B4-BE49-F238E27FC236}">
                    <a16:creationId xmlns:a16="http://schemas.microsoft.com/office/drawing/2014/main" id="{A6A413A8-1089-E771-7A17-E2CEEE1FE124}"/>
                  </a:ext>
                </a:extLst>
              </p:cNvPr>
              <p:cNvSpPr/>
              <p:nvPr/>
            </p:nvSpPr>
            <p:spPr>
              <a:xfrm>
                <a:off x="-17878025" y="4191325"/>
                <a:ext cx="49650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1986" h="2080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1229"/>
                      <a:pt x="631" y="1954"/>
                      <a:pt x="1450" y="2080"/>
                    </a:cubicBezTo>
                    <a:cubicBezTo>
                      <a:pt x="1481" y="1355"/>
                      <a:pt x="1670" y="788"/>
                      <a:pt x="1985" y="252"/>
                    </a:cubicBezTo>
                    <a:cubicBezTo>
                      <a:pt x="1733" y="95"/>
                      <a:pt x="1418" y="0"/>
                      <a:pt x="104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71" name="Google Shape;7427;p55">
              <a:extLst>
                <a:ext uri="{FF2B5EF4-FFF2-40B4-BE49-F238E27FC236}">
                  <a16:creationId xmlns:a16="http://schemas.microsoft.com/office/drawing/2014/main" id="{3A6B0B10-B06B-940D-5910-465A9D83984C}"/>
                </a:ext>
              </a:extLst>
            </p:cNvPr>
            <p:cNvGrpSpPr/>
            <p:nvPr/>
          </p:nvGrpSpPr>
          <p:grpSpPr>
            <a:xfrm>
              <a:off x="6899534" y="3045374"/>
              <a:ext cx="340091" cy="319870"/>
              <a:chOff x="-16044450" y="3317850"/>
              <a:chExt cx="304850" cy="286725"/>
            </a:xfrm>
            <a:grpFill/>
          </p:grpSpPr>
          <p:sp>
            <p:nvSpPr>
              <p:cNvPr id="1872" name="Google Shape;7428;p55">
                <a:extLst>
                  <a:ext uri="{FF2B5EF4-FFF2-40B4-BE49-F238E27FC236}">
                    <a16:creationId xmlns:a16="http://schemas.microsoft.com/office/drawing/2014/main" id="{2443D3B7-2152-BF8F-B400-6114E1DF2EB9}"/>
                  </a:ext>
                </a:extLst>
              </p:cNvPr>
              <p:cNvSpPr/>
              <p:nvPr/>
            </p:nvSpPr>
            <p:spPr>
              <a:xfrm>
                <a:off x="-15873525" y="3317850"/>
                <a:ext cx="133925" cy="115025"/>
              </a:xfrm>
              <a:custGeom>
                <a:avLst/>
                <a:gdLst/>
                <a:ahLst/>
                <a:cxnLst/>
                <a:rect l="l" t="t" r="r" b="b"/>
                <a:pathLst>
                  <a:path w="5357" h="4601" extrusionOk="0">
                    <a:moveTo>
                      <a:pt x="2458" y="1"/>
                    </a:moveTo>
                    <a:cubicBezTo>
                      <a:pt x="1418" y="1"/>
                      <a:pt x="473" y="599"/>
                      <a:pt x="1" y="1513"/>
                    </a:cubicBezTo>
                    <a:cubicBezTo>
                      <a:pt x="1670" y="1765"/>
                      <a:pt x="3088" y="3025"/>
                      <a:pt x="3876" y="4600"/>
                    </a:cubicBezTo>
                    <a:cubicBezTo>
                      <a:pt x="3939" y="4159"/>
                      <a:pt x="3876" y="3718"/>
                      <a:pt x="3718" y="3277"/>
                    </a:cubicBezTo>
                    <a:lnTo>
                      <a:pt x="3718" y="3277"/>
                    </a:lnTo>
                    <a:cubicBezTo>
                      <a:pt x="4002" y="3466"/>
                      <a:pt x="4254" y="3750"/>
                      <a:pt x="4443" y="4096"/>
                    </a:cubicBezTo>
                    <a:cubicBezTo>
                      <a:pt x="4506" y="4222"/>
                      <a:pt x="4632" y="4285"/>
                      <a:pt x="4758" y="4285"/>
                    </a:cubicBezTo>
                    <a:cubicBezTo>
                      <a:pt x="4884" y="4285"/>
                      <a:pt x="5010" y="4222"/>
                      <a:pt x="5073" y="4096"/>
                    </a:cubicBezTo>
                    <a:cubicBezTo>
                      <a:pt x="5262" y="3718"/>
                      <a:pt x="5356" y="3309"/>
                      <a:pt x="5356" y="2868"/>
                    </a:cubicBezTo>
                    <a:cubicBezTo>
                      <a:pt x="5293" y="1292"/>
                      <a:pt x="4033" y="1"/>
                      <a:pt x="245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3" name="Google Shape;7429;p55">
                <a:extLst>
                  <a:ext uri="{FF2B5EF4-FFF2-40B4-BE49-F238E27FC236}">
                    <a16:creationId xmlns:a16="http://schemas.microsoft.com/office/drawing/2014/main" id="{F224B761-A09F-CBAC-920F-30C4196C73C6}"/>
                  </a:ext>
                </a:extLst>
              </p:cNvPr>
              <p:cNvSpPr/>
              <p:nvPr/>
            </p:nvSpPr>
            <p:spPr>
              <a:xfrm>
                <a:off x="-15915275" y="3459625"/>
                <a:ext cx="44125" cy="54375"/>
              </a:xfrm>
              <a:custGeom>
                <a:avLst/>
                <a:gdLst/>
                <a:ahLst/>
                <a:cxnLst/>
                <a:rect l="l" t="t" r="r" b="b"/>
                <a:pathLst>
                  <a:path w="1765" h="2175" extrusionOk="0">
                    <a:moveTo>
                      <a:pt x="883" y="0"/>
                    </a:moveTo>
                    <a:cubicBezTo>
                      <a:pt x="631" y="0"/>
                      <a:pt x="410" y="158"/>
                      <a:pt x="316" y="441"/>
                    </a:cubicBezTo>
                    <a:lnTo>
                      <a:pt x="32" y="1450"/>
                    </a:lnTo>
                    <a:cubicBezTo>
                      <a:pt x="1" y="1859"/>
                      <a:pt x="284" y="2174"/>
                      <a:pt x="631" y="2174"/>
                    </a:cubicBezTo>
                    <a:lnTo>
                      <a:pt x="1135" y="2174"/>
                    </a:lnTo>
                    <a:cubicBezTo>
                      <a:pt x="1513" y="2174"/>
                      <a:pt x="1765" y="1828"/>
                      <a:pt x="1702" y="1450"/>
                    </a:cubicBezTo>
                    <a:lnTo>
                      <a:pt x="1419" y="441"/>
                    </a:lnTo>
                    <a:cubicBezTo>
                      <a:pt x="1355" y="189"/>
                      <a:pt x="1135" y="0"/>
                      <a:pt x="88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4" name="Google Shape;7430;p55">
                <a:extLst>
                  <a:ext uri="{FF2B5EF4-FFF2-40B4-BE49-F238E27FC236}">
                    <a16:creationId xmlns:a16="http://schemas.microsoft.com/office/drawing/2014/main" id="{02E2E1FF-CB59-A436-A031-1BE9DDE026D0}"/>
                  </a:ext>
                </a:extLst>
              </p:cNvPr>
              <p:cNvSpPr/>
              <p:nvPr/>
            </p:nvSpPr>
            <p:spPr>
              <a:xfrm>
                <a:off x="-16009000" y="3372200"/>
                <a:ext cx="232375" cy="232375"/>
              </a:xfrm>
              <a:custGeom>
                <a:avLst/>
                <a:gdLst/>
                <a:ahLst/>
                <a:cxnLst/>
                <a:rect l="l" t="t" r="r" b="b"/>
                <a:pathLst>
                  <a:path w="9295" h="9295" extrusionOk="0">
                    <a:moveTo>
                      <a:pt x="2490" y="3592"/>
                    </a:moveTo>
                    <a:cubicBezTo>
                      <a:pt x="2679" y="3592"/>
                      <a:pt x="2836" y="3749"/>
                      <a:pt x="2836" y="3938"/>
                    </a:cubicBezTo>
                    <a:cubicBezTo>
                      <a:pt x="2836" y="4128"/>
                      <a:pt x="2679" y="4285"/>
                      <a:pt x="2490" y="4285"/>
                    </a:cubicBezTo>
                    <a:cubicBezTo>
                      <a:pt x="2301" y="4285"/>
                      <a:pt x="2143" y="4128"/>
                      <a:pt x="2143" y="3938"/>
                    </a:cubicBezTo>
                    <a:cubicBezTo>
                      <a:pt x="2143" y="3749"/>
                      <a:pt x="2301" y="3592"/>
                      <a:pt x="2490" y="3592"/>
                    </a:cubicBezTo>
                    <a:close/>
                    <a:moveTo>
                      <a:pt x="6774" y="3592"/>
                    </a:moveTo>
                    <a:cubicBezTo>
                      <a:pt x="6995" y="3592"/>
                      <a:pt x="7152" y="3749"/>
                      <a:pt x="7152" y="3938"/>
                    </a:cubicBezTo>
                    <a:cubicBezTo>
                      <a:pt x="7152" y="4128"/>
                      <a:pt x="6995" y="4285"/>
                      <a:pt x="6774" y="4285"/>
                    </a:cubicBezTo>
                    <a:cubicBezTo>
                      <a:pt x="6585" y="4285"/>
                      <a:pt x="6428" y="4128"/>
                      <a:pt x="6428" y="3938"/>
                    </a:cubicBezTo>
                    <a:cubicBezTo>
                      <a:pt x="6428" y="3749"/>
                      <a:pt x="6585" y="3592"/>
                      <a:pt x="6774" y="3592"/>
                    </a:cubicBezTo>
                    <a:close/>
                    <a:moveTo>
                      <a:pt x="4663" y="2867"/>
                    </a:moveTo>
                    <a:cubicBezTo>
                      <a:pt x="5262" y="2867"/>
                      <a:pt x="5766" y="3277"/>
                      <a:pt x="5892" y="3812"/>
                    </a:cubicBezTo>
                    <a:lnTo>
                      <a:pt x="6144" y="4852"/>
                    </a:lnTo>
                    <a:cubicBezTo>
                      <a:pt x="6365" y="5640"/>
                      <a:pt x="5766" y="6427"/>
                      <a:pt x="4947" y="6427"/>
                    </a:cubicBezTo>
                    <a:lnTo>
                      <a:pt x="4411" y="6427"/>
                    </a:lnTo>
                    <a:cubicBezTo>
                      <a:pt x="3561" y="6427"/>
                      <a:pt x="2962" y="5640"/>
                      <a:pt x="3151" y="4852"/>
                    </a:cubicBezTo>
                    <a:lnTo>
                      <a:pt x="3435" y="3812"/>
                    </a:lnTo>
                    <a:cubicBezTo>
                      <a:pt x="3592" y="3277"/>
                      <a:pt x="4065" y="2867"/>
                      <a:pt x="4663" y="2867"/>
                    </a:cubicBezTo>
                    <a:close/>
                    <a:moveTo>
                      <a:pt x="6090" y="6899"/>
                    </a:moveTo>
                    <a:cubicBezTo>
                      <a:pt x="6239" y="6899"/>
                      <a:pt x="6379" y="7007"/>
                      <a:pt x="6428" y="7152"/>
                    </a:cubicBezTo>
                    <a:cubicBezTo>
                      <a:pt x="6459" y="7373"/>
                      <a:pt x="6396" y="7562"/>
                      <a:pt x="6207" y="7593"/>
                    </a:cubicBezTo>
                    <a:cubicBezTo>
                      <a:pt x="5640" y="7782"/>
                      <a:pt x="5041" y="7845"/>
                      <a:pt x="4663" y="7845"/>
                    </a:cubicBezTo>
                    <a:cubicBezTo>
                      <a:pt x="4254" y="7845"/>
                      <a:pt x="3687" y="7782"/>
                      <a:pt x="3120" y="7593"/>
                    </a:cubicBezTo>
                    <a:cubicBezTo>
                      <a:pt x="2931" y="7530"/>
                      <a:pt x="2836" y="7310"/>
                      <a:pt x="2899" y="7152"/>
                    </a:cubicBezTo>
                    <a:cubicBezTo>
                      <a:pt x="2952" y="6994"/>
                      <a:pt x="3093" y="6924"/>
                      <a:pt x="3267" y="6924"/>
                    </a:cubicBezTo>
                    <a:cubicBezTo>
                      <a:pt x="3301" y="6924"/>
                      <a:pt x="3336" y="6926"/>
                      <a:pt x="3372" y="6931"/>
                    </a:cubicBezTo>
                    <a:cubicBezTo>
                      <a:pt x="3844" y="7089"/>
                      <a:pt x="4348" y="7120"/>
                      <a:pt x="4663" y="7120"/>
                    </a:cubicBezTo>
                    <a:cubicBezTo>
                      <a:pt x="4978" y="7120"/>
                      <a:pt x="5483" y="7089"/>
                      <a:pt x="5955" y="6931"/>
                    </a:cubicBezTo>
                    <a:cubicBezTo>
                      <a:pt x="5999" y="6909"/>
                      <a:pt x="6045" y="6899"/>
                      <a:pt x="6090" y="6899"/>
                    </a:cubicBezTo>
                    <a:close/>
                    <a:moveTo>
                      <a:pt x="4663" y="0"/>
                    </a:moveTo>
                    <a:cubicBezTo>
                      <a:pt x="2049" y="0"/>
                      <a:pt x="1" y="2867"/>
                      <a:pt x="1" y="5356"/>
                    </a:cubicBezTo>
                    <a:cubicBezTo>
                      <a:pt x="1" y="7751"/>
                      <a:pt x="1828" y="9294"/>
                      <a:pt x="4663" y="9294"/>
                    </a:cubicBezTo>
                    <a:cubicBezTo>
                      <a:pt x="7499" y="9294"/>
                      <a:pt x="9295" y="7751"/>
                      <a:pt x="9295" y="5356"/>
                    </a:cubicBezTo>
                    <a:cubicBezTo>
                      <a:pt x="9263" y="2867"/>
                      <a:pt x="7247" y="0"/>
                      <a:pt x="466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5" name="Google Shape;7431;p55">
                <a:extLst>
                  <a:ext uri="{FF2B5EF4-FFF2-40B4-BE49-F238E27FC236}">
                    <a16:creationId xmlns:a16="http://schemas.microsoft.com/office/drawing/2014/main" id="{DB2320F4-3280-3AEA-FAE0-EB3509DA1E90}"/>
                  </a:ext>
                </a:extLst>
              </p:cNvPr>
              <p:cNvSpPr/>
              <p:nvPr/>
            </p:nvSpPr>
            <p:spPr>
              <a:xfrm>
                <a:off x="-16044450" y="3317850"/>
                <a:ext cx="133150" cy="115025"/>
              </a:xfrm>
              <a:custGeom>
                <a:avLst/>
                <a:gdLst/>
                <a:ahLst/>
                <a:cxnLst/>
                <a:rect l="l" t="t" r="r" b="b"/>
                <a:pathLst>
                  <a:path w="5326" h="4601" extrusionOk="0">
                    <a:moveTo>
                      <a:pt x="2836" y="1"/>
                    </a:moveTo>
                    <a:cubicBezTo>
                      <a:pt x="1261" y="1"/>
                      <a:pt x="1" y="1292"/>
                      <a:pt x="1" y="2836"/>
                    </a:cubicBezTo>
                    <a:cubicBezTo>
                      <a:pt x="1" y="3277"/>
                      <a:pt x="95" y="3655"/>
                      <a:pt x="285" y="4065"/>
                    </a:cubicBezTo>
                    <a:cubicBezTo>
                      <a:pt x="348" y="4206"/>
                      <a:pt x="474" y="4277"/>
                      <a:pt x="600" y="4277"/>
                    </a:cubicBezTo>
                    <a:cubicBezTo>
                      <a:pt x="726" y="4277"/>
                      <a:pt x="852" y="4206"/>
                      <a:pt x="915" y="4065"/>
                    </a:cubicBezTo>
                    <a:cubicBezTo>
                      <a:pt x="1072" y="3718"/>
                      <a:pt x="1324" y="3435"/>
                      <a:pt x="1639" y="3246"/>
                    </a:cubicBezTo>
                    <a:lnTo>
                      <a:pt x="1639" y="3246"/>
                    </a:lnTo>
                    <a:cubicBezTo>
                      <a:pt x="1419" y="3718"/>
                      <a:pt x="1387" y="4128"/>
                      <a:pt x="1419" y="4600"/>
                    </a:cubicBezTo>
                    <a:cubicBezTo>
                      <a:pt x="2206" y="3025"/>
                      <a:pt x="3624" y="1765"/>
                      <a:pt x="5325" y="1513"/>
                    </a:cubicBezTo>
                    <a:cubicBezTo>
                      <a:pt x="4853" y="599"/>
                      <a:pt x="3908" y="1"/>
                      <a:pt x="283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76" name="Google Shape;7432;p55">
              <a:extLst>
                <a:ext uri="{FF2B5EF4-FFF2-40B4-BE49-F238E27FC236}">
                  <a16:creationId xmlns:a16="http://schemas.microsoft.com/office/drawing/2014/main" id="{6283B353-224D-AD8C-8B58-776FC6913DA7}"/>
                </a:ext>
              </a:extLst>
            </p:cNvPr>
            <p:cNvSpPr/>
            <p:nvPr/>
          </p:nvSpPr>
          <p:spPr>
            <a:xfrm>
              <a:off x="6899927" y="3453643"/>
              <a:ext cx="338334" cy="340091"/>
            </a:xfrm>
            <a:custGeom>
              <a:avLst/>
              <a:gdLst/>
              <a:ahLst/>
              <a:cxnLst/>
              <a:rect l="l" t="t" r="r" b="b"/>
              <a:pathLst>
                <a:path w="12131" h="12194" extrusionOk="0">
                  <a:moveTo>
                    <a:pt x="5798" y="1639"/>
                  </a:moveTo>
                  <a:lnTo>
                    <a:pt x="5798" y="2395"/>
                  </a:lnTo>
                  <a:lnTo>
                    <a:pt x="3782" y="3214"/>
                  </a:lnTo>
                  <a:lnTo>
                    <a:pt x="3214" y="2679"/>
                  </a:lnTo>
                  <a:lnTo>
                    <a:pt x="5798" y="1639"/>
                  </a:lnTo>
                  <a:close/>
                  <a:moveTo>
                    <a:pt x="6491" y="1639"/>
                  </a:moveTo>
                  <a:lnTo>
                    <a:pt x="9043" y="2679"/>
                  </a:lnTo>
                  <a:lnTo>
                    <a:pt x="8507" y="3214"/>
                  </a:lnTo>
                  <a:lnTo>
                    <a:pt x="6491" y="2395"/>
                  </a:lnTo>
                  <a:lnTo>
                    <a:pt x="6491" y="1639"/>
                  </a:lnTo>
                  <a:close/>
                  <a:moveTo>
                    <a:pt x="5798" y="3151"/>
                  </a:moveTo>
                  <a:lnTo>
                    <a:pt x="5798" y="3939"/>
                  </a:lnTo>
                  <a:lnTo>
                    <a:pt x="4853" y="4285"/>
                  </a:lnTo>
                  <a:lnTo>
                    <a:pt x="4286" y="3718"/>
                  </a:lnTo>
                  <a:lnTo>
                    <a:pt x="5798" y="3151"/>
                  </a:lnTo>
                  <a:close/>
                  <a:moveTo>
                    <a:pt x="6491" y="3183"/>
                  </a:moveTo>
                  <a:lnTo>
                    <a:pt x="8003" y="3781"/>
                  </a:lnTo>
                  <a:lnTo>
                    <a:pt x="7436" y="4317"/>
                  </a:lnTo>
                  <a:lnTo>
                    <a:pt x="6491" y="3970"/>
                  </a:lnTo>
                  <a:lnTo>
                    <a:pt x="6491" y="3183"/>
                  </a:lnTo>
                  <a:close/>
                  <a:moveTo>
                    <a:pt x="5798" y="4695"/>
                  </a:moveTo>
                  <a:lnTo>
                    <a:pt x="5798" y="5231"/>
                  </a:lnTo>
                  <a:lnTo>
                    <a:pt x="5388" y="4853"/>
                  </a:lnTo>
                  <a:lnTo>
                    <a:pt x="5798" y="4695"/>
                  </a:lnTo>
                  <a:close/>
                  <a:moveTo>
                    <a:pt x="6491" y="4727"/>
                  </a:moveTo>
                  <a:lnTo>
                    <a:pt x="6901" y="4884"/>
                  </a:lnTo>
                  <a:lnTo>
                    <a:pt x="6491" y="5262"/>
                  </a:lnTo>
                  <a:lnTo>
                    <a:pt x="6491" y="4727"/>
                  </a:lnTo>
                  <a:close/>
                  <a:moveTo>
                    <a:pt x="2679" y="3183"/>
                  </a:moveTo>
                  <a:lnTo>
                    <a:pt x="3214" y="3718"/>
                  </a:lnTo>
                  <a:lnTo>
                    <a:pt x="2395" y="5735"/>
                  </a:lnTo>
                  <a:lnTo>
                    <a:pt x="1608" y="5735"/>
                  </a:lnTo>
                  <a:lnTo>
                    <a:pt x="2679" y="3183"/>
                  </a:lnTo>
                  <a:close/>
                  <a:moveTo>
                    <a:pt x="3782" y="4254"/>
                  </a:moveTo>
                  <a:lnTo>
                    <a:pt x="4317" y="4790"/>
                  </a:lnTo>
                  <a:lnTo>
                    <a:pt x="3971" y="5735"/>
                  </a:lnTo>
                  <a:lnTo>
                    <a:pt x="3183" y="5735"/>
                  </a:lnTo>
                  <a:lnTo>
                    <a:pt x="3782" y="4254"/>
                  </a:lnTo>
                  <a:close/>
                  <a:moveTo>
                    <a:pt x="4884" y="5357"/>
                  </a:moveTo>
                  <a:lnTo>
                    <a:pt x="5262" y="5735"/>
                  </a:lnTo>
                  <a:lnTo>
                    <a:pt x="4727" y="5735"/>
                  </a:lnTo>
                  <a:lnTo>
                    <a:pt x="4884" y="5357"/>
                  </a:lnTo>
                  <a:close/>
                  <a:moveTo>
                    <a:pt x="7405" y="5357"/>
                  </a:moveTo>
                  <a:lnTo>
                    <a:pt x="7562" y="5735"/>
                  </a:lnTo>
                  <a:lnTo>
                    <a:pt x="6995" y="5735"/>
                  </a:lnTo>
                  <a:lnTo>
                    <a:pt x="7405" y="5357"/>
                  </a:lnTo>
                  <a:close/>
                  <a:moveTo>
                    <a:pt x="8507" y="4254"/>
                  </a:moveTo>
                  <a:lnTo>
                    <a:pt x="9106" y="5735"/>
                  </a:lnTo>
                  <a:lnTo>
                    <a:pt x="8318" y="5735"/>
                  </a:lnTo>
                  <a:lnTo>
                    <a:pt x="7940" y="4790"/>
                  </a:lnTo>
                  <a:lnTo>
                    <a:pt x="8507" y="4254"/>
                  </a:lnTo>
                  <a:close/>
                  <a:moveTo>
                    <a:pt x="9578" y="3183"/>
                  </a:moveTo>
                  <a:lnTo>
                    <a:pt x="10587" y="5735"/>
                  </a:lnTo>
                  <a:lnTo>
                    <a:pt x="9831" y="5735"/>
                  </a:lnTo>
                  <a:lnTo>
                    <a:pt x="9011" y="3718"/>
                  </a:lnTo>
                  <a:lnTo>
                    <a:pt x="9578" y="3183"/>
                  </a:lnTo>
                  <a:close/>
                  <a:moveTo>
                    <a:pt x="5262" y="6459"/>
                  </a:moveTo>
                  <a:lnTo>
                    <a:pt x="4884" y="6837"/>
                  </a:lnTo>
                  <a:lnTo>
                    <a:pt x="4727" y="6459"/>
                  </a:lnTo>
                  <a:close/>
                  <a:moveTo>
                    <a:pt x="7531" y="6459"/>
                  </a:moveTo>
                  <a:lnTo>
                    <a:pt x="7373" y="6837"/>
                  </a:lnTo>
                  <a:lnTo>
                    <a:pt x="6964" y="6459"/>
                  </a:lnTo>
                  <a:close/>
                  <a:moveTo>
                    <a:pt x="5798" y="6932"/>
                  </a:moveTo>
                  <a:lnTo>
                    <a:pt x="5798" y="7467"/>
                  </a:lnTo>
                  <a:lnTo>
                    <a:pt x="5388" y="7310"/>
                  </a:lnTo>
                  <a:lnTo>
                    <a:pt x="5798" y="6932"/>
                  </a:lnTo>
                  <a:close/>
                  <a:moveTo>
                    <a:pt x="6491" y="6963"/>
                  </a:moveTo>
                  <a:lnTo>
                    <a:pt x="6901" y="7373"/>
                  </a:lnTo>
                  <a:lnTo>
                    <a:pt x="6491" y="7530"/>
                  </a:lnTo>
                  <a:lnTo>
                    <a:pt x="6491" y="6963"/>
                  </a:lnTo>
                  <a:close/>
                  <a:moveTo>
                    <a:pt x="3971" y="6459"/>
                  </a:moveTo>
                  <a:lnTo>
                    <a:pt x="4317" y="7404"/>
                  </a:lnTo>
                  <a:lnTo>
                    <a:pt x="3782" y="7940"/>
                  </a:lnTo>
                  <a:lnTo>
                    <a:pt x="3183" y="6459"/>
                  </a:lnTo>
                  <a:close/>
                  <a:moveTo>
                    <a:pt x="9043" y="6459"/>
                  </a:moveTo>
                  <a:lnTo>
                    <a:pt x="8476" y="7940"/>
                  </a:lnTo>
                  <a:lnTo>
                    <a:pt x="7909" y="7404"/>
                  </a:lnTo>
                  <a:lnTo>
                    <a:pt x="8255" y="6459"/>
                  </a:lnTo>
                  <a:close/>
                  <a:moveTo>
                    <a:pt x="2427" y="6459"/>
                  </a:moveTo>
                  <a:lnTo>
                    <a:pt x="3277" y="8476"/>
                  </a:lnTo>
                  <a:lnTo>
                    <a:pt x="2710" y="9011"/>
                  </a:lnTo>
                  <a:lnTo>
                    <a:pt x="1639" y="6459"/>
                  </a:lnTo>
                  <a:close/>
                  <a:moveTo>
                    <a:pt x="4853" y="7877"/>
                  </a:moveTo>
                  <a:lnTo>
                    <a:pt x="5798" y="8224"/>
                  </a:lnTo>
                  <a:lnTo>
                    <a:pt x="5798" y="9011"/>
                  </a:lnTo>
                  <a:lnTo>
                    <a:pt x="4286" y="8413"/>
                  </a:lnTo>
                  <a:lnTo>
                    <a:pt x="4853" y="7877"/>
                  </a:lnTo>
                  <a:close/>
                  <a:moveTo>
                    <a:pt x="7436" y="7908"/>
                  </a:moveTo>
                  <a:lnTo>
                    <a:pt x="8003" y="8444"/>
                  </a:lnTo>
                  <a:lnTo>
                    <a:pt x="6491" y="9043"/>
                  </a:lnTo>
                  <a:lnTo>
                    <a:pt x="6491" y="8255"/>
                  </a:lnTo>
                  <a:lnTo>
                    <a:pt x="7436" y="7908"/>
                  </a:lnTo>
                  <a:close/>
                  <a:moveTo>
                    <a:pt x="10618" y="6491"/>
                  </a:moveTo>
                  <a:lnTo>
                    <a:pt x="9578" y="9043"/>
                  </a:lnTo>
                  <a:lnTo>
                    <a:pt x="9011" y="8507"/>
                  </a:lnTo>
                  <a:lnTo>
                    <a:pt x="9831" y="6491"/>
                  </a:lnTo>
                  <a:close/>
                  <a:moveTo>
                    <a:pt x="3782" y="8980"/>
                  </a:moveTo>
                  <a:lnTo>
                    <a:pt x="5798" y="9799"/>
                  </a:lnTo>
                  <a:lnTo>
                    <a:pt x="5798" y="10555"/>
                  </a:lnTo>
                  <a:lnTo>
                    <a:pt x="3214" y="9515"/>
                  </a:lnTo>
                  <a:lnTo>
                    <a:pt x="3782" y="8980"/>
                  </a:lnTo>
                  <a:close/>
                  <a:moveTo>
                    <a:pt x="8507" y="8917"/>
                  </a:moveTo>
                  <a:lnTo>
                    <a:pt x="9043" y="9484"/>
                  </a:lnTo>
                  <a:lnTo>
                    <a:pt x="6491" y="10555"/>
                  </a:lnTo>
                  <a:lnTo>
                    <a:pt x="6491" y="9767"/>
                  </a:lnTo>
                  <a:lnTo>
                    <a:pt x="8507" y="8917"/>
                  </a:lnTo>
                  <a:close/>
                  <a:moveTo>
                    <a:pt x="6113" y="1"/>
                  </a:moveTo>
                  <a:cubicBezTo>
                    <a:pt x="5892" y="1"/>
                    <a:pt x="5735" y="158"/>
                    <a:pt x="5735" y="347"/>
                  </a:cubicBezTo>
                  <a:lnTo>
                    <a:pt x="5735" y="851"/>
                  </a:lnTo>
                  <a:lnTo>
                    <a:pt x="2647" y="2112"/>
                  </a:lnTo>
                  <a:lnTo>
                    <a:pt x="2332" y="1797"/>
                  </a:lnTo>
                  <a:cubicBezTo>
                    <a:pt x="2254" y="1718"/>
                    <a:pt x="2159" y="1678"/>
                    <a:pt x="2065" y="1678"/>
                  </a:cubicBezTo>
                  <a:cubicBezTo>
                    <a:pt x="1970" y="1678"/>
                    <a:pt x="1875" y="1718"/>
                    <a:pt x="1797" y="1797"/>
                  </a:cubicBezTo>
                  <a:cubicBezTo>
                    <a:pt x="1639" y="1954"/>
                    <a:pt x="1639" y="2143"/>
                    <a:pt x="1797" y="2332"/>
                  </a:cubicBezTo>
                  <a:lnTo>
                    <a:pt x="2112" y="2647"/>
                  </a:lnTo>
                  <a:lnTo>
                    <a:pt x="852" y="5735"/>
                  </a:lnTo>
                  <a:lnTo>
                    <a:pt x="348" y="5735"/>
                  </a:lnTo>
                  <a:cubicBezTo>
                    <a:pt x="158" y="5735"/>
                    <a:pt x="1" y="5892"/>
                    <a:pt x="1" y="6081"/>
                  </a:cubicBezTo>
                  <a:cubicBezTo>
                    <a:pt x="1" y="6302"/>
                    <a:pt x="158" y="6459"/>
                    <a:pt x="348" y="6459"/>
                  </a:cubicBezTo>
                  <a:lnTo>
                    <a:pt x="852" y="6459"/>
                  </a:lnTo>
                  <a:lnTo>
                    <a:pt x="2112" y="9547"/>
                  </a:lnTo>
                  <a:lnTo>
                    <a:pt x="1797" y="9862"/>
                  </a:lnTo>
                  <a:cubicBezTo>
                    <a:pt x="1639" y="10019"/>
                    <a:pt x="1639" y="10240"/>
                    <a:pt x="1797" y="10397"/>
                  </a:cubicBezTo>
                  <a:cubicBezTo>
                    <a:pt x="1891" y="10460"/>
                    <a:pt x="1954" y="10492"/>
                    <a:pt x="2049" y="10492"/>
                  </a:cubicBezTo>
                  <a:cubicBezTo>
                    <a:pt x="2112" y="10492"/>
                    <a:pt x="2238" y="10460"/>
                    <a:pt x="2269" y="10397"/>
                  </a:cubicBezTo>
                  <a:lnTo>
                    <a:pt x="2584" y="10082"/>
                  </a:lnTo>
                  <a:lnTo>
                    <a:pt x="5703" y="11343"/>
                  </a:lnTo>
                  <a:lnTo>
                    <a:pt x="5703" y="11847"/>
                  </a:lnTo>
                  <a:cubicBezTo>
                    <a:pt x="5703" y="12036"/>
                    <a:pt x="5861" y="12193"/>
                    <a:pt x="6050" y="12193"/>
                  </a:cubicBezTo>
                  <a:cubicBezTo>
                    <a:pt x="6270" y="12193"/>
                    <a:pt x="6428" y="12036"/>
                    <a:pt x="6428" y="11847"/>
                  </a:cubicBezTo>
                  <a:lnTo>
                    <a:pt x="6428" y="11343"/>
                  </a:lnTo>
                  <a:lnTo>
                    <a:pt x="9515" y="10082"/>
                  </a:lnTo>
                  <a:lnTo>
                    <a:pt x="9831" y="10397"/>
                  </a:lnTo>
                  <a:cubicBezTo>
                    <a:pt x="9925" y="10460"/>
                    <a:pt x="9988" y="10492"/>
                    <a:pt x="10083" y="10492"/>
                  </a:cubicBezTo>
                  <a:cubicBezTo>
                    <a:pt x="10146" y="10492"/>
                    <a:pt x="10272" y="10460"/>
                    <a:pt x="10303" y="10397"/>
                  </a:cubicBezTo>
                  <a:cubicBezTo>
                    <a:pt x="10461" y="10240"/>
                    <a:pt x="10461" y="10019"/>
                    <a:pt x="10303" y="9862"/>
                  </a:cubicBezTo>
                  <a:lnTo>
                    <a:pt x="9988" y="9547"/>
                  </a:lnTo>
                  <a:lnTo>
                    <a:pt x="11248" y="6459"/>
                  </a:lnTo>
                  <a:lnTo>
                    <a:pt x="11784" y="6459"/>
                  </a:lnTo>
                  <a:cubicBezTo>
                    <a:pt x="11973" y="6459"/>
                    <a:pt x="12130" y="6302"/>
                    <a:pt x="12130" y="6081"/>
                  </a:cubicBezTo>
                  <a:cubicBezTo>
                    <a:pt x="12130" y="5892"/>
                    <a:pt x="12036" y="5735"/>
                    <a:pt x="11847" y="5735"/>
                  </a:cubicBezTo>
                  <a:lnTo>
                    <a:pt x="11343" y="5735"/>
                  </a:lnTo>
                  <a:lnTo>
                    <a:pt x="10083" y="2647"/>
                  </a:lnTo>
                  <a:lnTo>
                    <a:pt x="10398" y="2332"/>
                  </a:lnTo>
                  <a:cubicBezTo>
                    <a:pt x="10555" y="2175"/>
                    <a:pt x="10555" y="1954"/>
                    <a:pt x="10398" y="1797"/>
                  </a:cubicBezTo>
                  <a:cubicBezTo>
                    <a:pt x="10319" y="1718"/>
                    <a:pt x="10232" y="1678"/>
                    <a:pt x="10146" y="1678"/>
                  </a:cubicBezTo>
                  <a:cubicBezTo>
                    <a:pt x="10059" y="1678"/>
                    <a:pt x="9972" y="1718"/>
                    <a:pt x="9894" y="1797"/>
                  </a:cubicBezTo>
                  <a:lnTo>
                    <a:pt x="9578" y="2112"/>
                  </a:lnTo>
                  <a:lnTo>
                    <a:pt x="6459" y="851"/>
                  </a:lnTo>
                  <a:lnTo>
                    <a:pt x="6459" y="347"/>
                  </a:lnTo>
                  <a:cubicBezTo>
                    <a:pt x="6459" y="158"/>
                    <a:pt x="6302" y="1"/>
                    <a:pt x="61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77" name="Google Shape;7433;p55">
              <a:extLst>
                <a:ext uri="{FF2B5EF4-FFF2-40B4-BE49-F238E27FC236}">
                  <a16:creationId xmlns:a16="http://schemas.microsoft.com/office/drawing/2014/main" id="{DEA6A8E9-17B8-FED5-D146-1836BF0BE423}"/>
                </a:ext>
              </a:extLst>
            </p:cNvPr>
            <p:cNvGrpSpPr/>
            <p:nvPr/>
          </p:nvGrpSpPr>
          <p:grpSpPr>
            <a:xfrm>
              <a:off x="6928540" y="3871713"/>
              <a:ext cx="282079" cy="338975"/>
              <a:chOff x="-16018450" y="4058400"/>
              <a:chExt cx="252850" cy="303850"/>
            </a:xfrm>
            <a:grpFill/>
          </p:grpSpPr>
          <p:sp>
            <p:nvSpPr>
              <p:cNvPr id="1878" name="Google Shape;7434;p55">
                <a:extLst>
                  <a:ext uri="{FF2B5EF4-FFF2-40B4-BE49-F238E27FC236}">
                    <a16:creationId xmlns:a16="http://schemas.microsoft.com/office/drawing/2014/main" id="{935F713B-B939-75C4-303B-71A38A4E9A23}"/>
                  </a:ext>
                </a:extLst>
              </p:cNvPr>
              <p:cNvSpPr/>
              <p:nvPr/>
            </p:nvSpPr>
            <p:spPr>
              <a:xfrm>
                <a:off x="-15927875" y="4129900"/>
                <a:ext cx="88250" cy="89025"/>
              </a:xfrm>
              <a:custGeom>
                <a:avLst/>
                <a:gdLst/>
                <a:ahLst/>
                <a:cxnLst/>
                <a:rect l="l" t="t" r="r" b="b"/>
                <a:pathLst>
                  <a:path w="3530" h="3561" extrusionOk="0">
                    <a:moveTo>
                      <a:pt x="1765" y="0"/>
                    </a:moveTo>
                    <a:cubicBezTo>
                      <a:pt x="788" y="0"/>
                      <a:pt x="1" y="788"/>
                      <a:pt x="1" y="1764"/>
                    </a:cubicBezTo>
                    <a:cubicBezTo>
                      <a:pt x="1" y="2772"/>
                      <a:pt x="788" y="3560"/>
                      <a:pt x="1765" y="3560"/>
                    </a:cubicBezTo>
                    <a:cubicBezTo>
                      <a:pt x="2742" y="3560"/>
                      <a:pt x="3529" y="2772"/>
                      <a:pt x="3529" y="1764"/>
                    </a:cubicBezTo>
                    <a:cubicBezTo>
                      <a:pt x="3529" y="788"/>
                      <a:pt x="2742" y="0"/>
                      <a:pt x="176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9" name="Google Shape;7435;p55">
                <a:extLst>
                  <a:ext uri="{FF2B5EF4-FFF2-40B4-BE49-F238E27FC236}">
                    <a16:creationId xmlns:a16="http://schemas.microsoft.com/office/drawing/2014/main" id="{11C07E32-C84A-4763-1C2D-0EBA5F5D3D12}"/>
                  </a:ext>
                </a:extLst>
              </p:cNvPr>
              <p:cNvSpPr/>
              <p:nvPr/>
            </p:nvSpPr>
            <p:spPr>
              <a:xfrm>
                <a:off x="-16002700" y="4058400"/>
                <a:ext cx="237100" cy="233575"/>
              </a:xfrm>
              <a:custGeom>
                <a:avLst/>
                <a:gdLst/>
                <a:ahLst/>
                <a:cxnLst/>
                <a:rect l="l" t="t" r="r" b="b"/>
                <a:pathLst>
                  <a:path w="9484" h="9343" extrusionOk="0">
                    <a:moveTo>
                      <a:pt x="4758" y="2167"/>
                    </a:moveTo>
                    <a:cubicBezTo>
                      <a:pt x="6144" y="2167"/>
                      <a:pt x="7247" y="3270"/>
                      <a:pt x="7247" y="4656"/>
                    </a:cubicBezTo>
                    <a:cubicBezTo>
                      <a:pt x="7247" y="6010"/>
                      <a:pt x="6144" y="7113"/>
                      <a:pt x="4758" y="7113"/>
                    </a:cubicBezTo>
                    <a:cubicBezTo>
                      <a:pt x="3372" y="7113"/>
                      <a:pt x="2269" y="6010"/>
                      <a:pt x="2269" y="4656"/>
                    </a:cubicBezTo>
                    <a:cubicBezTo>
                      <a:pt x="2269" y="3270"/>
                      <a:pt x="3372" y="2167"/>
                      <a:pt x="4758" y="2167"/>
                    </a:cubicBezTo>
                    <a:close/>
                    <a:moveTo>
                      <a:pt x="4742" y="1"/>
                    </a:moveTo>
                    <a:cubicBezTo>
                      <a:pt x="4648" y="1"/>
                      <a:pt x="4553" y="40"/>
                      <a:pt x="4474" y="119"/>
                    </a:cubicBezTo>
                    <a:cubicBezTo>
                      <a:pt x="4159" y="434"/>
                      <a:pt x="3939" y="781"/>
                      <a:pt x="3813" y="1222"/>
                    </a:cubicBezTo>
                    <a:cubicBezTo>
                      <a:pt x="3498" y="938"/>
                      <a:pt x="3120" y="686"/>
                      <a:pt x="2679" y="623"/>
                    </a:cubicBezTo>
                    <a:cubicBezTo>
                      <a:pt x="2655" y="619"/>
                      <a:pt x="2630" y="617"/>
                      <a:pt x="2606" y="617"/>
                    </a:cubicBezTo>
                    <a:cubicBezTo>
                      <a:pt x="2437" y="617"/>
                      <a:pt x="2265" y="710"/>
                      <a:pt x="2238" y="875"/>
                    </a:cubicBezTo>
                    <a:cubicBezTo>
                      <a:pt x="2112" y="1285"/>
                      <a:pt x="2112" y="1726"/>
                      <a:pt x="2206" y="2135"/>
                    </a:cubicBezTo>
                    <a:cubicBezTo>
                      <a:pt x="2001" y="2092"/>
                      <a:pt x="1797" y="2068"/>
                      <a:pt x="1595" y="2068"/>
                    </a:cubicBezTo>
                    <a:cubicBezTo>
                      <a:pt x="1362" y="2068"/>
                      <a:pt x="1134" y="2099"/>
                      <a:pt x="914" y="2167"/>
                    </a:cubicBezTo>
                    <a:cubicBezTo>
                      <a:pt x="694" y="2198"/>
                      <a:pt x="599" y="2387"/>
                      <a:pt x="662" y="2608"/>
                    </a:cubicBezTo>
                    <a:cubicBezTo>
                      <a:pt x="788" y="3018"/>
                      <a:pt x="977" y="3396"/>
                      <a:pt x="1261" y="3742"/>
                    </a:cubicBezTo>
                    <a:cubicBezTo>
                      <a:pt x="851" y="3868"/>
                      <a:pt x="473" y="4089"/>
                      <a:pt x="158" y="4404"/>
                    </a:cubicBezTo>
                    <a:cubicBezTo>
                      <a:pt x="1" y="4561"/>
                      <a:pt x="1" y="4750"/>
                      <a:pt x="158" y="4908"/>
                    </a:cubicBezTo>
                    <a:cubicBezTo>
                      <a:pt x="473" y="5223"/>
                      <a:pt x="820" y="5475"/>
                      <a:pt x="1261" y="5601"/>
                    </a:cubicBezTo>
                    <a:cubicBezTo>
                      <a:pt x="977" y="5916"/>
                      <a:pt x="757" y="6294"/>
                      <a:pt x="662" y="6735"/>
                    </a:cubicBezTo>
                    <a:cubicBezTo>
                      <a:pt x="631" y="6924"/>
                      <a:pt x="757" y="7113"/>
                      <a:pt x="914" y="7176"/>
                    </a:cubicBezTo>
                    <a:cubicBezTo>
                      <a:pt x="1140" y="7228"/>
                      <a:pt x="1375" y="7252"/>
                      <a:pt x="1614" y="7252"/>
                    </a:cubicBezTo>
                    <a:cubicBezTo>
                      <a:pt x="1810" y="7252"/>
                      <a:pt x="2008" y="7236"/>
                      <a:pt x="2206" y="7208"/>
                    </a:cubicBezTo>
                    <a:lnTo>
                      <a:pt x="2206" y="7208"/>
                    </a:lnTo>
                    <a:cubicBezTo>
                      <a:pt x="2112" y="7649"/>
                      <a:pt x="2112" y="8058"/>
                      <a:pt x="2238" y="8468"/>
                    </a:cubicBezTo>
                    <a:cubicBezTo>
                      <a:pt x="2262" y="8613"/>
                      <a:pt x="2397" y="8721"/>
                      <a:pt x="2544" y="8721"/>
                    </a:cubicBezTo>
                    <a:cubicBezTo>
                      <a:pt x="2589" y="8721"/>
                      <a:pt x="2634" y="8711"/>
                      <a:pt x="2679" y="8688"/>
                    </a:cubicBezTo>
                    <a:cubicBezTo>
                      <a:pt x="3120" y="8594"/>
                      <a:pt x="3466" y="8373"/>
                      <a:pt x="3813" y="8121"/>
                    </a:cubicBezTo>
                    <a:cubicBezTo>
                      <a:pt x="3939" y="8499"/>
                      <a:pt x="4159" y="8909"/>
                      <a:pt x="4474" y="9224"/>
                    </a:cubicBezTo>
                    <a:cubicBezTo>
                      <a:pt x="4553" y="9303"/>
                      <a:pt x="4648" y="9342"/>
                      <a:pt x="4742" y="9342"/>
                    </a:cubicBezTo>
                    <a:cubicBezTo>
                      <a:pt x="4837" y="9342"/>
                      <a:pt x="4931" y="9303"/>
                      <a:pt x="5010" y="9224"/>
                    </a:cubicBezTo>
                    <a:cubicBezTo>
                      <a:pt x="5325" y="8909"/>
                      <a:pt x="5546" y="8531"/>
                      <a:pt x="5672" y="8121"/>
                    </a:cubicBezTo>
                    <a:cubicBezTo>
                      <a:pt x="5987" y="8342"/>
                      <a:pt x="6365" y="8594"/>
                      <a:pt x="6806" y="8688"/>
                    </a:cubicBezTo>
                    <a:cubicBezTo>
                      <a:pt x="6840" y="8700"/>
                      <a:pt x="6875" y="8705"/>
                      <a:pt x="6910" y="8705"/>
                    </a:cubicBezTo>
                    <a:cubicBezTo>
                      <a:pt x="7068" y="8705"/>
                      <a:pt x="7221" y="8597"/>
                      <a:pt x="7247" y="8468"/>
                    </a:cubicBezTo>
                    <a:cubicBezTo>
                      <a:pt x="7373" y="8027"/>
                      <a:pt x="7373" y="7586"/>
                      <a:pt x="7278" y="7208"/>
                    </a:cubicBezTo>
                    <a:lnTo>
                      <a:pt x="7278" y="7208"/>
                    </a:lnTo>
                    <a:cubicBezTo>
                      <a:pt x="7477" y="7236"/>
                      <a:pt x="7675" y="7252"/>
                      <a:pt x="7870" y="7252"/>
                    </a:cubicBezTo>
                    <a:cubicBezTo>
                      <a:pt x="8110" y="7252"/>
                      <a:pt x="8345" y="7228"/>
                      <a:pt x="8570" y="7176"/>
                    </a:cubicBezTo>
                    <a:cubicBezTo>
                      <a:pt x="8791" y="7113"/>
                      <a:pt x="8885" y="6924"/>
                      <a:pt x="8822" y="6735"/>
                    </a:cubicBezTo>
                    <a:cubicBezTo>
                      <a:pt x="8696" y="6294"/>
                      <a:pt x="8507" y="5947"/>
                      <a:pt x="8224" y="5601"/>
                    </a:cubicBezTo>
                    <a:cubicBezTo>
                      <a:pt x="8633" y="5475"/>
                      <a:pt x="9011" y="5223"/>
                      <a:pt x="9326" y="4908"/>
                    </a:cubicBezTo>
                    <a:cubicBezTo>
                      <a:pt x="9484" y="4750"/>
                      <a:pt x="9484" y="4561"/>
                      <a:pt x="9326" y="4404"/>
                    </a:cubicBezTo>
                    <a:cubicBezTo>
                      <a:pt x="9011" y="4089"/>
                      <a:pt x="8665" y="3868"/>
                      <a:pt x="8224" y="3742"/>
                    </a:cubicBezTo>
                    <a:cubicBezTo>
                      <a:pt x="8507" y="3427"/>
                      <a:pt x="8728" y="3018"/>
                      <a:pt x="8822" y="2608"/>
                    </a:cubicBezTo>
                    <a:cubicBezTo>
                      <a:pt x="8854" y="2387"/>
                      <a:pt x="8728" y="2198"/>
                      <a:pt x="8570" y="2167"/>
                    </a:cubicBezTo>
                    <a:cubicBezTo>
                      <a:pt x="8351" y="2099"/>
                      <a:pt x="8122" y="2068"/>
                      <a:pt x="7889" y="2068"/>
                    </a:cubicBezTo>
                    <a:cubicBezTo>
                      <a:pt x="7688" y="2068"/>
                      <a:pt x="7483" y="2092"/>
                      <a:pt x="7278" y="2135"/>
                    </a:cubicBezTo>
                    <a:cubicBezTo>
                      <a:pt x="7373" y="1694"/>
                      <a:pt x="7373" y="1253"/>
                      <a:pt x="7247" y="875"/>
                    </a:cubicBezTo>
                    <a:cubicBezTo>
                      <a:pt x="7223" y="705"/>
                      <a:pt x="7086" y="591"/>
                      <a:pt x="6938" y="591"/>
                    </a:cubicBezTo>
                    <a:cubicBezTo>
                      <a:pt x="6894" y="591"/>
                      <a:pt x="6849" y="602"/>
                      <a:pt x="6806" y="623"/>
                    </a:cubicBezTo>
                    <a:cubicBezTo>
                      <a:pt x="6365" y="749"/>
                      <a:pt x="6018" y="938"/>
                      <a:pt x="5672" y="1222"/>
                    </a:cubicBezTo>
                    <a:cubicBezTo>
                      <a:pt x="5546" y="812"/>
                      <a:pt x="5325" y="434"/>
                      <a:pt x="5010" y="119"/>
                    </a:cubicBezTo>
                    <a:cubicBezTo>
                      <a:pt x="4931" y="40"/>
                      <a:pt x="4837" y="1"/>
                      <a:pt x="47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0" name="Google Shape;7436;p55">
                <a:extLst>
                  <a:ext uri="{FF2B5EF4-FFF2-40B4-BE49-F238E27FC236}">
                    <a16:creationId xmlns:a16="http://schemas.microsoft.com/office/drawing/2014/main" id="{BF95C743-5D29-2314-C482-367641C58F73}"/>
                  </a:ext>
                </a:extLst>
              </p:cNvPr>
              <p:cNvSpPr/>
              <p:nvPr/>
            </p:nvSpPr>
            <p:spPr>
              <a:xfrm>
                <a:off x="-16018450" y="4253550"/>
                <a:ext cx="129200" cy="108700"/>
              </a:xfrm>
              <a:custGeom>
                <a:avLst/>
                <a:gdLst/>
                <a:ahLst/>
                <a:cxnLst/>
                <a:rect l="l" t="t" r="r" b="b"/>
                <a:pathLst>
                  <a:path w="5168" h="4348" extrusionOk="0">
                    <a:moveTo>
                      <a:pt x="1009" y="0"/>
                    </a:moveTo>
                    <a:cubicBezTo>
                      <a:pt x="410" y="693"/>
                      <a:pt x="1" y="1607"/>
                      <a:pt x="1" y="2615"/>
                    </a:cubicBezTo>
                    <a:lnTo>
                      <a:pt x="1" y="4001"/>
                    </a:lnTo>
                    <a:lnTo>
                      <a:pt x="32" y="4001"/>
                    </a:lnTo>
                    <a:cubicBezTo>
                      <a:pt x="32" y="4190"/>
                      <a:pt x="190" y="4348"/>
                      <a:pt x="410" y="4348"/>
                    </a:cubicBezTo>
                    <a:lnTo>
                      <a:pt x="1796" y="4348"/>
                    </a:lnTo>
                    <a:cubicBezTo>
                      <a:pt x="3214" y="4348"/>
                      <a:pt x="4443" y="3560"/>
                      <a:pt x="5167" y="2426"/>
                    </a:cubicBezTo>
                    <a:cubicBezTo>
                      <a:pt x="4915" y="2237"/>
                      <a:pt x="4411" y="1733"/>
                      <a:pt x="4159" y="1355"/>
                    </a:cubicBezTo>
                    <a:cubicBezTo>
                      <a:pt x="3750" y="1576"/>
                      <a:pt x="3309" y="1670"/>
                      <a:pt x="2836" y="1796"/>
                    </a:cubicBezTo>
                    <a:cubicBezTo>
                      <a:pt x="2805" y="1801"/>
                      <a:pt x="2774" y="1804"/>
                      <a:pt x="2743" y="1804"/>
                    </a:cubicBezTo>
                    <a:cubicBezTo>
                      <a:pt x="2580" y="1804"/>
                      <a:pt x="2421" y="1734"/>
                      <a:pt x="2395" y="1576"/>
                    </a:cubicBezTo>
                    <a:cubicBezTo>
                      <a:pt x="2269" y="1040"/>
                      <a:pt x="2111" y="662"/>
                      <a:pt x="2080" y="189"/>
                    </a:cubicBezTo>
                    <a:cubicBezTo>
                      <a:pt x="1702" y="158"/>
                      <a:pt x="1418" y="63"/>
                      <a:pt x="1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1" name="Google Shape;7437;p55">
                <a:extLst>
                  <a:ext uri="{FF2B5EF4-FFF2-40B4-BE49-F238E27FC236}">
                    <a16:creationId xmlns:a16="http://schemas.microsoft.com/office/drawing/2014/main" id="{D18A74E1-0DC9-3DA9-0BE2-C49E3E93DA31}"/>
                  </a:ext>
                </a:extLst>
              </p:cNvPr>
              <p:cNvSpPr/>
              <p:nvPr/>
            </p:nvSpPr>
            <p:spPr>
              <a:xfrm>
                <a:off x="-15876675" y="4254325"/>
                <a:ext cx="107925" cy="90600"/>
              </a:xfrm>
              <a:custGeom>
                <a:avLst/>
                <a:gdLst/>
                <a:ahLst/>
                <a:cxnLst/>
                <a:rect l="l" t="t" r="r" b="b"/>
                <a:pathLst>
                  <a:path w="4317" h="3624" extrusionOk="0">
                    <a:moveTo>
                      <a:pt x="3750" y="1"/>
                    </a:moveTo>
                    <a:cubicBezTo>
                      <a:pt x="3466" y="64"/>
                      <a:pt x="3277" y="127"/>
                      <a:pt x="2993" y="127"/>
                    </a:cubicBezTo>
                    <a:cubicBezTo>
                      <a:pt x="2962" y="599"/>
                      <a:pt x="2836" y="977"/>
                      <a:pt x="2678" y="1482"/>
                    </a:cubicBezTo>
                    <a:cubicBezTo>
                      <a:pt x="2653" y="1657"/>
                      <a:pt x="2509" y="1753"/>
                      <a:pt x="2355" y="1753"/>
                    </a:cubicBezTo>
                    <a:cubicBezTo>
                      <a:pt x="2316" y="1753"/>
                      <a:pt x="2276" y="1746"/>
                      <a:pt x="2237" y="1734"/>
                    </a:cubicBezTo>
                    <a:cubicBezTo>
                      <a:pt x="1733" y="1608"/>
                      <a:pt x="1292" y="1482"/>
                      <a:pt x="914" y="1292"/>
                    </a:cubicBezTo>
                    <a:cubicBezTo>
                      <a:pt x="631" y="1702"/>
                      <a:pt x="347" y="1923"/>
                      <a:pt x="1" y="2269"/>
                    </a:cubicBezTo>
                    <a:cubicBezTo>
                      <a:pt x="599" y="3057"/>
                      <a:pt x="1481" y="3592"/>
                      <a:pt x="2552" y="3592"/>
                    </a:cubicBezTo>
                    <a:lnTo>
                      <a:pt x="3970" y="3592"/>
                    </a:lnTo>
                    <a:lnTo>
                      <a:pt x="3970" y="3624"/>
                    </a:lnTo>
                    <a:cubicBezTo>
                      <a:pt x="4159" y="3624"/>
                      <a:pt x="4317" y="3466"/>
                      <a:pt x="4317" y="3277"/>
                    </a:cubicBezTo>
                    <a:lnTo>
                      <a:pt x="4317" y="1860"/>
                    </a:lnTo>
                    <a:cubicBezTo>
                      <a:pt x="4317" y="1166"/>
                      <a:pt x="4096" y="536"/>
                      <a:pt x="375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82" name="Google Shape;7438;p55">
              <a:extLst>
                <a:ext uri="{FF2B5EF4-FFF2-40B4-BE49-F238E27FC236}">
                  <a16:creationId xmlns:a16="http://schemas.microsoft.com/office/drawing/2014/main" id="{F5246B00-5696-730D-E613-6C371D3D930D}"/>
                </a:ext>
              </a:extLst>
            </p:cNvPr>
            <p:cNvSpPr/>
            <p:nvPr/>
          </p:nvSpPr>
          <p:spPr>
            <a:xfrm>
              <a:off x="7738239" y="3454536"/>
              <a:ext cx="339170" cy="338306"/>
            </a:xfrm>
            <a:custGeom>
              <a:avLst/>
              <a:gdLst/>
              <a:ahLst/>
              <a:cxnLst/>
              <a:rect l="l" t="t" r="r" b="b"/>
              <a:pathLst>
                <a:path w="12161" h="12130" extrusionOk="0">
                  <a:moveTo>
                    <a:pt x="3245" y="0"/>
                  </a:moveTo>
                  <a:cubicBezTo>
                    <a:pt x="3245" y="0"/>
                    <a:pt x="2174" y="820"/>
                    <a:pt x="2174" y="1765"/>
                  </a:cubicBezTo>
                  <a:cubicBezTo>
                    <a:pt x="2174" y="2363"/>
                    <a:pt x="2552" y="2930"/>
                    <a:pt x="2867" y="3245"/>
                  </a:cubicBezTo>
                  <a:lnTo>
                    <a:pt x="2867" y="4254"/>
                  </a:lnTo>
                  <a:cubicBezTo>
                    <a:pt x="2867" y="3466"/>
                    <a:pt x="2237" y="2836"/>
                    <a:pt x="1449" y="2836"/>
                  </a:cubicBezTo>
                  <a:lnTo>
                    <a:pt x="756" y="2836"/>
                  </a:lnTo>
                  <a:lnTo>
                    <a:pt x="756" y="3560"/>
                  </a:lnTo>
                  <a:cubicBezTo>
                    <a:pt x="756" y="4348"/>
                    <a:pt x="1386" y="4978"/>
                    <a:pt x="2174" y="4978"/>
                  </a:cubicBezTo>
                  <a:lnTo>
                    <a:pt x="2867" y="4978"/>
                  </a:lnTo>
                  <a:lnTo>
                    <a:pt x="2867" y="6742"/>
                  </a:lnTo>
                  <a:cubicBezTo>
                    <a:pt x="2867" y="5955"/>
                    <a:pt x="2237" y="5325"/>
                    <a:pt x="1449" y="5325"/>
                  </a:cubicBezTo>
                  <a:lnTo>
                    <a:pt x="756" y="5325"/>
                  </a:lnTo>
                  <a:lnTo>
                    <a:pt x="756" y="6018"/>
                  </a:lnTo>
                  <a:cubicBezTo>
                    <a:pt x="756" y="6805"/>
                    <a:pt x="1386" y="7467"/>
                    <a:pt x="2174" y="7467"/>
                  </a:cubicBezTo>
                  <a:lnTo>
                    <a:pt x="2867" y="7467"/>
                  </a:lnTo>
                  <a:lnTo>
                    <a:pt x="2867" y="9263"/>
                  </a:lnTo>
                  <a:cubicBezTo>
                    <a:pt x="2867" y="8475"/>
                    <a:pt x="2237" y="7845"/>
                    <a:pt x="1449" y="7845"/>
                  </a:cubicBezTo>
                  <a:lnTo>
                    <a:pt x="756" y="7845"/>
                  </a:lnTo>
                  <a:lnTo>
                    <a:pt x="756" y="8570"/>
                  </a:lnTo>
                  <a:cubicBezTo>
                    <a:pt x="756" y="9357"/>
                    <a:pt x="1386" y="9987"/>
                    <a:pt x="2174" y="9987"/>
                  </a:cubicBezTo>
                  <a:lnTo>
                    <a:pt x="2867" y="9987"/>
                  </a:lnTo>
                  <a:lnTo>
                    <a:pt x="2867" y="11437"/>
                  </a:lnTo>
                  <a:lnTo>
                    <a:pt x="347" y="11437"/>
                  </a:lnTo>
                  <a:cubicBezTo>
                    <a:pt x="158" y="11437"/>
                    <a:pt x="0" y="11594"/>
                    <a:pt x="0" y="11783"/>
                  </a:cubicBezTo>
                  <a:cubicBezTo>
                    <a:pt x="0" y="11972"/>
                    <a:pt x="158" y="12130"/>
                    <a:pt x="347" y="12130"/>
                  </a:cubicBezTo>
                  <a:lnTo>
                    <a:pt x="11814" y="12130"/>
                  </a:lnTo>
                  <a:cubicBezTo>
                    <a:pt x="12004" y="12130"/>
                    <a:pt x="12161" y="11972"/>
                    <a:pt x="12161" y="11783"/>
                  </a:cubicBezTo>
                  <a:cubicBezTo>
                    <a:pt x="12161" y="11594"/>
                    <a:pt x="12004" y="11437"/>
                    <a:pt x="11814" y="11437"/>
                  </a:cubicBezTo>
                  <a:lnTo>
                    <a:pt x="9294" y="11437"/>
                  </a:lnTo>
                  <a:lnTo>
                    <a:pt x="9294" y="9987"/>
                  </a:lnTo>
                  <a:lnTo>
                    <a:pt x="10019" y="9987"/>
                  </a:lnTo>
                  <a:cubicBezTo>
                    <a:pt x="10806" y="9987"/>
                    <a:pt x="11436" y="9357"/>
                    <a:pt x="11436" y="8570"/>
                  </a:cubicBezTo>
                  <a:lnTo>
                    <a:pt x="11436" y="7845"/>
                  </a:lnTo>
                  <a:lnTo>
                    <a:pt x="10712" y="7845"/>
                  </a:lnTo>
                  <a:cubicBezTo>
                    <a:pt x="9924" y="7845"/>
                    <a:pt x="9294" y="8475"/>
                    <a:pt x="9294" y="9263"/>
                  </a:cubicBezTo>
                  <a:lnTo>
                    <a:pt x="9294" y="7467"/>
                  </a:lnTo>
                  <a:lnTo>
                    <a:pt x="10019" y="7467"/>
                  </a:lnTo>
                  <a:cubicBezTo>
                    <a:pt x="10806" y="7467"/>
                    <a:pt x="11436" y="6805"/>
                    <a:pt x="11436" y="6018"/>
                  </a:cubicBezTo>
                  <a:lnTo>
                    <a:pt x="11436" y="5325"/>
                  </a:lnTo>
                  <a:lnTo>
                    <a:pt x="10712" y="5325"/>
                  </a:lnTo>
                  <a:cubicBezTo>
                    <a:pt x="9924" y="5325"/>
                    <a:pt x="9294" y="5955"/>
                    <a:pt x="9294" y="6742"/>
                  </a:cubicBezTo>
                  <a:lnTo>
                    <a:pt x="9294" y="4978"/>
                  </a:lnTo>
                  <a:lnTo>
                    <a:pt x="10019" y="4978"/>
                  </a:lnTo>
                  <a:cubicBezTo>
                    <a:pt x="10806" y="4978"/>
                    <a:pt x="11436" y="4348"/>
                    <a:pt x="11436" y="3560"/>
                  </a:cubicBezTo>
                  <a:lnTo>
                    <a:pt x="11436" y="2836"/>
                  </a:lnTo>
                  <a:lnTo>
                    <a:pt x="10712" y="2836"/>
                  </a:lnTo>
                  <a:cubicBezTo>
                    <a:pt x="9924" y="2836"/>
                    <a:pt x="9294" y="3466"/>
                    <a:pt x="9294" y="4254"/>
                  </a:cubicBezTo>
                  <a:lnTo>
                    <a:pt x="9294" y="3245"/>
                  </a:lnTo>
                  <a:cubicBezTo>
                    <a:pt x="9609" y="2930"/>
                    <a:pt x="10019" y="2363"/>
                    <a:pt x="10019" y="1765"/>
                  </a:cubicBezTo>
                  <a:cubicBezTo>
                    <a:pt x="10019" y="788"/>
                    <a:pt x="8948" y="0"/>
                    <a:pt x="8948" y="0"/>
                  </a:cubicBezTo>
                  <a:cubicBezTo>
                    <a:pt x="8948" y="0"/>
                    <a:pt x="7876" y="820"/>
                    <a:pt x="7876" y="1765"/>
                  </a:cubicBezTo>
                  <a:cubicBezTo>
                    <a:pt x="7876" y="2363"/>
                    <a:pt x="8286" y="2930"/>
                    <a:pt x="8601" y="3245"/>
                  </a:cubicBezTo>
                  <a:lnTo>
                    <a:pt x="8601" y="4254"/>
                  </a:lnTo>
                  <a:cubicBezTo>
                    <a:pt x="8601" y="3466"/>
                    <a:pt x="7971" y="2836"/>
                    <a:pt x="7183" y="2836"/>
                  </a:cubicBezTo>
                  <a:lnTo>
                    <a:pt x="6459" y="2836"/>
                  </a:lnTo>
                  <a:lnTo>
                    <a:pt x="6459" y="3560"/>
                  </a:lnTo>
                  <a:cubicBezTo>
                    <a:pt x="6459" y="4348"/>
                    <a:pt x="7089" y="4978"/>
                    <a:pt x="7876" y="4978"/>
                  </a:cubicBezTo>
                  <a:lnTo>
                    <a:pt x="8601" y="4978"/>
                  </a:lnTo>
                  <a:lnTo>
                    <a:pt x="8601" y="6742"/>
                  </a:lnTo>
                  <a:cubicBezTo>
                    <a:pt x="8601" y="5955"/>
                    <a:pt x="7971" y="5325"/>
                    <a:pt x="7183" y="5325"/>
                  </a:cubicBezTo>
                  <a:lnTo>
                    <a:pt x="6459" y="5325"/>
                  </a:lnTo>
                  <a:lnTo>
                    <a:pt x="6459" y="6018"/>
                  </a:lnTo>
                  <a:cubicBezTo>
                    <a:pt x="6459" y="6805"/>
                    <a:pt x="7089" y="7467"/>
                    <a:pt x="7876" y="7467"/>
                  </a:cubicBezTo>
                  <a:lnTo>
                    <a:pt x="8601" y="7467"/>
                  </a:lnTo>
                  <a:lnTo>
                    <a:pt x="8601" y="9263"/>
                  </a:lnTo>
                  <a:cubicBezTo>
                    <a:pt x="8601" y="8475"/>
                    <a:pt x="7971" y="7845"/>
                    <a:pt x="7183" y="7845"/>
                  </a:cubicBezTo>
                  <a:lnTo>
                    <a:pt x="6459" y="7845"/>
                  </a:lnTo>
                  <a:lnTo>
                    <a:pt x="6459" y="8570"/>
                  </a:lnTo>
                  <a:cubicBezTo>
                    <a:pt x="6459" y="9357"/>
                    <a:pt x="7089" y="9987"/>
                    <a:pt x="7876" y="9987"/>
                  </a:cubicBezTo>
                  <a:lnTo>
                    <a:pt x="8601" y="9987"/>
                  </a:lnTo>
                  <a:lnTo>
                    <a:pt x="8601" y="11437"/>
                  </a:lnTo>
                  <a:lnTo>
                    <a:pt x="3592" y="11437"/>
                  </a:lnTo>
                  <a:lnTo>
                    <a:pt x="3592" y="9987"/>
                  </a:lnTo>
                  <a:lnTo>
                    <a:pt x="4285" y="9987"/>
                  </a:lnTo>
                  <a:cubicBezTo>
                    <a:pt x="5072" y="9987"/>
                    <a:pt x="5703" y="9357"/>
                    <a:pt x="5703" y="8570"/>
                  </a:cubicBezTo>
                  <a:lnTo>
                    <a:pt x="5703" y="7845"/>
                  </a:lnTo>
                  <a:lnTo>
                    <a:pt x="5009" y="7845"/>
                  </a:lnTo>
                  <a:cubicBezTo>
                    <a:pt x="4222" y="7845"/>
                    <a:pt x="3592" y="8475"/>
                    <a:pt x="3592" y="9263"/>
                  </a:cubicBezTo>
                  <a:lnTo>
                    <a:pt x="3592" y="7467"/>
                  </a:lnTo>
                  <a:lnTo>
                    <a:pt x="4285" y="7467"/>
                  </a:lnTo>
                  <a:cubicBezTo>
                    <a:pt x="5072" y="7467"/>
                    <a:pt x="5703" y="6805"/>
                    <a:pt x="5703" y="6018"/>
                  </a:cubicBezTo>
                  <a:lnTo>
                    <a:pt x="5703" y="5325"/>
                  </a:lnTo>
                  <a:lnTo>
                    <a:pt x="5009" y="5325"/>
                  </a:lnTo>
                  <a:cubicBezTo>
                    <a:pt x="4222" y="5325"/>
                    <a:pt x="3592" y="5955"/>
                    <a:pt x="3592" y="6742"/>
                  </a:cubicBezTo>
                  <a:lnTo>
                    <a:pt x="3592" y="4978"/>
                  </a:lnTo>
                  <a:lnTo>
                    <a:pt x="4285" y="4978"/>
                  </a:lnTo>
                  <a:cubicBezTo>
                    <a:pt x="5072" y="4978"/>
                    <a:pt x="5703" y="4348"/>
                    <a:pt x="5703" y="3560"/>
                  </a:cubicBezTo>
                  <a:lnTo>
                    <a:pt x="5703" y="2836"/>
                  </a:lnTo>
                  <a:lnTo>
                    <a:pt x="5009" y="2836"/>
                  </a:lnTo>
                  <a:cubicBezTo>
                    <a:pt x="4222" y="2836"/>
                    <a:pt x="3592" y="3466"/>
                    <a:pt x="3592" y="4254"/>
                  </a:cubicBezTo>
                  <a:lnTo>
                    <a:pt x="3592" y="3245"/>
                  </a:lnTo>
                  <a:cubicBezTo>
                    <a:pt x="3907" y="2930"/>
                    <a:pt x="4285" y="2363"/>
                    <a:pt x="4285" y="1765"/>
                  </a:cubicBezTo>
                  <a:cubicBezTo>
                    <a:pt x="4285" y="788"/>
                    <a:pt x="3245" y="0"/>
                    <a:pt x="32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83" name="Google Shape;7439;p55">
              <a:extLst>
                <a:ext uri="{FF2B5EF4-FFF2-40B4-BE49-F238E27FC236}">
                  <a16:creationId xmlns:a16="http://schemas.microsoft.com/office/drawing/2014/main" id="{932302E7-E199-1D2D-272C-3087CC69E2FB}"/>
                </a:ext>
              </a:extLst>
            </p:cNvPr>
            <p:cNvGrpSpPr/>
            <p:nvPr/>
          </p:nvGrpSpPr>
          <p:grpSpPr>
            <a:xfrm>
              <a:off x="6112322" y="2113746"/>
              <a:ext cx="264341" cy="300905"/>
              <a:chOff x="4995050" y="3245650"/>
              <a:chExt cx="236950" cy="269725"/>
            </a:xfrm>
            <a:grpFill/>
          </p:grpSpPr>
          <p:sp>
            <p:nvSpPr>
              <p:cNvPr id="1884" name="Google Shape;7440;p55">
                <a:extLst>
                  <a:ext uri="{FF2B5EF4-FFF2-40B4-BE49-F238E27FC236}">
                    <a16:creationId xmlns:a16="http://schemas.microsoft.com/office/drawing/2014/main" id="{4798ACA1-5AEA-628D-2317-DB7B31277083}"/>
                  </a:ext>
                </a:extLst>
              </p:cNvPr>
              <p:cNvSpPr/>
              <p:nvPr/>
            </p:nvSpPr>
            <p:spPr>
              <a:xfrm>
                <a:off x="5074475" y="3356450"/>
                <a:ext cx="16050" cy="16050"/>
              </a:xfrm>
              <a:custGeom>
                <a:avLst/>
                <a:gdLst/>
                <a:ahLst/>
                <a:cxnLst/>
                <a:rect l="l" t="t" r="r" b="b"/>
                <a:pathLst>
                  <a:path w="642" h="642" extrusionOk="0">
                    <a:moveTo>
                      <a:pt x="307" y="1"/>
                    </a:moveTo>
                    <a:cubicBezTo>
                      <a:pt x="140" y="1"/>
                      <a:pt x="1" y="140"/>
                      <a:pt x="1" y="307"/>
                    </a:cubicBezTo>
                    <a:cubicBezTo>
                      <a:pt x="1" y="502"/>
                      <a:pt x="140" y="642"/>
                      <a:pt x="307" y="642"/>
                    </a:cubicBezTo>
                    <a:cubicBezTo>
                      <a:pt x="503" y="642"/>
                      <a:pt x="642" y="502"/>
                      <a:pt x="642" y="307"/>
                    </a:cubicBezTo>
                    <a:cubicBezTo>
                      <a:pt x="642" y="140"/>
                      <a:pt x="503" y="1"/>
                      <a:pt x="30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5" name="Google Shape;7441;p55">
                <a:extLst>
                  <a:ext uri="{FF2B5EF4-FFF2-40B4-BE49-F238E27FC236}">
                    <a16:creationId xmlns:a16="http://schemas.microsoft.com/office/drawing/2014/main" id="{AD241D1F-06E1-3E63-BA55-046A163ED94F}"/>
                  </a:ext>
                </a:extLst>
              </p:cNvPr>
              <p:cNvSpPr/>
              <p:nvPr/>
            </p:nvSpPr>
            <p:spPr>
              <a:xfrm>
                <a:off x="5137200" y="3356450"/>
                <a:ext cx="16050" cy="16050"/>
              </a:xfrm>
              <a:custGeom>
                <a:avLst/>
                <a:gdLst/>
                <a:ahLst/>
                <a:cxnLst/>
                <a:rect l="l" t="t" r="r" b="b"/>
                <a:pathLst>
                  <a:path w="642" h="642" extrusionOk="0">
                    <a:moveTo>
                      <a:pt x="307" y="1"/>
                    </a:moveTo>
                    <a:cubicBezTo>
                      <a:pt x="140" y="1"/>
                      <a:pt x="1" y="140"/>
                      <a:pt x="1" y="307"/>
                    </a:cubicBezTo>
                    <a:cubicBezTo>
                      <a:pt x="1" y="502"/>
                      <a:pt x="140" y="642"/>
                      <a:pt x="307" y="642"/>
                    </a:cubicBezTo>
                    <a:cubicBezTo>
                      <a:pt x="474" y="642"/>
                      <a:pt x="614" y="502"/>
                      <a:pt x="614" y="307"/>
                    </a:cubicBezTo>
                    <a:cubicBezTo>
                      <a:pt x="642" y="140"/>
                      <a:pt x="474" y="1"/>
                      <a:pt x="30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6" name="Google Shape;7442;p55">
                <a:extLst>
                  <a:ext uri="{FF2B5EF4-FFF2-40B4-BE49-F238E27FC236}">
                    <a16:creationId xmlns:a16="http://schemas.microsoft.com/office/drawing/2014/main" id="{DB171977-97F4-6046-BAE6-CAC2272AF62B}"/>
                  </a:ext>
                </a:extLst>
              </p:cNvPr>
              <p:cNvSpPr/>
              <p:nvPr/>
            </p:nvSpPr>
            <p:spPr>
              <a:xfrm>
                <a:off x="5089125" y="3371950"/>
                <a:ext cx="48100" cy="63100"/>
              </a:xfrm>
              <a:custGeom>
                <a:avLst/>
                <a:gdLst/>
                <a:ahLst/>
                <a:cxnLst/>
                <a:rect l="l" t="t" r="r" b="b"/>
                <a:pathLst>
                  <a:path w="1924" h="2524" extrusionOk="0">
                    <a:moveTo>
                      <a:pt x="976" y="774"/>
                    </a:moveTo>
                    <a:lnTo>
                      <a:pt x="1227" y="1025"/>
                    </a:lnTo>
                    <a:lnTo>
                      <a:pt x="976" y="1499"/>
                    </a:lnTo>
                    <a:lnTo>
                      <a:pt x="753" y="1025"/>
                    </a:lnTo>
                    <a:lnTo>
                      <a:pt x="976" y="774"/>
                    </a:lnTo>
                    <a:close/>
                    <a:moveTo>
                      <a:pt x="976" y="1"/>
                    </a:moveTo>
                    <a:cubicBezTo>
                      <a:pt x="899" y="1"/>
                      <a:pt x="822" y="36"/>
                      <a:pt x="753" y="105"/>
                    </a:cubicBezTo>
                    <a:lnTo>
                      <a:pt x="112" y="747"/>
                    </a:lnTo>
                    <a:cubicBezTo>
                      <a:pt x="0" y="858"/>
                      <a:pt x="0" y="997"/>
                      <a:pt x="56" y="1081"/>
                    </a:cubicBezTo>
                    <a:lnTo>
                      <a:pt x="669" y="2335"/>
                    </a:lnTo>
                    <a:cubicBezTo>
                      <a:pt x="725" y="2461"/>
                      <a:pt x="836" y="2524"/>
                      <a:pt x="948" y="2524"/>
                    </a:cubicBezTo>
                    <a:cubicBezTo>
                      <a:pt x="1059" y="2524"/>
                      <a:pt x="1171" y="2461"/>
                      <a:pt x="1227" y="2335"/>
                    </a:cubicBezTo>
                    <a:lnTo>
                      <a:pt x="1840" y="1081"/>
                    </a:lnTo>
                    <a:cubicBezTo>
                      <a:pt x="1924" y="997"/>
                      <a:pt x="1896" y="802"/>
                      <a:pt x="1784" y="747"/>
                    </a:cubicBezTo>
                    <a:lnTo>
                      <a:pt x="1199" y="105"/>
                    </a:lnTo>
                    <a:cubicBezTo>
                      <a:pt x="1129" y="36"/>
                      <a:pt x="1052" y="1"/>
                      <a:pt x="97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887" name="Google Shape;7443;p55">
                <a:extLst>
                  <a:ext uri="{FF2B5EF4-FFF2-40B4-BE49-F238E27FC236}">
                    <a16:creationId xmlns:a16="http://schemas.microsoft.com/office/drawing/2014/main" id="{0DFA98CC-C9A8-8F27-1E66-F973DF628928}"/>
                  </a:ext>
                </a:extLst>
              </p:cNvPr>
              <p:cNvGrpSpPr/>
              <p:nvPr/>
            </p:nvGrpSpPr>
            <p:grpSpPr>
              <a:xfrm>
                <a:off x="4995050" y="3245650"/>
                <a:ext cx="236950" cy="269725"/>
                <a:chOff x="4995050" y="3245650"/>
                <a:chExt cx="236950" cy="269725"/>
              </a:xfrm>
              <a:grpFill/>
            </p:grpSpPr>
            <p:sp>
              <p:nvSpPr>
                <p:cNvPr id="1888" name="Google Shape;7444;p55">
                  <a:extLst>
                    <a:ext uri="{FF2B5EF4-FFF2-40B4-BE49-F238E27FC236}">
                      <a16:creationId xmlns:a16="http://schemas.microsoft.com/office/drawing/2014/main" id="{CA3A1908-27BD-58A8-0C14-7089046212DD}"/>
                    </a:ext>
                  </a:extLst>
                </p:cNvPr>
                <p:cNvSpPr/>
                <p:nvPr/>
              </p:nvSpPr>
              <p:spPr>
                <a:xfrm>
                  <a:off x="4995050" y="3245650"/>
                  <a:ext cx="236950" cy="26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78" h="10789" extrusionOk="0">
                      <a:moveTo>
                        <a:pt x="4822" y="614"/>
                      </a:moveTo>
                      <a:cubicBezTo>
                        <a:pt x="7080" y="614"/>
                        <a:pt x="8920" y="2454"/>
                        <a:pt x="8920" y="4711"/>
                      </a:cubicBezTo>
                      <a:lnTo>
                        <a:pt x="8920" y="10147"/>
                      </a:lnTo>
                      <a:lnTo>
                        <a:pt x="8223" y="10147"/>
                      </a:lnTo>
                      <a:cubicBezTo>
                        <a:pt x="8223" y="8976"/>
                        <a:pt x="7805" y="8001"/>
                        <a:pt x="7108" y="7304"/>
                      </a:cubicBezTo>
                      <a:cubicBezTo>
                        <a:pt x="7471" y="6941"/>
                        <a:pt x="7749" y="6495"/>
                        <a:pt x="7944" y="6049"/>
                      </a:cubicBezTo>
                      <a:cubicBezTo>
                        <a:pt x="8167" y="5548"/>
                        <a:pt x="8251" y="5074"/>
                        <a:pt x="8251" y="4544"/>
                      </a:cubicBezTo>
                      <a:cubicBezTo>
                        <a:pt x="8251" y="3569"/>
                        <a:pt x="7526" y="2649"/>
                        <a:pt x="6551" y="2565"/>
                      </a:cubicBezTo>
                      <a:cubicBezTo>
                        <a:pt x="6475" y="2556"/>
                        <a:pt x="6400" y="2552"/>
                        <a:pt x="6324" y="2552"/>
                      </a:cubicBezTo>
                      <a:cubicBezTo>
                        <a:pt x="5706" y="2552"/>
                        <a:pt x="5115" y="2855"/>
                        <a:pt x="4767" y="3401"/>
                      </a:cubicBezTo>
                      <a:cubicBezTo>
                        <a:pt x="4424" y="2853"/>
                        <a:pt x="3838" y="2548"/>
                        <a:pt x="3192" y="2548"/>
                      </a:cubicBezTo>
                      <a:cubicBezTo>
                        <a:pt x="3050" y="2548"/>
                        <a:pt x="2905" y="2563"/>
                        <a:pt x="2760" y="2593"/>
                      </a:cubicBezTo>
                      <a:cubicBezTo>
                        <a:pt x="1923" y="2788"/>
                        <a:pt x="1338" y="3596"/>
                        <a:pt x="1338" y="4516"/>
                      </a:cubicBezTo>
                      <a:cubicBezTo>
                        <a:pt x="1338" y="5130"/>
                        <a:pt x="1505" y="5715"/>
                        <a:pt x="1868" y="6245"/>
                      </a:cubicBezTo>
                      <a:lnTo>
                        <a:pt x="2509" y="7220"/>
                      </a:lnTo>
                      <a:lnTo>
                        <a:pt x="2035" y="7861"/>
                      </a:lnTo>
                      <a:cubicBezTo>
                        <a:pt x="1589" y="8419"/>
                        <a:pt x="1338" y="9116"/>
                        <a:pt x="1338" y="9841"/>
                      </a:cubicBezTo>
                      <a:lnTo>
                        <a:pt x="1338" y="10119"/>
                      </a:lnTo>
                      <a:lnTo>
                        <a:pt x="697" y="10119"/>
                      </a:lnTo>
                      <a:lnTo>
                        <a:pt x="697" y="4711"/>
                      </a:lnTo>
                      <a:cubicBezTo>
                        <a:pt x="697" y="2454"/>
                        <a:pt x="2565" y="614"/>
                        <a:pt x="4822" y="614"/>
                      </a:cubicBezTo>
                      <a:close/>
                      <a:moveTo>
                        <a:pt x="6241" y="3171"/>
                      </a:moveTo>
                      <a:cubicBezTo>
                        <a:pt x="6288" y="3171"/>
                        <a:pt x="6335" y="3173"/>
                        <a:pt x="6383" y="3178"/>
                      </a:cubicBezTo>
                      <a:cubicBezTo>
                        <a:pt x="6997" y="3234"/>
                        <a:pt x="7498" y="3847"/>
                        <a:pt x="7498" y="4544"/>
                      </a:cubicBezTo>
                      <a:cubicBezTo>
                        <a:pt x="7498" y="5408"/>
                        <a:pt x="7164" y="6245"/>
                        <a:pt x="6523" y="6858"/>
                      </a:cubicBezTo>
                      <a:lnTo>
                        <a:pt x="6328" y="7081"/>
                      </a:lnTo>
                      <a:cubicBezTo>
                        <a:pt x="6188" y="7220"/>
                        <a:pt x="6188" y="7387"/>
                        <a:pt x="6328" y="7527"/>
                      </a:cubicBezTo>
                      <a:cubicBezTo>
                        <a:pt x="6634" y="7834"/>
                        <a:pt x="7498" y="8614"/>
                        <a:pt x="7498" y="10175"/>
                      </a:cubicBezTo>
                      <a:lnTo>
                        <a:pt x="1896" y="10175"/>
                      </a:lnTo>
                      <a:lnTo>
                        <a:pt x="1896" y="10147"/>
                      </a:lnTo>
                      <a:cubicBezTo>
                        <a:pt x="1896" y="9813"/>
                        <a:pt x="1868" y="9032"/>
                        <a:pt x="2453" y="8307"/>
                      </a:cubicBezTo>
                      <a:lnTo>
                        <a:pt x="3066" y="7499"/>
                      </a:lnTo>
                      <a:cubicBezTo>
                        <a:pt x="3150" y="7387"/>
                        <a:pt x="3178" y="7248"/>
                        <a:pt x="3066" y="7109"/>
                      </a:cubicBezTo>
                      <a:lnTo>
                        <a:pt x="2286" y="5938"/>
                      </a:lnTo>
                      <a:cubicBezTo>
                        <a:pt x="2007" y="5520"/>
                        <a:pt x="1868" y="5018"/>
                        <a:pt x="1868" y="4544"/>
                      </a:cubicBezTo>
                      <a:cubicBezTo>
                        <a:pt x="1868" y="3903"/>
                        <a:pt x="2286" y="3346"/>
                        <a:pt x="2788" y="3206"/>
                      </a:cubicBezTo>
                      <a:cubicBezTo>
                        <a:pt x="2884" y="3187"/>
                        <a:pt x="2980" y="3178"/>
                        <a:pt x="3074" y="3178"/>
                      </a:cubicBezTo>
                      <a:cubicBezTo>
                        <a:pt x="3788" y="3178"/>
                        <a:pt x="4376" y="3718"/>
                        <a:pt x="4376" y="4433"/>
                      </a:cubicBezTo>
                      <a:cubicBezTo>
                        <a:pt x="4376" y="4600"/>
                        <a:pt x="4516" y="4739"/>
                        <a:pt x="4683" y="4739"/>
                      </a:cubicBezTo>
                      <a:cubicBezTo>
                        <a:pt x="4850" y="4739"/>
                        <a:pt x="4990" y="4600"/>
                        <a:pt x="4990" y="4433"/>
                      </a:cubicBezTo>
                      <a:cubicBezTo>
                        <a:pt x="4990" y="3753"/>
                        <a:pt x="5530" y="3171"/>
                        <a:pt x="6241" y="3171"/>
                      </a:cubicBezTo>
                      <a:close/>
                      <a:moveTo>
                        <a:pt x="4739" y="1"/>
                      </a:moveTo>
                      <a:cubicBezTo>
                        <a:pt x="2146" y="1"/>
                        <a:pt x="0" y="2147"/>
                        <a:pt x="0" y="4739"/>
                      </a:cubicBezTo>
                      <a:lnTo>
                        <a:pt x="0" y="10454"/>
                      </a:lnTo>
                      <a:cubicBezTo>
                        <a:pt x="0" y="10649"/>
                        <a:pt x="139" y="10788"/>
                        <a:pt x="335" y="10788"/>
                      </a:cubicBezTo>
                      <a:lnTo>
                        <a:pt x="9171" y="10788"/>
                      </a:lnTo>
                      <a:cubicBezTo>
                        <a:pt x="9338" y="10788"/>
                        <a:pt x="9478" y="10649"/>
                        <a:pt x="9478" y="10454"/>
                      </a:cubicBezTo>
                      <a:lnTo>
                        <a:pt x="9478" y="4739"/>
                      </a:lnTo>
                      <a:cubicBezTo>
                        <a:pt x="9478" y="2147"/>
                        <a:pt x="7359" y="1"/>
                        <a:pt x="473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89" name="Google Shape;7445;p55">
                  <a:extLst>
                    <a:ext uri="{FF2B5EF4-FFF2-40B4-BE49-F238E27FC236}">
                      <a16:creationId xmlns:a16="http://schemas.microsoft.com/office/drawing/2014/main" id="{ED2FAC0C-FBD2-DFE7-0267-8B564FF9F9CB}"/>
                    </a:ext>
                  </a:extLst>
                </p:cNvPr>
                <p:cNvSpPr/>
                <p:nvPr/>
              </p:nvSpPr>
              <p:spPr>
                <a:xfrm flipH="1">
                  <a:off x="4995050" y="3245650"/>
                  <a:ext cx="236950" cy="26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78" h="10789" extrusionOk="0">
                      <a:moveTo>
                        <a:pt x="4822" y="614"/>
                      </a:moveTo>
                      <a:cubicBezTo>
                        <a:pt x="7080" y="614"/>
                        <a:pt x="8920" y="2454"/>
                        <a:pt x="8920" y="4711"/>
                      </a:cubicBezTo>
                      <a:lnTo>
                        <a:pt x="8920" y="10147"/>
                      </a:lnTo>
                      <a:lnTo>
                        <a:pt x="8223" y="10147"/>
                      </a:lnTo>
                      <a:cubicBezTo>
                        <a:pt x="8223" y="8976"/>
                        <a:pt x="7805" y="8001"/>
                        <a:pt x="7108" y="7304"/>
                      </a:cubicBezTo>
                      <a:cubicBezTo>
                        <a:pt x="7471" y="6941"/>
                        <a:pt x="7749" y="6495"/>
                        <a:pt x="7944" y="6049"/>
                      </a:cubicBezTo>
                      <a:cubicBezTo>
                        <a:pt x="8167" y="5548"/>
                        <a:pt x="8251" y="5074"/>
                        <a:pt x="8251" y="4544"/>
                      </a:cubicBezTo>
                      <a:cubicBezTo>
                        <a:pt x="8251" y="3569"/>
                        <a:pt x="7526" y="2649"/>
                        <a:pt x="6551" y="2565"/>
                      </a:cubicBezTo>
                      <a:cubicBezTo>
                        <a:pt x="6475" y="2556"/>
                        <a:pt x="6400" y="2552"/>
                        <a:pt x="6324" y="2552"/>
                      </a:cubicBezTo>
                      <a:cubicBezTo>
                        <a:pt x="5706" y="2552"/>
                        <a:pt x="5115" y="2855"/>
                        <a:pt x="4767" y="3401"/>
                      </a:cubicBezTo>
                      <a:cubicBezTo>
                        <a:pt x="4424" y="2853"/>
                        <a:pt x="3838" y="2548"/>
                        <a:pt x="3192" y="2548"/>
                      </a:cubicBezTo>
                      <a:cubicBezTo>
                        <a:pt x="3050" y="2548"/>
                        <a:pt x="2905" y="2563"/>
                        <a:pt x="2760" y="2593"/>
                      </a:cubicBezTo>
                      <a:cubicBezTo>
                        <a:pt x="1923" y="2788"/>
                        <a:pt x="1338" y="3596"/>
                        <a:pt x="1338" y="4516"/>
                      </a:cubicBezTo>
                      <a:cubicBezTo>
                        <a:pt x="1338" y="5130"/>
                        <a:pt x="1505" y="5715"/>
                        <a:pt x="1868" y="6245"/>
                      </a:cubicBezTo>
                      <a:lnTo>
                        <a:pt x="2509" y="7220"/>
                      </a:lnTo>
                      <a:lnTo>
                        <a:pt x="2035" y="7861"/>
                      </a:lnTo>
                      <a:cubicBezTo>
                        <a:pt x="1589" y="8419"/>
                        <a:pt x="1338" y="9116"/>
                        <a:pt x="1338" y="9841"/>
                      </a:cubicBezTo>
                      <a:lnTo>
                        <a:pt x="1338" y="10119"/>
                      </a:lnTo>
                      <a:lnTo>
                        <a:pt x="697" y="10119"/>
                      </a:lnTo>
                      <a:lnTo>
                        <a:pt x="697" y="4711"/>
                      </a:lnTo>
                      <a:cubicBezTo>
                        <a:pt x="697" y="2454"/>
                        <a:pt x="2565" y="614"/>
                        <a:pt x="4822" y="614"/>
                      </a:cubicBezTo>
                      <a:close/>
                      <a:moveTo>
                        <a:pt x="6241" y="3171"/>
                      </a:moveTo>
                      <a:cubicBezTo>
                        <a:pt x="6288" y="3171"/>
                        <a:pt x="6335" y="3173"/>
                        <a:pt x="6383" y="3178"/>
                      </a:cubicBezTo>
                      <a:cubicBezTo>
                        <a:pt x="6997" y="3234"/>
                        <a:pt x="7498" y="3847"/>
                        <a:pt x="7498" y="4544"/>
                      </a:cubicBezTo>
                      <a:cubicBezTo>
                        <a:pt x="7498" y="5408"/>
                        <a:pt x="7164" y="6245"/>
                        <a:pt x="6523" y="6858"/>
                      </a:cubicBezTo>
                      <a:lnTo>
                        <a:pt x="6328" y="7081"/>
                      </a:lnTo>
                      <a:cubicBezTo>
                        <a:pt x="6188" y="7220"/>
                        <a:pt x="6188" y="7387"/>
                        <a:pt x="6328" y="7527"/>
                      </a:cubicBezTo>
                      <a:cubicBezTo>
                        <a:pt x="6634" y="7834"/>
                        <a:pt x="7498" y="8614"/>
                        <a:pt x="7498" y="10175"/>
                      </a:cubicBezTo>
                      <a:lnTo>
                        <a:pt x="1896" y="10175"/>
                      </a:lnTo>
                      <a:lnTo>
                        <a:pt x="1896" y="10147"/>
                      </a:lnTo>
                      <a:cubicBezTo>
                        <a:pt x="1896" y="9813"/>
                        <a:pt x="1868" y="9032"/>
                        <a:pt x="2453" y="8307"/>
                      </a:cubicBezTo>
                      <a:lnTo>
                        <a:pt x="3066" y="7499"/>
                      </a:lnTo>
                      <a:cubicBezTo>
                        <a:pt x="3150" y="7387"/>
                        <a:pt x="3178" y="7248"/>
                        <a:pt x="3066" y="7109"/>
                      </a:cubicBezTo>
                      <a:lnTo>
                        <a:pt x="2286" y="5938"/>
                      </a:lnTo>
                      <a:cubicBezTo>
                        <a:pt x="2007" y="5520"/>
                        <a:pt x="1868" y="5018"/>
                        <a:pt x="1868" y="4544"/>
                      </a:cubicBezTo>
                      <a:cubicBezTo>
                        <a:pt x="1868" y="3903"/>
                        <a:pt x="2286" y="3346"/>
                        <a:pt x="2788" y="3206"/>
                      </a:cubicBezTo>
                      <a:cubicBezTo>
                        <a:pt x="2884" y="3187"/>
                        <a:pt x="2980" y="3178"/>
                        <a:pt x="3074" y="3178"/>
                      </a:cubicBezTo>
                      <a:cubicBezTo>
                        <a:pt x="3788" y="3178"/>
                        <a:pt x="4376" y="3718"/>
                        <a:pt x="4376" y="4433"/>
                      </a:cubicBezTo>
                      <a:cubicBezTo>
                        <a:pt x="4376" y="4600"/>
                        <a:pt x="4516" y="4739"/>
                        <a:pt x="4683" y="4739"/>
                      </a:cubicBezTo>
                      <a:cubicBezTo>
                        <a:pt x="4850" y="4739"/>
                        <a:pt x="4990" y="4600"/>
                        <a:pt x="4990" y="4433"/>
                      </a:cubicBezTo>
                      <a:cubicBezTo>
                        <a:pt x="4990" y="3753"/>
                        <a:pt x="5530" y="3171"/>
                        <a:pt x="6241" y="3171"/>
                      </a:cubicBezTo>
                      <a:close/>
                      <a:moveTo>
                        <a:pt x="4739" y="1"/>
                      </a:moveTo>
                      <a:cubicBezTo>
                        <a:pt x="2146" y="1"/>
                        <a:pt x="0" y="2147"/>
                        <a:pt x="0" y="4739"/>
                      </a:cubicBezTo>
                      <a:lnTo>
                        <a:pt x="0" y="10454"/>
                      </a:lnTo>
                      <a:cubicBezTo>
                        <a:pt x="0" y="10649"/>
                        <a:pt x="139" y="10788"/>
                        <a:pt x="335" y="10788"/>
                      </a:cubicBezTo>
                      <a:lnTo>
                        <a:pt x="9171" y="10788"/>
                      </a:lnTo>
                      <a:cubicBezTo>
                        <a:pt x="9338" y="10788"/>
                        <a:pt x="9478" y="10649"/>
                        <a:pt x="9478" y="10454"/>
                      </a:cubicBezTo>
                      <a:lnTo>
                        <a:pt x="9478" y="4739"/>
                      </a:lnTo>
                      <a:cubicBezTo>
                        <a:pt x="9478" y="2147"/>
                        <a:pt x="7359" y="1"/>
                        <a:pt x="473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890" name="Google Shape;7446;p55">
              <a:extLst>
                <a:ext uri="{FF2B5EF4-FFF2-40B4-BE49-F238E27FC236}">
                  <a16:creationId xmlns:a16="http://schemas.microsoft.com/office/drawing/2014/main" id="{E82E296B-B561-7DB7-0E35-D70308B74833}"/>
                </a:ext>
              </a:extLst>
            </p:cNvPr>
            <p:cNvGrpSpPr/>
            <p:nvPr/>
          </p:nvGrpSpPr>
          <p:grpSpPr>
            <a:xfrm>
              <a:off x="4389657" y="1677273"/>
              <a:ext cx="347129" cy="345366"/>
              <a:chOff x="4724650" y="2885700"/>
              <a:chExt cx="270750" cy="269375"/>
            </a:xfrm>
            <a:grpFill/>
          </p:grpSpPr>
          <p:sp>
            <p:nvSpPr>
              <p:cNvPr id="1891" name="Google Shape;7447;p55">
                <a:extLst>
                  <a:ext uri="{FF2B5EF4-FFF2-40B4-BE49-F238E27FC236}">
                    <a16:creationId xmlns:a16="http://schemas.microsoft.com/office/drawing/2014/main" id="{7BE21661-7E42-E576-8DFF-9647F3C83B9A}"/>
                  </a:ext>
                </a:extLst>
              </p:cNvPr>
              <p:cNvSpPr/>
              <p:nvPr/>
            </p:nvSpPr>
            <p:spPr>
              <a:xfrm flipH="1">
                <a:off x="4725000" y="2885700"/>
                <a:ext cx="270400" cy="269375"/>
              </a:xfrm>
              <a:custGeom>
                <a:avLst/>
                <a:gdLst/>
                <a:ahLst/>
                <a:cxnLst/>
                <a:rect l="l" t="t" r="r" b="b"/>
                <a:pathLst>
                  <a:path w="10816" h="10775" extrusionOk="0">
                    <a:moveTo>
                      <a:pt x="1655" y="3145"/>
                    </a:moveTo>
                    <a:cubicBezTo>
                      <a:pt x="1870" y="3145"/>
                      <a:pt x="2092" y="3219"/>
                      <a:pt x="2286" y="3388"/>
                    </a:cubicBezTo>
                    <a:cubicBezTo>
                      <a:pt x="1840" y="3722"/>
                      <a:pt x="1450" y="4308"/>
                      <a:pt x="1338" y="5005"/>
                    </a:cubicBezTo>
                    <a:cubicBezTo>
                      <a:pt x="948" y="4865"/>
                      <a:pt x="697" y="4503"/>
                      <a:pt x="697" y="4085"/>
                    </a:cubicBezTo>
                    <a:cubicBezTo>
                      <a:pt x="697" y="3540"/>
                      <a:pt x="1158" y="3145"/>
                      <a:pt x="1655" y="3145"/>
                    </a:cubicBezTo>
                    <a:close/>
                    <a:moveTo>
                      <a:pt x="9227" y="3165"/>
                    </a:moveTo>
                    <a:cubicBezTo>
                      <a:pt x="9757" y="3165"/>
                      <a:pt x="10203" y="3555"/>
                      <a:pt x="10203" y="4085"/>
                    </a:cubicBezTo>
                    <a:cubicBezTo>
                      <a:pt x="10203" y="4503"/>
                      <a:pt x="9924" y="4865"/>
                      <a:pt x="9534" y="5005"/>
                    </a:cubicBezTo>
                    <a:cubicBezTo>
                      <a:pt x="9450" y="4419"/>
                      <a:pt x="9199" y="3917"/>
                      <a:pt x="8725" y="3499"/>
                    </a:cubicBezTo>
                    <a:cubicBezTo>
                      <a:pt x="8697" y="3471"/>
                      <a:pt x="8642" y="3444"/>
                      <a:pt x="8586" y="3388"/>
                    </a:cubicBezTo>
                    <a:cubicBezTo>
                      <a:pt x="8781" y="3248"/>
                      <a:pt x="8976" y="3165"/>
                      <a:pt x="9227" y="3165"/>
                    </a:cubicBezTo>
                    <a:close/>
                    <a:moveTo>
                      <a:pt x="5436" y="712"/>
                    </a:moveTo>
                    <a:lnTo>
                      <a:pt x="5882" y="991"/>
                    </a:lnTo>
                    <a:cubicBezTo>
                      <a:pt x="5921" y="1010"/>
                      <a:pt x="5972" y="1042"/>
                      <a:pt x="6037" y="1042"/>
                    </a:cubicBezTo>
                    <a:cubicBezTo>
                      <a:pt x="6066" y="1042"/>
                      <a:pt x="6098" y="1036"/>
                      <a:pt x="6133" y="1018"/>
                    </a:cubicBezTo>
                    <a:lnTo>
                      <a:pt x="6635" y="879"/>
                    </a:lnTo>
                    <a:lnTo>
                      <a:pt x="7025" y="1269"/>
                    </a:lnTo>
                    <a:cubicBezTo>
                      <a:pt x="7109" y="1325"/>
                      <a:pt x="7164" y="1381"/>
                      <a:pt x="7248" y="1381"/>
                    </a:cubicBezTo>
                    <a:lnTo>
                      <a:pt x="7805" y="1409"/>
                    </a:lnTo>
                    <a:lnTo>
                      <a:pt x="8028" y="1910"/>
                    </a:lnTo>
                    <a:cubicBezTo>
                      <a:pt x="8084" y="1966"/>
                      <a:pt x="8140" y="2050"/>
                      <a:pt x="8224" y="2050"/>
                    </a:cubicBezTo>
                    <a:lnTo>
                      <a:pt x="8725" y="2217"/>
                    </a:lnTo>
                    <a:lnTo>
                      <a:pt x="8809" y="2552"/>
                    </a:lnTo>
                    <a:cubicBezTo>
                      <a:pt x="8502" y="2663"/>
                      <a:pt x="8168" y="2830"/>
                      <a:pt x="7973" y="3109"/>
                    </a:cubicBezTo>
                    <a:cubicBezTo>
                      <a:pt x="7879" y="3091"/>
                      <a:pt x="7785" y="3082"/>
                      <a:pt x="7692" y="3082"/>
                    </a:cubicBezTo>
                    <a:cubicBezTo>
                      <a:pt x="7061" y="3082"/>
                      <a:pt x="6459" y="3478"/>
                      <a:pt x="6217" y="4085"/>
                    </a:cubicBezTo>
                    <a:lnTo>
                      <a:pt x="6021" y="4642"/>
                    </a:lnTo>
                    <a:cubicBezTo>
                      <a:pt x="5910" y="4893"/>
                      <a:pt x="5715" y="5032"/>
                      <a:pt x="5464" y="5032"/>
                    </a:cubicBezTo>
                    <a:cubicBezTo>
                      <a:pt x="5213" y="5032"/>
                      <a:pt x="4962" y="4893"/>
                      <a:pt x="4906" y="4642"/>
                    </a:cubicBezTo>
                    <a:lnTo>
                      <a:pt x="4683" y="4085"/>
                    </a:lnTo>
                    <a:cubicBezTo>
                      <a:pt x="4441" y="3478"/>
                      <a:pt x="3839" y="3082"/>
                      <a:pt x="3227" y="3082"/>
                    </a:cubicBezTo>
                    <a:cubicBezTo>
                      <a:pt x="3136" y="3082"/>
                      <a:pt x="3045" y="3091"/>
                      <a:pt x="2955" y="3109"/>
                    </a:cubicBezTo>
                    <a:cubicBezTo>
                      <a:pt x="2732" y="2830"/>
                      <a:pt x="2453" y="2635"/>
                      <a:pt x="2119" y="2552"/>
                    </a:cubicBezTo>
                    <a:lnTo>
                      <a:pt x="2175" y="2217"/>
                    </a:lnTo>
                    <a:lnTo>
                      <a:pt x="2649" y="2050"/>
                    </a:lnTo>
                    <a:cubicBezTo>
                      <a:pt x="2704" y="1994"/>
                      <a:pt x="2788" y="1966"/>
                      <a:pt x="2816" y="1910"/>
                    </a:cubicBezTo>
                    <a:lnTo>
                      <a:pt x="3067" y="1409"/>
                    </a:lnTo>
                    <a:lnTo>
                      <a:pt x="3624" y="1381"/>
                    </a:lnTo>
                    <a:cubicBezTo>
                      <a:pt x="3680" y="1381"/>
                      <a:pt x="3764" y="1353"/>
                      <a:pt x="3819" y="1269"/>
                    </a:cubicBezTo>
                    <a:lnTo>
                      <a:pt x="4210" y="879"/>
                    </a:lnTo>
                    <a:lnTo>
                      <a:pt x="4739" y="1018"/>
                    </a:lnTo>
                    <a:cubicBezTo>
                      <a:pt x="4756" y="1036"/>
                      <a:pt x="4779" y="1042"/>
                      <a:pt x="4804" y="1042"/>
                    </a:cubicBezTo>
                    <a:cubicBezTo>
                      <a:pt x="4859" y="1042"/>
                      <a:pt x="4924" y="1010"/>
                      <a:pt x="4962" y="991"/>
                    </a:cubicBezTo>
                    <a:lnTo>
                      <a:pt x="5436" y="712"/>
                    </a:lnTo>
                    <a:close/>
                    <a:moveTo>
                      <a:pt x="5436" y="7625"/>
                    </a:moveTo>
                    <a:cubicBezTo>
                      <a:pt x="5603" y="7625"/>
                      <a:pt x="5743" y="7681"/>
                      <a:pt x="5882" y="7792"/>
                    </a:cubicBezTo>
                    <a:cubicBezTo>
                      <a:pt x="5966" y="7904"/>
                      <a:pt x="6021" y="7987"/>
                      <a:pt x="6049" y="8099"/>
                    </a:cubicBezTo>
                    <a:cubicBezTo>
                      <a:pt x="5826" y="8350"/>
                      <a:pt x="5603" y="8600"/>
                      <a:pt x="5436" y="8768"/>
                    </a:cubicBezTo>
                    <a:lnTo>
                      <a:pt x="4795" y="8127"/>
                    </a:lnTo>
                    <a:cubicBezTo>
                      <a:pt x="4879" y="7848"/>
                      <a:pt x="5102" y="7625"/>
                      <a:pt x="5436" y="7625"/>
                    </a:cubicBezTo>
                    <a:close/>
                    <a:moveTo>
                      <a:pt x="3226" y="3711"/>
                    </a:moveTo>
                    <a:cubicBezTo>
                      <a:pt x="3600" y="3711"/>
                      <a:pt x="3965" y="3943"/>
                      <a:pt x="4126" y="4336"/>
                    </a:cubicBezTo>
                    <a:lnTo>
                      <a:pt x="4349" y="4893"/>
                    </a:lnTo>
                    <a:cubicBezTo>
                      <a:pt x="4516" y="5395"/>
                      <a:pt x="4990" y="5701"/>
                      <a:pt x="5492" y="5701"/>
                    </a:cubicBezTo>
                    <a:cubicBezTo>
                      <a:pt x="6021" y="5701"/>
                      <a:pt x="6467" y="5395"/>
                      <a:pt x="6635" y="4893"/>
                    </a:cubicBezTo>
                    <a:lnTo>
                      <a:pt x="6858" y="4336"/>
                    </a:lnTo>
                    <a:cubicBezTo>
                      <a:pt x="7002" y="3957"/>
                      <a:pt x="7379" y="3730"/>
                      <a:pt x="7756" y="3730"/>
                    </a:cubicBezTo>
                    <a:cubicBezTo>
                      <a:pt x="7962" y="3730"/>
                      <a:pt x="8168" y="3798"/>
                      <a:pt x="8335" y="3945"/>
                    </a:cubicBezTo>
                    <a:cubicBezTo>
                      <a:pt x="8725" y="4308"/>
                      <a:pt x="8948" y="4782"/>
                      <a:pt x="8948" y="5339"/>
                    </a:cubicBezTo>
                    <a:cubicBezTo>
                      <a:pt x="8920" y="6175"/>
                      <a:pt x="8502" y="7430"/>
                      <a:pt x="7861" y="8405"/>
                    </a:cubicBezTo>
                    <a:cubicBezTo>
                      <a:pt x="7248" y="9381"/>
                      <a:pt x="6467" y="10022"/>
                      <a:pt x="5771" y="10161"/>
                    </a:cubicBezTo>
                    <a:lnTo>
                      <a:pt x="5771" y="9353"/>
                    </a:lnTo>
                    <a:cubicBezTo>
                      <a:pt x="5938" y="9186"/>
                      <a:pt x="6328" y="8796"/>
                      <a:pt x="6635" y="8517"/>
                    </a:cubicBezTo>
                    <a:cubicBezTo>
                      <a:pt x="6718" y="8461"/>
                      <a:pt x="6746" y="8377"/>
                      <a:pt x="6746" y="8322"/>
                    </a:cubicBezTo>
                    <a:cubicBezTo>
                      <a:pt x="6746" y="7959"/>
                      <a:pt x="6607" y="7653"/>
                      <a:pt x="6356" y="7402"/>
                    </a:cubicBezTo>
                    <a:cubicBezTo>
                      <a:pt x="6105" y="7151"/>
                      <a:pt x="5798" y="7012"/>
                      <a:pt x="5464" y="7012"/>
                    </a:cubicBezTo>
                    <a:cubicBezTo>
                      <a:pt x="4767" y="7012"/>
                      <a:pt x="4210" y="7569"/>
                      <a:pt x="4210" y="8266"/>
                    </a:cubicBezTo>
                    <a:cubicBezTo>
                      <a:pt x="4210" y="8350"/>
                      <a:pt x="4237" y="8461"/>
                      <a:pt x="4293" y="8489"/>
                    </a:cubicBezTo>
                    <a:lnTo>
                      <a:pt x="5185" y="9353"/>
                    </a:lnTo>
                    <a:lnTo>
                      <a:pt x="5185" y="10161"/>
                    </a:lnTo>
                    <a:cubicBezTo>
                      <a:pt x="4433" y="10022"/>
                      <a:pt x="3708" y="9381"/>
                      <a:pt x="3095" y="8405"/>
                    </a:cubicBezTo>
                    <a:cubicBezTo>
                      <a:pt x="2453" y="7430"/>
                      <a:pt x="2035" y="6231"/>
                      <a:pt x="2035" y="5339"/>
                    </a:cubicBezTo>
                    <a:cubicBezTo>
                      <a:pt x="2035" y="4782"/>
                      <a:pt x="2258" y="4336"/>
                      <a:pt x="2621" y="3945"/>
                    </a:cubicBezTo>
                    <a:cubicBezTo>
                      <a:pt x="2801" y="3785"/>
                      <a:pt x="3015" y="3711"/>
                      <a:pt x="3226" y="3711"/>
                    </a:cubicBezTo>
                    <a:close/>
                    <a:moveTo>
                      <a:pt x="5408" y="1"/>
                    </a:moveTo>
                    <a:cubicBezTo>
                      <a:pt x="5352" y="1"/>
                      <a:pt x="5297" y="15"/>
                      <a:pt x="5241" y="43"/>
                    </a:cubicBezTo>
                    <a:lnTo>
                      <a:pt x="4739" y="377"/>
                    </a:lnTo>
                    <a:lnTo>
                      <a:pt x="4126" y="238"/>
                    </a:lnTo>
                    <a:cubicBezTo>
                      <a:pt x="4103" y="222"/>
                      <a:pt x="4077" y="215"/>
                      <a:pt x="4050" y="215"/>
                    </a:cubicBezTo>
                    <a:cubicBezTo>
                      <a:pt x="3980" y="215"/>
                      <a:pt x="3900" y="261"/>
                      <a:pt x="3819" y="322"/>
                    </a:cubicBezTo>
                    <a:lnTo>
                      <a:pt x="3401" y="740"/>
                    </a:lnTo>
                    <a:lnTo>
                      <a:pt x="2816" y="795"/>
                    </a:lnTo>
                    <a:cubicBezTo>
                      <a:pt x="2704" y="795"/>
                      <a:pt x="2593" y="851"/>
                      <a:pt x="2537" y="963"/>
                    </a:cubicBezTo>
                    <a:lnTo>
                      <a:pt x="2258" y="1492"/>
                    </a:lnTo>
                    <a:lnTo>
                      <a:pt x="1701" y="1687"/>
                    </a:lnTo>
                    <a:cubicBezTo>
                      <a:pt x="1589" y="1715"/>
                      <a:pt x="1534" y="1827"/>
                      <a:pt x="1478" y="1938"/>
                    </a:cubicBezTo>
                    <a:lnTo>
                      <a:pt x="1394" y="2524"/>
                    </a:lnTo>
                    <a:cubicBezTo>
                      <a:pt x="1032" y="2552"/>
                      <a:pt x="725" y="2747"/>
                      <a:pt x="474" y="2970"/>
                    </a:cubicBezTo>
                    <a:cubicBezTo>
                      <a:pt x="168" y="3304"/>
                      <a:pt x="0" y="3667"/>
                      <a:pt x="0" y="4085"/>
                    </a:cubicBezTo>
                    <a:cubicBezTo>
                      <a:pt x="0" y="4865"/>
                      <a:pt x="586" y="5534"/>
                      <a:pt x="1283" y="5618"/>
                    </a:cubicBezTo>
                    <a:cubicBezTo>
                      <a:pt x="1338" y="6566"/>
                      <a:pt x="1812" y="7764"/>
                      <a:pt x="2426" y="8740"/>
                    </a:cubicBezTo>
                    <a:cubicBezTo>
                      <a:pt x="3290" y="10050"/>
                      <a:pt x="4349" y="10775"/>
                      <a:pt x="5352" y="10775"/>
                    </a:cubicBezTo>
                    <a:cubicBezTo>
                      <a:pt x="6412" y="10775"/>
                      <a:pt x="7443" y="10050"/>
                      <a:pt x="8279" y="8740"/>
                    </a:cubicBezTo>
                    <a:cubicBezTo>
                      <a:pt x="8893" y="7764"/>
                      <a:pt x="9366" y="6566"/>
                      <a:pt x="9422" y="5618"/>
                    </a:cubicBezTo>
                    <a:cubicBezTo>
                      <a:pt x="9729" y="5562"/>
                      <a:pt x="10008" y="5423"/>
                      <a:pt x="10258" y="5200"/>
                    </a:cubicBezTo>
                    <a:cubicBezTo>
                      <a:pt x="10649" y="4921"/>
                      <a:pt x="10816" y="4503"/>
                      <a:pt x="10816" y="4085"/>
                    </a:cubicBezTo>
                    <a:cubicBezTo>
                      <a:pt x="10816" y="3667"/>
                      <a:pt x="10649" y="3248"/>
                      <a:pt x="10342" y="2970"/>
                    </a:cubicBezTo>
                    <a:cubicBezTo>
                      <a:pt x="10091" y="2747"/>
                      <a:pt x="9785" y="2607"/>
                      <a:pt x="9422" y="2524"/>
                    </a:cubicBezTo>
                    <a:lnTo>
                      <a:pt x="9339" y="1938"/>
                    </a:lnTo>
                    <a:cubicBezTo>
                      <a:pt x="9283" y="1827"/>
                      <a:pt x="9227" y="1715"/>
                      <a:pt x="9116" y="1687"/>
                    </a:cubicBezTo>
                    <a:lnTo>
                      <a:pt x="8558" y="1492"/>
                    </a:lnTo>
                    <a:lnTo>
                      <a:pt x="8279" y="963"/>
                    </a:lnTo>
                    <a:cubicBezTo>
                      <a:pt x="8251" y="851"/>
                      <a:pt x="8140" y="795"/>
                      <a:pt x="8001" y="795"/>
                    </a:cubicBezTo>
                    <a:lnTo>
                      <a:pt x="7415" y="740"/>
                    </a:lnTo>
                    <a:lnTo>
                      <a:pt x="6997" y="322"/>
                    </a:lnTo>
                    <a:cubicBezTo>
                      <a:pt x="6913" y="266"/>
                      <a:pt x="6774" y="238"/>
                      <a:pt x="6690" y="238"/>
                    </a:cubicBezTo>
                    <a:lnTo>
                      <a:pt x="6077" y="377"/>
                    </a:lnTo>
                    <a:lnTo>
                      <a:pt x="5575" y="43"/>
                    </a:lnTo>
                    <a:cubicBezTo>
                      <a:pt x="5520" y="15"/>
                      <a:pt x="5464" y="1"/>
                      <a:pt x="540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2" name="Google Shape;7448;p55">
                <a:extLst>
                  <a:ext uri="{FF2B5EF4-FFF2-40B4-BE49-F238E27FC236}">
                    <a16:creationId xmlns:a16="http://schemas.microsoft.com/office/drawing/2014/main" id="{97C4832C-DBF0-7740-12D2-B0BD4CCE6D42}"/>
                  </a:ext>
                </a:extLst>
              </p:cNvPr>
              <p:cNvSpPr/>
              <p:nvPr/>
            </p:nvSpPr>
            <p:spPr>
              <a:xfrm>
                <a:off x="4724650" y="2885700"/>
                <a:ext cx="270400" cy="269375"/>
              </a:xfrm>
              <a:custGeom>
                <a:avLst/>
                <a:gdLst/>
                <a:ahLst/>
                <a:cxnLst/>
                <a:rect l="l" t="t" r="r" b="b"/>
                <a:pathLst>
                  <a:path w="10816" h="10775" extrusionOk="0">
                    <a:moveTo>
                      <a:pt x="1655" y="3145"/>
                    </a:moveTo>
                    <a:cubicBezTo>
                      <a:pt x="1870" y="3145"/>
                      <a:pt x="2092" y="3219"/>
                      <a:pt x="2286" y="3388"/>
                    </a:cubicBezTo>
                    <a:cubicBezTo>
                      <a:pt x="1840" y="3722"/>
                      <a:pt x="1450" y="4308"/>
                      <a:pt x="1338" y="5005"/>
                    </a:cubicBezTo>
                    <a:cubicBezTo>
                      <a:pt x="948" y="4865"/>
                      <a:pt x="697" y="4503"/>
                      <a:pt x="697" y="4085"/>
                    </a:cubicBezTo>
                    <a:cubicBezTo>
                      <a:pt x="697" y="3540"/>
                      <a:pt x="1158" y="3145"/>
                      <a:pt x="1655" y="3145"/>
                    </a:cubicBezTo>
                    <a:close/>
                    <a:moveTo>
                      <a:pt x="9227" y="3165"/>
                    </a:moveTo>
                    <a:cubicBezTo>
                      <a:pt x="9757" y="3165"/>
                      <a:pt x="10203" y="3555"/>
                      <a:pt x="10203" y="4085"/>
                    </a:cubicBezTo>
                    <a:cubicBezTo>
                      <a:pt x="10203" y="4503"/>
                      <a:pt x="9924" y="4865"/>
                      <a:pt x="9534" y="5005"/>
                    </a:cubicBezTo>
                    <a:cubicBezTo>
                      <a:pt x="9450" y="4419"/>
                      <a:pt x="9199" y="3917"/>
                      <a:pt x="8725" y="3499"/>
                    </a:cubicBezTo>
                    <a:cubicBezTo>
                      <a:pt x="8697" y="3471"/>
                      <a:pt x="8642" y="3444"/>
                      <a:pt x="8586" y="3388"/>
                    </a:cubicBezTo>
                    <a:cubicBezTo>
                      <a:pt x="8781" y="3248"/>
                      <a:pt x="8976" y="3165"/>
                      <a:pt x="9227" y="3165"/>
                    </a:cubicBezTo>
                    <a:close/>
                    <a:moveTo>
                      <a:pt x="5436" y="712"/>
                    </a:moveTo>
                    <a:lnTo>
                      <a:pt x="5882" y="991"/>
                    </a:lnTo>
                    <a:cubicBezTo>
                      <a:pt x="5921" y="1010"/>
                      <a:pt x="5972" y="1042"/>
                      <a:pt x="6037" y="1042"/>
                    </a:cubicBezTo>
                    <a:cubicBezTo>
                      <a:pt x="6066" y="1042"/>
                      <a:pt x="6098" y="1036"/>
                      <a:pt x="6133" y="1018"/>
                    </a:cubicBezTo>
                    <a:lnTo>
                      <a:pt x="6635" y="879"/>
                    </a:lnTo>
                    <a:lnTo>
                      <a:pt x="7025" y="1269"/>
                    </a:lnTo>
                    <a:cubicBezTo>
                      <a:pt x="7109" y="1325"/>
                      <a:pt x="7164" y="1381"/>
                      <a:pt x="7248" y="1381"/>
                    </a:cubicBezTo>
                    <a:lnTo>
                      <a:pt x="7805" y="1409"/>
                    </a:lnTo>
                    <a:lnTo>
                      <a:pt x="8028" y="1910"/>
                    </a:lnTo>
                    <a:cubicBezTo>
                      <a:pt x="8084" y="1966"/>
                      <a:pt x="8140" y="2050"/>
                      <a:pt x="8224" y="2050"/>
                    </a:cubicBezTo>
                    <a:lnTo>
                      <a:pt x="8725" y="2217"/>
                    </a:lnTo>
                    <a:lnTo>
                      <a:pt x="8809" y="2552"/>
                    </a:lnTo>
                    <a:cubicBezTo>
                      <a:pt x="8502" y="2663"/>
                      <a:pt x="8168" y="2830"/>
                      <a:pt x="7973" y="3109"/>
                    </a:cubicBezTo>
                    <a:cubicBezTo>
                      <a:pt x="7879" y="3091"/>
                      <a:pt x="7785" y="3082"/>
                      <a:pt x="7692" y="3082"/>
                    </a:cubicBezTo>
                    <a:cubicBezTo>
                      <a:pt x="7061" y="3082"/>
                      <a:pt x="6459" y="3478"/>
                      <a:pt x="6217" y="4085"/>
                    </a:cubicBezTo>
                    <a:lnTo>
                      <a:pt x="6021" y="4642"/>
                    </a:lnTo>
                    <a:cubicBezTo>
                      <a:pt x="5910" y="4893"/>
                      <a:pt x="5715" y="5032"/>
                      <a:pt x="5464" y="5032"/>
                    </a:cubicBezTo>
                    <a:cubicBezTo>
                      <a:pt x="5213" y="5032"/>
                      <a:pt x="4962" y="4893"/>
                      <a:pt x="4906" y="4642"/>
                    </a:cubicBezTo>
                    <a:lnTo>
                      <a:pt x="4683" y="4085"/>
                    </a:lnTo>
                    <a:cubicBezTo>
                      <a:pt x="4441" y="3478"/>
                      <a:pt x="3839" y="3082"/>
                      <a:pt x="3227" y="3082"/>
                    </a:cubicBezTo>
                    <a:cubicBezTo>
                      <a:pt x="3136" y="3082"/>
                      <a:pt x="3045" y="3091"/>
                      <a:pt x="2955" y="3109"/>
                    </a:cubicBezTo>
                    <a:cubicBezTo>
                      <a:pt x="2732" y="2830"/>
                      <a:pt x="2453" y="2635"/>
                      <a:pt x="2119" y="2552"/>
                    </a:cubicBezTo>
                    <a:lnTo>
                      <a:pt x="2175" y="2217"/>
                    </a:lnTo>
                    <a:lnTo>
                      <a:pt x="2649" y="2050"/>
                    </a:lnTo>
                    <a:cubicBezTo>
                      <a:pt x="2704" y="1994"/>
                      <a:pt x="2788" y="1966"/>
                      <a:pt x="2816" y="1910"/>
                    </a:cubicBezTo>
                    <a:lnTo>
                      <a:pt x="3067" y="1409"/>
                    </a:lnTo>
                    <a:lnTo>
                      <a:pt x="3624" y="1381"/>
                    </a:lnTo>
                    <a:cubicBezTo>
                      <a:pt x="3680" y="1381"/>
                      <a:pt x="3764" y="1353"/>
                      <a:pt x="3819" y="1269"/>
                    </a:cubicBezTo>
                    <a:lnTo>
                      <a:pt x="4210" y="879"/>
                    </a:lnTo>
                    <a:lnTo>
                      <a:pt x="4739" y="1018"/>
                    </a:lnTo>
                    <a:cubicBezTo>
                      <a:pt x="4756" y="1036"/>
                      <a:pt x="4779" y="1042"/>
                      <a:pt x="4804" y="1042"/>
                    </a:cubicBezTo>
                    <a:cubicBezTo>
                      <a:pt x="4859" y="1042"/>
                      <a:pt x="4924" y="1010"/>
                      <a:pt x="4962" y="991"/>
                    </a:cubicBezTo>
                    <a:lnTo>
                      <a:pt x="5436" y="712"/>
                    </a:lnTo>
                    <a:close/>
                    <a:moveTo>
                      <a:pt x="5436" y="7625"/>
                    </a:moveTo>
                    <a:cubicBezTo>
                      <a:pt x="5603" y="7625"/>
                      <a:pt x="5743" y="7681"/>
                      <a:pt x="5882" y="7792"/>
                    </a:cubicBezTo>
                    <a:cubicBezTo>
                      <a:pt x="5966" y="7904"/>
                      <a:pt x="6021" y="7987"/>
                      <a:pt x="6049" y="8099"/>
                    </a:cubicBezTo>
                    <a:cubicBezTo>
                      <a:pt x="5826" y="8350"/>
                      <a:pt x="5603" y="8600"/>
                      <a:pt x="5436" y="8768"/>
                    </a:cubicBezTo>
                    <a:lnTo>
                      <a:pt x="4795" y="8127"/>
                    </a:lnTo>
                    <a:cubicBezTo>
                      <a:pt x="4879" y="7848"/>
                      <a:pt x="5102" y="7625"/>
                      <a:pt x="5436" y="7625"/>
                    </a:cubicBezTo>
                    <a:close/>
                    <a:moveTo>
                      <a:pt x="3226" y="3711"/>
                    </a:moveTo>
                    <a:cubicBezTo>
                      <a:pt x="3600" y="3711"/>
                      <a:pt x="3965" y="3943"/>
                      <a:pt x="4126" y="4336"/>
                    </a:cubicBezTo>
                    <a:lnTo>
                      <a:pt x="4349" y="4893"/>
                    </a:lnTo>
                    <a:cubicBezTo>
                      <a:pt x="4516" y="5395"/>
                      <a:pt x="4990" y="5701"/>
                      <a:pt x="5492" y="5701"/>
                    </a:cubicBezTo>
                    <a:cubicBezTo>
                      <a:pt x="6021" y="5701"/>
                      <a:pt x="6467" y="5395"/>
                      <a:pt x="6635" y="4893"/>
                    </a:cubicBezTo>
                    <a:lnTo>
                      <a:pt x="6858" y="4336"/>
                    </a:lnTo>
                    <a:cubicBezTo>
                      <a:pt x="7002" y="3957"/>
                      <a:pt x="7379" y="3730"/>
                      <a:pt x="7756" y="3730"/>
                    </a:cubicBezTo>
                    <a:cubicBezTo>
                      <a:pt x="7962" y="3730"/>
                      <a:pt x="8168" y="3798"/>
                      <a:pt x="8335" y="3945"/>
                    </a:cubicBezTo>
                    <a:cubicBezTo>
                      <a:pt x="8725" y="4308"/>
                      <a:pt x="8948" y="4782"/>
                      <a:pt x="8948" y="5339"/>
                    </a:cubicBezTo>
                    <a:cubicBezTo>
                      <a:pt x="8920" y="6175"/>
                      <a:pt x="8502" y="7430"/>
                      <a:pt x="7861" y="8405"/>
                    </a:cubicBezTo>
                    <a:cubicBezTo>
                      <a:pt x="7248" y="9381"/>
                      <a:pt x="6467" y="10022"/>
                      <a:pt x="5771" y="10161"/>
                    </a:cubicBezTo>
                    <a:lnTo>
                      <a:pt x="5771" y="9353"/>
                    </a:lnTo>
                    <a:cubicBezTo>
                      <a:pt x="5938" y="9186"/>
                      <a:pt x="6328" y="8796"/>
                      <a:pt x="6635" y="8517"/>
                    </a:cubicBezTo>
                    <a:cubicBezTo>
                      <a:pt x="6718" y="8461"/>
                      <a:pt x="6746" y="8377"/>
                      <a:pt x="6746" y="8322"/>
                    </a:cubicBezTo>
                    <a:cubicBezTo>
                      <a:pt x="6746" y="7959"/>
                      <a:pt x="6607" y="7653"/>
                      <a:pt x="6356" y="7402"/>
                    </a:cubicBezTo>
                    <a:cubicBezTo>
                      <a:pt x="6105" y="7151"/>
                      <a:pt x="5798" y="7012"/>
                      <a:pt x="5464" y="7012"/>
                    </a:cubicBezTo>
                    <a:cubicBezTo>
                      <a:pt x="4767" y="7012"/>
                      <a:pt x="4210" y="7569"/>
                      <a:pt x="4210" y="8266"/>
                    </a:cubicBezTo>
                    <a:cubicBezTo>
                      <a:pt x="4210" y="8350"/>
                      <a:pt x="4237" y="8461"/>
                      <a:pt x="4293" y="8489"/>
                    </a:cubicBezTo>
                    <a:lnTo>
                      <a:pt x="5185" y="9353"/>
                    </a:lnTo>
                    <a:lnTo>
                      <a:pt x="5185" y="10161"/>
                    </a:lnTo>
                    <a:cubicBezTo>
                      <a:pt x="4433" y="10022"/>
                      <a:pt x="3708" y="9381"/>
                      <a:pt x="3095" y="8405"/>
                    </a:cubicBezTo>
                    <a:cubicBezTo>
                      <a:pt x="2453" y="7430"/>
                      <a:pt x="2035" y="6231"/>
                      <a:pt x="2035" y="5339"/>
                    </a:cubicBezTo>
                    <a:cubicBezTo>
                      <a:pt x="2035" y="4782"/>
                      <a:pt x="2258" y="4336"/>
                      <a:pt x="2621" y="3945"/>
                    </a:cubicBezTo>
                    <a:cubicBezTo>
                      <a:pt x="2801" y="3785"/>
                      <a:pt x="3015" y="3711"/>
                      <a:pt x="3226" y="3711"/>
                    </a:cubicBezTo>
                    <a:close/>
                    <a:moveTo>
                      <a:pt x="5408" y="1"/>
                    </a:moveTo>
                    <a:cubicBezTo>
                      <a:pt x="5352" y="1"/>
                      <a:pt x="5297" y="15"/>
                      <a:pt x="5241" y="43"/>
                    </a:cubicBezTo>
                    <a:lnTo>
                      <a:pt x="4739" y="377"/>
                    </a:lnTo>
                    <a:lnTo>
                      <a:pt x="4126" y="238"/>
                    </a:lnTo>
                    <a:cubicBezTo>
                      <a:pt x="4103" y="222"/>
                      <a:pt x="4077" y="215"/>
                      <a:pt x="4050" y="215"/>
                    </a:cubicBezTo>
                    <a:cubicBezTo>
                      <a:pt x="3980" y="215"/>
                      <a:pt x="3900" y="261"/>
                      <a:pt x="3819" y="322"/>
                    </a:cubicBezTo>
                    <a:lnTo>
                      <a:pt x="3401" y="740"/>
                    </a:lnTo>
                    <a:lnTo>
                      <a:pt x="2816" y="795"/>
                    </a:lnTo>
                    <a:cubicBezTo>
                      <a:pt x="2704" y="795"/>
                      <a:pt x="2593" y="851"/>
                      <a:pt x="2537" y="963"/>
                    </a:cubicBezTo>
                    <a:lnTo>
                      <a:pt x="2258" y="1492"/>
                    </a:lnTo>
                    <a:lnTo>
                      <a:pt x="1701" y="1687"/>
                    </a:lnTo>
                    <a:cubicBezTo>
                      <a:pt x="1589" y="1715"/>
                      <a:pt x="1534" y="1827"/>
                      <a:pt x="1478" y="1938"/>
                    </a:cubicBezTo>
                    <a:lnTo>
                      <a:pt x="1394" y="2524"/>
                    </a:lnTo>
                    <a:cubicBezTo>
                      <a:pt x="1032" y="2552"/>
                      <a:pt x="725" y="2747"/>
                      <a:pt x="474" y="2970"/>
                    </a:cubicBezTo>
                    <a:cubicBezTo>
                      <a:pt x="168" y="3304"/>
                      <a:pt x="0" y="3667"/>
                      <a:pt x="0" y="4085"/>
                    </a:cubicBezTo>
                    <a:cubicBezTo>
                      <a:pt x="0" y="4865"/>
                      <a:pt x="586" y="5534"/>
                      <a:pt x="1283" y="5618"/>
                    </a:cubicBezTo>
                    <a:cubicBezTo>
                      <a:pt x="1338" y="6566"/>
                      <a:pt x="1812" y="7764"/>
                      <a:pt x="2426" y="8740"/>
                    </a:cubicBezTo>
                    <a:cubicBezTo>
                      <a:pt x="3290" y="10050"/>
                      <a:pt x="4349" y="10775"/>
                      <a:pt x="5352" y="10775"/>
                    </a:cubicBezTo>
                    <a:cubicBezTo>
                      <a:pt x="6412" y="10775"/>
                      <a:pt x="7443" y="10050"/>
                      <a:pt x="8279" y="8740"/>
                    </a:cubicBezTo>
                    <a:cubicBezTo>
                      <a:pt x="8893" y="7764"/>
                      <a:pt x="9366" y="6566"/>
                      <a:pt x="9422" y="5618"/>
                    </a:cubicBezTo>
                    <a:cubicBezTo>
                      <a:pt x="9729" y="5562"/>
                      <a:pt x="10008" y="5423"/>
                      <a:pt x="10258" y="5200"/>
                    </a:cubicBezTo>
                    <a:cubicBezTo>
                      <a:pt x="10649" y="4921"/>
                      <a:pt x="10816" y="4503"/>
                      <a:pt x="10816" y="4085"/>
                    </a:cubicBezTo>
                    <a:cubicBezTo>
                      <a:pt x="10816" y="3667"/>
                      <a:pt x="10649" y="3248"/>
                      <a:pt x="10342" y="2970"/>
                    </a:cubicBezTo>
                    <a:cubicBezTo>
                      <a:pt x="10091" y="2747"/>
                      <a:pt x="9785" y="2607"/>
                      <a:pt x="9422" y="2524"/>
                    </a:cubicBezTo>
                    <a:lnTo>
                      <a:pt x="9339" y="1938"/>
                    </a:lnTo>
                    <a:cubicBezTo>
                      <a:pt x="9283" y="1827"/>
                      <a:pt x="9227" y="1715"/>
                      <a:pt x="9116" y="1687"/>
                    </a:cubicBezTo>
                    <a:lnTo>
                      <a:pt x="8558" y="1492"/>
                    </a:lnTo>
                    <a:lnTo>
                      <a:pt x="8279" y="963"/>
                    </a:lnTo>
                    <a:cubicBezTo>
                      <a:pt x="8251" y="851"/>
                      <a:pt x="8140" y="795"/>
                      <a:pt x="8001" y="795"/>
                    </a:cubicBezTo>
                    <a:lnTo>
                      <a:pt x="7415" y="740"/>
                    </a:lnTo>
                    <a:lnTo>
                      <a:pt x="6997" y="322"/>
                    </a:lnTo>
                    <a:cubicBezTo>
                      <a:pt x="6913" y="266"/>
                      <a:pt x="6774" y="238"/>
                      <a:pt x="6690" y="238"/>
                    </a:cubicBezTo>
                    <a:lnTo>
                      <a:pt x="6077" y="377"/>
                    </a:lnTo>
                    <a:lnTo>
                      <a:pt x="5575" y="43"/>
                    </a:lnTo>
                    <a:cubicBezTo>
                      <a:pt x="5520" y="15"/>
                      <a:pt x="5464" y="1"/>
                      <a:pt x="540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3" name="Google Shape;7449;p55">
                <a:extLst>
                  <a:ext uri="{FF2B5EF4-FFF2-40B4-BE49-F238E27FC236}">
                    <a16:creationId xmlns:a16="http://schemas.microsoft.com/office/drawing/2014/main" id="{1626F42E-CF58-67F9-05F9-2062984665C9}"/>
                  </a:ext>
                </a:extLst>
              </p:cNvPr>
              <p:cNvSpPr/>
              <p:nvPr/>
            </p:nvSpPr>
            <p:spPr>
              <a:xfrm>
                <a:off x="4900250" y="3027525"/>
                <a:ext cx="16075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643" h="614" extrusionOk="0">
                    <a:moveTo>
                      <a:pt x="308" y="1"/>
                    </a:moveTo>
                    <a:cubicBezTo>
                      <a:pt x="140" y="1"/>
                      <a:pt x="1" y="140"/>
                      <a:pt x="1" y="307"/>
                    </a:cubicBezTo>
                    <a:cubicBezTo>
                      <a:pt x="1" y="474"/>
                      <a:pt x="140" y="614"/>
                      <a:pt x="308" y="614"/>
                    </a:cubicBezTo>
                    <a:cubicBezTo>
                      <a:pt x="503" y="614"/>
                      <a:pt x="642" y="474"/>
                      <a:pt x="642" y="307"/>
                    </a:cubicBezTo>
                    <a:cubicBezTo>
                      <a:pt x="642" y="140"/>
                      <a:pt x="503" y="1"/>
                      <a:pt x="30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4" name="Google Shape;7450;p55">
                <a:extLst>
                  <a:ext uri="{FF2B5EF4-FFF2-40B4-BE49-F238E27FC236}">
                    <a16:creationId xmlns:a16="http://schemas.microsoft.com/office/drawing/2014/main" id="{95A5527A-0AB3-4A41-1BD1-E7567B2950F8}"/>
                  </a:ext>
                </a:extLst>
              </p:cNvPr>
              <p:cNvSpPr/>
              <p:nvPr/>
            </p:nvSpPr>
            <p:spPr>
              <a:xfrm>
                <a:off x="4805475" y="3027525"/>
                <a:ext cx="15375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615" h="614" extrusionOk="0">
                    <a:moveTo>
                      <a:pt x="308" y="1"/>
                    </a:moveTo>
                    <a:cubicBezTo>
                      <a:pt x="140" y="1"/>
                      <a:pt x="1" y="140"/>
                      <a:pt x="1" y="307"/>
                    </a:cubicBezTo>
                    <a:cubicBezTo>
                      <a:pt x="1" y="474"/>
                      <a:pt x="140" y="614"/>
                      <a:pt x="308" y="614"/>
                    </a:cubicBezTo>
                    <a:cubicBezTo>
                      <a:pt x="475" y="614"/>
                      <a:pt x="614" y="474"/>
                      <a:pt x="614" y="307"/>
                    </a:cubicBezTo>
                    <a:cubicBezTo>
                      <a:pt x="614" y="140"/>
                      <a:pt x="475" y="1"/>
                      <a:pt x="30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5" name="Google Shape;7451;p55">
                <a:extLst>
                  <a:ext uri="{FF2B5EF4-FFF2-40B4-BE49-F238E27FC236}">
                    <a16:creationId xmlns:a16="http://schemas.microsoft.com/office/drawing/2014/main" id="{061B6953-30B7-DC0C-03C1-F05C5D102907}"/>
                  </a:ext>
                </a:extLst>
              </p:cNvPr>
              <p:cNvSpPr/>
              <p:nvPr/>
            </p:nvSpPr>
            <p:spPr>
              <a:xfrm>
                <a:off x="4820825" y="2932750"/>
                <a:ext cx="16050" cy="32075"/>
              </a:xfrm>
              <a:custGeom>
                <a:avLst/>
                <a:gdLst/>
                <a:ahLst/>
                <a:cxnLst/>
                <a:rect l="l" t="t" r="r" b="b"/>
                <a:pathLst>
                  <a:path w="642" h="1283" extrusionOk="0">
                    <a:moveTo>
                      <a:pt x="335" y="1"/>
                    </a:moveTo>
                    <a:cubicBezTo>
                      <a:pt x="140" y="1"/>
                      <a:pt x="0" y="140"/>
                      <a:pt x="0" y="335"/>
                    </a:cubicBezTo>
                    <a:lnTo>
                      <a:pt x="0" y="948"/>
                    </a:lnTo>
                    <a:cubicBezTo>
                      <a:pt x="0" y="1143"/>
                      <a:pt x="140" y="1283"/>
                      <a:pt x="335" y="1283"/>
                    </a:cubicBezTo>
                    <a:cubicBezTo>
                      <a:pt x="502" y="1283"/>
                      <a:pt x="641" y="1143"/>
                      <a:pt x="641" y="948"/>
                    </a:cubicBezTo>
                    <a:lnTo>
                      <a:pt x="641" y="335"/>
                    </a:lnTo>
                    <a:cubicBezTo>
                      <a:pt x="641" y="140"/>
                      <a:pt x="502" y="1"/>
                      <a:pt x="33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6" name="Google Shape;7452;p55">
                <a:extLst>
                  <a:ext uri="{FF2B5EF4-FFF2-40B4-BE49-F238E27FC236}">
                    <a16:creationId xmlns:a16="http://schemas.microsoft.com/office/drawing/2014/main" id="{182254DF-CA24-3C6D-11F4-2991F97C4B83}"/>
                  </a:ext>
                </a:extLst>
              </p:cNvPr>
              <p:cNvSpPr/>
              <p:nvPr/>
            </p:nvSpPr>
            <p:spPr>
              <a:xfrm>
                <a:off x="4884925" y="2932750"/>
                <a:ext cx="15350" cy="32075"/>
              </a:xfrm>
              <a:custGeom>
                <a:avLst/>
                <a:gdLst/>
                <a:ahLst/>
                <a:cxnLst/>
                <a:rect l="l" t="t" r="r" b="b"/>
                <a:pathLst>
                  <a:path w="614" h="1283" extrusionOk="0">
                    <a:moveTo>
                      <a:pt x="307" y="1"/>
                    </a:moveTo>
                    <a:cubicBezTo>
                      <a:pt x="112" y="1"/>
                      <a:pt x="1" y="140"/>
                      <a:pt x="1" y="335"/>
                    </a:cubicBezTo>
                    <a:lnTo>
                      <a:pt x="1" y="948"/>
                    </a:lnTo>
                    <a:cubicBezTo>
                      <a:pt x="1" y="1143"/>
                      <a:pt x="112" y="1283"/>
                      <a:pt x="307" y="1283"/>
                    </a:cubicBezTo>
                    <a:cubicBezTo>
                      <a:pt x="475" y="1283"/>
                      <a:pt x="614" y="1143"/>
                      <a:pt x="614" y="948"/>
                    </a:cubicBezTo>
                    <a:lnTo>
                      <a:pt x="614" y="335"/>
                    </a:lnTo>
                    <a:cubicBezTo>
                      <a:pt x="614" y="140"/>
                      <a:pt x="475" y="1"/>
                      <a:pt x="30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7" name="Google Shape;7453;p55">
                <a:extLst>
                  <a:ext uri="{FF2B5EF4-FFF2-40B4-BE49-F238E27FC236}">
                    <a16:creationId xmlns:a16="http://schemas.microsoft.com/office/drawing/2014/main" id="{B813F1F1-C49D-4C29-1CEB-CE8D251696DF}"/>
                  </a:ext>
                </a:extLst>
              </p:cNvPr>
              <p:cNvSpPr/>
              <p:nvPr/>
            </p:nvSpPr>
            <p:spPr>
              <a:xfrm>
                <a:off x="4852175" y="2948775"/>
                <a:ext cx="16050" cy="31400"/>
              </a:xfrm>
              <a:custGeom>
                <a:avLst/>
                <a:gdLst/>
                <a:ahLst/>
                <a:cxnLst/>
                <a:rect l="l" t="t" r="r" b="b"/>
                <a:pathLst>
                  <a:path w="642" h="1256" extrusionOk="0">
                    <a:moveTo>
                      <a:pt x="335" y="1"/>
                    </a:moveTo>
                    <a:cubicBezTo>
                      <a:pt x="140" y="1"/>
                      <a:pt x="1" y="140"/>
                      <a:pt x="1" y="307"/>
                    </a:cubicBezTo>
                    <a:lnTo>
                      <a:pt x="1" y="948"/>
                    </a:lnTo>
                    <a:cubicBezTo>
                      <a:pt x="1" y="1116"/>
                      <a:pt x="140" y="1255"/>
                      <a:pt x="335" y="1255"/>
                    </a:cubicBezTo>
                    <a:cubicBezTo>
                      <a:pt x="502" y="1255"/>
                      <a:pt x="642" y="1116"/>
                      <a:pt x="642" y="948"/>
                    </a:cubicBezTo>
                    <a:lnTo>
                      <a:pt x="642" y="307"/>
                    </a:lnTo>
                    <a:cubicBezTo>
                      <a:pt x="642" y="140"/>
                      <a:pt x="502" y="1"/>
                      <a:pt x="33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98" name="Google Shape;7454;p55">
              <a:extLst>
                <a:ext uri="{FF2B5EF4-FFF2-40B4-BE49-F238E27FC236}">
                  <a16:creationId xmlns:a16="http://schemas.microsoft.com/office/drawing/2014/main" id="{AFC7E842-0E10-8E90-3DB1-744E5A4BFB9D}"/>
                </a:ext>
              </a:extLst>
            </p:cNvPr>
            <p:cNvGrpSpPr/>
            <p:nvPr/>
          </p:nvGrpSpPr>
          <p:grpSpPr>
            <a:xfrm>
              <a:off x="3577077" y="1673302"/>
              <a:ext cx="279462" cy="335722"/>
              <a:chOff x="4459350" y="2882125"/>
              <a:chExt cx="228375" cy="274350"/>
            </a:xfrm>
            <a:grpFill/>
          </p:grpSpPr>
          <p:sp>
            <p:nvSpPr>
              <p:cNvPr id="1899" name="Google Shape;7455;p55">
                <a:extLst>
                  <a:ext uri="{FF2B5EF4-FFF2-40B4-BE49-F238E27FC236}">
                    <a16:creationId xmlns:a16="http://schemas.microsoft.com/office/drawing/2014/main" id="{CC4B2E92-0AB6-DFBF-171A-F1D99CCADEBD}"/>
                  </a:ext>
                </a:extLst>
              </p:cNvPr>
              <p:cNvSpPr/>
              <p:nvPr/>
            </p:nvSpPr>
            <p:spPr>
              <a:xfrm>
                <a:off x="4537175" y="3045650"/>
                <a:ext cx="15375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615" h="614" extrusionOk="0">
                    <a:moveTo>
                      <a:pt x="308" y="0"/>
                    </a:moveTo>
                    <a:cubicBezTo>
                      <a:pt x="140" y="0"/>
                      <a:pt x="1" y="140"/>
                      <a:pt x="1" y="307"/>
                    </a:cubicBezTo>
                    <a:cubicBezTo>
                      <a:pt x="1" y="474"/>
                      <a:pt x="140" y="614"/>
                      <a:pt x="308" y="614"/>
                    </a:cubicBezTo>
                    <a:cubicBezTo>
                      <a:pt x="475" y="614"/>
                      <a:pt x="614" y="474"/>
                      <a:pt x="614" y="307"/>
                    </a:cubicBezTo>
                    <a:cubicBezTo>
                      <a:pt x="614" y="140"/>
                      <a:pt x="475" y="0"/>
                      <a:pt x="3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0" name="Google Shape;7456;p55">
                <a:extLst>
                  <a:ext uri="{FF2B5EF4-FFF2-40B4-BE49-F238E27FC236}">
                    <a16:creationId xmlns:a16="http://schemas.microsoft.com/office/drawing/2014/main" id="{BC117F32-5C21-A5EF-B99E-2F16C993BB5F}"/>
                  </a:ext>
                </a:extLst>
              </p:cNvPr>
              <p:cNvSpPr/>
              <p:nvPr/>
            </p:nvSpPr>
            <p:spPr>
              <a:xfrm>
                <a:off x="4599900" y="3045650"/>
                <a:ext cx="1535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614" h="614" extrusionOk="0">
                    <a:moveTo>
                      <a:pt x="307" y="0"/>
                    </a:moveTo>
                    <a:cubicBezTo>
                      <a:pt x="140" y="0"/>
                      <a:pt x="1" y="140"/>
                      <a:pt x="1" y="307"/>
                    </a:cubicBezTo>
                    <a:cubicBezTo>
                      <a:pt x="1" y="474"/>
                      <a:pt x="140" y="614"/>
                      <a:pt x="307" y="614"/>
                    </a:cubicBezTo>
                    <a:cubicBezTo>
                      <a:pt x="475" y="614"/>
                      <a:pt x="614" y="474"/>
                      <a:pt x="614" y="307"/>
                    </a:cubicBezTo>
                    <a:cubicBezTo>
                      <a:pt x="614" y="140"/>
                      <a:pt x="475" y="0"/>
                      <a:pt x="30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1" name="Google Shape;7457;p55">
                <a:extLst>
                  <a:ext uri="{FF2B5EF4-FFF2-40B4-BE49-F238E27FC236}">
                    <a16:creationId xmlns:a16="http://schemas.microsoft.com/office/drawing/2014/main" id="{018EF7FE-DCD4-F0C6-40E8-B0DF18ADCBA0}"/>
                  </a:ext>
                </a:extLst>
              </p:cNvPr>
              <p:cNvSpPr/>
              <p:nvPr/>
            </p:nvSpPr>
            <p:spPr>
              <a:xfrm>
                <a:off x="4464700" y="2886250"/>
                <a:ext cx="223025" cy="270225"/>
              </a:xfrm>
              <a:custGeom>
                <a:avLst/>
                <a:gdLst/>
                <a:ahLst/>
                <a:cxnLst/>
                <a:rect l="l" t="t" r="r" b="b"/>
                <a:pathLst>
                  <a:path w="8921" h="10809" extrusionOk="0">
                    <a:moveTo>
                      <a:pt x="921" y="773"/>
                    </a:moveTo>
                    <a:cubicBezTo>
                      <a:pt x="1757" y="1219"/>
                      <a:pt x="2398" y="1916"/>
                      <a:pt x="2788" y="2808"/>
                    </a:cubicBezTo>
                    <a:cubicBezTo>
                      <a:pt x="2900" y="3059"/>
                      <a:pt x="2956" y="3310"/>
                      <a:pt x="3039" y="3589"/>
                    </a:cubicBezTo>
                    <a:cubicBezTo>
                      <a:pt x="2538" y="3868"/>
                      <a:pt x="2175" y="4314"/>
                      <a:pt x="1924" y="4843"/>
                    </a:cubicBezTo>
                    <a:cubicBezTo>
                      <a:pt x="1534" y="4481"/>
                      <a:pt x="1255" y="4035"/>
                      <a:pt x="1060" y="3561"/>
                    </a:cubicBezTo>
                    <a:cubicBezTo>
                      <a:pt x="670" y="2641"/>
                      <a:pt x="642" y="1665"/>
                      <a:pt x="921" y="773"/>
                    </a:cubicBezTo>
                    <a:close/>
                    <a:moveTo>
                      <a:pt x="8029" y="773"/>
                    </a:moveTo>
                    <a:lnTo>
                      <a:pt x="8029" y="773"/>
                    </a:lnTo>
                    <a:cubicBezTo>
                      <a:pt x="8308" y="1665"/>
                      <a:pt x="8252" y="2641"/>
                      <a:pt x="7890" y="3561"/>
                    </a:cubicBezTo>
                    <a:cubicBezTo>
                      <a:pt x="7667" y="4035"/>
                      <a:pt x="7388" y="4481"/>
                      <a:pt x="6998" y="4843"/>
                    </a:cubicBezTo>
                    <a:cubicBezTo>
                      <a:pt x="6775" y="4314"/>
                      <a:pt x="6356" y="3868"/>
                      <a:pt x="5883" y="3589"/>
                    </a:cubicBezTo>
                    <a:cubicBezTo>
                      <a:pt x="5966" y="3310"/>
                      <a:pt x="6022" y="3031"/>
                      <a:pt x="6133" y="2808"/>
                    </a:cubicBezTo>
                    <a:cubicBezTo>
                      <a:pt x="6496" y="1944"/>
                      <a:pt x="7137" y="1219"/>
                      <a:pt x="8029" y="773"/>
                    </a:cubicBezTo>
                    <a:close/>
                    <a:moveTo>
                      <a:pt x="4545" y="3840"/>
                    </a:moveTo>
                    <a:cubicBezTo>
                      <a:pt x="5660" y="3923"/>
                      <a:pt x="6524" y="4983"/>
                      <a:pt x="6524" y="6153"/>
                    </a:cubicBezTo>
                    <a:lnTo>
                      <a:pt x="6524" y="6265"/>
                    </a:lnTo>
                    <a:cubicBezTo>
                      <a:pt x="6524" y="6655"/>
                      <a:pt x="6663" y="6990"/>
                      <a:pt x="6942" y="7352"/>
                    </a:cubicBezTo>
                    <a:cubicBezTo>
                      <a:pt x="7081" y="7547"/>
                      <a:pt x="7165" y="7742"/>
                      <a:pt x="7165" y="7937"/>
                    </a:cubicBezTo>
                    <a:cubicBezTo>
                      <a:pt x="7276" y="8300"/>
                      <a:pt x="7053" y="8662"/>
                      <a:pt x="6635" y="8941"/>
                    </a:cubicBezTo>
                    <a:cubicBezTo>
                      <a:pt x="6579" y="8774"/>
                      <a:pt x="6496" y="8578"/>
                      <a:pt x="6356" y="8383"/>
                    </a:cubicBezTo>
                    <a:cubicBezTo>
                      <a:pt x="6291" y="8302"/>
                      <a:pt x="6189" y="8259"/>
                      <a:pt x="6087" y="8259"/>
                    </a:cubicBezTo>
                    <a:cubicBezTo>
                      <a:pt x="6014" y="8259"/>
                      <a:pt x="5941" y="8281"/>
                      <a:pt x="5883" y="8328"/>
                    </a:cubicBezTo>
                    <a:cubicBezTo>
                      <a:pt x="5743" y="8439"/>
                      <a:pt x="5715" y="8634"/>
                      <a:pt x="5827" y="8774"/>
                    </a:cubicBezTo>
                    <a:cubicBezTo>
                      <a:pt x="5994" y="9024"/>
                      <a:pt x="6022" y="9275"/>
                      <a:pt x="5938" y="9470"/>
                    </a:cubicBezTo>
                    <a:cubicBezTo>
                      <a:pt x="5827" y="9693"/>
                      <a:pt x="5604" y="9861"/>
                      <a:pt x="5297" y="10000"/>
                    </a:cubicBezTo>
                    <a:lnTo>
                      <a:pt x="4712" y="9136"/>
                    </a:lnTo>
                    <a:lnTo>
                      <a:pt x="4712" y="8718"/>
                    </a:lnTo>
                    <a:lnTo>
                      <a:pt x="5241" y="8188"/>
                    </a:lnTo>
                    <a:cubicBezTo>
                      <a:pt x="5381" y="8049"/>
                      <a:pt x="5381" y="7882"/>
                      <a:pt x="5241" y="7742"/>
                    </a:cubicBezTo>
                    <a:cubicBezTo>
                      <a:pt x="5172" y="7673"/>
                      <a:pt x="5088" y="7638"/>
                      <a:pt x="5005" y="7638"/>
                    </a:cubicBezTo>
                    <a:cubicBezTo>
                      <a:pt x="4921" y="7638"/>
                      <a:pt x="4837" y="7673"/>
                      <a:pt x="4768" y="7742"/>
                    </a:cubicBezTo>
                    <a:lnTo>
                      <a:pt x="4349" y="8160"/>
                    </a:lnTo>
                    <a:lnTo>
                      <a:pt x="3931" y="7742"/>
                    </a:lnTo>
                    <a:cubicBezTo>
                      <a:pt x="3862" y="7673"/>
                      <a:pt x="3785" y="7638"/>
                      <a:pt x="3708" y="7638"/>
                    </a:cubicBezTo>
                    <a:cubicBezTo>
                      <a:pt x="3632" y="7638"/>
                      <a:pt x="3555" y="7673"/>
                      <a:pt x="3485" y="7742"/>
                    </a:cubicBezTo>
                    <a:cubicBezTo>
                      <a:pt x="3346" y="7882"/>
                      <a:pt x="3346" y="8049"/>
                      <a:pt x="3485" y="8188"/>
                    </a:cubicBezTo>
                    <a:lnTo>
                      <a:pt x="4015" y="8718"/>
                    </a:lnTo>
                    <a:lnTo>
                      <a:pt x="4015" y="9136"/>
                    </a:lnTo>
                    <a:lnTo>
                      <a:pt x="3430" y="10000"/>
                    </a:lnTo>
                    <a:cubicBezTo>
                      <a:pt x="3151" y="9889"/>
                      <a:pt x="2900" y="9693"/>
                      <a:pt x="2788" y="9470"/>
                    </a:cubicBezTo>
                    <a:cubicBezTo>
                      <a:pt x="2677" y="9275"/>
                      <a:pt x="2733" y="9024"/>
                      <a:pt x="2900" y="8774"/>
                    </a:cubicBezTo>
                    <a:cubicBezTo>
                      <a:pt x="3011" y="8634"/>
                      <a:pt x="2956" y="8439"/>
                      <a:pt x="2816" y="8328"/>
                    </a:cubicBezTo>
                    <a:cubicBezTo>
                      <a:pt x="2758" y="8281"/>
                      <a:pt x="2690" y="8259"/>
                      <a:pt x="2623" y="8259"/>
                    </a:cubicBezTo>
                    <a:cubicBezTo>
                      <a:pt x="2529" y="8259"/>
                      <a:pt x="2435" y="8302"/>
                      <a:pt x="2370" y="8383"/>
                    </a:cubicBezTo>
                    <a:cubicBezTo>
                      <a:pt x="2231" y="8578"/>
                      <a:pt x="2175" y="8774"/>
                      <a:pt x="2092" y="8941"/>
                    </a:cubicBezTo>
                    <a:cubicBezTo>
                      <a:pt x="1673" y="8662"/>
                      <a:pt x="1423" y="8328"/>
                      <a:pt x="1423" y="7937"/>
                    </a:cubicBezTo>
                    <a:cubicBezTo>
                      <a:pt x="1423" y="7742"/>
                      <a:pt x="1506" y="7519"/>
                      <a:pt x="1673" y="7352"/>
                    </a:cubicBezTo>
                    <a:cubicBezTo>
                      <a:pt x="1952" y="6990"/>
                      <a:pt x="2092" y="6655"/>
                      <a:pt x="2092" y="6265"/>
                    </a:cubicBezTo>
                    <a:lnTo>
                      <a:pt x="2092" y="6153"/>
                    </a:lnTo>
                    <a:cubicBezTo>
                      <a:pt x="2092" y="4983"/>
                      <a:pt x="2956" y="3923"/>
                      <a:pt x="4071" y="3840"/>
                    </a:cubicBezTo>
                    <a:close/>
                    <a:moveTo>
                      <a:pt x="4461" y="9749"/>
                    </a:moveTo>
                    <a:lnTo>
                      <a:pt x="4712" y="10139"/>
                    </a:lnTo>
                    <a:lnTo>
                      <a:pt x="4461" y="10139"/>
                    </a:lnTo>
                    <a:cubicBezTo>
                      <a:pt x="4405" y="10153"/>
                      <a:pt x="4363" y="10160"/>
                      <a:pt x="4325" y="10160"/>
                    </a:cubicBezTo>
                    <a:cubicBezTo>
                      <a:pt x="4287" y="10160"/>
                      <a:pt x="4252" y="10153"/>
                      <a:pt x="4210" y="10139"/>
                    </a:cubicBezTo>
                    <a:lnTo>
                      <a:pt x="4461" y="9749"/>
                    </a:lnTo>
                    <a:close/>
                    <a:moveTo>
                      <a:pt x="744" y="0"/>
                    </a:moveTo>
                    <a:cubicBezTo>
                      <a:pt x="622" y="0"/>
                      <a:pt x="510" y="68"/>
                      <a:pt x="447" y="216"/>
                    </a:cubicBezTo>
                    <a:cubicBezTo>
                      <a:pt x="1" y="1359"/>
                      <a:pt x="1" y="2641"/>
                      <a:pt x="503" y="3784"/>
                    </a:cubicBezTo>
                    <a:cubicBezTo>
                      <a:pt x="781" y="4453"/>
                      <a:pt x="1200" y="5038"/>
                      <a:pt x="1701" y="5512"/>
                    </a:cubicBezTo>
                    <a:cubicBezTo>
                      <a:pt x="1646" y="5847"/>
                      <a:pt x="1646" y="6098"/>
                      <a:pt x="1646" y="6265"/>
                    </a:cubicBezTo>
                    <a:cubicBezTo>
                      <a:pt x="1646" y="6516"/>
                      <a:pt x="1534" y="6711"/>
                      <a:pt x="1367" y="6962"/>
                    </a:cubicBezTo>
                    <a:cubicBezTo>
                      <a:pt x="1116" y="7268"/>
                      <a:pt x="1004" y="7603"/>
                      <a:pt x="1004" y="7937"/>
                    </a:cubicBezTo>
                    <a:cubicBezTo>
                      <a:pt x="1004" y="8746"/>
                      <a:pt x="1646" y="9359"/>
                      <a:pt x="2370" y="9721"/>
                    </a:cubicBezTo>
                    <a:cubicBezTo>
                      <a:pt x="2677" y="10390"/>
                      <a:pt x="3569" y="10809"/>
                      <a:pt x="4461" y="10809"/>
                    </a:cubicBezTo>
                    <a:cubicBezTo>
                      <a:pt x="5381" y="10809"/>
                      <a:pt x="6217" y="10418"/>
                      <a:pt x="6552" y="9749"/>
                    </a:cubicBezTo>
                    <a:cubicBezTo>
                      <a:pt x="6552" y="9749"/>
                      <a:pt x="6552" y="9721"/>
                      <a:pt x="6579" y="9721"/>
                    </a:cubicBezTo>
                    <a:cubicBezTo>
                      <a:pt x="7332" y="9359"/>
                      <a:pt x="7945" y="8746"/>
                      <a:pt x="7945" y="7937"/>
                    </a:cubicBezTo>
                    <a:cubicBezTo>
                      <a:pt x="7945" y="7603"/>
                      <a:pt x="7834" y="7268"/>
                      <a:pt x="7611" y="6962"/>
                    </a:cubicBezTo>
                    <a:cubicBezTo>
                      <a:pt x="7416" y="6711"/>
                      <a:pt x="7332" y="6516"/>
                      <a:pt x="7332" y="6265"/>
                    </a:cubicBezTo>
                    <a:cubicBezTo>
                      <a:pt x="7332" y="6125"/>
                      <a:pt x="7332" y="5847"/>
                      <a:pt x="7248" y="5512"/>
                    </a:cubicBezTo>
                    <a:cubicBezTo>
                      <a:pt x="7750" y="5038"/>
                      <a:pt x="8168" y="4453"/>
                      <a:pt x="8447" y="3784"/>
                    </a:cubicBezTo>
                    <a:cubicBezTo>
                      <a:pt x="8921" y="2641"/>
                      <a:pt x="8921" y="1359"/>
                      <a:pt x="8475" y="216"/>
                    </a:cubicBezTo>
                    <a:cubicBezTo>
                      <a:pt x="8412" y="68"/>
                      <a:pt x="8300" y="0"/>
                      <a:pt x="8177" y="0"/>
                    </a:cubicBezTo>
                    <a:cubicBezTo>
                      <a:pt x="8138" y="0"/>
                      <a:pt x="8097" y="7"/>
                      <a:pt x="8057" y="21"/>
                    </a:cubicBezTo>
                    <a:cubicBezTo>
                      <a:pt x="6914" y="523"/>
                      <a:pt x="5994" y="1415"/>
                      <a:pt x="5548" y="2530"/>
                    </a:cubicBezTo>
                    <a:cubicBezTo>
                      <a:pt x="5437" y="2780"/>
                      <a:pt x="5381" y="3031"/>
                      <a:pt x="5297" y="3310"/>
                    </a:cubicBezTo>
                    <a:cubicBezTo>
                      <a:pt x="5130" y="3226"/>
                      <a:pt x="4963" y="3199"/>
                      <a:pt x="4740" y="3199"/>
                    </a:cubicBezTo>
                    <a:cubicBezTo>
                      <a:pt x="4656" y="3185"/>
                      <a:pt x="4558" y="3178"/>
                      <a:pt x="4461" y="3178"/>
                    </a:cubicBezTo>
                    <a:cubicBezTo>
                      <a:pt x="4363" y="3178"/>
                      <a:pt x="4266" y="3185"/>
                      <a:pt x="4182" y="3199"/>
                    </a:cubicBezTo>
                    <a:cubicBezTo>
                      <a:pt x="4015" y="3226"/>
                      <a:pt x="3792" y="3254"/>
                      <a:pt x="3625" y="3310"/>
                    </a:cubicBezTo>
                    <a:cubicBezTo>
                      <a:pt x="3569" y="3031"/>
                      <a:pt x="3485" y="2780"/>
                      <a:pt x="3374" y="2530"/>
                    </a:cubicBezTo>
                    <a:cubicBezTo>
                      <a:pt x="2928" y="1387"/>
                      <a:pt x="2036" y="523"/>
                      <a:pt x="865" y="21"/>
                    </a:cubicBezTo>
                    <a:cubicBezTo>
                      <a:pt x="824" y="7"/>
                      <a:pt x="784" y="0"/>
                      <a:pt x="7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2" name="Google Shape;7458;p55">
                <a:extLst>
                  <a:ext uri="{FF2B5EF4-FFF2-40B4-BE49-F238E27FC236}">
                    <a16:creationId xmlns:a16="http://schemas.microsoft.com/office/drawing/2014/main" id="{8527F30C-97C6-2BBD-26D3-CF463208B524}"/>
                  </a:ext>
                </a:extLst>
              </p:cNvPr>
              <p:cNvSpPr/>
              <p:nvPr/>
            </p:nvSpPr>
            <p:spPr>
              <a:xfrm flipH="1">
                <a:off x="4459350" y="2886250"/>
                <a:ext cx="223025" cy="270225"/>
              </a:xfrm>
              <a:custGeom>
                <a:avLst/>
                <a:gdLst/>
                <a:ahLst/>
                <a:cxnLst/>
                <a:rect l="l" t="t" r="r" b="b"/>
                <a:pathLst>
                  <a:path w="8921" h="10809" extrusionOk="0">
                    <a:moveTo>
                      <a:pt x="921" y="773"/>
                    </a:moveTo>
                    <a:cubicBezTo>
                      <a:pt x="1757" y="1219"/>
                      <a:pt x="2398" y="1916"/>
                      <a:pt x="2788" y="2808"/>
                    </a:cubicBezTo>
                    <a:cubicBezTo>
                      <a:pt x="2900" y="3059"/>
                      <a:pt x="2956" y="3310"/>
                      <a:pt x="3039" y="3589"/>
                    </a:cubicBezTo>
                    <a:cubicBezTo>
                      <a:pt x="2538" y="3868"/>
                      <a:pt x="2175" y="4314"/>
                      <a:pt x="1924" y="4843"/>
                    </a:cubicBezTo>
                    <a:cubicBezTo>
                      <a:pt x="1534" y="4481"/>
                      <a:pt x="1255" y="4035"/>
                      <a:pt x="1060" y="3561"/>
                    </a:cubicBezTo>
                    <a:cubicBezTo>
                      <a:pt x="670" y="2641"/>
                      <a:pt x="642" y="1665"/>
                      <a:pt x="921" y="773"/>
                    </a:cubicBezTo>
                    <a:close/>
                    <a:moveTo>
                      <a:pt x="8029" y="773"/>
                    </a:moveTo>
                    <a:lnTo>
                      <a:pt x="8029" y="773"/>
                    </a:lnTo>
                    <a:cubicBezTo>
                      <a:pt x="8308" y="1665"/>
                      <a:pt x="8252" y="2641"/>
                      <a:pt x="7890" y="3561"/>
                    </a:cubicBezTo>
                    <a:cubicBezTo>
                      <a:pt x="7667" y="4035"/>
                      <a:pt x="7388" y="4481"/>
                      <a:pt x="6998" y="4843"/>
                    </a:cubicBezTo>
                    <a:cubicBezTo>
                      <a:pt x="6775" y="4314"/>
                      <a:pt x="6356" y="3868"/>
                      <a:pt x="5883" y="3589"/>
                    </a:cubicBezTo>
                    <a:cubicBezTo>
                      <a:pt x="5966" y="3310"/>
                      <a:pt x="6022" y="3031"/>
                      <a:pt x="6133" y="2808"/>
                    </a:cubicBezTo>
                    <a:cubicBezTo>
                      <a:pt x="6496" y="1944"/>
                      <a:pt x="7137" y="1219"/>
                      <a:pt x="8029" y="773"/>
                    </a:cubicBezTo>
                    <a:close/>
                    <a:moveTo>
                      <a:pt x="4545" y="3840"/>
                    </a:moveTo>
                    <a:cubicBezTo>
                      <a:pt x="5660" y="3923"/>
                      <a:pt x="6524" y="4983"/>
                      <a:pt x="6524" y="6153"/>
                    </a:cubicBezTo>
                    <a:lnTo>
                      <a:pt x="6524" y="6265"/>
                    </a:lnTo>
                    <a:cubicBezTo>
                      <a:pt x="6524" y="6655"/>
                      <a:pt x="6663" y="6990"/>
                      <a:pt x="6942" y="7352"/>
                    </a:cubicBezTo>
                    <a:cubicBezTo>
                      <a:pt x="7081" y="7547"/>
                      <a:pt x="7165" y="7742"/>
                      <a:pt x="7165" y="7937"/>
                    </a:cubicBezTo>
                    <a:cubicBezTo>
                      <a:pt x="7276" y="8300"/>
                      <a:pt x="7053" y="8662"/>
                      <a:pt x="6635" y="8941"/>
                    </a:cubicBezTo>
                    <a:cubicBezTo>
                      <a:pt x="6579" y="8774"/>
                      <a:pt x="6496" y="8578"/>
                      <a:pt x="6356" y="8383"/>
                    </a:cubicBezTo>
                    <a:cubicBezTo>
                      <a:pt x="6291" y="8302"/>
                      <a:pt x="6189" y="8259"/>
                      <a:pt x="6087" y="8259"/>
                    </a:cubicBezTo>
                    <a:cubicBezTo>
                      <a:pt x="6014" y="8259"/>
                      <a:pt x="5941" y="8281"/>
                      <a:pt x="5883" y="8328"/>
                    </a:cubicBezTo>
                    <a:cubicBezTo>
                      <a:pt x="5743" y="8439"/>
                      <a:pt x="5715" y="8634"/>
                      <a:pt x="5827" y="8774"/>
                    </a:cubicBezTo>
                    <a:cubicBezTo>
                      <a:pt x="5994" y="9024"/>
                      <a:pt x="6022" y="9275"/>
                      <a:pt x="5938" y="9470"/>
                    </a:cubicBezTo>
                    <a:cubicBezTo>
                      <a:pt x="5827" y="9693"/>
                      <a:pt x="5604" y="9861"/>
                      <a:pt x="5297" y="10000"/>
                    </a:cubicBezTo>
                    <a:lnTo>
                      <a:pt x="4712" y="9136"/>
                    </a:lnTo>
                    <a:lnTo>
                      <a:pt x="4712" y="8718"/>
                    </a:lnTo>
                    <a:lnTo>
                      <a:pt x="5241" y="8188"/>
                    </a:lnTo>
                    <a:cubicBezTo>
                      <a:pt x="5381" y="8049"/>
                      <a:pt x="5381" y="7882"/>
                      <a:pt x="5241" y="7742"/>
                    </a:cubicBezTo>
                    <a:cubicBezTo>
                      <a:pt x="5172" y="7673"/>
                      <a:pt x="5088" y="7638"/>
                      <a:pt x="5005" y="7638"/>
                    </a:cubicBezTo>
                    <a:cubicBezTo>
                      <a:pt x="4921" y="7638"/>
                      <a:pt x="4837" y="7673"/>
                      <a:pt x="4768" y="7742"/>
                    </a:cubicBezTo>
                    <a:lnTo>
                      <a:pt x="4349" y="8160"/>
                    </a:lnTo>
                    <a:lnTo>
                      <a:pt x="3931" y="7742"/>
                    </a:lnTo>
                    <a:cubicBezTo>
                      <a:pt x="3862" y="7673"/>
                      <a:pt x="3785" y="7638"/>
                      <a:pt x="3708" y="7638"/>
                    </a:cubicBezTo>
                    <a:cubicBezTo>
                      <a:pt x="3632" y="7638"/>
                      <a:pt x="3555" y="7673"/>
                      <a:pt x="3485" y="7742"/>
                    </a:cubicBezTo>
                    <a:cubicBezTo>
                      <a:pt x="3346" y="7882"/>
                      <a:pt x="3346" y="8049"/>
                      <a:pt x="3485" y="8188"/>
                    </a:cubicBezTo>
                    <a:lnTo>
                      <a:pt x="4015" y="8718"/>
                    </a:lnTo>
                    <a:lnTo>
                      <a:pt x="4015" y="9136"/>
                    </a:lnTo>
                    <a:lnTo>
                      <a:pt x="3430" y="10000"/>
                    </a:lnTo>
                    <a:cubicBezTo>
                      <a:pt x="3151" y="9889"/>
                      <a:pt x="2900" y="9693"/>
                      <a:pt x="2788" y="9470"/>
                    </a:cubicBezTo>
                    <a:cubicBezTo>
                      <a:pt x="2677" y="9275"/>
                      <a:pt x="2733" y="9024"/>
                      <a:pt x="2900" y="8774"/>
                    </a:cubicBezTo>
                    <a:cubicBezTo>
                      <a:pt x="3011" y="8634"/>
                      <a:pt x="2956" y="8439"/>
                      <a:pt x="2816" y="8328"/>
                    </a:cubicBezTo>
                    <a:cubicBezTo>
                      <a:pt x="2758" y="8281"/>
                      <a:pt x="2690" y="8259"/>
                      <a:pt x="2623" y="8259"/>
                    </a:cubicBezTo>
                    <a:cubicBezTo>
                      <a:pt x="2529" y="8259"/>
                      <a:pt x="2435" y="8302"/>
                      <a:pt x="2370" y="8383"/>
                    </a:cubicBezTo>
                    <a:cubicBezTo>
                      <a:pt x="2231" y="8578"/>
                      <a:pt x="2175" y="8774"/>
                      <a:pt x="2092" y="8941"/>
                    </a:cubicBezTo>
                    <a:cubicBezTo>
                      <a:pt x="1673" y="8662"/>
                      <a:pt x="1423" y="8328"/>
                      <a:pt x="1423" y="7937"/>
                    </a:cubicBezTo>
                    <a:cubicBezTo>
                      <a:pt x="1423" y="7742"/>
                      <a:pt x="1506" y="7519"/>
                      <a:pt x="1673" y="7352"/>
                    </a:cubicBezTo>
                    <a:cubicBezTo>
                      <a:pt x="1952" y="6990"/>
                      <a:pt x="2092" y="6655"/>
                      <a:pt x="2092" y="6265"/>
                    </a:cubicBezTo>
                    <a:lnTo>
                      <a:pt x="2092" y="6153"/>
                    </a:lnTo>
                    <a:cubicBezTo>
                      <a:pt x="2092" y="4983"/>
                      <a:pt x="2956" y="3923"/>
                      <a:pt x="4071" y="3840"/>
                    </a:cubicBezTo>
                    <a:close/>
                    <a:moveTo>
                      <a:pt x="4461" y="9749"/>
                    </a:moveTo>
                    <a:lnTo>
                      <a:pt x="4712" y="10139"/>
                    </a:lnTo>
                    <a:lnTo>
                      <a:pt x="4461" y="10139"/>
                    </a:lnTo>
                    <a:cubicBezTo>
                      <a:pt x="4405" y="10153"/>
                      <a:pt x="4363" y="10160"/>
                      <a:pt x="4325" y="10160"/>
                    </a:cubicBezTo>
                    <a:cubicBezTo>
                      <a:pt x="4287" y="10160"/>
                      <a:pt x="4252" y="10153"/>
                      <a:pt x="4210" y="10139"/>
                    </a:cubicBezTo>
                    <a:lnTo>
                      <a:pt x="4461" y="9749"/>
                    </a:lnTo>
                    <a:close/>
                    <a:moveTo>
                      <a:pt x="744" y="0"/>
                    </a:moveTo>
                    <a:cubicBezTo>
                      <a:pt x="622" y="0"/>
                      <a:pt x="510" y="68"/>
                      <a:pt x="447" y="216"/>
                    </a:cubicBezTo>
                    <a:cubicBezTo>
                      <a:pt x="1" y="1359"/>
                      <a:pt x="1" y="2641"/>
                      <a:pt x="503" y="3784"/>
                    </a:cubicBezTo>
                    <a:cubicBezTo>
                      <a:pt x="781" y="4453"/>
                      <a:pt x="1200" y="5038"/>
                      <a:pt x="1701" y="5512"/>
                    </a:cubicBezTo>
                    <a:cubicBezTo>
                      <a:pt x="1646" y="5847"/>
                      <a:pt x="1646" y="6098"/>
                      <a:pt x="1646" y="6265"/>
                    </a:cubicBezTo>
                    <a:cubicBezTo>
                      <a:pt x="1646" y="6516"/>
                      <a:pt x="1534" y="6711"/>
                      <a:pt x="1367" y="6962"/>
                    </a:cubicBezTo>
                    <a:cubicBezTo>
                      <a:pt x="1116" y="7268"/>
                      <a:pt x="1004" y="7603"/>
                      <a:pt x="1004" y="7937"/>
                    </a:cubicBezTo>
                    <a:cubicBezTo>
                      <a:pt x="1004" y="8746"/>
                      <a:pt x="1646" y="9359"/>
                      <a:pt x="2370" y="9721"/>
                    </a:cubicBezTo>
                    <a:cubicBezTo>
                      <a:pt x="2677" y="10390"/>
                      <a:pt x="3569" y="10809"/>
                      <a:pt x="4461" y="10809"/>
                    </a:cubicBezTo>
                    <a:cubicBezTo>
                      <a:pt x="5381" y="10809"/>
                      <a:pt x="6217" y="10418"/>
                      <a:pt x="6552" y="9749"/>
                    </a:cubicBezTo>
                    <a:cubicBezTo>
                      <a:pt x="6552" y="9749"/>
                      <a:pt x="6552" y="9721"/>
                      <a:pt x="6579" y="9721"/>
                    </a:cubicBezTo>
                    <a:cubicBezTo>
                      <a:pt x="7332" y="9359"/>
                      <a:pt x="7945" y="8746"/>
                      <a:pt x="7945" y="7937"/>
                    </a:cubicBezTo>
                    <a:cubicBezTo>
                      <a:pt x="7945" y="7603"/>
                      <a:pt x="7834" y="7268"/>
                      <a:pt x="7611" y="6962"/>
                    </a:cubicBezTo>
                    <a:cubicBezTo>
                      <a:pt x="7416" y="6711"/>
                      <a:pt x="7332" y="6516"/>
                      <a:pt x="7332" y="6265"/>
                    </a:cubicBezTo>
                    <a:cubicBezTo>
                      <a:pt x="7332" y="6125"/>
                      <a:pt x="7332" y="5847"/>
                      <a:pt x="7248" y="5512"/>
                    </a:cubicBezTo>
                    <a:cubicBezTo>
                      <a:pt x="7750" y="5038"/>
                      <a:pt x="8168" y="4453"/>
                      <a:pt x="8447" y="3784"/>
                    </a:cubicBezTo>
                    <a:cubicBezTo>
                      <a:pt x="8921" y="2641"/>
                      <a:pt x="8921" y="1359"/>
                      <a:pt x="8475" y="216"/>
                    </a:cubicBezTo>
                    <a:cubicBezTo>
                      <a:pt x="8412" y="68"/>
                      <a:pt x="8300" y="0"/>
                      <a:pt x="8177" y="0"/>
                    </a:cubicBezTo>
                    <a:cubicBezTo>
                      <a:pt x="8138" y="0"/>
                      <a:pt x="8097" y="7"/>
                      <a:pt x="8057" y="21"/>
                    </a:cubicBezTo>
                    <a:cubicBezTo>
                      <a:pt x="6914" y="523"/>
                      <a:pt x="5994" y="1415"/>
                      <a:pt x="5548" y="2530"/>
                    </a:cubicBezTo>
                    <a:cubicBezTo>
                      <a:pt x="5437" y="2780"/>
                      <a:pt x="5381" y="3031"/>
                      <a:pt x="5297" y="3310"/>
                    </a:cubicBezTo>
                    <a:cubicBezTo>
                      <a:pt x="5130" y="3226"/>
                      <a:pt x="4963" y="3199"/>
                      <a:pt x="4740" y="3199"/>
                    </a:cubicBezTo>
                    <a:cubicBezTo>
                      <a:pt x="4656" y="3185"/>
                      <a:pt x="4558" y="3178"/>
                      <a:pt x="4461" y="3178"/>
                    </a:cubicBezTo>
                    <a:cubicBezTo>
                      <a:pt x="4363" y="3178"/>
                      <a:pt x="4266" y="3185"/>
                      <a:pt x="4182" y="3199"/>
                    </a:cubicBezTo>
                    <a:cubicBezTo>
                      <a:pt x="4015" y="3226"/>
                      <a:pt x="3792" y="3254"/>
                      <a:pt x="3625" y="3310"/>
                    </a:cubicBezTo>
                    <a:cubicBezTo>
                      <a:pt x="3569" y="3031"/>
                      <a:pt x="3485" y="2780"/>
                      <a:pt x="3374" y="2530"/>
                    </a:cubicBezTo>
                    <a:cubicBezTo>
                      <a:pt x="2928" y="1387"/>
                      <a:pt x="2036" y="523"/>
                      <a:pt x="865" y="21"/>
                    </a:cubicBezTo>
                    <a:cubicBezTo>
                      <a:pt x="824" y="7"/>
                      <a:pt x="784" y="0"/>
                      <a:pt x="7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3" name="Google Shape;7459;p55">
                <a:extLst>
                  <a:ext uri="{FF2B5EF4-FFF2-40B4-BE49-F238E27FC236}">
                    <a16:creationId xmlns:a16="http://schemas.microsoft.com/office/drawing/2014/main" id="{8DC86006-94E3-3B08-82E3-04ED01E54722}"/>
                  </a:ext>
                </a:extLst>
              </p:cNvPr>
              <p:cNvSpPr/>
              <p:nvPr/>
            </p:nvSpPr>
            <p:spPr>
              <a:xfrm rot="-537108">
                <a:off x="4468759" y="2883937"/>
                <a:ext cx="24732" cy="18476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721" extrusionOk="0">
                    <a:moveTo>
                      <a:pt x="17" y="657"/>
                    </a:moveTo>
                    <a:cubicBezTo>
                      <a:pt x="-46" y="550"/>
                      <a:pt x="128" y="70"/>
                      <a:pt x="303" y="14"/>
                    </a:cubicBezTo>
                    <a:cubicBezTo>
                      <a:pt x="478" y="-41"/>
                      <a:pt x="1002" y="217"/>
                      <a:pt x="1065" y="324"/>
                    </a:cubicBezTo>
                    <a:cubicBezTo>
                      <a:pt x="1129" y="431"/>
                      <a:pt x="859" y="602"/>
                      <a:pt x="684" y="657"/>
                    </a:cubicBezTo>
                    <a:cubicBezTo>
                      <a:pt x="509" y="713"/>
                      <a:pt x="81" y="764"/>
                      <a:pt x="17" y="65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904" name="Google Shape;7460;p55">
                <a:extLst>
                  <a:ext uri="{FF2B5EF4-FFF2-40B4-BE49-F238E27FC236}">
                    <a16:creationId xmlns:a16="http://schemas.microsoft.com/office/drawing/2014/main" id="{ACE54848-1763-BBA9-42DD-A6EDE96F6974}"/>
                  </a:ext>
                </a:extLst>
              </p:cNvPr>
              <p:cNvSpPr/>
              <p:nvPr/>
            </p:nvSpPr>
            <p:spPr>
              <a:xfrm rot="537108" flipH="1">
                <a:off x="4653897" y="2883937"/>
                <a:ext cx="24732" cy="18476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721" extrusionOk="0">
                    <a:moveTo>
                      <a:pt x="17" y="657"/>
                    </a:moveTo>
                    <a:cubicBezTo>
                      <a:pt x="-46" y="550"/>
                      <a:pt x="128" y="70"/>
                      <a:pt x="303" y="14"/>
                    </a:cubicBezTo>
                    <a:cubicBezTo>
                      <a:pt x="478" y="-41"/>
                      <a:pt x="1002" y="217"/>
                      <a:pt x="1065" y="324"/>
                    </a:cubicBezTo>
                    <a:cubicBezTo>
                      <a:pt x="1129" y="431"/>
                      <a:pt x="859" y="602"/>
                      <a:pt x="684" y="657"/>
                    </a:cubicBezTo>
                    <a:cubicBezTo>
                      <a:pt x="509" y="713"/>
                      <a:pt x="81" y="764"/>
                      <a:pt x="17" y="65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</p:grpSp>
    </p:spTree>
    <p:extLst>
      <p:ext uri="{BB962C8B-B14F-4D97-AF65-F5344CB8AC3E}">
        <p14:creationId xmlns:p14="http://schemas.microsoft.com/office/powerpoint/2010/main" val="26603730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" name="Google Shape;6596;p54">
            <a:extLst>
              <a:ext uri="{FF2B5EF4-FFF2-40B4-BE49-F238E27FC236}">
                <a16:creationId xmlns:a16="http://schemas.microsoft.com/office/drawing/2014/main" id="{3C679DD2-98E6-5C61-A64F-A2CD074F71DD}"/>
              </a:ext>
            </a:extLst>
          </p:cNvPr>
          <p:cNvSpPr/>
          <p:nvPr/>
        </p:nvSpPr>
        <p:spPr>
          <a:xfrm>
            <a:off x="646472" y="2546498"/>
            <a:ext cx="513643" cy="457517"/>
          </a:xfrm>
          <a:custGeom>
            <a:avLst/>
            <a:gdLst/>
            <a:ahLst/>
            <a:cxnLst/>
            <a:rect l="l" t="t" r="r" b="b"/>
            <a:pathLst>
              <a:path w="11815" h="10524" extrusionOk="0">
                <a:moveTo>
                  <a:pt x="8664" y="726"/>
                </a:moveTo>
                <a:cubicBezTo>
                  <a:pt x="9326" y="726"/>
                  <a:pt x="9956" y="1009"/>
                  <a:pt x="10428" y="1482"/>
                </a:cubicBezTo>
                <a:cubicBezTo>
                  <a:pt x="10869" y="1954"/>
                  <a:pt x="11090" y="2616"/>
                  <a:pt x="11090" y="3309"/>
                </a:cubicBezTo>
                <a:cubicBezTo>
                  <a:pt x="11090" y="4191"/>
                  <a:pt x="10712" y="4853"/>
                  <a:pt x="10082" y="5577"/>
                </a:cubicBezTo>
                <a:lnTo>
                  <a:pt x="7435" y="5577"/>
                </a:lnTo>
                <a:cubicBezTo>
                  <a:pt x="7309" y="5577"/>
                  <a:pt x="7215" y="5640"/>
                  <a:pt x="7120" y="5735"/>
                </a:cubicBezTo>
                <a:lnTo>
                  <a:pt x="6648" y="6522"/>
                </a:lnTo>
                <a:lnTo>
                  <a:pt x="5545" y="3687"/>
                </a:lnTo>
                <a:cubicBezTo>
                  <a:pt x="5514" y="3561"/>
                  <a:pt x="5388" y="3435"/>
                  <a:pt x="5230" y="3435"/>
                </a:cubicBezTo>
                <a:cubicBezTo>
                  <a:pt x="5073" y="3435"/>
                  <a:pt x="4947" y="3529"/>
                  <a:pt x="4915" y="3624"/>
                </a:cubicBezTo>
                <a:lnTo>
                  <a:pt x="4096" y="5514"/>
                </a:lnTo>
                <a:lnTo>
                  <a:pt x="1702" y="5514"/>
                </a:lnTo>
                <a:cubicBezTo>
                  <a:pt x="1103" y="4853"/>
                  <a:pt x="693" y="4191"/>
                  <a:pt x="693" y="3309"/>
                </a:cubicBezTo>
                <a:cubicBezTo>
                  <a:pt x="693" y="2616"/>
                  <a:pt x="945" y="1986"/>
                  <a:pt x="1355" y="1482"/>
                </a:cubicBezTo>
                <a:cubicBezTo>
                  <a:pt x="1796" y="1009"/>
                  <a:pt x="2426" y="726"/>
                  <a:pt x="3151" y="726"/>
                </a:cubicBezTo>
                <a:cubicBezTo>
                  <a:pt x="4096" y="726"/>
                  <a:pt x="4726" y="1293"/>
                  <a:pt x="5073" y="1797"/>
                </a:cubicBezTo>
                <a:cubicBezTo>
                  <a:pt x="5388" y="2206"/>
                  <a:pt x="5545" y="2647"/>
                  <a:pt x="5577" y="2836"/>
                </a:cubicBezTo>
                <a:cubicBezTo>
                  <a:pt x="5608" y="2994"/>
                  <a:pt x="5766" y="3088"/>
                  <a:pt x="5892" y="3088"/>
                </a:cubicBezTo>
                <a:cubicBezTo>
                  <a:pt x="6049" y="3088"/>
                  <a:pt x="6175" y="2994"/>
                  <a:pt x="6207" y="2836"/>
                </a:cubicBezTo>
                <a:cubicBezTo>
                  <a:pt x="6238" y="2679"/>
                  <a:pt x="6459" y="2206"/>
                  <a:pt x="6742" y="1797"/>
                </a:cubicBezTo>
                <a:cubicBezTo>
                  <a:pt x="7089" y="1293"/>
                  <a:pt x="7687" y="726"/>
                  <a:pt x="8664" y="726"/>
                </a:cubicBezTo>
                <a:close/>
                <a:moveTo>
                  <a:pt x="5293" y="4790"/>
                </a:moveTo>
                <a:lnTo>
                  <a:pt x="6364" y="7468"/>
                </a:lnTo>
                <a:cubicBezTo>
                  <a:pt x="6396" y="7562"/>
                  <a:pt x="6522" y="7657"/>
                  <a:pt x="6648" y="7688"/>
                </a:cubicBezTo>
                <a:lnTo>
                  <a:pt x="6679" y="7688"/>
                </a:lnTo>
                <a:cubicBezTo>
                  <a:pt x="6805" y="7688"/>
                  <a:pt x="6931" y="7625"/>
                  <a:pt x="6994" y="7531"/>
                </a:cubicBezTo>
                <a:lnTo>
                  <a:pt x="7750" y="6302"/>
                </a:lnTo>
                <a:lnTo>
                  <a:pt x="9483" y="6302"/>
                </a:lnTo>
                <a:cubicBezTo>
                  <a:pt x="9168" y="6459"/>
                  <a:pt x="8916" y="6711"/>
                  <a:pt x="8664" y="6932"/>
                </a:cubicBezTo>
                <a:cubicBezTo>
                  <a:pt x="7813" y="7688"/>
                  <a:pt x="6868" y="8507"/>
                  <a:pt x="5923" y="9610"/>
                </a:cubicBezTo>
                <a:cubicBezTo>
                  <a:pt x="4978" y="8507"/>
                  <a:pt x="4033" y="7688"/>
                  <a:pt x="3214" y="6932"/>
                </a:cubicBezTo>
                <a:cubicBezTo>
                  <a:pt x="2930" y="6711"/>
                  <a:pt x="2710" y="6459"/>
                  <a:pt x="2458" y="6270"/>
                </a:cubicBezTo>
                <a:lnTo>
                  <a:pt x="4411" y="6270"/>
                </a:lnTo>
                <a:cubicBezTo>
                  <a:pt x="4505" y="6270"/>
                  <a:pt x="4663" y="6207"/>
                  <a:pt x="4726" y="6081"/>
                </a:cubicBezTo>
                <a:lnTo>
                  <a:pt x="5293" y="4790"/>
                </a:lnTo>
                <a:close/>
                <a:moveTo>
                  <a:pt x="3151" y="1"/>
                </a:moveTo>
                <a:cubicBezTo>
                  <a:pt x="2269" y="1"/>
                  <a:pt x="1449" y="379"/>
                  <a:pt x="851" y="1009"/>
                </a:cubicBezTo>
                <a:cubicBezTo>
                  <a:pt x="315" y="1576"/>
                  <a:pt x="0" y="2427"/>
                  <a:pt x="0" y="3309"/>
                </a:cubicBezTo>
                <a:cubicBezTo>
                  <a:pt x="0" y="4097"/>
                  <a:pt x="252" y="4821"/>
                  <a:pt x="819" y="5514"/>
                </a:cubicBezTo>
                <a:lnTo>
                  <a:pt x="819" y="5577"/>
                </a:lnTo>
                <a:lnTo>
                  <a:pt x="347" y="5577"/>
                </a:lnTo>
                <a:cubicBezTo>
                  <a:pt x="158" y="5577"/>
                  <a:pt x="0" y="5735"/>
                  <a:pt x="0" y="5924"/>
                </a:cubicBezTo>
                <a:cubicBezTo>
                  <a:pt x="0" y="6113"/>
                  <a:pt x="158" y="6270"/>
                  <a:pt x="347" y="6270"/>
                </a:cubicBezTo>
                <a:lnTo>
                  <a:pt x="1418" y="6270"/>
                </a:lnTo>
                <a:cubicBezTo>
                  <a:pt x="1796" y="6680"/>
                  <a:pt x="2237" y="7058"/>
                  <a:pt x="2710" y="7468"/>
                </a:cubicBezTo>
                <a:cubicBezTo>
                  <a:pt x="3623" y="8255"/>
                  <a:pt x="4600" y="9137"/>
                  <a:pt x="5640" y="10366"/>
                </a:cubicBezTo>
                <a:lnTo>
                  <a:pt x="5640" y="10397"/>
                </a:lnTo>
                <a:cubicBezTo>
                  <a:pt x="5703" y="10492"/>
                  <a:pt x="5797" y="10524"/>
                  <a:pt x="5892" y="10524"/>
                </a:cubicBezTo>
                <a:cubicBezTo>
                  <a:pt x="6018" y="10524"/>
                  <a:pt x="6081" y="10492"/>
                  <a:pt x="6175" y="10397"/>
                </a:cubicBezTo>
                <a:lnTo>
                  <a:pt x="6175" y="10366"/>
                </a:lnTo>
                <a:cubicBezTo>
                  <a:pt x="7152" y="9137"/>
                  <a:pt x="8192" y="8287"/>
                  <a:pt x="9074" y="7468"/>
                </a:cubicBezTo>
                <a:cubicBezTo>
                  <a:pt x="9546" y="7026"/>
                  <a:pt x="9987" y="6617"/>
                  <a:pt x="10397" y="6270"/>
                </a:cubicBezTo>
                <a:lnTo>
                  <a:pt x="11437" y="6270"/>
                </a:lnTo>
                <a:cubicBezTo>
                  <a:pt x="11657" y="6270"/>
                  <a:pt x="11815" y="6113"/>
                  <a:pt x="11815" y="5924"/>
                </a:cubicBezTo>
                <a:cubicBezTo>
                  <a:pt x="11815" y="5735"/>
                  <a:pt x="11657" y="5577"/>
                  <a:pt x="11437" y="5577"/>
                </a:cubicBezTo>
                <a:lnTo>
                  <a:pt x="10964" y="5577"/>
                </a:lnTo>
                <a:lnTo>
                  <a:pt x="10964" y="5514"/>
                </a:lnTo>
                <a:cubicBezTo>
                  <a:pt x="11531" y="4821"/>
                  <a:pt x="11815" y="4097"/>
                  <a:pt x="11815" y="3309"/>
                </a:cubicBezTo>
                <a:cubicBezTo>
                  <a:pt x="11815" y="2458"/>
                  <a:pt x="11500" y="1639"/>
                  <a:pt x="10932" y="1009"/>
                </a:cubicBezTo>
                <a:cubicBezTo>
                  <a:pt x="10365" y="379"/>
                  <a:pt x="9578" y="1"/>
                  <a:pt x="8664" y="1"/>
                </a:cubicBezTo>
                <a:cubicBezTo>
                  <a:pt x="7404" y="1"/>
                  <a:pt x="6616" y="757"/>
                  <a:pt x="6175" y="1387"/>
                </a:cubicBezTo>
                <a:cubicBezTo>
                  <a:pt x="6049" y="1545"/>
                  <a:pt x="5986" y="1702"/>
                  <a:pt x="5892" y="1860"/>
                </a:cubicBezTo>
                <a:cubicBezTo>
                  <a:pt x="5829" y="1702"/>
                  <a:pt x="5703" y="1545"/>
                  <a:pt x="5640" y="1387"/>
                </a:cubicBezTo>
                <a:cubicBezTo>
                  <a:pt x="5199" y="757"/>
                  <a:pt x="4411" y="1"/>
                  <a:pt x="3151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07" name="Google Shape;6597;p54">
            <a:extLst>
              <a:ext uri="{FF2B5EF4-FFF2-40B4-BE49-F238E27FC236}">
                <a16:creationId xmlns:a16="http://schemas.microsoft.com/office/drawing/2014/main" id="{A7CCE086-FF91-1A21-C8A6-3D61256364D7}"/>
              </a:ext>
            </a:extLst>
          </p:cNvPr>
          <p:cNvGrpSpPr/>
          <p:nvPr/>
        </p:nvGrpSpPr>
        <p:grpSpPr>
          <a:xfrm>
            <a:off x="645354" y="3167671"/>
            <a:ext cx="514990" cy="516381"/>
            <a:chOff x="-28467625" y="2331750"/>
            <a:chExt cx="296150" cy="296950"/>
          </a:xfrm>
          <a:solidFill>
            <a:srgbClr val="054B99"/>
          </a:solidFill>
        </p:grpSpPr>
        <p:sp>
          <p:nvSpPr>
            <p:cNvPr id="1908" name="Google Shape;6598;p54">
              <a:extLst>
                <a:ext uri="{FF2B5EF4-FFF2-40B4-BE49-F238E27FC236}">
                  <a16:creationId xmlns:a16="http://schemas.microsoft.com/office/drawing/2014/main" id="{FF279E62-2ED2-F7CB-13D3-C9396A348B54}"/>
                </a:ext>
              </a:extLst>
            </p:cNvPr>
            <p:cNvSpPr/>
            <p:nvPr/>
          </p:nvSpPr>
          <p:spPr>
            <a:xfrm>
              <a:off x="-28467625" y="2331750"/>
              <a:ext cx="296150" cy="296950"/>
            </a:xfrm>
            <a:custGeom>
              <a:avLst/>
              <a:gdLst/>
              <a:ahLst/>
              <a:cxnLst/>
              <a:rect l="l" t="t" r="r" b="b"/>
              <a:pathLst>
                <a:path w="11846" h="11878" extrusionOk="0">
                  <a:moveTo>
                    <a:pt x="1733" y="3466"/>
                  </a:moveTo>
                  <a:cubicBezTo>
                    <a:pt x="1922" y="3466"/>
                    <a:pt x="2080" y="3624"/>
                    <a:pt x="2080" y="3813"/>
                  </a:cubicBezTo>
                  <a:cubicBezTo>
                    <a:pt x="2080" y="4002"/>
                    <a:pt x="1922" y="4159"/>
                    <a:pt x="1733" y="4159"/>
                  </a:cubicBezTo>
                  <a:lnTo>
                    <a:pt x="693" y="4159"/>
                  </a:lnTo>
                  <a:lnTo>
                    <a:pt x="693" y="3466"/>
                  </a:lnTo>
                  <a:close/>
                  <a:moveTo>
                    <a:pt x="1418" y="4821"/>
                  </a:moveTo>
                  <a:lnTo>
                    <a:pt x="1418" y="6963"/>
                  </a:lnTo>
                  <a:lnTo>
                    <a:pt x="693" y="6963"/>
                  </a:lnTo>
                  <a:lnTo>
                    <a:pt x="693" y="4821"/>
                  </a:lnTo>
                  <a:close/>
                  <a:moveTo>
                    <a:pt x="1733" y="7656"/>
                  </a:moveTo>
                  <a:cubicBezTo>
                    <a:pt x="1922" y="7656"/>
                    <a:pt x="2080" y="7814"/>
                    <a:pt x="2080" y="8034"/>
                  </a:cubicBezTo>
                  <a:cubicBezTo>
                    <a:pt x="2080" y="8223"/>
                    <a:pt x="1922" y="8381"/>
                    <a:pt x="1733" y="8381"/>
                  </a:cubicBezTo>
                  <a:lnTo>
                    <a:pt x="693" y="8381"/>
                  </a:lnTo>
                  <a:lnTo>
                    <a:pt x="693" y="7656"/>
                  </a:lnTo>
                  <a:close/>
                  <a:moveTo>
                    <a:pt x="9389" y="2080"/>
                  </a:moveTo>
                  <a:cubicBezTo>
                    <a:pt x="9609" y="2080"/>
                    <a:pt x="9767" y="2237"/>
                    <a:pt x="9767" y="2426"/>
                  </a:cubicBezTo>
                  <a:lnTo>
                    <a:pt x="9767" y="9389"/>
                  </a:lnTo>
                  <a:cubicBezTo>
                    <a:pt x="9767" y="9610"/>
                    <a:pt x="9609" y="9767"/>
                    <a:pt x="9389" y="9767"/>
                  </a:cubicBezTo>
                  <a:lnTo>
                    <a:pt x="2426" y="9767"/>
                  </a:lnTo>
                  <a:cubicBezTo>
                    <a:pt x="2237" y="9767"/>
                    <a:pt x="2080" y="9610"/>
                    <a:pt x="2080" y="9389"/>
                  </a:cubicBezTo>
                  <a:lnTo>
                    <a:pt x="2080" y="9011"/>
                  </a:lnTo>
                  <a:cubicBezTo>
                    <a:pt x="2458" y="8853"/>
                    <a:pt x="2773" y="8507"/>
                    <a:pt x="2773" y="8034"/>
                  </a:cubicBezTo>
                  <a:cubicBezTo>
                    <a:pt x="2773" y="7562"/>
                    <a:pt x="2521" y="7184"/>
                    <a:pt x="2080" y="7026"/>
                  </a:cubicBezTo>
                  <a:lnTo>
                    <a:pt x="2080" y="4789"/>
                  </a:lnTo>
                  <a:cubicBezTo>
                    <a:pt x="2458" y="4632"/>
                    <a:pt x="2773" y="4285"/>
                    <a:pt x="2773" y="3813"/>
                  </a:cubicBezTo>
                  <a:cubicBezTo>
                    <a:pt x="2773" y="3340"/>
                    <a:pt x="2521" y="2994"/>
                    <a:pt x="2080" y="2836"/>
                  </a:cubicBezTo>
                  <a:lnTo>
                    <a:pt x="2080" y="2426"/>
                  </a:lnTo>
                  <a:cubicBezTo>
                    <a:pt x="2080" y="2237"/>
                    <a:pt x="2237" y="2080"/>
                    <a:pt x="2426" y="2080"/>
                  </a:cubicBezTo>
                  <a:close/>
                  <a:moveTo>
                    <a:pt x="9389" y="694"/>
                  </a:moveTo>
                  <a:cubicBezTo>
                    <a:pt x="10334" y="694"/>
                    <a:pt x="11121" y="1481"/>
                    <a:pt x="11121" y="2426"/>
                  </a:cubicBezTo>
                  <a:lnTo>
                    <a:pt x="11121" y="9389"/>
                  </a:lnTo>
                  <a:cubicBezTo>
                    <a:pt x="11121" y="10334"/>
                    <a:pt x="10334" y="11122"/>
                    <a:pt x="9389" y="11122"/>
                  </a:cubicBezTo>
                  <a:lnTo>
                    <a:pt x="2426" y="11122"/>
                  </a:lnTo>
                  <a:cubicBezTo>
                    <a:pt x="1481" y="11122"/>
                    <a:pt x="693" y="10334"/>
                    <a:pt x="693" y="9389"/>
                  </a:cubicBezTo>
                  <a:lnTo>
                    <a:pt x="693" y="9042"/>
                  </a:lnTo>
                  <a:lnTo>
                    <a:pt x="1418" y="9042"/>
                  </a:lnTo>
                  <a:lnTo>
                    <a:pt x="1418" y="9389"/>
                  </a:lnTo>
                  <a:cubicBezTo>
                    <a:pt x="1418" y="9988"/>
                    <a:pt x="1891" y="10429"/>
                    <a:pt x="2426" y="10429"/>
                  </a:cubicBezTo>
                  <a:lnTo>
                    <a:pt x="9389" y="10429"/>
                  </a:lnTo>
                  <a:cubicBezTo>
                    <a:pt x="9987" y="10429"/>
                    <a:pt x="10428" y="9956"/>
                    <a:pt x="10428" y="9389"/>
                  </a:cubicBezTo>
                  <a:lnTo>
                    <a:pt x="10428" y="2426"/>
                  </a:lnTo>
                  <a:cubicBezTo>
                    <a:pt x="10428" y="1828"/>
                    <a:pt x="9956" y="1418"/>
                    <a:pt x="9389" y="1418"/>
                  </a:cubicBezTo>
                  <a:lnTo>
                    <a:pt x="2426" y="1418"/>
                  </a:lnTo>
                  <a:cubicBezTo>
                    <a:pt x="1828" y="1418"/>
                    <a:pt x="1418" y="1891"/>
                    <a:pt x="1418" y="2426"/>
                  </a:cubicBezTo>
                  <a:lnTo>
                    <a:pt x="1418" y="2773"/>
                  </a:lnTo>
                  <a:lnTo>
                    <a:pt x="693" y="2773"/>
                  </a:lnTo>
                  <a:lnTo>
                    <a:pt x="693" y="2426"/>
                  </a:lnTo>
                  <a:cubicBezTo>
                    <a:pt x="693" y="1481"/>
                    <a:pt x="1481" y="694"/>
                    <a:pt x="2426" y="694"/>
                  </a:cubicBezTo>
                  <a:close/>
                  <a:moveTo>
                    <a:pt x="2426" y="1"/>
                  </a:moveTo>
                  <a:cubicBezTo>
                    <a:pt x="1103" y="1"/>
                    <a:pt x="0" y="1103"/>
                    <a:pt x="0" y="2426"/>
                  </a:cubicBezTo>
                  <a:lnTo>
                    <a:pt x="0" y="3151"/>
                  </a:lnTo>
                  <a:lnTo>
                    <a:pt x="0" y="4506"/>
                  </a:lnTo>
                  <a:lnTo>
                    <a:pt x="0" y="7341"/>
                  </a:lnTo>
                  <a:lnTo>
                    <a:pt x="0" y="8727"/>
                  </a:lnTo>
                  <a:lnTo>
                    <a:pt x="0" y="9452"/>
                  </a:lnTo>
                  <a:cubicBezTo>
                    <a:pt x="0" y="10775"/>
                    <a:pt x="1103" y="11878"/>
                    <a:pt x="2426" y="11878"/>
                  </a:cubicBezTo>
                  <a:lnTo>
                    <a:pt x="9389" y="11878"/>
                  </a:lnTo>
                  <a:cubicBezTo>
                    <a:pt x="10743" y="11878"/>
                    <a:pt x="11846" y="10775"/>
                    <a:pt x="11846" y="9452"/>
                  </a:cubicBezTo>
                  <a:lnTo>
                    <a:pt x="11846" y="2458"/>
                  </a:lnTo>
                  <a:cubicBezTo>
                    <a:pt x="11846" y="1103"/>
                    <a:pt x="10743" y="1"/>
                    <a:pt x="93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6599;p54">
              <a:extLst>
                <a:ext uri="{FF2B5EF4-FFF2-40B4-BE49-F238E27FC236}">
                  <a16:creationId xmlns:a16="http://schemas.microsoft.com/office/drawing/2014/main" id="{65BAFE64-6F9C-ED4D-0340-DC3766018C61}"/>
                </a:ext>
              </a:extLst>
            </p:cNvPr>
            <p:cNvSpPr/>
            <p:nvPr/>
          </p:nvSpPr>
          <p:spPr>
            <a:xfrm>
              <a:off x="-28371550" y="2419175"/>
              <a:ext cx="121325" cy="121325"/>
            </a:xfrm>
            <a:custGeom>
              <a:avLst/>
              <a:gdLst/>
              <a:ahLst/>
              <a:cxnLst/>
              <a:rect l="l" t="t" r="r" b="b"/>
              <a:pathLst>
                <a:path w="4853" h="4853" extrusionOk="0">
                  <a:moveTo>
                    <a:pt x="2773" y="662"/>
                  </a:moveTo>
                  <a:lnTo>
                    <a:pt x="2773" y="1670"/>
                  </a:lnTo>
                  <a:cubicBezTo>
                    <a:pt x="2773" y="1891"/>
                    <a:pt x="2931" y="2048"/>
                    <a:pt x="3120" y="2048"/>
                  </a:cubicBezTo>
                  <a:lnTo>
                    <a:pt x="4159" y="2048"/>
                  </a:lnTo>
                  <a:lnTo>
                    <a:pt x="4159" y="2741"/>
                  </a:lnTo>
                  <a:lnTo>
                    <a:pt x="3120" y="2741"/>
                  </a:lnTo>
                  <a:cubicBezTo>
                    <a:pt x="2931" y="2741"/>
                    <a:pt x="2773" y="2899"/>
                    <a:pt x="2773" y="3120"/>
                  </a:cubicBezTo>
                  <a:lnTo>
                    <a:pt x="2773" y="4128"/>
                  </a:lnTo>
                  <a:lnTo>
                    <a:pt x="2049" y="4128"/>
                  </a:lnTo>
                  <a:lnTo>
                    <a:pt x="2049" y="3120"/>
                  </a:lnTo>
                  <a:cubicBezTo>
                    <a:pt x="2049" y="2899"/>
                    <a:pt x="1891" y="2741"/>
                    <a:pt x="1702" y="2741"/>
                  </a:cubicBezTo>
                  <a:lnTo>
                    <a:pt x="662" y="2741"/>
                  </a:lnTo>
                  <a:lnTo>
                    <a:pt x="662" y="2048"/>
                  </a:lnTo>
                  <a:lnTo>
                    <a:pt x="1702" y="2048"/>
                  </a:lnTo>
                  <a:cubicBezTo>
                    <a:pt x="1891" y="2048"/>
                    <a:pt x="2049" y="1891"/>
                    <a:pt x="2049" y="1670"/>
                  </a:cubicBezTo>
                  <a:lnTo>
                    <a:pt x="2049" y="662"/>
                  </a:lnTo>
                  <a:close/>
                  <a:moveTo>
                    <a:pt x="1734" y="1"/>
                  </a:moveTo>
                  <a:cubicBezTo>
                    <a:pt x="1545" y="1"/>
                    <a:pt x="1387" y="158"/>
                    <a:pt x="1387" y="347"/>
                  </a:cubicBezTo>
                  <a:lnTo>
                    <a:pt x="1387" y="1387"/>
                  </a:lnTo>
                  <a:lnTo>
                    <a:pt x="347" y="1387"/>
                  </a:lnTo>
                  <a:cubicBezTo>
                    <a:pt x="158" y="1387"/>
                    <a:pt x="1" y="1544"/>
                    <a:pt x="1" y="1733"/>
                  </a:cubicBezTo>
                  <a:lnTo>
                    <a:pt x="1" y="3120"/>
                  </a:lnTo>
                  <a:cubicBezTo>
                    <a:pt x="1" y="3309"/>
                    <a:pt x="158" y="3466"/>
                    <a:pt x="347" y="3466"/>
                  </a:cubicBezTo>
                  <a:lnTo>
                    <a:pt x="1387" y="3466"/>
                  </a:lnTo>
                  <a:lnTo>
                    <a:pt x="1387" y="4474"/>
                  </a:lnTo>
                  <a:cubicBezTo>
                    <a:pt x="1387" y="4695"/>
                    <a:pt x="1545" y="4852"/>
                    <a:pt x="1734" y="4852"/>
                  </a:cubicBezTo>
                  <a:lnTo>
                    <a:pt x="3120" y="4852"/>
                  </a:lnTo>
                  <a:cubicBezTo>
                    <a:pt x="3309" y="4852"/>
                    <a:pt x="3466" y="4695"/>
                    <a:pt x="3466" y="4474"/>
                  </a:cubicBezTo>
                  <a:lnTo>
                    <a:pt x="3466" y="3466"/>
                  </a:lnTo>
                  <a:lnTo>
                    <a:pt x="4506" y="3466"/>
                  </a:lnTo>
                  <a:cubicBezTo>
                    <a:pt x="4695" y="3466"/>
                    <a:pt x="4853" y="3309"/>
                    <a:pt x="4853" y="3120"/>
                  </a:cubicBezTo>
                  <a:lnTo>
                    <a:pt x="4853" y="1733"/>
                  </a:lnTo>
                  <a:cubicBezTo>
                    <a:pt x="4853" y="1544"/>
                    <a:pt x="4695" y="1387"/>
                    <a:pt x="4506" y="1387"/>
                  </a:cubicBezTo>
                  <a:lnTo>
                    <a:pt x="3466" y="1387"/>
                  </a:lnTo>
                  <a:lnTo>
                    <a:pt x="3466" y="347"/>
                  </a:lnTo>
                  <a:cubicBezTo>
                    <a:pt x="3466" y="158"/>
                    <a:pt x="3309" y="1"/>
                    <a:pt x="3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10" name="Google Shape;6600;p54">
            <a:extLst>
              <a:ext uri="{FF2B5EF4-FFF2-40B4-BE49-F238E27FC236}">
                <a16:creationId xmlns:a16="http://schemas.microsoft.com/office/drawing/2014/main" id="{1EF8FCC0-5797-B85B-C312-FACB7AF63B4B}"/>
              </a:ext>
            </a:extLst>
          </p:cNvPr>
          <p:cNvGrpSpPr/>
          <p:nvPr/>
        </p:nvGrpSpPr>
        <p:grpSpPr>
          <a:xfrm>
            <a:off x="665894" y="3812063"/>
            <a:ext cx="473907" cy="510947"/>
            <a:chOff x="-28461325" y="2701925"/>
            <a:chExt cx="272525" cy="293825"/>
          </a:xfrm>
          <a:solidFill>
            <a:srgbClr val="054B99"/>
          </a:solidFill>
        </p:grpSpPr>
        <p:sp>
          <p:nvSpPr>
            <p:cNvPr id="1911" name="Google Shape;6601;p54">
              <a:extLst>
                <a:ext uri="{FF2B5EF4-FFF2-40B4-BE49-F238E27FC236}">
                  <a16:creationId xmlns:a16="http://schemas.microsoft.com/office/drawing/2014/main" id="{2408EDA4-B513-C463-3911-64009B4B865C}"/>
                </a:ext>
              </a:extLst>
            </p:cNvPr>
            <p:cNvSpPr/>
            <p:nvPr/>
          </p:nvSpPr>
          <p:spPr>
            <a:xfrm>
              <a:off x="-28427475" y="2789200"/>
              <a:ext cx="54375" cy="80525"/>
            </a:xfrm>
            <a:custGeom>
              <a:avLst/>
              <a:gdLst/>
              <a:ahLst/>
              <a:cxnLst/>
              <a:rect l="l" t="t" r="r" b="b"/>
              <a:pathLst>
                <a:path w="2175" h="3221" extrusionOk="0">
                  <a:moveTo>
                    <a:pt x="1805" y="1"/>
                  </a:moveTo>
                  <a:cubicBezTo>
                    <a:pt x="1782" y="1"/>
                    <a:pt x="1758" y="3"/>
                    <a:pt x="1734" y="7"/>
                  </a:cubicBezTo>
                  <a:cubicBezTo>
                    <a:pt x="946" y="164"/>
                    <a:pt x="285" y="826"/>
                    <a:pt x="127" y="1645"/>
                  </a:cubicBezTo>
                  <a:cubicBezTo>
                    <a:pt x="1" y="2275"/>
                    <a:pt x="190" y="2811"/>
                    <a:pt x="348" y="3063"/>
                  </a:cubicBezTo>
                  <a:cubicBezTo>
                    <a:pt x="442" y="3189"/>
                    <a:pt x="537" y="3220"/>
                    <a:pt x="663" y="3220"/>
                  </a:cubicBezTo>
                  <a:cubicBezTo>
                    <a:pt x="694" y="3220"/>
                    <a:pt x="789" y="3220"/>
                    <a:pt x="820" y="3189"/>
                  </a:cubicBezTo>
                  <a:cubicBezTo>
                    <a:pt x="978" y="3126"/>
                    <a:pt x="1072" y="2874"/>
                    <a:pt x="946" y="2716"/>
                  </a:cubicBezTo>
                  <a:cubicBezTo>
                    <a:pt x="820" y="2527"/>
                    <a:pt x="726" y="2181"/>
                    <a:pt x="789" y="1740"/>
                  </a:cubicBezTo>
                  <a:cubicBezTo>
                    <a:pt x="883" y="1173"/>
                    <a:pt x="1356" y="763"/>
                    <a:pt x="1860" y="637"/>
                  </a:cubicBezTo>
                  <a:cubicBezTo>
                    <a:pt x="2049" y="605"/>
                    <a:pt x="2175" y="448"/>
                    <a:pt x="2112" y="227"/>
                  </a:cubicBezTo>
                  <a:cubicBezTo>
                    <a:pt x="2084" y="90"/>
                    <a:pt x="1961" y="1"/>
                    <a:pt x="18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6602;p54">
              <a:extLst>
                <a:ext uri="{FF2B5EF4-FFF2-40B4-BE49-F238E27FC236}">
                  <a16:creationId xmlns:a16="http://schemas.microsoft.com/office/drawing/2014/main" id="{5956DB84-0A95-A4F6-A439-BA8E245C615A}"/>
                </a:ext>
              </a:extLst>
            </p:cNvPr>
            <p:cNvSpPr/>
            <p:nvPr/>
          </p:nvSpPr>
          <p:spPr>
            <a:xfrm>
              <a:off x="-28362875" y="2824025"/>
              <a:ext cx="124475" cy="103200"/>
            </a:xfrm>
            <a:custGeom>
              <a:avLst/>
              <a:gdLst/>
              <a:ahLst/>
              <a:cxnLst/>
              <a:rect l="l" t="t" r="r" b="b"/>
              <a:pathLst>
                <a:path w="4979" h="4128" extrusionOk="0">
                  <a:moveTo>
                    <a:pt x="3434" y="693"/>
                  </a:moveTo>
                  <a:cubicBezTo>
                    <a:pt x="3844" y="693"/>
                    <a:pt x="4159" y="1008"/>
                    <a:pt x="4159" y="1418"/>
                  </a:cubicBezTo>
                  <a:cubicBezTo>
                    <a:pt x="4159" y="1922"/>
                    <a:pt x="3592" y="2394"/>
                    <a:pt x="2741" y="3056"/>
                  </a:cubicBezTo>
                  <a:cubicBezTo>
                    <a:pt x="2615" y="3151"/>
                    <a:pt x="2521" y="3214"/>
                    <a:pt x="2426" y="3340"/>
                  </a:cubicBezTo>
                  <a:cubicBezTo>
                    <a:pt x="2300" y="3245"/>
                    <a:pt x="2174" y="3182"/>
                    <a:pt x="2111" y="3056"/>
                  </a:cubicBezTo>
                  <a:cubicBezTo>
                    <a:pt x="1229" y="2394"/>
                    <a:pt x="694" y="1922"/>
                    <a:pt x="694" y="1418"/>
                  </a:cubicBezTo>
                  <a:cubicBezTo>
                    <a:pt x="694" y="977"/>
                    <a:pt x="1009" y="693"/>
                    <a:pt x="1387" y="693"/>
                  </a:cubicBezTo>
                  <a:cubicBezTo>
                    <a:pt x="1891" y="693"/>
                    <a:pt x="2111" y="1260"/>
                    <a:pt x="2111" y="1292"/>
                  </a:cubicBezTo>
                  <a:cubicBezTo>
                    <a:pt x="2143" y="1449"/>
                    <a:pt x="2269" y="1512"/>
                    <a:pt x="2426" y="1512"/>
                  </a:cubicBezTo>
                  <a:cubicBezTo>
                    <a:pt x="2584" y="1512"/>
                    <a:pt x="2678" y="1418"/>
                    <a:pt x="2741" y="1292"/>
                  </a:cubicBezTo>
                  <a:cubicBezTo>
                    <a:pt x="2741" y="1260"/>
                    <a:pt x="2930" y="693"/>
                    <a:pt x="3434" y="693"/>
                  </a:cubicBezTo>
                  <a:close/>
                  <a:moveTo>
                    <a:pt x="1387" y="0"/>
                  </a:moveTo>
                  <a:cubicBezTo>
                    <a:pt x="599" y="0"/>
                    <a:pt x="0" y="630"/>
                    <a:pt x="0" y="1418"/>
                  </a:cubicBezTo>
                  <a:cubicBezTo>
                    <a:pt x="0" y="2268"/>
                    <a:pt x="725" y="2835"/>
                    <a:pt x="1702" y="3623"/>
                  </a:cubicBezTo>
                  <a:cubicBezTo>
                    <a:pt x="1859" y="3718"/>
                    <a:pt x="2048" y="3875"/>
                    <a:pt x="2269" y="4033"/>
                  </a:cubicBezTo>
                  <a:cubicBezTo>
                    <a:pt x="2332" y="4064"/>
                    <a:pt x="2426" y="4127"/>
                    <a:pt x="2489" y="4127"/>
                  </a:cubicBezTo>
                  <a:cubicBezTo>
                    <a:pt x="2584" y="4127"/>
                    <a:pt x="2647" y="4064"/>
                    <a:pt x="2741" y="4033"/>
                  </a:cubicBezTo>
                  <a:cubicBezTo>
                    <a:pt x="2930" y="3875"/>
                    <a:pt x="3088" y="3718"/>
                    <a:pt x="3277" y="3623"/>
                  </a:cubicBezTo>
                  <a:cubicBezTo>
                    <a:pt x="4254" y="2835"/>
                    <a:pt x="4978" y="2268"/>
                    <a:pt x="4978" y="1418"/>
                  </a:cubicBezTo>
                  <a:cubicBezTo>
                    <a:pt x="4852" y="630"/>
                    <a:pt x="4222" y="0"/>
                    <a:pt x="3434" y="0"/>
                  </a:cubicBezTo>
                  <a:cubicBezTo>
                    <a:pt x="3056" y="0"/>
                    <a:pt x="2647" y="158"/>
                    <a:pt x="2426" y="504"/>
                  </a:cubicBezTo>
                  <a:cubicBezTo>
                    <a:pt x="2143" y="189"/>
                    <a:pt x="1796" y="0"/>
                    <a:pt x="1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6603;p54">
              <a:extLst>
                <a:ext uri="{FF2B5EF4-FFF2-40B4-BE49-F238E27FC236}">
                  <a16:creationId xmlns:a16="http://schemas.microsoft.com/office/drawing/2014/main" id="{1A39DAD8-2281-6635-68C9-692B2F4563E9}"/>
                </a:ext>
              </a:extLst>
            </p:cNvPr>
            <p:cNvSpPr/>
            <p:nvPr/>
          </p:nvSpPr>
          <p:spPr>
            <a:xfrm>
              <a:off x="-28461325" y="2701925"/>
              <a:ext cx="272525" cy="293825"/>
            </a:xfrm>
            <a:custGeom>
              <a:avLst/>
              <a:gdLst/>
              <a:ahLst/>
              <a:cxnLst/>
              <a:rect l="l" t="t" r="r" b="b"/>
              <a:pathLst>
                <a:path w="10901" h="11753" extrusionOk="0">
                  <a:moveTo>
                    <a:pt x="7845" y="2647"/>
                  </a:moveTo>
                  <a:cubicBezTo>
                    <a:pt x="9168" y="2647"/>
                    <a:pt x="10208" y="3781"/>
                    <a:pt x="10208" y="5136"/>
                  </a:cubicBezTo>
                  <a:cubicBezTo>
                    <a:pt x="10208" y="5577"/>
                    <a:pt x="10145" y="5924"/>
                    <a:pt x="9987" y="6239"/>
                  </a:cubicBezTo>
                  <a:lnTo>
                    <a:pt x="8034" y="10303"/>
                  </a:lnTo>
                  <a:cubicBezTo>
                    <a:pt x="7814" y="10807"/>
                    <a:pt x="7341" y="11090"/>
                    <a:pt x="6837" y="11090"/>
                  </a:cubicBezTo>
                  <a:cubicBezTo>
                    <a:pt x="6396" y="11090"/>
                    <a:pt x="6049" y="10901"/>
                    <a:pt x="5766" y="10555"/>
                  </a:cubicBezTo>
                  <a:cubicBezTo>
                    <a:pt x="5703" y="10460"/>
                    <a:pt x="5608" y="10429"/>
                    <a:pt x="5482" y="10429"/>
                  </a:cubicBezTo>
                  <a:cubicBezTo>
                    <a:pt x="5388" y="10429"/>
                    <a:pt x="5293" y="10460"/>
                    <a:pt x="5230" y="10555"/>
                  </a:cubicBezTo>
                  <a:cubicBezTo>
                    <a:pt x="4947" y="10901"/>
                    <a:pt x="4537" y="11090"/>
                    <a:pt x="4159" y="11090"/>
                  </a:cubicBezTo>
                  <a:cubicBezTo>
                    <a:pt x="3655" y="11090"/>
                    <a:pt x="3182" y="10775"/>
                    <a:pt x="2930" y="10303"/>
                  </a:cubicBezTo>
                  <a:lnTo>
                    <a:pt x="1008" y="6239"/>
                  </a:lnTo>
                  <a:cubicBezTo>
                    <a:pt x="851" y="5892"/>
                    <a:pt x="756" y="5546"/>
                    <a:pt x="756" y="5136"/>
                  </a:cubicBezTo>
                  <a:cubicBezTo>
                    <a:pt x="756" y="3781"/>
                    <a:pt x="1828" y="2647"/>
                    <a:pt x="3119" y="2647"/>
                  </a:cubicBezTo>
                  <a:cubicBezTo>
                    <a:pt x="3970" y="2647"/>
                    <a:pt x="4758" y="3120"/>
                    <a:pt x="5167" y="3876"/>
                  </a:cubicBezTo>
                  <a:cubicBezTo>
                    <a:pt x="5262" y="4002"/>
                    <a:pt x="5325" y="4033"/>
                    <a:pt x="5482" y="4033"/>
                  </a:cubicBezTo>
                  <a:cubicBezTo>
                    <a:pt x="5640" y="4033"/>
                    <a:pt x="5734" y="3970"/>
                    <a:pt x="5797" y="3876"/>
                  </a:cubicBezTo>
                  <a:cubicBezTo>
                    <a:pt x="6238" y="3120"/>
                    <a:pt x="7026" y="2647"/>
                    <a:pt x="7845" y="2647"/>
                  </a:cubicBezTo>
                  <a:close/>
                  <a:moveTo>
                    <a:pt x="6774" y="1"/>
                  </a:moveTo>
                  <a:cubicBezTo>
                    <a:pt x="5829" y="1"/>
                    <a:pt x="5104" y="788"/>
                    <a:pt x="5104" y="1734"/>
                  </a:cubicBezTo>
                  <a:lnTo>
                    <a:pt x="5104" y="2773"/>
                  </a:lnTo>
                  <a:cubicBezTo>
                    <a:pt x="4537" y="2301"/>
                    <a:pt x="3844" y="1986"/>
                    <a:pt x="3088" y="1986"/>
                  </a:cubicBezTo>
                  <a:cubicBezTo>
                    <a:pt x="1386" y="1986"/>
                    <a:pt x="0" y="3403"/>
                    <a:pt x="0" y="5136"/>
                  </a:cubicBezTo>
                  <a:cubicBezTo>
                    <a:pt x="0" y="5609"/>
                    <a:pt x="126" y="6081"/>
                    <a:pt x="315" y="6522"/>
                  </a:cubicBezTo>
                  <a:lnTo>
                    <a:pt x="2269" y="10586"/>
                  </a:lnTo>
                  <a:cubicBezTo>
                    <a:pt x="2615" y="11343"/>
                    <a:pt x="3308" y="11752"/>
                    <a:pt x="4096" y="11752"/>
                  </a:cubicBezTo>
                  <a:cubicBezTo>
                    <a:pt x="4632" y="11752"/>
                    <a:pt x="5104" y="11563"/>
                    <a:pt x="5451" y="11248"/>
                  </a:cubicBezTo>
                  <a:cubicBezTo>
                    <a:pt x="5797" y="11563"/>
                    <a:pt x="6270" y="11752"/>
                    <a:pt x="6774" y="11752"/>
                  </a:cubicBezTo>
                  <a:cubicBezTo>
                    <a:pt x="7561" y="11752"/>
                    <a:pt x="8286" y="11280"/>
                    <a:pt x="8633" y="10586"/>
                  </a:cubicBezTo>
                  <a:lnTo>
                    <a:pt x="10554" y="6522"/>
                  </a:lnTo>
                  <a:cubicBezTo>
                    <a:pt x="10775" y="6081"/>
                    <a:pt x="10901" y="5609"/>
                    <a:pt x="10901" y="5136"/>
                  </a:cubicBezTo>
                  <a:cubicBezTo>
                    <a:pt x="10869" y="3466"/>
                    <a:pt x="9515" y="1986"/>
                    <a:pt x="7814" y="1986"/>
                  </a:cubicBezTo>
                  <a:cubicBezTo>
                    <a:pt x="7057" y="1986"/>
                    <a:pt x="6364" y="2269"/>
                    <a:pt x="5797" y="2773"/>
                  </a:cubicBezTo>
                  <a:lnTo>
                    <a:pt x="5797" y="1734"/>
                  </a:lnTo>
                  <a:cubicBezTo>
                    <a:pt x="5797" y="1135"/>
                    <a:pt x="6238" y="694"/>
                    <a:pt x="6774" y="694"/>
                  </a:cubicBezTo>
                  <a:cubicBezTo>
                    <a:pt x="6994" y="694"/>
                    <a:pt x="7152" y="536"/>
                    <a:pt x="7152" y="347"/>
                  </a:cubicBezTo>
                  <a:cubicBezTo>
                    <a:pt x="7152" y="158"/>
                    <a:pt x="6994" y="1"/>
                    <a:pt x="67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14" name="Google Shape;6604;p54">
            <a:extLst>
              <a:ext uri="{FF2B5EF4-FFF2-40B4-BE49-F238E27FC236}">
                <a16:creationId xmlns:a16="http://schemas.microsoft.com/office/drawing/2014/main" id="{F4D499D4-E8A3-DD04-4363-82FF68602F7D}"/>
              </a:ext>
            </a:extLst>
          </p:cNvPr>
          <p:cNvGrpSpPr/>
          <p:nvPr/>
        </p:nvGrpSpPr>
        <p:grpSpPr>
          <a:xfrm>
            <a:off x="3900619" y="2610252"/>
            <a:ext cx="514990" cy="330096"/>
            <a:chOff x="-26585200" y="2025375"/>
            <a:chExt cx="296150" cy="189825"/>
          </a:xfrm>
          <a:solidFill>
            <a:srgbClr val="054B99"/>
          </a:solidFill>
        </p:grpSpPr>
        <p:sp>
          <p:nvSpPr>
            <p:cNvPr id="1915" name="Google Shape;6605;p54">
              <a:extLst>
                <a:ext uri="{FF2B5EF4-FFF2-40B4-BE49-F238E27FC236}">
                  <a16:creationId xmlns:a16="http://schemas.microsoft.com/office/drawing/2014/main" id="{043EB5AF-03C3-D754-A872-C11A13E9EAA3}"/>
                </a:ext>
              </a:extLst>
            </p:cNvPr>
            <p:cNvSpPr/>
            <p:nvPr/>
          </p:nvSpPr>
          <p:spPr>
            <a:xfrm>
              <a:off x="-26340250" y="2127750"/>
              <a:ext cx="51200" cy="70125"/>
            </a:xfrm>
            <a:custGeom>
              <a:avLst/>
              <a:gdLst/>
              <a:ahLst/>
              <a:cxnLst/>
              <a:rect l="l" t="t" r="r" b="b"/>
              <a:pathLst>
                <a:path w="2048" h="2805" extrusionOk="0">
                  <a:moveTo>
                    <a:pt x="1008" y="977"/>
                  </a:moveTo>
                  <a:cubicBezTo>
                    <a:pt x="1229" y="1324"/>
                    <a:pt x="1386" y="1608"/>
                    <a:pt x="1386" y="1734"/>
                  </a:cubicBezTo>
                  <a:cubicBezTo>
                    <a:pt x="1323" y="1923"/>
                    <a:pt x="1166" y="2080"/>
                    <a:pt x="1008" y="2080"/>
                  </a:cubicBezTo>
                  <a:cubicBezTo>
                    <a:pt x="819" y="2080"/>
                    <a:pt x="662" y="1923"/>
                    <a:pt x="662" y="1734"/>
                  </a:cubicBezTo>
                  <a:cubicBezTo>
                    <a:pt x="662" y="1608"/>
                    <a:pt x="819" y="1324"/>
                    <a:pt x="1008" y="977"/>
                  </a:cubicBezTo>
                  <a:close/>
                  <a:moveTo>
                    <a:pt x="1008" y="1"/>
                  </a:moveTo>
                  <a:cubicBezTo>
                    <a:pt x="914" y="1"/>
                    <a:pt x="788" y="32"/>
                    <a:pt x="756" y="158"/>
                  </a:cubicBezTo>
                  <a:cubicBezTo>
                    <a:pt x="756" y="158"/>
                    <a:pt x="536" y="442"/>
                    <a:pt x="378" y="757"/>
                  </a:cubicBezTo>
                  <a:cubicBezTo>
                    <a:pt x="32" y="1324"/>
                    <a:pt x="0" y="1608"/>
                    <a:pt x="0" y="1765"/>
                  </a:cubicBezTo>
                  <a:cubicBezTo>
                    <a:pt x="0" y="2364"/>
                    <a:pt x="473" y="2805"/>
                    <a:pt x="1008" y="2805"/>
                  </a:cubicBezTo>
                  <a:cubicBezTo>
                    <a:pt x="1607" y="2805"/>
                    <a:pt x="2048" y="2332"/>
                    <a:pt x="2048" y="1765"/>
                  </a:cubicBezTo>
                  <a:cubicBezTo>
                    <a:pt x="2048" y="1608"/>
                    <a:pt x="2016" y="1387"/>
                    <a:pt x="1638" y="757"/>
                  </a:cubicBezTo>
                  <a:cubicBezTo>
                    <a:pt x="1449" y="442"/>
                    <a:pt x="1292" y="158"/>
                    <a:pt x="1292" y="158"/>
                  </a:cubicBezTo>
                  <a:cubicBezTo>
                    <a:pt x="1229" y="64"/>
                    <a:pt x="1134" y="1"/>
                    <a:pt x="10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6606;p54">
              <a:extLst>
                <a:ext uri="{FF2B5EF4-FFF2-40B4-BE49-F238E27FC236}">
                  <a16:creationId xmlns:a16="http://schemas.microsoft.com/office/drawing/2014/main" id="{5DB001AB-F0C8-92F8-C705-D7C33A927A3B}"/>
                </a:ext>
              </a:extLst>
            </p:cNvPr>
            <p:cNvSpPr/>
            <p:nvPr/>
          </p:nvSpPr>
          <p:spPr>
            <a:xfrm>
              <a:off x="-26585200" y="2025375"/>
              <a:ext cx="295375" cy="189825"/>
            </a:xfrm>
            <a:custGeom>
              <a:avLst/>
              <a:gdLst/>
              <a:ahLst/>
              <a:cxnLst/>
              <a:rect l="l" t="t" r="r" b="b"/>
              <a:pathLst>
                <a:path w="11815" h="7593" extrusionOk="0">
                  <a:moveTo>
                    <a:pt x="10775" y="2016"/>
                  </a:moveTo>
                  <a:cubicBezTo>
                    <a:pt x="10964" y="2016"/>
                    <a:pt x="11121" y="2174"/>
                    <a:pt x="11121" y="2363"/>
                  </a:cubicBezTo>
                  <a:cubicBezTo>
                    <a:pt x="11121" y="2552"/>
                    <a:pt x="10964" y="2710"/>
                    <a:pt x="10775" y="2710"/>
                  </a:cubicBezTo>
                  <a:lnTo>
                    <a:pt x="9830" y="2710"/>
                  </a:lnTo>
                  <a:lnTo>
                    <a:pt x="9987" y="2016"/>
                  </a:lnTo>
                  <a:close/>
                  <a:moveTo>
                    <a:pt x="6238" y="693"/>
                  </a:moveTo>
                  <a:cubicBezTo>
                    <a:pt x="6081" y="1103"/>
                    <a:pt x="5734" y="1418"/>
                    <a:pt x="5261" y="1418"/>
                  </a:cubicBezTo>
                  <a:lnTo>
                    <a:pt x="3875" y="1418"/>
                  </a:lnTo>
                  <a:cubicBezTo>
                    <a:pt x="3686" y="1418"/>
                    <a:pt x="3529" y="1575"/>
                    <a:pt x="3529" y="1764"/>
                  </a:cubicBezTo>
                  <a:cubicBezTo>
                    <a:pt x="3529" y="1953"/>
                    <a:pt x="3686" y="2111"/>
                    <a:pt x="3875" y="2111"/>
                  </a:cubicBezTo>
                  <a:lnTo>
                    <a:pt x="9326" y="2111"/>
                  </a:lnTo>
                  <a:lnTo>
                    <a:pt x="9168" y="2836"/>
                  </a:lnTo>
                  <a:lnTo>
                    <a:pt x="5923" y="2836"/>
                  </a:lnTo>
                  <a:lnTo>
                    <a:pt x="5923" y="2710"/>
                  </a:lnTo>
                  <a:cubicBezTo>
                    <a:pt x="5734" y="2710"/>
                    <a:pt x="5576" y="2867"/>
                    <a:pt x="5576" y="3056"/>
                  </a:cubicBezTo>
                  <a:cubicBezTo>
                    <a:pt x="5576" y="3277"/>
                    <a:pt x="5734" y="3434"/>
                    <a:pt x="5923" y="3434"/>
                  </a:cubicBezTo>
                  <a:lnTo>
                    <a:pt x="8034" y="3434"/>
                  </a:lnTo>
                  <a:cubicBezTo>
                    <a:pt x="8223" y="3434"/>
                    <a:pt x="8380" y="3592"/>
                    <a:pt x="8380" y="3781"/>
                  </a:cubicBezTo>
                  <a:cubicBezTo>
                    <a:pt x="8380" y="3970"/>
                    <a:pt x="8223" y="4127"/>
                    <a:pt x="8034" y="4127"/>
                  </a:cubicBezTo>
                  <a:lnTo>
                    <a:pt x="5923" y="4127"/>
                  </a:lnTo>
                  <a:cubicBezTo>
                    <a:pt x="5734" y="4127"/>
                    <a:pt x="5576" y="4285"/>
                    <a:pt x="5576" y="4474"/>
                  </a:cubicBezTo>
                  <a:cubicBezTo>
                    <a:pt x="5576" y="4694"/>
                    <a:pt x="5734" y="4852"/>
                    <a:pt x="5923" y="4852"/>
                  </a:cubicBezTo>
                  <a:lnTo>
                    <a:pt x="7309" y="4852"/>
                  </a:lnTo>
                  <a:cubicBezTo>
                    <a:pt x="7498" y="4852"/>
                    <a:pt x="7656" y="5009"/>
                    <a:pt x="7656" y="5198"/>
                  </a:cubicBezTo>
                  <a:cubicBezTo>
                    <a:pt x="7656" y="5388"/>
                    <a:pt x="7498" y="5545"/>
                    <a:pt x="7309" y="5545"/>
                  </a:cubicBezTo>
                  <a:lnTo>
                    <a:pt x="5923" y="5545"/>
                  </a:lnTo>
                  <a:cubicBezTo>
                    <a:pt x="5734" y="5545"/>
                    <a:pt x="5576" y="5703"/>
                    <a:pt x="5576" y="5892"/>
                  </a:cubicBezTo>
                  <a:cubicBezTo>
                    <a:pt x="5576" y="6112"/>
                    <a:pt x="5734" y="6270"/>
                    <a:pt x="5923" y="6270"/>
                  </a:cubicBezTo>
                  <a:lnTo>
                    <a:pt x="6648" y="6270"/>
                  </a:lnTo>
                  <a:cubicBezTo>
                    <a:pt x="6837" y="6270"/>
                    <a:pt x="6994" y="6427"/>
                    <a:pt x="6994" y="6616"/>
                  </a:cubicBezTo>
                  <a:cubicBezTo>
                    <a:pt x="6994" y="6805"/>
                    <a:pt x="6837" y="6963"/>
                    <a:pt x="6648" y="6963"/>
                  </a:cubicBezTo>
                  <a:lnTo>
                    <a:pt x="3151" y="6963"/>
                  </a:lnTo>
                  <a:cubicBezTo>
                    <a:pt x="1796" y="6963"/>
                    <a:pt x="693" y="5860"/>
                    <a:pt x="693" y="4537"/>
                  </a:cubicBezTo>
                  <a:lnTo>
                    <a:pt x="693" y="3151"/>
                  </a:lnTo>
                  <a:cubicBezTo>
                    <a:pt x="693" y="1796"/>
                    <a:pt x="1796" y="693"/>
                    <a:pt x="3151" y="693"/>
                  </a:cubicBezTo>
                  <a:close/>
                  <a:moveTo>
                    <a:pt x="3088" y="0"/>
                  </a:moveTo>
                  <a:cubicBezTo>
                    <a:pt x="1355" y="0"/>
                    <a:pt x="0" y="1418"/>
                    <a:pt x="0" y="3119"/>
                  </a:cubicBezTo>
                  <a:lnTo>
                    <a:pt x="0" y="4474"/>
                  </a:lnTo>
                  <a:cubicBezTo>
                    <a:pt x="0" y="6207"/>
                    <a:pt x="1418" y="7593"/>
                    <a:pt x="3088" y="7593"/>
                  </a:cubicBezTo>
                  <a:lnTo>
                    <a:pt x="6616" y="7593"/>
                  </a:lnTo>
                  <a:cubicBezTo>
                    <a:pt x="7183" y="7593"/>
                    <a:pt x="7624" y="7120"/>
                    <a:pt x="7624" y="6585"/>
                  </a:cubicBezTo>
                  <a:cubicBezTo>
                    <a:pt x="7624" y="6459"/>
                    <a:pt x="7593" y="6301"/>
                    <a:pt x="7561" y="6175"/>
                  </a:cubicBezTo>
                  <a:cubicBezTo>
                    <a:pt x="7971" y="6049"/>
                    <a:pt x="8317" y="5671"/>
                    <a:pt x="8317" y="5198"/>
                  </a:cubicBezTo>
                  <a:cubicBezTo>
                    <a:pt x="8317" y="5072"/>
                    <a:pt x="8254" y="4915"/>
                    <a:pt x="8223" y="4789"/>
                  </a:cubicBezTo>
                  <a:cubicBezTo>
                    <a:pt x="8664" y="4694"/>
                    <a:pt x="8979" y="4285"/>
                    <a:pt x="8979" y="3812"/>
                  </a:cubicBezTo>
                  <a:cubicBezTo>
                    <a:pt x="8979" y="3686"/>
                    <a:pt x="8948" y="3592"/>
                    <a:pt x="8884" y="3466"/>
                  </a:cubicBezTo>
                  <a:lnTo>
                    <a:pt x="9389" y="3403"/>
                  </a:lnTo>
                  <a:lnTo>
                    <a:pt x="10775" y="3403"/>
                  </a:lnTo>
                  <a:cubicBezTo>
                    <a:pt x="11373" y="3403"/>
                    <a:pt x="11814" y="2930"/>
                    <a:pt x="11814" y="2395"/>
                  </a:cubicBezTo>
                  <a:cubicBezTo>
                    <a:pt x="11814" y="1796"/>
                    <a:pt x="11342" y="1386"/>
                    <a:pt x="10775" y="1386"/>
                  </a:cubicBezTo>
                  <a:lnTo>
                    <a:pt x="6616" y="1386"/>
                  </a:lnTo>
                  <a:cubicBezTo>
                    <a:pt x="6837" y="1103"/>
                    <a:pt x="6963" y="693"/>
                    <a:pt x="6963" y="347"/>
                  </a:cubicBezTo>
                  <a:cubicBezTo>
                    <a:pt x="6963" y="158"/>
                    <a:pt x="6805" y="0"/>
                    <a:pt x="66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6607;p54">
              <a:extLst>
                <a:ext uri="{FF2B5EF4-FFF2-40B4-BE49-F238E27FC236}">
                  <a16:creationId xmlns:a16="http://schemas.microsoft.com/office/drawing/2014/main" id="{6CA96199-6E17-01A5-AD64-EDE1D44D1D2F}"/>
                </a:ext>
              </a:extLst>
            </p:cNvPr>
            <p:cNvSpPr/>
            <p:nvPr/>
          </p:nvSpPr>
          <p:spPr>
            <a:xfrm>
              <a:off x="-26480450" y="209310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5"/>
                    <a:pt x="378" y="725"/>
                  </a:cubicBezTo>
                  <a:cubicBezTo>
                    <a:pt x="567" y="725"/>
                    <a:pt x="725" y="568"/>
                    <a:pt x="725" y="347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6608;p54">
              <a:extLst>
                <a:ext uri="{FF2B5EF4-FFF2-40B4-BE49-F238E27FC236}">
                  <a16:creationId xmlns:a16="http://schemas.microsoft.com/office/drawing/2014/main" id="{0AF46286-62FF-69A4-605E-F77094A3A33C}"/>
                </a:ext>
              </a:extLst>
            </p:cNvPr>
            <p:cNvSpPr/>
            <p:nvPr/>
          </p:nvSpPr>
          <p:spPr>
            <a:xfrm>
              <a:off x="-26480450" y="21277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78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6609;p54">
              <a:extLst>
                <a:ext uri="{FF2B5EF4-FFF2-40B4-BE49-F238E27FC236}">
                  <a16:creationId xmlns:a16="http://schemas.microsoft.com/office/drawing/2014/main" id="{16323367-48EC-CECE-46FA-CEE285868244}"/>
                </a:ext>
              </a:extLst>
            </p:cNvPr>
            <p:cNvSpPr/>
            <p:nvPr/>
          </p:nvSpPr>
          <p:spPr>
            <a:xfrm>
              <a:off x="-26480450" y="2162425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78" y="693"/>
                  </a:cubicBezTo>
                  <a:cubicBezTo>
                    <a:pt x="567" y="693"/>
                    <a:pt x="725" y="536"/>
                    <a:pt x="725" y="347"/>
                  </a:cubicBezTo>
                  <a:cubicBezTo>
                    <a:pt x="725" y="158"/>
                    <a:pt x="567" y="0"/>
                    <a:pt x="3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20" name="Google Shape;6610;p54">
            <a:extLst>
              <a:ext uri="{FF2B5EF4-FFF2-40B4-BE49-F238E27FC236}">
                <a16:creationId xmlns:a16="http://schemas.microsoft.com/office/drawing/2014/main" id="{AA02E994-6BED-CC78-3C74-97591E5FB28E}"/>
              </a:ext>
            </a:extLst>
          </p:cNvPr>
          <p:cNvGrpSpPr/>
          <p:nvPr/>
        </p:nvGrpSpPr>
        <p:grpSpPr>
          <a:xfrm>
            <a:off x="3901294" y="3169041"/>
            <a:ext cx="513643" cy="513643"/>
            <a:chOff x="-26584425" y="2340425"/>
            <a:chExt cx="295375" cy="295375"/>
          </a:xfrm>
          <a:solidFill>
            <a:srgbClr val="054B99"/>
          </a:solidFill>
        </p:grpSpPr>
        <p:sp>
          <p:nvSpPr>
            <p:cNvPr id="1921" name="Google Shape;6611;p54">
              <a:extLst>
                <a:ext uri="{FF2B5EF4-FFF2-40B4-BE49-F238E27FC236}">
                  <a16:creationId xmlns:a16="http://schemas.microsoft.com/office/drawing/2014/main" id="{E1E11DBA-80F9-0FBC-1C23-75CDCBD19F42}"/>
                </a:ext>
              </a:extLst>
            </p:cNvPr>
            <p:cNvSpPr/>
            <p:nvPr/>
          </p:nvSpPr>
          <p:spPr>
            <a:xfrm>
              <a:off x="-26462350" y="246327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9" y="631"/>
                  </a:moveTo>
                  <a:cubicBezTo>
                    <a:pt x="1230" y="631"/>
                    <a:pt x="1387" y="788"/>
                    <a:pt x="1387" y="977"/>
                  </a:cubicBezTo>
                  <a:cubicBezTo>
                    <a:pt x="1324" y="1230"/>
                    <a:pt x="1167" y="1356"/>
                    <a:pt x="1009" y="1356"/>
                  </a:cubicBezTo>
                  <a:cubicBezTo>
                    <a:pt x="820" y="1356"/>
                    <a:pt x="662" y="1198"/>
                    <a:pt x="662" y="977"/>
                  </a:cubicBezTo>
                  <a:cubicBezTo>
                    <a:pt x="662" y="788"/>
                    <a:pt x="820" y="631"/>
                    <a:pt x="1009" y="631"/>
                  </a:cubicBezTo>
                  <a:close/>
                  <a:moveTo>
                    <a:pt x="1009" y="1"/>
                  </a:moveTo>
                  <a:cubicBezTo>
                    <a:pt x="442" y="1"/>
                    <a:pt x="1" y="473"/>
                    <a:pt x="1" y="1041"/>
                  </a:cubicBezTo>
                  <a:cubicBezTo>
                    <a:pt x="1" y="1608"/>
                    <a:pt x="473" y="2049"/>
                    <a:pt x="1009" y="2049"/>
                  </a:cubicBezTo>
                  <a:cubicBezTo>
                    <a:pt x="1576" y="2049"/>
                    <a:pt x="2049" y="1576"/>
                    <a:pt x="2049" y="1041"/>
                  </a:cubicBezTo>
                  <a:cubicBezTo>
                    <a:pt x="2049" y="442"/>
                    <a:pt x="1576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6612;p54">
              <a:extLst>
                <a:ext uri="{FF2B5EF4-FFF2-40B4-BE49-F238E27FC236}">
                  <a16:creationId xmlns:a16="http://schemas.microsoft.com/office/drawing/2014/main" id="{8D2DC8A9-F048-623B-0DCA-126CC88BF565}"/>
                </a:ext>
              </a:extLst>
            </p:cNvPr>
            <p:cNvSpPr/>
            <p:nvPr/>
          </p:nvSpPr>
          <p:spPr>
            <a:xfrm>
              <a:off x="-26500150" y="2376650"/>
              <a:ext cx="121325" cy="75175"/>
            </a:xfrm>
            <a:custGeom>
              <a:avLst/>
              <a:gdLst/>
              <a:ahLst/>
              <a:cxnLst/>
              <a:rect l="l" t="t" r="r" b="b"/>
              <a:pathLst>
                <a:path w="4853" h="3007" extrusionOk="0">
                  <a:moveTo>
                    <a:pt x="2521" y="662"/>
                  </a:moveTo>
                  <a:cubicBezTo>
                    <a:pt x="3088" y="662"/>
                    <a:pt x="3592" y="788"/>
                    <a:pt x="4065" y="977"/>
                  </a:cubicBezTo>
                  <a:lnTo>
                    <a:pt x="3403" y="2206"/>
                  </a:lnTo>
                  <a:cubicBezTo>
                    <a:pt x="3120" y="2080"/>
                    <a:pt x="2836" y="2048"/>
                    <a:pt x="2553" y="2048"/>
                  </a:cubicBezTo>
                  <a:cubicBezTo>
                    <a:pt x="2206" y="2048"/>
                    <a:pt x="1954" y="2080"/>
                    <a:pt x="1670" y="2206"/>
                  </a:cubicBezTo>
                  <a:lnTo>
                    <a:pt x="1009" y="977"/>
                  </a:lnTo>
                  <a:cubicBezTo>
                    <a:pt x="1481" y="788"/>
                    <a:pt x="1985" y="662"/>
                    <a:pt x="2521" y="662"/>
                  </a:cubicBezTo>
                  <a:close/>
                  <a:moveTo>
                    <a:pt x="2458" y="0"/>
                  </a:moveTo>
                  <a:cubicBezTo>
                    <a:pt x="1702" y="0"/>
                    <a:pt x="914" y="189"/>
                    <a:pt x="253" y="567"/>
                  </a:cubicBezTo>
                  <a:cubicBezTo>
                    <a:pt x="95" y="630"/>
                    <a:pt x="1" y="882"/>
                    <a:pt x="127" y="1040"/>
                  </a:cubicBezTo>
                  <a:lnTo>
                    <a:pt x="1198" y="2836"/>
                  </a:lnTo>
                  <a:cubicBezTo>
                    <a:pt x="1229" y="2930"/>
                    <a:pt x="1324" y="2993"/>
                    <a:pt x="1387" y="2993"/>
                  </a:cubicBezTo>
                  <a:cubicBezTo>
                    <a:pt x="1415" y="3003"/>
                    <a:pt x="1442" y="3006"/>
                    <a:pt x="1470" y="3006"/>
                  </a:cubicBezTo>
                  <a:cubicBezTo>
                    <a:pt x="1537" y="3006"/>
                    <a:pt x="1604" y="2984"/>
                    <a:pt x="1670" y="2962"/>
                  </a:cubicBezTo>
                  <a:cubicBezTo>
                    <a:pt x="1891" y="2804"/>
                    <a:pt x="2206" y="2710"/>
                    <a:pt x="2490" y="2710"/>
                  </a:cubicBezTo>
                  <a:cubicBezTo>
                    <a:pt x="2773" y="2710"/>
                    <a:pt x="3088" y="2804"/>
                    <a:pt x="3309" y="2962"/>
                  </a:cubicBezTo>
                  <a:cubicBezTo>
                    <a:pt x="3372" y="2993"/>
                    <a:pt x="3435" y="2993"/>
                    <a:pt x="3466" y="2993"/>
                  </a:cubicBezTo>
                  <a:lnTo>
                    <a:pt x="3561" y="2993"/>
                  </a:lnTo>
                  <a:cubicBezTo>
                    <a:pt x="3624" y="2962"/>
                    <a:pt x="3718" y="2930"/>
                    <a:pt x="3750" y="2836"/>
                  </a:cubicBezTo>
                  <a:lnTo>
                    <a:pt x="4789" y="1040"/>
                  </a:lnTo>
                  <a:cubicBezTo>
                    <a:pt x="4852" y="882"/>
                    <a:pt x="4821" y="630"/>
                    <a:pt x="4663" y="567"/>
                  </a:cubicBezTo>
                  <a:cubicBezTo>
                    <a:pt x="4002" y="189"/>
                    <a:pt x="3246" y="0"/>
                    <a:pt x="24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6613;p54">
              <a:extLst>
                <a:ext uri="{FF2B5EF4-FFF2-40B4-BE49-F238E27FC236}">
                  <a16:creationId xmlns:a16="http://schemas.microsoft.com/office/drawing/2014/main" id="{D3C0CFF3-FB2B-F833-1494-4C20E3B47186}"/>
                </a:ext>
              </a:extLst>
            </p:cNvPr>
            <p:cNvSpPr/>
            <p:nvPr/>
          </p:nvSpPr>
          <p:spPr>
            <a:xfrm>
              <a:off x="-26549775" y="2480750"/>
              <a:ext cx="95325" cy="105425"/>
            </a:xfrm>
            <a:custGeom>
              <a:avLst/>
              <a:gdLst/>
              <a:ahLst/>
              <a:cxnLst/>
              <a:rect l="l" t="t" r="r" b="b"/>
              <a:pathLst>
                <a:path w="3813" h="4217" extrusionOk="0">
                  <a:moveTo>
                    <a:pt x="2080" y="688"/>
                  </a:moveTo>
                  <a:cubicBezTo>
                    <a:pt x="2143" y="1287"/>
                    <a:pt x="2458" y="1791"/>
                    <a:pt x="2931" y="2169"/>
                  </a:cubicBezTo>
                  <a:lnTo>
                    <a:pt x="2238" y="3397"/>
                  </a:lnTo>
                  <a:cubicBezTo>
                    <a:pt x="1387" y="2767"/>
                    <a:pt x="820" y="1791"/>
                    <a:pt x="694" y="720"/>
                  </a:cubicBezTo>
                  <a:lnTo>
                    <a:pt x="2080" y="688"/>
                  </a:lnTo>
                  <a:close/>
                  <a:moveTo>
                    <a:pt x="2503" y="0"/>
                  </a:moveTo>
                  <a:cubicBezTo>
                    <a:pt x="2479" y="0"/>
                    <a:pt x="2454" y="8"/>
                    <a:pt x="2427" y="26"/>
                  </a:cubicBezTo>
                  <a:lnTo>
                    <a:pt x="347" y="58"/>
                  </a:lnTo>
                  <a:cubicBezTo>
                    <a:pt x="158" y="58"/>
                    <a:pt x="1" y="215"/>
                    <a:pt x="1" y="405"/>
                  </a:cubicBezTo>
                  <a:cubicBezTo>
                    <a:pt x="1" y="1192"/>
                    <a:pt x="221" y="1948"/>
                    <a:pt x="631" y="2610"/>
                  </a:cubicBezTo>
                  <a:cubicBezTo>
                    <a:pt x="1009" y="3240"/>
                    <a:pt x="1513" y="3807"/>
                    <a:pt x="2206" y="4185"/>
                  </a:cubicBezTo>
                  <a:cubicBezTo>
                    <a:pt x="2238" y="4217"/>
                    <a:pt x="2301" y="4217"/>
                    <a:pt x="2395" y="4217"/>
                  </a:cubicBezTo>
                  <a:lnTo>
                    <a:pt x="2458" y="4217"/>
                  </a:lnTo>
                  <a:cubicBezTo>
                    <a:pt x="2553" y="4185"/>
                    <a:pt x="2616" y="4154"/>
                    <a:pt x="2679" y="4059"/>
                  </a:cubicBezTo>
                  <a:lnTo>
                    <a:pt x="3718" y="2295"/>
                  </a:lnTo>
                  <a:cubicBezTo>
                    <a:pt x="3813" y="2106"/>
                    <a:pt x="3781" y="1917"/>
                    <a:pt x="3624" y="1791"/>
                  </a:cubicBezTo>
                  <a:cubicBezTo>
                    <a:pt x="3088" y="1476"/>
                    <a:pt x="2773" y="909"/>
                    <a:pt x="2773" y="342"/>
                  </a:cubicBezTo>
                  <a:cubicBezTo>
                    <a:pt x="2773" y="247"/>
                    <a:pt x="2742" y="121"/>
                    <a:pt x="2679" y="89"/>
                  </a:cubicBezTo>
                  <a:cubicBezTo>
                    <a:pt x="2612" y="45"/>
                    <a:pt x="2561" y="0"/>
                    <a:pt x="25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6614;p54">
              <a:extLst>
                <a:ext uri="{FF2B5EF4-FFF2-40B4-BE49-F238E27FC236}">
                  <a16:creationId xmlns:a16="http://schemas.microsoft.com/office/drawing/2014/main" id="{E3E6CAF6-445A-3179-7D8B-C415F0DDD4C0}"/>
                </a:ext>
              </a:extLst>
            </p:cNvPr>
            <p:cNvSpPr/>
            <p:nvPr/>
          </p:nvSpPr>
          <p:spPr>
            <a:xfrm>
              <a:off x="-26421375" y="2481400"/>
              <a:ext cx="96900" cy="104000"/>
            </a:xfrm>
            <a:custGeom>
              <a:avLst/>
              <a:gdLst/>
              <a:ahLst/>
              <a:cxnLst/>
              <a:rect l="l" t="t" r="r" b="b"/>
              <a:pathLst>
                <a:path w="3876" h="4160" extrusionOk="0">
                  <a:moveTo>
                    <a:pt x="1796" y="694"/>
                  </a:moveTo>
                  <a:lnTo>
                    <a:pt x="3151" y="725"/>
                  </a:lnTo>
                  <a:cubicBezTo>
                    <a:pt x="3056" y="1765"/>
                    <a:pt x="2489" y="2741"/>
                    <a:pt x="1638" y="3371"/>
                  </a:cubicBezTo>
                  <a:lnTo>
                    <a:pt x="914" y="2206"/>
                  </a:lnTo>
                  <a:cubicBezTo>
                    <a:pt x="1386" y="1796"/>
                    <a:pt x="1701" y="1292"/>
                    <a:pt x="1796" y="694"/>
                  </a:cubicBezTo>
                  <a:close/>
                  <a:moveTo>
                    <a:pt x="1418" y="0"/>
                  </a:moveTo>
                  <a:cubicBezTo>
                    <a:pt x="1355" y="0"/>
                    <a:pt x="1229" y="32"/>
                    <a:pt x="1197" y="63"/>
                  </a:cubicBezTo>
                  <a:cubicBezTo>
                    <a:pt x="1103" y="158"/>
                    <a:pt x="1071" y="221"/>
                    <a:pt x="1071" y="316"/>
                  </a:cubicBezTo>
                  <a:cubicBezTo>
                    <a:pt x="1071" y="883"/>
                    <a:pt x="756" y="1450"/>
                    <a:pt x="252" y="1765"/>
                  </a:cubicBezTo>
                  <a:cubicBezTo>
                    <a:pt x="95" y="1891"/>
                    <a:pt x="0" y="2080"/>
                    <a:pt x="126" y="2237"/>
                  </a:cubicBezTo>
                  <a:lnTo>
                    <a:pt x="1197" y="4002"/>
                  </a:lnTo>
                  <a:cubicBezTo>
                    <a:pt x="1229" y="4065"/>
                    <a:pt x="1323" y="4128"/>
                    <a:pt x="1386" y="4159"/>
                  </a:cubicBezTo>
                  <a:lnTo>
                    <a:pt x="1481" y="4159"/>
                  </a:lnTo>
                  <a:cubicBezTo>
                    <a:pt x="1544" y="4159"/>
                    <a:pt x="1575" y="4159"/>
                    <a:pt x="1670" y="4128"/>
                  </a:cubicBezTo>
                  <a:cubicBezTo>
                    <a:pt x="2300" y="3718"/>
                    <a:pt x="2836" y="3182"/>
                    <a:pt x="3245" y="2552"/>
                  </a:cubicBezTo>
                  <a:cubicBezTo>
                    <a:pt x="3623" y="1891"/>
                    <a:pt x="3844" y="1135"/>
                    <a:pt x="3875" y="347"/>
                  </a:cubicBezTo>
                  <a:cubicBezTo>
                    <a:pt x="3875" y="189"/>
                    <a:pt x="3718" y="32"/>
                    <a:pt x="3529" y="32"/>
                  </a:cubicBezTo>
                  <a:lnTo>
                    <a:pt x="14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6615;p54">
              <a:extLst>
                <a:ext uri="{FF2B5EF4-FFF2-40B4-BE49-F238E27FC236}">
                  <a16:creationId xmlns:a16="http://schemas.microsoft.com/office/drawing/2014/main" id="{E8A10160-78C2-E5D8-1259-CA60A8F10F06}"/>
                </a:ext>
              </a:extLst>
            </p:cNvPr>
            <p:cNvSpPr/>
            <p:nvPr/>
          </p:nvSpPr>
          <p:spPr>
            <a:xfrm>
              <a:off x="-26584425" y="2340425"/>
              <a:ext cx="295375" cy="295375"/>
            </a:xfrm>
            <a:custGeom>
              <a:avLst/>
              <a:gdLst/>
              <a:ahLst/>
              <a:cxnLst/>
              <a:rect l="l" t="t" r="r" b="b"/>
              <a:pathLst>
                <a:path w="11815" h="11815" extrusionOk="0">
                  <a:moveTo>
                    <a:pt x="5861" y="693"/>
                  </a:moveTo>
                  <a:cubicBezTo>
                    <a:pt x="7247" y="693"/>
                    <a:pt x="8570" y="1260"/>
                    <a:pt x="9578" y="2237"/>
                  </a:cubicBezTo>
                  <a:cubicBezTo>
                    <a:pt x="10555" y="3214"/>
                    <a:pt x="11090" y="4537"/>
                    <a:pt x="11090" y="5955"/>
                  </a:cubicBezTo>
                  <a:cubicBezTo>
                    <a:pt x="11090" y="7309"/>
                    <a:pt x="10586" y="8632"/>
                    <a:pt x="9578" y="9641"/>
                  </a:cubicBezTo>
                  <a:cubicBezTo>
                    <a:pt x="8570" y="10617"/>
                    <a:pt x="7278" y="11184"/>
                    <a:pt x="5861" y="11184"/>
                  </a:cubicBezTo>
                  <a:cubicBezTo>
                    <a:pt x="4474" y="11184"/>
                    <a:pt x="3151" y="10617"/>
                    <a:pt x="2174" y="9641"/>
                  </a:cubicBezTo>
                  <a:cubicBezTo>
                    <a:pt x="1166" y="8664"/>
                    <a:pt x="631" y="7372"/>
                    <a:pt x="631" y="5955"/>
                  </a:cubicBezTo>
                  <a:cubicBezTo>
                    <a:pt x="631" y="4568"/>
                    <a:pt x="1166" y="3214"/>
                    <a:pt x="2174" y="2237"/>
                  </a:cubicBezTo>
                  <a:cubicBezTo>
                    <a:pt x="3151" y="1260"/>
                    <a:pt x="4443" y="693"/>
                    <a:pt x="5861" y="693"/>
                  </a:cubicBezTo>
                  <a:close/>
                  <a:moveTo>
                    <a:pt x="5892" y="0"/>
                  </a:moveTo>
                  <a:cubicBezTo>
                    <a:pt x="4317" y="0"/>
                    <a:pt x="2836" y="630"/>
                    <a:pt x="1733" y="1733"/>
                  </a:cubicBezTo>
                  <a:cubicBezTo>
                    <a:pt x="631" y="2836"/>
                    <a:pt x="1" y="4316"/>
                    <a:pt x="1" y="5891"/>
                  </a:cubicBezTo>
                  <a:cubicBezTo>
                    <a:pt x="1" y="7467"/>
                    <a:pt x="631" y="8979"/>
                    <a:pt x="1733" y="10082"/>
                  </a:cubicBezTo>
                  <a:cubicBezTo>
                    <a:pt x="2836" y="11184"/>
                    <a:pt x="4317" y="11814"/>
                    <a:pt x="5892" y="11814"/>
                  </a:cubicBezTo>
                  <a:cubicBezTo>
                    <a:pt x="7467" y="11814"/>
                    <a:pt x="8980" y="11184"/>
                    <a:pt x="10082" y="10082"/>
                  </a:cubicBezTo>
                  <a:cubicBezTo>
                    <a:pt x="11185" y="8979"/>
                    <a:pt x="11815" y="7467"/>
                    <a:pt x="11815" y="5891"/>
                  </a:cubicBezTo>
                  <a:cubicBezTo>
                    <a:pt x="11815" y="4379"/>
                    <a:pt x="11185" y="2867"/>
                    <a:pt x="10082" y="1733"/>
                  </a:cubicBezTo>
                  <a:cubicBezTo>
                    <a:pt x="8980" y="630"/>
                    <a:pt x="7467" y="0"/>
                    <a:pt x="58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26" name="Google Shape;6616;p54">
            <a:extLst>
              <a:ext uri="{FF2B5EF4-FFF2-40B4-BE49-F238E27FC236}">
                <a16:creationId xmlns:a16="http://schemas.microsoft.com/office/drawing/2014/main" id="{E2F7F15A-1EC5-5958-995F-7EBDAD1EF495}"/>
              </a:ext>
            </a:extLst>
          </p:cNvPr>
          <p:cNvGrpSpPr/>
          <p:nvPr/>
        </p:nvGrpSpPr>
        <p:grpSpPr>
          <a:xfrm>
            <a:off x="3893772" y="3810540"/>
            <a:ext cx="528684" cy="513990"/>
            <a:chOff x="-26585200" y="2710400"/>
            <a:chExt cx="304025" cy="295575"/>
          </a:xfrm>
          <a:solidFill>
            <a:srgbClr val="054B99"/>
          </a:solidFill>
        </p:grpSpPr>
        <p:sp>
          <p:nvSpPr>
            <p:cNvPr id="1927" name="Google Shape;6617;p54">
              <a:extLst>
                <a:ext uri="{FF2B5EF4-FFF2-40B4-BE49-F238E27FC236}">
                  <a16:creationId xmlns:a16="http://schemas.microsoft.com/office/drawing/2014/main" id="{75A32C0F-E97E-96BD-76B5-2312C47DF233}"/>
                </a:ext>
              </a:extLst>
            </p:cNvPr>
            <p:cNvSpPr/>
            <p:nvPr/>
          </p:nvSpPr>
          <p:spPr>
            <a:xfrm>
              <a:off x="-26585200" y="2710400"/>
              <a:ext cx="304025" cy="295575"/>
            </a:xfrm>
            <a:custGeom>
              <a:avLst/>
              <a:gdLst/>
              <a:ahLst/>
              <a:cxnLst/>
              <a:rect l="l" t="t" r="r" b="b"/>
              <a:pathLst>
                <a:path w="12161" h="11823" extrusionOk="0">
                  <a:moveTo>
                    <a:pt x="8711" y="717"/>
                  </a:moveTo>
                  <a:cubicBezTo>
                    <a:pt x="9333" y="717"/>
                    <a:pt x="9956" y="954"/>
                    <a:pt x="10428" y="1426"/>
                  </a:cubicBezTo>
                  <a:cubicBezTo>
                    <a:pt x="11373" y="2371"/>
                    <a:pt x="11373" y="3915"/>
                    <a:pt x="10428" y="4829"/>
                  </a:cubicBezTo>
                  <a:lnTo>
                    <a:pt x="9830" y="5427"/>
                  </a:lnTo>
                  <a:lnTo>
                    <a:pt x="7404" y="3001"/>
                  </a:lnTo>
                  <a:lnTo>
                    <a:pt x="7971" y="2403"/>
                  </a:lnTo>
                  <a:cubicBezTo>
                    <a:pt x="8191" y="2214"/>
                    <a:pt x="8443" y="2088"/>
                    <a:pt x="8727" y="2088"/>
                  </a:cubicBezTo>
                  <a:cubicBezTo>
                    <a:pt x="9011" y="2088"/>
                    <a:pt x="9294" y="2214"/>
                    <a:pt x="9483" y="2403"/>
                  </a:cubicBezTo>
                  <a:cubicBezTo>
                    <a:pt x="9546" y="2466"/>
                    <a:pt x="9633" y="2497"/>
                    <a:pt x="9719" y="2497"/>
                  </a:cubicBezTo>
                  <a:cubicBezTo>
                    <a:pt x="9806" y="2497"/>
                    <a:pt x="9893" y="2466"/>
                    <a:pt x="9956" y="2403"/>
                  </a:cubicBezTo>
                  <a:cubicBezTo>
                    <a:pt x="10082" y="2277"/>
                    <a:pt x="10082" y="2056"/>
                    <a:pt x="9956" y="1930"/>
                  </a:cubicBezTo>
                  <a:cubicBezTo>
                    <a:pt x="9641" y="1615"/>
                    <a:pt x="9200" y="1426"/>
                    <a:pt x="8727" y="1426"/>
                  </a:cubicBezTo>
                  <a:cubicBezTo>
                    <a:pt x="8254" y="1426"/>
                    <a:pt x="7813" y="1615"/>
                    <a:pt x="7530" y="1930"/>
                  </a:cubicBezTo>
                  <a:lnTo>
                    <a:pt x="6931" y="2529"/>
                  </a:lnTo>
                  <a:lnTo>
                    <a:pt x="6459" y="2056"/>
                  </a:lnTo>
                  <a:lnTo>
                    <a:pt x="6994" y="1426"/>
                  </a:lnTo>
                  <a:cubicBezTo>
                    <a:pt x="7467" y="954"/>
                    <a:pt x="8089" y="717"/>
                    <a:pt x="8711" y="717"/>
                  </a:cubicBezTo>
                  <a:close/>
                  <a:moveTo>
                    <a:pt x="2048" y="6372"/>
                  </a:moveTo>
                  <a:lnTo>
                    <a:pt x="4474" y="8830"/>
                  </a:lnTo>
                  <a:lnTo>
                    <a:pt x="3875" y="9397"/>
                  </a:lnTo>
                  <a:cubicBezTo>
                    <a:pt x="3686" y="9602"/>
                    <a:pt x="3426" y="9704"/>
                    <a:pt x="3162" y="9704"/>
                  </a:cubicBezTo>
                  <a:cubicBezTo>
                    <a:pt x="2899" y="9704"/>
                    <a:pt x="2631" y="9602"/>
                    <a:pt x="2426" y="9397"/>
                  </a:cubicBezTo>
                  <a:cubicBezTo>
                    <a:pt x="2363" y="9350"/>
                    <a:pt x="2276" y="9326"/>
                    <a:pt x="2190" y="9326"/>
                  </a:cubicBezTo>
                  <a:cubicBezTo>
                    <a:pt x="2103" y="9326"/>
                    <a:pt x="2016" y="9350"/>
                    <a:pt x="1953" y="9397"/>
                  </a:cubicBezTo>
                  <a:cubicBezTo>
                    <a:pt x="1827" y="9523"/>
                    <a:pt x="1827" y="9775"/>
                    <a:pt x="1953" y="9869"/>
                  </a:cubicBezTo>
                  <a:cubicBezTo>
                    <a:pt x="2331" y="10247"/>
                    <a:pt x="2741" y="10405"/>
                    <a:pt x="3182" y="10405"/>
                  </a:cubicBezTo>
                  <a:cubicBezTo>
                    <a:pt x="3623" y="10405"/>
                    <a:pt x="4096" y="10247"/>
                    <a:pt x="4411" y="9869"/>
                  </a:cubicBezTo>
                  <a:lnTo>
                    <a:pt x="4978" y="9302"/>
                  </a:lnTo>
                  <a:lnTo>
                    <a:pt x="5450" y="9775"/>
                  </a:lnTo>
                  <a:lnTo>
                    <a:pt x="4820" y="10436"/>
                  </a:lnTo>
                  <a:cubicBezTo>
                    <a:pt x="4348" y="10909"/>
                    <a:pt x="3733" y="11145"/>
                    <a:pt x="3119" y="11145"/>
                  </a:cubicBezTo>
                  <a:cubicBezTo>
                    <a:pt x="2505" y="11145"/>
                    <a:pt x="1890" y="10909"/>
                    <a:pt x="1418" y="10436"/>
                  </a:cubicBezTo>
                  <a:cubicBezTo>
                    <a:pt x="473" y="9491"/>
                    <a:pt x="473" y="7948"/>
                    <a:pt x="1449" y="6971"/>
                  </a:cubicBezTo>
                  <a:lnTo>
                    <a:pt x="2048" y="6372"/>
                  </a:lnTo>
                  <a:close/>
                  <a:moveTo>
                    <a:pt x="3151" y="701"/>
                  </a:moveTo>
                  <a:cubicBezTo>
                    <a:pt x="3781" y="701"/>
                    <a:pt x="4411" y="954"/>
                    <a:pt x="4883" y="1426"/>
                  </a:cubicBezTo>
                  <a:lnTo>
                    <a:pt x="10460" y="7002"/>
                  </a:lnTo>
                  <a:cubicBezTo>
                    <a:pt x="11373" y="7948"/>
                    <a:pt x="11373" y="9491"/>
                    <a:pt x="10428" y="10436"/>
                  </a:cubicBezTo>
                  <a:cubicBezTo>
                    <a:pt x="9956" y="10909"/>
                    <a:pt x="9333" y="11145"/>
                    <a:pt x="8711" y="11145"/>
                  </a:cubicBezTo>
                  <a:cubicBezTo>
                    <a:pt x="8089" y="11145"/>
                    <a:pt x="7467" y="10909"/>
                    <a:pt x="6994" y="10436"/>
                  </a:cubicBezTo>
                  <a:lnTo>
                    <a:pt x="6175" y="9617"/>
                  </a:lnTo>
                  <a:lnTo>
                    <a:pt x="5198" y="8641"/>
                  </a:lnTo>
                  <a:lnTo>
                    <a:pt x="2237" y="5679"/>
                  </a:lnTo>
                  <a:lnTo>
                    <a:pt x="1418" y="4860"/>
                  </a:lnTo>
                  <a:cubicBezTo>
                    <a:pt x="473" y="3915"/>
                    <a:pt x="473" y="2371"/>
                    <a:pt x="1418" y="1426"/>
                  </a:cubicBezTo>
                  <a:cubicBezTo>
                    <a:pt x="1890" y="954"/>
                    <a:pt x="2520" y="701"/>
                    <a:pt x="3151" y="701"/>
                  </a:cubicBezTo>
                  <a:close/>
                  <a:moveTo>
                    <a:pt x="8727" y="0"/>
                  </a:moveTo>
                  <a:cubicBezTo>
                    <a:pt x="7931" y="0"/>
                    <a:pt x="7136" y="308"/>
                    <a:pt x="6522" y="922"/>
                  </a:cubicBezTo>
                  <a:lnTo>
                    <a:pt x="5955" y="1489"/>
                  </a:lnTo>
                  <a:lnTo>
                    <a:pt x="5356" y="922"/>
                  </a:lnTo>
                  <a:cubicBezTo>
                    <a:pt x="4757" y="323"/>
                    <a:pt x="3970" y="8"/>
                    <a:pt x="3151" y="8"/>
                  </a:cubicBezTo>
                  <a:cubicBezTo>
                    <a:pt x="2331" y="8"/>
                    <a:pt x="1544" y="323"/>
                    <a:pt x="945" y="922"/>
                  </a:cubicBezTo>
                  <a:cubicBezTo>
                    <a:pt x="347" y="1489"/>
                    <a:pt x="32" y="2277"/>
                    <a:pt x="32" y="3127"/>
                  </a:cubicBezTo>
                  <a:cubicBezTo>
                    <a:pt x="32" y="3946"/>
                    <a:pt x="347" y="4734"/>
                    <a:pt x="945" y="5333"/>
                  </a:cubicBezTo>
                  <a:lnTo>
                    <a:pt x="1544" y="5900"/>
                  </a:lnTo>
                  <a:lnTo>
                    <a:pt x="945" y="6498"/>
                  </a:lnTo>
                  <a:cubicBezTo>
                    <a:pt x="347" y="7097"/>
                    <a:pt x="32" y="7885"/>
                    <a:pt x="0" y="8704"/>
                  </a:cubicBezTo>
                  <a:cubicBezTo>
                    <a:pt x="0" y="9523"/>
                    <a:pt x="315" y="10310"/>
                    <a:pt x="914" y="10909"/>
                  </a:cubicBezTo>
                  <a:cubicBezTo>
                    <a:pt x="1481" y="11508"/>
                    <a:pt x="2331" y="11823"/>
                    <a:pt x="3119" y="11823"/>
                  </a:cubicBezTo>
                  <a:cubicBezTo>
                    <a:pt x="3907" y="11823"/>
                    <a:pt x="4726" y="11508"/>
                    <a:pt x="5324" y="10909"/>
                  </a:cubicBezTo>
                  <a:lnTo>
                    <a:pt x="5892" y="10310"/>
                  </a:lnTo>
                  <a:lnTo>
                    <a:pt x="6490" y="10909"/>
                  </a:lnTo>
                  <a:cubicBezTo>
                    <a:pt x="7089" y="11508"/>
                    <a:pt x="7876" y="11823"/>
                    <a:pt x="8695" y="11823"/>
                  </a:cubicBezTo>
                  <a:cubicBezTo>
                    <a:pt x="9515" y="11823"/>
                    <a:pt x="10302" y="11508"/>
                    <a:pt x="10901" y="10909"/>
                  </a:cubicBezTo>
                  <a:cubicBezTo>
                    <a:pt x="11499" y="10310"/>
                    <a:pt x="11814" y="9523"/>
                    <a:pt x="11814" y="8704"/>
                  </a:cubicBezTo>
                  <a:cubicBezTo>
                    <a:pt x="11846" y="7885"/>
                    <a:pt x="11531" y="7097"/>
                    <a:pt x="10932" y="6498"/>
                  </a:cubicBezTo>
                  <a:lnTo>
                    <a:pt x="10334" y="5900"/>
                  </a:lnTo>
                  <a:lnTo>
                    <a:pt x="10932" y="5333"/>
                  </a:lnTo>
                  <a:cubicBezTo>
                    <a:pt x="12161" y="4104"/>
                    <a:pt x="12161" y="2119"/>
                    <a:pt x="10932" y="922"/>
                  </a:cubicBezTo>
                  <a:cubicBezTo>
                    <a:pt x="10318" y="308"/>
                    <a:pt x="9522" y="0"/>
                    <a:pt x="87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6618;p54">
              <a:extLst>
                <a:ext uri="{FF2B5EF4-FFF2-40B4-BE49-F238E27FC236}">
                  <a16:creationId xmlns:a16="http://schemas.microsoft.com/office/drawing/2014/main" id="{7D2C5892-591D-D6AF-19E8-7C07BC2EF5DE}"/>
                </a:ext>
              </a:extLst>
            </p:cNvPr>
            <p:cNvSpPr/>
            <p:nvPr/>
          </p:nvSpPr>
          <p:spPr>
            <a:xfrm>
              <a:off x="-26495425" y="2801375"/>
              <a:ext cx="118175" cy="113250"/>
            </a:xfrm>
            <a:custGeom>
              <a:avLst/>
              <a:gdLst/>
              <a:ahLst/>
              <a:cxnLst/>
              <a:rect l="l" t="t" r="r" b="b"/>
              <a:pathLst>
                <a:path w="4727" h="4530" extrusionOk="0">
                  <a:moveTo>
                    <a:pt x="2111" y="749"/>
                  </a:moveTo>
                  <a:cubicBezTo>
                    <a:pt x="2175" y="749"/>
                    <a:pt x="2301" y="780"/>
                    <a:pt x="2364" y="843"/>
                  </a:cubicBezTo>
                  <a:lnTo>
                    <a:pt x="3813" y="2324"/>
                  </a:lnTo>
                  <a:cubicBezTo>
                    <a:pt x="3907" y="2418"/>
                    <a:pt x="3907" y="2639"/>
                    <a:pt x="3813" y="2796"/>
                  </a:cubicBezTo>
                  <a:lnTo>
                    <a:pt x="2805" y="3773"/>
                  </a:lnTo>
                  <a:cubicBezTo>
                    <a:pt x="2757" y="3836"/>
                    <a:pt x="2671" y="3868"/>
                    <a:pt x="2584" y="3868"/>
                  </a:cubicBezTo>
                  <a:cubicBezTo>
                    <a:pt x="2497" y="3868"/>
                    <a:pt x="2411" y="3836"/>
                    <a:pt x="2364" y="3773"/>
                  </a:cubicBezTo>
                  <a:lnTo>
                    <a:pt x="883" y="2324"/>
                  </a:lnTo>
                  <a:cubicBezTo>
                    <a:pt x="788" y="2198"/>
                    <a:pt x="788" y="1946"/>
                    <a:pt x="883" y="1851"/>
                  </a:cubicBezTo>
                  <a:lnTo>
                    <a:pt x="1891" y="843"/>
                  </a:lnTo>
                  <a:cubicBezTo>
                    <a:pt x="1954" y="780"/>
                    <a:pt x="2048" y="749"/>
                    <a:pt x="2111" y="749"/>
                  </a:cubicBezTo>
                  <a:close/>
                  <a:moveTo>
                    <a:pt x="2092" y="0"/>
                  </a:moveTo>
                  <a:cubicBezTo>
                    <a:pt x="1828" y="0"/>
                    <a:pt x="1560" y="103"/>
                    <a:pt x="1355" y="307"/>
                  </a:cubicBezTo>
                  <a:lnTo>
                    <a:pt x="379" y="1284"/>
                  </a:lnTo>
                  <a:cubicBezTo>
                    <a:pt x="1" y="1694"/>
                    <a:pt x="1" y="2355"/>
                    <a:pt x="379" y="2733"/>
                  </a:cubicBezTo>
                  <a:lnTo>
                    <a:pt x="1828" y="4183"/>
                  </a:lnTo>
                  <a:cubicBezTo>
                    <a:pt x="2017" y="4403"/>
                    <a:pt x="2301" y="4529"/>
                    <a:pt x="2584" y="4529"/>
                  </a:cubicBezTo>
                  <a:cubicBezTo>
                    <a:pt x="2868" y="4529"/>
                    <a:pt x="3151" y="4403"/>
                    <a:pt x="3340" y="4183"/>
                  </a:cubicBezTo>
                  <a:lnTo>
                    <a:pt x="4317" y="3206"/>
                  </a:lnTo>
                  <a:cubicBezTo>
                    <a:pt x="4726" y="2828"/>
                    <a:pt x="4726" y="2166"/>
                    <a:pt x="4317" y="1757"/>
                  </a:cubicBezTo>
                  <a:lnTo>
                    <a:pt x="2805" y="307"/>
                  </a:lnTo>
                  <a:cubicBezTo>
                    <a:pt x="2616" y="103"/>
                    <a:pt x="2356" y="0"/>
                    <a:pt x="20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6619;p54">
              <a:extLst>
                <a:ext uri="{FF2B5EF4-FFF2-40B4-BE49-F238E27FC236}">
                  <a16:creationId xmlns:a16="http://schemas.microsoft.com/office/drawing/2014/main" id="{C8DA56C2-1AA1-58FA-FFC0-3AB79A009899}"/>
                </a:ext>
              </a:extLst>
            </p:cNvPr>
            <p:cNvSpPr/>
            <p:nvPr/>
          </p:nvSpPr>
          <p:spPr>
            <a:xfrm>
              <a:off x="-26375700" y="29563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6620;p54">
              <a:extLst>
                <a:ext uri="{FF2B5EF4-FFF2-40B4-BE49-F238E27FC236}">
                  <a16:creationId xmlns:a16="http://schemas.microsoft.com/office/drawing/2014/main" id="{63533FD9-4C30-9961-9301-6026FB2496B7}"/>
                </a:ext>
              </a:extLst>
            </p:cNvPr>
            <p:cNvSpPr/>
            <p:nvPr/>
          </p:nvSpPr>
          <p:spPr>
            <a:xfrm>
              <a:off x="-26339475" y="2920100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725"/>
                    <a:pt x="347" y="725"/>
                  </a:cubicBezTo>
                  <a:cubicBezTo>
                    <a:pt x="568" y="725"/>
                    <a:pt x="725" y="536"/>
                    <a:pt x="725" y="347"/>
                  </a:cubicBezTo>
                  <a:cubicBezTo>
                    <a:pt x="725" y="158"/>
                    <a:pt x="568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6621;p54">
              <a:extLst>
                <a:ext uri="{FF2B5EF4-FFF2-40B4-BE49-F238E27FC236}">
                  <a16:creationId xmlns:a16="http://schemas.microsoft.com/office/drawing/2014/main" id="{B6936182-55C0-404C-85A9-53C35E44D4CD}"/>
                </a:ext>
              </a:extLst>
            </p:cNvPr>
            <p:cNvSpPr/>
            <p:nvPr/>
          </p:nvSpPr>
          <p:spPr>
            <a:xfrm>
              <a:off x="-26363900" y="2895675"/>
              <a:ext cx="17350" cy="17375"/>
            </a:xfrm>
            <a:custGeom>
              <a:avLst/>
              <a:gdLst/>
              <a:ahLst/>
              <a:cxnLst/>
              <a:rect l="l" t="t" r="r" b="b"/>
              <a:pathLst>
                <a:path w="694" h="695" extrusionOk="0">
                  <a:moveTo>
                    <a:pt x="348" y="1"/>
                  </a:moveTo>
                  <a:cubicBezTo>
                    <a:pt x="159" y="1"/>
                    <a:pt x="1" y="159"/>
                    <a:pt x="1" y="348"/>
                  </a:cubicBezTo>
                  <a:cubicBezTo>
                    <a:pt x="1" y="537"/>
                    <a:pt x="159" y="694"/>
                    <a:pt x="348" y="694"/>
                  </a:cubicBezTo>
                  <a:cubicBezTo>
                    <a:pt x="537" y="694"/>
                    <a:pt x="694" y="537"/>
                    <a:pt x="694" y="348"/>
                  </a:cubicBezTo>
                  <a:cubicBezTo>
                    <a:pt x="694" y="159"/>
                    <a:pt x="537" y="1"/>
                    <a:pt x="3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6622;p54">
              <a:extLst>
                <a:ext uri="{FF2B5EF4-FFF2-40B4-BE49-F238E27FC236}">
                  <a16:creationId xmlns:a16="http://schemas.microsoft.com/office/drawing/2014/main" id="{160CBB56-285C-6793-6584-A5F760F6E9E3}"/>
                </a:ext>
              </a:extLst>
            </p:cNvPr>
            <p:cNvSpPr/>
            <p:nvPr/>
          </p:nvSpPr>
          <p:spPr>
            <a:xfrm>
              <a:off x="-26369400" y="292562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0" y="189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6623;p54">
              <a:extLst>
                <a:ext uri="{FF2B5EF4-FFF2-40B4-BE49-F238E27FC236}">
                  <a16:creationId xmlns:a16="http://schemas.microsoft.com/office/drawing/2014/main" id="{2E775F77-4431-B263-7757-760A69D58C3D}"/>
                </a:ext>
              </a:extLst>
            </p:cNvPr>
            <p:cNvSpPr/>
            <p:nvPr/>
          </p:nvSpPr>
          <p:spPr>
            <a:xfrm>
              <a:off x="-26400125" y="2932125"/>
              <a:ext cx="17350" cy="17150"/>
            </a:xfrm>
            <a:custGeom>
              <a:avLst/>
              <a:gdLst/>
              <a:ahLst/>
              <a:cxnLst/>
              <a:rect l="l" t="t" r="r" b="b"/>
              <a:pathLst>
                <a:path w="694" h="686" extrusionOk="0">
                  <a:moveTo>
                    <a:pt x="343" y="0"/>
                  </a:moveTo>
                  <a:cubicBezTo>
                    <a:pt x="253" y="0"/>
                    <a:pt x="158" y="39"/>
                    <a:pt x="95" y="118"/>
                  </a:cubicBezTo>
                  <a:cubicBezTo>
                    <a:pt x="1" y="244"/>
                    <a:pt x="1" y="465"/>
                    <a:pt x="95" y="591"/>
                  </a:cubicBezTo>
                  <a:cubicBezTo>
                    <a:pt x="158" y="654"/>
                    <a:pt x="253" y="685"/>
                    <a:pt x="343" y="685"/>
                  </a:cubicBezTo>
                  <a:cubicBezTo>
                    <a:pt x="434" y="685"/>
                    <a:pt x="521" y="654"/>
                    <a:pt x="568" y="591"/>
                  </a:cubicBezTo>
                  <a:cubicBezTo>
                    <a:pt x="694" y="465"/>
                    <a:pt x="694" y="244"/>
                    <a:pt x="568" y="118"/>
                  </a:cubicBezTo>
                  <a:cubicBezTo>
                    <a:pt x="521" y="39"/>
                    <a:pt x="434" y="0"/>
                    <a:pt x="3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6624;p54">
              <a:extLst>
                <a:ext uri="{FF2B5EF4-FFF2-40B4-BE49-F238E27FC236}">
                  <a16:creationId xmlns:a16="http://schemas.microsoft.com/office/drawing/2014/main" id="{B2EA8017-B49E-99AC-C054-0B5A740A0720}"/>
                </a:ext>
              </a:extLst>
            </p:cNvPr>
            <p:cNvSpPr/>
            <p:nvPr/>
          </p:nvSpPr>
          <p:spPr>
            <a:xfrm>
              <a:off x="-26528500" y="2804325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6625;p54">
              <a:extLst>
                <a:ext uri="{FF2B5EF4-FFF2-40B4-BE49-F238E27FC236}">
                  <a16:creationId xmlns:a16="http://schemas.microsoft.com/office/drawing/2014/main" id="{43A35222-48CA-D834-AE4B-AC20C0C78090}"/>
                </a:ext>
              </a:extLst>
            </p:cNvPr>
            <p:cNvSpPr/>
            <p:nvPr/>
          </p:nvSpPr>
          <p:spPr>
            <a:xfrm>
              <a:off x="-26490700" y="2768100"/>
              <a:ext cx="17350" cy="17150"/>
            </a:xfrm>
            <a:custGeom>
              <a:avLst/>
              <a:gdLst/>
              <a:ahLst/>
              <a:cxnLst/>
              <a:rect l="l" t="t" r="r" b="b"/>
              <a:pathLst>
                <a:path w="694" h="686" extrusionOk="0">
                  <a:moveTo>
                    <a:pt x="343" y="0"/>
                  </a:moveTo>
                  <a:cubicBezTo>
                    <a:pt x="253" y="0"/>
                    <a:pt x="158" y="32"/>
                    <a:pt x="95" y="95"/>
                  </a:cubicBezTo>
                  <a:cubicBezTo>
                    <a:pt x="1" y="221"/>
                    <a:pt x="1" y="441"/>
                    <a:pt x="95" y="567"/>
                  </a:cubicBezTo>
                  <a:cubicBezTo>
                    <a:pt x="158" y="646"/>
                    <a:pt x="237" y="685"/>
                    <a:pt x="320" y="685"/>
                  </a:cubicBezTo>
                  <a:cubicBezTo>
                    <a:pt x="402" y="685"/>
                    <a:pt x="489" y="646"/>
                    <a:pt x="568" y="567"/>
                  </a:cubicBezTo>
                  <a:cubicBezTo>
                    <a:pt x="694" y="441"/>
                    <a:pt x="694" y="221"/>
                    <a:pt x="568" y="95"/>
                  </a:cubicBezTo>
                  <a:cubicBezTo>
                    <a:pt x="521" y="32"/>
                    <a:pt x="434" y="0"/>
                    <a:pt x="3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6626;p54">
              <a:extLst>
                <a:ext uri="{FF2B5EF4-FFF2-40B4-BE49-F238E27FC236}">
                  <a16:creationId xmlns:a16="http://schemas.microsoft.com/office/drawing/2014/main" id="{FF999604-22B5-C00B-F21A-7975DC797FC7}"/>
                </a:ext>
              </a:extLst>
            </p:cNvPr>
            <p:cNvSpPr/>
            <p:nvPr/>
          </p:nvSpPr>
          <p:spPr>
            <a:xfrm>
              <a:off x="-26515100" y="274290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725"/>
                    <a:pt x="347" y="725"/>
                  </a:cubicBezTo>
                  <a:cubicBezTo>
                    <a:pt x="536" y="725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6627;p54">
              <a:extLst>
                <a:ext uri="{FF2B5EF4-FFF2-40B4-BE49-F238E27FC236}">
                  <a16:creationId xmlns:a16="http://schemas.microsoft.com/office/drawing/2014/main" id="{7E4B35E8-E7EF-3C9C-485F-27691D1D9BD9}"/>
                </a:ext>
              </a:extLst>
            </p:cNvPr>
            <p:cNvSpPr/>
            <p:nvPr/>
          </p:nvSpPr>
          <p:spPr>
            <a:xfrm>
              <a:off x="-26522200" y="2774400"/>
              <a:ext cx="17350" cy="15975"/>
            </a:xfrm>
            <a:custGeom>
              <a:avLst/>
              <a:gdLst/>
              <a:ahLst/>
              <a:cxnLst/>
              <a:rect l="l" t="t" r="r" b="b"/>
              <a:pathLst>
                <a:path w="694" h="639" extrusionOk="0">
                  <a:moveTo>
                    <a:pt x="355" y="0"/>
                  </a:moveTo>
                  <a:cubicBezTo>
                    <a:pt x="268" y="0"/>
                    <a:pt x="174" y="32"/>
                    <a:pt x="95" y="95"/>
                  </a:cubicBezTo>
                  <a:cubicBezTo>
                    <a:pt x="0" y="189"/>
                    <a:pt x="0" y="441"/>
                    <a:pt x="95" y="567"/>
                  </a:cubicBezTo>
                  <a:cubicBezTo>
                    <a:pt x="158" y="615"/>
                    <a:pt x="253" y="638"/>
                    <a:pt x="343" y="638"/>
                  </a:cubicBezTo>
                  <a:cubicBezTo>
                    <a:pt x="434" y="638"/>
                    <a:pt x="520" y="615"/>
                    <a:pt x="568" y="567"/>
                  </a:cubicBezTo>
                  <a:cubicBezTo>
                    <a:pt x="694" y="441"/>
                    <a:pt x="694" y="189"/>
                    <a:pt x="568" y="95"/>
                  </a:cubicBezTo>
                  <a:cubicBezTo>
                    <a:pt x="520" y="32"/>
                    <a:pt x="442" y="0"/>
                    <a:pt x="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6628;p54">
              <a:extLst>
                <a:ext uri="{FF2B5EF4-FFF2-40B4-BE49-F238E27FC236}">
                  <a16:creationId xmlns:a16="http://schemas.microsoft.com/office/drawing/2014/main" id="{D85C6BF2-8414-D027-C45B-FC8C94CA845F}"/>
                </a:ext>
              </a:extLst>
            </p:cNvPr>
            <p:cNvSpPr/>
            <p:nvPr/>
          </p:nvSpPr>
          <p:spPr>
            <a:xfrm>
              <a:off x="-26552925" y="277912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39" name="Google Shape;6629;p54">
            <a:extLst>
              <a:ext uri="{FF2B5EF4-FFF2-40B4-BE49-F238E27FC236}">
                <a16:creationId xmlns:a16="http://schemas.microsoft.com/office/drawing/2014/main" id="{DB674BB6-AB3D-BFBE-5A49-D7D9B01C7C47}"/>
              </a:ext>
            </a:extLst>
          </p:cNvPr>
          <p:cNvGrpSpPr/>
          <p:nvPr/>
        </p:nvGrpSpPr>
        <p:grpSpPr>
          <a:xfrm>
            <a:off x="7130222" y="2518457"/>
            <a:ext cx="515034" cy="513686"/>
            <a:chOff x="-24709875" y="1970225"/>
            <a:chExt cx="296175" cy="295400"/>
          </a:xfrm>
          <a:solidFill>
            <a:srgbClr val="054B99"/>
          </a:solidFill>
        </p:grpSpPr>
        <p:sp>
          <p:nvSpPr>
            <p:cNvPr id="1940" name="Google Shape;6630;p54">
              <a:extLst>
                <a:ext uri="{FF2B5EF4-FFF2-40B4-BE49-F238E27FC236}">
                  <a16:creationId xmlns:a16="http://schemas.microsoft.com/office/drawing/2014/main" id="{C38232B6-5D53-145D-5B54-ACC05519997A}"/>
                </a:ext>
              </a:extLst>
            </p:cNvPr>
            <p:cNvSpPr/>
            <p:nvPr/>
          </p:nvSpPr>
          <p:spPr>
            <a:xfrm>
              <a:off x="-24709875" y="1970225"/>
              <a:ext cx="296175" cy="295400"/>
            </a:xfrm>
            <a:custGeom>
              <a:avLst/>
              <a:gdLst/>
              <a:ahLst/>
              <a:cxnLst/>
              <a:rect l="l" t="t" r="r" b="b"/>
              <a:pathLst>
                <a:path w="11847" h="11816" extrusionOk="0">
                  <a:moveTo>
                    <a:pt x="9767" y="1450"/>
                  </a:moveTo>
                  <a:cubicBezTo>
                    <a:pt x="9956" y="1450"/>
                    <a:pt x="10366" y="1545"/>
                    <a:pt x="10681" y="1734"/>
                  </a:cubicBezTo>
                  <a:cubicBezTo>
                    <a:pt x="11027" y="1923"/>
                    <a:pt x="11153" y="2080"/>
                    <a:pt x="11153" y="2175"/>
                  </a:cubicBezTo>
                  <a:cubicBezTo>
                    <a:pt x="11153" y="2238"/>
                    <a:pt x="11027" y="2395"/>
                    <a:pt x="10681" y="2584"/>
                  </a:cubicBezTo>
                  <a:cubicBezTo>
                    <a:pt x="10334" y="2773"/>
                    <a:pt x="9956" y="2868"/>
                    <a:pt x="9767" y="2868"/>
                  </a:cubicBezTo>
                  <a:cubicBezTo>
                    <a:pt x="9389" y="2868"/>
                    <a:pt x="9042" y="2553"/>
                    <a:pt x="9042" y="2175"/>
                  </a:cubicBezTo>
                  <a:cubicBezTo>
                    <a:pt x="9105" y="1765"/>
                    <a:pt x="9420" y="1450"/>
                    <a:pt x="9767" y="1450"/>
                  </a:cubicBezTo>
                  <a:close/>
                  <a:moveTo>
                    <a:pt x="4915" y="694"/>
                  </a:moveTo>
                  <a:cubicBezTo>
                    <a:pt x="5671" y="694"/>
                    <a:pt x="6301" y="1324"/>
                    <a:pt x="6301" y="2080"/>
                  </a:cubicBezTo>
                  <a:cubicBezTo>
                    <a:pt x="6301" y="2584"/>
                    <a:pt x="6018" y="3025"/>
                    <a:pt x="5577" y="3309"/>
                  </a:cubicBezTo>
                  <a:lnTo>
                    <a:pt x="5577" y="3151"/>
                  </a:lnTo>
                  <a:cubicBezTo>
                    <a:pt x="5577" y="2553"/>
                    <a:pt x="5104" y="2112"/>
                    <a:pt x="4569" y="2112"/>
                  </a:cubicBezTo>
                  <a:lnTo>
                    <a:pt x="1418" y="2112"/>
                  </a:lnTo>
                  <a:cubicBezTo>
                    <a:pt x="1009" y="2112"/>
                    <a:pt x="693" y="1797"/>
                    <a:pt x="693" y="1419"/>
                  </a:cubicBezTo>
                  <a:cubicBezTo>
                    <a:pt x="693" y="1009"/>
                    <a:pt x="1009" y="694"/>
                    <a:pt x="1418" y="694"/>
                  </a:cubicBezTo>
                  <a:close/>
                  <a:moveTo>
                    <a:pt x="725" y="2584"/>
                  </a:moveTo>
                  <a:cubicBezTo>
                    <a:pt x="914" y="2710"/>
                    <a:pt x="1135" y="2805"/>
                    <a:pt x="1418" y="2805"/>
                  </a:cubicBezTo>
                  <a:lnTo>
                    <a:pt x="4569" y="2805"/>
                  </a:lnTo>
                  <a:cubicBezTo>
                    <a:pt x="4758" y="2805"/>
                    <a:pt x="4915" y="2962"/>
                    <a:pt x="4915" y="3151"/>
                  </a:cubicBezTo>
                  <a:lnTo>
                    <a:pt x="4915" y="3498"/>
                  </a:lnTo>
                  <a:lnTo>
                    <a:pt x="2458" y="3498"/>
                  </a:lnTo>
                  <a:cubicBezTo>
                    <a:pt x="1859" y="3498"/>
                    <a:pt x="1418" y="3970"/>
                    <a:pt x="1418" y="4538"/>
                  </a:cubicBezTo>
                  <a:lnTo>
                    <a:pt x="1418" y="6270"/>
                  </a:lnTo>
                  <a:cubicBezTo>
                    <a:pt x="1009" y="6113"/>
                    <a:pt x="725" y="5703"/>
                    <a:pt x="725" y="5262"/>
                  </a:cubicBezTo>
                  <a:lnTo>
                    <a:pt x="725" y="2584"/>
                  </a:lnTo>
                  <a:close/>
                  <a:moveTo>
                    <a:pt x="10460" y="4884"/>
                  </a:moveTo>
                  <a:cubicBezTo>
                    <a:pt x="10870" y="4884"/>
                    <a:pt x="11185" y="5199"/>
                    <a:pt x="11185" y="5577"/>
                  </a:cubicBezTo>
                  <a:cubicBezTo>
                    <a:pt x="11185" y="5987"/>
                    <a:pt x="10870" y="6302"/>
                    <a:pt x="10460" y="6302"/>
                  </a:cubicBezTo>
                  <a:cubicBezTo>
                    <a:pt x="10082" y="6302"/>
                    <a:pt x="9767" y="5987"/>
                    <a:pt x="9767" y="5577"/>
                  </a:cubicBezTo>
                  <a:cubicBezTo>
                    <a:pt x="9767" y="5199"/>
                    <a:pt x="10082" y="4884"/>
                    <a:pt x="10460" y="4884"/>
                  </a:cubicBezTo>
                  <a:close/>
                  <a:moveTo>
                    <a:pt x="6301" y="3655"/>
                  </a:moveTo>
                  <a:lnTo>
                    <a:pt x="6301" y="6648"/>
                  </a:lnTo>
                  <a:cubicBezTo>
                    <a:pt x="6301" y="7247"/>
                    <a:pt x="5829" y="7657"/>
                    <a:pt x="5293" y="7657"/>
                  </a:cubicBezTo>
                  <a:lnTo>
                    <a:pt x="2458" y="7657"/>
                  </a:lnTo>
                  <a:cubicBezTo>
                    <a:pt x="2439" y="7659"/>
                    <a:pt x="2420" y="7661"/>
                    <a:pt x="2402" y="7661"/>
                  </a:cubicBezTo>
                  <a:cubicBezTo>
                    <a:pt x="2211" y="7661"/>
                    <a:pt x="2080" y="7517"/>
                    <a:pt x="2080" y="7373"/>
                  </a:cubicBezTo>
                  <a:lnTo>
                    <a:pt x="2080" y="4538"/>
                  </a:lnTo>
                  <a:cubicBezTo>
                    <a:pt x="2080" y="4317"/>
                    <a:pt x="2237" y="4159"/>
                    <a:pt x="2458" y="4159"/>
                  </a:cubicBezTo>
                  <a:lnTo>
                    <a:pt x="4915" y="4159"/>
                  </a:lnTo>
                  <a:cubicBezTo>
                    <a:pt x="5073" y="4159"/>
                    <a:pt x="5199" y="4159"/>
                    <a:pt x="5325" y="4128"/>
                  </a:cubicBezTo>
                  <a:lnTo>
                    <a:pt x="5356" y="4128"/>
                  </a:lnTo>
                  <a:cubicBezTo>
                    <a:pt x="5703" y="4033"/>
                    <a:pt x="6081" y="3907"/>
                    <a:pt x="6301" y="3655"/>
                  </a:cubicBezTo>
                  <a:close/>
                  <a:moveTo>
                    <a:pt x="1387" y="1"/>
                  </a:moveTo>
                  <a:cubicBezTo>
                    <a:pt x="630" y="1"/>
                    <a:pt x="0" y="631"/>
                    <a:pt x="0" y="1387"/>
                  </a:cubicBezTo>
                  <a:lnTo>
                    <a:pt x="0" y="5231"/>
                  </a:lnTo>
                  <a:cubicBezTo>
                    <a:pt x="0" y="6050"/>
                    <a:pt x="599" y="6774"/>
                    <a:pt x="1387" y="6932"/>
                  </a:cubicBezTo>
                  <a:lnTo>
                    <a:pt x="1387" y="7310"/>
                  </a:lnTo>
                  <a:cubicBezTo>
                    <a:pt x="1387" y="7909"/>
                    <a:pt x="1859" y="8350"/>
                    <a:pt x="2395" y="8350"/>
                  </a:cubicBezTo>
                  <a:lnTo>
                    <a:pt x="3497" y="8350"/>
                  </a:lnTo>
                  <a:cubicBezTo>
                    <a:pt x="3592" y="10271"/>
                    <a:pt x="5199" y="11815"/>
                    <a:pt x="7120" y="11815"/>
                  </a:cubicBezTo>
                  <a:cubicBezTo>
                    <a:pt x="8066" y="11815"/>
                    <a:pt x="9011" y="11311"/>
                    <a:pt x="9735" y="10366"/>
                  </a:cubicBezTo>
                  <a:cubicBezTo>
                    <a:pt x="10397" y="9515"/>
                    <a:pt x="10744" y="8413"/>
                    <a:pt x="10744" y="7467"/>
                  </a:cubicBezTo>
                  <a:lnTo>
                    <a:pt x="10744" y="6932"/>
                  </a:lnTo>
                  <a:cubicBezTo>
                    <a:pt x="11342" y="6774"/>
                    <a:pt x="11783" y="6207"/>
                    <a:pt x="11783" y="5577"/>
                  </a:cubicBezTo>
                  <a:cubicBezTo>
                    <a:pt x="11846" y="4853"/>
                    <a:pt x="11216" y="4222"/>
                    <a:pt x="10460" y="4222"/>
                  </a:cubicBezTo>
                  <a:cubicBezTo>
                    <a:pt x="9735" y="4222"/>
                    <a:pt x="9105" y="4821"/>
                    <a:pt x="9105" y="5577"/>
                  </a:cubicBezTo>
                  <a:cubicBezTo>
                    <a:pt x="9105" y="6207"/>
                    <a:pt x="9515" y="6774"/>
                    <a:pt x="10113" y="6932"/>
                  </a:cubicBezTo>
                  <a:lnTo>
                    <a:pt x="10113" y="7467"/>
                  </a:lnTo>
                  <a:cubicBezTo>
                    <a:pt x="10113" y="8318"/>
                    <a:pt x="9798" y="9200"/>
                    <a:pt x="9200" y="9956"/>
                  </a:cubicBezTo>
                  <a:cubicBezTo>
                    <a:pt x="8633" y="10712"/>
                    <a:pt x="7908" y="11154"/>
                    <a:pt x="7152" y="11154"/>
                  </a:cubicBezTo>
                  <a:cubicBezTo>
                    <a:pt x="5577" y="11154"/>
                    <a:pt x="4317" y="9925"/>
                    <a:pt x="4222" y="8381"/>
                  </a:cubicBezTo>
                  <a:lnTo>
                    <a:pt x="4915" y="8381"/>
                  </a:lnTo>
                  <a:cubicBezTo>
                    <a:pt x="5010" y="8791"/>
                    <a:pt x="5199" y="9106"/>
                    <a:pt x="5514" y="9358"/>
                  </a:cubicBezTo>
                  <a:cubicBezTo>
                    <a:pt x="5829" y="9641"/>
                    <a:pt x="6238" y="9767"/>
                    <a:pt x="6648" y="9767"/>
                  </a:cubicBezTo>
                  <a:cubicBezTo>
                    <a:pt x="6742" y="9767"/>
                    <a:pt x="6837" y="9767"/>
                    <a:pt x="6931" y="9736"/>
                  </a:cubicBezTo>
                  <a:cubicBezTo>
                    <a:pt x="7751" y="9610"/>
                    <a:pt x="8381" y="8822"/>
                    <a:pt x="8381" y="7940"/>
                  </a:cubicBezTo>
                  <a:lnTo>
                    <a:pt x="8381" y="3183"/>
                  </a:lnTo>
                  <a:cubicBezTo>
                    <a:pt x="8381" y="3025"/>
                    <a:pt x="8412" y="2868"/>
                    <a:pt x="8507" y="2710"/>
                  </a:cubicBezTo>
                  <a:cubicBezTo>
                    <a:pt x="8696" y="3183"/>
                    <a:pt x="9200" y="3529"/>
                    <a:pt x="9767" y="3529"/>
                  </a:cubicBezTo>
                  <a:cubicBezTo>
                    <a:pt x="10113" y="3529"/>
                    <a:pt x="10586" y="3435"/>
                    <a:pt x="11027" y="3183"/>
                  </a:cubicBezTo>
                  <a:cubicBezTo>
                    <a:pt x="11563" y="2899"/>
                    <a:pt x="11846" y="2521"/>
                    <a:pt x="11846" y="2175"/>
                  </a:cubicBezTo>
                  <a:cubicBezTo>
                    <a:pt x="11846" y="1765"/>
                    <a:pt x="11531" y="1419"/>
                    <a:pt x="11027" y="1135"/>
                  </a:cubicBezTo>
                  <a:cubicBezTo>
                    <a:pt x="10618" y="946"/>
                    <a:pt x="10113" y="788"/>
                    <a:pt x="9767" y="788"/>
                  </a:cubicBezTo>
                  <a:cubicBezTo>
                    <a:pt x="9137" y="788"/>
                    <a:pt x="8570" y="1198"/>
                    <a:pt x="8412" y="1765"/>
                  </a:cubicBezTo>
                  <a:cubicBezTo>
                    <a:pt x="7940" y="2080"/>
                    <a:pt x="7688" y="2647"/>
                    <a:pt x="7688" y="3183"/>
                  </a:cubicBezTo>
                  <a:lnTo>
                    <a:pt x="7688" y="7940"/>
                  </a:lnTo>
                  <a:cubicBezTo>
                    <a:pt x="7688" y="8507"/>
                    <a:pt x="7310" y="8980"/>
                    <a:pt x="6805" y="9043"/>
                  </a:cubicBezTo>
                  <a:cubicBezTo>
                    <a:pt x="6740" y="9056"/>
                    <a:pt x="6674" y="9062"/>
                    <a:pt x="6609" y="9062"/>
                  </a:cubicBezTo>
                  <a:cubicBezTo>
                    <a:pt x="6363" y="9062"/>
                    <a:pt x="6129" y="8972"/>
                    <a:pt x="5955" y="8822"/>
                  </a:cubicBezTo>
                  <a:cubicBezTo>
                    <a:pt x="5797" y="8696"/>
                    <a:pt x="5671" y="8507"/>
                    <a:pt x="5640" y="8350"/>
                  </a:cubicBezTo>
                  <a:cubicBezTo>
                    <a:pt x="6427" y="8161"/>
                    <a:pt x="6963" y="7467"/>
                    <a:pt x="6963" y="6648"/>
                  </a:cubicBezTo>
                  <a:lnTo>
                    <a:pt x="6963" y="2427"/>
                  </a:lnTo>
                  <a:lnTo>
                    <a:pt x="6963" y="2080"/>
                  </a:lnTo>
                  <a:cubicBezTo>
                    <a:pt x="6963" y="946"/>
                    <a:pt x="6018" y="1"/>
                    <a:pt x="48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6631;p54">
              <a:extLst>
                <a:ext uri="{FF2B5EF4-FFF2-40B4-BE49-F238E27FC236}">
                  <a16:creationId xmlns:a16="http://schemas.microsoft.com/office/drawing/2014/main" id="{F09D6E97-543F-A89A-A193-436A000F174F}"/>
                </a:ext>
              </a:extLst>
            </p:cNvPr>
            <p:cNvSpPr/>
            <p:nvPr/>
          </p:nvSpPr>
          <p:spPr>
            <a:xfrm>
              <a:off x="-24639775" y="209232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2" name="Google Shape;6632;p54">
            <a:extLst>
              <a:ext uri="{FF2B5EF4-FFF2-40B4-BE49-F238E27FC236}">
                <a16:creationId xmlns:a16="http://schemas.microsoft.com/office/drawing/2014/main" id="{C72B71EC-FAD8-924E-8F74-FA786E7FAC96}"/>
              </a:ext>
            </a:extLst>
          </p:cNvPr>
          <p:cNvGrpSpPr/>
          <p:nvPr/>
        </p:nvGrpSpPr>
        <p:grpSpPr>
          <a:xfrm>
            <a:off x="7176782" y="3168368"/>
            <a:ext cx="421912" cy="514990"/>
            <a:chOff x="-24683100" y="2340425"/>
            <a:chExt cx="242625" cy="296150"/>
          </a:xfrm>
          <a:solidFill>
            <a:srgbClr val="054B99"/>
          </a:solidFill>
        </p:grpSpPr>
        <p:sp>
          <p:nvSpPr>
            <p:cNvPr id="1943" name="Google Shape;6633;p54">
              <a:extLst>
                <a:ext uri="{FF2B5EF4-FFF2-40B4-BE49-F238E27FC236}">
                  <a16:creationId xmlns:a16="http://schemas.microsoft.com/office/drawing/2014/main" id="{2C7E5AE1-C595-09D6-AF26-9B8298EEDD89}"/>
                </a:ext>
              </a:extLst>
            </p:cNvPr>
            <p:cNvSpPr/>
            <p:nvPr/>
          </p:nvSpPr>
          <p:spPr>
            <a:xfrm>
              <a:off x="-24683100" y="2392400"/>
              <a:ext cx="104000" cy="244175"/>
            </a:xfrm>
            <a:custGeom>
              <a:avLst/>
              <a:gdLst/>
              <a:ahLst/>
              <a:cxnLst/>
              <a:rect l="l" t="t" r="r" b="b"/>
              <a:pathLst>
                <a:path w="4160" h="9767" extrusionOk="0">
                  <a:moveTo>
                    <a:pt x="2080" y="725"/>
                  </a:moveTo>
                  <a:cubicBezTo>
                    <a:pt x="2836" y="725"/>
                    <a:pt x="3466" y="1324"/>
                    <a:pt x="3466" y="2080"/>
                  </a:cubicBezTo>
                  <a:lnTo>
                    <a:pt x="3466" y="4537"/>
                  </a:lnTo>
                  <a:lnTo>
                    <a:pt x="694" y="4537"/>
                  </a:lnTo>
                  <a:lnTo>
                    <a:pt x="694" y="2080"/>
                  </a:lnTo>
                  <a:cubicBezTo>
                    <a:pt x="694" y="1324"/>
                    <a:pt x="1324" y="725"/>
                    <a:pt x="2080" y="725"/>
                  </a:cubicBezTo>
                  <a:close/>
                  <a:moveTo>
                    <a:pt x="3466" y="5230"/>
                  </a:moveTo>
                  <a:lnTo>
                    <a:pt x="3466" y="7688"/>
                  </a:lnTo>
                  <a:cubicBezTo>
                    <a:pt x="3498" y="8475"/>
                    <a:pt x="2867" y="9074"/>
                    <a:pt x="2080" y="9074"/>
                  </a:cubicBezTo>
                  <a:cubicBezTo>
                    <a:pt x="1324" y="9074"/>
                    <a:pt x="694" y="8444"/>
                    <a:pt x="694" y="7688"/>
                  </a:cubicBezTo>
                  <a:lnTo>
                    <a:pt x="694" y="5230"/>
                  </a:lnTo>
                  <a:close/>
                  <a:moveTo>
                    <a:pt x="2080" y="0"/>
                  </a:moveTo>
                  <a:cubicBezTo>
                    <a:pt x="946" y="0"/>
                    <a:pt x="1" y="946"/>
                    <a:pt x="1" y="2080"/>
                  </a:cubicBezTo>
                  <a:lnTo>
                    <a:pt x="1" y="7688"/>
                  </a:lnTo>
                  <a:cubicBezTo>
                    <a:pt x="1" y="8822"/>
                    <a:pt x="946" y="9767"/>
                    <a:pt x="2080" y="9767"/>
                  </a:cubicBezTo>
                  <a:cubicBezTo>
                    <a:pt x="3214" y="9767"/>
                    <a:pt x="4159" y="8822"/>
                    <a:pt x="4159" y="7688"/>
                  </a:cubicBezTo>
                  <a:lnTo>
                    <a:pt x="4159" y="2080"/>
                  </a:lnTo>
                  <a:cubicBezTo>
                    <a:pt x="4159" y="946"/>
                    <a:pt x="3246" y="0"/>
                    <a:pt x="2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6634;p54">
              <a:extLst>
                <a:ext uri="{FF2B5EF4-FFF2-40B4-BE49-F238E27FC236}">
                  <a16:creationId xmlns:a16="http://schemas.microsoft.com/office/drawing/2014/main" id="{FC048797-5C8F-F5ED-AAD2-27625652453E}"/>
                </a:ext>
              </a:extLst>
            </p:cNvPr>
            <p:cNvSpPr/>
            <p:nvPr/>
          </p:nvSpPr>
          <p:spPr>
            <a:xfrm>
              <a:off x="-24649225" y="2541250"/>
              <a:ext cx="26800" cy="60675"/>
            </a:xfrm>
            <a:custGeom>
              <a:avLst/>
              <a:gdLst/>
              <a:ahLst/>
              <a:cxnLst/>
              <a:rect l="l" t="t" r="r" b="b"/>
              <a:pathLst>
                <a:path w="1072" h="2427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734"/>
                  </a:lnTo>
                  <a:cubicBezTo>
                    <a:pt x="0" y="2112"/>
                    <a:pt x="315" y="2427"/>
                    <a:pt x="725" y="2427"/>
                  </a:cubicBezTo>
                  <a:cubicBezTo>
                    <a:pt x="914" y="2427"/>
                    <a:pt x="1071" y="2269"/>
                    <a:pt x="1071" y="2080"/>
                  </a:cubicBezTo>
                  <a:cubicBezTo>
                    <a:pt x="1071" y="1891"/>
                    <a:pt x="914" y="1734"/>
                    <a:pt x="725" y="1734"/>
                  </a:cubicBezTo>
                  <a:lnTo>
                    <a:pt x="725" y="347"/>
                  </a:ln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6635;p54">
              <a:extLst>
                <a:ext uri="{FF2B5EF4-FFF2-40B4-BE49-F238E27FC236}">
                  <a16:creationId xmlns:a16="http://schemas.microsoft.com/office/drawing/2014/main" id="{9AB78868-8E6A-ADB2-062D-A6EDB8977540}"/>
                </a:ext>
              </a:extLst>
            </p:cNvPr>
            <p:cNvSpPr/>
            <p:nvPr/>
          </p:nvSpPr>
          <p:spPr>
            <a:xfrm>
              <a:off x="-24544475" y="2340425"/>
              <a:ext cx="104000" cy="244175"/>
            </a:xfrm>
            <a:custGeom>
              <a:avLst/>
              <a:gdLst/>
              <a:ahLst/>
              <a:cxnLst/>
              <a:rect l="l" t="t" r="r" b="b"/>
              <a:pathLst>
                <a:path w="4160" h="9767" extrusionOk="0">
                  <a:moveTo>
                    <a:pt x="2080" y="693"/>
                  </a:moveTo>
                  <a:cubicBezTo>
                    <a:pt x="2836" y="693"/>
                    <a:pt x="3466" y="1323"/>
                    <a:pt x="3466" y="2079"/>
                  </a:cubicBezTo>
                  <a:lnTo>
                    <a:pt x="3466" y="4537"/>
                  </a:lnTo>
                  <a:lnTo>
                    <a:pt x="694" y="4537"/>
                  </a:lnTo>
                  <a:lnTo>
                    <a:pt x="694" y="2079"/>
                  </a:lnTo>
                  <a:cubicBezTo>
                    <a:pt x="694" y="1323"/>
                    <a:pt x="1324" y="693"/>
                    <a:pt x="2080" y="693"/>
                  </a:cubicBezTo>
                  <a:close/>
                  <a:moveTo>
                    <a:pt x="3466" y="5261"/>
                  </a:moveTo>
                  <a:lnTo>
                    <a:pt x="3466" y="7719"/>
                  </a:lnTo>
                  <a:cubicBezTo>
                    <a:pt x="3497" y="8475"/>
                    <a:pt x="2867" y="9105"/>
                    <a:pt x="2080" y="9105"/>
                  </a:cubicBezTo>
                  <a:cubicBezTo>
                    <a:pt x="1324" y="9105"/>
                    <a:pt x="694" y="8475"/>
                    <a:pt x="694" y="7719"/>
                  </a:cubicBezTo>
                  <a:lnTo>
                    <a:pt x="694" y="5261"/>
                  </a:lnTo>
                  <a:close/>
                  <a:moveTo>
                    <a:pt x="2080" y="0"/>
                  </a:moveTo>
                  <a:cubicBezTo>
                    <a:pt x="946" y="0"/>
                    <a:pt x="0" y="945"/>
                    <a:pt x="0" y="2079"/>
                  </a:cubicBezTo>
                  <a:lnTo>
                    <a:pt x="0" y="7687"/>
                  </a:lnTo>
                  <a:cubicBezTo>
                    <a:pt x="0" y="8821"/>
                    <a:pt x="946" y="9767"/>
                    <a:pt x="2080" y="9767"/>
                  </a:cubicBezTo>
                  <a:cubicBezTo>
                    <a:pt x="3214" y="9767"/>
                    <a:pt x="4159" y="8821"/>
                    <a:pt x="4159" y="7687"/>
                  </a:cubicBezTo>
                  <a:lnTo>
                    <a:pt x="4159" y="2079"/>
                  </a:lnTo>
                  <a:cubicBezTo>
                    <a:pt x="4159" y="945"/>
                    <a:pt x="3277" y="0"/>
                    <a:pt x="2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6636;p54">
              <a:extLst>
                <a:ext uri="{FF2B5EF4-FFF2-40B4-BE49-F238E27FC236}">
                  <a16:creationId xmlns:a16="http://schemas.microsoft.com/office/drawing/2014/main" id="{26075690-912F-C2BE-4623-C7D8F234309A}"/>
                </a:ext>
              </a:extLst>
            </p:cNvPr>
            <p:cNvSpPr/>
            <p:nvPr/>
          </p:nvSpPr>
          <p:spPr>
            <a:xfrm>
              <a:off x="-24501150" y="2375075"/>
              <a:ext cx="26800" cy="60675"/>
            </a:xfrm>
            <a:custGeom>
              <a:avLst/>
              <a:gdLst/>
              <a:ahLst/>
              <a:cxnLst/>
              <a:rect l="l" t="t" r="r" b="b"/>
              <a:pathLst>
                <a:path w="1072" h="2427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32" y="536"/>
                    <a:pt x="189" y="693"/>
                    <a:pt x="347" y="693"/>
                  </a:cubicBezTo>
                  <a:lnTo>
                    <a:pt x="347" y="2080"/>
                  </a:lnTo>
                  <a:cubicBezTo>
                    <a:pt x="347" y="2269"/>
                    <a:pt x="504" y="2426"/>
                    <a:pt x="693" y="2426"/>
                  </a:cubicBezTo>
                  <a:cubicBezTo>
                    <a:pt x="914" y="2426"/>
                    <a:pt x="1071" y="2269"/>
                    <a:pt x="1071" y="2080"/>
                  </a:cubicBezTo>
                  <a:lnTo>
                    <a:pt x="1071" y="693"/>
                  </a:lnTo>
                  <a:cubicBezTo>
                    <a:pt x="1071" y="315"/>
                    <a:pt x="75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7" name="Google Shape;6637;p54">
            <a:extLst>
              <a:ext uri="{FF2B5EF4-FFF2-40B4-BE49-F238E27FC236}">
                <a16:creationId xmlns:a16="http://schemas.microsoft.com/office/drawing/2014/main" id="{D0196F4C-34ED-DC19-14DF-214A02E03F95}"/>
              </a:ext>
            </a:extLst>
          </p:cNvPr>
          <p:cNvSpPr/>
          <p:nvPr/>
        </p:nvSpPr>
        <p:spPr>
          <a:xfrm>
            <a:off x="7177190" y="3809959"/>
            <a:ext cx="421869" cy="515034"/>
          </a:xfrm>
          <a:custGeom>
            <a:avLst/>
            <a:gdLst/>
            <a:ahLst/>
            <a:cxnLst/>
            <a:rect l="l" t="t" r="r" b="b"/>
            <a:pathLst>
              <a:path w="9704" h="11847" extrusionOk="0">
                <a:moveTo>
                  <a:pt x="7593" y="693"/>
                </a:moveTo>
                <a:lnTo>
                  <a:pt x="7593" y="1418"/>
                </a:lnTo>
                <a:lnTo>
                  <a:pt x="6900" y="1418"/>
                </a:lnTo>
                <a:lnTo>
                  <a:pt x="6900" y="693"/>
                </a:lnTo>
                <a:close/>
                <a:moveTo>
                  <a:pt x="7939" y="2080"/>
                </a:moveTo>
                <a:cubicBezTo>
                  <a:pt x="8160" y="2080"/>
                  <a:pt x="8317" y="2237"/>
                  <a:pt x="8317" y="2426"/>
                </a:cubicBezTo>
                <a:lnTo>
                  <a:pt x="8317" y="5577"/>
                </a:lnTo>
                <a:lnTo>
                  <a:pt x="6868" y="5577"/>
                </a:lnTo>
                <a:cubicBezTo>
                  <a:pt x="6900" y="5482"/>
                  <a:pt x="6931" y="5356"/>
                  <a:pt x="6931" y="5230"/>
                </a:cubicBezTo>
                <a:cubicBezTo>
                  <a:pt x="6931" y="4789"/>
                  <a:pt x="6648" y="4411"/>
                  <a:pt x="6207" y="4254"/>
                </a:cubicBezTo>
                <a:lnTo>
                  <a:pt x="6207" y="2426"/>
                </a:lnTo>
                <a:cubicBezTo>
                  <a:pt x="6207" y="2237"/>
                  <a:pt x="6364" y="2080"/>
                  <a:pt x="6585" y="2080"/>
                </a:cubicBezTo>
                <a:close/>
                <a:moveTo>
                  <a:pt x="5860" y="4915"/>
                </a:moveTo>
                <a:cubicBezTo>
                  <a:pt x="6049" y="4915"/>
                  <a:pt x="6207" y="5073"/>
                  <a:pt x="6207" y="5262"/>
                </a:cubicBezTo>
                <a:cubicBezTo>
                  <a:pt x="6207" y="5482"/>
                  <a:pt x="6049" y="5640"/>
                  <a:pt x="5860" y="5640"/>
                </a:cubicBezTo>
                <a:cubicBezTo>
                  <a:pt x="5671" y="5640"/>
                  <a:pt x="5513" y="5482"/>
                  <a:pt x="5513" y="5262"/>
                </a:cubicBezTo>
                <a:cubicBezTo>
                  <a:pt x="5545" y="5073"/>
                  <a:pt x="5671" y="4915"/>
                  <a:pt x="5860" y="4915"/>
                </a:cubicBezTo>
                <a:close/>
                <a:moveTo>
                  <a:pt x="8317" y="6270"/>
                </a:moveTo>
                <a:lnTo>
                  <a:pt x="8317" y="6616"/>
                </a:lnTo>
                <a:cubicBezTo>
                  <a:pt x="8317" y="6837"/>
                  <a:pt x="8160" y="6963"/>
                  <a:pt x="7939" y="6963"/>
                </a:cubicBezTo>
                <a:lnTo>
                  <a:pt x="6585" y="6963"/>
                </a:lnTo>
                <a:cubicBezTo>
                  <a:pt x="6364" y="6963"/>
                  <a:pt x="6207" y="6805"/>
                  <a:pt x="6207" y="6616"/>
                </a:cubicBezTo>
                <a:lnTo>
                  <a:pt x="6207" y="6270"/>
                </a:lnTo>
                <a:close/>
                <a:moveTo>
                  <a:pt x="7593" y="7688"/>
                </a:moveTo>
                <a:lnTo>
                  <a:pt x="7593" y="8381"/>
                </a:lnTo>
                <a:lnTo>
                  <a:pt x="6900" y="8381"/>
                </a:lnTo>
                <a:lnTo>
                  <a:pt x="6900" y="7688"/>
                </a:lnTo>
                <a:close/>
                <a:moveTo>
                  <a:pt x="5513" y="3529"/>
                </a:moveTo>
                <a:lnTo>
                  <a:pt x="5513" y="4285"/>
                </a:lnTo>
                <a:cubicBezTo>
                  <a:pt x="5198" y="4411"/>
                  <a:pt x="4946" y="4632"/>
                  <a:pt x="4883" y="4947"/>
                </a:cubicBezTo>
                <a:cubicBezTo>
                  <a:pt x="4064" y="5104"/>
                  <a:pt x="3434" y="5829"/>
                  <a:pt x="3434" y="6648"/>
                </a:cubicBezTo>
                <a:lnTo>
                  <a:pt x="3434" y="10113"/>
                </a:lnTo>
                <a:cubicBezTo>
                  <a:pt x="3434" y="10302"/>
                  <a:pt x="3592" y="10460"/>
                  <a:pt x="3781" y="10460"/>
                </a:cubicBezTo>
                <a:lnTo>
                  <a:pt x="5639" y="10460"/>
                </a:lnTo>
                <a:lnTo>
                  <a:pt x="5986" y="11185"/>
                </a:lnTo>
                <a:lnTo>
                  <a:pt x="2048" y="11185"/>
                </a:lnTo>
                <a:lnTo>
                  <a:pt x="2048" y="11153"/>
                </a:lnTo>
                <a:lnTo>
                  <a:pt x="2048" y="7309"/>
                </a:lnTo>
                <a:cubicBezTo>
                  <a:pt x="2048" y="5356"/>
                  <a:pt x="3592" y="3686"/>
                  <a:pt x="5513" y="3529"/>
                </a:cubicBezTo>
                <a:close/>
                <a:moveTo>
                  <a:pt x="5923" y="0"/>
                </a:moveTo>
                <a:cubicBezTo>
                  <a:pt x="5702" y="0"/>
                  <a:pt x="5545" y="158"/>
                  <a:pt x="5545" y="347"/>
                </a:cubicBezTo>
                <a:cubicBezTo>
                  <a:pt x="5545" y="536"/>
                  <a:pt x="5702" y="693"/>
                  <a:pt x="5923" y="693"/>
                </a:cubicBezTo>
                <a:lnTo>
                  <a:pt x="6270" y="693"/>
                </a:lnTo>
                <a:lnTo>
                  <a:pt x="6270" y="1450"/>
                </a:lnTo>
                <a:cubicBezTo>
                  <a:pt x="5860" y="1607"/>
                  <a:pt x="5545" y="1954"/>
                  <a:pt x="5545" y="2426"/>
                </a:cubicBezTo>
                <a:lnTo>
                  <a:pt x="5545" y="2836"/>
                </a:lnTo>
                <a:cubicBezTo>
                  <a:pt x="3245" y="3025"/>
                  <a:pt x="1386" y="4947"/>
                  <a:pt x="1386" y="7309"/>
                </a:cubicBezTo>
                <a:lnTo>
                  <a:pt x="1386" y="11153"/>
                </a:lnTo>
                <a:lnTo>
                  <a:pt x="347" y="11153"/>
                </a:lnTo>
                <a:cubicBezTo>
                  <a:pt x="158" y="11153"/>
                  <a:pt x="0" y="11311"/>
                  <a:pt x="0" y="11500"/>
                </a:cubicBezTo>
                <a:cubicBezTo>
                  <a:pt x="0" y="11689"/>
                  <a:pt x="158" y="11846"/>
                  <a:pt x="347" y="11846"/>
                </a:cubicBezTo>
                <a:lnTo>
                  <a:pt x="7971" y="11846"/>
                </a:lnTo>
                <a:cubicBezTo>
                  <a:pt x="8160" y="11846"/>
                  <a:pt x="8317" y="11689"/>
                  <a:pt x="8317" y="11500"/>
                </a:cubicBezTo>
                <a:cubicBezTo>
                  <a:pt x="8317" y="11311"/>
                  <a:pt x="8160" y="11153"/>
                  <a:pt x="7971" y="11153"/>
                </a:cubicBezTo>
                <a:lnTo>
                  <a:pt x="6774" y="11153"/>
                </a:lnTo>
                <a:lnTo>
                  <a:pt x="6427" y="10428"/>
                </a:lnTo>
                <a:lnTo>
                  <a:pt x="9326" y="10428"/>
                </a:lnTo>
                <a:cubicBezTo>
                  <a:pt x="9546" y="10428"/>
                  <a:pt x="9704" y="10271"/>
                  <a:pt x="9704" y="10082"/>
                </a:cubicBezTo>
                <a:cubicBezTo>
                  <a:pt x="9672" y="9924"/>
                  <a:pt x="9515" y="9767"/>
                  <a:pt x="9326" y="9767"/>
                </a:cubicBezTo>
                <a:lnTo>
                  <a:pt x="4127" y="9767"/>
                </a:lnTo>
                <a:lnTo>
                  <a:pt x="4127" y="6648"/>
                </a:lnTo>
                <a:cubicBezTo>
                  <a:pt x="4127" y="6175"/>
                  <a:pt x="4442" y="5797"/>
                  <a:pt x="4883" y="5671"/>
                </a:cubicBezTo>
                <a:cubicBezTo>
                  <a:pt x="5009" y="5955"/>
                  <a:pt x="5230" y="6175"/>
                  <a:pt x="5513" y="6270"/>
                </a:cubicBezTo>
                <a:lnTo>
                  <a:pt x="5513" y="6648"/>
                </a:lnTo>
                <a:cubicBezTo>
                  <a:pt x="5513" y="7089"/>
                  <a:pt x="5797" y="7467"/>
                  <a:pt x="6238" y="7625"/>
                </a:cubicBezTo>
                <a:lnTo>
                  <a:pt x="6238" y="8727"/>
                </a:lnTo>
                <a:cubicBezTo>
                  <a:pt x="6238" y="8948"/>
                  <a:pt x="6396" y="9105"/>
                  <a:pt x="6585" y="9105"/>
                </a:cubicBezTo>
                <a:lnTo>
                  <a:pt x="7971" y="9105"/>
                </a:lnTo>
                <a:cubicBezTo>
                  <a:pt x="8160" y="9105"/>
                  <a:pt x="8317" y="8948"/>
                  <a:pt x="8317" y="8727"/>
                </a:cubicBezTo>
                <a:lnTo>
                  <a:pt x="8317" y="7625"/>
                </a:lnTo>
                <a:cubicBezTo>
                  <a:pt x="8695" y="7467"/>
                  <a:pt x="9010" y="7120"/>
                  <a:pt x="9010" y="6648"/>
                </a:cubicBezTo>
                <a:lnTo>
                  <a:pt x="9010" y="2426"/>
                </a:lnTo>
                <a:cubicBezTo>
                  <a:pt x="9010" y="2017"/>
                  <a:pt x="8758" y="1607"/>
                  <a:pt x="8317" y="1450"/>
                </a:cubicBezTo>
                <a:lnTo>
                  <a:pt x="8317" y="693"/>
                </a:lnTo>
                <a:lnTo>
                  <a:pt x="8664" y="693"/>
                </a:lnTo>
                <a:cubicBezTo>
                  <a:pt x="8853" y="693"/>
                  <a:pt x="9010" y="536"/>
                  <a:pt x="9010" y="347"/>
                </a:cubicBezTo>
                <a:cubicBezTo>
                  <a:pt x="9010" y="158"/>
                  <a:pt x="8853" y="0"/>
                  <a:pt x="8664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48" name="Google Shape;6638;p54">
            <a:extLst>
              <a:ext uri="{FF2B5EF4-FFF2-40B4-BE49-F238E27FC236}">
                <a16:creationId xmlns:a16="http://schemas.microsoft.com/office/drawing/2014/main" id="{198CC86E-A6C4-F7FB-3749-1C1BE808E1B2}"/>
              </a:ext>
            </a:extLst>
          </p:cNvPr>
          <p:cNvGrpSpPr/>
          <p:nvPr/>
        </p:nvGrpSpPr>
        <p:grpSpPr>
          <a:xfrm>
            <a:off x="10385403" y="2518457"/>
            <a:ext cx="524598" cy="513686"/>
            <a:chOff x="-22881800" y="1971800"/>
            <a:chExt cx="301675" cy="295400"/>
          </a:xfrm>
          <a:solidFill>
            <a:srgbClr val="054B99"/>
          </a:solidFill>
        </p:grpSpPr>
        <p:sp>
          <p:nvSpPr>
            <p:cNvPr id="1949" name="Google Shape;6639;p54">
              <a:extLst>
                <a:ext uri="{FF2B5EF4-FFF2-40B4-BE49-F238E27FC236}">
                  <a16:creationId xmlns:a16="http://schemas.microsoft.com/office/drawing/2014/main" id="{40750BCC-5A95-5562-4FCA-44DDAC48A0E8}"/>
                </a:ext>
              </a:extLst>
            </p:cNvPr>
            <p:cNvSpPr/>
            <p:nvPr/>
          </p:nvSpPr>
          <p:spPr>
            <a:xfrm>
              <a:off x="-22773100" y="2041900"/>
              <a:ext cx="86650" cy="86675"/>
            </a:xfrm>
            <a:custGeom>
              <a:avLst/>
              <a:gdLst/>
              <a:ahLst/>
              <a:cxnLst/>
              <a:rect l="l" t="t" r="r" b="b"/>
              <a:pathLst>
                <a:path w="3466" h="3467" extrusionOk="0">
                  <a:moveTo>
                    <a:pt x="1733" y="725"/>
                  </a:moveTo>
                  <a:cubicBezTo>
                    <a:pt x="2268" y="725"/>
                    <a:pt x="2741" y="1198"/>
                    <a:pt x="2741" y="1734"/>
                  </a:cubicBezTo>
                  <a:cubicBezTo>
                    <a:pt x="2741" y="2269"/>
                    <a:pt x="2300" y="2742"/>
                    <a:pt x="1733" y="2742"/>
                  </a:cubicBezTo>
                  <a:cubicBezTo>
                    <a:pt x="1134" y="2742"/>
                    <a:pt x="693" y="2269"/>
                    <a:pt x="693" y="1734"/>
                  </a:cubicBezTo>
                  <a:cubicBezTo>
                    <a:pt x="693" y="1198"/>
                    <a:pt x="1166" y="725"/>
                    <a:pt x="1733" y="725"/>
                  </a:cubicBezTo>
                  <a:close/>
                  <a:moveTo>
                    <a:pt x="1733" y="1"/>
                  </a:moveTo>
                  <a:cubicBezTo>
                    <a:pt x="788" y="1"/>
                    <a:pt x="0" y="788"/>
                    <a:pt x="0" y="1734"/>
                  </a:cubicBezTo>
                  <a:cubicBezTo>
                    <a:pt x="0" y="2679"/>
                    <a:pt x="788" y="3466"/>
                    <a:pt x="1733" y="3466"/>
                  </a:cubicBezTo>
                  <a:cubicBezTo>
                    <a:pt x="2678" y="3466"/>
                    <a:pt x="3466" y="2679"/>
                    <a:pt x="3466" y="1734"/>
                  </a:cubicBezTo>
                  <a:cubicBezTo>
                    <a:pt x="3466" y="757"/>
                    <a:pt x="2678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6640;p54">
              <a:extLst>
                <a:ext uri="{FF2B5EF4-FFF2-40B4-BE49-F238E27FC236}">
                  <a16:creationId xmlns:a16="http://schemas.microsoft.com/office/drawing/2014/main" id="{E1CD02C4-8D47-D515-052C-7229E08E6E48}"/>
                </a:ext>
              </a:extLst>
            </p:cNvPr>
            <p:cNvSpPr/>
            <p:nvPr/>
          </p:nvSpPr>
          <p:spPr>
            <a:xfrm>
              <a:off x="-22737675" y="214507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9" y="726"/>
                  </a:moveTo>
                  <a:cubicBezTo>
                    <a:pt x="1198" y="726"/>
                    <a:pt x="1387" y="883"/>
                    <a:pt x="1387" y="1072"/>
                  </a:cubicBezTo>
                  <a:cubicBezTo>
                    <a:pt x="1387" y="1261"/>
                    <a:pt x="1198" y="1419"/>
                    <a:pt x="1009" y="1419"/>
                  </a:cubicBezTo>
                  <a:cubicBezTo>
                    <a:pt x="820" y="1419"/>
                    <a:pt x="662" y="1261"/>
                    <a:pt x="662" y="1072"/>
                  </a:cubicBezTo>
                  <a:cubicBezTo>
                    <a:pt x="662" y="883"/>
                    <a:pt x="820" y="726"/>
                    <a:pt x="1009" y="726"/>
                  </a:cubicBezTo>
                  <a:close/>
                  <a:moveTo>
                    <a:pt x="1009" y="1"/>
                  </a:moveTo>
                  <a:cubicBezTo>
                    <a:pt x="410" y="1"/>
                    <a:pt x="1" y="473"/>
                    <a:pt x="1" y="1041"/>
                  </a:cubicBezTo>
                  <a:cubicBezTo>
                    <a:pt x="1" y="1608"/>
                    <a:pt x="473" y="2049"/>
                    <a:pt x="1009" y="2049"/>
                  </a:cubicBezTo>
                  <a:cubicBezTo>
                    <a:pt x="1576" y="2049"/>
                    <a:pt x="2049" y="1576"/>
                    <a:pt x="2049" y="1041"/>
                  </a:cubicBezTo>
                  <a:cubicBezTo>
                    <a:pt x="2049" y="473"/>
                    <a:pt x="1576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6641;p54">
              <a:extLst>
                <a:ext uri="{FF2B5EF4-FFF2-40B4-BE49-F238E27FC236}">
                  <a16:creationId xmlns:a16="http://schemas.microsoft.com/office/drawing/2014/main" id="{0912AE31-3FF2-1F9A-1DAC-DF34EF7E5BCE}"/>
                </a:ext>
              </a:extLst>
            </p:cNvPr>
            <p:cNvSpPr/>
            <p:nvPr/>
          </p:nvSpPr>
          <p:spPr>
            <a:xfrm>
              <a:off x="-22807775" y="21104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90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6642;p54">
              <a:extLst>
                <a:ext uri="{FF2B5EF4-FFF2-40B4-BE49-F238E27FC236}">
                  <a16:creationId xmlns:a16="http://schemas.microsoft.com/office/drawing/2014/main" id="{9D9030F8-E1BC-6C8D-BB93-DE6EFE372C3D}"/>
                </a:ext>
              </a:extLst>
            </p:cNvPr>
            <p:cNvSpPr/>
            <p:nvPr/>
          </p:nvSpPr>
          <p:spPr>
            <a:xfrm>
              <a:off x="-22773100" y="21632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6643;p54">
              <a:extLst>
                <a:ext uri="{FF2B5EF4-FFF2-40B4-BE49-F238E27FC236}">
                  <a16:creationId xmlns:a16="http://schemas.microsoft.com/office/drawing/2014/main" id="{B67F8ECA-1366-A693-8632-0E66C64D8E1B}"/>
                </a:ext>
              </a:extLst>
            </p:cNvPr>
            <p:cNvSpPr/>
            <p:nvPr/>
          </p:nvSpPr>
          <p:spPr>
            <a:xfrm>
              <a:off x="-22669150" y="2110425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68" y="725"/>
                    <a:pt x="725" y="568"/>
                    <a:pt x="725" y="379"/>
                  </a:cubicBezTo>
                  <a:cubicBezTo>
                    <a:pt x="662" y="190"/>
                    <a:pt x="568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6644;p54">
              <a:extLst>
                <a:ext uri="{FF2B5EF4-FFF2-40B4-BE49-F238E27FC236}">
                  <a16:creationId xmlns:a16="http://schemas.microsoft.com/office/drawing/2014/main" id="{25D15F25-8903-EE67-C194-9FF215C1CB38}"/>
                </a:ext>
              </a:extLst>
            </p:cNvPr>
            <p:cNvSpPr/>
            <p:nvPr/>
          </p:nvSpPr>
          <p:spPr>
            <a:xfrm>
              <a:off x="-22881800" y="1971800"/>
              <a:ext cx="301675" cy="295400"/>
            </a:xfrm>
            <a:custGeom>
              <a:avLst/>
              <a:gdLst/>
              <a:ahLst/>
              <a:cxnLst/>
              <a:rect l="l" t="t" r="r" b="b"/>
              <a:pathLst>
                <a:path w="12067" h="11816" extrusionOk="0">
                  <a:moveTo>
                    <a:pt x="6081" y="2112"/>
                  </a:moveTo>
                  <a:cubicBezTo>
                    <a:pt x="6553" y="2112"/>
                    <a:pt x="6963" y="2175"/>
                    <a:pt x="7373" y="2332"/>
                  </a:cubicBezTo>
                  <a:cubicBezTo>
                    <a:pt x="8633" y="2805"/>
                    <a:pt x="9578" y="3907"/>
                    <a:pt x="9798" y="5262"/>
                  </a:cubicBezTo>
                  <a:cubicBezTo>
                    <a:pt x="9861" y="5451"/>
                    <a:pt x="9861" y="5672"/>
                    <a:pt x="9861" y="5924"/>
                  </a:cubicBezTo>
                  <a:cubicBezTo>
                    <a:pt x="9861" y="6144"/>
                    <a:pt x="9861" y="6333"/>
                    <a:pt x="9798" y="6585"/>
                  </a:cubicBezTo>
                  <a:cubicBezTo>
                    <a:pt x="9609" y="7909"/>
                    <a:pt x="8633" y="9043"/>
                    <a:pt x="7373" y="9484"/>
                  </a:cubicBezTo>
                  <a:cubicBezTo>
                    <a:pt x="6963" y="9673"/>
                    <a:pt x="6522" y="9736"/>
                    <a:pt x="6081" y="9736"/>
                  </a:cubicBezTo>
                  <a:cubicBezTo>
                    <a:pt x="5640" y="9736"/>
                    <a:pt x="5167" y="9673"/>
                    <a:pt x="4758" y="9484"/>
                  </a:cubicBezTo>
                  <a:cubicBezTo>
                    <a:pt x="3497" y="9043"/>
                    <a:pt x="2552" y="7909"/>
                    <a:pt x="2332" y="6585"/>
                  </a:cubicBezTo>
                  <a:cubicBezTo>
                    <a:pt x="2300" y="6396"/>
                    <a:pt x="2300" y="6144"/>
                    <a:pt x="2300" y="5924"/>
                  </a:cubicBezTo>
                  <a:cubicBezTo>
                    <a:pt x="2300" y="5672"/>
                    <a:pt x="2300" y="5483"/>
                    <a:pt x="2332" y="5262"/>
                  </a:cubicBezTo>
                  <a:cubicBezTo>
                    <a:pt x="2552" y="3907"/>
                    <a:pt x="3497" y="2805"/>
                    <a:pt x="4758" y="2332"/>
                  </a:cubicBezTo>
                  <a:cubicBezTo>
                    <a:pt x="5167" y="2175"/>
                    <a:pt x="5608" y="2112"/>
                    <a:pt x="6081" y="2112"/>
                  </a:cubicBezTo>
                  <a:close/>
                  <a:moveTo>
                    <a:pt x="5329" y="1"/>
                  </a:moveTo>
                  <a:cubicBezTo>
                    <a:pt x="5238" y="1"/>
                    <a:pt x="5151" y="32"/>
                    <a:pt x="5104" y="95"/>
                  </a:cubicBezTo>
                  <a:cubicBezTo>
                    <a:pt x="4978" y="221"/>
                    <a:pt x="4978" y="442"/>
                    <a:pt x="5104" y="568"/>
                  </a:cubicBezTo>
                  <a:cubicBezTo>
                    <a:pt x="5356" y="851"/>
                    <a:pt x="5577" y="1072"/>
                    <a:pt x="5640" y="1387"/>
                  </a:cubicBezTo>
                  <a:cubicBezTo>
                    <a:pt x="5356" y="1419"/>
                    <a:pt x="5041" y="1482"/>
                    <a:pt x="4789" y="1545"/>
                  </a:cubicBezTo>
                  <a:cubicBezTo>
                    <a:pt x="4506" y="1041"/>
                    <a:pt x="4096" y="851"/>
                    <a:pt x="3592" y="599"/>
                  </a:cubicBezTo>
                  <a:cubicBezTo>
                    <a:pt x="3551" y="583"/>
                    <a:pt x="3506" y="575"/>
                    <a:pt x="3461" y="575"/>
                  </a:cubicBezTo>
                  <a:cubicBezTo>
                    <a:pt x="3329" y="575"/>
                    <a:pt x="3189" y="640"/>
                    <a:pt x="3119" y="757"/>
                  </a:cubicBezTo>
                  <a:cubicBezTo>
                    <a:pt x="3056" y="914"/>
                    <a:pt x="3119" y="1167"/>
                    <a:pt x="3277" y="1230"/>
                  </a:cubicBezTo>
                  <a:cubicBezTo>
                    <a:pt x="3623" y="1387"/>
                    <a:pt x="3907" y="1545"/>
                    <a:pt x="4065" y="1828"/>
                  </a:cubicBezTo>
                  <a:cubicBezTo>
                    <a:pt x="3781" y="1954"/>
                    <a:pt x="3560" y="2112"/>
                    <a:pt x="3308" y="2269"/>
                  </a:cubicBezTo>
                  <a:cubicBezTo>
                    <a:pt x="2899" y="1860"/>
                    <a:pt x="2426" y="1828"/>
                    <a:pt x="1891" y="1734"/>
                  </a:cubicBezTo>
                  <a:cubicBezTo>
                    <a:pt x="1702" y="1734"/>
                    <a:pt x="1544" y="1860"/>
                    <a:pt x="1513" y="2049"/>
                  </a:cubicBezTo>
                  <a:cubicBezTo>
                    <a:pt x="1513" y="2269"/>
                    <a:pt x="1639" y="2427"/>
                    <a:pt x="1828" y="2458"/>
                  </a:cubicBezTo>
                  <a:cubicBezTo>
                    <a:pt x="2206" y="2490"/>
                    <a:pt x="2489" y="2521"/>
                    <a:pt x="2773" y="2742"/>
                  </a:cubicBezTo>
                  <a:cubicBezTo>
                    <a:pt x="2584" y="2931"/>
                    <a:pt x="2363" y="3151"/>
                    <a:pt x="2206" y="3403"/>
                  </a:cubicBezTo>
                  <a:cubicBezTo>
                    <a:pt x="1964" y="3318"/>
                    <a:pt x="1741" y="3284"/>
                    <a:pt x="1524" y="3284"/>
                  </a:cubicBezTo>
                  <a:cubicBezTo>
                    <a:pt x="1259" y="3284"/>
                    <a:pt x="1002" y="3334"/>
                    <a:pt x="725" y="3403"/>
                  </a:cubicBezTo>
                  <a:cubicBezTo>
                    <a:pt x="536" y="3435"/>
                    <a:pt x="441" y="3624"/>
                    <a:pt x="473" y="3844"/>
                  </a:cubicBezTo>
                  <a:cubicBezTo>
                    <a:pt x="526" y="4003"/>
                    <a:pt x="667" y="4073"/>
                    <a:pt x="823" y="4073"/>
                  </a:cubicBezTo>
                  <a:cubicBezTo>
                    <a:pt x="853" y="4073"/>
                    <a:pt x="883" y="4070"/>
                    <a:pt x="914" y="4065"/>
                  </a:cubicBezTo>
                  <a:cubicBezTo>
                    <a:pt x="1162" y="3989"/>
                    <a:pt x="1352" y="3947"/>
                    <a:pt x="1534" y="3947"/>
                  </a:cubicBezTo>
                  <a:cubicBezTo>
                    <a:pt x="1652" y="3947"/>
                    <a:pt x="1766" y="3965"/>
                    <a:pt x="1891" y="4002"/>
                  </a:cubicBezTo>
                  <a:cubicBezTo>
                    <a:pt x="1796" y="4254"/>
                    <a:pt x="1670" y="4538"/>
                    <a:pt x="1639" y="4821"/>
                  </a:cubicBezTo>
                  <a:cubicBezTo>
                    <a:pt x="1040" y="4821"/>
                    <a:pt x="630" y="5042"/>
                    <a:pt x="221" y="5357"/>
                  </a:cubicBezTo>
                  <a:cubicBezTo>
                    <a:pt x="63" y="5483"/>
                    <a:pt x="0" y="5672"/>
                    <a:pt x="126" y="5829"/>
                  </a:cubicBezTo>
                  <a:cubicBezTo>
                    <a:pt x="221" y="5924"/>
                    <a:pt x="284" y="5987"/>
                    <a:pt x="410" y="5987"/>
                  </a:cubicBezTo>
                  <a:cubicBezTo>
                    <a:pt x="473" y="5987"/>
                    <a:pt x="567" y="5955"/>
                    <a:pt x="599" y="5924"/>
                  </a:cubicBezTo>
                  <a:cubicBezTo>
                    <a:pt x="914" y="5672"/>
                    <a:pt x="1198" y="5514"/>
                    <a:pt x="1513" y="5514"/>
                  </a:cubicBezTo>
                  <a:lnTo>
                    <a:pt x="1513" y="5924"/>
                  </a:lnTo>
                  <a:cubicBezTo>
                    <a:pt x="1513" y="6081"/>
                    <a:pt x="1513" y="6239"/>
                    <a:pt x="1544" y="6396"/>
                  </a:cubicBezTo>
                  <a:cubicBezTo>
                    <a:pt x="1009" y="6585"/>
                    <a:pt x="725" y="6932"/>
                    <a:pt x="410" y="7373"/>
                  </a:cubicBezTo>
                  <a:cubicBezTo>
                    <a:pt x="284" y="7531"/>
                    <a:pt x="315" y="7720"/>
                    <a:pt x="473" y="7846"/>
                  </a:cubicBezTo>
                  <a:cubicBezTo>
                    <a:pt x="567" y="7877"/>
                    <a:pt x="599" y="7940"/>
                    <a:pt x="694" y="7940"/>
                  </a:cubicBezTo>
                  <a:cubicBezTo>
                    <a:pt x="788" y="7940"/>
                    <a:pt x="914" y="7877"/>
                    <a:pt x="946" y="7783"/>
                  </a:cubicBezTo>
                  <a:cubicBezTo>
                    <a:pt x="1198" y="7467"/>
                    <a:pt x="1355" y="7215"/>
                    <a:pt x="1670" y="7089"/>
                  </a:cubicBezTo>
                  <a:cubicBezTo>
                    <a:pt x="1733" y="7373"/>
                    <a:pt x="1828" y="7657"/>
                    <a:pt x="1985" y="7940"/>
                  </a:cubicBezTo>
                  <a:cubicBezTo>
                    <a:pt x="1544" y="8287"/>
                    <a:pt x="1387" y="8728"/>
                    <a:pt x="1229" y="9232"/>
                  </a:cubicBezTo>
                  <a:cubicBezTo>
                    <a:pt x="1198" y="9421"/>
                    <a:pt x="1324" y="9610"/>
                    <a:pt x="1481" y="9673"/>
                  </a:cubicBezTo>
                  <a:lnTo>
                    <a:pt x="1544" y="9673"/>
                  </a:lnTo>
                  <a:cubicBezTo>
                    <a:pt x="1702" y="9673"/>
                    <a:pt x="1828" y="9547"/>
                    <a:pt x="1891" y="9389"/>
                  </a:cubicBezTo>
                  <a:cubicBezTo>
                    <a:pt x="2017" y="8980"/>
                    <a:pt x="2111" y="8728"/>
                    <a:pt x="2332" y="8476"/>
                  </a:cubicBezTo>
                  <a:cubicBezTo>
                    <a:pt x="2489" y="8728"/>
                    <a:pt x="2678" y="8948"/>
                    <a:pt x="2899" y="9137"/>
                  </a:cubicBezTo>
                  <a:cubicBezTo>
                    <a:pt x="2584" y="9610"/>
                    <a:pt x="2615" y="10082"/>
                    <a:pt x="2647" y="10649"/>
                  </a:cubicBezTo>
                  <a:cubicBezTo>
                    <a:pt x="2647" y="10839"/>
                    <a:pt x="2804" y="10965"/>
                    <a:pt x="2993" y="10965"/>
                  </a:cubicBezTo>
                  <a:lnTo>
                    <a:pt x="3056" y="10965"/>
                  </a:lnTo>
                  <a:cubicBezTo>
                    <a:pt x="3245" y="10965"/>
                    <a:pt x="3371" y="10775"/>
                    <a:pt x="3371" y="10555"/>
                  </a:cubicBezTo>
                  <a:cubicBezTo>
                    <a:pt x="3308" y="10177"/>
                    <a:pt x="3308" y="9862"/>
                    <a:pt x="3434" y="9578"/>
                  </a:cubicBezTo>
                  <a:cubicBezTo>
                    <a:pt x="3686" y="9736"/>
                    <a:pt x="3907" y="9893"/>
                    <a:pt x="4191" y="10019"/>
                  </a:cubicBezTo>
                  <a:cubicBezTo>
                    <a:pt x="4065" y="10555"/>
                    <a:pt x="4222" y="10996"/>
                    <a:pt x="4474" y="11500"/>
                  </a:cubicBezTo>
                  <a:cubicBezTo>
                    <a:pt x="4506" y="11626"/>
                    <a:pt x="4663" y="11721"/>
                    <a:pt x="4789" y="11721"/>
                  </a:cubicBezTo>
                  <a:cubicBezTo>
                    <a:pt x="4821" y="11721"/>
                    <a:pt x="4884" y="11721"/>
                    <a:pt x="4947" y="11658"/>
                  </a:cubicBezTo>
                  <a:cubicBezTo>
                    <a:pt x="5104" y="11595"/>
                    <a:pt x="5167" y="11406"/>
                    <a:pt x="5104" y="11185"/>
                  </a:cubicBezTo>
                  <a:cubicBezTo>
                    <a:pt x="4947" y="10839"/>
                    <a:pt x="4821" y="10555"/>
                    <a:pt x="4852" y="10240"/>
                  </a:cubicBezTo>
                  <a:lnTo>
                    <a:pt x="4852" y="10240"/>
                  </a:lnTo>
                  <a:cubicBezTo>
                    <a:pt x="5136" y="10334"/>
                    <a:pt x="5419" y="10366"/>
                    <a:pt x="5734" y="10397"/>
                  </a:cubicBezTo>
                  <a:cubicBezTo>
                    <a:pt x="5797" y="10965"/>
                    <a:pt x="6112" y="11311"/>
                    <a:pt x="6522" y="11721"/>
                  </a:cubicBezTo>
                  <a:cubicBezTo>
                    <a:pt x="6585" y="11784"/>
                    <a:pt x="6679" y="11815"/>
                    <a:pt x="6742" y="11815"/>
                  </a:cubicBezTo>
                  <a:cubicBezTo>
                    <a:pt x="6837" y="11815"/>
                    <a:pt x="6931" y="11784"/>
                    <a:pt x="6994" y="11721"/>
                  </a:cubicBezTo>
                  <a:cubicBezTo>
                    <a:pt x="7089" y="11595"/>
                    <a:pt x="7089" y="11343"/>
                    <a:pt x="6994" y="11248"/>
                  </a:cubicBezTo>
                  <a:cubicBezTo>
                    <a:pt x="6711" y="10965"/>
                    <a:pt x="6522" y="10712"/>
                    <a:pt x="6427" y="10397"/>
                  </a:cubicBezTo>
                  <a:cubicBezTo>
                    <a:pt x="6711" y="10366"/>
                    <a:pt x="7026" y="10334"/>
                    <a:pt x="7310" y="10240"/>
                  </a:cubicBezTo>
                  <a:cubicBezTo>
                    <a:pt x="7562" y="10775"/>
                    <a:pt x="7971" y="10965"/>
                    <a:pt x="8475" y="11185"/>
                  </a:cubicBezTo>
                  <a:cubicBezTo>
                    <a:pt x="8507" y="11248"/>
                    <a:pt x="8570" y="11248"/>
                    <a:pt x="8633" y="11248"/>
                  </a:cubicBezTo>
                  <a:cubicBezTo>
                    <a:pt x="8759" y="11248"/>
                    <a:pt x="8885" y="11154"/>
                    <a:pt x="8948" y="11028"/>
                  </a:cubicBezTo>
                  <a:cubicBezTo>
                    <a:pt x="9042" y="10870"/>
                    <a:pt x="8948" y="10649"/>
                    <a:pt x="8790" y="10555"/>
                  </a:cubicBezTo>
                  <a:cubicBezTo>
                    <a:pt x="8444" y="10397"/>
                    <a:pt x="8160" y="10240"/>
                    <a:pt x="8003" y="9988"/>
                  </a:cubicBezTo>
                  <a:cubicBezTo>
                    <a:pt x="8286" y="9862"/>
                    <a:pt x="8507" y="9704"/>
                    <a:pt x="8759" y="9547"/>
                  </a:cubicBezTo>
                  <a:cubicBezTo>
                    <a:pt x="9200" y="9925"/>
                    <a:pt x="9672" y="9988"/>
                    <a:pt x="10176" y="10051"/>
                  </a:cubicBezTo>
                  <a:lnTo>
                    <a:pt x="10208" y="10051"/>
                  </a:lnTo>
                  <a:cubicBezTo>
                    <a:pt x="10397" y="10051"/>
                    <a:pt x="10523" y="9925"/>
                    <a:pt x="10555" y="9736"/>
                  </a:cubicBezTo>
                  <a:cubicBezTo>
                    <a:pt x="10555" y="9547"/>
                    <a:pt x="10460" y="9389"/>
                    <a:pt x="10240" y="9358"/>
                  </a:cubicBezTo>
                  <a:cubicBezTo>
                    <a:pt x="9861" y="9295"/>
                    <a:pt x="9578" y="9263"/>
                    <a:pt x="9294" y="9074"/>
                  </a:cubicBezTo>
                  <a:cubicBezTo>
                    <a:pt x="9515" y="8885"/>
                    <a:pt x="9704" y="8633"/>
                    <a:pt x="9861" y="8413"/>
                  </a:cubicBezTo>
                  <a:cubicBezTo>
                    <a:pt x="10082" y="8476"/>
                    <a:pt x="10303" y="8507"/>
                    <a:pt x="10523" y="8507"/>
                  </a:cubicBezTo>
                  <a:cubicBezTo>
                    <a:pt x="10807" y="8507"/>
                    <a:pt x="11090" y="8444"/>
                    <a:pt x="11405" y="8350"/>
                  </a:cubicBezTo>
                  <a:cubicBezTo>
                    <a:pt x="11594" y="8318"/>
                    <a:pt x="11657" y="8129"/>
                    <a:pt x="11626" y="7940"/>
                  </a:cubicBezTo>
                  <a:cubicBezTo>
                    <a:pt x="11599" y="7754"/>
                    <a:pt x="11461" y="7680"/>
                    <a:pt x="11287" y="7680"/>
                  </a:cubicBezTo>
                  <a:cubicBezTo>
                    <a:pt x="11254" y="7680"/>
                    <a:pt x="11220" y="7683"/>
                    <a:pt x="11185" y="7688"/>
                  </a:cubicBezTo>
                  <a:cubicBezTo>
                    <a:pt x="10933" y="7772"/>
                    <a:pt x="10723" y="7814"/>
                    <a:pt x="10517" y="7814"/>
                  </a:cubicBezTo>
                  <a:cubicBezTo>
                    <a:pt x="10415" y="7814"/>
                    <a:pt x="10313" y="7804"/>
                    <a:pt x="10208" y="7783"/>
                  </a:cubicBezTo>
                  <a:cubicBezTo>
                    <a:pt x="10334" y="7499"/>
                    <a:pt x="10460" y="7215"/>
                    <a:pt x="10492" y="6932"/>
                  </a:cubicBezTo>
                  <a:lnTo>
                    <a:pt x="10523" y="6932"/>
                  </a:lnTo>
                  <a:cubicBezTo>
                    <a:pt x="11090" y="6932"/>
                    <a:pt x="11468" y="6711"/>
                    <a:pt x="11909" y="6396"/>
                  </a:cubicBezTo>
                  <a:cubicBezTo>
                    <a:pt x="12004" y="6333"/>
                    <a:pt x="12067" y="6144"/>
                    <a:pt x="11941" y="5987"/>
                  </a:cubicBezTo>
                  <a:cubicBezTo>
                    <a:pt x="11867" y="5895"/>
                    <a:pt x="11773" y="5846"/>
                    <a:pt x="11675" y="5846"/>
                  </a:cubicBezTo>
                  <a:cubicBezTo>
                    <a:pt x="11605" y="5846"/>
                    <a:pt x="11534" y="5871"/>
                    <a:pt x="11468" y="5924"/>
                  </a:cubicBezTo>
                  <a:cubicBezTo>
                    <a:pt x="11153" y="6144"/>
                    <a:pt x="10870" y="6302"/>
                    <a:pt x="10555" y="6302"/>
                  </a:cubicBezTo>
                  <a:lnTo>
                    <a:pt x="10555" y="5924"/>
                  </a:lnTo>
                  <a:cubicBezTo>
                    <a:pt x="10555" y="5766"/>
                    <a:pt x="10555" y="5609"/>
                    <a:pt x="10523" y="5451"/>
                  </a:cubicBezTo>
                  <a:cubicBezTo>
                    <a:pt x="11090" y="5262"/>
                    <a:pt x="11342" y="4884"/>
                    <a:pt x="11657" y="4475"/>
                  </a:cubicBezTo>
                  <a:cubicBezTo>
                    <a:pt x="11783" y="4317"/>
                    <a:pt x="11752" y="4096"/>
                    <a:pt x="11594" y="4002"/>
                  </a:cubicBezTo>
                  <a:cubicBezTo>
                    <a:pt x="11528" y="3949"/>
                    <a:pt x="11457" y="3924"/>
                    <a:pt x="11387" y="3924"/>
                  </a:cubicBezTo>
                  <a:cubicBezTo>
                    <a:pt x="11290" y="3924"/>
                    <a:pt x="11195" y="3973"/>
                    <a:pt x="11122" y="4065"/>
                  </a:cubicBezTo>
                  <a:cubicBezTo>
                    <a:pt x="10870" y="4380"/>
                    <a:pt x="10712" y="4632"/>
                    <a:pt x="10397" y="4727"/>
                  </a:cubicBezTo>
                  <a:cubicBezTo>
                    <a:pt x="10334" y="4475"/>
                    <a:pt x="10240" y="4191"/>
                    <a:pt x="10082" y="3907"/>
                  </a:cubicBezTo>
                  <a:cubicBezTo>
                    <a:pt x="10523" y="3561"/>
                    <a:pt x="10681" y="3120"/>
                    <a:pt x="10838" y="2616"/>
                  </a:cubicBezTo>
                  <a:cubicBezTo>
                    <a:pt x="10870" y="2427"/>
                    <a:pt x="10775" y="2206"/>
                    <a:pt x="10618" y="2175"/>
                  </a:cubicBezTo>
                  <a:cubicBezTo>
                    <a:pt x="10595" y="2171"/>
                    <a:pt x="10572" y="2170"/>
                    <a:pt x="10550" y="2170"/>
                  </a:cubicBezTo>
                  <a:cubicBezTo>
                    <a:pt x="10359" y="2170"/>
                    <a:pt x="10205" y="2286"/>
                    <a:pt x="10176" y="2427"/>
                  </a:cubicBezTo>
                  <a:cubicBezTo>
                    <a:pt x="10050" y="2805"/>
                    <a:pt x="9987" y="3088"/>
                    <a:pt x="9735" y="3309"/>
                  </a:cubicBezTo>
                  <a:cubicBezTo>
                    <a:pt x="9578" y="3088"/>
                    <a:pt x="9389" y="2836"/>
                    <a:pt x="9200" y="2647"/>
                  </a:cubicBezTo>
                  <a:cubicBezTo>
                    <a:pt x="9515" y="2175"/>
                    <a:pt x="9452" y="1702"/>
                    <a:pt x="9420" y="1167"/>
                  </a:cubicBezTo>
                  <a:cubicBezTo>
                    <a:pt x="9420" y="946"/>
                    <a:pt x="9231" y="851"/>
                    <a:pt x="9042" y="851"/>
                  </a:cubicBezTo>
                  <a:cubicBezTo>
                    <a:pt x="8822" y="851"/>
                    <a:pt x="8727" y="1041"/>
                    <a:pt x="8727" y="1230"/>
                  </a:cubicBezTo>
                  <a:cubicBezTo>
                    <a:pt x="8759" y="1639"/>
                    <a:pt x="8759" y="1954"/>
                    <a:pt x="8633" y="2206"/>
                  </a:cubicBezTo>
                  <a:cubicBezTo>
                    <a:pt x="8412" y="2049"/>
                    <a:pt x="8160" y="1891"/>
                    <a:pt x="7877" y="1797"/>
                  </a:cubicBezTo>
                  <a:cubicBezTo>
                    <a:pt x="8003" y="1230"/>
                    <a:pt x="7845" y="788"/>
                    <a:pt x="7625" y="284"/>
                  </a:cubicBezTo>
                  <a:cubicBezTo>
                    <a:pt x="7554" y="168"/>
                    <a:pt x="7432" y="103"/>
                    <a:pt x="7297" y="103"/>
                  </a:cubicBezTo>
                  <a:cubicBezTo>
                    <a:pt x="7250" y="103"/>
                    <a:pt x="7201" y="111"/>
                    <a:pt x="7152" y="127"/>
                  </a:cubicBezTo>
                  <a:cubicBezTo>
                    <a:pt x="6994" y="221"/>
                    <a:pt x="6900" y="410"/>
                    <a:pt x="6994" y="599"/>
                  </a:cubicBezTo>
                  <a:cubicBezTo>
                    <a:pt x="7152" y="946"/>
                    <a:pt x="7247" y="1230"/>
                    <a:pt x="7215" y="1545"/>
                  </a:cubicBezTo>
                  <a:cubicBezTo>
                    <a:pt x="6931" y="1482"/>
                    <a:pt x="6679" y="1419"/>
                    <a:pt x="6364" y="1387"/>
                  </a:cubicBezTo>
                  <a:cubicBezTo>
                    <a:pt x="6270" y="851"/>
                    <a:pt x="5955" y="473"/>
                    <a:pt x="5577" y="95"/>
                  </a:cubicBezTo>
                  <a:cubicBezTo>
                    <a:pt x="5514" y="32"/>
                    <a:pt x="5419" y="1"/>
                    <a:pt x="53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55" name="Google Shape;6645;p54">
            <a:extLst>
              <a:ext uri="{FF2B5EF4-FFF2-40B4-BE49-F238E27FC236}">
                <a16:creationId xmlns:a16="http://schemas.microsoft.com/office/drawing/2014/main" id="{B95434C7-C7C4-5B7A-E9FB-53E18220E5AF}"/>
              </a:ext>
            </a:extLst>
          </p:cNvPr>
          <p:cNvSpPr/>
          <p:nvPr/>
        </p:nvSpPr>
        <p:spPr>
          <a:xfrm>
            <a:off x="1314810" y="2517739"/>
            <a:ext cx="457517" cy="515034"/>
          </a:xfrm>
          <a:custGeom>
            <a:avLst/>
            <a:gdLst/>
            <a:ahLst/>
            <a:cxnLst/>
            <a:rect l="l" t="t" r="r" b="b"/>
            <a:pathLst>
              <a:path w="10524" h="11847" extrusionOk="0">
                <a:moveTo>
                  <a:pt x="7278" y="662"/>
                </a:moveTo>
                <a:cubicBezTo>
                  <a:pt x="7499" y="662"/>
                  <a:pt x="7656" y="820"/>
                  <a:pt x="7656" y="1009"/>
                </a:cubicBezTo>
                <a:lnTo>
                  <a:pt x="7656" y="3151"/>
                </a:lnTo>
                <a:cubicBezTo>
                  <a:pt x="7404" y="3057"/>
                  <a:pt x="7184" y="2994"/>
                  <a:pt x="6932" y="2994"/>
                </a:cubicBezTo>
                <a:lnTo>
                  <a:pt x="6932" y="1009"/>
                </a:lnTo>
                <a:cubicBezTo>
                  <a:pt x="6932" y="820"/>
                  <a:pt x="7089" y="662"/>
                  <a:pt x="7278" y="662"/>
                </a:cubicBezTo>
                <a:close/>
                <a:moveTo>
                  <a:pt x="3120" y="662"/>
                </a:moveTo>
                <a:cubicBezTo>
                  <a:pt x="3309" y="662"/>
                  <a:pt x="3466" y="820"/>
                  <a:pt x="3466" y="1009"/>
                </a:cubicBezTo>
                <a:lnTo>
                  <a:pt x="3466" y="2994"/>
                </a:lnTo>
                <a:cubicBezTo>
                  <a:pt x="3246" y="3025"/>
                  <a:pt x="2994" y="3057"/>
                  <a:pt x="2773" y="3183"/>
                </a:cubicBezTo>
                <a:lnTo>
                  <a:pt x="2773" y="1009"/>
                </a:lnTo>
                <a:cubicBezTo>
                  <a:pt x="2773" y="820"/>
                  <a:pt x="2931" y="662"/>
                  <a:pt x="3120" y="662"/>
                </a:cubicBezTo>
                <a:close/>
                <a:moveTo>
                  <a:pt x="4506" y="1702"/>
                </a:moveTo>
                <a:cubicBezTo>
                  <a:pt x="4695" y="1702"/>
                  <a:pt x="4852" y="1860"/>
                  <a:pt x="4852" y="2049"/>
                </a:cubicBezTo>
                <a:lnTo>
                  <a:pt x="4852" y="3309"/>
                </a:lnTo>
                <a:cubicBezTo>
                  <a:pt x="4663" y="3183"/>
                  <a:pt x="4411" y="3057"/>
                  <a:pt x="4128" y="3025"/>
                </a:cubicBezTo>
                <a:lnTo>
                  <a:pt x="4128" y="2049"/>
                </a:lnTo>
                <a:cubicBezTo>
                  <a:pt x="4128" y="1860"/>
                  <a:pt x="4285" y="1702"/>
                  <a:pt x="4506" y="1702"/>
                </a:cubicBezTo>
                <a:close/>
                <a:moveTo>
                  <a:pt x="5861" y="1702"/>
                </a:moveTo>
                <a:cubicBezTo>
                  <a:pt x="6081" y="1702"/>
                  <a:pt x="6239" y="1860"/>
                  <a:pt x="6239" y="2049"/>
                </a:cubicBezTo>
                <a:lnTo>
                  <a:pt x="6239" y="3025"/>
                </a:lnTo>
                <a:cubicBezTo>
                  <a:pt x="5987" y="3120"/>
                  <a:pt x="5766" y="3183"/>
                  <a:pt x="5514" y="3340"/>
                </a:cubicBezTo>
                <a:lnTo>
                  <a:pt x="5514" y="2049"/>
                </a:lnTo>
                <a:cubicBezTo>
                  <a:pt x="5546" y="1860"/>
                  <a:pt x="5703" y="1702"/>
                  <a:pt x="5861" y="1702"/>
                </a:cubicBezTo>
                <a:close/>
                <a:moveTo>
                  <a:pt x="1733" y="1324"/>
                </a:moveTo>
                <a:cubicBezTo>
                  <a:pt x="1922" y="1324"/>
                  <a:pt x="2080" y="1482"/>
                  <a:pt x="2080" y="1702"/>
                </a:cubicBezTo>
                <a:lnTo>
                  <a:pt x="2080" y="3624"/>
                </a:lnTo>
                <a:cubicBezTo>
                  <a:pt x="2017" y="3687"/>
                  <a:pt x="1922" y="3781"/>
                  <a:pt x="1859" y="3907"/>
                </a:cubicBezTo>
                <a:cubicBezTo>
                  <a:pt x="1733" y="3687"/>
                  <a:pt x="1576" y="3529"/>
                  <a:pt x="1387" y="3435"/>
                </a:cubicBezTo>
                <a:lnTo>
                  <a:pt x="1387" y="1702"/>
                </a:lnTo>
                <a:cubicBezTo>
                  <a:pt x="1387" y="1482"/>
                  <a:pt x="1544" y="1324"/>
                  <a:pt x="1733" y="1324"/>
                </a:cubicBezTo>
                <a:close/>
                <a:moveTo>
                  <a:pt x="8665" y="1324"/>
                </a:moveTo>
                <a:cubicBezTo>
                  <a:pt x="8854" y="1324"/>
                  <a:pt x="9011" y="1482"/>
                  <a:pt x="9011" y="1702"/>
                </a:cubicBezTo>
                <a:lnTo>
                  <a:pt x="9011" y="3466"/>
                </a:lnTo>
                <a:cubicBezTo>
                  <a:pt x="8854" y="3592"/>
                  <a:pt x="8759" y="3750"/>
                  <a:pt x="8633" y="3907"/>
                </a:cubicBezTo>
                <a:cubicBezTo>
                  <a:pt x="8539" y="3781"/>
                  <a:pt x="8476" y="3687"/>
                  <a:pt x="8381" y="3592"/>
                </a:cubicBezTo>
                <a:lnTo>
                  <a:pt x="8349" y="3529"/>
                </a:lnTo>
                <a:lnTo>
                  <a:pt x="8349" y="1702"/>
                </a:lnTo>
                <a:cubicBezTo>
                  <a:pt x="8318" y="1482"/>
                  <a:pt x="8476" y="1324"/>
                  <a:pt x="8665" y="1324"/>
                </a:cubicBezTo>
                <a:close/>
                <a:moveTo>
                  <a:pt x="6774" y="3647"/>
                </a:moveTo>
                <a:cubicBezTo>
                  <a:pt x="7160" y="3647"/>
                  <a:pt x="7546" y="3797"/>
                  <a:pt x="7845" y="4096"/>
                </a:cubicBezTo>
                <a:cubicBezTo>
                  <a:pt x="8318" y="4569"/>
                  <a:pt x="8444" y="5294"/>
                  <a:pt x="8066" y="5892"/>
                </a:cubicBezTo>
                <a:cubicBezTo>
                  <a:pt x="7089" y="6176"/>
                  <a:pt x="6333" y="7058"/>
                  <a:pt x="6239" y="8098"/>
                </a:cubicBezTo>
                <a:lnTo>
                  <a:pt x="5199" y="9043"/>
                </a:lnTo>
                <a:lnTo>
                  <a:pt x="4128" y="8035"/>
                </a:lnTo>
                <a:cubicBezTo>
                  <a:pt x="4065" y="6995"/>
                  <a:pt x="3309" y="6144"/>
                  <a:pt x="2332" y="5892"/>
                </a:cubicBezTo>
                <a:cubicBezTo>
                  <a:pt x="1985" y="5325"/>
                  <a:pt x="2112" y="4569"/>
                  <a:pt x="2553" y="4096"/>
                </a:cubicBezTo>
                <a:cubicBezTo>
                  <a:pt x="2836" y="3813"/>
                  <a:pt x="3246" y="3655"/>
                  <a:pt x="3624" y="3655"/>
                </a:cubicBezTo>
                <a:cubicBezTo>
                  <a:pt x="4033" y="3655"/>
                  <a:pt x="4411" y="3813"/>
                  <a:pt x="4695" y="4096"/>
                </a:cubicBezTo>
                <a:lnTo>
                  <a:pt x="4915" y="4317"/>
                </a:lnTo>
                <a:lnTo>
                  <a:pt x="4978" y="4348"/>
                </a:lnTo>
                <a:cubicBezTo>
                  <a:pt x="5026" y="4411"/>
                  <a:pt x="5112" y="4443"/>
                  <a:pt x="5203" y="4443"/>
                </a:cubicBezTo>
                <a:cubicBezTo>
                  <a:pt x="5294" y="4443"/>
                  <a:pt x="5388" y="4411"/>
                  <a:pt x="5451" y="4348"/>
                </a:cubicBezTo>
                <a:lnTo>
                  <a:pt x="5703" y="4096"/>
                </a:lnTo>
                <a:cubicBezTo>
                  <a:pt x="6002" y="3797"/>
                  <a:pt x="6388" y="3647"/>
                  <a:pt x="6774" y="3647"/>
                </a:cubicBezTo>
                <a:close/>
                <a:moveTo>
                  <a:pt x="662" y="3813"/>
                </a:moveTo>
                <a:cubicBezTo>
                  <a:pt x="1103" y="3970"/>
                  <a:pt x="1418" y="4380"/>
                  <a:pt x="1418" y="4884"/>
                </a:cubicBezTo>
                <a:lnTo>
                  <a:pt x="1418" y="6176"/>
                </a:lnTo>
                <a:cubicBezTo>
                  <a:pt x="1418" y="6365"/>
                  <a:pt x="1576" y="6522"/>
                  <a:pt x="1765" y="6522"/>
                </a:cubicBezTo>
                <a:cubicBezTo>
                  <a:pt x="2679" y="6522"/>
                  <a:pt x="3435" y="7247"/>
                  <a:pt x="3435" y="8161"/>
                </a:cubicBezTo>
                <a:lnTo>
                  <a:pt x="3435" y="8224"/>
                </a:lnTo>
                <a:lnTo>
                  <a:pt x="3435" y="8980"/>
                </a:lnTo>
                <a:cubicBezTo>
                  <a:pt x="3435" y="9169"/>
                  <a:pt x="3592" y="9326"/>
                  <a:pt x="3781" y="9326"/>
                </a:cubicBezTo>
                <a:cubicBezTo>
                  <a:pt x="3970" y="9326"/>
                  <a:pt x="4128" y="9169"/>
                  <a:pt x="4128" y="8980"/>
                </a:cubicBezTo>
                <a:lnTo>
                  <a:pt x="4852" y="9610"/>
                </a:lnTo>
                <a:lnTo>
                  <a:pt x="4852" y="11059"/>
                </a:lnTo>
                <a:lnTo>
                  <a:pt x="2080" y="11059"/>
                </a:lnTo>
                <a:lnTo>
                  <a:pt x="2080" y="9925"/>
                </a:lnTo>
                <a:cubicBezTo>
                  <a:pt x="2080" y="9673"/>
                  <a:pt x="1985" y="9421"/>
                  <a:pt x="1765" y="9200"/>
                </a:cubicBezTo>
                <a:lnTo>
                  <a:pt x="1198" y="8633"/>
                </a:lnTo>
                <a:cubicBezTo>
                  <a:pt x="883" y="8287"/>
                  <a:pt x="662" y="7877"/>
                  <a:pt x="662" y="7404"/>
                </a:cubicBezTo>
                <a:lnTo>
                  <a:pt x="662" y="3813"/>
                </a:lnTo>
                <a:close/>
                <a:moveTo>
                  <a:pt x="9767" y="3844"/>
                </a:moveTo>
                <a:lnTo>
                  <a:pt x="9767" y="7436"/>
                </a:lnTo>
                <a:cubicBezTo>
                  <a:pt x="9767" y="7909"/>
                  <a:pt x="9578" y="8350"/>
                  <a:pt x="9263" y="8665"/>
                </a:cubicBezTo>
                <a:lnTo>
                  <a:pt x="8665" y="9263"/>
                </a:lnTo>
                <a:cubicBezTo>
                  <a:pt x="8476" y="9452"/>
                  <a:pt x="8349" y="9704"/>
                  <a:pt x="8349" y="9988"/>
                </a:cubicBezTo>
                <a:lnTo>
                  <a:pt x="8349" y="11153"/>
                </a:lnTo>
                <a:lnTo>
                  <a:pt x="5514" y="11153"/>
                </a:lnTo>
                <a:lnTo>
                  <a:pt x="5514" y="9736"/>
                </a:lnTo>
                <a:lnTo>
                  <a:pt x="6239" y="9043"/>
                </a:lnTo>
                <a:cubicBezTo>
                  <a:pt x="6270" y="9200"/>
                  <a:pt x="6396" y="9326"/>
                  <a:pt x="6585" y="9326"/>
                </a:cubicBezTo>
                <a:cubicBezTo>
                  <a:pt x="6774" y="9326"/>
                  <a:pt x="6932" y="9169"/>
                  <a:pt x="6932" y="8980"/>
                </a:cubicBezTo>
                <a:lnTo>
                  <a:pt x="6932" y="8255"/>
                </a:lnTo>
                <a:cubicBezTo>
                  <a:pt x="6932" y="7404"/>
                  <a:pt x="7530" y="6711"/>
                  <a:pt x="8349" y="6554"/>
                </a:cubicBezTo>
                <a:lnTo>
                  <a:pt x="8665" y="6554"/>
                </a:lnTo>
                <a:cubicBezTo>
                  <a:pt x="8854" y="6554"/>
                  <a:pt x="9011" y="6396"/>
                  <a:pt x="9011" y="6207"/>
                </a:cubicBezTo>
                <a:lnTo>
                  <a:pt x="9011" y="4916"/>
                </a:lnTo>
                <a:cubicBezTo>
                  <a:pt x="9011" y="4443"/>
                  <a:pt x="9326" y="4002"/>
                  <a:pt x="9767" y="3844"/>
                </a:cubicBezTo>
                <a:close/>
                <a:moveTo>
                  <a:pt x="3120" y="1"/>
                </a:moveTo>
                <a:cubicBezTo>
                  <a:pt x="2647" y="1"/>
                  <a:pt x="2238" y="316"/>
                  <a:pt x="2143" y="757"/>
                </a:cubicBezTo>
                <a:cubicBezTo>
                  <a:pt x="2017" y="694"/>
                  <a:pt x="1891" y="662"/>
                  <a:pt x="1733" y="662"/>
                </a:cubicBezTo>
                <a:cubicBezTo>
                  <a:pt x="1135" y="662"/>
                  <a:pt x="725" y="1135"/>
                  <a:pt x="725" y="1702"/>
                </a:cubicBezTo>
                <a:lnTo>
                  <a:pt x="725" y="3120"/>
                </a:lnTo>
                <a:cubicBezTo>
                  <a:pt x="599" y="3057"/>
                  <a:pt x="473" y="3057"/>
                  <a:pt x="347" y="3057"/>
                </a:cubicBezTo>
                <a:cubicBezTo>
                  <a:pt x="158" y="3057"/>
                  <a:pt x="1" y="3214"/>
                  <a:pt x="1" y="3435"/>
                </a:cubicBezTo>
                <a:lnTo>
                  <a:pt x="1" y="7436"/>
                </a:lnTo>
                <a:cubicBezTo>
                  <a:pt x="1" y="8066"/>
                  <a:pt x="253" y="8696"/>
                  <a:pt x="725" y="9169"/>
                </a:cubicBezTo>
                <a:lnTo>
                  <a:pt x="1292" y="9767"/>
                </a:lnTo>
                <a:cubicBezTo>
                  <a:pt x="1387" y="9830"/>
                  <a:pt x="1418" y="9925"/>
                  <a:pt x="1418" y="9988"/>
                </a:cubicBezTo>
                <a:lnTo>
                  <a:pt x="1418" y="11153"/>
                </a:lnTo>
                <a:lnTo>
                  <a:pt x="1072" y="11153"/>
                </a:lnTo>
                <a:cubicBezTo>
                  <a:pt x="883" y="11153"/>
                  <a:pt x="725" y="11311"/>
                  <a:pt x="725" y="11500"/>
                </a:cubicBezTo>
                <a:cubicBezTo>
                  <a:pt x="725" y="11689"/>
                  <a:pt x="883" y="11847"/>
                  <a:pt x="1072" y="11847"/>
                </a:cubicBezTo>
                <a:lnTo>
                  <a:pt x="9389" y="11847"/>
                </a:lnTo>
                <a:cubicBezTo>
                  <a:pt x="9578" y="11847"/>
                  <a:pt x="9736" y="11689"/>
                  <a:pt x="9736" y="11500"/>
                </a:cubicBezTo>
                <a:cubicBezTo>
                  <a:pt x="9736" y="11311"/>
                  <a:pt x="9578" y="11153"/>
                  <a:pt x="9389" y="11153"/>
                </a:cubicBezTo>
                <a:lnTo>
                  <a:pt x="9106" y="11153"/>
                </a:lnTo>
                <a:lnTo>
                  <a:pt x="9106" y="9988"/>
                </a:lnTo>
                <a:cubicBezTo>
                  <a:pt x="9106" y="9925"/>
                  <a:pt x="9137" y="9799"/>
                  <a:pt x="9232" y="9767"/>
                </a:cubicBezTo>
                <a:lnTo>
                  <a:pt x="9830" y="9169"/>
                </a:lnTo>
                <a:cubicBezTo>
                  <a:pt x="10271" y="8696"/>
                  <a:pt x="10523" y="8098"/>
                  <a:pt x="10523" y="7436"/>
                </a:cubicBezTo>
                <a:lnTo>
                  <a:pt x="10523" y="3466"/>
                </a:lnTo>
                <a:cubicBezTo>
                  <a:pt x="10492" y="3214"/>
                  <a:pt x="10334" y="3057"/>
                  <a:pt x="10114" y="3057"/>
                </a:cubicBezTo>
                <a:cubicBezTo>
                  <a:pt x="9956" y="3057"/>
                  <a:pt x="9862" y="3057"/>
                  <a:pt x="9704" y="3120"/>
                </a:cubicBezTo>
                <a:lnTo>
                  <a:pt x="9704" y="1702"/>
                </a:lnTo>
                <a:cubicBezTo>
                  <a:pt x="9704" y="1103"/>
                  <a:pt x="9232" y="662"/>
                  <a:pt x="8665" y="662"/>
                </a:cubicBezTo>
                <a:cubicBezTo>
                  <a:pt x="8539" y="662"/>
                  <a:pt x="8413" y="694"/>
                  <a:pt x="8286" y="757"/>
                </a:cubicBezTo>
                <a:cubicBezTo>
                  <a:pt x="8160" y="316"/>
                  <a:pt x="7751" y="1"/>
                  <a:pt x="7278" y="1"/>
                </a:cubicBezTo>
                <a:cubicBezTo>
                  <a:pt x="6711" y="1"/>
                  <a:pt x="6270" y="473"/>
                  <a:pt x="6270" y="1009"/>
                </a:cubicBezTo>
                <a:lnTo>
                  <a:pt x="6270" y="1103"/>
                </a:lnTo>
                <a:cubicBezTo>
                  <a:pt x="6144" y="1072"/>
                  <a:pt x="6050" y="1009"/>
                  <a:pt x="5924" y="1009"/>
                </a:cubicBezTo>
                <a:cubicBezTo>
                  <a:pt x="5640" y="1009"/>
                  <a:pt x="5388" y="1135"/>
                  <a:pt x="5199" y="1292"/>
                </a:cubicBezTo>
                <a:cubicBezTo>
                  <a:pt x="5010" y="1135"/>
                  <a:pt x="4758" y="1009"/>
                  <a:pt x="4506" y="1009"/>
                </a:cubicBezTo>
                <a:cubicBezTo>
                  <a:pt x="4380" y="1009"/>
                  <a:pt x="4254" y="1072"/>
                  <a:pt x="4128" y="1103"/>
                </a:cubicBezTo>
                <a:lnTo>
                  <a:pt x="4128" y="1009"/>
                </a:lnTo>
                <a:cubicBezTo>
                  <a:pt x="4128" y="442"/>
                  <a:pt x="3655" y="1"/>
                  <a:pt x="3120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6" name="Google Shape;6646;p54">
            <a:extLst>
              <a:ext uri="{FF2B5EF4-FFF2-40B4-BE49-F238E27FC236}">
                <a16:creationId xmlns:a16="http://schemas.microsoft.com/office/drawing/2014/main" id="{17D1E728-BEA6-9059-4AD8-27E03F455BAC}"/>
              </a:ext>
            </a:extLst>
          </p:cNvPr>
          <p:cNvSpPr/>
          <p:nvPr/>
        </p:nvSpPr>
        <p:spPr>
          <a:xfrm>
            <a:off x="1283314" y="3168469"/>
            <a:ext cx="520512" cy="514687"/>
          </a:xfrm>
          <a:custGeom>
            <a:avLst/>
            <a:gdLst/>
            <a:ahLst/>
            <a:cxnLst/>
            <a:rect l="l" t="t" r="r" b="b"/>
            <a:pathLst>
              <a:path w="11973" h="11839" extrusionOk="0">
                <a:moveTo>
                  <a:pt x="9322" y="655"/>
                </a:moveTo>
                <a:cubicBezTo>
                  <a:pt x="9413" y="655"/>
                  <a:pt x="9499" y="686"/>
                  <a:pt x="9547" y="749"/>
                </a:cubicBezTo>
                <a:lnTo>
                  <a:pt x="11027" y="2198"/>
                </a:lnTo>
                <a:cubicBezTo>
                  <a:pt x="11122" y="2324"/>
                  <a:pt x="11122" y="2545"/>
                  <a:pt x="11027" y="2671"/>
                </a:cubicBezTo>
                <a:cubicBezTo>
                  <a:pt x="10964" y="2718"/>
                  <a:pt x="10870" y="2742"/>
                  <a:pt x="10779" y="2742"/>
                </a:cubicBezTo>
                <a:cubicBezTo>
                  <a:pt x="10689" y="2742"/>
                  <a:pt x="10602" y="2718"/>
                  <a:pt x="10555" y="2671"/>
                </a:cubicBezTo>
                <a:lnTo>
                  <a:pt x="10303" y="2419"/>
                </a:lnTo>
                <a:lnTo>
                  <a:pt x="9074" y="1190"/>
                </a:lnTo>
                <a:cubicBezTo>
                  <a:pt x="8916" y="1096"/>
                  <a:pt x="8916" y="907"/>
                  <a:pt x="9074" y="749"/>
                </a:cubicBezTo>
                <a:cubicBezTo>
                  <a:pt x="9137" y="686"/>
                  <a:pt x="9232" y="655"/>
                  <a:pt x="9322" y="655"/>
                </a:cubicBezTo>
                <a:close/>
                <a:moveTo>
                  <a:pt x="9106" y="2230"/>
                </a:moveTo>
                <a:lnTo>
                  <a:pt x="9547" y="2702"/>
                </a:lnTo>
                <a:lnTo>
                  <a:pt x="9011" y="3270"/>
                </a:lnTo>
                <a:lnTo>
                  <a:pt x="8538" y="2797"/>
                </a:lnTo>
                <a:lnTo>
                  <a:pt x="9106" y="2230"/>
                </a:lnTo>
                <a:close/>
                <a:moveTo>
                  <a:pt x="6333" y="1694"/>
                </a:moveTo>
                <a:cubicBezTo>
                  <a:pt x="6396" y="1694"/>
                  <a:pt x="6522" y="1726"/>
                  <a:pt x="6554" y="1789"/>
                </a:cubicBezTo>
                <a:lnTo>
                  <a:pt x="8759" y="3994"/>
                </a:lnTo>
                <a:lnTo>
                  <a:pt x="9988" y="5223"/>
                </a:lnTo>
                <a:cubicBezTo>
                  <a:pt x="10082" y="5254"/>
                  <a:pt x="10114" y="5349"/>
                  <a:pt x="10114" y="5475"/>
                </a:cubicBezTo>
                <a:cubicBezTo>
                  <a:pt x="10114" y="5538"/>
                  <a:pt x="10082" y="5664"/>
                  <a:pt x="9988" y="5695"/>
                </a:cubicBezTo>
                <a:cubicBezTo>
                  <a:pt x="9925" y="5727"/>
                  <a:pt x="9830" y="5821"/>
                  <a:pt x="9767" y="5821"/>
                </a:cubicBezTo>
                <a:cubicBezTo>
                  <a:pt x="9673" y="5821"/>
                  <a:pt x="9547" y="5790"/>
                  <a:pt x="9515" y="5695"/>
                </a:cubicBezTo>
                <a:lnTo>
                  <a:pt x="6081" y="2261"/>
                </a:lnTo>
                <a:cubicBezTo>
                  <a:pt x="6018" y="2198"/>
                  <a:pt x="5987" y="2104"/>
                  <a:pt x="5987" y="2041"/>
                </a:cubicBezTo>
                <a:cubicBezTo>
                  <a:pt x="5987" y="1946"/>
                  <a:pt x="6018" y="1852"/>
                  <a:pt x="6081" y="1789"/>
                </a:cubicBezTo>
                <a:cubicBezTo>
                  <a:pt x="6176" y="1726"/>
                  <a:pt x="6239" y="1694"/>
                  <a:pt x="6333" y="1694"/>
                </a:cubicBezTo>
                <a:close/>
                <a:moveTo>
                  <a:pt x="6333" y="3459"/>
                </a:moveTo>
                <a:lnTo>
                  <a:pt x="8286" y="5412"/>
                </a:lnTo>
                <a:lnTo>
                  <a:pt x="7782" y="5947"/>
                </a:lnTo>
                <a:lnTo>
                  <a:pt x="7026" y="5191"/>
                </a:lnTo>
                <a:cubicBezTo>
                  <a:pt x="6979" y="5128"/>
                  <a:pt x="6892" y="5097"/>
                  <a:pt x="6802" y="5097"/>
                </a:cubicBezTo>
                <a:cubicBezTo>
                  <a:pt x="6711" y="5097"/>
                  <a:pt x="6617" y="5128"/>
                  <a:pt x="6554" y="5191"/>
                </a:cubicBezTo>
                <a:cubicBezTo>
                  <a:pt x="6459" y="5317"/>
                  <a:pt x="6459" y="5538"/>
                  <a:pt x="6554" y="5664"/>
                </a:cubicBezTo>
                <a:lnTo>
                  <a:pt x="7310" y="6420"/>
                </a:lnTo>
                <a:lnTo>
                  <a:pt x="6837" y="6893"/>
                </a:lnTo>
                <a:lnTo>
                  <a:pt x="4884" y="4908"/>
                </a:lnTo>
                <a:lnTo>
                  <a:pt x="6333" y="3459"/>
                </a:lnTo>
                <a:close/>
                <a:moveTo>
                  <a:pt x="4348" y="5506"/>
                </a:moveTo>
                <a:lnTo>
                  <a:pt x="6333" y="7460"/>
                </a:lnTo>
                <a:lnTo>
                  <a:pt x="5860" y="7932"/>
                </a:lnTo>
                <a:lnTo>
                  <a:pt x="5388" y="7460"/>
                </a:lnTo>
                <a:cubicBezTo>
                  <a:pt x="5325" y="7412"/>
                  <a:pt x="5238" y="7389"/>
                  <a:pt x="5152" y="7389"/>
                </a:cubicBezTo>
                <a:cubicBezTo>
                  <a:pt x="5065" y="7389"/>
                  <a:pt x="4978" y="7412"/>
                  <a:pt x="4915" y="7460"/>
                </a:cubicBezTo>
                <a:cubicBezTo>
                  <a:pt x="4789" y="7586"/>
                  <a:pt x="4789" y="7838"/>
                  <a:pt x="4915" y="7932"/>
                </a:cubicBezTo>
                <a:lnTo>
                  <a:pt x="5388" y="8405"/>
                </a:lnTo>
                <a:lnTo>
                  <a:pt x="5167" y="8657"/>
                </a:lnTo>
                <a:cubicBezTo>
                  <a:pt x="4915" y="8846"/>
                  <a:pt x="4632" y="8940"/>
                  <a:pt x="4360" y="8940"/>
                </a:cubicBezTo>
                <a:cubicBezTo>
                  <a:pt x="4088" y="8940"/>
                  <a:pt x="3828" y="8846"/>
                  <a:pt x="3624" y="8657"/>
                </a:cubicBezTo>
                <a:lnTo>
                  <a:pt x="3151" y="8184"/>
                </a:lnTo>
                <a:cubicBezTo>
                  <a:pt x="2742" y="7775"/>
                  <a:pt x="2742" y="7113"/>
                  <a:pt x="3151" y="6735"/>
                </a:cubicBezTo>
                <a:lnTo>
                  <a:pt x="4348" y="5506"/>
                </a:lnTo>
                <a:close/>
                <a:moveTo>
                  <a:pt x="2678" y="8657"/>
                </a:moveTo>
                <a:lnTo>
                  <a:pt x="3151" y="9129"/>
                </a:lnTo>
                <a:lnTo>
                  <a:pt x="2899" y="9350"/>
                </a:lnTo>
                <a:cubicBezTo>
                  <a:pt x="2836" y="9413"/>
                  <a:pt x="2749" y="9444"/>
                  <a:pt x="2663" y="9444"/>
                </a:cubicBezTo>
                <a:cubicBezTo>
                  <a:pt x="2576" y="9444"/>
                  <a:pt x="2489" y="9413"/>
                  <a:pt x="2426" y="9350"/>
                </a:cubicBezTo>
                <a:cubicBezTo>
                  <a:pt x="2300" y="9255"/>
                  <a:pt x="2300" y="9003"/>
                  <a:pt x="2426" y="8877"/>
                </a:cubicBezTo>
                <a:lnTo>
                  <a:pt x="2678" y="8657"/>
                </a:lnTo>
                <a:close/>
                <a:moveTo>
                  <a:pt x="9389" y="1"/>
                </a:moveTo>
                <a:cubicBezTo>
                  <a:pt x="9121" y="1"/>
                  <a:pt x="8853" y="103"/>
                  <a:pt x="8664" y="308"/>
                </a:cubicBezTo>
                <a:cubicBezTo>
                  <a:pt x="8255" y="686"/>
                  <a:pt x="8255" y="1379"/>
                  <a:pt x="8664" y="1757"/>
                </a:cubicBezTo>
                <a:lnTo>
                  <a:pt x="8097" y="2324"/>
                </a:lnTo>
                <a:lnTo>
                  <a:pt x="7121" y="1316"/>
                </a:lnTo>
                <a:cubicBezTo>
                  <a:pt x="6932" y="1127"/>
                  <a:pt x="6648" y="1001"/>
                  <a:pt x="6365" y="1001"/>
                </a:cubicBezTo>
                <a:cubicBezTo>
                  <a:pt x="6081" y="1001"/>
                  <a:pt x="5829" y="1127"/>
                  <a:pt x="5608" y="1316"/>
                </a:cubicBezTo>
                <a:cubicBezTo>
                  <a:pt x="5419" y="1537"/>
                  <a:pt x="5293" y="1789"/>
                  <a:pt x="5293" y="2072"/>
                </a:cubicBezTo>
                <a:cubicBezTo>
                  <a:pt x="5293" y="2356"/>
                  <a:pt x="5419" y="2639"/>
                  <a:pt x="5608" y="2828"/>
                </a:cubicBezTo>
                <a:lnTo>
                  <a:pt x="5860" y="3049"/>
                </a:lnTo>
                <a:lnTo>
                  <a:pt x="2678" y="6263"/>
                </a:lnTo>
                <a:cubicBezTo>
                  <a:pt x="2143" y="6767"/>
                  <a:pt x="2048" y="7460"/>
                  <a:pt x="2269" y="8090"/>
                </a:cubicBezTo>
                <a:lnTo>
                  <a:pt x="1922" y="8468"/>
                </a:lnTo>
                <a:cubicBezTo>
                  <a:pt x="1607" y="8783"/>
                  <a:pt x="1513" y="9255"/>
                  <a:pt x="1733" y="9634"/>
                </a:cubicBezTo>
                <a:lnTo>
                  <a:pt x="95" y="11240"/>
                </a:lnTo>
                <a:cubicBezTo>
                  <a:pt x="1" y="11366"/>
                  <a:pt x="1" y="11618"/>
                  <a:pt x="95" y="11713"/>
                </a:cubicBezTo>
                <a:cubicBezTo>
                  <a:pt x="190" y="11807"/>
                  <a:pt x="284" y="11839"/>
                  <a:pt x="347" y="11839"/>
                </a:cubicBezTo>
                <a:cubicBezTo>
                  <a:pt x="410" y="11839"/>
                  <a:pt x="536" y="11807"/>
                  <a:pt x="568" y="11713"/>
                </a:cubicBezTo>
                <a:lnTo>
                  <a:pt x="2206" y="10106"/>
                </a:lnTo>
                <a:cubicBezTo>
                  <a:pt x="2363" y="10201"/>
                  <a:pt x="2458" y="10232"/>
                  <a:pt x="2615" y="10232"/>
                </a:cubicBezTo>
                <a:cubicBezTo>
                  <a:pt x="2899" y="10232"/>
                  <a:pt x="3183" y="10106"/>
                  <a:pt x="3372" y="9917"/>
                </a:cubicBezTo>
                <a:lnTo>
                  <a:pt x="3718" y="9571"/>
                </a:lnTo>
                <a:cubicBezTo>
                  <a:pt x="3939" y="9634"/>
                  <a:pt x="4159" y="9665"/>
                  <a:pt x="4348" y="9665"/>
                </a:cubicBezTo>
                <a:cubicBezTo>
                  <a:pt x="4789" y="9665"/>
                  <a:pt x="5262" y="9508"/>
                  <a:pt x="5577" y="9161"/>
                </a:cubicBezTo>
                <a:lnTo>
                  <a:pt x="8759" y="5979"/>
                </a:lnTo>
                <a:lnTo>
                  <a:pt x="9011" y="6199"/>
                </a:lnTo>
                <a:cubicBezTo>
                  <a:pt x="9200" y="6420"/>
                  <a:pt x="9484" y="6515"/>
                  <a:pt x="9767" y="6515"/>
                </a:cubicBezTo>
                <a:cubicBezTo>
                  <a:pt x="10019" y="6515"/>
                  <a:pt x="10303" y="6420"/>
                  <a:pt x="10492" y="6199"/>
                </a:cubicBezTo>
                <a:cubicBezTo>
                  <a:pt x="10712" y="6010"/>
                  <a:pt x="10807" y="5727"/>
                  <a:pt x="10807" y="5475"/>
                </a:cubicBezTo>
                <a:cubicBezTo>
                  <a:pt x="10807" y="5191"/>
                  <a:pt x="10712" y="4908"/>
                  <a:pt x="10492" y="4719"/>
                </a:cubicBezTo>
                <a:lnTo>
                  <a:pt x="9515" y="3711"/>
                </a:lnTo>
                <a:lnTo>
                  <a:pt x="10082" y="3207"/>
                </a:lnTo>
                <a:cubicBezTo>
                  <a:pt x="10271" y="3427"/>
                  <a:pt x="10555" y="3522"/>
                  <a:pt x="10807" y="3522"/>
                </a:cubicBezTo>
                <a:cubicBezTo>
                  <a:pt x="11090" y="3522"/>
                  <a:pt x="11374" y="3427"/>
                  <a:pt x="11563" y="3207"/>
                </a:cubicBezTo>
                <a:cubicBezTo>
                  <a:pt x="11972" y="2828"/>
                  <a:pt x="11972" y="2167"/>
                  <a:pt x="11563" y="1757"/>
                </a:cubicBezTo>
                <a:lnTo>
                  <a:pt x="10114" y="308"/>
                </a:lnTo>
                <a:cubicBezTo>
                  <a:pt x="9925" y="103"/>
                  <a:pt x="9657" y="1"/>
                  <a:pt x="9389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57" name="Google Shape;6647;p54">
            <a:extLst>
              <a:ext uri="{FF2B5EF4-FFF2-40B4-BE49-F238E27FC236}">
                <a16:creationId xmlns:a16="http://schemas.microsoft.com/office/drawing/2014/main" id="{4E6B6209-B55A-5C65-72FE-F37C0E2376A8}"/>
              </a:ext>
            </a:extLst>
          </p:cNvPr>
          <p:cNvGrpSpPr/>
          <p:nvPr/>
        </p:nvGrpSpPr>
        <p:grpSpPr>
          <a:xfrm>
            <a:off x="1377386" y="3810019"/>
            <a:ext cx="331488" cy="515034"/>
            <a:chOff x="-28043900" y="2701925"/>
            <a:chExt cx="190625" cy="296175"/>
          </a:xfrm>
          <a:solidFill>
            <a:srgbClr val="054B99"/>
          </a:solidFill>
        </p:grpSpPr>
        <p:sp>
          <p:nvSpPr>
            <p:cNvPr id="1958" name="Google Shape;6648;p54">
              <a:extLst>
                <a:ext uri="{FF2B5EF4-FFF2-40B4-BE49-F238E27FC236}">
                  <a16:creationId xmlns:a16="http://schemas.microsoft.com/office/drawing/2014/main" id="{63E450D7-2CC4-A342-1C4E-6B6238780B5B}"/>
                </a:ext>
              </a:extLst>
            </p:cNvPr>
            <p:cNvSpPr/>
            <p:nvPr/>
          </p:nvSpPr>
          <p:spPr>
            <a:xfrm>
              <a:off x="-28043900" y="2701925"/>
              <a:ext cx="190625" cy="296175"/>
            </a:xfrm>
            <a:custGeom>
              <a:avLst/>
              <a:gdLst/>
              <a:ahLst/>
              <a:cxnLst/>
              <a:rect l="l" t="t" r="r" b="b"/>
              <a:pathLst>
                <a:path w="7625" h="11847" extrusionOk="0">
                  <a:moveTo>
                    <a:pt x="5136" y="662"/>
                  </a:moveTo>
                  <a:cubicBezTo>
                    <a:pt x="5325" y="662"/>
                    <a:pt x="5483" y="820"/>
                    <a:pt x="5483" y="1009"/>
                  </a:cubicBezTo>
                  <a:cubicBezTo>
                    <a:pt x="5483" y="1198"/>
                    <a:pt x="5325" y="1356"/>
                    <a:pt x="5136" y="1356"/>
                  </a:cubicBezTo>
                  <a:lnTo>
                    <a:pt x="2364" y="1356"/>
                  </a:lnTo>
                  <a:cubicBezTo>
                    <a:pt x="2175" y="1356"/>
                    <a:pt x="2017" y="1198"/>
                    <a:pt x="2017" y="1009"/>
                  </a:cubicBezTo>
                  <a:cubicBezTo>
                    <a:pt x="2017" y="820"/>
                    <a:pt x="2175" y="662"/>
                    <a:pt x="2364" y="662"/>
                  </a:cubicBezTo>
                  <a:close/>
                  <a:moveTo>
                    <a:pt x="4790" y="2080"/>
                  </a:moveTo>
                  <a:lnTo>
                    <a:pt x="4790" y="4411"/>
                  </a:lnTo>
                  <a:cubicBezTo>
                    <a:pt x="4790" y="4758"/>
                    <a:pt x="4979" y="5105"/>
                    <a:pt x="5294" y="5294"/>
                  </a:cubicBezTo>
                  <a:cubicBezTo>
                    <a:pt x="6113" y="5766"/>
                    <a:pt x="6680" y="6554"/>
                    <a:pt x="6837" y="7499"/>
                  </a:cubicBezTo>
                  <a:cubicBezTo>
                    <a:pt x="6504" y="7632"/>
                    <a:pt x="6166" y="7699"/>
                    <a:pt x="5828" y="7699"/>
                  </a:cubicBezTo>
                  <a:cubicBezTo>
                    <a:pt x="5207" y="7699"/>
                    <a:pt x="4582" y="7475"/>
                    <a:pt x="3971" y="7026"/>
                  </a:cubicBezTo>
                  <a:cubicBezTo>
                    <a:pt x="3372" y="6648"/>
                    <a:pt x="2773" y="6396"/>
                    <a:pt x="2143" y="6333"/>
                  </a:cubicBezTo>
                  <a:cubicBezTo>
                    <a:pt x="1970" y="6318"/>
                    <a:pt x="1805" y="6310"/>
                    <a:pt x="1639" y="6310"/>
                  </a:cubicBezTo>
                  <a:cubicBezTo>
                    <a:pt x="1474" y="6310"/>
                    <a:pt x="1308" y="6318"/>
                    <a:pt x="1135" y="6333"/>
                  </a:cubicBezTo>
                  <a:cubicBezTo>
                    <a:pt x="1387" y="5892"/>
                    <a:pt x="1734" y="5546"/>
                    <a:pt x="2175" y="5294"/>
                  </a:cubicBezTo>
                  <a:cubicBezTo>
                    <a:pt x="2490" y="5105"/>
                    <a:pt x="2679" y="4790"/>
                    <a:pt x="2679" y="4443"/>
                  </a:cubicBezTo>
                  <a:lnTo>
                    <a:pt x="2679" y="2080"/>
                  </a:lnTo>
                  <a:close/>
                  <a:moveTo>
                    <a:pt x="1670" y="6939"/>
                  </a:moveTo>
                  <a:cubicBezTo>
                    <a:pt x="2308" y="6939"/>
                    <a:pt x="2942" y="7156"/>
                    <a:pt x="3561" y="7562"/>
                  </a:cubicBezTo>
                  <a:cubicBezTo>
                    <a:pt x="4160" y="7940"/>
                    <a:pt x="4790" y="8192"/>
                    <a:pt x="5420" y="8255"/>
                  </a:cubicBezTo>
                  <a:cubicBezTo>
                    <a:pt x="5577" y="8255"/>
                    <a:pt x="5672" y="8287"/>
                    <a:pt x="5829" y="8287"/>
                  </a:cubicBezTo>
                  <a:cubicBezTo>
                    <a:pt x="6207" y="8287"/>
                    <a:pt x="6554" y="8255"/>
                    <a:pt x="6869" y="8129"/>
                  </a:cubicBezTo>
                  <a:lnTo>
                    <a:pt x="6869" y="8129"/>
                  </a:lnTo>
                  <a:cubicBezTo>
                    <a:pt x="6869" y="8255"/>
                    <a:pt x="6837" y="8381"/>
                    <a:pt x="6837" y="8507"/>
                  </a:cubicBezTo>
                  <a:cubicBezTo>
                    <a:pt x="6585" y="9799"/>
                    <a:pt x="5640" y="10807"/>
                    <a:pt x="4412" y="11059"/>
                  </a:cubicBezTo>
                  <a:cubicBezTo>
                    <a:pt x="4192" y="11103"/>
                    <a:pt x="3970" y="11125"/>
                    <a:pt x="3750" y="11125"/>
                  </a:cubicBezTo>
                  <a:cubicBezTo>
                    <a:pt x="3027" y="11125"/>
                    <a:pt x="2328" y="10888"/>
                    <a:pt x="1797" y="10429"/>
                  </a:cubicBezTo>
                  <a:cubicBezTo>
                    <a:pt x="1041" y="9830"/>
                    <a:pt x="631" y="8917"/>
                    <a:pt x="631" y="7972"/>
                  </a:cubicBezTo>
                  <a:cubicBezTo>
                    <a:pt x="631" y="7656"/>
                    <a:pt x="694" y="7404"/>
                    <a:pt x="757" y="7089"/>
                  </a:cubicBezTo>
                  <a:cubicBezTo>
                    <a:pt x="1062" y="6988"/>
                    <a:pt x="1366" y="6939"/>
                    <a:pt x="1670" y="6939"/>
                  </a:cubicBezTo>
                  <a:close/>
                  <a:moveTo>
                    <a:pt x="2427" y="1"/>
                  </a:moveTo>
                  <a:cubicBezTo>
                    <a:pt x="1828" y="1"/>
                    <a:pt x="1387" y="473"/>
                    <a:pt x="1387" y="1009"/>
                  </a:cubicBezTo>
                  <a:cubicBezTo>
                    <a:pt x="1387" y="1450"/>
                    <a:pt x="1671" y="1828"/>
                    <a:pt x="2112" y="1986"/>
                  </a:cubicBezTo>
                  <a:lnTo>
                    <a:pt x="2112" y="4443"/>
                  </a:lnTo>
                  <a:cubicBezTo>
                    <a:pt x="2112" y="4569"/>
                    <a:pt x="2017" y="4632"/>
                    <a:pt x="1891" y="4727"/>
                  </a:cubicBezTo>
                  <a:cubicBezTo>
                    <a:pt x="1356" y="5042"/>
                    <a:pt x="883" y="5514"/>
                    <a:pt x="536" y="6081"/>
                  </a:cubicBezTo>
                  <a:cubicBezTo>
                    <a:pt x="410" y="6302"/>
                    <a:pt x="284" y="6522"/>
                    <a:pt x="221" y="6711"/>
                  </a:cubicBezTo>
                  <a:lnTo>
                    <a:pt x="221" y="6743"/>
                  </a:lnTo>
                  <a:cubicBezTo>
                    <a:pt x="64" y="7152"/>
                    <a:pt x="1" y="7593"/>
                    <a:pt x="1" y="8003"/>
                  </a:cubicBezTo>
                  <a:cubicBezTo>
                    <a:pt x="1" y="9169"/>
                    <a:pt x="536" y="10271"/>
                    <a:pt x="1419" y="10964"/>
                  </a:cubicBezTo>
                  <a:cubicBezTo>
                    <a:pt x="2112" y="11532"/>
                    <a:pt x="2962" y="11847"/>
                    <a:pt x="3845" y="11847"/>
                  </a:cubicBezTo>
                  <a:cubicBezTo>
                    <a:pt x="4097" y="11847"/>
                    <a:pt x="4380" y="11784"/>
                    <a:pt x="4664" y="11752"/>
                  </a:cubicBezTo>
                  <a:cubicBezTo>
                    <a:pt x="5420" y="11595"/>
                    <a:pt x="6081" y="11248"/>
                    <a:pt x="6585" y="10681"/>
                  </a:cubicBezTo>
                  <a:cubicBezTo>
                    <a:pt x="7090" y="10145"/>
                    <a:pt x="7468" y="9484"/>
                    <a:pt x="7625" y="8728"/>
                  </a:cubicBezTo>
                  <a:cubicBezTo>
                    <a:pt x="7562" y="8350"/>
                    <a:pt x="7562" y="7972"/>
                    <a:pt x="7531" y="7656"/>
                  </a:cubicBezTo>
                  <a:cubicBezTo>
                    <a:pt x="7499" y="7184"/>
                    <a:pt x="7373" y="6743"/>
                    <a:pt x="7184" y="6333"/>
                  </a:cubicBezTo>
                  <a:cubicBezTo>
                    <a:pt x="6837" y="5609"/>
                    <a:pt x="6302" y="5073"/>
                    <a:pt x="5640" y="4664"/>
                  </a:cubicBezTo>
                  <a:cubicBezTo>
                    <a:pt x="5577" y="4632"/>
                    <a:pt x="5483" y="4506"/>
                    <a:pt x="5483" y="4411"/>
                  </a:cubicBezTo>
                  <a:lnTo>
                    <a:pt x="5483" y="1986"/>
                  </a:lnTo>
                  <a:cubicBezTo>
                    <a:pt x="5892" y="1828"/>
                    <a:pt x="6207" y="1482"/>
                    <a:pt x="6207" y="1009"/>
                  </a:cubicBezTo>
                  <a:cubicBezTo>
                    <a:pt x="6207" y="410"/>
                    <a:pt x="5735" y="1"/>
                    <a:pt x="5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6649;p54">
              <a:extLst>
                <a:ext uri="{FF2B5EF4-FFF2-40B4-BE49-F238E27FC236}">
                  <a16:creationId xmlns:a16="http://schemas.microsoft.com/office/drawing/2014/main" id="{3B7D1205-3E7B-04D1-ACC2-1F2C1740BD79}"/>
                </a:ext>
              </a:extLst>
            </p:cNvPr>
            <p:cNvSpPr/>
            <p:nvPr/>
          </p:nvSpPr>
          <p:spPr>
            <a:xfrm>
              <a:off x="-27976950" y="291065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6650;p54">
              <a:extLst>
                <a:ext uri="{FF2B5EF4-FFF2-40B4-BE49-F238E27FC236}">
                  <a16:creationId xmlns:a16="http://schemas.microsoft.com/office/drawing/2014/main" id="{B4BCD72D-0036-749C-806D-0048D9A6DB55}"/>
                </a:ext>
              </a:extLst>
            </p:cNvPr>
            <p:cNvSpPr/>
            <p:nvPr/>
          </p:nvSpPr>
          <p:spPr>
            <a:xfrm>
              <a:off x="-27924175" y="292797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6651;p54">
              <a:extLst>
                <a:ext uri="{FF2B5EF4-FFF2-40B4-BE49-F238E27FC236}">
                  <a16:creationId xmlns:a16="http://schemas.microsoft.com/office/drawing/2014/main" id="{9081EBD4-D333-E5C8-0ACC-B974DB6B3320}"/>
                </a:ext>
              </a:extLst>
            </p:cNvPr>
            <p:cNvSpPr/>
            <p:nvPr/>
          </p:nvSpPr>
          <p:spPr>
            <a:xfrm>
              <a:off x="-27976950" y="29461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cubicBezTo>
                    <a:pt x="568" y="693"/>
                    <a:pt x="725" y="536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6652;p54">
              <a:extLst>
                <a:ext uri="{FF2B5EF4-FFF2-40B4-BE49-F238E27FC236}">
                  <a16:creationId xmlns:a16="http://schemas.microsoft.com/office/drawing/2014/main" id="{71D4EA08-1876-AA94-C656-2FA7CF0CE947}"/>
                </a:ext>
              </a:extLst>
            </p:cNvPr>
            <p:cNvSpPr/>
            <p:nvPr/>
          </p:nvSpPr>
          <p:spPr>
            <a:xfrm>
              <a:off x="-28010800" y="28933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0"/>
                  </a:moveTo>
                  <a:cubicBezTo>
                    <a:pt x="158" y="0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79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3" name="Google Shape;6653;p54">
            <a:extLst>
              <a:ext uri="{FF2B5EF4-FFF2-40B4-BE49-F238E27FC236}">
                <a16:creationId xmlns:a16="http://schemas.microsoft.com/office/drawing/2014/main" id="{AFC72D61-3F20-8055-4C59-81633266F466}"/>
              </a:ext>
            </a:extLst>
          </p:cNvPr>
          <p:cNvGrpSpPr/>
          <p:nvPr/>
        </p:nvGrpSpPr>
        <p:grpSpPr>
          <a:xfrm>
            <a:off x="4537467" y="2518479"/>
            <a:ext cx="515034" cy="513643"/>
            <a:chOff x="-26215025" y="1971025"/>
            <a:chExt cx="296175" cy="295375"/>
          </a:xfrm>
          <a:solidFill>
            <a:srgbClr val="054B99"/>
          </a:solidFill>
        </p:grpSpPr>
        <p:sp>
          <p:nvSpPr>
            <p:cNvPr id="1964" name="Google Shape;6654;p54">
              <a:extLst>
                <a:ext uri="{FF2B5EF4-FFF2-40B4-BE49-F238E27FC236}">
                  <a16:creationId xmlns:a16="http://schemas.microsoft.com/office/drawing/2014/main" id="{BFCE5B09-7B73-104A-CDE2-17D76E939178}"/>
                </a:ext>
              </a:extLst>
            </p:cNvPr>
            <p:cNvSpPr/>
            <p:nvPr/>
          </p:nvSpPr>
          <p:spPr>
            <a:xfrm>
              <a:off x="-26092950" y="1971025"/>
              <a:ext cx="51225" cy="225275"/>
            </a:xfrm>
            <a:custGeom>
              <a:avLst/>
              <a:gdLst/>
              <a:ahLst/>
              <a:cxnLst/>
              <a:rect l="l" t="t" r="r" b="b"/>
              <a:pathLst>
                <a:path w="2049" h="9011" extrusionOk="0">
                  <a:moveTo>
                    <a:pt x="1009" y="7246"/>
                  </a:moveTo>
                  <a:cubicBezTo>
                    <a:pt x="1198" y="7593"/>
                    <a:pt x="1355" y="7877"/>
                    <a:pt x="1355" y="8003"/>
                  </a:cubicBezTo>
                  <a:cubicBezTo>
                    <a:pt x="1355" y="8192"/>
                    <a:pt x="1198" y="8349"/>
                    <a:pt x="1009" y="8349"/>
                  </a:cubicBezTo>
                  <a:cubicBezTo>
                    <a:pt x="820" y="8349"/>
                    <a:pt x="662" y="8192"/>
                    <a:pt x="662" y="8003"/>
                  </a:cubicBezTo>
                  <a:cubicBezTo>
                    <a:pt x="694" y="7877"/>
                    <a:pt x="820" y="7562"/>
                    <a:pt x="1009" y="7246"/>
                  </a:cubicBezTo>
                  <a:close/>
                  <a:moveTo>
                    <a:pt x="977" y="0"/>
                  </a:moveTo>
                  <a:cubicBezTo>
                    <a:pt x="788" y="0"/>
                    <a:pt x="631" y="158"/>
                    <a:pt x="631" y="347"/>
                  </a:cubicBezTo>
                  <a:lnTo>
                    <a:pt x="631" y="6490"/>
                  </a:lnTo>
                  <a:cubicBezTo>
                    <a:pt x="536" y="6616"/>
                    <a:pt x="410" y="6774"/>
                    <a:pt x="316" y="6963"/>
                  </a:cubicBezTo>
                  <a:cubicBezTo>
                    <a:pt x="32" y="7562"/>
                    <a:pt x="1" y="7845"/>
                    <a:pt x="1" y="8003"/>
                  </a:cubicBezTo>
                  <a:cubicBezTo>
                    <a:pt x="1" y="8601"/>
                    <a:pt x="473" y="9011"/>
                    <a:pt x="1009" y="9011"/>
                  </a:cubicBezTo>
                  <a:cubicBezTo>
                    <a:pt x="1576" y="9011"/>
                    <a:pt x="2048" y="8538"/>
                    <a:pt x="2048" y="8003"/>
                  </a:cubicBezTo>
                  <a:cubicBezTo>
                    <a:pt x="2048" y="7845"/>
                    <a:pt x="1985" y="7593"/>
                    <a:pt x="1639" y="6963"/>
                  </a:cubicBezTo>
                  <a:cubicBezTo>
                    <a:pt x="1513" y="6774"/>
                    <a:pt x="1418" y="6585"/>
                    <a:pt x="1324" y="6490"/>
                  </a:cubicBezTo>
                  <a:lnTo>
                    <a:pt x="1324" y="347"/>
                  </a:lnTo>
                  <a:cubicBezTo>
                    <a:pt x="1324" y="158"/>
                    <a:pt x="1166" y="0"/>
                    <a:pt x="9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6655;p54">
              <a:extLst>
                <a:ext uri="{FF2B5EF4-FFF2-40B4-BE49-F238E27FC236}">
                  <a16:creationId xmlns:a16="http://schemas.microsoft.com/office/drawing/2014/main" id="{0D7D9995-3167-E82C-BB87-211657A9ECA5}"/>
                </a:ext>
              </a:extLst>
            </p:cNvPr>
            <p:cNvSpPr/>
            <p:nvPr/>
          </p:nvSpPr>
          <p:spPr>
            <a:xfrm>
              <a:off x="-26179575" y="22144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6656;p54">
              <a:extLst>
                <a:ext uri="{FF2B5EF4-FFF2-40B4-BE49-F238E27FC236}">
                  <a16:creationId xmlns:a16="http://schemas.microsoft.com/office/drawing/2014/main" id="{E928098C-CD66-AC2C-3544-D7EBB56BC6B2}"/>
                </a:ext>
              </a:extLst>
            </p:cNvPr>
            <p:cNvSpPr/>
            <p:nvPr/>
          </p:nvSpPr>
          <p:spPr>
            <a:xfrm>
              <a:off x="-26163050" y="21789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6657;p54">
              <a:extLst>
                <a:ext uri="{FF2B5EF4-FFF2-40B4-BE49-F238E27FC236}">
                  <a16:creationId xmlns:a16="http://schemas.microsoft.com/office/drawing/2014/main" id="{C530F5B7-CECE-782C-12D5-E650260C2E7E}"/>
                </a:ext>
              </a:extLst>
            </p:cNvPr>
            <p:cNvSpPr/>
            <p:nvPr/>
          </p:nvSpPr>
          <p:spPr>
            <a:xfrm>
              <a:off x="-26145725" y="22144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cubicBezTo>
                    <a:pt x="568" y="693"/>
                    <a:pt x="725" y="536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6658;p54">
              <a:extLst>
                <a:ext uri="{FF2B5EF4-FFF2-40B4-BE49-F238E27FC236}">
                  <a16:creationId xmlns:a16="http://schemas.microsoft.com/office/drawing/2014/main" id="{8191745D-8898-54EB-1480-3B40D3818537}"/>
                </a:ext>
              </a:extLst>
            </p:cNvPr>
            <p:cNvSpPr/>
            <p:nvPr/>
          </p:nvSpPr>
          <p:spPr>
            <a:xfrm>
              <a:off x="-25988975" y="21789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662" y="158"/>
                    <a:pt x="504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6659;p54">
              <a:extLst>
                <a:ext uri="{FF2B5EF4-FFF2-40B4-BE49-F238E27FC236}">
                  <a16:creationId xmlns:a16="http://schemas.microsoft.com/office/drawing/2014/main" id="{B09DCD40-B492-B9E6-BB10-4431C5E3A225}"/>
                </a:ext>
              </a:extLst>
            </p:cNvPr>
            <p:cNvSpPr/>
            <p:nvPr/>
          </p:nvSpPr>
          <p:spPr>
            <a:xfrm>
              <a:off x="-26006300" y="22144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6660;p54">
              <a:extLst>
                <a:ext uri="{FF2B5EF4-FFF2-40B4-BE49-F238E27FC236}">
                  <a16:creationId xmlns:a16="http://schemas.microsoft.com/office/drawing/2014/main" id="{745A344A-EDB5-5CF6-C01D-858CEAD08D62}"/>
                </a:ext>
              </a:extLst>
            </p:cNvPr>
            <p:cNvSpPr/>
            <p:nvPr/>
          </p:nvSpPr>
          <p:spPr>
            <a:xfrm>
              <a:off x="-25972450" y="22144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cubicBezTo>
                    <a:pt x="568" y="693"/>
                    <a:pt x="726" y="536"/>
                    <a:pt x="726" y="347"/>
                  </a:cubicBezTo>
                  <a:cubicBezTo>
                    <a:pt x="726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6661;p54">
              <a:extLst>
                <a:ext uri="{FF2B5EF4-FFF2-40B4-BE49-F238E27FC236}">
                  <a16:creationId xmlns:a16="http://schemas.microsoft.com/office/drawing/2014/main" id="{B213DDBE-B3F2-607D-9E35-1B14D336818A}"/>
                </a:ext>
              </a:extLst>
            </p:cNvPr>
            <p:cNvSpPr/>
            <p:nvPr/>
          </p:nvSpPr>
          <p:spPr>
            <a:xfrm>
              <a:off x="-26215025" y="2108850"/>
              <a:ext cx="296175" cy="157550"/>
            </a:xfrm>
            <a:custGeom>
              <a:avLst/>
              <a:gdLst/>
              <a:ahLst/>
              <a:cxnLst/>
              <a:rect l="l" t="t" r="r" b="b"/>
              <a:pathLst>
                <a:path w="11847" h="6302" extrusionOk="0">
                  <a:moveTo>
                    <a:pt x="4128" y="725"/>
                  </a:moveTo>
                  <a:cubicBezTo>
                    <a:pt x="3970" y="946"/>
                    <a:pt x="3844" y="1198"/>
                    <a:pt x="3781" y="1418"/>
                  </a:cubicBezTo>
                  <a:cubicBezTo>
                    <a:pt x="3781" y="1450"/>
                    <a:pt x="3749" y="1513"/>
                    <a:pt x="3749" y="1544"/>
                  </a:cubicBezTo>
                  <a:cubicBezTo>
                    <a:pt x="3403" y="1355"/>
                    <a:pt x="2993" y="1261"/>
                    <a:pt x="2615" y="1261"/>
                  </a:cubicBezTo>
                  <a:cubicBezTo>
                    <a:pt x="2111" y="1261"/>
                    <a:pt x="1450" y="1418"/>
                    <a:pt x="1166" y="1891"/>
                  </a:cubicBezTo>
                  <a:cubicBezTo>
                    <a:pt x="1040" y="2080"/>
                    <a:pt x="851" y="2175"/>
                    <a:pt x="694" y="2175"/>
                  </a:cubicBezTo>
                  <a:lnTo>
                    <a:pt x="694" y="1072"/>
                  </a:lnTo>
                  <a:cubicBezTo>
                    <a:pt x="694" y="851"/>
                    <a:pt x="851" y="725"/>
                    <a:pt x="1040" y="725"/>
                  </a:cubicBezTo>
                  <a:close/>
                  <a:moveTo>
                    <a:pt x="10775" y="725"/>
                  </a:moveTo>
                  <a:cubicBezTo>
                    <a:pt x="10964" y="725"/>
                    <a:pt x="11122" y="883"/>
                    <a:pt x="11122" y="1072"/>
                  </a:cubicBezTo>
                  <a:lnTo>
                    <a:pt x="11122" y="2175"/>
                  </a:lnTo>
                  <a:cubicBezTo>
                    <a:pt x="10933" y="2175"/>
                    <a:pt x="10775" y="2080"/>
                    <a:pt x="10649" y="1891"/>
                  </a:cubicBezTo>
                  <a:cubicBezTo>
                    <a:pt x="10429" y="1513"/>
                    <a:pt x="10050" y="1261"/>
                    <a:pt x="9546" y="1261"/>
                  </a:cubicBezTo>
                  <a:cubicBezTo>
                    <a:pt x="9074" y="1261"/>
                    <a:pt x="8696" y="1513"/>
                    <a:pt x="8444" y="1891"/>
                  </a:cubicBezTo>
                  <a:cubicBezTo>
                    <a:pt x="8412" y="1985"/>
                    <a:pt x="8349" y="2049"/>
                    <a:pt x="8286" y="2143"/>
                  </a:cubicBezTo>
                  <a:cubicBezTo>
                    <a:pt x="8255" y="1828"/>
                    <a:pt x="8097" y="1355"/>
                    <a:pt x="7719" y="725"/>
                  </a:cubicBezTo>
                  <a:close/>
                  <a:moveTo>
                    <a:pt x="9609" y="1922"/>
                  </a:moveTo>
                  <a:cubicBezTo>
                    <a:pt x="9830" y="1922"/>
                    <a:pt x="9987" y="2049"/>
                    <a:pt x="10113" y="2206"/>
                  </a:cubicBezTo>
                  <a:cubicBezTo>
                    <a:pt x="10334" y="2616"/>
                    <a:pt x="10744" y="2836"/>
                    <a:pt x="11185" y="2836"/>
                  </a:cubicBezTo>
                  <a:lnTo>
                    <a:pt x="11185" y="5546"/>
                  </a:lnTo>
                  <a:lnTo>
                    <a:pt x="694" y="5546"/>
                  </a:lnTo>
                  <a:lnTo>
                    <a:pt x="694" y="2931"/>
                  </a:lnTo>
                  <a:cubicBezTo>
                    <a:pt x="1135" y="2931"/>
                    <a:pt x="1576" y="2679"/>
                    <a:pt x="1765" y="2301"/>
                  </a:cubicBezTo>
                  <a:cubicBezTo>
                    <a:pt x="1828" y="2143"/>
                    <a:pt x="2143" y="2017"/>
                    <a:pt x="2615" y="2017"/>
                  </a:cubicBezTo>
                  <a:cubicBezTo>
                    <a:pt x="3056" y="2017"/>
                    <a:pt x="3371" y="2175"/>
                    <a:pt x="3497" y="2301"/>
                  </a:cubicBezTo>
                  <a:lnTo>
                    <a:pt x="3529" y="2364"/>
                  </a:lnTo>
                  <a:cubicBezTo>
                    <a:pt x="3529" y="2395"/>
                    <a:pt x="3560" y="2395"/>
                    <a:pt x="3560" y="2395"/>
                  </a:cubicBezTo>
                  <a:cubicBezTo>
                    <a:pt x="3560" y="2868"/>
                    <a:pt x="3686" y="3309"/>
                    <a:pt x="3939" y="3718"/>
                  </a:cubicBezTo>
                  <a:cubicBezTo>
                    <a:pt x="4317" y="4380"/>
                    <a:pt x="4947" y="4758"/>
                    <a:pt x="5671" y="4852"/>
                  </a:cubicBezTo>
                  <a:lnTo>
                    <a:pt x="5923" y="4852"/>
                  </a:lnTo>
                  <a:cubicBezTo>
                    <a:pt x="7121" y="4852"/>
                    <a:pt x="8097" y="4033"/>
                    <a:pt x="8286" y="2868"/>
                  </a:cubicBezTo>
                  <a:cubicBezTo>
                    <a:pt x="8727" y="2773"/>
                    <a:pt x="8916" y="2458"/>
                    <a:pt x="9074" y="2206"/>
                  </a:cubicBezTo>
                  <a:cubicBezTo>
                    <a:pt x="9200" y="2017"/>
                    <a:pt x="9357" y="1922"/>
                    <a:pt x="9609" y="1922"/>
                  </a:cubicBezTo>
                  <a:close/>
                  <a:moveTo>
                    <a:pt x="1040" y="1"/>
                  </a:moveTo>
                  <a:cubicBezTo>
                    <a:pt x="473" y="1"/>
                    <a:pt x="0" y="473"/>
                    <a:pt x="0" y="1072"/>
                  </a:cubicBezTo>
                  <a:lnTo>
                    <a:pt x="0" y="5955"/>
                  </a:lnTo>
                  <a:cubicBezTo>
                    <a:pt x="0" y="6144"/>
                    <a:pt x="158" y="6302"/>
                    <a:pt x="347" y="6302"/>
                  </a:cubicBezTo>
                  <a:lnTo>
                    <a:pt x="11500" y="6302"/>
                  </a:lnTo>
                  <a:cubicBezTo>
                    <a:pt x="11689" y="6302"/>
                    <a:pt x="11846" y="6144"/>
                    <a:pt x="11846" y="5955"/>
                  </a:cubicBezTo>
                  <a:lnTo>
                    <a:pt x="11846" y="1072"/>
                  </a:lnTo>
                  <a:cubicBezTo>
                    <a:pt x="11846" y="505"/>
                    <a:pt x="11374" y="1"/>
                    <a:pt x="10775" y="1"/>
                  </a:cubicBezTo>
                  <a:lnTo>
                    <a:pt x="7089" y="1"/>
                  </a:lnTo>
                  <a:cubicBezTo>
                    <a:pt x="6963" y="1"/>
                    <a:pt x="6837" y="64"/>
                    <a:pt x="6774" y="190"/>
                  </a:cubicBezTo>
                  <a:cubicBezTo>
                    <a:pt x="6679" y="316"/>
                    <a:pt x="6711" y="442"/>
                    <a:pt x="6774" y="568"/>
                  </a:cubicBezTo>
                  <a:lnTo>
                    <a:pt x="6805" y="599"/>
                  </a:lnTo>
                  <a:cubicBezTo>
                    <a:pt x="7341" y="1387"/>
                    <a:pt x="7625" y="2017"/>
                    <a:pt x="7625" y="2490"/>
                  </a:cubicBezTo>
                  <a:cubicBezTo>
                    <a:pt x="7625" y="3435"/>
                    <a:pt x="6868" y="4191"/>
                    <a:pt x="5923" y="4191"/>
                  </a:cubicBezTo>
                  <a:lnTo>
                    <a:pt x="5734" y="4191"/>
                  </a:lnTo>
                  <a:cubicBezTo>
                    <a:pt x="5230" y="4128"/>
                    <a:pt x="4789" y="3813"/>
                    <a:pt x="4506" y="3340"/>
                  </a:cubicBezTo>
                  <a:cubicBezTo>
                    <a:pt x="4191" y="2836"/>
                    <a:pt x="4159" y="2206"/>
                    <a:pt x="4411" y="1702"/>
                  </a:cubicBezTo>
                  <a:cubicBezTo>
                    <a:pt x="4506" y="1387"/>
                    <a:pt x="4758" y="977"/>
                    <a:pt x="5041" y="599"/>
                  </a:cubicBezTo>
                  <a:lnTo>
                    <a:pt x="5073" y="568"/>
                  </a:lnTo>
                  <a:cubicBezTo>
                    <a:pt x="5136" y="442"/>
                    <a:pt x="5136" y="316"/>
                    <a:pt x="5073" y="190"/>
                  </a:cubicBezTo>
                  <a:cubicBezTo>
                    <a:pt x="4978" y="95"/>
                    <a:pt x="4884" y="1"/>
                    <a:pt x="47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72" name="Google Shape;6662;p54">
            <a:extLst>
              <a:ext uri="{FF2B5EF4-FFF2-40B4-BE49-F238E27FC236}">
                <a16:creationId xmlns:a16="http://schemas.microsoft.com/office/drawing/2014/main" id="{2BF4D9F0-F450-6413-CFA4-783BA3C75216}"/>
              </a:ext>
            </a:extLst>
          </p:cNvPr>
          <p:cNvGrpSpPr/>
          <p:nvPr/>
        </p:nvGrpSpPr>
        <p:grpSpPr>
          <a:xfrm>
            <a:off x="4536771" y="3169715"/>
            <a:ext cx="516425" cy="512296"/>
            <a:chOff x="-26215825" y="2341200"/>
            <a:chExt cx="296975" cy="294600"/>
          </a:xfrm>
          <a:solidFill>
            <a:srgbClr val="054B99"/>
          </a:solidFill>
        </p:grpSpPr>
        <p:sp>
          <p:nvSpPr>
            <p:cNvPr id="1973" name="Google Shape;6663;p54">
              <a:extLst>
                <a:ext uri="{FF2B5EF4-FFF2-40B4-BE49-F238E27FC236}">
                  <a16:creationId xmlns:a16="http://schemas.microsoft.com/office/drawing/2014/main" id="{04C69A2D-8342-542C-E0A1-95651F3F4AA3}"/>
                </a:ext>
              </a:extLst>
            </p:cNvPr>
            <p:cNvSpPr/>
            <p:nvPr/>
          </p:nvSpPr>
          <p:spPr>
            <a:xfrm>
              <a:off x="-26215025" y="2463275"/>
              <a:ext cx="296175" cy="172525"/>
            </a:xfrm>
            <a:custGeom>
              <a:avLst/>
              <a:gdLst/>
              <a:ahLst/>
              <a:cxnLst/>
              <a:rect l="l" t="t" r="r" b="b"/>
              <a:pathLst>
                <a:path w="11847" h="6901" extrusionOk="0">
                  <a:moveTo>
                    <a:pt x="10113" y="725"/>
                  </a:moveTo>
                  <a:cubicBezTo>
                    <a:pt x="10712" y="725"/>
                    <a:pt x="11122" y="1198"/>
                    <a:pt x="11122" y="1734"/>
                  </a:cubicBezTo>
                  <a:cubicBezTo>
                    <a:pt x="11122" y="2332"/>
                    <a:pt x="10649" y="2773"/>
                    <a:pt x="10113" y="2773"/>
                  </a:cubicBezTo>
                  <a:lnTo>
                    <a:pt x="6994" y="2773"/>
                  </a:lnTo>
                  <a:cubicBezTo>
                    <a:pt x="6616" y="2773"/>
                    <a:pt x="6301" y="2458"/>
                    <a:pt x="6301" y="2049"/>
                  </a:cubicBezTo>
                  <a:cubicBezTo>
                    <a:pt x="6301" y="1860"/>
                    <a:pt x="6396" y="1671"/>
                    <a:pt x="6553" y="1545"/>
                  </a:cubicBezTo>
                  <a:cubicBezTo>
                    <a:pt x="6837" y="1891"/>
                    <a:pt x="7247" y="2080"/>
                    <a:pt x="7688" y="2080"/>
                  </a:cubicBezTo>
                  <a:cubicBezTo>
                    <a:pt x="8255" y="2080"/>
                    <a:pt x="8727" y="1671"/>
                    <a:pt x="9137" y="1293"/>
                  </a:cubicBezTo>
                  <a:cubicBezTo>
                    <a:pt x="9452" y="977"/>
                    <a:pt x="9767" y="725"/>
                    <a:pt x="10113" y="725"/>
                  </a:cubicBezTo>
                  <a:close/>
                  <a:moveTo>
                    <a:pt x="7656" y="3466"/>
                  </a:moveTo>
                  <a:lnTo>
                    <a:pt x="7656" y="4853"/>
                  </a:lnTo>
                  <a:lnTo>
                    <a:pt x="6963" y="4853"/>
                  </a:lnTo>
                  <a:lnTo>
                    <a:pt x="6963" y="3466"/>
                  </a:lnTo>
                  <a:close/>
                  <a:moveTo>
                    <a:pt x="9074" y="3466"/>
                  </a:moveTo>
                  <a:lnTo>
                    <a:pt x="9074" y="4853"/>
                  </a:lnTo>
                  <a:lnTo>
                    <a:pt x="8381" y="4853"/>
                  </a:lnTo>
                  <a:lnTo>
                    <a:pt x="8381" y="3466"/>
                  </a:lnTo>
                  <a:close/>
                  <a:moveTo>
                    <a:pt x="10460" y="3435"/>
                  </a:moveTo>
                  <a:lnTo>
                    <a:pt x="10460" y="4853"/>
                  </a:lnTo>
                  <a:lnTo>
                    <a:pt x="9767" y="4853"/>
                  </a:lnTo>
                  <a:lnTo>
                    <a:pt x="9767" y="3466"/>
                  </a:lnTo>
                  <a:lnTo>
                    <a:pt x="10113" y="3466"/>
                  </a:lnTo>
                  <a:cubicBezTo>
                    <a:pt x="10240" y="3466"/>
                    <a:pt x="10334" y="3466"/>
                    <a:pt x="10460" y="3435"/>
                  </a:cubicBezTo>
                  <a:close/>
                  <a:moveTo>
                    <a:pt x="2993" y="4128"/>
                  </a:moveTo>
                  <a:cubicBezTo>
                    <a:pt x="3371" y="4128"/>
                    <a:pt x="3781" y="4254"/>
                    <a:pt x="4128" y="4412"/>
                  </a:cubicBezTo>
                  <a:lnTo>
                    <a:pt x="5829" y="5325"/>
                  </a:lnTo>
                  <a:cubicBezTo>
                    <a:pt x="6049" y="5451"/>
                    <a:pt x="6364" y="5514"/>
                    <a:pt x="6648" y="5514"/>
                  </a:cubicBezTo>
                  <a:lnTo>
                    <a:pt x="10838" y="5514"/>
                  </a:lnTo>
                  <a:cubicBezTo>
                    <a:pt x="11027" y="5514"/>
                    <a:pt x="11185" y="5672"/>
                    <a:pt x="11185" y="5861"/>
                  </a:cubicBezTo>
                  <a:cubicBezTo>
                    <a:pt x="11185" y="6050"/>
                    <a:pt x="10964" y="6239"/>
                    <a:pt x="10775" y="6239"/>
                  </a:cubicBezTo>
                  <a:lnTo>
                    <a:pt x="6616" y="6239"/>
                  </a:lnTo>
                  <a:cubicBezTo>
                    <a:pt x="6459" y="6239"/>
                    <a:pt x="6238" y="6176"/>
                    <a:pt x="6144" y="6113"/>
                  </a:cubicBezTo>
                  <a:lnTo>
                    <a:pt x="4443" y="5199"/>
                  </a:lnTo>
                  <a:cubicBezTo>
                    <a:pt x="4002" y="4979"/>
                    <a:pt x="3497" y="4853"/>
                    <a:pt x="2993" y="4853"/>
                  </a:cubicBezTo>
                  <a:lnTo>
                    <a:pt x="694" y="4853"/>
                  </a:lnTo>
                  <a:lnTo>
                    <a:pt x="694" y="4128"/>
                  </a:lnTo>
                  <a:close/>
                  <a:moveTo>
                    <a:pt x="10113" y="1"/>
                  </a:moveTo>
                  <a:cubicBezTo>
                    <a:pt x="9515" y="1"/>
                    <a:pt x="9042" y="442"/>
                    <a:pt x="8664" y="788"/>
                  </a:cubicBezTo>
                  <a:cubicBezTo>
                    <a:pt x="8349" y="1104"/>
                    <a:pt x="8034" y="1387"/>
                    <a:pt x="7656" y="1387"/>
                  </a:cubicBezTo>
                  <a:cubicBezTo>
                    <a:pt x="7404" y="1387"/>
                    <a:pt x="7121" y="1230"/>
                    <a:pt x="7026" y="946"/>
                  </a:cubicBezTo>
                  <a:cubicBezTo>
                    <a:pt x="6973" y="815"/>
                    <a:pt x="6855" y="749"/>
                    <a:pt x="6708" y="749"/>
                  </a:cubicBezTo>
                  <a:cubicBezTo>
                    <a:pt x="6679" y="749"/>
                    <a:pt x="6648" y="752"/>
                    <a:pt x="6616" y="757"/>
                  </a:cubicBezTo>
                  <a:cubicBezTo>
                    <a:pt x="6018" y="914"/>
                    <a:pt x="5577" y="1450"/>
                    <a:pt x="5577" y="2080"/>
                  </a:cubicBezTo>
                  <a:cubicBezTo>
                    <a:pt x="5577" y="2616"/>
                    <a:pt x="5860" y="3025"/>
                    <a:pt x="6301" y="3277"/>
                  </a:cubicBezTo>
                  <a:lnTo>
                    <a:pt x="6301" y="4758"/>
                  </a:lnTo>
                  <a:cubicBezTo>
                    <a:pt x="6270" y="4758"/>
                    <a:pt x="6207" y="4727"/>
                    <a:pt x="6144" y="4695"/>
                  </a:cubicBezTo>
                  <a:lnTo>
                    <a:pt x="4443" y="3781"/>
                  </a:lnTo>
                  <a:cubicBezTo>
                    <a:pt x="4002" y="3561"/>
                    <a:pt x="3497" y="3435"/>
                    <a:pt x="2993" y="3435"/>
                  </a:cubicBezTo>
                  <a:lnTo>
                    <a:pt x="347" y="3435"/>
                  </a:lnTo>
                  <a:cubicBezTo>
                    <a:pt x="158" y="3435"/>
                    <a:pt x="0" y="3592"/>
                    <a:pt x="0" y="3781"/>
                  </a:cubicBezTo>
                  <a:lnTo>
                    <a:pt x="0" y="5168"/>
                  </a:lnTo>
                  <a:cubicBezTo>
                    <a:pt x="0" y="5357"/>
                    <a:pt x="158" y="5514"/>
                    <a:pt x="347" y="5514"/>
                  </a:cubicBezTo>
                  <a:lnTo>
                    <a:pt x="2993" y="5514"/>
                  </a:lnTo>
                  <a:cubicBezTo>
                    <a:pt x="3371" y="5514"/>
                    <a:pt x="3781" y="5640"/>
                    <a:pt x="4128" y="5798"/>
                  </a:cubicBezTo>
                  <a:lnTo>
                    <a:pt x="5829" y="6711"/>
                  </a:lnTo>
                  <a:cubicBezTo>
                    <a:pt x="6049" y="6806"/>
                    <a:pt x="6364" y="6900"/>
                    <a:pt x="6648" y="6900"/>
                  </a:cubicBezTo>
                  <a:lnTo>
                    <a:pt x="10838" y="6900"/>
                  </a:lnTo>
                  <a:cubicBezTo>
                    <a:pt x="11405" y="6900"/>
                    <a:pt x="11846" y="6428"/>
                    <a:pt x="11846" y="5861"/>
                  </a:cubicBezTo>
                  <a:cubicBezTo>
                    <a:pt x="11846" y="5451"/>
                    <a:pt x="11563" y="5042"/>
                    <a:pt x="11122" y="4884"/>
                  </a:cubicBezTo>
                  <a:lnTo>
                    <a:pt x="11122" y="3088"/>
                  </a:lnTo>
                  <a:cubicBezTo>
                    <a:pt x="11563" y="2805"/>
                    <a:pt x="11846" y="2301"/>
                    <a:pt x="11846" y="1734"/>
                  </a:cubicBezTo>
                  <a:cubicBezTo>
                    <a:pt x="11846" y="788"/>
                    <a:pt x="11059" y="1"/>
                    <a:pt x="101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6664;p54">
              <a:extLst>
                <a:ext uri="{FF2B5EF4-FFF2-40B4-BE49-F238E27FC236}">
                  <a16:creationId xmlns:a16="http://schemas.microsoft.com/office/drawing/2014/main" id="{DFD81D5E-B9F8-764E-43D8-3D8E9FABF5B0}"/>
                </a:ext>
              </a:extLst>
            </p:cNvPr>
            <p:cNvSpPr/>
            <p:nvPr/>
          </p:nvSpPr>
          <p:spPr>
            <a:xfrm>
              <a:off x="-26215825" y="2341200"/>
              <a:ext cx="296975" cy="119750"/>
            </a:xfrm>
            <a:custGeom>
              <a:avLst/>
              <a:gdLst/>
              <a:ahLst/>
              <a:cxnLst/>
              <a:rect l="l" t="t" r="r" b="b"/>
              <a:pathLst>
                <a:path w="11879" h="4790" extrusionOk="0">
                  <a:moveTo>
                    <a:pt x="10807" y="1702"/>
                  </a:moveTo>
                  <a:cubicBezTo>
                    <a:pt x="10996" y="1702"/>
                    <a:pt x="11154" y="1859"/>
                    <a:pt x="11154" y="2048"/>
                  </a:cubicBezTo>
                  <a:cubicBezTo>
                    <a:pt x="11154" y="2237"/>
                    <a:pt x="10996" y="2395"/>
                    <a:pt x="10807" y="2395"/>
                  </a:cubicBezTo>
                  <a:lnTo>
                    <a:pt x="10461" y="2395"/>
                  </a:lnTo>
                  <a:lnTo>
                    <a:pt x="10461" y="1702"/>
                  </a:lnTo>
                  <a:close/>
                  <a:moveTo>
                    <a:pt x="2112" y="788"/>
                  </a:moveTo>
                  <a:lnTo>
                    <a:pt x="9484" y="1292"/>
                  </a:lnTo>
                  <a:cubicBezTo>
                    <a:pt x="9641" y="1355"/>
                    <a:pt x="9799" y="1450"/>
                    <a:pt x="9799" y="1670"/>
                  </a:cubicBezTo>
                  <a:lnTo>
                    <a:pt x="9799" y="2489"/>
                  </a:lnTo>
                  <a:cubicBezTo>
                    <a:pt x="9799" y="2647"/>
                    <a:pt x="9673" y="2805"/>
                    <a:pt x="9515" y="2836"/>
                  </a:cubicBezTo>
                  <a:lnTo>
                    <a:pt x="2112" y="3907"/>
                  </a:lnTo>
                  <a:lnTo>
                    <a:pt x="2112" y="788"/>
                  </a:lnTo>
                  <a:close/>
                  <a:moveTo>
                    <a:pt x="726" y="725"/>
                  </a:moveTo>
                  <a:lnTo>
                    <a:pt x="1450" y="757"/>
                  </a:lnTo>
                  <a:lnTo>
                    <a:pt x="1450" y="3970"/>
                  </a:lnTo>
                  <a:lnTo>
                    <a:pt x="726" y="4065"/>
                  </a:lnTo>
                  <a:lnTo>
                    <a:pt x="726" y="725"/>
                  </a:lnTo>
                  <a:close/>
                  <a:moveTo>
                    <a:pt x="379" y="1"/>
                  </a:moveTo>
                  <a:cubicBezTo>
                    <a:pt x="316" y="1"/>
                    <a:pt x="190" y="32"/>
                    <a:pt x="95" y="64"/>
                  </a:cubicBezTo>
                  <a:cubicBezTo>
                    <a:pt x="32" y="158"/>
                    <a:pt x="1" y="221"/>
                    <a:pt x="1" y="316"/>
                  </a:cubicBezTo>
                  <a:lnTo>
                    <a:pt x="1" y="4506"/>
                  </a:lnTo>
                  <a:cubicBezTo>
                    <a:pt x="32" y="4569"/>
                    <a:pt x="64" y="4695"/>
                    <a:pt x="127" y="4726"/>
                  </a:cubicBezTo>
                  <a:cubicBezTo>
                    <a:pt x="221" y="4758"/>
                    <a:pt x="284" y="4789"/>
                    <a:pt x="379" y="4789"/>
                  </a:cubicBezTo>
                  <a:lnTo>
                    <a:pt x="410" y="4789"/>
                  </a:lnTo>
                  <a:lnTo>
                    <a:pt x="9578" y="3498"/>
                  </a:lnTo>
                  <a:cubicBezTo>
                    <a:pt x="9862" y="3466"/>
                    <a:pt x="10145" y="3309"/>
                    <a:pt x="10303" y="3057"/>
                  </a:cubicBezTo>
                  <a:lnTo>
                    <a:pt x="10870" y="3057"/>
                  </a:lnTo>
                  <a:cubicBezTo>
                    <a:pt x="11437" y="3057"/>
                    <a:pt x="11878" y="2584"/>
                    <a:pt x="11878" y="2048"/>
                  </a:cubicBezTo>
                  <a:cubicBezTo>
                    <a:pt x="11878" y="1481"/>
                    <a:pt x="11406" y="1009"/>
                    <a:pt x="10870" y="1009"/>
                  </a:cubicBezTo>
                  <a:lnTo>
                    <a:pt x="10272" y="1009"/>
                  </a:lnTo>
                  <a:cubicBezTo>
                    <a:pt x="10114" y="788"/>
                    <a:pt x="9830" y="662"/>
                    <a:pt x="9515" y="631"/>
                  </a:cubicBezTo>
                  <a:lnTo>
                    <a:pt x="37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75" name="Google Shape;6665;p54">
            <a:extLst>
              <a:ext uri="{FF2B5EF4-FFF2-40B4-BE49-F238E27FC236}">
                <a16:creationId xmlns:a16="http://schemas.microsoft.com/office/drawing/2014/main" id="{B78EF039-B971-97C1-92AD-2F6BB988E71D}"/>
              </a:ext>
            </a:extLst>
          </p:cNvPr>
          <p:cNvGrpSpPr/>
          <p:nvPr/>
        </p:nvGrpSpPr>
        <p:grpSpPr>
          <a:xfrm>
            <a:off x="4583354" y="3810714"/>
            <a:ext cx="423261" cy="513643"/>
            <a:chOff x="-26179575" y="2710600"/>
            <a:chExt cx="243400" cy="295375"/>
          </a:xfrm>
          <a:solidFill>
            <a:srgbClr val="054B99"/>
          </a:solidFill>
        </p:grpSpPr>
        <p:sp>
          <p:nvSpPr>
            <p:cNvPr id="1976" name="Google Shape;6666;p54">
              <a:extLst>
                <a:ext uri="{FF2B5EF4-FFF2-40B4-BE49-F238E27FC236}">
                  <a16:creationId xmlns:a16="http://schemas.microsoft.com/office/drawing/2014/main" id="{5348B01E-03FC-14F0-162A-609241EAC5DB}"/>
                </a:ext>
              </a:extLst>
            </p:cNvPr>
            <p:cNvSpPr/>
            <p:nvPr/>
          </p:nvSpPr>
          <p:spPr>
            <a:xfrm>
              <a:off x="-26179575" y="2710600"/>
              <a:ext cx="243400" cy="295375"/>
            </a:xfrm>
            <a:custGeom>
              <a:avLst/>
              <a:gdLst/>
              <a:ahLst/>
              <a:cxnLst/>
              <a:rect l="l" t="t" r="r" b="b"/>
              <a:pathLst>
                <a:path w="9736" h="11815" extrusionOk="0">
                  <a:moveTo>
                    <a:pt x="7719" y="693"/>
                  </a:moveTo>
                  <a:cubicBezTo>
                    <a:pt x="7845" y="977"/>
                    <a:pt x="7971" y="1166"/>
                    <a:pt x="8191" y="1418"/>
                  </a:cubicBezTo>
                  <a:lnTo>
                    <a:pt x="1008" y="1418"/>
                  </a:lnTo>
                  <a:cubicBezTo>
                    <a:pt x="819" y="1418"/>
                    <a:pt x="662" y="1261"/>
                    <a:pt x="662" y="1072"/>
                  </a:cubicBezTo>
                  <a:cubicBezTo>
                    <a:pt x="662" y="851"/>
                    <a:pt x="819" y="693"/>
                    <a:pt x="1008" y="693"/>
                  </a:cubicBezTo>
                  <a:close/>
                  <a:moveTo>
                    <a:pt x="8979" y="2080"/>
                  </a:moveTo>
                  <a:lnTo>
                    <a:pt x="8979" y="11153"/>
                  </a:lnTo>
                  <a:lnTo>
                    <a:pt x="2048" y="11153"/>
                  </a:lnTo>
                  <a:lnTo>
                    <a:pt x="2048" y="2080"/>
                  </a:lnTo>
                  <a:close/>
                  <a:moveTo>
                    <a:pt x="662" y="2048"/>
                  </a:moveTo>
                  <a:cubicBezTo>
                    <a:pt x="788" y="2080"/>
                    <a:pt x="882" y="2111"/>
                    <a:pt x="1008" y="2111"/>
                  </a:cubicBezTo>
                  <a:lnTo>
                    <a:pt x="1355" y="2111"/>
                  </a:lnTo>
                  <a:lnTo>
                    <a:pt x="1355" y="11185"/>
                  </a:lnTo>
                  <a:cubicBezTo>
                    <a:pt x="977" y="11153"/>
                    <a:pt x="662" y="10838"/>
                    <a:pt x="662" y="10460"/>
                  </a:cubicBezTo>
                  <a:lnTo>
                    <a:pt x="662" y="2048"/>
                  </a:lnTo>
                  <a:close/>
                  <a:moveTo>
                    <a:pt x="1008" y="0"/>
                  </a:moveTo>
                  <a:cubicBezTo>
                    <a:pt x="410" y="0"/>
                    <a:pt x="0" y="473"/>
                    <a:pt x="0" y="1009"/>
                  </a:cubicBezTo>
                  <a:lnTo>
                    <a:pt x="0" y="10428"/>
                  </a:lnTo>
                  <a:cubicBezTo>
                    <a:pt x="0" y="11185"/>
                    <a:pt x="630" y="11815"/>
                    <a:pt x="1355" y="11815"/>
                  </a:cubicBezTo>
                  <a:lnTo>
                    <a:pt x="9357" y="11815"/>
                  </a:lnTo>
                  <a:cubicBezTo>
                    <a:pt x="9578" y="11815"/>
                    <a:pt x="9735" y="11657"/>
                    <a:pt x="9735" y="11468"/>
                  </a:cubicBezTo>
                  <a:lnTo>
                    <a:pt x="9672" y="1733"/>
                  </a:lnTo>
                  <a:cubicBezTo>
                    <a:pt x="9672" y="1576"/>
                    <a:pt x="9609" y="1450"/>
                    <a:pt x="9452" y="1418"/>
                  </a:cubicBezTo>
                  <a:cubicBezTo>
                    <a:pt x="8885" y="1229"/>
                    <a:pt x="8443" y="788"/>
                    <a:pt x="8254" y="221"/>
                  </a:cubicBezTo>
                  <a:cubicBezTo>
                    <a:pt x="8223" y="63"/>
                    <a:pt x="8065" y="0"/>
                    <a:pt x="79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6667;p54">
              <a:extLst>
                <a:ext uri="{FF2B5EF4-FFF2-40B4-BE49-F238E27FC236}">
                  <a16:creationId xmlns:a16="http://schemas.microsoft.com/office/drawing/2014/main" id="{8E8FA9B7-5C04-8310-79DC-C845B1EB8D00}"/>
                </a:ext>
              </a:extLst>
            </p:cNvPr>
            <p:cNvSpPr/>
            <p:nvPr/>
          </p:nvSpPr>
          <p:spPr>
            <a:xfrm>
              <a:off x="-26092950" y="2797225"/>
              <a:ext cx="120525" cy="121325"/>
            </a:xfrm>
            <a:custGeom>
              <a:avLst/>
              <a:gdLst/>
              <a:ahLst/>
              <a:cxnLst/>
              <a:rect l="l" t="t" r="r" b="b"/>
              <a:pathLst>
                <a:path w="4821" h="4853" extrusionOk="0">
                  <a:moveTo>
                    <a:pt x="2742" y="694"/>
                  </a:moveTo>
                  <a:lnTo>
                    <a:pt x="2742" y="1734"/>
                  </a:lnTo>
                  <a:cubicBezTo>
                    <a:pt x="2742" y="1923"/>
                    <a:pt x="2899" y="2080"/>
                    <a:pt x="3088" y="2080"/>
                  </a:cubicBezTo>
                  <a:lnTo>
                    <a:pt x="4128" y="2080"/>
                  </a:lnTo>
                  <a:lnTo>
                    <a:pt x="4128" y="2805"/>
                  </a:lnTo>
                  <a:lnTo>
                    <a:pt x="3088" y="2805"/>
                  </a:lnTo>
                  <a:cubicBezTo>
                    <a:pt x="2899" y="2805"/>
                    <a:pt x="2742" y="2962"/>
                    <a:pt x="2742" y="3151"/>
                  </a:cubicBezTo>
                  <a:lnTo>
                    <a:pt x="2742" y="4160"/>
                  </a:lnTo>
                  <a:lnTo>
                    <a:pt x="2048" y="4160"/>
                  </a:lnTo>
                  <a:lnTo>
                    <a:pt x="2048" y="3151"/>
                  </a:lnTo>
                  <a:cubicBezTo>
                    <a:pt x="2048" y="2962"/>
                    <a:pt x="1891" y="2805"/>
                    <a:pt x="1670" y="2805"/>
                  </a:cubicBezTo>
                  <a:lnTo>
                    <a:pt x="662" y="2805"/>
                  </a:lnTo>
                  <a:lnTo>
                    <a:pt x="662" y="2080"/>
                  </a:lnTo>
                  <a:lnTo>
                    <a:pt x="1670" y="2080"/>
                  </a:lnTo>
                  <a:cubicBezTo>
                    <a:pt x="1891" y="2080"/>
                    <a:pt x="2048" y="1923"/>
                    <a:pt x="2048" y="1734"/>
                  </a:cubicBezTo>
                  <a:lnTo>
                    <a:pt x="2048" y="694"/>
                  </a:lnTo>
                  <a:close/>
                  <a:moveTo>
                    <a:pt x="1733" y="1"/>
                  </a:moveTo>
                  <a:cubicBezTo>
                    <a:pt x="1513" y="1"/>
                    <a:pt x="1355" y="158"/>
                    <a:pt x="1355" y="347"/>
                  </a:cubicBezTo>
                  <a:lnTo>
                    <a:pt x="1355" y="1387"/>
                  </a:lnTo>
                  <a:lnTo>
                    <a:pt x="347" y="1387"/>
                  </a:lnTo>
                  <a:cubicBezTo>
                    <a:pt x="158" y="1387"/>
                    <a:pt x="1" y="1545"/>
                    <a:pt x="1" y="1734"/>
                  </a:cubicBezTo>
                  <a:lnTo>
                    <a:pt x="1" y="3120"/>
                  </a:lnTo>
                  <a:cubicBezTo>
                    <a:pt x="1" y="3309"/>
                    <a:pt x="158" y="3466"/>
                    <a:pt x="347" y="3466"/>
                  </a:cubicBezTo>
                  <a:lnTo>
                    <a:pt x="1355" y="3466"/>
                  </a:lnTo>
                  <a:lnTo>
                    <a:pt x="1355" y="4475"/>
                  </a:lnTo>
                  <a:cubicBezTo>
                    <a:pt x="1355" y="4695"/>
                    <a:pt x="1513" y="4853"/>
                    <a:pt x="1733" y="4853"/>
                  </a:cubicBezTo>
                  <a:lnTo>
                    <a:pt x="3088" y="4853"/>
                  </a:lnTo>
                  <a:cubicBezTo>
                    <a:pt x="3309" y="4853"/>
                    <a:pt x="3466" y="4695"/>
                    <a:pt x="3466" y="4475"/>
                  </a:cubicBezTo>
                  <a:lnTo>
                    <a:pt x="3466" y="3466"/>
                  </a:lnTo>
                  <a:lnTo>
                    <a:pt x="4474" y="3466"/>
                  </a:lnTo>
                  <a:cubicBezTo>
                    <a:pt x="4663" y="3466"/>
                    <a:pt x="4821" y="3309"/>
                    <a:pt x="4821" y="3120"/>
                  </a:cubicBezTo>
                  <a:lnTo>
                    <a:pt x="4821" y="1734"/>
                  </a:lnTo>
                  <a:cubicBezTo>
                    <a:pt x="4821" y="1545"/>
                    <a:pt x="4663" y="1387"/>
                    <a:pt x="4474" y="1387"/>
                  </a:cubicBezTo>
                  <a:lnTo>
                    <a:pt x="3466" y="1387"/>
                  </a:lnTo>
                  <a:lnTo>
                    <a:pt x="3466" y="347"/>
                  </a:lnTo>
                  <a:cubicBezTo>
                    <a:pt x="3466" y="158"/>
                    <a:pt x="3309" y="1"/>
                    <a:pt x="30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6668;p54">
              <a:extLst>
                <a:ext uri="{FF2B5EF4-FFF2-40B4-BE49-F238E27FC236}">
                  <a16:creationId xmlns:a16="http://schemas.microsoft.com/office/drawing/2014/main" id="{89ACC94D-43FB-8D7E-4D42-EAB152D0D074}"/>
                </a:ext>
              </a:extLst>
            </p:cNvPr>
            <p:cNvSpPr/>
            <p:nvPr/>
          </p:nvSpPr>
          <p:spPr>
            <a:xfrm>
              <a:off x="-26094525" y="2954750"/>
              <a:ext cx="122100" cy="17350"/>
            </a:xfrm>
            <a:custGeom>
              <a:avLst/>
              <a:gdLst/>
              <a:ahLst/>
              <a:cxnLst/>
              <a:rect l="l" t="t" r="r" b="b"/>
              <a:pathLst>
                <a:path w="4884" h="694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lnTo>
                    <a:pt x="4537" y="694"/>
                  </a:lnTo>
                  <a:cubicBezTo>
                    <a:pt x="4726" y="694"/>
                    <a:pt x="4884" y="536"/>
                    <a:pt x="4884" y="347"/>
                  </a:cubicBezTo>
                  <a:cubicBezTo>
                    <a:pt x="4884" y="158"/>
                    <a:pt x="4726" y="1"/>
                    <a:pt x="4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79" name="Google Shape;6669;p54">
            <a:extLst>
              <a:ext uri="{FF2B5EF4-FFF2-40B4-BE49-F238E27FC236}">
                <a16:creationId xmlns:a16="http://schemas.microsoft.com/office/drawing/2014/main" id="{822F3253-0620-0D88-DBB1-1B03AA9FBACE}"/>
              </a:ext>
            </a:extLst>
          </p:cNvPr>
          <p:cNvGrpSpPr/>
          <p:nvPr/>
        </p:nvGrpSpPr>
        <p:grpSpPr>
          <a:xfrm>
            <a:off x="7796423" y="2518479"/>
            <a:ext cx="490385" cy="513643"/>
            <a:chOff x="-24328675" y="1971025"/>
            <a:chExt cx="282000" cy="295375"/>
          </a:xfrm>
          <a:solidFill>
            <a:srgbClr val="054B99"/>
          </a:solidFill>
        </p:grpSpPr>
        <p:sp>
          <p:nvSpPr>
            <p:cNvPr id="1980" name="Google Shape;6670;p54">
              <a:extLst>
                <a:ext uri="{FF2B5EF4-FFF2-40B4-BE49-F238E27FC236}">
                  <a16:creationId xmlns:a16="http://schemas.microsoft.com/office/drawing/2014/main" id="{B6DEF668-9F4C-78B5-6377-F80148920C32}"/>
                </a:ext>
              </a:extLst>
            </p:cNvPr>
            <p:cNvSpPr/>
            <p:nvPr/>
          </p:nvSpPr>
          <p:spPr>
            <a:xfrm>
              <a:off x="-24217625" y="2092325"/>
              <a:ext cx="52025" cy="51200"/>
            </a:xfrm>
            <a:custGeom>
              <a:avLst/>
              <a:gdLst/>
              <a:ahLst/>
              <a:cxnLst/>
              <a:rect l="l" t="t" r="r" b="b"/>
              <a:pathLst>
                <a:path w="2081" h="2048" extrusionOk="0">
                  <a:moveTo>
                    <a:pt x="1009" y="693"/>
                  </a:moveTo>
                  <a:cubicBezTo>
                    <a:pt x="1230" y="693"/>
                    <a:pt x="1387" y="851"/>
                    <a:pt x="1387" y="1071"/>
                  </a:cubicBezTo>
                  <a:cubicBezTo>
                    <a:pt x="1387" y="1260"/>
                    <a:pt x="1230" y="1418"/>
                    <a:pt x="1009" y="1418"/>
                  </a:cubicBezTo>
                  <a:cubicBezTo>
                    <a:pt x="820" y="1418"/>
                    <a:pt x="663" y="1260"/>
                    <a:pt x="663" y="1071"/>
                  </a:cubicBezTo>
                  <a:cubicBezTo>
                    <a:pt x="663" y="851"/>
                    <a:pt x="820" y="693"/>
                    <a:pt x="1009" y="693"/>
                  </a:cubicBezTo>
                  <a:close/>
                  <a:moveTo>
                    <a:pt x="1009" y="0"/>
                  </a:moveTo>
                  <a:cubicBezTo>
                    <a:pt x="442" y="0"/>
                    <a:pt x="1" y="473"/>
                    <a:pt x="1" y="1008"/>
                  </a:cubicBezTo>
                  <a:cubicBezTo>
                    <a:pt x="1" y="1607"/>
                    <a:pt x="474" y="2048"/>
                    <a:pt x="1009" y="2048"/>
                  </a:cubicBezTo>
                  <a:cubicBezTo>
                    <a:pt x="1576" y="2048"/>
                    <a:pt x="2049" y="1575"/>
                    <a:pt x="2049" y="1008"/>
                  </a:cubicBezTo>
                  <a:cubicBezTo>
                    <a:pt x="2080" y="473"/>
                    <a:pt x="1608" y="0"/>
                    <a:pt x="1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6671;p54">
              <a:extLst>
                <a:ext uri="{FF2B5EF4-FFF2-40B4-BE49-F238E27FC236}">
                  <a16:creationId xmlns:a16="http://schemas.microsoft.com/office/drawing/2014/main" id="{35640709-75CB-4EBF-8BC3-0E8B0004943B}"/>
                </a:ext>
              </a:extLst>
            </p:cNvPr>
            <p:cNvSpPr/>
            <p:nvPr/>
          </p:nvSpPr>
          <p:spPr>
            <a:xfrm>
              <a:off x="-24328675" y="1971025"/>
              <a:ext cx="282000" cy="295375"/>
            </a:xfrm>
            <a:custGeom>
              <a:avLst/>
              <a:gdLst/>
              <a:ahLst/>
              <a:cxnLst/>
              <a:rect l="l" t="t" r="r" b="b"/>
              <a:pathLst>
                <a:path w="11280" h="11815" extrusionOk="0">
                  <a:moveTo>
                    <a:pt x="2017" y="2080"/>
                  </a:moveTo>
                  <a:cubicBezTo>
                    <a:pt x="2206" y="2080"/>
                    <a:pt x="2364" y="2237"/>
                    <a:pt x="2364" y="2458"/>
                  </a:cubicBezTo>
                  <a:cubicBezTo>
                    <a:pt x="2364" y="2647"/>
                    <a:pt x="2206" y="2804"/>
                    <a:pt x="2017" y="2804"/>
                  </a:cubicBezTo>
                  <a:cubicBezTo>
                    <a:pt x="1797" y="2804"/>
                    <a:pt x="1639" y="2647"/>
                    <a:pt x="1639" y="2458"/>
                  </a:cubicBezTo>
                  <a:cubicBezTo>
                    <a:pt x="1639" y="2237"/>
                    <a:pt x="1797" y="2080"/>
                    <a:pt x="2017" y="2080"/>
                  </a:cubicBezTo>
                  <a:close/>
                  <a:moveTo>
                    <a:pt x="5451" y="662"/>
                  </a:moveTo>
                  <a:cubicBezTo>
                    <a:pt x="5861" y="662"/>
                    <a:pt x="6302" y="1198"/>
                    <a:pt x="6617" y="2080"/>
                  </a:cubicBezTo>
                  <a:cubicBezTo>
                    <a:pt x="6680" y="2237"/>
                    <a:pt x="6743" y="2458"/>
                    <a:pt x="6806" y="2647"/>
                  </a:cubicBezTo>
                  <a:cubicBezTo>
                    <a:pt x="6365" y="2804"/>
                    <a:pt x="5955" y="2962"/>
                    <a:pt x="5451" y="3151"/>
                  </a:cubicBezTo>
                  <a:cubicBezTo>
                    <a:pt x="5042" y="2962"/>
                    <a:pt x="4569" y="2773"/>
                    <a:pt x="4128" y="2647"/>
                  </a:cubicBezTo>
                  <a:cubicBezTo>
                    <a:pt x="4191" y="2458"/>
                    <a:pt x="4254" y="2237"/>
                    <a:pt x="4317" y="2080"/>
                  </a:cubicBezTo>
                  <a:cubicBezTo>
                    <a:pt x="4632" y="1229"/>
                    <a:pt x="5073" y="662"/>
                    <a:pt x="5451" y="662"/>
                  </a:cubicBezTo>
                  <a:close/>
                  <a:moveTo>
                    <a:pt x="3970" y="3308"/>
                  </a:moveTo>
                  <a:cubicBezTo>
                    <a:pt x="4191" y="3403"/>
                    <a:pt x="4411" y="3466"/>
                    <a:pt x="4632" y="3560"/>
                  </a:cubicBezTo>
                  <a:cubicBezTo>
                    <a:pt x="4506" y="3623"/>
                    <a:pt x="4380" y="3718"/>
                    <a:pt x="4254" y="3781"/>
                  </a:cubicBezTo>
                  <a:cubicBezTo>
                    <a:pt x="4128" y="3875"/>
                    <a:pt x="4002" y="3938"/>
                    <a:pt x="3844" y="4033"/>
                  </a:cubicBezTo>
                  <a:lnTo>
                    <a:pt x="3970" y="3308"/>
                  </a:lnTo>
                  <a:close/>
                  <a:moveTo>
                    <a:pt x="6963" y="3340"/>
                  </a:moveTo>
                  <a:lnTo>
                    <a:pt x="7089" y="4064"/>
                  </a:lnTo>
                  <a:cubicBezTo>
                    <a:pt x="6963" y="3970"/>
                    <a:pt x="6806" y="3907"/>
                    <a:pt x="6680" y="3812"/>
                  </a:cubicBezTo>
                  <a:cubicBezTo>
                    <a:pt x="6554" y="3718"/>
                    <a:pt x="6396" y="3655"/>
                    <a:pt x="6302" y="3592"/>
                  </a:cubicBezTo>
                  <a:cubicBezTo>
                    <a:pt x="6522" y="3497"/>
                    <a:pt x="6774" y="3403"/>
                    <a:pt x="6963" y="3340"/>
                  </a:cubicBezTo>
                  <a:close/>
                  <a:moveTo>
                    <a:pt x="10240" y="4285"/>
                  </a:moveTo>
                  <a:cubicBezTo>
                    <a:pt x="10271" y="4285"/>
                    <a:pt x="10366" y="4285"/>
                    <a:pt x="10397" y="4317"/>
                  </a:cubicBezTo>
                  <a:cubicBezTo>
                    <a:pt x="10460" y="4380"/>
                    <a:pt x="10523" y="4443"/>
                    <a:pt x="10555" y="4537"/>
                  </a:cubicBezTo>
                  <a:cubicBezTo>
                    <a:pt x="10586" y="4600"/>
                    <a:pt x="10555" y="4726"/>
                    <a:pt x="10492" y="4821"/>
                  </a:cubicBezTo>
                  <a:cubicBezTo>
                    <a:pt x="10452" y="4920"/>
                    <a:pt x="10336" y="4982"/>
                    <a:pt x="10225" y="4982"/>
                  </a:cubicBezTo>
                  <a:cubicBezTo>
                    <a:pt x="10160" y="4982"/>
                    <a:pt x="10097" y="4961"/>
                    <a:pt x="10051" y="4915"/>
                  </a:cubicBezTo>
                  <a:cubicBezTo>
                    <a:pt x="9956" y="4884"/>
                    <a:pt x="9925" y="4821"/>
                    <a:pt x="9893" y="4726"/>
                  </a:cubicBezTo>
                  <a:cubicBezTo>
                    <a:pt x="9830" y="4663"/>
                    <a:pt x="9893" y="4537"/>
                    <a:pt x="9925" y="4443"/>
                  </a:cubicBezTo>
                  <a:cubicBezTo>
                    <a:pt x="9988" y="4348"/>
                    <a:pt x="10114" y="4285"/>
                    <a:pt x="10240" y="4285"/>
                  </a:cubicBezTo>
                  <a:close/>
                  <a:moveTo>
                    <a:pt x="8922" y="2925"/>
                  </a:moveTo>
                  <a:cubicBezTo>
                    <a:pt x="9452" y="2925"/>
                    <a:pt x="9823" y="3054"/>
                    <a:pt x="9956" y="3277"/>
                  </a:cubicBezTo>
                  <a:cubicBezTo>
                    <a:pt x="9988" y="3340"/>
                    <a:pt x="10019" y="3466"/>
                    <a:pt x="10019" y="3592"/>
                  </a:cubicBezTo>
                  <a:cubicBezTo>
                    <a:pt x="9704" y="3623"/>
                    <a:pt x="9452" y="3812"/>
                    <a:pt x="9295" y="4096"/>
                  </a:cubicBezTo>
                  <a:cubicBezTo>
                    <a:pt x="9137" y="4317"/>
                    <a:pt x="9137" y="4600"/>
                    <a:pt x="9169" y="4884"/>
                  </a:cubicBezTo>
                  <a:cubicBezTo>
                    <a:pt x="9169" y="4978"/>
                    <a:pt x="9200" y="5010"/>
                    <a:pt x="9232" y="5041"/>
                  </a:cubicBezTo>
                  <a:cubicBezTo>
                    <a:pt x="9169" y="5167"/>
                    <a:pt x="9043" y="5293"/>
                    <a:pt x="8917" y="5388"/>
                  </a:cubicBezTo>
                  <a:cubicBezTo>
                    <a:pt x="8570" y="5073"/>
                    <a:pt x="8224" y="4821"/>
                    <a:pt x="7814" y="4537"/>
                  </a:cubicBezTo>
                  <a:cubicBezTo>
                    <a:pt x="7783" y="4033"/>
                    <a:pt x="7719" y="3560"/>
                    <a:pt x="7625" y="3119"/>
                  </a:cubicBezTo>
                  <a:cubicBezTo>
                    <a:pt x="7814" y="3088"/>
                    <a:pt x="8035" y="3025"/>
                    <a:pt x="8192" y="2993"/>
                  </a:cubicBezTo>
                  <a:cubicBezTo>
                    <a:pt x="8459" y="2947"/>
                    <a:pt x="8704" y="2925"/>
                    <a:pt x="8922" y="2925"/>
                  </a:cubicBezTo>
                  <a:close/>
                  <a:moveTo>
                    <a:pt x="2868" y="3088"/>
                  </a:moveTo>
                  <a:lnTo>
                    <a:pt x="3340" y="3182"/>
                  </a:lnTo>
                  <a:cubicBezTo>
                    <a:pt x="3246" y="3623"/>
                    <a:pt x="3183" y="4096"/>
                    <a:pt x="3151" y="4600"/>
                  </a:cubicBezTo>
                  <a:cubicBezTo>
                    <a:pt x="2742" y="4884"/>
                    <a:pt x="2364" y="5199"/>
                    <a:pt x="2049" y="5482"/>
                  </a:cubicBezTo>
                  <a:cubicBezTo>
                    <a:pt x="1891" y="5325"/>
                    <a:pt x="1765" y="5199"/>
                    <a:pt x="1639" y="5041"/>
                  </a:cubicBezTo>
                  <a:cubicBezTo>
                    <a:pt x="1009" y="4253"/>
                    <a:pt x="788" y="3623"/>
                    <a:pt x="977" y="3308"/>
                  </a:cubicBezTo>
                  <a:cubicBezTo>
                    <a:pt x="1009" y="3245"/>
                    <a:pt x="1103" y="3151"/>
                    <a:pt x="1198" y="3119"/>
                  </a:cubicBezTo>
                  <a:cubicBezTo>
                    <a:pt x="1419" y="3340"/>
                    <a:pt x="1671" y="3497"/>
                    <a:pt x="1986" y="3497"/>
                  </a:cubicBezTo>
                  <a:cubicBezTo>
                    <a:pt x="2364" y="3497"/>
                    <a:pt x="2679" y="3308"/>
                    <a:pt x="2868" y="3088"/>
                  </a:cubicBezTo>
                  <a:close/>
                  <a:moveTo>
                    <a:pt x="3057" y="5451"/>
                  </a:moveTo>
                  <a:lnTo>
                    <a:pt x="3057" y="5923"/>
                  </a:lnTo>
                  <a:lnTo>
                    <a:pt x="3057" y="6364"/>
                  </a:lnTo>
                  <a:cubicBezTo>
                    <a:pt x="2868" y="6207"/>
                    <a:pt x="2679" y="6049"/>
                    <a:pt x="2521" y="5923"/>
                  </a:cubicBezTo>
                  <a:cubicBezTo>
                    <a:pt x="2679" y="5766"/>
                    <a:pt x="2868" y="5577"/>
                    <a:pt x="3057" y="5451"/>
                  </a:cubicBezTo>
                  <a:close/>
                  <a:moveTo>
                    <a:pt x="7909" y="5451"/>
                  </a:moveTo>
                  <a:cubicBezTo>
                    <a:pt x="8098" y="5577"/>
                    <a:pt x="8318" y="5766"/>
                    <a:pt x="8476" y="5923"/>
                  </a:cubicBezTo>
                  <a:cubicBezTo>
                    <a:pt x="8318" y="6081"/>
                    <a:pt x="8098" y="6238"/>
                    <a:pt x="7909" y="6364"/>
                  </a:cubicBezTo>
                  <a:lnTo>
                    <a:pt x="7909" y="5923"/>
                  </a:lnTo>
                  <a:lnTo>
                    <a:pt x="7909" y="5451"/>
                  </a:lnTo>
                  <a:close/>
                  <a:moveTo>
                    <a:pt x="5483" y="3938"/>
                  </a:moveTo>
                  <a:cubicBezTo>
                    <a:pt x="5735" y="4096"/>
                    <a:pt x="6050" y="4253"/>
                    <a:pt x="6333" y="4411"/>
                  </a:cubicBezTo>
                  <a:cubicBezTo>
                    <a:pt x="6617" y="4569"/>
                    <a:pt x="6900" y="4758"/>
                    <a:pt x="7152" y="4915"/>
                  </a:cubicBezTo>
                  <a:cubicBezTo>
                    <a:pt x="7184" y="5230"/>
                    <a:pt x="7184" y="5545"/>
                    <a:pt x="7184" y="5923"/>
                  </a:cubicBezTo>
                  <a:cubicBezTo>
                    <a:pt x="7184" y="6238"/>
                    <a:pt x="7184" y="6585"/>
                    <a:pt x="7152" y="6900"/>
                  </a:cubicBezTo>
                  <a:cubicBezTo>
                    <a:pt x="6932" y="7057"/>
                    <a:pt x="6648" y="7246"/>
                    <a:pt x="6333" y="7404"/>
                  </a:cubicBezTo>
                  <a:cubicBezTo>
                    <a:pt x="6050" y="7562"/>
                    <a:pt x="5735" y="7719"/>
                    <a:pt x="5483" y="7877"/>
                  </a:cubicBezTo>
                  <a:cubicBezTo>
                    <a:pt x="5199" y="7719"/>
                    <a:pt x="4884" y="7562"/>
                    <a:pt x="4601" y="7404"/>
                  </a:cubicBezTo>
                  <a:cubicBezTo>
                    <a:pt x="4317" y="7246"/>
                    <a:pt x="4065" y="7057"/>
                    <a:pt x="3781" y="6900"/>
                  </a:cubicBezTo>
                  <a:cubicBezTo>
                    <a:pt x="3750" y="6585"/>
                    <a:pt x="3750" y="6238"/>
                    <a:pt x="3750" y="5923"/>
                  </a:cubicBezTo>
                  <a:cubicBezTo>
                    <a:pt x="3750" y="5577"/>
                    <a:pt x="3750" y="5230"/>
                    <a:pt x="3781" y="4915"/>
                  </a:cubicBezTo>
                  <a:cubicBezTo>
                    <a:pt x="4065" y="4726"/>
                    <a:pt x="4317" y="4569"/>
                    <a:pt x="4601" y="4411"/>
                  </a:cubicBezTo>
                  <a:cubicBezTo>
                    <a:pt x="4884" y="4253"/>
                    <a:pt x="5199" y="4096"/>
                    <a:pt x="5483" y="3938"/>
                  </a:cubicBezTo>
                  <a:close/>
                  <a:moveTo>
                    <a:pt x="3876" y="7751"/>
                  </a:moveTo>
                  <a:cubicBezTo>
                    <a:pt x="4002" y="7845"/>
                    <a:pt x="4159" y="7908"/>
                    <a:pt x="4285" y="8003"/>
                  </a:cubicBezTo>
                  <a:cubicBezTo>
                    <a:pt x="4411" y="8066"/>
                    <a:pt x="4506" y="8160"/>
                    <a:pt x="4664" y="8223"/>
                  </a:cubicBezTo>
                  <a:cubicBezTo>
                    <a:pt x="4443" y="8318"/>
                    <a:pt x="4191" y="8444"/>
                    <a:pt x="4002" y="8475"/>
                  </a:cubicBezTo>
                  <a:lnTo>
                    <a:pt x="3876" y="7751"/>
                  </a:lnTo>
                  <a:close/>
                  <a:moveTo>
                    <a:pt x="7089" y="7751"/>
                  </a:moveTo>
                  <a:lnTo>
                    <a:pt x="6963" y="8475"/>
                  </a:lnTo>
                  <a:cubicBezTo>
                    <a:pt x="6711" y="8381"/>
                    <a:pt x="6522" y="8318"/>
                    <a:pt x="6302" y="8223"/>
                  </a:cubicBezTo>
                  <a:cubicBezTo>
                    <a:pt x="6396" y="8160"/>
                    <a:pt x="6554" y="8066"/>
                    <a:pt x="6680" y="8003"/>
                  </a:cubicBezTo>
                  <a:cubicBezTo>
                    <a:pt x="6806" y="7908"/>
                    <a:pt x="6963" y="7845"/>
                    <a:pt x="7089" y="7751"/>
                  </a:cubicBezTo>
                  <a:close/>
                  <a:moveTo>
                    <a:pt x="1986" y="6396"/>
                  </a:moveTo>
                  <a:cubicBezTo>
                    <a:pt x="2364" y="6711"/>
                    <a:pt x="2710" y="6963"/>
                    <a:pt x="3088" y="7278"/>
                  </a:cubicBezTo>
                  <a:cubicBezTo>
                    <a:pt x="3151" y="7814"/>
                    <a:pt x="3214" y="8286"/>
                    <a:pt x="3309" y="8696"/>
                  </a:cubicBezTo>
                  <a:cubicBezTo>
                    <a:pt x="3088" y="8727"/>
                    <a:pt x="2931" y="8790"/>
                    <a:pt x="2742" y="8790"/>
                  </a:cubicBezTo>
                  <a:cubicBezTo>
                    <a:pt x="2475" y="8836"/>
                    <a:pt x="2230" y="8858"/>
                    <a:pt x="2011" y="8858"/>
                  </a:cubicBezTo>
                  <a:cubicBezTo>
                    <a:pt x="1482" y="8858"/>
                    <a:pt x="1111" y="8730"/>
                    <a:pt x="977" y="8507"/>
                  </a:cubicBezTo>
                  <a:cubicBezTo>
                    <a:pt x="788" y="8160"/>
                    <a:pt x="1009" y="7530"/>
                    <a:pt x="1608" y="6805"/>
                  </a:cubicBezTo>
                  <a:cubicBezTo>
                    <a:pt x="1734" y="6648"/>
                    <a:pt x="1828" y="6553"/>
                    <a:pt x="1986" y="6396"/>
                  </a:cubicBezTo>
                  <a:close/>
                  <a:moveTo>
                    <a:pt x="8980" y="6364"/>
                  </a:moveTo>
                  <a:cubicBezTo>
                    <a:pt x="9137" y="6553"/>
                    <a:pt x="9232" y="6648"/>
                    <a:pt x="9358" y="6805"/>
                  </a:cubicBezTo>
                  <a:cubicBezTo>
                    <a:pt x="9956" y="7530"/>
                    <a:pt x="10177" y="8160"/>
                    <a:pt x="9988" y="8507"/>
                  </a:cubicBezTo>
                  <a:cubicBezTo>
                    <a:pt x="9858" y="8745"/>
                    <a:pt x="9505" y="8864"/>
                    <a:pt x="9000" y="8864"/>
                  </a:cubicBezTo>
                  <a:cubicBezTo>
                    <a:pt x="8770" y="8864"/>
                    <a:pt x="8509" y="8839"/>
                    <a:pt x="8224" y="8790"/>
                  </a:cubicBezTo>
                  <a:cubicBezTo>
                    <a:pt x="8035" y="8727"/>
                    <a:pt x="7877" y="8696"/>
                    <a:pt x="7656" y="8664"/>
                  </a:cubicBezTo>
                  <a:cubicBezTo>
                    <a:pt x="7751" y="8223"/>
                    <a:pt x="7814" y="7751"/>
                    <a:pt x="7877" y="7246"/>
                  </a:cubicBezTo>
                  <a:cubicBezTo>
                    <a:pt x="8255" y="6963"/>
                    <a:pt x="8665" y="6648"/>
                    <a:pt x="8980" y="6364"/>
                  </a:cubicBezTo>
                  <a:close/>
                  <a:moveTo>
                    <a:pt x="4159" y="10334"/>
                  </a:moveTo>
                  <a:cubicBezTo>
                    <a:pt x="4285" y="10334"/>
                    <a:pt x="4411" y="10397"/>
                    <a:pt x="4474" y="10491"/>
                  </a:cubicBezTo>
                  <a:cubicBezTo>
                    <a:pt x="4537" y="10554"/>
                    <a:pt x="4537" y="10649"/>
                    <a:pt x="4537" y="10743"/>
                  </a:cubicBezTo>
                  <a:cubicBezTo>
                    <a:pt x="4474" y="10838"/>
                    <a:pt x="4443" y="10901"/>
                    <a:pt x="4380" y="10964"/>
                  </a:cubicBezTo>
                  <a:cubicBezTo>
                    <a:pt x="4319" y="10994"/>
                    <a:pt x="4259" y="11008"/>
                    <a:pt x="4200" y="11008"/>
                  </a:cubicBezTo>
                  <a:cubicBezTo>
                    <a:pt x="4076" y="11008"/>
                    <a:pt x="3962" y="10945"/>
                    <a:pt x="3876" y="10838"/>
                  </a:cubicBezTo>
                  <a:cubicBezTo>
                    <a:pt x="3844" y="10743"/>
                    <a:pt x="3844" y="10680"/>
                    <a:pt x="3844" y="10554"/>
                  </a:cubicBezTo>
                  <a:cubicBezTo>
                    <a:pt x="3876" y="10491"/>
                    <a:pt x="3939" y="10397"/>
                    <a:pt x="4002" y="10365"/>
                  </a:cubicBezTo>
                  <a:cubicBezTo>
                    <a:pt x="4033" y="10334"/>
                    <a:pt x="4128" y="10334"/>
                    <a:pt x="4159" y="10334"/>
                  </a:cubicBezTo>
                  <a:close/>
                  <a:moveTo>
                    <a:pt x="5420" y="8664"/>
                  </a:moveTo>
                  <a:cubicBezTo>
                    <a:pt x="5861" y="8853"/>
                    <a:pt x="6333" y="9042"/>
                    <a:pt x="6774" y="9168"/>
                  </a:cubicBezTo>
                  <a:cubicBezTo>
                    <a:pt x="6774" y="9326"/>
                    <a:pt x="6680" y="9515"/>
                    <a:pt x="6617" y="9735"/>
                  </a:cubicBezTo>
                  <a:cubicBezTo>
                    <a:pt x="6302" y="10586"/>
                    <a:pt x="5861" y="11153"/>
                    <a:pt x="5451" y="11153"/>
                  </a:cubicBezTo>
                  <a:cubicBezTo>
                    <a:pt x="5388" y="11153"/>
                    <a:pt x="5262" y="11090"/>
                    <a:pt x="5136" y="11059"/>
                  </a:cubicBezTo>
                  <a:cubicBezTo>
                    <a:pt x="5136" y="11027"/>
                    <a:pt x="5199" y="10996"/>
                    <a:pt x="5199" y="10933"/>
                  </a:cubicBezTo>
                  <a:cubicBezTo>
                    <a:pt x="5262" y="10680"/>
                    <a:pt x="5231" y="10397"/>
                    <a:pt x="5073" y="10145"/>
                  </a:cubicBezTo>
                  <a:cubicBezTo>
                    <a:pt x="4916" y="9830"/>
                    <a:pt x="4601" y="9704"/>
                    <a:pt x="4254" y="9641"/>
                  </a:cubicBezTo>
                  <a:cubicBezTo>
                    <a:pt x="4191" y="9483"/>
                    <a:pt x="4128" y="9326"/>
                    <a:pt x="4096" y="9168"/>
                  </a:cubicBezTo>
                  <a:cubicBezTo>
                    <a:pt x="4506" y="9011"/>
                    <a:pt x="4947" y="8853"/>
                    <a:pt x="5420" y="8664"/>
                  </a:cubicBezTo>
                  <a:close/>
                  <a:moveTo>
                    <a:pt x="5420" y="0"/>
                  </a:moveTo>
                  <a:cubicBezTo>
                    <a:pt x="4727" y="0"/>
                    <a:pt x="4096" y="662"/>
                    <a:pt x="3624" y="1859"/>
                  </a:cubicBezTo>
                  <a:cubicBezTo>
                    <a:pt x="3529" y="2048"/>
                    <a:pt x="3498" y="2237"/>
                    <a:pt x="3403" y="2458"/>
                  </a:cubicBezTo>
                  <a:cubicBezTo>
                    <a:pt x="3246" y="2395"/>
                    <a:pt x="3151" y="2363"/>
                    <a:pt x="2994" y="2363"/>
                  </a:cubicBezTo>
                  <a:cubicBezTo>
                    <a:pt x="2962" y="1828"/>
                    <a:pt x="2521" y="1418"/>
                    <a:pt x="1954" y="1418"/>
                  </a:cubicBezTo>
                  <a:cubicBezTo>
                    <a:pt x="1387" y="1418"/>
                    <a:pt x="946" y="1891"/>
                    <a:pt x="946" y="2426"/>
                  </a:cubicBezTo>
                  <a:cubicBezTo>
                    <a:pt x="662" y="2552"/>
                    <a:pt x="473" y="2710"/>
                    <a:pt x="347" y="2962"/>
                  </a:cubicBezTo>
                  <a:cubicBezTo>
                    <a:pt x="1" y="3592"/>
                    <a:pt x="221" y="4443"/>
                    <a:pt x="1072" y="5419"/>
                  </a:cubicBezTo>
                  <a:cubicBezTo>
                    <a:pt x="1166" y="5577"/>
                    <a:pt x="1324" y="5766"/>
                    <a:pt x="1482" y="5892"/>
                  </a:cubicBezTo>
                  <a:cubicBezTo>
                    <a:pt x="1324" y="6049"/>
                    <a:pt x="1229" y="6207"/>
                    <a:pt x="1072" y="6364"/>
                  </a:cubicBezTo>
                  <a:cubicBezTo>
                    <a:pt x="221" y="7372"/>
                    <a:pt x="1" y="8223"/>
                    <a:pt x="347" y="8853"/>
                  </a:cubicBezTo>
                  <a:cubicBezTo>
                    <a:pt x="631" y="9326"/>
                    <a:pt x="1166" y="9578"/>
                    <a:pt x="2017" y="9578"/>
                  </a:cubicBezTo>
                  <a:cubicBezTo>
                    <a:pt x="2269" y="9578"/>
                    <a:pt x="2553" y="9515"/>
                    <a:pt x="2868" y="9483"/>
                  </a:cubicBezTo>
                  <a:lnTo>
                    <a:pt x="3466" y="9357"/>
                  </a:lnTo>
                  <a:cubicBezTo>
                    <a:pt x="3498" y="9515"/>
                    <a:pt x="3529" y="9704"/>
                    <a:pt x="3624" y="9798"/>
                  </a:cubicBezTo>
                  <a:cubicBezTo>
                    <a:pt x="3403" y="9956"/>
                    <a:pt x="3246" y="10145"/>
                    <a:pt x="3183" y="10397"/>
                  </a:cubicBezTo>
                  <a:cubicBezTo>
                    <a:pt x="3120" y="10680"/>
                    <a:pt x="3151" y="10933"/>
                    <a:pt x="3309" y="11185"/>
                  </a:cubicBezTo>
                  <a:cubicBezTo>
                    <a:pt x="3498" y="11500"/>
                    <a:pt x="3844" y="11689"/>
                    <a:pt x="4222" y="11689"/>
                  </a:cubicBezTo>
                  <a:cubicBezTo>
                    <a:pt x="4380" y="11689"/>
                    <a:pt x="4569" y="11657"/>
                    <a:pt x="4727" y="11531"/>
                  </a:cubicBezTo>
                  <a:cubicBezTo>
                    <a:pt x="4947" y="11689"/>
                    <a:pt x="5199" y="11815"/>
                    <a:pt x="5483" y="11815"/>
                  </a:cubicBezTo>
                  <a:cubicBezTo>
                    <a:pt x="6176" y="11815"/>
                    <a:pt x="6806" y="11153"/>
                    <a:pt x="7278" y="9956"/>
                  </a:cubicBezTo>
                  <a:cubicBezTo>
                    <a:pt x="7373" y="9767"/>
                    <a:pt x="7404" y="9578"/>
                    <a:pt x="7467" y="9357"/>
                  </a:cubicBezTo>
                  <a:cubicBezTo>
                    <a:pt x="7688" y="9420"/>
                    <a:pt x="7909" y="9452"/>
                    <a:pt x="8098" y="9483"/>
                  </a:cubicBezTo>
                  <a:cubicBezTo>
                    <a:pt x="8413" y="9515"/>
                    <a:pt x="8696" y="9578"/>
                    <a:pt x="8980" y="9578"/>
                  </a:cubicBezTo>
                  <a:cubicBezTo>
                    <a:pt x="9767" y="9578"/>
                    <a:pt x="10366" y="9326"/>
                    <a:pt x="10618" y="8853"/>
                  </a:cubicBezTo>
                  <a:cubicBezTo>
                    <a:pt x="10996" y="8223"/>
                    <a:pt x="10744" y="7372"/>
                    <a:pt x="9925" y="6364"/>
                  </a:cubicBezTo>
                  <a:cubicBezTo>
                    <a:pt x="9799" y="6207"/>
                    <a:pt x="9641" y="6049"/>
                    <a:pt x="9484" y="5892"/>
                  </a:cubicBezTo>
                  <a:cubicBezTo>
                    <a:pt x="9610" y="5797"/>
                    <a:pt x="9673" y="5671"/>
                    <a:pt x="9799" y="5577"/>
                  </a:cubicBezTo>
                  <a:cubicBezTo>
                    <a:pt x="9956" y="5671"/>
                    <a:pt x="10114" y="5703"/>
                    <a:pt x="10240" y="5703"/>
                  </a:cubicBezTo>
                  <a:cubicBezTo>
                    <a:pt x="10586" y="5703"/>
                    <a:pt x="10933" y="5514"/>
                    <a:pt x="11154" y="5199"/>
                  </a:cubicBezTo>
                  <a:cubicBezTo>
                    <a:pt x="11248" y="4915"/>
                    <a:pt x="11280" y="4663"/>
                    <a:pt x="11217" y="4380"/>
                  </a:cubicBezTo>
                  <a:cubicBezTo>
                    <a:pt x="11122" y="4096"/>
                    <a:pt x="10965" y="3875"/>
                    <a:pt x="10744" y="3749"/>
                  </a:cubicBezTo>
                  <a:cubicBezTo>
                    <a:pt x="10775" y="3466"/>
                    <a:pt x="10712" y="3182"/>
                    <a:pt x="10586" y="2962"/>
                  </a:cubicBezTo>
                  <a:cubicBezTo>
                    <a:pt x="10325" y="2486"/>
                    <a:pt x="9740" y="2262"/>
                    <a:pt x="8927" y="2262"/>
                  </a:cubicBezTo>
                  <a:cubicBezTo>
                    <a:pt x="8663" y="2262"/>
                    <a:pt x="8375" y="2285"/>
                    <a:pt x="8066" y="2332"/>
                  </a:cubicBezTo>
                  <a:cubicBezTo>
                    <a:pt x="7877" y="2363"/>
                    <a:pt x="7656" y="2395"/>
                    <a:pt x="7436" y="2458"/>
                  </a:cubicBezTo>
                  <a:cubicBezTo>
                    <a:pt x="7341" y="2237"/>
                    <a:pt x="7310" y="2017"/>
                    <a:pt x="7247" y="1859"/>
                  </a:cubicBezTo>
                  <a:cubicBezTo>
                    <a:pt x="6806" y="630"/>
                    <a:pt x="6144" y="0"/>
                    <a:pt x="54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82" name="Google Shape;6672;p54">
            <a:extLst>
              <a:ext uri="{FF2B5EF4-FFF2-40B4-BE49-F238E27FC236}">
                <a16:creationId xmlns:a16="http://schemas.microsoft.com/office/drawing/2014/main" id="{34CAFE3F-D04D-160F-9E19-E7CD017FDD92}"/>
              </a:ext>
            </a:extLst>
          </p:cNvPr>
          <p:cNvGrpSpPr/>
          <p:nvPr/>
        </p:nvGrpSpPr>
        <p:grpSpPr>
          <a:xfrm>
            <a:off x="7799858" y="3169041"/>
            <a:ext cx="483515" cy="513643"/>
            <a:chOff x="-24330250" y="2340425"/>
            <a:chExt cx="278050" cy="295375"/>
          </a:xfrm>
          <a:solidFill>
            <a:srgbClr val="054B99"/>
          </a:solidFill>
        </p:grpSpPr>
        <p:sp>
          <p:nvSpPr>
            <p:cNvPr id="1983" name="Google Shape;6673;p54">
              <a:extLst>
                <a:ext uri="{FF2B5EF4-FFF2-40B4-BE49-F238E27FC236}">
                  <a16:creationId xmlns:a16="http://schemas.microsoft.com/office/drawing/2014/main" id="{39EE5573-A8C1-768A-0478-F8DA0D16115E}"/>
                </a:ext>
              </a:extLst>
            </p:cNvPr>
            <p:cNvSpPr/>
            <p:nvPr/>
          </p:nvSpPr>
          <p:spPr>
            <a:xfrm>
              <a:off x="-24330250" y="2340425"/>
              <a:ext cx="278050" cy="295375"/>
            </a:xfrm>
            <a:custGeom>
              <a:avLst/>
              <a:gdLst/>
              <a:ahLst/>
              <a:cxnLst/>
              <a:rect l="l" t="t" r="r" b="b"/>
              <a:pathLst>
                <a:path w="11122" h="11815" extrusionOk="0">
                  <a:moveTo>
                    <a:pt x="5577" y="693"/>
                  </a:moveTo>
                  <a:cubicBezTo>
                    <a:pt x="6711" y="693"/>
                    <a:pt x="7656" y="1638"/>
                    <a:pt x="7656" y="2804"/>
                  </a:cubicBezTo>
                  <a:lnTo>
                    <a:pt x="7656" y="3151"/>
                  </a:lnTo>
                  <a:cubicBezTo>
                    <a:pt x="7656" y="3340"/>
                    <a:pt x="7499" y="3497"/>
                    <a:pt x="7310" y="3497"/>
                  </a:cubicBezTo>
                  <a:lnTo>
                    <a:pt x="5924" y="3497"/>
                  </a:lnTo>
                  <a:lnTo>
                    <a:pt x="5924" y="3151"/>
                  </a:lnTo>
                  <a:cubicBezTo>
                    <a:pt x="5924" y="2962"/>
                    <a:pt x="5766" y="2804"/>
                    <a:pt x="5577" y="2804"/>
                  </a:cubicBezTo>
                  <a:cubicBezTo>
                    <a:pt x="5357" y="2804"/>
                    <a:pt x="5199" y="2962"/>
                    <a:pt x="5199" y="3151"/>
                  </a:cubicBezTo>
                  <a:lnTo>
                    <a:pt x="5199" y="3497"/>
                  </a:lnTo>
                  <a:lnTo>
                    <a:pt x="3844" y="3497"/>
                  </a:lnTo>
                  <a:cubicBezTo>
                    <a:pt x="3624" y="3497"/>
                    <a:pt x="3466" y="3340"/>
                    <a:pt x="3466" y="3151"/>
                  </a:cubicBezTo>
                  <a:lnTo>
                    <a:pt x="3466" y="2804"/>
                  </a:lnTo>
                  <a:cubicBezTo>
                    <a:pt x="3466" y="1638"/>
                    <a:pt x="4411" y="693"/>
                    <a:pt x="5577" y="693"/>
                  </a:cubicBezTo>
                  <a:close/>
                  <a:moveTo>
                    <a:pt x="8318" y="2867"/>
                  </a:moveTo>
                  <a:cubicBezTo>
                    <a:pt x="8728" y="2993"/>
                    <a:pt x="9043" y="3371"/>
                    <a:pt x="9043" y="3844"/>
                  </a:cubicBezTo>
                  <a:lnTo>
                    <a:pt x="9043" y="8727"/>
                  </a:lnTo>
                  <a:cubicBezTo>
                    <a:pt x="9043" y="9326"/>
                    <a:pt x="8570" y="9767"/>
                    <a:pt x="8003" y="9767"/>
                  </a:cubicBezTo>
                  <a:lnTo>
                    <a:pt x="5924" y="9767"/>
                  </a:lnTo>
                  <a:lnTo>
                    <a:pt x="5924" y="7309"/>
                  </a:lnTo>
                  <a:cubicBezTo>
                    <a:pt x="5924" y="7120"/>
                    <a:pt x="5766" y="6963"/>
                    <a:pt x="5577" y="6963"/>
                  </a:cubicBezTo>
                  <a:cubicBezTo>
                    <a:pt x="5357" y="6963"/>
                    <a:pt x="5199" y="7120"/>
                    <a:pt x="5199" y="7309"/>
                  </a:cubicBezTo>
                  <a:lnTo>
                    <a:pt x="5199" y="9767"/>
                  </a:lnTo>
                  <a:lnTo>
                    <a:pt x="3120" y="9767"/>
                  </a:lnTo>
                  <a:cubicBezTo>
                    <a:pt x="2521" y="9767"/>
                    <a:pt x="2112" y="9294"/>
                    <a:pt x="2112" y="8727"/>
                  </a:cubicBezTo>
                  <a:lnTo>
                    <a:pt x="2112" y="3844"/>
                  </a:lnTo>
                  <a:cubicBezTo>
                    <a:pt x="2112" y="3434"/>
                    <a:pt x="2364" y="3025"/>
                    <a:pt x="2805" y="2867"/>
                  </a:cubicBezTo>
                  <a:lnTo>
                    <a:pt x="2805" y="3151"/>
                  </a:lnTo>
                  <a:cubicBezTo>
                    <a:pt x="2805" y="3749"/>
                    <a:pt x="3277" y="4159"/>
                    <a:pt x="3844" y="4159"/>
                  </a:cubicBezTo>
                  <a:lnTo>
                    <a:pt x="7310" y="4159"/>
                  </a:lnTo>
                  <a:cubicBezTo>
                    <a:pt x="7877" y="4159"/>
                    <a:pt x="8318" y="3686"/>
                    <a:pt x="8318" y="3151"/>
                  </a:cubicBezTo>
                  <a:lnTo>
                    <a:pt x="8318" y="2867"/>
                  </a:lnTo>
                  <a:close/>
                  <a:moveTo>
                    <a:pt x="7972" y="693"/>
                  </a:moveTo>
                  <a:cubicBezTo>
                    <a:pt x="9326" y="693"/>
                    <a:pt x="10429" y="1796"/>
                    <a:pt x="10429" y="3151"/>
                  </a:cubicBezTo>
                  <a:lnTo>
                    <a:pt x="10429" y="8727"/>
                  </a:lnTo>
                  <a:lnTo>
                    <a:pt x="10397" y="8727"/>
                  </a:lnTo>
                  <a:cubicBezTo>
                    <a:pt x="10397" y="10082"/>
                    <a:pt x="9295" y="11184"/>
                    <a:pt x="7972" y="11184"/>
                  </a:cubicBezTo>
                  <a:lnTo>
                    <a:pt x="3120" y="11184"/>
                  </a:lnTo>
                  <a:cubicBezTo>
                    <a:pt x="1797" y="11184"/>
                    <a:pt x="694" y="10082"/>
                    <a:pt x="694" y="8727"/>
                  </a:cubicBezTo>
                  <a:lnTo>
                    <a:pt x="694" y="3151"/>
                  </a:lnTo>
                  <a:cubicBezTo>
                    <a:pt x="694" y="1796"/>
                    <a:pt x="1797" y="693"/>
                    <a:pt x="3120" y="693"/>
                  </a:cubicBezTo>
                  <a:lnTo>
                    <a:pt x="3718" y="693"/>
                  </a:lnTo>
                  <a:cubicBezTo>
                    <a:pt x="3277" y="1071"/>
                    <a:pt x="2994" y="1575"/>
                    <a:pt x="2868" y="2111"/>
                  </a:cubicBezTo>
                  <a:cubicBezTo>
                    <a:pt x="2017" y="2237"/>
                    <a:pt x="1387" y="2993"/>
                    <a:pt x="1387" y="3844"/>
                  </a:cubicBezTo>
                  <a:lnTo>
                    <a:pt x="1387" y="8727"/>
                  </a:lnTo>
                  <a:cubicBezTo>
                    <a:pt x="1387" y="9672"/>
                    <a:pt x="2175" y="10460"/>
                    <a:pt x="3120" y="10460"/>
                  </a:cubicBezTo>
                  <a:lnTo>
                    <a:pt x="7972" y="10460"/>
                  </a:lnTo>
                  <a:cubicBezTo>
                    <a:pt x="8917" y="10460"/>
                    <a:pt x="9704" y="9672"/>
                    <a:pt x="9704" y="8727"/>
                  </a:cubicBezTo>
                  <a:lnTo>
                    <a:pt x="9704" y="3844"/>
                  </a:lnTo>
                  <a:cubicBezTo>
                    <a:pt x="9704" y="2993"/>
                    <a:pt x="9074" y="2237"/>
                    <a:pt x="8255" y="2111"/>
                  </a:cubicBezTo>
                  <a:cubicBezTo>
                    <a:pt x="8098" y="1575"/>
                    <a:pt x="7814" y="1071"/>
                    <a:pt x="7373" y="693"/>
                  </a:cubicBezTo>
                  <a:close/>
                  <a:moveTo>
                    <a:pt x="3120" y="0"/>
                  </a:moveTo>
                  <a:cubicBezTo>
                    <a:pt x="1387" y="0"/>
                    <a:pt x="1" y="1418"/>
                    <a:pt x="1" y="3119"/>
                  </a:cubicBezTo>
                  <a:lnTo>
                    <a:pt x="1" y="8695"/>
                  </a:lnTo>
                  <a:cubicBezTo>
                    <a:pt x="1" y="10428"/>
                    <a:pt x="1418" y="11814"/>
                    <a:pt x="3120" y="11814"/>
                  </a:cubicBezTo>
                  <a:lnTo>
                    <a:pt x="7972" y="11814"/>
                  </a:lnTo>
                  <a:cubicBezTo>
                    <a:pt x="9704" y="11814"/>
                    <a:pt x="11091" y="10397"/>
                    <a:pt x="11091" y="8695"/>
                  </a:cubicBezTo>
                  <a:lnTo>
                    <a:pt x="11091" y="3119"/>
                  </a:lnTo>
                  <a:cubicBezTo>
                    <a:pt x="11122" y="1418"/>
                    <a:pt x="9704" y="0"/>
                    <a:pt x="79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6674;p54">
              <a:extLst>
                <a:ext uri="{FF2B5EF4-FFF2-40B4-BE49-F238E27FC236}">
                  <a16:creationId xmlns:a16="http://schemas.microsoft.com/office/drawing/2014/main" id="{A6B3D23F-615F-7141-43E5-A1780F7F10D7}"/>
                </a:ext>
              </a:extLst>
            </p:cNvPr>
            <p:cNvSpPr/>
            <p:nvPr/>
          </p:nvSpPr>
          <p:spPr>
            <a:xfrm>
              <a:off x="-24225500" y="2375850"/>
              <a:ext cx="68550" cy="34700"/>
            </a:xfrm>
            <a:custGeom>
              <a:avLst/>
              <a:gdLst/>
              <a:ahLst/>
              <a:cxnLst/>
              <a:rect l="l" t="t" r="r" b="b"/>
              <a:pathLst>
                <a:path w="2742" h="1388" extrusionOk="0">
                  <a:moveTo>
                    <a:pt x="1387" y="1"/>
                  </a:moveTo>
                  <a:cubicBezTo>
                    <a:pt x="789" y="1"/>
                    <a:pt x="284" y="347"/>
                    <a:pt x="64" y="914"/>
                  </a:cubicBezTo>
                  <a:cubicBezTo>
                    <a:pt x="1" y="1103"/>
                    <a:pt x="64" y="1293"/>
                    <a:pt x="284" y="1324"/>
                  </a:cubicBezTo>
                  <a:cubicBezTo>
                    <a:pt x="330" y="1347"/>
                    <a:pt x="375" y="1357"/>
                    <a:pt x="418" y="1357"/>
                  </a:cubicBezTo>
                  <a:cubicBezTo>
                    <a:pt x="555" y="1357"/>
                    <a:pt x="670" y="1255"/>
                    <a:pt x="694" y="1135"/>
                  </a:cubicBezTo>
                  <a:cubicBezTo>
                    <a:pt x="789" y="851"/>
                    <a:pt x="1072" y="662"/>
                    <a:pt x="1387" y="662"/>
                  </a:cubicBezTo>
                  <a:cubicBezTo>
                    <a:pt x="1639" y="662"/>
                    <a:pt x="1923" y="851"/>
                    <a:pt x="2049" y="1135"/>
                  </a:cubicBezTo>
                  <a:cubicBezTo>
                    <a:pt x="2080" y="1293"/>
                    <a:pt x="2238" y="1387"/>
                    <a:pt x="2364" y="1387"/>
                  </a:cubicBezTo>
                  <a:cubicBezTo>
                    <a:pt x="2395" y="1387"/>
                    <a:pt x="2427" y="1387"/>
                    <a:pt x="2490" y="1324"/>
                  </a:cubicBezTo>
                  <a:cubicBezTo>
                    <a:pt x="2679" y="1261"/>
                    <a:pt x="2742" y="1072"/>
                    <a:pt x="2679" y="914"/>
                  </a:cubicBezTo>
                  <a:cubicBezTo>
                    <a:pt x="2490" y="347"/>
                    <a:pt x="1954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6675;p54">
              <a:extLst>
                <a:ext uri="{FF2B5EF4-FFF2-40B4-BE49-F238E27FC236}">
                  <a16:creationId xmlns:a16="http://schemas.microsoft.com/office/drawing/2014/main" id="{15696FC3-8F84-D962-C122-763AA737286E}"/>
                </a:ext>
              </a:extLst>
            </p:cNvPr>
            <p:cNvSpPr/>
            <p:nvPr/>
          </p:nvSpPr>
          <p:spPr>
            <a:xfrm>
              <a:off x="-24260925" y="2462500"/>
              <a:ext cx="138650" cy="17350"/>
            </a:xfrm>
            <a:custGeom>
              <a:avLst/>
              <a:gdLst/>
              <a:ahLst/>
              <a:cxnLst/>
              <a:rect l="l" t="t" r="r" b="b"/>
              <a:pathLst>
                <a:path w="5546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5199" y="693"/>
                  </a:lnTo>
                  <a:cubicBezTo>
                    <a:pt x="5388" y="693"/>
                    <a:pt x="5545" y="536"/>
                    <a:pt x="5545" y="347"/>
                  </a:cubicBezTo>
                  <a:cubicBezTo>
                    <a:pt x="5545" y="158"/>
                    <a:pt x="5388" y="0"/>
                    <a:pt x="51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6676;p54">
              <a:extLst>
                <a:ext uri="{FF2B5EF4-FFF2-40B4-BE49-F238E27FC236}">
                  <a16:creationId xmlns:a16="http://schemas.microsoft.com/office/drawing/2014/main" id="{F7046B80-99D9-19B5-D6AC-0DE2127FE390}"/>
                </a:ext>
              </a:extLst>
            </p:cNvPr>
            <p:cNvSpPr/>
            <p:nvPr/>
          </p:nvSpPr>
          <p:spPr>
            <a:xfrm>
              <a:off x="-24260150" y="2515275"/>
              <a:ext cx="43350" cy="18125"/>
            </a:xfrm>
            <a:custGeom>
              <a:avLst/>
              <a:gdLst/>
              <a:ahLst/>
              <a:cxnLst/>
              <a:rect l="l" t="t" r="r" b="b"/>
              <a:pathLst>
                <a:path w="173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387" y="725"/>
                  </a:lnTo>
                  <a:cubicBezTo>
                    <a:pt x="1576" y="725"/>
                    <a:pt x="1733" y="567"/>
                    <a:pt x="1733" y="378"/>
                  </a:cubicBezTo>
                  <a:cubicBezTo>
                    <a:pt x="1702" y="158"/>
                    <a:pt x="1544" y="0"/>
                    <a:pt x="1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6677;p54">
              <a:extLst>
                <a:ext uri="{FF2B5EF4-FFF2-40B4-BE49-F238E27FC236}">
                  <a16:creationId xmlns:a16="http://schemas.microsoft.com/office/drawing/2014/main" id="{1D6FD11B-3945-40B2-DA32-0EB5D10FF8FF}"/>
                </a:ext>
              </a:extLst>
            </p:cNvPr>
            <p:cNvSpPr/>
            <p:nvPr/>
          </p:nvSpPr>
          <p:spPr>
            <a:xfrm>
              <a:off x="-24260925" y="2549925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6678;p54">
              <a:extLst>
                <a:ext uri="{FF2B5EF4-FFF2-40B4-BE49-F238E27FC236}">
                  <a16:creationId xmlns:a16="http://schemas.microsoft.com/office/drawing/2014/main" id="{3178D55C-7E25-E3DF-E1DB-F259D0F1F7F0}"/>
                </a:ext>
              </a:extLst>
            </p:cNvPr>
            <p:cNvSpPr/>
            <p:nvPr/>
          </p:nvSpPr>
          <p:spPr>
            <a:xfrm>
              <a:off x="-24165625" y="2515275"/>
              <a:ext cx="43350" cy="18125"/>
            </a:xfrm>
            <a:custGeom>
              <a:avLst/>
              <a:gdLst/>
              <a:ahLst/>
              <a:cxnLst/>
              <a:rect l="l" t="t" r="r" b="b"/>
              <a:pathLst>
                <a:path w="1734" h="725" extrusionOk="0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387" y="725"/>
                  </a:lnTo>
                  <a:cubicBezTo>
                    <a:pt x="1576" y="725"/>
                    <a:pt x="1733" y="567"/>
                    <a:pt x="1733" y="378"/>
                  </a:cubicBezTo>
                  <a:cubicBezTo>
                    <a:pt x="1733" y="158"/>
                    <a:pt x="1576" y="0"/>
                    <a:pt x="1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6679;p54">
              <a:extLst>
                <a:ext uri="{FF2B5EF4-FFF2-40B4-BE49-F238E27FC236}">
                  <a16:creationId xmlns:a16="http://schemas.microsoft.com/office/drawing/2014/main" id="{C3F19D75-EDA5-E2B7-F695-762DD38BF8F6}"/>
                </a:ext>
              </a:extLst>
            </p:cNvPr>
            <p:cNvSpPr/>
            <p:nvPr/>
          </p:nvSpPr>
          <p:spPr>
            <a:xfrm>
              <a:off x="-24157750" y="2549925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0" name="Google Shape;6680;p54">
            <a:extLst>
              <a:ext uri="{FF2B5EF4-FFF2-40B4-BE49-F238E27FC236}">
                <a16:creationId xmlns:a16="http://schemas.microsoft.com/office/drawing/2014/main" id="{F52F85F3-122E-F52E-7F04-E26CDB3DA37B}"/>
              </a:ext>
            </a:extLst>
          </p:cNvPr>
          <p:cNvGrpSpPr/>
          <p:nvPr/>
        </p:nvGrpSpPr>
        <p:grpSpPr>
          <a:xfrm>
            <a:off x="7784794" y="3810714"/>
            <a:ext cx="513643" cy="513643"/>
            <a:chOff x="-24338900" y="2710600"/>
            <a:chExt cx="295375" cy="295375"/>
          </a:xfrm>
          <a:solidFill>
            <a:srgbClr val="054B99"/>
          </a:solidFill>
        </p:grpSpPr>
        <p:sp>
          <p:nvSpPr>
            <p:cNvPr id="1991" name="Google Shape;6681;p54">
              <a:extLst>
                <a:ext uri="{FF2B5EF4-FFF2-40B4-BE49-F238E27FC236}">
                  <a16:creationId xmlns:a16="http://schemas.microsoft.com/office/drawing/2014/main" id="{102718FC-B072-A829-A8DF-C4CF1E68248A}"/>
                </a:ext>
              </a:extLst>
            </p:cNvPr>
            <p:cNvSpPr/>
            <p:nvPr/>
          </p:nvSpPr>
          <p:spPr>
            <a:xfrm>
              <a:off x="-24250700" y="2816925"/>
              <a:ext cx="123675" cy="103200"/>
            </a:xfrm>
            <a:custGeom>
              <a:avLst/>
              <a:gdLst/>
              <a:ahLst/>
              <a:cxnLst/>
              <a:rect l="l" t="t" r="r" b="b"/>
              <a:pathLst>
                <a:path w="4947" h="4128" extrusionOk="0">
                  <a:moveTo>
                    <a:pt x="3403" y="662"/>
                  </a:moveTo>
                  <a:cubicBezTo>
                    <a:pt x="3813" y="662"/>
                    <a:pt x="4128" y="977"/>
                    <a:pt x="4128" y="1387"/>
                  </a:cubicBezTo>
                  <a:cubicBezTo>
                    <a:pt x="4128" y="1922"/>
                    <a:pt x="3561" y="2363"/>
                    <a:pt x="2710" y="3025"/>
                  </a:cubicBezTo>
                  <a:cubicBezTo>
                    <a:pt x="2584" y="3119"/>
                    <a:pt x="2490" y="3182"/>
                    <a:pt x="2395" y="3309"/>
                  </a:cubicBezTo>
                  <a:cubicBezTo>
                    <a:pt x="2269" y="3214"/>
                    <a:pt x="2143" y="3151"/>
                    <a:pt x="2080" y="3025"/>
                  </a:cubicBezTo>
                  <a:cubicBezTo>
                    <a:pt x="1198" y="2363"/>
                    <a:pt x="662" y="1891"/>
                    <a:pt x="662" y="1387"/>
                  </a:cubicBezTo>
                  <a:cubicBezTo>
                    <a:pt x="662" y="946"/>
                    <a:pt x="977" y="662"/>
                    <a:pt x="1355" y="662"/>
                  </a:cubicBezTo>
                  <a:cubicBezTo>
                    <a:pt x="1860" y="662"/>
                    <a:pt x="2080" y="1229"/>
                    <a:pt x="2080" y="1261"/>
                  </a:cubicBezTo>
                  <a:cubicBezTo>
                    <a:pt x="2112" y="1418"/>
                    <a:pt x="2238" y="1481"/>
                    <a:pt x="2395" y="1481"/>
                  </a:cubicBezTo>
                  <a:cubicBezTo>
                    <a:pt x="2553" y="1481"/>
                    <a:pt x="2647" y="1355"/>
                    <a:pt x="2710" y="1261"/>
                  </a:cubicBezTo>
                  <a:cubicBezTo>
                    <a:pt x="2710" y="1229"/>
                    <a:pt x="2899" y="662"/>
                    <a:pt x="3403" y="662"/>
                  </a:cubicBezTo>
                  <a:close/>
                  <a:moveTo>
                    <a:pt x="1355" y="1"/>
                  </a:moveTo>
                  <a:cubicBezTo>
                    <a:pt x="568" y="1"/>
                    <a:pt x="1" y="631"/>
                    <a:pt x="1" y="1418"/>
                  </a:cubicBezTo>
                  <a:cubicBezTo>
                    <a:pt x="1" y="2269"/>
                    <a:pt x="694" y="2836"/>
                    <a:pt x="1671" y="3624"/>
                  </a:cubicBezTo>
                  <a:cubicBezTo>
                    <a:pt x="1828" y="3750"/>
                    <a:pt x="2049" y="3907"/>
                    <a:pt x="2238" y="4065"/>
                  </a:cubicBezTo>
                  <a:cubicBezTo>
                    <a:pt x="2301" y="4096"/>
                    <a:pt x="2395" y="4128"/>
                    <a:pt x="2458" y="4128"/>
                  </a:cubicBezTo>
                  <a:cubicBezTo>
                    <a:pt x="2553" y="4128"/>
                    <a:pt x="2616" y="4096"/>
                    <a:pt x="2710" y="4065"/>
                  </a:cubicBezTo>
                  <a:cubicBezTo>
                    <a:pt x="2899" y="3907"/>
                    <a:pt x="3057" y="3718"/>
                    <a:pt x="3246" y="3624"/>
                  </a:cubicBezTo>
                  <a:cubicBezTo>
                    <a:pt x="4254" y="2836"/>
                    <a:pt x="4947" y="2269"/>
                    <a:pt x="4947" y="1418"/>
                  </a:cubicBezTo>
                  <a:cubicBezTo>
                    <a:pt x="4821" y="599"/>
                    <a:pt x="4191" y="1"/>
                    <a:pt x="3403" y="1"/>
                  </a:cubicBezTo>
                  <a:cubicBezTo>
                    <a:pt x="3025" y="1"/>
                    <a:pt x="2616" y="158"/>
                    <a:pt x="2395" y="505"/>
                  </a:cubicBezTo>
                  <a:cubicBezTo>
                    <a:pt x="2112" y="190"/>
                    <a:pt x="1765" y="1"/>
                    <a:pt x="13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6682;p54">
              <a:extLst>
                <a:ext uri="{FF2B5EF4-FFF2-40B4-BE49-F238E27FC236}">
                  <a16:creationId xmlns:a16="http://schemas.microsoft.com/office/drawing/2014/main" id="{F2943B45-76CD-192C-F97B-0ECFAF5C5D32}"/>
                </a:ext>
              </a:extLst>
            </p:cNvPr>
            <p:cNvSpPr/>
            <p:nvPr/>
          </p:nvSpPr>
          <p:spPr>
            <a:xfrm>
              <a:off x="-24338900" y="2710600"/>
              <a:ext cx="295375" cy="295375"/>
            </a:xfrm>
            <a:custGeom>
              <a:avLst/>
              <a:gdLst/>
              <a:ahLst/>
              <a:cxnLst/>
              <a:rect l="l" t="t" r="r" b="b"/>
              <a:pathLst>
                <a:path w="11815" h="11815" extrusionOk="0">
                  <a:moveTo>
                    <a:pt x="7341" y="725"/>
                  </a:moveTo>
                  <a:cubicBezTo>
                    <a:pt x="7530" y="725"/>
                    <a:pt x="7687" y="882"/>
                    <a:pt x="7687" y="1103"/>
                  </a:cubicBezTo>
                  <a:lnTo>
                    <a:pt x="7687" y="3844"/>
                  </a:lnTo>
                  <a:cubicBezTo>
                    <a:pt x="7687" y="4033"/>
                    <a:pt x="7845" y="4222"/>
                    <a:pt x="8034" y="4222"/>
                  </a:cubicBezTo>
                  <a:lnTo>
                    <a:pt x="10806" y="4222"/>
                  </a:lnTo>
                  <a:cubicBezTo>
                    <a:pt x="10995" y="4222"/>
                    <a:pt x="11153" y="4380"/>
                    <a:pt x="11153" y="4569"/>
                  </a:cubicBezTo>
                  <a:lnTo>
                    <a:pt x="11153" y="7309"/>
                  </a:lnTo>
                  <a:cubicBezTo>
                    <a:pt x="11153" y="7530"/>
                    <a:pt x="10995" y="7688"/>
                    <a:pt x="10806" y="7688"/>
                  </a:cubicBezTo>
                  <a:lnTo>
                    <a:pt x="8034" y="7688"/>
                  </a:lnTo>
                  <a:cubicBezTo>
                    <a:pt x="7845" y="7688"/>
                    <a:pt x="7687" y="7845"/>
                    <a:pt x="7687" y="8034"/>
                  </a:cubicBezTo>
                  <a:lnTo>
                    <a:pt x="7687" y="10775"/>
                  </a:lnTo>
                  <a:cubicBezTo>
                    <a:pt x="7687" y="10996"/>
                    <a:pt x="7530" y="11153"/>
                    <a:pt x="7341" y="11153"/>
                  </a:cubicBezTo>
                  <a:lnTo>
                    <a:pt x="4568" y="11153"/>
                  </a:lnTo>
                  <a:cubicBezTo>
                    <a:pt x="4379" y="11153"/>
                    <a:pt x="4222" y="10996"/>
                    <a:pt x="4222" y="10775"/>
                  </a:cubicBezTo>
                  <a:lnTo>
                    <a:pt x="4222" y="8034"/>
                  </a:lnTo>
                  <a:cubicBezTo>
                    <a:pt x="4222" y="7845"/>
                    <a:pt x="4064" y="7688"/>
                    <a:pt x="3875" y="7688"/>
                  </a:cubicBezTo>
                  <a:lnTo>
                    <a:pt x="1103" y="7688"/>
                  </a:lnTo>
                  <a:cubicBezTo>
                    <a:pt x="914" y="7688"/>
                    <a:pt x="756" y="7530"/>
                    <a:pt x="756" y="7309"/>
                  </a:cubicBezTo>
                  <a:lnTo>
                    <a:pt x="756" y="4569"/>
                  </a:lnTo>
                  <a:cubicBezTo>
                    <a:pt x="756" y="4380"/>
                    <a:pt x="914" y="4222"/>
                    <a:pt x="1103" y="4222"/>
                  </a:cubicBezTo>
                  <a:lnTo>
                    <a:pt x="3875" y="4222"/>
                  </a:lnTo>
                  <a:cubicBezTo>
                    <a:pt x="4064" y="4222"/>
                    <a:pt x="4222" y="4033"/>
                    <a:pt x="4222" y="3844"/>
                  </a:cubicBezTo>
                  <a:lnTo>
                    <a:pt x="4222" y="1103"/>
                  </a:lnTo>
                  <a:cubicBezTo>
                    <a:pt x="4222" y="882"/>
                    <a:pt x="4379" y="725"/>
                    <a:pt x="4568" y="725"/>
                  </a:cubicBezTo>
                  <a:close/>
                  <a:moveTo>
                    <a:pt x="4537" y="0"/>
                  </a:moveTo>
                  <a:cubicBezTo>
                    <a:pt x="3938" y="0"/>
                    <a:pt x="3466" y="473"/>
                    <a:pt x="3466" y="1072"/>
                  </a:cubicBezTo>
                  <a:lnTo>
                    <a:pt x="3466" y="3466"/>
                  </a:lnTo>
                  <a:lnTo>
                    <a:pt x="1071" y="3466"/>
                  </a:lnTo>
                  <a:cubicBezTo>
                    <a:pt x="473" y="3466"/>
                    <a:pt x="0" y="3938"/>
                    <a:pt x="0" y="4537"/>
                  </a:cubicBezTo>
                  <a:lnTo>
                    <a:pt x="0" y="7278"/>
                  </a:lnTo>
                  <a:cubicBezTo>
                    <a:pt x="0" y="7877"/>
                    <a:pt x="473" y="8349"/>
                    <a:pt x="1071" y="8349"/>
                  </a:cubicBezTo>
                  <a:lnTo>
                    <a:pt x="3466" y="8349"/>
                  </a:lnTo>
                  <a:lnTo>
                    <a:pt x="3466" y="10743"/>
                  </a:lnTo>
                  <a:cubicBezTo>
                    <a:pt x="3466" y="11342"/>
                    <a:pt x="3938" y="11815"/>
                    <a:pt x="4537" y="11815"/>
                  </a:cubicBezTo>
                  <a:lnTo>
                    <a:pt x="7309" y="11815"/>
                  </a:lnTo>
                  <a:cubicBezTo>
                    <a:pt x="7876" y="11815"/>
                    <a:pt x="8349" y="11342"/>
                    <a:pt x="8349" y="10743"/>
                  </a:cubicBezTo>
                  <a:lnTo>
                    <a:pt x="8349" y="8349"/>
                  </a:lnTo>
                  <a:lnTo>
                    <a:pt x="10743" y="8349"/>
                  </a:lnTo>
                  <a:cubicBezTo>
                    <a:pt x="11342" y="8349"/>
                    <a:pt x="11815" y="7877"/>
                    <a:pt x="11815" y="7278"/>
                  </a:cubicBezTo>
                  <a:lnTo>
                    <a:pt x="11815" y="4537"/>
                  </a:lnTo>
                  <a:cubicBezTo>
                    <a:pt x="11815" y="3938"/>
                    <a:pt x="11342" y="3466"/>
                    <a:pt x="10743" y="3466"/>
                  </a:cubicBezTo>
                  <a:lnTo>
                    <a:pt x="8349" y="3466"/>
                  </a:lnTo>
                  <a:lnTo>
                    <a:pt x="8349" y="1072"/>
                  </a:lnTo>
                  <a:cubicBezTo>
                    <a:pt x="8349" y="473"/>
                    <a:pt x="7876" y="0"/>
                    <a:pt x="73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3" name="Google Shape;6683;p54">
            <a:extLst>
              <a:ext uri="{FF2B5EF4-FFF2-40B4-BE49-F238E27FC236}">
                <a16:creationId xmlns:a16="http://schemas.microsoft.com/office/drawing/2014/main" id="{FDFC03BC-4B09-4009-E962-179BAF87846D}"/>
              </a:ext>
            </a:extLst>
          </p:cNvPr>
          <p:cNvGrpSpPr/>
          <p:nvPr/>
        </p:nvGrpSpPr>
        <p:grpSpPr>
          <a:xfrm>
            <a:off x="10389512" y="3169910"/>
            <a:ext cx="516381" cy="511903"/>
            <a:chOff x="-22859750" y="2335900"/>
            <a:chExt cx="296950" cy="294375"/>
          </a:xfrm>
          <a:solidFill>
            <a:srgbClr val="054B99"/>
          </a:solidFill>
        </p:grpSpPr>
        <p:sp>
          <p:nvSpPr>
            <p:cNvPr id="1994" name="Google Shape;6684;p54">
              <a:extLst>
                <a:ext uri="{FF2B5EF4-FFF2-40B4-BE49-F238E27FC236}">
                  <a16:creationId xmlns:a16="http://schemas.microsoft.com/office/drawing/2014/main" id="{8C2C9969-F7CE-6F5C-895F-502F753ADD9A}"/>
                </a:ext>
              </a:extLst>
            </p:cNvPr>
            <p:cNvSpPr/>
            <p:nvPr/>
          </p:nvSpPr>
          <p:spPr>
            <a:xfrm>
              <a:off x="-22859750" y="2335900"/>
              <a:ext cx="296950" cy="294375"/>
            </a:xfrm>
            <a:custGeom>
              <a:avLst/>
              <a:gdLst/>
              <a:ahLst/>
              <a:cxnLst/>
              <a:rect l="l" t="t" r="r" b="b"/>
              <a:pathLst>
                <a:path w="11878" h="11775" extrusionOk="0">
                  <a:moveTo>
                    <a:pt x="7306" y="663"/>
                  </a:moveTo>
                  <a:cubicBezTo>
                    <a:pt x="7389" y="663"/>
                    <a:pt x="7475" y="671"/>
                    <a:pt x="7562" y="685"/>
                  </a:cubicBezTo>
                  <a:cubicBezTo>
                    <a:pt x="7814" y="780"/>
                    <a:pt x="8034" y="937"/>
                    <a:pt x="8192" y="1126"/>
                  </a:cubicBezTo>
                  <a:cubicBezTo>
                    <a:pt x="7908" y="1189"/>
                    <a:pt x="7656" y="1347"/>
                    <a:pt x="7467" y="1567"/>
                  </a:cubicBezTo>
                  <a:cubicBezTo>
                    <a:pt x="7341" y="1662"/>
                    <a:pt x="7341" y="1914"/>
                    <a:pt x="7467" y="2008"/>
                  </a:cubicBezTo>
                  <a:cubicBezTo>
                    <a:pt x="7530" y="2071"/>
                    <a:pt x="7617" y="2103"/>
                    <a:pt x="7703" y="2103"/>
                  </a:cubicBezTo>
                  <a:cubicBezTo>
                    <a:pt x="7790" y="2103"/>
                    <a:pt x="7877" y="2071"/>
                    <a:pt x="7940" y="2008"/>
                  </a:cubicBezTo>
                  <a:cubicBezTo>
                    <a:pt x="8129" y="1819"/>
                    <a:pt x="8412" y="1693"/>
                    <a:pt x="8696" y="1693"/>
                  </a:cubicBezTo>
                  <a:cubicBezTo>
                    <a:pt x="8979" y="1693"/>
                    <a:pt x="9231" y="1819"/>
                    <a:pt x="9452" y="2008"/>
                  </a:cubicBezTo>
                  <a:cubicBezTo>
                    <a:pt x="9767" y="2355"/>
                    <a:pt x="9830" y="2764"/>
                    <a:pt x="9673" y="3174"/>
                  </a:cubicBezTo>
                  <a:cubicBezTo>
                    <a:pt x="9389" y="3237"/>
                    <a:pt x="9137" y="3395"/>
                    <a:pt x="8885" y="3584"/>
                  </a:cubicBezTo>
                  <a:cubicBezTo>
                    <a:pt x="8759" y="3710"/>
                    <a:pt x="8759" y="3962"/>
                    <a:pt x="8885" y="4056"/>
                  </a:cubicBezTo>
                  <a:cubicBezTo>
                    <a:pt x="8948" y="4119"/>
                    <a:pt x="9035" y="4151"/>
                    <a:pt x="9121" y="4151"/>
                  </a:cubicBezTo>
                  <a:cubicBezTo>
                    <a:pt x="9208" y="4151"/>
                    <a:pt x="9294" y="4119"/>
                    <a:pt x="9358" y="4056"/>
                  </a:cubicBezTo>
                  <a:cubicBezTo>
                    <a:pt x="9547" y="3867"/>
                    <a:pt x="9830" y="3741"/>
                    <a:pt x="10114" y="3741"/>
                  </a:cubicBezTo>
                  <a:cubicBezTo>
                    <a:pt x="10397" y="3741"/>
                    <a:pt x="10649" y="3867"/>
                    <a:pt x="10870" y="4056"/>
                  </a:cubicBezTo>
                  <a:cubicBezTo>
                    <a:pt x="11059" y="4277"/>
                    <a:pt x="11185" y="4529"/>
                    <a:pt x="11185" y="4812"/>
                  </a:cubicBezTo>
                  <a:cubicBezTo>
                    <a:pt x="11185" y="5096"/>
                    <a:pt x="11059" y="5379"/>
                    <a:pt x="10870" y="5568"/>
                  </a:cubicBezTo>
                  <a:cubicBezTo>
                    <a:pt x="10649" y="5757"/>
                    <a:pt x="10397" y="5883"/>
                    <a:pt x="10114" y="5883"/>
                  </a:cubicBezTo>
                  <a:cubicBezTo>
                    <a:pt x="9925" y="5883"/>
                    <a:pt x="9767" y="6041"/>
                    <a:pt x="9767" y="6230"/>
                  </a:cubicBezTo>
                  <a:cubicBezTo>
                    <a:pt x="9767" y="6451"/>
                    <a:pt x="9925" y="6608"/>
                    <a:pt x="10114" y="6608"/>
                  </a:cubicBezTo>
                  <a:cubicBezTo>
                    <a:pt x="10429" y="6608"/>
                    <a:pt x="10712" y="6514"/>
                    <a:pt x="10964" y="6356"/>
                  </a:cubicBezTo>
                  <a:cubicBezTo>
                    <a:pt x="11090" y="6514"/>
                    <a:pt x="11122" y="6703"/>
                    <a:pt x="11122" y="6955"/>
                  </a:cubicBezTo>
                  <a:cubicBezTo>
                    <a:pt x="11122" y="7270"/>
                    <a:pt x="11027" y="7553"/>
                    <a:pt x="10807" y="7742"/>
                  </a:cubicBezTo>
                  <a:cubicBezTo>
                    <a:pt x="10618" y="7931"/>
                    <a:pt x="10366" y="8057"/>
                    <a:pt x="10082" y="8057"/>
                  </a:cubicBezTo>
                  <a:cubicBezTo>
                    <a:pt x="9799" y="8057"/>
                    <a:pt x="9515" y="7931"/>
                    <a:pt x="9326" y="7742"/>
                  </a:cubicBezTo>
                  <a:cubicBezTo>
                    <a:pt x="9137" y="7553"/>
                    <a:pt x="9011" y="7270"/>
                    <a:pt x="9011" y="6986"/>
                  </a:cubicBezTo>
                  <a:cubicBezTo>
                    <a:pt x="9011" y="6703"/>
                    <a:pt x="9137" y="6419"/>
                    <a:pt x="9326" y="6230"/>
                  </a:cubicBezTo>
                  <a:cubicBezTo>
                    <a:pt x="9452" y="6104"/>
                    <a:pt x="9452" y="5883"/>
                    <a:pt x="9326" y="5757"/>
                  </a:cubicBezTo>
                  <a:cubicBezTo>
                    <a:pt x="9263" y="5694"/>
                    <a:pt x="9176" y="5663"/>
                    <a:pt x="9090" y="5663"/>
                  </a:cubicBezTo>
                  <a:cubicBezTo>
                    <a:pt x="9003" y="5663"/>
                    <a:pt x="8916" y="5694"/>
                    <a:pt x="8853" y="5757"/>
                  </a:cubicBezTo>
                  <a:cubicBezTo>
                    <a:pt x="8538" y="6072"/>
                    <a:pt x="8349" y="6514"/>
                    <a:pt x="8349" y="6986"/>
                  </a:cubicBezTo>
                  <a:cubicBezTo>
                    <a:pt x="8349" y="7112"/>
                    <a:pt x="8349" y="7207"/>
                    <a:pt x="8381" y="7333"/>
                  </a:cubicBezTo>
                  <a:cubicBezTo>
                    <a:pt x="7562" y="7459"/>
                    <a:pt x="6932" y="8215"/>
                    <a:pt x="6932" y="9034"/>
                  </a:cubicBezTo>
                  <a:cubicBezTo>
                    <a:pt x="6932" y="9223"/>
                    <a:pt x="7089" y="9381"/>
                    <a:pt x="7278" y="9381"/>
                  </a:cubicBezTo>
                  <a:cubicBezTo>
                    <a:pt x="7467" y="9381"/>
                    <a:pt x="7625" y="9223"/>
                    <a:pt x="7625" y="9034"/>
                  </a:cubicBezTo>
                  <a:cubicBezTo>
                    <a:pt x="7625" y="8435"/>
                    <a:pt x="8097" y="8026"/>
                    <a:pt x="8664" y="8026"/>
                  </a:cubicBezTo>
                  <a:lnTo>
                    <a:pt x="8696" y="8026"/>
                  </a:lnTo>
                  <a:cubicBezTo>
                    <a:pt x="8727" y="8089"/>
                    <a:pt x="8822" y="8120"/>
                    <a:pt x="8853" y="8215"/>
                  </a:cubicBezTo>
                  <a:cubicBezTo>
                    <a:pt x="9074" y="8435"/>
                    <a:pt x="9326" y="8561"/>
                    <a:pt x="9641" y="8656"/>
                  </a:cubicBezTo>
                  <a:cubicBezTo>
                    <a:pt x="9673" y="8750"/>
                    <a:pt x="9704" y="8908"/>
                    <a:pt x="9704" y="9034"/>
                  </a:cubicBezTo>
                  <a:cubicBezTo>
                    <a:pt x="9704" y="9507"/>
                    <a:pt x="9452" y="9853"/>
                    <a:pt x="9011" y="10011"/>
                  </a:cubicBezTo>
                  <a:cubicBezTo>
                    <a:pt x="8979" y="9853"/>
                    <a:pt x="8853" y="9759"/>
                    <a:pt x="8664" y="9759"/>
                  </a:cubicBezTo>
                  <a:cubicBezTo>
                    <a:pt x="8444" y="9759"/>
                    <a:pt x="8286" y="9916"/>
                    <a:pt x="8286" y="10105"/>
                  </a:cubicBezTo>
                  <a:cubicBezTo>
                    <a:pt x="8286" y="10704"/>
                    <a:pt x="7814" y="11113"/>
                    <a:pt x="7278" y="11113"/>
                  </a:cubicBezTo>
                  <a:cubicBezTo>
                    <a:pt x="6711" y="11113"/>
                    <a:pt x="6239" y="10641"/>
                    <a:pt x="6239" y="10105"/>
                  </a:cubicBezTo>
                  <a:lnTo>
                    <a:pt x="6239" y="6640"/>
                  </a:lnTo>
                  <a:cubicBezTo>
                    <a:pt x="6522" y="6860"/>
                    <a:pt x="6932" y="6986"/>
                    <a:pt x="7278" y="6986"/>
                  </a:cubicBezTo>
                  <a:cubicBezTo>
                    <a:pt x="7467" y="6986"/>
                    <a:pt x="7625" y="6829"/>
                    <a:pt x="7625" y="6640"/>
                  </a:cubicBezTo>
                  <a:cubicBezTo>
                    <a:pt x="7625" y="6451"/>
                    <a:pt x="7467" y="6293"/>
                    <a:pt x="7278" y="6293"/>
                  </a:cubicBezTo>
                  <a:cubicBezTo>
                    <a:pt x="6680" y="6293"/>
                    <a:pt x="6239" y="5820"/>
                    <a:pt x="6239" y="5253"/>
                  </a:cubicBezTo>
                  <a:lnTo>
                    <a:pt x="6239" y="1788"/>
                  </a:lnTo>
                  <a:lnTo>
                    <a:pt x="6239" y="1756"/>
                  </a:lnTo>
                  <a:lnTo>
                    <a:pt x="6239" y="1725"/>
                  </a:lnTo>
                  <a:cubicBezTo>
                    <a:pt x="6239" y="1441"/>
                    <a:pt x="6365" y="1158"/>
                    <a:pt x="6554" y="969"/>
                  </a:cubicBezTo>
                  <a:cubicBezTo>
                    <a:pt x="6772" y="750"/>
                    <a:pt x="7027" y="663"/>
                    <a:pt x="7306" y="663"/>
                  </a:cubicBezTo>
                  <a:close/>
                  <a:moveTo>
                    <a:pt x="4492" y="726"/>
                  </a:moveTo>
                  <a:cubicBezTo>
                    <a:pt x="4756" y="726"/>
                    <a:pt x="5012" y="813"/>
                    <a:pt x="5230" y="1032"/>
                  </a:cubicBezTo>
                  <a:cubicBezTo>
                    <a:pt x="5419" y="1221"/>
                    <a:pt x="5545" y="1504"/>
                    <a:pt x="5545" y="1788"/>
                  </a:cubicBezTo>
                  <a:lnTo>
                    <a:pt x="5545" y="1819"/>
                  </a:lnTo>
                  <a:lnTo>
                    <a:pt x="5545" y="5285"/>
                  </a:lnTo>
                  <a:cubicBezTo>
                    <a:pt x="5545" y="5883"/>
                    <a:pt x="5073" y="6325"/>
                    <a:pt x="4506" y="6325"/>
                  </a:cubicBezTo>
                  <a:cubicBezTo>
                    <a:pt x="4317" y="6325"/>
                    <a:pt x="4159" y="6482"/>
                    <a:pt x="4159" y="6671"/>
                  </a:cubicBezTo>
                  <a:cubicBezTo>
                    <a:pt x="4159" y="6860"/>
                    <a:pt x="4317" y="7018"/>
                    <a:pt x="4506" y="7018"/>
                  </a:cubicBezTo>
                  <a:cubicBezTo>
                    <a:pt x="4915" y="7018"/>
                    <a:pt x="5262" y="6892"/>
                    <a:pt x="5545" y="6671"/>
                  </a:cubicBezTo>
                  <a:lnTo>
                    <a:pt x="5545" y="10105"/>
                  </a:lnTo>
                  <a:lnTo>
                    <a:pt x="5545" y="10137"/>
                  </a:lnTo>
                  <a:cubicBezTo>
                    <a:pt x="5545" y="10704"/>
                    <a:pt x="5073" y="11176"/>
                    <a:pt x="4506" y="11176"/>
                  </a:cubicBezTo>
                  <a:cubicBezTo>
                    <a:pt x="3939" y="11176"/>
                    <a:pt x="3498" y="10704"/>
                    <a:pt x="3498" y="10137"/>
                  </a:cubicBezTo>
                  <a:cubicBezTo>
                    <a:pt x="3498" y="9948"/>
                    <a:pt x="3340" y="9790"/>
                    <a:pt x="3151" y="9790"/>
                  </a:cubicBezTo>
                  <a:cubicBezTo>
                    <a:pt x="2994" y="9790"/>
                    <a:pt x="2836" y="9916"/>
                    <a:pt x="2773" y="10074"/>
                  </a:cubicBezTo>
                  <a:cubicBezTo>
                    <a:pt x="2395" y="9916"/>
                    <a:pt x="2080" y="9538"/>
                    <a:pt x="2080" y="9065"/>
                  </a:cubicBezTo>
                  <a:cubicBezTo>
                    <a:pt x="2080" y="8908"/>
                    <a:pt x="2111" y="8813"/>
                    <a:pt x="2143" y="8687"/>
                  </a:cubicBezTo>
                  <a:cubicBezTo>
                    <a:pt x="2426" y="8593"/>
                    <a:pt x="2710" y="8435"/>
                    <a:pt x="2930" y="8246"/>
                  </a:cubicBezTo>
                  <a:cubicBezTo>
                    <a:pt x="2994" y="8215"/>
                    <a:pt x="3057" y="8120"/>
                    <a:pt x="3088" y="8057"/>
                  </a:cubicBezTo>
                  <a:lnTo>
                    <a:pt x="3151" y="8057"/>
                  </a:lnTo>
                  <a:cubicBezTo>
                    <a:pt x="3718" y="8057"/>
                    <a:pt x="4159" y="8530"/>
                    <a:pt x="4159" y="9065"/>
                  </a:cubicBezTo>
                  <a:cubicBezTo>
                    <a:pt x="4159" y="9286"/>
                    <a:pt x="4317" y="9444"/>
                    <a:pt x="4506" y="9444"/>
                  </a:cubicBezTo>
                  <a:cubicBezTo>
                    <a:pt x="4726" y="9444"/>
                    <a:pt x="4884" y="9286"/>
                    <a:pt x="4884" y="9065"/>
                  </a:cubicBezTo>
                  <a:cubicBezTo>
                    <a:pt x="4884" y="8215"/>
                    <a:pt x="4254" y="7490"/>
                    <a:pt x="3403" y="7396"/>
                  </a:cubicBezTo>
                  <a:cubicBezTo>
                    <a:pt x="3466" y="7270"/>
                    <a:pt x="3466" y="7144"/>
                    <a:pt x="3466" y="7018"/>
                  </a:cubicBezTo>
                  <a:cubicBezTo>
                    <a:pt x="3466" y="6545"/>
                    <a:pt x="3246" y="6104"/>
                    <a:pt x="2930" y="5820"/>
                  </a:cubicBezTo>
                  <a:cubicBezTo>
                    <a:pt x="2883" y="5757"/>
                    <a:pt x="2797" y="5726"/>
                    <a:pt x="2706" y="5726"/>
                  </a:cubicBezTo>
                  <a:cubicBezTo>
                    <a:pt x="2615" y="5726"/>
                    <a:pt x="2521" y="5757"/>
                    <a:pt x="2458" y="5820"/>
                  </a:cubicBezTo>
                  <a:cubicBezTo>
                    <a:pt x="2363" y="5915"/>
                    <a:pt x="2363" y="6167"/>
                    <a:pt x="2458" y="6262"/>
                  </a:cubicBezTo>
                  <a:cubicBezTo>
                    <a:pt x="2678" y="6482"/>
                    <a:pt x="2773" y="6734"/>
                    <a:pt x="2773" y="7018"/>
                  </a:cubicBezTo>
                  <a:cubicBezTo>
                    <a:pt x="2773" y="7301"/>
                    <a:pt x="2678" y="7585"/>
                    <a:pt x="2458" y="7774"/>
                  </a:cubicBezTo>
                  <a:cubicBezTo>
                    <a:pt x="2269" y="7963"/>
                    <a:pt x="1985" y="8089"/>
                    <a:pt x="1733" y="8089"/>
                  </a:cubicBezTo>
                  <a:cubicBezTo>
                    <a:pt x="1450" y="8089"/>
                    <a:pt x="1166" y="7963"/>
                    <a:pt x="977" y="7774"/>
                  </a:cubicBezTo>
                  <a:cubicBezTo>
                    <a:pt x="788" y="7585"/>
                    <a:pt x="662" y="7301"/>
                    <a:pt x="662" y="7018"/>
                  </a:cubicBezTo>
                  <a:cubicBezTo>
                    <a:pt x="662" y="6829"/>
                    <a:pt x="725" y="6640"/>
                    <a:pt x="820" y="6419"/>
                  </a:cubicBezTo>
                  <a:cubicBezTo>
                    <a:pt x="1103" y="6608"/>
                    <a:pt x="1355" y="6671"/>
                    <a:pt x="1670" y="6671"/>
                  </a:cubicBezTo>
                  <a:cubicBezTo>
                    <a:pt x="1891" y="6671"/>
                    <a:pt x="2048" y="6514"/>
                    <a:pt x="2048" y="6325"/>
                  </a:cubicBezTo>
                  <a:cubicBezTo>
                    <a:pt x="2048" y="6104"/>
                    <a:pt x="1891" y="5946"/>
                    <a:pt x="1670" y="5946"/>
                  </a:cubicBezTo>
                  <a:cubicBezTo>
                    <a:pt x="1418" y="5946"/>
                    <a:pt x="1135" y="5852"/>
                    <a:pt x="946" y="5631"/>
                  </a:cubicBezTo>
                  <a:cubicBezTo>
                    <a:pt x="725" y="5442"/>
                    <a:pt x="631" y="5159"/>
                    <a:pt x="631" y="4907"/>
                  </a:cubicBezTo>
                  <a:cubicBezTo>
                    <a:pt x="631" y="4623"/>
                    <a:pt x="725" y="4340"/>
                    <a:pt x="946" y="4151"/>
                  </a:cubicBezTo>
                  <a:cubicBezTo>
                    <a:pt x="1135" y="3962"/>
                    <a:pt x="1418" y="3836"/>
                    <a:pt x="1670" y="3836"/>
                  </a:cubicBezTo>
                  <a:cubicBezTo>
                    <a:pt x="1954" y="3836"/>
                    <a:pt x="2237" y="3962"/>
                    <a:pt x="2426" y="4151"/>
                  </a:cubicBezTo>
                  <a:cubicBezTo>
                    <a:pt x="2489" y="4214"/>
                    <a:pt x="2576" y="4245"/>
                    <a:pt x="2663" y="4245"/>
                  </a:cubicBezTo>
                  <a:cubicBezTo>
                    <a:pt x="2749" y="4245"/>
                    <a:pt x="2836" y="4214"/>
                    <a:pt x="2899" y="4151"/>
                  </a:cubicBezTo>
                  <a:cubicBezTo>
                    <a:pt x="3025" y="4025"/>
                    <a:pt x="3025" y="3804"/>
                    <a:pt x="2899" y="3678"/>
                  </a:cubicBezTo>
                  <a:cubicBezTo>
                    <a:pt x="2678" y="3426"/>
                    <a:pt x="2426" y="3332"/>
                    <a:pt x="2111" y="3237"/>
                  </a:cubicBezTo>
                  <a:cubicBezTo>
                    <a:pt x="1954" y="2859"/>
                    <a:pt x="2048" y="2418"/>
                    <a:pt x="2363" y="2103"/>
                  </a:cubicBezTo>
                  <a:cubicBezTo>
                    <a:pt x="2552" y="1914"/>
                    <a:pt x="2836" y="1788"/>
                    <a:pt x="3088" y="1788"/>
                  </a:cubicBezTo>
                  <a:cubicBezTo>
                    <a:pt x="3372" y="1788"/>
                    <a:pt x="3655" y="1914"/>
                    <a:pt x="3844" y="2103"/>
                  </a:cubicBezTo>
                  <a:cubicBezTo>
                    <a:pt x="3907" y="2166"/>
                    <a:pt x="3994" y="2197"/>
                    <a:pt x="4080" y="2197"/>
                  </a:cubicBezTo>
                  <a:cubicBezTo>
                    <a:pt x="4167" y="2197"/>
                    <a:pt x="4254" y="2166"/>
                    <a:pt x="4317" y="2103"/>
                  </a:cubicBezTo>
                  <a:cubicBezTo>
                    <a:pt x="4443" y="1977"/>
                    <a:pt x="4443" y="1756"/>
                    <a:pt x="4317" y="1630"/>
                  </a:cubicBezTo>
                  <a:cubicBezTo>
                    <a:pt x="4128" y="1441"/>
                    <a:pt x="3876" y="1284"/>
                    <a:pt x="3624" y="1189"/>
                  </a:cubicBezTo>
                  <a:cubicBezTo>
                    <a:pt x="3781" y="969"/>
                    <a:pt x="3970" y="811"/>
                    <a:pt x="4254" y="748"/>
                  </a:cubicBezTo>
                  <a:cubicBezTo>
                    <a:pt x="4333" y="734"/>
                    <a:pt x="4413" y="726"/>
                    <a:pt x="4492" y="726"/>
                  </a:cubicBezTo>
                  <a:close/>
                  <a:moveTo>
                    <a:pt x="7254" y="0"/>
                  </a:moveTo>
                  <a:cubicBezTo>
                    <a:pt x="6817" y="0"/>
                    <a:pt x="6387" y="190"/>
                    <a:pt x="6049" y="528"/>
                  </a:cubicBezTo>
                  <a:cubicBezTo>
                    <a:pt x="6018" y="559"/>
                    <a:pt x="5923" y="654"/>
                    <a:pt x="5892" y="717"/>
                  </a:cubicBezTo>
                  <a:cubicBezTo>
                    <a:pt x="5860" y="654"/>
                    <a:pt x="5766" y="622"/>
                    <a:pt x="5734" y="528"/>
                  </a:cubicBezTo>
                  <a:cubicBezTo>
                    <a:pt x="5391" y="185"/>
                    <a:pt x="4972" y="13"/>
                    <a:pt x="4521" y="13"/>
                  </a:cubicBezTo>
                  <a:cubicBezTo>
                    <a:pt x="4392" y="13"/>
                    <a:pt x="4261" y="27"/>
                    <a:pt x="4128" y="55"/>
                  </a:cubicBezTo>
                  <a:cubicBezTo>
                    <a:pt x="3561" y="181"/>
                    <a:pt x="3151" y="559"/>
                    <a:pt x="2899" y="1126"/>
                  </a:cubicBezTo>
                  <a:cubicBezTo>
                    <a:pt x="2552" y="1158"/>
                    <a:pt x="2206" y="1347"/>
                    <a:pt x="1922" y="1599"/>
                  </a:cubicBezTo>
                  <a:cubicBezTo>
                    <a:pt x="1481" y="2040"/>
                    <a:pt x="1324" y="2607"/>
                    <a:pt x="1450" y="3206"/>
                  </a:cubicBezTo>
                  <a:cubicBezTo>
                    <a:pt x="1103" y="3237"/>
                    <a:pt x="788" y="3458"/>
                    <a:pt x="505" y="3678"/>
                  </a:cubicBezTo>
                  <a:cubicBezTo>
                    <a:pt x="190" y="3993"/>
                    <a:pt x="1" y="4434"/>
                    <a:pt x="1" y="4907"/>
                  </a:cubicBezTo>
                  <a:cubicBezTo>
                    <a:pt x="1" y="5285"/>
                    <a:pt x="127" y="5663"/>
                    <a:pt x="347" y="5915"/>
                  </a:cubicBezTo>
                  <a:cubicBezTo>
                    <a:pt x="127" y="6230"/>
                    <a:pt x="1" y="6608"/>
                    <a:pt x="1" y="6955"/>
                  </a:cubicBezTo>
                  <a:cubicBezTo>
                    <a:pt x="1" y="7427"/>
                    <a:pt x="190" y="7868"/>
                    <a:pt x="505" y="8183"/>
                  </a:cubicBezTo>
                  <a:cubicBezTo>
                    <a:pt x="788" y="8435"/>
                    <a:pt x="1103" y="8593"/>
                    <a:pt x="1450" y="8624"/>
                  </a:cubicBezTo>
                  <a:cubicBezTo>
                    <a:pt x="1418" y="8750"/>
                    <a:pt x="1418" y="8876"/>
                    <a:pt x="1418" y="9002"/>
                  </a:cubicBezTo>
                  <a:cubicBezTo>
                    <a:pt x="1418" y="9916"/>
                    <a:pt x="2080" y="10609"/>
                    <a:pt x="2962" y="10735"/>
                  </a:cubicBezTo>
                  <a:cubicBezTo>
                    <a:pt x="3214" y="11365"/>
                    <a:pt x="3813" y="11775"/>
                    <a:pt x="4569" y="11775"/>
                  </a:cubicBezTo>
                  <a:cubicBezTo>
                    <a:pt x="5104" y="11775"/>
                    <a:pt x="5640" y="11523"/>
                    <a:pt x="5955" y="11082"/>
                  </a:cubicBezTo>
                  <a:cubicBezTo>
                    <a:pt x="6270" y="11523"/>
                    <a:pt x="6774" y="11775"/>
                    <a:pt x="7310" y="11775"/>
                  </a:cubicBezTo>
                  <a:cubicBezTo>
                    <a:pt x="8034" y="11775"/>
                    <a:pt x="8664" y="11365"/>
                    <a:pt x="8948" y="10735"/>
                  </a:cubicBezTo>
                  <a:cubicBezTo>
                    <a:pt x="9799" y="10609"/>
                    <a:pt x="10460" y="9916"/>
                    <a:pt x="10460" y="9002"/>
                  </a:cubicBezTo>
                  <a:cubicBezTo>
                    <a:pt x="10460" y="8876"/>
                    <a:pt x="10460" y="8750"/>
                    <a:pt x="10429" y="8624"/>
                  </a:cubicBezTo>
                  <a:cubicBezTo>
                    <a:pt x="10775" y="8593"/>
                    <a:pt x="11090" y="8404"/>
                    <a:pt x="11374" y="8183"/>
                  </a:cubicBezTo>
                  <a:cubicBezTo>
                    <a:pt x="11689" y="7837"/>
                    <a:pt x="11878" y="7427"/>
                    <a:pt x="11878" y="6955"/>
                  </a:cubicBezTo>
                  <a:cubicBezTo>
                    <a:pt x="11878" y="6545"/>
                    <a:pt x="11783" y="6199"/>
                    <a:pt x="11531" y="5915"/>
                  </a:cubicBezTo>
                  <a:cubicBezTo>
                    <a:pt x="11689" y="5663"/>
                    <a:pt x="11815" y="5285"/>
                    <a:pt x="11815" y="4907"/>
                  </a:cubicBezTo>
                  <a:cubicBezTo>
                    <a:pt x="11815" y="4434"/>
                    <a:pt x="11594" y="3993"/>
                    <a:pt x="11279" y="3678"/>
                  </a:cubicBezTo>
                  <a:cubicBezTo>
                    <a:pt x="11027" y="3395"/>
                    <a:pt x="10712" y="3237"/>
                    <a:pt x="10334" y="3206"/>
                  </a:cubicBezTo>
                  <a:cubicBezTo>
                    <a:pt x="10460" y="2670"/>
                    <a:pt x="10303" y="2040"/>
                    <a:pt x="9862" y="1599"/>
                  </a:cubicBezTo>
                  <a:cubicBezTo>
                    <a:pt x="9610" y="1315"/>
                    <a:pt x="9231" y="1158"/>
                    <a:pt x="8885" y="1126"/>
                  </a:cubicBezTo>
                  <a:cubicBezTo>
                    <a:pt x="8664" y="559"/>
                    <a:pt x="8223" y="181"/>
                    <a:pt x="7656" y="55"/>
                  </a:cubicBezTo>
                  <a:cubicBezTo>
                    <a:pt x="7523" y="18"/>
                    <a:pt x="7388" y="0"/>
                    <a:pt x="72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6685;p54">
              <a:extLst>
                <a:ext uri="{FF2B5EF4-FFF2-40B4-BE49-F238E27FC236}">
                  <a16:creationId xmlns:a16="http://schemas.microsoft.com/office/drawing/2014/main" id="{EF90CB9A-3686-9EBF-73C7-0CFB9077752D}"/>
                </a:ext>
              </a:extLst>
            </p:cNvPr>
            <p:cNvSpPr/>
            <p:nvPr/>
          </p:nvSpPr>
          <p:spPr>
            <a:xfrm>
              <a:off x="-22685675" y="2408150"/>
              <a:ext cx="27575" cy="66175"/>
            </a:xfrm>
            <a:custGeom>
              <a:avLst/>
              <a:gdLst/>
              <a:ahLst/>
              <a:cxnLst/>
              <a:rect l="l" t="t" r="r" b="b"/>
              <a:pathLst>
                <a:path w="1103" h="2647" extrusionOk="0">
                  <a:moveTo>
                    <a:pt x="740" y="1"/>
                  </a:moveTo>
                  <a:cubicBezTo>
                    <a:pt x="654" y="1"/>
                    <a:pt x="567" y="32"/>
                    <a:pt x="504" y="95"/>
                  </a:cubicBezTo>
                  <a:cubicBezTo>
                    <a:pt x="189" y="410"/>
                    <a:pt x="0" y="820"/>
                    <a:pt x="0" y="1292"/>
                  </a:cubicBezTo>
                  <a:cubicBezTo>
                    <a:pt x="0" y="1765"/>
                    <a:pt x="189" y="2206"/>
                    <a:pt x="504" y="2521"/>
                  </a:cubicBezTo>
                  <a:cubicBezTo>
                    <a:pt x="599" y="2584"/>
                    <a:pt x="662" y="2647"/>
                    <a:pt x="756" y="2647"/>
                  </a:cubicBezTo>
                  <a:cubicBezTo>
                    <a:pt x="819" y="2647"/>
                    <a:pt x="945" y="2615"/>
                    <a:pt x="977" y="2521"/>
                  </a:cubicBezTo>
                  <a:cubicBezTo>
                    <a:pt x="1103" y="2395"/>
                    <a:pt x="1103" y="2174"/>
                    <a:pt x="977" y="2048"/>
                  </a:cubicBezTo>
                  <a:cubicBezTo>
                    <a:pt x="788" y="1859"/>
                    <a:pt x="662" y="1576"/>
                    <a:pt x="662" y="1292"/>
                  </a:cubicBezTo>
                  <a:cubicBezTo>
                    <a:pt x="662" y="1040"/>
                    <a:pt x="788" y="757"/>
                    <a:pt x="977" y="536"/>
                  </a:cubicBezTo>
                  <a:cubicBezTo>
                    <a:pt x="1103" y="442"/>
                    <a:pt x="1103" y="253"/>
                    <a:pt x="977" y="95"/>
                  </a:cubicBezTo>
                  <a:cubicBezTo>
                    <a:pt x="914" y="32"/>
                    <a:pt x="827" y="1"/>
                    <a:pt x="7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6686;p54">
              <a:extLst>
                <a:ext uri="{FF2B5EF4-FFF2-40B4-BE49-F238E27FC236}">
                  <a16:creationId xmlns:a16="http://schemas.microsoft.com/office/drawing/2014/main" id="{8341B5B1-38B7-0DCB-001C-CCC3E9C3A14A}"/>
                </a:ext>
              </a:extLst>
            </p:cNvPr>
            <p:cNvSpPr/>
            <p:nvPr/>
          </p:nvSpPr>
          <p:spPr>
            <a:xfrm>
              <a:off x="-22766800" y="2408950"/>
              <a:ext cx="27575" cy="66175"/>
            </a:xfrm>
            <a:custGeom>
              <a:avLst/>
              <a:gdLst/>
              <a:ahLst/>
              <a:cxnLst/>
              <a:rect l="l" t="t" r="r" b="b"/>
              <a:pathLst>
                <a:path w="1103" h="2647" extrusionOk="0">
                  <a:moveTo>
                    <a:pt x="362" y="0"/>
                  </a:moveTo>
                  <a:cubicBezTo>
                    <a:pt x="276" y="0"/>
                    <a:pt x="189" y="32"/>
                    <a:pt x="126" y="95"/>
                  </a:cubicBezTo>
                  <a:cubicBezTo>
                    <a:pt x="0" y="221"/>
                    <a:pt x="0" y="441"/>
                    <a:pt x="126" y="567"/>
                  </a:cubicBezTo>
                  <a:cubicBezTo>
                    <a:pt x="315" y="756"/>
                    <a:pt x="441" y="1040"/>
                    <a:pt x="441" y="1323"/>
                  </a:cubicBezTo>
                  <a:cubicBezTo>
                    <a:pt x="441" y="1575"/>
                    <a:pt x="315" y="1859"/>
                    <a:pt x="126" y="2048"/>
                  </a:cubicBezTo>
                  <a:cubicBezTo>
                    <a:pt x="0" y="2174"/>
                    <a:pt x="0" y="2426"/>
                    <a:pt x="126" y="2520"/>
                  </a:cubicBezTo>
                  <a:cubicBezTo>
                    <a:pt x="221" y="2615"/>
                    <a:pt x="284" y="2646"/>
                    <a:pt x="378" y="2646"/>
                  </a:cubicBezTo>
                  <a:cubicBezTo>
                    <a:pt x="441" y="2646"/>
                    <a:pt x="567" y="2615"/>
                    <a:pt x="599" y="2520"/>
                  </a:cubicBezTo>
                  <a:cubicBezTo>
                    <a:pt x="977" y="2174"/>
                    <a:pt x="1103" y="1733"/>
                    <a:pt x="1103" y="1323"/>
                  </a:cubicBezTo>
                  <a:cubicBezTo>
                    <a:pt x="1103" y="851"/>
                    <a:pt x="914" y="410"/>
                    <a:pt x="599" y="95"/>
                  </a:cubicBezTo>
                  <a:cubicBezTo>
                    <a:pt x="536" y="32"/>
                    <a:pt x="449" y="0"/>
                    <a:pt x="3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7" name="Google Shape;6687;p54">
            <a:extLst>
              <a:ext uri="{FF2B5EF4-FFF2-40B4-BE49-F238E27FC236}">
                <a16:creationId xmlns:a16="http://schemas.microsoft.com/office/drawing/2014/main" id="{6B7013FE-ECCE-6FD0-6929-1988A1666167}"/>
              </a:ext>
            </a:extLst>
          </p:cNvPr>
          <p:cNvGrpSpPr/>
          <p:nvPr/>
        </p:nvGrpSpPr>
        <p:grpSpPr>
          <a:xfrm>
            <a:off x="1967596" y="2518456"/>
            <a:ext cx="453388" cy="513686"/>
            <a:chOff x="-27710725" y="1959200"/>
            <a:chExt cx="260725" cy="295400"/>
          </a:xfrm>
          <a:solidFill>
            <a:srgbClr val="054B99"/>
          </a:solidFill>
        </p:grpSpPr>
        <p:sp>
          <p:nvSpPr>
            <p:cNvPr id="1998" name="Google Shape;6688;p54">
              <a:extLst>
                <a:ext uri="{FF2B5EF4-FFF2-40B4-BE49-F238E27FC236}">
                  <a16:creationId xmlns:a16="http://schemas.microsoft.com/office/drawing/2014/main" id="{104F2A25-8C90-D212-8692-C868E7420641}"/>
                </a:ext>
              </a:extLst>
            </p:cNvPr>
            <p:cNvSpPr/>
            <p:nvPr/>
          </p:nvSpPr>
          <p:spPr>
            <a:xfrm>
              <a:off x="-27710725" y="1959200"/>
              <a:ext cx="260725" cy="295400"/>
            </a:xfrm>
            <a:custGeom>
              <a:avLst/>
              <a:gdLst/>
              <a:ahLst/>
              <a:cxnLst/>
              <a:rect l="l" t="t" r="r" b="b"/>
              <a:pathLst>
                <a:path w="10429" h="11816" extrusionOk="0">
                  <a:moveTo>
                    <a:pt x="1072" y="3561"/>
                  </a:moveTo>
                  <a:cubicBezTo>
                    <a:pt x="1261" y="3561"/>
                    <a:pt x="1418" y="3718"/>
                    <a:pt x="1418" y="3907"/>
                  </a:cubicBezTo>
                  <a:lnTo>
                    <a:pt x="1418" y="4916"/>
                  </a:lnTo>
                  <a:lnTo>
                    <a:pt x="694" y="4916"/>
                  </a:lnTo>
                  <a:lnTo>
                    <a:pt x="694" y="3907"/>
                  </a:lnTo>
                  <a:cubicBezTo>
                    <a:pt x="694" y="3718"/>
                    <a:pt x="851" y="3561"/>
                    <a:pt x="1072" y="3561"/>
                  </a:cubicBezTo>
                  <a:close/>
                  <a:moveTo>
                    <a:pt x="5230" y="3561"/>
                  </a:moveTo>
                  <a:cubicBezTo>
                    <a:pt x="5419" y="3561"/>
                    <a:pt x="5577" y="3718"/>
                    <a:pt x="5577" y="3907"/>
                  </a:cubicBezTo>
                  <a:lnTo>
                    <a:pt x="5577" y="4916"/>
                  </a:lnTo>
                  <a:lnTo>
                    <a:pt x="4884" y="4916"/>
                  </a:lnTo>
                  <a:lnTo>
                    <a:pt x="4884" y="3907"/>
                  </a:lnTo>
                  <a:cubicBezTo>
                    <a:pt x="4884" y="3718"/>
                    <a:pt x="5041" y="3561"/>
                    <a:pt x="5230" y="3561"/>
                  </a:cubicBezTo>
                  <a:close/>
                  <a:moveTo>
                    <a:pt x="8696" y="4348"/>
                  </a:moveTo>
                  <a:cubicBezTo>
                    <a:pt x="9294" y="4348"/>
                    <a:pt x="9736" y="4821"/>
                    <a:pt x="9736" y="5357"/>
                  </a:cubicBezTo>
                  <a:cubicBezTo>
                    <a:pt x="9736" y="5924"/>
                    <a:pt x="9263" y="6396"/>
                    <a:pt x="8696" y="6396"/>
                  </a:cubicBezTo>
                  <a:cubicBezTo>
                    <a:pt x="8097" y="6396"/>
                    <a:pt x="7688" y="5924"/>
                    <a:pt x="7688" y="5357"/>
                  </a:cubicBezTo>
                  <a:cubicBezTo>
                    <a:pt x="7688" y="4821"/>
                    <a:pt x="8160" y="4348"/>
                    <a:pt x="8696" y="4348"/>
                  </a:cubicBezTo>
                  <a:close/>
                  <a:moveTo>
                    <a:pt x="5482" y="5609"/>
                  </a:moveTo>
                  <a:cubicBezTo>
                    <a:pt x="5388" y="6176"/>
                    <a:pt x="5073" y="6774"/>
                    <a:pt x="4569" y="7121"/>
                  </a:cubicBezTo>
                  <a:cubicBezTo>
                    <a:pt x="4120" y="7475"/>
                    <a:pt x="3582" y="7653"/>
                    <a:pt x="3036" y="7653"/>
                  </a:cubicBezTo>
                  <a:cubicBezTo>
                    <a:pt x="2854" y="7653"/>
                    <a:pt x="2671" y="7633"/>
                    <a:pt x="2489" y="7593"/>
                  </a:cubicBezTo>
                  <a:cubicBezTo>
                    <a:pt x="1639" y="7404"/>
                    <a:pt x="946" y="6617"/>
                    <a:pt x="757" y="5640"/>
                  </a:cubicBezTo>
                  <a:lnTo>
                    <a:pt x="1418" y="5640"/>
                  </a:lnTo>
                  <a:cubicBezTo>
                    <a:pt x="1481" y="5955"/>
                    <a:pt x="1639" y="6270"/>
                    <a:pt x="1891" y="6491"/>
                  </a:cubicBezTo>
                  <a:cubicBezTo>
                    <a:pt x="2206" y="6806"/>
                    <a:pt x="2647" y="7026"/>
                    <a:pt x="3119" y="7026"/>
                  </a:cubicBezTo>
                  <a:cubicBezTo>
                    <a:pt x="3183" y="7026"/>
                    <a:pt x="3309" y="7026"/>
                    <a:pt x="3372" y="6963"/>
                  </a:cubicBezTo>
                  <a:cubicBezTo>
                    <a:pt x="4096" y="6837"/>
                    <a:pt x="4600" y="6302"/>
                    <a:pt x="4758" y="5609"/>
                  </a:cubicBezTo>
                  <a:close/>
                  <a:moveTo>
                    <a:pt x="2426" y="1"/>
                  </a:moveTo>
                  <a:cubicBezTo>
                    <a:pt x="2237" y="1"/>
                    <a:pt x="2080" y="158"/>
                    <a:pt x="2080" y="347"/>
                  </a:cubicBezTo>
                  <a:lnTo>
                    <a:pt x="2080" y="725"/>
                  </a:lnTo>
                  <a:lnTo>
                    <a:pt x="1733" y="725"/>
                  </a:lnTo>
                  <a:cubicBezTo>
                    <a:pt x="1135" y="725"/>
                    <a:pt x="694" y="1198"/>
                    <a:pt x="694" y="1734"/>
                  </a:cubicBezTo>
                  <a:lnTo>
                    <a:pt x="694" y="2836"/>
                  </a:lnTo>
                  <a:cubicBezTo>
                    <a:pt x="316" y="2994"/>
                    <a:pt x="1" y="3340"/>
                    <a:pt x="1" y="3813"/>
                  </a:cubicBezTo>
                  <a:lnTo>
                    <a:pt x="1" y="5073"/>
                  </a:lnTo>
                  <a:lnTo>
                    <a:pt x="1" y="5231"/>
                  </a:lnTo>
                  <a:cubicBezTo>
                    <a:pt x="32" y="5924"/>
                    <a:pt x="284" y="6554"/>
                    <a:pt x="662" y="7058"/>
                  </a:cubicBezTo>
                  <a:cubicBezTo>
                    <a:pt x="1103" y="7656"/>
                    <a:pt x="1702" y="8035"/>
                    <a:pt x="2395" y="8224"/>
                  </a:cubicBezTo>
                  <a:cubicBezTo>
                    <a:pt x="2521" y="8287"/>
                    <a:pt x="2678" y="8287"/>
                    <a:pt x="2804" y="8318"/>
                  </a:cubicBezTo>
                  <a:lnTo>
                    <a:pt x="2804" y="8696"/>
                  </a:lnTo>
                  <a:cubicBezTo>
                    <a:pt x="2804" y="10429"/>
                    <a:pt x="4222" y="11815"/>
                    <a:pt x="5892" y="11815"/>
                  </a:cubicBezTo>
                  <a:cubicBezTo>
                    <a:pt x="7625" y="11815"/>
                    <a:pt x="9011" y="10397"/>
                    <a:pt x="9011" y="8696"/>
                  </a:cubicBezTo>
                  <a:lnTo>
                    <a:pt x="9011" y="6932"/>
                  </a:lnTo>
                  <a:cubicBezTo>
                    <a:pt x="9830" y="6837"/>
                    <a:pt x="10429" y="6176"/>
                    <a:pt x="10429" y="5325"/>
                  </a:cubicBezTo>
                  <a:cubicBezTo>
                    <a:pt x="10429" y="4380"/>
                    <a:pt x="9641" y="3592"/>
                    <a:pt x="8696" y="3592"/>
                  </a:cubicBezTo>
                  <a:cubicBezTo>
                    <a:pt x="7751" y="3592"/>
                    <a:pt x="6963" y="4380"/>
                    <a:pt x="6963" y="5325"/>
                  </a:cubicBezTo>
                  <a:cubicBezTo>
                    <a:pt x="6963" y="6144"/>
                    <a:pt x="7562" y="6837"/>
                    <a:pt x="8349" y="7026"/>
                  </a:cubicBezTo>
                  <a:lnTo>
                    <a:pt x="8349" y="8791"/>
                  </a:lnTo>
                  <a:cubicBezTo>
                    <a:pt x="8349" y="10114"/>
                    <a:pt x="7247" y="11216"/>
                    <a:pt x="5892" y="11216"/>
                  </a:cubicBezTo>
                  <a:cubicBezTo>
                    <a:pt x="4569" y="11216"/>
                    <a:pt x="3466" y="10114"/>
                    <a:pt x="3466" y="8791"/>
                  </a:cubicBezTo>
                  <a:lnTo>
                    <a:pt x="3466" y="8350"/>
                  </a:lnTo>
                  <a:cubicBezTo>
                    <a:pt x="4065" y="8287"/>
                    <a:pt x="4600" y="8066"/>
                    <a:pt x="5073" y="7688"/>
                  </a:cubicBezTo>
                  <a:cubicBezTo>
                    <a:pt x="5829" y="7089"/>
                    <a:pt x="6270" y="6176"/>
                    <a:pt x="6270" y="5231"/>
                  </a:cubicBezTo>
                  <a:lnTo>
                    <a:pt x="6270" y="3876"/>
                  </a:lnTo>
                  <a:cubicBezTo>
                    <a:pt x="6270" y="3435"/>
                    <a:pt x="5986" y="3025"/>
                    <a:pt x="5545" y="2868"/>
                  </a:cubicBezTo>
                  <a:lnTo>
                    <a:pt x="5545" y="1765"/>
                  </a:lnTo>
                  <a:cubicBezTo>
                    <a:pt x="5545" y="1198"/>
                    <a:pt x="5073" y="757"/>
                    <a:pt x="4537" y="757"/>
                  </a:cubicBezTo>
                  <a:lnTo>
                    <a:pt x="4159" y="757"/>
                  </a:lnTo>
                  <a:lnTo>
                    <a:pt x="4159" y="410"/>
                  </a:lnTo>
                  <a:cubicBezTo>
                    <a:pt x="4159" y="190"/>
                    <a:pt x="4002" y="32"/>
                    <a:pt x="3813" y="32"/>
                  </a:cubicBezTo>
                  <a:cubicBezTo>
                    <a:pt x="3624" y="32"/>
                    <a:pt x="3466" y="190"/>
                    <a:pt x="3466" y="410"/>
                  </a:cubicBezTo>
                  <a:lnTo>
                    <a:pt x="3466" y="1765"/>
                  </a:lnTo>
                  <a:cubicBezTo>
                    <a:pt x="3466" y="1986"/>
                    <a:pt x="3624" y="2143"/>
                    <a:pt x="3813" y="2143"/>
                  </a:cubicBezTo>
                  <a:cubicBezTo>
                    <a:pt x="4002" y="2143"/>
                    <a:pt x="4159" y="1986"/>
                    <a:pt x="4159" y="1765"/>
                  </a:cubicBezTo>
                  <a:lnTo>
                    <a:pt x="4159" y="1418"/>
                  </a:lnTo>
                  <a:lnTo>
                    <a:pt x="4537" y="1418"/>
                  </a:lnTo>
                  <a:cubicBezTo>
                    <a:pt x="4726" y="1418"/>
                    <a:pt x="4884" y="1576"/>
                    <a:pt x="4884" y="1765"/>
                  </a:cubicBezTo>
                  <a:lnTo>
                    <a:pt x="4884" y="2868"/>
                  </a:lnTo>
                  <a:cubicBezTo>
                    <a:pt x="4474" y="3025"/>
                    <a:pt x="4159" y="3403"/>
                    <a:pt x="4159" y="3876"/>
                  </a:cubicBezTo>
                  <a:lnTo>
                    <a:pt x="4159" y="5168"/>
                  </a:lnTo>
                  <a:cubicBezTo>
                    <a:pt x="4159" y="5703"/>
                    <a:pt x="3813" y="6176"/>
                    <a:pt x="3309" y="6270"/>
                  </a:cubicBezTo>
                  <a:lnTo>
                    <a:pt x="3151" y="6270"/>
                  </a:lnTo>
                  <a:cubicBezTo>
                    <a:pt x="2867" y="6270"/>
                    <a:pt x="2584" y="6144"/>
                    <a:pt x="2395" y="5955"/>
                  </a:cubicBezTo>
                  <a:cubicBezTo>
                    <a:pt x="2206" y="5766"/>
                    <a:pt x="2080" y="5483"/>
                    <a:pt x="2080" y="5199"/>
                  </a:cubicBezTo>
                  <a:lnTo>
                    <a:pt x="2080" y="3813"/>
                  </a:lnTo>
                  <a:cubicBezTo>
                    <a:pt x="2080" y="3403"/>
                    <a:pt x="1796" y="2994"/>
                    <a:pt x="1387" y="2836"/>
                  </a:cubicBezTo>
                  <a:lnTo>
                    <a:pt x="1387" y="1734"/>
                  </a:lnTo>
                  <a:cubicBezTo>
                    <a:pt x="1387" y="1545"/>
                    <a:pt x="1544" y="1387"/>
                    <a:pt x="1733" y="1387"/>
                  </a:cubicBezTo>
                  <a:lnTo>
                    <a:pt x="2080" y="1387"/>
                  </a:lnTo>
                  <a:lnTo>
                    <a:pt x="2080" y="1734"/>
                  </a:lnTo>
                  <a:cubicBezTo>
                    <a:pt x="2080" y="1923"/>
                    <a:pt x="2237" y="2080"/>
                    <a:pt x="2426" y="2080"/>
                  </a:cubicBezTo>
                  <a:cubicBezTo>
                    <a:pt x="2647" y="2080"/>
                    <a:pt x="2804" y="1923"/>
                    <a:pt x="2804" y="1734"/>
                  </a:cubicBezTo>
                  <a:lnTo>
                    <a:pt x="2804" y="347"/>
                  </a:lnTo>
                  <a:cubicBezTo>
                    <a:pt x="2804" y="158"/>
                    <a:pt x="2647" y="1"/>
                    <a:pt x="24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6689;p54">
              <a:extLst>
                <a:ext uri="{FF2B5EF4-FFF2-40B4-BE49-F238E27FC236}">
                  <a16:creationId xmlns:a16="http://schemas.microsoft.com/office/drawing/2014/main" id="{456EC873-F88B-0173-71A4-0D4754E8CFC1}"/>
                </a:ext>
              </a:extLst>
            </p:cNvPr>
            <p:cNvSpPr/>
            <p:nvPr/>
          </p:nvSpPr>
          <p:spPr>
            <a:xfrm>
              <a:off x="-27502000" y="20844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00" name="Google Shape;6690;p54">
            <a:extLst>
              <a:ext uri="{FF2B5EF4-FFF2-40B4-BE49-F238E27FC236}">
                <a16:creationId xmlns:a16="http://schemas.microsoft.com/office/drawing/2014/main" id="{307C4E9E-0694-2459-9DBC-188AB27853CD}"/>
              </a:ext>
            </a:extLst>
          </p:cNvPr>
          <p:cNvGrpSpPr/>
          <p:nvPr/>
        </p:nvGrpSpPr>
        <p:grpSpPr>
          <a:xfrm>
            <a:off x="1935404" y="3258054"/>
            <a:ext cx="517773" cy="335617"/>
            <a:chOff x="-27728850" y="2382950"/>
            <a:chExt cx="297750" cy="193000"/>
          </a:xfrm>
          <a:solidFill>
            <a:srgbClr val="054B99"/>
          </a:solidFill>
        </p:grpSpPr>
        <p:sp>
          <p:nvSpPr>
            <p:cNvPr id="2001" name="Google Shape;6691;p54">
              <a:extLst>
                <a:ext uri="{FF2B5EF4-FFF2-40B4-BE49-F238E27FC236}">
                  <a16:creationId xmlns:a16="http://schemas.microsoft.com/office/drawing/2014/main" id="{49583ACF-B71F-6F68-447E-AFB8261E2DD4}"/>
                </a:ext>
              </a:extLst>
            </p:cNvPr>
            <p:cNvSpPr/>
            <p:nvPr/>
          </p:nvSpPr>
          <p:spPr>
            <a:xfrm>
              <a:off x="-27606750" y="2453825"/>
              <a:ext cx="35450" cy="35475"/>
            </a:xfrm>
            <a:custGeom>
              <a:avLst/>
              <a:gdLst/>
              <a:ahLst/>
              <a:cxnLst/>
              <a:rect l="l" t="t" r="r" b="b"/>
              <a:pathLst>
                <a:path w="1418" h="1419" extrusionOk="0">
                  <a:moveTo>
                    <a:pt x="725" y="1"/>
                  </a:moveTo>
                  <a:cubicBezTo>
                    <a:pt x="315" y="1"/>
                    <a:pt x="0" y="316"/>
                    <a:pt x="0" y="694"/>
                  </a:cubicBezTo>
                  <a:cubicBezTo>
                    <a:pt x="0" y="1103"/>
                    <a:pt x="315" y="1419"/>
                    <a:pt x="725" y="1419"/>
                  </a:cubicBezTo>
                  <a:cubicBezTo>
                    <a:pt x="1103" y="1419"/>
                    <a:pt x="1418" y="1103"/>
                    <a:pt x="1418" y="694"/>
                  </a:cubicBez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6692;p54">
              <a:extLst>
                <a:ext uri="{FF2B5EF4-FFF2-40B4-BE49-F238E27FC236}">
                  <a16:creationId xmlns:a16="http://schemas.microsoft.com/office/drawing/2014/main" id="{A16A5309-4B4F-BFB4-606B-E0C2843B761B}"/>
                </a:ext>
              </a:extLst>
            </p:cNvPr>
            <p:cNvSpPr/>
            <p:nvPr/>
          </p:nvSpPr>
          <p:spPr>
            <a:xfrm>
              <a:off x="-27728850" y="2382950"/>
              <a:ext cx="297750" cy="193000"/>
            </a:xfrm>
            <a:custGeom>
              <a:avLst/>
              <a:gdLst/>
              <a:ahLst/>
              <a:cxnLst/>
              <a:rect l="l" t="t" r="r" b="b"/>
              <a:pathLst>
                <a:path w="11910" h="7720" extrusionOk="0">
                  <a:moveTo>
                    <a:pt x="5955" y="756"/>
                  </a:moveTo>
                  <a:cubicBezTo>
                    <a:pt x="7405" y="756"/>
                    <a:pt x="8791" y="1670"/>
                    <a:pt x="9673" y="2426"/>
                  </a:cubicBezTo>
                  <a:cubicBezTo>
                    <a:pt x="10335" y="3025"/>
                    <a:pt x="10839" y="3592"/>
                    <a:pt x="11091" y="3938"/>
                  </a:cubicBezTo>
                  <a:cubicBezTo>
                    <a:pt x="10524" y="4632"/>
                    <a:pt x="8413" y="7026"/>
                    <a:pt x="5955" y="7026"/>
                  </a:cubicBezTo>
                  <a:cubicBezTo>
                    <a:pt x="4506" y="7026"/>
                    <a:pt x="3120" y="6144"/>
                    <a:pt x="2269" y="5388"/>
                  </a:cubicBezTo>
                  <a:cubicBezTo>
                    <a:pt x="1576" y="4789"/>
                    <a:pt x="1072" y="4190"/>
                    <a:pt x="852" y="3875"/>
                  </a:cubicBezTo>
                  <a:cubicBezTo>
                    <a:pt x="1419" y="3182"/>
                    <a:pt x="3529" y="788"/>
                    <a:pt x="5955" y="756"/>
                  </a:cubicBezTo>
                  <a:close/>
                  <a:moveTo>
                    <a:pt x="5955" y="0"/>
                  </a:moveTo>
                  <a:cubicBezTo>
                    <a:pt x="5199" y="0"/>
                    <a:pt x="4412" y="189"/>
                    <a:pt x="3624" y="567"/>
                  </a:cubicBezTo>
                  <a:cubicBezTo>
                    <a:pt x="2994" y="882"/>
                    <a:pt x="2364" y="1324"/>
                    <a:pt x="1797" y="1828"/>
                  </a:cubicBezTo>
                  <a:cubicBezTo>
                    <a:pt x="757" y="2741"/>
                    <a:pt x="127" y="3623"/>
                    <a:pt x="95" y="3655"/>
                  </a:cubicBezTo>
                  <a:cubicBezTo>
                    <a:pt x="1" y="3781"/>
                    <a:pt x="1" y="3938"/>
                    <a:pt x="95" y="4033"/>
                  </a:cubicBezTo>
                  <a:cubicBezTo>
                    <a:pt x="127" y="4096"/>
                    <a:pt x="757" y="4978"/>
                    <a:pt x="1797" y="5860"/>
                  </a:cubicBezTo>
                  <a:cubicBezTo>
                    <a:pt x="2427" y="6396"/>
                    <a:pt x="2994" y="6805"/>
                    <a:pt x="3624" y="7120"/>
                  </a:cubicBezTo>
                  <a:cubicBezTo>
                    <a:pt x="4412" y="7499"/>
                    <a:pt x="5199" y="7719"/>
                    <a:pt x="5955" y="7719"/>
                  </a:cubicBezTo>
                  <a:cubicBezTo>
                    <a:pt x="6711" y="7719"/>
                    <a:pt x="7499" y="7499"/>
                    <a:pt x="8287" y="7120"/>
                  </a:cubicBezTo>
                  <a:cubicBezTo>
                    <a:pt x="8917" y="6805"/>
                    <a:pt x="9547" y="6364"/>
                    <a:pt x="10145" y="5860"/>
                  </a:cubicBezTo>
                  <a:cubicBezTo>
                    <a:pt x="11154" y="4947"/>
                    <a:pt x="11784" y="4096"/>
                    <a:pt x="11815" y="4033"/>
                  </a:cubicBezTo>
                  <a:cubicBezTo>
                    <a:pt x="11910" y="3938"/>
                    <a:pt x="11910" y="3781"/>
                    <a:pt x="11815" y="3655"/>
                  </a:cubicBezTo>
                  <a:cubicBezTo>
                    <a:pt x="11784" y="3623"/>
                    <a:pt x="11154" y="2710"/>
                    <a:pt x="10145" y="1828"/>
                  </a:cubicBezTo>
                  <a:cubicBezTo>
                    <a:pt x="9515" y="1292"/>
                    <a:pt x="8917" y="882"/>
                    <a:pt x="8287" y="567"/>
                  </a:cubicBezTo>
                  <a:cubicBezTo>
                    <a:pt x="7499" y="189"/>
                    <a:pt x="6711" y="0"/>
                    <a:pt x="59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6693;p54">
              <a:extLst>
                <a:ext uri="{FF2B5EF4-FFF2-40B4-BE49-F238E27FC236}">
                  <a16:creationId xmlns:a16="http://schemas.microsoft.com/office/drawing/2014/main" id="{D63481BD-26E3-EDEC-B568-C1E86E62D87C}"/>
                </a:ext>
              </a:extLst>
            </p:cNvPr>
            <p:cNvSpPr/>
            <p:nvPr/>
          </p:nvSpPr>
          <p:spPr>
            <a:xfrm>
              <a:off x="-27640625" y="2419175"/>
              <a:ext cx="122100" cy="122100"/>
            </a:xfrm>
            <a:custGeom>
              <a:avLst/>
              <a:gdLst/>
              <a:ahLst/>
              <a:cxnLst/>
              <a:rect l="l" t="t" r="r" b="b"/>
              <a:pathLst>
                <a:path w="4884" h="4884" extrusionOk="0">
                  <a:moveTo>
                    <a:pt x="2426" y="694"/>
                  </a:moveTo>
                  <a:cubicBezTo>
                    <a:pt x="3403" y="694"/>
                    <a:pt x="4159" y="1481"/>
                    <a:pt x="4159" y="2426"/>
                  </a:cubicBezTo>
                  <a:cubicBezTo>
                    <a:pt x="4159" y="3372"/>
                    <a:pt x="3371" y="4159"/>
                    <a:pt x="2426" y="4159"/>
                  </a:cubicBezTo>
                  <a:cubicBezTo>
                    <a:pt x="1481" y="4159"/>
                    <a:pt x="694" y="3372"/>
                    <a:pt x="694" y="2426"/>
                  </a:cubicBezTo>
                  <a:cubicBezTo>
                    <a:pt x="694" y="1481"/>
                    <a:pt x="1481" y="694"/>
                    <a:pt x="2426" y="694"/>
                  </a:cubicBezTo>
                  <a:close/>
                  <a:moveTo>
                    <a:pt x="2426" y="1"/>
                  </a:moveTo>
                  <a:cubicBezTo>
                    <a:pt x="1103" y="1"/>
                    <a:pt x="0" y="1103"/>
                    <a:pt x="0" y="2426"/>
                  </a:cubicBezTo>
                  <a:cubicBezTo>
                    <a:pt x="0" y="3781"/>
                    <a:pt x="1103" y="4884"/>
                    <a:pt x="2426" y="4884"/>
                  </a:cubicBezTo>
                  <a:cubicBezTo>
                    <a:pt x="3781" y="4884"/>
                    <a:pt x="4884" y="3781"/>
                    <a:pt x="4884" y="2426"/>
                  </a:cubicBezTo>
                  <a:cubicBezTo>
                    <a:pt x="4884" y="1103"/>
                    <a:pt x="3781" y="1"/>
                    <a:pt x="24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04" name="Google Shape;6694;p54">
            <a:extLst>
              <a:ext uri="{FF2B5EF4-FFF2-40B4-BE49-F238E27FC236}">
                <a16:creationId xmlns:a16="http://schemas.microsoft.com/office/drawing/2014/main" id="{C2CC876D-C341-071C-602A-31B7D951B5DC}"/>
              </a:ext>
            </a:extLst>
          </p:cNvPr>
          <p:cNvSpPr/>
          <p:nvPr/>
        </p:nvSpPr>
        <p:spPr>
          <a:xfrm>
            <a:off x="1936511" y="3819893"/>
            <a:ext cx="516425" cy="495166"/>
          </a:xfrm>
          <a:custGeom>
            <a:avLst/>
            <a:gdLst/>
            <a:ahLst/>
            <a:cxnLst/>
            <a:rect l="l" t="t" r="r" b="b"/>
            <a:pathLst>
              <a:path w="11879" h="11390" extrusionOk="0">
                <a:moveTo>
                  <a:pt x="10047" y="655"/>
                </a:moveTo>
                <a:cubicBezTo>
                  <a:pt x="10369" y="655"/>
                  <a:pt x="10689" y="746"/>
                  <a:pt x="10965" y="930"/>
                </a:cubicBezTo>
                <a:lnTo>
                  <a:pt x="7499" y="4490"/>
                </a:lnTo>
                <a:cubicBezTo>
                  <a:pt x="7468" y="4427"/>
                  <a:pt x="7468" y="4396"/>
                  <a:pt x="7405" y="4364"/>
                </a:cubicBezTo>
                <a:lnTo>
                  <a:pt x="7090" y="4049"/>
                </a:lnTo>
                <a:cubicBezTo>
                  <a:pt x="7058" y="3986"/>
                  <a:pt x="7026" y="3954"/>
                  <a:pt x="6995" y="3954"/>
                </a:cubicBezTo>
                <a:lnTo>
                  <a:pt x="7216" y="3734"/>
                </a:lnTo>
                <a:cubicBezTo>
                  <a:pt x="7405" y="3545"/>
                  <a:pt x="7531" y="3261"/>
                  <a:pt x="7531" y="2978"/>
                </a:cubicBezTo>
                <a:cubicBezTo>
                  <a:pt x="7531" y="2820"/>
                  <a:pt x="7499" y="2663"/>
                  <a:pt x="7405" y="2537"/>
                </a:cubicBezTo>
                <a:lnTo>
                  <a:pt x="8791" y="1182"/>
                </a:lnTo>
                <a:cubicBezTo>
                  <a:pt x="9140" y="833"/>
                  <a:pt x="9596" y="655"/>
                  <a:pt x="10047" y="655"/>
                </a:cubicBezTo>
                <a:close/>
                <a:moveTo>
                  <a:pt x="6365" y="4427"/>
                </a:moveTo>
                <a:cubicBezTo>
                  <a:pt x="6428" y="4427"/>
                  <a:pt x="6554" y="4490"/>
                  <a:pt x="6585" y="4553"/>
                </a:cubicBezTo>
                <a:lnTo>
                  <a:pt x="6900" y="4868"/>
                </a:lnTo>
                <a:cubicBezTo>
                  <a:pt x="7058" y="4994"/>
                  <a:pt x="7058" y="5183"/>
                  <a:pt x="6932" y="5341"/>
                </a:cubicBezTo>
                <a:lnTo>
                  <a:pt x="6365" y="5971"/>
                </a:lnTo>
                <a:lnTo>
                  <a:pt x="5483" y="5120"/>
                </a:lnTo>
                <a:lnTo>
                  <a:pt x="6113" y="4522"/>
                </a:lnTo>
                <a:cubicBezTo>
                  <a:pt x="6207" y="4490"/>
                  <a:pt x="6270" y="4427"/>
                  <a:pt x="6365" y="4427"/>
                </a:cubicBezTo>
                <a:close/>
                <a:moveTo>
                  <a:pt x="4947" y="5624"/>
                </a:moveTo>
                <a:lnTo>
                  <a:pt x="5829" y="6538"/>
                </a:lnTo>
                <a:lnTo>
                  <a:pt x="5388" y="7042"/>
                </a:lnTo>
                <a:lnTo>
                  <a:pt x="5136" y="6790"/>
                </a:lnTo>
                <a:cubicBezTo>
                  <a:pt x="5073" y="6743"/>
                  <a:pt x="4987" y="6719"/>
                  <a:pt x="4900" y="6719"/>
                </a:cubicBezTo>
                <a:cubicBezTo>
                  <a:pt x="4813" y="6719"/>
                  <a:pt x="4727" y="6743"/>
                  <a:pt x="4664" y="6790"/>
                </a:cubicBezTo>
                <a:cubicBezTo>
                  <a:pt x="4538" y="6916"/>
                  <a:pt x="4538" y="7168"/>
                  <a:pt x="4664" y="7262"/>
                </a:cubicBezTo>
                <a:lnTo>
                  <a:pt x="4947" y="7546"/>
                </a:lnTo>
                <a:lnTo>
                  <a:pt x="4475" y="8050"/>
                </a:lnTo>
                <a:lnTo>
                  <a:pt x="4128" y="7704"/>
                </a:lnTo>
                <a:cubicBezTo>
                  <a:pt x="4065" y="7641"/>
                  <a:pt x="3971" y="7609"/>
                  <a:pt x="3880" y="7609"/>
                </a:cubicBezTo>
                <a:cubicBezTo>
                  <a:pt x="3789" y="7609"/>
                  <a:pt x="3703" y="7641"/>
                  <a:pt x="3655" y="7704"/>
                </a:cubicBezTo>
                <a:cubicBezTo>
                  <a:pt x="3529" y="7830"/>
                  <a:pt x="3529" y="8050"/>
                  <a:pt x="3655" y="8176"/>
                </a:cubicBezTo>
                <a:lnTo>
                  <a:pt x="4034" y="8586"/>
                </a:lnTo>
                <a:lnTo>
                  <a:pt x="3561" y="9090"/>
                </a:lnTo>
                <a:lnTo>
                  <a:pt x="3088" y="8617"/>
                </a:lnTo>
                <a:cubicBezTo>
                  <a:pt x="3025" y="8554"/>
                  <a:pt x="2939" y="8523"/>
                  <a:pt x="2852" y="8523"/>
                </a:cubicBezTo>
                <a:cubicBezTo>
                  <a:pt x="2765" y="8523"/>
                  <a:pt x="2679" y="8554"/>
                  <a:pt x="2616" y="8617"/>
                </a:cubicBezTo>
                <a:cubicBezTo>
                  <a:pt x="2490" y="8743"/>
                  <a:pt x="2490" y="8964"/>
                  <a:pt x="2616" y="9090"/>
                </a:cubicBezTo>
                <a:lnTo>
                  <a:pt x="3120" y="9594"/>
                </a:lnTo>
                <a:lnTo>
                  <a:pt x="2647" y="10098"/>
                </a:lnTo>
                <a:lnTo>
                  <a:pt x="2080" y="9531"/>
                </a:lnTo>
                <a:cubicBezTo>
                  <a:pt x="2017" y="9468"/>
                  <a:pt x="1923" y="9436"/>
                  <a:pt x="1832" y="9436"/>
                </a:cubicBezTo>
                <a:cubicBezTo>
                  <a:pt x="1742" y="9436"/>
                  <a:pt x="1655" y="9468"/>
                  <a:pt x="1608" y="9531"/>
                </a:cubicBezTo>
                <a:cubicBezTo>
                  <a:pt x="1482" y="9625"/>
                  <a:pt x="1482" y="9877"/>
                  <a:pt x="1608" y="10003"/>
                </a:cubicBezTo>
                <a:lnTo>
                  <a:pt x="2175" y="10570"/>
                </a:lnTo>
                <a:cubicBezTo>
                  <a:pt x="2017" y="10696"/>
                  <a:pt x="1860" y="10728"/>
                  <a:pt x="1702" y="10728"/>
                </a:cubicBezTo>
                <a:cubicBezTo>
                  <a:pt x="1419" y="10728"/>
                  <a:pt x="1198" y="10665"/>
                  <a:pt x="1009" y="10476"/>
                </a:cubicBezTo>
                <a:cubicBezTo>
                  <a:pt x="789" y="10255"/>
                  <a:pt x="726" y="10035"/>
                  <a:pt x="726" y="9751"/>
                </a:cubicBezTo>
                <a:cubicBezTo>
                  <a:pt x="726" y="9468"/>
                  <a:pt x="852" y="9247"/>
                  <a:pt x="1041" y="9090"/>
                </a:cubicBezTo>
                <a:lnTo>
                  <a:pt x="4947" y="5624"/>
                </a:lnTo>
                <a:close/>
                <a:moveTo>
                  <a:pt x="10035" y="1"/>
                </a:moveTo>
                <a:cubicBezTo>
                  <a:pt x="9413" y="1"/>
                  <a:pt x="8791" y="237"/>
                  <a:pt x="8318" y="709"/>
                </a:cubicBezTo>
                <a:lnTo>
                  <a:pt x="6743" y="2285"/>
                </a:lnTo>
                <a:cubicBezTo>
                  <a:pt x="6680" y="2348"/>
                  <a:pt x="6617" y="2442"/>
                  <a:pt x="6617" y="2505"/>
                </a:cubicBezTo>
                <a:cubicBezTo>
                  <a:pt x="6617" y="2600"/>
                  <a:pt x="6680" y="2694"/>
                  <a:pt x="6743" y="2757"/>
                </a:cubicBezTo>
                <a:cubicBezTo>
                  <a:pt x="6837" y="2820"/>
                  <a:pt x="6869" y="2915"/>
                  <a:pt x="6869" y="2978"/>
                </a:cubicBezTo>
                <a:cubicBezTo>
                  <a:pt x="6869" y="3041"/>
                  <a:pt x="6837" y="3167"/>
                  <a:pt x="6743" y="3198"/>
                </a:cubicBezTo>
                <a:lnTo>
                  <a:pt x="6207" y="3765"/>
                </a:lnTo>
                <a:cubicBezTo>
                  <a:pt x="5987" y="3797"/>
                  <a:pt x="5798" y="3891"/>
                  <a:pt x="5640" y="3986"/>
                </a:cubicBezTo>
                <a:lnTo>
                  <a:pt x="568" y="8523"/>
                </a:lnTo>
                <a:cubicBezTo>
                  <a:pt x="221" y="8838"/>
                  <a:pt x="1" y="9247"/>
                  <a:pt x="1" y="9720"/>
                </a:cubicBezTo>
                <a:cubicBezTo>
                  <a:pt x="1" y="10192"/>
                  <a:pt x="158" y="10633"/>
                  <a:pt x="473" y="10917"/>
                </a:cubicBezTo>
                <a:cubicBezTo>
                  <a:pt x="789" y="11264"/>
                  <a:pt x="1230" y="11390"/>
                  <a:pt x="1671" y="11390"/>
                </a:cubicBezTo>
                <a:lnTo>
                  <a:pt x="1702" y="11390"/>
                </a:lnTo>
                <a:cubicBezTo>
                  <a:pt x="2143" y="11390"/>
                  <a:pt x="2584" y="11169"/>
                  <a:pt x="2899" y="10854"/>
                </a:cubicBezTo>
                <a:lnTo>
                  <a:pt x="7405" y="5782"/>
                </a:lnTo>
                <a:cubicBezTo>
                  <a:pt x="7562" y="5624"/>
                  <a:pt x="7657" y="5404"/>
                  <a:pt x="7657" y="5215"/>
                </a:cubicBezTo>
                <a:lnTo>
                  <a:pt x="11752" y="1119"/>
                </a:lnTo>
                <a:cubicBezTo>
                  <a:pt x="11878" y="1088"/>
                  <a:pt x="11878" y="1025"/>
                  <a:pt x="11878" y="930"/>
                </a:cubicBezTo>
                <a:cubicBezTo>
                  <a:pt x="11878" y="867"/>
                  <a:pt x="11815" y="741"/>
                  <a:pt x="11752" y="709"/>
                </a:cubicBezTo>
                <a:cubicBezTo>
                  <a:pt x="11280" y="237"/>
                  <a:pt x="10657" y="1"/>
                  <a:pt x="10035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5" name="Google Shape;6695;p54">
            <a:extLst>
              <a:ext uri="{FF2B5EF4-FFF2-40B4-BE49-F238E27FC236}">
                <a16:creationId xmlns:a16="http://schemas.microsoft.com/office/drawing/2014/main" id="{6D49933D-CA64-417D-2960-075249A939B3}"/>
              </a:ext>
            </a:extLst>
          </p:cNvPr>
          <p:cNvSpPr/>
          <p:nvPr/>
        </p:nvSpPr>
        <p:spPr>
          <a:xfrm>
            <a:off x="5180935" y="2517739"/>
            <a:ext cx="515034" cy="515034"/>
          </a:xfrm>
          <a:custGeom>
            <a:avLst/>
            <a:gdLst/>
            <a:ahLst/>
            <a:cxnLst/>
            <a:rect l="l" t="t" r="r" b="b"/>
            <a:pathLst>
              <a:path w="11847" h="11847" extrusionOk="0">
                <a:moveTo>
                  <a:pt x="5546" y="662"/>
                </a:moveTo>
                <a:lnTo>
                  <a:pt x="5546" y="2741"/>
                </a:lnTo>
                <a:lnTo>
                  <a:pt x="4821" y="2741"/>
                </a:lnTo>
                <a:lnTo>
                  <a:pt x="4821" y="1040"/>
                </a:lnTo>
                <a:cubicBezTo>
                  <a:pt x="4821" y="819"/>
                  <a:pt x="4979" y="662"/>
                  <a:pt x="5199" y="662"/>
                </a:cubicBezTo>
                <a:close/>
                <a:moveTo>
                  <a:pt x="6932" y="662"/>
                </a:moveTo>
                <a:lnTo>
                  <a:pt x="6932" y="2773"/>
                </a:lnTo>
                <a:lnTo>
                  <a:pt x="6207" y="2773"/>
                </a:lnTo>
                <a:lnTo>
                  <a:pt x="6207" y="662"/>
                </a:lnTo>
                <a:close/>
                <a:moveTo>
                  <a:pt x="8350" y="662"/>
                </a:moveTo>
                <a:lnTo>
                  <a:pt x="8350" y="2773"/>
                </a:lnTo>
                <a:lnTo>
                  <a:pt x="7625" y="2773"/>
                </a:lnTo>
                <a:lnTo>
                  <a:pt x="7625" y="662"/>
                </a:lnTo>
                <a:close/>
                <a:moveTo>
                  <a:pt x="9704" y="662"/>
                </a:moveTo>
                <a:lnTo>
                  <a:pt x="9704" y="2773"/>
                </a:lnTo>
                <a:lnTo>
                  <a:pt x="9011" y="2773"/>
                </a:lnTo>
                <a:lnTo>
                  <a:pt x="9011" y="662"/>
                </a:lnTo>
                <a:close/>
                <a:moveTo>
                  <a:pt x="10744" y="662"/>
                </a:moveTo>
                <a:cubicBezTo>
                  <a:pt x="10933" y="662"/>
                  <a:pt x="11090" y="819"/>
                  <a:pt x="11090" y="1040"/>
                </a:cubicBezTo>
                <a:lnTo>
                  <a:pt x="11090" y="2773"/>
                </a:lnTo>
                <a:lnTo>
                  <a:pt x="10397" y="2773"/>
                </a:lnTo>
                <a:lnTo>
                  <a:pt x="10397" y="662"/>
                </a:lnTo>
                <a:close/>
                <a:moveTo>
                  <a:pt x="6270" y="5577"/>
                </a:moveTo>
                <a:lnTo>
                  <a:pt x="6270" y="9074"/>
                </a:lnTo>
                <a:lnTo>
                  <a:pt x="5546" y="9074"/>
                </a:lnTo>
                <a:lnTo>
                  <a:pt x="5546" y="5577"/>
                </a:lnTo>
                <a:close/>
                <a:moveTo>
                  <a:pt x="10397" y="5640"/>
                </a:moveTo>
                <a:lnTo>
                  <a:pt x="10397" y="6270"/>
                </a:lnTo>
                <a:lnTo>
                  <a:pt x="9358" y="6270"/>
                </a:lnTo>
                <a:cubicBezTo>
                  <a:pt x="9169" y="6270"/>
                  <a:pt x="9011" y="6427"/>
                  <a:pt x="9011" y="6616"/>
                </a:cubicBezTo>
                <a:cubicBezTo>
                  <a:pt x="9011" y="6805"/>
                  <a:pt x="9169" y="6963"/>
                  <a:pt x="9358" y="6963"/>
                </a:cubicBezTo>
                <a:lnTo>
                  <a:pt x="10397" y="6963"/>
                </a:lnTo>
                <a:lnTo>
                  <a:pt x="10397" y="7688"/>
                </a:lnTo>
                <a:lnTo>
                  <a:pt x="9358" y="7688"/>
                </a:lnTo>
                <a:cubicBezTo>
                  <a:pt x="9169" y="7688"/>
                  <a:pt x="9011" y="7845"/>
                  <a:pt x="9011" y="8034"/>
                </a:cubicBezTo>
                <a:cubicBezTo>
                  <a:pt x="9011" y="8223"/>
                  <a:pt x="9169" y="8381"/>
                  <a:pt x="9358" y="8381"/>
                </a:cubicBezTo>
                <a:lnTo>
                  <a:pt x="10397" y="8381"/>
                </a:lnTo>
                <a:lnTo>
                  <a:pt x="10397" y="9105"/>
                </a:lnTo>
                <a:lnTo>
                  <a:pt x="8287" y="9105"/>
                </a:lnTo>
                <a:lnTo>
                  <a:pt x="8287" y="5640"/>
                </a:lnTo>
                <a:close/>
                <a:moveTo>
                  <a:pt x="2080" y="7688"/>
                </a:moveTo>
                <a:cubicBezTo>
                  <a:pt x="2301" y="7688"/>
                  <a:pt x="2521" y="7719"/>
                  <a:pt x="2710" y="7845"/>
                </a:cubicBezTo>
                <a:cubicBezTo>
                  <a:pt x="2427" y="7971"/>
                  <a:pt x="2206" y="8129"/>
                  <a:pt x="1954" y="8318"/>
                </a:cubicBezTo>
                <a:lnTo>
                  <a:pt x="1923" y="8349"/>
                </a:lnTo>
                <a:cubicBezTo>
                  <a:pt x="1576" y="8696"/>
                  <a:pt x="1355" y="9200"/>
                  <a:pt x="1355" y="9767"/>
                </a:cubicBezTo>
                <a:cubicBezTo>
                  <a:pt x="1355" y="9956"/>
                  <a:pt x="1418" y="10113"/>
                  <a:pt x="1450" y="10302"/>
                </a:cubicBezTo>
                <a:cubicBezTo>
                  <a:pt x="977" y="10050"/>
                  <a:pt x="694" y="9578"/>
                  <a:pt x="694" y="9074"/>
                </a:cubicBezTo>
                <a:cubicBezTo>
                  <a:pt x="694" y="8318"/>
                  <a:pt x="1324" y="7688"/>
                  <a:pt x="2080" y="7688"/>
                </a:cubicBezTo>
                <a:close/>
                <a:moveTo>
                  <a:pt x="3403" y="8318"/>
                </a:moveTo>
                <a:cubicBezTo>
                  <a:pt x="4191" y="8349"/>
                  <a:pt x="4821" y="8979"/>
                  <a:pt x="4821" y="9735"/>
                </a:cubicBezTo>
                <a:cubicBezTo>
                  <a:pt x="4821" y="9987"/>
                  <a:pt x="4758" y="10239"/>
                  <a:pt x="4600" y="10491"/>
                </a:cubicBezTo>
                <a:lnTo>
                  <a:pt x="2679" y="8538"/>
                </a:lnTo>
                <a:cubicBezTo>
                  <a:pt x="2868" y="8381"/>
                  <a:pt x="3151" y="8318"/>
                  <a:pt x="3403" y="8318"/>
                </a:cubicBezTo>
                <a:close/>
                <a:moveTo>
                  <a:pt x="2238" y="9074"/>
                </a:moveTo>
                <a:lnTo>
                  <a:pt x="4128" y="10964"/>
                </a:lnTo>
                <a:cubicBezTo>
                  <a:pt x="3939" y="11059"/>
                  <a:pt x="3687" y="11122"/>
                  <a:pt x="3466" y="11122"/>
                </a:cubicBezTo>
                <a:cubicBezTo>
                  <a:pt x="3448" y="11122"/>
                  <a:pt x="3430" y="11123"/>
                  <a:pt x="3412" y="11123"/>
                </a:cubicBezTo>
                <a:cubicBezTo>
                  <a:pt x="2680" y="11123"/>
                  <a:pt x="2080" y="10504"/>
                  <a:pt x="2080" y="9735"/>
                </a:cubicBezTo>
                <a:cubicBezTo>
                  <a:pt x="2080" y="9483"/>
                  <a:pt x="2143" y="9263"/>
                  <a:pt x="2238" y="9074"/>
                </a:cubicBezTo>
                <a:close/>
                <a:moveTo>
                  <a:pt x="10334" y="3466"/>
                </a:moveTo>
                <a:lnTo>
                  <a:pt x="10334" y="4884"/>
                </a:lnTo>
                <a:lnTo>
                  <a:pt x="7940" y="4884"/>
                </a:lnTo>
                <a:cubicBezTo>
                  <a:pt x="7751" y="4884"/>
                  <a:pt x="7593" y="5041"/>
                  <a:pt x="7593" y="5230"/>
                </a:cubicBezTo>
                <a:lnTo>
                  <a:pt x="7593" y="9420"/>
                </a:lnTo>
                <a:cubicBezTo>
                  <a:pt x="7593" y="9609"/>
                  <a:pt x="7751" y="9767"/>
                  <a:pt x="7940" y="9767"/>
                </a:cubicBezTo>
                <a:lnTo>
                  <a:pt x="10397" y="9767"/>
                </a:lnTo>
                <a:lnTo>
                  <a:pt x="10397" y="10806"/>
                </a:lnTo>
                <a:cubicBezTo>
                  <a:pt x="10397" y="10996"/>
                  <a:pt x="10240" y="11153"/>
                  <a:pt x="10019" y="11153"/>
                </a:cubicBezTo>
                <a:lnTo>
                  <a:pt x="5861" y="11153"/>
                </a:lnTo>
                <a:cubicBezTo>
                  <a:pt x="5672" y="11153"/>
                  <a:pt x="5514" y="10996"/>
                  <a:pt x="5514" y="10806"/>
                </a:cubicBezTo>
                <a:lnTo>
                  <a:pt x="5514" y="9767"/>
                </a:lnTo>
                <a:lnTo>
                  <a:pt x="6522" y="9767"/>
                </a:lnTo>
                <a:cubicBezTo>
                  <a:pt x="6711" y="9767"/>
                  <a:pt x="6869" y="9609"/>
                  <a:pt x="6869" y="9420"/>
                </a:cubicBezTo>
                <a:lnTo>
                  <a:pt x="6869" y="5230"/>
                </a:lnTo>
                <a:cubicBezTo>
                  <a:pt x="6869" y="5041"/>
                  <a:pt x="6711" y="4884"/>
                  <a:pt x="6522" y="4884"/>
                </a:cubicBezTo>
                <a:lnTo>
                  <a:pt x="5514" y="4884"/>
                </a:lnTo>
                <a:lnTo>
                  <a:pt x="5514" y="3466"/>
                </a:lnTo>
                <a:close/>
                <a:moveTo>
                  <a:pt x="5199" y="0"/>
                </a:moveTo>
                <a:cubicBezTo>
                  <a:pt x="4600" y="0"/>
                  <a:pt x="4159" y="473"/>
                  <a:pt x="4159" y="1040"/>
                </a:cubicBezTo>
                <a:lnTo>
                  <a:pt x="4159" y="3119"/>
                </a:lnTo>
                <a:cubicBezTo>
                  <a:pt x="4159" y="3308"/>
                  <a:pt x="4317" y="3466"/>
                  <a:pt x="4506" y="3466"/>
                </a:cubicBezTo>
                <a:lnTo>
                  <a:pt x="4884" y="3466"/>
                </a:lnTo>
                <a:lnTo>
                  <a:pt x="4884" y="8192"/>
                </a:lnTo>
                <a:cubicBezTo>
                  <a:pt x="4569" y="7908"/>
                  <a:pt x="4128" y="7719"/>
                  <a:pt x="3655" y="7688"/>
                </a:cubicBezTo>
                <a:cubicBezTo>
                  <a:pt x="3277" y="7246"/>
                  <a:pt x="2710" y="6963"/>
                  <a:pt x="2080" y="6963"/>
                </a:cubicBezTo>
                <a:cubicBezTo>
                  <a:pt x="946" y="6963"/>
                  <a:pt x="1" y="7908"/>
                  <a:pt x="1" y="9074"/>
                </a:cubicBezTo>
                <a:cubicBezTo>
                  <a:pt x="1" y="10176"/>
                  <a:pt x="820" y="11027"/>
                  <a:pt x="1923" y="11153"/>
                </a:cubicBezTo>
                <a:cubicBezTo>
                  <a:pt x="2332" y="11594"/>
                  <a:pt x="2868" y="11846"/>
                  <a:pt x="3498" y="11846"/>
                </a:cubicBezTo>
                <a:cubicBezTo>
                  <a:pt x="4065" y="11846"/>
                  <a:pt x="4506" y="11657"/>
                  <a:pt x="4916" y="11311"/>
                </a:cubicBezTo>
                <a:cubicBezTo>
                  <a:pt x="4916" y="11311"/>
                  <a:pt x="4979" y="11279"/>
                  <a:pt x="4979" y="11216"/>
                </a:cubicBezTo>
                <a:cubicBezTo>
                  <a:pt x="5136" y="11594"/>
                  <a:pt x="5514" y="11846"/>
                  <a:pt x="5924" y="11846"/>
                </a:cubicBezTo>
                <a:lnTo>
                  <a:pt x="10114" y="11846"/>
                </a:lnTo>
                <a:cubicBezTo>
                  <a:pt x="10712" y="11846"/>
                  <a:pt x="11122" y="11374"/>
                  <a:pt x="11122" y="10838"/>
                </a:cubicBezTo>
                <a:lnTo>
                  <a:pt x="11122" y="3497"/>
                </a:lnTo>
                <a:lnTo>
                  <a:pt x="11500" y="3497"/>
                </a:lnTo>
                <a:cubicBezTo>
                  <a:pt x="11689" y="3497"/>
                  <a:pt x="11847" y="3340"/>
                  <a:pt x="11847" y="3151"/>
                </a:cubicBezTo>
                <a:lnTo>
                  <a:pt x="11847" y="1072"/>
                </a:lnTo>
                <a:cubicBezTo>
                  <a:pt x="11752" y="441"/>
                  <a:pt x="11343" y="0"/>
                  <a:pt x="10744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06" name="Google Shape;6696;p54">
            <a:extLst>
              <a:ext uri="{FF2B5EF4-FFF2-40B4-BE49-F238E27FC236}">
                <a16:creationId xmlns:a16="http://schemas.microsoft.com/office/drawing/2014/main" id="{FAB8AB6D-98A8-DF72-55A5-CA6136868D4C}"/>
              </a:ext>
            </a:extLst>
          </p:cNvPr>
          <p:cNvGrpSpPr/>
          <p:nvPr/>
        </p:nvGrpSpPr>
        <p:grpSpPr>
          <a:xfrm>
            <a:off x="5180532" y="3182736"/>
            <a:ext cx="515034" cy="486254"/>
            <a:chOff x="-25844850" y="2357750"/>
            <a:chExt cx="296175" cy="279625"/>
          </a:xfrm>
          <a:solidFill>
            <a:srgbClr val="054B99"/>
          </a:solidFill>
        </p:grpSpPr>
        <p:sp>
          <p:nvSpPr>
            <p:cNvPr id="2007" name="Google Shape;6697;p54">
              <a:extLst>
                <a:ext uri="{FF2B5EF4-FFF2-40B4-BE49-F238E27FC236}">
                  <a16:creationId xmlns:a16="http://schemas.microsoft.com/office/drawing/2014/main" id="{BC54CC21-0148-A1B8-EC9F-E434F7FA5141}"/>
                </a:ext>
              </a:extLst>
            </p:cNvPr>
            <p:cNvSpPr/>
            <p:nvPr/>
          </p:nvSpPr>
          <p:spPr>
            <a:xfrm>
              <a:off x="-25792075" y="2428625"/>
              <a:ext cx="191425" cy="208750"/>
            </a:xfrm>
            <a:custGeom>
              <a:avLst/>
              <a:gdLst/>
              <a:ahLst/>
              <a:cxnLst/>
              <a:rect l="l" t="t" r="r" b="b"/>
              <a:pathLst>
                <a:path w="7657" h="8350" extrusionOk="0">
                  <a:moveTo>
                    <a:pt x="3781" y="2773"/>
                  </a:moveTo>
                  <a:cubicBezTo>
                    <a:pt x="3970" y="2773"/>
                    <a:pt x="4128" y="2931"/>
                    <a:pt x="4128" y="3120"/>
                  </a:cubicBezTo>
                  <a:cubicBezTo>
                    <a:pt x="4128" y="3309"/>
                    <a:pt x="3970" y="3466"/>
                    <a:pt x="3781" y="3466"/>
                  </a:cubicBezTo>
                  <a:cubicBezTo>
                    <a:pt x="3592" y="3466"/>
                    <a:pt x="3435" y="3309"/>
                    <a:pt x="3435" y="3120"/>
                  </a:cubicBezTo>
                  <a:cubicBezTo>
                    <a:pt x="3435" y="2931"/>
                    <a:pt x="3592" y="2773"/>
                    <a:pt x="3781" y="2773"/>
                  </a:cubicBezTo>
                  <a:close/>
                  <a:moveTo>
                    <a:pt x="3813" y="694"/>
                  </a:moveTo>
                  <a:cubicBezTo>
                    <a:pt x="5167" y="694"/>
                    <a:pt x="6270" y="1796"/>
                    <a:pt x="6270" y="3120"/>
                  </a:cubicBezTo>
                  <a:lnTo>
                    <a:pt x="6270" y="6239"/>
                  </a:lnTo>
                  <a:lnTo>
                    <a:pt x="4191" y="6239"/>
                  </a:lnTo>
                  <a:lnTo>
                    <a:pt x="4191" y="4096"/>
                  </a:lnTo>
                  <a:cubicBezTo>
                    <a:pt x="4569" y="3939"/>
                    <a:pt x="4884" y="3592"/>
                    <a:pt x="4884" y="3120"/>
                  </a:cubicBezTo>
                  <a:cubicBezTo>
                    <a:pt x="4884" y="2521"/>
                    <a:pt x="4411" y="2111"/>
                    <a:pt x="3876" y="2111"/>
                  </a:cubicBezTo>
                  <a:cubicBezTo>
                    <a:pt x="3277" y="2111"/>
                    <a:pt x="2836" y="2584"/>
                    <a:pt x="2836" y="3120"/>
                  </a:cubicBezTo>
                  <a:cubicBezTo>
                    <a:pt x="2836" y="3561"/>
                    <a:pt x="3120" y="3939"/>
                    <a:pt x="3561" y="4096"/>
                  </a:cubicBezTo>
                  <a:lnTo>
                    <a:pt x="3561" y="6239"/>
                  </a:lnTo>
                  <a:lnTo>
                    <a:pt x="1450" y="6239"/>
                  </a:lnTo>
                  <a:lnTo>
                    <a:pt x="1450" y="3120"/>
                  </a:lnTo>
                  <a:lnTo>
                    <a:pt x="1387" y="3120"/>
                  </a:lnTo>
                  <a:cubicBezTo>
                    <a:pt x="1387" y="1796"/>
                    <a:pt x="2489" y="694"/>
                    <a:pt x="3813" y="694"/>
                  </a:cubicBezTo>
                  <a:close/>
                  <a:moveTo>
                    <a:pt x="6585" y="6932"/>
                  </a:moveTo>
                  <a:cubicBezTo>
                    <a:pt x="6774" y="6932"/>
                    <a:pt x="6932" y="7089"/>
                    <a:pt x="6932" y="7310"/>
                  </a:cubicBezTo>
                  <a:lnTo>
                    <a:pt x="6932" y="7625"/>
                  </a:lnTo>
                  <a:lnTo>
                    <a:pt x="662" y="7625"/>
                  </a:lnTo>
                  <a:lnTo>
                    <a:pt x="662" y="7310"/>
                  </a:lnTo>
                  <a:cubicBezTo>
                    <a:pt x="662" y="7089"/>
                    <a:pt x="820" y="6932"/>
                    <a:pt x="1040" y="6932"/>
                  </a:cubicBezTo>
                  <a:close/>
                  <a:moveTo>
                    <a:pt x="3813" y="1"/>
                  </a:moveTo>
                  <a:cubicBezTo>
                    <a:pt x="2080" y="1"/>
                    <a:pt x="725" y="1418"/>
                    <a:pt x="725" y="3120"/>
                  </a:cubicBezTo>
                  <a:lnTo>
                    <a:pt x="725" y="6302"/>
                  </a:lnTo>
                  <a:cubicBezTo>
                    <a:pt x="316" y="6459"/>
                    <a:pt x="1" y="6837"/>
                    <a:pt x="1" y="7310"/>
                  </a:cubicBezTo>
                  <a:lnTo>
                    <a:pt x="1" y="8003"/>
                  </a:lnTo>
                  <a:cubicBezTo>
                    <a:pt x="1" y="8192"/>
                    <a:pt x="158" y="8349"/>
                    <a:pt x="347" y="8349"/>
                  </a:cubicBezTo>
                  <a:lnTo>
                    <a:pt x="7278" y="8349"/>
                  </a:lnTo>
                  <a:cubicBezTo>
                    <a:pt x="7499" y="8349"/>
                    <a:pt x="7656" y="8192"/>
                    <a:pt x="7656" y="8003"/>
                  </a:cubicBezTo>
                  <a:lnTo>
                    <a:pt x="7656" y="7310"/>
                  </a:lnTo>
                  <a:cubicBezTo>
                    <a:pt x="7593" y="6837"/>
                    <a:pt x="7341" y="6428"/>
                    <a:pt x="6932" y="6302"/>
                  </a:cubicBezTo>
                  <a:lnTo>
                    <a:pt x="6932" y="3120"/>
                  </a:lnTo>
                  <a:cubicBezTo>
                    <a:pt x="6932" y="1387"/>
                    <a:pt x="5514" y="1"/>
                    <a:pt x="38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6698;p54">
              <a:extLst>
                <a:ext uri="{FF2B5EF4-FFF2-40B4-BE49-F238E27FC236}">
                  <a16:creationId xmlns:a16="http://schemas.microsoft.com/office/drawing/2014/main" id="{3DA891E3-8D53-BA34-3B32-DEB54DE11C0A}"/>
                </a:ext>
              </a:extLst>
            </p:cNvPr>
            <p:cNvSpPr/>
            <p:nvPr/>
          </p:nvSpPr>
          <p:spPr>
            <a:xfrm>
              <a:off x="-25602250" y="2497950"/>
              <a:ext cx="53575" cy="17350"/>
            </a:xfrm>
            <a:custGeom>
              <a:avLst/>
              <a:gdLst/>
              <a:ahLst/>
              <a:cxnLst/>
              <a:rect l="l" t="t" r="r" b="b"/>
              <a:pathLst>
                <a:path w="2143" h="694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78" y="693"/>
                  </a:cubicBezTo>
                  <a:lnTo>
                    <a:pt x="1796" y="693"/>
                  </a:lnTo>
                  <a:cubicBezTo>
                    <a:pt x="1985" y="693"/>
                    <a:pt x="2143" y="536"/>
                    <a:pt x="2143" y="347"/>
                  </a:cubicBezTo>
                  <a:cubicBezTo>
                    <a:pt x="2143" y="158"/>
                    <a:pt x="1985" y="0"/>
                    <a:pt x="17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6699;p54">
              <a:extLst>
                <a:ext uri="{FF2B5EF4-FFF2-40B4-BE49-F238E27FC236}">
                  <a16:creationId xmlns:a16="http://schemas.microsoft.com/office/drawing/2014/main" id="{0F4B4E90-09A2-C819-5C9E-693783EF2E9D}"/>
                </a:ext>
              </a:extLst>
            </p:cNvPr>
            <p:cNvSpPr/>
            <p:nvPr/>
          </p:nvSpPr>
          <p:spPr>
            <a:xfrm>
              <a:off x="-25844850" y="2497950"/>
              <a:ext cx="52800" cy="17350"/>
            </a:xfrm>
            <a:custGeom>
              <a:avLst/>
              <a:gdLst/>
              <a:ahLst/>
              <a:cxnLst/>
              <a:rect l="l" t="t" r="r" b="b"/>
              <a:pathLst>
                <a:path w="2112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lnTo>
                    <a:pt x="1765" y="693"/>
                  </a:lnTo>
                  <a:cubicBezTo>
                    <a:pt x="1954" y="693"/>
                    <a:pt x="2112" y="536"/>
                    <a:pt x="2112" y="347"/>
                  </a:cubicBezTo>
                  <a:cubicBezTo>
                    <a:pt x="2080" y="158"/>
                    <a:pt x="1923" y="0"/>
                    <a:pt x="17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6700;p54">
              <a:extLst>
                <a:ext uri="{FF2B5EF4-FFF2-40B4-BE49-F238E27FC236}">
                  <a16:creationId xmlns:a16="http://schemas.microsoft.com/office/drawing/2014/main" id="{80C823E8-6656-5F72-B39F-DA04D3197033}"/>
                </a:ext>
              </a:extLst>
            </p:cNvPr>
            <p:cNvSpPr/>
            <p:nvPr/>
          </p:nvSpPr>
          <p:spPr>
            <a:xfrm>
              <a:off x="-25706225" y="2357750"/>
              <a:ext cx="17350" cy="53575"/>
            </a:xfrm>
            <a:custGeom>
              <a:avLst/>
              <a:gdLst/>
              <a:ahLst/>
              <a:cxnLst/>
              <a:rect l="l" t="t" r="r" b="b"/>
              <a:pathLst>
                <a:path w="694" h="2143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764"/>
                  </a:lnTo>
                  <a:cubicBezTo>
                    <a:pt x="1" y="1985"/>
                    <a:pt x="158" y="2143"/>
                    <a:pt x="347" y="2143"/>
                  </a:cubicBezTo>
                  <a:cubicBezTo>
                    <a:pt x="536" y="2143"/>
                    <a:pt x="694" y="1985"/>
                    <a:pt x="694" y="1764"/>
                  </a:cubicBezTo>
                  <a:lnTo>
                    <a:pt x="694" y="347"/>
                  </a:ln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6701;p54">
              <a:extLst>
                <a:ext uri="{FF2B5EF4-FFF2-40B4-BE49-F238E27FC236}">
                  <a16:creationId xmlns:a16="http://schemas.microsoft.com/office/drawing/2014/main" id="{4CDA25A1-C326-EF60-711C-03FC9961C6B0}"/>
                </a:ext>
              </a:extLst>
            </p:cNvPr>
            <p:cNvSpPr/>
            <p:nvPr/>
          </p:nvSpPr>
          <p:spPr>
            <a:xfrm>
              <a:off x="-25804675" y="2400275"/>
              <a:ext cx="42550" cy="41775"/>
            </a:xfrm>
            <a:custGeom>
              <a:avLst/>
              <a:gdLst/>
              <a:ahLst/>
              <a:cxnLst/>
              <a:rect l="l" t="t" r="r" b="b"/>
              <a:pathLst>
                <a:path w="1702" h="1671" extrusionOk="0">
                  <a:moveTo>
                    <a:pt x="351" y="0"/>
                  </a:moveTo>
                  <a:cubicBezTo>
                    <a:pt x="260" y="0"/>
                    <a:pt x="174" y="32"/>
                    <a:pt x="127" y="95"/>
                  </a:cubicBezTo>
                  <a:cubicBezTo>
                    <a:pt x="0" y="189"/>
                    <a:pt x="0" y="442"/>
                    <a:pt x="127" y="568"/>
                  </a:cubicBezTo>
                  <a:lnTo>
                    <a:pt x="1103" y="1544"/>
                  </a:lnTo>
                  <a:cubicBezTo>
                    <a:pt x="1166" y="1607"/>
                    <a:pt x="1261" y="1670"/>
                    <a:pt x="1324" y="1670"/>
                  </a:cubicBezTo>
                  <a:cubicBezTo>
                    <a:pt x="1418" y="1670"/>
                    <a:pt x="1544" y="1607"/>
                    <a:pt x="1576" y="1544"/>
                  </a:cubicBezTo>
                  <a:cubicBezTo>
                    <a:pt x="1702" y="1418"/>
                    <a:pt x="1702" y="1198"/>
                    <a:pt x="1576" y="1072"/>
                  </a:cubicBezTo>
                  <a:lnTo>
                    <a:pt x="599" y="95"/>
                  </a:lnTo>
                  <a:cubicBezTo>
                    <a:pt x="536" y="32"/>
                    <a:pt x="442" y="0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6702;p54">
              <a:extLst>
                <a:ext uri="{FF2B5EF4-FFF2-40B4-BE49-F238E27FC236}">
                  <a16:creationId xmlns:a16="http://schemas.microsoft.com/office/drawing/2014/main" id="{C5EF1E06-577F-1735-A8A0-73E6DDD426BE}"/>
                </a:ext>
              </a:extLst>
            </p:cNvPr>
            <p:cNvSpPr/>
            <p:nvPr/>
          </p:nvSpPr>
          <p:spPr>
            <a:xfrm>
              <a:off x="-25632175" y="2400275"/>
              <a:ext cx="41750" cy="41775"/>
            </a:xfrm>
            <a:custGeom>
              <a:avLst/>
              <a:gdLst/>
              <a:ahLst/>
              <a:cxnLst/>
              <a:rect l="l" t="t" r="r" b="b"/>
              <a:pathLst>
                <a:path w="1670" h="1671" extrusionOk="0">
                  <a:moveTo>
                    <a:pt x="1327" y="0"/>
                  </a:moveTo>
                  <a:cubicBezTo>
                    <a:pt x="1237" y="0"/>
                    <a:pt x="1150" y="32"/>
                    <a:pt x="1103" y="95"/>
                  </a:cubicBezTo>
                  <a:lnTo>
                    <a:pt x="95" y="1072"/>
                  </a:lnTo>
                  <a:cubicBezTo>
                    <a:pt x="0" y="1198"/>
                    <a:pt x="0" y="1418"/>
                    <a:pt x="95" y="1544"/>
                  </a:cubicBezTo>
                  <a:cubicBezTo>
                    <a:pt x="158" y="1607"/>
                    <a:pt x="252" y="1670"/>
                    <a:pt x="347" y="1670"/>
                  </a:cubicBezTo>
                  <a:cubicBezTo>
                    <a:pt x="410" y="1670"/>
                    <a:pt x="536" y="1607"/>
                    <a:pt x="567" y="1544"/>
                  </a:cubicBezTo>
                  <a:lnTo>
                    <a:pt x="1575" y="568"/>
                  </a:lnTo>
                  <a:cubicBezTo>
                    <a:pt x="1670" y="442"/>
                    <a:pt x="1670" y="189"/>
                    <a:pt x="1575" y="95"/>
                  </a:cubicBezTo>
                  <a:cubicBezTo>
                    <a:pt x="1512" y="32"/>
                    <a:pt x="1418" y="0"/>
                    <a:pt x="13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13" name="Google Shape;6703;p54">
            <a:extLst>
              <a:ext uri="{FF2B5EF4-FFF2-40B4-BE49-F238E27FC236}">
                <a16:creationId xmlns:a16="http://schemas.microsoft.com/office/drawing/2014/main" id="{34B6FE3B-0D3F-163E-4595-7925AD73A3A2}"/>
              </a:ext>
            </a:extLst>
          </p:cNvPr>
          <p:cNvSpPr/>
          <p:nvPr/>
        </p:nvSpPr>
        <p:spPr>
          <a:xfrm>
            <a:off x="5177522" y="3810134"/>
            <a:ext cx="521859" cy="514687"/>
          </a:xfrm>
          <a:custGeom>
            <a:avLst/>
            <a:gdLst/>
            <a:ahLst/>
            <a:cxnLst/>
            <a:rect l="l" t="t" r="r" b="b"/>
            <a:pathLst>
              <a:path w="12004" h="11839" extrusionOk="0">
                <a:moveTo>
                  <a:pt x="7435" y="685"/>
                </a:moveTo>
                <a:cubicBezTo>
                  <a:pt x="7530" y="685"/>
                  <a:pt x="7656" y="748"/>
                  <a:pt x="7687" y="811"/>
                </a:cubicBezTo>
                <a:lnTo>
                  <a:pt x="11121" y="4246"/>
                </a:lnTo>
                <a:cubicBezTo>
                  <a:pt x="11279" y="4372"/>
                  <a:pt x="11279" y="4592"/>
                  <a:pt x="11121" y="4718"/>
                </a:cubicBezTo>
                <a:cubicBezTo>
                  <a:pt x="11058" y="4781"/>
                  <a:pt x="10964" y="4813"/>
                  <a:pt x="10873" y="4813"/>
                </a:cubicBezTo>
                <a:cubicBezTo>
                  <a:pt x="10783" y="4813"/>
                  <a:pt x="10696" y="4781"/>
                  <a:pt x="10649" y="4718"/>
                </a:cubicBezTo>
                <a:lnTo>
                  <a:pt x="7215" y="1284"/>
                </a:lnTo>
                <a:cubicBezTo>
                  <a:pt x="7089" y="1158"/>
                  <a:pt x="7089" y="938"/>
                  <a:pt x="7215" y="811"/>
                </a:cubicBezTo>
                <a:cubicBezTo>
                  <a:pt x="7278" y="748"/>
                  <a:pt x="7372" y="685"/>
                  <a:pt x="7435" y="685"/>
                </a:cubicBezTo>
                <a:close/>
                <a:moveTo>
                  <a:pt x="7971" y="2985"/>
                </a:moveTo>
                <a:lnTo>
                  <a:pt x="8948" y="3962"/>
                </a:lnTo>
                <a:lnTo>
                  <a:pt x="7404" y="5506"/>
                </a:lnTo>
                <a:lnTo>
                  <a:pt x="6427" y="4529"/>
                </a:lnTo>
                <a:lnTo>
                  <a:pt x="7971" y="2985"/>
                </a:lnTo>
                <a:close/>
                <a:moveTo>
                  <a:pt x="5923" y="5033"/>
                </a:moveTo>
                <a:lnTo>
                  <a:pt x="6900" y="6010"/>
                </a:lnTo>
                <a:lnTo>
                  <a:pt x="6459" y="6451"/>
                </a:lnTo>
                <a:cubicBezTo>
                  <a:pt x="6135" y="6775"/>
                  <a:pt x="5672" y="6937"/>
                  <a:pt x="5229" y="6937"/>
                </a:cubicBezTo>
                <a:cubicBezTo>
                  <a:pt x="5155" y="6937"/>
                  <a:pt x="5082" y="6932"/>
                  <a:pt x="5010" y="6923"/>
                </a:cubicBezTo>
                <a:cubicBezTo>
                  <a:pt x="4946" y="6356"/>
                  <a:pt x="5136" y="5821"/>
                  <a:pt x="5482" y="5474"/>
                </a:cubicBezTo>
                <a:lnTo>
                  <a:pt x="5923" y="5033"/>
                </a:lnTo>
                <a:close/>
                <a:moveTo>
                  <a:pt x="6931" y="1946"/>
                </a:moveTo>
                <a:lnTo>
                  <a:pt x="7404" y="2418"/>
                </a:lnTo>
                <a:lnTo>
                  <a:pt x="4978" y="4876"/>
                </a:lnTo>
                <a:cubicBezTo>
                  <a:pt x="4379" y="5443"/>
                  <a:pt x="4127" y="6230"/>
                  <a:pt x="4285" y="7081"/>
                </a:cubicBezTo>
                <a:lnTo>
                  <a:pt x="4348" y="7175"/>
                </a:lnTo>
                <a:cubicBezTo>
                  <a:pt x="4379" y="7301"/>
                  <a:pt x="4442" y="7427"/>
                  <a:pt x="4600" y="7459"/>
                </a:cubicBezTo>
                <a:lnTo>
                  <a:pt x="4726" y="7491"/>
                </a:lnTo>
                <a:cubicBezTo>
                  <a:pt x="4883" y="7554"/>
                  <a:pt x="5041" y="7554"/>
                  <a:pt x="5199" y="7554"/>
                </a:cubicBezTo>
                <a:cubicBezTo>
                  <a:pt x="5829" y="7554"/>
                  <a:pt x="6459" y="7301"/>
                  <a:pt x="6931" y="6829"/>
                </a:cubicBezTo>
                <a:lnTo>
                  <a:pt x="9389" y="4403"/>
                </a:lnTo>
                <a:lnTo>
                  <a:pt x="9861" y="4876"/>
                </a:lnTo>
                <a:lnTo>
                  <a:pt x="7687" y="7207"/>
                </a:lnTo>
                <a:cubicBezTo>
                  <a:pt x="6964" y="7905"/>
                  <a:pt x="6050" y="8306"/>
                  <a:pt x="5066" y="8306"/>
                </a:cubicBezTo>
                <a:cubicBezTo>
                  <a:pt x="4851" y="8306"/>
                  <a:pt x="4632" y="8286"/>
                  <a:pt x="4411" y="8247"/>
                </a:cubicBezTo>
                <a:lnTo>
                  <a:pt x="4348" y="8247"/>
                </a:lnTo>
                <a:cubicBezTo>
                  <a:pt x="4222" y="8247"/>
                  <a:pt x="4096" y="8310"/>
                  <a:pt x="4033" y="8341"/>
                </a:cubicBezTo>
                <a:lnTo>
                  <a:pt x="2080" y="10263"/>
                </a:lnTo>
                <a:lnTo>
                  <a:pt x="1607" y="9790"/>
                </a:lnTo>
                <a:lnTo>
                  <a:pt x="3560" y="7869"/>
                </a:lnTo>
                <a:cubicBezTo>
                  <a:pt x="3623" y="7774"/>
                  <a:pt x="3655" y="7680"/>
                  <a:pt x="3623" y="7554"/>
                </a:cubicBezTo>
                <a:lnTo>
                  <a:pt x="3623" y="7459"/>
                </a:lnTo>
                <a:cubicBezTo>
                  <a:pt x="3466" y="6293"/>
                  <a:pt x="3875" y="5065"/>
                  <a:pt x="4694" y="4214"/>
                </a:cubicBezTo>
                <a:lnTo>
                  <a:pt x="6931" y="1946"/>
                </a:lnTo>
                <a:close/>
                <a:moveTo>
                  <a:pt x="1103" y="10357"/>
                </a:moveTo>
                <a:lnTo>
                  <a:pt x="1575" y="10830"/>
                </a:lnTo>
                <a:lnTo>
                  <a:pt x="1355" y="11051"/>
                </a:lnTo>
                <a:cubicBezTo>
                  <a:pt x="1292" y="11114"/>
                  <a:pt x="1213" y="11145"/>
                  <a:pt x="1130" y="11145"/>
                </a:cubicBezTo>
                <a:cubicBezTo>
                  <a:pt x="1048" y="11145"/>
                  <a:pt x="961" y="11114"/>
                  <a:pt x="882" y="11051"/>
                </a:cubicBezTo>
                <a:cubicBezTo>
                  <a:pt x="756" y="10925"/>
                  <a:pt x="756" y="10704"/>
                  <a:pt x="882" y="10578"/>
                </a:cubicBezTo>
                <a:lnTo>
                  <a:pt x="1103" y="10357"/>
                </a:lnTo>
                <a:close/>
                <a:moveTo>
                  <a:pt x="7479" y="0"/>
                </a:moveTo>
                <a:cubicBezTo>
                  <a:pt x="7215" y="0"/>
                  <a:pt x="6947" y="103"/>
                  <a:pt x="6742" y="307"/>
                </a:cubicBezTo>
                <a:cubicBezTo>
                  <a:pt x="6427" y="622"/>
                  <a:pt x="6364" y="1095"/>
                  <a:pt x="6553" y="1473"/>
                </a:cubicBezTo>
                <a:lnTo>
                  <a:pt x="4253" y="3773"/>
                </a:lnTo>
                <a:cubicBezTo>
                  <a:pt x="3277" y="4750"/>
                  <a:pt x="2804" y="6136"/>
                  <a:pt x="2962" y="7522"/>
                </a:cubicBezTo>
                <a:lnTo>
                  <a:pt x="410" y="10074"/>
                </a:lnTo>
                <a:cubicBezTo>
                  <a:pt x="0" y="10452"/>
                  <a:pt x="0" y="11145"/>
                  <a:pt x="410" y="11523"/>
                </a:cubicBezTo>
                <a:cubicBezTo>
                  <a:pt x="599" y="11712"/>
                  <a:pt x="882" y="11838"/>
                  <a:pt x="1134" y="11838"/>
                </a:cubicBezTo>
                <a:cubicBezTo>
                  <a:pt x="1418" y="11838"/>
                  <a:pt x="1701" y="11712"/>
                  <a:pt x="1891" y="11523"/>
                </a:cubicBezTo>
                <a:lnTo>
                  <a:pt x="4442" y="8971"/>
                </a:lnTo>
                <a:cubicBezTo>
                  <a:pt x="4618" y="8991"/>
                  <a:pt x="4793" y="9001"/>
                  <a:pt x="4968" y="9001"/>
                </a:cubicBezTo>
                <a:cubicBezTo>
                  <a:pt x="6173" y="9001"/>
                  <a:pt x="7338" y="8533"/>
                  <a:pt x="8192" y="7680"/>
                </a:cubicBezTo>
                <a:lnTo>
                  <a:pt x="10491" y="5380"/>
                </a:lnTo>
                <a:cubicBezTo>
                  <a:pt x="10649" y="5443"/>
                  <a:pt x="10743" y="5506"/>
                  <a:pt x="10901" y="5506"/>
                </a:cubicBezTo>
                <a:cubicBezTo>
                  <a:pt x="11184" y="5506"/>
                  <a:pt x="11468" y="5380"/>
                  <a:pt x="11657" y="5191"/>
                </a:cubicBezTo>
                <a:cubicBezTo>
                  <a:pt x="12004" y="4781"/>
                  <a:pt x="12004" y="4119"/>
                  <a:pt x="11626" y="3741"/>
                </a:cubicBezTo>
                <a:lnTo>
                  <a:pt x="8192" y="307"/>
                </a:lnTo>
                <a:cubicBezTo>
                  <a:pt x="8002" y="103"/>
                  <a:pt x="7743" y="0"/>
                  <a:pt x="7479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14" name="Google Shape;6704;p54">
            <a:extLst>
              <a:ext uri="{FF2B5EF4-FFF2-40B4-BE49-F238E27FC236}">
                <a16:creationId xmlns:a16="http://schemas.microsoft.com/office/drawing/2014/main" id="{5DA9DDE4-19BD-8E7E-E952-2B012A7F5EB1}"/>
              </a:ext>
            </a:extLst>
          </p:cNvPr>
          <p:cNvGrpSpPr/>
          <p:nvPr/>
        </p:nvGrpSpPr>
        <p:grpSpPr>
          <a:xfrm>
            <a:off x="8524271" y="2518457"/>
            <a:ext cx="332878" cy="513686"/>
            <a:chOff x="-23917525" y="1970225"/>
            <a:chExt cx="191425" cy="295400"/>
          </a:xfrm>
          <a:solidFill>
            <a:srgbClr val="054B99"/>
          </a:solidFill>
        </p:grpSpPr>
        <p:sp>
          <p:nvSpPr>
            <p:cNvPr id="2015" name="Google Shape;6705;p54">
              <a:extLst>
                <a:ext uri="{FF2B5EF4-FFF2-40B4-BE49-F238E27FC236}">
                  <a16:creationId xmlns:a16="http://schemas.microsoft.com/office/drawing/2014/main" id="{518D18BD-1918-D8A0-B235-A5D1402BC8D2}"/>
                </a:ext>
              </a:extLst>
            </p:cNvPr>
            <p:cNvSpPr/>
            <p:nvPr/>
          </p:nvSpPr>
          <p:spPr>
            <a:xfrm>
              <a:off x="-23917525" y="1970225"/>
              <a:ext cx="191425" cy="295400"/>
            </a:xfrm>
            <a:custGeom>
              <a:avLst/>
              <a:gdLst/>
              <a:ahLst/>
              <a:cxnLst/>
              <a:rect l="l" t="t" r="r" b="b"/>
              <a:pathLst>
                <a:path w="7657" h="11816" extrusionOk="0">
                  <a:moveTo>
                    <a:pt x="6616" y="694"/>
                  </a:moveTo>
                  <a:cubicBezTo>
                    <a:pt x="6805" y="694"/>
                    <a:pt x="6963" y="851"/>
                    <a:pt x="6963" y="1072"/>
                  </a:cubicBezTo>
                  <a:lnTo>
                    <a:pt x="6963" y="1450"/>
                  </a:lnTo>
                  <a:lnTo>
                    <a:pt x="725" y="1450"/>
                  </a:lnTo>
                  <a:lnTo>
                    <a:pt x="725" y="1072"/>
                  </a:lnTo>
                  <a:cubicBezTo>
                    <a:pt x="725" y="851"/>
                    <a:pt x="883" y="694"/>
                    <a:pt x="1072" y="694"/>
                  </a:cubicBezTo>
                  <a:close/>
                  <a:moveTo>
                    <a:pt x="6994" y="2175"/>
                  </a:moveTo>
                  <a:lnTo>
                    <a:pt x="6994" y="8413"/>
                  </a:lnTo>
                  <a:lnTo>
                    <a:pt x="725" y="8413"/>
                  </a:lnTo>
                  <a:lnTo>
                    <a:pt x="725" y="2175"/>
                  </a:lnTo>
                  <a:close/>
                  <a:moveTo>
                    <a:pt x="6931" y="9106"/>
                  </a:moveTo>
                  <a:lnTo>
                    <a:pt x="6931" y="10838"/>
                  </a:lnTo>
                  <a:cubicBezTo>
                    <a:pt x="6931" y="11028"/>
                    <a:pt x="6774" y="11185"/>
                    <a:pt x="6585" y="11185"/>
                  </a:cubicBezTo>
                  <a:lnTo>
                    <a:pt x="1040" y="11185"/>
                  </a:lnTo>
                  <a:cubicBezTo>
                    <a:pt x="819" y="11185"/>
                    <a:pt x="662" y="11028"/>
                    <a:pt x="662" y="10838"/>
                  </a:cubicBezTo>
                  <a:lnTo>
                    <a:pt x="662" y="9106"/>
                  </a:lnTo>
                  <a:close/>
                  <a:moveTo>
                    <a:pt x="1040" y="1"/>
                  </a:moveTo>
                  <a:cubicBezTo>
                    <a:pt x="441" y="1"/>
                    <a:pt x="0" y="473"/>
                    <a:pt x="0" y="1009"/>
                  </a:cubicBezTo>
                  <a:lnTo>
                    <a:pt x="0" y="10775"/>
                  </a:lnTo>
                  <a:cubicBezTo>
                    <a:pt x="0" y="11374"/>
                    <a:pt x="473" y="11815"/>
                    <a:pt x="1040" y="11815"/>
                  </a:cubicBezTo>
                  <a:lnTo>
                    <a:pt x="6585" y="11815"/>
                  </a:lnTo>
                  <a:cubicBezTo>
                    <a:pt x="7184" y="11815"/>
                    <a:pt x="7593" y="11343"/>
                    <a:pt x="7593" y="10775"/>
                  </a:cubicBezTo>
                  <a:lnTo>
                    <a:pt x="7593" y="1009"/>
                  </a:lnTo>
                  <a:cubicBezTo>
                    <a:pt x="7656" y="473"/>
                    <a:pt x="7184" y="1"/>
                    <a:pt x="65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6706;p54">
              <a:extLst>
                <a:ext uri="{FF2B5EF4-FFF2-40B4-BE49-F238E27FC236}">
                  <a16:creationId xmlns:a16="http://schemas.microsoft.com/office/drawing/2014/main" id="{69BA380E-68CC-616B-9AB0-921337415E32}"/>
                </a:ext>
              </a:extLst>
            </p:cNvPr>
            <p:cNvSpPr/>
            <p:nvPr/>
          </p:nvSpPr>
          <p:spPr>
            <a:xfrm>
              <a:off x="-23882075" y="2041125"/>
              <a:ext cx="121300" cy="121325"/>
            </a:xfrm>
            <a:custGeom>
              <a:avLst/>
              <a:gdLst/>
              <a:ahLst/>
              <a:cxnLst/>
              <a:rect l="l" t="t" r="r" b="b"/>
              <a:pathLst>
                <a:path w="4852" h="4853" extrusionOk="0">
                  <a:moveTo>
                    <a:pt x="2773" y="662"/>
                  </a:moveTo>
                  <a:lnTo>
                    <a:pt x="2773" y="1702"/>
                  </a:lnTo>
                  <a:cubicBezTo>
                    <a:pt x="2773" y="1891"/>
                    <a:pt x="2930" y="2048"/>
                    <a:pt x="3119" y="2048"/>
                  </a:cubicBezTo>
                  <a:lnTo>
                    <a:pt x="4127" y="2048"/>
                  </a:lnTo>
                  <a:lnTo>
                    <a:pt x="4127" y="2773"/>
                  </a:lnTo>
                  <a:lnTo>
                    <a:pt x="3119" y="2773"/>
                  </a:lnTo>
                  <a:cubicBezTo>
                    <a:pt x="2930" y="2773"/>
                    <a:pt x="2773" y="2962"/>
                    <a:pt x="2773" y="3151"/>
                  </a:cubicBezTo>
                  <a:lnTo>
                    <a:pt x="2773" y="4159"/>
                  </a:lnTo>
                  <a:lnTo>
                    <a:pt x="2048" y="4159"/>
                  </a:lnTo>
                  <a:lnTo>
                    <a:pt x="2048" y="3119"/>
                  </a:lnTo>
                  <a:cubicBezTo>
                    <a:pt x="2048" y="2899"/>
                    <a:pt x="1890" y="2741"/>
                    <a:pt x="1701" y="2741"/>
                  </a:cubicBezTo>
                  <a:lnTo>
                    <a:pt x="662" y="2741"/>
                  </a:lnTo>
                  <a:lnTo>
                    <a:pt x="662" y="2048"/>
                  </a:lnTo>
                  <a:lnTo>
                    <a:pt x="1701" y="2048"/>
                  </a:lnTo>
                  <a:cubicBezTo>
                    <a:pt x="1890" y="2048"/>
                    <a:pt x="2048" y="1891"/>
                    <a:pt x="2048" y="1702"/>
                  </a:cubicBezTo>
                  <a:lnTo>
                    <a:pt x="2048" y="662"/>
                  </a:lnTo>
                  <a:close/>
                  <a:moveTo>
                    <a:pt x="1733" y="0"/>
                  </a:moveTo>
                  <a:cubicBezTo>
                    <a:pt x="1544" y="0"/>
                    <a:pt x="1386" y="158"/>
                    <a:pt x="1386" y="347"/>
                  </a:cubicBezTo>
                  <a:lnTo>
                    <a:pt x="1386" y="1386"/>
                  </a:lnTo>
                  <a:lnTo>
                    <a:pt x="347" y="1386"/>
                  </a:lnTo>
                  <a:cubicBezTo>
                    <a:pt x="158" y="1386"/>
                    <a:pt x="0" y="1544"/>
                    <a:pt x="0" y="1733"/>
                  </a:cubicBezTo>
                  <a:lnTo>
                    <a:pt x="0" y="3119"/>
                  </a:lnTo>
                  <a:cubicBezTo>
                    <a:pt x="0" y="3308"/>
                    <a:pt x="158" y="3466"/>
                    <a:pt x="347" y="3466"/>
                  </a:cubicBezTo>
                  <a:lnTo>
                    <a:pt x="1386" y="3466"/>
                  </a:lnTo>
                  <a:lnTo>
                    <a:pt x="1386" y="4474"/>
                  </a:lnTo>
                  <a:cubicBezTo>
                    <a:pt x="1386" y="4694"/>
                    <a:pt x="1544" y="4852"/>
                    <a:pt x="1733" y="4852"/>
                  </a:cubicBezTo>
                  <a:lnTo>
                    <a:pt x="3119" y="4852"/>
                  </a:lnTo>
                  <a:cubicBezTo>
                    <a:pt x="3308" y="4852"/>
                    <a:pt x="3466" y="4694"/>
                    <a:pt x="3466" y="4474"/>
                  </a:cubicBezTo>
                  <a:lnTo>
                    <a:pt x="3466" y="3466"/>
                  </a:lnTo>
                  <a:lnTo>
                    <a:pt x="4505" y="3466"/>
                  </a:lnTo>
                  <a:cubicBezTo>
                    <a:pt x="4694" y="3466"/>
                    <a:pt x="4852" y="3308"/>
                    <a:pt x="4852" y="3119"/>
                  </a:cubicBezTo>
                  <a:lnTo>
                    <a:pt x="4852" y="1733"/>
                  </a:lnTo>
                  <a:cubicBezTo>
                    <a:pt x="4852" y="1544"/>
                    <a:pt x="4694" y="1386"/>
                    <a:pt x="4505" y="1386"/>
                  </a:cubicBezTo>
                  <a:lnTo>
                    <a:pt x="3466" y="1386"/>
                  </a:lnTo>
                  <a:lnTo>
                    <a:pt x="3466" y="347"/>
                  </a:lnTo>
                  <a:cubicBezTo>
                    <a:pt x="3466" y="158"/>
                    <a:pt x="3308" y="0"/>
                    <a:pt x="3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6707;p54">
              <a:extLst>
                <a:ext uri="{FF2B5EF4-FFF2-40B4-BE49-F238E27FC236}">
                  <a16:creationId xmlns:a16="http://schemas.microsoft.com/office/drawing/2014/main" id="{AF7A1954-18C4-8781-3BF5-B7FBA02993F4}"/>
                </a:ext>
              </a:extLst>
            </p:cNvPr>
            <p:cNvSpPr/>
            <p:nvPr/>
          </p:nvSpPr>
          <p:spPr>
            <a:xfrm>
              <a:off x="-23839550" y="2214400"/>
              <a:ext cx="35475" cy="17350"/>
            </a:xfrm>
            <a:custGeom>
              <a:avLst/>
              <a:gdLst/>
              <a:ahLst/>
              <a:cxnLst/>
              <a:rect l="l" t="t" r="r" b="b"/>
              <a:pathLst>
                <a:path w="1419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1072" y="693"/>
                  </a:lnTo>
                  <a:cubicBezTo>
                    <a:pt x="1261" y="693"/>
                    <a:pt x="1418" y="536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18" name="Google Shape;6708;p54">
            <a:extLst>
              <a:ext uri="{FF2B5EF4-FFF2-40B4-BE49-F238E27FC236}">
                <a16:creationId xmlns:a16="http://schemas.microsoft.com/office/drawing/2014/main" id="{F6B8A0F9-49D8-B4B5-330A-6094AF5D11B7}"/>
              </a:ext>
            </a:extLst>
          </p:cNvPr>
          <p:cNvGrpSpPr/>
          <p:nvPr/>
        </p:nvGrpSpPr>
        <p:grpSpPr>
          <a:xfrm>
            <a:off x="8459234" y="3168368"/>
            <a:ext cx="462952" cy="514990"/>
            <a:chOff x="-23952175" y="2340425"/>
            <a:chExt cx="266225" cy="296150"/>
          </a:xfrm>
          <a:solidFill>
            <a:srgbClr val="054B99"/>
          </a:solidFill>
        </p:grpSpPr>
        <p:sp>
          <p:nvSpPr>
            <p:cNvPr id="2019" name="Google Shape;6709;p54">
              <a:extLst>
                <a:ext uri="{FF2B5EF4-FFF2-40B4-BE49-F238E27FC236}">
                  <a16:creationId xmlns:a16="http://schemas.microsoft.com/office/drawing/2014/main" id="{B630FED8-C4BB-911A-F7A5-317224CBAB92}"/>
                </a:ext>
              </a:extLst>
            </p:cNvPr>
            <p:cNvSpPr/>
            <p:nvPr/>
          </p:nvSpPr>
          <p:spPr>
            <a:xfrm>
              <a:off x="-23952175" y="2340425"/>
              <a:ext cx="266225" cy="296150"/>
            </a:xfrm>
            <a:custGeom>
              <a:avLst/>
              <a:gdLst/>
              <a:ahLst/>
              <a:cxnLst/>
              <a:rect l="l" t="t" r="r" b="b"/>
              <a:pathLst>
                <a:path w="10649" h="11846" extrusionOk="0">
                  <a:moveTo>
                    <a:pt x="3844" y="693"/>
                  </a:moveTo>
                  <a:cubicBezTo>
                    <a:pt x="4033" y="693"/>
                    <a:pt x="4190" y="851"/>
                    <a:pt x="4190" y="1040"/>
                  </a:cubicBezTo>
                  <a:lnTo>
                    <a:pt x="4190" y="1449"/>
                  </a:lnTo>
                  <a:lnTo>
                    <a:pt x="2804" y="1449"/>
                  </a:lnTo>
                  <a:lnTo>
                    <a:pt x="2804" y="1040"/>
                  </a:lnTo>
                  <a:lnTo>
                    <a:pt x="2773" y="1040"/>
                  </a:lnTo>
                  <a:cubicBezTo>
                    <a:pt x="2773" y="851"/>
                    <a:pt x="2930" y="693"/>
                    <a:pt x="3119" y="693"/>
                  </a:cubicBezTo>
                  <a:close/>
                  <a:moveTo>
                    <a:pt x="5230" y="2111"/>
                  </a:moveTo>
                  <a:cubicBezTo>
                    <a:pt x="5608" y="2111"/>
                    <a:pt x="5955" y="2363"/>
                    <a:pt x="6175" y="2710"/>
                  </a:cubicBezTo>
                  <a:cubicBezTo>
                    <a:pt x="5703" y="2993"/>
                    <a:pt x="5387" y="3497"/>
                    <a:pt x="5387" y="4096"/>
                  </a:cubicBezTo>
                  <a:cubicBezTo>
                    <a:pt x="5387" y="4442"/>
                    <a:pt x="5482" y="4726"/>
                    <a:pt x="5640" y="4946"/>
                  </a:cubicBezTo>
                  <a:cubicBezTo>
                    <a:pt x="5547" y="4960"/>
                    <a:pt x="5454" y="4966"/>
                    <a:pt x="5362" y="4966"/>
                  </a:cubicBezTo>
                  <a:cubicBezTo>
                    <a:pt x="4796" y="4966"/>
                    <a:pt x="4246" y="4723"/>
                    <a:pt x="3812" y="4316"/>
                  </a:cubicBezTo>
                  <a:lnTo>
                    <a:pt x="3718" y="4253"/>
                  </a:lnTo>
                  <a:cubicBezTo>
                    <a:pt x="3245" y="3812"/>
                    <a:pt x="2647" y="3529"/>
                    <a:pt x="2016" y="3466"/>
                  </a:cubicBezTo>
                  <a:cubicBezTo>
                    <a:pt x="1874" y="3433"/>
                    <a:pt x="1727" y="3419"/>
                    <a:pt x="1578" y="3419"/>
                  </a:cubicBezTo>
                  <a:cubicBezTo>
                    <a:pt x="1299" y="3419"/>
                    <a:pt x="1012" y="3467"/>
                    <a:pt x="725" y="3529"/>
                  </a:cubicBezTo>
                  <a:lnTo>
                    <a:pt x="725" y="3151"/>
                  </a:lnTo>
                  <a:cubicBezTo>
                    <a:pt x="693" y="2583"/>
                    <a:pt x="1166" y="2111"/>
                    <a:pt x="1733" y="2111"/>
                  </a:cubicBezTo>
                  <a:close/>
                  <a:moveTo>
                    <a:pt x="8979" y="3182"/>
                  </a:moveTo>
                  <a:cubicBezTo>
                    <a:pt x="9515" y="3182"/>
                    <a:pt x="9924" y="3623"/>
                    <a:pt x="9924" y="4127"/>
                  </a:cubicBezTo>
                  <a:cubicBezTo>
                    <a:pt x="9924" y="4568"/>
                    <a:pt x="9546" y="4883"/>
                    <a:pt x="9137" y="5198"/>
                  </a:cubicBezTo>
                  <a:cubicBezTo>
                    <a:pt x="9074" y="5230"/>
                    <a:pt x="8097" y="6112"/>
                    <a:pt x="7971" y="6207"/>
                  </a:cubicBezTo>
                  <a:cubicBezTo>
                    <a:pt x="7845" y="6144"/>
                    <a:pt x="6679" y="5104"/>
                    <a:pt x="6679" y="5104"/>
                  </a:cubicBezTo>
                  <a:cubicBezTo>
                    <a:pt x="6270" y="4757"/>
                    <a:pt x="5986" y="4505"/>
                    <a:pt x="5986" y="4127"/>
                  </a:cubicBezTo>
                  <a:cubicBezTo>
                    <a:pt x="5986" y="3623"/>
                    <a:pt x="6427" y="3182"/>
                    <a:pt x="6931" y="3182"/>
                  </a:cubicBezTo>
                  <a:cubicBezTo>
                    <a:pt x="7215" y="3182"/>
                    <a:pt x="7498" y="3308"/>
                    <a:pt x="7687" y="3529"/>
                  </a:cubicBezTo>
                  <a:cubicBezTo>
                    <a:pt x="7782" y="3623"/>
                    <a:pt x="7845" y="3686"/>
                    <a:pt x="7971" y="3686"/>
                  </a:cubicBezTo>
                  <a:cubicBezTo>
                    <a:pt x="8097" y="3686"/>
                    <a:pt x="8160" y="3655"/>
                    <a:pt x="8254" y="3529"/>
                  </a:cubicBezTo>
                  <a:cubicBezTo>
                    <a:pt x="8443" y="3308"/>
                    <a:pt x="8664" y="3182"/>
                    <a:pt x="8979" y="3182"/>
                  </a:cubicBezTo>
                  <a:close/>
                  <a:moveTo>
                    <a:pt x="1561" y="4127"/>
                  </a:moveTo>
                  <a:cubicBezTo>
                    <a:pt x="2142" y="4127"/>
                    <a:pt x="2710" y="4337"/>
                    <a:pt x="3151" y="4757"/>
                  </a:cubicBezTo>
                  <a:lnTo>
                    <a:pt x="3245" y="4820"/>
                  </a:lnTo>
                  <a:cubicBezTo>
                    <a:pt x="3844" y="5356"/>
                    <a:pt x="4568" y="5671"/>
                    <a:pt x="5324" y="5671"/>
                  </a:cubicBezTo>
                  <a:cubicBezTo>
                    <a:pt x="5608" y="5671"/>
                    <a:pt x="5860" y="5639"/>
                    <a:pt x="6112" y="5545"/>
                  </a:cubicBezTo>
                  <a:cubicBezTo>
                    <a:pt x="6144" y="5545"/>
                    <a:pt x="6144" y="5576"/>
                    <a:pt x="6207" y="5576"/>
                  </a:cubicBezTo>
                  <a:lnTo>
                    <a:pt x="6207" y="7278"/>
                  </a:lnTo>
                  <a:cubicBezTo>
                    <a:pt x="6207" y="7876"/>
                    <a:pt x="5734" y="8286"/>
                    <a:pt x="5167" y="8286"/>
                  </a:cubicBezTo>
                  <a:lnTo>
                    <a:pt x="1701" y="8286"/>
                  </a:lnTo>
                  <a:cubicBezTo>
                    <a:pt x="1655" y="8294"/>
                    <a:pt x="1610" y="8298"/>
                    <a:pt x="1565" y="8298"/>
                  </a:cubicBezTo>
                  <a:cubicBezTo>
                    <a:pt x="1088" y="8298"/>
                    <a:pt x="693" y="7856"/>
                    <a:pt x="693" y="7309"/>
                  </a:cubicBezTo>
                  <a:lnTo>
                    <a:pt x="693" y="4285"/>
                  </a:lnTo>
                  <a:cubicBezTo>
                    <a:pt x="977" y="4180"/>
                    <a:pt x="1271" y="4127"/>
                    <a:pt x="1561" y="4127"/>
                  </a:cubicBezTo>
                  <a:close/>
                  <a:moveTo>
                    <a:pt x="3844" y="9105"/>
                  </a:moveTo>
                  <a:lnTo>
                    <a:pt x="3844" y="9452"/>
                  </a:lnTo>
                  <a:cubicBezTo>
                    <a:pt x="3844" y="9641"/>
                    <a:pt x="3686" y="9798"/>
                    <a:pt x="3466" y="9798"/>
                  </a:cubicBezTo>
                  <a:cubicBezTo>
                    <a:pt x="3277" y="9798"/>
                    <a:pt x="3119" y="9641"/>
                    <a:pt x="3119" y="9452"/>
                  </a:cubicBezTo>
                  <a:lnTo>
                    <a:pt x="3119" y="9105"/>
                  </a:lnTo>
                  <a:close/>
                  <a:moveTo>
                    <a:pt x="6994" y="6207"/>
                  </a:moveTo>
                  <a:cubicBezTo>
                    <a:pt x="7057" y="6301"/>
                    <a:pt x="7530" y="6679"/>
                    <a:pt x="7687" y="6805"/>
                  </a:cubicBezTo>
                  <a:lnTo>
                    <a:pt x="7687" y="10082"/>
                  </a:lnTo>
                  <a:cubicBezTo>
                    <a:pt x="7656" y="10680"/>
                    <a:pt x="7183" y="11153"/>
                    <a:pt x="6585" y="11153"/>
                  </a:cubicBezTo>
                  <a:lnTo>
                    <a:pt x="4852" y="11153"/>
                  </a:lnTo>
                  <a:cubicBezTo>
                    <a:pt x="4379" y="11153"/>
                    <a:pt x="4001" y="10838"/>
                    <a:pt x="3875" y="10397"/>
                  </a:cubicBezTo>
                  <a:cubicBezTo>
                    <a:pt x="4253" y="10239"/>
                    <a:pt x="4537" y="9893"/>
                    <a:pt x="4537" y="9420"/>
                  </a:cubicBezTo>
                  <a:lnTo>
                    <a:pt x="4537" y="9042"/>
                  </a:lnTo>
                  <a:lnTo>
                    <a:pt x="5261" y="9042"/>
                  </a:lnTo>
                  <a:cubicBezTo>
                    <a:pt x="6207" y="9042"/>
                    <a:pt x="6994" y="8254"/>
                    <a:pt x="6994" y="7309"/>
                  </a:cubicBezTo>
                  <a:lnTo>
                    <a:pt x="6994" y="6207"/>
                  </a:lnTo>
                  <a:close/>
                  <a:moveTo>
                    <a:pt x="3119" y="0"/>
                  </a:moveTo>
                  <a:cubicBezTo>
                    <a:pt x="2521" y="0"/>
                    <a:pt x="2111" y="473"/>
                    <a:pt x="2111" y="1008"/>
                  </a:cubicBezTo>
                  <a:lnTo>
                    <a:pt x="2111" y="1418"/>
                  </a:lnTo>
                  <a:lnTo>
                    <a:pt x="1733" y="1418"/>
                  </a:lnTo>
                  <a:cubicBezTo>
                    <a:pt x="788" y="1418"/>
                    <a:pt x="0" y="2205"/>
                    <a:pt x="0" y="3151"/>
                  </a:cubicBezTo>
                  <a:lnTo>
                    <a:pt x="0" y="7309"/>
                  </a:lnTo>
                  <a:cubicBezTo>
                    <a:pt x="0" y="8254"/>
                    <a:pt x="788" y="9042"/>
                    <a:pt x="1733" y="9042"/>
                  </a:cubicBezTo>
                  <a:lnTo>
                    <a:pt x="2458" y="9042"/>
                  </a:lnTo>
                  <a:lnTo>
                    <a:pt x="2458" y="9420"/>
                  </a:lnTo>
                  <a:cubicBezTo>
                    <a:pt x="2458" y="9893"/>
                    <a:pt x="2773" y="10271"/>
                    <a:pt x="3182" y="10397"/>
                  </a:cubicBezTo>
                  <a:cubicBezTo>
                    <a:pt x="3340" y="11216"/>
                    <a:pt x="4033" y="11846"/>
                    <a:pt x="4852" y="11846"/>
                  </a:cubicBezTo>
                  <a:lnTo>
                    <a:pt x="6585" y="11846"/>
                  </a:lnTo>
                  <a:cubicBezTo>
                    <a:pt x="7530" y="11846"/>
                    <a:pt x="8317" y="11058"/>
                    <a:pt x="8317" y="10113"/>
                  </a:cubicBezTo>
                  <a:lnTo>
                    <a:pt x="8317" y="6837"/>
                  </a:lnTo>
                  <a:cubicBezTo>
                    <a:pt x="8443" y="6742"/>
                    <a:pt x="9546" y="5797"/>
                    <a:pt x="9578" y="5734"/>
                  </a:cubicBezTo>
                  <a:cubicBezTo>
                    <a:pt x="10050" y="5356"/>
                    <a:pt x="10617" y="4883"/>
                    <a:pt x="10617" y="4127"/>
                  </a:cubicBezTo>
                  <a:cubicBezTo>
                    <a:pt x="10649" y="3214"/>
                    <a:pt x="9893" y="2489"/>
                    <a:pt x="9011" y="2489"/>
                  </a:cubicBezTo>
                  <a:cubicBezTo>
                    <a:pt x="8601" y="2489"/>
                    <a:pt x="8254" y="2583"/>
                    <a:pt x="7971" y="2836"/>
                  </a:cubicBezTo>
                  <a:cubicBezTo>
                    <a:pt x="7687" y="2583"/>
                    <a:pt x="7341" y="2489"/>
                    <a:pt x="6963" y="2489"/>
                  </a:cubicBezTo>
                  <a:lnTo>
                    <a:pt x="6805" y="2489"/>
                  </a:lnTo>
                  <a:cubicBezTo>
                    <a:pt x="6522" y="1859"/>
                    <a:pt x="5892" y="1418"/>
                    <a:pt x="5230" y="1418"/>
                  </a:cubicBezTo>
                  <a:lnTo>
                    <a:pt x="4852" y="1418"/>
                  </a:lnTo>
                  <a:lnTo>
                    <a:pt x="4852" y="1008"/>
                  </a:lnTo>
                  <a:cubicBezTo>
                    <a:pt x="4852" y="441"/>
                    <a:pt x="4379" y="0"/>
                    <a:pt x="38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6710;p54">
              <a:extLst>
                <a:ext uri="{FF2B5EF4-FFF2-40B4-BE49-F238E27FC236}">
                  <a16:creationId xmlns:a16="http://schemas.microsoft.com/office/drawing/2014/main" id="{85A374A3-0614-B795-0080-1D1BAFA2EC68}"/>
                </a:ext>
              </a:extLst>
            </p:cNvPr>
            <p:cNvSpPr/>
            <p:nvPr/>
          </p:nvSpPr>
          <p:spPr>
            <a:xfrm>
              <a:off x="-23918325" y="2479025"/>
              <a:ext cx="53600" cy="52375"/>
            </a:xfrm>
            <a:custGeom>
              <a:avLst/>
              <a:gdLst/>
              <a:ahLst/>
              <a:cxnLst/>
              <a:rect l="l" t="t" r="r" b="b"/>
              <a:pathLst>
                <a:path w="2144" h="2095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072"/>
                  </a:lnTo>
                  <a:cubicBezTo>
                    <a:pt x="1" y="1671"/>
                    <a:pt x="473" y="2080"/>
                    <a:pt x="1009" y="2080"/>
                  </a:cubicBezTo>
                  <a:lnTo>
                    <a:pt x="1734" y="2080"/>
                  </a:lnTo>
                  <a:cubicBezTo>
                    <a:pt x="1767" y="2090"/>
                    <a:pt x="1800" y="2094"/>
                    <a:pt x="1831" y="2094"/>
                  </a:cubicBezTo>
                  <a:cubicBezTo>
                    <a:pt x="2007" y="2094"/>
                    <a:pt x="2143" y="1952"/>
                    <a:pt x="2143" y="1765"/>
                  </a:cubicBezTo>
                  <a:cubicBezTo>
                    <a:pt x="2143" y="1576"/>
                    <a:pt x="1954" y="1419"/>
                    <a:pt x="1765" y="1419"/>
                  </a:cubicBezTo>
                  <a:lnTo>
                    <a:pt x="1072" y="1419"/>
                  </a:lnTo>
                  <a:cubicBezTo>
                    <a:pt x="851" y="1419"/>
                    <a:pt x="694" y="1261"/>
                    <a:pt x="694" y="1072"/>
                  </a:cubicBezTo>
                  <a:lnTo>
                    <a:pt x="694" y="347"/>
                  </a:ln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21" name="Google Shape;6711;p54">
            <a:extLst>
              <a:ext uri="{FF2B5EF4-FFF2-40B4-BE49-F238E27FC236}">
                <a16:creationId xmlns:a16="http://schemas.microsoft.com/office/drawing/2014/main" id="{B6512C05-D6D8-7858-AED1-F8FF343BF360}"/>
              </a:ext>
            </a:extLst>
          </p:cNvPr>
          <p:cNvSpPr/>
          <p:nvPr/>
        </p:nvSpPr>
        <p:spPr>
          <a:xfrm>
            <a:off x="8419874" y="3811155"/>
            <a:ext cx="542423" cy="512643"/>
          </a:xfrm>
          <a:custGeom>
            <a:avLst/>
            <a:gdLst/>
            <a:ahLst/>
            <a:cxnLst/>
            <a:rect l="l" t="t" r="r" b="b"/>
            <a:pathLst>
              <a:path w="12477" h="11792" extrusionOk="0">
                <a:moveTo>
                  <a:pt x="10845" y="690"/>
                </a:moveTo>
                <a:cubicBezTo>
                  <a:pt x="11072" y="690"/>
                  <a:pt x="11264" y="705"/>
                  <a:pt x="11406" y="733"/>
                </a:cubicBezTo>
                <a:cubicBezTo>
                  <a:pt x="11469" y="1049"/>
                  <a:pt x="11469" y="1616"/>
                  <a:pt x="11374" y="2246"/>
                </a:cubicBezTo>
                <a:lnTo>
                  <a:pt x="9894" y="765"/>
                </a:lnTo>
                <a:cubicBezTo>
                  <a:pt x="10240" y="713"/>
                  <a:pt x="10568" y="690"/>
                  <a:pt x="10845" y="690"/>
                </a:cubicBezTo>
                <a:close/>
                <a:moveTo>
                  <a:pt x="9106" y="923"/>
                </a:moveTo>
                <a:lnTo>
                  <a:pt x="11280" y="3096"/>
                </a:lnTo>
                <a:cubicBezTo>
                  <a:pt x="11185" y="3317"/>
                  <a:pt x="11091" y="3569"/>
                  <a:pt x="10996" y="3789"/>
                </a:cubicBezTo>
                <a:lnTo>
                  <a:pt x="8350" y="1143"/>
                </a:lnTo>
                <a:cubicBezTo>
                  <a:pt x="8602" y="1049"/>
                  <a:pt x="8822" y="954"/>
                  <a:pt x="9106" y="923"/>
                </a:cubicBezTo>
                <a:close/>
                <a:moveTo>
                  <a:pt x="7720" y="1458"/>
                </a:moveTo>
                <a:lnTo>
                  <a:pt x="10618" y="4388"/>
                </a:lnTo>
                <a:cubicBezTo>
                  <a:pt x="10555" y="4451"/>
                  <a:pt x="10461" y="4577"/>
                  <a:pt x="10398" y="4672"/>
                </a:cubicBezTo>
                <a:cubicBezTo>
                  <a:pt x="10303" y="4766"/>
                  <a:pt x="10240" y="4861"/>
                  <a:pt x="10114" y="4892"/>
                </a:cubicBezTo>
                <a:lnTo>
                  <a:pt x="7216" y="1994"/>
                </a:lnTo>
                <a:cubicBezTo>
                  <a:pt x="7279" y="1899"/>
                  <a:pt x="7373" y="1773"/>
                  <a:pt x="7436" y="1710"/>
                </a:cubicBezTo>
                <a:cubicBezTo>
                  <a:pt x="7531" y="1616"/>
                  <a:pt x="7594" y="1553"/>
                  <a:pt x="7720" y="1458"/>
                </a:cubicBezTo>
                <a:close/>
                <a:moveTo>
                  <a:pt x="6901" y="2655"/>
                </a:moveTo>
                <a:lnTo>
                  <a:pt x="9515" y="5270"/>
                </a:lnTo>
                <a:cubicBezTo>
                  <a:pt x="9263" y="5365"/>
                  <a:pt x="9011" y="5459"/>
                  <a:pt x="8791" y="5522"/>
                </a:cubicBezTo>
                <a:lnTo>
                  <a:pt x="6649" y="3411"/>
                </a:lnTo>
                <a:cubicBezTo>
                  <a:pt x="6680" y="3159"/>
                  <a:pt x="6775" y="2876"/>
                  <a:pt x="6901" y="2655"/>
                </a:cubicBezTo>
                <a:close/>
                <a:moveTo>
                  <a:pt x="6491" y="4231"/>
                </a:moveTo>
                <a:lnTo>
                  <a:pt x="7877" y="5617"/>
                </a:lnTo>
                <a:cubicBezTo>
                  <a:pt x="7638" y="5643"/>
                  <a:pt x="7409" y="5653"/>
                  <a:pt x="7204" y="5653"/>
                </a:cubicBezTo>
                <a:cubicBezTo>
                  <a:pt x="6923" y="5653"/>
                  <a:pt x="6686" y="5635"/>
                  <a:pt x="6523" y="5617"/>
                </a:cubicBezTo>
                <a:cubicBezTo>
                  <a:pt x="6491" y="5333"/>
                  <a:pt x="6460" y="4829"/>
                  <a:pt x="6491" y="4231"/>
                </a:cubicBezTo>
                <a:close/>
                <a:moveTo>
                  <a:pt x="4982" y="6171"/>
                </a:moveTo>
                <a:cubicBezTo>
                  <a:pt x="5371" y="6171"/>
                  <a:pt x="5708" y="6201"/>
                  <a:pt x="5892" y="6247"/>
                </a:cubicBezTo>
                <a:cubicBezTo>
                  <a:pt x="5955" y="6499"/>
                  <a:pt x="5987" y="7034"/>
                  <a:pt x="5955" y="7602"/>
                </a:cubicBezTo>
                <a:lnTo>
                  <a:pt x="4538" y="6184"/>
                </a:lnTo>
                <a:cubicBezTo>
                  <a:pt x="4690" y="6175"/>
                  <a:pt x="4839" y="6171"/>
                  <a:pt x="4982" y="6171"/>
                </a:cubicBezTo>
                <a:close/>
                <a:moveTo>
                  <a:pt x="3719" y="6310"/>
                </a:moveTo>
                <a:lnTo>
                  <a:pt x="5829" y="8452"/>
                </a:lnTo>
                <a:cubicBezTo>
                  <a:pt x="5798" y="8673"/>
                  <a:pt x="5703" y="8956"/>
                  <a:pt x="5609" y="9177"/>
                </a:cubicBezTo>
                <a:lnTo>
                  <a:pt x="2962" y="6562"/>
                </a:lnTo>
                <a:cubicBezTo>
                  <a:pt x="3183" y="6436"/>
                  <a:pt x="3435" y="6341"/>
                  <a:pt x="3719" y="6310"/>
                </a:cubicBezTo>
                <a:close/>
                <a:moveTo>
                  <a:pt x="2332" y="6908"/>
                </a:moveTo>
                <a:lnTo>
                  <a:pt x="5231" y="9807"/>
                </a:lnTo>
                <a:cubicBezTo>
                  <a:pt x="5168" y="9901"/>
                  <a:pt x="5073" y="10027"/>
                  <a:pt x="5010" y="10090"/>
                </a:cubicBezTo>
                <a:cubicBezTo>
                  <a:pt x="4916" y="10185"/>
                  <a:pt x="4853" y="10248"/>
                  <a:pt x="4727" y="10342"/>
                </a:cubicBezTo>
                <a:lnTo>
                  <a:pt x="1797" y="7412"/>
                </a:lnTo>
                <a:cubicBezTo>
                  <a:pt x="1891" y="7349"/>
                  <a:pt x="1954" y="7223"/>
                  <a:pt x="2049" y="7129"/>
                </a:cubicBezTo>
                <a:cubicBezTo>
                  <a:pt x="2112" y="7066"/>
                  <a:pt x="2206" y="6971"/>
                  <a:pt x="2332" y="6908"/>
                </a:cubicBezTo>
                <a:close/>
                <a:moveTo>
                  <a:pt x="1450" y="8011"/>
                </a:moveTo>
                <a:lnTo>
                  <a:pt x="4097" y="10657"/>
                </a:lnTo>
                <a:cubicBezTo>
                  <a:pt x="3908" y="10752"/>
                  <a:pt x="3624" y="10847"/>
                  <a:pt x="3372" y="10910"/>
                </a:cubicBezTo>
                <a:lnTo>
                  <a:pt x="1230" y="8767"/>
                </a:lnTo>
                <a:cubicBezTo>
                  <a:pt x="1293" y="8515"/>
                  <a:pt x="1387" y="8232"/>
                  <a:pt x="1450" y="8011"/>
                </a:cubicBezTo>
                <a:close/>
                <a:moveTo>
                  <a:pt x="1072" y="9586"/>
                </a:moveTo>
                <a:lnTo>
                  <a:pt x="2553" y="11067"/>
                </a:lnTo>
                <a:cubicBezTo>
                  <a:pt x="2175" y="11124"/>
                  <a:pt x="1831" y="11135"/>
                  <a:pt x="1534" y="11135"/>
                </a:cubicBezTo>
                <a:cubicBezTo>
                  <a:pt x="1337" y="11135"/>
                  <a:pt x="1160" y="11130"/>
                  <a:pt x="1009" y="11130"/>
                </a:cubicBezTo>
                <a:cubicBezTo>
                  <a:pt x="978" y="10815"/>
                  <a:pt x="978" y="10216"/>
                  <a:pt x="1072" y="9586"/>
                </a:cubicBezTo>
                <a:close/>
                <a:moveTo>
                  <a:pt x="10872" y="1"/>
                </a:moveTo>
                <a:cubicBezTo>
                  <a:pt x="9797" y="1"/>
                  <a:pt x="8028" y="173"/>
                  <a:pt x="6964" y="1238"/>
                </a:cubicBezTo>
                <a:cubicBezTo>
                  <a:pt x="6775" y="1427"/>
                  <a:pt x="6617" y="1616"/>
                  <a:pt x="6491" y="1836"/>
                </a:cubicBezTo>
                <a:cubicBezTo>
                  <a:pt x="5735" y="3033"/>
                  <a:pt x="5735" y="4703"/>
                  <a:pt x="5829" y="5491"/>
                </a:cubicBezTo>
                <a:cubicBezTo>
                  <a:pt x="5619" y="5469"/>
                  <a:pt x="5344" y="5450"/>
                  <a:pt x="5031" y="5450"/>
                </a:cubicBezTo>
                <a:cubicBezTo>
                  <a:pt x="3989" y="5450"/>
                  <a:pt x="2521" y="5655"/>
                  <a:pt x="1576" y="6625"/>
                </a:cubicBezTo>
                <a:cubicBezTo>
                  <a:pt x="1" y="8200"/>
                  <a:pt x="348" y="11319"/>
                  <a:pt x="379" y="11445"/>
                </a:cubicBezTo>
                <a:cubicBezTo>
                  <a:pt x="442" y="11603"/>
                  <a:pt x="568" y="11697"/>
                  <a:pt x="726" y="11760"/>
                </a:cubicBezTo>
                <a:cubicBezTo>
                  <a:pt x="757" y="11760"/>
                  <a:pt x="1135" y="11792"/>
                  <a:pt x="1671" y="11792"/>
                </a:cubicBezTo>
                <a:cubicBezTo>
                  <a:pt x="2710" y="11792"/>
                  <a:pt x="4443" y="11603"/>
                  <a:pt x="5514" y="10531"/>
                </a:cubicBezTo>
                <a:cubicBezTo>
                  <a:pt x="6775" y="9271"/>
                  <a:pt x="6743" y="7192"/>
                  <a:pt x="6649" y="6278"/>
                </a:cubicBezTo>
                <a:cubicBezTo>
                  <a:pt x="6869" y="6278"/>
                  <a:pt x="7121" y="6310"/>
                  <a:pt x="7405" y="6310"/>
                </a:cubicBezTo>
                <a:cubicBezTo>
                  <a:pt x="8476" y="6310"/>
                  <a:pt x="9925" y="6121"/>
                  <a:pt x="10902" y="5144"/>
                </a:cubicBezTo>
                <a:cubicBezTo>
                  <a:pt x="12477" y="3600"/>
                  <a:pt x="12099" y="481"/>
                  <a:pt x="12099" y="355"/>
                </a:cubicBezTo>
                <a:cubicBezTo>
                  <a:pt x="12036" y="198"/>
                  <a:pt x="11941" y="103"/>
                  <a:pt x="11784" y="40"/>
                </a:cubicBezTo>
                <a:cubicBezTo>
                  <a:pt x="11743" y="40"/>
                  <a:pt x="11387" y="1"/>
                  <a:pt x="10872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22" name="Google Shape;6712;p54">
            <a:extLst>
              <a:ext uri="{FF2B5EF4-FFF2-40B4-BE49-F238E27FC236}">
                <a16:creationId xmlns:a16="http://schemas.microsoft.com/office/drawing/2014/main" id="{A66AEC40-C5C4-043F-C582-6EC132D631C4}"/>
              </a:ext>
            </a:extLst>
          </p:cNvPr>
          <p:cNvGrpSpPr/>
          <p:nvPr/>
        </p:nvGrpSpPr>
        <p:grpSpPr>
          <a:xfrm>
            <a:off x="10473742" y="3808649"/>
            <a:ext cx="347921" cy="517773"/>
            <a:chOff x="-22811700" y="2700350"/>
            <a:chExt cx="200075" cy="297750"/>
          </a:xfrm>
          <a:solidFill>
            <a:srgbClr val="054B99"/>
          </a:solidFill>
        </p:grpSpPr>
        <p:sp>
          <p:nvSpPr>
            <p:cNvPr id="2023" name="Google Shape;6713;p54">
              <a:extLst>
                <a:ext uri="{FF2B5EF4-FFF2-40B4-BE49-F238E27FC236}">
                  <a16:creationId xmlns:a16="http://schemas.microsoft.com/office/drawing/2014/main" id="{43CEF00D-7165-77F7-6142-AFFEF73C9DD8}"/>
                </a:ext>
              </a:extLst>
            </p:cNvPr>
            <p:cNvSpPr/>
            <p:nvPr/>
          </p:nvSpPr>
          <p:spPr>
            <a:xfrm>
              <a:off x="-22811700" y="2700350"/>
              <a:ext cx="86650" cy="296975"/>
            </a:xfrm>
            <a:custGeom>
              <a:avLst/>
              <a:gdLst/>
              <a:ahLst/>
              <a:cxnLst/>
              <a:rect l="l" t="t" r="r" b="b"/>
              <a:pathLst>
                <a:path w="3466" h="11879" extrusionOk="0">
                  <a:moveTo>
                    <a:pt x="1702" y="725"/>
                  </a:moveTo>
                  <a:cubicBezTo>
                    <a:pt x="2269" y="725"/>
                    <a:pt x="2710" y="1198"/>
                    <a:pt x="2710" y="1734"/>
                  </a:cubicBezTo>
                  <a:cubicBezTo>
                    <a:pt x="2710" y="2332"/>
                    <a:pt x="2237" y="2773"/>
                    <a:pt x="1702" y="2773"/>
                  </a:cubicBezTo>
                  <a:cubicBezTo>
                    <a:pt x="1684" y="2774"/>
                    <a:pt x="1666" y="2775"/>
                    <a:pt x="1648" y="2775"/>
                  </a:cubicBezTo>
                  <a:cubicBezTo>
                    <a:pt x="1105" y="2775"/>
                    <a:pt x="662" y="2313"/>
                    <a:pt x="662" y="1734"/>
                  </a:cubicBezTo>
                  <a:cubicBezTo>
                    <a:pt x="662" y="1166"/>
                    <a:pt x="1135" y="725"/>
                    <a:pt x="1702" y="725"/>
                  </a:cubicBezTo>
                  <a:close/>
                  <a:moveTo>
                    <a:pt x="1765" y="5609"/>
                  </a:moveTo>
                  <a:cubicBezTo>
                    <a:pt x="1954" y="5609"/>
                    <a:pt x="2080" y="5766"/>
                    <a:pt x="2111" y="5924"/>
                  </a:cubicBezTo>
                  <a:lnTo>
                    <a:pt x="2111" y="6302"/>
                  </a:lnTo>
                  <a:lnTo>
                    <a:pt x="1324" y="6302"/>
                  </a:lnTo>
                  <a:lnTo>
                    <a:pt x="1324" y="5955"/>
                  </a:lnTo>
                  <a:cubicBezTo>
                    <a:pt x="1324" y="5766"/>
                    <a:pt x="1481" y="5609"/>
                    <a:pt x="1702" y="5609"/>
                  </a:cubicBezTo>
                  <a:close/>
                  <a:moveTo>
                    <a:pt x="2174" y="7026"/>
                  </a:moveTo>
                  <a:lnTo>
                    <a:pt x="2332" y="9767"/>
                  </a:lnTo>
                  <a:lnTo>
                    <a:pt x="1261" y="9767"/>
                  </a:lnTo>
                  <a:lnTo>
                    <a:pt x="1324" y="7026"/>
                  </a:lnTo>
                  <a:close/>
                  <a:moveTo>
                    <a:pt x="2363" y="10523"/>
                  </a:moveTo>
                  <a:lnTo>
                    <a:pt x="2363" y="10586"/>
                  </a:lnTo>
                  <a:cubicBezTo>
                    <a:pt x="2363" y="10712"/>
                    <a:pt x="2332" y="10870"/>
                    <a:pt x="2206" y="10996"/>
                  </a:cubicBezTo>
                  <a:cubicBezTo>
                    <a:pt x="2080" y="11122"/>
                    <a:pt x="1985" y="11185"/>
                    <a:pt x="1796" y="11185"/>
                  </a:cubicBezTo>
                  <a:cubicBezTo>
                    <a:pt x="1639" y="11185"/>
                    <a:pt x="1481" y="11122"/>
                    <a:pt x="1418" y="11027"/>
                  </a:cubicBezTo>
                  <a:cubicBezTo>
                    <a:pt x="1292" y="10933"/>
                    <a:pt x="1261" y="10807"/>
                    <a:pt x="1261" y="10649"/>
                  </a:cubicBezTo>
                  <a:lnTo>
                    <a:pt x="1261" y="10523"/>
                  </a:lnTo>
                  <a:close/>
                  <a:moveTo>
                    <a:pt x="1733" y="1"/>
                  </a:moveTo>
                  <a:cubicBezTo>
                    <a:pt x="788" y="1"/>
                    <a:pt x="0" y="788"/>
                    <a:pt x="0" y="1734"/>
                  </a:cubicBezTo>
                  <a:cubicBezTo>
                    <a:pt x="0" y="2584"/>
                    <a:pt x="599" y="3277"/>
                    <a:pt x="1387" y="3435"/>
                  </a:cubicBezTo>
                  <a:lnTo>
                    <a:pt x="1387" y="4979"/>
                  </a:lnTo>
                  <a:cubicBezTo>
                    <a:pt x="977" y="5105"/>
                    <a:pt x="662" y="5483"/>
                    <a:pt x="662" y="5924"/>
                  </a:cubicBezTo>
                  <a:lnTo>
                    <a:pt x="536" y="10555"/>
                  </a:lnTo>
                  <a:cubicBezTo>
                    <a:pt x="536" y="10933"/>
                    <a:pt x="662" y="11248"/>
                    <a:pt x="914" y="11469"/>
                  </a:cubicBezTo>
                  <a:cubicBezTo>
                    <a:pt x="1135" y="11721"/>
                    <a:pt x="1450" y="11878"/>
                    <a:pt x="1796" y="11878"/>
                  </a:cubicBezTo>
                  <a:cubicBezTo>
                    <a:pt x="2174" y="11878"/>
                    <a:pt x="2489" y="11721"/>
                    <a:pt x="2710" y="11469"/>
                  </a:cubicBezTo>
                  <a:cubicBezTo>
                    <a:pt x="2962" y="11248"/>
                    <a:pt x="3056" y="10870"/>
                    <a:pt x="3056" y="10523"/>
                  </a:cubicBezTo>
                  <a:lnTo>
                    <a:pt x="2836" y="5924"/>
                  </a:lnTo>
                  <a:cubicBezTo>
                    <a:pt x="2804" y="5483"/>
                    <a:pt x="2521" y="5136"/>
                    <a:pt x="2080" y="4979"/>
                  </a:cubicBezTo>
                  <a:lnTo>
                    <a:pt x="2080" y="3466"/>
                  </a:lnTo>
                  <a:cubicBezTo>
                    <a:pt x="2836" y="3277"/>
                    <a:pt x="3466" y="2616"/>
                    <a:pt x="3466" y="1734"/>
                  </a:cubicBezTo>
                  <a:cubicBezTo>
                    <a:pt x="3466" y="788"/>
                    <a:pt x="2678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6714;p54">
              <a:extLst>
                <a:ext uri="{FF2B5EF4-FFF2-40B4-BE49-F238E27FC236}">
                  <a16:creationId xmlns:a16="http://schemas.microsoft.com/office/drawing/2014/main" id="{D9FD0D64-1EB0-7611-2467-5F951D206FB7}"/>
                </a:ext>
              </a:extLst>
            </p:cNvPr>
            <p:cNvSpPr/>
            <p:nvPr/>
          </p:nvSpPr>
          <p:spPr>
            <a:xfrm>
              <a:off x="-22693550" y="2701225"/>
              <a:ext cx="81925" cy="296875"/>
            </a:xfrm>
            <a:custGeom>
              <a:avLst/>
              <a:gdLst/>
              <a:ahLst/>
              <a:cxnLst/>
              <a:rect l="l" t="t" r="r" b="b"/>
              <a:pathLst>
                <a:path w="3277" h="11875" extrusionOk="0">
                  <a:moveTo>
                    <a:pt x="1229" y="5574"/>
                  </a:moveTo>
                  <a:cubicBezTo>
                    <a:pt x="1418" y="5574"/>
                    <a:pt x="1544" y="5731"/>
                    <a:pt x="1575" y="5889"/>
                  </a:cubicBezTo>
                  <a:lnTo>
                    <a:pt x="1575" y="6267"/>
                  </a:lnTo>
                  <a:lnTo>
                    <a:pt x="788" y="6267"/>
                  </a:lnTo>
                  <a:lnTo>
                    <a:pt x="788" y="5920"/>
                  </a:lnTo>
                  <a:cubicBezTo>
                    <a:pt x="788" y="5731"/>
                    <a:pt x="945" y="5574"/>
                    <a:pt x="1134" y="5574"/>
                  </a:cubicBezTo>
                  <a:close/>
                  <a:moveTo>
                    <a:pt x="1575" y="6991"/>
                  </a:moveTo>
                  <a:lnTo>
                    <a:pt x="1733" y="9732"/>
                  </a:lnTo>
                  <a:lnTo>
                    <a:pt x="662" y="9732"/>
                  </a:lnTo>
                  <a:lnTo>
                    <a:pt x="756" y="6991"/>
                  </a:lnTo>
                  <a:close/>
                  <a:moveTo>
                    <a:pt x="1764" y="10488"/>
                  </a:moveTo>
                  <a:lnTo>
                    <a:pt x="1764" y="10551"/>
                  </a:lnTo>
                  <a:cubicBezTo>
                    <a:pt x="1796" y="10677"/>
                    <a:pt x="1733" y="10835"/>
                    <a:pt x="1607" y="10961"/>
                  </a:cubicBezTo>
                  <a:cubicBezTo>
                    <a:pt x="1481" y="11087"/>
                    <a:pt x="1386" y="11150"/>
                    <a:pt x="1229" y="11150"/>
                  </a:cubicBezTo>
                  <a:cubicBezTo>
                    <a:pt x="1071" y="11150"/>
                    <a:pt x="914" y="11087"/>
                    <a:pt x="819" y="10992"/>
                  </a:cubicBezTo>
                  <a:cubicBezTo>
                    <a:pt x="693" y="10898"/>
                    <a:pt x="662" y="10772"/>
                    <a:pt x="662" y="10614"/>
                  </a:cubicBezTo>
                  <a:lnTo>
                    <a:pt x="662" y="10488"/>
                  </a:lnTo>
                  <a:close/>
                  <a:moveTo>
                    <a:pt x="2885" y="1"/>
                  </a:moveTo>
                  <a:cubicBezTo>
                    <a:pt x="2797" y="1"/>
                    <a:pt x="2713" y="40"/>
                    <a:pt x="2646" y="123"/>
                  </a:cubicBezTo>
                  <a:lnTo>
                    <a:pt x="914" y="2234"/>
                  </a:lnTo>
                  <a:cubicBezTo>
                    <a:pt x="882" y="2297"/>
                    <a:pt x="819" y="2392"/>
                    <a:pt x="819" y="2455"/>
                  </a:cubicBezTo>
                  <a:lnTo>
                    <a:pt x="819" y="4975"/>
                  </a:lnTo>
                  <a:cubicBezTo>
                    <a:pt x="441" y="5101"/>
                    <a:pt x="126" y="5479"/>
                    <a:pt x="126" y="5920"/>
                  </a:cubicBezTo>
                  <a:lnTo>
                    <a:pt x="0" y="10583"/>
                  </a:lnTo>
                  <a:cubicBezTo>
                    <a:pt x="0" y="10929"/>
                    <a:pt x="126" y="11245"/>
                    <a:pt x="347" y="11465"/>
                  </a:cubicBezTo>
                  <a:cubicBezTo>
                    <a:pt x="599" y="11717"/>
                    <a:pt x="914" y="11875"/>
                    <a:pt x="1260" y="11875"/>
                  </a:cubicBezTo>
                  <a:cubicBezTo>
                    <a:pt x="1607" y="11875"/>
                    <a:pt x="1922" y="11717"/>
                    <a:pt x="2174" y="11465"/>
                  </a:cubicBezTo>
                  <a:cubicBezTo>
                    <a:pt x="2394" y="11245"/>
                    <a:pt x="2520" y="10898"/>
                    <a:pt x="2520" y="10520"/>
                  </a:cubicBezTo>
                  <a:lnTo>
                    <a:pt x="2300" y="5920"/>
                  </a:lnTo>
                  <a:cubicBezTo>
                    <a:pt x="2237" y="5479"/>
                    <a:pt x="1985" y="5133"/>
                    <a:pt x="1544" y="4975"/>
                  </a:cubicBezTo>
                  <a:lnTo>
                    <a:pt x="1544" y="2581"/>
                  </a:lnTo>
                  <a:lnTo>
                    <a:pt x="3151" y="564"/>
                  </a:lnTo>
                  <a:cubicBezTo>
                    <a:pt x="3277" y="407"/>
                    <a:pt x="3277" y="218"/>
                    <a:pt x="3119" y="92"/>
                  </a:cubicBezTo>
                  <a:cubicBezTo>
                    <a:pt x="3045" y="32"/>
                    <a:pt x="2963" y="1"/>
                    <a:pt x="28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6715;p54">
              <a:extLst>
                <a:ext uri="{FF2B5EF4-FFF2-40B4-BE49-F238E27FC236}">
                  <a16:creationId xmlns:a16="http://schemas.microsoft.com/office/drawing/2014/main" id="{F9B70C8D-747A-D1A7-665A-20237133B2F3}"/>
                </a:ext>
              </a:extLst>
            </p:cNvPr>
            <p:cNvSpPr/>
            <p:nvPr/>
          </p:nvSpPr>
          <p:spPr>
            <a:xfrm>
              <a:off x="-22778625" y="2735025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79" y="725"/>
                  </a:cubicBezTo>
                  <a:cubicBezTo>
                    <a:pt x="568" y="725"/>
                    <a:pt x="725" y="567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6" name="Google Shape;6716;p54">
            <a:extLst>
              <a:ext uri="{FF2B5EF4-FFF2-40B4-BE49-F238E27FC236}">
                <a16:creationId xmlns:a16="http://schemas.microsoft.com/office/drawing/2014/main" id="{0FE4B613-8367-239F-D362-034E710C13C4}"/>
              </a:ext>
            </a:extLst>
          </p:cNvPr>
          <p:cNvGrpSpPr/>
          <p:nvPr/>
        </p:nvGrpSpPr>
        <p:grpSpPr>
          <a:xfrm>
            <a:off x="2588629" y="2517782"/>
            <a:ext cx="516381" cy="515034"/>
            <a:chOff x="-27358650" y="1961575"/>
            <a:chExt cx="296950" cy="296175"/>
          </a:xfrm>
          <a:solidFill>
            <a:srgbClr val="054B99"/>
          </a:solidFill>
        </p:grpSpPr>
        <p:sp>
          <p:nvSpPr>
            <p:cNvPr id="2027" name="Google Shape;6717;p54">
              <a:extLst>
                <a:ext uri="{FF2B5EF4-FFF2-40B4-BE49-F238E27FC236}">
                  <a16:creationId xmlns:a16="http://schemas.microsoft.com/office/drawing/2014/main" id="{A52D72B1-C61D-C4AF-E1F2-2D0BC8988798}"/>
                </a:ext>
              </a:extLst>
            </p:cNvPr>
            <p:cNvSpPr/>
            <p:nvPr/>
          </p:nvSpPr>
          <p:spPr>
            <a:xfrm>
              <a:off x="-27358650" y="1961575"/>
              <a:ext cx="296950" cy="296175"/>
            </a:xfrm>
            <a:custGeom>
              <a:avLst/>
              <a:gdLst/>
              <a:ahLst/>
              <a:cxnLst/>
              <a:rect l="l" t="t" r="r" b="b"/>
              <a:pathLst>
                <a:path w="11878" h="11847" extrusionOk="0">
                  <a:moveTo>
                    <a:pt x="7719" y="2080"/>
                  </a:moveTo>
                  <a:lnTo>
                    <a:pt x="7719" y="2836"/>
                  </a:lnTo>
                  <a:lnTo>
                    <a:pt x="4222" y="2836"/>
                  </a:lnTo>
                  <a:lnTo>
                    <a:pt x="4222" y="2080"/>
                  </a:lnTo>
                  <a:close/>
                  <a:moveTo>
                    <a:pt x="8034" y="693"/>
                  </a:moveTo>
                  <a:cubicBezTo>
                    <a:pt x="8633" y="693"/>
                    <a:pt x="9074" y="1166"/>
                    <a:pt x="9074" y="1733"/>
                  </a:cubicBezTo>
                  <a:lnTo>
                    <a:pt x="9074" y="2836"/>
                  </a:lnTo>
                  <a:lnTo>
                    <a:pt x="8349" y="2836"/>
                  </a:lnTo>
                  <a:lnTo>
                    <a:pt x="8349" y="1733"/>
                  </a:lnTo>
                  <a:cubicBezTo>
                    <a:pt x="8349" y="1513"/>
                    <a:pt x="8192" y="1355"/>
                    <a:pt x="8002" y="1355"/>
                  </a:cubicBezTo>
                  <a:lnTo>
                    <a:pt x="3781" y="1355"/>
                  </a:lnTo>
                  <a:cubicBezTo>
                    <a:pt x="3592" y="1355"/>
                    <a:pt x="3434" y="1513"/>
                    <a:pt x="3434" y="1733"/>
                  </a:cubicBezTo>
                  <a:lnTo>
                    <a:pt x="3434" y="2836"/>
                  </a:lnTo>
                  <a:lnTo>
                    <a:pt x="2741" y="2836"/>
                  </a:lnTo>
                  <a:lnTo>
                    <a:pt x="2741" y="1733"/>
                  </a:lnTo>
                  <a:lnTo>
                    <a:pt x="2804" y="1733"/>
                  </a:lnTo>
                  <a:cubicBezTo>
                    <a:pt x="2804" y="1134"/>
                    <a:pt x="3277" y="693"/>
                    <a:pt x="3844" y="693"/>
                  </a:cubicBezTo>
                  <a:close/>
                  <a:moveTo>
                    <a:pt x="10176" y="3497"/>
                  </a:moveTo>
                  <a:cubicBezTo>
                    <a:pt x="10617" y="3497"/>
                    <a:pt x="10995" y="3781"/>
                    <a:pt x="11153" y="4190"/>
                  </a:cubicBezTo>
                  <a:lnTo>
                    <a:pt x="851" y="4190"/>
                  </a:lnTo>
                  <a:cubicBezTo>
                    <a:pt x="914" y="3812"/>
                    <a:pt x="1323" y="3497"/>
                    <a:pt x="1796" y="3497"/>
                  </a:cubicBezTo>
                  <a:close/>
                  <a:moveTo>
                    <a:pt x="11153" y="4915"/>
                  </a:moveTo>
                  <a:lnTo>
                    <a:pt x="11153" y="6301"/>
                  </a:lnTo>
                  <a:lnTo>
                    <a:pt x="10460" y="6301"/>
                  </a:lnTo>
                  <a:lnTo>
                    <a:pt x="10460" y="5923"/>
                  </a:lnTo>
                  <a:cubicBezTo>
                    <a:pt x="10491" y="5734"/>
                    <a:pt x="10334" y="5577"/>
                    <a:pt x="10145" y="5577"/>
                  </a:cubicBezTo>
                  <a:lnTo>
                    <a:pt x="8759" y="5577"/>
                  </a:lnTo>
                  <a:cubicBezTo>
                    <a:pt x="8570" y="5577"/>
                    <a:pt x="8412" y="5734"/>
                    <a:pt x="8412" y="5923"/>
                  </a:cubicBezTo>
                  <a:lnTo>
                    <a:pt x="8412" y="6301"/>
                  </a:lnTo>
                  <a:lnTo>
                    <a:pt x="3529" y="6301"/>
                  </a:lnTo>
                  <a:lnTo>
                    <a:pt x="3529" y="5923"/>
                  </a:lnTo>
                  <a:cubicBezTo>
                    <a:pt x="3529" y="5734"/>
                    <a:pt x="3371" y="5577"/>
                    <a:pt x="3151" y="5577"/>
                  </a:cubicBezTo>
                  <a:lnTo>
                    <a:pt x="1796" y="5577"/>
                  </a:lnTo>
                  <a:cubicBezTo>
                    <a:pt x="1575" y="5577"/>
                    <a:pt x="1418" y="5734"/>
                    <a:pt x="1418" y="5923"/>
                  </a:cubicBezTo>
                  <a:lnTo>
                    <a:pt x="1418" y="6301"/>
                  </a:lnTo>
                  <a:lnTo>
                    <a:pt x="725" y="6301"/>
                  </a:lnTo>
                  <a:lnTo>
                    <a:pt x="725" y="4915"/>
                  </a:lnTo>
                  <a:close/>
                  <a:moveTo>
                    <a:pt x="2836" y="6301"/>
                  </a:moveTo>
                  <a:lnTo>
                    <a:pt x="2836" y="8034"/>
                  </a:lnTo>
                  <a:cubicBezTo>
                    <a:pt x="2836" y="8223"/>
                    <a:pt x="2678" y="8381"/>
                    <a:pt x="2489" y="8381"/>
                  </a:cubicBezTo>
                  <a:cubicBezTo>
                    <a:pt x="2300" y="8381"/>
                    <a:pt x="2143" y="8223"/>
                    <a:pt x="2143" y="8034"/>
                  </a:cubicBezTo>
                  <a:lnTo>
                    <a:pt x="2143" y="6301"/>
                  </a:lnTo>
                  <a:close/>
                  <a:moveTo>
                    <a:pt x="9830" y="6301"/>
                  </a:moveTo>
                  <a:lnTo>
                    <a:pt x="9830" y="8034"/>
                  </a:lnTo>
                  <a:cubicBezTo>
                    <a:pt x="9830" y="8223"/>
                    <a:pt x="9672" y="8381"/>
                    <a:pt x="9452" y="8381"/>
                  </a:cubicBezTo>
                  <a:cubicBezTo>
                    <a:pt x="9263" y="8381"/>
                    <a:pt x="9105" y="8223"/>
                    <a:pt x="9105" y="8034"/>
                  </a:cubicBezTo>
                  <a:lnTo>
                    <a:pt x="9105" y="6301"/>
                  </a:lnTo>
                  <a:close/>
                  <a:moveTo>
                    <a:pt x="11121" y="6994"/>
                  </a:moveTo>
                  <a:lnTo>
                    <a:pt x="11121" y="10113"/>
                  </a:lnTo>
                  <a:cubicBezTo>
                    <a:pt x="11184" y="10649"/>
                    <a:pt x="10712" y="11121"/>
                    <a:pt x="10145" y="11121"/>
                  </a:cubicBezTo>
                  <a:lnTo>
                    <a:pt x="1733" y="11121"/>
                  </a:lnTo>
                  <a:cubicBezTo>
                    <a:pt x="1166" y="11121"/>
                    <a:pt x="725" y="10649"/>
                    <a:pt x="725" y="10113"/>
                  </a:cubicBezTo>
                  <a:lnTo>
                    <a:pt x="725" y="6994"/>
                  </a:lnTo>
                  <a:lnTo>
                    <a:pt x="1418" y="6994"/>
                  </a:lnTo>
                  <a:lnTo>
                    <a:pt x="1418" y="8034"/>
                  </a:lnTo>
                  <a:cubicBezTo>
                    <a:pt x="1418" y="8601"/>
                    <a:pt x="1891" y="9042"/>
                    <a:pt x="2458" y="9042"/>
                  </a:cubicBezTo>
                  <a:cubicBezTo>
                    <a:pt x="2993" y="9042"/>
                    <a:pt x="3466" y="8570"/>
                    <a:pt x="3466" y="8034"/>
                  </a:cubicBezTo>
                  <a:lnTo>
                    <a:pt x="3466" y="6994"/>
                  </a:lnTo>
                  <a:lnTo>
                    <a:pt x="8349" y="6994"/>
                  </a:lnTo>
                  <a:lnTo>
                    <a:pt x="8349" y="8034"/>
                  </a:lnTo>
                  <a:cubicBezTo>
                    <a:pt x="8349" y="8601"/>
                    <a:pt x="8822" y="9042"/>
                    <a:pt x="9389" y="9042"/>
                  </a:cubicBezTo>
                  <a:cubicBezTo>
                    <a:pt x="9924" y="9042"/>
                    <a:pt x="10397" y="8570"/>
                    <a:pt x="10397" y="8034"/>
                  </a:cubicBezTo>
                  <a:lnTo>
                    <a:pt x="10397" y="6994"/>
                  </a:lnTo>
                  <a:close/>
                  <a:moveTo>
                    <a:pt x="3844" y="0"/>
                  </a:moveTo>
                  <a:cubicBezTo>
                    <a:pt x="2899" y="0"/>
                    <a:pt x="2111" y="788"/>
                    <a:pt x="2111" y="1733"/>
                  </a:cubicBezTo>
                  <a:lnTo>
                    <a:pt x="2111" y="2836"/>
                  </a:lnTo>
                  <a:lnTo>
                    <a:pt x="1733" y="2836"/>
                  </a:lnTo>
                  <a:cubicBezTo>
                    <a:pt x="788" y="2836"/>
                    <a:pt x="0" y="3623"/>
                    <a:pt x="0" y="4568"/>
                  </a:cubicBezTo>
                  <a:lnTo>
                    <a:pt x="0" y="10113"/>
                  </a:lnTo>
                  <a:cubicBezTo>
                    <a:pt x="0" y="11058"/>
                    <a:pt x="788" y="11846"/>
                    <a:pt x="1733" y="11846"/>
                  </a:cubicBezTo>
                  <a:lnTo>
                    <a:pt x="10145" y="11846"/>
                  </a:lnTo>
                  <a:cubicBezTo>
                    <a:pt x="11090" y="11846"/>
                    <a:pt x="11878" y="11058"/>
                    <a:pt x="11878" y="10113"/>
                  </a:cubicBezTo>
                  <a:lnTo>
                    <a:pt x="11878" y="4568"/>
                  </a:lnTo>
                  <a:cubicBezTo>
                    <a:pt x="11878" y="3623"/>
                    <a:pt x="11121" y="2836"/>
                    <a:pt x="10145" y="2836"/>
                  </a:cubicBezTo>
                  <a:lnTo>
                    <a:pt x="9767" y="2836"/>
                  </a:lnTo>
                  <a:lnTo>
                    <a:pt x="9767" y="1733"/>
                  </a:lnTo>
                  <a:cubicBezTo>
                    <a:pt x="9767" y="788"/>
                    <a:pt x="8979" y="0"/>
                    <a:pt x="80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6718;p54">
              <a:extLst>
                <a:ext uri="{FF2B5EF4-FFF2-40B4-BE49-F238E27FC236}">
                  <a16:creationId xmlns:a16="http://schemas.microsoft.com/office/drawing/2014/main" id="{49C98494-2AB3-8127-8A06-B778F535D680}"/>
                </a:ext>
              </a:extLst>
            </p:cNvPr>
            <p:cNvSpPr/>
            <p:nvPr/>
          </p:nvSpPr>
          <p:spPr>
            <a:xfrm>
              <a:off x="-27246025" y="2152175"/>
              <a:ext cx="70900" cy="70900"/>
            </a:xfrm>
            <a:custGeom>
              <a:avLst/>
              <a:gdLst/>
              <a:ahLst/>
              <a:cxnLst/>
              <a:rect l="l" t="t" r="r" b="b"/>
              <a:pathLst>
                <a:path w="2836" h="2836" extrusionOk="0">
                  <a:moveTo>
                    <a:pt x="1418" y="0"/>
                  </a:moveTo>
                  <a:cubicBezTo>
                    <a:pt x="1229" y="0"/>
                    <a:pt x="1072" y="158"/>
                    <a:pt x="1072" y="347"/>
                  </a:cubicBezTo>
                  <a:lnTo>
                    <a:pt x="1072" y="1072"/>
                  </a:lnTo>
                  <a:lnTo>
                    <a:pt x="347" y="1072"/>
                  </a:lnTo>
                  <a:cubicBezTo>
                    <a:pt x="158" y="1072"/>
                    <a:pt x="0" y="1229"/>
                    <a:pt x="0" y="1418"/>
                  </a:cubicBezTo>
                  <a:cubicBezTo>
                    <a:pt x="0" y="1607"/>
                    <a:pt x="158" y="1765"/>
                    <a:pt x="347" y="1765"/>
                  </a:cubicBezTo>
                  <a:lnTo>
                    <a:pt x="1072" y="1765"/>
                  </a:lnTo>
                  <a:lnTo>
                    <a:pt x="1072" y="2489"/>
                  </a:lnTo>
                  <a:cubicBezTo>
                    <a:pt x="1072" y="2678"/>
                    <a:pt x="1229" y="2836"/>
                    <a:pt x="1418" y="2836"/>
                  </a:cubicBezTo>
                  <a:cubicBezTo>
                    <a:pt x="1607" y="2836"/>
                    <a:pt x="1765" y="2678"/>
                    <a:pt x="1765" y="2489"/>
                  </a:cubicBezTo>
                  <a:lnTo>
                    <a:pt x="1765" y="1765"/>
                  </a:lnTo>
                  <a:lnTo>
                    <a:pt x="2489" y="1765"/>
                  </a:lnTo>
                  <a:cubicBezTo>
                    <a:pt x="2678" y="1765"/>
                    <a:pt x="2836" y="1607"/>
                    <a:pt x="2836" y="1418"/>
                  </a:cubicBezTo>
                  <a:cubicBezTo>
                    <a:pt x="2836" y="1229"/>
                    <a:pt x="2678" y="1072"/>
                    <a:pt x="2489" y="1072"/>
                  </a:cubicBezTo>
                  <a:lnTo>
                    <a:pt x="1765" y="1072"/>
                  </a:lnTo>
                  <a:lnTo>
                    <a:pt x="1765" y="347"/>
                  </a:lnTo>
                  <a:cubicBezTo>
                    <a:pt x="1765" y="158"/>
                    <a:pt x="1607" y="0"/>
                    <a:pt x="14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29" name="Google Shape;6719;p54">
            <a:extLst>
              <a:ext uri="{FF2B5EF4-FFF2-40B4-BE49-F238E27FC236}">
                <a16:creationId xmlns:a16="http://schemas.microsoft.com/office/drawing/2014/main" id="{A6288B1B-35ED-E293-545C-9932F18AB835}"/>
              </a:ext>
            </a:extLst>
          </p:cNvPr>
          <p:cNvSpPr/>
          <p:nvPr/>
        </p:nvSpPr>
        <p:spPr>
          <a:xfrm>
            <a:off x="2649311" y="3168948"/>
            <a:ext cx="395873" cy="513730"/>
          </a:xfrm>
          <a:custGeom>
            <a:avLst/>
            <a:gdLst/>
            <a:ahLst/>
            <a:cxnLst/>
            <a:rect l="l" t="t" r="r" b="b"/>
            <a:pathLst>
              <a:path w="9106" h="11817" extrusionOk="0">
                <a:moveTo>
                  <a:pt x="4649" y="623"/>
                </a:moveTo>
                <a:cubicBezTo>
                  <a:pt x="5216" y="623"/>
                  <a:pt x="5756" y="897"/>
                  <a:pt x="6270" y="1325"/>
                </a:cubicBezTo>
                <a:lnTo>
                  <a:pt x="5987" y="2365"/>
                </a:lnTo>
                <a:cubicBezTo>
                  <a:pt x="5546" y="2144"/>
                  <a:pt x="5042" y="2050"/>
                  <a:pt x="4569" y="2050"/>
                </a:cubicBezTo>
                <a:cubicBezTo>
                  <a:pt x="4097" y="2050"/>
                  <a:pt x="3593" y="2144"/>
                  <a:pt x="3151" y="2365"/>
                </a:cubicBezTo>
                <a:lnTo>
                  <a:pt x="2868" y="1325"/>
                </a:lnTo>
                <a:cubicBezTo>
                  <a:pt x="3340" y="916"/>
                  <a:pt x="3939" y="664"/>
                  <a:pt x="4475" y="632"/>
                </a:cubicBezTo>
                <a:cubicBezTo>
                  <a:pt x="4533" y="626"/>
                  <a:pt x="4591" y="623"/>
                  <a:pt x="4649" y="623"/>
                </a:cubicBezTo>
                <a:close/>
                <a:moveTo>
                  <a:pt x="4601" y="4791"/>
                </a:moveTo>
                <a:cubicBezTo>
                  <a:pt x="4853" y="5074"/>
                  <a:pt x="5199" y="5358"/>
                  <a:pt x="5640" y="5610"/>
                </a:cubicBezTo>
                <a:lnTo>
                  <a:pt x="5640" y="6555"/>
                </a:lnTo>
                <a:cubicBezTo>
                  <a:pt x="5640" y="7154"/>
                  <a:pt x="5168" y="7595"/>
                  <a:pt x="4601" y="7595"/>
                </a:cubicBezTo>
                <a:cubicBezTo>
                  <a:pt x="4065" y="7595"/>
                  <a:pt x="3593" y="7122"/>
                  <a:pt x="3593" y="6555"/>
                </a:cubicBezTo>
                <a:lnTo>
                  <a:pt x="3593" y="5641"/>
                </a:lnTo>
                <a:cubicBezTo>
                  <a:pt x="3939" y="5358"/>
                  <a:pt x="4254" y="5169"/>
                  <a:pt x="4475" y="4917"/>
                </a:cubicBezTo>
                <a:lnTo>
                  <a:pt x="4601" y="4791"/>
                </a:lnTo>
                <a:close/>
                <a:moveTo>
                  <a:pt x="4569" y="2806"/>
                </a:moveTo>
                <a:cubicBezTo>
                  <a:pt x="5073" y="2806"/>
                  <a:pt x="5577" y="2964"/>
                  <a:pt x="6018" y="3216"/>
                </a:cubicBezTo>
                <a:cubicBezTo>
                  <a:pt x="6491" y="3499"/>
                  <a:pt x="6901" y="3972"/>
                  <a:pt x="7121" y="4476"/>
                </a:cubicBezTo>
                <a:lnTo>
                  <a:pt x="7877" y="6902"/>
                </a:lnTo>
                <a:lnTo>
                  <a:pt x="7877" y="6933"/>
                </a:lnTo>
                <a:cubicBezTo>
                  <a:pt x="8003" y="7217"/>
                  <a:pt x="7909" y="7469"/>
                  <a:pt x="7783" y="7626"/>
                </a:cubicBezTo>
                <a:cubicBezTo>
                  <a:pt x="7562" y="8036"/>
                  <a:pt x="7090" y="8319"/>
                  <a:pt x="6617" y="8351"/>
                </a:cubicBezTo>
                <a:cubicBezTo>
                  <a:pt x="6270" y="8351"/>
                  <a:pt x="5955" y="8162"/>
                  <a:pt x="5766" y="7878"/>
                </a:cubicBezTo>
                <a:cubicBezTo>
                  <a:pt x="6081" y="7563"/>
                  <a:pt x="6302" y="7122"/>
                  <a:pt x="6302" y="6618"/>
                </a:cubicBezTo>
                <a:lnTo>
                  <a:pt x="6302" y="6114"/>
                </a:lnTo>
                <a:cubicBezTo>
                  <a:pt x="6333" y="6145"/>
                  <a:pt x="6428" y="6177"/>
                  <a:pt x="6459" y="6208"/>
                </a:cubicBezTo>
                <a:cubicBezTo>
                  <a:pt x="6554" y="6272"/>
                  <a:pt x="6585" y="6272"/>
                  <a:pt x="6648" y="6272"/>
                </a:cubicBezTo>
                <a:cubicBezTo>
                  <a:pt x="6775" y="6272"/>
                  <a:pt x="6901" y="6208"/>
                  <a:pt x="6932" y="6114"/>
                </a:cubicBezTo>
                <a:cubicBezTo>
                  <a:pt x="7058" y="5956"/>
                  <a:pt x="6995" y="5704"/>
                  <a:pt x="6869" y="5641"/>
                </a:cubicBezTo>
                <a:cubicBezTo>
                  <a:pt x="6617" y="5484"/>
                  <a:pt x="6428" y="5358"/>
                  <a:pt x="6239" y="5232"/>
                </a:cubicBezTo>
                <a:cubicBezTo>
                  <a:pt x="6176" y="5200"/>
                  <a:pt x="6144" y="5169"/>
                  <a:pt x="6113" y="5169"/>
                </a:cubicBezTo>
                <a:cubicBezTo>
                  <a:pt x="5199" y="4570"/>
                  <a:pt x="4979" y="4381"/>
                  <a:pt x="4979" y="3814"/>
                </a:cubicBezTo>
                <a:cubicBezTo>
                  <a:pt x="4979" y="3625"/>
                  <a:pt x="4821" y="3468"/>
                  <a:pt x="4601" y="3468"/>
                </a:cubicBezTo>
                <a:cubicBezTo>
                  <a:pt x="4412" y="3468"/>
                  <a:pt x="4254" y="3625"/>
                  <a:pt x="4254" y="3814"/>
                </a:cubicBezTo>
                <a:cubicBezTo>
                  <a:pt x="4254" y="4381"/>
                  <a:pt x="4034" y="4570"/>
                  <a:pt x="3120" y="5169"/>
                </a:cubicBezTo>
                <a:cubicBezTo>
                  <a:pt x="3057" y="5169"/>
                  <a:pt x="3025" y="5200"/>
                  <a:pt x="2994" y="5232"/>
                </a:cubicBezTo>
                <a:cubicBezTo>
                  <a:pt x="2805" y="5358"/>
                  <a:pt x="2584" y="5484"/>
                  <a:pt x="2364" y="5641"/>
                </a:cubicBezTo>
                <a:cubicBezTo>
                  <a:pt x="2206" y="5736"/>
                  <a:pt x="2175" y="5956"/>
                  <a:pt x="2269" y="6114"/>
                </a:cubicBezTo>
                <a:cubicBezTo>
                  <a:pt x="2343" y="6206"/>
                  <a:pt x="2448" y="6255"/>
                  <a:pt x="2548" y="6255"/>
                </a:cubicBezTo>
                <a:cubicBezTo>
                  <a:pt x="2620" y="6255"/>
                  <a:pt x="2689" y="6230"/>
                  <a:pt x="2742" y="6177"/>
                </a:cubicBezTo>
                <a:cubicBezTo>
                  <a:pt x="2805" y="6145"/>
                  <a:pt x="2868" y="6114"/>
                  <a:pt x="2899" y="6051"/>
                </a:cubicBezTo>
                <a:lnTo>
                  <a:pt x="2899" y="6587"/>
                </a:lnTo>
                <a:cubicBezTo>
                  <a:pt x="2899" y="7059"/>
                  <a:pt x="3120" y="7532"/>
                  <a:pt x="3466" y="7847"/>
                </a:cubicBezTo>
                <a:cubicBezTo>
                  <a:pt x="3277" y="8099"/>
                  <a:pt x="2962" y="8319"/>
                  <a:pt x="2616" y="8319"/>
                </a:cubicBezTo>
                <a:cubicBezTo>
                  <a:pt x="2143" y="8256"/>
                  <a:pt x="1671" y="8004"/>
                  <a:pt x="1419" y="7595"/>
                </a:cubicBezTo>
                <a:cubicBezTo>
                  <a:pt x="1230" y="7437"/>
                  <a:pt x="1135" y="7217"/>
                  <a:pt x="1261" y="6933"/>
                </a:cubicBezTo>
                <a:lnTo>
                  <a:pt x="2017" y="4476"/>
                </a:lnTo>
                <a:cubicBezTo>
                  <a:pt x="2238" y="3940"/>
                  <a:pt x="2647" y="3499"/>
                  <a:pt x="3120" y="3216"/>
                </a:cubicBezTo>
                <a:cubicBezTo>
                  <a:pt x="3529" y="2964"/>
                  <a:pt x="4065" y="2806"/>
                  <a:pt x="4569" y="2806"/>
                </a:cubicBezTo>
                <a:close/>
                <a:moveTo>
                  <a:pt x="5231" y="8225"/>
                </a:moveTo>
                <a:cubicBezTo>
                  <a:pt x="5325" y="8382"/>
                  <a:pt x="5420" y="8508"/>
                  <a:pt x="5577" y="8634"/>
                </a:cubicBezTo>
                <a:lnTo>
                  <a:pt x="4569" y="9580"/>
                </a:lnTo>
                <a:lnTo>
                  <a:pt x="3624" y="8634"/>
                </a:lnTo>
                <a:cubicBezTo>
                  <a:pt x="3750" y="8508"/>
                  <a:pt x="3845" y="8382"/>
                  <a:pt x="3971" y="8225"/>
                </a:cubicBezTo>
                <a:cubicBezTo>
                  <a:pt x="4160" y="8319"/>
                  <a:pt x="4380" y="8351"/>
                  <a:pt x="4601" y="8351"/>
                </a:cubicBezTo>
                <a:cubicBezTo>
                  <a:pt x="4853" y="8351"/>
                  <a:pt x="5042" y="8319"/>
                  <a:pt x="5231" y="8225"/>
                </a:cubicBezTo>
                <a:close/>
                <a:moveTo>
                  <a:pt x="2994" y="8949"/>
                </a:moveTo>
                <a:lnTo>
                  <a:pt x="4254" y="10210"/>
                </a:lnTo>
                <a:lnTo>
                  <a:pt x="4254" y="11092"/>
                </a:lnTo>
                <a:lnTo>
                  <a:pt x="789" y="11092"/>
                </a:lnTo>
                <a:lnTo>
                  <a:pt x="789" y="10745"/>
                </a:lnTo>
                <a:cubicBezTo>
                  <a:pt x="789" y="9800"/>
                  <a:pt x="1576" y="9012"/>
                  <a:pt x="2521" y="9012"/>
                </a:cubicBezTo>
                <a:cubicBezTo>
                  <a:pt x="2679" y="9012"/>
                  <a:pt x="2836" y="8981"/>
                  <a:pt x="2994" y="8949"/>
                </a:cubicBezTo>
                <a:close/>
                <a:moveTo>
                  <a:pt x="6176" y="8949"/>
                </a:moveTo>
                <a:cubicBezTo>
                  <a:pt x="6333" y="8981"/>
                  <a:pt x="6491" y="9012"/>
                  <a:pt x="6648" y="9012"/>
                </a:cubicBezTo>
                <a:cubicBezTo>
                  <a:pt x="7594" y="9012"/>
                  <a:pt x="8381" y="9800"/>
                  <a:pt x="8381" y="10745"/>
                </a:cubicBezTo>
                <a:lnTo>
                  <a:pt x="8381" y="11092"/>
                </a:lnTo>
                <a:lnTo>
                  <a:pt x="4916" y="11092"/>
                </a:lnTo>
                <a:lnTo>
                  <a:pt x="4916" y="10210"/>
                </a:lnTo>
                <a:lnTo>
                  <a:pt x="6176" y="8949"/>
                </a:lnTo>
                <a:close/>
                <a:moveTo>
                  <a:pt x="4553" y="0"/>
                </a:moveTo>
                <a:cubicBezTo>
                  <a:pt x="4517" y="0"/>
                  <a:pt x="4480" y="1"/>
                  <a:pt x="4443" y="2"/>
                </a:cubicBezTo>
                <a:cubicBezTo>
                  <a:pt x="3656" y="34"/>
                  <a:pt x="2836" y="380"/>
                  <a:pt x="2206" y="1010"/>
                </a:cubicBezTo>
                <a:cubicBezTo>
                  <a:pt x="2143" y="1105"/>
                  <a:pt x="2080" y="1231"/>
                  <a:pt x="2143" y="1325"/>
                </a:cubicBezTo>
                <a:lnTo>
                  <a:pt x="2490" y="2743"/>
                </a:lnTo>
                <a:cubicBezTo>
                  <a:pt x="1986" y="3121"/>
                  <a:pt x="1576" y="3625"/>
                  <a:pt x="1293" y="4224"/>
                </a:cubicBezTo>
                <a:lnTo>
                  <a:pt x="1293" y="4255"/>
                </a:lnTo>
                <a:lnTo>
                  <a:pt x="568" y="6650"/>
                </a:lnTo>
                <a:cubicBezTo>
                  <a:pt x="411" y="7091"/>
                  <a:pt x="442" y="7563"/>
                  <a:pt x="663" y="8004"/>
                </a:cubicBezTo>
                <a:cubicBezTo>
                  <a:pt x="820" y="8225"/>
                  <a:pt x="1041" y="8477"/>
                  <a:pt x="1261" y="8634"/>
                </a:cubicBezTo>
                <a:cubicBezTo>
                  <a:pt x="505" y="9012"/>
                  <a:pt x="1" y="9832"/>
                  <a:pt x="1" y="10745"/>
                </a:cubicBezTo>
                <a:lnTo>
                  <a:pt x="1" y="11470"/>
                </a:lnTo>
                <a:cubicBezTo>
                  <a:pt x="1" y="11659"/>
                  <a:pt x="158" y="11816"/>
                  <a:pt x="347" y="11816"/>
                </a:cubicBezTo>
                <a:lnTo>
                  <a:pt x="8665" y="11816"/>
                </a:lnTo>
                <a:cubicBezTo>
                  <a:pt x="8854" y="11816"/>
                  <a:pt x="9011" y="11659"/>
                  <a:pt x="9011" y="11470"/>
                </a:cubicBezTo>
                <a:lnTo>
                  <a:pt x="9011" y="10745"/>
                </a:lnTo>
                <a:cubicBezTo>
                  <a:pt x="9106" y="9832"/>
                  <a:pt x="8570" y="9012"/>
                  <a:pt x="7783" y="8634"/>
                </a:cubicBezTo>
                <a:cubicBezTo>
                  <a:pt x="8035" y="8477"/>
                  <a:pt x="8255" y="8225"/>
                  <a:pt x="8381" y="8004"/>
                </a:cubicBezTo>
                <a:cubicBezTo>
                  <a:pt x="8665" y="7563"/>
                  <a:pt x="8696" y="7091"/>
                  <a:pt x="8507" y="6650"/>
                </a:cubicBezTo>
                <a:lnTo>
                  <a:pt x="7751" y="4255"/>
                </a:lnTo>
                <a:lnTo>
                  <a:pt x="7751" y="4224"/>
                </a:lnTo>
                <a:cubicBezTo>
                  <a:pt x="7531" y="3625"/>
                  <a:pt x="7090" y="3121"/>
                  <a:pt x="6585" y="2743"/>
                </a:cubicBezTo>
                <a:lnTo>
                  <a:pt x="6932" y="1325"/>
                </a:lnTo>
                <a:cubicBezTo>
                  <a:pt x="6964" y="1231"/>
                  <a:pt x="6932" y="1105"/>
                  <a:pt x="6838" y="1010"/>
                </a:cubicBezTo>
                <a:cubicBezTo>
                  <a:pt x="6173" y="346"/>
                  <a:pt x="5393" y="0"/>
                  <a:pt x="4553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0" name="Google Shape;6720;p54">
            <a:extLst>
              <a:ext uri="{FF2B5EF4-FFF2-40B4-BE49-F238E27FC236}">
                <a16:creationId xmlns:a16="http://schemas.microsoft.com/office/drawing/2014/main" id="{C753554C-E9DC-B5A9-A5FE-D73E54613B7C}"/>
              </a:ext>
            </a:extLst>
          </p:cNvPr>
          <p:cNvSpPr/>
          <p:nvPr/>
        </p:nvSpPr>
        <p:spPr>
          <a:xfrm>
            <a:off x="2589056" y="3809959"/>
            <a:ext cx="516381" cy="515034"/>
          </a:xfrm>
          <a:custGeom>
            <a:avLst/>
            <a:gdLst/>
            <a:ahLst/>
            <a:cxnLst/>
            <a:rect l="l" t="t" r="r" b="b"/>
            <a:pathLst>
              <a:path w="11878" h="11847" extrusionOk="0">
                <a:moveTo>
                  <a:pt x="10523" y="694"/>
                </a:moveTo>
                <a:cubicBezTo>
                  <a:pt x="10680" y="694"/>
                  <a:pt x="10901" y="788"/>
                  <a:pt x="10995" y="883"/>
                </a:cubicBezTo>
                <a:cubicBezTo>
                  <a:pt x="11121" y="1009"/>
                  <a:pt x="11184" y="1198"/>
                  <a:pt x="11184" y="1356"/>
                </a:cubicBezTo>
                <a:cubicBezTo>
                  <a:pt x="11184" y="1576"/>
                  <a:pt x="11121" y="1734"/>
                  <a:pt x="10995" y="1828"/>
                </a:cubicBezTo>
                <a:lnTo>
                  <a:pt x="9389" y="3466"/>
                </a:lnTo>
                <a:cubicBezTo>
                  <a:pt x="9105" y="3718"/>
                  <a:pt x="8948" y="4096"/>
                  <a:pt x="8916" y="4443"/>
                </a:cubicBezTo>
                <a:lnTo>
                  <a:pt x="7467" y="2994"/>
                </a:lnTo>
                <a:cubicBezTo>
                  <a:pt x="7813" y="2931"/>
                  <a:pt x="8160" y="2773"/>
                  <a:pt x="8444" y="2521"/>
                </a:cubicBezTo>
                <a:lnTo>
                  <a:pt x="10050" y="883"/>
                </a:lnTo>
                <a:cubicBezTo>
                  <a:pt x="10176" y="788"/>
                  <a:pt x="10365" y="694"/>
                  <a:pt x="10523" y="694"/>
                </a:cubicBezTo>
                <a:close/>
                <a:moveTo>
                  <a:pt x="5766" y="2427"/>
                </a:moveTo>
                <a:cubicBezTo>
                  <a:pt x="5860" y="2427"/>
                  <a:pt x="5955" y="2458"/>
                  <a:pt x="6018" y="2553"/>
                </a:cubicBezTo>
                <a:lnTo>
                  <a:pt x="9420" y="5987"/>
                </a:lnTo>
                <a:cubicBezTo>
                  <a:pt x="9515" y="6050"/>
                  <a:pt x="9546" y="6144"/>
                  <a:pt x="9546" y="6207"/>
                </a:cubicBezTo>
                <a:cubicBezTo>
                  <a:pt x="9452" y="6239"/>
                  <a:pt x="9452" y="6333"/>
                  <a:pt x="9389" y="6396"/>
                </a:cubicBezTo>
                <a:cubicBezTo>
                  <a:pt x="9326" y="6459"/>
                  <a:pt x="9239" y="6491"/>
                  <a:pt x="9152" y="6491"/>
                </a:cubicBezTo>
                <a:cubicBezTo>
                  <a:pt x="9066" y="6491"/>
                  <a:pt x="8979" y="6459"/>
                  <a:pt x="8916" y="6396"/>
                </a:cubicBezTo>
                <a:lnTo>
                  <a:pt x="8444" y="5924"/>
                </a:lnTo>
                <a:lnTo>
                  <a:pt x="6018" y="3498"/>
                </a:lnTo>
                <a:lnTo>
                  <a:pt x="5545" y="3025"/>
                </a:lnTo>
                <a:cubicBezTo>
                  <a:pt x="5419" y="2899"/>
                  <a:pt x="5419" y="2679"/>
                  <a:pt x="5545" y="2553"/>
                </a:cubicBezTo>
                <a:cubicBezTo>
                  <a:pt x="5608" y="2458"/>
                  <a:pt x="5703" y="2427"/>
                  <a:pt x="5766" y="2427"/>
                </a:cubicBezTo>
                <a:close/>
                <a:moveTo>
                  <a:pt x="5734" y="4159"/>
                </a:moveTo>
                <a:lnTo>
                  <a:pt x="7687" y="6144"/>
                </a:lnTo>
                <a:lnTo>
                  <a:pt x="7183" y="6648"/>
                </a:lnTo>
                <a:lnTo>
                  <a:pt x="6427" y="5892"/>
                </a:lnTo>
                <a:cubicBezTo>
                  <a:pt x="6364" y="5829"/>
                  <a:pt x="6278" y="5798"/>
                  <a:pt x="6191" y="5798"/>
                </a:cubicBezTo>
                <a:cubicBezTo>
                  <a:pt x="6104" y="5798"/>
                  <a:pt x="6018" y="5829"/>
                  <a:pt x="5955" y="5892"/>
                </a:cubicBezTo>
                <a:cubicBezTo>
                  <a:pt x="5829" y="6018"/>
                  <a:pt x="5829" y="6239"/>
                  <a:pt x="5955" y="6365"/>
                </a:cubicBezTo>
                <a:lnTo>
                  <a:pt x="6711" y="7121"/>
                </a:lnTo>
                <a:lnTo>
                  <a:pt x="6238" y="7593"/>
                </a:lnTo>
                <a:lnTo>
                  <a:pt x="4253" y="5609"/>
                </a:lnTo>
                <a:lnTo>
                  <a:pt x="5734" y="4159"/>
                </a:lnTo>
                <a:close/>
                <a:moveTo>
                  <a:pt x="3718" y="6176"/>
                </a:moveTo>
                <a:lnTo>
                  <a:pt x="5703" y="8129"/>
                </a:lnTo>
                <a:lnTo>
                  <a:pt x="5230" y="8602"/>
                </a:lnTo>
                <a:lnTo>
                  <a:pt x="4474" y="7877"/>
                </a:lnTo>
                <a:cubicBezTo>
                  <a:pt x="4411" y="7814"/>
                  <a:pt x="4324" y="7782"/>
                  <a:pt x="4238" y="7782"/>
                </a:cubicBezTo>
                <a:cubicBezTo>
                  <a:pt x="4151" y="7782"/>
                  <a:pt x="4064" y="7814"/>
                  <a:pt x="4001" y="7877"/>
                </a:cubicBezTo>
                <a:cubicBezTo>
                  <a:pt x="3875" y="7972"/>
                  <a:pt x="3875" y="8224"/>
                  <a:pt x="4001" y="8350"/>
                </a:cubicBezTo>
                <a:lnTo>
                  <a:pt x="4694" y="9043"/>
                </a:lnTo>
                <a:cubicBezTo>
                  <a:pt x="4537" y="9169"/>
                  <a:pt x="4379" y="9232"/>
                  <a:pt x="4190" y="9295"/>
                </a:cubicBezTo>
                <a:cubicBezTo>
                  <a:pt x="3119" y="9547"/>
                  <a:pt x="2332" y="9988"/>
                  <a:pt x="1733" y="10586"/>
                </a:cubicBezTo>
                <a:lnTo>
                  <a:pt x="1355" y="10964"/>
                </a:lnTo>
                <a:cubicBezTo>
                  <a:pt x="1292" y="11027"/>
                  <a:pt x="1205" y="11059"/>
                  <a:pt x="1119" y="11059"/>
                </a:cubicBezTo>
                <a:cubicBezTo>
                  <a:pt x="1032" y="11059"/>
                  <a:pt x="945" y="11027"/>
                  <a:pt x="882" y="10964"/>
                </a:cubicBezTo>
                <a:cubicBezTo>
                  <a:pt x="819" y="10901"/>
                  <a:pt x="756" y="10807"/>
                  <a:pt x="756" y="10744"/>
                </a:cubicBezTo>
                <a:cubicBezTo>
                  <a:pt x="756" y="10649"/>
                  <a:pt x="788" y="10555"/>
                  <a:pt x="882" y="10492"/>
                </a:cubicBezTo>
                <a:lnTo>
                  <a:pt x="1260" y="10114"/>
                </a:lnTo>
                <a:cubicBezTo>
                  <a:pt x="1859" y="9515"/>
                  <a:pt x="2300" y="8696"/>
                  <a:pt x="2584" y="7656"/>
                </a:cubicBezTo>
                <a:cubicBezTo>
                  <a:pt x="2647" y="7404"/>
                  <a:pt x="2804" y="7121"/>
                  <a:pt x="3025" y="6869"/>
                </a:cubicBezTo>
                <a:lnTo>
                  <a:pt x="3718" y="6176"/>
                </a:lnTo>
                <a:close/>
                <a:moveTo>
                  <a:pt x="10491" y="1"/>
                </a:moveTo>
                <a:cubicBezTo>
                  <a:pt x="10145" y="1"/>
                  <a:pt x="9767" y="158"/>
                  <a:pt x="9515" y="379"/>
                </a:cubicBezTo>
                <a:lnTo>
                  <a:pt x="7876" y="1986"/>
                </a:lnTo>
                <a:cubicBezTo>
                  <a:pt x="7687" y="2190"/>
                  <a:pt x="7428" y="2293"/>
                  <a:pt x="7164" y="2293"/>
                </a:cubicBezTo>
                <a:cubicBezTo>
                  <a:pt x="6900" y="2293"/>
                  <a:pt x="6632" y="2190"/>
                  <a:pt x="6427" y="1986"/>
                </a:cubicBezTo>
                <a:cubicBezTo>
                  <a:pt x="6238" y="1797"/>
                  <a:pt x="5978" y="1702"/>
                  <a:pt x="5714" y="1702"/>
                </a:cubicBezTo>
                <a:cubicBezTo>
                  <a:pt x="5451" y="1702"/>
                  <a:pt x="5183" y="1797"/>
                  <a:pt x="4978" y="1986"/>
                </a:cubicBezTo>
                <a:cubicBezTo>
                  <a:pt x="4600" y="2395"/>
                  <a:pt x="4600" y="3057"/>
                  <a:pt x="4978" y="3435"/>
                </a:cubicBezTo>
                <a:lnTo>
                  <a:pt x="5199" y="3687"/>
                </a:lnTo>
                <a:lnTo>
                  <a:pt x="3466" y="5420"/>
                </a:lnTo>
                <a:lnTo>
                  <a:pt x="2489" y="6396"/>
                </a:lnTo>
                <a:cubicBezTo>
                  <a:pt x="2174" y="6711"/>
                  <a:pt x="1985" y="7058"/>
                  <a:pt x="1859" y="7499"/>
                </a:cubicBezTo>
                <a:cubicBezTo>
                  <a:pt x="1638" y="8413"/>
                  <a:pt x="1229" y="9106"/>
                  <a:pt x="725" y="9641"/>
                </a:cubicBezTo>
                <a:lnTo>
                  <a:pt x="315" y="10019"/>
                </a:lnTo>
                <a:cubicBezTo>
                  <a:pt x="126" y="10240"/>
                  <a:pt x="0" y="10492"/>
                  <a:pt x="0" y="10775"/>
                </a:cubicBezTo>
                <a:cubicBezTo>
                  <a:pt x="0" y="11059"/>
                  <a:pt x="126" y="11343"/>
                  <a:pt x="315" y="11532"/>
                </a:cubicBezTo>
                <a:cubicBezTo>
                  <a:pt x="536" y="11721"/>
                  <a:pt x="788" y="11847"/>
                  <a:pt x="1071" y="11847"/>
                </a:cubicBezTo>
                <a:cubicBezTo>
                  <a:pt x="1355" y="11847"/>
                  <a:pt x="1638" y="11721"/>
                  <a:pt x="1828" y="11532"/>
                </a:cubicBezTo>
                <a:lnTo>
                  <a:pt x="2237" y="11122"/>
                </a:lnTo>
                <a:cubicBezTo>
                  <a:pt x="2741" y="10618"/>
                  <a:pt x="3434" y="10240"/>
                  <a:pt x="4348" y="9988"/>
                </a:cubicBezTo>
                <a:cubicBezTo>
                  <a:pt x="4757" y="9862"/>
                  <a:pt x="5136" y="9673"/>
                  <a:pt x="5419" y="9389"/>
                </a:cubicBezTo>
                <a:lnTo>
                  <a:pt x="6396" y="8413"/>
                </a:lnTo>
                <a:lnTo>
                  <a:pt x="7372" y="7436"/>
                </a:lnTo>
                <a:lnTo>
                  <a:pt x="8129" y="6680"/>
                </a:lnTo>
                <a:lnTo>
                  <a:pt x="8349" y="6932"/>
                </a:lnTo>
                <a:cubicBezTo>
                  <a:pt x="8570" y="7121"/>
                  <a:pt x="8822" y="7247"/>
                  <a:pt x="9105" y="7247"/>
                </a:cubicBezTo>
                <a:cubicBezTo>
                  <a:pt x="9389" y="7247"/>
                  <a:pt x="9672" y="7121"/>
                  <a:pt x="9861" y="6932"/>
                </a:cubicBezTo>
                <a:cubicBezTo>
                  <a:pt x="10050" y="6711"/>
                  <a:pt x="10176" y="6459"/>
                  <a:pt x="10176" y="6176"/>
                </a:cubicBezTo>
                <a:cubicBezTo>
                  <a:pt x="10176" y="5892"/>
                  <a:pt x="10050" y="5609"/>
                  <a:pt x="9861" y="5420"/>
                </a:cubicBezTo>
                <a:cubicBezTo>
                  <a:pt x="9672" y="5231"/>
                  <a:pt x="9546" y="4947"/>
                  <a:pt x="9546" y="4664"/>
                </a:cubicBezTo>
                <a:cubicBezTo>
                  <a:pt x="9546" y="4380"/>
                  <a:pt x="9672" y="4128"/>
                  <a:pt x="9861" y="3907"/>
                </a:cubicBezTo>
                <a:lnTo>
                  <a:pt x="11468" y="2364"/>
                </a:lnTo>
                <a:cubicBezTo>
                  <a:pt x="11752" y="2080"/>
                  <a:pt x="11878" y="1734"/>
                  <a:pt x="11878" y="1356"/>
                </a:cubicBezTo>
                <a:cubicBezTo>
                  <a:pt x="11878" y="1009"/>
                  <a:pt x="11720" y="662"/>
                  <a:pt x="11468" y="379"/>
                </a:cubicBezTo>
                <a:cubicBezTo>
                  <a:pt x="11184" y="95"/>
                  <a:pt x="10838" y="1"/>
                  <a:pt x="10491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1" name="Google Shape;6721;p54">
            <a:extLst>
              <a:ext uri="{FF2B5EF4-FFF2-40B4-BE49-F238E27FC236}">
                <a16:creationId xmlns:a16="http://schemas.microsoft.com/office/drawing/2014/main" id="{E0F47C42-580D-8BCD-AF78-5A270452805D}"/>
              </a:ext>
            </a:extLst>
          </p:cNvPr>
          <p:cNvSpPr/>
          <p:nvPr/>
        </p:nvSpPr>
        <p:spPr>
          <a:xfrm>
            <a:off x="5863465" y="2519109"/>
            <a:ext cx="468474" cy="512296"/>
          </a:xfrm>
          <a:custGeom>
            <a:avLst/>
            <a:gdLst/>
            <a:ahLst/>
            <a:cxnLst/>
            <a:rect l="l" t="t" r="r" b="b"/>
            <a:pathLst>
              <a:path w="10776" h="11784" extrusionOk="0">
                <a:moveTo>
                  <a:pt x="5388" y="662"/>
                </a:moveTo>
                <a:cubicBezTo>
                  <a:pt x="6144" y="662"/>
                  <a:pt x="6774" y="1355"/>
                  <a:pt x="6774" y="2080"/>
                </a:cubicBezTo>
                <a:cubicBezTo>
                  <a:pt x="6774" y="2206"/>
                  <a:pt x="6711" y="2332"/>
                  <a:pt x="6680" y="2489"/>
                </a:cubicBezTo>
                <a:cubicBezTo>
                  <a:pt x="6333" y="2206"/>
                  <a:pt x="5861" y="2017"/>
                  <a:pt x="5388" y="2017"/>
                </a:cubicBezTo>
                <a:cubicBezTo>
                  <a:pt x="4915" y="2017"/>
                  <a:pt x="4443" y="2174"/>
                  <a:pt x="4096" y="2489"/>
                </a:cubicBezTo>
                <a:cubicBezTo>
                  <a:pt x="4033" y="2332"/>
                  <a:pt x="4002" y="2206"/>
                  <a:pt x="4002" y="2080"/>
                </a:cubicBezTo>
                <a:cubicBezTo>
                  <a:pt x="4002" y="1355"/>
                  <a:pt x="4632" y="662"/>
                  <a:pt x="5388" y="662"/>
                </a:cubicBezTo>
                <a:close/>
                <a:moveTo>
                  <a:pt x="5388" y="2710"/>
                </a:moveTo>
                <a:cubicBezTo>
                  <a:pt x="5766" y="2710"/>
                  <a:pt x="6144" y="2867"/>
                  <a:pt x="6365" y="3151"/>
                </a:cubicBezTo>
                <a:cubicBezTo>
                  <a:pt x="6176" y="3592"/>
                  <a:pt x="5829" y="4096"/>
                  <a:pt x="5419" y="4663"/>
                </a:cubicBezTo>
                <a:cubicBezTo>
                  <a:pt x="5293" y="4506"/>
                  <a:pt x="5230" y="4380"/>
                  <a:pt x="5104" y="4253"/>
                </a:cubicBezTo>
                <a:cubicBezTo>
                  <a:pt x="4852" y="3812"/>
                  <a:pt x="4600" y="3466"/>
                  <a:pt x="4411" y="3151"/>
                </a:cubicBezTo>
                <a:cubicBezTo>
                  <a:pt x="4663" y="2867"/>
                  <a:pt x="5041" y="2710"/>
                  <a:pt x="5388" y="2710"/>
                </a:cubicBezTo>
                <a:close/>
                <a:moveTo>
                  <a:pt x="7404" y="1576"/>
                </a:moveTo>
                <a:lnTo>
                  <a:pt x="7404" y="1576"/>
                </a:lnTo>
                <a:cubicBezTo>
                  <a:pt x="7908" y="2048"/>
                  <a:pt x="8192" y="2773"/>
                  <a:pt x="8192" y="3497"/>
                </a:cubicBezTo>
                <a:cubicBezTo>
                  <a:pt x="8192" y="4222"/>
                  <a:pt x="7719" y="5230"/>
                  <a:pt x="6806" y="6490"/>
                </a:cubicBezTo>
                <a:cubicBezTo>
                  <a:pt x="6459" y="6081"/>
                  <a:pt x="6144" y="5640"/>
                  <a:pt x="5829" y="5230"/>
                </a:cubicBezTo>
                <a:cubicBezTo>
                  <a:pt x="6050" y="4915"/>
                  <a:pt x="6428" y="4443"/>
                  <a:pt x="6743" y="3938"/>
                </a:cubicBezTo>
                <a:cubicBezTo>
                  <a:pt x="7215" y="3151"/>
                  <a:pt x="7467" y="2552"/>
                  <a:pt x="7467" y="2143"/>
                </a:cubicBezTo>
                <a:cubicBezTo>
                  <a:pt x="7467" y="1922"/>
                  <a:pt x="7436" y="1733"/>
                  <a:pt x="7404" y="1576"/>
                </a:cubicBezTo>
                <a:close/>
                <a:moveTo>
                  <a:pt x="3970" y="7593"/>
                </a:moveTo>
                <a:cubicBezTo>
                  <a:pt x="4002" y="7656"/>
                  <a:pt x="4033" y="7688"/>
                  <a:pt x="4033" y="7719"/>
                </a:cubicBezTo>
                <a:lnTo>
                  <a:pt x="4947" y="8853"/>
                </a:lnTo>
                <a:lnTo>
                  <a:pt x="3151" y="11153"/>
                </a:lnTo>
                <a:lnTo>
                  <a:pt x="1135" y="11153"/>
                </a:lnTo>
                <a:cubicBezTo>
                  <a:pt x="2300" y="9641"/>
                  <a:pt x="3214" y="8538"/>
                  <a:pt x="3876" y="7719"/>
                </a:cubicBezTo>
                <a:lnTo>
                  <a:pt x="3970" y="7593"/>
                </a:lnTo>
                <a:close/>
                <a:moveTo>
                  <a:pt x="3435" y="1576"/>
                </a:moveTo>
                <a:lnTo>
                  <a:pt x="3435" y="1576"/>
                </a:lnTo>
                <a:cubicBezTo>
                  <a:pt x="3372" y="1765"/>
                  <a:pt x="3340" y="1922"/>
                  <a:pt x="3340" y="2143"/>
                </a:cubicBezTo>
                <a:cubicBezTo>
                  <a:pt x="3340" y="2710"/>
                  <a:pt x="3687" y="3466"/>
                  <a:pt x="4569" y="4663"/>
                </a:cubicBezTo>
                <a:cubicBezTo>
                  <a:pt x="4726" y="4884"/>
                  <a:pt x="5167" y="5482"/>
                  <a:pt x="5199" y="5482"/>
                </a:cubicBezTo>
                <a:cubicBezTo>
                  <a:pt x="5892" y="6396"/>
                  <a:pt x="6774" y="7498"/>
                  <a:pt x="7782" y="8759"/>
                </a:cubicBezTo>
                <a:cubicBezTo>
                  <a:pt x="8381" y="9452"/>
                  <a:pt x="9011" y="10239"/>
                  <a:pt x="9673" y="11122"/>
                </a:cubicBezTo>
                <a:lnTo>
                  <a:pt x="7656" y="11122"/>
                </a:lnTo>
                <a:lnTo>
                  <a:pt x="7656" y="11153"/>
                </a:lnTo>
                <a:lnTo>
                  <a:pt x="5672" y="8633"/>
                </a:lnTo>
                <a:lnTo>
                  <a:pt x="4600" y="7278"/>
                </a:lnTo>
                <a:cubicBezTo>
                  <a:pt x="4474" y="7120"/>
                  <a:pt x="4380" y="7026"/>
                  <a:pt x="4254" y="6868"/>
                </a:cubicBezTo>
                <a:lnTo>
                  <a:pt x="4254" y="6805"/>
                </a:lnTo>
                <a:cubicBezTo>
                  <a:pt x="3214" y="5451"/>
                  <a:pt x="2647" y="4253"/>
                  <a:pt x="2647" y="3497"/>
                </a:cubicBezTo>
                <a:cubicBezTo>
                  <a:pt x="2647" y="2773"/>
                  <a:pt x="2899" y="2048"/>
                  <a:pt x="3435" y="1576"/>
                </a:cubicBezTo>
                <a:close/>
                <a:moveTo>
                  <a:pt x="5388" y="0"/>
                </a:moveTo>
                <a:cubicBezTo>
                  <a:pt x="4474" y="0"/>
                  <a:pt x="3592" y="347"/>
                  <a:pt x="2962" y="1009"/>
                </a:cubicBezTo>
                <a:cubicBezTo>
                  <a:pt x="2269" y="1702"/>
                  <a:pt x="1922" y="2552"/>
                  <a:pt x="1922" y="3497"/>
                </a:cubicBezTo>
                <a:cubicBezTo>
                  <a:pt x="1922" y="4569"/>
                  <a:pt x="2710" y="5892"/>
                  <a:pt x="3498" y="6994"/>
                </a:cubicBezTo>
                <a:lnTo>
                  <a:pt x="3309" y="7246"/>
                </a:lnTo>
                <a:cubicBezTo>
                  <a:pt x="2553" y="8192"/>
                  <a:pt x="1544" y="9452"/>
                  <a:pt x="127" y="11216"/>
                </a:cubicBezTo>
                <a:cubicBezTo>
                  <a:pt x="32" y="11342"/>
                  <a:pt x="1" y="11468"/>
                  <a:pt x="64" y="11563"/>
                </a:cubicBezTo>
                <a:cubicBezTo>
                  <a:pt x="127" y="11689"/>
                  <a:pt x="284" y="11783"/>
                  <a:pt x="379" y="11783"/>
                </a:cubicBezTo>
                <a:lnTo>
                  <a:pt x="3277" y="11783"/>
                </a:lnTo>
                <a:cubicBezTo>
                  <a:pt x="3372" y="11783"/>
                  <a:pt x="3466" y="11720"/>
                  <a:pt x="3529" y="11657"/>
                </a:cubicBezTo>
                <a:lnTo>
                  <a:pt x="5388" y="9357"/>
                </a:lnTo>
                <a:lnTo>
                  <a:pt x="7247" y="11657"/>
                </a:lnTo>
                <a:cubicBezTo>
                  <a:pt x="7310" y="11720"/>
                  <a:pt x="7404" y="11783"/>
                  <a:pt x="7530" y="11783"/>
                </a:cubicBezTo>
                <a:lnTo>
                  <a:pt x="10397" y="11783"/>
                </a:lnTo>
                <a:cubicBezTo>
                  <a:pt x="10523" y="11783"/>
                  <a:pt x="10618" y="11689"/>
                  <a:pt x="10712" y="11563"/>
                </a:cubicBezTo>
                <a:cubicBezTo>
                  <a:pt x="10775" y="11500"/>
                  <a:pt x="10775" y="11374"/>
                  <a:pt x="10649" y="11279"/>
                </a:cubicBezTo>
                <a:cubicBezTo>
                  <a:pt x="9799" y="10208"/>
                  <a:pt x="9011" y="9231"/>
                  <a:pt x="8286" y="8349"/>
                </a:cubicBezTo>
                <a:cubicBezTo>
                  <a:pt x="7940" y="7877"/>
                  <a:pt x="7593" y="7435"/>
                  <a:pt x="7247" y="7057"/>
                </a:cubicBezTo>
                <a:cubicBezTo>
                  <a:pt x="8003" y="5986"/>
                  <a:pt x="8854" y="4600"/>
                  <a:pt x="8854" y="3497"/>
                </a:cubicBezTo>
                <a:cubicBezTo>
                  <a:pt x="8854" y="2552"/>
                  <a:pt x="8507" y="1702"/>
                  <a:pt x="7814" y="1009"/>
                </a:cubicBezTo>
                <a:cubicBezTo>
                  <a:pt x="7152" y="347"/>
                  <a:pt x="6302" y="0"/>
                  <a:pt x="5388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32" name="Google Shape;6722;p54">
            <a:extLst>
              <a:ext uri="{FF2B5EF4-FFF2-40B4-BE49-F238E27FC236}">
                <a16:creationId xmlns:a16="http://schemas.microsoft.com/office/drawing/2014/main" id="{56CBCB68-8932-B15F-750E-59B86C188D40}"/>
              </a:ext>
            </a:extLst>
          </p:cNvPr>
          <p:cNvGrpSpPr/>
          <p:nvPr/>
        </p:nvGrpSpPr>
        <p:grpSpPr>
          <a:xfrm>
            <a:off x="5837744" y="3184106"/>
            <a:ext cx="519120" cy="483515"/>
            <a:chOff x="-25477800" y="2357750"/>
            <a:chExt cx="298525" cy="278050"/>
          </a:xfrm>
          <a:solidFill>
            <a:srgbClr val="054B99"/>
          </a:solidFill>
        </p:grpSpPr>
        <p:sp>
          <p:nvSpPr>
            <p:cNvPr id="2033" name="Google Shape;6723;p54">
              <a:extLst>
                <a:ext uri="{FF2B5EF4-FFF2-40B4-BE49-F238E27FC236}">
                  <a16:creationId xmlns:a16="http://schemas.microsoft.com/office/drawing/2014/main" id="{E8BB82D1-BF8E-9E97-5226-A038CCD6272A}"/>
                </a:ext>
              </a:extLst>
            </p:cNvPr>
            <p:cNvSpPr/>
            <p:nvPr/>
          </p:nvSpPr>
          <p:spPr>
            <a:xfrm>
              <a:off x="-25477800" y="2357750"/>
              <a:ext cx="298525" cy="278050"/>
            </a:xfrm>
            <a:custGeom>
              <a:avLst/>
              <a:gdLst/>
              <a:ahLst/>
              <a:cxnLst/>
              <a:rect l="l" t="t" r="r" b="b"/>
              <a:pathLst>
                <a:path w="11941" h="11122" extrusionOk="0">
                  <a:moveTo>
                    <a:pt x="7057" y="1229"/>
                  </a:moveTo>
                  <a:lnTo>
                    <a:pt x="7971" y="2143"/>
                  </a:lnTo>
                  <a:lnTo>
                    <a:pt x="7057" y="2143"/>
                  </a:lnTo>
                  <a:lnTo>
                    <a:pt x="7057" y="1229"/>
                  </a:lnTo>
                  <a:close/>
                  <a:moveTo>
                    <a:pt x="6333" y="756"/>
                  </a:moveTo>
                  <a:lnTo>
                    <a:pt x="6333" y="2489"/>
                  </a:lnTo>
                  <a:cubicBezTo>
                    <a:pt x="6333" y="2678"/>
                    <a:pt x="6490" y="2836"/>
                    <a:pt x="6679" y="2836"/>
                  </a:cubicBezTo>
                  <a:lnTo>
                    <a:pt x="8412" y="2836"/>
                  </a:lnTo>
                  <a:lnTo>
                    <a:pt x="8412" y="4946"/>
                  </a:lnTo>
                  <a:lnTo>
                    <a:pt x="7593" y="4946"/>
                  </a:lnTo>
                  <a:lnTo>
                    <a:pt x="7215" y="4096"/>
                  </a:lnTo>
                  <a:cubicBezTo>
                    <a:pt x="7026" y="3749"/>
                    <a:pt x="6648" y="3529"/>
                    <a:pt x="6270" y="3529"/>
                  </a:cubicBezTo>
                  <a:lnTo>
                    <a:pt x="3245" y="3529"/>
                  </a:lnTo>
                  <a:cubicBezTo>
                    <a:pt x="3119" y="3529"/>
                    <a:pt x="2993" y="3560"/>
                    <a:pt x="2867" y="3592"/>
                  </a:cubicBezTo>
                  <a:lnTo>
                    <a:pt x="2867" y="756"/>
                  </a:lnTo>
                  <a:close/>
                  <a:moveTo>
                    <a:pt x="10901" y="6994"/>
                  </a:moveTo>
                  <a:cubicBezTo>
                    <a:pt x="11027" y="6994"/>
                    <a:pt x="11090" y="7026"/>
                    <a:pt x="11184" y="7089"/>
                  </a:cubicBezTo>
                  <a:cubicBezTo>
                    <a:pt x="11247" y="7183"/>
                    <a:pt x="11247" y="7246"/>
                    <a:pt x="11247" y="7372"/>
                  </a:cubicBezTo>
                  <a:lnTo>
                    <a:pt x="10995" y="9105"/>
                  </a:lnTo>
                  <a:lnTo>
                    <a:pt x="10428" y="6994"/>
                  </a:lnTo>
                  <a:close/>
                  <a:moveTo>
                    <a:pt x="6270" y="4190"/>
                  </a:moveTo>
                  <a:cubicBezTo>
                    <a:pt x="6364" y="4190"/>
                    <a:pt x="6490" y="4253"/>
                    <a:pt x="6585" y="4379"/>
                  </a:cubicBezTo>
                  <a:lnTo>
                    <a:pt x="7089" y="5356"/>
                  </a:lnTo>
                  <a:cubicBezTo>
                    <a:pt x="7120" y="5482"/>
                    <a:pt x="7278" y="5577"/>
                    <a:pt x="7404" y="5577"/>
                  </a:cubicBezTo>
                  <a:lnTo>
                    <a:pt x="9105" y="5577"/>
                  </a:lnTo>
                  <a:cubicBezTo>
                    <a:pt x="9262" y="5577"/>
                    <a:pt x="9420" y="5671"/>
                    <a:pt x="9452" y="5829"/>
                  </a:cubicBezTo>
                  <a:lnTo>
                    <a:pt x="10586" y="10397"/>
                  </a:lnTo>
                  <a:lnTo>
                    <a:pt x="2205" y="10397"/>
                  </a:lnTo>
                  <a:lnTo>
                    <a:pt x="2205" y="10460"/>
                  </a:lnTo>
                  <a:cubicBezTo>
                    <a:pt x="2048" y="10460"/>
                    <a:pt x="1890" y="10334"/>
                    <a:pt x="1859" y="10176"/>
                  </a:cubicBezTo>
                  <a:lnTo>
                    <a:pt x="788" y="5986"/>
                  </a:lnTo>
                  <a:cubicBezTo>
                    <a:pt x="756" y="5892"/>
                    <a:pt x="788" y="5797"/>
                    <a:pt x="851" y="5734"/>
                  </a:cubicBezTo>
                  <a:cubicBezTo>
                    <a:pt x="945" y="5640"/>
                    <a:pt x="1008" y="5608"/>
                    <a:pt x="1134" y="5608"/>
                  </a:cubicBezTo>
                  <a:lnTo>
                    <a:pt x="2520" y="5608"/>
                  </a:lnTo>
                  <a:cubicBezTo>
                    <a:pt x="2709" y="5608"/>
                    <a:pt x="2867" y="5451"/>
                    <a:pt x="2867" y="5262"/>
                  </a:cubicBezTo>
                  <a:lnTo>
                    <a:pt x="2867" y="4537"/>
                  </a:lnTo>
                  <a:cubicBezTo>
                    <a:pt x="2867" y="4348"/>
                    <a:pt x="3025" y="4190"/>
                    <a:pt x="3214" y="4190"/>
                  </a:cubicBezTo>
                  <a:close/>
                  <a:moveTo>
                    <a:pt x="2489" y="0"/>
                  </a:moveTo>
                  <a:cubicBezTo>
                    <a:pt x="2268" y="0"/>
                    <a:pt x="2111" y="158"/>
                    <a:pt x="2111" y="378"/>
                  </a:cubicBezTo>
                  <a:lnTo>
                    <a:pt x="2111" y="4537"/>
                  </a:lnTo>
                  <a:lnTo>
                    <a:pt x="2111" y="4883"/>
                  </a:lnTo>
                  <a:lnTo>
                    <a:pt x="1103" y="4883"/>
                  </a:lnTo>
                  <a:cubicBezTo>
                    <a:pt x="788" y="4883"/>
                    <a:pt x="473" y="5041"/>
                    <a:pt x="284" y="5293"/>
                  </a:cubicBezTo>
                  <a:cubicBezTo>
                    <a:pt x="63" y="5514"/>
                    <a:pt x="0" y="5829"/>
                    <a:pt x="63" y="6144"/>
                  </a:cubicBezTo>
                  <a:lnTo>
                    <a:pt x="1134" y="10334"/>
                  </a:lnTo>
                  <a:cubicBezTo>
                    <a:pt x="1260" y="10806"/>
                    <a:pt x="1701" y="11121"/>
                    <a:pt x="2174" y="11121"/>
                  </a:cubicBezTo>
                  <a:lnTo>
                    <a:pt x="10995" y="11121"/>
                  </a:lnTo>
                  <a:cubicBezTo>
                    <a:pt x="11153" y="11121"/>
                    <a:pt x="11310" y="10995"/>
                    <a:pt x="11342" y="10838"/>
                  </a:cubicBezTo>
                  <a:lnTo>
                    <a:pt x="11877" y="7467"/>
                  </a:lnTo>
                  <a:cubicBezTo>
                    <a:pt x="11940" y="7152"/>
                    <a:pt x="11846" y="6868"/>
                    <a:pt x="11657" y="6616"/>
                  </a:cubicBezTo>
                  <a:cubicBezTo>
                    <a:pt x="11499" y="6427"/>
                    <a:pt x="11216" y="6301"/>
                    <a:pt x="10901" y="6301"/>
                  </a:cubicBezTo>
                  <a:lnTo>
                    <a:pt x="10239" y="6301"/>
                  </a:lnTo>
                  <a:lnTo>
                    <a:pt x="10082" y="5734"/>
                  </a:lnTo>
                  <a:cubicBezTo>
                    <a:pt x="9956" y="5262"/>
                    <a:pt x="9578" y="4946"/>
                    <a:pt x="9105" y="4883"/>
                  </a:cubicBezTo>
                  <a:lnTo>
                    <a:pt x="9105" y="2458"/>
                  </a:lnTo>
                  <a:cubicBezTo>
                    <a:pt x="9105" y="2363"/>
                    <a:pt x="9042" y="2269"/>
                    <a:pt x="8979" y="2206"/>
                  </a:cubicBezTo>
                  <a:lnTo>
                    <a:pt x="6900" y="126"/>
                  </a:lnTo>
                  <a:cubicBezTo>
                    <a:pt x="6805" y="63"/>
                    <a:pt x="6742" y="0"/>
                    <a:pt x="66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6724;p54">
              <a:extLst>
                <a:ext uri="{FF2B5EF4-FFF2-40B4-BE49-F238E27FC236}">
                  <a16:creationId xmlns:a16="http://schemas.microsoft.com/office/drawing/2014/main" id="{452850D1-6B9C-002A-CE0F-83F434FE6179}"/>
                </a:ext>
              </a:extLst>
            </p:cNvPr>
            <p:cNvSpPr/>
            <p:nvPr/>
          </p:nvSpPr>
          <p:spPr>
            <a:xfrm>
              <a:off x="-25388025" y="2514850"/>
              <a:ext cx="104000" cy="88650"/>
            </a:xfrm>
            <a:custGeom>
              <a:avLst/>
              <a:gdLst/>
              <a:ahLst/>
              <a:cxnLst/>
              <a:rect l="l" t="t" r="r" b="b"/>
              <a:pathLst>
                <a:path w="4160" h="3546" extrusionOk="0">
                  <a:moveTo>
                    <a:pt x="1752" y="1"/>
                  </a:moveTo>
                  <a:cubicBezTo>
                    <a:pt x="1716" y="1"/>
                    <a:pt x="1678" y="6"/>
                    <a:pt x="1639" y="17"/>
                  </a:cubicBezTo>
                  <a:cubicBezTo>
                    <a:pt x="1450" y="80"/>
                    <a:pt x="1324" y="269"/>
                    <a:pt x="1418" y="458"/>
                  </a:cubicBezTo>
                  <a:lnTo>
                    <a:pt x="1639" y="1403"/>
                  </a:lnTo>
                  <a:lnTo>
                    <a:pt x="347" y="1403"/>
                  </a:lnTo>
                  <a:cubicBezTo>
                    <a:pt x="158" y="1403"/>
                    <a:pt x="1" y="1561"/>
                    <a:pt x="1" y="1750"/>
                  </a:cubicBezTo>
                  <a:cubicBezTo>
                    <a:pt x="1" y="1970"/>
                    <a:pt x="158" y="2128"/>
                    <a:pt x="347" y="2128"/>
                  </a:cubicBezTo>
                  <a:lnTo>
                    <a:pt x="1796" y="2128"/>
                  </a:lnTo>
                  <a:lnTo>
                    <a:pt x="2080" y="3262"/>
                  </a:lnTo>
                  <a:cubicBezTo>
                    <a:pt x="2111" y="3420"/>
                    <a:pt x="2269" y="3546"/>
                    <a:pt x="2426" y="3546"/>
                  </a:cubicBezTo>
                  <a:lnTo>
                    <a:pt x="2521" y="3546"/>
                  </a:lnTo>
                  <a:cubicBezTo>
                    <a:pt x="2710" y="3483"/>
                    <a:pt x="2836" y="3294"/>
                    <a:pt x="2742" y="3105"/>
                  </a:cubicBezTo>
                  <a:lnTo>
                    <a:pt x="2521" y="2159"/>
                  </a:lnTo>
                  <a:lnTo>
                    <a:pt x="3813" y="2159"/>
                  </a:lnTo>
                  <a:cubicBezTo>
                    <a:pt x="4002" y="2159"/>
                    <a:pt x="4159" y="2002"/>
                    <a:pt x="4159" y="1813"/>
                  </a:cubicBezTo>
                  <a:cubicBezTo>
                    <a:pt x="4159" y="1561"/>
                    <a:pt x="4002" y="1403"/>
                    <a:pt x="3813" y="1403"/>
                  </a:cubicBezTo>
                  <a:lnTo>
                    <a:pt x="2363" y="1403"/>
                  </a:lnTo>
                  <a:lnTo>
                    <a:pt x="2080" y="269"/>
                  </a:lnTo>
                  <a:cubicBezTo>
                    <a:pt x="2054" y="114"/>
                    <a:pt x="1921" y="1"/>
                    <a:pt x="175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35" name="Google Shape;6725;p54">
            <a:extLst>
              <a:ext uri="{FF2B5EF4-FFF2-40B4-BE49-F238E27FC236}">
                <a16:creationId xmlns:a16="http://schemas.microsoft.com/office/drawing/2014/main" id="{5153F95F-D008-2BB9-8EA7-A194C2C76C7C}"/>
              </a:ext>
            </a:extLst>
          </p:cNvPr>
          <p:cNvSpPr/>
          <p:nvPr/>
        </p:nvSpPr>
        <p:spPr>
          <a:xfrm>
            <a:off x="5839511" y="3810546"/>
            <a:ext cx="516381" cy="513859"/>
          </a:xfrm>
          <a:custGeom>
            <a:avLst/>
            <a:gdLst/>
            <a:ahLst/>
            <a:cxnLst/>
            <a:rect l="l" t="t" r="r" b="b"/>
            <a:pathLst>
              <a:path w="11878" h="11820" extrusionOk="0">
                <a:moveTo>
                  <a:pt x="9704" y="729"/>
                </a:moveTo>
                <a:cubicBezTo>
                  <a:pt x="10019" y="729"/>
                  <a:pt x="10303" y="792"/>
                  <a:pt x="10523" y="982"/>
                </a:cubicBezTo>
                <a:cubicBezTo>
                  <a:pt x="10838" y="1234"/>
                  <a:pt x="10996" y="1612"/>
                  <a:pt x="11059" y="2021"/>
                </a:cubicBezTo>
                <a:cubicBezTo>
                  <a:pt x="11153" y="2368"/>
                  <a:pt x="11059" y="2714"/>
                  <a:pt x="10744" y="2998"/>
                </a:cubicBezTo>
                <a:lnTo>
                  <a:pt x="8255" y="5487"/>
                </a:lnTo>
                <a:lnTo>
                  <a:pt x="6270" y="3502"/>
                </a:lnTo>
                <a:lnTo>
                  <a:pt x="6743" y="3029"/>
                </a:lnTo>
                <a:lnTo>
                  <a:pt x="7499" y="3785"/>
                </a:lnTo>
                <a:cubicBezTo>
                  <a:pt x="7593" y="3880"/>
                  <a:pt x="7656" y="3911"/>
                  <a:pt x="7751" y="3911"/>
                </a:cubicBezTo>
                <a:cubicBezTo>
                  <a:pt x="7814" y="3911"/>
                  <a:pt x="7940" y="3880"/>
                  <a:pt x="7971" y="3785"/>
                </a:cubicBezTo>
                <a:cubicBezTo>
                  <a:pt x="8097" y="3659"/>
                  <a:pt x="8097" y="3439"/>
                  <a:pt x="7971" y="3313"/>
                </a:cubicBezTo>
                <a:lnTo>
                  <a:pt x="7215" y="2557"/>
                </a:lnTo>
                <a:lnTo>
                  <a:pt x="7688" y="2084"/>
                </a:lnTo>
                <a:lnTo>
                  <a:pt x="8444" y="2840"/>
                </a:lnTo>
                <a:cubicBezTo>
                  <a:pt x="8538" y="2935"/>
                  <a:pt x="8601" y="2966"/>
                  <a:pt x="8696" y="2966"/>
                </a:cubicBezTo>
                <a:cubicBezTo>
                  <a:pt x="8759" y="2966"/>
                  <a:pt x="8885" y="2935"/>
                  <a:pt x="8916" y="2840"/>
                </a:cubicBezTo>
                <a:cubicBezTo>
                  <a:pt x="9042" y="2714"/>
                  <a:pt x="9042" y="2494"/>
                  <a:pt x="8916" y="2368"/>
                </a:cubicBezTo>
                <a:lnTo>
                  <a:pt x="8160" y="1612"/>
                </a:lnTo>
                <a:lnTo>
                  <a:pt x="8601" y="1202"/>
                </a:lnTo>
                <a:cubicBezTo>
                  <a:pt x="8916" y="887"/>
                  <a:pt x="9326" y="729"/>
                  <a:pt x="9704" y="729"/>
                </a:cubicBezTo>
                <a:close/>
                <a:moveTo>
                  <a:pt x="5766" y="4132"/>
                </a:moveTo>
                <a:lnTo>
                  <a:pt x="7751" y="6117"/>
                </a:lnTo>
                <a:lnTo>
                  <a:pt x="5577" y="8196"/>
                </a:lnTo>
                <a:cubicBezTo>
                  <a:pt x="5230" y="8543"/>
                  <a:pt x="4789" y="8763"/>
                  <a:pt x="4317" y="8826"/>
                </a:cubicBezTo>
                <a:cubicBezTo>
                  <a:pt x="3687" y="8921"/>
                  <a:pt x="3088" y="9236"/>
                  <a:pt x="2678" y="9645"/>
                </a:cubicBezTo>
                <a:lnTo>
                  <a:pt x="1324" y="11000"/>
                </a:lnTo>
                <a:cubicBezTo>
                  <a:pt x="1261" y="11063"/>
                  <a:pt x="1174" y="11095"/>
                  <a:pt x="1087" y="11095"/>
                </a:cubicBezTo>
                <a:cubicBezTo>
                  <a:pt x="1001" y="11095"/>
                  <a:pt x="914" y="11063"/>
                  <a:pt x="851" y="11000"/>
                </a:cubicBezTo>
                <a:cubicBezTo>
                  <a:pt x="725" y="10874"/>
                  <a:pt x="725" y="10653"/>
                  <a:pt x="851" y="10527"/>
                </a:cubicBezTo>
                <a:lnTo>
                  <a:pt x="2206" y="9173"/>
                </a:lnTo>
                <a:cubicBezTo>
                  <a:pt x="2615" y="8763"/>
                  <a:pt x="2931" y="8165"/>
                  <a:pt x="3025" y="7535"/>
                </a:cubicBezTo>
                <a:cubicBezTo>
                  <a:pt x="3088" y="7062"/>
                  <a:pt x="3309" y="6589"/>
                  <a:pt x="3655" y="6274"/>
                </a:cubicBezTo>
                <a:lnTo>
                  <a:pt x="3876" y="6022"/>
                </a:lnTo>
                <a:lnTo>
                  <a:pt x="4632" y="6778"/>
                </a:lnTo>
                <a:cubicBezTo>
                  <a:pt x="4726" y="6873"/>
                  <a:pt x="4789" y="6904"/>
                  <a:pt x="4884" y="6904"/>
                </a:cubicBezTo>
                <a:cubicBezTo>
                  <a:pt x="4947" y="6904"/>
                  <a:pt x="5073" y="6873"/>
                  <a:pt x="5104" y="6778"/>
                </a:cubicBezTo>
                <a:cubicBezTo>
                  <a:pt x="5230" y="6652"/>
                  <a:pt x="5230" y="6432"/>
                  <a:pt x="5104" y="6306"/>
                </a:cubicBezTo>
                <a:lnTo>
                  <a:pt x="4348" y="5550"/>
                </a:lnTo>
                <a:lnTo>
                  <a:pt x="4821" y="5077"/>
                </a:lnTo>
                <a:lnTo>
                  <a:pt x="5577" y="5833"/>
                </a:lnTo>
                <a:cubicBezTo>
                  <a:pt x="5640" y="5928"/>
                  <a:pt x="5734" y="5959"/>
                  <a:pt x="5797" y="5959"/>
                </a:cubicBezTo>
                <a:cubicBezTo>
                  <a:pt x="5892" y="5959"/>
                  <a:pt x="6018" y="5928"/>
                  <a:pt x="6050" y="5833"/>
                </a:cubicBezTo>
                <a:cubicBezTo>
                  <a:pt x="6176" y="5707"/>
                  <a:pt x="6176" y="5487"/>
                  <a:pt x="6050" y="5361"/>
                </a:cubicBezTo>
                <a:lnTo>
                  <a:pt x="5293" y="4605"/>
                </a:lnTo>
                <a:lnTo>
                  <a:pt x="5766" y="4132"/>
                </a:lnTo>
                <a:close/>
                <a:moveTo>
                  <a:pt x="9769" y="1"/>
                </a:moveTo>
                <a:cubicBezTo>
                  <a:pt x="9726" y="1"/>
                  <a:pt x="9683" y="2"/>
                  <a:pt x="9641" y="5"/>
                </a:cubicBezTo>
                <a:cubicBezTo>
                  <a:pt x="9105" y="36"/>
                  <a:pt x="8601" y="288"/>
                  <a:pt x="8255" y="666"/>
                </a:cubicBezTo>
                <a:lnTo>
                  <a:pt x="3183" y="5802"/>
                </a:lnTo>
                <a:cubicBezTo>
                  <a:pt x="2741" y="6211"/>
                  <a:pt x="2426" y="6810"/>
                  <a:pt x="2363" y="7440"/>
                </a:cubicBezTo>
                <a:cubicBezTo>
                  <a:pt x="2269" y="7913"/>
                  <a:pt x="2080" y="8385"/>
                  <a:pt x="1733" y="8700"/>
                </a:cubicBezTo>
                <a:lnTo>
                  <a:pt x="379" y="10055"/>
                </a:lnTo>
                <a:cubicBezTo>
                  <a:pt x="1" y="10433"/>
                  <a:pt x="1" y="11095"/>
                  <a:pt x="379" y="11504"/>
                </a:cubicBezTo>
                <a:cubicBezTo>
                  <a:pt x="568" y="11693"/>
                  <a:pt x="851" y="11819"/>
                  <a:pt x="1135" y="11819"/>
                </a:cubicBezTo>
                <a:cubicBezTo>
                  <a:pt x="1418" y="11819"/>
                  <a:pt x="1670" y="11693"/>
                  <a:pt x="1891" y="11504"/>
                </a:cubicBezTo>
                <a:lnTo>
                  <a:pt x="3214" y="10149"/>
                </a:lnTo>
                <a:cubicBezTo>
                  <a:pt x="3561" y="9803"/>
                  <a:pt x="4002" y="9614"/>
                  <a:pt x="4474" y="9519"/>
                </a:cubicBezTo>
                <a:cubicBezTo>
                  <a:pt x="5104" y="9456"/>
                  <a:pt x="5703" y="9141"/>
                  <a:pt x="6144" y="8700"/>
                </a:cubicBezTo>
                <a:lnTo>
                  <a:pt x="11279" y="3502"/>
                </a:lnTo>
                <a:cubicBezTo>
                  <a:pt x="11657" y="3092"/>
                  <a:pt x="11878" y="2525"/>
                  <a:pt x="11846" y="1927"/>
                </a:cubicBezTo>
                <a:cubicBezTo>
                  <a:pt x="11815" y="1360"/>
                  <a:pt x="11531" y="792"/>
                  <a:pt x="11090" y="446"/>
                </a:cubicBezTo>
                <a:cubicBezTo>
                  <a:pt x="10715" y="157"/>
                  <a:pt x="10234" y="1"/>
                  <a:pt x="9769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36" name="Google Shape;6726;p54">
            <a:extLst>
              <a:ext uri="{FF2B5EF4-FFF2-40B4-BE49-F238E27FC236}">
                <a16:creationId xmlns:a16="http://schemas.microsoft.com/office/drawing/2014/main" id="{5C2169EF-E64D-651A-4AE6-B6CDE2754B33}"/>
              </a:ext>
            </a:extLst>
          </p:cNvPr>
          <p:cNvGrpSpPr/>
          <p:nvPr/>
        </p:nvGrpSpPr>
        <p:grpSpPr>
          <a:xfrm>
            <a:off x="9087788" y="2518479"/>
            <a:ext cx="515034" cy="513643"/>
            <a:chOff x="-23599325" y="1971025"/>
            <a:chExt cx="296175" cy="295375"/>
          </a:xfrm>
          <a:solidFill>
            <a:srgbClr val="054B99"/>
          </a:solidFill>
        </p:grpSpPr>
        <p:sp>
          <p:nvSpPr>
            <p:cNvPr id="2037" name="Google Shape;6727;p54">
              <a:extLst>
                <a:ext uri="{FF2B5EF4-FFF2-40B4-BE49-F238E27FC236}">
                  <a16:creationId xmlns:a16="http://schemas.microsoft.com/office/drawing/2014/main" id="{C961D22D-9B48-B74F-7814-D9E7F492B412}"/>
                </a:ext>
              </a:extLst>
            </p:cNvPr>
            <p:cNvSpPr/>
            <p:nvPr/>
          </p:nvSpPr>
          <p:spPr>
            <a:xfrm>
              <a:off x="-23599325" y="1971025"/>
              <a:ext cx="296175" cy="295375"/>
            </a:xfrm>
            <a:custGeom>
              <a:avLst/>
              <a:gdLst/>
              <a:ahLst/>
              <a:cxnLst/>
              <a:rect l="l" t="t" r="r" b="b"/>
              <a:pathLst>
                <a:path w="11847" h="11815" extrusionOk="0">
                  <a:moveTo>
                    <a:pt x="7656" y="662"/>
                  </a:moveTo>
                  <a:lnTo>
                    <a:pt x="7656" y="4190"/>
                  </a:lnTo>
                  <a:lnTo>
                    <a:pt x="4159" y="4190"/>
                  </a:lnTo>
                  <a:lnTo>
                    <a:pt x="4159" y="662"/>
                  </a:lnTo>
                  <a:close/>
                  <a:moveTo>
                    <a:pt x="5577" y="4884"/>
                  </a:moveTo>
                  <a:lnTo>
                    <a:pt x="5577" y="5577"/>
                  </a:lnTo>
                  <a:lnTo>
                    <a:pt x="4222" y="5577"/>
                  </a:lnTo>
                  <a:lnTo>
                    <a:pt x="4222" y="4884"/>
                  </a:lnTo>
                  <a:close/>
                  <a:moveTo>
                    <a:pt x="7625" y="4884"/>
                  </a:moveTo>
                  <a:lnTo>
                    <a:pt x="7625" y="5608"/>
                  </a:lnTo>
                  <a:lnTo>
                    <a:pt x="6270" y="5608"/>
                  </a:lnTo>
                  <a:lnTo>
                    <a:pt x="6270" y="4884"/>
                  </a:lnTo>
                  <a:close/>
                  <a:moveTo>
                    <a:pt x="2111" y="5577"/>
                  </a:moveTo>
                  <a:lnTo>
                    <a:pt x="2111" y="6301"/>
                  </a:lnTo>
                  <a:lnTo>
                    <a:pt x="693" y="6301"/>
                  </a:lnTo>
                  <a:lnTo>
                    <a:pt x="693" y="5923"/>
                  </a:lnTo>
                  <a:cubicBezTo>
                    <a:pt x="693" y="5766"/>
                    <a:pt x="851" y="5577"/>
                    <a:pt x="1072" y="5577"/>
                  </a:cubicBezTo>
                  <a:close/>
                  <a:moveTo>
                    <a:pt x="10775" y="5577"/>
                  </a:moveTo>
                  <a:cubicBezTo>
                    <a:pt x="10996" y="5577"/>
                    <a:pt x="11153" y="5766"/>
                    <a:pt x="11153" y="5955"/>
                  </a:cubicBezTo>
                  <a:lnTo>
                    <a:pt x="11153" y="6301"/>
                  </a:lnTo>
                  <a:lnTo>
                    <a:pt x="9735" y="6301"/>
                  </a:lnTo>
                  <a:lnTo>
                    <a:pt x="9735" y="5577"/>
                  </a:lnTo>
                  <a:close/>
                  <a:moveTo>
                    <a:pt x="5545" y="6270"/>
                  </a:moveTo>
                  <a:lnTo>
                    <a:pt x="5545" y="6963"/>
                  </a:lnTo>
                  <a:lnTo>
                    <a:pt x="4159" y="6963"/>
                  </a:lnTo>
                  <a:lnTo>
                    <a:pt x="4159" y="6270"/>
                  </a:lnTo>
                  <a:close/>
                  <a:moveTo>
                    <a:pt x="7625" y="6270"/>
                  </a:moveTo>
                  <a:lnTo>
                    <a:pt x="7625" y="6963"/>
                  </a:lnTo>
                  <a:lnTo>
                    <a:pt x="6270" y="6963"/>
                  </a:lnTo>
                  <a:lnTo>
                    <a:pt x="6270" y="6270"/>
                  </a:lnTo>
                  <a:close/>
                  <a:moveTo>
                    <a:pt x="2111" y="6931"/>
                  </a:moveTo>
                  <a:lnTo>
                    <a:pt x="2111" y="7656"/>
                  </a:lnTo>
                  <a:lnTo>
                    <a:pt x="693" y="7656"/>
                  </a:lnTo>
                  <a:lnTo>
                    <a:pt x="693" y="6931"/>
                  </a:lnTo>
                  <a:close/>
                  <a:moveTo>
                    <a:pt x="11153" y="6963"/>
                  </a:moveTo>
                  <a:lnTo>
                    <a:pt x="11153" y="7688"/>
                  </a:lnTo>
                  <a:lnTo>
                    <a:pt x="9735" y="7688"/>
                  </a:lnTo>
                  <a:lnTo>
                    <a:pt x="9735" y="6963"/>
                  </a:lnTo>
                  <a:close/>
                  <a:moveTo>
                    <a:pt x="5545" y="7625"/>
                  </a:moveTo>
                  <a:lnTo>
                    <a:pt x="5545" y="8349"/>
                  </a:lnTo>
                  <a:lnTo>
                    <a:pt x="4159" y="8349"/>
                  </a:lnTo>
                  <a:lnTo>
                    <a:pt x="4159" y="7625"/>
                  </a:lnTo>
                  <a:close/>
                  <a:moveTo>
                    <a:pt x="7625" y="7656"/>
                  </a:moveTo>
                  <a:lnTo>
                    <a:pt x="7625" y="8349"/>
                  </a:lnTo>
                  <a:lnTo>
                    <a:pt x="6270" y="8349"/>
                  </a:lnTo>
                  <a:lnTo>
                    <a:pt x="6270" y="7656"/>
                  </a:lnTo>
                  <a:close/>
                  <a:moveTo>
                    <a:pt x="2111" y="8349"/>
                  </a:moveTo>
                  <a:lnTo>
                    <a:pt x="2111" y="9074"/>
                  </a:lnTo>
                  <a:lnTo>
                    <a:pt x="693" y="9074"/>
                  </a:lnTo>
                  <a:lnTo>
                    <a:pt x="693" y="8349"/>
                  </a:lnTo>
                  <a:close/>
                  <a:moveTo>
                    <a:pt x="11153" y="8349"/>
                  </a:moveTo>
                  <a:lnTo>
                    <a:pt x="11153" y="9074"/>
                  </a:lnTo>
                  <a:lnTo>
                    <a:pt x="9735" y="9074"/>
                  </a:lnTo>
                  <a:lnTo>
                    <a:pt x="9735" y="8349"/>
                  </a:lnTo>
                  <a:close/>
                  <a:moveTo>
                    <a:pt x="2111" y="9735"/>
                  </a:moveTo>
                  <a:lnTo>
                    <a:pt x="2111" y="11090"/>
                  </a:lnTo>
                  <a:lnTo>
                    <a:pt x="693" y="11090"/>
                  </a:lnTo>
                  <a:lnTo>
                    <a:pt x="693" y="9735"/>
                  </a:lnTo>
                  <a:close/>
                  <a:moveTo>
                    <a:pt x="8759" y="2048"/>
                  </a:moveTo>
                  <a:cubicBezTo>
                    <a:pt x="8948" y="2048"/>
                    <a:pt x="9105" y="2206"/>
                    <a:pt x="9105" y="2395"/>
                  </a:cubicBezTo>
                  <a:lnTo>
                    <a:pt x="9105" y="11090"/>
                  </a:lnTo>
                  <a:lnTo>
                    <a:pt x="7719" y="11090"/>
                  </a:lnTo>
                  <a:lnTo>
                    <a:pt x="7719" y="10082"/>
                  </a:lnTo>
                  <a:cubicBezTo>
                    <a:pt x="7719" y="9893"/>
                    <a:pt x="7562" y="9735"/>
                    <a:pt x="7373" y="9735"/>
                  </a:cubicBezTo>
                  <a:lnTo>
                    <a:pt x="4600" y="9735"/>
                  </a:lnTo>
                  <a:cubicBezTo>
                    <a:pt x="4411" y="9735"/>
                    <a:pt x="4254" y="9893"/>
                    <a:pt x="4254" y="10082"/>
                  </a:cubicBezTo>
                  <a:lnTo>
                    <a:pt x="4254" y="11090"/>
                  </a:lnTo>
                  <a:lnTo>
                    <a:pt x="2867" y="11090"/>
                  </a:lnTo>
                  <a:lnTo>
                    <a:pt x="2867" y="2395"/>
                  </a:lnTo>
                  <a:lnTo>
                    <a:pt x="2804" y="2395"/>
                  </a:lnTo>
                  <a:cubicBezTo>
                    <a:pt x="2804" y="2206"/>
                    <a:pt x="2962" y="2048"/>
                    <a:pt x="3151" y="2048"/>
                  </a:cubicBezTo>
                  <a:lnTo>
                    <a:pt x="3497" y="2048"/>
                  </a:lnTo>
                  <a:lnTo>
                    <a:pt x="3497" y="8696"/>
                  </a:lnTo>
                  <a:cubicBezTo>
                    <a:pt x="3497" y="8916"/>
                    <a:pt x="3655" y="9074"/>
                    <a:pt x="3875" y="9074"/>
                  </a:cubicBezTo>
                  <a:lnTo>
                    <a:pt x="8034" y="9074"/>
                  </a:lnTo>
                  <a:cubicBezTo>
                    <a:pt x="8223" y="9074"/>
                    <a:pt x="8381" y="8916"/>
                    <a:pt x="8381" y="8696"/>
                  </a:cubicBezTo>
                  <a:lnTo>
                    <a:pt x="8381" y="2048"/>
                  </a:lnTo>
                  <a:close/>
                  <a:moveTo>
                    <a:pt x="6963" y="10428"/>
                  </a:moveTo>
                  <a:lnTo>
                    <a:pt x="6963" y="11153"/>
                  </a:lnTo>
                  <a:lnTo>
                    <a:pt x="4884" y="11153"/>
                  </a:lnTo>
                  <a:lnTo>
                    <a:pt x="4884" y="10428"/>
                  </a:lnTo>
                  <a:close/>
                  <a:moveTo>
                    <a:pt x="11153" y="9767"/>
                  </a:moveTo>
                  <a:lnTo>
                    <a:pt x="11153" y="11153"/>
                  </a:lnTo>
                  <a:lnTo>
                    <a:pt x="9735" y="11153"/>
                  </a:lnTo>
                  <a:lnTo>
                    <a:pt x="9735" y="9767"/>
                  </a:lnTo>
                  <a:close/>
                  <a:moveTo>
                    <a:pt x="3812" y="0"/>
                  </a:moveTo>
                  <a:cubicBezTo>
                    <a:pt x="3623" y="0"/>
                    <a:pt x="3466" y="158"/>
                    <a:pt x="3466" y="347"/>
                  </a:cubicBezTo>
                  <a:lnTo>
                    <a:pt x="3466" y="1387"/>
                  </a:lnTo>
                  <a:lnTo>
                    <a:pt x="3119" y="1387"/>
                  </a:lnTo>
                  <a:cubicBezTo>
                    <a:pt x="2521" y="1387"/>
                    <a:pt x="2080" y="1859"/>
                    <a:pt x="2080" y="2395"/>
                  </a:cubicBezTo>
                  <a:lnTo>
                    <a:pt x="2080" y="4884"/>
                  </a:lnTo>
                  <a:lnTo>
                    <a:pt x="1009" y="4884"/>
                  </a:lnTo>
                  <a:cubicBezTo>
                    <a:pt x="441" y="4884"/>
                    <a:pt x="0" y="5356"/>
                    <a:pt x="0" y="5923"/>
                  </a:cubicBezTo>
                  <a:lnTo>
                    <a:pt x="0" y="11468"/>
                  </a:lnTo>
                  <a:cubicBezTo>
                    <a:pt x="0" y="11657"/>
                    <a:pt x="158" y="11815"/>
                    <a:pt x="347" y="11815"/>
                  </a:cubicBezTo>
                  <a:lnTo>
                    <a:pt x="11468" y="11815"/>
                  </a:lnTo>
                  <a:cubicBezTo>
                    <a:pt x="11657" y="11815"/>
                    <a:pt x="11815" y="11657"/>
                    <a:pt x="11815" y="11468"/>
                  </a:cubicBezTo>
                  <a:lnTo>
                    <a:pt x="11815" y="5923"/>
                  </a:lnTo>
                  <a:cubicBezTo>
                    <a:pt x="11846" y="5356"/>
                    <a:pt x="11374" y="4884"/>
                    <a:pt x="10775" y="4884"/>
                  </a:cubicBezTo>
                  <a:lnTo>
                    <a:pt x="9735" y="4884"/>
                  </a:lnTo>
                  <a:lnTo>
                    <a:pt x="9735" y="2395"/>
                  </a:lnTo>
                  <a:cubicBezTo>
                    <a:pt x="9735" y="1828"/>
                    <a:pt x="9263" y="1387"/>
                    <a:pt x="8696" y="1387"/>
                  </a:cubicBezTo>
                  <a:lnTo>
                    <a:pt x="8349" y="1387"/>
                  </a:lnTo>
                  <a:lnTo>
                    <a:pt x="8349" y="347"/>
                  </a:lnTo>
                  <a:cubicBezTo>
                    <a:pt x="8349" y="158"/>
                    <a:pt x="8192" y="0"/>
                    <a:pt x="80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6728;p54">
              <a:extLst>
                <a:ext uri="{FF2B5EF4-FFF2-40B4-BE49-F238E27FC236}">
                  <a16:creationId xmlns:a16="http://schemas.microsoft.com/office/drawing/2014/main" id="{EDC20459-5592-B6D6-DD9C-3977B0C2BB8E}"/>
                </a:ext>
              </a:extLst>
            </p:cNvPr>
            <p:cNvSpPr/>
            <p:nvPr/>
          </p:nvSpPr>
          <p:spPr>
            <a:xfrm>
              <a:off x="-23477250" y="2004100"/>
              <a:ext cx="53575" cy="53575"/>
            </a:xfrm>
            <a:custGeom>
              <a:avLst/>
              <a:gdLst/>
              <a:ahLst/>
              <a:cxnLst/>
              <a:rect l="l" t="t" r="r" b="b"/>
              <a:pathLst>
                <a:path w="2143" h="2143" extrusionOk="0">
                  <a:moveTo>
                    <a:pt x="1072" y="1"/>
                  </a:moveTo>
                  <a:cubicBezTo>
                    <a:pt x="851" y="1"/>
                    <a:pt x="694" y="158"/>
                    <a:pt x="694" y="379"/>
                  </a:cubicBezTo>
                  <a:lnTo>
                    <a:pt x="694" y="725"/>
                  </a:lnTo>
                  <a:lnTo>
                    <a:pt x="347" y="725"/>
                  </a:lnTo>
                  <a:cubicBezTo>
                    <a:pt x="158" y="725"/>
                    <a:pt x="1" y="883"/>
                    <a:pt x="1" y="1072"/>
                  </a:cubicBezTo>
                  <a:cubicBezTo>
                    <a:pt x="1" y="1292"/>
                    <a:pt x="158" y="1450"/>
                    <a:pt x="347" y="1450"/>
                  </a:cubicBezTo>
                  <a:lnTo>
                    <a:pt x="694" y="1450"/>
                  </a:lnTo>
                  <a:lnTo>
                    <a:pt x="694" y="1796"/>
                  </a:lnTo>
                  <a:cubicBezTo>
                    <a:pt x="694" y="1985"/>
                    <a:pt x="851" y="2143"/>
                    <a:pt x="1072" y="2143"/>
                  </a:cubicBezTo>
                  <a:cubicBezTo>
                    <a:pt x="1261" y="2143"/>
                    <a:pt x="1418" y="1985"/>
                    <a:pt x="1418" y="1796"/>
                  </a:cubicBezTo>
                  <a:lnTo>
                    <a:pt x="1418" y="1450"/>
                  </a:lnTo>
                  <a:lnTo>
                    <a:pt x="1765" y="1450"/>
                  </a:lnTo>
                  <a:cubicBezTo>
                    <a:pt x="1985" y="1450"/>
                    <a:pt x="2143" y="1292"/>
                    <a:pt x="2143" y="1072"/>
                  </a:cubicBezTo>
                  <a:cubicBezTo>
                    <a:pt x="2143" y="883"/>
                    <a:pt x="1985" y="725"/>
                    <a:pt x="1765" y="725"/>
                  </a:cubicBezTo>
                  <a:lnTo>
                    <a:pt x="1418" y="725"/>
                  </a:lnTo>
                  <a:lnTo>
                    <a:pt x="1418" y="379"/>
                  </a:ln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39" name="Google Shape;6729;p54">
            <a:extLst>
              <a:ext uri="{FF2B5EF4-FFF2-40B4-BE49-F238E27FC236}">
                <a16:creationId xmlns:a16="http://schemas.microsoft.com/office/drawing/2014/main" id="{4C089F80-22D6-859F-B0F2-7BD358A5436D}"/>
              </a:ext>
            </a:extLst>
          </p:cNvPr>
          <p:cNvSpPr/>
          <p:nvPr/>
        </p:nvSpPr>
        <p:spPr>
          <a:xfrm>
            <a:off x="9088852" y="3167620"/>
            <a:ext cx="513643" cy="516381"/>
          </a:xfrm>
          <a:custGeom>
            <a:avLst/>
            <a:gdLst/>
            <a:ahLst/>
            <a:cxnLst/>
            <a:rect l="l" t="t" r="r" b="b"/>
            <a:pathLst>
              <a:path w="11815" h="11878" extrusionOk="0">
                <a:moveTo>
                  <a:pt x="6301" y="725"/>
                </a:moveTo>
                <a:lnTo>
                  <a:pt x="6301" y="1670"/>
                </a:lnTo>
                <a:cubicBezTo>
                  <a:pt x="6301" y="2143"/>
                  <a:pt x="6490" y="2584"/>
                  <a:pt x="6805" y="2899"/>
                </a:cubicBezTo>
                <a:lnTo>
                  <a:pt x="7120" y="3214"/>
                </a:lnTo>
                <a:cubicBezTo>
                  <a:pt x="7026" y="3340"/>
                  <a:pt x="6868" y="3529"/>
                  <a:pt x="6742" y="3781"/>
                </a:cubicBezTo>
                <a:lnTo>
                  <a:pt x="6648" y="3781"/>
                </a:lnTo>
                <a:cubicBezTo>
                  <a:pt x="6459" y="3576"/>
                  <a:pt x="6191" y="3474"/>
                  <a:pt x="5923" y="3474"/>
                </a:cubicBezTo>
                <a:cubicBezTo>
                  <a:pt x="5656" y="3474"/>
                  <a:pt x="5388" y="3576"/>
                  <a:pt x="5199" y="3781"/>
                </a:cubicBezTo>
                <a:lnTo>
                  <a:pt x="5167" y="3813"/>
                </a:lnTo>
                <a:cubicBezTo>
                  <a:pt x="5167" y="3813"/>
                  <a:pt x="5167" y="3781"/>
                  <a:pt x="5136" y="3781"/>
                </a:cubicBezTo>
                <a:cubicBezTo>
                  <a:pt x="5010" y="3529"/>
                  <a:pt x="4884" y="3372"/>
                  <a:pt x="4758" y="3214"/>
                </a:cubicBezTo>
                <a:lnTo>
                  <a:pt x="5073" y="2899"/>
                </a:lnTo>
                <a:cubicBezTo>
                  <a:pt x="5388" y="2584"/>
                  <a:pt x="5608" y="2143"/>
                  <a:pt x="5608" y="1670"/>
                </a:cubicBezTo>
                <a:lnTo>
                  <a:pt x="5608" y="725"/>
                </a:lnTo>
                <a:close/>
                <a:moveTo>
                  <a:pt x="3970" y="3529"/>
                </a:moveTo>
                <a:cubicBezTo>
                  <a:pt x="4159" y="3529"/>
                  <a:pt x="4348" y="3687"/>
                  <a:pt x="4506" y="4002"/>
                </a:cubicBezTo>
                <a:cubicBezTo>
                  <a:pt x="4569" y="4128"/>
                  <a:pt x="4600" y="4285"/>
                  <a:pt x="4663" y="4474"/>
                </a:cubicBezTo>
                <a:cubicBezTo>
                  <a:pt x="4758" y="4852"/>
                  <a:pt x="4821" y="5293"/>
                  <a:pt x="4852" y="5829"/>
                </a:cubicBezTo>
                <a:lnTo>
                  <a:pt x="3812" y="6837"/>
                </a:lnTo>
                <a:lnTo>
                  <a:pt x="3340" y="6396"/>
                </a:lnTo>
                <a:cubicBezTo>
                  <a:pt x="3293" y="6333"/>
                  <a:pt x="3206" y="6302"/>
                  <a:pt x="3115" y="6302"/>
                </a:cubicBezTo>
                <a:cubicBezTo>
                  <a:pt x="3025" y="6302"/>
                  <a:pt x="2930" y="6333"/>
                  <a:pt x="2867" y="6396"/>
                </a:cubicBezTo>
                <a:cubicBezTo>
                  <a:pt x="2804" y="6491"/>
                  <a:pt x="2804" y="6554"/>
                  <a:pt x="2804" y="6648"/>
                </a:cubicBezTo>
                <a:cubicBezTo>
                  <a:pt x="2804" y="6711"/>
                  <a:pt x="2836" y="6837"/>
                  <a:pt x="2930" y="6869"/>
                </a:cubicBezTo>
                <a:lnTo>
                  <a:pt x="3340" y="7310"/>
                </a:lnTo>
                <a:lnTo>
                  <a:pt x="2206" y="8444"/>
                </a:lnTo>
                <a:cubicBezTo>
                  <a:pt x="2080" y="8570"/>
                  <a:pt x="2080" y="8822"/>
                  <a:pt x="2206" y="8916"/>
                </a:cubicBezTo>
                <a:cubicBezTo>
                  <a:pt x="2300" y="9011"/>
                  <a:pt x="2363" y="9042"/>
                  <a:pt x="2458" y="9042"/>
                </a:cubicBezTo>
                <a:cubicBezTo>
                  <a:pt x="2521" y="9042"/>
                  <a:pt x="2647" y="9011"/>
                  <a:pt x="2678" y="8916"/>
                </a:cubicBezTo>
                <a:lnTo>
                  <a:pt x="4852" y="6743"/>
                </a:lnTo>
                <a:lnTo>
                  <a:pt x="4852" y="6806"/>
                </a:lnTo>
                <a:cubicBezTo>
                  <a:pt x="4758" y="7971"/>
                  <a:pt x="4569" y="8979"/>
                  <a:pt x="4254" y="9358"/>
                </a:cubicBezTo>
                <a:cubicBezTo>
                  <a:pt x="3970" y="9767"/>
                  <a:pt x="3529" y="9988"/>
                  <a:pt x="3056" y="10271"/>
                </a:cubicBezTo>
                <a:cubicBezTo>
                  <a:pt x="2867" y="10397"/>
                  <a:pt x="2710" y="10492"/>
                  <a:pt x="2521" y="10618"/>
                </a:cubicBezTo>
                <a:cubicBezTo>
                  <a:pt x="2111" y="10901"/>
                  <a:pt x="1702" y="11185"/>
                  <a:pt x="1292" y="11185"/>
                </a:cubicBezTo>
                <a:cubicBezTo>
                  <a:pt x="851" y="11122"/>
                  <a:pt x="662" y="10712"/>
                  <a:pt x="693" y="9862"/>
                </a:cubicBezTo>
                <a:cubicBezTo>
                  <a:pt x="756" y="8759"/>
                  <a:pt x="1261" y="7152"/>
                  <a:pt x="1954" y="5766"/>
                </a:cubicBezTo>
                <a:cubicBezTo>
                  <a:pt x="2332" y="5104"/>
                  <a:pt x="2710" y="4506"/>
                  <a:pt x="3056" y="4128"/>
                </a:cubicBezTo>
                <a:cubicBezTo>
                  <a:pt x="3434" y="3781"/>
                  <a:pt x="3749" y="3529"/>
                  <a:pt x="3970" y="3529"/>
                </a:cubicBezTo>
                <a:close/>
                <a:moveTo>
                  <a:pt x="7845" y="3624"/>
                </a:moveTo>
                <a:cubicBezTo>
                  <a:pt x="8066" y="3624"/>
                  <a:pt x="8381" y="3813"/>
                  <a:pt x="8759" y="4191"/>
                </a:cubicBezTo>
                <a:cubicBezTo>
                  <a:pt x="9105" y="4600"/>
                  <a:pt x="9483" y="5136"/>
                  <a:pt x="9861" y="5860"/>
                </a:cubicBezTo>
                <a:cubicBezTo>
                  <a:pt x="10555" y="7247"/>
                  <a:pt x="11059" y="8853"/>
                  <a:pt x="11122" y="9956"/>
                </a:cubicBezTo>
                <a:cubicBezTo>
                  <a:pt x="11153" y="10744"/>
                  <a:pt x="10933" y="11185"/>
                  <a:pt x="10523" y="11185"/>
                </a:cubicBezTo>
                <a:cubicBezTo>
                  <a:pt x="10504" y="11186"/>
                  <a:pt x="10485" y="11187"/>
                  <a:pt x="10466" y="11187"/>
                </a:cubicBezTo>
                <a:cubicBezTo>
                  <a:pt x="10072" y="11187"/>
                  <a:pt x="9655" y="10888"/>
                  <a:pt x="9294" y="10618"/>
                </a:cubicBezTo>
                <a:cubicBezTo>
                  <a:pt x="9105" y="10492"/>
                  <a:pt x="8948" y="10397"/>
                  <a:pt x="8727" y="10271"/>
                </a:cubicBezTo>
                <a:cubicBezTo>
                  <a:pt x="8286" y="9988"/>
                  <a:pt x="7845" y="9767"/>
                  <a:pt x="7562" y="9358"/>
                </a:cubicBezTo>
                <a:cubicBezTo>
                  <a:pt x="7278" y="8979"/>
                  <a:pt x="7057" y="7971"/>
                  <a:pt x="6963" y="6869"/>
                </a:cubicBezTo>
                <a:lnTo>
                  <a:pt x="6963" y="6837"/>
                </a:lnTo>
                <a:lnTo>
                  <a:pt x="9137" y="9011"/>
                </a:lnTo>
                <a:cubicBezTo>
                  <a:pt x="9200" y="9074"/>
                  <a:pt x="9294" y="9137"/>
                  <a:pt x="9357" y="9137"/>
                </a:cubicBezTo>
                <a:cubicBezTo>
                  <a:pt x="9452" y="9137"/>
                  <a:pt x="9578" y="9074"/>
                  <a:pt x="9609" y="9011"/>
                </a:cubicBezTo>
                <a:cubicBezTo>
                  <a:pt x="9735" y="8885"/>
                  <a:pt x="9735" y="8633"/>
                  <a:pt x="9609" y="8538"/>
                </a:cubicBezTo>
                <a:lnTo>
                  <a:pt x="8475" y="7404"/>
                </a:lnTo>
                <a:lnTo>
                  <a:pt x="8885" y="6963"/>
                </a:lnTo>
                <a:cubicBezTo>
                  <a:pt x="9011" y="6837"/>
                  <a:pt x="9011" y="6617"/>
                  <a:pt x="8885" y="6491"/>
                </a:cubicBezTo>
                <a:cubicBezTo>
                  <a:pt x="8838" y="6428"/>
                  <a:pt x="8751" y="6396"/>
                  <a:pt x="8660" y="6396"/>
                </a:cubicBezTo>
                <a:cubicBezTo>
                  <a:pt x="8570" y="6396"/>
                  <a:pt x="8475" y="6428"/>
                  <a:pt x="8412" y="6491"/>
                </a:cubicBezTo>
                <a:lnTo>
                  <a:pt x="8003" y="6932"/>
                </a:lnTo>
                <a:lnTo>
                  <a:pt x="6963" y="5892"/>
                </a:lnTo>
                <a:cubicBezTo>
                  <a:pt x="6994" y="5388"/>
                  <a:pt x="7057" y="4915"/>
                  <a:pt x="7152" y="4569"/>
                </a:cubicBezTo>
                <a:cubicBezTo>
                  <a:pt x="7215" y="4411"/>
                  <a:pt x="7278" y="4222"/>
                  <a:pt x="7310" y="4096"/>
                </a:cubicBezTo>
                <a:cubicBezTo>
                  <a:pt x="7499" y="3781"/>
                  <a:pt x="7656" y="3624"/>
                  <a:pt x="7845" y="3624"/>
                </a:cubicBezTo>
                <a:close/>
                <a:moveTo>
                  <a:pt x="5230" y="1"/>
                </a:moveTo>
                <a:cubicBezTo>
                  <a:pt x="5041" y="1"/>
                  <a:pt x="4884" y="158"/>
                  <a:pt x="4884" y="347"/>
                </a:cubicBezTo>
                <a:lnTo>
                  <a:pt x="4884" y="1639"/>
                </a:lnTo>
                <a:cubicBezTo>
                  <a:pt x="4884" y="1922"/>
                  <a:pt x="4758" y="2206"/>
                  <a:pt x="4569" y="2395"/>
                </a:cubicBezTo>
                <a:lnTo>
                  <a:pt x="4096" y="2868"/>
                </a:lnTo>
                <a:lnTo>
                  <a:pt x="4002" y="2868"/>
                </a:lnTo>
                <a:cubicBezTo>
                  <a:pt x="3991" y="2867"/>
                  <a:pt x="3981" y="2867"/>
                  <a:pt x="3970" y="2867"/>
                </a:cubicBezTo>
                <a:cubicBezTo>
                  <a:pt x="2880" y="2867"/>
                  <a:pt x="1886" y="4484"/>
                  <a:pt x="1387" y="5451"/>
                </a:cubicBezTo>
                <a:cubicBezTo>
                  <a:pt x="599" y="6963"/>
                  <a:pt x="63" y="8601"/>
                  <a:pt x="32" y="9862"/>
                </a:cubicBezTo>
                <a:cubicBezTo>
                  <a:pt x="0" y="10429"/>
                  <a:pt x="63" y="10901"/>
                  <a:pt x="284" y="11216"/>
                </a:cubicBezTo>
                <a:cubicBezTo>
                  <a:pt x="473" y="11657"/>
                  <a:pt x="820" y="11878"/>
                  <a:pt x="1292" y="11878"/>
                </a:cubicBezTo>
                <a:lnTo>
                  <a:pt x="1387" y="11878"/>
                </a:lnTo>
                <a:cubicBezTo>
                  <a:pt x="1954" y="11878"/>
                  <a:pt x="2489" y="11531"/>
                  <a:pt x="2962" y="11216"/>
                </a:cubicBezTo>
                <a:cubicBezTo>
                  <a:pt x="3119" y="11090"/>
                  <a:pt x="3277" y="10964"/>
                  <a:pt x="3434" y="10901"/>
                </a:cubicBezTo>
                <a:cubicBezTo>
                  <a:pt x="3970" y="10586"/>
                  <a:pt x="4474" y="10303"/>
                  <a:pt x="4852" y="9799"/>
                </a:cubicBezTo>
                <a:cubicBezTo>
                  <a:pt x="5199" y="9263"/>
                  <a:pt x="5482" y="8223"/>
                  <a:pt x="5545" y="6963"/>
                </a:cubicBezTo>
                <a:cubicBezTo>
                  <a:pt x="5545" y="6648"/>
                  <a:pt x="5577" y="6365"/>
                  <a:pt x="5545" y="6081"/>
                </a:cubicBezTo>
                <a:lnTo>
                  <a:pt x="5545" y="5987"/>
                </a:lnTo>
                <a:cubicBezTo>
                  <a:pt x="5545" y="5451"/>
                  <a:pt x="5482" y="4978"/>
                  <a:pt x="5388" y="4569"/>
                </a:cubicBezTo>
                <a:lnTo>
                  <a:pt x="5671" y="4285"/>
                </a:lnTo>
                <a:cubicBezTo>
                  <a:pt x="5734" y="4222"/>
                  <a:pt x="5821" y="4191"/>
                  <a:pt x="5908" y="4191"/>
                </a:cubicBezTo>
                <a:cubicBezTo>
                  <a:pt x="5994" y="4191"/>
                  <a:pt x="6081" y="4222"/>
                  <a:pt x="6144" y="4285"/>
                </a:cubicBezTo>
                <a:lnTo>
                  <a:pt x="6427" y="4569"/>
                </a:lnTo>
                <a:cubicBezTo>
                  <a:pt x="6270" y="5230"/>
                  <a:pt x="6207" y="6050"/>
                  <a:pt x="6270" y="6963"/>
                </a:cubicBezTo>
                <a:cubicBezTo>
                  <a:pt x="6333" y="8223"/>
                  <a:pt x="6616" y="9295"/>
                  <a:pt x="6963" y="9799"/>
                </a:cubicBezTo>
                <a:cubicBezTo>
                  <a:pt x="7310" y="10303"/>
                  <a:pt x="7845" y="10618"/>
                  <a:pt x="8381" y="10901"/>
                </a:cubicBezTo>
                <a:cubicBezTo>
                  <a:pt x="8538" y="10964"/>
                  <a:pt x="8696" y="11090"/>
                  <a:pt x="8853" y="11216"/>
                </a:cubicBezTo>
                <a:cubicBezTo>
                  <a:pt x="9326" y="11531"/>
                  <a:pt x="9830" y="11878"/>
                  <a:pt x="10429" y="11878"/>
                </a:cubicBezTo>
                <a:lnTo>
                  <a:pt x="10523" y="11878"/>
                </a:lnTo>
                <a:cubicBezTo>
                  <a:pt x="10996" y="11846"/>
                  <a:pt x="11342" y="11594"/>
                  <a:pt x="11531" y="11216"/>
                </a:cubicBezTo>
                <a:cubicBezTo>
                  <a:pt x="11720" y="10870"/>
                  <a:pt x="11815" y="10429"/>
                  <a:pt x="11783" y="9862"/>
                </a:cubicBezTo>
                <a:cubicBezTo>
                  <a:pt x="11720" y="8664"/>
                  <a:pt x="11216" y="6963"/>
                  <a:pt x="10429" y="5451"/>
                </a:cubicBezTo>
                <a:cubicBezTo>
                  <a:pt x="9924" y="4474"/>
                  <a:pt x="8885" y="2868"/>
                  <a:pt x="7782" y="2868"/>
                </a:cubicBezTo>
                <a:lnTo>
                  <a:pt x="7751" y="2868"/>
                </a:lnTo>
                <a:lnTo>
                  <a:pt x="7278" y="2395"/>
                </a:lnTo>
                <a:cubicBezTo>
                  <a:pt x="7089" y="2206"/>
                  <a:pt x="6963" y="1922"/>
                  <a:pt x="6963" y="1639"/>
                </a:cubicBezTo>
                <a:lnTo>
                  <a:pt x="6963" y="347"/>
                </a:lnTo>
                <a:cubicBezTo>
                  <a:pt x="6963" y="158"/>
                  <a:pt x="6805" y="1"/>
                  <a:pt x="6616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0" name="Google Shape;6730;p54">
            <a:extLst>
              <a:ext uri="{FF2B5EF4-FFF2-40B4-BE49-F238E27FC236}">
                <a16:creationId xmlns:a16="http://schemas.microsoft.com/office/drawing/2014/main" id="{32551616-3C62-8E96-961B-B3ED776CCC68}"/>
              </a:ext>
            </a:extLst>
          </p:cNvPr>
          <p:cNvSpPr/>
          <p:nvPr/>
        </p:nvSpPr>
        <p:spPr>
          <a:xfrm>
            <a:off x="9085418" y="3826392"/>
            <a:ext cx="520512" cy="482168"/>
          </a:xfrm>
          <a:custGeom>
            <a:avLst/>
            <a:gdLst/>
            <a:ahLst/>
            <a:cxnLst/>
            <a:rect l="l" t="t" r="r" b="b"/>
            <a:pathLst>
              <a:path w="11973" h="11091" extrusionOk="0">
                <a:moveTo>
                  <a:pt x="2143" y="694"/>
                </a:moveTo>
                <a:cubicBezTo>
                  <a:pt x="2206" y="694"/>
                  <a:pt x="2332" y="726"/>
                  <a:pt x="2363" y="820"/>
                </a:cubicBezTo>
                <a:cubicBezTo>
                  <a:pt x="2489" y="915"/>
                  <a:pt x="2489" y="1167"/>
                  <a:pt x="2363" y="1293"/>
                </a:cubicBezTo>
                <a:lnTo>
                  <a:pt x="1387" y="2269"/>
                </a:lnTo>
                <a:cubicBezTo>
                  <a:pt x="1324" y="2332"/>
                  <a:pt x="1229" y="2395"/>
                  <a:pt x="1135" y="2395"/>
                </a:cubicBezTo>
                <a:cubicBezTo>
                  <a:pt x="1072" y="2395"/>
                  <a:pt x="977" y="2332"/>
                  <a:pt x="914" y="2269"/>
                </a:cubicBezTo>
                <a:cubicBezTo>
                  <a:pt x="788" y="2143"/>
                  <a:pt x="788" y="1923"/>
                  <a:pt x="914" y="1797"/>
                </a:cubicBezTo>
                <a:lnTo>
                  <a:pt x="1891" y="820"/>
                </a:lnTo>
                <a:cubicBezTo>
                  <a:pt x="1985" y="726"/>
                  <a:pt x="2048" y="694"/>
                  <a:pt x="2143" y="694"/>
                </a:cubicBezTo>
                <a:close/>
                <a:moveTo>
                  <a:pt x="2647" y="2017"/>
                </a:moveTo>
                <a:lnTo>
                  <a:pt x="5325" y="4191"/>
                </a:lnTo>
                <a:lnTo>
                  <a:pt x="3151" y="4191"/>
                </a:lnTo>
                <a:lnTo>
                  <a:pt x="2111" y="2584"/>
                </a:lnTo>
                <a:lnTo>
                  <a:pt x="2647" y="2017"/>
                </a:lnTo>
                <a:close/>
                <a:moveTo>
                  <a:pt x="10555" y="2805"/>
                </a:moveTo>
                <a:lnTo>
                  <a:pt x="10555" y="2805"/>
                </a:lnTo>
                <a:cubicBezTo>
                  <a:pt x="10523" y="3277"/>
                  <a:pt x="10334" y="3750"/>
                  <a:pt x="10050" y="4191"/>
                </a:cubicBezTo>
                <a:lnTo>
                  <a:pt x="8318" y="4191"/>
                </a:lnTo>
                <a:cubicBezTo>
                  <a:pt x="8822" y="3403"/>
                  <a:pt x="9641" y="2931"/>
                  <a:pt x="10555" y="2805"/>
                </a:cubicBezTo>
                <a:close/>
                <a:moveTo>
                  <a:pt x="10964" y="4853"/>
                </a:moveTo>
                <a:cubicBezTo>
                  <a:pt x="11153" y="4853"/>
                  <a:pt x="11311" y="5010"/>
                  <a:pt x="11311" y="5231"/>
                </a:cubicBezTo>
                <a:cubicBezTo>
                  <a:pt x="11279" y="5294"/>
                  <a:pt x="11279" y="5388"/>
                  <a:pt x="11185" y="5420"/>
                </a:cubicBezTo>
                <a:cubicBezTo>
                  <a:pt x="11122" y="5483"/>
                  <a:pt x="11027" y="5577"/>
                  <a:pt x="10933" y="5577"/>
                </a:cubicBezTo>
                <a:lnTo>
                  <a:pt x="1198" y="5577"/>
                </a:lnTo>
                <a:cubicBezTo>
                  <a:pt x="1072" y="5577"/>
                  <a:pt x="1009" y="5546"/>
                  <a:pt x="914" y="5420"/>
                </a:cubicBezTo>
                <a:cubicBezTo>
                  <a:pt x="882" y="5325"/>
                  <a:pt x="851" y="5294"/>
                  <a:pt x="851" y="5231"/>
                </a:cubicBezTo>
                <a:cubicBezTo>
                  <a:pt x="851" y="5010"/>
                  <a:pt x="1009" y="4853"/>
                  <a:pt x="1198" y="4853"/>
                </a:cubicBezTo>
                <a:close/>
                <a:moveTo>
                  <a:pt x="10555" y="6239"/>
                </a:moveTo>
                <a:cubicBezTo>
                  <a:pt x="10428" y="7058"/>
                  <a:pt x="10082" y="8098"/>
                  <a:pt x="8759" y="9043"/>
                </a:cubicBezTo>
                <a:lnTo>
                  <a:pt x="3340" y="9043"/>
                </a:lnTo>
                <a:cubicBezTo>
                  <a:pt x="2363" y="8381"/>
                  <a:pt x="1765" y="7657"/>
                  <a:pt x="1576" y="6270"/>
                </a:cubicBezTo>
                <a:lnTo>
                  <a:pt x="9137" y="6270"/>
                </a:lnTo>
                <a:cubicBezTo>
                  <a:pt x="9074" y="6711"/>
                  <a:pt x="8822" y="7216"/>
                  <a:pt x="8192" y="7751"/>
                </a:cubicBezTo>
                <a:cubicBezTo>
                  <a:pt x="8034" y="7846"/>
                  <a:pt x="8034" y="8098"/>
                  <a:pt x="8160" y="8224"/>
                </a:cubicBezTo>
                <a:cubicBezTo>
                  <a:pt x="8223" y="8287"/>
                  <a:pt x="8318" y="8318"/>
                  <a:pt x="8444" y="8318"/>
                </a:cubicBezTo>
                <a:cubicBezTo>
                  <a:pt x="8507" y="8318"/>
                  <a:pt x="8601" y="8287"/>
                  <a:pt x="8633" y="8255"/>
                </a:cubicBezTo>
                <a:cubicBezTo>
                  <a:pt x="9483" y="7531"/>
                  <a:pt x="9767" y="6838"/>
                  <a:pt x="9861" y="6239"/>
                </a:cubicBezTo>
                <a:close/>
                <a:moveTo>
                  <a:pt x="8475" y="9704"/>
                </a:moveTo>
                <a:lnTo>
                  <a:pt x="8475" y="10051"/>
                </a:lnTo>
                <a:cubicBezTo>
                  <a:pt x="8507" y="10272"/>
                  <a:pt x="8349" y="10429"/>
                  <a:pt x="8160" y="10429"/>
                </a:cubicBezTo>
                <a:lnTo>
                  <a:pt x="3938" y="10429"/>
                </a:lnTo>
                <a:cubicBezTo>
                  <a:pt x="3749" y="10429"/>
                  <a:pt x="3592" y="10272"/>
                  <a:pt x="3592" y="10051"/>
                </a:cubicBezTo>
                <a:lnTo>
                  <a:pt x="3592" y="9704"/>
                </a:lnTo>
                <a:close/>
                <a:moveTo>
                  <a:pt x="2143" y="1"/>
                </a:moveTo>
                <a:cubicBezTo>
                  <a:pt x="1859" y="1"/>
                  <a:pt x="1576" y="127"/>
                  <a:pt x="1387" y="348"/>
                </a:cubicBezTo>
                <a:lnTo>
                  <a:pt x="410" y="1324"/>
                </a:lnTo>
                <a:cubicBezTo>
                  <a:pt x="0" y="1702"/>
                  <a:pt x="0" y="2364"/>
                  <a:pt x="410" y="2773"/>
                </a:cubicBezTo>
                <a:cubicBezTo>
                  <a:pt x="599" y="2962"/>
                  <a:pt x="882" y="3088"/>
                  <a:pt x="1135" y="3088"/>
                </a:cubicBezTo>
                <a:cubicBezTo>
                  <a:pt x="1261" y="3088"/>
                  <a:pt x="1418" y="3057"/>
                  <a:pt x="1544" y="3025"/>
                </a:cubicBezTo>
                <a:lnTo>
                  <a:pt x="2332" y="4191"/>
                </a:lnTo>
                <a:lnTo>
                  <a:pt x="1198" y="4191"/>
                </a:lnTo>
                <a:cubicBezTo>
                  <a:pt x="599" y="4191"/>
                  <a:pt x="158" y="4664"/>
                  <a:pt x="158" y="5231"/>
                </a:cubicBezTo>
                <a:cubicBezTo>
                  <a:pt x="158" y="5451"/>
                  <a:pt x="252" y="5640"/>
                  <a:pt x="347" y="5861"/>
                </a:cubicBezTo>
                <a:cubicBezTo>
                  <a:pt x="473" y="6050"/>
                  <a:pt x="662" y="6176"/>
                  <a:pt x="914" y="6207"/>
                </a:cubicBezTo>
                <a:cubicBezTo>
                  <a:pt x="977" y="6995"/>
                  <a:pt x="1229" y="7625"/>
                  <a:pt x="1544" y="8161"/>
                </a:cubicBezTo>
                <a:cubicBezTo>
                  <a:pt x="1859" y="8696"/>
                  <a:pt x="2300" y="9106"/>
                  <a:pt x="2930" y="9547"/>
                </a:cubicBezTo>
                <a:lnTo>
                  <a:pt x="2930" y="10051"/>
                </a:lnTo>
                <a:cubicBezTo>
                  <a:pt x="2930" y="10650"/>
                  <a:pt x="3403" y="11091"/>
                  <a:pt x="3938" y="11091"/>
                </a:cubicBezTo>
                <a:lnTo>
                  <a:pt x="8160" y="11091"/>
                </a:lnTo>
                <a:cubicBezTo>
                  <a:pt x="8759" y="11091"/>
                  <a:pt x="9168" y="10618"/>
                  <a:pt x="9168" y="10051"/>
                </a:cubicBezTo>
                <a:lnTo>
                  <a:pt x="9168" y="9547"/>
                </a:lnTo>
                <a:cubicBezTo>
                  <a:pt x="10428" y="8696"/>
                  <a:pt x="11122" y="7594"/>
                  <a:pt x="11216" y="6207"/>
                </a:cubicBezTo>
                <a:cubicBezTo>
                  <a:pt x="11437" y="6113"/>
                  <a:pt x="11626" y="6018"/>
                  <a:pt x="11752" y="5861"/>
                </a:cubicBezTo>
                <a:cubicBezTo>
                  <a:pt x="11846" y="5640"/>
                  <a:pt x="11941" y="5451"/>
                  <a:pt x="11941" y="5231"/>
                </a:cubicBezTo>
                <a:cubicBezTo>
                  <a:pt x="11972" y="4632"/>
                  <a:pt x="11500" y="4191"/>
                  <a:pt x="10901" y="4191"/>
                </a:cubicBezTo>
                <a:lnTo>
                  <a:pt x="10838" y="4191"/>
                </a:lnTo>
                <a:cubicBezTo>
                  <a:pt x="11122" y="3656"/>
                  <a:pt x="11279" y="3057"/>
                  <a:pt x="11279" y="2458"/>
                </a:cubicBezTo>
                <a:cubicBezTo>
                  <a:pt x="11279" y="2269"/>
                  <a:pt x="11122" y="2112"/>
                  <a:pt x="10901" y="2112"/>
                </a:cubicBezTo>
                <a:cubicBezTo>
                  <a:pt x="9452" y="2112"/>
                  <a:pt x="8160" y="2931"/>
                  <a:pt x="7530" y="4191"/>
                </a:cubicBezTo>
                <a:lnTo>
                  <a:pt x="6427" y="4191"/>
                </a:lnTo>
                <a:lnTo>
                  <a:pt x="3088" y="1482"/>
                </a:lnTo>
                <a:cubicBezTo>
                  <a:pt x="3245" y="1072"/>
                  <a:pt x="3151" y="663"/>
                  <a:pt x="2867" y="348"/>
                </a:cubicBezTo>
                <a:cubicBezTo>
                  <a:pt x="2678" y="127"/>
                  <a:pt x="2395" y="1"/>
                  <a:pt x="2143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1" name="Google Shape;6731;p54">
            <a:extLst>
              <a:ext uri="{FF2B5EF4-FFF2-40B4-BE49-F238E27FC236}">
                <a16:creationId xmlns:a16="http://schemas.microsoft.com/office/drawing/2014/main" id="{14636010-4F65-9C5B-AC43-5F9BE907D0B0}"/>
              </a:ext>
            </a:extLst>
          </p:cNvPr>
          <p:cNvSpPr/>
          <p:nvPr/>
        </p:nvSpPr>
        <p:spPr>
          <a:xfrm>
            <a:off x="11035069" y="2517739"/>
            <a:ext cx="517773" cy="515034"/>
          </a:xfrm>
          <a:custGeom>
            <a:avLst/>
            <a:gdLst/>
            <a:ahLst/>
            <a:cxnLst/>
            <a:rect l="l" t="t" r="r" b="b"/>
            <a:pathLst>
              <a:path w="11910" h="11847" extrusionOk="0">
                <a:moveTo>
                  <a:pt x="1104" y="693"/>
                </a:moveTo>
                <a:cubicBezTo>
                  <a:pt x="2521" y="693"/>
                  <a:pt x="3592" y="1702"/>
                  <a:pt x="3813" y="3371"/>
                </a:cubicBezTo>
                <a:lnTo>
                  <a:pt x="3939" y="4190"/>
                </a:lnTo>
                <a:lnTo>
                  <a:pt x="3781" y="4190"/>
                </a:lnTo>
                <a:cubicBezTo>
                  <a:pt x="3592" y="4190"/>
                  <a:pt x="3435" y="4190"/>
                  <a:pt x="3246" y="4222"/>
                </a:cubicBezTo>
                <a:lnTo>
                  <a:pt x="3151" y="3497"/>
                </a:lnTo>
                <a:cubicBezTo>
                  <a:pt x="2962" y="2143"/>
                  <a:pt x="2206" y="1418"/>
                  <a:pt x="1104" y="1418"/>
                </a:cubicBezTo>
                <a:cubicBezTo>
                  <a:pt x="915" y="1418"/>
                  <a:pt x="757" y="1260"/>
                  <a:pt x="757" y="1040"/>
                </a:cubicBezTo>
                <a:cubicBezTo>
                  <a:pt x="757" y="851"/>
                  <a:pt x="915" y="693"/>
                  <a:pt x="1104" y="693"/>
                </a:cubicBezTo>
                <a:close/>
                <a:moveTo>
                  <a:pt x="6617" y="3529"/>
                </a:moveTo>
                <a:cubicBezTo>
                  <a:pt x="7184" y="3529"/>
                  <a:pt x="7657" y="4001"/>
                  <a:pt x="7657" y="4568"/>
                </a:cubicBezTo>
                <a:lnTo>
                  <a:pt x="7657" y="5577"/>
                </a:lnTo>
                <a:lnTo>
                  <a:pt x="6774" y="5577"/>
                </a:lnTo>
                <a:lnTo>
                  <a:pt x="6554" y="5356"/>
                </a:lnTo>
                <a:lnTo>
                  <a:pt x="6522" y="5293"/>
                </a:lnTo>
                <a:cubicBezTo>
                  <a:pt x="6050" y="4820"/>
                  <a:pt x="5388" y="4474"/>
                  <a:pt x="4695" y="4316"/>
                </a:cubicBezTo>
                <a:lnTo>
                  <a:pt x="4569" y="3529"/>
                </a:lnTo>
                <a:close/>
                <a:moveTo>
                  <a:pt x="3466" y="4915"/>
                </a:moveTo>
                <a:lnTo>
                  <a:pt x="3466" y="5608"/>
                </a:lnTo>
                <a:cubicBezTo>
                  <a:pt x="3088" y="5671"/>
                  <a:pt x="2679" y="5860"/>
                  <a:pt x="2364" y="6081"/>
                </a:cubicBezTo>
                <a:lnTo>
                  <a:pt x="1860" y="5577"/>
                </a:lnTo>
                <a:cubicBezTo>
                  <a:pt x="2332" y="5230"/>
                  <a:pt x="2868" y="4978"/>
                  <a:pt x="3466" y="4915"/>
                </a:cubicBezTo>
                <a:close/>
                <a:moveTo>
                  <a:pt x="4191" y="4915"/>
                </a:moveTo>
                <a:cubicBezTo>
                  <a:pt x="4790" y="4978"/>
                  <a:pt x="5325" y="5230"/>
                  <a:pt x="5798" y="5577"/>
                </a:cubicBezTo>
                <a:lnTo>
                  <a:pt x="5294" y="6081"/>
                </a:lnTo>
                <a:cubicBezTo>
                  <a:pt x="4979" y="5860"/>
                  <a:pt x="4569" y="5703"/>
                  <a:pt x="4191" y="5608"/>
                </a:cubicBezTo>
                <a:lnTo>
                  <a:pt x="4191" y="4915"/>
                </a:lnTo>
                <a:close/>
                <a:moveTo>
                  <a:pt x="6270" y="6049"/>
                </a:moveTo>
                <a:cubicBezTo>
                  <a:pt x="6617" y="6522"/>
                  <a:pt x="6869" y="7057"/>
                  <a:pt x="6932" y="7656"/>
                </a:cubicBezTo>
                <a:lnTo>
                  <a:pt x="6239" y="7656"/>
                </a:lnTo>
                <a:cubicBezTo>
                  <a:pt x="6176" y="7278"/>
                  <a:pt x="5987" y="6868"/>
                  <a:pt x="5766" y="6553"/>
                </a:cubicBezTo>
                <a:lnTo>
                  <a:pt x="6270" y="6049"/>
                </a:lnTo>
                <a:close/>
                <a:moveTo>
                  <a:pt x="1387" y="6081"/>
                </a:moveTo>
                <a:lnTo>
                  <a:pt x="1891" y="6616"/>
                </a:lnTo>
                <a:cubicBezTo>
                  <a:pt x="1671" y="6931"/>
                  <a:pt x="1513" y="7309"/>
                  <a:pt x="1419" y="7719"/>
                </a:cubicBezTo>
                <a:lnTo>
                  <a:pt x="725" y="7719"/>
                </a:lnTo>
                <a:cubicBezTo>
                  <a:pt x="788" y="7057"/>
                  <a:pt x="1041" y="6522"/>
                  <a:pt x="1387" y="6081"/>
                </a:cubicBezTo>
                <a:close/>
                <a:moveTo>
                  <a:pt x="8792" y="6327"/>
                </a:moveTo>
                <a:cubicBezTo>
                  <a:pt x="9316" y="6327"/>
                  <a:pt x="9736" y="6806"/>
                  <a:pt x="9736" y="7341"/>
                </a:cubicBezTo>
                <a:lnTo>
                  <a:pt x="9736" y="7719"/>
                </a:lnTo>
                <a:lnTo>
                  <a:pt x="7657" y="7719"/>
                </a:lnTo>
                <a:cubicBezTo>
                  <a:pt x="7594" y="7183"/>
                  <a:pt x="7436" y="6774"/>
                  <a:pt x="7247" y="6333"/>
                </a:cubicBezTo>
                <a:lnTo>
                  <a:pt x="8696" y="6333"/>
                </a:lnTo>
                <a:cubicBezTo>
                  <a:pt x="8729" y="6329"/>
                  <a:pt x="8761" y="6327"/>
                  <a:pt x="8792" y="6327"/>
                </a:cubicBezTo>
                <a:close/>
                <a:moveTo>
                  <a:pt x="3813" y="6270"/>
                </a:moveTo>
                <a:cubicBezTo>
                  <a:pt x="4790" y="6270"/>
                  <a:pt x="5577" y="7057"/>
                  <a:pt x="5577" y="8034"/>
                </a:cubicBezTo>
                <a:cubicBezTo>
                  <a:pt x="5577" y="8979"/>
                  <a:pt x="4790" y="9767"/>
                  <a:pt x="3813" y="9767"/>
                </a:cubicBezTo>
                <a:cubicBezTo>
                  <a:pt x="2868" y="9767"/>
                  <a:pt x="2080" y="8979"/>
                  <a:pt x="2080" y="8034"/>
                </a:cubicBezTo>
                <a:cubicBezTo>
                  <a:pt x="2080" y="7057"/>
                  <a:pt x="2868" y="6270"/>
                  <a:pt x="3813" y="6270"/>
                </a:cubicBezTo>
                <a:close/>
                <a:moveTo>
                  <a:pt x="1419" y="8381"/>
                </a:moveTo>
                <a:cubicBezTo>
                  <a:pt x="1450" y="8759"/>
                  <a:pt x="1671" y="9168"/>
                  <a:pt x="1891" y="9483"/>
                </a:cubicBezTo>
                <a:lnTo>
                  <a:pt x="1387" y="9987"/>
                </a:lnTo>
                <a:cubicBezTo>
                  <a:pt x="1041" y="9515"/>
                  <a:pt x="788" y="8979"/>
                  <a:pt x="725" y="8381"/>
                </a:cubicBezTo>
                <a:close/>
                <a:moveTo>
                  <a:pt x="6932" y="8381"/>
                </a:moveTo>
                <a:cubicBezTo>
                  <a:pt x="6869" y="8979"/>
                  <a:pt x="6617" y="9515"/>
                  <a:pt x="6270" y="9987"/>
                </a:cubicBezTo>
                <a:lnTo>
                  <a:pt x="5766" y="9483"/>
                </a:lnTo>
                <a:cubicBezTo>
                  <a:pt x="5987" y="9168"/>
                  <a:pt x="6144" y="8759"/>
                  <a:pt x="6239" y="8381"/>
                </a:cubicBezTo>
                <a:close/>
                <a:moveTo>
                  <a:pt x="5294" y="9956"/>
                </a:moveTo>
                <a:lnTo>
                  <a:pt x="5798" y="10460"/>
                </a:lnTo>
                <a:cubicBezTo>
                  <a:pt x="5357" y="10806"/>
                  <a:pt x="4821" y="11058"/>
                  <a:pt x="4191" y="11121"/>
                </a:cubicBezTo>
                <a:lnTo>
                  <a:pt x="4191" y="10428"/>
                </a:lnTo>
                <a:cubicBezTo>
                  <a:pt x="4569" y="10397"/>
                  <a:pt x="4979" y="10176"/>
                  <a:pt x="5294" y="9956"/>
                </a:cubicBezTo>
                <a:close/>
                <a:moveTo>
                  <a:pt x="2364" y="9987"/>
                </a:moveTo>
                <a:cubicBezTo>
                  <a:pt x="2679" y="10208"/>
                  <a:pt x="3088" y="10397"/>
                  <a:pt x="3466" y="10460"/>
                </a:cubicBezTo>
                <a:lnTo>
                  <a:pt x="3466" y="11184"/>
                </a:lnTo>
                <a:cubicBezTo>
                  <a:pt x="2868" y="11090"/>
                  <a:pt x="2332" y="10838"/>
                  <a:pt x="1860" y="10491"/>
                </a:cubicBezTo>
                <a:lnTo>
                  <a:pt x="2364" y="9987"/>
                </a:lnTo>
                <a:close/>
                <a:moveTo>
                  <a:pt x="9389" y="10460"/>
                </a:moveTo>
                <a:cubicBezTo>
                  <a:pt x="9578" y="10460"/>
                  <a:pt x="9736" y="10617"/>
                  <a:pt x="9736" y="10806"/>
                </a:cubicBezTo>
                <a:cubicBezTo>
                  <a:pt x="9736" y="10995"/>
                  <a:pt x="9578" y="11184"/>
                  <a:pt x="9389" y="11184"/>
                </a:cubicBezTo>
                <a:cubicBezTo>
                  <a:pt x="9169" y="11184"/>
                  <a:pt x="9011" y="10995"/>
                  <a:pt x="9011" y="10806"/>
                </a:cubicBezTo>
                <a:cubicBezTo>
                  <a:pt x="9011" y="10617"/>
                  <a:pt x="9169" y="10460"/>
                  <a:pt x="9389" y="10460"/>
                </a:cubicBezTo>
                <a:close/>
                <a:moveTo>
                  <a:pt x="1104" y="0"/>
                </a:moveTo>
                <a:cubicBezTo>
                  <a:pt x="505" y="0"/>
                  <a:pt x="95" y="473"/>
                  <a:pt x="95" y="1008"/>
                </a:cubicBezTo>
                <a:cubicBezTo>
                  <a:pt x="95" y="1544"/>
                  <a:pt x="568" y="2048"/>
                  <a:pt x="1104" y="2048"/>
                </a:cubicBezTo>
                <a:cubicBezTo>
                  <a:pt x="2049" y="2048"/>
                  <a:pt x="2364" y="2867"/>
                  <a:pt x="2490" y="3529"/>
                </a:cubicBezTo>
                <a:lnTo>
                  <a:pt x="2616" y="4348"/>
                </a:lnTo>
                <a:cubicBezTo>
                  <a:pt x="2049" y="4537"/>
                  <a:pt x="1576" y="4852"/>
                  <a:pt x="1167" y="5262"/>
                </a:cubicBezTo>
                <a:lnTo>
                  <a:pt x="1104" y="5293"/>
                </a:lnTo>
                <a:cubicBezTo>
                  <a:pt x="442" y="5955"/>
                  <a:pt x="1" y="6900"/>
                  <a:pt x="1" y="7971"/>
                </a:cubicBezTo>
                <a:cubicBezTo>
                  <a:pt x="1" y="9011"/>
                  <a:pt x="442" y="9956"/>
                  <a:pt x="1104" y="10649"/>
                </a:cubicBezTo>
                <a:lnTo>
                  <a:pt x="1167" y="10680"/>
                </a:lnTo>
                <a:lnTo>
                  <a:pt x="1198" y="10743"/>
                </a:lnTo>
                <a:cubicBezTo>
                  <a:pt x="1860" y="11405"/>
                  <a:pt x="2805" y="11846"/>
                  <a:pt x="3876" y="11846"/>
                </a:cubicBezTo>
                <a:cubicBezTo>
                  <a:pt x="4884" y="11846"/>
                  <a:pt x="5829" y="11405"/>
                  <a:pt x="6554" y="10743"/>
                </a:cubicBezTo>
                <a:lnTo>
                  <a:pt x="6585" y="10680"/>
                </a:lnTo>
                <a:lnTo>
                  <a:pt x="6617" y="10649"/>
                </a:lnTo>
                <a:cubicBezTo>
                  <a:pt x="7216" y="10019"/>
                  <a:pt x="7625" y="9231"/>
                  <a:pt x="7688" y="8318"/>
                </a:cubicBezTo>
                <a:lnTo>
                  <a:pt x="9106" y="8318"/>
                </a:lnTo>
                <a:lnTo>
                  <a:pt x="9106" y="9798"/>
                </a:lnTo>
                <a:cubicBezTo>
                  <a:pt x="8728" y="9956"/>
                  <a:pt x="8381" y="10302"/>
                  <a:pt x="8381" y="10775"/>
                </a:cubicBezTo>
                <a:cubicBezTo>
                  <a:pt x="8381" y="11373"/>
                  <a:pt x="8854" y="11783"/>
                  <a:pt x="9421" y="11783"/>
                </a:cubicBezTo>
                <a:cubicBezTo>
                  <a:pt x="9862" y="11783"/>
                  <a:pt x="10240" y="11531"/>
                  <a:pt x="10398" y="11090"/>
                </a:cubicBezTo>
                <a:lnTo>
                  <a:pt x="11532" y="11090"/>
                </a:lnTo>
                <a:cubicBezTo>
                  <a:pt x="11752" y="11090"/>
                  <a:pt x="11910" y="10932"/>
                  <a:pt x="11910" y="10743"/>
                </a:cubicBezTo>
                <a:cubicBezTo>
                  <a:pt x="11910" y="10523"/>
                  <a:pt x="11689" y="10460"/>
                  <a:pt x="11500" y="10460"/>
                </a:cubicBezTo>
                <a:lnTo>
                  <a:pt x="10366" y="10460"/>
                </a:lnTo>
                <a:cubicBezTo>
                  <a:pt x="10240" y="10176"/>
                  <a:pt x="10019" y="9956"/>
                  <a:pt x="9736" y="9830"/>
                </a:cubicBezTo>
                <a:lnTo>
                  <a:pt x="9736" y="8381"/>
                </a:lnTo>
                <a:lnTo>
                  <a:pt x="10807" y="8381"/>
                </a:lnTo>
                <a:cubicBezTo>
                  <a:pt x="10996" y="8381"/>
                  <a:pt x="11154" y="8223"/>
                  <a:pt x="11154" y="8034"/>
                </a:cubicBezTo>
                <a:cubicBezTo>
                  <a:pt x="11154" y="7813"/>
                  <a:pt x="10996" y="7656"/>
                  <a:pt x="10807" y="7656"/>
                </a:cubicBezTo>
                <a:lnTo>
                  <a:pt x="10461" y="7656"/>
                </a:lnTo>
                <a:lnTo>
                  <a:pt x="10461" y="7309"/>
                </a:lnTo>
                <a:cubicBezTo>
                  <a:pt x="10461" y="6364"/>
                  <a:pt x="9673" y="5577"/>
                  <a:pt x="8728" y="5577"/>
                </a:cubicBezTo>
                <a:lnTo>
                  <a:pt x="8350" y="5577"/>
                </a:lnTo>
                <a:lnTo>
                  <a:pt x="8350" y="4568"/>
                </a:lnTo>
                <a:cubicBezTo>
                  <a:pt x="8350" y="3623"/>
                  <a:pt x="7562" y="2836"/>
                  <a:pt x="6617" y="2836"/>
                </a:cubicBezTo>
                <a:lnTo>
                  <a:pt x="4443" y="2836"/>
                </a:lnTo>
                <a:cubicBezTo>
                  <a:pt x="4254" y="2048"/>
                  <a:pt x="3907" y="1418"/>
                  <a:pt x="3403" y="882"/>
                </a:cubicBezTo>
                <a:cubicBezTo>
                  <a:pt x="2773" y="315"/>
                  <a:pt x="1986" y="0"/>
                  <a:pt x="1104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42" name="Google Shape;6732;p54">
            <a:extLst>
              <a:ext uri="{FF2B5EF4-FFF2-40B4-BE49-F238E27FC236}">
                <a16:creationId xmlns:a16="http://schemas.microsoft.com/office/drawing/2014/main" id="{8EAE3BC9-E537-2FB1-F8FC-DBBFF1B9890E}"/>
              </a:ext>
            </a:extLst>
          </p:cNvPr>
          <p:cNvGrpSpPr/>
          <p:nvPr/>
        </p:nvGrpSpPr>
        <p:grpSpPr>
          <a:xfrm>
            <a:off x="3232920" y="2517956"/>
            <a:ext cx="524598" cy="514687"/>
            <a:chOff x="-26993200" y="1961775"/>
            <a:chExt cx="301675" cy="295975"/>
          </a:xfrm>
          <a:solidFill>
            <a:srgbClr val="054B99"/>
          </a:solidFill>
        </p:grpSpPr>
        <p:sp>
          <p:nvSpPr>
            <p:cNvPr id="2043" name="Google Shape;6733;p54">
              <a:extLst>
                <a:ext uri="{FF2B5EF4-FFF2-40B4-BE49-F238E27FC236}">
                  <a16:creationId xmlns:a16="http://schemas.microsoft.com/office/drawing/2014/main" id="{B1353DC9-2184-B6C2-5405-5C26389EC942}"/>
                </a:ext>
              </a:extLst>
            </p:cNvPr>
            <p:cNvSpPr/>
            <p:nvPr/>
          </p:nvSpPr>
          <p:spPr>
            <a:xfrm>
              <a:off x="-26993200" y="1961775"/>
              <a:ext cx="301675" cy="295975"/>
            </a:xfrm>
            <a:custGeom>
              <a:avLst/>
              <a:gdLst/>
              <a:ahLst/>
              <a:cxnLst/>
              <a:rect l="l" t="t" r="r" b="b"/>
              <a:pathLst>
                <a:path w="12067" h="11839" extrusionOk="0">
                  <a:moveTo>
                    <a:pt x="8601" y="685"/>
                  </a:moveTo>
                  <a:cubicBezTo>
                    <a:pt x="8664" y="685"/>
                    <a:pt x="8790" y="717"/>
                    <a:pt x="8822" y="811"/>
                  </a:cubicBezTo>
                  <a:lnTo>
                    <a:pt x="11279" y="3237"/>
                  </a:lnTo>
                  <a:cubicBezTo>
                    <a:pt x="11342" y="3332"/>
                    <a:pt x="11374" y="3395"/>
                    <a:pt x="11374" y="3489"/>
                  </a:cubicBezTo>
                  <a:cubicBezTo>
                    <a:pt x="11374" y="3552"/>
                    <a:pt x="11342" y="3647"/>
                    <a:pt x="11279" y="3710"/>
                  </a:cubicBezTo>
                  <a:cubicBezTo>
                    <a:pt x="11216" y="3773"/>
                    <a:pt x="11122" y="3804"/>
                    <a:pt x="11031" y="3804"/>
                  </a:cubicBezTo>
                  <a:cubicBezTo>
                    <a:pt x="10941" y="3804"/>
                    <a:pt x="10854" y="3773"/>
                    <a:pt x="10807" y="3710"/>
                  </a:cubicBezTo>
                  <a:lnTo>
                    <a:pt x="8349" y="1284"/>
                  </a:lnTo>
                  <a:cubicBezTo>
                    <a:pt x="8286" y="1189"/>
                    <a:pt x="8223" y="1126"/>
                    <a:pt x="8223" y="1032"/>
                  </a:cubicBezTo>
                  <a:cubicBezTo>
                    <a:pt x="8223" y="969"/>
                    <a:pt x="8286" y="843"/>
                    <a:pt x="8349" y="811"/>
                  </a:cubicBezTo>
                  <a:cubicBezTo>
                    <a:pt x="8444" y="717"/>
                    <a:pt x="8507" y="685"/>
                    <a:pt x="8601" y="685"/>
                  </a:cubicBezTo>
                  <a:close/>
                  <a:moveTo>
                    <a:pt x="7971" y="2103"/>
                  </a:moveTo>
                  <a:lnTo>
                    <a:pt x="8759" y="2891"/>
                  </a:lnTo>
                  <a:lnTo>
                    <a:pt x="9925" y="4056"/>
                  </a:lnTo>
                  <a:lnTo>
                    <a:pt x="7058" y="6955"/>
                  </a:lnTo>
                  <a:cubicBezTo>
                    <a:pt x="6617" y="6545"/>
                    <a:pt x="5986" y="6356"/>
                    <a:pt x="5325" y="6356"/>
                  </a:cubicBezTo>
                  <a:lnTo>
                    <a:pt x="5293" y="6356"/>
                  </a:lnTo>
                  <a:cubicBezTo>
                    <a:pt x="5256" y="6359"/>
                    <a:pt x="5219" y="6360"/>
                    <a:pt x="5182" y="6360"/>
                  </a:cubicBezTo>
                  <a:cubicBezTo>
                    <a:pt x="4779" y="6360"/>
                    <a:pt x="4385" y="6206"/>
                    <a:pt x="4096" y="5947"/>
                  </a:cubicBezTo>
                  <a:lnTo>
                    <a:pt x="5136" y="4939"/>
                  </a:lnTo>
                  <a:lnTo>
                    <a:pt x="5356" y="5159"/>
                  </a:lnTo>
                  <a:cubicBezTo>
                    <a:pt x="5451" y="5254"/>
                    <a:pt x="5514" y="5285"/>
                    <a:pt x="5608" y="5285"/>
                  </a:cubicBezTo>
                  <a:cubicBezTo>
                    <a:pt x="5671" y="5285"/>
                    <a:pt x="5797" y="5254"/>
                    <a:pt x="5829" y="5159"/>
                  </a:cubicBezTo>
                  <a:cubicBezTo>
                    <a:pt x="5955" y="5065"/>
                    <a:pt x="5955" y="4813"/>
                    <a:pt x="5829" y="4687"/>
                  </a:cubicBezTo>
                  <a:lnTo>
                    <a:pt x="5608" y="4466"/>
                  </a:lnTo>
                  <a:lnTo>
                    <a:pt x="6081" y="3993"/>
                  </a:lnTo>
                  <a:lnTo>
                    <a:pt x="6302" y="4214"/>
                  </a:lnTo>
                  <a:cubicBezTo>
                    <a:pt x="6396" y="4308"/>
                    <a:pt x="6459" y="4340"/>
                    <a:pt x="6554" y="4340"/>
                  </a:cubicBezTo>
                  <a:cubicBezTo>
                    <a:pt x="6617" y="4340"/>
                    <a:pt x="6743" y="4308"/>
                    <a:pt x="6774" y="4214"/>
                  </a:cubicBezTo>
                  <a:cubicBezTo>
                    <a:pt x="6900" y="4119"/>
                    <a:pt x="6900" y="3867"/>
                    <a:pt x="6774" y="3741"/>
                  </a:cubicBezTo>
                  <a:lnTo>
                    <a:pt x="6554" y="3521"/>
                  </a:lnTo>
                  <a:lnTo>
                    <a:pt x="7026" y="3048"/>
                  </a:lnTo>
                  <a:lnTo>
                    <a:pt x="7247" y="3269"/>
                  </a:lnTo>
                  <a:cubicBezTo>
                    <a:pt x="7341" y="3363"/>
                    <a:pt x="7404" y="3395"/>
                    <a:pt x="7499" y="3395"/>
                  </a:cubicBezTo>
                  <a:cubicBezTo>
                    <a:pt x="7562" y="3395"/>
                    <a:pt x="7688" y="3363"/>
                    <a:pt x="7719" y="3269"/>
                  </a:cubicBezTo>
                  <a:cubicBezTo>
                    <a:pt x="7845" y="3174"/>
                    <a:pt x="7845" y="2922"/>
                    <a:pt x="7719" y="2796"/>
                  </a:cubicBezTo>
                  <a:lnTo>
                    <a:pt x="7499" y="2576"/>
                  </a:lnTo>
                  <a:lnTo>
                    <a:pt x="7971" y="2103"/>
                  </a:lnTo>
                  <a:close/>
                  <a:moveTo>
                    <a:pt x="3592" y="6482"/>
                  </a:moveTo>
                  <a:cubicBezTo>
                    <a:pt x="4038" y="6839"/>
                    <a:pt x="4596" y="7084"/>
                    <a:pt x="5213" y="7084"/>
                  </a:cubicBezTo>
                  <a:cubicBezTo>
                    <a:pt x="5250" y="7084"/>
                    <a:pt x="5288" y="7083"/>
                    <a:pt x="5325" y="7081"/>
                  </a:cubicBezTo>
                  <a:cubicBezTo>
                    <a:pt x="5797" y="7081"/>
                    <a:pt x="6239" y="7175"/>
                    <a:pt x="6554" y="7459"/>
                  </a:cubicBezTo>
                  <a:lnTo>
                    <a:pt x="3277" y="10735"/>
                  </a:lnTo>
                  <a:cubicBezTo>
                    <a:pt x="2993" y="11003"/>
                    <a:pt x="2639" y="11137"/>
                    <a:pt x="2285" y="11137"/>
                  </a:cubicBezTo>
                  <a:cubicBezTo>
                    <a:pt x="1930" y="11137"/>
                    <a:pt x="1576" y="11003"/>
                    <a:pt x="1292" y="10735"/>
                  </a:cubicBezTo>
                  <a:cubicBezTo>
                    <a:pt x="757" y="10168"/>
                    <a:pt x="757" y="9318"/>
                    <a:pt x="1292" y="8751"/>
                  </a:cubicBezTo>
                  <a:lnTo>
                    <a:pt x="3592" y="6482"/>
                  </a:lnTo>
                  <a:close/>
                  <a:moveTo>
                    <a:pt x="8582" y="0"/>
                  </a:moveTo>
                  <a:cubicBezTo>
                    <a:pt x="8318" y="0"/>
                    <a:pt x="8050" y="103"/>
                    <a:pt x="7845" y="307"/>
                  </a:cubicBezTo>
                  <a:cubicBezTo>
                    <a:pt x="7656" y="496"/>
                    <a:pt x="7530" y="780"/>
                    <a:pt x="7530" y="1032"/>
                  </a:cubicBezTo>
                  <a:cubicBezTo>
                    <a:pt x="7530" y="1189"/>
                    <a:pt x="7562" y="1347"/>
                    <a:pt x="7656" y="1473"/>
                  </a:cubicBezTo>
                  <a:lnTo>
                    <a:pt x="6869" y="2261"/>
                  </a:lnTo>
                  <a:lnTo>
                    <a:pt x="4884" y="4245"/>
                  </a:lnTo>
                  <a:lnTo>
                    <a:pt x="820" y="8278"/>
                  </a:lnTo>
                  <a:cubicBezTo>
                    <a:pt x="1" y="9097"/>
                    <a:pt x="1" y="10420"/>
                    <a:pt x="820" y="11240"/>
                  </a:cubicBezTo>
                  <a:cubicBezTo>
                    <a:pt x="1229" y="11649"/>
                    <a:pt x="1796" y="11838"/>
                    <a:pt x="2300" y="11838"/>
                  </a:cubicBezTo>
                  <a:cubicBezTo>
                    <a:pt x="2836" y="11838"/>
                    <a:pt x="3340" y="11649"/>
                    <a:pt x="3750" y="11240"/>
                  </a:cubicBezTo>
                  <a:lnTo>
                    <a:pt x="10555" y="4434"/>
                  </a:lnTo>
                  <a:cubicBezTo>
                    <a:pt x="10712" y="4497"/>
                    <a:pt x="10838" y="4560"/>
                    <a:pt x="10996" y="4560"/>
                  </a:cubicBezTo>
                  <a:cubicBezTo>
                    <a:pt x="11279" y="4560"/>
                    <a:pt x="11531" y="4434"/>
                    <a:pt x="11752" y="4245"/>
                  </a:cubicBezTo>
                  <a:cubicBezTo>
                    <a:pt x="11941" y="4025"/>
                    <a:pt x="12067" y="3773"/>
                    <a:pt x="12067" y="3489"/>
                  </a:cubicBezTo>
                  <a:cubicBezTo>
                    <a:pt x="12067" y="3206"/>
                    <a:pt x="11941" y="2922"/>
                    <a:pt x="11752" y="2733"/>
                  </a:cubicBezTo>
                  <a:lnTo>
                    <a:pt x="9294" y="307"/>
                  </a:lnTo>
                  <a:cubicBezTo>
                    <a:pt x="9105" y="103"/>
                    <a:pt x="8846" y="0"/>
                    <a:pt x="85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6734;p54">
              <a:extLst>
                <a:ext uri="{FF2B5EF4-FFF2-40B4-BE49-F238E27FC236}">
                  <a16:creationId xmlns:a16="http://schemas.microsoft.com/office/drawing/2014/main" id="{41FBABD1-BB67-6729-85B4-969EB290E1F8}"/>
                </a:ext>
              </a:extLst>
            </p:cNvPr>
            <p:cNvSpPr/>
            <p:nvPr/>
          </p:nvSpPr>
          <p:spPr>
            <a:xfrm>
              <a:off x="-26900250" y="216477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79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6735;p54">
              <a:extLst>
                <a:ext uri="{FF2B5EF4-FFF2-40B4-BE49-F238E27FC236}">
                  <a16:creationId xmlns:a16="http://schemas.microsoft.com/office/drawing/2014/main" id="{0B48CE2D-8EE7-D466-0194-F5E09ED81E42}"/>
                </a:ext>
              </a:extLst>
            </p:cNvPr>
            <p:cNvSpPr/>
            <p:nvPr/>
          </p:nvSpPr>
          <p:spPr>
            <a:xfrm>
              <a:off x="-26938075" y="2177375"/>
              <a:ext cx="18150" cy="16575"/>
            </a:xfrm>
            <a:custGeom>
              <a:avLst/>
              <a:gdLst/>
              <a:ahLst/>
              <a:cxnLst/>
              <a:rect l="l" t="t" r="r" b="b"/>
              <a:pathLst>
                <a:path w="726" h="663" extrusionOk="0">
                  <a:moveTo>
                    <a:pt x="375" y="1"/>
                  </a:moveTo>
                  <a:cubicBezTo>
                    <a:pt x="292" y="1"/>
                    <a:pt x="206" y="32"/>
                    <a:pt x="127" y="95"/>
                  </a:cubicBezTo>
                  <a:cubicBezTo>
                    <a:pt x="1" y="221"/>
                    <a:pt x="1" y="442"/>
                    <a:pt x="127" y="568"/>
                  </a:cubicBezTo>
                  <a:cubicBezTo>
                    <a:pt x="190" y="631"/>
                    <a:pt x="277" y="662"/>
                    <a:pt x="363" y="662"/>
                  </a:cubicBezTo>
                  <a:cubicBezTo>
                    <a:pt x="450" y="662"/>
                    <a:pt x="536" y="631"/>
                    <a:pt x="599" y="568"/>
                  </a:cubicBezTo>
                  <a:cubicBezTo>
                    <a:pt x="725" y="442"/>
                    <a:pt x="725" y="221"/>
                    <a:pt x="599" y="95"/>
                  </a:cubicBezTo>
                  <a:cubicBezTo>
                    <a:pt x="536" y="32"/>
                    <a:pt x="458" y="1"/>
                    <a:pt x="3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46" name="Google Shape;6736;p54">
            <a:extLst>
              <a:ext uri="{FF2B5EF4-FFF2-40B4-BE49-F238E27FC236}">
                <a16:creationId xmlns:a16="http://schemas.microsoft.com/office/drawing/2014/main" id="{FB59022A-655F-793B-EBDB-E6ABFD458D1A}"/>
              </a:ext>
            </a:extLst>
          </p:cNvPr>
          <p:cNvGrpSpPr/>
          <p:nvPr/>
        </p:nvGrpSpPr>
        <p:grpSpPr>
          <a:xfrm>
            <a:off x="3269220" y="3169041"/>
            <a:ext cx="451997" cy="513643"/>
            <a:chOff x="-26970350" y="2332550"/>
            <a:chExt cx="259925" cy="295375"/>
          </a:xfrm>
          <a:solidFill>
            <a:srgbClr val="054B99"/>
          </a:solidFill>
        </p:grpSpPr>
        <p:sp>
          <p:nvSpPr>
            <p:cNvPr id="2047" name="Google Shape;6737;p54">
              <a:extLst>
                <a:ext uri="{FF2B5EF4-FFF2-40B4-BE49-F238E27FC236}">
                  <a16:creationId xmlns:a16="http://schemas.microsoft.com/office/drawing/2014/main" id="{304E116B-AD91-A499-B31A-4B14ADF46C12}"/>
                </a:ext>
              </a:extLst>
            </p:cNvPr>
            <p:cNvSpPr/>
            <p:nvPr/>
          </p:nvSpPr>
          <p:spPr>
            <a:xfrm>
              <a:off x="-26970350" y="2332550"/>
              <a:ext cx="259925" cy="295375"/>
            </a:xfrm>
            <a:custGeom>
              <a:avLst/>
              <a:gdLst/>
              <a:ahLst/>
              <a:cxnLst/>
              <a:rect l="l" t="t" r="r" b="b"/>
              <a:pathLst>
                <a:path w="10397" h="11815" extrusionOk="0">
                  <a:moveTo>
                    <a:pt x="6963" y="662"/>
                  </a:moveTo>
                  <a:cubicBezTo>
                    <a:pt x="7152" y="662"/>
                    <a:pt x="7404" y="693"/>
                    <a:pt x="7593" y="756"/>
                  </a:cubicBezTo>
                  <a:cubicBezTo>
                    <a:pt x="8538" y="977"/>
                    <a:pt x="9294" y="1733"/>
                    <a:pt x="9515" y="2646"/>
                  </a:cubicBezTo>
                  <a:cubicBezTo>
                    <a:pt x="9672" y="3466"/>
                    <a:pt x="9483" y="4285"/>
                    <a:pt x="8979" y="4946"/>
                  </a:cubicBezTo>
                  <a:cubicBezTo>
                    <a:pt x="8475" y="5639"/>
                    <a:pt x="8160" y="6522"/>
                    <a:pt x="8160" y="7467"/>
                  </a:cubicBezTo>
                  <a:lnTo>
                    <a:pt x="8160" y="10208"/>
                  </a:lnTo>
                  <a:cubicBezTo>
                    <a:pt x="8160" y="10712"/>
                    <a:pt x="7719" y="11090"/>
                    <a:pt x="7246" y="11090"/>
                  </a:cubicBezTo>
                  <a:cubicBezTo>
                    <a:pt x="6742" y="11090"/>
                    <a:pt x="6333" y="10680"/>
                    <a:pt x="6333" y="10208"/>
                  </a:cubicBezTo>
                  <a:lnTo>
                    <a:pt x="6333" y="8538"/>
                  </a:lnTo>
                  <a:cubicBezTo>
                    <a:pt x="6333" y="7908"/>
                    <a:pt x="5829" y="7404"/>
                    <a:pt x="5198" y="7404"/>
                  </a:cubicBezTo>
                  <a:cubicBezTo>
                    <a:pt x="4568" y="7404"/>
                    <a:pt x="4064" y="7908"/>
                    <a:pt x="4064" y="8538"/>
                  </a:cubicBezTo>
                  <a:lnTo>
                    <a:pt x="4064" y="10208"/>
                  </a:lnTo>
                  <a:cubicBezTo>
                    <a:pt x="4064" y="10712"/>
                    <a:pt x="3623" y="11090"/>
                    <a:pt x="3151" y="11090"/>
                  </a:cubicBezTo>
                  <a:cubicBezTo>
                    <a:pt x="2647" y="11090"/>
                    <a:pt x="2237" y="10680"/>
                    <a:pt x="2237" y="10208"/>
                  </a:cubicBezTo>
                  <a:lnTo>
                    <a:pt x="2237" y="7467"/>
                  </a:lnTo>
                  <a:cubicBezTo>
                    <a:pt x="2237" y="6522"/>
                    <a:pt x="1953" y="5639"/>
                    <a:pt x="1418" y="4946"/>
                  </a:cubicBezTo>
                  <a:cubicBezTo>
                    <a:pt x="914" y="4285"/>
                    <a:pt x="756" y="3466"/>
                    <a:pt x="945" y="2646"/>
                  </a:cubicBezTo>
                  <a:cubicBezTo>
                    <a:pt x="1166" y="1701"/>
                    <a:pt x="1922" y="945"/>
                    <a:pt x="2867" y="756"/>
                  </a:cubicBezTo>
                  <a:cubicBezTo>
                    <a:pt x="3056" y="693"/>
                    <a:pt x="3308" y="662"/>
                    <a:pt x="3497" y="662"/>
                  </a:cubicBezTo>
                  <a:cubicBezTo>
                    <a:pt x="4064" y="662"/>
                    <a:pt x="4600" y="819"/>
                    <a:pt x="5041" y="1134"/>
                  </a:cubicBezTo>
                  <a:cubicBezTo>
                    <a:pt x="5104" y="1166"/>
                    <a:pt x="5175" y="1181"/>
                    <a:pt x="5242" y="1181"/>
                  </a:cubicBezTo>
                  <a:cubicBezTo>
                    <a:pt x="5309" y="1181"/>
                    <a:pt x="5372" y="1166"/>
                    <a:pt x="5419" y="1134"/>
                  </a:cubicBezTo>
                  <a:cubicBezTo>
                    <a:pt x="5860" y="819"/>
                    <a:pt x="6427" y="662"/>
                    <a:pt x="6963" y="662"/>
                  </a:cubicBezTo>
                  <a:close/>
                  <a:moveTo>
                    <a:pt x="3466" y="0"/>
                  </a:moveTo>
                  <a:cubicBezTo>
                    <a:pt x="3182" y="0"/>
                    <a:pt x="2899" y="32"/>
                    <a:pt x="2678" y="63"/>
                  </a:cubicBezTo>
                  <a:cubicBezTo>
                    <a:pt x="1481" y="347"/>
                    <a:pt x="504" y="1292"/>
                    <a:pt x="221" y="2489"/>
                  </a:cubicBezTo>
                  <a:cubicBezTo>
                    <a:pt x="0" y="3497"/>
                    <a:pt x="189" y="4568"/>
                    <a:pt x="851" y="5387"/>
                  </a:cubicBezTo>
                  <a:cubicBezTo>
                    <a:pt x="1292" y="5954"/>
                    <a:pt x="1544" y="6679"/>
                    <a:pt x="1544" y="7467"/>
                  </a:cubicBezTo>
                  <a:lnTo>
                    <a:pt x="1544" y="10208"/>
                  </a:lnTo>
                  <a:cubicBezTo>
                    <a:pt x="1544" y="11090"/>
                    <a:pt x="2237" y="11814"/>
                    <a:pt x="3151" y="11814"/>
                  </a:cubicBezTo>
                  <a:cubicBezTo>
                    <a:pt x="4064" y="11814"/>
                    <a:pt x="4757" y="11090"/>
                    <a:pt x="4757" y="10208"/>
                  </a:cubicBezTo>
                  <a:lnTo>
                    <a:pt x="4757" y="8538"/>
                  </a:lnTo>
                  <a:cubicBezTo>
                    <a:pt x="4757" y="8317"/>
                    <a:pt x="4946" y="8065"/>
                    <a:pt x="5230" y="8065"/>
                  </a:cubicBezTo>
                  <a:cubicBezTo>
                    <a:pt x="5482" y="8065"/>
                    <a:pt x="5703" y="8254"/>
                    <a:pt x="5703" y="8538"/>
                  </a:cubicBezTo>
                  <a:lnTo>
                    <a:pt x="5703" y="10208"/>
                  </a:lnTo>
                  <a:cubicBezTo>
                    <a:pt x="5703" y="11090"/>
                    <a:pt x="6427" y="11814"/>
                    <a:pt x="7309" y="11814"/>
                  </a:cubicBezTo>
                  <a:cubicBezTo>
                    <a:pt x="8223" y="11814"/>
                    <a:pt x="8948" y="11090"/>
                    <a:pt x="8948" y="10208"/>
                  </a:cubicBezTo>
                  <a:lnTo>
                    <a:pt x="8948" y="7467"/>
                  </a:lnTo>
                  <a:cubicBezTo>
                    <a:pt x="8948" y="6679"/>
                    <a:pt x="9168" y="5954"/>
                    <a:pt x="9609" y="5387"/>
                  </a:cubicBezTo>
                  <a:cubicBezTo>
                    <a:pt x="10145" y="4568"/>
                    <a:pt x="10397" y="3497"/>
                    <a:pt x="10145" y="2489"/>
                  </a:cubicBezTo>
                  <a:cubicBezTo>
                    <a:pt x="9893" y="1292"/>
                    <a:pt x="8885" y="347"/>
                    <a:pt x="7719" y="63"/>
                  </a:cubicBezTo>
                  <a:cubicBezTo>
                    <a:pt x="7435" y="0"/>
                    <a:pt x="7152" y="0"/>
                    <a:pt x="6931" y="0"/>
                  </a:cubicBezTo>
                  <a:cubicBezTo>
                    <a:pt x="6333" y="0"/>
                    <a:pt x="5703" y="158"/>
                    <a:pt x="5198" y="473"/>
                  </a:cubicBezTo>
                  <a:cubicBezTo>
                    <a:pt x="4694" y="158"/>
                    <a:pt x="4064" y="0"/>
                    <a:pt x="34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6738;p54">
              <a:extLst>
                <a:ext uri="{FF2B5EF4-FFF2-40B4-BE49-F238E27FC236}">
                  <a16:creationId xmlns:a16="http://schemas.microsoft.com/office/drawing/2014/main" id="{1526DA5C-69FB-5C51-FFAA-BC8E6499A16F}"/>
                </a:ext>
              </a:extLst>
            </p:cNvPr>
            <p:cNvSpPr/>
            <p:nvPr/>
          </p:nvSpPr>
          <p:spPr>
            <a:xfrm>
              <a:off x="-26831725" y="2365650"/>
              <a:ext cx="82700" cy="81900"/>
            </a:xfrm>
            <a:custGeom>
              <a:avLst/>
              <a:gdLst/>
              <a:ahLst/>
              <a:cxnLst/>
              <a:rect l="l" t="t" r="r" b="b"/>
              <a:pathLst>
                <a:path w="3308" h="3276" extrusionOk="0">
                  <a:moveTo>
                    <a:pt x="1335" y="0"/>
                  </a:moveTo>
                  <a:cubicBezTo>
                    <a:pt x="937" y="0"/>
                    <a:pt x="544" y="121"/>
                    <a:pt x="189" y="377"/>
                  </a:cubicBezTo>
                  <a:cubicBezTo>
                    <a:pt x="32" y="472"/>
                    <a:pt x="0" y="692"/>
                    <a:pt x="126" y="818"/>
                  </a:cubicBezTo>
                  <a:cubicBezTo>
                    <a:pt x="202" y="932"/>
                    <a:pt x="300" y="989"/>
                    <a:pt x="401" y="989"/>
                  </a:cubicBezTo>
                  <a:cubicBezTo>
                    <a:pt x="468" y="989"/>
                    <a:pt x="536" y="963"/>
                    <a:pt x="599" y="913"/>
                  </a:cubicBezTo>
                  <a:cubicBezTo>
                    <a:pt x="818" y="753"/>
                    <a:pt x="1075" y="669"/>
                    <a:pt x="1331" y="669"/>
                  </a:cubicBezTo>
                  <a:cubicBezTo>
                    <a:pt x="1479" y="669"/>
                    <a:pt x="1626" y="698"/>
                    <a:pt x="1764" y="755"/>
                  </a:cubicBezTo>
                  <a:cubicBezTo>
                    <a:pt x="2174" y="913"/>
                    <a:pt x="2457" y="1196"/>
                    <a:pt x="2520" y="1574"/>
                  </a:cubicBezTo>
                  <a:cubicBezTo>
                    <a:pt x="2646" y="1984"/>
                    <a:pt x="2520" y="2394"/>
                    <a:pt x="2300" y="2709"/>
                  </a:cubicBezTo>
                  <a:cubicBezTo>
                    <a:pt x="2174" y="2866"/>
                    <a:pt x="2205" y="3087"/>
                    <a:pt x="2331" y="3181"/>
                  </a:cubicBezTo>
                  <a:cubicBezTo>
                    <a:pt x="2394" y="3244"/>
                    <a:pt x="2489" y="3276"/>
                    <a:pt x="2520" y="3276"/>
                  </a:cubicBezTo>
                  <a:cubicBezTo>
                    <a:pt x="2646" y="3276"/>
                    <a:pt x="2709" y="3244"/>
                    <a:pt x="2804" y="3150"/>
                  </a:cubicBezTo>
                  <a:cubicBezTo>
                    <a:pt x="3182" y="2677"/>
                    <a:pt x="3308" y="2047"/>
                    <a:pt x="3151" y="1417"/>
                  </a:cubicBezTo>
                  <a:cubicBezTo>
                    <a:pt x="3119" y="818"/>
                    <a:pt x="2646" y="377"/>
                    <a:pt x="2048" y="125"/>
                  </a:cubicBezTo>
                  <a:cubicBezTo>
                    <a:pt x="1813" y="43"/>
                    <a:pt x="1573" y="0"/>
                    <a:pt x="13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49" name="Google Shape;6739;p54">
            <a:extLst>
              <a:ext uri="{FF2B5EF4-FFF2-40B4-BE49-F238E27FC236}">
                <a16:creationId xmlns:a16="http://schemas.microsoft.com/office/drawing/2014/main" id="{E377647F-0347-10BD-77A7-911E2CD4615D}"/>
              </a:ext>
            </a:extLst>
          </p:cNvPr>
          <p:cNvGrpSpPr/>
          <p:nvPr/>
        </p:nvGrpSpPr>
        <p:grpSpPr>
          <a:xfrm>
            <a:off x="3239093" y="3856601"/>
            <a:ext cx="512251" cy="421869"/>
            <a:chOff x="-26986100" y="2735800"/>
            <a:chExt cx="294575" cy="242600"/>
          </a:xfrm>
          <a:solidFill>
            <a:srgbClr val="054B99"/>
          </a:solidFill>
        </p:grpSpPr>
        <p:sp>
          <p:nvSpPr>
            <p:cNvPr id="2050" name="Google Shape;6740;p54">
              <a:extLst>
                <a:ext uri="{FF2B5EF4-FFF2-40B4-BE49-F238E27FC236}">
                  <a16:creationId xmlns:a16="http://schemas.microsoft.com/office/drawing/2014/main" id="{2CF240DA-E719-1F90-A70F-52321758E880}"/>
                </a:ext>
              </a:extLst>
            </p:cNvPr>
            <p:cNvSpPr/>
            <p:nvPr/>
          </p:nvSpPr>
          <p:spPr>
            <a:xfrm>
              <a:off x="-26986100" y="2735800"/>
              <a:ext cx="294575" cy="242600"/>
            </a:xfrm>
            <a:custGeom>
              <a:avLst/>
              <a:gdLst/>
              <a:ahLst/>
              <a:cxnLst/>
              <a:rect l="l" t="t" r="r" b="b"/>
              <a:pathLst>
                <a:path w="11783" h="9704" extrusionOk="0">
                  <a:moveTo>
                    <a:pt x="3781" y="757"/>
                  </a:moveTo>
                  <a:cubicBezTo>
                    <a:pt x="3970" y="757"/>
                    <a:pt x="4127" y="914"/>
                    <a:pt x="4127" y="1103"/>
                  </a:cubicBezTo>
                  <a:lnTo>
                    <a:pt x="4127" y="1481"/>
                  </a:lnTo>
                  <a:lnTo>
                    <a:pt x="3434" y="1481"/>
                  </a:lnTo>
                  <a:lnTo>
                    <a:pt x="3434" y="1103"/>
                  </a:lnTo>
                  <a:cubicBezTo>
                    <a:pt x="3434" y="914"/>
                    <a:pt x="3592" y="757"/>
                    <a:pt x="3781" y="757"/>
                  </a:cubicBezTo>
                  <a:close/>
                  <a:moveTo>
                    <a:pt x="9137" y="2804"/>
                  </a:moveTo>
                  <a:cubicBezTo>
                    <a:pt x="9515" y="2836"/>
                    <a:pt x="9924" y="3088"/>
                    <a:pt x="10082" y="3466"/>
                  </a:cubicBezTo>
                  <a:lnTo>
                    <a:pt x="10932" y="5608"/>
                  </a:lnTo>
                  <a:lnTo>
                    <a:pt x="9357" y="5608"/>
                  </a:lnTo>
                  <a:cubicBezTo>
                    <a:pt x="9168" y="5608"/>
                    <a:pt x="9010" y="5451"/>
                    <a:pt x="9010" y="5262"/>
                  </a:cubicBezTo>
                  <a:lnTo>
                    <a:pt x="9010" y="2804"/>
                  </a:lnTo>
                  <a:close/>
                  <a:moveTo>
                    <a:pt x="6522" y="2143"/>
                  </a:moveTo>
                  <a:cubicBezTo>
                    <a:pt x="6742" y="2143"/>
                    <a:pt x="6900" y="2300"/>
                    <a:pt x="6900" y="2489"/>
                  </a:cubicBezTo>
                  <a:lnTo>
                    <a:pt x="6900" y="6301"/>
                  </a:lnTo>
                  <a:lnTo>
                    <a:pt x="630" y="6301"/>
                  </a:lnTo>
                  <a:lnTo>
                    <a:pt x="630" y="2489"/>
                  </a:lnTo>
                  <a:cubicBezTo>
                    <a:pt x="630" y="2300"/>
                    <a:pt x="788" y="2143"/>
                    <a:pt x="977" y="2143"/>
                  </a:cubicBezTo>
                  <a:close/>
                  <a:moveTo>
                    <a:pt x="6900" y="7026"/>
                  </a:moveTo>
                  <a:lnTo>
                    <a:pt x="6900" y="8412"/>
                  </a:lnTo>
                  <a:lnTo>
                    <a:pt x="3340" y="8412"/>
                  </a:lnTo>
                  <a:cubicBezTo>
                    <a:pt x="3182" y="8003"/>
                    <a:pt x="2836" y="7688"/>
                    <a:pt x="2363" y="7688"/>
                  </a:cubicBezTo>
                  <a:cubicBezTo>
                    <a:pt x="1890" y="7688"/>
                    <a:pt x="1544" y="7971"/>
                    <a:pt x="1386" y="8412"/>
                  </a:cubicBezTo>
                  <a:lnTo>
                    <a:pt x="977" y="8412"/>
                  </a:lnTo>
                  <a:cubicBezTo>
                    <a:pt x="788" y="8412"/>
                    <a:pt x="630" y="8255"/>
                    <a:pt x="630" y="8034"/>
                  </a:cubicBezTo>
                  <a:lnTo>
                    <a:pt x="630" y="7026"/>
                  </a:lnTo>
                  <a:close/>
                  <a:moveTo>
                    <a:pt x="8349" y="2836"/>
                  </a:moveTo>
                  <a:lnTo>
                    <a:pt x="8349" y="5293"/>
                  </a:lnTo>
                  <a:cubicBezTo>
                    <a:pt x="8349" y="5892"/>
                    <a:pt x="8821" y="6301"/>
                    <a:pt x="9357" y="6301"/>
                  </a:cubicBezTo>
                  <a:lnTo>
                    <a:pt x="11090" y="6301"/>
                  </a:lnTo>
                  <a:lnTo>
                    <a:pt x="11090" y="7026"/>
                  </a:lnTo>
                  <a:lnTo>
                    <a:pt x="10743" y="7026"/>
                  </a:lnTo>
                  <a:cubicBezTo>
                    <a:pt x="10554" y="7026"/>
                    <a:pt x="10397" y="7184"/>
                    <a:pt x="10397" y="7373"/>
                  </a:cubicBezTo>
                  <a:cubicBezTo>
                    <a:pt x="10397" y="7562"/>
                    <a:pt x="10554" y="7719"/>
                    <a:pt x="10743" y="7719"/>
                  </a:cubicBezTo>
                  <a:lnTo>
                    <a:pt x="11090" y="7719"/>
                  </a:lnTo>
                  <a:lnTo>
                    <a:pt x="11090" y="8097"/>
                  </a:lnTo>
                  <a:cubicBezTo>
                    <a:pt x="11090" y="8255"/>
                    <a:pt x="10932" y="8412"/>
                    <a:pt x="10743" y="8412"/>
                  </a:cubicBezTo>
                  <a:lnTo>
                    <a:pt x="10365" y="8412"/>
                  </a:lnTo>
                  <a:cubicBezTo>
                    <a:pt x="10208" y="8003"/>
                    <a:pt x="9830" y="7688"/>
                    <a:pt x="9357" y="7688"/>
                  </a:cubicBezTo>
                  <a:cubicBezTo>
                    <a:pt x="8947" y="7688"/>
                    <a:pt x="8538" y="7971"/>
                    <a:pt x="8380" y="8412"/>
                  </a:cubicBezTo>
                  <a:lnTo>
                    <a:pt x="7593" y="8412"/>
                  </a:lnTo>
                  <a:lnTo>
                    <a:pt x="7593" y="2836"/>
                  </a:lnTo>
                  <a:close/>
                  <a:moveTo>
                    <a:pt x="2363" y="8349"/>
                  </a:moveTo>
                  <a:cubicBezTo>
                    <a:pt x="2552" y="8349"/>
                    <a:pt x="2709" y="8507"/>
                    <a:pt x="2709" y="8727"/>
                  </a:cubicBezTo>
                  <a:cubicBezTo>
                    <a:pt x="2709" y="8916"/>
                    <a:pt x="2552" y="9074"/>
                    <a:pt x="2363" y="9074"/>
                  </a:cubicBezTo>
                  <a:cubicBezTo>
                    <a:pt x="2174" y="9074"/>
                    <a:pt x="2016" y="8916"/>
                    <a:pt x="2016" y="8727"/>
                  </a:cubicBezTo>
                  <a:cubicBezTo>
                    <a:pt x="2016" y="8507"/>
                    <a:pt x="2174" y="8349"/>
                    <a:pt x="2363" y="8349"/>
                  </a:cubicBezTo>
                  <a:close/>
                  <a:moveTo>
                    <a:pt x="9326" y="8349"/>
                  </a:moveTo>
                  <a:cubicBezTo>
                    <a:pt x="9515" y="8349"/>
                    <a:pt x="9672" y="8507"/>
                    <a:pt x="9672" y="8727"/>
                  </a:cubicBezTo>
                  <a:cubicBezTo>
                    <a:pt x="9672" y="8916"/>
                    <a:pt x="9515" y="9074"/>
                    <a:pt x="9326" y="9074"/>
                  </a:cubicBezTo>
                  <a:cubicBezTo>
                    <a:pt x="9137" y="9074"/>
                    <a:pt x="8979" y="8916"/>
                    <a:pt x="8979" y="8727"/>
                  </a:cubicBezTo>
                  <a:cubicBezTo>
                    <a:pt x="8979" y="8507"/>
                    <a:pt x="9137" y="8349"/>
                    <a:pt x="9326" y="8349"/>
                  </a:cubicBezTo>
                  <a:close/>
                  <a:moveTo>
                    <a:pt x="3781" y="1"/>
                  </a:moveTo>
                  <a:cubicBezTo>
                    <a:pt x="3182" y="1"/>
                    <a:pt x="2741" y="473"/>
                    <a:pt x="2741" y="1040"/>
                  </a:cubicBezTo>
                  <a:lnTo>
                    <a:pt x="2741" y="1387"/>
                  </a:lnTo>
                  <a:lnTo>
                    <a:pt x="1008" y="1387"/>
                  </a:lnTo>
                  <a:cubicBezTo>
                    <a:pt x="441" y="1387"/>
                    <a:pt x="0" y="1859"/>
                    <a:pt x="0" y="2395"/>
                  </a:cubicBezTo>
                  <a:lnTo>
                    <a:pt x="0" y="7971"/>
                  </a:lnTo>
                  <a:cubicBezTo>
                    <a:pt x="0" y="8538"/>
                    <a:pt x="473" y="8979"/>
                    <a:pt x="1008" y="8979"/>
                  </a:cubicBezTo>
                  <a:lnTo>
                    <a:pt x="1418" y="8979"/>
                  </a:lnTo>
                  <a:cubicBezTo>
                    <a:pt x="1575" y="9389"/>
                    <a:pt x="1922" y="9704"/>
                    <a:pt x="2394" y="9704"/>
                  </a:cubicBezTo>
                  <a:cubicBezTo>
                    <a:pt x="2867" y="9704"/>
                    <a:pt x="3214" y="9420"/>
                    <a:pt x="3371" y="8979"/>
                  </a:cubicBezTo>
                  <a:lnTo>
                    <a:pt x="8380" y="8979"/>
                  </a:lnTo>
                  <a:cubicBezTo>
                    <a:pt x="8538" y="9389"/>
                    <a:pt x="8916" y="9704"/>
                    <a:pt x="9389" y="9704"/>
                  </a:cubicBezTo>
                  <a:cubicBezTo>
                    <a:pt x="9798" y="9704"/>
                    <a:pt x="10208" y="9420"/>
                    <a:pt x="10365" y="8979"/>
                  </a:cubicBezTo>
                  <a:lnTo>
                    <a:pt x="10743" y="8979"/>
                  </a:lnTo>
                  <a:cubicBezTo>
                    <a:pt x="11342" y="8979"/>
                    <a:pt x="11783" y="8507"/>
                    <a:pt x="11783" y="7971"/>
                  </a:cubicBezTo>
                  <a:lnTo>
                    <a:pt x="11783" y="6144"/>
                  </a:lnTo>
                  <a:cubicBezTo>
                    <a:pt x="11783" y="6112"/>
                    <a:pt x="11783" y="5986"/>
                    <a:pt x="11720" y="5892"/>
                  </a:cubicBezTo>
                  <a:cubicBezTo>
                    <a:pt x="11688" y="5766"/>
                    <a:pt x="11688" y="5671"/>
                    <a:pt x="11657" y="5577"/>
                  </a:cubicBezTo>
                  <a:lnTo>
                    <a:pt x="10712" y="3214"/>
                  </a:lnTo>
                  <a:cubicBezTo>
                    <a:pt x="10428" y="2521"/>
                    <a:pt x="9798" y="2080"/>
                    <a:pt x="9105" y="2080"/>
                  </a:cubicBezTo>
                  <a:lnTo>
                    <a:pt x="7530" y="2080"/>
                  </a:lnTo>
                  <a:cubicBezTo>
                    <a:pt x="7372" y="1702"/>
                    <a:pt x="6994" y="1387"/>
                    <a:pt x="6522" y="1387"/>
                  </a:cubicBezTo>
                  <a:lnTo>
                    <a:pt x="4789" y="1387"/>
                  </a:lnTo>
                  <a:lnTo>
                    <a:pt x="4789" y="1040"/>
                  </a:lnTo>
                  <a:cubicBezTo>
                    <a:pt x="4789" y="442"/>
                    <a:pt x="4316" y="1"/>
                    <a:pt x="37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6741;p54">
              <a:extLst>
                <a:ext uri="{FF2B5EF4-FFF2-40B4-BE49-F238E27FC236}">
                  <a16:creationId xmlns:a16="http://schemas.microsoft.com/office/drawing/2014/main" id="{9D79CE45-75B6-C49D-F90E-B49B05765022}"/>
                </a:ext>
              </a:extLst>
            </p:cNvPr>
            <p:cNvSpPr/>
            <p:nvPr/>
          </p:nvSpPr>
          <p:spPr>
            <a:xfrm>
              <a:off x="-26927050" y="2805900"/>
              <a:ext cx="70925" cy="70900"/>
            </a:xfrm>
            <a:custGeom>
              <a:avLst/>
              <a:gdLst/>
              <a:ahLst/>
              <a:cxnLst/>
              <a:rect l="l" t="t" r="r" b="b"/>
              <a:pathLst>
                <a:path w="2837" h="2836" extrusionOk="0">
                  <a:moveTo>
                    <a:pt x="1419" y="0"/>
                  </a:moveTo>
                  <a:cubicBezTo>
                    <a:pt x="1230" y="0"/>
                    <a:pt x="1072" y="158"/>
                    <a:pt x="1072" y="347"/>
                  </a:cubicBezTo>
                  <a:lnTo>
                    <a:pt x="1072" y="1072"/>
                  </a:lnTo>
                  <a:lnTo>
                    <a:pt x="347" y="1072"/>
                  </a:lnTo>
                  <a:cubicBezTo>
                    <a:pt x="158" y="1072"/>
                    <a:pt x="1" y="1229"/>
                    <a:pt x="1" y="1418"/>
                  </a:cubicBezTo>
                  <a:cubicBezTo>
                    <a:pt x="1" y="1607"/>
                    <a:pt x="158" y="1765"/>
                    <a:pt x="347" y="1765"/>
                  </a:cubicBezTo>
                  <a:lnTo>
                    <a:pt x="1072" y="1765"/>
                  </a:lnTo>
                  <a:lnTo>
                    <a:pt x="1072" y="2489"/>
                  </a:lnTo>
                  <a:cubicBezTo>
                    <a:pt x="1072" y="2678"/>
                    <a:pt x="1230" y="2836"/>
                    <a:pt x="1419" y="2836"/>
                  </a:cubicBezTo>
                  <a:cubicBezTo>
                    <a:pt x="1608" y="2836"/>
                    <a:pt x="1765" y="2678"/>
                    <a:pt x="1765" y="2489"/>
                  </a:cubicBezTo>
                  <a:lnTo>
                    <a:pt x="1765" y="1765"/>
                  </a:lnTo>
                  <a:lnTo>
                    <a:pt x="2490" y="1765"/>
                  </a:lnTo>
                  <a:cubicBezTo>
                    <a:pt x="2679" y="1765"/>
                    <a:pt x="2836" y="1607"/>
                    <a:pt x="2836" y="1418"/>
                  </a:cubicBezTo>
                  <a:cubicBezTo>
                    <a:pt x="2836" y="1229"/>
                    <a:pt x="2679" y="1072"/>
                    <a:pt x="2490" y="1072"/>
                  </a:cubicBezTo>
                  <a:lnTo>
                    <a:pt x="1765" y="1072"/>
                  </a:lnTo>
                  <a:lnTo>
                    <a:pt x="1765" y="347"/>
                  </a:lnTo>
                  <a:cubicBezTo>
                    <a:pt x="1765" y="158"/>
                    <a:pt x="1608" y="0"/>
                    <a:pt x="14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2" name="Google Shape;6742;p54">
            <a:extLst>
              <a:ext uri="{FF2B5EF4-FFF2-40B4-BE49-F238E27FC236}">
                <a16:creationId xmlns:a16="http://schemas.microsoft.com/office/drawing/2014/main" id="{8EA50E43-E6B0-DF1D-1A62-D2506F877901}"/>
              </a:ext>
            </a:extLst>
          </p:cNvPr>
          <p:cNvSpPr/>
          <p:nvPr/>
        </p:nvSpPr>
        <p:spPr>
          <a:xfrm>
            <a:off x="6481874" y="2518436"/>
            <a:ext cx="513643" cy="513643"/>
          </a:xfrm>
          <a:custGeom>
            <a:avLst/>
            <a:gdLst/>
            <a:ahLst/>
            <a:cxnLst/>
            <a:rect l="l" t="t" r="r" b="b"/>
            <a:pathLst>
              <a:path w="11815" h="11815" extrusionOk="0">
                <a:moveTo>
                  <a:pt x="6270" y="662"/>
                </a:moveTo>
                <a:lnTo>
                  <a:pt x="6270" y="2048"/>
                </a:lnTo>
                <a:cubicBezTo>
                  <a:pt x="6270" y="2678"/>
                  <a:pt x="6616" y="3245"/>
                  <a:pt x="7247" y="3497"/>
                </a:cubicBezTo>
                <a:cubicBezTo>
                  <a:pt x="7467" y="3623"/>
                  <a:pt x="7625" y="3875"/>
                  <a:pt x="7625" y="4127"/>
                </a:cubicBezTo>
                <a:cubicBezTo>
                  <a:pt x="7625" y="4537"/>
                  <a:pt x="7310" y="4852"/>
                  <a:pt x="6931" y="4852"/>
                </a:cubicBezTo>
                <a:cubicBezTo>
                  <a:pt x="6711" y="4852"/>
                  <a:pt x="6522" y="4758"/>
                  <a:pt x="6396" y="4600"/>
                </a:cubicBezTo>
                <a:cubicBezTo>
                  <a:pt x="6301" y="4443"/>
                  <a:pt x="6081" y="4380"/>
                  <a:pt x="5892" y="4380"/>
                </a:cubicBezTo>
                <a:cubicBezTo>
                  <a:pt x="5703" y="4380"/>
                  <a:pt x="5514" y="4443"/>
                  <a:pt x="5388" y="4600"/>
                </a:cubicBezTo>
                <a:cubicBezTo>
                  <a:pt x="5262" y="4758"/>
                  <a:pt x="5073" y="4852"/>
                  <a:pt x="4884" y="4852"/>
                </a:cubicBezTo>
                <a:cubicBezTo>
                  <a:pt x="4663" y="4852"/>
                  <a:pt x="4474" y="4758"/>
                  <a:pt x="4348" y="4600"/>
                </a:cubicBezTo>
                <a:cubicBezTo>
                  <a:pt x="4254" y="4443"/>
                  <a:pt x="4159" y="4285"/>
                  <a:pt x="4159" y="4096"/>
                </a:cubicBezTo>
                <a:cubicBezTo>
                  <a:pt x="4159" y="3875"/>
                  <a:pt x="4348" y="3623"/>
                  <a:pt x="4600" y="3497"/>
                </a:cubicBezTo>
                <a:cubicBezTo>
                  <a:pt x="5136" y="3277"/>
                  <a:pt x="5545" y="2647"/>
                  <a:pt x="5545" y="1922"/>
                </a:cubicBezTo>
                <a:lnTo>
                  <a:pt x="5545" y="662"/>
                </a:lnTo>
                <a:close/>
                <a:moveTo>
                  <a:pt x="6963" y="788"/>
                </a:moveTo>
                <a:cubicBezTo>
                  <a:pt x="7940" y="977"/>
                  <a:pt x="8885" y="1513"/>
                  <a:pt x="9609" y="2206"/>
                </a:cubicBezTo>
                <a:cubicBezTo>
                  <a:pt x="10586" y="3182"/>
                  <a:pt x="11153" y="4506"/>
                  <a:pt x="11153" y="5923"/>
                </a:cubicBezTo>
                <a:cubicBezTo>
                  <a:pt x="11122" y="7278"/>
                  <a:pt x="10586" y="8633"/>
                  <a:pt x="9609" y="9609"/>
                </a:cubicBezTo>
                <a:cubicBezTo>
                  <a:pt x="8853" y="10365"/>
                  <a:pt x="7940" y="10838"/>
                  <a:pt x="6963" y="11027"/>
                </a:cubicBezTo>
                <a:lnTo>
                  <a:pt x="6963" y="9735"/>
                </a:lnTo>
                <a:cubicBezTo>
                  <a:pt x="6963" y="9357"/>
                  <a:pt x="7215" y="9074"/>
                  <a:pt x="7562" y="8916"/>
                </a:cubicBezTo>
                <a:cubicBezTo>
                  <a:pt x="8034" y="8664"/>
                  <a:pt x="8349" y="8192"/>
                  <a:pt x="8349" y="7656"/>
                </a:cubicBezTo>
                <a:cubicBezTo>
                  <a:pt x="8349" y="6900"/>
                  <a:pt x="7719" y="6270"/>
                  <a:pt x="6963" y="6270"/>
                </a:cubicBezTo>
                <a:cubicBezTo>
                  <a:pt x="6585" y="6270"/>
                  <a:pt x="6175" y="6427"/>
                  <a:pt x="5955" y="6742"/>
                </a:cubicBezTo>
                <a:cubicBezTo>
                  <a:pt x="5671" y="6427"/>
                  <a:pt x="5325" y="6270"/>
                  <a:pt x="4915" y="6270"/>
                </a:cubicBezTo>
                <a:cubicBezTo>
                  <a:pt x="4537" y="6270"/>
                  <a:pt x="4159" y="6427"/>
                  <a:pt x="3907" y="6711"/>
                </a:cubicBezTo>
                <a:cubicBezTo>
                  <a:pt x="3623" y="6963"/>
                  <a:pt x="3497" y="7372"/>
                  <a:pt x="3529" y="7751"/>
                </a:cubicBezTo>
                <a:cubicBezTo>
                  <a:pt x="3592" y="8286"/>
                  <a:pt x="3907" y="8696"/>
                  <a:pt x="4380" y="8948"/>
                </a:cubicBezTo>
                <a:cubicBezTo>
                  <a:pt x="4695" y="9105"/>
                  <a:pt x="4915" y="9483"/>
                  <a:pt x="4915" y="9924"/>
                </a:cubicBezTo>
                <a:lnTo>
                  <a:pt x="4915" y="11059"/>
                </a:lnTo>
                <a:cubicBezTo>
                  <a:pt x="3939" y="10870"/>
                  <a:pt x="2993" y="10365"/>
                  <a:pt x="2269" y="9641"/>
                </a:cubicBezTo>
                <a:cubicBezTo>
                  <a:pt x="1292" y="8664"/>
                  <a:pt x="757" y="7372"/>
                  <a:pt x="757" y="5955"/>
                </a:cubicBezTo>
                <a:cubicBezTo>
                  <a:pt x="757" y="4569"/>
                  <a:pt x="1292" y="3214"/>
                  <a:pt x="2269" y="2237"/>
                </a:cubicBezTo>
                <a:cubicBezTo>
                  <a:pt x="3025" y="1481"/>
                  <a:pt x="3939" y="1040"/>
                  <a:pt x="4915" y="819"/>
                </a:cubicBezTo>
                <a:lnTo>
                  <a:pt x="4915" y="1985"/>
                </a:lnTo>
                <a:cubicBezTo>
                  <a:pt x="4915" y="2395"/>
                  <a:pt x="4695" y="2804"/>
                  <a:pt x="4380" y="2962"/>
                </a:cubicBezTo>
                <a:cubicBezTo>
                  <a:pt x="3907" y="3151"/>
                  <a:pt x="3592" y="3623"/>
                  <a:pt x="3529" y="4127"/>
                </a:cubicBezTo>
                <a:cubicBezTo>
                  <a:pt x="3497" y="4537"/>
                  <a:pt x="3655" y="4884"/>
                  <a:pt x="3907" y="5199"/>
                </a:cubicBezTo>
                <a:cubicBezTo>
                  <a:pt x="4159" y="5482"/>
                  <a:pt x="4537" y="5640"/>
                  <a:pt x="4915" y="5640"/>
                </a:cubicBezTo>
                <a:cubicBezTo>
                  <a:pt x="5325" y="5640"/>
                  <a:pt x="5703" y="5482"/>
                  <a:pt x="5955" y="5167"/>
                </a:cubicBezTo>
                <a:cubicBezTo>
                  <a:pt x="6207" y="5482"/>
                  <a:pt x="6585" y="5640"/>
                  <a:pt x="6963" y="5640"/>
                </a:cubicBezTo>
                <a:cubicBezTo>
                  <a:pt x="7719" y="5640"/>
                  <a:pt x="8349" y="5010"/>
                  <a:pt x="8349" y="4253"/>
                </a:cubicBezTo>
                <a:cubicBezTo>
                  <a:pt x="8349" y="3749"/>
                  <a:pt x="8034" y="3245"/>
                  <a:pt x="7562" y="2993"/>
                </a:cubicBezTo>
                <a:cubicBezTo>
                  <a:pt x="7152" y="2804"/>
                  <a:pt x="6963" y="2489"/>
                  <a:pt x="6963" y="2174"/>
                </a:cubicBezTo>
                <a:lnTo>
                  <a:pt x="6963" y="788"/>
                </a:lnTo>
                <a:close/>
                <a:moveTo>
                  <a:pt x="6931" y="6900"/>
                </a:moveTo>
                <a:cubicBezTo>
                  <a:pt x="7310" y="6900"/>
                  <a:pt x="7625" y="7215"/>
                  <a:pt x="7625" y="7593"/>
                </a:cubicBezTo>
                <a:cubicBezTo>
                  <a:pt x="7625" y="7877"/>
                  <a:pt x="7467" y="8129"/>
                  <a:pt x="7247" y="8223"/>
                </a:cubicBezTo>
                <a:cubicBezTo>
                  <a:pt x="6616" y="8538"/>
                  <a:pt x="6270" y="9105"/>
                  <a:pt x="6270" y="9735"/>
                </a:cubicBezTo>
                <a:lnTo>
                  <a:pt x="6270" y="11090"/>
                </a:lnTo>
                <a:lnTo>
                  <a:pt x="5545" y="11090"/>
                </a:lnTo>
                <a:lnTo>
                  <a:pt x="5545" y="9861"/>
                </a:lnTo>
                <a:cubicBezTo>
                  <a:pt x="5545" y="9137"/>
                  <a:pt x="5136" y="8507"/>
                  <a:pt x="4600" y="8223"/>
                </a:cubicBezTo>
                <a:cubicBezTo>
                  <a:pt x="4348" y="8129"/>
                  <a:pt x="4191" y="7877"/>
                  <a:pt x="4159" y="7656"/>
                </a:cubicBezTo>
                <a:cubicBezTo>
                  <a:pt x="4159" y="7435"/>
                  <a:pt x="4191" y="7246"/>
                  <a:pt x="4348" y="7120"/>
                </a:cubicBezTo>
                <a:cubicBezTo>
                  <a:pt x="4474" y="6963"/>
                  <a:pt x="4695" y="6900"/>
                  <a:pt x="4884" y="6900"/>
                </a:cubicBezTo>
                <a:cubicBezTo>
                  <a:pt x="5073" y="6900"/>
                  <a:pt x="5262" y="6963"/>
                  <a:pt x="5388" y="7120"/>
                </a:cubicBezTo>
                <a:cubicBezTo>
                  <a:pt x="5514" y="7278"/>
                  <a:pt x="5703" y="7372"/>
                  <a:pt x="5892" y="7372"/>
                </a:cubicBezTo>
                <a:cubicBezTo>
                  <a:pt x="6112" y="7372"/>
                  <a:pt x="6301" y="7278"/>
                  <a:pt x="6427" y="7120"/>
                </a:cubicBezTo>
                <a:cubicBezTo>
                  <a:pt x="6522" y="6963"/>
                  <a:pt x="6742" y="6900"/>
                  <a:pt x="6931" y="6900"/>
                </a:cubicBezTo>
                <a:close/>
                <a:moveTo>
                  <a:pt x="5892" y="0"/>
                </a:moveTo>
                <a:cubicBezTo>
                  <a:pt x="4317" y="0"/>
                  <a:pt x="2836" y="630"/>
                  <a:pt x="1733" y="1733"/>
                </a:cubicBezTo>
                <a:cubicBezTo>
                  <a:pt x="630" y="2836"/>
                  <a:pt x="0" y="4348"/>
                  <a:pt x="0" y="5923"/>
                </a:cubicBezTo>
                <a:cubicBezTo>
                  <a:pt x="0" y="7498"/>
                  <a:pt x="630" y="8979"/>
                  <a:pt x="1733" y="10082"/>
                </a:cubicBezTo>
                <a:cubicBezTo>
                  <a:pt x="2836" y="11185"/>
                  <a:pt x="4317" y="11815"/>
                  <a:pt x="5892" y="11815"/>
                </a:cubicBezTo>
                <a:cubicBezTo>
                  <a:pt x="7467" y="11815"/>
                  <a:pt x="8979" y="11185"/>
                  <a:pt x="10082" y="10082"/>
                </a:cubicBezTo>
                <a:cubicBezTo>
                  <a:pt x="11185" y="8979"/>
                  <a:pt x="11815" y="7498"/>
                  <a:pt x="11815" y="5923"/>
                </a:cubicBezTo>
                <a:cubicBezTo>
                  <a:pt x="11815" y="4348"/>
                  <a:pt x="11216" y="2836"/>
                  <a:pt x="10082" y="1733"/>
                </a:cubicBezTo>
                <a:cubicBezTo>
                  <a:pt x="8979" y="630"/>
                  <a:pt x="7467" y="0"/>
                  <a:pt x="5892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53" name="Google Shape;6743;p54">
            <a:extLst>
              <a:ext uri="{FF2B5EF4-FFF2-40B4-BE49-F238E27FC236}">
                <a16:creationId xmlns:a16="http://schemas.microsoft.com/office/drawing/2014/main" id="{4DABCBBD-64AB-A211-41BF-ADD52C6395AF}"/>
              </a:ext>
            </a:extLst>
          </p:cNvPr>
          <p:cNvGrpSpPr/>
          <p:nvPr/>
        </p:nvGrpSpPr>
        <p:grpSpPr>
          <a:xfrm>
            <a:off x="6481482" y="3168368"/>
            <a:ext cx="513643" cy="514990"/>
            <a:chOff x="-25104475" y="2340425"/>
            <a:chExt cx="295375" cy="296150"/>
          </a:xfrm>
          <a:solidFill>
            <a:srgbClr val="054B99"/>
          </a:solidFill>
        </p:grpSpPr>
        <p:sp>
          <p:nvSpPr>
            <p:cNvPr id="2054" name="Google Shape;6744;p54">
              <a:extLst>
                <a:ext uri="{FF2B5EF4-FFF2-40B4-BE49-F238E27FC236}">
                  <a16:creationId xmlns:a16="http://schemas.microsoft.com/office/drawing/2014/main" id="{DA016ACD-AB5A-0CD9-99E3-9476715171A9}"/>
                </a:ext>
              </a:extLst>
            </p:cNvPr>
            <p:cNvSpPr/>
            <p:nvPr/>
          </p:nvSpPr>
          <p:spPr>
            <a:xfrm>
              <a:off x="-25104475" y="2340425"/>
              <a:ext cx="225275" cy="296150"/>
            </a:xfrm>
            <a:custGeom>
              <a:avLst/>
              <a:gdLst/>
              <a:ahLst/>
              <a:cxnLst/>
              <a:rect l="l" t="t" r="r" b="b"/>
              <a:pathLst>
                <a:path w="9011" h="11846" extrusionOk="0">
                  <a:moveTo>
                    <a:pt x="4474" y="693"/>
                  </a:moveTo>
                  <a:cubicBezTo>
                    <a:pt x="5041" y="693"/>
                    <a:pt x="5514" y="1166"/>
                    <a:pt x="5514" y="1733"/>
                  </a:cubicBezTo>
                  <a:cubicBezTo>
                    <a:pt x="5514" y="1922"/>
                    <a:pt x="5671" y="2079"/>
                    <a:pt x="5860" y="2079"/>
                  </a:cubicBezTo>
                  <a:lnTo>
                    <a:pt x="6585" y="2079"/>
                  </a:lnTo>
                  <a:cubicBezTo>
                    <a:pt x="6774" y="2079"/>
                    <a:pt x="6931" y="2237"/>
                    <a:pt x="6931" y="2426"/>
                  </a:cubicBezTo>
                  <a:lnTo>
                    <a:pt x="6931" y="2804"/>
                  </a:lnTo>
                  <a:lnTo>
                    <a:pt x="2080" y="2804"/>
                  </a:lnTo>
                  <a:lnTo>
                    <a:pt x="2080" y="2426"/>
                  </a:lnTo>
                  <a:cubicBezTo>
                    <a:pt x="2048" y="2237"/>
                    <a:pt x="2206" y="2079"/>
                    <a:pt x="2395" y="2079"/>
                  </a:cubicBezTo>
                  <a:lnTo>
                    <a:pt x="3119" y="2079"/>
                  </a:lnTo>
                  <a:cubicBezTo>
                    <a:pt x="3308" y="2079"/>
                    <a:pt x="3466" y="1922"/>
                    <a:pt x="3466" y="1733"/>
                  </a:cubicBezTo>
                  <a:cubicBezTo>
                    <a:pt x="3466" y="1134"/>
                    <a:pt x="3939" y="693"/>
                    <a:pt x="4474" y="693"/>
                  </a:cubicBezTo>
                  <a:close/>
                  <a:moveTo>
                    <a:pt x="8003" y="2804"/>
                  </a:moveTo>
                  <a:cubicBezTo>
                    <a:pt x="8192" y="2804"/>
                    <a:pt x="8349" y="2962"/>
                    <a:pt x="8349" y="3151"/>
                  </a:cubicBezTo>
                  <a:lnTo>
                    <a:pt x="8349" y="10838"/>
                  </a:lnTo>
                  <a:lnTo>
                    <a:pt x="8286" y="10838"/>
                  </a:lnTo>
                  <a:cubicBezTo>
                    <a:pt x="8286" y="11027"/>
                    <a:pt x="8129" y="11184"/>
                    <a:pt x="7940" y="11184"/>
                  </a:cubicBezTo>
                  <a:lnTo>
                    <a:pt x="1009" y="11184"/>
                  </a:lnTo>
                  <a:cubicBezTo>
                    <a:pt x="820" y="11184"/>
                    <a:pt x="662" y="11027"/>
                    <a:pt x="662" y="10838"/>
                  </a:cubicBezTo>
                  <a:lnTo>
                    <a:pt x="662" y="3151"/>
                  </a:lnTo>
                  <a:cubicBezTo>
                    <a:pt x="662" y="2962"/>
                    <a:pt x="820" y="2804"/>
                    <a:pt x="1009" y="2804"/>
                  </a:cubicBezTo>
                  <a:lnTo>
                    <a:pt x="1355" y="2804"/>
                  </a:lnTo>
                  <a:lnTo>
                    <a:pt x="1355" y="3151"/>
                  </a:lnTo>
                  <a:cubicBezTo>
                    <a:pt x="1355" y="3340"/>
                    <a:pt x="1544" y="3497"/>
                    <a:pt x="1733" y="3497"/>
                  </a:cubicBezTo>
                  <a:lnTo>
                    <a:pt x="7278" y="3497"/>
                  </a:lnTo>
                  <a:cubicBezTo>
                    <a:pt x="7467" y="3497"/>
                    <a:pt x="7625" y="3340"/>
                    <a:pt x="7625" y="3151"/>
                  </a:cubicBezTo>
                  <a:lnTo>
                    <a:pt x="7625" y="2804"/>
                  </a:lnTo>
                  <a:close/>
                  <a:moveTo>
                    <a:pt x="4474" y="0"/>
                  </a:moveTo>
                  <a:cubicBezTo>
                    <a:pt x="3655" y="0"/>
                    <a:pt x="2930" y="599"/>
                    <a:pt x="2773" y="1386"/>
                  </a:cubicBezTo>
                  <a:lnTo>
                    <a:pt x="2395" y="1386"/>
                  </a:lnTo>
                  <a:cubicBezTo>
                    <a:pt x="1954" y="1386"/>
                    <a:pt x="1576" y="1638"/>
                    <a:pt x="1418" y="2079"/>
                  </a:cubicBezTo>
                  <a:lnTo>
                    <a:pt x="1009" y="2079"/>
                  </a:lnTo>
                  <a:cubicBezTo>
                    <a:pt x="410" y="2079"/>
                    <a:pt x="0" y="2552"/>
                    <a:pt x="0" y="3119"/>
                  </a:cubicBezTo>
                  <a:lnTo>
                    <a:pt x="0" y="10838"/>
                  </a:lnTo>
                  <a:cubicBezTo>
                    <a:pt x="0" y="11405"/>
                    <a:pt x="473" y="11846"/>
                    <a:pt x="1009" y="11846"/>
                  </a:cubicBezTo>
                  <a:lnTo>
                    <a:pt x="7940" y="11846"/>
                  </a:lnTo>
                  <a:cubicBezTo>
                    <a:pt x="8538" y="11846"/>
                    <a:pt x="8979" y="11373"/>
                    <a:pt x="8979" y="10838"/>
                  </a:cubicBezTo>
                  <a:lnTo>
                    <a:pt x="8979" y="3151"/>
                  </a:lnTo>
                  <a:cubicBezTo>
                    <a:pt x="9011" y="2552"/>
                    <a:pt x="8538" y="2079"/>
                    <a:pt x="7940" y="2079"/>
                  </a:cubicBezTo>
                  <a:lnTo>
                    <a:pt x="7562" y="2079"/>
                  </a:lnTo>
                  <a:cubicBezTo>
                    <a:pt x="7404" y="1701"/>
                    <a:pt x="7026" y="1386"/>
                    <a:pt x="6553" y="1386"/>
                  </a:cubicBezTo>
                  <a:lnTo>
                    <a:pt x="6175" y="1386"/>
                  </a:lnTo>
                  <a:cubicBezTo>
                    <a:pt x="6018" y="599"/>
                    <a:pt x="5293" y="0"/>
                    <a:pt x="44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6745;p54">
              <a:extLst>
                <a:ext uri="{FF2B5EF4-FFF2-40B4-BE49-F238E27FC236}">
                  <a16:creationId xmlns:a16="http://schemas.microsoft.com/office/drawing/2014/main" id="{B9912843-1C55-03D6-2657-BDF424BFB13C}"/>
                </a:ext>
              </a:extLst>
            </p:cNvPr>
            <p:cNvSpPr/>
            <p:nvPr/>
          </p:nvSpPr>
          <p:spPr>
            <a:xfrm>
              <a:off x="-25001300" y="237507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68" y="693"/>
                    <a:pt x="725" y="536"/>
                    <a:pt x="725" y="347"/>
                  </a:cubicBez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6746;p54">
              <a:extLst>
                <a:ext uri="{FF2B5EF4-FFF2-40B4-BE49-F238E27FC236}">
                  <a16:creationId xmlns:a16="http://schemas.microsoft.com/office/drawing/2014/main" id="{4C174731-3AA1-C61A-41ED-E26DE3FD9D3C}"/>
                </a:ext>
              </a:extLst>
            </p:cNvPr>
            <p:cNvSpPr/>
            <p:nvPr/>
          </p:nvSpPr>
          <p:spPr>
            <a:xfrm>
              <a:off x="-25070600" y="2444375"/>
              <a:ext cx="87450" cy="86675"/>
            </a:xfrm>
            <a:custGeom>
              <a:avLst/>
              <a:gdLst/>
              <a:ahLst/>
              <a:cxnLst/>
              <a:rect l="l" t="t" r="r" b="b"/>
              <a:pathLst>
                <a:path w="3498" h="3467" extrusionOk="0">
                  <a:moveTo>
                    <a:pt x="2773" y="725"/>
                  </a:moveTo>
                  <a:lnTo>
                    <a:pt x="2773" y="2805"/>
                  </a:lnTo>
                  <a:lnTo>
                    <a:pt x="693" y="2805"/>
                  </a:lnTo>
                  <a:lnTo>
                    <a:pt x="693" y="725"/>
                  </a:lnTo>
                  <a:close/>
                  <a:moveTo>
                    <a:pt x="378" y="1"/>
                  </a:moveTo>
                  <a:cubicBezTo>
                    <a:pt x="189" y="1"/>
                    <a:pt x="0" y="158"/>
                    <a:pt x="0" y="379"/>
                  </a:cubicBezTo>
                  <a:lnTo>
                    <a:pt x="0" y="3120"/>
                  </a:lnTo>
                  <a:cubicBezTo>
                    <a:pt x="0" y="3309"/>
                    <a:pt x="189" y="3466"/>
                    <a:pt x="378" y="3466"/>
                  </a:cubicBezTo>
                  <a:lnTo>
                    <a:pt x="3119" y="3466"/>
                  </a:lnTo>
                  <a:cubicBezTo>
                    <a:pt x="3340" y="3466"/>
                    <a:pt x="3497" y="3309"/>
                    <a:pt x="3497" y="3120"/>
                  </a:cubicBezTo>
                  <a:lnTo>
                    <a:pt x="3497" y="379"/>
                  </a:lnTo>
                  <a:cubicBezTo>
                    <a:pt x="3497" y="158"/>
                    <a:pt x="3340" y="1"/>
                    <a:pt x="3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6747;p54">
              <a:extLst>
                <a:ext uri="{FF2B5EF4-FFF2-40B4-BE49-F238E27FC236}">
                  <a16:creationId xmlns:a16="http://schemas.microsoft.com/office/drawing/2014/main" id="{0A0A1CC3-7312-921F-DBF0-41B9F6CA5218}"/>
                </a:ext>
              </a:extLst>
            </p:cNvPr>
            <p:cNvSpPr/>
            <p:nvPr/>
          </p:nvSpPr>
          <p:spPr>
            <a:xfrm>
              <a:off x="-24966650" y="2479025"/>
              <a:ext cx="52025" cy="18150"/>
            </a:xfrm>
            <a:custGeom>
              <a:avLst/>
              <a:gdLst/>
              <a:ahLst/>
              <a:cxnLst/>
              <a:rect l="l" t="t" r="r" b="b"/>
              <a:pathLst>
                <a:path w="2081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6"/>
                    <a:pt x="347" y="726"/>
                  </a:cubicBezTo>
                  <a:lnTo>
                    <a:pt x="1734" y="726"/>
                  </a:lnTo>
                  <a:cubicBezTo>
                    <a:pt x="1923" y="726"/>
                    <a:pt x="2080" y="568"/>
                    <a:pt x="2080" y="347"/>
                  </a:cubicBezTo>
                  <a:cubicBezTo>
                    <a:pt x="2080" y="158"/>
                    <a:pt x="1923" y="1"/>
                    <a:pt x="17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6748;p54">
              <a:extLst>
                <a:ext uri="{FF2B5EF4-FFF2-40B4-BE49-F238E27FC236}">
                  <a16:creationId xmlns:a16="http://schemas.microsoft.com/office/drawing/2014/main" id="{02CC77CD-CD90-83DD-79EE-2082E8188E65}"/>
                </a:ext>
              </a:extLst>
            </p:cNvPr>
            <p:cNvSpPr/>
            <p:nvPr/>
          </p:nvSpPr>
          <p:spPr>
            <a:xfrm>
              <a:off x="-24966650" y="2444375"/>
              <a:ext cx="52025" cy="18150"/>
            </a:xfrm>
            <a:custGeom>
              <a:avLst/>
              <a:gdLst/>
              <a:ahLst/>
              <a:cxnLst/>
              <a:rect l="l" t="t" r="r" b="b"/>
              <a:pathLst>
                <a:path w="2081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734" y="725"/>
                  </a:lnTo>
                  <a:cubicBezTo>
                    <a:pt x="1923" y="725"/>
                    <a:pt x="2080" y="568"/>
                    <a:pt x="2080" y="379"/>
                  </a:cubicBezTo>
                  <a:cubicBezTo>
                    <a:pt x="2080" y="158"/>
                    <a:pt x="1923" y="1"/>
                    <a:pt x="17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6749;p54">
              <a:extLst>
                <a:ext uri="{FF2B5EF4-FFF2-40B4-BE49-F238E27FC236}">
                  <a16:creationId xmlns:a16="http://schemas.microsoft.com/office/drawing/2014/main" id="{A7456E15-E57F-9F34-0499-24176994A237}"/>
                </a:ext>
              </a:extLst>
            </p:cNvPr>
            <p:cNvSpPr/>
            <p:nvPr/>
          </p:nvSpPr>
          <p:spPr>
            <a:xfrm>
              <a:off x="-24966650" y="2513700"/>
              <a:ext cx="52025" cy="17350"/>
            </a:xfrm>
            <a:custGeom>
              <a:avLst/>
              <a:gdLst/>
              <a:ahLst/>
              <a:cxnLst/>
              <a:rect l="l" t="t" r="r" b="b"/>
              <a:pathLst>
                <a:path w="2081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lnTo>
                    <a:pt x="1734" y="693"/>
                  </a:lnTo>
                  <a:cubicBezTo>
                    <a:pt x="1923" y="693"/>
                    <a:pt x="2080" y="536"/>
                    <a:pt x="2080" y="347"/>
                  </a:cubicBezTo>
                  <a:cubicBezTo>
                    <a:pt x="2080" y="158"/>
                    <a:pt x="1923" y="0"/>
                    <a:pt x="17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6750;p54">
              <a:extLst>
                <a:ext uri="{FF2B5EF4-FFF2-40B4-BE49-F238E27FC236}">
                  <a16:creationId xmlns:a16="http://schemas.microsoft.com/office/drawing/2014/main" id="{0672309D-7CEF-FC60-1C31-FD578B5ECA2B}"/>
                </a:ext>
              </a:extLst>
            </p:cNvPr>
            <p:cNvSpPr/>
            <p:nvPr/>
          </p:nvSpPr>
          <p:spPr>
            <a:xfrm>
              <a:off x="-25071400" y="2549125"/>
              <a:ext cx="156775" cy="17350"/>
            </a:xfrm>
            <a:custGeom>
              <a:avLst/>
              <a:gdLst/>
              <a:ahLst/>
              <a:cxnLst/>
              <a:rect l="l" t="t" r="r" b="b"/>
              <a:pathLst>
                <a:path w="6271" h="694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lnTo>
                    <a:pt x="5924" y="694"/>
                  </a:lnTo>
                  <a:cubicBezTo>
                    <a:pt x="6113" y="694"/>
                    <a:pt x="6270" y="536"/>
                    <a:pt x="6270" y="347"/>
                  </a:cubicBezTo>
                  <a:cubicBezTo>
                    <a:pt x="6270" y="158"/>
                    <a:pt x="6113" y="1"/>
                    <a:pt x="59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6751;p54">
              <a:extLst>
                <a:ext uri="{FF2B5EF4-FFF2-40B4-BE49-F238E27FC236}">
                  <a16:creationId xmlns:a16="http://schemas.microsoft.com/office/drawing/2014/main" id="{D1F9DB58-58B0-7301-3521-19FBF196A11F}"/>
                </a:ext>
              </a:extLst>
            </p:cNvPr>
            <p:cNvSpPr/>
            <p:nvPr/>
          </p:nvSpPr>
          <p:spPr>
            <a:xfrm>
              <a:off x="-25071400" y="2583800"/>
              <a:ext cx="156775" cy="17350"/>
            </a:xfrm>
            <a:custGeom>
              <a:avLst/>
              <a:gdLst/>
              <a:ahLst/>
              <a:cxnLst/>
              <a:rect l="l" t="t" r="r" b="b"/>
              <a:pathLst>
                <a:path w="6271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lnTo>
                    <a:pt x="5924" y="693"/>
                  </a:lnTo>
                  <a:cubicBezTo>
                    <a:pt x="6113" y="693"/>
                    <a:pt x="6270" y="536"/>
                    <a:pt x="6270" y="347"/>
                  </a:cubicBezTo>
                  <a:cubicBezTo>
                    <a:pt x="6270" y="158"/>
                    <a:pt x="6113" y="0"/>
                    <a:pt x="59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6752;p54">
              <a:extLst>
                <a:ext uri="{FF2B5EF4-FFF2-40B4-BE49-F238E27FC236}">
                  <a16:creationId xmlns:a16="http://schemas.microsoft.com/office/drawing/2014/main" id="{7E0B482E-F787-9202-D52A-176D70B6B7BB}"/>
                </a:ext>
              </a:extLst>
            </p:cNvPr>
            <p:cNvSpPr/>
            <p:nvPr/>
          </p:nvSpPr>
          <p:spPr>
            <a:xfrm>
              <a:off x="-24862675" y="2375850"/>
              <a:ext cx="53575" cy="260725"/>
            </a:xfrm>
            <a:custGeom>
              <a:avLst/>
              <a:gdLst/>
              <a:ahLst/>
              <a:cxnLst/>
              <a:rect l="l" t="t" r="r" b="b"/>
              <a:pathLst>
                <a:path w="2143" h="10429" extrusionOk="0">
                  <a:moveTo>
                    <a:pt x="1103" y="1103"/>
                  </a:moveTo>
                  <a:lnTo>
                    <a:pt x="1481" y="1797"/>
                  </a:lnTo>
                  <a:lnTo>
                    <a:pt x="1481" y="7625"/>
                  </a:lnTo>
                  <a:lnTo>
                    <a:pt x="757" y="7625"/>
                  </a:lnTo>
                  <a:lnTo>
                    <a:pt x="757" y="1797"/>
                  </a:lnTo>
                  <a:lnTo>
                    <a:pt x="1103" y="1103"/>
                  </a:lnTo>
                  <a:close/>
                  <a:moveTo>
                    <a:pt x="1481" y="8255"/>
                  </a:moveTo>
                  <a:lnTo>
                    <a:pt x="1481" y="9358"/>
                  </a:lnTo>
                  <a:cubicBezTo>
                    <a:pt x="1450" y="9578"/>
                    <a:pt x="1324" y="9736"/>
                    <a:pt x="1103" y="9736"/>
                  </a:cubicBezTo>
                  <a:cubicBezTo>
                    <a:pt x="914" y="9736"/>
                    <a:pt x="757" y="9578"/>
                    <a:pt x="757" y="9358"/>
                  </a:cubicBezTo>
                  <a:lnTo>
                    <a:pt x="757" y="8255"/>
                  </a:lnTo>
                  <a:close/>
                  <a:moveTo>
                    <a:pt x="1072" y="1"/>
                  </a:moveTo>
                  <a:cubicBezTo>
                    <a:pt x="946" y="1"/>
                    <a:pt x="820" y="64"/>
                    <a:pt x="757" y="190"/>
                  </a:cubicBezTo>
                  <a:lnTo>
                    <a:pt x="32" y="1576"/>
                  </a:lnTo>
                  <a:cubicBezTo>
                    <a:pt x="0" y="1608"/>
                    <a:pt x="0" y="1702"/>
                    <a:pt x="0" y="1734"/>
                  </a:cubicBezTo>
                  <a:lnTo>
                    <a:pt x="0" y="9421"/>
                  </a:lnTo>
                  <a:cubicBezTo>
                    <a:pt x="0" y="9988"/>
                    <a:pt x="473" y="10429"/>
                    <a:pt x="1040" y="10429"/>
                  </a:cubicBezTo>
                  <a:cubicBezTo>
                    <a:pt x="1607" y="10429"/>
                    <a:pt x="2048" y="9956"/>
                    <a:pt x="2048" y="9421"/>
                  </a:cubicBezTo>
                  <a:lnTo>
                    <a:pt x="2048" y="1734"/>
                  </a:lnTo>
                  <a:cubicBezTo>
                    <a:pt x="2143" y="1639"/>
                    <a:pt x="2143" y="1608"/>
                    <a:pt x="2111" y="1576"/>
                  </a:cubicBezTo>
                  <a:lnTo>
                    <a:pt x="1387" y="190"/>
                  </a:lnTo>
                  <a:cubicBezTo>
                    <a:pt x="1355" y="64"/>
                    <a:pt x="1198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63" name="Google Shape;6753;p54">
            <a:extLst>
              <a:ext uri="{FF2B5EF4-FFF2-40B4-BE49-F238E27FC236}">
                <a16:creationId xmlns:a16="http://schemas.microsoft.com/office/drawing/2014/main" id="{143630CF-7312-48C5-F964-214E727126C9}"/>
              </a:ext>
            </a:extLst>
          </p:cNvPr>
          <p:cNvSpPr/>
          <p:nvPr/>
        </p:nvSpPr>
        <p:spPr>
          <a:xfrm>
            <a:off x="6479135" y="3875713"/>
            <a:ext cx="519120" cy="383526"/>
          </a:xfrm>
          <a:custGeom>
            <a:avLst/>
            <a:gdLst/>
            <a:ahLst/>
            <a:cxnLst/>
            <a:rect l="l" t="t" r="r" b="b"/>
            <a:pathLst>
              <a:path w="11941" h="8822" extrusionOk="0">
                <a:moveTo>
                  <a:pt x="7184" y="1229"/>
                </a:moveTo>
                <a:lnTo>
                  <a:pt x="7184" y="1922"/>
                </a:lnTo>
                <a:lnTo>
                  <a:pt x="6459" y="1922"/>
                </a:lnTo>
                <a:lnTo>
                  <a:pt x="6459" y="1229"/>
                </a:lnTo>
                <a:close/>
                <a:moveTo>
                  <a:pt x="5797" y="1261"/>
                </a:moveTo>
                <a:lnTo>
                  <a:pt x="5797" y="1954"/>
                </a:lnTo>
                <a:lnTo>
                  <a:pt x="5073" y="1954"/>
                </a:lnTo>
                <a:lnTo>
                  <a:pt x="5073" y="1607"/>
                </a:lnTo>
                <a:cubicBezTo>
                  <a:pt x="5073" y="1418"/>
                  <a:pt x="5230" y="1261"/>
                  <a:pt x="5419" y="1261"/>
                </a:cubicBezTo>
                <a:close/>
                <a:moveTo>
                  <a:pt x="8192" y="1261"/>
                </a:moveTo>
                <a:cubicBezTo>
                  <a:pt x="8381" y="1261"/>
                  <a:pt x="8538" y="1418"/>
                  <a:pt x="8538" y="1607"/>
                </a:cubicBezTo>
                <a:lnTo>
                  <a:pt x="8538" y="1954"/>
                </a:lnTo>
                <a:lnTo>
                  <a:pt x="7845" y="1954"/>
                </a:lnTo>
                <a:lnTo>
                  <a:pt x="7845" y="1261"/>
                </a:lnTo>
                <a:close/>
                <a:moveTo>
                  <a:pt x="1450" y="694"/>
                </a:moveTo>
                <a:cubicBezTo>
                  <a:pt x="1607" y="694"/>
                  <a:pt x="1796" y="788"/>
                  <a:pt x="1922" y="914"/>
                </a:cubicBezTo>
                <a:lnTo>
                  <a:pt x="3182" y="2174"/>
                </a:lnTo>
                <a:cubicBezTo>
                  <a:pt x="3497" y="2489"/>
                  <a:pt x="3938" y="2679"/>
                  <a:pt x="4411" y="2679"/>
                </a:cubicBezTo>
                <a:lnTo>
                  <a:pt x="10523" y="2679"/>
                </a:lnTo>
                <a:cubicBezTo>
                  <a:pt x="10901" y="2679"/>
                  <a:pt x="11216" y="2994"/>
                  <a:pt x="11216" y="3372"/>
                </a:cubicBezTo>
                <a:cubicBezTo>
                  <a:pt x="11216" y="3781"/>
                  <a:pt x="10901" y="4096"/>
                  <a:pt x="10523" y="4096"/>
                </a:cubicBezTo>
                <a:lnTo>
                  <a:pt x="3812" y="4096"/>
                </a:lnTo>
                <a:cubicBezTo>
                  <a:pt x="3340" y="4096"/>
                  <a:pt x="2899" y="3907"/>
                  <a:pt x="2584" y="3592"/>
                </a:cubicBezTo>
                <a:lnTo>
                  <a:pt x="977" y="1891"/>
                </a:lnTo>
                <a:cubicBezTo>
                  <a:pt x="693" y="1607"/>
                  <a:pt x="693" y="1166"/>
                  <a:pt x="977" y="914"/>
                </a:cubicBezTo>
                <a:cubicBezTo>
                  <a:pt x="1103" y="788"/>
                  <a:pt x="1292" y="694"/>
                  <a:pt x="1450" y="694"/>
                </a:cubicBezTo>
                <a:close/>
                <a:moveTo>
                  <a:pt x="8255" y="4726"/>
                </a:moveTo>
                <a:lnTo>
                  <a:pt x="6805" y="5545"/>
                </a:lnTo>
                <a:lnTo>
                  <a:pt x="5356" y="4726"/>
                </a:lnTo>
                <a:close/>
                <a:moveTo>
                  <a:pt x="6805" y="6333"/>
                </a:moveTo>
                <a:lnTo>
                  <a:pt x="8822" y="7467"/>
                </a:lnTo>
                <a:lnTo>
                  <a:pt x="4821" y="7467"/>
                </a:lnTo>
                <a:lnTo>
                  <a:pt x="6805" y="6333"/>
                </a:lnTo>
                <a:close/>
                <a:moveTo>
                  <a:pt x="3340" y="7467"/>
                </a:moveTo>
                <a:cubicBezTo>
                  <a:pt x="3529" y="7467"/>
                  <a:pt x="3686" y="7625"/>
                  <a:pt x="3686" y="7845"/>
                </a:cubicBezTo>
                <a:cubicBezTo>
                  <a:pt x="3686" y="8034"/>
                  <a:pt x="3529" y="8192"/>
                  <a:pt x="3340" y="8192"/>
                </a:cubicBezTo>
                <a:cubicBezTo>
                  <a:pt x="3151" y="8192"/>
                  <a:pt x="2993" y="8034"/>
                  <a:pt x="2993" y="7845"/>
                </a:cubicBezTo>
                <a:cubicBezTo>
                  <a:pt x="2993" y="7625"/>
                  <a:pt x="3151" y="7467"/>
                  <a:pt x="3340" y="7467"/>
                </a:cubicBezTo>
                <a:close/>
                <a:moveTo>
                  <a:pt x="10271" y="7467"/>
                </a:moveTo>
                <a:cubicBezTo>
                  <a:pt x="10460" y="7467"/>
                  <a:pt x="10618" y="7625"/>
                  <a:pt x="10618" y="7845"/>
                </a:cubicBezTo>
                <a:cubicBezTo>
                  <a:pt x="10618" y="8034"/>
                  <a:pt x="10460" y="8192"/>
                  <a:pt x="10271" y="8192"/>
                </a:cubicBezTo>
                <a:cubicBezTo>
                  <a:pt x="10082" y="8192"/>
                  <a:pt x="9924" y="8034"/>
                  <a:pt x="9924" y="7845"/>
                </a:cubicBezTo>
                <a:cubicBezTo>
                  <a:pt x="9924" y="7625"/>
                  <a:pt x="10082" y="7467"/>
                  <a:pt x="10271" y="7467"/>
                </a:cubicBezTo>
                <a:close/>
                <a:moveTo>
                  <a:pt x="1544" y="1"/>
                </a:moveTo>
                <a:cubicBezTo>
                  <a:pt x="1166" y="1"/>
                  <a:pt x="820" y="158"/>
                  <a:pt x="536" y="379"/>
                </a:cubicBezTo>
                <a:cubicBezTo>
                  <a:pt x="0" y="946"/>
                  <a:pt x="0" y="1796"/>
                  <a:pt x="536" y="2363"/>
                </a:cubicBezTo>
                <a:lnTo>
                  <a:pt x="2206" y="4002"/>
                </a:lnTo>
                <a:cubicBezTo>
                  <a:pt x="2678" y="4474"/>
                  <a:pt x="3277" y="4726"/>
                  <a:pt x="3938" y="4726"/>
                </a:cubicBezTo>
                <a:lnTo>
                  <a:pt x="4002" y="4726"/>
                </a:lnTo>
                <a:lnTo>
                  <a:pt x="6175" y="5955"/>
                </a:lnTo>
                <a:lnTo>
                  <a:pt x="4128" y="7089"/>
                </a:lnTo>
                <a:cubicBezTo>
                  <a:pt x="3938" y="6900"/>
                  <a:pt x="3686" y="6774"/>
                  <a:pt x="3371" y="6774"/>
                </a:cubicBezTo>
                <a:cubicBezTo>
                  <a:pt x="2804" y="6774"/>
                  <a:pt x="2363" y="7247"/>
                  <a:pt x="2363" y="7782"/>
                </a:cubicBezTo>
                <a:cubicBezTo>
                  <a:pt x="2363" y="8381"/>
                  <a:pt x="2836" y="8822"/>
                  <a:pt x="3371" y="8822"/>
                </a:cubicBezTo>
                <a:cubicBezTo>
                  <a:pt x="3812" y="8822"/>
                  <a:pt x="4222" y="8538"/>
                  <a:pt x="4380" y="8097"/>
                </a:cubicBezTo>
                <a:lnTo>
                  <a:pt x="9326" y="8097"/>
                </a:lnTo>
                <a:cubicBezTo>
                  <a:pt x="9483" y="8507"/>
                  <a:pt x="9830" y="8822"/>
                  <a:pt x="10302" y="8822"/>
                </a:cubicBezTo>
                <a:cubicBezTo>
                  <a:pt x="10901" y="8822"/>
                  <a:pt x="11342" y="8349"/>
                  <a:pt x="11342" y="7782"/>
                </a:cubicBezTo>
                <a:cubicBezTo>
                  <a:pt x="11342" y="7184"/>
                  <a:pt x="10870" y="6774"/>
                  <a:pt x="10302" y="6774"/>
                </a:cubicBezTo>
                <a:cubicBezTo>
                  <a:pt x="10050" y="6774"/>
                  <a:pt x="9767" y="6900"/>
                  <a:pt x="9578" y="7089"/>
                </a:cubicBezTo>
                <a:lnTo>
                  <a:pt x="7530" y="5955"/>
                </a:lnTo>
                <a:lnTo>
                  <a:pt x="9672" y="4726"/>
                </a:lnTo>
                <a:lnTo>
                  <a:pt x="10555" y="4726"/>
                </a:lnTo>
                <a:cubicBezTo>
                  <a:pt x="11311" y="4726"/>
                  <a:pt x="11941" y="4096"/>
                  <a:pt x="11941" y="3340"/>
                </a:cubicBezTo>
                <a:cubicBezTo>
                  <a:pt x="11941" y="2584"/>
                  <a:pt x="11311" y="1954"/>
                  <a:pt x="10555" y="1954"/>
                </a:cubicBezTo>
                <a:lnTo>
                  <a:pt x="9263" y="1954"/>
                </a:lnTo>
                <a:lnTo>
                  <a:pt x="9263" y="1607"/>
                </a:lnTo>
                <a:cubicBezTo>
                  <a:pt x="9263" y="1009"/>
                  <a:pt x="8790" y="599"/>
                  <a:pt x="8223" y="599"/>
                </a:cubicBezTo>
                <a:lnTo>
                  <a:pt x="5482" y="599"/>
                </a:lnTo>
                <a:cubicBezTo>
                  <a:pt x="4884" y="599"/>
                  <a:pt x="4443" y="1072"/>
                  <a:pt x="4443" y="1607"/>
                </a:cubicBezTo>
                <a:lnTo>
                  <a:pt x="4443" y="1954"/>
                </a:lnTo>
                <a:cubicBezTo>
                  <a:pt x="4222" y="1954"/>
                  <a:pt x="3970" y="1859"/>
                  <a:pt x="3781" y="1639"/>
                </a:cubicBezTo>
                <a:lnTo>
                  <a:pt x="2521" y="379"/>
                </a:lnTo>
                <a:cubicBezTo>
                  <a:pt x="2237" y="127"/>
                  <a:pt x="1891" y="1"/>
                  <a:pt x="1544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64" name="Google Shape;6754;p54">
            <a:extLst>
              <a:ext uri="{FF2B5EF4-FFF2-40B4-BE49-F238E27FC236}">
                <a16:creationId xmlns:a16="http://schemas.microsoft.com/office/drawing/2014/main" id="{527BB87F-7627-8DB7-B947-FA1ABBE3CF79}"/>
              </a:ext>
            </a:extLst>
          </p:cNvPr>
          <p:cNvGrpSpPr/>
          <p:nvPr/>
        </p:nvGrpSpPr>
        <p:grpSpPr>
          <a:xfrm>
            <a:off x="9738947" y="2517782"/>
            <a:ext cx="516381" cy="515034"/>
            <a:chOff x="-23229925" y="1970225"/>
            <a:chExt cx="296950" cy="296175"/>
          </a:xfrm>
          <a:solidFill>
            <a:srgbClr val="054B99"/>
          </a:solidFill>
        </p:grpSpPr>
        <p:sp>
          <p:nvSpPr>
            <p:cNvPr id="2065" name="Google Shape;6755;p54">
              <a:extLst>
                <a:ext uri="{FF2B5EF4-FFF2-40B4-BE49-F238E27FC236}">
                  <a16:creationId xmlns:a16="http://schemas.microsoft.com/office/drawing/2014/main" id="{0C8A881E-59F7-EF2B-D828-E88D10AA15DC}"/>
                </a:ext>
              </a:extLst>
            </p:cNvPr>
            <p:cNvSpPr/>
            <p:nvPr/>
          </p:nvSpPr>
          <p:spPr>
            <a:xfrm>
              <a:off x="-23229925" y="1970225"/>
              <a:ext cx="296950" cy="296175"/>
            </a:xfrm>
            <a:custGeom>
              <a:avLst/>
              <a:gdLst/>
              <a:ahLst/>
              <a:cxnLst/>
              <a:rect l="l" t="t" r="r" b="b"/>
              <a:pathLst>
                <a:path w="11878" h="11847" extrusionOk="0">
                  <a:moveTo>
                    <a:pt x="10145" y="694"/>
                  </a:moveTo>
                  <a:cubicBezTo>
                    <a:pt x="10743" y="694"/>
                    <a:pt x="11184" y="1167"/>
                    <a:pt x="11184" y="1734"/>
                  </a:cubicBezTo>
                  <a:lnTo>
                    <a:pt x="11184" y="10114"/>
                  </a:lnTo>
                  <a:cubicBezTo>
                    <a:pt x="11184" y="10712"/>
                    <a:pt x="10712" y="11122"/>
                    <a:pt x="10145" y="11122"/>
                  </a:cubicBezTo>
                  <a:lnTo>
                    <a:pt x="1764" y="11122"/>
                  </a:lnTo>
                  <a:cubicBezTo>
                    <a:pt x="1166" y="11122"/>
                    <a:pt x="725" y="10681"/>
                    <a:pt x="725" y="10114"/>
                  </a:cubicBezTo>
                  <a:lnTo>
                    <a:pt x="725" y="1734"/>
                  </a:lnTo>
                  <a:cubicBezTo>
                    <a:pt x="725" y="1135"/>
                    <a:pt x="1197" y="694"/>
                    <a:pt x="1764" y="694"/>
                  </a:cubicBezTo>
                  <a:close/>
                  <a:moveTo>
                    <a:pt x="1733" y="1"/>
                  </a:moveTo>
                  <a:cubicBezTo>
                    <a:pt x="788" y="1"/>
                    <a:pt x="0" y="788"/>
                    <a:pt x="0" y="1734"/>
                  </a:cubicBezTo>
                  <a:lnTo>
                    <a:pt x="0" y="10114"/>
                  </a:lnTo>
                  <a:cubicBezTo>
                    <a:pt x="0" y="11059"/>
                    <a:pt x="788" y="11847"/>
                    <a:pt x="1733" y="11847"/>
                  </a:cubicBezTo>
                  <a:lnTo>
                    <a:pt x="10113" y="11847"/>
                  </a:lnTo>
                  <a:cubicBezTo>
                    <a:pt x="11058" y="11847"/>
                    <a:pt x="11846" y="11059"/>
                    <a:pt x="11846" y="10114"/>
                  </a:cubicBezTo>
                  <a:lnTo>
                    <a:pt x="11846" y="1734"/>
                  </a:lnTo>
                  <a:cubicBezTo>
                    <a:pt x="11878" y="788"/>
                    <a:pt x="11090" y="1"/>
                    <a:pt x="101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6756;p54">
              <a:extLst>
                <a:ext uri="{FF2B5EF4-FFF2-40B4-BE49-F238E27FC236}">
                  <a16:creationId xmlns:a16="http://schemas.microsoft.com/office/drawing/2014/main" id="{255EAE78-0C71-498B-DE7D-7A632A40A6B9}"/>
                </a:ext>
              </a:extLst>
            </p:cNvPr>
            <p:cNvSpPr/>
            <p:nvPr/>
          </p:nvSpPr>
          <p:spPr>
            <a:xfrm>
              <a:off x="-23196075" y="2005675"/>
              <a:ext cx="227650" cy="192200"/>
            </a:xfrm>
            <a:custGeom>
              <a:avLst/>
              <a:gdLst/>
              <a:ahLst/>
              <a:cxnLst/>
              <a:rect l="l" t="t" r="r" b="b"/>
              <a:pathLst>
                <a:path w="9106" h="7688" extrusionOk="0">
                  <a:moveTo>
                    <a:pt x="8444" y="662"/>
                  </a:moveTo>
                  <a:lnTo>
                    <a:pt x="8444" y="3435"/>
                  </a:lnTo>
                  <a:lnTo>
                    <a:pt x="6144" y="3435"/>
                  </a:lnTo>
                  <a:cubicBezTo>
                    <a:pt x="5987" y="3435"/>
                    <a:pt x="5892" y="3498"/>
                    <a:pt x="5829" y="3624"/>
                  </a:cubicBezTo>
                  <a:lnTo>
                    <a:pt x="5357" y="4852"/>
                  </a:lnTo>
                  <a:lnTo>
                    <a:pt x="4317" y="1576"/>
                  </a:lnTo>
                  <a:cubicBezTo>
                    <a:pt x="4254" y="1450"/>
                    <a:pt x="4160" y="1324"/>
                    <a:pt x="4002" y="1324"/>
                  </a:cubicBezTo>
                  <a:cubicBezTo>
                    <a:pt x="3845" y="1324"/>
                    <a:pt x="3718" y="1418"/>
                    <a:pt x="3624" y="1544"/>
                  </a:cubicBezTo>
                  <a:lnTo>
                    <a:pt x="2805" y="3435"/>
                  </a:lnTo>
                  <a:lnTo>
                    <a:pt x="757" y="3435"/>
                  </a:lnTo>
                  <a:lnTo>
                    <a:pt x="757" y="662"/>
                  </a:lnTo>
                  <a:close/>
                  <a:moveTo>
                    <a:pt x="3876" y="2678"/>
                  </a:moveTo>
                  <a:lnTo>
                    <a:pt x="4947" y="5986"/>
                  </a:lnTo>
                  <a:cubicBezTo>
                    <a:pt x="4979" y="6144"/>
                    <a:pt x="5105" y="6207"/>
                    <a:pt x="5262" y="6207"/>
                  </a:cubicBezTo>
                  <a:cubicBezTo>
                    <a:pt x="5420" y="6207"/>
                    <a:pt x="5514" y="6144"/>
                    <a:pt x="5577" y="6018"/>
                  </a:cubicBezTo>
                  <a:lnTo>
                    <a:pt x="6333" y="4159"/>
                  </a:lnTo>
                  <a:lnTo>
                    <a:pt x="8413" y="4159"/>
                  </a:lnTo>
                  <a:lnTo>
                    <a:pt x="8413" y="6995"/>
                  </a:lnTo>
                  <a:lnTo>
                    <a:pt x="757" y="6995"/>
                  </a:lnTo>
                  <a:lnTo>
                    <a:pt x="757" y="6963"/>
                  </a:lnTo>
                  <a:lnTo>
                    <a:pt x="757" y="4128"/>
                  </a:lnTo>
                  <a:lnTo>
                    <a:pt x="2994" y="4128"/>
                  </a:lnTo>
                  <a:cubicBezTo>
                    <a:pt x="3120" y="4128"/>
                    <a:pt x="3277" y="4065"/>
                    <a:pt x="3309" y="3939"/>
                  </a:cubicBezTo>
                  <a:lnTo>
                    <a:pt x="3876" y="2678"/>
                  </a:lnTo>
                  <a:close/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7310"/>
                  </a:lnTo>
                  <a:cubicBezTo>
                    <a:pt x="1" y="7530"/>
                    <a:pt x="158" y="7688"/>
                    <a:pt x="379" y="7688"/>
                  </a:cubicBezTo>
                  <a:lnTo>
                    <a:pt x="8759" y="7688"/>
                  </a:lnTo>
                  <a:cubicBezTo>
                    <a:pt x="8948" y="7688"/>
                    <a:pt x="9106" y="7530"/>
                    <a:pt x="9106" y="7310"/>
                  </a:cubicBezTo>
                  <a:lnTo>
                    <a:pt x="9106" y="347"/>
                  </a:lnTo>
                  <a:cubicBezTo>
                    <a:pt x="9106" y="158"/>
                    <a:pt x="8948" y="1"/>
                    <a:pt x="87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6757;p54">
              <a:extLst>
                <a:ext uri="{FF2B5EF4-FFF2-40B4-BE49-F238E27FC236}">
                  <a16:creationId xmlns:a16="http://schemas.microsoft.com/office/drawing/2014/main" id="{105F61CD-3E9E-4A26-0B01-45004568E154}"/>
                </a:ext>
              </a:extLst>
            </p:cNvPr>
            <p:cNvSpPr/>
            <p:nvPr/>
          </p:nvSpPr>
          <p:spPr>
            <a:xfrm>
              <a:off x="-23142500" y="22144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6758;p54">
              <a:extLst>
                <a:ext uri="{FF2B5EF4-FFF2-40B4-BE49-F238E27FC236}">
                  <a16:creationId xmlns:a16="http://schemas.microsoft.com/office/drawing/2014/main" id="{C30EE703-8690-BA7E-0F62-F25395044F2E}"/>
                </a:ext>
              </a:extLst>
            </p:cNvPr>
            <p:cNvSpPr/>
            <p:nvPr/>
          </p:nvSpPr>
          <p:spPr>
            <a:xfrm>
              <a:off x="-23177150" y="221440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67" y="693"/>
                    <a:pt x="725" y="536"/>
                    <a:pt x="725" y="347"/>
                  </a:cubicBezTo>
                  <a:cubicBezTo>
                    <a:pt x="662" y="158"/>
                    <a:pt x="504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69" name="Google Shape;6759;p54">
            <a:extLst>
              <a:ext uri="{FF2B5EF4-FFF2-40B4-BE49-F238E27FC236}">
                <a16:creationId xmlns:a16="http://schemas.microsoft.com/office/drawing/2014/main" id="{CA73896C-7C73-1EAF-EC1A-33FA2CF7D552}"/>
              </a:ext>
            </a:extLst>
          </p:cNvPr>
          <p:cNvGrpSpPr/>
          <p:nvPr/>
        </p:nvGrpSpPr>
        <p:grpSpPr>
          <a:xfrm>
            <a:off x="9800572" y="3167673"/>
            <a:ext cx="393134" cy="516381"/>
            <a:chOff x="-23177950" y="2340425"/>
            <a:chExt cx="226075" cy="296950"/>
          </a:xfrm>
          <a:solidFill>
            <a:srgbClr val="054B99"/>
          </a:solidFill>
        </p:grpSpPr>
        <p:sp>
          <p:nvSpPr>
            <p:cNvPr id="2070" name="Google Shape;6760;p54">
              <a:extLst>
                <a:ext uri="{FF2B5EF4-FFF2-40B4-BE49-F238E27FC236}">
                  <a16:creationId xmlns:a16="http://schemas.microsoft.com/office/drawing/2014/main" id="{3767C083-BD81-60B3-AD73-B0944A0CBA3B}"/>
                </a:ext>
              </a:extLst>
            </p:cNvPr>
            <p:cNvSpPr/>
            <p:nvPr/>
          </p:nvSpPr>
          <p:spPr>
            <a:xfrm>
              <a:off x="-23177950" y="2340425"/>
              <a:ext cx="226075" cy="296950"/>
            </a:xfrm>
            <a:custGeom>
              <a:avLst/>
              <a:gdLst/>
              <a:ahLst/>
              <a:cxnLst/>
              <a:rect l="l" t="t" r="r" b="b"/>
              <a:pathLst>
                <a:path w="9043" h="11878" extrusionOk="0">
                  <a:moveTo>
                    <a:pt x="1418" y="693"/>
                  </a:moveTo>
                  <a:lnTo>
                    <a:pt x="1418" y="1449"/>
                  </a:lnTo>
                  <a:cubicBezTo>
                    <a:pt x="1418" y="2048"/>
                    <a:pt x="1891" y="2457"/>
                    <a:pt x="2426" y="2457"/>
                  </a:cubicBezTo>
                  <a:lnTo>
                    <a:pt x="2804" y="2457"/>
                  </a:lnTo>
                  <a:cubicBezTo>
                    <a:pt x="2899" y="2457"/>
                    <a:pt x="2993" y="2426"/>
                    <a:pt x="3057" y="2300"/>
                  </a:cubicBezTo>
                  <a:cubicBezTo>
                    <a:pt x="3340" y="1953"/>
                    <a:pt x="3750" y="1764"/>
                    <a:pt x="4159" y="1764"/>
                  </a:cubicBezTo>
                  <a:cubicBezTo>
                    <a:pt x="6459" y="1764"/>
                    <a:pt x="8349" y="3623"/>
                    <a:pt x="8349" y="5923"/>
                  </a:cubicBezTo>
                  <a:cubicBezTo>
                    <a:pt x="8349" y="8254"/>
                    <a:pt x="6491" y="10113"/>
                    <a:pt x="4159" y="10113"/>
                  </a:cubicBezTo>
                  <a:cubicBezTo>
                    <a:pt x="3750" y="10113"/>
                    <a:pt x="3340" y="9924"/>
                    <a:pt x="3057" y="9578"/>
                  </a:cubicBezTo>
                  <a:cubicBezTo>
                    <a:pt x="2993" y="9483"/>
                    <a:pt x="2899" y="9389"/>
                    <a:pt x="2804" y="9389"/>
                  </a:cubicBezTo>
                  <a:lnTo>
                    <a:pt x="2426" y="9389"/>
                  </a:lnTo>
                  <a:cubicBezTo>
                    <a:pt x="1859" y="9389"/>
                    <a:pt x="1418" y="9861"/>
                    <a:pt x="1418" y="10428"/>
                  </a:cubicBezTo>
                  <a:lnTo>
                    <a:pt x="1418" y="11153"/>
                  </a:lnTo>
                  <a:lnTo>
                    <a:pt x="694" y="11153"/>
                  </a:lnTo>
                  <a:lnTo>
                    <a:pt x="694" y="10428"/>
                  </a:lnTo>
                  <a:cubicBezTo>
                    <a:pt x="694" y="9483"/>
                    <a:pt x="1481" y="8695"/>
                    <a:pt x="2426" y="8695"/>
                  </a:cubicBezTo>
                  <a:lnTo>
                    <a:pt x="2489" y="8695"/>
                  </a:lnTo>
                  <a:cubicBezTo>
                    <a:pt x="2647" y="8695"/>
                    <a:pt x="2804" y="8569"/>
                    <a:pt x="2836" y="8412"/>
                  </a:cubicBezTo>
                  <a:cubicBezTo>
                    <a:pt x="2962" y="7782"/>
                    <a:pt x="3529" y="7309"/>
                    <a:pt x="4222" y="7309"/>
                  </a:cubicBezTo>
                  <a:cubicBezTo>
                    <a:pt x="4947" y="7309"/>
                    <a:pt x="5577" y="6679"/>
                    <a:pt x="5577" y="5923"/>
                  </a:cubicBezTo>
                  <a:cubicBezTo>
                    <a:pt x="5577" y="5198"/>
                    <a:pt x="4947" y="4568"/>
                    <a:pt x="4222" y="4568"/>
                  </a:cubicBezTo>
                  <a:cubicBezTo>
                    <a:pt x="3529" y="4568"/>
                    <a:pt x="2993" y="4096"/>
                    <a:pt x="2836" y="3466"/>
                  </a:cubicBezTo>
                  <a:cubicBezTo>
                    <a:pt x="2804" y="3308"/>
                    <a:pt x="2678" y="3182"/>
                    <a:pt x="2489" y="3182"/>
                  </a:cubicBezTo>
                  <a:lnTo>
                    <a:pt x="2426" y="3182"/>
                  </a:lnTo>
                  <a:cubicBezTo>
                    <a:pt x="1481" y="3182"/>
                    <a:pt x="694" y="2394"/>
                    <a:pt x="694" y="1449"/>
                  </a:cubicBezTo>
                  <a:lnTo>
                    <a:pt x="694" y="693"/>
                  </a:lnTo>
                  <a:close/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449"/>
                  </a:lnTo>
                  <a:cubicBezTo>
                    <a:pt x="1" y="2710"/>
                    <a:pt x="977" y="3749"/>
                    <a:pt x="2206" y="3844"/>
                  </a:cubicBezTo>
                  <a:cubicBezTo>
                    <a:pt x="2489" y="4694"/>
                    <a:pt x="3277" y="5261"/>
                    <a:pt x="4159" y="5261"/>
                  </a:cubicBezTo>
                  <a:cubicBezTo>
                    <a:pt x="4569" y="5261"/>
                    <a:pt x="4884" y="5576"/>
                    <a:pt x="4884" y="5986"/>
                  </a:cubicBezTo>
                  <a:cubicBezTo>
                    <a:pt x="4884" y="6364"/>
                    <a:pt x="4569" y="6679"/>
                    <a:pt x="4159" y="6679"/>
                  </a:cubicBezTo>
                  <a:cubicBezTo>
                    <a:pt x="3277" y="6679"/>
                    <a:pt x="2489" y="7278"/>
                    <a:pt x="2206" y="8097"/>
                  </a:cubicBezTo>
                  <a:cubicBezTo>
                    <a:pt x="977" y="8223"/>
                    <a:pt x="1" y="9263"/>
                    <a:pt x="1" y="10523"/>
                  </a:cubicBezTo>
                  <a:lnTo>
                    <a:pt x="1" y="11531"/>
                  </a:lnTo>
                  <a:cubicBezTo>
                    <a:pt x="1" y="11720"/>
                    <a:pt x="158" y="11877"/>
                    <a:pt x="347" y="11877"/>
                  </a:cubicBezTo>
                  <a:lnTo>
                    <a:pt x="1733" y="11877"/>
                  </a:lnTo>
                  <a:cubicBezTo>
                    <a:pt x="1922" y="11877"/>
                    <a:pt x="2080" y="11720"/>
                    <a:pt x="2080" y="11531"/>
                  </a:cubicBezTo>
                  <a:lnTo>
                    <a:pt x="2080" y="10523"/>
                  </a:lnTo>
                  <a:cubicBezTo>
                    <a:pt x="2080" y="10302"/>
                    <a:pt x="2237" y="10145"/>
                    <a:pt x="2426" y="10145"/>
                  </a:cubicBezTo>
                  <a:lnTo>
                    <a:pt x="2647" y="10145"/>
                  </a:lnTo>
                  <a:cubicBezTo>
                    <a:pt x="3025" y="10586"/>
                    <a:pt x="3592" y="10869"/>
                    <a:pt x="4159" y="10869"/>
                  </a:cubicBezTo>
                  <a:cubicBezTo>
                    <a:pt x="6837" y="10869"/>
                    <a:pt x="9011" y="8695"/>
                    <a:pt x="9011" y="6018"/>
                  </a:cubicBezTo>
                  <a:cubicBezTo>
                    <a:pt x="9042" y="3277"/>
                    <a:pt x="6837" y="1103"/>
                    <a:pt x="4159" y="1103"/>
                  </a:cubicBezTo>
                  <a:cubicBezTo>
                    <a:pt x="3592" y="1103"/>
                    <a:pt x="3025" y="1323"/>
                    <a:pt x="2647" y="1796"/>
                  </a:cubicBezTo>
                  <a:lnTo>
                    <a:pt x="2426" y="1796"/>
                  </a:lnTo>
                  <a:cubicBezTo>
                    <a:pt x="2237" y="1796"/>
                    <a:pt x="2080" y="1638"/>
                    <a:pt x="2080" y="1449"/>
                  </a:cubicBezTo>
                  <a:lnTo>
                    <a:pt x="2080" y="347"/>
                  </a:lnTo>
                  <a:cubicBezTo>
                    <a:pt x="2080" y="158"/>
                    <a:pt x="1922" y="0"/>
                    <a:pt x="1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6761;p54">
              <a:extLst>
                <a:ext uri="{FF2B5EF4-FFF2-40B4-BE49-F238E27FC236}">
                  <a16:creationId xmlns:a16="http://schemas.microsoft.com/office/drawing/2014/main" id="{620D6A0D-CBA3-51A7-ED31-05989AA61A4D}"/>
                </a:ext>
              </a:extLst>
            </p:cNvPr>
            <p:cNvSpPr/>
            <p:nvPr/>
          </p:nvSpPr>
          <p:spPr>
            <a:xfrm>
              <a:off x="-23081850" y="2425475"/>
              <a:ext cx="96100" cy="151250"/>
            </a:xfrm>
            <a:custGeom>
              <a:avLst/>
              <a:gdLst/>
              <a:ahLst/>
              <a:cxnLst/>
              <a:rect l="l" t="t" r="r" b="b"/>
              <a:pathLst>
                <a:path w="3844" h="6050" extrusionOk="0">
                  <a:moveTo>
                    <a:pt x="2568" y="1"/>
                  </a:moveTo>
                  <a:cubicBezTo>
                    <a:pt x="2481" y="1"/>
                    <a:pt x="2395" y="32"/>
                    <a:pt x="2332" y="95"/>
                  </a:cubicBezTo>
                  <a:cubicBezTo>
                    <a:pt x="2205" y="221"/>
                    <a:pt x="2205" y="442"/>
                    <a:pt x="2332" y="568"/>
                  </a:cubicBezTo>
                  <a:cubicBezTo>
                    <a:pt x="2867" y="1072"/>
                    <a:pt x="3151" y="1796"/>
                    <a:pt x="3151" y="2553"/>
                  </a:cubicBezTo>
                  <a:cubicBezTo>
                    <a:pt x="3151" y="3277"/>
                    <a:pt x="2899" y="3970"/>
                    <a:pt x="2332" y="4506"/>
                  </a:cubicBezTo>
                  <a:cubicBezTo>
                    <a:pt x="1827" y="5010"/>
                    <a:pt x="1134" y="5325"/>
                    <a:pt x="378" y="5325"/>
                  </a:cubicBezTo>
                  <a:cubicBezTo>
                    <a:pt x="189" y="5325"/>
                    <a:pt x="0" y="5482"/>
                    <a:pt x="0" y="5703"/>
                  </a:cubicBezTo>
                  <a:cubicBezTo>
                    <a:pt x="0" y="5892"/>
                    <a:pt x="189" y="6050"/>
                    <a:pt x="378" y="6050"/>
                  </a:cubicBezTo>
                  <a:cubicBezTo>
                    <a:pt x="1292" y="6050"/>
                    <a:pt x="2174" y="5703"/>
                    <a:pt x="2804" y="5010"/>
                  </a:cubicBezTo>
                  <a:cubicBezTo>
                    <a:pt x="3466" y="4348"/>
                    <a:pt x="3844" y="3498"/>
                    <a:pt x="3844" y="2584"/>
                  </a:cubicBezTo>
                  <a:cubicBezTo>
                    <a:pt x="3844" y="1670"/>
                    <a:pt x="3434" y="757"/>
                    <a:pt x="2804" y="95"/>
                  </a:cubicBezTo>
                  <a:cubicBezTo>
                    <a:pt x="2741" y="32"/>
                    <a:pt x="2654" y="1"/>
                    <a:pt x="25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72" name="Google Shape;6762;p54">
            <a:extLst>
              <a:ext uri="{FF2B5EF4-FFF2-40B4-BE49-F238E27FC236}">
                <a16:creationId xmlns:a16="http://schemas.microsoft.com/office/drawing/2014/main" id="{02DA478D-319A-1775-0D60-55935F15235F}"/>
              </a:ext>
            </a:extLst>
          </p:cNvPr>
          <p:cNvGrpSpPr/>
          <p:nvPr/>
        </p:nvGrpSpPr>
        <p:grpSpPr>
          <a:xfrm>
            <a:off x="9739621" y="3810019"/>
            <a:ext cx="515034" cy="515034"/>
            <a:chOff x="-23229150" y="2710600"/>
            <a:chExt cx="296175" cy="296175"/>
          </a:xfrm>
          <a:solidFill>
            <a:srgbClr val="054B99"/>
          </a:solidFill>
        </p:grpSpPr>
        <p:sp>
          <p:nvSpPr>
            <p:cNvPr id="2073" name="Google Shape;6763;p54">
              <a:extLst>
                <a:ext uri="{FF2B5EF4-FFF2-40B4-BE49-F238E27FC236}">
                  <a16:creationId xmlns:a16="http://schemas.microsoft.com/office/drawing/2014/main" id="{0A016218-38D5-399B-94B8-AF73DF13066C}"/>
                </a:ext>
              </a:extLst>
            </p:cNvPr>
            <p:cNvSpPr/>
            <p:nvPr/>
          </p:nvSpPr>
          <p:spPr>
            <a:xfrm>
              <a:off x="-23177150" y="2727925"/>
              <a:ext cx="191400" cy="258375"/>
            </a:xfrm>
            <a:custGeom>
              <a:avLst/>
              <a:gdLst/>
              <a:ahLst/>
              <a:cxnLst/>
              <a:rect l="l" t="t" r="r" b="b"/>
              <a:pathLst>
                <a:path w="7656" h="10335" extrusionOk="0">
                  <a:moveTo>
                    <a:pt x="3812" y="725"/>
                  </a:moveTo>
                  <a:cubicBezTo>
                    <a:pt x="4033" y="725"/>
                    <a:pt x="4190" y="883"/>
                    <a:pt x="4190" y="1072"/>
                  </a:cubicBezTo>
                  <a:lnTo>
                    <a:pt x="4190" y="1418"/>
                  </a:lnTo>
                  <a:lnTo>
                    <a:pt x="3466" y="1418"/>
                  </a:lnTo>
                  <a:lnTo>
                    <a:pt x="3466" y="1072"/>
                  </a:lnTo>
                  <a:cubicBezTo>
                    <a:pt x="3466" y="883"/>
                    <a:pt x="3623" y="725"/>
                    <a:pt x="3812" y="725"/>
                  </a:cubicBezTo>
                  <a:close/>
                  <a:moveTo>
                    <a:pt x="6238" y="1387"/>
                  </a:moveTo>
                  <a:cubicBezTo>
                    <a:pt x="6648" y="1418"/>
                    <a:pt x="6931" y="1702"/>
                    <a:pt x="6931" y="2111"/>
                  </a:cubicBezTo>
                  <a:cubicBezTo>
                    <a:pt x="6931" y="2206"/>
                    <a:pt x="6900" y="2363"/>
                    <a:pt x="6805" y="2458"/>
                  </a:cubicBezTo>
                  <a:cubicBezTo>
                    <a:pt x="6585" y="2206"/>
                    <a:pt x="6238" y="2111"/>
                    <a:pt x="5860" y="2111"/>
                  </a:cubicBezTo>
                  <a:lnTo>
                    <a:pt x="4852" y="2111"/>
                  </a:lnTo>
                  <a:lnTo>
                    <a:pt x="4852" y="1387"/>
                  </a:lnTo>
                  <a:close/>
                  <a:moveTo>
                    <a:pt x="2804" y="1418"/>
                  </a:moveTo>
                  <a:lnTo>
                    <a:pt x="2804" y="2143"/>
                  </a:lnTo>
                  <a:lnTo>
                    <a:pt x="1796" y="2143"/>
                  </a:lnTo>
                  <a:cubicBezTo>
                    <a:pt x="1418" y="2143"/>
                    <a:pt x="1071" y="2300"/>
                    <a:pt x="851" y="2489"/>
                  </a:cubicBezTo>
                  <a:cubicBezTo>
                    <a:pt x="756" y="2363"/>
                    <a:pt x="725" y="2269"/>
                    <a:pt x="725" y="2143"/>
                  </a:cubicBezTo>
                  <a:cubicBezTo>
                    <a:pt x="725" y="1702"/>
                    <a:pt x="1040" y="1418"/>
                    <a:pt x="1418" y="1418"/>
                  </a:cubicBezTo>
                  <a:close/>
                  <a:moveTo>
                    <a:pt x="4190" y="2111"/>
                  </a:moveTo>
                  <a:lnTo>
                    <a:pt x="4190" y="2804"/>
                  </a:lnTo>
                  <a:lnTo>
                    <a:pt x="3466" y="2804"/>
                  </a:lnTo>
                  <a:lnTo>
                    <a:pt x="3466" y="2111"/>
                  </a:lnTo>
                  <a:close/>
                  <a:moveTo>
                    <a:pt x="2772" y="2773"/>
                  </a:moveTo>
                  <a:lnTo>
                    <a:pt x="2772" y="3466"/>
                  </a:lnTo>
                  <a:lnTo>
                    <a:pt x="2079" y="3466"/>
                  </a:lnTo>
                  <a:cubicBezTo>
                    <a:pt x="1733" y="3466"/>
                    <a:pt x="1386" y="3624"/>
                    <a:pt x="1134" y="3844"/>
                  </a:cubicBezTo>
                  <a:cubicBezTo>
                    <a:pt x="1071" y="3718"/>
                    <a:pt x="1040" y="3592"/>
                    <a:pt x="1040" y="3466"/>
                  </a:cubicBezTo>
                  <a:cubicBezTo>
                    <a:pt x="1040" y="3088"/>
                    <a:pt x="1355" y="2773"/>
                    <a:pt x="1733" y="2773"/>
                  </a:cubicBezTo>
                  <a:close/>
                  <a:moveTo>
                    <a:pt x="5860" y="2804"/>
                  </a:moveTo>
                  <a:cubicBezTo>
                    <a:pt x="6270" y="2804"/>
                    <a:pt x="6585" y="3119"/>
                    <a:pt x="6585" y="3529"/>
                  </a:cubicBezTo>
                  <a:cubicBezTo>
                    <a:pt x="6585" y="3624"/>
                    <a:pt x="6553" y="3781"/>
                    <a:pt x="6459" y="3876"/>
                  </a:cubicBezTo>
                  <a:cubicBezTo>
                    <a:pt x="6270" y="3624"/>
                    <a:pt x="5923" y="3466"/>
                    <a:pt x="5576" y="3466"/>
                  </a:cubicBezTo>
                  <a:lnTo>
                    <a:pt x="4852" y="3466"/>
                  </a:lnTo>
                  <a:lnTo>
                    <a:pt x="4852" y="2804"/>
                  </a:lnTo>
                  <a:close/>
                  <a:moveTo>
                    <a:pt x="4190" y="3466"/>
                  </a:moveTo>
                  <a:lnTo>
                    <a:pt x="4190" y="4191"/>
                  </a:lnTo>
                  <a:lnTo>
                    <a:pt x="3466" y="4191"/>
                  </a:lnTo>
                  <a:lnTo>
                    <a:pt x="3466" y="3466"/>
                  </a:lnTo>
                  <a:close/>
                  <a:moveTo>
                    <a:pt x="4190" y="4884"/>
                  </a:moveTo>
                  <a:lnTo>
                    <a:pt x="4190" y="5608"/>
                  </a:lnTo>
                  <a:lnTo>
                    <a:pt x="3466" y="5608"/>
                  </a:lnTo>
                  <a:lnTo>
                    <a:pt x="3466" y="4884"/>
                  </a:lnTo>
                  <a:close/>
                  <a:moveTo>
                    <a:pt x="4190" y="6270"/>
                  </a:moveTo>
                  <a:lnTo>
                    <a:pt x="4190" y="7152"/>
                  </a:lnTo>
                  <a:lnTo>
                    <a:pt x="4190" y="7310"/>
                  </a:lnTo>
                  <a:cubicBezTo>
                    <a:pt x="4190" y="7499"/>
                    <a:pt x="4033" y="7656"/>
                    <a:pt x="3812" y="7656"/>
                  </a:cubicBezTo>
                  <a:cubicBezTo>
                    <a:pt x="3623" y="7656"/>
                    <a:pt x="3466" y="7499"/>
                    <a:pt x="3466" y="7310"/>
                  </a:cubicBezTo>
                  <a:lnTo>
                    <a:pt x="3466" y="7152"/>
                  </a:lnTo>
                  <a:lnTo>
                    <a:pt x="3466" y="6270"/>
                  </a:lnTo>
                  <a:close/>
                  <a:moveTo>
                    <a:pt x="5923" y="7656"/>
                  </a:moveTo>
                  <a:cubicBezTo>
                    <a:pt x="6112" y="7656"/>
                    <a:pt x="6270" y="7814"/>
                    <a:pt x="6270" y="8003"/>
                  </a:cubicBezTo>
                  <a:cubicBezTo>
                    <a:pt x="6270" y="8192"/>
                    <a:pt x="6144" y="8286"/>
                    <a:pt x="5986" y="8318"/>
                  </a:cubicBezTo>
                  <a:cubicBezTo>
                    <a:pt x="5734" y="8412"/>
                    <a:pt x="5450" y="8475"/>
                    <a:pt x="5198" y="8633"/>
                  </a:cubicBezTo>
                  <a:cubicBezTo>
                    <a:pt x="4789" y="8885"/>
                    <a:pt x="4411" y="9200"/>
                    <a:pt x="4096" y="9578"/>
                  </a:cubicBezTo>
                  <a:cubicBezTo>
                    <a:pt x="4064" y="9609"/>
                    <a:pt x="3938" y="9735"/>
                    <a:pt x="3812" y="9735"/>
                  </a:cubicBezTo>
                  <a:cubicBezTo>
                    <a:pt x="3655" y="9735"/>
                    <a:pt x="3592" y="9672"/>
                    <a:pt x="3560" y="9578"/>
                  </a:cubicBezTo>
                  <a:cubicBezTo>
                    <a:pt x="3088" y="8948"/>
                    <a:pt x="2426" y="8507"/>
                    <a:pt x="1670" y="8349"/>
                  </a:cubicBezTo>
                  <a:cubicBezTo>
                    <a:pt x="1544" y="8318"/>
                    <a:pt x="1386" y="8192"/>
                    <a:pt x="1386" y="8003"/>
                  </a:cubicBezTo>
                  <a:cubicBezTo>
                    <a:pt x="1386" y="7814"/>
                    <a:pt x="1544" y="7656"/>
                    <a:pt x="1733" y="7656"/>
                  </a:cubicBezTo>
                  <a:lnTo>
                    <a:pt x="2835" y="7656"/>
                  </a:lnTo>
                  <a:cubicBezTo>
                    <a:pt x="2993" y="8034"/>
                    <a:pt x="3371" y="8349"/>
                    <a:pt x="3844" y="8349"/>
                  </a:cubicBezTo>
                  <a:cubicBezTo>
                    <a:pt x="4316" y="8349"/>
                    <a:pt x="4663" y="8097"/>
                    <a:pt x="4820" y="7656"/>
                  </a:cubicBezTo>
                  <a:close/>
                  <a:moveTo>
                    <a:pt x="3812" y="0"/>
                  </a:moveTo>
                  <a:cubicBezTo>
                    <a:pt x="3371" y="0"/>
                    <a:pt x="2993" y="284"/>
                    <a:pt x="2835" y="725"/>
                  </a:cubicBezTo>
                  <a:lnTo>
                    <a:pt x="1386" y="725"/>
                  </a:lnTo>
                  <a:cubicBezTo>
                    <a:pt x="630" y="725"/>
                    <a:pt x="0" y="1355"/>
                    <a:pt x="0" y="2111"/>
                  </a:cubicBezTo>
                  <a:cubicBezTo>
                    <a:pt x="0" y="2489"/>
                    <a:pt x="158" y="2804"/>
                    <a:pt x="410" y="3088"/>
                  </a:cubicBezTo>
                  <a:cubicBezTo>
                    <a:pt x="378" y="3214"/>
                    <a:pt x="315" y="3340"/>
                    <a:pt x="315" y="3466"/>
                  </a:cubicBezTo>
                  <a:cubicBezTo>
                    <a:pt x="315" y="3876"/>
                    <a:pt x="473" y="4191"/>
                    <a:pt x="725" y="4474"/>
                  </a:cubicBezTo>
                  <a:cubicBezTo>
                    <a:pt x="693" y="4569"/>
                    <a:pt x="630" y="4726"/>
                    <a:pt x="630" y="4852"/>
                  </a:cubicBezTo>
                  <a:cubicBezTo>
                    <a:pt x="630" y="5608"/>
                    <a:pt x="1260" y="6238"/>
                    <a:pt x="2016" y="6238"/>
                  </a:cubicBezTo>
                  <a:cubicBezTo>
                    <a:pt x="2205" y="6238"/>
                    <a:pt x="2363" y="6081"/>
                    <a:pt x="2363" y="5892"/>
                  </a:cubicBezTo>
                  <a:cubicBezTo>
                    <a:pt x="2363" y="5671"/>
                    <a:pt x="2205" y="5514"/>
                    <a:pt x="2016" y="5514"/>
                  </a:cubicBezTo>
                  <a:cubicBezTo>
                    <a:pt x="1638" y="5514"/>
                    <a:pt x="1323" y="5199"/>
                    <a:pt x="1323" y="4821"/>
                  </a:cubicBezTo>
                  <a:cubicBezTo>
                    <a:pt x="1323" y="4411"/>
                    <a:pt x="1638" y="4096"/>
                    <a:pt x="2016" y="4096"/>
                  </a:cubicBezTo>
                  <a:lnTo>
                    <a:pt x="2741" y="4096"/>
                  </a:lnTo>
                  <a:lnTo>
                    <a:pt x="2741" y="6869"/>
                  </a:lnTo>
                  <a:lnTo>
                    <a:pt x="1701" y="6869"/>
                  </a:lnTo>
                  <a:cubicBezTo>
                    <a:pt x="1103" y="6869"/>
                    <a:pt x="693" y="7341"/>
                    <a:pt x="693" y="7877"/>
                  </a:cubicBezTo>
                  <a:cubicBezTo>
                    <a:pt x="693" y="8349"/>
                    <a:pt x="1008" y="8759"/>
                    <a:pt x="1481" y="8916"/>
                  </a:cubicBezTo>
                  <a:cubicBezTo>
                    <a:pt x="2048" y="9074"/>
                    <a:pt x="2615" y="9420"/>
                    <a:pt x="2961" y="9893"/>
                  </a:cubicBezTo>
                  <a:cubicBezTo>
                    <a:pt x="3151" y="10177"/>
                    <a:pt x="3466" y="10334"/>
                    <a:pt x="3781" y="10334"/>
                  </a:cubicBezTo>
                  <a:cubicBezTo>
                    <a:pt x="4096" y="10334"/>
                    <a:pt x="4411" y="10177"/>
                    <a:pt x="4631" y="9924"/>
                  </a:cubicBezTo>
                  <a:cubicBezTo>
                    <a:pt x="4852" y="9609"/>
                    <a:pt x="5135" y="9389"/>
                    <a:pt x="5482" y="9168"/>
                  </a:cubicBezTo>
                  <a:cubicBezTo>
                    <a:pt x="5671" y="9074"/>
                    <a:pt x="5891" y="8979"/>
                    <a:pt x="6112" y="8948"/>
                  </a:cubicBezTo>
                  <a:cubicBezTo>
                    <a:pt x="6585" y="8822"/>
                    <a:pt x="6900" y="8444"/>
                    <a:pt x="6900" y="7971"/>
                  </a:cubicBezTo>
                  <a:cubicBezTo>
                    <a:pt x="6900" y="7373"/>
                    <a:pt x="6427" y="6932"/>
                    <a:pt x="5891" y="6932"/>
                  </a:cubicBezTo>
                  <a:lnTo>
                    <a:pt x="4852" y="6932"/>
                  </a:lnTo>
                  <a:lnTo>
                    <a:pt x="4852" y="4191"/>
                  </a:lnTo>
                  <a:lnTo>
                    <a:pt x="5576" y="4191"/>
                  </a:lnTo>
                  <a:cubicBezTo>
                    <a:pt x="5954" y="4191"/>
                    <a:pt x="6270" y="4506"/>
                    <a:pt x="6270" y="4884"/>
                  </a:cubicBezTo>
                  <a:cubicBezTo>
                    <a:pt x="6270" y="5293"/>
                    <a:pt x="5954" y="5608"/>
                    <a:pt x="5576" y="5608"/>
                  </a:cubicBezTo>
                  <a:cubicBezTo>
                    <a:pt x="5356" y="5608"/>
                    <a:pt x="5198" y="5766"/>
                    <a:pt x="5198" y="5955"/>
                  </a:cubicBezTo>
                  <a:cubicBezTo>
                    <a:pt x="5198" y="6144"/>
                    <a:pt x="5356" y="6301"/>
                    <a:pt x="5576" y="6301"/>
                  </a:cubicBezTo>
                  <a:cubicBezTo>
                    <a:pt x="6301" y="6301"/>
                    <a:pt x="6931" y="5671"/>
                    <a:pt x="6931" y="4915"/>
                  </a:cubicBezTo>
                  <a:cubicBezTo>
                    <a:pt x="6931" y="4758"/>
                    <a:pt x="6900" y="4663"/>
                    <a:pt x="6868" y="4537"/>
                  </a:cubicBezTo>
                  <a:cubicBezTo>
                    <a:pt x="7152" y="4254"/>
                    <a:pt x="7246" y="3939"/>
                    <a:pt x="7246" y="3561"/>
                  </a:cubicBezTo>
                  <a:cubicBezTo>
                    <a:pt x="7246" y="3403"/>
                    <a:pt x="7215" y="3277"/>
                    <a:pt x="7183" y="3151"/>
                  </a:cubicBezTo>
                  <a:cubicBezTo>
                    <a:pt x="7498" y="2836"/>
                    <a:pt x="7656" y="2489"/>
                    <a:pt x="7656" y="2111"/>
                  </a:cubicBezTo>
                  <a:cubicBezTo>
                    <a:pt x="7656" y="1355"/>
                    <a:pt x="7026" y="725"/>
                    <a:pt x="6270" y="725"/>
                  </a:cubicBezTo>
                  <a:lnTo>
                    <a:pt x="4820" y="725"/>
                  </a:lnTo>
                  <a:cubicBezTo>
                    <a:pt x="4663" y="316"/>
                    <a:pt x="4285" y="0"/>
                    <a:pt x="38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6764;p54">
              <a:extLst>
                <a:ext uri="{FF2B5EF4-FFF2-40B4-BE49-F238E27FC236}">
                  <a16:creationId xmlns:a16="http://schemas.microsoft.com/office/drawing/2014/main" id="{35536056-F659-406F-7F22-CEE2114BDA97}"/>
                </a:ext>
              </a:extLst>
            </p:cNvPr>
            <p:cNvSpPr/>
            <p:nvPr/>
          </p:nvSpPr>
          <p:spPr>
            <a:xfrm>
              <a:off x="-23229150" y="2710600"/>
              <a:ext cx="296175" cy="296175"/>
            </a:xfrm>
            <a:custGeom>
              <a:avLst/>
              <a:gdLst/>
              <a:ahLst/>
              <a:cxnLst/>
              <a:rect l="l" t="t" r="r" b="b"/>
              <a:pathLst>
                <a:path w="11847" h="11847" extrusionOk="0">
                  <a:moveTo>
                    <a:pt x="10775" y="693"/>
                  </a:moveTo>
                  <a:cubicBezTo>
                    <a:pt x="10996" y="693"/>
                    <a:pt x="11153" y="851"/>
                    <a:pt x="11153" y="1072"/>
                  </a:cubicBezTo>
                  <a:lnTo>
                    <a:pt x="11153" y="10775"/>
                  </a:lnTo>
                  <a:cubicBezTo>
                    <a:pt x="11153" y="10996"/>
                    <a:pt x="10996" y="11153"/>
                    <a:pt x="10775" y="11153"/>
                  </a:cubicBezTo>
                  <a:lnTo>
                    <a:pt x="1072" y="11153"/>
                  </a:lnTo>
                  <a:cubicBezTo>
                    <a:pt x="851" y="11153"/>
                    <a:pt x="694" y="10996"/>
                    <a:pt x="694" y="10775"/>
                  </a:cubicBezTo>
                  <a:lnTo>
                    <a:pt x="694" y="1072"/>
                  </a:lnTo>
                  <a:cubicBezTo>
                    <a:pt x="694" y="851"/>
                    <a:pt x="851" y="693"/>
                    <a:pt x="1072" y="693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72"/>
                  </a:cubicBezTo>
                  <a:lnTo>
                    <a:pt x="1" y="10775"/>
                  </a:lnTo>
                  <a:cubicBezTo>
                    <a:pt x="1" y="11374"/>
                    <a:pt x="473" y="11846"/>
                    <a:pt x="1072" y="11846"/>
                  </a:cubicBezTo>
                  <a:lnTo>
                    <a:pt x="10807" y="11846"/>
                  </a:lnTo>
                  <a:cubicBezTo>
                    <a:pt x="11374" y="11846"/>
                    <a:pt x="11847" y="11374"/>
                    <a:pt x="11847" y="10775"/>
                  </a:cubicBezTo>
                  <a:lnTo>
                    <a:pt x="11847" y="1072"/>
                  </a:lnTo>
                  <a:cubicBezTo>
                    <a:pt x="11847" y="473"/>
                    <a:pt x="11342" y="0"/>
                    <a:pt x="108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75" name="Google Shape;6765;p54">
            <a:extLst>
              <a:ext uri="{FF2B5EF4-FFF2-40B4-BE49-F238E27FC236}">
                <a16:creationId xmlns:a16="http://schemas.microsoft.com/office/drawing/2014/main" id="{29537CA9-A284-6D8D-1C09-6387FE5F0AE9}"/>
              </a:ext>
            </a:extLst>
          </p:cNvPr>
          <p:cNvSpPr/>
          <p:nvPr/>
        </p:nvSpPr>
        <p:spPr>
          <a:xfrm>
            <a:off x="11036437" y="3168991"/>
            <a:ext cx="515034" cy="513643"/>
          </a:xfrm>
          <a:custGeom>
            <a:avLst/>
            <a:gdLst/>
            <a:ahLst/>
            <a:cxnLst/>
            <a:rect l="l" t="t" r="r" b="b"/>
            <a:pathLst>
              <a:path w="11847" h="11815" extrusionOk="0">
                <a:moveTo>
                  <a:pt x="5829" y="662"/>
                </a:moveTo>
                <a:cubicBezTo>
                  <a:pt x="6018" y="662"/>
                  <a:pt x="6176" y="820"/>
                  <a:pt x="6176" y="1009"/>
                </a:cubicBezTo>
                <a:cubicBezTo>
                  <a:pt x="6176" y="1229"/>
                  <a:pt x="6018" y="1387"/>
                  <a:pt x="5829" y="1387"/>
                </a:cubicBezTo>
                <a:cubicBezTo>
                  <a:pt x="5640" y="1387"/>
                  <a:pt x="5483" y="1229"/>
                  <a:pt x="5483" y="1009"/>
                </a:cubicBezTo>
                <a:cubicBezTo>
                  <a:pt x="5483" y="820"/>
                  <a:pt x="5640" y="662"/>
                  <a:pt x="5829" y="662"/>
                </a:cubicBezTo>
                <a:close/>
                <a:moveTo>
                  <a:pt x="3225" y="2798"/>
                </a:moveTo>
                <a:cubicBezTo>
                  <a:pt x="3766" y="2798"/>
                  <a:pt x="4911" y="3708"/>
                  <a:pt x="5483" y="4159"/>
                </a:cubicBezTo>
                <a:lnTo>
                  <a:pt x="5483" y="4884"/>
                </a:lnTo>
                <a:lnTo>
                  <a:pt x="4727" y="4884"/>
                </a:lnTo>
                <a:cubicBezTo>
                  <a:pt x="4758" y="4758"/>
                  <a:pt x="4790" y="4632"/>
                  <a:pt x="4790" y="4537"/>
                </a:cubicBezTo>
                <a:cubicBezTo>
                  <a:pt x="4790" y="4317"/>
                  <a:pt x="4632" y="4159"/>
                  <a:pt x="4443" y="4159"/>
                </a:cubicBezTo>
                <a:cubicBezTo>
                  <a:pt x="4254" y="4159"/>
                  <a:pt x="4097" y="4317"/>
                  <a:pt x="4097" y="4537"/>
                </a:cubicBezTo>
                <a:cubicBezTo>
                  <a:pt x="4097" y="4726"/>
                  <a:pt x="3939" y="4884"/>
                  <a:pt x="3750" y="4884"/>
                </a:cubicBezTo>
                <a:lnTo>
                  <a:pt x="3435" y="4884"/>
                </a:lnTo>
                <a:cubicBezTo>
                  <a:pt x="3655" y="4569"/>
                  <a:pt x="3813" y="4254"/>
                  <a:pt x="3908" y="3939"/>
                </a:cubicBezTo>
                <a:cubicBezTo>
                  <a:pt x="3971" y="3750"/>
                  <a:pt x="3844" y="3529"/>
                  <a:pt x="3655" y="3498"/>
                </a:cubicBezTo>
                <a:cubicBezTo>
                  <a:pt x="3617" y="3485"/>
                  <a:pt x="3578" y="3478"/>
                  <a:pt x="3541" y="3478"/>
                </a:cubicBezTo>
                <a:cubicBezTo>
                  <a:pt x="3395" y="3478"/>
                  <a:pt x="3265" y="3574"/>
                  <a:pt x="3214" y="3750"/>
                </a:cubicBezTo>
                <a:cubicBezTo>
                  <a:pt x="3025" y="4380"/>
                  <a:pt x="2710" y="4726"/>
                  <a:pt x="2269" y="4884"/>
                </a:cubicBezTo>
                <a:lnTo>
                  <a:pt x="1482" y="4884"/>
                </a:lnTo>
                <a:cubicBezTo>
                  <a:pt x="2049" y="4411"/>
                  <a:pt x="2364" y="3907"/>
                  <a:pt x="2584" y="3466"/>
                </a:cubicBezTo>
                <a:cubicBezTo>
                  <a:pt x="2836" y="3057"/>
                  <a:pt x="2962" y="2836"/>
                  <a:pt x="3151" y="2805"/>
                </a:cubicBezTo>
                <a:cubicBezTo>
                  <a:pt x="3174" y="2800"/>
                  <a:pt x="3199" y="2798"/>
                  <a:pt x="3225" y="2798"/>
                </a:cubicBezTo>
                <a:close/>
                <a:moveTo>
                  <a:pt x="8424" y="2770"/>
                </a:moveTo>
                <a:cubicBezTo>
                  <a:pt x="8442" y="2770"/>
                  <a:pt x="8459" y="2771"/>
                  <a:pt x="8476" y="2773"/>
                </a:cubicBezTo>
                <a:cubicBezTo>
                  <a:pt x="8665" y="2836"/>
                  <a:pt x="8791" y="3057"/>
                  <a:pt x="9011" y="3466"/>
                </a:cubicBezTo>
                <a:cubicBezTo>
                  <a:pt x="9263" y="3876"/>
                  <a:pt x="9578" y="4411"/>
                  <a:pt x="10082" y="4884"/>
                </a:cubicBezTo>
                <a:lnTo>
                  <a:pt x="9326" y="4884"/>
                </a:lnTo>
                <a:cubicBezTo>
                  <a:pt x="8885" y="4726"/>
                  <a:pt x="8570" y="4348"/>
                  <a:pt x="8381" y="3750"/>
                </a:cubicBezTo>
                <a:cubicBezTo>
                  <a:pt x="8328" y="3564"/>
                  <a:pt x="8164" y="3490"/>
                  <a:pt x="8019" y="3490"/>
                </a:cubicBezTo>
                <a:cubicBezTo>
                  <a:pt x="7992" y="3490"/>
                  <a:pt x="7965" y="3493"/>
                  <a:pt x="7940" y="3498"/>
                </a:cubicBezTo>
                <a:cubicBezTo>
                  <a:pt x="7783" y="3529"/>
                  <a:pt x="7688" y="3781"/>
                  <a:pt x="7720" y="3939"/>
                </a:cubicBezTo>
                <a:cubicBezTo>
                  <a:pt x="7783" y="4191"/>
                  <a:pt x="7940" y="4569"/>
                  <a:pt x="8192" y="4884"/>
                </a:cubicBezTo>
                <a:lnTo>
                  <a:pt x="7877" y="4884"/>
                </a:lnTo>
                <a:cubicBezTo>
                  <a:pt x="7688" y="4884"/>
                  <a:pt x="7531" y="4726"/>
                  <a:pt x="7531" y="4537"/>
                </a:cubicBezTo>
                <a:cubicBezTo>
                  <a:pt x="7531" y="4317"/>
                  <a:pt x="7373" y="4159"/>
                  <a:pt x="7153" y="4159"/>
                </a:cubicBezTo>
                <a:cubicBezTo>
                  <a:pt x="6963" y="4159"/>
                  <a:pt x="6806" y="4317"/>
                  <a:pt x="6806" y="4537"/>
                </a:cubicBezTo>
                <a:cubicBezTo>
                  <a:pt x="6806" y="4632"/>
                  <a:pt x="6837" y="4758"/>
                  <a:pt x="6900" y="4884"/>
                </a:cubicBezTo>
                <a:lnTo>
                  <a:pt x="6144" y="4884"/>
                </a:lnTo>
                <a:lnTo>
                  <a:pt x="6144" y="4159"/>
                </a:lnTo>
                <a:cubicBezTo>
                  <a:pt x="6663" y="3701"/>
                  <a:pt x="7863" y="2770"/>
                  <a:pt x="8424" y="2770"/>
                </a:cubicBezTo>
                <a:close/>
                <a:moveTo>
                  <a:pt x="7216" y="5545"/>
                </a:moveTo>
                <a:cubicBezTo>
                  <a:pt x="7405" y="5545"/>
                  <a:pt x="7562" y="5703"/>
                  <a:pt x="7562" y="5892"/>
                </a:cubicBezTo>
                <a:cubicBezTo>
                  <a:pt x="7562" y="6113"/>
                  <a:pt x="7405" y="6270"/>
                  <a:pt x="7216" y="6270"/>
                </a:cubicBezTo>
                <a:lnTo>
                  <a:pt x="6176" y="6270"/>
                </a:lnTo>
                <a:lnTo>
                  <a:pt x="6176" y="5545"/>
                </a:lnTo>
                <a:close/>
                <a:moveTo>
                  <a:pt x="5483" y="6963"/>
                </a:moveTo>
                <a:lnTo>
                  <a:pt x="5483" y="7688"/>
                </a:lnTo>
                <a:lnTo>
                  <a:pt x="4443" y="7688"/>
                </a:lnTo>
                <a:cubicBezTo>
                  <a:pt x="4254" y="7688"/>
                  <a:pt x="4097" y="7530"/>
                  <a:pt x="4097" y="7310"/>
                </a:cubicBezTo>
                <a:cubicBezTo>
                  <a:pt x="4097" y="7121"/>
                  <a:pt x="4254" y="6963"/>
                  <a:pt x="4443" y="6963"/>
                </a:cubicBezTo>
                <a:close/>
                <a:moveTo>
                  <a:pt x="6491" y="8349"/>
                </a:moveTo>
                <a:cubicBezTo>
                  <a:pt x="6680" y="8349"/>
                  <a:pt x="6837" y="8507"/>
                  <a:pt x="6837" y="8696"/>
                </a:cubicBezTo>
                <a:cubicBezTo>
                  <a:pt x="6837" y="8885"/>
                  <a:pt x="6680" y="9042"/>
                  <a:pt x="6491" y="9042"/>
                </a:cubicBezTo>
                <a:lnTo>
                  <a:pt x="6144" y="9042"/>
                </a:lnTo>
                <a:lnTo>
                  <a:pt x="6144" y="8349"/>
                </a:lnTo>
                <a:close/>
                <a:moveTo>
                  <a:pt x="5483" y="9736"/>
                </a:moveTo>
                <a:lnTo>
                  <a:pt x="5483" y="10429"/>
                </a:lnTo>
                <a:lnTo>
                  <a:pt x="5105" y="10429"/>
                </a:lnTo>
                <a:cubicBezTo>
                  <a:pt x="4916" y="10429"/>
                  <a:pt x="4758" y="10271"/>
                  <a:pt x="4758" y="10082"/>
                </a:cubicBezTo>
                <a:cubicBezTo>
                  <a:pt x="4758" y="9893"/>
                  <a:pt x="4916" y="9736"/>
                  <a:pt x="5105" y="9736"/>
                </a:cubicBezTo>
                <a:close/>
                <a:moveTo>
                  <a:pt x="5861" y="1"/>
                </a:moveTo>
                <a:cubicBezTo>
                  <a:pt x="5325" y="1"/>
                  <a:pt x="4853" y="473"/>
                  <a:pt x="4853" y="1009"/>
                </a:cubicBezTo>
                <a:cubicBezTo>
                  <a:pt x="4853" y="1450"/>
                  <a:pt x="5136" y="1828"/>
                  <a:pt x="5546" y="1985"/>
                </a:cubicBezTo>
                <a:lnTo>
                  <a:pt x="5546" y="3309"/>
                </a:lnTo>
                <a:cubicBezTo>
                  <a:pt x="4475" y="2440"/>
                  <a:pt x="3776" y="2104"/>
                  <a:pt x="3254" y="2104"/>
                </a:cubicBezTo>
                <a:cubicBezTo>
                  <a:pt x="3208" y="2104"/>
                  <a:pt x="3163" y="2106"/>
                  <a:pt x="3120" y="2111"/>
                </a:cubicBezTo>
                <a:cubicBezTo>
                  <a:pt x="2616" y="2206"/>
                  <a:pt x="2332" y="2678"/>
                  <a:pt x="2080" y="3151"/>
                </a:cubicBezTo>
                <a:cubicBezTo>
                  <a:pt x="1734" y="3750"/>
                  <a:pt x="1356" y="4474"/>
                  <a:pt x="253" y="4915"/>
                </a:cubicBezTo>
                <a:cubicBezTo>
                  <a:pt x="95" y="4978"/>
                  <a:pt x="1" y="5167"/>
                  <a:pt x="32" y="5325"/>
                </a:cubicBezTo>
                <a:cubicBezTo>
                  <a:pt x="95" y="5482"/>
                  <a:pt x="190" y="5577"/>
                  <a:pt x="410" y="5577"/>
                </a:cubicBezTo>
                <a:lnTo>
                  <a:pt x="5609" y="5577"/>
                </a:lnTo>
                <a:lnTo>
                  <a:pt x="5609" y="6302"/>
                </a:lnTo>
                <a:lnTo>
                  <a:pt x="4569" y="6302"/>
                </a:lnTo>
                <a:cubicBezTo>
                  <a:pt x="3971" y="6302"/>
                  <a:pt x="3561" y="6774"/>
                  <a:pt x="3561" y="7310"/>
                </a:cubicBezTo>
                <a:cubicBezTo>
                  <a:pt x="3561" y="7908"/>
                  <a:pt x="4034" y="8349"/>
                  <a:pt x="4569" y="8349"/>
                </a:cubicBezTo>
                <a:lnTo>
                  <a:pt x="5609" y="8349"/>
                </a:lnTo>
                <a:lnTo>
                  <a:pt x="5609" y="9042"/>
                </a:lnTo>
                <a:lnTo>
                  <a:pt x="5231" y="9042"/>
                </a:lnTo>
                <a:cubicBezTo>
                  <a:pt x="4664" y="9042"/>
                  <a:pt x="4223" y="9515"/>
                  <a:pt x="4223" y="10082"/>
                </a:cubicBezTo>
                <a:cubicBezTo>
                  <a:pt x="4223" y="10681"/>
                  <a:pt x="4695" y="11090"/>
                  <a:pt x="5231" y="11090"/>
                </a:cubicBezTo>
                <a:lnTo>
                  <a:pt x="5609" y="11090"/>
                </a:lnTo>
                <a:lnTo>
                  <a:pt x="5609" y="11468"/>
                </a:lnTo>
                <a:cubicBezTo>
                  <a:pt x="5609" y="11657"/>
                  <a:pt x="5766" y="11815"/>
                  <a:pt x="5955" y="11815"/>
                </a:cubicBezTo>
                <a:cubicBezTo>
                  <a:pt x="6144" y="11815"/>
                  <a:pt x="6302" y="11657"/>
                  <a:pt x="6302" y="11468"/>
                </a:cubicBezTo>
                <a:lnTo>
                  <a:pt x="6302" y="11090"/>
                </a:lnTo>
                <a:lnTo>
                  <a:pt x="6648" y="11090"/>
                </a:lnTo>
                <a:cubicBezTo>
                  <a:pt x="6869" y="11090"/>
                  <a:pt x="7027" y="10933"/>
                  <a:pt x="7027" y="10744"/>
                </a:cubicBezTo>
                <a:cubicBezTo>
                  <a:pt x="7027" y="10555"/>
                  <a:pt x="6869" y="10397"/>
                  <a:pt x="6648" y="10397"/>
                </a:cubicBezTo>
                <a:lnTo>
                  <a:pt x="6302" y="10397"/>
                </a:lnTo>
                <a:lnTo>
                  <a:pt x="6302" y="9673"/>
                </a:lnTo>
                <a:lnTo>
                  <a:pt x="6648" y="9673"/>
                </a:lnTo>
                <a:cubicBezTo>
                  <a:pt x="7247" y="9673"/>
                  <a:pt x="7688" y="9200"/>
                  <a:pt x="7688" y="8664"/>
                </a:cubicBezTo>
                <a:cubicBezTo>
                  <a:pt x="7688" y="8066"/>
                  <a:pt x="7216" y="7625"/>
                  <a:pt x="6648" y="7625"/>
                </a:cubicBezTo>
                <a:lnTo>
                  <a:pt x="6302" y="7625"/>
                </a:lnTo>
                <a:lnTo>
                  <a:pt x="6302" y="6932"/>
                </a:lnTo>
                <a:lnTo>
                  <a:pt x="7342" y="6932"/>
                </a:lnTo>
                <a:cubicBezTo>
                  <a:pt x="7909" y="6932"/>
                  <a:pt x="8350" y="6459"/>
                  <a:pt x="8350" y="5892"/>
                </a:cubicBezTo>
                <a:cubicBezTo>
                  <a:pt x="8350" y="5766"/>
                  <a:pt x="8318" y="5671"/>
                  <a:pt x="8287" y="5545"/>
                </a:cubicBezTo>
                <a:lnTo>
                  <a:pt x="11469" y="5545"/>
                </a:lnTo>
                <a:cubicBezTo>
                  <a:pt x="11626" y="5545"/>
                  <a:pt x="11784" y="5419"/>
                  <a:pt x="11815" y="5262"/>
                </a:cubicBezTo>
                <a:cubicBezTo>
                  <a:pt x="11847" y="5104"/>
                  <a:pt x="11658" y="4947"/>
                  <a:pt x="11500" y="4915"/>
                </a:cubicBezTo>
                <a:cubicBezTo>
                  <a:pt x="10398" y="4474"/>
                  <a:pt x="9988" y="3750"/>
                  <a:pt x="9641" y="3151"/>
                </a:cubicBezTo>
                <a:cubicBezTo>
                  <a:pt x="9389" y="2678"/>
                  <a:pt x="9137" y="2237"/>
                  <a:pt x="8633" y="2111"/>
                </a:cubicBezTo>
                <a:cubicBezTo>
                  <a:pt x="8563" y="2096"/>
                  <a:pt x="8491" y="2088"/>
                  <a:pt x="8417" y="2088"/>
                </a:cubicBezTo>
                <a:cubicBezTo>
                  <a:pt x="7893" y="2088"/>
                  <a:pt x="7252" y="2481"/>
                  <a:pt x="6176" y="3309"/>
                </a:cubicBezTo>
                <a:lnTo>
                  <a:pt x="6176" y="1985"/>
                </a:lnTo>
                <a:cubicBezTo>
                  <a:pt x="6585" y="1828"/>
                  <a:pt x="6900" y="1481"/>
                  <a:pt x="6900" y="1009"/>
                </a:cubicBezTo>
                <a:cubicBezTo>
                  <a:pt x="6900" y="410"/>
                  <a:pt x="6428" y="1"/>
                  <a:pt x="5861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76" name="Google Shape;6766;p54">
            <a:extLst>
              <a:ext uri="{FF2B5EF4-FFF2-40B4-BE49-F238E27FC236}">
                <a16:creationId xmlns:a16="http://schemas.microsoft.com/office/drawing/2014/main" id="{60710064-886D-204F-785E-4F811D24E673}"/>
              </a:ext>
            </a:extLst>
          </p:cNvPr>
          <p:cNvGrpSpPr/>
          <p:nvPr/>
        </p:nvGrpSpPr>
        <p:grpSpPr>
          <a:xfrm>
            <a:off x="643267" y="4623414"/>
            <a:ext cx="519163" cy="450649"/>
            <a:chOff x="-28462125" y="3199700"/>
            <a:chExt cx="298550" cy="259150"/>
          </a:xfrm>
          <a:solidFill>
            <a:srgbClr val="054B99"/>
          </a:solidFill>
        </p:grpSpPr>
        <p:sp>
          <p:nvSpPr>
            <p:cNvPr id="2077" name="Google Shape;6767;p54">
              <a:extLst>
                <a:ext uri="{FF2B5EF4-FFF2-40B4-BE49-F238E27FC236}">
                  <a16:creationId xmlns:a16="http://schemas.microsoft.com/office/drawing/2014/main" id="{93B93A9F-1D9D-7D02-923A-3C6D2D76BAC9}"/>
                </a:ext>
              </a:extLst>
            </p:cNvPr>
            <p:cNvSpPr/>
            <p:nvPr/>
          </p:nvSpPr>
          <p:spPr>
            <a:xfrm>
              <a:off x="-28459750" y="3284775"/>
              <a:ext cx="296175" cy="104775"/>
            </a:xfrm>
            <a:custGeom>
              <a:avLst/>
              <a:gdLst/>
              <a:ahLst/>
              <a:cxnLst/>
              <a:rect l="l" t="t" r="r" b="b"/>
              <a:pathLst>
                <a:path w="11847" h="4191" extrusionOk="0">
                  <a:moveTo>
                    <a:pt x="5230" y="0"/>
                  </a:moveTo>
                  <a:cubicBezTo>
                    <a:pt x="5073" y="0"/>
                    <a:pt x="4947" y="63"/>
                    <a:pt x="4915" y="189"/>
                  </a:cubicBezTo>
                  <a:lnTo>
                    <a:pt x="4096" y="2080"/>
                  </a:lnTo>
                  <a:lnTo>
                    <a:pt x="347" y="2080"/>
                  </a:lnTo>
                  <a:cubicBezTo>
                    <a:pt x="158" y="2080"/>
                    <a:pt x="0" y="2237"/>
                    <a:pt x="0" y="2426"/>
                  </a:cubicBezTo>
                  <a:cubicBezTo>
                    <a:pt x="0" y="2615"/>
                    <a:pt x="158" y="2773"/>
                    <a:pt x="347" y="2773"/>
                  </a:cubicBezTo>
                  <a:lnTo>
                    <a:pt x="4316" y="2773"/>
                  </a:lnTo>
                  <a:cubicBezTo>
                    <a:pt x="4411" y="2773"/>
                    <a:pt x="4505" y="2710"/>
                    <a:pt x="4600" y="2584"/>
                  </a:cubicBezTo>
                  <a:lnTo>
                    <a:pt x="5199" y="1292"/>
                  </a:lnTo>
                  <a:lnTo>
                    <a:pt x="6238" y="3970"/>
                  </a:lnTo>
                  <a:cubicBezTo>
                    <a:pt x="6301" y="4096"/>
                    <a:pt x="6396" y="4159"/>
                    <a:pt x="6522" y="4191"/>
                  </a:cubicBezTo>
                  <a:lnTo>
                    <a:pt x="6553" y="4191"/>
                  </a:lnTo>
                  <a:cubicBezTo>
                    <a:pt x="6679" y="4191"/>
                    <a:pt x="6805" y="4127"/>
                    <a:pt x="6868" y="4033"/>
                  </a:cubicBezTo>
                  <a:lnTo>
                    <a:pt x="7624" y="2836"/>
                  </a:lnTo>
                  <a:lnTo>
                    <a:pt x="11500" y="2836"/>
                  </a:lnTo>
                  <a:cubicBezTo>
                    <a:pt x="11689" y="2836"/>
                    <a:pt x="11846" y="2678"/>
                    <a:pt x="11846" y="2458"/>
                  </a:cubicBezTo>
                  <a:cubicBezTo>
                    <a:pt x="11846" y="2269"/>
                    <a:pt x="11689" y="2111"/>
                    <a:pt x="11500" y="2111"/>
                  </a:cubicBezTo>
                  <a:lnTo>
                    <a:pt x="7435" y="2111"/>
                  </a:lnTo>
                  <a:cubicBezTo>
                    <a:pt x="7309" y="2111"/>
                    <a:pt x="7183" y="2206"/>
                    <a:pt x="7120" y="2269"/>
                  </a:cubicBezTo>
                  <a:lnTo>
                    <a:pt x="6648" y="3056"/>
                  </a:lnTo>
                  <a:lnTo>
                    <a:pt x="5545" y="221"/>
                  </a:lnTo>
                  <a:cubicBezTo>
                    <a:pt x="5514" y="95"/>
                    <a:pt x="5388" y="0"/>
                    <a:pt x="52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6768;p54">
              <a:extLst>
                <a:ext uri="{FF2B5EF4-FFF2-40B4-BE49-F238E27FC236}">
                  <a16:creationId xmlns:a16="http://schemas.microsoft.com/office/drawing/2014/main" id="{62D15158-77FE-3334-F56F-402CA01CB262}"/>
                </a:ext>
              </a:extLst>
            </p:cNvPr>
            <p:cNvSpPr/>
            <p:nvPr/>
          </p:nvSpPr>
          <p:spPr>
            <a:xfrm>
              <a:off x="-28462125" y="3199700"/>
              <a:ext cx="295400" cy="125275"/>
            </a:xfrm>
            <a:custGeom>
              <a:avLst/>
              <a:gdLst/>
              <a:ahLst/>
              <a:cxnLst/>
              <a:rect l="l" t="t" r="r" b="b"/>
              <a:pathLst>
                <a:path w="11816" h="5011" extrusionOk="0">
                  <a:moveTo>
                    <a:pt x="3151" y="1"/>
                  </a:moveTo>
                  <a:cubicBezTo>
                    <a:pt x="1387" y="1"/>
                    <a:pt x="1" y="1419"/>
                    <a:pt x="1" y="3277"/>
                  </a:cubicBezTo>
                  <a:cubicBezTo>
                    <a:pt x="1" y="3876"/>
                    <a:pt x="158" y="4349"/>
                    <a:pt x="442" y="4821"/>
                  </a:cubicBezTo>
                  <a:lnTo>
                    <a:pt x="3655" y="4821"/>
                  </a:lnTo>
                  <a:lnTo>
                    <a:pt x="4285" y="3340"/>
                  </a:lnTo>
                  <a:cubicBezTo>
                    <a:pt x="4443" y="2994"/>
                    <a:pt x="4821" y="2773"/>
                    <a:pt x="5199" y="2710"/>
                  </a:cubicBezTo>
                  <a:cubicBezTo>
                    <a:pt x="5672" y="2710"/>
                    <a:pt x="6018" y="2994"/>
                    <a:pt x="6176" y="3403"/>
                  </a:cubicBezTo>
                  <a:lnTo>
                    <a:pt x="6806" y="5010"/>
                  </a:lnTo>
                  <a:cubicBezTo>
                    <a:pt x="6963" y="4884"/>
                    <a:pt x="7215" y="4821"/>
                    <a:pt x="7404" y="4821"/>
                  </a:cubicBezTo>
                  <a:lnTo>
                    <a:pt x="11374" y="4821"/>
                  </a:lnTo>
                  <a:cubicBezTo>
                    <a:pt x="11626" y="4349"/>
                    <a:pt x="11815" y="3813"/>
                    <a:pt x="11815" y="3277"/>
                  </a:cubicBezTo>
                  <a:cubicBezTo>
                    <a:pt x="11815" y="1419"/>
                    <a:pt x="10429" y="1"/>
                    <a:pt x="8665" y="1"/>
                  </a:cubicBezTo>
                  <a:cubicBezTo>
                    <a:pt x="7247" y="1"/>
                    <a:pt x="6396" y="977"/>
                    <a:pt x="5924" y="1860"/>
                  </a:cubicBezTo>
                  <a:cubicBezTo>
                    <a:pt x="5451" y="977"/>
                    <a:pt x="4537" y="1"/>
                    <a:pt x="3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6769;p54">
              <a:extLst>
                <a:ext uri="{FF2B5EF4-FFF2-40B4-BE49-F238E27FC236}">
                  <a16:creationId xmlns:a16="http://schemas.microsoft.com/office/drawing/2014/main" id="{5567003B-1ED3-0A79-25A9-CE5247B5F4DA}"/>
                </a:ext>
              </a:extLst>
            </p:cNvPr>
            <p:cNvSpPr/>
            <p:nvPr/>
          </p:nvSpPr>
          <p:spPr>
            <a:xfrm>
              <a:off x="-28405400" y="3360375"/>
              <a:ext cx="186675" cy="98475"/>
            </a:xfrm>
            <a:custGeom>
              <a:avLst/>
              <a:gdLst/>
              <a:ahLst/>
              <a:cxnLst/>
              <a:rect l="l" t="t" r="r" b="b"/>
              <a:pathLst>
                <a:path w="7467" h="3939" extrusionOk="0">
                  <a:moveTo>
                    <a:pt x="2962" y="1"/>
                  </a:moveTo>
                  <a:cubicBezTo>
                    <a:pt x="2773" y="284"/>
                    <a:pt x="2458" y="442"/>
                    <a:pt x="2111" y="442"/>
                  </a:cubicBezTo>
                  <a:lnTo>
                    <a:pt x="0" y="442"/>
                  </a:lnTo>
                  <a:cubicBezTo>
                    <a:pt x="158" y="599"/>
                    <a:pt x="347" y="757"/>
                    <a:pt x="536" y="914"/>
                  </a:cubicBezTo>
                  <a:cubicBezTo>
                    <a:pt x="1449" y="1734"/>
                    <a:pt x="2426" y="2647"/>
                    <a:pt x="3434" y="3813"/>
                  </a:cubicBezTo>
                  <a:cubicBezTo>
                    <a:pt x="3529" y="3907"/>
                    <a:pt x="3592" y="3939"/>
                    <a:pt x="3718" y="3939"/>
                  </a:cubicBezTo>
                  <a:cubicBezTo>
                    <a:pt x="3844" y="3939"/>
                    <a:pt x="3907" y="3907"/>
                    <a:pt x="4001" y="3813"/>
                  </a:cubicBezTo>
                  <a:cubicBezTo>
                    <a:pt x="4978" y="2584"/>
                    <a:pt x="6018" y="1734"/>
                    <a:pt x="6900" y="914"/>
                  </a:cubicBezTo>
                  <a:cubicBezTo>
                    <a:pt x="7120" y="757"/>
                    <a:pt x="7278" y="599"/>
                    <a:pt x="7467" y="442"/>
                  </a:cubicBezTo>
                  <a:lnTo>
                    <a:pt x="5860" y="442"/>
                  </a:lnTo>
                  <a:lnTo>
                    <a:pt x="5293" y="1324"/>
                  </a:lnTo>
                  <a:cubicBezTo>
                    <a:pt x="5104" y="1639"/>
                    <a:pt x="4789" y="1860"/>
                    <a:pt x="4379" y="1860"/>
                  </a:cubicBezTo>
                  <a:lnTo>
                    <a:pt x="4316" y="1860"/>
                  </a:lnTo>
                  <a:cubicBezTo>
                    <a:pt x="3907" y="1797"/>
                    <a:pt x="3592" y="1576"/>
                    <a:pt x="3434" y="1167"/>
                  </a:cubicBezTo>
                  <a:lnTo>
                    <a:pt x="29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0" name="Google Shape;6770;p54">
            <a:extLst>
              <a:ext uri="{FF2B5EF4-FFF2-40B4-BE49-F238E27FC236}">
                <a16:creationId xmlns:a16="http://schemas.microsoft.com/office/drawing/2014/main" id="{4595C2D1-9DD9-2B78-E9DF-5629A4729EE8}"/>
              </a:ext>
            </a:extLst>
          </p:cNvPr>
          <p:cNvGrpSpPr/>
          <p:nvPr/>
        </p:nvGrpSpPr>
        <p:grpSpPr>
          <a:xfrm>
            <a:off x="644659" y="5225525"/>
            <a:ext cx="516381" cy="515034"/>
            <a:chOff x="-28461325" y="3545475"/>
            <a:chExt cx="296950" cy="296175"/>
          </a:xfrm>
          <a:solidFill>
            <a:srgbClr val="054B99"/>
          </a:solidFill>
        </p:grpSpPr>
        <p:sp>
          <p:nvSpPr>
            <p:cNvPr id="2081" name="Google Shape;6771;p54">
              <a:extLst>
                <a:ext uri="{FF2B5EF4-FFF2-40B4-BE49-F238E27FC236}">
                  <a16:creationId xmlns:a16="http://schemas.microsoft.com/office/drawing/2014/main" id="{9E516F43-0B7B-573E-DA98-554D12A491A9}"/>
                </a:ext>
              </a:extLst>
            </p:cNvPr>
            <p:cNvSpPr/>
            <p:nvPr/>
          </p:nvSpPr>
          <p:spPr>
            <a:xfrm>
              <a:off x="-28461325" y="3666775"/>
              <a:ext cx="34675" cy="52775"/>
            </a:xfrm>
            <a:custGeom>
              <a:avLst/>
              <a:gdLst/>
              <a:ahLst/>
              <a:cxnLst/>
              <a:rect l="l" t="t" r="r" b="b"/>
              <a:pathLst>
                <a:path w="1387" h="2111" extrusionOk="0">
                  <a:moveTo>
                    <a:pt x="0" y="0"/>
                  </a:moveTo>
                  <a:lnTo>
                    <a:pt x="0" y="2111"/>
                  </a:lnTo>
                  <a:lnTo>
                    <a:pt x="1386" y="2111"/>
                  </a:lnTo>
                  <a:lnTo>
                    <a:pt x="138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6772;p54">
              <a:extLst>
                <a:ext uri="{FF2B5EF4-FFF2-40B4-BE49-F238E27FC236}">
                  <a16:creationId xmlns:a16="http://schemas.microsoft.com/office/drawing/2014/main" id="{D15F897A-AA59-B78B-57E8-7B2FA86AC129}"/>
                </a:ext>
              </a:extLst>
            </p:cNvPr>
            <p:cNvSpPr/>
            <p:nvPr/>
          </p:nvSpPr>
          <p:spPr>
            <a:xfrm>
              <a:off x="-28461325" y="3737650"/>
              <a:ext cx="52775" cy="17350"/>
            </a:xfrm>
            <a:custGeom>
              <a:avLst/>
              <a:gdLst/>
              <a:ahLst/>
              <a:cxnLst/>
              <a:rect l="l" t="t" r="r" b="b"/>
              <a:pathLst>
                <a:path w="2111" h="694" extrusionOk="0">
                  <a:moveTo>
                    <a:pt x="0" y="1"/>
                  </a:moveTo>
                  <a:lnTo>
                    <a:pt x="0" y="694"/>
                  </a:lnTo>
                  <a:lnTo>
                    <a:pt x="1733" y="694"/>
                  </a:lnTo>
                  <a:cubicBezTo>
                    <a:pt x="1954" y="694"/>
                    <a:pt x="2111" y="536"/>
                    <a:pt x="2111" y="347"/>
                  </a:cubicBezTo>
                  <a:cubicBezTo>
                    <a:pt x="2111" y="158"/>
                    <a:pt x="1954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6773;p54">
              <a:extLst>
                <a:ext uri="{FF2B5EF4-FFF2-40B4-BE49-F238E27FC236}">
                  <a16:creationId xmlns:a16="http://schemas.microsoft.com/office/drawing/2014/main" id="{56A6D0D6-FE57-A4D9-D5C6-D0CA80521EF0}"/>
                </a:ext>
              </a:extLst>
            </p:cNvPr>
            <p:cNvSpPr/>
            <p:nvPr/>
          </p:nvSpPr>
          <p:spPr>
            <a:xfrm>
              <a:off x="-28461325" y="3632100"/>
              <a:ext cx="52775" cy="17375"/>
            </a:xfrm>
            <a:custGeom>
              <a:avLst/>
              <a:gdLst/>
              <a:ahLst/>
              <a:cxnLst/>
              <a:rect l="l" t="t" r="r" b="b"/>
              <a:pathLst>
                <a:path w="2111" h="695" extrusionOk="0">
                  <a:moveTo>
                    <a:pt x="0" y="1"/>
                  </a:moveTo>
                  <a:lnTo>
                    <a:pt x="0" y="694"/>
                  </a:lnTo>
                  <a:lnTo>
                    <a:pt x="1733" y="694"/>
                  </a:lnTo>
                  <a:cubicBezTo>
                    <a:pt x="1954" y="694"/>
                    <a:pt x="2111" y="537"/>
                    <a:pt x="2111" y="348"/>
                  </a:cubicBezTo>
                  <a:cubicBezTo>
                    <a:pt x="2111" y="159"/>
                    <a:pt x="1954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6774;p54">
              <a:extLst>
                <a:ext uri="{FF2B5EF4-FFF2-40B4-BE49-F238E27FC236}">
                  <a16:creationId xmlns:a16="http://schemas.microsoft.com/office/drawing/2014/main" id="{05704EE3-8B5E-99A1-AC34-6C5D413C878D}"/>
                </a:ext>
              </a:extLst>
            </p:cNvPr>
            <p:cNvSpPr/>
            <p:nvPr/>
          </p:nvSpPr>
          <p:spPr>
            <a:xfrm>
              <a:off x="-28460550" y="3545475"/>
              <a:ext cx="296175" cy="296175"/>
            </a:xfrm>
            <a:custGeom>
              <a:avLst/>
              <a:gdLst/>
              <a:ahLst/>
              <a:cxnLst/>
              <a:rect l="l" t="t" r="r" b="b"/>
              <a:pathLst>
                <a:path w="11847" h="11847" extrusionOk="0">
                  <a:moveTo>
                    <a:pt x="2427" y="0"/>
                  </a:moveTo>
                  <a:cubicBezTo>
                    <a:pt x="1072" y="0"/>
                    <a:pt x="1" y="1103"/>
                    <a:pt x="1" y="2426"/>
                  </a:cubicBezTo>
                  <a:lnTo>
                    <a:pt x="1" y="2804"/>
                  </a:lnTo>
                  <a:lnTo>
                    <a:pt x="1355" y="2804"/>
                  </a:lnTo>
                  <a:lnTo>
                    <a:pt x="1355" y="2426"/>
                  </a:lnTo>
                  <a:cubicBezTo>
                    <a:pt x="1355" y="1859"/>
                    <a:pt x="1828" y="1418"/>
                    <a:pt x="2395" y="1418"/>
                  </a:cubicBezTo>
                  <a:lnTo>
                    <a:pt x="9358" y="1418"/>
                  </a:lnTo>
                  <a:cubicBezTo>
                    <a:pt x="9956" y="1418"/>
                    <a:pt x="10366" y="1891"/>
                    <a:pt x="10366" y="2426"/>
                  </a:cubicBezTo>
                  <a:lnTo>
                    <a:pt x="10366" y="9420"/>
                  </a:lnTo>
                  <a:cubicBezTo>
                    <a:pt x="10366" y="9987"/>
                    <a:pt x="9893" y="10429"/>
                    <a:pt x="9358" y="10429"/>
                  </a:cubicBezTo>
                  <a:lnTo>
                    <a:pt x="2395" y="10429"/>
                  </a:lnTo>
                  <a:cubicBezTo>
                    <a:pt x="1797" y="10429"/>
                    <a:pt x="1355" y="9956"/>
                    <a:pt x="1355" y="9420"/>
                  </a:cubicBezTo>
                  <a:lnTo>
                    <a:pt x="1355" y="9042"/>
                  </a:lnTo>
                  <a:lnTo>
                    <a:pt x="1" y="9042"/>
                  </a:lnTo>
                  <a:lnTo>
                    <a:pt x="1" y="9420"/>
                  </a:lnTo>
                  <a:cubicBezTo>
                    <a:pt x="1" y="10744"/>
                    <a:pt x="1103" y="11846"/>
                    <a:pt x="2427" y="11846"/>
                  </a:cubicBezTo>
                  <a:lnTo>
                    <a:pt x="9389" y="11846"/>
                  </a:lnTo>
                  <a:cubicBezTo>
                    <a:pt x="10744" y="11846"/>
                    <a:pt x="11847" y="10744"/>
                    <a:pt x="11847" y="9420"/>
                  </a:cubicBezTo>
                  <a:lnTo>
                    <a:pt x="11847" y="2426"/>
                  </a:lnTo>
                  <a:cubicBezTo>
                    <a:pt x="11847" y="1103"/>
                    <a:pt x="10744" y="0"/>
                    <a:pt x="93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6775;p54">
              <a:extLst>
                <a:ext uri="{FF2B5EF4-FFF2-40B4-BE49-F238E27FC236}">
                  <a16:creationId xmlns:a16="http://schemas.microsoft.com/office/drawing/2014/main" id="{C374E327-D0F5-3402-5749-BE324BE59EFA}"/>
                </a:ext>
              </a:extLst>
            </p:cNvPr>
            <p:cNvSpPr/>
            <p:nvPr/>
          </p:nvSpPr>
          <p:spPr>
            <a:xfrm>
              <a:off x="-28347925" y="3649450"/>
              <a:ext cx="86675" cy="86650"/>
            </a:xfrm>
            <a:custGeom>
              <a:avLst/>
              <a:gdLst/>
              <a:ahLst/>
              <a:cxnLst/>
              <a:rect l="l" t="t" r="r" b="b"/>
              <a:pathLst>
                <a:path w="3467" h="3466" extrusionOk="0">
                  <a:moveTo>
                    <a:pt x="1387" y="0"/>
                  </a:moveTo>
                  <a:lnTo>
                    <a:pt x="1387" y="1040"/>
                  </a:lnTo>
                  <a:cubicBezTo>
                    <a:pt x="1387" y="1229"/>
                    <a:pt x="1230" y="1386"/>
                    <a:pt x="1041" y="1386"/>
                  </a:cubicBezTo>
                  <a:lnTo>
                    <a:pt x="1" y="1386"/>
                  </a:lnTo>
                  <a:lnTo>
                    <a:pt x="1" y="2111"/>
                  </a:lnTo>
                  <a:lnTo>
                    <a:pt x="1041" y="2111"/>
                  </a:lnTo>
                  <a:cubicBezTo>
                    <a:pt x="1230" y="2111"/>
                    <a:pt x="1387" y="2268"/>
                    <a:pt x="1387" y="2457"/>
                  </a:cubicBezTo>
                  <a:lnTo>
                    <a:pt x="1387" y="3466"/>
                  </a:lnTo>
                  <a:lnTo>
                    <a:pt x="2080" y="3466"/>
                  </a:lnTo>
                  <a:lnTo>
                    <a:pt x="2080" y="2457"/>
                  </a:lnTo>
                  <a:cubicBezTo>
                    <a:pt x="2080" y="2268"/>
                    <a:pt x="2238" y="2111"/>
                    <a:pt x="2458" y="2111"/>
                  </a:cubicBezTo>
                  <a:lnTo>
                    <a:pt x="3467" y="2111"/>
                  </a:lnTo>
                  <a:lnTo>
                    <a:pt x="3467" y="1386"/>
                  </a:lnTo>
                  <a:lnTo>
                    <a:pt x="2458" y="1386"/>
                  </a:lnTo>
                  <a:cubicBezTo>
                    <a:pt x="2238" y="1386"/>
                    <a:pt x="2080" y="1229"/>
                    <a:pt x="2080" y="1040"/>
                  </a:cubicBezTo>
                  <a:lnTo>
                    <a:pt x="20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6776;p54">
              <a:extLst>
                <a:ext uri="{FF2B5EF4-FFF2-40B4-BE49-F238E27FC236}">
                  <a16:creationId xmlns:a16="http://schemas.microsoft.com/office/drawing/2014/main" id="{E4B891D4-F686-6A9C-B84C-49F33CA825DD}"/>
                </a:ext>
              </a:extLst>
            </p:cNvPr>
            <p:cNvSpPr/>
            <p:nvPr/>
          </p:nvSpPr>
          <p:spPr>
            <a:xfrm>
              <a:off x="-28408550" y="3597450"/>
              <a:ext cx="191400" cy="192200"/>
            </a:xfrm>
            <a:custGeom>
              <a:avLst/>
              <a:gdLst/>
              <a:ahLst/>
              <a:cxnLst/>
              <a:rect l="l" t="t" r="r" b="b"/>
              <a:pathLst>
                <a:path w="7656" h="7688" extrusionOk="0">
                  <a:moveTo>
                    <a:pt x="4883" y="1418"/>
                  </a:moveTo>
                  <a:cubicBezTo>
                    <a:pt x="5072" y="1418"/>
                    <a:pt x="5230" y="1576"/>
                    <a:pt x="5230" y="1765"/>
                  </a:cubicBezTo>
                  <a:lnTo>
                    <a:pt x="5230" y="2805"/>
                  </a:lnTo>
                  <a:lnTo>
                    <a:pt x="6238" y="2805"/>
                  </a:lnTo>
                  <a:cubicBezTo>
                    <a:pt x="6459" y="2805"/>
                    <a:pt x="6616" y="2962"/>
                    <a:pt x="6616" y="3151"/>
                  </a:cubicBezTo>
                  <a:lnTo>
                    <a:pt x="6616" y="4537"/>
                  </a:lnTo>
                  <a:cubicBezTo>
                    <a:pt x="6616" y="4726"/>
                    <a:pt x="6459" y="4884"/>
                    <a:pt x="6238" y="4884"/>
                  </a:cubicBezTo>
                  <a:lnTo>
                    <a:pt x="5230" y="4884"/>
                  </a:lnTo>
                  <a:lnTo>
                    <a:pt x="5230" y="5924"/>
                  </a:lnTo>
                  <a:cubicBezTo>
                    <a:pt x="5230" y="6113"/>
                    <a:pt x="5072" y="6270"/>
                    <a:pt x="4883" y="6270"/>
                  </a:cubicBezTo>
                  <a:lnTo>
                    <a:pt x="3497" y="6270"/>
                  </a:lnTo>
                  <a:cubicBezTo>
                    <a:pt x="3308" y="6270"/>
                    <a:pt x="3151" y="6113"/>
                    <a:pt x="3151" y="5924"/>
                  </a:cubicBezTo>
                  <a:lnTo>
                    <a:pt x="3151" y="4884"/>
                  </a:lnTo>
                  <a:lnTo>
                    <a:pt x="2111" y="4884"/>
                  </a:lnTo>
                  <a:cubicBezTo>
                    <a:pt x="1922" y="4884"/>
                    <a:pt x="1764" y="4726"/>
                    <a:pt x="1764" y="4537"/>
                  </a:cubicBezTo>
                  <a:lnTo>
                    <a:pt x="1764" y="3151"/>
                  </a:lnTo>
                  <a:cubicBezTo>
                    <a:pt x="1764" y="2962"/>
                    <a:pt x="1922" y="2805"/>
                    <a:pt x="2111" y="2805"/>
                  </a:cubicBezTo>
                  <a:lnTo>
                    <a:pt x="3151" y="2805"/>
                  </a:lnTo>
                  <a:lnTo>
                    <a:pt x="3151" y="1765"/>
                  </a:lnTo>
                  <a:cubicBezTo>
                    <a:pt x="3151" y="1576"/>
                    <a:pt x="3308" y="1418"/>
                    <a:pt x="3497" y="1418"/>
                  </a:cubicBez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757"/>
                  </a:lnTo>
                  <a:cubicBezTo>
                    <a:pt x="378" y="914"/>
                    <a:pt x="693" y="1261"/>
                    <a:pt x="693" y="1734"/>
                  </a:cubicBezTo>
                  <a:cubicBezTo>
                    <a:pt x="693" y="2175"/>
                    <a:pt x="378" y="2553"/>
                    <a:pt x="0" y="2710"/>
                  </a:cubicBezTo>
                  <a:lnTo>
                    <a:pt x="0" y="4979"/>
                  </a:lnTo>
                  <a:cubicBezTo>
                    <a:pt x="378" y="5136"/>
                    <a:pt x="693" y="5483"/>
                    <a:pt x="693" y="5955"/>
                  </a:cubicBezTo>
                  <a:cubicBezTo>
                    <a:pt x="693" y="6396"/>
                    <a:pt x="441" y="6774"/>
                    <a:pt x="0" y="6932"/>
                  </a:cubicBezTo>
                  <a:lnTo>
                    <a:pt x="0" y="7341"/>
                  </a:lnTo>
                  <a:cubicBezTo>
                    <a:pt x="0" y="7530"/>
                    <a:pt x="158" y="7688"/>
                    <a:pt x="347" y="7688"/>
                  </a:cubicBezTo>
                  <a:lnTo>
                    <a:pt x="7309" y="7688"/>
                  </a:lnTo>
                  <a:cubicBezTo>
                    <a:pt x="7498" y="7688"/>
                    <a:pt x="7656" y="7530"/>
                    <a:pt x="7656" y="7341"/>
                  </a:cubicBezTo>
                  <a:lnTo>
                    <a:pt x="7656" y="347"/>
                  </a:lnTo>
                  <a:cubicBezTo>
                    <a:pt x="7656" y="158"/>
                    <a:pt x="7498" y="1"/>
                    <a:pt x="73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7" name="Google Shape;6777;p54">
            <a:extLst>
              <a:ext uri="{FF2B5EF4-FFF2-40B4-BE49-F238E27FC236}">
                <a16:creationId xmlns:a16="http://schemas.microsoft.com/office/drawing/2014/main" id="{7D0AE7BF-BA52-8583-3E4C-50D4F299323F}"/>
              </a:ext>
            </a:extLst>
          </p:cNvPr>
          <p:cNvGrpSpPr/>
          <p:nvPr/>
        </p:nvGrpSpPr>
        <p:grpSpPr>
          <a:xfrm>
            <a:off x="639158" y="5893260"/>
            <a:ext cx="527380" cy="514990"/>
            <a:chOff x="-28463700" y="3914875"/>
            <a:chExt cx="303275" cy="296150"/>
          </a:xfrm>
          <a:solidFill>
            <a:srgbClr val="054B99"/>
          </a:solidFill>
        </p:grpSpPr>
        <p:sp>
          <p:nvSpPr>
            <p:cNvPr id="2088" name="Google Shape;6778;p54">
              <a:extLst>
                <a:ext uri="{FF2B5EF4-FFF2-40B4-BE49-F238E27FC236}">
                  <a16:creationId xmlns:a16="http://schemas.microsoft.com/office/drawing/2014/main" id="{E628FEF1-4B3F-6896-1E93-44E86A16B963}"/>
                </a:ext>
              </a:extLst>
            </p:cNvPr>
            <p:cNvSpPr/>
            <p:nvPr/>
          </p:nvSpPr>
          <p:spPr>
            <a:xfrm>
              <a:off x="-28333725" y="4057375"/>
              <a:ext cx="86650" cy="64650"/>
            </a:xfrm>
            <a:custGeom>
              <a:avLst/>
              <a:gdLst/>
              <a:ahLst/>
              <a:cxnLst/>
              <a:rect l="l" t="t" r="r" b="b"/>
              <a:pathLst>
                <a:path w="3466" h="2586" extrusionOk="0">
                  <a:moveTo>
                    <a:pt x="614" y="0"/>
                  </a:moveTo>
                  <a:cubicBezTo>
                    <a:pt x="287" y="0"/>
                    <a:pt x="0" y="305"/>
                    <a:pt x="0" y="696"/>
                  </a:cubicBezTo>
                  <a:cubicBezTo>
                    <a:pt x="0" y="1326"/>
                    <a:pt x="1008" y="2019"/>
                    <a:pt x="1733" y="2586"/>
                  </a:cubicBezTo>
                  <a:cubicBezTo>
                    <a:pt x="2426" y="2019"/>
                    <a:pt x="3466" y="1326"/>
                    <a:pt x="3466" y="696"/>
                  </a:cubicBezTo>
                  <a:cubicBezTo>
                    <a:pt x="3466" y="349"/>
                    <a:pt x="3214" y="3"/>
                    <a:pt x="2741" y="3"/>
                  </a:cubicBezTo>
                  <a:cubicBezTo>
                    <a:pt x="2237" y="3"/>
                    <a:pt x="2048" y="570"/>
                    <a:pt x="2048" y="570"/>
                  </a:cubicBezTo>
                  <a:cubicBezTo>
                    <a:pt x="2001" y="743"/>
                    <a:pt x="1851" y="830"/>
                    <a:pt x="1701" y="830"/>
                  </a:cubicBezTo>
                  <a:cubicBezTo>
                    <a:pt x="1552" y="830"/>
                    <a:pt x="1402" y="743"/>
                    <a:pt x="1355" y="570"/>
                  </a:cubicBezTo>
                  <a:cubicBezTo>
                    <a:pt x="1355" y="538"/>
                    <a:pt x="1166" y="3"/>
                    <a:pt x="662" y="3"/>
                  </a:cubicBezTo>
                  <a:cubicBezTo>
                    <a:pt x="646" y="1"/>
                    <a:pt x="630" y="0"/>
                    <a:pt x="6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6779;p54">
              <a:extLst>
                <a:ext uri="{FF2B5EF4-FFF2-40B4-BE49-F238E27FC236}">
                  <a16:creationId xmlns:a16="http://schemas.microsoft.com/office/drawing/2014/main" id="{2AD1AFC7-493F-7A50-A185-D04177B39AD9}"/>
                </a:ext>
              </a:extLst>
            </p:cNvPr>
            <p:cNvSpPr/>
            <p:nvPr/>
          </p:nvSpPr>
          <p:spPr>
            <a:xfrm>
              <a:off x="-28463700" y="3914875"/>
              <a:ext cx="303275" cy="296150"/>
            </a:xfrm>
            <a:custGeom>
              <a:avLst/>
              <a:gdLst/>
              <a:ahLst/>
              <a:cxnLst/>
              <a:rect l="l" t="t" r="r" b="b"/>
              <a:pathLst>
                <a:path w="12131" h="11846" extrusionOk="0">
                  <a:moveTo>
                    <a:pt x="3744" y="3555"/>
                  </a:moveTo>
                  <a:cubicBezTo>
                    <a:pt x="3907" y="3555"/>
                    <a:pt x="4040" y="3674"/>
                    <a:pt x="4096" y="3844"/>
                  </a:cubicBezTo>
                  <a:cubicBezTo>
                    <a:pt x="4128" y="4033"/>
                    <a:pt x="3970" y="4190"/>
                    <a:pt x="3813" y="4253"/>
                  </a:cubicBezTo>
                  <a:cubicBezTo>
                    <a:pt x="2931" y="4379"/>
                    <a:pt x="2427" y="5451"/>
                    <a:pt x="2899" y="6333"/>
                  </a:cubicBezTo>
                  <a:cubicBezTo>
                    <a:pt x="2994" y="6490"/>
                    <a:pt x="2931" y="6711"/>
                    <a:pt x="2773" y="6805"/>
                  </a:cubicBezTo>
                  <a:cubicBezTo>
                    <a:pt x="2723" y="6825"/>
                    <a:pt x="2667" y="6836"/>
                    <a:pt x="2611" y="6836"/>
                  </a:cubicBezTo>
                  <a:cubicBezTo>
                    <a:pt x="2489" y="6836"/>
                    <a:pt x="2365" y="6787"/>
                    <a:pt x="2301" y="6679"/>
                  </a:cubicBezTo>
                  <a:cubicBezTo>
                    <a:pt x="1608" y="5419"/>
                    <a:pt x="2364" y="3812"/>
                    <a:pt x="3687" y="3560"/>
                  </a:cubicBezTo>
                  <a:cubicBezTo>
                    <a:pt x="3706" y="3557"/>
                    <a:pt x="3726" y="3555"/>
                    <a:pt x="3744" y="3555"/>
                  </a:cubicBezTo>
                  <a:close/>
                  <a:moveTo>
                    <a:pt x="7940" y="4946"/>
                  </a:moveTo>
                  <a:cubicBezTo>
                    <a:pt x="8728" y="4946"/>
                    <a:pt x="9326" y="5577"/>
                    <a:pt x="9326" y="6364"/>
                  </a:cubicBezTo>
                  <a:cubicBezTo>
                    <a:pt x="9326" y="7341"/>
                    <a:pt x="8381" y="7939"/>
                    <a:pt x="7121" y="9011"/>
                  </a:cubicBezTo>
                  <a:cubicBezTo>
                    <a:pt x="7058" y="9074"/>
                    <a:pt x="6979" y="9105"/>
                    <a:pt x="6900" y="9105"/>
                  </a:cubicBezTo>
                  <a:cubicBezTo>
                    <a:pt x="6822" y="9105"/>
                    <a:pt x="6743" y="9074"/>
                    <a:pt x="6680" y="9011"/>
                  </a:cubicBezTo>
                  <a:cubicBezTo>
                    <a:pt x="5420" y="7971"/>
                    <a:pt x="4474" y="7341"/>
                    <a:pt x="4474" y="6364"/>
                  </a:cubicBezTo>
                  <a:cubicBezTo>
                    <a:pt x="4474" y="5577"/>
                    <a:pt x="5105" y="4946"/>
                    <a:pt x="5861" y="4946"/>
                  </a:cubicBezTo>
                  <a:cubicBezTo>
                    <a:pt x="6365" y="4946"/>
                    <a:pt x="6711" y="5230"/>
                    <a:pt x="6932" y="5451"/>
                  </a:cubicBezTo>
                  <a:cubicBezTo>
                    <a:pt x="7121" y="5198"/>
                    <a:pt x="7467" y="4946"/>
                    <a:pt x="7940" y="4946"/>
                  </a:cubicBezTo>
                  <a:close/>
                  <a:moveTo>
                    <a:pt x="7404" y="0"/>
                  </a:moveTo>
                  <a:cubicBezTo>
                    <a:pt x="6459" y="0"/>
                    <a:pt x="5703" y="788"/>
                    <a:pt x="5703" y="1733"/>
                  </a:cubicBezTo>
                  <a:lnTo>
                    <a:pt x="5703" y="2899"/>
                  </a:lnTo>
                  <a:cubicBezTo>
                    <a:pt x="5136" y="2395"/>
                    <a:pt x="4443" y="2111"/>
                    <a:pt x="3687" y="2111"/>
                  </a:cubicBezTo>
                  <a:cubicBezTo>
                    <a:pt x="1450" y="2111"/>
                    <a:pt x="1" y="4505"/>
                    <a:pt x="977" y="6616"/>
                  </a:cubicBezTo>
                  <a:lnTo>
                    <a:pt x="2899" y="10649"/>
                  </a:lnTo>
                  <a:cubicBezTo>
                    <a:pt x="3246" y="11373"/>
                    <a:pt x="3939" y="11846"/>
                    <a:pt x="4727" y="11846"/>
                  </a:cubicBezTo>
                  <a:cubicBezTo>
                    <a:pt x="5231" y="11846"/>
                    <a:pt x="5703" y="11657"/>
                    <a:pt x="6050" y="11342"/>
                  </a:cubicBezTo>
                  <a:cubicBezTo>
                    <a:pt x="6396" y="11688"/>
                    <a:pt x="6869" y="11846"/>
                    <a:pt x="7404" y="11846"/>
                  </a:cubicBezTo>
                  <a:cubicBezTo>
                    <a:pt x="8192" y="11846"/>
                    <a:pt x="8885" y="11405"/>
                    <a:pt x="9200" y="10649"/>
                  </a:cubicBezTo>
                  <a:lnTo>
                    <a:pt x="11122" y="6616"/>
                  </a:lnTo>
                  <a:cubicBezTo>
                    <a:pt x="12130" y="4505"/>
                    <a:pt x="10618" y="2111"/>
                    <a:pt x="8413" y="2111"/>
                  </a:cubicBezTo>
                  <a:cubicBezTo>
                    <a:pt x="7656" y="2111"/>
                    <a:pt x="6963" y="2395"/>
                    <a:pt x="6396" y="2899"/>
                  </a:cubicBezTo>
                  <a:lnTo>
                    <a:pt x="6396" y="1733"/>
                  </a:lnTo>
                  <a:cubicBezTo>
                    <a:pt x="6396" y="1166"/>
                    <a:pt x="6837" y="693"/>
                    <a:pt x="7404" y="693"/>
                  </a:cubicBezTo>
                  <a:cubicBezTo>
                    <a:pt x="7593" y="693"/>
                    <a:pt x="7751" y="536"/>
                    <a:pt x="7751" y="347"/>
                  </a:cubicBezTo>
                  <a:cubicBezTo>
                    <a:pt x="7751" y="158"/>
                    <a:pt x="7593" y="0"/>
                    <a:pt x="74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90" name="Google Shape;6780;p54">
            <a:extLst>
              <a:ext uri="{FF2B5EF4-FFF2-40B4-BE49-F238E27FC236}">
                <a16:creationId xmlns:a16="http://schemas.microsoft.com/office/drawing/2014/main" id="{FCABAA0D-0BFF-3AB0-A7D1-56E29A30DB17}"/>
              </a:ext>
            </a:extLst>
          </p:cNvPr>
          <p:cNvGrpSpPr/>
          <p:nvPr/>
        </p:nvGrpSpPr>
        <p:grpSpPr>
          <a:xfrm>
            <a:off x="3901294" y="4682995"/>
            <a:ext cx="513643" cy="331488"/>
            <a:chOff x="-26573400" y="3224125"/>
            <a:chExt cx="295375" cy="190625"/>
          </a:xfrm>
          <a:solidFill>
            <a:srgbClr val="054B99"/>
          </a:solidFill>
        </p:grpSpPr>
        <p:sp>
          <p:nvSpPr>
            <p:cNvPr id="2091" name="Google Shape;6781;p54">
              <a:extLst>
                <a:ext uri="{FF2B5EF4-FFF2-40B4-BE49-F238E27FC236}">
                  <a16:creationId xmlns:a16="http://schemas.microsoft.com/office/drawing/2014/main" id="{5DEAD2F6-CF8A-7673-4536-8FC124FC4194}"/>
                </a:ext>
              </a:extLst>
            </p:cNvPr>
            <p:cNvSpPr/>
            <p:nvPr/>
          </p:nvSpPr>
          <p:spPr>
            <a:xfrm>
              <a:off x="-26330800" y="3327900"/>
              <a:ext cx="52775" cy="68750"/>
            </a:xfrm>
            <a:custGeom>
              <a:avLst/>
              <a:gdLst/>
              <a:ahLst/>
              <a:cxnLst/>
              <a:rect l="l" t="t" r="r" b="b"/>
              <a:pathLst>
                <a:path w="2111" h="2750" extrusionOk="0">
                  <a:moveTo>
                    <a:pt x="1067" y="0"/>
                  </a:moveTo>
                  <a:cubicBezTo>
                    <a:pt x="953" y="0"/>
                    <a:pt x="835" y="55"/>
                    <a:pt x="756" y="166"/>
                  </a:cubicBezTo>
                  <a:cubicBezTo>
                    <a:pt x="536" y="481"/>
                    <a:pt x="0" y="1300"/>
                    <a:pt x="0" y="1741"/>
                  </a:cubicBezTo>
                  <a:cubicBezTo>
                    <a:pt x="0" y="2308"/>
                    <a:pt x="473" y="2749"/>
                    <a:pt x="1040" y="2749"/>
                  </a:cubicBezTo>
                  <a:cubicBezTo>
                    <a:pt x="1638" y="2749"/>
                    <a:pt x="2048" y="2276"/>
                    <a:pt x="2048" y="1741"/>
                  </a:cubicBezTo>
                  <a:cubicBezTo>
                    <a:pt x="2111" y="1300"/>
                    <a:pt x="1575" y="481"/>
                    <a:pt x="1355" y="166"/>
                  </a:cubicBezTo>
                  <a:cubicBezTo>
                    <a:pt x="1292" y="55"/>
                    <a:pt x="1182" y="0"/>
                    <a:pt x="10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6782;p54">
              <a:extLst>
                <a:ext uri="{FF2B5EF4-FFF2-40B4-BE49-F238E27FC236}">
                  <a16:creationId xmlns:a16="http://schemas.microsoft.com/office/drawing/2014/main" id="{83449FAC-69B9-E659-4C84-8FD3377627EE}"/>
                </a:ext>
              </a:extLst>
            </p:cNvPr>
            <p:cNvSpPr/>
            <p:nvPr/>
          </p:nvSpPr>
          <p:spPr>
            <a:xfrm>
              <a:off x="-26573400" y="3224125"/>
              <a:ext cx="293025" cy="190625"/>
            </a:xfrm>
            <a:custGeom>
              <a:avLst/>
              <a:gdLst/>
              <a:ahLst/>
              <a:cxnLst/>
              <a:rect l="l" t="t" r="r" b="b"/>
              <a:pathLst>
                <a:path w="11721" h="7625" extrusionOk="0">
                  <a:moveTo>
                    <a:pt x="10775" y="2048"/>
                  </a:moveTo>
                  <a:cubicBezTo>
                    <a:pt x="10964" y="2048"/>
                    <a:pt x="11122" y="2206"/>
                    <a:pt x="11122" y="2426"/>
                  </a:cubicBezTo>
                  <a:cubicBezTo>
                    <a:pt x="11122" y="2615"/>
                    <a:pt x="10964" y="2773"/>
                    <a:pt x="10775" y="2773"/>
                  </a:cubicBezTo>
                  <a:lnTo>
                    <a:pt x="9830" y="2773"/>
                  </a:lnTo>
                  <a:lnTo>
                    <a:pt x="9988" y="2048"/>
                  </a:lnTo>
                  <a:close/>
                  <a:moveTo>
                    <a:pt x="4474" y="2773"/>
                  </a:moveTo>
                  <a:cubicBezTo>
                    <a:pt x="4663" y="2773"/>
                    <a:pt x="4821" y="2930"/>
                    <a:pt x="4821" y="3119"/>
                  </a:cubicBezTo>
                  <a:cubicBezTo>
                    <a:pt x="4821" y="3308"/>
                    <a:pt x="4663" y="3466"/>
                    <a:pt x="4474" y="3466"/>
                  </a:cubicBezTo>
                  <a:cubicBezTo>
                    <a:pt x="4285" y="3466"/>
                    <a:pt x="4128" y="3308"/>
                    <a:pt x="4128" y="3119"/>
                  </a:cubicBezTo>
                  <a:cubicBezTo>
                    <a:pt x="4128" y="2930"/>
                    <a:pt x="4285" y="2773"/>
                    <a:pt x="4474" y="2773"/>
                  </a:cubicBezTo>
                  <a:close/>
                  <a:moveTo>
                    <a:pt x="4474" y="4159"/>
                  </a:moveTo>
                  <a:cubicBezTo>
                    <a:pt x="4663" y="4159"/>
                    <a:pt x="4821" y="4317"/>
                    <a:pt x="4821" y="4506"/>
                  </a:cubicBezTo>
                  <a:cubicBezTo>
                    <a:pt x="4821" y="4695"/>
                    <a:pt x="4663" y="4852"/>
                    <a:pt x="4474" y="4852"/>
                  </a:cubicBezTo>
                  <a:cubicBezTo>
                    <a:pt x="4285" y="4852"/>
                    <a:pt x="4128" y="4695"/>
                    <a:pt x="4128" y="4506"/>
                  </a:cubicBezTo>
                  <a:cubicBezTo>
                    <a:pt x="4128" y="4317"/>
                    <a:pt x="4285" y="4159"/>
                    <a:pt x="4474" y="4159"/>
                  </a:cubicBezTo>
                  <a:close/>
                  <a:moveTo>
                    <a:pt x="4474" y="5514"/>
                  </a:moveTo>
                  <a:cubicBezTo>
                    <a:pt x="4663" y="5514"/>
                    <a:pt x="4821" y="5671"/>
                    <a:pt x="4821" y="5892"/>
                  </a:cubicBezTo>
                  <a:cubicBezTo>
                    <a:pt x="4821" y="6081"/>
                    <a:pt x="4663" y="6238"/>
                    <a:pt x="4474" y="6238"/>
                  </a:cubicBezTo>
                  <a:cubicBezTo>
                    <a:pt x="4285" y="6238"/>
                    <a:pt x="4128" y="6081"/>
                    <a:pt x="4128" y="5892"/>
                  </a:cubicBezTo>
                  <a:cubicBezTo>
                    <a:pt x="4128" y="5671"/>
                    <a:pt x="4285" y="5514"/>
                    <a:pt x="4474" y="5514"/>
                  </a:cubicBezTo>
                  <a:close/>
                  <a:moveTo>
                    <a:pt x="3088" y="0"/>
                  </a:moveTo>
                  <a:cubicBezTo>
                    <a:pt x="1355" y="0"/>
                    <a:pt x="1" y="1418"/>
                    <a:pt x="1" y="3119"/>
                  </a:cubicBezTo>
                  <a:lnTo>
                    <a:pt x="1" y="4506"/>
                  </a:lnTo>
                  <a:cubicBezTo>
                    <a:pt x="1" y="6238"/>
                    <a:pt x="1418" y="7625"/>
                    <a:pt x="3088" y="7625"/>
                  </a:cubicBezTo>
                  <a:lnTo>
                    <a:pt x="6554" y="7625"/>
                  </a:lnTo>
                  <a:cubicBezTo>
                    <a:pt x="7152" y="7625"/>
                    <a:pt x="7593" y="7152"/>
                    <a:pt x="7593" y="6585"/>
                  </a:cubicBezTo>
                  <a:cubicBezTo>
                    <a:pt x="7593" y="6459"/>
                    <a:pt x="7562" y="6301"/>
                    <a:pt x="7499" y="6207"/>
                  </a:cubicBezTo>
                  <a:cubicBezTo>
                    <a:pt x="7940" y="6081"/>
                    <a:pt x="8255" y="5671"/>
                    <a:pt x="8255" y="5199"/>
                  </a:cubicBezTo>
                  <a:cubicBezTo>
                    <a:pt x="8255" y="5104"/>
                    <a:pt x="8223" y="4947"/>
                    <a:pt x="8192" y="4821"/>
                  </a:cubicBezTo>
                  <a:cubicBezTo>
                    <a:pt x="8633" y="4695"/>
                    <a:pt x="8948" y="4317"/>
                    <a:pt x="8948" y="3844"/>
                  </a:cubicBezTo>
                  <a:cubicBezTo>
                    <a:pt x="8948" y="3718"/>
                    <a:pt x="8885" y="3592"/>
                    <a:pt x="8854" y="3466"/>
                  </a:cubicBezTo>
                  <a:lnTo>
                    <a:pt x="10712" y="3466"/>
                  </a:lnTo>
                  <a:cubicBezTo>
                    <a:pt x="11311" y="3466"/>
                    <a:pt x="11721" y="2993"/>
                    <a:pt x="11721" y="2458"/>
                  </a:cubicBezTo>
                  <a:cubicBezTo>
                    <a:pt x="11721" y="1891"/>
                    <a:pt x="11342" y="1387"/>
                    <a:pt x="10775" y="1387"/>
                  </a:cubicBezTo>
                  <a:lnTo>
                    <a:pt x="6554" y="1387"/>
                  </a:lnTo>
                  <a:cubicBezTo>
                    <a:pt x="6806" y="1103"/>
                    <a:pt x="6932" y="757"/>
                    <a:pt x="6932" y="379"/>
                  </a:cubicBezTo>
                  <a:cubicBezTo>
                    <a:pt x="6932" y="158"/>
                    <a:pt x="6774" y="0"/>
                    <a:pt x="65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93" name="Google Shape;6783;p54">
            <a:extLst>
              <a:ext uri="{FF2B5EF4-FFF2-40B4-BE49-F238E27FC236}">
                <a16:creationId xmlns:a16="http://schemas.microsoft.com/office/drawing/2014/main" id="{EB44997E-8A3A-8935-A702-99D866083326}"/>
              </a:ext>
            </a:extLst>
          </p:cNvPr>
          <p:cNvGrpSpPr/>
          <p:nvPr/>
        </p:nvGrpSpPr>
        <p:grpSpPr>
          <a:xfrm>
            <a:off x="3901294" y="5226200"/>
            <a:ext cx="513643" cy="513686"/>
            <a:chOff x="-26573400" y="3546250"/>
            <a:chExt cx="295375" cy="295400"/>
          </a:xfrm>
          <a:solidFill>
            <a:srgbClr val="054B99"/>
          </a:solidFill>
        </p:grpSpPr>
        <p:sp>
          <p:nvSpPr>
            <p:cNvPr id="2094" name="Google Shape;6784;p54">
              <a:extLst>
                <a:ext uri="{FF2B5EF4-FFF2-40B4-BE49-F238E27FC236}">
                  <a16:creationId xmlns:a16="http://schemas.microsoft.com/office/drawing/2014/main" id="{10AF9E85-EDF2-A42B-EC7C-C52A77D6754D}"/>
                </a:ext>
              </a:extLst>
            </p:cNvPr>
            <p:cNvSpPr/>
            <p:nvPr/>
          </p:nvSpPr>
          <p:spPr>
            <a:xfrm>
              <a:off x="-26464700" y="3599225"/>
              <a:ext cx="77200" cy="38425"/>
            </a:xfrm>
            <a:custGeom>
              <a:avLst/>
              <a:gdLst/>
              <a:ahLst/>
              <a:cxnLst/>
              <a:rect l="l" t="t" r="r" b="b"/>
              <a:pathLst>
                <a:path w="3088" h="1537" extrusionOk="0">
                  <a:moveTo>
                    <a:pt x="1532" y="1"/>
                  </a:moveTo>
                  <a:cubicBezTo>
                    <a:pt x="1001" y="1"/>
                    <a:pt x="473" y="103"/>
                    <a:pt x="0" y="308"/>
                  </a:cubicBezTo>
                  <a:lnTo>
                    <a:pt x="693" y="1537"/>
                  </a:lnTo>
                  <a:cubicBezTo>
                    <a:pt x="946" y="1442"/>
                    <a:pt x="1229" y="1379"/>
                    <a:pt x="1544" y="1379"/>
                  </a:cubicBezTo>
                  <a:cubicBezTo>
                    <a:pt x="1859" y="1379"/>
                    <a:pt x="2143" y="1442"/>
                    <a:pt x="2426" y="1537"/>
                  </a:cubicBezTo>
                  <a:lnTo>
                    <a:pt x="3088" y="308"/>
                  </a:lnTo>
                  <a:cubicBezTo>
                    <a:pt x="2600" y="103"/>
                    <a:pt x="2064" y="1"/>
                    <a:pt x="15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6785;p54">
              <a:extLst>
                <a:ext uri="{FF2B5EF4-FFF2-40B4-BE49-F238E27FC236}">
                  <a16:creationId xmlns:a16="http://schemas.microsoft.com/office/drawing/2014/main" id="{74544311-17C8-2A7C-D19E-D89755F5AFAA}"/>
                </a:ext>
              </a:extLst>
            </p:cNvPr>
            <p:cNvSpPr/>
            <p:nvPr/>
          </p:nvSpPr>
          <p:spPr>
            <a:xfrm>
              <a:off x="-26434775" y="36864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27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27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6786;p54">
              <a:extLst>
                <a:ext uri="{FF2B5EF4-FFF2-40B4-BE49-F238E27FC236}">
                  <a16:creationId xmlns:a16="http://schemas.microsoft.com/office/drawing/2014/main" id="{C7958B2D-7019-0B48-83C5-E33225539B4A}"/>
                </a:ext>
              </a:extLst>
            </p:cNvPr>
            <p:cNvSpPr/>
            <p:nvPr/>
          </p:nvSpPr>
          <p:spPr>
            <a:xfrm>
              <a:off x="-26520625" y="3703775"/>
              <a:ext cx="55950" cy="67775"/>
            </a:xfrm>
            <a:custGeom>
              <a:avLst/>
              <a:gdLst/>
              <a:ahLst/>
              <a:cxnLst/>
              <a:rect l="l" t="t" r="r" b="b"/>
              <a:pathLst>
                <a:path w="2238" h="2711" extrusionOk="0">
                  <a:moveTo>
                    <a:pt x="1387" y="1"/>
                  </a:moveTo>
                  <a:lnTo>
                    <a:pt x="1" y="32"/>
                  </a:lnTo>
                  <a:cubicBezTo>
                    <a:pt x="127" y="1104"/>
                    <a:pt x="662" y="2080"/>
                    <a:pt x="1544" y="2710"/>
                  </a:cubicBezTo>
                  <a:lnTo>
                    <a:pt x="2237" y="1545"/>
                  </a:lnTo>
                  <a:cubicBezTo>
                    <a:pt x="1765" y="1135"/>
                    <a:pt x="1450" y="600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6787;p54">
              <a:extLst>
                <a:ext uri="{FF2B5EF4-FFF2-40B4-BE49-F238E27FC236}">
                  <a16:creationId xmlns:a16="http://schemas.microsoft.com/office/drawing/2014/main" id="{336006AF-C9B7-1FF5-CF12-2ABDBE3549CB}"/>
                </a:ext>
              </a:extLst>
            </p:cNvPr>
            <p:cNvSpPr/>
            <p:nvPr/>
          </p:nvSpPr>
          <p:spPr>
            <a:xfrm>
              <a:off x="-26387525" y="3703000"/>
              <a:ext cx="55950" cy="67750"/>
            </a:xfrm>
            <a:custGeom>
              <a:avLst/>
              <a:gdLst/>
              <a:ahLst/>
              <a:cxnLst/>
              <a:rect l="l" t="t" r="r" b="b"/>
              <a:pathLst>
                <a:path w="2238" h="2710" extrusionOk="0">
                  <a:moveTo>
                    <a:pt x="851" y="0"/>
                  </a:moveTo>
                  <a:cubicBezTo>
                    <a:pt x="757" y="631"/>
                    <a:pt x="473" y="1166"/>
                    <a:pt x="1" y="1544"/>
                  </a:cubicBezTo>
                  <a:lnTo>
                    <a:pt x="694" y="2710"/>
                  </a:lnTo>
                  <a:cubicBezTo>
                    <a:pt x="1576" y="2080"/>
                    <a:pt x="2112" y="1103"/>
                    <a:pt x="2238" y="32"/>
                  </a:cubicBezTo>
                  <a:lnTo>
                    <a:pt x="8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6788;p54">
              <a:extLst>
                <a:ext uri="{FF2B5EF4-FFF2-40B4-BE49-F238E27FC236}">
                  <a16:creationId xmlns:a16="http://schemas.microsoft.com/office/drawing/2014/main" id="{4E8E70F8-51A7-B9F0-CB00-83F3BE6B82BD}"/>
                </a:ext>
              </a:extLst>
            </p:cNvPr>
            <p:cNvSpPr/>
            <p:nvPr/>
          </p:nvSpPr>
          <p:spPr>
            <a:xfrm>
              <a:off x="-26573400" y="3546250"/>
              <a:ext cx="295375" cy="295400"/>
            </a:xfrm>
            <a:custGeom>
              <a:avLst/>
              <a:gdLst/>
              <a:ahLst/>
              <a:cxnLst/>
              <a:rect l="l" t="t" r="r" b="b"/>
              <a:pathLst>
                <a:path w="11815" h="11816" extrusionOk="0">
                  <a:moveTo>
                    <a:pt x="5876" y="1419"/>
                  </a:moveTo>
                  <a:cubicBezTo>
                    <a:pt x="6632" y="1419"/>
                    <a:pt x="7389" y="1608"/>
                    <a:pt x="8066" y="1986"/>
                  </a:cubicBezTo>
                  <a:cubicBezTo>
                    <a:pt x="8223" y="2049"/>
                    <a:pt x="8286" y="2301"/>
                    <a:pt x="8192" y="2458"/>
                  </a:cubicBezTo>
                  <a:lnTo>
                    <a:pt x="7152" y="4254"/>
                  </a:lnTo>
                  <a:cubicBezTo>
                    <a:pt x="7110" y="4361"/>
                    <a:pt x="6980" y="4439"/>
                    <a:pt x="6852" y="4439"/>
                  </a:cubicBezTo>
                  <a:cubicBezTo>
                    <a:pt x="6791" y="4439"/>
                    <a:pt x="6731" y="4421"/>
                    <a:pt x="6680" y="4380"/>
                  </a:cubicBezTo>
                  <a:cubicBezTo>
                    <a:pt x="6428" y="4238"/>
                    <a:pt x="6136" y="4167"/>
                    <a:pt x="5841" y="4167"/>
                  </a:cubicBezTo>
                  <a:cubicBezTo>
                    <a:pt x="5546" y="4167"/>
                    <a:pt x="5246" y="4238"/>
                    <a:pt x="4978" y="4380"/>
                  </a:cubicBezTo>
                  <a:cubicBezTo>
                    <a:pt x="4929" y="4400"/>
                    <a:pt x="4872" y="4411"/>
                    <a:pt x="4816" y="4411"/>
                  </a:cubicBezTo>
                  <a:cubicBezTo>
                    <a:pt x="4694" y="4411"/>
                    <a:pt x="4570" y="4362"/>
                    <a:pt x="4506" y="4254"/>
                  </a:cubicBezTo>
                  <a:lnTo>
                    <a:pt x="3498" y="2458"/>
                  </a:lnTo>
                  <a:cubicBezTo>
                    <a:pt x="3466" y="2301"/>
                    <a:pt x="3529" y="2080"/>
                    <a:pt x="3687" y="1986"/>
                  </a:cubicBezTo>
                  <a:cubicBezTo>
                    <a:pt x="4364" y="1608"/>
                    <a:pt x="5120" y="1419"/>
                    <a:pt x="5876" y="1419"/>
                  </a:cubicBezTo>
                  <a:close/>
                  <a:moveTo>
                    <a:pt x="5861" y="4916"/>
                  </a:moveTo>
                  <a:cubicBezTo>
                    <a:pt x="6459" y="4916"/>
                    <a:pt x="6869" y="5388"/>
                    <a:pt x="6869" y="5955"/>
                  </a:cubicBezTo>
                  <a:cubicBezTo>
                    <a:pt x="6869" y="6554"/>
                    <a:pt x="6396" y="6964"/>
                    <a:pt x="5861" y="6964"/>
                  </a:cubicBezTo>
                  <a:cubicBezTo>
                    <a:pt x="5294" y="6964"/>
                    <a:pt x="4821" y="6491"/>
                    <a:pt x="4821" y="5955"/>
                  </a:cubicBezTo>
                  <a:cubicBezTo>
                    <a:pt x="4821" y="5357"/>
                    <a:pt x="5294" y="4916"/>
                    <a:pt x="5861" y="4916"/>
                  </a:cubicBezTo>
                  <a:close/>
                  <a:moveTo>
                    <a:pt x="3813" y="5609"/>
                  </a:moveTo>
                  <a:cubicBezTo>
                    <a:pt x="4065" y="5640"/>
                    <a:pt x="4159" y="5735"/>
                    <a:pt x="4159" y="5955"/>
                  </a:cubicBezTo>
                  <a:cubicBezTo>
                    <a:pt x="4159" y="6522"/>
                    <a:pt x="4474" y="7090"/>
                    <a:pt x="5010" y="7405"/>
                  </a:cubicBezTo>
                  <a:cubicBezTo>
                    <a:pt x="5136" y="7531"/>
                    <a:pt x="5230" y="7720"/>
                    <a:pt x="5104" y="7877"/>
                  </a:cubicBezTo>
                  <a:lnTo>
                    <a:pt x="4033" y="9641"/>
                  </a:lnTo>
                  <a:cubicBezTo>
                    <a:pt x="3991" y="9748"/>
                    <a:pt x="3861" y="9826"/>
                    <a:pt x="3733" y="9826"/>
                  </a:cubicBezTo>
                  <a:cubicBezTo>
                    <a:pt x="3672" y="9826"/>
                    <a:pt x="3612" y="9808"/>
                    <a:pt x="3561" y="9767"/>
                  </a:cubicBezTo>
                  <a:cubicBezTo>
                    <a:pt x="2238" y="8948"/>
                    <a:pt x="1418" y="7531"/>
                    <a:pt x="1355" y="5987"/>
                  </a:cubicBezTo>
                  <a:cubicBezTo>
                    <a:pt x="1355" y="5798"/>
                    <a:pt x="1544" y="5640"/>
                    <a:pt x="1733" y="5640"/>
                  </a:cubicBezTo>
                  <a:lnTo>
                    <a:pt x="3813" y="5609"/>
                  </a:lnTo>
                  <a:close/>
                  <a:moveTo>
                    <a:pt x="8003" y="5640"/>
                  </a:moveTo>
                  <a:lnTo>
                    <a:pt x="10082" y="5672"/>
                  </a:lnTo>
                  <a:cubicBezTo>
                    <a:pt x="10271" y="5672"/>
                    <a:pt x="10429" y="5829"/>
                    <a:pt x="10429" y="6018"/>
                  </a:cubicBezTo>
                  <a:cubicBezTo>
                    <a:pt x="10397" y="7562"/>
                    <a:pt x="9547" y="8980"/>
                    <a:pt x="8223" y="9799"/>
                  </a:cubicBezTo>
                  <a:cubicBezTo>
                    <a:pt x="8168" y="9844"/>
                    <a:pt x="8100" y="9865"/>
                    <a:pt x="8033" y="9865"/>
                  </a:cubicBezTo>
                  <a:cubicBezTo>
                    <a:pt x="7911" y="9865"/>
                    <a:pt x="7792" y="9795"/>
                    <a:pt x="7751" y="9673"/>
                  </a:cubicBezTo>
                  <a:lnTo>
                    <a:pt x="6680" y="7909"/>
                  </a:lnTo>
                  <a:cubicBezTo>
                    <a:pt x="6554" y="7751"/>
                    <a:pt x="6648" y="7531"/>
                    <a:pt x="6806" y="7436"/>
                  </a:cubicBezTo>
                  <a:cubicBezTo>
                    <a:pt x="7310" y="7121"/>
                    <a:pt x="7625" y="6585"/>
                    <a:pt x="7625" y="5987"/>
                  </a:cubicBezTo>
                  <a:cubicBezTo>
                    <a:pt x="7625" y="5829"/>
                    <a:pt x="7751" y="5672"/>
                    <a:pt x="8003" y="5640"/>
                  </a:cubicBezTo>
                  <a:close/>
                  <a:moveTo>
                    <a:pt x="5892" y="1"/>
                  </a:moveTo>
                  <a:cubicBezTo>
                    <a:pt x="2616" y="1"/>
                    <a:pt x="1" y="2679"/>
                    <a:pt x="1" y="5924"/>
                  </a:cubicBezTo>
                  <a:cubicBezTo>
                    <a:pt x="1" y="9137"/>
                    <a:pt x="2679" y="11815"/>
                    <a:pt x="5892" y="11815"/>
                  </a:cubicBezTo>
                  <a:cubicBezTo>
                    <a:pt x="9169" y="11815"/>
                    <a:pt x="11815" y="9137"/>
                    <a:pt x="11815" y="5924"/>
                  </a:cubicBezTo>
                  <a:cubicBezTo>
                    <a:pt x="11815" y="2679"/>
                    <a:pt x="9137" y="1"/>
                    <a:pt x="58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99" name="Google Shape;6789;p54">
            <a:extLst>
              <a:ext uri="{FF2B5EF4-FFF2-40B4-BE49-F238E27FC236}">
                <a16:creationId xmlns:a16="http://schemas.microsoft.com/office/drawing/2014/main" id="{D644E9D0-6971-5CF1-9E36-316E2C6B4FCB}"/>
              </a:ext>
            </a:extLst>
          </p:cNvPr>
          <p:cNvGrpSpPr/>
          <p:nvPr/>
        </p:nvGrpSpPr>
        <p:grpSpPr>
          <a:xfrm>
            <a:off x="3884187" y="5893739"/>
            <a:ext cx="547857" cy="514033"/>
            <a:chOff x="-26583625" y="3917025"/>
            <a:chExt cx="315050" cy="295600"/>
          </a:xfrm>
          <a:solidFill>
            <a:srgbClr val="054B99"/>
          </a:solidFill>
        </p:grpSpPr>
        <p:sp>
          <p:nvSpPr>
            <p:cNvPr id="2100" name="Google Shape;6790;p54">
              <a:extLst>
                <a:ext uri="{FF2B5EF4-FFF2-40B4-BE49-F238E27FC236}">
                  <a16:creationId xmlns:a16="http://schemas.microsoft.com/office/drawing/2014/main" id="{01EA9445-F430-B54D-8F1D-2B915C93043C}"/>
                </a:ext>
              </a:extLst>
            </p:cNvPr>
            <p:cNvSpPr/>
            <p:nvPr/>
          </p:nvSpPr>
          <p:spPr>
            <a:xfrm>
              <a:off x="-26413500" y="3918400"/>
              <a:ext cx="144925" cy="135125"/>
            </a:xfrm>
            <a:custGeom>
              <a:avLst/>
              <a:gdLst/>
              <a:ahLst/>
              <a:cxnLst/>
              <a:rect l="l" t="t" r="r" b="b"/>
              <a:pathLst>
                <a:path w="5797" h="5405" extrusionOk="0">
                  <a:moveTo>
                    <a:pt x="2317" y="1"/>
                  </a:moveTo>
                  <a:cubicBezTo>
                    <a:pt x="1515" y="1"/>
                    <a:pt x="685" y="309"/>
                    <a:pt x="0" y="993"/>
                  </a:cubicBezTo>
                  <a:lnTo>
                    <a:pt x="1008" y="1970"/>
                  </a:lnTo>
                  <a:cubicBezTo>
                    <a:pt x="1398" y="1581"/>
                    <a:pt x="1864" y="1407"/>
                    <a:pt x="2313" y="1407"/>
                  </a:cubicBezTo>
                  <a:cubicBezTo>
                    <a:pt x="2771" y="1407"/>
                    <a:pt x="3210" y="1588"/>
                    <a:pt x="3529" y="1907"/>
                  </a:cubicBezTo>
                  <a:cubicBezTo>
                    <a:pt x="3623" y="2002"/>
                    <a:pt x="3623" y="2254"/>
                    <a:pt x="3529" y="2380"/>
                  </a:cubicBezTo>
                  <a:cubicBezTo>
                    <a:pt x="3450" y="2427"/>
                    <a:pt x="3348" y="2450"/>
                    <a:pt x="3249" y="2450"/>
                  </a:cubicBezTo>
                  <a:cubicBezTo>
                    <a:pt x="3151" y="2450"/>
                    <a:pt x="3056" y="2427"/>
                    <a:pt x="2993" y="2380"/>
                  </a:cubicBezTo>
                  <a:cubicBezTo>
                    <a:pt x="2804" y="2175"/>
                    <a:pt x="2552" y="2057"/>
                    <a:pt x="2284" y="2057"/>
                  </a:cubicBezTo>
                  <a:cubicBezTo>
                    <a:pt x="2016" y="2057"/>
                    <a:pt x="1733" y="2175"/>
                    <a:pt x="1481" y="2443"/>
                  </a:cubicBezTo>
                  <a:lnTo>
                    <a:pt x="4411" y="5404"/>
                  </a:lnTo>
                  <a:cubicBezTo>
                    <a:pt x="5797" y="4018"/>
                    <a:pt x="5640" y="2065"/>
                    <a:pt x="4505" y="899"/>
                  </a:cubicBezTo>
                  <a:cubicBezTo>
                    <a:pt x="3931" y="325"/>
                    <a:pt x="3139" y="1"/>
                    <a:pt x="23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6791;p54">
              <a:extLst>
                <a:ext uri="{FF2B5EF4-FFF2-40B4-BE49-F238E27FC236}">
                  <a16:creationId xmlns:a16="http://schemas.microsoft.com/office/drawing/2014/main" id="{DBCFDFFB-D472-D430-D1A9-2F62DA61A14E}"/>
                </a:ext>
              </a:extLst>
            </p:cNvPr>
            <p:cNvSpPr/>
            <p:nvPr/>
          </p:nvSpPr>
          <p:spPr>
            <a:xfrm>
              <a:off x="-26466275" y="4026700"/>
              <a:ext cx="78775" cy="77225"/>
            </a:xfrm>
            <a:custGeom>
              <a:avLst/>
              <a:gdLst/>
              <a:ahLst/>
              <a:cxnLst/>
              <a:rect l="l" t="t" r="r" b="b"/>
              <a:pathLst>
                <a:path w="3151" h="3089" extrusionOk="0">
                  <a:moveTo>
                    <a:pt x="1339" y="1"/>
                  </a:moveTo>
                  <a:cubicBezTo>
                    <a:pt x="1253" y="1"/>
                    <a:pt x="1166" y="32"/>
                    <a:pt x="1103" y="95"/>
                  </a:cubicBezTo>
                  <a:lnTo>
                    <a:pt x="126" y="1072"/>
                  </a:lnTo>
                  <a:cubicBezTo>
                    <a:pt x="0" y="1198"/>
                    <a:pt x="0" y="1387"/>
                    <a:pt x="126" y="1545"/>
                  </a:cubicBezTo>
                  <a:lnTo>
                    <a:pt x="1576" y="2994"/>
                  </a:lnTo>
                  <a:cubicBezTo>
                    <a:pt x="1639" y="3057"/>
                    <a:pt x="1725" y="3088"/>
                    <a:pt x="1812" y="3088"/>
                  </a:cubicBezTo>
                  <a:cubicBezTo>
                    <a:pt x="1899" y="3088"/>
                    <a:pt x="1985" y="3057"/>
                    <a:pt x="2048" y="2994"/>
                  </a:cubicBezTo>
                  <a:lnTo>
                    <a:pt x="3025" y="2017"/>
                  </a:lnTo>
                  <a:cubicBezTo>
                    <a:pt x="3151" y="1891"/>
                    <a:pt x="3151" y="1671"/>
                    <a:pt x="3025" y="1545"/>
                  </a:cubicBezTo>
                  <a:lnTo>
                    <a:pt x="1576" y="95"/>
                  </a:lnTo>
                  <a:cubicBezTo>
                    <a:pt x="1513" y="32"/>
                    <a:pt x="1426" y="1"/>
                    <a:pt x="13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6792;p54">
              <a:extLst>
                <a:ext uri="{FF2B5EF4-FFF2-40B4-BE49-F238E27FC236}">
                  <a16:creationId xmlns:a16="http://schemas.microsoft.com/office/drawing/2014/main" id="{BFD3A9E3-4053-4859-C04A-07334A25FF2F}"/>
                </a:ext>
              </a:extLst>
            </p:cNvPr>
            <p:cNvSpPr/>
            <p:nvPr/>
          </p:nvSpPr>
          <p:spPr>
            <a:xfrm>
              <a:off x="-26583625" y="4077125"/>
              <a:ext cx="144925" cy="134700"/>
            </a:xfrm>
            <a:custGeom>
              <a:avLst/>
              <a:gdLst/>
              <a:ahLst/>
              <a:cxnLst/>
              <a:rect l="l" t="t" r="r" b="b"/>
              <a:pathLst>
                <a:path w="5797" h="5388" extrusionOk="0">
                  <a:moveTo>
                    <a:pt x="1355" y="0"/>
                  </a:moveTo>
                  <a:cubicBezTo>
                    <a:pt x="0" y="1386"/>
                    <a:pt x="158" y="3340"/>
                    <a:pt x="1292" y="4474"/>
                  </a:cubicBezTo>
                  <a:cubicBezTo>
                    <a:pt x="1890" y="5072"/>
                    <a:pt x="2710" y="5388"/>
                    <a:pt x="3497" y="5388"/>
                  </a:cubicBezTo>
                  <a:cubicBezTo>
                    <a:pt x="4348" y="5388"/>
                    <a:pt x="5135" y="5072"/>
                    <a:pt x="5797" y="4411"/>
                  </a:cubicBezTo>
                  <a:lnTo>
                    <a:pt x="4820" y="3434"/>
                  </a:lnTo>
                  <a:cubicBezTo>
                    <a:pt x="4431" y="3824"/>
                    <a:pt x="3964" y="3997"/>
                    <a:pt x="3516" y="3997"/>
                  </a:cubicBezTo>
                  <a:cubicBezTo>
                    <a:pt x="3058" y="3997"/>
                    <a:pt x="2619" y="3816"/>
                    <a:pt x="2300" y="3497"/>
                  </a:cubicBezTo>
                  <a:cubicBezTo>
                    <a:pt x="2174" y="3371"/>
                    <a:pt x="2174" y="3151"/>
                    <a:pt x="2300" y="3025"/>
                  </a:cubicBezTo>
                  <a:cubicBezTo>
                    <a:pt x="2347" y="2962"/>
                    <a:pt x="2434" y="2930"/>
                    <a:pt x="2524" y="2930"/>
                  </a:cubicBezTo>
                  <a:cubicBezTo>
                    <a:pt x="2615" y="2930"/>
                    <a:pt x="2710" y="2962"/>
                    <a:pt x="2773" y="3025"/>
                  </a:cubicBezTo>
                  <a:cubicBezTo>
                    <a:pt x="2962" y="3229"/>
                    <a:pt x="3214" y="3348"/>
                    <a:pt x="3481" y="3348"/>
                  </a:cubicBezTo>
                  <a:cubicBezTo>
                    <a:pt x="3749" y="3348"/>
                    <a:pt x="4033" y="3229"/>
                    <a:pt x="4285" y="2962"/>
                  </a:cubicBezTo>
                  <a:lnTo>
                    <a:pt x="13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6793;p54">
              <a:extLst>
                <a:ext uri="{FF2B5EF4-FFF2-40B4-BE49-F238E27FC236}">
                  <a16:creationId xmlns:a16="http://schemas.microsoft.com/office/drawing/2014/main" id="{448EAFD0-8868-45B0-F09A-2B7CFE16D384}"/>
                </a:ext>
              </a:extLst>
            </p:cNvPr>
            <p:cNvSpPr/>
            <p:nvPr/>
          </p:nvSpPr>
          <p:spPr>
            <a:xfrm>
              <a:off x="-26581275" y="3917025"/>
              <a:ext cx="311125" cy="295600"/>
            </a:xfrm>
            <a:custGeom>
              <a:avLst/>
              <a:gdLst/>
              <a:ahLst/>
              <a:cxnLst/>
              <a:rect l="l" t="t" r="r" b="b"/>
              <a:pathLst>
                <a:path w="12445" h="11824" extrusionOk="0">
                  <a:moveTo>
                    <a:pt x="3419" y="1356"/>
                  </a:moveTo>
                  <a:cubicBezTo>
                    <a:pt x="3506" y="1356"/>
                    <a:pt x="3592" y="1379"/>
                    <a:pt x="3655" y="1426"/>
                  </a:cubicBezTo>
                  <a:cubicBezTo>
                    <a:pt x="3781" y="1552"/>
                    <a:pt x="3781" y="1741"/>
                    <a:pt x="3655" y="1899"/>
                  </a:cubicBezTo>
                  <a:cubicBezTo>
                    <a:pt x="3592" y="1962"/>
                    <a:pt x="3506" y="1994"/>
                    <a:pt x="3419" y="1994"/>
                  </a:cubicBezTo>
                  <a:cubicBezTo>
                    <a:pt x="3332" y="1994"/>
                    <a:pt x="3246" y="1962"/>
                    <a:pt x="3183" y="1899"/>
                  </a:cubicBezTo>
                  <a:cubicBezTo>
                    <a:pt x="3057" y="1804"/>
                    <a:pt x="3057" y="1552"/>
                    <a:pt x="3183" y="1426"/>
                  </a:cubicBezTo>
                  <a:cubicBezTo>
                    <a:pt x="3246" y="1379"/>
                    <a:pt x="3332" y="1356"/>
                    <a:pt x="3419" y="1356"/>
                  </a:cubicBezTo>
                  <a:close/>
                  <a:moveTo>
                    <a:pt x="4364" y="2277"/>
                  </a:moveTo>
                  <a:cubicBezTo>
                    <a:pt x="4451" y="2277"/>
                    <a:pt x="4537" y="2309"/>
                    <a:pt x="4600" y="2372"/>
                  </a:cubicBezTo>
                  <a:cubicBezTo>
                    <a:pt x="4726" y="2498"/>
                    <a:pt x="4726" y="2718"/>
                    <a:pt x="4600" y="2844"/>
                  </a:cubicBezTo>
                  <a:cubicBezTo>
                    <a:pt x="4537" y="2907"/>
                    <a:pt x="4451" y="2939"/>
                    <a:pt x="4364" y="2939"/>
                  </a:cubicBezTo>
                  <a:cubicBezTo>
                    <a:pt x="4277" y="2939"/>
                    <a:pt x="4191" y="2907"/>
                    <a:pt x="4128" y="2844"/>
                  </a:cubicBezTo>
                  <a:cubicBezTo>
                    <a:pt x="4002" y="2750"/>
                    <a:pt x="4002" y="2529"/>
                    <a:pt x="4128" y="2372"/>
                  </a:cubicBezTo>
                  <a:cubicBezTo>
                    <a:pt x="4191" y="2309"/>
                    <a:pt x="4277" y="2277"/>
                    <a:pt x="4364" y="2277"/>
                  </a:cubicBezTo>
                  <a:close/>
                  <a:moveTo>
                    <a:pt x="3179" y="2561"/>
                  </a:moveTo>
                  <a:cubicBezTo>
                    <a:pt x="3269" y="2561"/>
                    <a:pt x="3356" y="2592"/>
                    <a:pt x="3403" y="2655"/>
                  </a:cubicBezTo>
                  <a:cubicBezTo>
                    <a:pt x="3529" y="2781"/>
                    <a:pt x="3529" y="2970"/>
                    <a:pt x="3403" y="3128"/>
                  </a:cubicBezTo>
                  <a:cubicBezTo>
                    <a:pt x="3356" y="3191"/>
                    <a:pt x="3269" y="3222"/>
                    <a:pt x="3179" y="3222"/>
                  </a:cubicBezTo>
                  <a:cubicBezTo>
                    <a:pt x="3088" y="3222"/>
                    <a:pt x="2994" y="3191"/>
                    <a:pt x="2931" y="3128"/>
                  </a:cubicBezTo>
                  <a:cubicBezTo>
                    <a:pt x="2836" y="3002"/>
                    <a:pt x="2836" y="2781"/>
                    <a:pt x="2931" y="2655"/>
                  </a:cubicBezTo>
                  <a:cubicBezTo>
                    <a:pt x="2994" y="2592"/>
                    <a:pt x="3088" y="2561"/>
                    <a:pt x="3179" y="2561"/>
                  </a:cubicBezTo>
                  <a:close/>
                  <a:moveTo>
                    <a:pt x="1970" y="2813"/>
                  </a:moveTo>
                  <a:cubicBezTo>
                    <a:pt x="2056" y="2813"/>
                    <a:pt x="2143" y="2844"/>
                    <a:pt x="2206" y="2907"/>
                  </a:cubicBezTo>
                  <a:cubicBezTo>
                    <a:pt x="2300" y="3002"/>
                    <a:pt x="2300" y="3254"/>
                    <a:pt x="2206" y="3380"/>
                  </a:cubicBezTo>
                  <a:cubicBezTo>
                    <a:pt x="2143" y="3427"/>
                    <a:pt x="2048" y="3451"/>
                    <a:pt x="1958" y="3451"/>
                  </a:cubicBezTo>
                  <a:cubicBezTo>
                    <a:pt x="1867" y="3451"/>
                    <a:pt x="1781" y="3427"/>
                    <a:pt x="1733" y="3380"/>
                  </a:cubicBezTo>
                  <a:cubicBezTo>
                    <a:pt x="1607" y="3254"/>
                    <a:pt x="1607" y="3002"/>
                    <a:pt x="1733" y="2907"/>
                  </a:cubicBezTo>
                  <a:cubicBezTo>
                    <a:pt x="1796" y="2844"/>
                    <a:pt x="1883" y="2813"/>
                    <a:pt x="1970" y="2813"/>
                  </a:cubicBezTo>
                  <a:close/>
                  <a:moveTo>
                    <a:pt x="2946" y="3789"/>
                  </a:moveTo>
                  <a:cubicBezTo>
                    <a:pt x="3033" y="3789"/>
                    <a:pt x="3120" y="3821"/>
                    <a:pt x="3183" y="3884"/>
                  </a:cubicBezTo>
                  <a:cubicBezTo>
                    <a:pt x="3309" y="4010"/>
                    <a:pt x="3309" y="4199"/>
                    <a:pt x="3183" y="4356"/>
                  </a:cubicBezTo>
                  <a:cubicBezTo>
                    <a:pt x="3120" y="4419"/>
                    <a:pt x="3033" y="4451"/>
                    <a:pt x="2946" y="4451"/>
                  </a:cubicBezTo>
                  <a:cubicBezTo>
                    <a:pt x="2860" y="4451"/>
                    <a:pt x="2773" y="4419"/>
                    <a:pt x="2710" y="4356"/>
                  </a:cubicBezTo>
                  <a:cubicBezTo>
                    <a:pt x="2584" y="4230"/>
                    <a:pt x="2584" y="4010"/>
                    <a:pt x="2710" y="3884"/>
                  </a:cubicBezTo>
                  <a:cubicBezTo>
                    <a:pt x="2773" y="3821"/>
                    <a:pt x="2860" y="3789"/>
                    <a:pt x="2946" y="3789"/>
                  </a:cubicBezTo>
                  <a:close/>
                  <a:moveTo>
                    <a:pt x="9480" y="7381"/>
                  </a:moveTo>
                  <a:cubicBezTo>
                    <a:pt x="9570" y="7381"/>
                    <a:pt x="9657" y="7412"/>
                    <a:pt x="9704" y="7475"/>
                  </a:cubicBezTo>
                  <a:cubicBezTo>
                    <a:pt x="9830" y="7570"/>
                    <a:pt x="9830" y="7822"/>
                    <a:pt x="9704" y="7948"/>
                  </a:cubicBezTo>
                  <a:cubicBezTo>
                    <a:pt x="9657" y="7995"/>
                    <a:pt x="9570" y="8019"/>
                    <a:pt x="9480" y="8019"/>
                  </a:cubicBezTo>
                  <a:cubicBezTo>
                    <a:pt x="9389" y="8019"/>
                    <a:pt x="9295" y="7995"/>
                    <a:pt x="9232" y="7948"/>
                  </a:cubicBezTo>
                  <a:cubicBezTo>
                    <a:pt x="9074" y="7822"/>
                    <a:pt x="9074" y="7633"/>
                    <a:pt x="9232" y="7475"/>
                  </a:cubicBezTo>
                  <a:cubicBezTo>
                    <a:pt x="9295" y="7412"/>
                    <a:pt x="9389" y="7381"/>
                    <a:pt x="9480" y="7381"/>
                  </a:cubicBezTo>
                  <a:close/>
                  <a:moveTo>
                    <a:pt x="5955" y="3640"/>
                  </a:moveTo>
                  <a:cubicBezTo>
                    <a:pt x="6223" y="3640"/>
                    <a:pt x="6491" y="3742"/>
                    <a:pt x="6680" y="3947"/>
                  </a:cubicBezTo>
                  <a:lnTo>
                    <a:pt x="8129" y="5396"/>
                  </a:lnTo>
                  <a:cubicBezTo>
                    <a:pt x="8538" y="5806"/>
                    <a:pt x="8538" y="6467"/>
                    <a:pt x="8129" y="6877"/>
                  </a:cubicBezTo>
                  <a:lnTo>
                    <a:pt x="7152" y="7853"/>
                  </a:lnTo>
                  <a:cubicBezTo>
                    <a:pt x="6963" y="8058"/>
                    <a:pt x="6695" y="8161"/>
                    <a:pt x="6428" y="8161"/>
                  </a:cubicBezTo>
                  <a:cubicBezTo>
                    <a:pt x="6160" y="8161"/>
                    <a:pt x="5892" y="8058"/>
                    <a:pt x="5703" y="7853"/>
                  </a:cubicBezTo>
                  <a:lnTo>
                    <a:pt x="4254" y="6404"/>
                  </a:lnTo>
                  <a:cubicBezTo>
                    <a:pt x="3844" y="5995"/>
                    <a:pt x="3844" y="5333"/>
                    <a:pt x="4254" y="4955"/>
                  </a:cubicBezTo>
                  <a:lnTo>
                    <a:pt x="5230" y="3947"/>
                  </a:lnTo>
                  <a:cubicBezTo>
                    <a:pt x="5419" y="3742"/>
                    <a:pt x="5687" y="3640"/>
                    <a:pt x="5955" y="3640"/>
                  </a:cubicBezTo>
                  <a:close/>
                  <a:moveTo>
                    <a:pt x="10464" y="8357"/>
                  </a:moveTo>
                  <a:cubicBezTo>
                    <a:pt x="10555" y="8357"/>
                    <a:pt x="10649" y="8389"/>
                    <a:pt x="10712" y="8452"/>
                  </a:cubicBezTo>
                  <a:cubicBezTo>
                    <a:pt x="10807" y="8578"/>
                    <a:pt x="10807" y="8799"/>
                    <a:pt x="10712" y="8925"/>
                  </a:cubicBezTo>
                  <a:cubicBezTo>
                    <a:pt x="10649" y="8988"/>
                    <a:pt x="10555" y="9019"/>
                    <a:pt x="10464" y="9019"/>
                  </a:cubicBezTo>
                  <a:cubicBezTo>
                    <a:pt x="10374" y="9019"/>
                    <a:pt x="10287" y="8988"/>
                    <a:pt x="10240" y="8925"/>
                  </a:cubicBezTo>
                  <a:cubicBezTo>
                    <a:pt x="10082" y="8799"/>
                    <a:pt x="10082" y="8610"/>
                    <a:pt x="10240" y="8452"/>
                  </a:cubicBezTo>
                  <a:cubicBezTo>
                    <a:pt x="10287" y="8389"/>
                    <a:pt x="10374" y="8357"/>
                    <a:pt x="10464" y="8357"/>
                  </a:cubicBezTo>
                  <a:close/>
                  <a:moveTo>
                    <a:pt x="9247" y="8602"/>
                  </a:moveTo>
                  <a:cubicBezTo>
                    <a:pt x="9334" y="8602"/>
                    <a:pt x="9421" y="8625"/>
                    <a:pt x="9484" y="8673"/>
                  </a:cubicBezTo>
                  <a:cubicBezTo>
                    <a:pt x="9610" y="8799"/>
                    <a:pt x="9610" y="9051"/>
                    <a:pt x="9484" y="9145"/>
                  </a:cubicBezTo>
                  <a:cubicBezTo>
                    <a:pt x="9421" y="9208"/>
                    <a:pt x="9334" y="9240"/>
                    <a:pt x="9247" y="9240"/>
                  </a:cubicBezTo>
                  <a:cubicBezTo>
                    <a:pt x="9161" y="9240"/>
                    <a:pt x="9074" y="9208"/>
                    <a:pt x="9011" y="9145"/>
                  </a:cubicBezTo>
                  <a:cubicBezTo>
                    <a:pt x="8854" y="9051"/>
                    <a:pt x="8854" y="8830"/>
                    <a:pt x="9011" y="8673"/>
                  </a:cubicBezTo>
                  <a:cubicBezTo>
                    <a:pt x="9074" y="8625"/>
                    <a:pt x="9161" y="8602"/>
                    <a:pt x="9247" y="8602"/>
                  </a:cubicBezTo>
                  <a:close/>
                  <a:moveTo>
                    <a:pt x="8030" y="8862"/>
                  </a:moveTo>
                  <a:cubicBezTo>
                    <a:pt x="8121" y="8862"/>
                    <a:pt x="8208" y="8893"/>
                    <a:pt x="8255" y="8956"/>
                  </a:cubicBezTo>
                  <a:cubicBezTo>
                    <a:pt x="8381" y="9082"/>
                    <a:pt x="8381" y="9303"/>
                    <a:pt x="8255" y="9429"/>
                  </a:cubicBezTo>
                  <a:cubicBezTo>
                    <a:pt x="8192" y="9492"/>
                    <a:pt x="8105" y="9523"/>
                    <a:pt x="8019" y="9523"/>
                  </a:cubicBezTo>
                  <a:cubicBezTo>
                    <a:pt x="7932" y="9523"/>
                    <a:pt x="7845" y="9492"/>
                    <a:pt x="7782" y="9429"/>
                  </a:cubicBezTo>
                  <a:cubicBezTo>
                    <a:pt x="7656" y="9303"/>
                    <a:pt x="7656" y="9082"/>
                    <a:pt x="7782" y="8956"/>
                  </a:cubicBezTo>
                  <a:cubicBezTo>
                    <a:pt x="7845" y="8893"/>
                    <a:pt x="7940" y="8862"/>
                    <a:pt x="8030" y="8862"/>
                  </a:cubicBezTo>
                  <a:close/>
                  <a:moveTo>
                    <a:pt x="8964" y="9862"/>
                  </a:moveTo>
                  <a:cubicBezTo>
                    <a:pt x="9050" y="9862"/>
                    <a:pt x="9137" y="9885"/>
                    <a:pt x="9200" y="9933"/>
                  </a:cubicBezTo>
                  <a:cubicBezTo>
                    <a:pt x="9326" y="10059"/>
                    <a:pt x="9326" y="10279"/>
                    <a:pt x="9200" y="10405"/>
                  </a:cubicBezTo>
                  <a:cubicBezTo>
                    <a:pt x="9137" y="10468"/>
                    <a:pt x="9050" y="10500"/>
                    <a:pt x="8964" y="10500"/>
                  </a:cubicBezTo>
                  <a:cubicBezTo>
                    <a:pt x="8877" y="10500"/>
                    <a:pt x="8791" y="10468"/>
                    <a:pt x="8727" y="10405"/>
                  </a:cubicBezTo>
                  <a:cubicBezTo>
                    <a:pt x="8601" y="10311"/>
                    <a:pt x="8601" y="10059"/>
                    <a:pt x="8727" y="9933"/>
                  </a:cubicBezTo>
                  <a:cubicBezTo>
                    <a:pt x="8791" y="9885"/>
                    <a:pt x="8877" y="9862"/>
                    <a:pt x="8964" y="9862"/>
                  </a:cubicBezTo>
                  <a:close/>
                  <a:moveTo>
                    <a:pt x="3415" y="1"/>
                  </a:moveTo>
                  <a:cubicBezTo>
                    <a:pt x="2616" y="1"/>
                    <a:pt x="1812" y="308"/>
                    <a:pt x="1198" y="922"/>
                  </a:cubicBezTo>
                  <a:cubicBezTo>
                    <a:pt x="1" y="2151"/>
                    <a:pt x="1" y="4104"/>
                    <a:pt x="1198" y="5333"/>
                  </a:cubicBezTo>
                  <a:lnTo>
                    <a:pt x="6806" y="10941"/>
                  </a:lnTo>
                  <a:cubicBezTo>
                    <a:pt x="7404" y="11508"/>
                    <a:pt x="8223" y="11823"/>
                    <a:pt x="9011" y="11823"/>
                  </a:cubicBezTo>
                  <a:cubicBezTo>
                    <a:pt x="9799" y="11823"/>
                    <a:pt x="10618" y="11508"/>
                    <a:pt x="11216" y="10941"/>
                  </a:cubicBezTo>
                  <a:cubicBezTo>
                    <a:pt x="12445" y="9712"/>
                    <a:pt x="12445" y="7727"/>
                    <a:pt x="11216" y="6530"/>
                  </a:cubicBezTo>
                  <a:lnTo>
                    <a:pt x="5609" y="922"/>
                  </a:lnTo>
                  <a:cubicBezTo>
                    <a:pt x="5010" y="308"/>
                    <a:pt x="4214" y="1"/>
                    <a:pt x="34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04" name="Google Shape;6794;p54">
            <a:extLst>
              <a:ext uri="{FF2B5EF4-FFF2-40B4-BE49-F238E27FC236}">
                <a16:creationId xmlns:a16="http://schemas.microsoft.com/office/drawing/2014/main" id="{7AAD98CD-4903-63D1-013E-11EF508BBFDE}"/>
              </a:ext>
            </a:extLst>
          </p:cNvPr>
          <p:cNvSpPr/>
          <p:nvPr/>
        </p:nvSpPr>
        <p:spPr>
          <a:xfrm>
            <a:off x="7130608" y="4591847"/>
            <a:ext cx="515034" cy="513643"/>
          </a:xfrm>
          <a:custGeom>
            <a:avLst/>
            <a:gdLst/>
            <a:ahLst/>
            <a:cxnLst/>
            <a:rect l="l" t="t" r="r" b="b"/>
            <a:pathLst>
              <a:path w="11847" h="11815" extrusionOk="0">
                <a:moveTo>
                  <a:pt x="4915" y="662"/>
                </a:moveTo>
                <a:cubicBezTo>
                  <a:pt x="5671" y="662"/>
                  <a:pt x="6301" y="1292"/>
                  <a:pt x="6301" y="2048"/>
                </a:cubicBezTo>
                <a:cubicBezTo>
                  <a:pt x="6301" y="2520"/>
                  <a:pt x="6081" y="2961"/>
                  <a:pt x="5577" y="3245"/>
                </a:cubicBezTo>
                <a:cubicBezTo>
                  <a:pt x="5577" y="2489"/>
                  <a:pt x="5104" y="2079"/>
                  <a:pt x="4568" y="2079"/>
                </a:cubicBezTo>
                <a:lnTo>
                  <a:pt x="1418" y="2079"/>
                </a:lnTo>
                <a:cubicBezTo>
                  <a:pt x="1008" y="2079"/>
                  <a:pt x="693" y="1764"/>
                  <a:pt x="693" y="1386"/>
                </a:cubicBezTo>
                <a:cubicBezTo>
                  <a:pt x="693" y="977"/>
                  <a:pt x="1008" y="662"/>
                  <a:pt x="1418" y="662"/>
                </a:cubicBezTo>
                <a:close/>
                <a:moveTo>
                  <a:pt x="3198" y="4915"/>
                </a:moveTo>
                <a:cubicBezTo>
                  <a:pt x="3285" y="4915"/>
                  <a:pt x="3371" y="4946"/>
                  <a:pt x="3434" y="5009"/>
                </a:cubicBezTo>
                <a:cubicBezTo>
                  <a:pt x="3529" y="5135"/>
                  <a:pt x="3529" y="5324"/>
                  <a:pt x="3434" y="5482"/>
                </a:cubicBezTo>
                <a:cubicBezTo>
                  <a:pt x="3371" y="5545"/>
                  <a:pt x="3277" y="5576"/>
                  <a:pt x="3186" y="5576"/>
                </a:cubicBezTo>
                <a:cubicBezTo>
                  <a:pt x="3096" y="5576"/>
                  <a:pt x="3009" y="5545"/>
                  <a:pt x="2962" y="5482"/>
                </a:cubicBezTo>
                <a:cubicBezTo>
                  <a:pt x="2836" y="5356"/>
                  <a:pt x="2836" y="5135"/>
                  <a:pt x="2962" y="5009"/>
                </a:cubicBezTo>
                <a:cubicBezTo>
                  <a:pt x="3025" y="4946"/>
                  <a:pt x="3111" y="4915"/>
                  <a:pt x="3198" y="4915"/>
                </a:cubicBezTo>
                <a:close/>
                <a:moveTo>
                  <a:pt x="1386" y="0"/>
                </a:moveTo>
                <a:cubicBezTo>
                  <a:pt x="630" y="0"/>
                  <a:pt x="0" y="630"/>
                  <a:pt x="0" y="1386"/>
                </a:cubicBezTo>
                <a:lnTo>
                  <a:pt x="0" y="5230"/>
                </a:lnTo>
                <a:cubicBezTo>
                  <a:pt x="0" y="5797"/>
                  <a:pt x="284" y="6301"/>
                  <a:pt x="693" y="6616"/>
                </a:cubicBezTo>
                <a:lnTo>
                  <a:pt x="693" y="4474"/>
                </a:lnTo>
                <a:cubicBezTo>
                  <a:pt x="693" y="3529"/>
                  <a:pt x="1481" y="2741"/>
                  <a:pt x="2426" y="2741"/>
                </a:cubicBezTo>
                <a:lnTo>
                  <a:pt x="4568" y="2741"/>
                </a:lnTo>
                <a:cubicBezTo>
                  <a:pt x="4758" y="2741"/>
                  <a:pt x="4915" y="2898"/>
                  <a:pt x="4915" y="3119"/>
                </a:cubicBezTo>
                <a:lnTo>
                  <a:pt x="4915" y="3466"/>
                </a:lnTo>
                <a:lnTo>
                  <a:pt x="2426" y="3466"/>
                </a:lnTo>
                <a:cubicBezTo>
                  <a:pt x="1859" y="3466"/>
                  <a:pt x="1418" y="3938"/>
                  <a:pt x="1418" y="4474"/>
                </a:cubicBezTo>
                <a:lnTo>
                  <a:pt x="1418" y="7309"/>
                </a:lnTo>
                <a:cubicBezTo>
                  <a:pt x="1418" y="7908"/>
                  <a:pt x="1922" y="8349"/>
                  <a:pt x="2521" y="8349"/>
                </a:cubicBezTo>
                <a:lnTo>
                  <a:pt x="3592" y="8349"/>
                </a:lnTo>
                <a:cubicBezTo>
                  <a:pt x="3655" y="10271"/>
                  <a:pt x="5293" y="11814"/>
                  <a:pt x="7215" y="11814"/>
                </a:cubicBezTo>
                <a:cubicBezTo>
                  <a:pt x="9263" y="11814"/>
                  <a:pt x="10838" y="9483"/>
                  <a:pt x="10838" y="7467"/>
                </a:cubicBezTo>
                <a:lnTo>
                  <a:pt x="10838" y="6931"/>
                </a:lnTo>
                <a:cubicBezTo>
                  <a:pt x="11405" y="6774"/>
                  <a:pt x="11846" y="6206"/>
                  <a:pt x="11846" y="5576"/>
                </a:cubicBezTo>
                <a:cubicBezTo>
                  <a:pt x="11846" y="4852"/>
                  <a:pt x="11216" y="4222"/>
                  <a:pt x="10460" y="4222"/>
                </a:cubicBezTo>
                <a:cubicBezTo>
                  <a:pt x="9735" y="4222"/>
                  <a:pt x="9105" y="4852"/>
                  <a:pt x="9105" y="5576"/>
                </a:cubicBezTo>
                <a:cubicBezTo>
                  <a:pt x="9105" y="6206"/>
                  <a:pt x="9515" y="6774"/>
                  <a:pt x="10113" y="6931"/>
                </a:cubicBezTo>
                <a:lnTo>
                  <a:pt x="10113" y="7467"/>
                </a:lnTo>
                <a:cubicBezTo>
                  <a:pt x="10113" y="9136"/>
                  <a:pt x="8727" y="11090"/>
                  <a:pt x="7152" y="11090"/>
                </a:cubicBezTo>
                <a:cubicBezTo>
                  <a:pt x="5577" y="11090"/>
                  <a:pt x="4316" y="9893"/>
                  <a:pt x="4253" y="8349"/>
                </a:cubicBezTo>
                <a:lnTo>
                  <a:pt x="4947" y="8349"/>
                </a:lnTo>
                <a:cubicBezTo>
                  <a:pt x="5143" y="9193"/>
                  <a:pt x="5842" y="9760"/>
                  <a:pt x="6640" y="9760"/>
                </a:cubicBezTo>
                <a:cubicBezTo>
                  <a:pt x="6736" y="9760"/>
                  <a:pt x="6833" y="9752"/>
                  <a:pt x="6931" y="9735"/>
                </a:cubicBezTo>
                <a:cubicBezTo>
                  <a:pt x="7750" y="9609"/>
                  <a:pt x="8381" y="8821"/>
                  <a:pt x="8381" y="7971"/>
                </a:cubicBezTo>
                <a:lnTo>
                  <a:pt x="8381" y="3182"/>
                </a:lnTo>
                <a:cubicBezTo>
                  <a:pt x="8381" y="3024"/>
                  <a:pt x="8412" y="2867"/>
                  <a:pt x="8507" y="2709"/>
                </a:cubicBezTo>
                <a:cubicBezTo>
                  <a:pt x="8727" y="3182"/>
                  <a:pt x="9231" y="3560"/>
                  <a:pt x="9767" y="3560"/>
                </a:cubicBezTo>
                <a:cubicBezTo>
                  <a:pt x="10460" y="3560"/>
                  <a:pt x="11846" y="2993"/>
                  <a:pt x="11846" y="2174"/>
                </a:cubicBezTo>
                <a:cubicBezTo>
                  <a:pt x="11846" y="1292"/>
                  <a:pt x="10460" y="788"/>
                  <a:pt x="9767" y="788"/>
                </a:cubicBezTo>
                <a:cubicBezTo>
                  <a:pt x="9137" y="788"/>
                  <a:pt x="8570" y="1229"/>
                  <a:pt x="8412" y="1827"/>
                </a:cubicBezTo>
                <a:cubicBezTo>
                  <a:pt x="7940" y="2142"/>
                  <a:pt x="7687" y="2646"/>
                  <a:pt x="7687" y="3245"/>
                </a:cubicBezTo>
                <a:lnTo>
                  <a:pt x="7687" y="8002"/>
                </a:lnTo>
                <a:cubicBezTo>
                  <a:pt x="7687" y="8538"/>
                  <a:pt x="7309" y="9010"/>
                  <a:pt x="6805" y="9105"/>
                </a:cubicBezTo>
                <a:cubicBezTo>
                  <a:pt x="6755" y="9111"/>
                  <a:pt x="6705" y="9114"/>
                  <a:pt x="6654" y="9114"/>
                </a:cubicBezTo>
                <a:cubicBezTo>
                  <a:pt x="6204" y="9114"/>
                  <a:pt x="5781" y="8859"/>
                  <a:pt x="5640" y="8349"/>
                </a:cubicBezTo>
                <a:cubicBezTo>
                  <a:pt x="6364" y="8160"/>
                  <a:pt x="6963" y="7498"/>
                  <a:pt x="6963" y="6648"/>
                </a:cubicBezTo>
                <a:lnTo>
                  <a:pt x="6963" y="2079"/>
                </a:lnTo>
                <a:cubicBezTo>
                  <a:pt x="6963" y="945"/>
                  <a:pt x="6018" y="0"/>
                  <a:pt x="4884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05" name="Google Shape;6795;p54">
            <a:extLst>
              <a:ext uri="{FF2B5EF4-FFF2-40B4-BE49-F238E27FC236}">
                <a16:creationId xmlns:a16="http://schemas.microsoft.com/office/drawing/2014/main" id="{E016A78D-1387-4634-EBB0-C3AB17B34C8D}"/>
              </a:ext>
            </a:extLst>
          </p:cNvPr>
          <p:cNvGrpSpPr/>
          <p:nvPr/>
        </p:nvGrpSpPr>
        <p:grpSpPr>
          <a:xfrm>
            <a:off x="7176782" y="5225525"/>
            <a:ext cx="421912" cy="515034"/>
            <a:chOff x="-24694925" y="3518700"/>
            <a:chExt cx="242625" cy="296175"/>
          </a:xfrm>
          <a:solidFill>
            <a:srgbClr val="054B99"/>
          </a:solidFill>
        </p:grpSpPr>
        <p:sp>
          <p:nvSpPr>
            <p:cNvPr id="2106" name="Google Shape;6796;p54">
              <a:extLst>
                <a:ext uri="{FF2B5EF4-FFF2-40B4-BE49-F238E27FC236}">
                  <a16:creationId xmlns:a16="http://schemas.microsoft.com/office/drawing/2014/main" id="{82774D05-00FF-8FD1-74AE-E914ED5216C4}"/>
                </a:ext>
              </a:extLst>
            </p:cNvPr>
            <p:cNvSpPr/>
            <p:nvPr/>
          </p:nvSpPr>
          <p:spPr>
            <a:xfrm>
              <a:off x="-24694925" y="3572250"/>
              <a:ext cx="104000" cy="112650"/>
            </a:xfrm>
            <a:custGeom>
              <a:avLst/>
              <a:gdLst/>
              <a:ahLst/>
              <a:cxnLst/>
              <a:rect l="l" t="t" r="r" b="b"/>
              <a:pathLst>
                <a:path w="4160" h="4506" extrusionOk="0">
                  <a:moveTo>
                    <a:pt x="2080" y="1"/>
                  </a:moveTo>
                  <a:cubicBezTo>
                    <a:pt x="946" y="1"/>
                    <a:pt x="1" y="946"/>
                    <a:pt x="1" y="2080"/>
                  </a:cubicBezTo>
                  <a:lnTo>
                    <a:pt x="1" y="4506"/>
                  </a:lnTo>
                  <a:lnTo>
                    <a:pt x="4160" y="4506"/>
                  </a:lnTo>
                  <a:lnTo>
                    <a:pt x="4160" y="2080"/>
                  </a:lnTo>
                  <a:cubicBezTo>
                    <a:pt x="4160" y="946"/>
                    <a:pt x="3214" y="1"/>
                    <a:pt x="20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6797;p54">
              <a:extLst>
                <a:ext uri="{FF2B5EF4-FFF2-40B4-BE49-F238E27FC236}">
                  <a16:creationId xmlns:a16="http://schemas.microsoft.com/office/drawing/2014/main" id="{61B519A7-9317-2505-4324-BD3F4FDC1D2D}"/>
                </a:ext>
              </a:extLst>
            </p:cNvPr>
            <p:cNvSpPr/>
            <p:nvPr/>
          </p:nvSpPr>
          <p:spPr>
            <a:xfrm>
              <a:off x="-24556300" y="3648650"/>
              <a:ext cx="104000" cy="113450"/>
            </a:xfrm>
            <a:custGeom>
              <a:avLst/>
              <a:gdLst/>
              <a:ahLst/>
              <a:cxnLst/>
              <a:rect l="l" t="t" r="r" b="b"/>
              <a:pathLst>
                <a:path w="4160" h="4538" extrusionOk="0">
                  <a:moveTo>
                    <a:pt x="1" y="1"/>
                  </a:moveTo>
                  <a:lnTo>
                    <a:pt x="1" y="2458"/>
                  </a:lnTo>
                  <a:cubicBezTo>
                    <a:pt x="1" y="3592"/>
                    <a:pt x="946" y="4537"/>
                    <a:pt x="2080" y="4537"/>
                  </a:cubicBezTo>
                  <a:cubicBezTo>
                    <a:pt x="3246" y="4537"/>
                    <a:pt x="4160" y="3592"/>
                    <a:pt x="4160" y="2458"/>
                  </a:cubicBezTo>
                  <a:lnTo>
                    <a:pt x="416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6798;p54">
              <a:extLst>
                <a:ext uri="{FF2B5EF4-FFF2-40B4-BE49-F238E27FC236}">
                  <a16:creationId xmlns:a16="http://schemas.microsoft.com/office/drawing/2014/main" id="{D2E8D387-E52E-A580-E12F-7A2486949F24}"/>
                </a:ext>
              </a:extLst>
            </p:cNvPr>
            <p:cNvSpPr/>
            <p:nvPr/>
          </p:nvSpPr>
          <p:spPr>
            <a:xfrm>
              <a:off x="-24694925" y="3702200"/>
              <a:ext cx="104000" cy="112675"/>
            </a:xfrm>
            <a:custGeom>
              <a:avLst/>
              <a:gdLst/>
              <a:ahLst/>
              <a:cxnLst/>
              <a:rect l="l" t="t" r="r" b="b"/>
              <a:pathLst>
                <a:path w="4160" h="4507" extrusionOk="0">
                  <a:moveTo>
                    <a:pt x="1734" y="694"/>
                  </a:moveTo>
                  <a:cubicBezTo>
                    <a:pt x="1923" y="694"/>
                    <a:pt x="2080" y="852"/>
                    <a:pt x="2080" y="1041"/>
                  </a:cubicBezTo>
                  <a:lnTo>
                    <a:pt x="2080" y="2427"/>
                  </a:lnTo>
                  <a:cubicBezTo>
                    <a:pt x="2269" y="2427"/>
                    <a:pt x="2427" y="2584"/>
                    <a:pt x="2427" y="2773"/>
                  </a:cubicBezTo>
                  <a:cubicBezTo>
                    <a:pt x="2427" y="2962"/>
                    <a:pt x="2269" y="3120"/>
                    <a:pt x="2080" y="3120"/>
                  </a:cubicBezTo>
                  <a:cubicBezTo>
                    <a:pt x="1702" y="3120"/>
                    <a:pt x="1356" y="2805"/>
                    <a:pt x="1356" y="2427"/>
                  </a:cubicBezTo>
                  <a:lnTo>
                    <a:pt x="1356" y="1041"/>
                  </a:lnTo>
                  <a:cubicBezTo>
                    <a:pt x="1356" y="852"/>
                    <a:pt x="1513" y="694"/>
                    <a:pt x="1734" y="694"/>
                  </a:cubicBezTo>
                  <a:close/>
                  <a:moveTo>
                    <a:pt x="1" y="1"/>
                  </a:moveTo>
                  <a:lnTo>
                    <a:pt x="1" y="2427"/>
                  </a:lnTo>
                  <a:cubicBezTo>
                    <a:pt x="1" y="3561"/>
                    <a:pt x="946" y="4506"/>
                    <a:pt x="2080" y="4506"/>
                  </a:cubicBezTo>
                  <a:cubicBezTo>
                    <a:pt x="3214" y="4506"/>
                    <a:pt x="4160" y="3561"/>
                    <a:pt x="4160" y="2427"/>
                  </a:cubicBezTo>
                  <a:lnTo>
                    <a:pt x="416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6799;p54">
              <a:extLst>
                <a:ext uri="{FF2B5EF4-FFF2-40B4-BE49-F238E27FC236}">
                  <a16:creationId xmlns:a16="http://schemas.microsoft.com/office/drawing/2014/main" id="{51444E9F-4359-BE9F-59C6-24FA6943B81A}"/>
                </a:ext>
              </a:extLst>
            </p:cNvPr>
            <p:cNvSpPr/>
            <p:nvPr/>
          </p:nvSpPr>
          <p:spPr>
            <a:xfrm>
              <a:off x="-24556300" y="3518700"/>
              <a:ext cx="104000" cy="113425"/>
            </a:xfrm>
            <a:custGeom>
              <a:avLst/>
              <a:gdLst/>
              <a:ahLst/>
              <a:cxnLst/>
              <a:rect l="l" t="t" r="r" b="b"/>
              <a:pathLst>
                <a:path w="4160" h="4537" extrusionOk="0">
                  <a:moveTo>
                    <a:pt x="2049" y="1387"/>
                  </a:moveTo>
                  <a:cubicBezTo>
                    <a:pt x="2427" y="1387"/>
                    <a:pt x="2742" y="1702"/>
                    <a:pt x="2742" y="2080"/>
                  </a:cubicBezTo>
                  <a:lnTo>
                    <a:pt x="2742" y="3466"/>
                  </a:lnTo>
                  <a:cubicBezTo>
                    <a:pt x="2742" y="3655"/>
                    <a:pt x="2584" y="3812"/>
                    <a:pt x="2395" y="3812"/>
                  </a:cubicBezTo>
                  <a:cubicBezTo>
                    <a:pt x="2206" y="3812"/>
                    <a:pt x="2049" y="3655"/>
                    <a:pt x="2049" y="3466"/>
                  </a:cubicBezTo>
                  <a:lnTo>
                    <a:pt x="2049" y="2080"/>
                  </a:lnTo>
                  <a:cubicBezTo>
                    <a:pt x="1860" y="2080"/>
                    <a:pt x="1702" y="1922"/>
                    <a:pt x="1702" y="1733"/>
                  </a:cubicBezTo>
                  <a:cubicBezTo>
                    <a:pt x="1702" y="1544"/>
                    <a:pt x="1860" y="1387"/>
                    <a:pt x="2049" y="1387"/>
                  </a:cubicBezTo>
                  <a:close/>
                  <a:moveTo>
                    <a:pt x="2080" y="0"/>
                  </a:moveTo>
                  <a:cubicBezTo>
                    <a:pt x="946" y="0"/>
                    <a:pt x="1" y="945"/>
                    <a:pt x="1" y="2080"/>
                  </a:cubicBezTo>
                  <a:lnTo>
                    <a:pt x="1" y="4537"/>
                  </a:lnTo>
                  <a:lnTo>
                    <a:pt x="4160" y="4537"/>
                  </a:lnTo>
                  <a:lnTo>
                    <a:pt x="4160" y="2080"/>
                  </a:lnTo>
                  <a:cubicBezTo>
                    <a:pt x="4160" y="945"/>
                    <a:pt x="3214" y="0"/>
                    <a:pt x="2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10" name="Google Shape;6800;p54">
            <a:extLst>
              <a:ext uri="{FF2B5EF4-FFF2-40B4-BE49-F238E27FC236}">
                <a16:creationId xmlns:a16="http://schemas.microsoft.com/office/drawing/2014/main" id="{F125D4AB-82FE-571B-3BD2-8B35552BABFD}"/>
              </a:ext>
            </a:extLst>
          </p:cNvPr>
          <p:cNvGrpSpPr/>
          <p:nvPr/>
        </p:nvGrpSpPr>
        <p:grpSpPr>
          <a:xfrm>
            <a:off x="7176107" y="5893239"/>
            <a:ext cx="423261" cy="515034"/>
            <a:chOff x="-24709100" y="3888875"/>
            <a:chExt cx="243400" cy="296175"/>
          </a:xfrm>
          <a:solidFill>
            <a:srgbClr val="054B99"/>
          </a:solidFill>
        </p:grpSpPr>
        <p:sp>
          <p:nvSpPr>
            <p:cNvPr id="2111" name="Google Shape;6801;p54">
              <a:extLst>
                <a:ext uri="{FF2B5EF4-FFF2-40B4-BE49-F238E27FC236}">
                  <a16:creationId xmlns:a16="http://schemas.microsoft.com/office/drawing/2014/main" id="{F1E97EEF-AA27-2980-6FDA-A00E70955A9E}"/>
                </a:ext>
              </a:extLst>
            </p:cNvPr>
            <p:cNvSpPr/>
            <p:nvPr/>
          </p:nvSpPr>
          <p:spPr>
            <a:xfrm>
              <a:off x="-24587800" y="3888875"/>
              <a:ext cx="105575" cy="227650"/>
            </a:xfrm>
            <a:custGeom>
              <a:avLst/>
              <a:gdLst/>
              <a:ahLst/>
              <a:cxnLst/>
              <a:rect l="l" t="t" r="r" b="b"/>
              <a:pathLst>
                <a:path w="4223" h="9106" extrusionOk="0">
                  <a:moveTo>
                    <a:pt x="2836" y="662"/>
                  </a:moveTo>
                  <a:lnTo>
                    <a:pt x="2836" y="1387"/>
                  </a:lnTo>
                  <a:lnTo>
                    <a:pt x="2143" y="1387"/>
                  </a:lnTo>
                  <a:lnTo>
                    <a:pt x="2143" y="662"/>
                  </a:lnTo>
                  <a:close/>
                  <a:moveTo>
                    <a:pt x="1072" y="4884"/>
                  </a:moveTo>
                  <a:cubicBezTo>
                    <a:pt x="1261" y="4884"/>
                    <a:pt x="1418" y="5041"/>
                    <a:pt x="1418" y="5230"/>
                  </a:cubicBezTo>
                  <a:cubicBezTo>
                    <a:pt x="1418" y="5451"/>
                    <a:pt x="1261" y="5608"/>
                    <a:pt x="1072" y="5608"/>
                  </a:cubicBezTo>
                  <a:cubicBezTo>
                    <a:pt x="851" y="5608"/>
                    <a:pt x="694" y="5451"/>
                    <a:pt x="694" y="5230"/>
                  </a:cubicBezTo>
                  <a:cubicBezTo>
                    <a:pt x="694" y="5041"/>
                    <a:pt x="851" y="4884"/>
                    <a:pt x="1072" y="4884"/>
                  </a:cubicBezTo>
                  <a:close/>
                  <a:moveTo>
                    <a:pt x="3498" y="6302"/>
                  </a:moveTo>
                  <a:lnTo>
                    <a:pt x="3498" y="6648"/>
                  </a:lnTo>
                  <a:cubicBezTo>
                    <a:pt x="3498" y="6869"/>
                    <a:pt x="3340" y="6995"/>
                    <a:pt x="3151" y="6995"/>
                  </a:cubicBezTo>
                  <a:lnTo>
                    <a:pt x="1765" y="6995"/>
                  </a:lnTo>
                  <a:cubicBezTo>
                    <a:pt x="1576" y="6995"/>
                    <a:pt x="1418" y="6869"/>
                    <a:pt x="1418" y="6648"/>
                  </a:cubicBezTo>
                  <a:lnTo>
                    <a:pt x="1418" y="6302"/>
                  </a:lnTo>
                  <a:close/>
                  <a:moveTo>
                    <a:pt x="1072" y="1"/>
                  </a:moveTo>
                  <a:cubicBezTo>
                    <a:pt x="851" y="1"/>
                    <a:pt x="694" y="158"/>
                    <a:pt x="694" y="347"/>
                  </a:cubicBezTo>
                  <a:cubicBezTo>
                    <a:pt x="694" y="568"/>
                    <a:pt x="851" y="725"/>
                    <a:pt x="1072" y="725"/>
                  </a:cubicBezTo>
                  <a:lnTo>
                    <a:pt x="1418" y="725"/>
                  </a:lnTo>
                  <a:lnTo>
                    <a:pt x="1418" y="1450"/>
                  </a:lnTo>
                  <a:cubicBezTo>
                    <a:pt x="1009" y="1576"/>
                    <a:pt x="694" y="1985"/>
                    <a:pt x="694" y="2458"/>
                  </a:cubicBezTo>
                  <a:lnTo>
                    <a:pt x="694" y="4285"/>
                  </a:lnTo>
                  <a:cubicBezTo>
                    <a:pt x="316" y="4443"/>
                    <a:pt x="1" y="4821"/>
                    <a:pt x="1" y="5293"/>
                  </a:cubicBezTo>
                  <a:cubicBezTo>
                    <a:pt x="1" y="5703"/>
                    <a:pt x="284" y="6112"/>
                    <a:pt x="694" y="6270"/>
                  </a:cubicBezTo>
                  <a:lnTo>
                    <a:pt x="694" y="6648"/>
                  </a:lnTo>
                  <a:cubicBezTo>
                    <a:pt x="694" y="7089"/>
                    <a:pt x="977" y="7499"/>
                    <a:pt x="1418" y="7656"/>
                  </a:cubicBezTo>
                  <a:lnTo>
                    <a:pt x="1418" y="8759"/>
                  </a:lnTo>
                  <a:cubicBezTo>
                    <a:pt x="1418" y="8948"/>
                    <a:pt x="1576" y="9105"/>
                    <a:pt x="1765" y="9105"/>
                  </a:cubicBezTo>
                  <a:lnTo>
                    <a:pt x="3151" y="9105"/>
                  </a:lnTo>
                  <a:cubicBezTo>
                    <a:pt x="3340" y="9105"/>
                    <a:pt x="3498" y="8948"/>
                    <a:pt x="3498" y="8759"/>
                  </a:cubicBezTo>
                  <a:lnTo>
                    <a:pt x="3498" y="7656"/>
                  </a:lnTo>
                  <a:cubicBezTo>
                    <a:pt x="3907" y="7499"/>
                    <a:pt x="4222" y="7121"/>
                    <a:pt x="4222" y="6648"/>
                  </a:cubicBezTo>
                  <a:lnTo>
                    <a:pt x="4222" y="5955"/>
                  </a:lnTo>
                  <a:lnTo>
                    <a:pt x="4222" y="2458"/>
                  </a:lnTo>
                  <a:cubicBezTo>
                    <a:pt x="4222" y="2017"/>
                    <a:pt x="3939" y="1607"/>
                    <a:pt x="3498" y="1450"/>
                  </a:cubicBezTo>
                  <a:lnTo>
                    <a:pt x="3498" y="725"/>
                  </a:lnTo>
                  <a:lnTo>
                    <a:pt x="3876" y="725"/>
                  </a:lnTo>
                  <a:cubicBezTo>
                    <a:pt x="4065" y="725"/>
                    <a:pt x="4222" y="568"/>
                    <a:pt x="4222" y="347"/>
                  </a:cubicBezTo>
                  <a:cubicBezTo>
                    <a:pt x="4222" y="158"/>
                    <a:pt x="4065" y="1"/>
                    <a:pt x="38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6802;p54">
              <a:extLst>
                <a:ext uri="{FF2B5EF4-FFF2-40B4-BE49-F238E27FC236}">
                  <a16:creationId xmlns:a16="http://schemas.microsoft.com/office/drawing/2014/main" id="{A72789A5-ED34-00D1-DE89-5CAB1952D0E5}"/>
                </a:ext>
              </a:extLst>
            </p:cNvPr>
            <p:cNvSpPr/>
            <p:nvPr/>
          </p:nvSpPr>
          <p:spPr>
            <a:xfrm>
              <a:off x="-24536600" y="4132250"/>
              <a:ext cx="70900" cy="17350"/>
            </a:xfrm>
            <a:custGeom>
              <a:avLst/>
              <a:gdLst/>
              <a:ahLst/>
              <a:cxnLst/>
              <a:rect l="l" t="t" r="r" b="b"/>
              <a:pathLst>
                <a:path w="2836" h="694" extrusionOk="0">
                  <a:moveTo>
                    <a:pt x="0" y="1"/>
                  </a:moveTo>
                  <a:lnTo>
                    <a:pt x="347" y="694"/>
                  </a:lnTo>
                  <a:lnTo>
                    <a:pt x="2489" y="694"/>
                  </a:lnTo>
                  <a:cubicBezTo>
                    <a:pt x="2678" y="694"/>
                    <a:pt x="2836" y="536"/>
                    <a:pt x="2836" y="347"/>
                  </a:cubicBezTo>
                  <a:cubicBezTo>
                    <a:pt x="2836" y="158"/>
                    <a:pt x="2678" y="1"/>
                    <a:pt x="2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6803;p54">
              <a:extLst>
                <a:ext uri="{FF2B5EF4-FFF2-40B4-BE49-F238E27FC236}">
                  <a16:creationId xmlns:a16="http://schemas.microsoft.com/office/drawing/2014/main" id="{5C0B3817-AEDE-AA0F-5249-0834BF55C610}"/>
                </a:ext>
              </a:extLst>
            </p:cNvPr>
            <p:cNvSpPr/>
            <p:nvPr/>
          </p:nvSpPr>
          <p:spPr>
            <a:xfrm>
              <a:off x="-24709100" y="3963700"/>
              <a:ext cx="208750" cy="221350"/>
            </a:xfrm>
            <a:custGeom>
              <a:avLst/>
              <a:gdLst/>
              <a:ahLst/>
              <a:cxnLst/>
              <a:rect l="l" t="t" r="r" b="b"/>
              <a:pathLst>
                <a:path w="8350" h="8854" extrusionOk="0">
                  <a:moveTo>
                    <a:pt x="4884" y="1"/>
                  </a:moveTo>
                  <a:cubicBezTo>
                    <a:pt x="2931" y="473"/>
                    <a:pt x="1419" y="2237"/>
                    <a:pt x="1419" y="4380"/>
                  </a:cubicBezTo>
                  <a:lnTo>
                    <a:pt x="1419" y="8192"/>
                  </a:lnTo>
                  <a:lnTo>
                    <a:pt x="410" y="8192"/>
                  </a:lnTo>
                  <a:cubicBezTo>
                    <a:pt x="389" y="8189"/>
                    <a:pt x="368" y="8188"/>
                    <a:pt x="347" y="8188"/>
                  </a:cubicBezTo>
                  <a:cubicBezTo>
                    <a:pt x="132" y="8188"/>
                    <a:pt x="1" y="8334"/>
                    <a:pt x="1" y="8507"/>
                  </a:cubicBezTo>
                  <a:cubicBezTo>
                    <a:pt x="1" y="8696"/>
                    <a:pt x="158" y="8853"/>
                    <a:pt x="347" y="8853"/>
                  </a:cubicBezTo>
                  <a:lnTo>
                    <a:pt x="8003" y="8853"/>
                  </a:lnTo>
                  <a:cubicBezTo>
                    <a:pt x="8192" y="8853"/>
                    <a:pt x="8350" y="8696"/>
                    <a:pt x="8350" y="8507"/>
                  </a:cubicBezTo>
                  <a:cubicBezTo>
                    <a:pt x="8350" y="8318"/>
                    <a:pt x="8192" y="8160"/>
                    <a:pt x="8003" y="8160"/>
                  </a:cubicBezTo>
                  <a:lnTo>
                    <a:pt x="6806" y="8160"/>
                  </a:lnTo>
                  <a:lnTo>
                    <a:pt x="6239" y="6963"/>
                  </a:lnTo>
                  <a:cubicBezTo>
                    <a:pt x="6207" y="6869"/>
                    <a:pt x="6018" y="6774"/>
                    <a:pt x="5924" y="6774"/>
                  </a:cubicBezTo>
                  <a:lnTo>
                    <a:pt x="4191" y="6774"/>
                  </a:lnTo>
                  <a:lnTo>
                    <a:pt x="4191" y="3655"/>
                  </a:lnTo>
                  <a:cubicBezTo>
                    <a:pt x="4191" y="3435"/>
                    <a:pt x="4254" y="3245"/>
                    <a:pt x="4380" y="3088"/>
                  </a:cubicBezTo>
                  <a:cubicBezTo>
                    <a:pt x="4254" y="2836"/>
                    <a:pt x="4191" y="2552"/>
                    <a:pt x="4191" y="2300"/>
                  </a:cubicBezTo>
                  <a:cubicBezTo>
                    <a:pt x="4191" y="1733"/>
                    <a:pt x="4443" y="1229"/>
                    <a:pt x="4884" y="914"/>
                  </a:cubicBezTo>
                  <a:lnTo>
                    <a:pt x="488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14" name="Google Shape;6804;p54">
            <a:extLst>
              <a:ext uri="{FF2B5EF4-FFF2-40B4-BE49-F238E27FC236}">
                <a16:creationId xmlns:a16="http://schemas.microsoft.com/office/drawing/2014/main" id="{8C59988A-799A-2F7C-B278-BAFB61D20537}"/>
              </a:ext>
            </a:extLst>
          </p:cNvPr>
          <p:cNvGrpSpPr/>
          <p:nvPr/>
        </p:nvGrpSpPr>
        <p:grpSpPr>
          <a:xfrm>
            <a:off x="10387468" y="4593611"/>
            <a:ext cx="520467" cy="510252"/>
            <a:chOff x="-22863675" y="3131775"/>
            <a:chExt cx="299300" cy="293425"/>
          </a:xfrm>
          <a:solidFill>
            <a:srgbClr val="054B99"/>
          </a:solidFill>
        </p:grpSpPr>
        <p:sp>
          <p:nvSpPr>
            <p:cNvPr id="2115" name="Google Shape;6805;p54">
              <a:extLst>
                <a:ext uri="{FF2B5EF4-FFF2-40B4-BE49-F238E27FC236}">
                  <a16:creationId xmlns:a16="http://schemas.microsoft.com/office/drawing/2014/main" id="{27524369-0C22-BA22-F258-FD3E9D44B928}"/>
                </a:ext>
              </a:extLst>
            </p:cNvPr>
            <p:cNvSpPr/>
            <p:nvPr/>
          </p:nvSpPr>
          <p:spPr>
            <a:xfrm>
              <a:off x="-22863675" y="3131775"/>
              <a:ext cx="299300" cy="293425"/>
            </a:xfrm>
            <a:custGeom>
              <a:avLst/>
              <a:gdLst/>
              <a:ahLst/>
              <a:cxnLst/>
              <a:rect l="l" t="t" r="r" b="b"/>
              <a:pathLst>
                <a:path w="11972" h="11737" extrusionOk="0">
                  <a:moveTo>
                    <a:pt x="3214" y="5522"/>
                  </a:moveTo>
                  <a:cubicBezTo>
                    <a:pt x="3403" y="5522"/>
                    <a:pt x="3560" y="5679"/>
                    <a:pt x="3560" y="5868"/>
                  </a:cubicBezTo>
                  <a:cubicBezTo>
                    <a:pt x="3560" y="6057"/>
                    <a:pt x="3403" y="6215"/>
                    <a:pt x="3214" y="6215"/>
                  </a:cubicBezTo>
                  <a:cubicBezTo>
                    <a:pt x="3024" y="6215"/>
                    <a:pt x="2867" y="6057"/>
                    <a:pt x="2867" y="5868"/>
                  </a:cubicBezTo>
                  <a:cubicBezTo>
                    <a:pt x="2867" y="5679"/>
                    <a:pt x="3024" y="5522"/>
                    <a:pt x="3214" y="5522"/>
                  </a:cubicBezTo>
                  <a:close/>
                  <a:moveTo>
                    <a:pt x="5986" y="2749"/>
                  </a:moveTo>
                  <a:cubicBezTo>
                    <a:pt x="6931" y="2749"/>
                    <a:pt x="7719" y="3537"/>
                    <a:pt x="7719" y="4482"/>
                  </a:cubicBezTo>
                  <a:cubicBezTo>
                    <a:pt x="7719" y="5427"/>
                    <a:pt x="6963" y="6215"/>
                    <a:pt x="5986" y="6215"/>
                  </a:cubicBezTo>
                  <a:cubicBezTo>
                    <a:pt x="5041" y="6215"/>
                    <a:pt x="4253" y="5427"/>
                    <a:pt x="4253" y="4482"/>
                  </a:cubicBezTo>
                  <a:cubicBezTo>
                    <a:pt x="4253" y="3537"/>
                    <a:pt x="5041" y="2749"/>
                    <a:pt x="5986" y="2749"/>
                  </a:cubicBezTo>
                  <a:close/>
                  <a:moveTo>
                    <a:pt x="8790" y="5522"/>
                  </a:moveTo>
                  <a:cubicBezTo>
                    <a:pt x="8979" y="5522"/>
                    <a:pt x="9136" y="5679"/>
                    <a:pt x="9136" y="5868"/>
                  </a:cubicBezTo>
                  <a:cubicBezTo>
                    <a:pt x="9136" y="6057"/>
                    <a:pt x="8979" y="6215"/>
                    <a:pt x="8790" y="6215"/>
                  </a:cubicBezTo>
                  <a:cubicBezTo>
                    <a:pt x="8569" y="6215"/>
                    <a:pt x="8412" y="6057"/>
                    <a:pt x="8412" y="5868"/>
                  </a:cubicBezTo>
                  <a:cubicBezTo>
                    <a:pt x="8412" y="5679"/>
                    <a:pt x="8569" y="5522"/>
                    <a:pt x="8790" y="5522"/>
                  </a:cubicBezTo>
                  <a:close/>
                  <a:moveTo>
                    <a:pt x="4600" y="7601"/>
                  </a:moveTo>
                  <a:cubicBezTo>
                    <a:pt x="4789" y="7601"/>
                    <a:pt x="4946" y="7759"/>
                    <a:pt x="4946" y="7948"/>
                  </a:cubicBezTo>
                  <a:cubicBezTo>
                    <a:pt x="4946" y="8168"/>
                    <a:pt x="4789" y="8326"/>
                    <a:pt x="4600" y="8326"/>
                  </a:cubicBezTo>
                  <a:cubicBezTo>
                    <a:pt x="4411" y="8326"/>
                    <a:pt x="4253" y="8168"/>
                    <a:pt x="4253" y="7948"/>
                  </a:cubicBezTo>
                  <a:cubicBezTo>
                    <a:pt x="4253" y="7759"/>
                    <a:pt x="4411" y="7601"/>
                    <a:pt x="4600" y="7601"/>
                  </a:cubicBezTo>
                  <a:close/>
                  <a:moveTo>
                    <a:pt x="6679" y="6939"/>
                  </a:moveTo>
                  <a:cubicBezTo>
                    <a:pt x="7278" y="6939"/>
                    <a:pt x="7719" y="7412"/>
                    <a:pt x="7719" y="7948"/>
                  </a:cubicBezTo>
                  <a:cubicBezTo>
                    <a:pt x="7719" y="8515"/>
                    <a:pt x="7246" y="8987"/>
                    <a:pt x="6679" y="8987"/>
                  </a:cubicBezTo>
                  <a:cubicBezTo>
                    <a:pt x="6080" y="8987"/>
                    <a:pt x="5671" y="8515"/>
                    <a:pt x="5671" y="7948"/>
                  </a:cubicBezTo>
                  <a:cubicBezTo>
                    <a:pt x="5671" y="7412"/>
                    <a:pt x="6143" y="6939"/>
                    <a:pt x="6679" y="6939"/>
                  </a:cubicBezTo>
                  <a:close/>
                  <a:moveTo>
                    <a:pt x="5309" y="1"/>
                  </a:moveTo>
                  <a:cubicBezTo>
                    <a:pt x="5222" y="1"/>
                    <a:pt x="5135" y="24"/>
                    <a:pt x="5072" y="71"/>
                  </a:cubicBezTo>
                  <a:cubicBezTo>
                    <a:pt x="4946" y="197"/>
                    <a:pt x="4946" y="449"/>
                    <a:pt x="5072" y="544"/>
                  </a:cubicBezTo>
                  <a:cubicBezTo>
                    <a:pt x="5356" y="828"/>
                    <a:pt x="5545" y="1080"/>
                    <a:pt x="5639" y="1363"/>
                  </a:cubicBezTo>
                  <a:cubicBezTo>
                    <a:pt x="5356" y="1426"/>
                    <a:pt x="5041" y="1458"/>
                    <a:pt x="4757" y="1552"/>
                  </a:cubicBezTo>
                  <a:cubicBezTo>
                    <a:pt x="4474" y="1017"/>
                    <a:pt x="4096" y="796"/>
                    <a:pt x="3592" y="576"/>
                  </a:cubicBezTo>
                  <a:cubicBezTo>
                    <a:pt x="3552" y="560"/>
                    <a:pt x="3507" y="552"/>
                    <a:pt x="3460" y="552"/>
                  </a:cubicBezTo>
                  <a:cubicBezTo>
                    <a:pt x="3320" y="552"/>
                    <a:pt x="3166" y="623"/>
                    <a:pt x="3119" y="765"/>
                  </a:cubicBezTo>
                  <a:cubicBezTo>
                    <a:pt x="3024" y="922"/>
                    <a:pt x="3119" y="1143"/>
                    <a:pt x="3277" y="1206"/>
                  </a:cubicBezTo>
                  <a:cubicBezTo>
                    <a:pt x="3623" y="1363"/>
                    <a:pt x="3907" y="1552"/>
                    <a:pt x="4064" y="1804"/>
                  </a:cubicBezTo>
                  <a:cubicBezTo>
                    <a:pt x="3781" y="1930"/>
                    <a:pt x="3529" y="2088"/>
                    <a:pt x="3308" y="2245"/>
                  </a:cubicBezTo>
                  <a:cubicBezTo>
                    <a:pt x="2867" y="1836"/>
                    <a:pt x="2394" y="1773"/>
                    <a:pt x="1890" y="1741"/>
                  </a:cubicBezTo>
                  <a:cubicBezTo>
                    <a:pt x="1701" y="1741"/>
                    <a:pt x="1544" y="1836"/>
                    <a:pt x="1481" y="2056"/>
                  </a:cubicBezTo>
                  <a:cubicBezTo>
                    <a:pt x="1481" y="2245"/>
                    <a:pt x="1607" y="2403"/>
                    <a:pt x="1796" y="2434"/>
                  </a:cubicBezTo>
                  <a:cubicBezTo>
                    <a:pt x="2205" y="2466"/>
                    <a:pt x="2489" y="2529"/>
                    <a:pt x="2741" y="2718"/>
                  </a:cubicBezTo>
                  <a:cubicBezTo>
                    <a:pt x="2552" y="2907"/>
                    <a:pt x="2363" y="3159"/>
                    <a:pt x="2205" y="3379"/>
                  </a:cubicBezTo>
                  <a:cubicBezTo>
                    <a:pt x="1949" y="3294"/>
                    <a:pt x="1725" y="3260"/>
                    <a:pt x="1508" y="3260"/>
                  </a:cubicBezTo>
                  <a:cubicBezTo>
                    <a:pt x="1243" y="3260"/>
                    <a:pt x="987" y="3310"/>
                    <a:pt x="693" y="3379"/>
                  </a:cubicBezTo>
                  <a:cubicBezTo>
                    <a:pt x="504" y="3411"/>
                    <a:pt x="441" y="3631"/>
                    <a:pt x="473" y="3821"/>
                  </a:cubicBezTo>
                  <a:cubicBezTo>
                    <a:pt x="498" y="3970"/>
                    <a:pt x="621" y="4060"/>
                    <a:pt x="781" y="4060"/>
                  </a:cubicBezTo>
                  <a:cubicBezTo>
                    <a:pt x="823" y="4060"/>
                    <a:pt x="868" y="4054"/>
                    <a:pt x="914" y="4041"/>
                  </a:cubicBezTo>
                  <a:cubicBezTo>
                    <a:pt x="1160" y="3979"/>
                    <a:pt x="1366" y="3931"/>
                    <a:pt x="1567" y="3931"/>
                  </a:cubicBezTo>
                  <a:cubicBezTo>
                    <a:pt x="1674" y="3931"/>
                    <a:pt x="1780" y="3945"/>
                    <a:pt x="1890" y="3978"/>
                  </a:cubicBezTo>
                  <a:cubicBezTo>
                    <a:pt x="1764" y="4262"/>
                    <a:pt x="1638" y="4514"/>
                    <a:pt x="1607" y="4797"/>
                  </a:cubicBezTo>
                  <a:cubicBezTo>
                    <a:pt x="1071" y="4797"/>
                    <a:pt x="630" y="4986"/>
                    <a:pt x="189" y="5301"/>
                  </a:cubicBezTo>
                  <a:cubicBezTo>
                    <a:pt x="32" y="5427"/>
                    <a:pt x="0" y="5616"/>
                    <a:pt x="126" y="5774"/>
                  </a:cubicBezTo>
                  <a:cubicBezTo>
                    <a:pt x="186" y="5874"/>
                    <a:pt x="296" y="5935"/>
                    <a:pt x="409" y="5935"/>
                  </a:cubicBezTo>
                  <a:cubicBezTo>
                    <a:pt x="474" y="5935"/>
                    <a:pt x="541" y="5915"/>
                    <a:pt x="599" y="5868"/>
                  </a:cubicBezTo>
                  <a:cubicBezTo>
                    <a:pt x="914" y="5616"/>
                    <a:pt x="1166" y="5459"/>
                    <a:pt x="1481" y="5459"/>
                  </a:cubicBezTo>
                  <a:cubicBezTo>
                    <a:pt x="1481" y="5585"/>
                    <a:pt x="1449" y="5742"/>
                    <a:pt x="1449" y="5868"/>
                  </a:cubicBezTo>
                  <a:cubicBezTo>
                    <a:pt x="1449" y="6026"/>
                    <a:pt x="1449" y="6183"/>
                    <a:pt x="1481" y="6341"/>
                  </a:cubicBezTo>
                  <a:cubicBezTo>
                    <a:pt x="945" y="6530"/>
                    <a:pt x="662" y="6876"/>
                    <a:pt x="347" y="7318"/>
                  </a:cubicBezTo>
                  <a:cubicBezTo>
                    <a:pt x="221" y="7475"/>
                    <a:pt x="284" y="7664"/>
                    <a:pt x="441" y="7790"/>
                  </a:cubicBezTo>
                  <a:cubicBezTo>
                    <a:pt x="507" y="7843"/>
                    <a:pt x="584" y="7868"/>
                    <a:pt x="658" y="7868"/>
                  </a:cubicBezTo>
                  <a:cubicBezTo>
                    <a:pt x="761" y="7868"/>
                    <a:pt x="859" y="7819"/>
                    <a:pt x="914" y="7727"/>
                  </a:cubicBezTo>
                  <a:cubicBezTo>
                    <a:pt x="1134" y="7349"/>
                    <a:pt x="1323" y="7129"/>
                    <a:pt x="1607" y="7002"/>
                  </a:cubicBezTo>
                  <a:cubicBezTo>
                    <a:pt x="1701" y="7286"/>
                    <a:pt x="1764" y="7570"/>
                    <a:pt x="1922" y="7822"/>
                  </a:cubicBezTo>
                  <a:cubicBezTo>
                    <a:pt x="1481" y="8200"/>
                    <a:pt x="1323" y="8609"/>
                    <a:pt x="1166" y="9145"/>
                  </a:cubicBezTo>
                  <a:cubicBezTo>
                    <a:pt x="1134" y="9334"/>
                    <a:pt x="1260" y="9523"/>
                    <a:pt x="1418" y="9554"/>
                  </a:cubicBezTo>
                  <a:cubicBezTo>
                    <a:pt x="1452" y="9566"/>
                    <a:pt x="1486" y="9571"/>
                    <a:pt x="1519" y="9571"/>
                  </a:cubicBezTo>
                  <a:cubicBezTo>
                    <a:pt x="1671" y="9571"/>
                    <a:pt x="1807" y="9463"/>
                    <a:pt x="1859" y="9334"/>
                  </a:cubicBezTo>
                  <a:cubicBezTo>
                    <a:pt x="1953" y="8924"/>
                    <a:pt x="2048" y="8672"/>
                    <a:pt x="2268" y="8420"/>
                  </a:cubicBezTo>
                  <a:cubicBezTo>
                    <a:pt x="2426" y="8672"/>
                    <a:pt x="2646" y="8893"/>
                    <a:pt x="2835" y="9082"/>
                  </a:cubicBezTo>
                  <a:cubicBezTo>
                    <a:pt x="2520" y="9554"/>
                    <a:pt x="2552" y="10027"/>
                    <a:pt x="2583" y="10594"/>
                  </a:cubicBezTo>
                  <a:cubicBezTo>
                    <a:pt x="2583" y="10783"/>
                    <a:pt x="2741" y="10909"/>
                    <a:pt x="2961" y="10909"/>
                  </a:cubicBezTo>
                  <a:lnTo>
                    <a:pt x="2993" y="10909"/>
                  </a:lnTo>
                  <a:cubicBezTo>
                    <a:pt x="3182" y="10909"/>
                    <a:pt x="3308" y="10720"/>
                    <a:pt x="3308" y="10500"/>
                  </a:cubicBezTo>
                  <a:cubicBezTo>
                    <a:pt x="3277" y="10090"/>
                    <a:pt x="3277" y="9806"/>
                    <a:pt x="3371" y="9523"/>
                  </a:cubicBezTo>
                  <a:cubicBezTo>
                    <a:pt x="3623" y="9680"/>
                    <a:pt x="3844" y="9838"/>
                    <a:pt x="4127" y="9964"/>
                  </a:cubicBezTo>
                  <a:cubicBezTo>
                    <a:pt x="4001" y="10500"/>
                    <a:pt x="4159" y="10941"/>
                    <a:pt x="4411" y="11445"/>
                  </a:cubicBezTo>
                  <a:cubicBezTo>
                    <a:pt x="4452" y="11589"/>
                    <a:pt x="4561" y="11652"/>
                    <a:pt x="4684" y="11652"/>
                  </a:cubicBezTo>
                  <a:cubicBezTo>
                    <a:pt x="4749" y="11652"/>
                    <a:pt x="4818" y="11635"/>
                    <a:pt x="4883" y="11602"/>
                  </a:cubicBezTo>
                  <a:cubicBezTo>
                    <a:pt x="5041" y="11539"/>
                    <a:pt x="5104" y="11350"/>
                    <a:pt x="5041" y="11130"/>
                  </a:cubicBezTo>
                  <a:cubicBezTo>
                    <a:pt x="4883" y="10783"/>
                    <a:pt x="4757" y="10500"/>
                    <a:pt x="4789" y="10184"/>
                  </a:cubicBezTo>
                  <a:lnTo>
                    <a:pt x="4789" y="10184"/>
                  </a:lnTo>
                  <a:cubicBezTo>
                    <a:pt x="5072" y="10279"/>
                    <a:pt x="5356" y="10311"/>
                    <a:pt x="5671" y="10342"/>
                  </a:cubicBezTo>
                  <a:cubicBezTo>
                    <a:pt x="5734" y="10909"/>
                    <a:pt x="6049" y="11256"/>
                    <a:pt x="6427" y="11665"/>
                  </a:cubicBezTo>
                  <a:cubicBezTo>
                    <a:pt x="6474" y="11712"/>
                    <a:pt x="6561" y="11736"/>
                    <a:pt x="6651" y="11736"/>
                  </a:cubicBezTo>
                  <a:cubicBezTo>
                    <a:pt x="6742" y="11736"/>
                    <a:pt x="6837" y="11712"/>
                    <a:pt x="6900" y="11665"/>
                  </a:cubicBezTo>
                  <a:cubicBezTo>
                    <a:pt x="6994" y="11539"/>
                    <a:pt x="6994" y="11287"/>
                    <a:pt x="6900" y="11193"/>
                  </a:cubicBezTo>
                  <a:cubicBezTo>
                    <a:pt x="6616" y="10909"/>
                    <a:pt x="6427" y="10657"/>
                    <a:pt x="6333" y="10342"/>
                  </a:cubicBezTo>
                  <a:cubicBezTo>
                    <a:pt x="6616" y="10311"/>
                    <a:pt x="6931" y="10279"/>
                    <a:pt x="7215" y="10184"/>
                  </a:cubicBezTo>
                  <a:cubicBezTo>
                    <a:pt x="7467" y="10720"/>
                    <a:pt x="7876" y="10941"/>
                    <a:pt x="8380" y="11130"/>
                  </a:cubicBezTo>
                  <a:cubicBezTo>
                    <a:pt x="8424" y="11156"/>
                    <a:pt x="8474" y="11167"/>
                    <a:pt x="8526" y="11167"/>
                  </a:cubicBezTo>
                  <a:cubicBezTo>
                    <a:pt x="8662" y="11167"/>
                    <a:pt x="8807" y="11086"/>
                    <a:pt x="8853" y="10972"/>
                  </a:cubicBezTo>
                  <a:cubicBezTo>
                    <a:pt x="8947" y="10815"/>
                    <a:pt x="8853" y="10594"/>
                    <a:pt x="8695" y="10500"/>
                  </a:cubicBezTo>
                  <a:cubicBezTo>
                    <a:pt x="8349" y="10374"/>
                    <a:pt x="8065" y="10184"/>
                    <a:pt x="7908" y="9932"/>
                  </a:cubicBezTo>
                  <a:cubicBezTo>
                    <a:pt x="8191" y="9806"/>
                    <a:pt x="8412" y="9649"/>
                    <a:pt x="8664" y="9491"/>
                  </a:cubicBezTo>
                  <a:cubicBezTo>
                    <a:pt x="9105" y="9901"/>
                    <a:pt x="9578" y="9964"/>
                    <a:pt x="10082" y="9995"/>
                  </a:cubicBezTo>
                  <a:lnTo>
                    <a:pt x="10113" y="9995"/>
                  </a:lnTo>
                  <a:cubicBezTo>
                    <a:pt x="10302" y="9995"/>
                    <a:pt x="10428" y="9869"/>
                    <a:pt x="10460" y="9680"/>
                  </a:cubicBezTo>
                  <a:cubicBezTo>
                    <a:pt x="10460" y="9491"/>
                    <a:pt x="10365" y="9334"/>
                    <a:pt x="10145" y="9302"/>
                  </a:cubicBezTo>
                  <a:cubicBezTo>
                    <a:pt x="9767" y="9239"/>
                    <a:pt x="9483" y="9208"/>
                    <a:pt x="9199" y="9019"/>
                  </a:cubicBezTo>
                  <a:cubicBezTo>
                    <a:pt x="9388" y="8830"/>
                    <a:pt x="9609" y="8578"/>
                    <a:pt x="9767" y="8357"/>
                  </a:cubicBezTo>
                  <a:cubicBezTo>
                    <a:pt x="9980" y="8437"/>
                    <a:pt x="10181" y="8466"/>
                    <a:pt x="10384" y="8466"/>
                  </a:cubicBezTo>
                  <a:cubicBezTo>
                    <a:pt x="10660" y="8466"/>
                    <a:pt x="10938" y="8412"/>
                    <a:pt x="11247" y="8357"/>
                  </a:cubicBezTo>
                  <a:cubicBezTo>
                    <a:pt x="11468" y="8294"/>
                    <a:pt x="11531" y="8105"/>
                    <a:pt x="11499" y="7916"/>
                  </a:cubicBezTo>
                  <a:cubicBezTo>
                    <a:pt x="11472" y="7751"/>
                    <a:pt x="11300" y="7658"/>
                    <a:pt x="11131" y="7658"/>
                  </a:cubicBezTo>
                  <a:cubicBezTo>
                    <a:pt x="11107" y="7658"/>
                    <a:pt x="11082" y="7660"/>
                    <a:pt x="11058" y="7664"/>
                  </a:cubicBezTo>
                  <a:cubicBezTo>
                    <a:pt x="10806" y="7748"/>
                    <a:pt x="10596" y="7804"/>
                    <a:pt x="10391" y="7804"/>
                  </a:cubicBezTo>
                  <a:cubicBezTo>
                    <a:pt x="10288" y="7804"/>
                    <a:pt x="10187" y="7790"/>
                    <a:pt x="10082" y="7759"/>
                  </a:cubicBezTo>
                  <a:cubicBezTo>
                    <a:pt x="10208" y="7475"/>
                    <a:pt x="10302" y="7192"/>
                    <a:pt x="10365" y="6939"/>
                  </a:cubicBezTo>
                  <a:lnTo>
                    <a:pt x="10397" y="6939"/>
                  </a:lnTo>
                  <a:cubicBezTo>
                    <a:pt x="10932" y="6939"/>
                    <a:pt x="11342" y="6687"/>
                    <a:pt x="11751" y="6372"/>
                  </a:cubicBezTo>
                  <a:cubicBezTo>
                    <a:pt x="11940" y="6246"/>
                    <a:pt x="11972" y="6057"/>
                    <a:pt x="11846" y="5900"/>
                  </a:cubicBezTo>
                  <a:cubicBezTo>
                    <a:pt x="11789" y="5843"/>
                    <a:pt x="11687" y="5798"/>
                    <a:pt x="11580" y="5798"/>
                  </a:cubicBezTo>
                  <a:cubicBezTo>
                    <a:pt x="11509" y="5798"/>
                    <a:pt x="11436" y="5818"/>
                    <a:pt x="11373" y="5868"/>
                  </a:cubicBezTo>
                  <a:cubicBezTo>
                    <a:pt x="11058" y="6120"/>
                    <a:pt x="10775" y="6278"/>
                    <a:pt x="10460" y="6278"/>
                  </a:cubicBezTo>
                  <a:cubicBezTo>
                    <a:pt x="10460" y="6152"/>
                    <a:pt x="10491" y="5994"/>
                    <a:pt x="10491" y="5868"/>
                  </a:cubicBezTo>
                  <a:cubicBezTo>
                    <a:pt x="10491" y="5711"/>
                    <a:pt x="10491" y="5553"/>
                    <a:pt x="10460" y="5396"/>
                  </a:cubicBezTo>
                  <a:cubicBezTo>
                    <a:pt x="11027" y="5207"/>
                    <a:pt x="11279" y="4860"/>
                    <a:pt x="11594" y="4419"/>
                  </a:cubicBezTo>
                  <a:cubicBezTo>
                    <a:pt x="11720" y="4262"/>
                    <a:pt x="11688" y="4073"/>
                    <a:pt x="11531" y="3947"/>
                  </a:cubicBezTo>
                  <a:cubicBezTo>
                    <a:pt x="11465" y="3894"/>
                    <a:pt x="11394" y="3869"/>
                    <a:pt x="11324" y="3869"/>
                  </a:cubicBezTo>
                  <a:cubicBezTo>
                    <a:pt x="11226" y="3869"/>
                    <a:pt x="11132" y="3918"/>
                    <a:pt x="11058" y="4010"/>
                  </a:cubicBezTo>
                  <a:cubicBezTo>
                    <a:pt x="10838" y="4388"/>
                    <a:pt x="10617" y="4608"/>
                    <a:pt x="10365" y="4734"/>
                  </a:cubicBezTo>
                  <a:cubicBezTo>
                    <a:pt x="10271" y="4451"/>
                    <a:pt x="10176" y="4167"/>
                    <a:pt x="10019" y="3915"/>
                  </a:cubicBezTo>
                  <a:cubicBezTo>
                    <a:pt x="10460" y="3537"/>
                    <a:pt x="10617" y="3127"/>
                    <a:pt x="10775" y="2592"/>
                  </a:cubicBezTo>
                  <a:cubicBezTo>
                    <a:pt x="10806" y="2403"/>
                    <a:pt x="10712" y="2214"/>
                    <a:pt x="10554" y="2182"/>
                  </a:cubicBezTo>
                  <a:cubicBezTo>
                    <a:pt x="10520" y="2171"/>
                    <a:pt x="10485" y="2166"/>
                    <a:pt x="10450" y="2166"/>
                  </a:cubicBezTo>
                  <a:cubicBezTo>
                    <a:pt x="10292" y="2166"/>
                    <a:pt x="10139" y="2274"/>
                    <a:pt x="10113" y="2403"/>
                  </a:cubicBezTo>
                  <a:cubicBezTo>
                    <a:pt x="9987" y="2812"/>
                    <a:pt x="9924" y="3064"/>
                    <a:pt x="9672" y="3316"/>
                  </a:cubicBezTo>
                  <a:cubicBezTo>
                    <a:pt x="9515" y="3064"/>
                    <a:pt x="9325" y="2844"/>
                    <a:pt x="9136" y="2655"/>
                  </a:cubicBezTo>
                  <a:cubicBezTo>
                    <a:pt x="9451" y="2182"/>
                    <a:pt x="9388" y="1710"/>
                    <a:pt x="9357" y="1143"/>
                  </a:cubicBezTo>
                  <a:cubicBezTo>
                    <a:pt x="9357" y="954"/>
                    <a:pt x="9168" y="828"/>
                    <a:pt x="8979" y="828"/>
                  </a:cubicBezTo>
                  <a:cubicBezTo>
                    <a:pt x="8790" y="828"/>
                    <a:pt x="8664" y="1017"/>
                    <a:pt x="8664" y="1237"/>
                  </a:cubicBezTo>
                  <a:cubicBezTo>
                    <a:pt x="8695" y="1647"/>
                    <a:pt x="8695" y="1930"/>
                    <a:pt x="8569" y="2214"/>
                  </a:cubicBezTo>
                  <a:cubicBezTo>
                    <a:pt x="8349" y="2056"/>
                    <a:pt x="8097" y="1899"/>
                    <a:pt x="7813" y="1773"/>
                  </a:cubicBezTo>
                  <a:cubicBezTo>
                    <a:pt x="7939" y="1237"/>
                    <a:pt x="7782" y="796"/>
                    <a:pt x="7561" y="292"/>
                  </a:cubicBezTo>
                  <a:cubicBezTo>
                    <a:pt x="7493" y="178"/>
                    <a:pt x="7375" y="97"/>
                    <a:pt x="7243" y="97"/>
                  </a:cubicBezTo>
                  <a:cubicBezTo>
                    <a:pt x="7193" y="97"/>
                    <a:pt x="7141" y="108"/>
                    <a:pt x="7089" y="134"/>
                  </a:cubicBezTo>
                  <a:cubicBezTo>
                    <a:pt x="6931" y="197"/>
                    <a:pt x="6837" y="386"/>
                    <a:pt x="6931" y="607"/>
                  </a:cubicBezTo>
                  <a:cubicBezTo>
                    <a:pt x="7089" y="954"/>
                    <a:pt x="7215" y="1237"/>
                    <a:pt x="7152" y="1552"/>
                  </a:cubicBezTo>
                  <a:cubicBezTo>
                    <a:pt x="6900" y="1458"/>
                    <a:pt x="6616" y="1426"/>
                    <a:pt x="6301" y="1395"/>
                  </a:cubicBezTo>
                  <a:cubicBezTo>
                    <a:pt x="6206" y="828"/>
                    <a:pt x="5891" y="481"/>
                    <a:pt x="5545" y="71"/>
                  </a:cubicBezTo>
                  <a:cubicBezTo>
                    <a:pt x="5482" y="24"/>
                    <a:pt x="5395" y="1"/>
                    <a:pt x="53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6806;p54">
              <a:extLst>
                <a:ext uri="{FF2B5EF4-FFF2-40B4-BE49-F238E27FC236}">
                  <a16:creationId xmlns:a16="http://schemas.microsoft.com/office/drawing/2014/main" id="{1329716C-DC02-CF70-DAE0-A4C9CEF5E42F}"/>
                </a:ext>
              </a:extLst>
            </p:cNvPr>
            <p:cNvSpPr/>
            <p:nvPr/>
          </p:nvSpPr>
          <p:spPr>
            <a:xfrm>
              <a:off x="-22740025" y="3217825"/>
              <a:ext cx="52000" cy="51225"/>
            </a:xfrm>
            <a:custGeom>
              <a:avLst/>
              <a:gdLst/>
              <a:ahLst/>
              <a:cxnLst/>
              <a:rect l="l" t="t" r="r" b="b"/>
              <a:pathLst>
                <a:path w="2080" h="2049" extrusionOk="0">
                  <a:moveTo>
                    <a:pt x="1040" y="0"/>
                  </a:moveTo>
                  <a:cubicBezTo>
                    <a:pt x="441" y="0"/>
                    <a:pt x="0" y="473"/>
                    <a:pt x="0" y="1009"/>
                  </a:cubicBezTo>
                  <a:cubicBezTo>
                    <a:pt x="0" y="1607"/>
                    <a:pt x="473" y="2048"/>
                    <a:pt x="1040" y="2048"/>
                  </a:cubicBezTo>
                  <a:cubicBezTo>
                    <a:pt x="1607" y="2048"/>
                    <a:pt x="2048" y="1576"/>
                    <a:pt x="2048" y="1009"/>
                  </a:cubicBezTo>
                  <a:cubicBezTo>
                    <a:pt x="2080" y="473"/>
                    <a:pt x="1607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6807;p54">
              <a:extLst>
                <a:ext uri="{FF2B5EF4-FFF2-40B4-BE49-F238E27FC236}">
                  <a16:creationId xmlns:a16="http://schemas.microsoft.com/office/drawing/2014/main" id="{4EEE6108-787E-4CF6-2F38-33760982AD24}"/>
                </a:ext>
              </a:extLst>
            </p:cNvPr>
            <p:cNvSpPr/>
            <p:nvPr/>
          </p:nvSpPr>
          <p:spPr>
            <a:xfrm>
              <a:off x="-22705375" y="332180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18" name="Google Shape;6808;p54">
            <a:extLst>
              <a:ext uri="{FF2B5EF4-FFF2-40B4-BE49-F238E27FC236}">
                <a16:creationId xmlns:a16="http://schemas.microsoft.com/office/drawing/2014/main" id="{8DB95FD5-B82E-9A06-7621-FD6427238FF0}"/>
              </a:ext>
            </a:extLst>
          </p:cNvPr>
          <p:cNvGrpSpPr/>
          <p:nvPr/>
        </p:nvGrpSpPr>
        <p:grpSpPr>
          <a:xfrm>
            <a:off x="1316437" y="4591243"/>
            <a:ext cx="453388" cy="514990"/>
            <a:chOff x="-28069875" y="3175300"/>
            <a:chExt cx="260725" cy="296150"/>
          </a:xfrm>
          <a:solidFill>
            <a:srgbClr val="054B99"/>
          </a:solidFill>
        </p:grpSpPr>
        <p:sp>
          <p:nvSpPr>
            <p:cNvPr id="2119" name="Google Shape;6809;p54">
              <a:extLst>
                <a:ext uri="{FF2B5EF4-FFF2-40B4-BE49-F238E27FC236}">
                  <a16:creationId xmlns:a16="http://schemas.microsoft.com/office/drawing/2014/main" id="{811D7B04-623C-28CE-23D1-8A07707440E6}"/>
                </a:ext>
              </a:extLst>
            </p:cNvPr>
            <p:cNvSpPr/>
            <p:nvPr/>
          </p:nvSpPr>
          <p:spPr>
            <a:xfrm>
              <a:off x="-28059650" y="3192625"/>
              <a:ext cx="26025" cy="70125"/>
            </a:xfrm>
            <a:custGeom>
              <a:avLst/>
              <a:gdLst/>
              <a:ahLst/>
              <a:cxnLst/>
              <a:rect l="l" t="t" r="r" b="b"/>
              <a:pathLst>
                <a:path w="1041" h="2805" extrusionOk="0">
                  <a:moveTo>
                    <a:pt x="536" y="0"/>
                  </a:moveTo>
                  <a:cubicBezTo>
                    <a:pt x="253" y="0"/>
                    <a:pt x="1" y="252"/>
                    <a:pt x="1" y="536"/>
                  </a:cubicBezTo>
                  <a:lnTo>
                    <a:pt x="1" y="2458"/>
                  </a:lnTo>
                  <a:cubicBezTo>
                    <a:pt x="410" y="2458"/>
                    <a:pt x="757" y="2584"/>
                    <a:pt x="1040" y="2804"/>
                  </a:cubicBezTo>
                  <a:lnTo>
                    <a:pt x="1040" y="536"/>
                  </a:lnTo>
                  <a:cubicBezTo>
                    <a:pt x="1040" y="252"/>
                    <a:pt x="788" y="0"/>
                    <a:pt x="5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6810;p54">
              <a:extLst>
                <a:ext uri="{FF2B5EF4-FFF2-40B4-BE49-F238E27FC236}">
                  <a16:creationId xmlns:a16="http://schemas.microsoft.com/office/drawing/2014/main" id="{DB19BE59-8A8E-4376-A617-7D090FE30453}"/>
                </a:ext>
              </a:extLst>
            </p:cNvPr>
            <p:cNvSpPr/>
            <p:nvPr/>
          </p:nvSpPr>
          <p:spPr>
            <a:xfrm>
              <a:off x="-27843050" y="3192625"/>
              <a:ext cx="26025" cy="69325"/>
            </a:xfrm>
            <a:custGeom>
              <a:avLst/>
              <a:gdLst/>
              <a:ahLst/>
              <a:cxnLst/>
              <a:rect l="l" t="t" r="r" b="b"/>
              <a:pathLst>
                <a:path w="1041" h="2773" extrusionOk="0">
                  <a:moveTo>
                    <a:pt x="536" y="0"/>
                  </a:moveTo>
                  <a:cubicBezTo>
                    <a:pt x="253" y="0"/>
                    <a:pt x="1" y="252"/>
                    <a:pt x="1" y="536"/>
                  </a:cubicBezTo>
                  <a:lnTo>
                    <a:pt x="1" y="2773"/>
                  </a:lnTo>
                  <a:cubicBezTo>
                    <a:pt x="284" y="2584"/>
                    <a:pt x="694" y="2426"/>
                    <a:pt x="1040" y="2426"/>
                  </a:cubicBezTo>
                  <a:lnTo>
                    <a:pt x="1040" y="536"/>
                  </a:lnTo>
                  <a:cubicBezTo>
                    <a:pt x="1040" y="252"/>
                    <a:pt x="788" y="0"/>
                    <a:pt x="5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6811;p54">
              <a:extLst>
                <a:ext uri="{FF2B5EF4-FFF2-40B4-BE49-F238E27FC236}">
                  <a16:creationId xmlns:a16="http://schemas.microsoft.com/office/drawing/2014/main" id="{D34C991F-6F76-4573-6F2D-37AC4C2B819E}"/>
                </a:ext>
              </a:extLst>
            </p:cNvPr>
            <p:cNvSpPr/>
            <p:nvPr/>
          </p:nvSpPr>
          <p:spPr>
            <a:xfrm>
              <a:off x="-27973000" y="3202075"/>
              <a:ext cx="26000" cy="57525"/>
            </a:xfrm>
            <a:custGeom>
              <a:avLst/>
              <a:gdLst/>
              <a:ahLst/>
              <a:cxnLst/>
              <a:rect l="l" t="t" r="r" b="b"/>
              <a:pathLst>
                <a:path w="1040" h="2301" extrusionOk="0">
                  <a:moveTo>
                    <a:pt x="536" y="0"/>
                  </a:moveTo>
                  <a:cubicBezTo>
                    <a:pt x="252" y="0"/>
                    <a:pt x="0" y="221"/>
                    <a:pt x="0" y="504"/>
                  </a:cubicBezTo>
                  <a:lnTo>
                    <a:pt x="0" y="1954"/>
                  </a:lnTo>
                  <a:cubicBezTo>
                    <a:pt x="410" y="1985"/>
                    <a:pt x="756" y="2080"/>
                    <a:pt x="1040" y="2300"/>
                  </a:cubicBezTo>
                  <a:lnTo>
                    <a:pt x="1040" y="504"/>
                  </a:lnTo>
                  <a:cubicBezTo>
                    <a:pt x="1040" y="221"/>
                    <a:pt x="788" y="0"/>
                    <a:pt x="5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6812;p54">
              <a:extLst>
                <a:ext uri="{FF2B5EF4-FFF2-40B4-BE49-F238E27FC236}">
                  <a16:creationId xmlns:a16="http://schemas.microsoft.com/office/drawing/2014/main" id="{19D2AF74-F96C-E7C2-F200-AD74BB767AAC}"/>
                </a:ext>
              </a:extLst>
            </p:cNvPr>
            <p:cNvSpPr/>
            <p:nvPr/>
          </p:nvSpPr>
          <p:spPr>
            <a:xfrm>
              <a:off x="-27929675" y="3202075"/>
              <a:ext cx="26000" cy="57525"/>
            </a:xfrm>
            <a:custGeom>
              <a:avLst/>
              <a:gdLst/>
              <a:ahLst/>
              <a:cxnLst/>
              <a:rect l="l" t="t" r="r" b="b"/>
              <a:pathLst>
                <a:path w="1040" h="2301" extrusionOk="0">
                  <a:moveTo>
                    <a:pt x="536" y="0"/>
                  </a:moveTo>
                  <a:cubicBezTo>
                    <a:pt x="252" y="0"/>
                    <a:pt x="0" y="221"/>
                    <a:pt x="0" y="504"/>
                  </a:cubicBezTo>
                  <a:lnTo>
                    <a:pt x="0" y="2300"/>
                  </a:lnTo>
                  <a:cubicBezTo>
                    <a:pt x="315" y="2111"/>
                    <a:pt x="693" y="1985"/>
                    <a:pt x="1040" y="1954"/>
                  </a:cubicBezTo>
                  <a:lnTo>
                    <a:pt x="1040" y="504"/>
                  </a:lnTo>
                  <a:cubicBezTo>
                    <a:pt x="1040" y="221"/>
                    <a:pt x="788" y="0"/>
                    <a:pt x="5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6813;p54">
              <a:extLst>
                <a:ext uri="{FF2B5EF4-FFF2-40B4-BE49-F238E27FC236}">
                  <a16:creationId xmlns:a16="http://schemas.microsoft.com/office/drawing/2014/main" id="{894D72AD-BD39-8407-FB09-22E37BCE3C92}"/>
                </a:ext>
              </a:extLst>
            </p:cNvPr>
            <p:cNvSpPr/>
            <p:nvPr/>
          </p:nvSpPr>
          <p:spPr>
            <a:xfrm>
              <a:off x="-28016325" y="3175300"/>
              <a:ext cx="26025" cy="91375"/>
            </a:xfrm>
            <a:custGeom>
              <a:avLst/>
              <a:gdLst/>
              <a:ahLst/>
              <a:cxnLst/>
              <a:rect l="l" t="t" r="r" b="b"/>
              <a:pathLst>
                <a:path w="1041" h="3655" extrusionOk="0">
                  <a:moveTo>
                    <a:pt x="536" y="0"/>
                  </a:moveTo>
                  <a:cubicBezTo>
                    <a:pt x="253" y="0"/>
                    <a:pt x="1" y="221"/>
                    <a:pt x="1" y="504"/>
                  </a:cubicBezTo>
                  <a:lnTo>
                    <a:pt x="1" y="3655"/>
                  </a:lnTo>
                  <a:cubicBezTo>
                    <a:pt x="1" y="3655"/>
                    <a:pt x="1" y="3623"/>
                    <a:pt x="64" y="3623"/>
                  </a:cubicBezTo>
                  <a:cubicBezTo>
                    <a:pt x="284" y="3371"/>
                    <a:pt x="631" y="3182"/>
                    <a:pt x="1040" y="3056"/>
                  </a:cubicBezTo>
                  <a:lnTo>
                    <a:pt x="1040" y="504"/>
                  </a:lnTo>
                  <a:cubicBezTo>
                    <a:pt x="1040" y="221"/>
                    <a:pt x="788" y="0"/>
                    <a:pt x="5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6814;p54">
              <a:extLst>
                <a:ext uri="{FF2B5EF4-FFF2-40B4-BE49-F238E27FC236}">
                  <a16:creationId xmlns:a16="http://schemas.microsoft.com/office/drawing/2014/main" id="{374AF19C-51B7-10A2-093C-F6E1EC122CCC}"/>
                </a:ext>
              </a:extLst>
            </p:cNvPr>
            <p:cNvSpPr/>
            <p:nvPr/>
          </p:nvSpPr>
          <p:spPr>
            <a:xfrm>
              <a:off x="-27886375" y="3176075"/>
              <a:ext cx="26025" cy="91400"/>
            </a:xfrm>
            <a:custGeom>
              <a:avLst/>
              <a:gdLst/>
              <a:ahLst/>
              <a:cxnLst/>
              <a:rect l="l" t="t" r="r" b="b"/>
              <a:pathLst>
                <a:path w="1041" h="3656" extrusionOk="0">
                  <a:moveTo>
                    <a:pt x="536" y="1"/>
                  </a:moveTo>
                  <a:cubicBezTo>
                    <a:pt x="253" y="1"/>
                    <a:pt x="1" y="221"/>
                    <a:pt x="1" y="505"/>
                  </a:cubicBezTo>
                  <a:lnTo>
                    <a:pt x="1" y="3088"/>
                  </a:lnTo>
                  <a:cubicBezTo>
                    <a:pt x="379" y="3151"/>
                    <a:pt x="726" y="3340"/>
                    <a:pt x="1041" y="3655"/>
                  </a:cubicBezTo>
                  <a:lnTo>
                    <a:pt x="1041" y="505"/>
                  </a:lnTo>
                  <a:cubicBezTo>
                    <a:pt x="1041" y="253"/>
                    <a:pt x="789" y="1"/>
                    <a:pt x="5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6815;p54">
              <a:extLst>
                <a:ext uri="{FF2B5EF4-FFF2-40B4-BE49-F238E27FC236}">
                  <a16:creationId xmlns:a16="http://schemas.microsoft.com/office/drawing/2014/main" id="{4B0F4B70-1BF2-C2EC-4A46-1F67C7079632}"/>
                </a:ext>
              </a:extLst>
            </p:cNvPr>
            <p:cNvSpPr/>
            <p:nvPr/>
          </p:nvSpPr>
          <p:spPr>
            <a:xfrm>
              <a:off x="-28017900" y="3269025"/>
              <a:ext cx="161475" cy="133125"/>
            </a:xfrm>
            <a:custGeom>
              <a:avLst/>
              <a:gdLst/>
              <a:ahLst/>
              <a:cxnLst/>
              <a:rect l="l" t="t" r="r" b="b"/>
              <a:pathLst>
                <a:path w="6459" h="5325" extrusionOk="0">
                  <a:moveTo>
                    <a:pt x="1733" y="0"/>
                  </a:moveTo>
                  <a:cubicBezTo>
                    <a:pt x="1355" y="0"/>
                    <a:pt x="946" y="158"/>
                    <a:pt x="662" y="410"/>
                  </a:cubicBezTo>
                  <a:cubicBezTo>
                    <a:pt x="64" y="882"/>
                    <a:pt x="1" y="1639"/>
                    <a:pt x="347" y="2237"/>
                  </a:cubicBezTo>
                  <a:cubicBezTo>
                    <a:pt x="1324" y="2458"/>
                    <a:pt x="2048" y="3340"/>
                    <a:pt x="2174" y="4348"/>
                  </a:cubicBezTo>
                  <a:lnTo>
                    <a:pt x="3214" y="5325"/>
                  </a:lnTo>
                  <a:lnTo>
                    <a:pt x="4285" y="4348"/>
                  </a:lnTo>
                  <a:cubicBezTo>
                    <a:pt x="4380" y="3340"/>
                    <a:pt x="5073" y="2521"/>
                    <a:pt x="6113" y="2237"/>
                  </a:cubicBezTo>
                  <a:cubicBezTo>
                    <a:pt x="6459" y="1639"/>
                    <a:pt x="6333" y="882"/>
                    <a:pt x="5860" y="410"/>
                  </a:cubicBezTo>
                  <a:cubicBezTo>
                    <a:pt x="5577" y="158"/>
                    <a:pt x="5199" y="0"/>
                    <a:pt x="4789" y="0"/>
                  </a:cubicBezTo>
                  <a:cubicBezTo>
                    <a:pt x="4411" y="0"/>
                    <a:pt x="4002" y="158"/>
                    <a:pt x="3750" y="410"/>
                  </a:cubicBezTo>
                  <a:lnTo>
                    <a:pt x="3277" y="882"/>
                  </a:lnTo>
                  <a:lnTo>
                    <a:pt x="2805" y="410"/>
                  </a:lnTo>
                  <a:cubicBezTo>
                    <a:pt x="2521" y="158"/>
                    <a:pt x="2143" y="0"/>
                    <a:pt x="1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6816;p54">
              <a:extLst>
                <a:ext uri="{FF2B5EF4-FFF2-40B4-BE49-F238E27FC236}">
                  <a16:creationId xmlns:a16="http://schemas.microsoft.com/office/drawing/2014/main" id="{AB91FAFB-2DAD-140A-05FE-30C97CD5E5EA}"/>
                </a:ext>
              </a:extLst>
            </p:cNvPr>
            <p:cNvSpPr/>
            <p:nvPr/>
          </p:nvSpPr>
          <p:spPr>
            <a:xfrm>
              <a:off x="-27930475" y="3269800"/>
              <a:ext cx="121325" cy="201650"/>
            </a:xfrm>
            <a:custGeom>
              <a:avLst/>
              <a:gdLst/>
              <a:ahLst/>
              <a:cxnLst/>
              <a:rect l="l" t="t" r="r" b="b"/>
              <a:pathLst>
                <a:path w="4853" h="8066" extrusionOk="0">
                  <a:moveTo>
                    <a:pt x="4506" y="1"/>
                  </a:moveTo>
                  <a:cubicBezTo>
                    <a:pt x="3876" y="1"/>
                    <a:pt x="3403" y="505"/>
                    <a:pt x="3403" y="1198"/>
                  </a:cubicBezTo>
                  <a:lnTo>
                    <a:pt x="3403" y="2395"/>
                  </a:lnTo>
                  <a:cubicBezTo>
                    <a:pt x="3403" y="2584"/>
                    <a:pt x="3246" y="2742"/>
                    <a:pt x="3025" y="2742"/>
                  </a:cubicBezTo>
                  <a:cubicBezTo>
                    <a:pt x="2679" y="2742"/>
                    <a:pt x="2363" y="2868"/>
                    <a:pt x="2080" y="3025"/>
                  </a:cubicBezTo>
                  <a:cubicBezTo>
                    <a:pt x="1702" y="3372"/>
                    <a:pt x="1418" y="3939"/>
                    <a:pt x="1418" y="4474"/>
                  </a:cubicBezTo>
                  <a:lnTo>
                    <a:pt x="1418" y="5231"/>
                  </a:lnTo>
                  <a:cubicBezTo>
                    <a:pt x="1418" y="5420"/>
                    <a:pt x="1261" y="5577"/>
                    <a:pt x="1072" y="5577"/>
                  </a:cubicBezTo>
                  <a:cubicBezTo>
                    <a:pt x="883" y="5577"/>
                    <a:pt x="725" y="5420"/>
                    <a:pt x="725" y="5231"/>
                  </a:cubicBezTo>
                  <a:lnTo>
                    <a:pt x="1" y="5892"/>
                  </a:lnTo>
                  <a:lnTo>
                    <a:pt x="1" y="8066"/>
                  </a:lnTo>
                  <a:lnTo>
                    <a:pt x="3813" y="8066"/>
                  </a:lnTo>
                  <a:cubicBezTo>
                    <a:pt x="4033" y="8066"/>
                    <a:pt x="4191" y="7908"/>
                    <a:pt x="4191" y="7719"/>
                  </a:cubicBezTo>
                  <a:cubicBezTo>
                    <a:pt x="4191" y="7530"/>
                    <a:pt x="4033" y="7373"/>
                    <a:pt x="3813" y="7373"/>
                  </a:cubicBezTo>
                  <a:lnTo>
                    <a:pt x="3466" y="7373"/>
                  </a:lnTo>
                  <a:lnTo>
                    <a:pt x="3466" y="6270"/>
                  </a:lnTo>
                  <a:cubicBezTo>
                    <a:pt x="3466" y="6176"/>
                    <a:pt x="3498" y="6050"/>
                    <a:pt x="3592" y="6018"/>
                  </a:cubicBezTo>
                  <a:lnTo>
                    <a:pt x="4128" y="5420"/>
                  </a:lnTo>
                  <a:cubicBezTo>
                    <a:pt x="4600" y="4947"/>
                    <a:pt x="4852" y="4380"/>
                    <a:pt x="4852" y="3687"/>
                  </a:cubicBezTo>
                  <a:lnTo>
                    <a:pt x="4852" y="347"/>
                  </a:lnTo>
                  <a:cubicBezTo>
                    <a:pt x="4852" y="158"/>
                    <a:pt x="4695" y="1"/>
                    <a:pt x="45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6817;p54">
              <a:extLst>
                <a:ext uri="{FF2B5EF4-FFF2-40B4-BE49-F238E27FC236}">
                  <a16:creationId xmlns:a16="http://schemas.microsoft.com/office/drawing/2014/main" id="{B532B074-B937-23F9-A462-17973B3D6BEC}"/>
                </a:ext>
              </a:extLst>
            </p:cNvPr>
            <p:cNvSpPr/>
            <p:nvPr/>
          </p:nvSpPr>
          <p:spPr>
            <a:xfrm>
              <a:off x="-28069875" y="3271375"/>
              <a:ext cx="122875" cy="200075"/>
            </a:xfrm>
            <a:custGeom>
              <a:avLst/>
              <a:gdLst/>
              <a:ahLst/>
              <a:cxnLst/>
              <a:rect l="l" t="t" r="r" b="b"/>
              <a:pathLst>
                <a:path w="4915" h="8003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3718"/>
                  </a:lnTo>
                  <a:cubicBezTo>
                    <a:pt x="0" y="4348"/>
                    <a:pt x="221" y="4979"/>
                    <a:pt x="693" y="5451"/>
                  </a:cubicBezTo>
                  <a:lnTo>
                    <a:pt x="1323" y="5955"/>
                  </a:lnTo>
                  <a:cubicBezTo>
                    <a:pt x="1418" y="6018"/>
                    <a:pt x="1449" y="6113"/>
                    <a:pt x="1449" y="6207"/>
                  </a:cubicBezTo>
                  <a:lnTo>
                    <a:pt x="1449" y="7310"/>
                  </a:lnTo>
                  <a:lnTo>
                    <a:pt x="1103" y="7310"/>
                  </a:lnTo>
                  <a:cubicBezTo>
                    <a:pt x="882" y="7310"/>
                    <a:pt x="725" y="7467"/>
                    <a:pt x="725" y="7656"/>
                  </a:cubicBezTo>
                  <a:cubicBezTo>
                    <a:pt x="725" y="7845"/>
                    <a:pt x="882" y="8003"/>
                    <a:pt x="1103" y="8003"/>
                  </a:cubicBezTo>
                  <a:lnTo>
                    <a:pt x="4915" y="8003"/>
                  </a:lnTo>
                  <a:lnTo>
                    <a:pt x="4915" y="5829"/>
                  </a:lnTo>
                  <a:lnTo>
                    <a:pt x="4190" y="5168"/>
                  </a:lnTo>
                  <a:cubicBezTo>
                    <a:pt x="4190" y="5357"/>
                    <a:pt x="4033" y="5514"/>
                    <a:pt x="3844" y="5514"/>
                  </a:cubicBezTo>
                  <a:cubicBezTo>
                    <a:pt x="3655" y="5514"/>
                    <a:pt x="3497" y="5357"/>
                    <a:pt x="3497" y="5168"/>
                  </a:cubicBezTo>
                  <a:lnTo>
                    <a:pt x="3497" y="4411"/>
                  </a:lnTo>
                  <a:cubicBezTo>
                    <a:pt x="3497" y="3876"/>
                    <a:pt x="3214" y="3372"/>
                    <a:pt x="2741" y="3057"/>
                  </a:cubicBezTo>
                  <a:cubicBezTo>
                    <a:pt x="2458" y="2899"/>
                    <a:pt x="2143" y="2773"/>
                    <a:pt x="1796" y="2773"/>
                  </a:cubicBezTo>
                  <a:cubicBezTo>
                    <a:pt x="1607" y="2773"/>
                    <a:pt x="1449" y="2616"/>
                    <a:pt x="1449" y="2427"/>
                  </a:cubicBezTo>
                  <a:lnTo>
                    <a:pt x="1449" y="1229"/>
                  </a:lnTo>
                  <a:cubicBezTo>
                    <a:pt x="1449" y="473"/>
                    <a:pt x="945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28" name="Google Shape;6818;p54">
            <a:extLst>
              <a:ext uri="{FF2B5EF4-FFF2-40B4-BE49-F238E27FC236}">
                <a16:creationId xmlns:a16="http://schemas.microsoft.com/office/drawing/2014/main" id="{055F792D-1167-EC0D-66B2-D33FC8D38E48}"/>
              </a:ext>
            </a:extLst>
          </p:cNvPr>
          <p:cNvSpPr/>
          <p:nvPr/>
        </p:nvSpPr>
        <p:spPr>
          <a:xfrm>
            <a:off x="1286075" y="5226992"/>
            <a:ext cx="514990" cy="511948"/>
          </a:xfrm>
          <a:custGeom>
            <a:avLst/>
            <a:gdLst/>
            <a:ahLst/>
            <a:cxnLst/>
            <a:rect l="l" t="t" r="r" b="b"/>
            <a:pathLst>
              <a:path w="11846" h="11776" extrusionOk="0">
                <a:moveTo>
                  <a:pt x="9074" y="2261"/>
                </a:moveTo>
                <a:lnTo>
                  <a:pt x="9546" y="2733"/>
                </a:lnTo>
                <a:lnTo>
                  <a:pt x="9011" y="3300"/>
                </a:lnTo>
                <a:lnTo>
                  <a:pt x="8538" y="2828"/>
                </a:lnTo>
                <a:lnTo>
                  <a:pt x="9074" y="2261"/>
                </a:lnTo>
                <a:close/>
                <a:moveTo>
                  <a:pt x="6333" y="3489"/>
                </a:moveTo>
                <a:lnTo>
                  <a:pt x="8286" y="5474"/>
                </a:lnTo>
                <a:lnTo>
                  <a:pt x="7782" y="5978"/>
                </a:lnTo>
                <a:lnTo>
                  <a:pt x="7026" y="5222"/>
                </a:lnTo>
                <a:cubicBezTo>
                  <a:pt x="6963" y="5159"/>
                  <a:pt x="6876" y="5128"/>
                  <a:pt x="6789" y="5128"/>
                </a:cubicBezTo>
                <a:cubicBezTo>
                  <a:pt x="6703" y="5128"/>
                  <a:pt x="6616" y="5159"/>
                  <a:pt x="6553" y="5222"/>
                </a:cubicBezTo>
                <a:cubicBezTo>
                  <a:pt x="6427" y="5348"/>
                  <a:pt x="6427" y="5569"/>
                  <a:pt x="6553" y="5695"/>
                </a:cubicBezTo>
                <a:lnTo>
                  <a:pt x="7309" y="6451"/>
                </a:lnTo>
                <a:lnTo>
                  <a:pt x="6837" y="6924"/>
                </a:lnTo>
                <a:lnTo>
                  <a:pt x="4883" y="4939"/>
                </a:lnTo>
                <a:lnTo>
                  <a:pt x="6333" y="3489"/>
                </a:lnTo>
                <a:close/>
                <a:moveTo>
                  <a:pt x="2647" y="8688"/>
                </a:moveTo>
                <a:lnTo>
                  <a:pt x="3119" y="9160"/>
                </a:lnTo>
                <a:lnTo>
                  <a:pt x="2899" y="9412"/>
                </a:lnTo>
                <a:cubicBezTo>
                  <a:pt x="2836" y="9460"/>
                  <a:pt x="2749" y="9483"/>
                  <a:pt x="2662" y="9483"/>
                </a:cubicBezTo>
                <a:cubicBezTo>
                  <a:pt x="2576" y="9483"/>
                  <a:pt x="2489" y="9460"/>
                  <a:pt x="2426" y="9412"/>
                </a:cubicBezTo>
                <a:cubicBezTo>
                  <a:pt x="2300" y="9286"/>
                  <a:pt x="2300" y="9034"/>
                  <a:pt x="2426" y="8940"/>
                </a:cubicBezTo>
                <a:lnTo>
                  <a:pt x="2647" y="8688"/>
                </a:lnTo>
                <a:close/>
                <a:moveTo>
                  <a:pt x="9294" y="0"/>
                </a:moveTo>
                <a:cubicBezTo>
                  <a:pt x="9026" y="0"/>
                  <a:pt x="8758" y="103"/>
                  <a:pt x="8569" y="308"/>
                </a:cubicBezTo>
                <a:cubicBezTo>
                  <a:pt x="8160" y="686"/>
                  <a:pt x="8097" y="1410"/>
                  <a:pt x="8538" y="1820"/>
                </a:cubicBezTo>
                <a:lnTo>
                  <a:pt x="8065" y="2292"/>
                </a:lnTo>
                <a:lnTo>
                  <a:pt x="7089" y="1316"/>
                </a:lnTo>
                <a:cubicBezTo>
                  <a:pt x="6884" y="1127"/>
                  <a:pt x="6616" y="1032"/>
                  <a:pt x="6348" y="1032"/>
                </a:cubicBezTo>
                <a:cubicBezTo>
                  <a:pt x="6081" y="1032"/>
                  <a:pt x="5813" y="1127"/>
                  <a:pt x="5608" y="1316"/>
                </a:cubicBezTo>
                <a:cubicBezTo>
                  <a:pt x="5230" y="1725"/>
                  <a:pt x="5230" y="2387"/>
                  <a:pt x="5608" y="2765"/>
                </a:cubicBezTo>
                <a:lnTo>
                  <a:pt x="5860" y="3017"/>
                </a:lnTo>
                <a:lnTo>
                  <a:pt x="2678" y="6199"/>
                </a:lnTo>
                <a:cubicBezTo>
                  <a:pt x="2142" y="6734"/>
                  <a:pt x="2048" y="7428"/>
                  <a:pt x="2268" y="8058"/>
                </a:cubicBezTo>
                <a:lnTo>
                  <a:pt x="1922" y="8404"/>
                </a:lnTo>
                <a:cubicBezTo>
                  <a:pt x="1607" y="8719"/>
                  <a:pt x="1512" y="9192"/>
                  <a:pt x="1733" y="9601"/>
                </a:cubicBezTo>
                <a:lnTo>
                  <a:pt x="95" y="11208"/>
                </a:lnTo>
                <a:cubicBezTo>
                  <a:pt x="0" y="11334"/>
                  <a:pt x="0" y="11555"/>
                  <a:pt x="95" y="11681"/>
                </a:cubicBezTo>
                <a:cubicBezTo>
                  <a:pt x="158" y="11744"/>
                  <a:pt x="252" y="11775"/>
                  <a:pt x="343" y="11775"/>
                </a:cubicBezTo>
                <a:cubicBezTo>
                  <a:pt x="433" y="11775"/>
                  <a:pt x="520" y="11744"/>
                  <a:pt x="567" y="11681"/>
                </a:cubicBezTo>
                <a:lnTo>
                  <a:pt x="2174" y="10074"/>
                </a:lnTo>
                <a:cubicBezTo>
                  <a:pt x="2318" y="10136"/>
                  <a:pt x="2465" y="10164"/>
                  <a:pt x="2609" y="10164"/>
                </a:cubicBezTo>
                <a:cubicBezTo>
                  <a:pt x="2904" y="10164"/>
                  <a:pt x="3180" y="10044"/>
                  <a:pt x="3371" y="9853"/>
                </a:cubicBezTo>
                <a:lnTo>
                  <a:pt x="3718" y="9507"/>
                </a:lnTo>
                <a:cubicBezTo>
                  <a:pt x="3930" y="9598"/>
                  <a:pt x="4148" y="9640"/>
                  <a:pt x="4363" y="9640"/>
                </a:cubicBezTo>
                <a:cubicBezTo>
                  <a:pt x="4818" y="9640"/>
                  <a:pt x="5255" y="9450"/>
                  <a:pt x="5576" y="9129"/>
                </a:cubicBezTo>
                <a:lnTo>
                  <a:pt x="5797" y="8877"/>
                </a:lnTo>
                <a:lnTo>
                  <a:pt x="4820" y="7900"/>
                </a:lnTo>
                <a:cubicBezTo>
                  <a:pt x="4694" y="7774"/>
                  <a:pt x="4694" y="7554"/>
                  <a:pt x="4820" y="7428"/>
                </a:cubicBezTo>
                <a:cubicBezTo>
                  <a:pt x="4883" y="7365"/>
                  <a:pt x="4970" y="7333"/>
                  <a:pt x="5057" y="7333"/>
                </a:cubicBezTo>
                <a:cubicBezTo>
                  <a:pt x="5143" y="7333"/>
                  <a:pt x="5230" y="7365"/>
                  <a:pt x="5293" y="7428"/>
                </a:cubicBezTo>
                <a:lnTo>
                  <a:pt x="6270" y="8404"/>
                </a:lnTo>
                <a:lnTo>
                  <a:pt x="8727" y="5978"/>
                </a:lnTo>
                <a:lnTo>
                  <a:pt x="8948" y="6199"/>
                </a:lnTo>
                <a:cubicBezTo>
                  <a:pt x="9152" y="6404"/>
                  <a:pt x="9420" y="6506"/>
                  <a:pt x="9688" y="6506"/>
                </a:cubicBezTo>
                <a:cubicBezTo>
                  <a:pt x="9956" y="6506"/>
                  <a:pt x="10223" y="6404"/>
                  <a:pt x="10428" y="6199"/>
                </a:cubicBezTo>
                <a:cubicBezTo>
                  <a:pt x="10806" y="5821"/>
                  <a:pt x="10806" y="5159"/>
                  <a:pt x="10428" y="4750"/>
                </a:cubicBezTo>
                <a:lnTo>
                  <a:pt x="9420" y="3773"/>
                </a:lnTo>
                <a:lnTo>
                  <a:pt x="9987" y="3206"/>
                </a:lnTo>
                <a:cubicBezTo>
                  <a:pt x="10176" y="3411"/>
                  <a:pt x="10444" y="3513"/>
                  <a:pt x="10712" y="3513"/>
                </a:cubicBezTo>
                <a:cubicBezTo>
                  <a:pt x="10980" y="3513"/>
                  <a:pt x="11247" y="3411"/>
                  <a:pt x="11436" y="3206"/>
                </a:cubicBezTo>
                <a:cubicBezTo>
                  <a:pt x="11846" y="2828"/>
                  <a:pt x="11846" y="2166"/>
                  <a:pt x="11436" y="1757"/>
                </a:cubicBezTo>
                <a:lnTo>
                  <a:pt x="10019" y="308"/>
                </a:lnTo>
                <a:cubicBezTo>
                  <a:pt x="9830" y="103"/>
                  <a:pt x="9562" y="0"/>
                  <a:pt x="9294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29" name="Google Shape;6819;p54">
            <a:extLst>
              <a:ext uri="{FF2B5EF4-FFF2-40B4-BE49-F238E27FC236}">
                <a16:creationId xmlns:a16="http://schemas.microsoft.com/office/drawing/2014/main" id="{F80E975B-6A26-1D85-18E3-5F21169EDF9B}"/>
              </a:ext>
            </a:extLst>
          </p:cNvPr>
          <p:cNvGrpSpPr/>
          <p:nvPr/>
        </p:nvGrpSpPr>
        <p:grpSpPr>
          <a:xfrm>
            <a:off x="1376691" y="5893935"/>
            <a:ext cx="332878" cy="513643"/>
            <a:chOff x="-28032075" y="3916450"/>
            <a:chExt cx="191425" cy="295375"/>
          </a:xfrm>
          <a:solidFill>
            <a:srgbClr val="054B99"/>
          </a:solidFill>
        </p:grpSpPr>
        <p:sp>
          <p:nvSpPr>
            <p:cNvPr id="2130" name="Google Shape;6820;p54">
              <a:extLst>
                <a:ext uri="{FF2B5EF4-FFF2-40B4-BE49-F238E27FC236}">
                  <a16:creationId xmlns:a16="http://schemas.microsoft.com/office/drawing/2014/main" id="{8BAC9150-09B7-F021-1998-DB3119D334F0}"/>
                </a:ext>
              </a:extLst>
            </p:cNvPr>
            <p:cNvSpPr/>
            <p:nvPr/>
          </p:nvSpPr>
          <p:spPr>
            <a:xfrm>
              <a:off x="-27996625" y="3916450"/>
              <a:ext cx="120525" cy="51225"/>
            </a:xfrm>
            <a:custGeom>
              <a:avLst/>
              <a:gdLst/>
              <a:ahLst/>
              <a:cxnLst/>
              <a:rect l="l" t="t" r="r" b="b"/>
              <a:pathLst>
                <a:path w="4821" h="2049" extrusionOk="0">
                  <a:moveTo>
                    <a:pt x="1040" y="0"/>
                  </a:moveTo>
                  <a:cubicBezTo>
                    <a:pt x="441" y="0"/>
                    <a:pt x="0" y="473"/>
                    <a:pt x="0" y="1040"/>
                  </a:cubicBezTo>
                  <a:cubicBezTo>
                    <a:pt x="0" y="1607"/>
                    <a:pt x="473" y="2048"/>
                    <a:pt x="1040" y="2048"/>
                  </a:cubicBezTo>
                  <a:lnTo>
                    <a:pt x="3781" y="2048"/>
                  </a:lnTo>
                  <a:cubicBezTo>
                    <a:pt x="4379" y="2048"/>
                    <a:pt x="4820" y="1575"/>
                    <a:pt x="4820" y="1040"/>
                  </a:cubicBezTo>
                  <a:cubicBezTo>
                    <a:pt x="4820" y="441"/>
                    <a:pt x="4348" y="0"/>
                    <a:pt x="37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6821;p54">
              <a:extLst>
                <a:ext uri="{FF2B5EF4-FFF2-40B4-BE49-F238E27FC236}">
                  <a16:creationId xmlns:a16="http://schemas.microsoft.com/office/drawing/2014/main" id="{9FF003D2-1DD8-F8C7-DD85-7B9C6506B455}"/>
                </a:ext>
              </a:extLst>
            </p:cNvPr>
            <p:cNvSpPr/>
            <p:nvPr/>
          </p:nvSpPr>
          <p:spPr>
            <a:xfrm>
              <a:off x="-28032075" y="4089975"/>
              <a:ext cx="191425" cy="121850"/>
            </a:xfrm>
            <a:custGeom>
              <a:avLst/>
              <a:gdLst/>
              <a:ahLst/>
              <a:cxnLst/>
              <a:rect l="l" t="t" r="r" b="b"/>
              <a:pathLst>
                <a:path w="7657" h="4874" extrusionOk="0">
                  <a:moveTo>
                    <a:pt x="1733" y="715"/>
                  </a:moveTo>
                  <a:cubicBezTo>
                    <a:pt x="1954" y="715"/>
                    <a:pt x="2111" y="872"/>
                    <a:pt x="2111" y="1061"/>
                  </a:cubicBezTo>
                  <a:cubicBezTo>
                    <a:pt x="2111" y="1250"/>
                    <a:pt x="1954" y="1408"/>
                    <a:pt x="1733" y="1408"/>
                  </a:cubicBezTo>
                  <a:cubicBezTo>
                    <a:pt x="1544" y="1408"/>
                    <a:pt x="1387" y="1250"/>
                    <a:pt x="1387" y="1061"/>
                  </a:cubicBezTo>
                  <a:cubicBezTo>
                    <a:pt x="1418" y="872"/>
                    <a:pt x="1576" y="715"/>
                    <a:pt x="1733" y="715"/>
                  </a:cubicBezTo>
                  <a:close/>
                  <a:moveTo>
                    <a:pt x="3151" y="1376"/>
                  </a:moveTo>
                  <a:cubicBezTo>
                    <a:pt x="3372" y="1376"/>
                    <a:pt x="3529" y="1534"/>
                    <a:pt x="3529" y="1723"/>
                  </a:cubicBezTo>
                  <a:cubicBezTo>
                    <a:pt x="3529" y="1912"/>
                    <a:pt x="3372" y="2070"/>
                    <a:pt x="3151" y="2070"/>
                  </a:cubicBezTo>
                  <a:cubicBezTo>
                    <a:pt x="2962" y="2070"/>
                    <a:pt x="2804" y="1912"/>
                    <a:pt x="2804" y="1723"/>
                  </a:cubicBezTo>
                  <a:cubicBezTo>
                    <a:pt x="2804" y="1534"/>
                    <a:pt x="2962" y="1376"/>
                    <a:pt x="3151" y="1376"/>
                  </a:cubicBezTo>
                  <a:close/>
                  <a:moveTo>
                    <a:pt x="5199" y="2070"/>
                  </a:moveTo>
                  <a:cubicBezTo>
                    <a:pt x="5419" y="2070"/>
                    <a:pt x="5577" y="2227"/>
                    <a:pt x="5577" y="2448"/>
                  </a:cubicBezTo>
                  <a:cubicBezTo>
                    <a:pt x="5577" y="2637"/>
                    <a:pt x="5419" y="2794"/>
                    <a:pt x="5199" y="2794"/>
                  </a:cubicBezTo>
                  <a:cubicBezTo>
                    <a:pt x="5010" y="2794"/>
                    <a:pt x="4852" y="2637"/>
                    <a:pt x="4852" y="2448"/>
                  </a:cubicBezTo>
                  <a:cubicBezTo>
                    <a:pt x="4884" y="2227"/>
                    <a:pt x="5041" y="2070"/>
                    <a:pt x="5199" y="2070"/>
                  </a:cubicBezTo>
                  <a:close/>
                  <a:moveTo>
                    <a:pt x="3151" y="2794"/>
                  </a:moveTo>
                  <a:cubicBezTo>
                    <a:pt x="3372" y="2794"/>
                    <a:pt x="3529" y="2952"/>
                    <a:pt x="3529" y="3141"/>
                  </a:cubicBezTo>
                  <a:cubicBezTo>
                    <a:pt x="3529" y="3330"/>
                    <a:pt x="3372" y="3487"/>
                    <a:pt x="3151" y="3487"/>
                  </a:cubicBezTo>
                  <a:cubicBezTo>
                    <a:pt x="2962" y="3487"/>
                    <a:pt x="2804" y="3330"/>
                    <a:pt x="2804" y="3141"/>
                  </a:cubicBezTo>
                  <a:cubicBezTo>
                    <a:pt x="2804" y="2952"/>
                    <a:pt x="2962" y="2794"/>
                    <a:pt x="3151" y="2794"/>
                  </a:cubicBezTo>
                  <a:close/>
                  <a:moveTo>
                    <a:pt x="1748" y="1"/>
                  </a:moveTo>
                  <a:cubicBezTo>
                    <a:pt x="1181" y="1"/>
                    <a:pt x="615" y="166"/>
                    <a:pt x="63" y="494"/>
                  </a:cubicBezTo>
                  <a:cubicBezTo>
                    <a:pt x="63" y="715"/>
                    <a:pt x="0" y="872"/>
                    <a:pt x="0" y="1061"/>
                  </a:cubicBezTo>
                  <a:cubicBezTo>
                    <a:pt x="0" y="2196"/>
                    <a:pt x="536" y="3298"/>
                    <a:pt x="1418" y="4023"/>
                  </a:cubicBezTo>
                  <a:cubicBezTo>
                    <a:pt x="2111" y="4558"/>
                    <a:pt x="2962" y="4874"/>
                    <a:pt x="3844" y="4874"/>
                  </a:cubicBezTo>
                  <a:cubicBezTo>
                    <a:pt x="4096" y="4874"/>
                    <a:pt x="4380" y="4842"/>
                    <a:pt x="4663" y="4811"/>
                  </a:cubicBezTo>
                  <a:cubicBezTo>
                    <a:pt x="6144" y="4495"/>
                    <a:pt x="7341" y="3267"/>
                    <a:pt x="7625" y="1723"/>
                  </a:cubicBezTo>
                  <a:cubicBezTo>
                    <a:pt x="7656" y="1439"/>
                    <a:pt x="7656" y="1219"/>
                    <a:pt x="7656" y="935"/>
                  </a:cubicBezTo>
                  <a:lnTo>
                    <a:pt x="7656" y="935"/>
                  </a:lnTo>
                  <a:cubicBezTo>
                    <a:pt x="7033" y="1235"/>
                    <a:pt x="6444" y="1354"/>
                    <a:pt x="5904" y="1354"/>
                  </a:cubicBezTo>
                  <a:cubicBezTo>
                    <a:pt x="4969" y="1354"/>
                    <a:pt x="4183" y="1000"/>
                    <a:pt x="3624" y="620"/>
                  </a:cubicBezTo>
                  <a:cubicBezTo>
                    <a:pt x="3010" y="206"/>
                    <a:pt x="2378" y="1"/>
                    <a:pt x="17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6822;p54">
              <a:extLst>
                <a:ext uri="{FF2B5EF4-FFF2-40B4-BE49-F238E27FC236}">
                  <a16:creationId xmlns:a16="http://schemas.microsoft.com/office/drawing/2014/main" id="{06759034-8530-33C6-2259-CCE14DD3A906}"/>
                </a:ext>
              </a:extLst>
            </p:cNvPr>
            <p:cNvSpPr/>
            <p:nvPr/>
          </p:nvSpPr>
          <p:spPr>
            <a:xfrm>
              <a:off x="-28024975" y="3985750"/>
              <a:ext cx="181950" cy="121975"/>
            </a:xfrm>
            <a:custGeom>
              <a:avLst/>
              <a:gdLst/>
              <a:ahLst/>
              <a:cxnLst/>
              <a:rect l="l" t="t" r="r" b="b"/>
              <a:pathLst>
                <a:path w="7278" h="4879" extrusionOk="0">
                  <a:moveTo>
                    <a:pt x="1827" y="1"/>
                  </a:moveTo>
                  <a:lnTo>
                    <a:pt x="1827" y="1639"/>
                  </a:lnTo>
                  <a:cubicBezTo>
                    <a:pt x="1827" y="1765"/>
                    <a:pt x="1733" y="1891"/>
                    <a:pt x="1607" y="1922"/>
                  </a:cubicBezTo>
                  <a:cubicBezTo>
                    <a:pt x="914" y="2363"/>
                    <a:pt x="315" y="3025"/>
                    <a:pt x="0" y="3813"/>
                  </a:cubicBezTo>
                  <a:cubicBezTo>
                    <a:pt x="492" y="3611"/>
                    <a:pt x="988" y="3505"/>
                    <a:pt x="1488" y="3505"/>
                  </a:cubicBezTo>
                  <a:cubicBezTo>
                    <a:pt x="2237" y="3505"/>
                    <a:pt x="2993" y="3743"/>
                    <a:pt x="3749" y="4254"/>
                  </a:cubicBezTo>
                  <a:cubicBezTo>
                    <a:pt x="4370" y="4673"/>
                    <a:pt x="5000" y="4878"/>
                    <a:pt x="5629" y="4878"/>
                  </a:cubicBezTo>
                  <a:cubicBezTo>
                    <a:pt x="6181" y="4878"/>
                    <a:pt x="6733" y="4721"/>
                    <a:pt x="7278" y="4411"/>
                  </a:cubicBezTo>
                  <a:cubicBezTo>
                    <a:pt x="7057" y="3372"/>
                    <a:pt x="6427" y="2427"/>
                    <a:pt x="5450" y="1922"/>
                  </a:cubicBezTo>
                  <a:cubicBezTo>
                    <a:pt x="5356" y="1859"/>
                    <a:pt x="5293" y="1765"/>
                    <a:pt x="5293" y="1639"/>
                  </a:cubicBezTo>
                  <a:lnTo>
                    <a:pt x="529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33" name="Google Shape;6823;p54">
            <a:extLst>
              <a:ext uri="{FF2B5EF4-FFF2-40B4-BE49-F238E27FC236}">
                <a16:creationId xmlns:a16="http://schemas.microsoft.com/office/drawing/2014/main" id="{D609CA35-F286-8845-B337-A5132DC6F3A5}"/>
              </a:ext>
            </a:extLst>
          </p:cNvPr>
          <p:cNvGrpSpPr/>
          <p:nvPr/>
        </p:nvGrpSpPr>
        <p:grpSpPr>
          <a:xfrm>
            <a:off x="4537467" y="4591221"/>
            <a:ext cx="515034" cy="515034"/>
            <a:chOff x="-26201650" y="3176075"/>
            <a:chExt cx="296175" cy="296175"/>
          </a:xfrm>
          <a:solidFill>
            <a:srgbClr val="054B99"/>
          </a:solidFill>
        </p:grpSpPr>
        <p:sp>
          <p:nvSpPr>
            <p:cNvPr id="2134" name="Google Shape;6824;p54">
              <a:extLst>
                <a:ext uri="{FF2B5EF4-FFF2-40B4-BE49-F238E27FC236}">
                  <a16:creationId xmlns:a16="http://schemas.microsoft.com/office/drawing/2014/main" id="{D4565EC7-F6F7-F36C-895B-93E86C52188A}"/>
                </a:ext>
              </a:extLst>
            </p:cNvPr>
            <p:cNvSpPr/>
            <p:nvPr/>
          </p:nvSpPr>
          <p:spPr>
            <a:xfrm>
              <a:off x="-26082700" y="3176075"/>
              <a:ext cx="51200" cy="226875"/>
            </a:xfrm>
            <a:custGeom>
              <a:avLst/>
              <a:gdLst/>
              <a:ahLst/>
              <a:cxnLst/>
              <a:rect l="l" t="t" r="r" b="b"/>
              <a:pathLst>
                <a:path w="2048" h="9075" extrusionOk="0">
                  <a:moveTo>
                    <a:pt x="1071" y="1"/>
                  </a:moveTo>
                  <a:cubicBezTo>
                    <a:pt x="882" y="1"/>
                    <a:pt x="725" y="158"/>
                    <a:pt x="725" y="347"/>
                  </a:cubicBezTo>
                  <a:lnTo>
                    <a:pt x="725" y="6554"/>
                  </a:lnTo>
                  <a:cubicBezTo>
                    <a:pt x="473" y="6900"/>
                    <a:pt x="0" y="7656"/>
                    <a:pt x="0" y="8034"/>
                  </a:cubicBezTo>
                  <a:cubicBezTo>
                    <a:pt x="0" y="8633"/>
                    <a:pt x="473" y="9074"/>
                    <a:pt x="1040" y="9074"/>
                  </a:cubicBezTo>
                  <a:cubicBezTo>
                    <a:pt x="1638" y="9074"/>
                    <a:pt x="2048" y="8602"/>
                    <a:pt x="2048" y="8034"/>
                  </a:cubicBezTo>
                  <a:cubicBezTo>
                    <a:pt x="2048" y="7656"/>
                    <a:pt x="1638" y="6900"/>
                    <a:pt x="1355" y="6554"/>
                  </a:cubicBezTo>
                  <a:lnTo>
                    <a:pt x="1355" y="347"/>
                  </a:lnTo>
                  <a:cubicBezTo>
                    <a:pt x="1386" y="158"/>
                    <a:pt x="1260" y="1"/>
                    <a:pt x="10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6825;p54">
              <a:extLst>
                <a:ext uri="{FF2B5EF4-FFF2-40B4-BE49-F238E27FC236}">
                  <a16:creationId xmlns:a16="http://schemas.microsoft.com/office/drawing/2014/main" id="{826CA9EB-E9FB-BA8D-75DD-E4B70C800301}"/>
                </a:ext>
              </a:extLst>
            </p:cNvPr>
            <p:cNvSpPr/>
            <p:nvPr/>
          </p:nvSpPr>
          <p:spPr>
            <a:xfrm>
              <a:off x="-26201650" y="3317075"/>
              <a:ext cx="296175" cy="155175"/>
            </a:xfrm>
            <a:custGeom>
              <a:avLst/>
              <a:gdLst/>
              <a:ahLst/>
              <a:cxnLst/>
              <a:rect l="l" t="t" r="r" b="b"/>
              <a:pathLst>
                <a:path w="11847" h="6207" extrusionOk="0">
                  <a:moveTo>
                    <a:pt x="3939" y="662"/>
                  </a:moveTo>
                  <a:cubicBezTo>
                    <a:pt x="3876" y="914"/>
                    <a:pt x="3750" y="1134"/>
                    <a:pt x="3624" y="1323"/>
                  </a:cubicBezTo>
                  <a:cubicBezTo>
                    <a:pt x="3624" y="1386"/>
                    <a:pt x="3593" y="1418"/>
                    <a:pt x="3593" y="1481"/>
                  </a:cubicBezTo>
                  <a:cubicBezTo>
                    <a:pt x="3277" y="1292"/>
                    <a:pt x="2836" y="1229"/>
                    <a:pt x="2490" y="1229"/>
                  </a:cubicBezTo>
                  <a:cubicBezTo>
                    <a:pt x="1986" y="1229"/>
                    <a:pt x="1293" y="1386"/>
                    <a:pt x="1041" y="1859"/>
                  </a:cubicBezTo>
                  <a:cubicBezTo>
                    <a:pt x="915" y="2048"/>
                    <a:pt x="757" y="2111"/>
                    <a:pt x="568" y="2111"/>
                  </a:cubicBezTo>
                  <a:lnTo>
                    <a:pt x="568" y="1008"/>
                  </a:lnTo>
                  <a:cubicBezTo>
                    <a:pt x="568" y="819"/>
                    <a:pt x="726" y="662"/>
                    <a:pt x="915" y="662"/>
                  </a:cubicBezTo>
                  <a:close/>
                  <a:moveTo>
                    <a:pt x="10681" y="662"/>
                  </a:moveTo>
                  <a:cubicBezTo>
                    <a:pt x="10870" y="662"/>
                    <a:pt x="11028" y="819"/>
                    <a:pt x="11028" y="1008"/>
                  </a:cubicBezTo>
                  <a:lnTo>
                    <a:pt x="11028" y="2111"/>
                  </a:lnTo>
                  <a:cubicBezTo>
                    <a:pt x="10870" y="2111"/>
                    <a:pt x="10681" y="2048"/>
                    <a:pt x="10555" y="1859"/>
                  </a:cubicBezTo>
                  <a:cubicBezTo>
                    <a:pt x="10335" y="1449"/>
                    <a:pt x="9894" y="1229"/>
                    <a:pt x="9452" y="1229"/>
                  </a:cubicBezTo>
                  <a:cubicBezTo>
                    <a:pt x="9011" y="1229"/>
                    <a:pt x="8602" y="1449"/>
                    <a:pt x="8350" y="1859"/>
                  </a:cubicBezTo>
                  <a:cubicBezTo>
                    <a:pt x="8318" y="1922"/>
                    <a:pt x="8224" y="2016"/>
                    <a:pt x="8192" y="2048"/>
                  </a:cubicBezTo>
                  <a:cubicBezTo>
                    <a:pt x="8161" y="1733"/>
                    <a:pt x="8003" y="1292"/>
                    <a:pt x="7657" y="662"/>
                  </a:cubicBezTo>
                  <a:close/>
                  <a:moveTo>
                    <a:pt x="2332" y="2741"/>
                  </a:moveTo>
                  <a:cubicBezTo>
                    <a:pt x="2521" y="2741"/>
                    <a:pt x="2679" y="2899"/>
                    <a:pt x="2679" y="3119"/>
                  </a:cubicBezTo>
                  <a:cubicBezTo>
                    <a:pt x="2679" y="3308"/>
                    <a:pt x="2521" y="3466"/>
                    <a:pt x="2332" y="3466"/>
                  </a:cubicBezTo>
                  <a:cubicBezTo>
                    <a:pt x="2143" y="3466"/>
                    <a:pt x="1986" y="3308"/>
                    <a:pt x="1986" y="3119"/>
                  </a:cubicBezTo>
                  <a:cubicBezTo>
                    <a:pt x="1986" y="2899"/>
                    <a:pt x="2143" y="2741"/>
                    <a:pt x="2332" y="2741"/>
                  </a:cubicBezTo>
                  <a:close/>
                  <a:moveTo>
                    <a:pt x="9295" y="2741"/>
                  </a:moveTo>
                  <a:cubicBezTo>
                    <a:pt x="9484" y="2741"/>
                    <a:pt x="9641" y="2899"/>
                    <a:pt x="9641" y="3119"/>
                  </a:cubicBezTo>
                  <a:cubicBezTo>
                    <a:pt x="9641" y="3308"/>
                    <a:pt x="9484" y="3466"/>
                    <a:pt x="9295" y="3466"/>
                  </a:cubicBezTo>
                  <a:cubicBezTo>
                    <a:pt x="9106" y="3466"/>
                    <a:pt x="8948" y="3308"/>
                    <a:pt x="8948" y="3119"/>
                  </a:cubicBezTo>
                  <a:cubicBezTo>
                    <a:pt x="8948" y="2899"/>
                    <a:pt x="9106" y="2741"/>
                    <a:pt x="9295" y="2741"/>
                  </a:cubicBezTo>
                  <a:close/>
                  <a:moveTo>
                    <a:pt x="1608" y="4127"/>
                  </a:moveTo>
                  <a:cubicBezTo>
                    <a:pt x="1828" y="4127"/>
                    <a:pt x="1986" y="4285"/>
                    <a:pt x="1986" y="4474"/>
                  </a:cubicBezTo>
                  <a:cubicBezTo>
                    <a:pt x="1986" y="4694"/>
                    <a:pt x="1828" y="4852"/>
                    <a:pt x="1608" y="4852"/>
                  </a:cubicBezTo>
                  <a:cubicBezTo>
                    <a:pt x="1419" y="4852"/>
                    <a:pt x="1261" y="4694"/>
                    <a:pt x="1261" y="4474"/>
                  </a:cubicBezTo>
                  <a:cubicBezTo>
                    <a:pt x="1261" y="4285"/>
                    <a:pt x="1419" y="4127"/>
                    <a:pt x="1608" y="4127"/>
                  </a:cubicBezTo>
                  <a:close/>
                  <a:moveTo>
                    <a:pt x="3025" y="4127"/>
                  </a:moveTo>
                  <a:cubicBezTo>
                    <a:pt x="3246" y="4127"/>
                    <a:pt x="3404" y="4285"/>
                    <a:pt x="3404" y="4474"/>
                  </a:cubicBezTo>
                  <a:cubicBezTo>
                    <a:pt x="3404" y="4694"/>
                    <a:pt x="3183" y="4852"/>
                    <a:pt x="3025" y="4852"/>
                  </a:cubicBezTo>
                  <a:cubicBezTo>
                    <a:pt x="2836" y="4852"/>
                    <a:pt x="2679" y="4694"/>
                    <a:pt x="2679" y="4474"/>
                  </a:cubicBezTo>
                  <a:cubicBezTo>
                    <a:pt x="2679" y="4285"/>
                    <a:pt x="2836" y="4127"/>
                    <a:pt x="3025" y="4127"/>
                  </a:cubicBezTo>
                  <a:close/>
                  <a:moveTo>
                    <a:pt x="8602" y="4127"/>
                  </a:moveTo>
                  <a:cubicBezTo>
                    <a:pt x="8791" y="4127"/>
                    <a:pt x="8948" y="4285"/>
                    <a:pt x="8948" y="4474"/>
                  </a:cubicBezTo>
                  <a:cubicBezTo>
                    <a:pt x="8948" y="4694"/>
                    <a:pt x="8791" y="4852"/>
                    <a:pt x="8602" y="4852"/>
                  </a:cubicBezTo>
                  <a:cubicBezTo>
                    <a:pt x="8381" y="4852"/>
                    <a:pt x="8224" y="4694"/>
                    <a:pt x="8224" y="4474"/>
                  </a:cubicBezTo>
                  <a:cubicBezTo>
                    <a:pt x="8224" y="4285"/>
                    <a:pt x="8381" y="4127"/>
                    <a:pt x="8602" y="4127"/>
                  </a:cubicBezTo>
                  <a:close/>
                  <a:moveTo>
                    <a:pt x="9957" y="4127"/>
                  </a:moveTo>
                  <a:cubicBezTo>
                    <a:pt x="10177" y="4127"/>
                    <a:pt x="10335" y="4285"/>
                    <a:pt x="10335" y="4474"/>
                  </a:cubicBezTo>
                  <a:cubicBezTo>
                    <a:pt x="10335" y="4694"/>
                    <a:pt x="10177" y="4852"/>
                    <a:pt x="9957" y="4852"/>
                  </a:cubicBezTo>
                  <a:cubicBezTo>
                    <a:pt x="9768" y="4852"/>
                    <a:pt x="9610" y="4694"/>
                    <a:pt x="9610" y="4474"/>
                  </a:cubicBezTo>
                  <a:cubicBezTo>
                    <a:pt x="9610" y="4285"/>
                    <a:pt x="9768" y="4127"/>
                    <a:pt x="9957" y="4127"/>
                  </a:cubicBez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08"/>
                  </a:cubicBezTo>
                  <a:lnTo>
                    <a:pt x="1" y="5860"/>
                  </a:lnTo>
                  <a:cubicBezTo>
                    <a:pt x="1" y="6049"/>
                    <a:pt x="159" y="6207"/>
                    <a:pt x="348" y="6207"/>
                  </a:cubicBezTo>
                  <a:lnTo>
                    <a:pt x="11500" y="6207"/>
                  </a:lnTo>
                  <a:cubicBezTo>
                    <a:pt x="11689" y="6207"/>
                    <a:pt x="11847" y="6049"/>
                    <a:pt x="11847" y="5860"/>
                  </a:cubicBezTo>
                  <a:lnTo>
                    <a:pt x="11847" y="1008"/>
                  </a:lnTo>
                  <a:cubicBezTo>
                    <a:pt x="11752" y="441"/>
                    <a:pt x="11280" y="0"/>
                    <a:pt x="10713" y="0"/>
                  </a:cubicBezTo>
                  <a:lnTo>
                    <a:pt x="7058" y="0"/>
                  </a:lnTo>
                  <a:cubicBezTo>
                    <a:pt x="6775" y="0"/>
                    <a:pt x="6617" y="315"/>
                    <a:pt x="6775" y="536"/>
                  </a:cubicBezTo>
                  <a:cubicBezTo>
                    <a:pt x="7342" y="1323"/>
                    <a:pt x="7594" y="1953"/>
                    <a:pt x="7594" y="2426"/>
                  </a:cubicBezTo>
                  <a:cubicBezTo>
                    <a:pt x="7594" y="2899"/>
                    <a:pt x="7405" y="3371"/>
                    <a:pt x="7027" y="3749"/>
                  </a:cubicBezTo>
                  <a:cubicBezTo>
                    <a:pt x="6686" y="4033"/>
                    <a:pt x="6243" y="4163"/>
                    <a:pt x="5813" y="4163"/>
                  </a:cubicBezTo>
                  <a:cubicBezTo>
                    <a:pt x="5766" y="4163"/>
                    <a:pt x="5719" y="4162"/>
                    <a:pt x="5672" y="4159"/>
                  </a:cubicBezTo>
                  <a:cubicBezTo>
                    <a:pt x="5168" y="4127"/>
                    <a:pt x="4695" y="3812"/>
                    <a:pt x="4443" y="3340"/>
                  </a:cubicBezTo>
                  <a:cubicBezTo>
                    <a:pt x="4128" y="2835"/>
                    <a:pt x="4097" y="2205"/>
                    <a:pt x="4349" y="1638"/>
                  </a:cubicBezTo>
                  <a:cubicBezTo>
                    <a:pt x="4506" y="1323"/>
                    <a:pt x="4695" y="945"/>
                    <a:pt x="4979" y="536"/>
                  </a:cubicBezTo>
                  <a:cubicBezTo>
                    <a:pt x="5136" y="315"/>
                    <a:pt x="4979" y="0"/>
                    <a:pt x="46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36" name="Google Shape;6826;p54">
            <a:extLst>
              <a:ext uri="{FF2B5EF4-FFF2-40B4-BE49-F238E27FC236}">
                <a16:creationId xmlns:a16="http://schemas.microsoft.com/office/drawing/2014/main" id="{808E90DD-AF99-AA78-D7E4-33901B8EDD8A}"/>
              </a:ext>
            </a:extLst>
          </p:cNvPr>
          <p:cNvGrpSpPr/>
          <p:nvPr/>
        </p:nvGrpSpPr>
        <p:grpSpPr>
          <a:xfrm>
            <a:off x="4536772" y="5226222"/>
            <a:ext cx="516425" cy="513643"/>
            <a:chOff x="-26204800" y="3547050"/>
            <a:chExt cx="296975" cy="295375"/>
          </a:xfrm>
          <a:solidFill>
            <a:srgbClr val="054B99"/>
          </a:solidFill>
        </p:grpSpPr>
        <p:sp>
          <p:nvSpPr>
            <p:cNvPr id="2137" name="Google Shape;6827;p54">
              <a:extLst>
                <a:ext uri="{FF2B5EF4-FFF2-40B4-BE49-F238E27FC236}">
                  <a16:creationId xmlns:a16="http://schemas.microsoft.com/office/drawing/2014/main" id="{343181F9-54A4-B372-C342-73F433CD92FA}"/>
                </a:ext>
              </a:extLst>
            </p:cNvPr>
            <p:cNvSpPr/>
            <p:nvPr/>
          </p:nvSpPr>
          <p:spPr>
            <a:xfrm>
              <a:off x="-26204000" y="3669125"/>
              <a:ext cx="296175" cy="173300"/>
            </a:xfrm>
            <a:custGeom>
              <a:avLst/>
              <a:gdLst/>
              <a:ahLst/>
              <a:cxnLst/>
              <a:rect l="l" t="t" r="r" b="b"/>
              <a:pathLst>
                <a:path w="11847" h="6932" extrusionOk="0">
                  <a:moveTo>
                    <a:pt x="7656" y="3466"/>
                  </a:moveTo>
                  <a:lnTo>
                    <a:pt x="7656" y="4852"/>
                  </a:lnTo>
                  <a:lnTo>
                    <a:pt x="6963" y="4852"/>
                  </a:lnTo>
                  <a:lnTo>
                    <a:pt x="6963" y="3466"/>
                  </a:lnTo>
                  <a:close/>
                  <a:moveTo>
                    <a:pt x="9074" y="3466"/>
                  </a:moveTo>
                  <a:lnTo>
                    <a:pt x="9074" y="4852"/>
                  </a:lnTo>
                  <a:lnTo>
                    <a:pt x="8381" y="4852"/>
                  </a:lnTo>
                  <a:lnTo>
                    <a:pt x="8381" y="3466"/>
                  </a:lnTo>
                  <a:close/>
                  <a:moveTo>
                    <a:pt x="10460" y="3435"/>
                  </a:moveTo>
                  <a:lnTo>
                    <a:pt x="10460" y="4852"/>
                  </a:lnTo>
                  <a:lnTo>
                    <a:pt x="9735" y="4852"/>
                  </a:lnTo>
                  <a:lnTo>
                    <a:pt x="9735" y="3466"/>
                  </a:lnTo>
                  <a:lnTo>
                    <a:pt x="10114" y="3466"/>
                  </a:lnTo>
                  <a:cubicBezTo>
                    <a:pt x="10208" y="3466"/>
                    <a:pt x="10334" y="3466"/>
                    <a:pt x="10460" y="3435"/>
                  </a:cubicBezTo>
                  <a:close/>
                  <a:moveTo>
                    <a:pt x="10114" y="1"/>
                  </a:moveTo>
                  <a:cubicBezTo>
                    <a:pt x="9515" y="1"/>
                    <a:pt x="9042" y="442"/>
                    <a:pt x="8633" y="788"/>
                  </a:cubicBezTo>
                  <a:cubicBezTo>
                    <a:pt x="8318" y="1103"/>
                    <a:pt x="8034" y="1387"/>
                    <a:pt x="7656" y="1387"/>
                  </a:cubicBezTo>
                  <a:cubicBezTo>
                    <a:pt x="7404" y="1387"/>
                    <a:pt x="7121" y="1229"/>
                    <a:pt x="7026" y="946"/>
                  </a:cubicBezTo>
                  <a:cubicBezTo>
                    <a:pt x="6974" y="815"/>
                    <a:pt x="6855" y="749"/>
                    <a:pt x="6708" y="749"/>
                  </a:cubicBezTo>
                  <a:cubicBezTo>
                    <a:pt x="6679" y="749"/>
                    <a:pt x="6648" y="752"/>
                    <a:pt x="6617" y="757"/>
                  </a:cubicBezTo>
                  <a:cubicBezTo>
                    <a:pt x="6018" y="914"/>
                    <a:pt x="5577" y="1481"/>
                    <a:pt x="5577" y="2080"/>
                  </a:cubicBezTo>
                  <a:cubicBezTo>
                    <a:pt x="5577" y="2616"/>
                    <a:pt x="5860" y="3025"/>
                    <a:pt x="6301" y="3277"/>
                  </a:cubicBezTo>
                  <a:lnTo>
                    <a:pt x="6301" y="4758"/>
                  </a:lnTo>
                  <a:cubicBezTo>
                    <a:pt x="6238" y="4758"/>
                    <a:pt x="6207" y="4726"/>
                    <a:pt x="6144" y="4726"/>
                  </a:cubicBezTo>
                  <a:lnTo>
                    <a:pt x="4443" y="3813"/>
                  </a:lnTo>
                  <a:cubicBezTo>
                    <a:pt x="4002" y="3592"/>
                    <a:pt x="3498" y="3466"/>
                    <a:pt x="2993" y="3466"/>
                  </a:cubicBezTo>
                  <a:lnTo>
                    <a:pt x="347" y="3466"/>
                  </a:lnTo>
                  <a:cubicBezTo>
                    <a:pt x="158" y="3466"/>
                    <a:pt x="0" y="3624"/>
                    <a:pt x="0" y="3813"/>
                  </a:cubicBezTo>
                  <a:lnTo>
                    <a:pt x="0" y="5199"/>
                  </a:lnTo>
                  <a:cubicBezTo>
                    <a:pt x="0" y="5388"/>
                    <a:pt x="158" y="5546"/>
                    <a:pt x="347" y="5546"/>
                  </a:cubicBezTo>
                  <a:lnTo>
                    <a:pt x="2993" y="5546"/>
                  </a:lnTo>
                  <a:cubicBezTo>
                    <a:pt x="3371" y="5546"/>
                    <a:pt x="3781" y="5672"/>
                    <a:pt x="4128" y="5829"/>
                  </a:cubicBezTo>
                  <a:lnTo>
                    <a:pt x="5829" y="6743"/>
                  </a:lnTo>
                  <a:cubicBezTo>
                    <a:pt x="6049" y="6869"/>
                    <a:pt x="6364" y="6932"/>
                    <a:pt x="6648" y="6932"/>
                  </a:cubicBezTo>
                  <a:lnTo>
                    <a:pt x="10807" y="6932"/>
                  </a:lnTo>
                  <a:cubicBezTo>
                    <a:pt x="11405" y="6932"/>
                    <a:pt x="11846" y="6459"/>
                    <a:pt x="11846" y="5924"/>
                  </a:cubicBezTo>
                  <a:cubicBezTo>
                    <a:pt x="11846" y="5483"/>
                    <a:pt x="11563" y="5073"/>
                    <a:pt x="11122" y="4915"/>
                  </a:cubicBezTo>
                  <a:lnTo>
                    <a:pt x="11122" y="3120"/>
                  </a:lnTo>
                  <a:cubicBezTo>
                    <a:pt x="11563" y="2805"/>
                    <a:pt x="11846" y="2301"/>
                    <a:pt x="11846" y="1733"/>
                  </a:cubicBezTo>
                  <a:cubicBezTo>
                    <a:pt x="11846" y="788"/>
                    <a:pt x="11059" y="1"/>
                    <a:pt x="101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6828;p54">
              <a:extLst>
                <a:ext uri="{FF2B5EF4-FFF2-40B4-BE49-F238E27FC236}">
                  <a16:creationId xmlns:a16="http://schemas.microsoft.com/office/drawing/2014/main" id="{26F9B1BA-F0A9-3FB9-02A0-827AE001475F}"/>
                </a:ext>
              </a:extLst>
            </p:cNvPr>
            <p:cNvSpPr/>
            <p:nvPr/>
          </p:nvSpPr>
          <p:spPr>
            <a:xfrm>
              <a:off x="-26204800" y="3547050"/>
              <a:ext cx="296975" cy="122100"/>
            </a:xfrm>
            <a:custGeom>
              <a:avLst/>
              <a:gdLst/>
              <a:ahLst/>
              <a:cxnLst/>
              <a:rect l="l" t="t" r="r" b="b"/>
              <a:pathLst>
                <a:path w="11879" h="4884" extrusionOk="0">
                  <a:moveTo>
                    <a:pt x="10839" y="1702"/>
                  </a:moveTo>
                  <a:cubicBezTo>
                    <a:pt x="11028" y="1702"/>
                    <a:pt x="11185" y="1859"/>
                    <a:pt x="11185" y="2048"/>
                  </a:cubicBezTo>
                  <a:cubicBezTo>
                    <a:pt x="11154" y="2269"/>
                    <a:pt x="10996" y="2426"/>
                    <a:pt x="10839" y="2426"/>
                  </a:cubicBezTo>
                  <a:lnTo>
                    <a:pt x="10492" y="2426"/>
                  </a:lnTo>
                  <a:lnTo>
                    <a:pt x="10492" y="1702"/>
                  </a:lnTo>
                  <a:close/>
                  <a:moveTo>
                    <a:pt x="726" y="725"/>
                  </a:moveTo>
                  <a:lnTo>
                    <a:pt x="1419" y="757"/>
                  </a:lnTo>
                  <a:lnTo>
                    <a:pt x="1419" y="4002"/>
                  </a:lnTo>
                  <a:lnTo>
                    <a:pt x="726" y="4096"/>
                  </a:lnTo>
                  <a:lnTo>
                    <a:pt x="726" y="725"/>
                  </a:lnTo>
                  <a:close/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4537"/>
                  </a:lnTo>
                  <a:cubicBezTo>
                    <a:pt x="1" y="4726"/>
                    <a:pt x="221" y="4884"/>
                    <a:pt x="411" y="4884"/>
                  </a:cubicBezTo>
                  <a:lnTo>
                    <a:pt x="9578" y="3592"/>
                  </a:lnTo>
                  <a:cubicBezTo>
                    <a:pt x="9862" y="3561"/>
                    <a:pt x="10083" y="3403"/>
                    <a:pt x="10240" y="3151"/>
                  </a:cubicBezTo>
                  <a:lnTo>
                    <a:pt x="10807" y="3151"/>
                  </a:lnTo>
                  <a:cubicBezTo>
                    <a:pt x="11406" y="3151"/>
                    <a:pt x="11815" y="2678"/>
                    <a:pt x="11815" y="2143"/>
                  </a:cubicBezTo>
                  <a:cubicBezTo>
                    <a:pt x="11878" y="1513"/>
                    <a:pt x="11406" y="1040"/>
                    <a:pt x="10839" y="1040"/>
                  </a:cubicBezTo>
                  <a:lnTo>
                    <a:pt x="10240" y="1040"/>
                  </a:lnTo>
                  <a:cubicBezTo>
                    <a:pt x="10083" y="788"/>
                    <a:pt x="9831" y="694"/>
                    <a:pt x="9515" y="631"/>
                  </a:cubicBezTo>
                  <a:lnTo>
                    <a:pt x="3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39" name="Google Shape;6829;p54">
            <a:extLst>
              <a:ext uri="{FF2B5EF4-FFF2-40B4-BE49-F238E27FC236}">
                <a16:creationId xmlns:a16="http://schemas.microsoft.com/office/drawing/2014/main" id="{1D3FE406-53A1-7FD4-AFC9-7C8103BF1A4C}"/>
              </a:ext>
            </a:extLst>
          </p:cNvPr>
          <p:cNvSpPr/>
          <p:nvPr/>
        </p:nvSpPr>
        <p:spPr>
          <a:xfrm>
            <a:off x="4584458" y="5893154"/>
            <a:ext cx="421869" cy="515034"/>
          </a:xfrm>
          <a:custGeom>
            <a:avLst/>
            <a:gdLst/>
            <a:ahLst/>
            <a:cxnLst/>
            <a:rect l="l" t="t" r="r" b="b"/>
            <a:pathLst>
              <a:path w="9704" h="11847" extrusionOk="0">
                <a:moveTo>
                  <a:pt x="7687" y="662"/>
                </a:moveTo>
                <a:cubicBezTo>
                  <a:pt x="7813" y="945"/>
                  <a:pt x="7971" y="1134"/>
                  <a:pt x="8160" y="1386"/>
                </a:cubicBezTo>
                <a:lnTo>
                  <a:pt x="1008" y="1386"/>
                </a:lnTo>
                <a:cubicBezTo>
                  <a:pt x="788" y="1386"/>
                  <a:pt x="630" y="1229"/>
                  <a:pt x="630" y="1040"/>
                </a:cubicBezTo>
                <a:cubicBezTo>
                  <a:pt x="630" y="819"/>
                  <a:pt x="788" y="662"/>
                  <a:pt x="1008" y="662"/>
                </a:cubicBezTo>
                <a:close/>
                <a:moveTo>
                  <a:pt x="6553" y="3466"/>
                </a:moveTo>
                <a:cubicBezTo>
                  <a:pt x="6742" y="3466"/>
                  <a:pt x="6900" y="3623"/>
                  <a:pt x="6900" y="3812"/>
                </a:cubicBezTo>
                <a:lnTo>
                  <a:pt x="6900" y="4852"/>
                </a:lnTo>
                <a:lnTo>
                  <a:pt x="7939" y="4852"/>
                </a:lnTo>
                <a:cubicBezTo>
                  <a:pt x="8128" y="4852"/>
                  <a:pt x="8286" y="5009"/>
                  <a:pt x="8286" y="5199"/>
                </a:cubicBezTo>
                <a:lnTo>
                  <a:pt x="8286" y="6585"/>
                </a:lnTo>
                <a:cubicBezTo>
                  <a:pt x="8286" y="6774"/>
                  <a:pt x="8128" y="6931"/>
                  <a:pt x="7939" y="6931"/>
                </a:cubicBezTo>
                <a:lnTo>
                  <a:pt x="6900" y="6931"/>
                </a:lnTo>
                <a:lnTo>
                  <a:pt x="6900" y="7971"/>
                </a:lnTo>
                <a:cubicBezTo>
                  <a:pt x="6900" y="8160"/>
                  <a:pt x="6742" y="8317"/>
                  <a:pt x="6553" y="8317"/>
                </a:cubicBezTo>
                <a:lnTo>
                  <a:pt x="5167" y="8317"/>
                </a:lnTo>
                <a:cubicBezTo>
                  <a:pt x="4978" y="8317"/>
                  <a:pt x="4820" y="8160"/>
                  <a:pt x="4820" y="7971"/>
                </a:cubicBezTo>
                <a:lnTo>
                  <a:pt x="4820" y="6931"/>
                </a:lnTo>
                <a:lnTo>
                  <a:pt x="3781" y="6931"/>
                </a:lnTo>
                <a:cubicBezTo>
                  <a:pt x="3592" y="6931"/>
                  <a:pt x="3434" y="6774"/>
                  <a:pt x="3434" y="6585"/>
                </a:cubicBezTo>
                <a:lnTo>
                  <a:pt x="3434" y="5199"/>
                </a:lnTo>
                <a:cubicBezTo>
                  <a:pt x="3434" y="5009"/>
                  <a:pt x="3592" y="4852"/>
                  <a:pt x="3781" y="4852"/>
                </a:cubicBezTo>
                <a:lnTo>
                  <a:pt x="4820" y="4852"/>
                </a:lnTo>
                <a:lnTo>
                  <a:pt x="4820" y="3812"/>
                </a:lnTo>
                <a:cubicBezTo>
                  <a:pt x="4820" y="3623"/>
                  <a:pt x="4978" y="3466"/>
                  <a:pt x="5167" y="3466"/>
                </a:cubicBezTo>
                <a:close/>
                <a:moveTo>
                  <a:pt x="7939" y="9735"/>
                </a:moveTo>
                <a:cubicBezTo>
                  <a:pt x="8128" y="9735"/>
                  <a:pt x="8286" y="9893"/>
                  <a:pt x="8286" y="10082"/>
                </a:cubicBezTo>
                <a:cubicBezTo>
                  <a:pt x="8286" y="10334"/>
                  <a:pt x="8128" y="10428"/>
                  <a:pt x="7939" y="10428"/>
                </a:cubicBezTo>
                <a:lnTo>
                  <a:pt x="3749" y="10428"/>
                </a:lnTo>
                <a:cubicBezTo>
                  <a:pt x="3560" y="10428"/>
                  <a:pt x="3403" y="10271"/>
                  <a:pt x="3403" y="10082"/>
                </a:cubicBezTo>
                <a:cubicBezTo>
                  <a:pt x="3403" y="9893"/>
                  <a:pt x="3560" y="9735"/>
                  <a:pt x="3749" y="9735"/>
                </a:cubicBezTo>
                <a:close/>
                <a:moveTo>
                  <a:pt x="1040" y="0"/>
                </a:moveTo>
                <a:cubicBezTo>
                  <a:pt x="441" y="0"/>
                  <a:pt x="0" y="473"/>
                  <a:pt x="0" y="1040"/>
                </a:cubicBezTo>
                <a:lnTo>
                  <a:pt x="0" y="10428"/>
                </a:lnTo>
                <a:cubicBezTo>
                  <a:pt x="0" y="11184"/>
                  <a:pt x="630" y="11815"/>
                  <a:pt x="1386" y="11815"/>
                </a:cubicBezTo>
                <a:lnTo>
                  <a:pt x="1386" y="2048"/>
                </a:lnTo>
                <a:lnTo>
                  <a:pt x="2111" y="2048"/>
                </a:lnTo>
                <a:lnTo>
                  <a:pt x="2111" y="11815"/>
                </a:lnTo>
                <a:lnTo>
                  <a:pt x="9357" y="11815"/>
                </a:lnTo>
                <a:lnTo>
                  <a:pt x="9357" y="11846"/>
                </a:lnTo>
                <a:cubicBezTo>
                  <a:pt x="9546" y="11846"/>
                  <a:pt x="9704" y="11688"/>
                  <a:pt x="9704" y="11499"/>
                </a:cubicBezTo>
                <a:lnTo>
                  <a:pt x="9704" y="1733"/>
                </a:lnTo>
                <a:cubicBezTo>
                  <a:pt x="9704" y="1607"/>
                  <a:pt x="9609" y="1449"/>
                  <a:pt x="9452" y="1418"/>
                </a:cubicBezTo>
                <a:cubicBezTo>
                  <a:pt x="8822" y="1166"/>
                  <a:pt x="8443" y="756"/>
                  <a:pt x="8286" y="252"/>
                </a:cubicBezTo>
                <a:cubicBezTo>
                  <a:pt x="8254" y="95"/>
                  <a:pt x="8097" y="0"/>
                  <a:pt x="7971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40" name="Google Shape;6830;p54">
            <a:extLst>
              <a:ext uri="{FF2B5EF4-FFF2-40B4-BE49-F238E27FC236}">
                <a16:creationId xmlns:a16="http://schemas.microsoft.com/office/drawing/2014/main" id="{BBB4B6F7-8CF8-7FBD-E8FD-6069F15AD937}"/>
              </a:ext>
            </a:extLst>
          </p:cNvPr>
          <p:cNvGrpSpPr/>
          <p:nvPr/>
        </p:nvGrpSpPr>
        <p:grpSpPr>
          <a:xfrm>
            <a:off x="7789577" y="4591221"/>
            <a:ext cx="504079" cy="515034"/>
            <a:chOff x="-24353875" y="3147725"/>
            <a:chExt cx="289875" cy="296175"/>
          </a:xfrm>
          <a:solidFill>
            <a:srgbClr val="054B99"/>
          </a:solidFill>
        </p:grpSpPr>
        <p:sp>
          <p:nvSpPr>
            <p:cNvPr id="2141" name="Google Shape;6831;p54">
              <a:extLst>
                <a:ext uri="{FF2B5EF4-FFF2-40B4-BE49-F238E27FC236}">
                  <a16:creationId xmlns:a16="http://schemas.microsoft.com/office/drawing/2014/main" id="{C4D85E8D-0CCC-D312-671C-8D15C768D5F9}"/>
                </a:ext>
              </a:extLst>
            </p:cNvPr>
            <p:cNvSpPr/>
            <p:nvPr/>
          </p:nvSpPr>
          <p:spPr>
            <a:xfrm>
              <a:off x="-24238100" y="3271375"/>
              <a:ext cx="52025" cy="51225"/>
            </a:xfrm>
            <a:custGeom>
              <a:avLst/>
              <a:gdLst/>
              <a:ahLst/>
              <a:cxnLst/>
              <a:rect l="l" t="t" r="r" b="b"/>
              <a:pathLst>
                <a:path w="2081" h="2049" extrusionOk="0">
                  <a:moveTo>
                    <a:pt x="1041" y="1"/>
                  </a:moveTo>
                  <a:cubicBezTo>
                    <a:pt x="505" y="1"/>
                    <a:pt x="32" y="473"/>
                    <a:pt x="32" y="1040"/>
                  </a:cubicBezTo>
                  <a:cubicBezTo>
                    <a:pt x="1" y="1576"/>
                    <a:pt x="473" y="2049"/>
                    <a:pt x="1041" y="2049"/>
                  </a:cubicBezTo>
                  <a:cubicBezTo>
                    <a:pt x="1639" y="2049"/>
                    <a:pt x="2080" y="1576"/>
                    <a:pt x="2080" y="1040"/>
                  </a:cubicBezTo>
                  <a:cubicBezTo>
                    <a:pt x="2080" y="442"/>
                    <a:pt x="1608" y="1"/>
                    <a:pt x="10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6832;p54">
              <a:extLst>
                <a:ext uri="{FF2B5EF4-FFF2-40B4-BE49-F238E27FC236}">
                  <a16:creationId xmlns:a16="http://schemas.microsoft.com/office/drawing/2014/main" id="{DF42C6F9-FFE0-2772-F662-336CCDE0DC91}"/>
                </a:ext>
              </a:extLst>
            </p:cNvPr>
            <p:cNvSpPr/>
            <p:nvPr/>
          </p:nvSpPr>
          <p:spPr>
            <a:xfrm>
              <a:off x="-24353875" y="3147725"/>
              <a:ext cx="289875" cy="296175"/>
            </a:xfrm>
            <a:custGeom>
              <a:avLst/>
              <a:gdLst/>
              <a:ahLst/>
              <a:cxnLst/>
              <a:rect l="l" t="t" r="r" b="b"/>
              <a:pathLst>
                <a:path w="11595" h="11847" extrusionOk="0">
                  <a:moveTo>
                    <a:pt x="5672" y="757"/>
                  </a:moveTo>
                  <a:cubicBezTo>
                    <a:pt x="6144" y="757"/>
                    <a:pt x="6680" y="1544"/>
                    <a:pt x="7026" y="2710"/>
                  </a:cubicBezTo>
                  <a:cubicBezTo>
                    <a:pt x="6585" y="2867"/>
                    <a:pt x="6176" y="3025"/>
                    <a:pt x="5672" y="3214"/>
                  </a:cubicBezTo>
                  <a:cubicBezTo>
                    <a:pt x="5262" y="3025"/>
                    <a:pt x="4789" y="2836"/>
                    <a:pt x="4348" y="2710"/>
                  </a:cubicBezTo>
                  <a:cubicBezTo>
                    <a:pt x="4695" y="1481"/>
                    <a:pt x="5199" y="757"/>
                    <a:pt x="5672" y="757"/>
                  </a:cubicBezTo>
                  <a:close/>
                  <a:moveTo>
                    <a:pt x="4191" y="3372"/>
                  </a:moveTo>
                  <a:cubicBezTo>
                    <a:pt x="4411" y="3466"/>
                    <a:pt x="4632" y="3529"/>
                    <a:pt x="4852" y="3624"/>
                  </a:cubicBezTo>
                  <a:cubicBezTo>
                    <a:pt x="4159" y="3970"/>
                    <a:pt x="4726" y="3655"/>
                    <a:pt x="4065" y="4096"/>
                  </a:cubicBezTo>
                  <a:lnTo>
                    <a:pt x="4191" y="3372"/>
                  </a:lnTo>
                  <a:close/>
                  <a:moveTo>
                    <a:pt x="7184" y="3372"/>
                  </a:moveTo>
                  <a:lnTo>
                    <a:pt x="7310" y="4096"/>
                  </a:lnTo>
                  <a:cubicBezTo>
                    <a:pt x="6585" y="3655"/>
                    <a:pt x="7184" y="4002"/>
                    <a:pt x="6522" y="3624"/>
                  </a:cubicBezTo>
                  <a:cubicBezTo>
                    <a:pt x="6743" y="3529"/>
                    <a:pt x="6995" y="3466"/>
                    <a:pt x="7184" y="3372"/>
                  </a:cubicBezTo>
                  <a:close/>
                  <a:moveTo>
                    <a:pt x="9191" y="3001"/>
                  </a:moveTo>
                  <a:cubicBezTo>
                    <a:pt x="9631" y="3001"/>
                    <a:pt x="10026" y="3084"/>
                    <a:pt x="10177" y="3340"/>
                  </a:cubicBezTo>
                  <a:cubicBezTo>
                    <a:pt x="10208" y="3435"/>
                    <a:pt x="10240" y="3529"/>
                    <a:pt x="10208" y="3655"/>
                  </a:cubicBezTo>
                  <a:cubicBezTo>
                    <a:pt x="9925" y="3687"/>
                    <a:pt x="9673" y="3907"/>
                    <a:pt x="9515" y="4159"/>
                  </a:cubicBezTo>
                  <a:cubicBezTo>
                    <a:pt x="9358" y="4474"/>
                    <a:pt x="9295" y="4852"/>
                    <a:pt x="9452" y="5104"/>
                  </a:cubicBezTo>
                  <a:cubicBezTo>
                    <a:pt x="9358" y="5230"/>
                    <a:pt x="9263" y="5356"/>
                    <a:pt x="9137" y="5482"/>
                  </a:cubicBezTo>
                  <a:cubicBezTo>
                    <a:pt x="8791" y="5167"/>
                    <a:pt x="8444" y="4884"/>
                    <a:pt x="8034" y="4600"/>
                  </a:cubicBezTo>
                  <a:cubicBezTo>
                    <a:pt x="8003" y="4128"/>
                    <a:pt x="7940" y="3655"/>
                    <a:pt x="7845" y="3183"/>
                  </a:cubicBezTo>
                  <a:cubicBezTo>
                    <a:pt x="8174" y="3100"/>
                    <a:pt x="8710" y="3001"/>
                    <a:pt x="9191" y="3001"/>
                  </a:cubicBezTo>
                  <a:close/>
                  <a:moveTo>
                    <a:pt x="2994" y="3119"/>
                  </a:moveTo>
                  <a:cubicBezTo>
                    <a:pt x="3151" y="3151"/>
                    <a:pt x="3309" y="3151"/>
                    <a:pt x="3466" y="3214"/>
                  </a:cubicBezTo>
                  <a:cubicBezTo>
                    <a:pt x="3403" y="3655"/>
                    <a:pt x="3309" y="4128"/>
                    <a:pt x="3277" y="4632"/>
                  </a:cubicBezTo>
                  <a:cubicBezTo>
                    <a:pt x="2899" y="4915"/>
                    <a:pt x="2490" y="5230"/>
                    <a:pt x="2174" y="5514"/>
                  </a:cubicBezTo>
                  <a:cubicBezTo>
                    <a:pt x="1733" y="5010"/>
                    <a:pt x="851" y="3939"/>
                    <a:pt x="1166" y="3340"/>
                  </a:cubicBezTo>
                  <a:cubicBezTo>
                    <a:pt x="1198" y="3277"/>
                    <a:pt x="1261" y="3183"/>
                    <a:pt x="1387" y="3151"/>
                  </a:cubicBezTo>
                  <a:cubicBezTo>
                    <a:pt x="1576" y="3372"/>
                    <a:pt x="1859" y="3529"/>
                    <a:pt x="2174" y="3529"/>
                  </a:cubicBezTo>
                  <a:cubicBezTo>
                    <a:pt x="2521" y="3529"/>
                    <a:pt x="2836" y="3372"/>
                    <a:pt x="2994" y="3119"/>
                  </a:cubicBezTo>
                  <a:close/>
                  <a:moveTo>
                    <a:pt x="3277" y="5482"/>
                  </a:moveTo>
                  <a:lnTo>
                    <a:pt x="3277" y="5482"/>
                  </a:lnTo>
                  <a:cubicBezTo>
                    <a:pt x="3246" y="6144"/>
                    <a:pt x="3246" y="5986"/>
                    <a:pt x="3277" y="6428"/>
                  </a:cubicBezTo>
                  <a:cubicBezTo>
                    <a:pt x="3088" y="6270"/>
                    <a:pt x="2899" y="6112"/>
                    <a:pt x="2742" y="5955"/>
                  </a:cubicBezTo>
                  <a:cubicBezTo>
                    <a:pt x="2899" y="5797"/>
                    <a:pt x="3088" y="5640"/>
                    <a:pt x="3277" y="5482"/>
                  </a:cubicBezTo>
                  <a:close/>
                  <a:moveTo>
                    <a:pt x="8097" y="5514"/>
                  </a:moveTo>
                  <a:cubicBezTo>
                    <a:pt x="8286" y="5671"/>
                    <a:pt x="8475" y="5829"/>
                    <a:pt x="8633" y="5986"/>
                  </a:cubicBezTo>
                  <a:cubicBezTo>
                    <a:pt x="8475" y="6144"/>
                    <a:pt x="8286" y="6301"/>
                    <a:pt x="8097" y="6459"/>
                  </a:cubicBezTo>
                  <a:lnTo>
                    <a:pt x="8097" y="5514"/>
                  </a:lnTo>
                  <a:close/>
                  <a:moveTo>
                    <a:pt x="5703" y="4002"/>
                  </a:moveTo>
                  <a:cubicBezTo>
                    <a:pt x="6333" y="4317"/>
                    <a:pt x="6743" y="4569"/>
                    <a:pt x="7373" y="5010"/>
                  </a:cubicBezTo>
                  <a:cubicBezTo>
                    <a:pt x="7436" y="5671"/>
                    <a:pt x="7436" y="6238"/>
                    <a:pt x="7373" y="6963"/>
                  </a:cubicBezTo>
                  <a:cubicBezTo>
                    <a:pt x="6837" y="7310"/>
                    <a:pt x="6333" y="7625"/>
                    <a:pt x="5703" y="7940"/>
                  </a:cubicBezTo>
                  <a:cubicBezTo>
                    <a:pt x="5073" y="7625"/>
                    <a:pt x="4537" y="7373"/>
                    <a:pt x="4002" y="6963"/>
                  </a:cubicBezTo>
                  <a:cubicBezTo>
                    <a:pt x="3907" y="6270"/>
                    <a:pt x="3907" y="5671"/>
                    <a:pt x="4002" y="5010"/>
                  </a:cubicBezTo>
                  <a:cubicBezTo>
                    <a:pt x="4600" y="4600"/>
                    <a:pt x="5041" y="4317"/>
                    <a:pt x="5703" y="4002"/>
                  </a:cubicBezTo>
                  <a:close/>
                  <a:moveTo>
                    <a:pt x="4065" y="7845"/>
                  </a:moveTo>
                  <a:cubicBezTo>
                    <a:pt x="4506" y="8097"/>
                    <a:pt x="4254" y="8003"/>
                    <a:pt x="4852" y="8318"/>
                  </a:cubicBezTo>
                  <a:cubicBezTo>
                    <a:pt x="4632" y="8381"/>
                    <a:pt x="4380" y="8507"/>
                    <a:pt x="4191" y="8538"/>
                  </a:cubicBezTo>
                  <a:lnTo>
                    <a:pt x="4065" y="7845"/>
                  </a:lnTo>
                  <a:close/>
                  <a:moveTo>
                    <a:pt x="7278" y="7845"/>
                  </a:moveTo>
                  <a:cubicBezTo>
                    <a:pt x="7247" y="8066"/>
                    <a:pt x="7215" y="8318"/>
                    <a:pt x="7152" y="8538"/>
                  </a:cubicBezTo>
                  <a:cubicBezTo>
                    <a:pt x="6900" y="8475"/>
                    <a:pt x="6711" y="8381"/>
                    <a:pt x="6491" y="8318"/>
                  </a:cubicBezTo>
                  <a:cubicBezTo>
                    <a:pt x="6837" y="8097"/>
                    <a:pt x="6869" y="8097"/>
                    <a:pt x="7278" y="7845"/>
                  </a:cubicBezTo>
                  <a:close/>
                  <a:moveTo>
                    <a:pt x="2237" y="6459"/>
                  </a:moveTo>
                  <a:cubicBezTo>
                    <a:pt x="2584" y="6774"/>
                    <a:pt x="2931" y="7058"/>
                    <a:pt x="3340" y="7310"/>
                  </a:cubicBezTo>
                  <a:cubicBezTo>
                    <a:pt x="3372" y="7845"/>
                    <a:pt x="3435" y="8255"/>
                    <a:pt x="3529" y="8727"/>
                  </a:cubicBezTo>
                  <a:cubicBezTo>
                    <a:pt x="3008" y="8861"/>
                    <a:pt x="2544" y="8927"/>
                    <a:pt x="2165" y="8927"/>
                  </a:cubicBezTo>
                  <a:cubicBezTo>
                    <a:pt x="1650" y="8927"/>
                    <a:pt x="1293" y="8806"/>
                    <a:pt x="1166" y="8570"/>
                  </a:cubicBezTo>
                  <a:cubicBezTo>
                    <a:pt x="851" y="8003"/>
                    <a:pt x="1733" y="6932"/>
                    <a:pt x="2237" y="6459"/>
                  </a:cubicBezTo>
                  <a:close/>
                  <a:moveTo>
                    <a:pt x="9137" y="6459"/>
                  </a:moveTo>
                  <a:cubicBezTo>
                    <a:pt x="9610" y="6932"/>
                    <a:pt x="10523" y="8003"/>
                    <a:pt x="10177" y="8570"/>
                  </a:cubicBezTo>
                  <a:cubicBezTo>
                    <a:pt x="10032" y="8806"/>
                    <a:pt x="9678" y="8927"/>
                    <a:pt x="9169" y="8927"/>
                  </a:cubicBezTo>
                  <a:cubicBezTo>
                    <a:pt x="8794" y="8927"/>
                    <a:pt x="8335" y="8861"/>
                    <a:pt x="7814" y="8727"/>
                  </a:cubicBezTo>
                  <a:cubicBezTo>
                    <a:pt x="7940" y="8318"/>
                    <a:pt x="8003" y="7845"/>
                    <a:pt x="8034" y="7310"/>
                  </a:cubicBezTo>
                  <a:cubicBezTo>
                    <a:pt x="8444" y="7058"/>
                    <a:pt x="8822" y="6743"/>
                    <a:pt x="9137" y="6459"/>
                  </a:cubicBezTo>
                  <a:close/>
                  <a:moveTo>
                    <a:pt x="5640" y="8696"/>
                  </a:moveTo>
                  <a:cubicBezTo>
                    <a:pt x="6081" y="8885"/>
                    <a:pt x="6554" y="9074"/>
                    <a:pt x="6995" y="9200"/>
                  </a:cubicBezTo>
                  <a:cubicBezTo>
                    <a:pt x="6680" y="10429"/>
                    <a:pt x="6176" y="11185"/>
                    <a:pt x="5672" y="11185"/>
                  </a:cubicBezTo>
                  <a:cubicBezTo>
                    <a:pt x="5609" y="11185"/>
                    <a:pt x="5482" y="11090"/>
                    <a:pt x="5356" y="11059"/>
                  </a:cubicBezTo>
                  <a:cubicBezTo>
                    <a:pt x="5482" y="10775"/>
                    <a:pt x="5451" y="10460"/>
                    <a:pt x="5293" y="10177"/>
                  </a:cubicBezTo>
                  <a:cubicBezTo>
                    <a:pt x="5136" y="9862"/>
                    <a:pt x="4821" y="9736"/>
                    <a:pt x="4474" y="9673"/>
                  </a:cubicBezTo>
                  <a:cubicBezTo>
                    <a:pt x="4411" y="9515"/>
                    <a:pt x="4348" y="9357"/>
                    <a:pt x="4317" y="9200"/>
                  </a:cubicBezTo>
                  <a:cubicBezTo>
                    <a:pt x="4726" y="9042"/>
                    <a:pt x="5167" y="8885"/>
                    <a:pt x="5640" y="8696"/>
                  </a:cubicBezTo>
                  <a:close/>
                  <a:moveTo>
                    <a:pt x="5640" y="1"/>
                  </a:moveTo>
                  <a:cubicBezTo>
                    <a:pt x="4758" y="1"/>
                    <a:pt x="4065" y="1072"/>
                    <a:pt x="3655" y="2489"/>
                  </a:cubicBezTo>
                  <a:cubicBezTo>
                    <a:pt x="3498" y="2426"/>
                    <a:pt x="3340" y="2395"/>
                    <a:pt x="3214" y="2395"/>
                  </a:cubicBezTo>
                  <a:cubicBezTo>
                    <a:pt x="3183" y="1859"/>
                    <a:pt x="2742" y="1418"/>
                    <a:pt x="2174" y="1418"/>
                  </a:cubicBezTo>
                  <a:cubicBezTo>
                    <a:pt x="1607" y="1418"/>
                    <a:pt x="1166" y="1891"/>
                    <a:pt x="1166" y="2426"/>
                  </a:cubicBezTo>
                  <a:cubicBezTo>
                    <a:pt x="883" y="2552"/>
                    <a:pt x="694" y="2710"/>
                    <a:pt x="568" y="2962"/>
                  </a:cubicBezTo>
                  <a:cubicBezTo>
                    <a:pt x="32" y="3907"/>
                    <a:pt x="977" y="5104"/>
                    <a:pt x="1702" y="5892"/>
                  </a:cubicBezTo>
                  <a:cubicBezTo>
                    <a:pt x="946" y="6743"/>
                    <a:pt x="1" y="8003"/>
                    <a:pt x="568" y="8885"/>
                  </a:cubicBezTo>
                  <a:cubicBezTo>
                    <a:pt x="879" y="9433"/>
                    <a:pt x="1519" y="9600"/>
                    <a:pt x="2210" y="9600"/>
                  </a:cubicBezTo>
                  <a:cubicBezTo>
                    <a:pt x="2710" y="9600"/>
                    <a:pt x="3237" y="9513"/>
                    <a:pt x="3687" y="9420"/>
                  </a:cubicBezTo>
                  <a:cubicBezTo>
                    <a:pt x="3718" y="9578"/>
                    <a:pt x="3750" y="9673"/>
                    <a:pt x="3844" y="9830"/>
                  </a:cubicBezTo>
                  <a:cubicBezTo>
                    <a:pt x="3403" y="10145"/>
                    <a:pt x="3246" y="10744"/>
                    <a:pt x="3529" y="11216"/>
                  </a:cubicBezTo>
                  <a:cubicBezTo>
                    <a:pt x="3718" y="11531"/>
                    <a:pt x="4065" y="11720"/>
                    <a:pt x="4411" y="11720"/>
                  </a:cubicBezTo>
                  <a:cubicBezTo>
                    <a:pt x="4600" y="11720"/>
                    <a:pt x="4789" y="11689"/>
                    <a:pt x="4947" y="11563"/>
                  </a:cubicBezTo>
                  <a:cubicBezTo>
                    <a:pt x="5167" y="11720"/>
                    <a:pt x="5419" y="11846"/>
                    <a:pt x="5703" y="11846"/>
                  </a:cubicBezTo>
                  <a:cubicBezTo>
                    <a:pt x="6585" y="11846"/>
                    <a:pt x="7278" y="10775"/>
                    <a:pt x="7688" y="9357"/>
                  </a:cubicBezTo>
                  <a:cubicBezTo>
                    <a:pt x="8143" y="9478"/>
                    <a:pt x="8678" y="9576"/>
                    <a:pt x="9184" y="9576"/>
                  </a:cubicBezTo>
                  <a:cubicBezTo>
                    <a:pt x="9868" y="9576"/>
                    <a:pt x="10499" y="9397"/>
                    <a:pt x="10807" y="8853"/>
                  </a:cubicBezTo>
                  <a:cubicBezTo>
                    <a:pt x="11374" y="7908"/>
                    <a:pt x="10429" y="6680"/>
                    <a:pt x="9673" y="5892"/>
                  </a:cubicBezTo>
                  <a:cubicBezTo>
                    <a:pt x="9799" y="5797"/>
                    <a:pt x="9862" y="5671"/>
                    <a:pt x="9988" y="5545"/>
                  </a:cubicBezTo>
                  <a:cubicBezTo>
                    <a:pt x="10145" y="5640"/>
                    <a:pt x="10271" y="5671"/>
                    <a:pt x="10429" y="5671"/>
                  </a:cubicBezTo>
                  <a:cubicBezTo>
                    <a:pt x="10775" y="5671"/>
                    <a:pt x="11122" y="5482"/>
                    <a:pt x="11311" y="5167"/>
                  </a:cubicBezTo>
                  <a:cubicBezTo>
                    <a:pt x="11594" y="4632"/>
                    <a:pt x="11437" y="4002"/>
                    <a:pt x="10933" y="3750"/>
                  </a:cubicBezTo>
                  <a:cubicBezTo>
                    <a:pt x="10964" y="3466"/>
                    <a:pt x="10901" y="3183"/>
                    <a:pt x="10775" y="2962"/>
                  </a:cubicBezTo>
                  <a:cubicBezTo>
                    <a:pt x="10457" y="2432"/>
                    <a:pt x="9842" y="2259"/>
                    <a:pt x="9179" y="2259"/>
                  </a:cubicBezTo>
                  <a:cubicBezTo>
                    <a:pt x="8661" y="2259"/>
                    <a:pt x="8113" y="2365"/>
                    <a:pt x="7656" y="2489"/>
                  </a:cubicBezTo>
                  <a:cubicBezTo>
                    <a:pt x="7278" y="1072"/>
                    <a:pt x="6585" y="1"/>
                    <a:pt x="56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43" name="Google Shape;6833;p54">
            <a:extLst>
              <a:ext uri="{FF2B5EF4-FFF2-40B4-BE49-F238E27FC236}">
                <a16:creationId xmlns:a16="http://schemas.microsoft.com/office/drawing/2014/main" id="{F8365418-84CB-1F29-8212-6EFA5F7E7B65}"/>
              </a:ext>
            </a:extLst>
          </p:cNvPr>
          <p:cNvGrpSpPr/>
          <p:nvPr/>
        </p:nvGrpSpPr>
        <p:grpSpPr>
          <a:xfrm>
            <a:off x="7801227" y="5226199"/>
            <a:ext cx="480777" cy="513686"/>
            <a:chOff x="-24344425" y="3519475"/>
            <a:chExt cx="276475" cy="295400"/>
          </a:xfrm>
          <a:solidFill>
            <a:srgbClr val="054B99"/>
          </a:solidFill>
        </p:grpSpPr>
        <p:sp>
          <p:nvSpPr>
            <p:cNvPr id="2144" name="Google Shape;6834;p54">
              <a:extLst>
                <a:ext uri="{FF2B5EF4-FFF2-40B4-BE49-F238E27FC236}">
                  <a16:creationId xmlns:a16="http://schemas.microsoft.com/office/drawing/2014/main" id="{9E825162-41D5-C790-2036-45F23BDD0168}"/>
                </a:ext>
              </a:extLst>
            </p:cNvPr>
            <p:cNvSpPr/>
            <p:nvPr/>
          </p:nvSpPr>
          <p:spPr>
            <a:xfrm>
              <a:off x="-24240450" y="3554150"/>
              <a:ext cx="69325" cy="34450"/>
            </a:xfrm>
            <a:custGeom>
              <a:avLst/>
              <a:gdLst/>
              <a:ahLst/>
              <a:cxnLst/>
              <a:rect l="l" t="t" r="r" b="b"/>
              <a:pathLst>
                <a:path w="2773" h="1378" extrusionOk="0">
                  <a:moveTo>
                    <a:pt x="1387" y="0"/>
                  </a:moveTo>
                  <a:cubicBezTo>
                    <a:pt x="788" y="0"/>
                    <a:pt x="284" y="347"/>
                    <a:pt x="95" y="914"/>
                  </a:cubicBezTo>
                  <a:cubicBezTo>
                    <a:pt x="0" y="1071"/>
                    <a:pt x="95" y="1260"/>
                    <a:pt x="284" y="1355"/>
                  </a:cubicBezTo>
                  <a:cubicBezTo>
                    <a:pt x="318" y="1366"/>
                    <a:pt x="352" y="1371"/>
                    <a:pt x="385" y="1371"/>
                  </a:cubicBezTo>
                  <a:cubicBezTo>
                    <a:pt x="537" y="1371"/>
                    <a:pt x="673" y="1263"/>
                    <a:pt x="725" y="1134"/>
                  </a:cubicBezTo>
                  <a:cubicBezTo>
                    <a:pt x="788" y="882"/>
                    <a:pt x="1072" y="662"/>
                    <a:pt x="1387" y="662"/>
                  </a:cubicBezTo>
                  <a:cubicBezTo>
                    <a:pt x="1702" y="662"/>
                    <a:pt x="1922" y="882"/>
                    <a:pt x="2048" y="1134"/>
                  </a:cubicBezTo>
                  <a:cubicBezTo>
                    <a:pt x="2120" y="1301"/>
                    <a:pt x="2246" y="1378"/>
                    <a:pt x="2371" y="1378"/>
                  </a:cubicBezTo>
                  <a:cubicBezTo>
                    <a:pt x="2411" y="1378"/>
                    <a:pt x="2451" y="1370"/>
                    <a:pt x="2489" y="1355"/>
                  </a:cubicBezTo>
                  <a:cubicBezTo>
                    <a:pt x="2678" y="1260"/>
                    <a:pt x="2773" y="1071"/>
                    <a:pt x="2678" y="914"/>
                  </a:cubicBezTo>
                  <a:cubicBezTo>
                    <a:pt x="2489" y="347"/>
                    <a:pt x="1985" y="0"/>
                    <a:pt x="1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6835;p54">
              <a:extLst>
                <a:ext uri="{FF2B5EF4-FFF2-40B4-BE49-F238E27FC236}">
                  <a16:creationId xmlns:a16="http://schemas.microsoft.com/office/drawing/2014/main" id="{8BF1F443-E6E9-AA87-39A0-4224E13F7667}"/>
                </a:ext>
              </a:extLst>
            </p:cNvPr>
            <p:cNvSpPr/>
            <p:nvPr/>
          </p:nvSpPr>
          <p:spPr>
            <a:xfrm>
              <a:off x="-24344425" y="3519475"/>
              <a:ext cx="276475" cy="295400"/>
            </a:xfrm>
            <a:custGeom>
              <a:avLst/>
              <a:gdLst/>
              <a:ahLst/>
              <a:cxnLst/>
              <a:rect l="l" t="t" r="r" b="b"/>
              <a:pathLst>
                <a:path w="11059" h="11816" extrusionOk="0">
                  <a:moveTo>
                    <a:pt x="5546" y="694"/>
                  </a:moveTo>
                  <a:cubicBezTo>
                    <a:pt x="6743" y="694"/>
                    <a:pt x="7625" y="1608"/>
                    <a:pt x="7625" y="2773"/>
                  </a:cubicBezTo>
                  <a:lnTo>
                    <a:pt x="7625" y="3120"/>
                  </a:lnTo>
                  <a:cubicBezTo>
                    <a:pt x="7625" y="3309"/>
                    <a:pt x="7467" y="3466"/>
                    <a:pt x="7278" y="3466"/>
                  </a:cubicBezTo>
                  <a:lnTo>
                    <a:pt x="5892" y="3466"/>
                  </a:lnTo>
                  <a:lnTo>
                    <a:pt x="5892" y="3120"/>
                  </a:lnTo>
                  <a:cubicBezTo>
                    <a:pt x="5892" y="2931"/>
                    <a:pt x="5735" y="2773"/>
                    <a:pt x="5546" y="2773"/>
                  </a:cubicBezTo>
                  <a:cubicBezTo>
                    <a:pt x="5357" y="2773"/>
                    <a:pt x="5199" y="2931"/>
                    <a:pt x="5199" y="3120"/>
                  </a:cubicBezTo>
                  <a:lnTo>
                    <a:pt x="5199" y="3466"/>
                  </a:lnTo>
                  <a:lnTo>
                    <a:pt x="3813" y="3466"/>
                  </a:lnTo>
                  <a:cubicBezTo>
                    <a:pt x="3624" y="3466"/>
                    <a:pt x="3466" y="3309"/>
                    <a:pt x="3466" y="3120"/>
                  </a:cubicBezTo>
                  <a:lnTo>
                    <a:pt x="3466" y="2773"/>
                  </a:lnTo>
                  <a:cubicBezTo>
                    <a:pt x="3466" y="1639"/>
                    <a:pt x="4411" y="694"/>
                    <a:pt x="5546" y="694"/>
                  </a:cubicBezTo>
                  <a:close/>
                  <a:moveTo>
                    <a:pt x="7940" y="4821"/>
                  </a:moveTo>
                  <a:cubicBezTo>
                    <a:pt x="8160" y="4821"/>
                    <a:pt x="8318" y="4979"/>
                    <a:pt x="8318" y="5168"/>
                  </a:cubicBezTo>
                  <a:cubicBezTo>
                    <a:pt x="8318" y="5357"/>
                    <a:pt x="8160" y="5514"/>
                    <a:pt x="7940" y="5514"/>
                  </a:cubicBezTo>
                  <a:lnTo>
                    <a:pt x="3088" y="5514"/>
                  </a:lnTo>
                  <a:cubicBezTo>
                    <a:pt x="2899" y="5514"/>
                    <a:pt x="2742" y="5357"/>
                    <a:pt x="2742" y="5168"/>
                  </a:cubicBezTo>
                  <a:cubicBezTo>
                    <a:pt x="2742" y="4979"/>
                    <a:pt x="2899" y="4821"/>
                    <a:pt x="3088" y="4821"/>
                  </a:cubicBezTo>
                  <a:close/>
                  <a:moveTo>
                    <a:pt x="4128" y="6932"/>
                  </a:moveTo>
                  <a:cubicBezTo>
                    <a:pt x="4317" y="6932"/>
                    <a:pt x="4474" y="7089"/>
                    <a:pt x="4474" y="7310"/>
                  </a:cubicBezTo>
                  <a:cubicBezTo>
                    <a:pt x="4474" y="7499"/>
                    <a:pt x="4317" y="7656"/>
                    <a:pt x="4128" y="7656"/>
                  </a:cubicBezTo>
                  <a:lnTo>
                    <a:pt x="3088" y="7656"/>
                  </a:lnTo>
                  <a:cubicBezTo>
                    <a:pt x="2899" y="7656"/>
                    <a:pt x="2742" y="7499"/>
                    <a:pt x="2742" y="7310"/>
                  </a:cubicBezTo>
                  <a:cubicBezTo>
                    <a:pt x="2742" y="7089"/>
                    <a:pt x="2899" y="6932"/>
                    <a:pt x="3088" y="6932"/>
                  </a:cubicBezTo>
                  <a:close/>
                  <a:moveTo>
                    <a:pt x="7940" y="6932"/>
                  </a:moveTo>
                  <a:cubicBezTo>
                    <a:pt x="8160" y="6932"/>
                    <a:pt x="8318" y="7089"/>
                    <a:pt x="8318" y="7310"/>
                  </a:cubicBezTo>
                  <a:cubicBezTo>
                    <a:pt x="8286" y="7499"/>
                    <a:pt x="8160" y="7656"/>
                    <a:pt x="7940" y="7656"/>
                  </a:cubicBezTo>
                  <a:lnTo>
                    <a:pt x="6932" y="7656"/>
                  </a:lnTo>
                  <a:cubicBezTo>
                    <a:pt x="6743" y="7656"/>
                    <a:pt x="6585" y="7499"/>
                    <a:pt x="6585" y="7310"/>
                  </a:cubicBezTo>
                  <a:cubicBezTo>
                    <a:pt x="6585" y="7089"/>
                    <a:pt x="6743" y="6932"/>
                    <a:pt x="6932" y="6932"/>
                  </a:cubicBezTo>
                  <a:close/>
                  <a:moveTo>
                    <a:pt x="3781" y="8318"/>
                  </a:moveTo>
                  <a:cubicBezTo>
                    <a:pt x="4002" y="8350"/>
                    <a:pt x="4128" y="8507"/>
                    <a:pt x="4128" y="8665"/>
                  </a:cubicBezTo>
                  <a:cubicBezTo>
                    <a:pt x="4128" y="8885"/>
                    <a:pt x="3970" y="9043"/>
                    <a:pt x="3781" y="9043"/>
                  </a:cubicBezTo>
                  <a:lnTo>
                    <a:pt x="3057" y="9043"/>
                  </a:lnTo>
                  <a:cubicBezTo>
                    <a:pt x="2868" y="9043"/>
                    <a:pt x="2710" y="8885"/>
                    <a:pt x="2710" y="8665"/>
                  </a:cubicBezTo>
                  <a:cubicBezTo>
                    <a:pt x="2710" y="8476"/>
                    <a:pt x="2868" y="8318"/>
                    <a:pt x="3057" y="8318"/>
                  </a:cubicBezTo>
                  <a:close/>
                  <a:moveTo>
                    <a:pt x="7940" y="8318"/>
                  </a:moveTo>
                  <a:cubicBezTo>
                    <a:pt x="8160" y="8350"/>
                    <a:pt x="8286" y="8507"/>
                    <a:pt x="8286" y="8665"/>
                  </a:cubicBezTo>
                  <a:cubicBezTo>
                    <a:pt x="8286" y="8885"/>
                    <a:pt x="8129" y="9043"/>
                    <a:pt x="7940" y="9043"/>
                  </a:cubicBezTo>
                  <a:lnTo>
                    <a:pt x="7247" y="9043"/>
                  </a:lnTo>
                  <a:cubicBezTo>
                    <a:pt x="7026" y="9043"/>
                    <a:pt x="6869" y="8885"/>
                    <a:pt x="6869" y="8665"/>
                  </a:cubicBezTo>
                  <a:cubicBezTo>
                    <a:pt x="6869" y="8476"/>
                    <a:pt x="7026" y="8318"/>
                    <a:pt x="7247" y="8318"/>
                  </a:cubicBezTo>
                  <a:close/>
                  <a:moveTo>
                    <a:pt x="2868" y="2049"/>
                  </a:moveTo>
                  <a:lnTo>
                    <a:pt x="2868" y="2049"/>
                  </a:lnTo>
                  <a:cubicBezTo>
                    <a:pt x="2805" y="2332"/>
                    <a:pt x="2805" y="2521"/>
                    <a:pt x="2805" y="2805"/>
                  </a:cubicBezTo>
                  <a:cubicBezTo>
                    <a:pt x="2395" y="2962"/>
                    <a:pt x="2080" y="3309"/>
                    <a:pt x="2080" y="3781"/>
                  </a:cubicBezTo>
                  <a:lnTo>
                    <a:pt x="2080" y="8665"/>
                  </a:lnTo>
                  <a:cubicBezTo>
                    <a:pt x="2080" y="9263"/>
                    <a:pt x="2553" y="9704"/>
                    <a:pt x="3088" y="9704"/>
                  </a:cubicBezTo>
                  <a:lnTo>
                    <a:pt x="5199" y="9704"/>
                  </a:lnTo>
                  <a:lnTo>
                    <a:pt x="5199" y="7247"/>
                  </a:lnTo>
                  <a:cubicBezTo>
                    <a:pt x="5199" y="7058"/>
                    <a:pt x="5357" y="6900"/>
                    <a:pt x="5546" y="6900"/>
                  </a:cubicBezTo>
                  <a:cubicBezTo>
                    <a:pt x="5735" y="6900"/>
                    <a:pt x="5892" y="7058"/>
                    <a:pt x="5892" y="7247"/>
                  </a:cubicBezTo>
                  <a:lnTo>
                    <a:pt x="5892" y="9704"/>
                  </a:lnTo>
                  <a:lnTo>
                    <a:pt x="8003" y="9704"/>
                  </a:lnTo>
                  <a:cubicBezTo>
                    <a:pt x="8570" y="9704"/>
                    <a:pt x="9011" y="9232"/>
                    <a:pt x="9011" y="8665"/>
                  </a:cubicBezTo>
                  <a:lnTo>
                    <a:pt x="9011" y="3844"/>
                  </a:lnTo>
                  <a:cubicBezTo>
                    <a:pt x="9011" y="3372"/>
                    <a:pt x="8728" y="2994"/>
                    <a:pt x="8318" y="2836"/>
                  </a:cubicBezTo>
                  <a:cubicBezTo>
                    <a:pt x="8318" y="2584"/>
                    <a:pt x="8318" y="2364"/>
                    <a:pt x="8223" y="2112"/>
                  </a:cubicBezTo>
                  <a:lnTo>
                    <a:pt x="8223" y="2112"/>
                  </a:lnTo>
                  <a:cubicBezTo>
                    <a:pt x="9043" y="2269"/>
                    <a:pt x="9736" y="2962"/>
                    <a:pt x="9736" y="3844"/>
                  </a:cubicBezTo>
                  <a:lnTo>
                    <a:pt x="9736" y="8696"/>
                  </a:lnTo>
                  <a:cubicBezTo>
                    <a:pt x="9736" y="9641"/>
                    <a:pt x="8948" y="10429"/>
                    <a:pt x="8003" y="10429"/>
                  </a:cubicBezTo>
                  <a:lnTo>
                    <a:pt x="3151" y="10429"/>
                  </a:lnTo>
                  <a:cubicBezTo>
                    <a:pt x="2206" y="10429"/>
                    <a:pt x="1418" y="9641"/>
                    <a:pt x="1418" y="8696"/>
                  </a:cubicBezTo>
                  <a:lnTo>
                    <a:pt x="1418" y="3781"/>
                  </a:lnTo>
                  <a:lnTo>
                    <a:pt x="1355" y="3781"/>
                  </a:lnTo>
                  <a:cubicBezTo>
                    <a:pt x="1355" y="2931"/>
                    <a:pt x="1985" y="2206"/>
                    <a:pt x="2868" y="2049"/>
                  </a:cubicBezTo>
                  <a:close/>
                  <a:moveTo>
                    <a:pt x="3088" y="1"/>
                  </a:moveTo>
                  <a:cubicBezTo>
                    <a:pt x="1355" y="1"/>
                    <a:pt x="1" y="1419"/>
                    <a:pt x="1" y="3120"/>
                  </a:cubicBezTo>
                  <a:lnTo>
                    <a:pt x="1" y="8728"/>
                  </a:lnTo>
                  <a:cubicBezTo>
                    <a:pt x="1" y="10397"/>
                    <a:pt x="1355" y="11815"/>
                    <a:pt x="3088" y="11815"/>
                  </a:cubicBezTo>
                  <a:lnTo>
                    <a:pt x="7940" y="11815"/>
                  </a:lnTo>
                  <a:cubicBezTo>
                    <a:pt x="9673" y="11815"/>
                    <a:pt x="11059" y="10397"/>
                    <a:pt x="11059" y="8728"/>
                  </a:cubicBezTo>
                  <a:lnTo>
                    <a:pt x="11059" y="3120"/>
                  </a:lnTo>
                  <a:cubicBezTo>
                    <a:pt x="11059" y="1387"/>
                    <a:pt x="9641" y="1"/>
                    <a:pt x="79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46" name="Google Shape;6836;p54">
            <a:extLst>
              <a:ext uri="{FF2B5EF4-FFF2-40B4-BE49-F238E27FC236}">
                <a16:creationId xmlns:a16="http://schemas.microsoft.com/office/drawing/2014/main" id="{4D8D7579-15CE-5DE9-059B-D9F06AEF7E1D}"/>
              </a:ext>
            </a:extLst>
          </p:cNvPr>
          <p:cNvGrpSpPr/>
          <p:nvPr/>
        </p:nvGrpSpPr>
        <p:grpSpPr>
          <a:xfrm>
            <a:off x="7786163" y="5896673"/>
            <a:ext cx="510904" cy="508165"/>
            <a:chOff x="-24353075" y="3891250"/>
            <a:chExt cx="293800" cy="292225"/>
          </a:xfrm>
          <a:solidFill>
            <a:srgbClr val="054B99"/>
          </a:solidFill>
        </p:grpSpPr>
        <p:sp>
          <p:nvSpPr>
            <p:cNvPr id="2147" name="Google Shape;6837;p54">
              <a:extLst>
                <a:ext uri="{FF2B5EF4-FFF2-40B4-BE49-F238E27FC236}">
                  <a16:creationId xmlns:a16="http://schemas.microsoft.com/office/drawing/2014/main" id="{96A94666-F25E-294E-41C1-D3075A042FE7}"/>
                </a:ext>
              </a:extLst>
            </p:cNvPr>
            <p:cNvSpPr/>
            <p:nvPr/>
          </p:nvSpPr>
          <p:spPr>
            <a:xfrm>
              <a:off x="-24251475" y="4012525"/>
              <a:ext cx="88225" cy="65400"/>
            </a:xfrm>
            <a:custGeom>
              <a:avLst/>
              <a:gdLst/>
              <a:ahLst/>
              <a:cxnLst/>
              <a:rect l="l" t="t" r="r" b="b"/>
              <a:pathLst>
                <a:path w="3529" h="2616" extrusionOk="0">
                  <a:moveTo>
                    <a:pt x="725" y="1"/>
                  </a:moveTo>
                  <a:cubicBezTo>
                    <a:pt x="315" y="1"/>
                    <a:pt x="0" y="347"/>
                    <a:pt x="0" y="725"/>
                  </a:cubicBezTo>
                  <a:cubicBezTo>
                    <a:pt x="0" y="1356"/>
                    <a:pt x="1040" y="2049"/>
                    <a:pt x="1733" y="2616"/>
                  </a:cubicBezTo>
                  <a:cubicBezTo>
                    <a:pt x="2458" y="2017"/>
                    <a:pt x="3466" y="1356"/>
                    <a:pt x="3466" y="725"/>
                  </a:cubicBezTo>
                  <a:cubicBezTo>
                    <a:pt x="3529" y="410"/>
                    <a:pt x="3277" y="1"/>
                    <a:pt x="2804" y="1"/>
                  </a:cubicBezTo>
                  <a:cubicBezTo>
                    <a:pt x="2300" y="1"/>
                    <a:pt x="2111" y="599"/>
                    <a:pt x="2111" y="599"/>
                  </a:cubicBezTo>
                  <a:cubicBezTo>
                    <a:pt x="2063" y="745"/>
                    <a:pt x="1906" y="824"/>
                    <a:pt x="1753" y="824"/>
                  </a:cubicBezTo>
                  <a:cubicBezTo>
                    <a:pt x="1607" y="824"/>
                    <a:pt x="1464" y="753"/>
                    <a:pt x="1418" y="599"/>
                  </a:cubicBezTo>
                  <a:cubicBezTo>
                    <a:pt x="1418" y="568"/>
                    <a:pt x="1229" y="1"/>
                    <a:pt x="7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6838;p54">
              <a:extLst>
                <a:ext uri="{FF2B5EF4-FFF2-40B4-BE49-F238E27FC236}">
                  <a16:creationId xmlns:a16="http://schemas.microsoft.com/office/drawing/2014/main" id="{A3B23B2E-4E69-06CE-C827-AED25FB4F695}"/>
                </a:ext>
              </a:extLst>
            </p:cNvPr>
            <p:cNvSpPr/>
            <p:nvPr/>
          </p:nvSpPr>
          <p:spPr>
            <a:xfrm>
              <a:off x="-24353075" y="3891250"/>
              <a:ext cx="293800" cy="292225"/>
            </a:xfrm>
            <a:custGeom>
              <a:avLst/>
              <a:gdLst/>
              <a:ahLst/>
              <a:cxnLst/>
              <a:rect l="l" t="t" r="r" b="b"/>
              <a:pathLst>
                <a:path w="11752" h="11689" extrusionOk="0">
                  <a:moveTo>
                    <a:pt x="6837" y="4159"/>
                  </a:moveTo>
                  <a:cubicBezTo>
                    <a:pt x="7624" y="4159"/>
                    <a:pt x="8223" y="4789"/>
                    <a:pt x="8223" y="5576"/>
                  </a:cubicBezTo>
                  <a:cubicBezTo>
                    <a:pt x="8254" y="6616"/>
                    <a:pt x="7309" y="7183"/>
                    <a:pt x="6049" y="8223"/>
                  </a:cubicBezTo>
                  <a:cubicBezTo>
                    <a:pt x="5986" y="8286"/>
                    <a:pt x="5907" y="8317"/>
                    <a:pt x="5829" y="8317"/>
                  </a:cubicBezTo>
                  <a:cubicBezTo>
                    <a:pt x="5750" y="8317"/>
                    <a:pt x="5671" y="8286"/>
                    <a:pt x="5608" y="8223"/>
                  </a:cubicBezTo>
                  <a:cubicBezTo>
                    <a:pt x="4348" y="7183"/>
                    <a:pt x="3403" y="6585"/>
                    <a:pt x="3403" y="5576"/>
                  </a:cubicBezTo>
                  <a:cubicBezTo>
                    <a:pt x="3403" y="4789"/>
                    <a:pt x="4033" y="4159"/>
                    <a:pt x="4789" y="4159"/>
                  </a:cubicBezTo>
                  <a:cubicBezTo>
                    <a:pt x="5293" y="4159"/>
                    <a:pt x="5608" y="4411"/>
                    <a:pt x="5797" y="4663"/>
                  </a:cubicBezTo>
                  <a:cubicBezTo>
                    <a:pt x="6018" y="4411"/>
                    <a:pt x="6364" y="4159"/>
                    <a:pt x="6837" y="4159"/>
                  </a:cubicBezTo>
                  <a:close/>
                  <a:moveTo>
                    <a:pt x="4474" y="0"/>
                  </a:moveTo>
                  <a:cubicBezTo>
                    <a:pt x="3875" y="0"/>
                    <a:pt x="3466" y="473"/>
                    <a:pt x="3466" y="1008"/>
                  </a:cubicBezTo>
                  <a:lnTo>
                    <a:pt x="3466" y="3466"/>
                  </a:lnTo>
                  <a:lnTo>
                    <a:pt x="1008" y="3466"/>
                  </a:lnTo>
                  <a:cubicBezTo>
                    <a:pt x="410" y="3466"/>
                    <a:pt x="0" y="3938"/>
                    <a:pt x="0" y="4474"/>
                  </a:cubicBezTo>
                  <a:lnTo>
                    <a:pt x="0" y="7246"/>
                  </a:lnTo>
                  <a:cubicBezTo>
                    <a:pt x="0" y="7813"/>
                    <a:pt x="473" y="8254"/>
                    <a:pt x="1008" y="8254"/>
                  </a:cubicBezTo>
                  <a:lnTo>
                    <a:pt x="3466" y="8254"/>
                  </a:lnTo>
                  <a:lnTo>
                    <a:pt x="3466" y="10649"/>
                  </a:lnTo>
                  <a:cubicBezTo>
                    <a:pt x="3466" y="11247"/>
                    <a:pt x="3938" y="11688"/>
                    <a:pt x="4474" y="11688"/>
                  </a:cubicBezTo>
                  <a:lnTo>
                    <a:pt x="7246" y="11688"/>
                  </a:lnTo>
                  <a:cubicBezTo>
                    <a:pt x="7813" y="11688"/>
                    <a:pt x="8254" y="11216"/>
                    <a:pt x="8254" y="10649"/>
                  </a:cubicBezTo>
                  <a:lnTo>
                    <a:pt x="8254" y="8254"/>
                  </a:lnTo>
                  <a:lnTo>
                    <a:pt x="10680" y="8254"/>
                  </a:lnTo>
                  <a:cubicBezTo>
                    <a:pt x="11279" y="8254"/>
                    <a:pt x="11720" y="7782"/>
                    <a:pt x="11720" y="7246"/>
                  </a:cubicBezTo>
                  <a:lnTo>
                    <a:pt x="11720" y="4474"/>
                  </a:lnTo>
                  <a:cubicBezTo>
                    <a:pt x="11751" y="3938"/>
                    <a:pt x="11279" y="3466"/>
                    <a:pt x="10680" y="3466"/>
                  </a:cubicBezTo>
                  <a:lnTo>
                    <a:pt x="8254" y="3466"/>
                  </a:lnTo>
                  <a:lnTo>
                    <a:pt x="8254" y="1008"/>
                  </a:lnTo>
                  <a:cubicBezTo>
                    <a:pt x="8254" y="410"/>
                    <a:pt x="7782" y="0"/>
                    <a:pt x="72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49" name="Google Shape;6839;p54">
            <a:extLst>
              <a:ext uri="{FF2B5EF4-FFF2-40B4-BE49-F238E27FC236}">
                <a16:creationId xmlns:a16="http://schemas.microsoft.com/office/drawing/2014/main" id="{26696F72-611E-C58B-682C-30046D546479}"/>
              </a:ext>
            </a:extLst>
          </p:cNvPr>
          <p:cNvGrpSpPr/>
          <p:nvPr/>
        </p:nvGrpSpPr>
        <p:grpSpPr>
          <a:xfrm>
            <a:off x="10389512" y="5226525"/>
            <a:ext cx="516381" cy="513034"/>
            <a:chOff x="-22845575" y="3504075"/>
            <a:chExt cx="296950" cy="295025"/>
          </a:xfrm>
          <a:solidFill>
            <a:srgbClr val="054B99"/>
          </a:solidFill>
        </p:grpSpPr>
        <p:sp>
          <p:nvSpPr>
            <p:cNvPr id="2150" name="Google Shape;6840;p54">
              <a:extLst>
                <a:ext uri="{FF2B5EF4-FFF2-40B4-BE49-F238E27FC236}">
                  <a16:creationId xmlns:a16="http://schemas.microsoft.com/office/drawing/2014/main" id="{DD4FF271-2361-1F58-743C-AC49AD157103}"/>
                </a:ext>
              </a:extLst>
            </p:cNvPr>
            <p:cNvSpPr/>
            <p:nvPr/>
          </p:nvSpPr>
          <p:spPr>
            <a:xfrm>
              <a:off x="-22688825" y="3504100"/>
              <a:ext cx="140200" cy="295000"/>
            </a:xfrm>
            <a:custGeom>
              <a:avLst/>
              <a:gdLst/>
              <a:ahLst/>
              <a:cxnLst/>
              <a:rect l="l" t="t" r="r" b="b"/>
              <a:pathLst>
                <a:path w="5608" h="11800" extrusionOk="0">
                  <a:moveTo>
                    <a:pt x="1465" y="2908"/>
                  </a:moveTo>
                  <a:cubicBezTo>
                    <a:pt x="1552" y="2908"/>
                    <a:pt x="1638" y="2931"/>
                    <a:pt x="1701" y="2979"/>
                  </a:cubicBezTo>
                  <a:cubicBezTo>
                    <a:pt x="1827" y="3105"/>
                    <a:pt x="1827" y="3357"/>
                    <a:pt x="1701" y="3451"/>
                  </a:cubicBezTo>
                  <a:cubicBezTo>
                    <a:pt x="1292" y="3861"/>
                    <a:pt x="1292" y="4522"/>
                    <a:pt x="1701" y="4932"/>
                  </a:cubicBezTo>
                  <a:cubicBezTo>
                    <a:pt x="1827" y="5026"/>
                    <a:pt x="1827" y="5279"/>
                    <a:pt x="1701" y="5373"/>
                  </a:cubicBezTo>
                  <a:cubicBezTo>
                    <a:pt x="1632" y="5477"/>
                    <a:pt x="1544" y="5524"/>
                    <a:pt x="1452" y="5524"/>
                  </a:cubicBezTo>
                  <a:cubicBezTo>
                    <a:pt x="1377" y="5524"/>
                    <a:pt x="1300" y="5493"/>
                    <a:pt x="1229" y="5436"/>
                  </a:cubicBezTo>
                  <a:cubicBezTo>
                    <a:pt x="567" y="4774"/>
                    <a:pt x="567" y="3672"/>
                    <a:pt x="1229" y="2979"/>
                  </a:cubicBezTo>
                  <a:cubicBezTo>
                    <a:pt x="1292" y="2931"/>
                    <a:pt x="1378" y="2908"/>
                    <a:pt x="1465" y="2908"/>
                  </a:cubicBezTo>
                  <a:close/>
                  <a:moveTo>
                    <a:pt x="2461" y="7313"/>
                  </a:moveTo>
                  <a:cubicBezTo>
                    <a:pt x="2532" y="7313"/>
                    <a:pt x="2605" y="7318"/>
                    <a:pt x="2678" y="7326"/>
                  </a:cubicBezTo>
                  <a:cubicBezTo>
                    <a:pt x="2867" y="7358"/>
                    <a:pt x="3025" y="7515"/>
                    <a:pt x="2993" y="7704"/>
                  </a:cubicBezTo>
                  <a:cubicBezTo>
                    <a:pt x="2962" y="7925"/>
                    <a:pt x="2804" y="8019"/>
                    <a:pt x="2615" y="8019"/>
                  </a:cubicBezTo>
                  <a:cubicBezTo>
                    <a:pt x="2579" y="8016"/>
                    <a:pt x="2543" y="8014"/>
                    <a:pt x="2507" y="8014"/>
                  </a:cubicBezTo>
                  <a:cubicBezTo>
                    <a:pt x="1947" y="8014"/>
                    <a:pt x="1418" y="8467"/>
                    <a:pt x="1418" y="9059"/>
                  </a:cubicBezTo>
                  <a:cubicBezTo>
                    <a:pt x="1418" y="9248"/>
                    <a:pt x="1260" y="9406"/>
                    <a:pt x="1071" y="9406"/>
                  </a:cubicBezTo>
                  <a:cubicBezTo>
                    <a:pt x="882" y="9406"/>
                    <a:pt x="725" y="9248"/>
                    <a:pt x="725" y="9059"/>
                  </a:cubicBezTo>
                  <a:cubicBezTo>
                    <a:pt x="725" y="8091"/>
                    <a:pt x="1490" y="7313"/>
                    <a:pt x="2461" y="7313"/>
                  </a:cubicBezTo>
                  <a:close/>
                  <a:moveTo>
                    <a:pt x="1060" y="0"/>
                  </a:moveTo>
                  <a:cubicBezTo>
                    <a:pt x="689" y="0"/>
                    <a:pt x="327" y="130"/>
                    <a:pt x="0" y="364"/>
                  </a:cubicBezTo>
                  <a:lnTo>
                    <a:pt x="0" y="5247"/>
                  </a:lnTo>
                  <a:cubicBezTo>
                    <a:pt x="0" y="5814"/>
                    <a:pt x="473" y="6255"/>
                    <a:pt x="1040" y="6255"/>
                  </a:cubicBezTo>
                  <a:cubicBezTo>
                    <a:pt x="1229" y="6255"/>
                    <a:pt x="1386" y="6413"/>
                    <a:pt x="1386" y="6602"/>
                  </a:cubicBezTo>
                  <a:cubicBezTo>
                    <a:pt x="1386" y="6822"/>
                    <a:pt x="1229" y="6948"/>
                    <a:pt x="1040" y="6948"/>
                  </a:cubicBezTo>
                  <a:cubicBezTo>
                    <a:pt x="630" y="6948"/>
                    <a:pt x="284" y="6854"/>
                    <a:pt x="0" y="6602"/>
                  </a:cubicBezTo>
                  <a:lnTo>
                    <a:pt x="0" y="11453"/>
                  </a:lnTo>
                  <a:cubicBezTo>
                    <a:pt x="284" y="11705"/>
                    <a:pt x="630" y="11800"/>
                    <a:pt x="1040" y="11800"/>
                  </a:cubicBezTo>
                  <a:cubicBezTo>
                    <a:pt x="1733" y="11800"/>
                    <a:pt x="2363" y="11359"/>
                    <a:pt x="2647" y="10760"/>
                  </a:cubicBezTo>
                  <a:cubicBezTo>
                    <a:pt x="3497" y="10634"/>
                    <a:pt x="4190" y="9910"/>
                    <a:pt x="4190" y="9028"/>
                  </a:cubicBezTo>
                  <a:cubicBezTo>
                    <a:pt x="4190" y="8902"/>
                    <a:pt x="4159" y="8776"/>
                    <a:pt x="4159" y="8618"/>
                  </a:cubicBezTo>
                  <a:cubicBezTo>
                    <a:pt x="4505" y="8555"/>
                    <a:pt x="4820" y="8397"/>
                    <a:pt x="5104" y="8145"/>
                  </a:cubicBezTo>
                  <a:cubicBezTo>
                    <a:pt x="5419" y="7830"/>
                    <a:pt x="5608" y="7389"/>
                    <a:pt x="5608" y="6917"/>
                  </a:cubicBezTo>
                  <a:cubicBezTo>
                    <a:pt x="5608" y="6539"/>
                    <a:pt x="5482" y="6192"/>
                    <a:pt x="5261" y="5909"/>
                  </a:cubicBezTo>
                  <a:cubicBezTo>
                    <a:pt x="5482" y="5594"/>
                    <a:pt x="5608" y="5247"/>
                    <a:pt x="5608" y="4869"/>
                  </a:cubicBezTo>
                  <a:cubicBezTo>
                    <a:pt x="5608" y="4396"/>
                    <a:pt x="5387" y="3987"/>
                    <a:pt x="5072" y="3672"/>
                  </a:cubicBezTo>
                  <a:cubicBezTo>
                    <a:pt x="4852" y="3420"/>
                    <a:pt x="4505" y="3262"/>
                    <a:pt x="4127" y="3199"/>
                  </a:cubicBezTo>
                  <a:cubicBezTo>
                    <a:pt x="4253" y="2632"/>
                    <a:pt x="4096" y="2002"/>
                    <a:pt x="3655" y="1561"/>
                  </a:cubicBezTo>
                  <a:cubicBezTo>
                    <a:pt x="3403" y="1309"/>
                    <a:pt x="3025" y="1120"/>
                    <a:pt x="2647" y="1088"/>
                  </a:cubicBezTo>
                  <a:cubicBezTo>
                    <a:pt x="2394" y="584"/>
                    <a:pt x="1985" y="143"/>
                    <a:pt x="1449" y="49"/>
                  </a:cubicBezTo>
                  <a:cubicBezTo>
                    <a:pt x="1319" y="16"/>
                    <a:pt x="1189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6841;p54">
              <a:extLst>
                <a:ext uri="{FF2B5EF4-FFF2-40B4-BE49-F238E27FC236}">
                  <a16:creationId xmlns:a16="http://schemas.microsoft.com/office/drawing/2014/main" id="{0C4269E8-E2C5-6823-B79D-1927CBFF4F9F}"/>
                </a:ext>
              </a:extLst>
            </p:cNvPr>
            <p:cNvSpPr/>
            <p:nvPr/>
          </p:nvSpPr>
          <p:spPr>
            <a:xfrm>
              <a:off x="-22845575" y="3504075"/>
              <a:ext cx="139425" cy="294250"/>
            </a:xfrm>
            <a:custGeom>
              <a:avLst/>
              <a:gdLst/>
              <a:ahLst/>
              <a:cxnLst/>
              <a:rect l="l" t="t" r="r" b="b"/>
              <a:pathLst>
                <a:path w="5577" h="11770" extrusionOk="0">
                  <a:moveTo>
                    <a:pt x="4187" y="2948"/>
                  </a:moveTo>
                  <a:cubicBezTo>
                    <a:pt x="4277" y="2948"/>
                    <a:pt x="4364" y="2980"/>
                    <a:pt x="4411" y="3043"/>
                  </a:cubicBezTo>
                  <a:cubicBezTo>
                    <a:pt x="5104" y="3673"/>
                    <a:pt x="5104" y="4775"/>
                    <a:pt x="4411" y="5437"/>
                  </a:cubicBezTo>
                  <a:cubicBezTo>
                    <a:pt x="4364" y="5500"/>
                    <a:pt x="4277" y="5532"/>
                    <a:pt x="4187" y="5532"/>
                  </a:cubicBezTo>
                  <a:cubicBezTo>
                    <a:pt x="4096" y="5532"/>
                    <a:pt x="4002" y="5500"/>
                    <a:pt x="3939" y="5437"/>
                  </a:cubicBezTo>
                  <a:cubicBezTo>
                    <a:pt x="3844" y="5311"/>
                    <a:pt x="3844" y="5090"/>
                    <a:pt x="3939" y="4964"/>
                  </a:cubicBezTo>
                  <a:cubicBezTo>
                    <a:pt x="4348" y="4555"/>
                    <a:pt x="4348" y="3893"/>
                    <a:pt x="3939" y="3515"/>
                  </a:cubicBezTo>
                  <a:cubicBezTo>
                    <a:pt x="3844" y="3389"/>
                    <a:pt x="3844" y="3137"/>
                    <a:pt x="3939" y="3043"/>
                  </a:cubicBezTo>
                  <a:cubicBezTo>
                    <a:pt x="4002" y="2980"/>
                    <a:pt x="4096" y="2948"/>
                    <a:pt x="4187" y="2948"/>
                  </a:cubicBezTo>
                  <a:close/>
                  <a:moveTo>
                    <a:pt x="3148" y="7314"/>
                  </a:moveTo>
                  <a:cubicBezTo>
                    <a:pt x="4123" y="7314"/>
                    <a:pt x="4915" y="8092"/>
                    <a:pt x="4915" y="9060"/>
                  </a:cubicBezTo>
                  <a:cubicBezTo>
                    <a:pt x="4915" y="9249"/>
                    <a:pt x="4726" y="9407"/>
                    <a:pt x="4537" y="9407"/>
                  </a:cubicBezTo>
                  <a:cubicBezTo>
                    <a:pt x="4348" y="9407"/>
                    <a:pt x="4191" y="9249"/>
                    <a:pt x="4191" y="9060"/>
                  </a:cubicBezTo>
                  <a:cubicBezTo>
                    <a:pt x="4191" y="8468"/>
                    <a:pt x="3662" y="8015"/>
                    <a:pt x="3101" y="8015"/>
                  </a:cubicBezTo>
                  <a:cubicBezTo>
                    <a:pt x="3066" y="8015"/>
                    <a:pt x="3030" y="8017"/>
                    <a:pt x="2994" y="8020"/>
                  </a:cubicBezTo>
                  <a:cubicBezTo>
                    <a:pt x="2968" y="8029"/>
                    <a:pt x="2944" y="8033"/>
                    <a:pt x="2920" y="8033"/>
                  </a:cubicBezTo>
                  <a:cubicBezTo>
                    <a:pt x="2765" y="8033"/>
                    <a:pt x="2643" y="7869"/>
                    <a:pt x="2616" y="7705"/>
                  </a:cubicBezTo>
                  <a:cubicBezTo>
                    <a:pt x="2584" y="7516"/>
                    <a:pt x="2742" y="7359"/>
                    <a:pt x="2931" y="7327"/>
                  </a:cubicBezTo>
                  <a:cubicBezTo>
                    <a:pt x="3004" y="7319"/>
                    <a:pt x="3077" y="7314"/>
                    <a:pt x="3148" y="7314"/>
                  </a:cubicBezTo>
                  <a:close/>
                  <a:moveTo>
                    <a:pt x="4581" y="0"/>
                  </a:moveTo>
                  <a:cubicBezTo>
                    <a:pt x="4444" y="0"/>
                    <a:pt x="4303" y="16"/>
                    <a:pt x="4159" y="50"/>
                  </a:cubicBezTo>
                  <a:cubicBezTo>
                    <a:pt x="3592" y="144"/>
                    <a:pt x="3214" y="585"/>
                    <a:pt x="2962" y="1089"/>
                  </a:cubicBezTo>
                  <a:cubicBezTo>
                    <a:pt x="2584" y="1152"/>
                    <a:pt x="2206" y="1310"/>
                    <a:pt x="1954" y="1562"/>
                  </a:cubicBezTo>
                  <a:cubicBezTo>
                    <a:pt x="1513" y="2003"/>
                    <a:pt x="1355" y="2633"/>
                    <a:pt x="1481" y="3200"/>
                  </a:cubicBezTo>
                  <a:cubicBezTo>
                    <a:pt x="1135" y="3232"/>
                    <a:pt x="820" y="3389"/>
                    <a:pt x="536" y="3673"/>
                  </a:cubicBezTo>
                  <a:cubicBezTo>
                    <a:pt x="221" y="3988"/>
                    <a:pt x="1" y="4397"/>
                    <a:pt x="1" y="4870"/>
                  </a:cubicBezTo>
                  <a:cubicBezTo>
                    <a:pt x="1" y="5280"/>
                    <a:pt x="127" y="5626"/>
                    <a:pt x="379" y="5910"/>
                  </a:cubicBezTo>
                  <a:cubicBezTo>
                    <a:pt x="127" y="6225"/>
                    <a:pt x="1" y="6571"/>
                    <a:pt x="1" y="6918"/>
                  </a:cubicBezTo>
                  <a:cubicBezTo>
                    <a:pt x="1" y="7390"/>
                    <a:pt x="221" y="7831"/>
                    <a:pt x="536" y="8146"/>
                  </a:cubicBezTo>
                  <a:cubicBezTo>
                    <a:pt x="788" y="8430"/>
                    <a:pt x="1135" y="8588"/>
                    <a:pt x="1481" y="8619"/>
                  </a:cubicBezTo>
                  <a:cubicBezTo>
                    <a:pt x="1229" y="9690"/>
                    <a:pt x="1985" y="10604"/>
                    <a:pt x="2931" y="10698"/>
                  </a:cubicBezTo>
                  <a:cubicBezTo>
                    <a:pt x="3214" y="11328"/>
                    <a:pt x="3781" y="11769"/>
                    <a:pt x="4537" y="11769"/>
                  </a:cubicBezTo>
                  <a:cubicBezTo>
                    <a:pt x="4947" y="11769"/>
                    <a:pt x="5293" y="11612"/>
                    <a:pt x="5577" y="11423"/>
                  </a:cubicBezTo>
                  <a:lnTo>
                    <a:pt x="5577" y="6571"/>
                  </a:lnTo>
                  <a:cubicBezTo>
                    <a:pt x="5293" y="6823"/>
                    <a:pt x="4947" y="6918"/>
                    <a:pt x="4537" y="6918"/>
                  </a:cubicBezTo>
                  <a:cubicBezTo>
                    <a:pt x="4348" y="6918"/>
                    <a:pt x="4191" y="6760"/>
                    <a:pt x="4191" y="6571"/>
                  </a:cubicBezTo>
                  <a:cubicBezTo>
                    <a:pt x="4191" y="6382"/>
                    <a:pt x="4348" y="6225"/>
                    <a:pt x="4537" y="6225"/>
                  </a:cubicBezTo>
                  <a:cubicBezTo>
                    <a:pt x="5136" y="6225"/>
                    <a:pt x="5577" y="5752"/>
                    <a:pt x="5577" y="5185"/>
                  </a:cubicBezTo>
                  <a:lnTo>
                    <a:pt x="5577" y="302"/>
                  </a:lnTo>
                  <a:cubicBezTo>
                    <a:pt x="5300" y="117"/>
                    <a:pt x="4956" y="0"/>
                    <a:pt x="45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52" name="Google Shape;6842;p54">
            <a:extLst>
              <a:ext uri="{FF2B5EF4-FFF2-40B4-BE49-F238E27FC236}">
                <a16:creationId xmlns:a16="http://schemas.microsoft.com/office/drawing/2014/main" id="{DFE48CCD-39AF-985C-FAA3-DD41CADA85B0}"/>
              </a:ext>
            </a:extLst>
          </p:cNvPr>
          <p:cNvGrpSpPr/>
          <p:nvPr/>
        </p:nvGrpSpPr>
        <p:grpSpPr>
          <a:xfrm>
            <a:off x="1975813" y="4591917"/>
            <a:ext cx="436955" cy="513643"/>
            <a:chOff x="-27691025" y="3175300"/>
            <a:chExt cx="251275" cy="295375"/>
          </a:xfrm>
          <a:solidFill>
            <a:srgbClr val="054B99"/>
          </a:solidFill>
        </p:grpSpPr>
        <p:sp>
          <p:nvSpPr>
            <p:cNvPr id="2153" name="Google Shape;6843;p54">
              <a:extLst>
                <a:ext uri="{FF2B5EF4-FFF2-40B4-BE49-F238E27FC236}">
                  <a16:creationId xmlns:a16="http://schemas.microsoft.com/office/drawing/2014/main" id="{B63E8B47-417F-6000-7394-CEE7C9A3984A}"/>
                </a:ext>
              </a:extLst>
            </p:cNvPr>
            <p:cNvSpPr/>
            <p:nvPr/>
          </p:nvSpPr>
          <p:spPr>
            <a:xfrm>
              <a:off x="-27492550" y="329815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6"/>
                    <a:pt x="378" y="726"/>
                  </a:cubicBezTo>
                  <a:cubicBezTo>
                    <a:pt x="599" y="663"/>
                    <a:pt x="725" y="505"/>
                    <a:pt x="725" y="347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6844;p54">
              <a:extLst>
                <a:ext uri="{FF2B5EF4-FFF2-40B4-BE49-F238E27FC236}">
                  <a16:creationId xmlns:a16="http://schemas.microsoft.com/office/drawing/2014/main" id="{9771BB84-E20C-16CD-04BE-E657176FE61D}"/>
                </a:ext>
              </a:extLst>
            </p:cNvPr>
            <p:cNvSpPr/>
            <p:nvPr/>
          </p:nvSpPr>
          <p:spPr>
            <a:xfrm>
              <a:off x="-27613050" y="3175300"/>
              <a:ext cx="60650" cy="105550"/>
            </a:xfrm>
            <a:custGeom>
              <a:avLst/>
              <a:gdLst/>
              <a:ahLst/>
              <a:cxnLst/>
              <a:rect l="l" t="t" r="r" b="b"/>
              <a:pathLst>
                <a:path w="2426" h="4222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733"/>
                  </a:lnTo>
                  <a:cubicBezTo>
                    <a:pt x="32" y="1922"/>
                    <a:pt x="158" y="2080"/>
                    <a:pt x="347" y="2080"/>
                  </a:cubicBezTo>
                  <a:cubicBezTo>
                    <a:pt x="536" y="2080"/>
                    <a:pt x="693" y="1922"/>
                    <a:pt x="693" y="1733"/>
                  </a:cubicBezTo>
                  <a:lnTo>
                    <a:pt x="693" y="1386"/>
                  </a:lnTo>
                  <a:lnTo>
                    <a:pt x="1040" y="1386"/>
                  </a:lnTo>
                  <a:cubicBezTo>
                    <a:pt x="1260" y="1386"/>
                    <a:pt x="1418" y="1544"/>
                    <a:pt x="1418" y="1733"/>
                  </a:cubicBezTo>
                  <a:lnTo>
                    <a:pt x="1418" y="2899"/>
                  </a:lnTo>
                  <a:cubicBezTo>
                    <a:pt x="1197" y="3025"/>
                    <a:pt x="1040" y="3277"/>
                    <a:pt x="1040" y="3497"/>
                  </a:cubicBezTo>
                  <a:lnTo>
                    <a:pt x="1040" y="4222"/>
                  </a:lnTo>
                  <a:lnTo>
                    <a:pt x="2426" y="4222"/>
                  </a:lnTo>
                  <a:lnTo>
                    <a:pt x="2426" y="3497"/>
                  </a:lnTo>
                  <a:cubicBezTo>
                    <a:pt x="2426" y="3214"/>
                    <a:pt x="2268" y="3025"/>
                    <a:pt x="2079" y="2899"/>
                  </a:cubicBezTo>
                  <a:lnTo>
                    <a:pt x="2079" y="1733"/>
                  </a:lnTo>
                  <a:cubicBezTo>
                    <a:pt x="2079" y="1134"/>
                    <a:pt x="1607" y="693"/>
                    <a:pt x="1040" y="693"/>
                  </a:cubicBezTo>
                  <a:lnTo>
                    <a:pt x="693" y="693"/>
                  </a:ln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6845;p54">
              <a:extLst>
                <a:ext uri="{FF2B5EF4-FFF2-40B4-BE49-F238E27FC236}">
                  <a16:creationId xmlns:a16="http://schemas.microsoft.com/office/drawing/2014/main" id="{AC98B7C8-C4FF-39EA-2FAE-E04E0994FE6D}"/>
                </a:ext>
              </a:extLst>
            </p:cNvPr>
            <p:cNvSpPr/>
            <p:nvPr/>
          </p:nvSpPr>
          <p:spPr>
            <a:xfrm>
              <a:off x="-27691025" y="3175300"/>
              <a:ext cx="60650" cy="105550"/>
            </a:xfrm>
            <a:custGeom>
              <a:avLst/>
              <a:gdLst/>
              <a:ahLst/>
              <a:cxnLst/>
              <a:rect l="l" t="t" r="r" b="b"/>
              <a:pathLst>
                <a:path w="2426" h="4222" extrusionOk="0">
                  <a:moveTo>
                    <a:pt x="2079" y="0"/>
                  </a:moveTo>
                  <a:cubicBezTo>
                    <a:pt x="1890" y="0"/>
                    <a:pt x="1733" y="158"/>
                    <a:pt x="1733" y="347"/>
                  </a:cubicBezTo>
                  <a:lnTo>
                    <a:pt x="1733" y="693"/>
                  </a:lnTo>
                  <a:lnTo>
                    <a:pt x="1386" y="693"/>
                  </a:lnTo>
                  <a:cubicBezTo>
                    <a:pt x="788" y="693"/>
                    <a:pt x="347" y="1166"/>
                    <a:pt x="347" y="1733"/>
                  </a:cubicBezTo>
                  <a:lnTo>
                    <a:pt x="347" y="2899"/>
                  </a:lnTo>
                  <a:cubicBezTo>
                    <a:pt x="158" y="3025"/>
                    <a:pt x="0" y="3277"/>
                    <a:pt x="0" y="3497"/>
                  </a:cubicBezTo>
                  <a:lnTo>
                    <a:pt x="0" y="4222"/>
                  </a:lnTo>
                  <a:lnTo>
                    <a:pt x="1386" y="4222"/>
                  </a:lnTo>
                  <a:lnTo>
                    <a:pt x="1386" y="3497"/>
                  </a:lnTo>
                  <a:cubicBezTo>
                    <a:pt x="1386" y="3214"/>
                    <a:pt x="1229" y="3025"/>
                    <a:pt x="1008" y="2899"/>
                  </a:cubicBezTo>
                  <a:lnTo>
                    <a:pt x="1008" y="1733"/>
                  </a:lnTo>
                  <a:cubicBezTo>
                    <a:pt x="1008" y="1544"/>
                    <a:pt x="1166" y="1386"/>
                    <a:pt x="1386" y="1386"/>
                  </a:cubicBezTo>
                  <a:lnTo>
                    <a:pt x="1733" y="1386"/>
                  </a:lnTo>
                  <a:lnTo>
                    <a:pt x="1733" y="1733"/>
                  </a:lnTo>
                  <a:cubicBezTo>
                    <a:pt x="1733" y="1922"/>
                    <a:pt x="1890" y="2080"/>
                    <a:pt x="2079" y="2080"/>
                  </a:cubicBezTo>
                  <a:cubicBezTo>
                    <a:pt x="2268" y="2080"/>
                    <a:pt x="2426" y="1922"/>
                    <a:pt x="2426" y="1733"/>
                  </a:cubicBezTo>
                  <a:lnTo>
                    <a:pt x="2426" y="347"/>
                  </a:lnTo>
                  <a:cubicBezTo>
                    <a:pt x="2426" y="158"/>
                    <a:pt x="2268" y="0"/>
                    <a:pt x="20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6846;p54">
              <a:extLst>
                <a:ext uri="{FF2B5EF4-FFF2-40B4-BE49-F238E27FC236}">
                  <a16:creationId xmlns:a16="http://schemas.microsoft.com/office/drawing/2014/main" id="{83BB541C-2788-532A-447B-7F37C2C24FB6}"/>
                </a:ext>
              </a:extLst>
            </p:cNvPr>
            <p:cNvSpPr/>
            <p:nvPr/>
          </p:nvSpPr>
          <p:spPr>
            <a:xfrm>
              <a:off x="-27691025" y="3263500"/>
              <a:ext cx="251275" cy="207175"/>
            </a:xfrm>
            <a:custGeom>
              <a:avLst/>
              <a:gdLst/>
              <a:ahLst/>
              <a:cxnLst/>
              <a:rect l="l" t="t" r="r" b="b"/>
              <a:pathLst>
                <a:path w="10051" h="8287" extrusionOk="0">
                  <a:moveTo>
                    <a:pt x="8317" y="725"/>
                  </a:moveTo>
                  <a:cubicBezTo>
                    <a:pt x="8885" y="725"/>
                    <a:pt x="9326" y="1198"/>
                    <a:pt x="9326" y="1733"/>
                  </a:cubicBezTo>
                  <a:cubicBezTo>
                    <a:pt x="9326" y="2332"/>
                    <a:pt x="8853" y="2773"/>
                    <a:pt x="8317" y="2773"/>
                  </a:cubicBezTo>
                  <a:cubicBezTo>
                    <a:pt x="7750" y="2773"/>
                    <a:pt x="7278" y="2301"/>
                    <a:pt x="7278" y="1733"/>
                  </a:cubicBezTo>
                  <a:cubicBezTo>
                    <a:pt x="7278" y="1166"/>
                    <a:pt x="7750" y="725"/>
                    <a:pt x="8317" y="725"/>
                  </a:cubicBezTo>
                  <a:close/>
                  <a:moveTo>
                    <a:pt x="8317" y="1"/>
                  </a:moveTo>
                  <a:cubicBezTo>
                    <a:pt x="7372" y="1"/>
                    <a:pt x="6585" y="788"/>
                    <a:pt x="6585" y="1733"/>
                  </a:cubicBezTo>
                  <a:cubicBezTo>
                    <a:pt x="6585" y="2584"/>
                    <a:pt x="7152" y="3277"/>
                    <a:pt x="7939" y="3435"/>
                  </a:cubicBezTo>
                  <a:lnTo>
                    <a:pt x="7939" y="5199"/>
                  </a:lnTo>
                  <a:cubicBezTo>
                    <a:pt x="7939" y="6554"/>
                    <a:pt x="6837" y="7656"/>
                    <a:pt x="5513" y="7656"/>
                  </a:cubicBezTo>
                  <a:cubicBezTo>
                    <a:pt x="4190" y="7656"/>
                    <a:pt x="3088" y="6554"/>
                    <a:pt x="3088" y="5199"/>
                  </a:cubicBezTo>
                  <a:lnTo>
                    <a:pt x="3088" y="4506"/>
                  </a:lnTo>
                  <a:lnTo>
                    <a:pt x="3088" y="4443"/>
                  </a:lnTo>
                  <a:cubicBezTo>
                    <a:pt x="4316" y="4317"/>
                    <a:pt x="5324" y="3309"/>
                    <a:pt x="5482" y="2049"/>
                  </a:cubicBezTo>
                  <a:cubicBezTo>
                    <a:pt x="5513" y="1797"/>
                    <a:pt x="5513" y="1891"/>
                    <a:pt x="5513" y="1355"/>
                  </a:cubicBezTo>
                  <a:lnTo>
                    <a:pt x="4127" y="1355"/>
                  </a:lnTo>
                  <a:cubicBezTo>
                    <a:pt x="4127" y="1607"/>
                    <a:pt x="4127" y="1765"/>
                    <a:pt x="4096" y="2049"/>
                  </a:cubicBezTo>
                  <a:cubicBezTo>
                    <a:pt x="3938" y="2710"/>
                    <a:pt x="3340" y="3088"/>
                    <a:pt x="2741" y="3088"/>
                  </a:cubicBezTo>
                  <a:cubicBezTo>
                    <a:pt x="2174" y="3088"/>
                    <a:pt x="1575" y="2773"/>
                    <a:pt x="1418" y="2049"/>
                  </a:cubicBezTo>
                  <a:cubicBezTo>
                    <a:pt x="1386" y="1828"/>
                    <a:pt x="1386" y="1607"/>
                    <a:pt x="1386" y="1355"/>
                  </a:cubicBezTo>
                  <a:lnTo>
                    <a:pt x="0" y="1355"/>
                  </a:lnTo>
                  <a:cubicBezTo>
                    <a:pt x="0" y="1670"/>
                    <a:pt x="0" y="1733"/>
                    <a:pt x="32" y="2049"/>
                  </a:cubicBezTo>
                  <a:cubicBezTo>
                    <a:pt x="221" y="3277"/>
                    <a:pt x="1166" y="4317"/>
                    <a:pt x="2426" y="4474"/>
                  </a:cubicBezTo>
                  <a:lnTo>
                    <a:pt x="2426" y="5168"/>
                  </a:lnTo>
                  <a:cubicBezTo>
                    <a:pt x="2426" y="5672"/>
                    <a:pt x="2552" y="6144"/>
                    <a:pt x="2804" y="6585"/>
                  </a:cubicBezTo>
                  <a:cubicBezTo>
                    <a:pt x="3308" y="7625"/>
                    <a:pt x="4379" y="8286"/>
                    <a:pt x="5545" y="8286"/>
                  </a:cubicBezTo>
                  <a:cubicBezTo>
                    <a:pt x="7278" y="8286"/>
                    <a:pt x="8664" y="6869"/>
                    <a:pt x="8664" y="5168"/>
                  </a:cubicBezTo>
                  <a:lnTo>
                    <a:pt x="8664" y="3435"/>
                  </a:lnTo>
                  <a:cubicBezTo>
                    <a:pt x="9452" y="3277"/>
                    <a:pt x="10050" y="2584"/>
                    <a:pt x="10050" y="1733"/>
                  </a:cubicBezTo>
                  <a:cubicBezTo>
                    <a:pt x="10050" y="788"/>
                    <a:pt x="9263" y="1"/>
                    <a:pt x="83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57" name="Google Shape;6847;p54">
            <a:extLst>
              <a:ext uri="{FF2B5EF4-FFF2-40B4-BE49-F238E27FC236}">
                <a16:creationId xmlns:a16="http://schemas.microsoft.com/office/drawing/2014/main" id="{4D5FECAF-22D9-E1F9-0F92-ABD7C97A7FC2}"/>
              </a:ext>
            </a:extLst>
          </p:cNvPr>
          <p:cNvGrpSpPr/>
          <p:nvPr/>
        </p:nvGrpSpPr>
        <p:grpSpPr>
          <a:xfrm>
            <a:off x="1935404" y="5316625"/>
            <a:ext cx="517773" cy="332835"/>
            <a:chOff x="-27721750" y="3598250"/>
            <a:chExt cx="297750" cy="191400"/>
          </a:xfrm>
          <a:solidFill>
            <a:srgbClr val="054B99"/>
          </a:solidFill>
        </p:grpSpPr>
        <p:sp>
          <p:nvSpPr>
            <p:cNvPr id="2158" name="Google Shape;6848;p54">
              <a:extLst>
                <a:ext uri="{FF2B5EF4-FFF2-40B4-BE49-F238E27FC236}">
                  <a16:creationId xmlns:a16="http://schemas.microsoft.com/office/drawing/2014/main" id="{FD5C3C59-E564-F8D1-00A4-1181328799B5}"/>
                </a:ext>
              </a:extLst>
            </p:cNvPr>
            <p:cNvSpPr/>
            <p:nvPr/>
          </p:nvSpPr>
          <p:spPr>
            <a:xfrm>
              <a:off x="-27616200" y="3651800"/>
              <a:ext cx="86650" cy="86675"/>
            </a:xfrm>
            <a:custGeom>
              <a:avLst/>
              <a:gdLst/>
              <a:ahLst/>
              <a:cxnLst/>
              <a:rect l="l" t="t" r="r" b="b"/>
              <a:pathLst>
                <a:path w="3466" h="3467" extrusionOk="0">
                  <a:moveTo>
                    <a:pt x="1386" y="662"/>
                  </a:moveTo>
                  <a:cubicBezTo>
                    <a:pt x="1764" y="662"/>
                    <a:pt x="2079" y="977"/>
                    <a:pt x="2079" y="1387"/>
                  </a:cubicBezTo>
                  <a:cubicBezTo>
                    <a:pt x="2079" y="1765"/>
                    <a:pt x="1764" y="2080"/>
                    <a:pt x="1386" y="2080"/>
                  </a:cubicBezTo>
                  <a:cubicBezTo>
                    <a:pt x="977" y="2080"/>
                    <a:pt x="662" y="1765"/>
                    <a:pt x="662" y="1387"/>
                  </a:cubicBezTo>
                  <a:cubicBezTo>
                    <a:pt x="662" y="977"/>
                    <a:pt x="977" y="662"/>
                    <a:pt x="1386" y="662"/>
                  </a:cubicBezTo>
                  <a:close/>
                  <a:moveTo>
                    <a:pt x="1733" y="1"/>
                  </a:moveTo>
                  <a:cubicBezTo>
                    <a:pt x="788" y="1"/>
                    <a:pt x="0" y="788"/>
                    <a:pt x="0" y="1733"/>
                  </a:cubicBezTo>
                  <a:cubicBezTo>
                    <a:pt x="0" y="2679"/>
                    <a:pt x="788" y="3466"/>
                    <a:pt x="1733" y="3466"/>
                  </a:cubicBezTo>
                  <a:cubicBezTo>
                    <a:pt x="2678" y="3466"/>
                    <a:pt x="3466" y="2679"/>
                    <a:pt x="3466" y="1733"/>
                  </a:cubicBezTo>
                  <a:cubicBezTo>
                    <a:pt x="3466" y="788"/>
                    <a:pt x="2678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6849;p54">
              <a:extLst>
                <a:ext uri="{FF2B5EF4-FFF2-40B4-BE49-F238E27FC236}">
                  <a16:creationId xmlns:a16="http://schemas.microsoft.com/office/drawing/2014/main" id="{4A7A0607-B7D4-8A9D-EC4A-7EC5EB2BDB9B}"/>
                </a:ext>
              </a:extLst>
            </p:cNvPr>
            <p:cNvSpPr/>
            <p:nvPr/>
          </p:nvSpPr>
          <p:spPr>
            <a:xfrm>
              <a:off x="-27721750" y="3598250"/>
              <a:ext cx="297750" cy="191400"/>
            </a:xfrm>
            <a:custGeom>
              <a:avLst/>
              <a:gdLst/>
              <a:ahLst/>
              <a:cxnLst/>
              <a:rect l="l" t="t" r="r" b="b"/>
              <a:pathLst>
                <a:path w="11910" h="7656" extrusionOk="0">
                  <a:moveTo>
                    <a:pt x="5955" y="1418"/>
                  </a:moveTo>
                  <a:cubicBezTo>
                    <a:pt x="7278" y="1418"/>
                    <a:pt x="8381" y="2521"/>
                    <a:pt x="8381" y="3875"/>
                  </a:cubicBezTo>
                  <a:cubicBezTo>
                    <a:pt x="8381" y="5199"/>
                    <a:pt x="7278" y="6301"/>
                    <a:pt x="5955" y="6301"/>
                  </a:cubicBezTo>
                  <a:cubicBezTo>
                    <a:pt x="4600" y="6301"/>
                    <a:pt x="3497" y="5199"/>
                    <a:pt x="3497" y="3875"/>
                  </a:cubicBezTo>
                  <a:cubicBezTo>
                    <a:pt x="3497" y="2521"/>
                    <a:pt x="4600" y="1418"/>
                    <a:pt x="5955" y="1418"/>
                  </a:cubicBezTo>
                  <a:close/>
                  <a:moveTo>
                    <a:pt x="5955" y="0"/>
                  </a:moveTo>
                  <a:cubicBezTo>
                    <a:pt x="2710" y="0"/>
                    <a:pt x="189" y="3466"/>
                    <a:pt x="95" y="3623"/>
                  </a:cubicBezTo>
                  <a:cubicBezTo>
                    <a:pt x="0" y="3749"/>
                    <a:pt x="0" y="3907"/>
                    <a:pt x="95" y="4033"/>
                  </a:cubicBezTo>
                  <a:cubicBezTo>
                    <a:pt x="189" y="4190"/>
                    <a:pt x="2773" y="7656"/>
                    <a:pt x="5955" y="7656"/>
                  </a:cubicBezTo>
                  <a:cubicBezTo>
                    <a:pt x="9137" y="7656"/>
                    <a:pt x="11689" y="4190"/>
                    <a:pt x="11815" y="4033"/>
                  </a:cubicBezTo>
                  <a:cubicBezTo>
                    <a:pt x="11909" y="3907"/>
                    <a:pt x="11909" y="3749"/>
                    <a:pt x="11815" y="3623"/>
                  </a:cubicBezTo>
                  <a:cubicBezTo>
                    <a:pt x="11689" y="3466"/>
                    <a:pt x="9168" y="0"/>
                    <a:pt x="59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0" name="Google Shape;6850;p54">
            <a:extLst>
              <a:ext uri="{FF2B5EF4-FFF2-40B4-BE49-F238E27FC236}">
                <a16:creationId xmlns:a16="http://schemas.microsoft.com/office/drawing/2014/main" id="{C30B3499-C467-4F08-FD94-BE7A751B9EA1}"/>
              </a:ext>
            </a:extLst>
          </p:cNvPr>
          <p:cNvGrpSpPr/>
          <p:nvPr/>
        </p:nvGrpSpPr>
        <p:grpSpPr>
          <a:xfrm>
            <a:off x="1937448" y="5901891"/>
            <a:ext cx="513686" cy="497731"/>
            <a:chOff x="-27719400" y="3925600"/>
            <a:chExt cx="295400" cy="286225"/>
          </a:xfrm>
          <a:solidFill>
            <a:srgbClr val="054B99"/>
          </a:solidFill>
        </p:grpSpPr>
        <p:sp>
          <p:nvSpPr>
            <p:cNvPr id="2161" name="Google Shape;6851;p54">
              <a:extLst>
                <a:ext uri="{FF2B5EF4-FFF2-40B4-BE49-F238E27FC236}">
                  <a16:creationId xmlns:a16="http://schemas.microsoft.com/office/drawing/2014/main" id="{08106CF0-83A5-58B4-0FDD-CC442723B3F0}"/>
                </a:ext>
              </a:extLst>
            </p:cNvPr>
            <p:cNvSpPr/>
            <p:nvPr/>
          </p:nvSpPr>
          <p:spPr>
            <a:xfrm>
              <a:off x="-27596525" y="3925600"/>
              <a:ext cx="172525" cy="162575"/>
            </a:xfrm>
            <a:custGeom>
              <a:avLst/>
              <a:gdLst/>
              <a:ahLst/>
              <a:cxnLst/>
              <a:rect l="l" t="t" r="r" b="b"/>
              <a:pathLst>
                <a:path w="6901" h="6503" extrusionOk="0">
                  <a:moveTo>
                    <a:pt x="5042" y="0"/>
                  </a:moveTo>
                  <a:cubicBezTo>
                    <a:pt x="4425" y="0"/>
                    <a:pt x="3809" y="237"/>
                    <a:pt x="3340" y="705"/>
                  </a:cubicBezTo>
                  <a:lnTo>
                    <a:pt x="1765" y="2281"/>
                  </a:lnTo>
                  <a:cubicBezTo>
                    <a:pt x="1639" y="2407"/>
                    <a:pt x="1639" y="2627"/>
                    <a:pt x="1765" y="2785"/>
                  </a:cubicBezTo>
                  <a:cubicBezTo>
                    <a:pt x="1860" y="2879"/>
                    <a:pt x="1891" y="2942"/>
                    <a:pt x="1891" y="3037"/>
                  </a:cubicBezTo>
                  <a:cubicBezTo>
                    <a:pt x="1891" y="3100"/>
                    <a:pt x="1860" y="3226"/>
                    <a:pt x="1765" y="3257"/>
                  </a:cubicBezTo>
                  <a:lnTo>
                    <a:pt x="1229" y="3824"/>
                  </a:lnTo>
                  <a:cubicBezTo>
                    <a:pt x="1009" y="3856"/>
                    <a:pt x="820" y="3919"/>
                    <a:pt x="662" y="4045"/>
                  </a:cubicBezTo>
                  <a:lnTo>
                    <a:pt x="1" y="4643"/>
                  </a:lnTo>
                  <a:lnTo>
                    <a:pt x="1860" y="6502"/>
                  </a:lnTo>
                  <a:lnTo>
                    <a:pt x="2427" y="5809"/>
                  </a:lnTo>
                  <a:cubicBezTo>
                    <a:pt x="2553" y="5652"/>
                    <a:pt x="2647" y="5494"/>
                    <a:pt x="2679" y="5305"/>
                  </a:cubicBezTo>
                  <a:lnTo>
                    <a:pt x="6774" y="1209"/>
                  </a:lnTo>
                  <a:cubicBezTo>
                    <a:pt x="6900" y="1083"/>
                    <a:pt x="6900" y="863"/>
                    <a:pt x="6774" y="737"/>
                  </a:cubicBezTo>
                  <a:cubicBezTo>
                    <a:pt x="6298" y="245"/>
                    <a:pt x="5669" y="0"/>
                    <a:pt x="50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6852;p54">
              <a:extLst>
                <a:ext uri="{FF2B5EF4-FFF2-40B4-BE49-F238E27FC236}">
                  <a16:creationId xmlns:a16="http://schemas.microsoft.com/office/drawing/2014/main" id="{28D49CB7-796A-8835-A1EF-8256185419DE}"/>
                </a:ext>
              </a:extLst>
            </p:cNvPr>
            <p:cNvSpPr/>
            <p:nvPr/>
          </p:nvSpPr>
          <p:spPr>
            <a:xfrm>
              <a:off x="-27719400" y="4054275"/>
              <a:ext cx="157550" cy="157550"/>
            </a:xfrm>
            <a:custGeom>
              <a:avLst/>
              <a:gdLst/>
              <a:ahLst/>
              <a:cxnLst/>
              <a:rect l="l" t="t" r="r" b="b"/>
              <a:pathLst>
                <a:path w="6302" h="6302" extrusionOk="0">
                  <a:moveTo>
                    <a:pt x="4412" y="1"/>
                  </a:moveTo>
                  <a:lnTo>
                    <a:pt x="537" y="3466"/>
                  </a:lnTo>
                  <a:cubicBezTo>
                    <a:pt x="190" y="3781"/>
                    <a:pt x="1" y="4222"/>
                    <a:pt x="1" y="4695"/>
                  </a:cubicBezTo>
                  <a:cubicBezTo>
                    <a:pt x="1" y="5136"/>
                    <a:pt x="158" y="5545"/>
                    <a:pt x="474" y="5829"/>
                  </a:cubicBezTo>
                  <a:cubicBezTo>
                    <a:pt x="789" y="6144"/>
                    <a:pt x="1167" y="6302"/>
                    <a:pt x="1608" y="6302"/>
                  </a:cubicBezTo>
                  <a:lnTo>
                    <a:pt x="1639" y="6302"/>
                  </a:lnTo>
                  <a:cubicBezTo>
                    <a:pt x="1954" y="6302"/>
                    <a:pt x="2269" y="6175"/>
                    <a:pt x="2553" y="5986"/>
                  </a:cubicBezTo>
                  <a:lnTo>
                    <a:pt x="1482" y="4915"/>
                  </a:lnTo>
                  <a:cubicBezTo>
                    <a:pt x="1356" y="4789"/>
                    <a:pt x="1356" y="4569"/>
                    <a:pt x="1482" y="4443"/>
                  </a:cubicBezTo>
                  <a:cubicBezTo>
                    <a:pt x="1545" y="4395"/>
                    <a:pt x="1631" y="4372"/>
                    <a:pt x="1718" y="4372"/>
                  </a:cubicBezTo>
                  <a:cubicBezTo>
                    <a:pt x="1805" y="4372"/>
                    <a:pt x="1891" y="4395"/>
                    <a:pt x="1954" y="4443"/>
                  </a:cubicBezTo>
                  <a:lnTo>
                    <a:pt x="3025" y="5514"/>
                  </a:lnTo>
                  <a:lnTo>
                    <a:pt x="3498" y="5010"/>
                  </a:lnTo>
                  <a:lnTo>
                    <a:pt x="2521" y="4002"/>
                  </a:lnTo>
                  <a:cubicBezTo>
                    <a:pt x="2395" y="3907"/>
                    <a:pt x="2395" y="3655"/>
                    <a:pt x="2521" y="3561"/>
                  </a:cubicBezTo>
                  <a:cubicBezTo>
                    <a:pt x="2569" y="3498"/>
                    <a:pt x="2655" y="3466"/>
                    <a:pt x="2746" y="3466"/>
                  </a:cubicBezTo>
                  <a:cubicBezTo>
                    <a:pt x="2836" y="3466"/>
                    <a:pt x="2931" y="3498"/>
                    <a:pt x="2994" y="3561"/>
                  </a:cubicBezTo>
                  <a:lnTo>
                    <a:pt x="3939" y="4474"/>
                  </a:lnTo>
                  <a:lnTo>
                    <a:pt x="4412" y="3970"/>
                  </a:lnTo>
                  <a:lnTo>
                    <a:pt x="3530" y="3120"/>
                  </a:lnTo>
                  <a:cubicBezTo>
                    <a:pt x="3403" y="2994"/>
                    <a:pt x="3403" y="2773"/>
                    <a:pt x="3530" y="2647"/>
                  </a:cubicBezTo>
                  <a:cubicBezTo>
                    <a:pt x="3593" y="2584"/>
                    <a:pt x="3679" y="2552"/>
                    <a:pt x="3766" y="2552"/>
                  </a:cubicBezTo>
                  <a:cubicBezTo>
                    <a:pt x="3852" y="2552"/>
                    <a:pt x="3939" y="2584"/>
                    <a:pt x="4002" y="2647"/>
                  </a:cubicBezTo>
                  <a:lnTo>
                    <a:pt x="4884" y="3498"/>
                  </a:lnTo>
                  <a:lnTo>
                    <a:pt x="5357" y="2994"/>
                  </a:lnTo>
                  <a:lnTo>
                    <a:pt x="4601" y="2237"/>
                  </a:lnTo>
                  <a:cubicBezTo>
                    <a:pt x="4475" y="2111"/>
                    <a:pt x="4475" y="1891"/>
                    <a:pt x="4601" y="1765"/>
                  </a:cubicBezTo>
                  <a:cubicBezTo>
                    <a:pt x="4671" y="1624"/>
                    <a:pt x="4771" y="1562"/>
                    <a:pt x="4867" y="1562"/>
                  </a:cubicBezTo>
                  <a:cubicBezTo>
                    <a:pt x="4944" y="1562"/>
                    <a:pt x="5018" y="1601"/>
                    <a:pt x="5073" y="1670"/>
                  </a:cubicBezTo>
                  <a:lnTo>
                    <a:pt x="5829" y="2395"/>
                  </a:lnTo>
                  <a:lnTo>
                    <a:pt x="6302" y="1891"/>
                  </a:lnTo>
                  <a:lnTo>
                    <a:pt x="441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3" name="Google Shape;6853;p54">
            <a:extLst>
              <a:ext uri="{FF2B5EF4-FFF2-40B4-BE49-F238E27FC236}">
                <a16:creationId xmlns:a16="http://schemas.microsoft.com/office/drawing/2014/main" id="{4679DC8E-4713-B4CB-269F-E62951D95130}"/>
              </a:ext>
            </a:extLst>
          </p:cNvPr>
          <p:cNvGrpSpPr/>
          <p:nvPr/>
        </p:nvGrpSpPr>
        <p:grpSpPr>
          <a:xfrm>
            <a:off x="5179858" y="4590548"/>
            <a:ext cx="516381" cy="516381"/>
            <a:chOff x="-25834600" y="3176875"/>
            <a:chExt cx="296950" cy="296950"/>
          </a:xfrm>
          <a:solidFill>
            <a:srgbClr val="054B99"/>
          </a:solidFill>
        </p:grpSpPr>
        <p:sp>
          <p:nvSpPr>
            <p:cNvPr id="2164" name="Google Shape;6854;p54">
              <a:extLst>
                <a:ext uri="{FF2B5EF4-FFF2-40B4-BE49-F238E27FC236}">
                  <a16:creationId xmlns:a16="http://schemas.microsoft.com/office/drawing/2014/main" id="{CD4D73C2-D942-8D98-7744-4EE9E6E5FB26}"/>
                </a:ext>
              </a:extLst>
            </p:cNvPr>
            <p:cNvSpPr/>
            <p:nvPr/>
          </p:nvSpPr>
          <p:spPr>
            <a:xfrm>
              <a:off x="-25625875" y="3316275"/>
              <a:ext cx="69325" cy="85875"/>
            </a:xfrm>
            <a:custGeom>
              <a:avLst/>
              <a:gdLst/>
              <a:ahLst/>
              <a:cxnLst/>
              <a:rect l="l" t="t" r="r" b="b"/>
              <a:pathLst>
                <a:path w="2773" h="3435" extrusionOk="0">
                  <a:moveTo>
                    <a:pt x="0" y="1"/>
                  </a:moveTo>
                  <a:lnTo>
                    <a:pt x="0" y="3435"/>
                  </a:lnTo>
                  <a:lnTo>
                    <a:pt x="2773" y="3435"/>
                  </a:lnTo>
                  <a:lnTo>
                    <a:pt x="2773" y="2741"/>
                  </a:lnTo>
                  <a:lnTo>
                    <a:pt x="1040" y="2741"/>
                  </a:lnTo>
                  <a:cubicBezTo>
                    <a:pt x="851" y="2741"/>
                    <a:pt x="693" y="2584"/>
                    <a:pt x="693" y="2395"/>
                  </a:cubicBezTo>
                  <a:cubicBezTo>
                    <a:pt x="693" y="2206"/>
                    <a:pt x="851" y="2048"/>
                    <a:pt x="1040" y="2048"/>
                  </a:cubicBezTo>
                  <a:lnTo>
                    <a:pt x="2773" y="2048"/>
                  </a:lnTo>
                  <a:lnTo>
                    <a:pt x="2773" y="1324"/>
                  </a:lnTo>
                  <a:lnTo>
                    <a:pt x="1040" y="1324"/>
                  </a:lnTo>
                  <a:cubicBezTo>
                    <a:pt x="851" y="1324"/>
                    <a:pt x="693" y="1166"/>
                    <a:pt x="693" y="977"/>
                  </a:cubicBezTo>
                  <a:cubicBezTo>
                    <a:pt x="693" y="851"/>
                    <a:pt x="851" y="694"/>
                    <a:pt x="1040" y="694"/>
                  </a:cubicBezTo>
                  <a:lnTo>
                    <a:pt x="2773" y="694"/>
                  </a:lnTo>
                  <a:lnTo>
                    <a:pt x="277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6855;p54">
              <a:extLst>
                <a:ext uri="{FF2B5EF4-FFF2-40B4-BE49-F238E27FC236}">
                  <a16:creationId xmlns:a16="http://schemas.microsoft.com/office/drawing/2014/main" id="{A312222F-D20A-34F6-2AC6-495EF52F5A20}"/>
                </a:ext>
              </a:extLst>
            </p:cNvPr>
            <p:cNvSpPr/>
            <p:nvPr/>
          </p:nvSpPr>
          <p:spPr>
            <a:xfrm>
              <a:off x="-25729075" y="3176875"/>
              <a:ext cx="191425" cy="296950"/>
            </a:xfrm>
            <a:custGeom>
              <a:avLst/>
              <a:gdLst/>
              <a:ahLst/>
              <a:cxnLst/>
              <a:rect l="l" t="t" r="r" b="b"/>
              <a:pathLst>
                <a:path w="7657" h="11878" extrusionOk="0">
                  <a:moveTo>
                    <a:pt x="2049" y="693"/>
                  </a:moveTo>
                  <a:lnTo>
                    <a:pt x="2049" y="2773"/>
                  </a:lnTo>
                  <a:lnTo>
                    <a:pt x="1356" y="2773"/>
                  </a:lnTo>
                  <a:lnTo>
                    <a:pt x="1356" y="693"/>
                  </a:lnTo>
                  <a:close/>
                  <a:moveTo>
                    <a:pt x="3435" y="693"/>
                  </a:moveTo>
                  <a:lnTo>
                    <a:pt x="3435" y="2773"/>
                  </a:lnTo>
                  <a:lnTo>
                    <a:pt x="2710" y="2773"/>
                  </a:lnTo>
                  <a:lnTo>
                    <a:pt x="2710" y="693"/>
                  </a:lnTo>
                  <a:close/>
                  <a:moveTo>
                    <a:pt x="4821" y="693"/>
                  </a:moveTo>
                  <a:lnTo>
                    <a:pt x="4821" y="2773"/>
                  </a:lnTo>
                  <a:lnTo>
                    <a:pt x="4097" y="2773"/>
                  </a:lnTo>
                  <a:lnTo>
                    <a:pt x="4097" y="693"/>
                  </a:lnTo>
                  <a:close/>
                  <a:moveTo>
                    <a:pt x="6176" y="693"/>
                  </a:moveTo>
                  <a:lnTo>
                    <a:pt x="6176" y="2773"/>
                  </a:lnTo>
                  <a:lnTo>
                    <a:pt x="5483" y="2773"/>
                  </a:lnTo>
                  <a:lnTo>
                    <a:pt x="5483" y="693"/>
                  </a:ln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40"/>
                  </a:cubicBezTo>
                  <a:lnTo>
                    <a:pt x="1" y="3119"/>
                  </a:lnTo>
                  <a:cubicBezTo>
                    <a:pt x="1" y="3308"/>
                    <a:pt x="158" y="3466"/>
                    <a:pt x="379" y="3466"/>
                  </a:cubicBezTo>
                  <a:lnTo>
                    <a:pt x="726" y="3466"/>
                  </a:lnTo>
                  <a:lnTo>
                    <a:pt x="726" y="4883"/>
                  </a:lnTo>
                  <a:lnTo>
                    <a:pt x="2458" y="4883"/>
                  </a:lnTo>
                  <a:cubicBezTo>
                    <a:pt x="2647" y="4883"/>
                    <a:pt x="2805" y="5041"/>
                    <a:pt x="2805" y="5262"/>
                  </a:cubicBezTo>
                  <a:lnTo>
                    <a:pt x="2805" y="9420"/>
                  </a:lnTo>
                  <a:cubicBezTo>
                    <a:pt x="2805" y="9609"/>
                    <a:pt x="2647" y="9767"/>
                    <a:pt x="2458" y="9767"/>
                  </a:cubicBezTo>
                  <a:lnTo>
                    <a:pt x="2112" y="9767"/>
                  </a:lnTo>
                  <a:cubicBezTo>
                    <a:pt x="2112" y="10523"/>
                    <a:pt x="1797" y="11247"/>
                    <a:pt x="1261" y="11751"/>
                  </a:cubicBezTo>
                  <a:cubicBezTo>
                    <a:pt x="1419" y="11815"/>
                    <a:pt x="1576" y="11878"/>
                    <a:pt x="1734" y="11878"/>
                  </a:cubicBezTo>
                  <a:lnTo>
                    <a:pt x="5924" y="11878"/>
                  </a:lnTo>
                  <a:cubicBezTo>
                    <a:pt x="6522" y="11878"/>
                    <a:pt x="6932" y="11405"/>
                    <a:pt x="6932" y="10838"/>
                  </a:cubicBezTo>
                  <a:lnTo>
                    <a:pt x="6932" y="9798"/>
                  </a:lnTo>
                  <a:lnTo>
                    <a:pt x="3813" y="9798"/>
                  </a:lnTo>
                  <a:cubicBezTo>
                    <a:pt x="3624" y="9798"/>
                    <a:pt x="3467" y="9672"/>
                    <a:pt x="3467" y="9452"/>
                  </a:cubicBezTo>
                  <a:lnTo>
                    <a:pt x="3467" y="5293"/>
                  </a:lnTo>
                  <a:cubicBezTo>
                    <a:pt x="3467" y="5104"/>
                    <a:pt x="3624" y="4946"/>
                    <a:pt x="3813" y="4946"/>
                  </a:cubicBezTo>
                  <a:lnTo>
                    <a:pt x="6932" y="4946"/>
                  </a:lnTo>
                  <a:lnTo>
                    <a:pt x="6932" y="3529"/>
                  </a:lnTo>
                  <a:lnTo>
                    <a:pt x="7310" y="3529"/>
                  </a:lnTo>
                  <a:cubicBezTo>
                    <a:pt x="7499" y="3529"/>
                    <a:pt x="7657" y="3371"/>
                    <a:pt x="7657" y="3151"/>
                  </a:cubicBezTo>
                  <a:lnTo>
                    <a:pt x="7657" y="1040"/>
                  </a:lnTo>
                  <a:lnTo>
                    <a:pt x="7625" y="1040"/>
                  </a:lnTo>
                  <a:cubicBezTo>
                    <a:pt x="7625" y="441"/>
                    <a:pt x="7153" y="0"/>
                    <a:pt x="65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6856;p54">
              <a:extLst>
                <a:ext uri="{FF2B5EF4-FFF2-40B4-BE49-F238E27FC236}">
                  <a16:creationId xmlns:a16="http://schemas.microsoft.com/office/drawing/2014/main" id="{9DC67BFA-0281-7EB2-889D-D9A1697F3220}"/>
                </a:ext>
              </a:extLst>
            </p:cNvPr>
            <p:cNvSpPr/>
            <p:nvPr/>
          </p:nvSpPr>
          <p:spPr>
            <a:xfrm>
              <a:off x="-25834600" y="3350150"/>
              <a:ext cx="69325" cy="96100"/>
            </a:xfrm>
            <a:custGeom>
              <a:avLst/>
              <a:gdLst/>
              <a:ahLst/>
              <a:cxnLst/>
              <a:rect l="l" t="t" r="r" b="b"/>
              <a:pathLst>
                <a:path w="2773" h="3844" extrusionOk="0">
                  <a:moveTo>
                    <a:pt x="2143" y="0"/>
                  </a:moveTo>
                  <a:cubicBezTo>
                    <a:pt x="1008" y="0"/>
                    <a:pt x="63" y="945"/>
                    <a:pt x="63" y="2080"/>
                  </a:cubicBezTo>
                  <a:cubicBezTo>
                    <a:pt x="0" y="2804"/>
                    <a:pt x="378" y="3434"/>
                    <a:pt x="914" y="3844"/>
                  </a:cubicBezTo>
                  <a:cubicBezTo>
                    <a:pt x="788" y="3529"/>
                    <a:pt x="725" y="3151"/>
                    <a:pt x="725" y="2804"/>
                  </a:cubicBezTo>
                  <a:cubicBezTo>
                    <a:pt x="725" y="1544"/>
                    <a:pt x="1576" y="473"/>
                    <a:pt x="2773" y="126"/>
                  </a:cubicBezTo>
                  <a:cubicBezTo>
                    <a:pt x="2584" y="63"/>
                    <a:pt x="2332" y="0"/>
                    <a:pt x="21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6857;p54">
              <a:extLst>
                <a:ext uri="{FF2B5EF4-FFF2-40B4-BE49-F238E27FC236}">
                  <a16:creationId xmlns:a16="http://schemas.microsoft.com/office/drawing/2014/main" id="{9C2D3A6C-C2B0-717B-829D-91AB6A0614E4}"/>
                </a:ext>
              </a:extLst>
            </p:cNvPr>
            <p:cNvSpPr/>
            <p:nvPr/>
          </p:nvSpPr>
          <p:spPr>
            <a:xfrm>
              <a:off x="-25799950" y="3368250"/>
              <a:ext cx="104775" cy="104000"/>
            </a:xfrm>
            <a:custGeom>
              <a:avLst/>
              <a:gdLst/>
              <a:ahLst/>
              <a:cxnLst/>
              <a:rect l="l" t="t" r="r" b="b"/>
              <a:pathLst>
                <a:path w="4191" h="4160" extrusionOk="0">
                  <a:moveTo>
                    <a:pt x="2080" y="694"/>
                  </a:moveTo>
                  <a:cubicBezTo>
                    <a:pt x="2836" y="694"/>
                    <a:pt x="3466" y="1324"/>
                    <a:pt x="3466" y="2080"/>
                  </a:cubicBezTo>
                  <a:cubicBezTo>
                    <a:pt x="3466" y="2364"/>
                    <a:pt x="3403" y="2584"/>
                    <a:pt x="3246" y="2836"/>
                  </a:cubicBezTo>
                  <a:lnTo>
                    <a:pt x="1292" y="915"/>
                  </a:lnTo>
                  <a:cubicBezTo>
                    <a:pt x="1576" y="788"/>
                    <a:pt x="1828" y="694"/>
                    <a:pt x="2080" y="694"/>
                  </a:cubicBezTo>
                  <a:close/>
                  <a:moveTo>
                    <a:pt x="2111" y="1"/>
                  </a:moveTo>
                  <a:cubicBezTo>
                    <a:pt x="946" y="1"/>
                    <a:pt x="1" y="946"/>
                    <a:pt x="1" y="2080"/>
                  </a:cubicBezTo>
                  <a:cubicBezTo>
                    <a:pt x="1" y="3214"/>
                    <a:pt x="946" y="4160"/>
                    <a:pt x="2111" y="4160"/>
                  </a:cubicBezTo>
                  <a:cubicBezTo>
                    <a:pt x="3246" y="4160"/>
                    <a:pt x="4191" y="3214"/>
                    <a:pt x="4191" y="2080"/>
                  </a:cubicBezTo>
                  <a:cubicBezTo>
                    <a:pt x="4191" y="946"/>
                    <a:pt x="3246" y="1"/>
                    <a:pt x="21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6858;p54">
              <a:extLst>
                <a:ext uri="{FF2B5EF4-FFF2-40B4-BE49-F238E27FC236}">
                  <a16:creationId xmlns:a16="http://schemas.microsoft.com/office/drawing/2014/main" id="{A58D4C6F-0D80-F7C6-59FA-63603953F8DB}"/>
                </a:ext>
              </a:extLst>
            </p:cNvPr>
            <p:cNvSpPr/>
            <p:nvPr/>
          </p:nvSpPr>
          <p:spPr>
            <a:xfrm>
              <a:off x="-25712525" y="3317075"/>
              <a:ext cx="34675" cy="86650"/>
            </a:xfrm>
            <a:custGeom>
              <a:avLst/>
              <a:gdLst/>
              <a:ahLst/>
              <a:cxnLst/>
              <a:rect l="l" t="t" r="r" b="b"/>
              <a:pathLst>
                <a:path w="1387" h="3466" extrusionOk="0">
                  <a:moveTo>
                    <a:pt x="1" y="0"/>
                  </a:moveTo>
                  <a:lnTo>
                    <a:pt x="1" y="1764"/>
                  </a:lnTo>
                  <a:cubicBezTo>
                    <a:pt x="631" y="2111"/>
                    <a:pt x="1072" y="2709"/>
                    <a:pt x="1261" y="3466"/>
                  </a:cubicBezTo>
                  <a:lnTo>
                    <a:pt x="1387" y="3466"/>
                  </a:lnTo>
                  <a:lnTo>
                    <a:pt x="138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9" name="Google Shape;6859;p54">
            <a:extLst>
              <a:ext uri="{FF2B5EF4-FFF2-40B4-BE49-F238E27FC236}">
                <a16:creationId xmlns:a16="http://schemas.microsoft.com/office/drawing/2014/main" id="{277DC10C-F84B-B157-1799-ED4673E40DC7}"/>
              </a:ext>
            </a:extLst>
          </p:cNvPr>
          <p:cNvGrpSpPr/>
          <p:nvPr/>
        </p:nvGrpSpPr>
        <p:grpSpPr>
          <a:xfrm>
            <a:off x="5179858" y="5241286"/>
            <a:ext cx="516381" cy="483515"/>
            <a:chOff x="-25834600" y="3564375"/>
            <a:chExt cx="296950" cy="278050"/>
          </a:xfrm>
          <a:solidFill>
            <a:srgbClr val="054B99"/>
          </a:solidFill>
        </p:grpSpPr>
        <p:sp>
          <p:nvSpPr>
            <p:cNvPr id="2170" name="Google Shape;6860;p54">
              <a:extLst>
                <a:ext uri="{FF2B5EF4-FFF2-40B4-BE49-F238E27FC236}">
                  <a16:creationId xmlns:a16="http://schemas.microsoft.com/office/drawing/2014/main" id="{0B6B2CED-A0C1-3DB8-EAAB-ADF1B3BC49CE}"/>
                </a:ext>
              </a:extLst>
            </p:cNvPr>
            <p:cNvSpPr/>
            <p:nvPr/>
          </p:nvSpPr>
          <p:spPr>
            <a:xfrm>
              <a:off x="-25694400" y="3703775"/>
              <a:ext cx="17350" cy="17375"/>
            </a:xfrm>
            <a:custGeom>
              <a:avLst/>
              <a:gdLst/>
              <a:ahLst/>
              <a:cxnLst/>
              <a:rect l="l" t="t" r="r" b="b"/>
              <a:pathLst>
                <a:path w="694" h="695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7"/>
                    <a:pt x="158" y="694"/>
                    <a:pt x="347" y="694"/>
                  </a:cubicBezTo>
                  <a:cubicBezTo>
                    <a:pt x="536" y="694"/>
                    <a:pt x="693" y="537"/>
                    <a:pt x="693" y="347"/>
                  </a:cubicBezTo>
                  <a:cubicBezTo>
                    <a:pt x="693" y="158"/>
                    <a:pt x="504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6861;p54">
              <a:extLst>
                <a:ext uri="{FF2B5EF4-FFF2-40B4-BE49-F238E27FC236}">
                  <a16:creationId xmlns:a16="http://schemas.microsoft.com/office/drawing/2014/main" id="{1501C3DF-BCE7-3FAF-354C-BA7A1A559388}"/>
                </a:ext>
              </a:extLst>
            </p:cNvPr>
            <p:cNvSpPr/>
            <p:nvPr/>
          </p:nvSpPr>
          <p:spPr>
            <a:xfrm>
              <a:off x="-25591225" y="3703775"/>
              <a:ext cx="53575" cy="18150"/>
            </a:xfrm>
            <a:custGeom>
              <a:avLst/>
              <a:gdLst/>
              <a:ahLst/>
              <a:cxnLst/>
              <a:rect l="l" t="t" r="r" b="b"/>
              <a:pathLst>
                <a:path w="2143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7"/>
                    <a:pt x="158" y="726"/>
                    <a:pt x="347" y="726"/>
                  </a:cubicBezTo>
                  <a:lnTo>
                    <a:pt x="1765" y="726"/>
                  </a:lnTo>
                  <a:cubicBezTo>
                    <a:pt x="1985" y="726"/>
                    <a:pt x="2143" y="568"/>
                    <a:pt x="2143" y="347"/>
                  </a:cubicBezTo>
                  <a:cubicBezTo>
                    <a:pt x="2143" y="158"/>
                    <a:pt x="1985" y="1"/>
                    <a:pt x="17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6862;p54">
              <a:extLst>
                <a:ext uri="{FF2B5EF4-FFF2-40B4-BE49-F238E27FC236}">
                  <a16:creationId xmlns:a16="http://schemas.microsoft.com/office/drawing/2014/main" id="{5D38B4C6-7906-8B1F-5368-C8900A7F7ACD}"/>
                </a:ext>
              </a:extLst>
            </p:cNvPr>
            <p:cNvSpPr/>
            <p:nvPr/>
          </p:nvSpPr>
          <p:spPr>
            <a:xfrm>
              <a:off x="-25834600" y="3703775"/>
              <a:ext cx="53575" cy="18150"/>
            </a:xfrm>
            <a:custGeom>
              <a:avLst/>
              <a:gdLst/>
              <a:ahLst/>
              <a:cxnLst/>
              <a:rect l="l" t="t" r="r" b="b"/>
              <a:pathLst>
                <a:path w="2143" h="726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6"/>
                    <a:pt x="378" y="726"/>
                  </a:cubicBezTo>
                  <a:lnTo>
                    <a:pt x="1796" y="726"/>
                  </a:lnTo>
                  <a:cubicBezTo>
                    <a:pt x="1985" y="726"/>
                    <a:pt x="2143" y="568"/>
                    <a:pt x="2143" y="347"/>
                  </a:cubicBezTo>
                  <a:cubicBezTo>
                    <a:pt x="2143" y="158"/>
                    <a:pt x="1985" y="1"/>
                    <a:pt x="1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6863;p54">
              <a:extLst>
                <a:ext uri="{FF2B5EF4-FFF2-40B4-BE49-F238E27FC236}">
                  <a16:creationId xmlns:a16="http://schemas.microsoft.com/office/drawing/2014/main" id="{E079E0A7-B89B-BA60-295F-47EBE46096DE}"/>
                </a:ext>
              </a:extLst>
            </p:cNvPr>
            <p:cNvSpPr/>
            <p:nvPr/>
          </p:nvSpPr>
          <p:spPr>
            <a:xfrm>
              <a:off x="-25695200" y="3564375"/>
              <a:ext cx="17350" cy="52800"/>
            </a:xfrm>
            <a:custGeom>
              <a:avLst/>
              <a:gdLst/>
              <a:ahLst/>
              <a:cxnLst/>
              <a:rect l="l" t="t" r="r" b="b"/>
              <a:pathLst>
                <a:path w="694" h="2112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765"/>
                  </a:lnTo>
                  <a:cubicBezTo>
                    <a:pt x="1" y="1954"/>
                    <a:pt x="158" y="2111"/>
                    <a:pt x="347" y="2111"/>
                  </a:cubicBezTo>
                  <a:cubicBezTo>
                    <a:pt x="536" y="2111"/>
                    <a:pt x="694" y="1954"/>
                    <a:pt x="694" y="1765"/>
                  </a:cubicBezTo>
                  <a:lnTo>
                    <a:pt x="694" y="347"/>
                  </a:ln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6864;p54">
              <a:extLst>
                <a:ext uri="{FF2B5EF4-FFF2-40B4-BE49-F238E27FC236}">
                  <a16:creationId xmlns:a16="http://schemas.microsoft.com/office/drawing/2014/main" id="{9F753291-A205-FCCE-879B-1670FD589C24}"/>
                </a:ext>
              </a:extLst>
            </p:cNvPr>
            <p:cNvSpPr/>
            <p:nvPr/>
          </p:nvSpPr>
          <p:spPr>
            <a:xfrm>
              <a:off x="-25792850" y="3606125"/>
              <a:ext cx="42550" cy="40975"/>
            </a:xfrm>
            <a:custGeom>
              <a:avLst/>
              <a:gdLst/>
              <a:ahLst/>
              <a:cxnLst/>
              <a:rect l="l" t="t" r="r" b="b"/>
              <a:pathLst>
                <a:path w="1702" h="1639" extrusionOk="0">
                  <a:moveTo>
                    <a:pt x="351" y="0"/>
                  </a:moveTo>
                  <a:cubicBezTo>
                    <a:pt x="260" y="0"/>
                    <a:pt x="173" y="32"/>
                    <a:pt x="126" y="95"/>
                  </a:cubicBezTo>
                  <a:cubicBezTo>
                    <a:pt x="0" y="221"/>
                    <a:pt x="0" y="441"/>
                    <a:pt x="126" y="567"/>
                  </a:cubicBezTo>
                  <a:lnTo>
                    <a:pt x="1103" y="1544"/>
                  </a:lnTo>
                  <a:cubicBezTo>
                    <a:pt x="1166" y="1607"/>
                    <a:pt x="1252" y="1639"/>
                    <a:pt x="1339" y="1639"/>
                  </a:cubicBezTo>
                  <a:cubicBezTo>
                    <a:pt x="1426" y="1639"/>
                    <a:pt x="1512" y="1607"/>
                    <a:pt x="1575" y="1544"/>
                  </a:cubicBezTo>
                  <a:cubicBezTo>
                    <a:pt x="1701" y="1418"/>
                    <a:pt x="1701" y="1198"/>
                    <a:pt x="1575" y="1071"/>
                  </a:cubicBezTo>
                  <a:lnTo>
                    <a:pt x="599" y="95"/>
                  </a:lnTo>
                  <a:cubicBezTo>
                    <a:pt x="536" y="32"/>
                    <a:pt x="441" y="0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6865;p54">
              <a:extLst>
                <a:ext uri="{FF2B5EF4-FFF2-40B4-BE49-F238E27FC236}">
                  <a16:creationId xmlns:a16="http://schemas.microsoft.com/office/drawing/2014/main" id="{ACCDBDD3-B86D-E578-4C8C-61ED7F51570A}"/>
                </a:ext>
              </a:extLst>
            </p:cNvPr>
            <p:cNvSpPr/>
            <p:nvPr/>
          </p:nvSpPr>
          <p:spPr>
            <a:xfrm>
              <a:off x="-25621950" y="3606125"/>
              <a:ext cx="43350" cy="40975"/>
            </a:xfrm>
            <a:custGeom>
              <a:avLst/>
              <a:gdLst/>
              <a:ahLst/>
              <a:cxnLst/>
              <a:rect l="l" t="t" r="r" b="b"/>
              <a:pathLst>
                <a:path w="1734" h="1639" extrusionOk="0">
                  <a:moveTo>
                    <a:pt x="1351" y="0"/>
                  </a:moveTo>
                  <a:cubicBezTo>
                    <a:pt x="1261" y="0"/>
                    <a:pt x="1166" y="32"/>
                    <a:pt x="1103" y="95"/>
                  </a:cubicBezTo>
                  <a:lnTo>
                    <a:pt x="127" y="1071"/>
                  </a:lnTo>
                  <a:cubicBezTo>
                    <a:pt x="1" y="1198"/>
                    <a:pt x="1" y="1418"/>
                    <a:pt x="127" y="1544"/>
                  </a:cubicBezTo>
                  <a:cubicBezTo>
                    <a:pt x="190" y="1607"/>
                    <a:pt x="284" y="1639"/>
                    <a:pt x="375" y="1639"/>
                  </a:cubicBezTo>
                  <a:cubicBezTo>
                    <a:pt x="465" y="1639"/>
                    <a:pt x="552" y="1607"/>
                    <a:pt x="599" y="1544"/>
                  </a:cubicBezTo>
                  <a:lnTo>
                    <a:pt x="1576" y="567"/>
                  </a:lnTo>
                  <a:cubicBezTo>
                    <a:pt x="1733" y="441"/>
                    <a:pt x="1733" y="221"/>
                    <a:pt x="1576" y="95"/>
                  </a:cubicBezTo>
                  <a:cubicBezTo>
                    <a:pt x="1529" y="32"/>
                    <a:pt x="1442" y="0"/>
                    <a:pt x="1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6866;p54">
              <a:extLst>
                <a:ext uri="{FF2B5EF4-FFF2-40B4-BE49-F238E27FC236}">
                  <a16:creationId xmlns:a16="http://schemas.microsoft.com/office/drawing/2014/main" id="{518CCFF9-5321-D069-487D-018A45D522DC}"/>
                </a:ext>
              </a:extLst>
            </p:cNvPr>
            <p:cNvSpPr/>
            <p:nvPr/>
          </p:nvSpPr>
          <p:spPr>
            <a:xfrm>
              <a:off x="-25783400" y="3806975"/>
              <a:ext cx="192200" cy="35450"/>
            </a:xfrm>
            <a:custGeom>
              <a:avLst/>
              <a:gdLst/>
              <a:ahLst/>
              <a:cxnLst/>
              <a:rect l="l" t="t" r="r" b="b"/>
              <a:pathLst>
                <a:path w="7688" h="1418" extrusionOk="0">
                  <a:moveTo>
                    <a:pt x="725" y="0"/>
                  </a:moveTo>
                  <a:cubicBezTo>
                    <a:pt x="315" y="0"/>
                    <a:pt x="0" y="315"/>
                    <a:pt x="0" y="725"/>
                  </a:cubicBezTo>
                  <a:lnTo>
                    <a:pt x="0" y="1071"/>
                  </a:lnTo>
                  <a:cubicBezTo>
                    <a:pt x="0" y="1260"/>
                    <a:pt x="158" y="1418"/>
                    <a:pt x="378" y="1418"/>
                  </a:cubicBezTo>
                  <a:lnTo>
                    <a:pt x="7309" y="1418"/>
                  </a:lnTo>
                  <a:cubicBezTo>
                    <a:pt x="7530" y="1418"/>
                    <a:pt x="7687" y="1260"/>
                    <a:pt x="7687" y="1071"/>
                  </a:cubicBezTo>
                  <a:lnTo>
                    <a:pt x="7687" y="725"/>
                  </a:lnTo>
                  <a:cubicBezTo>
                    <a:pt x="7687" y="315"/>
                    <a:pt x="7372" y="0"/>
                    <a:pt x="69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6867;p54">
              <a:extLst>
                <a:ext uri="{FF2B5EF4-FFF2-40B4-BE49-F238E27FC236}">
                  <a16:creationId xmlns:a16="http://schemas.microsoft.com/office/drawing/2014/main" id="{F0397972-7A72-D8FD-551C-49955CDE2A1C}"/>
                </a:ext>
              </a:extLst>
            </p:cNvPr>
            <p:cNvSpPr/>
            <p:nvPr/>
          </p:nvSpPr>
          <p:spPr>
            <a:xfrm>
              <a:off x="-25764500" y="3635275"/>
              <a:ext cx="153600" cy="155175"/>
            </a:xfrm>
            <a:custGeom>
              <a:avLst/>
              <a:gdLst/>
              <a:ahLst/>
              <a:cxnLst/>
              <a:rect l="l" t="t" r="r" b="b"/>
              <a:pathLst>
                <a:path w="6144" h="6207" extrusionOk="0">
                  <a:moveTo>
                    <a:pt x="3025" y="0"/>
                  </a:moveTo>
                  <a:cubicBezTo>
                    <a:pt x="1355" y="0"/>
                    <a:pt x="0" y="1355"/>
                    <a:pt x="0" y="3087"/>
                  </a:cubicBezTo>
                  <a:lnTo>
                    <a:pt x="0" y="6206"/>
                  </a:lnTo>
                  <a:lnTo>
                    <a:pt x="2773" y="6206"/>
                  </a:lnTo>
                  <a:lnTo>
                    <a:pt x="2773" y="4064"/>
                  </a:lnTo>
                  <a:cubicBezTo>
                    <a:pt x="2363" y="3938"/>
                    <a:pt x="2048" y="3560"/>
                    <a:pt x="2048" y="3087"/>
                  </a:cubicBezTo>
                  <a:cubicBezTo>
                    <a:pt x="2048" y="2489"/>
                    <a:pt x="2521" y="2079"/>
                    <a:pt x="3088" y="2079"/>
                  </a:cubicBezTo>
                  <a:cubicBezTo>
                    <a:pt x="3655" y="2079"/>
                    <a:pt x="4096" y="2552"/>
                    <a:pt x="4096" y="3087"/>
                  </a:cubicBezTo>
                  <a:cubicBezTo>
                    <a:pt x="4096" y="3529"/>
                    <a:pt x="3812" y="3938"/>
                    <a:pt x="3403" y="4064"/>
                  </a:cubicBezTo>
                  <a:lnTo>
                    <a:pt x="3403" y="6206"/>
                  </a:lnTo>
                  <a:lnTo>
                    <a:pt x="6144" y="6206"/>
                  </a:lnTo>
                  <a:lnTo>
                    <a:pt x="6144" y="3087"/>
                  </a:lnTo>
                  <a:cubicBezTo>
                    <a:pt x="6144" y="1355"/>
                    <a:pt x="4726" y="0"/>
                    <a:pt x="30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78" name="Google Shape;6868;p54">
            <a:extLst>
              <a:ext uri="{FF2B5EF4-FFF2-40B4-BE49-F238E27FC236}">
                <a16:creationId xmlns:a16="http://schemas.microsoft.com/office/drawing/2014/main" id="{11505D18-38AF-90E6-8E52-DEE44DE476D3}"/>
              </a:ext>
            </a:extLst>
          </p:cNvPr>
          <p:cNvGrpSpPr/>
          <p:nvPr/>
        </p:nvGrpSpPr>
        <p:grpSpPr>
          <a:xfrm>
            <a:off x="5177119" y="5893413"/>
            <a:ext cx="521859" cy="514687"/>
            <a:chOff x="-25834600" y="3915850"/>
            <a:chExt cx="300100" cy="295975"/>
          </a:xfrm>
          <a:solidFill>
            <a:srgbClr val="054B99"/>
          </a:solidFill>
        </p:grpSpPr>
        <p:sp>
          <p:nvSpPr>
            <p:cNvPr id="2179" name="Google Shape;6869;p54">
              <a:extLst>
                <a:ext uri="{FF2B5EF4-FFF2-40B4-BE49-F238E27FC236}">
                  <a16:creationId xmlns:a16="http://schemas.microsoft.com/office/drawing/2014/main" id="{7AF39D7E-121B-5C51-7210-65F80973EFA1}"/>
                </a:ext>
              </a:extLst>
            </p:cNvPr>
            <p:cNvSpPr/>
            <p:nvPr/>
          </p:nvSpPr>
          <p:spPr>
            <a:xfrm>
              <a:off x="-25677875" y="3915850"/>
              <a:ext cx="143375" cy="137675"/>
            </a:xfrm>
            <a:custGeom>
              <a:avLst/>
              <a:gdLst/>
              <a:ahLst/>
              <a:cxnLst/>
              <a:rect l="l" t="t" r="r" b="b"/>
              <a:pathLst>
                <a:path w="5735" h="5507" extrusionOk="0">
                  <a:moveTo>
                    <a:pt x="1123" y="1"/>
                  </a:moveTo>
                  <a:cubicBezTo>
                    <a:pt x="859" y="1"/>
                    <a:pt x="599" y="103"/>
                    <a:pt x="410" y="308"/>
                  </a:cubicBezTo>
                  <a:cubicBezTo>
                    <a:pt x="1" y="686"/>
                    <a:pt x="1" y="1379"/>
                    <a:pt x="410" y="1757"/>
                  </a:cubicBezTo>
                  <a:lnTo>
                    <a:pt x="3813" y="5191"/>
                  </a:lnTo>
                  <a:cubicBezTo>
                    <a:pt x="4033" y="5380"/>
                    <a:pt x="4285" y="5506"/>
                    <a:pt x="4569" y="5506"/>
                  </a:cubicBezTo>
                  <a:cubicBezTo>
                    <a:pt x="4853" y="5506"/>
                    <a:pt x="5136" y="5380"/>
                    <a:pt x="5325" y="5191"/>
                  </a:cubicBezTo>
                  <a:cubicBezTo>
                    <a:pt x="5735" y="4781"/>
                    <a:pt x="5735" y="4120"/>
                    <a:pt x="5325" y="3742"/>
                  </a:cubicBezTo>
                  <a:lnTo>
                    <a:pt x="1860" y="308"/>
                  </a:lnTo>
                  <a:cubicBezTo>
                    <a:pt x="1655" y="103"/>
                    <a:pt x="1387" y="1"/>
                    <a:pt x="11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6870;p54">
              <a:extLst>
                <a:ext uri="{FF2B5EF4-FFF2-40B4-BE49-F238E27FC236}">
                  <a16:creationId xmlns:a16="http://schemas.microsoft.com/office/drawing/2014/main" id="{1A6BC7DA-376D-C4A3-BA51-BCD1CD18103D}"/>
                </a:ext>
              </a:extLst>
            </p:cNvPr>
            <p:cNvSpPr/>
            <p:nvPr/>
          </p:nvSpPr>
          <p:spPr>
            <a:xfrm>
              <a:off x="-25834600" y="4167700"/>
              <a:ext cx="43350" cy="44125"/>
            </a:xfrm>
            <a:custGeom>
              <a:avLst/>
              <a:gdLst/>
              <a:ahLst/>
              <a:cxnLst/>
              <a:rect l="l" t="t" r="r" b="b"/>
              <a:pathLst>
                <a:path w="1734" h="1765" extrusionOk="0">
                  <a:moveTo>
                    <a:pt x="756" y="0"/>
                  </a:moveTo>
                  <a:lnTo>
                    <a:pt x="221" y="630"/>
                  </a:lnTo>
                  <a:cubicBezTo>
                    <a:pt x="95" y="756"/>
                    <a:pt x="0" y="945"/>
                    <a:pt x="0" y="1103"/>
                  </a:cubicBezTo>
                  <a:cubicBezTo>
                    <a:pt x="0" y="1292"/>
                    <a:pt x="95" y="1449"/>
                    <a:pt x="221" y="1575"/>
                  </a:cubicBezTo>
                  <a:cubicBezTo>
                    <a:pt x="347" y="1702"/>
                    <a:pt x="536" y="1765"/>
                    <a:pt x="693" y="1765"/>
                  </a:cubicBezTo>
                  <a:cubicBezTo>
                    <a:pt x="882" y="1765"/>
                    <a:pt x="1040" y="1702"/>
                    <a:pt x="1166" y="1575"/>
                  </a:cubicBezTo>
                  <a:lnTo>
                    <a:pt x="1733" y="977"/>
                  </a:lnTo>
                  <a:lnTo>
                    <a:pt x="75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6871;p54">
              <a:extLst>
                <a:ext uri="{FF2B5EF4-FFF2-40B4-BE49-F238E27FC236}">
                  <a16:creationId xmlns:a16="http://schemas.microsoft.com/office/drawing/2014/main" id="{80378847-ADD3-1448-ED3D-5CFCF32D1507}"/>
                </a:ext>
              </a:extLst>
            </p:cNvPr>
            <p:cNvSpPr/>
            <p:nvPr/>
          </p:nvSpPr>
          <p:spPr>
            <a:xfrm>
              <a:off x="-25800725" y="3972375"/>
              <a:ext cx="206375" cy="207950"/>
            </a:xfrm>
            <a:custGeom>
              <a:avLst/>
              <a:gdLst/>
              <a:ahLst/>
              <a:cxnLst/>
              <a:rect l="l" t="t" r="r" b="b"/>
              <a:pathLst>
                <a:path w="8255" h="8318" extrusionOk="0">
                  <a:moveTo>
                    <a:pt x="4285" y="2457"/>
                  </a:moveTo>
                  <a:lnTo>
                    <a:pt x="5797" y="3938"/>
                  </a:lnTo>
                  <a:lnTo>
                    <a:pt x="5261" y="4474"/>
                  </a:lnTo>
                  <a:cubicBezTo>
                    <a:pt x="4868" y="4868"/>
                    <a:pt x="4342" y="5064"/>
                    <a:pt x="3814" y="5064"/>
                  </a:cubicBezTo>
                  <a:cubicBezTo>
                    <a:pt x="3708" y="5064"/>
                    <a:pt x="3602" y="5057"/>
                    <a:pt x="3497" y="5041"/>
                  </a:cubicBezTo>
                  <a:lnTo>
                    <a:pt x="3214" y="5009"/>
                  </a:lnTo>
                  <a:lnTo>
                    <a:pt x="3182" y="4726"/>
                  </a:lnTo>
                  <a:cubicBezTo>
                    <a:pt x="3119" y="4096"/>
                    <a:pt x="3308" y="3434"/>
                    <a:pt x="3781" y="2962"/>
                  </a:cubicBezTo>
                  <a:lnTo>
                    <a:pt x="4285" y="2457"/>
                  </a:lnTo>
                  <a:close/>
                  <a:moveTo>
                    <a:pt x="4789" y="0"/>
                  </a:moveTo>
                  <a:lnTo>
                    <a:pt x="3056" y="1796"/>
                  </a:lnTo>
                  <a:cubicBezTo>
                    <a:pt x="2174" y="2678"/>
                    <a:pt x="1733" y="4001"/>
                    <a:pt x="1890" y="5261"/>
                  </a:cubicBezTo>
                  <a:lnTo>
                    <a:pt x="1922" y="5419"/>
                  </a:lnTo>
                  <a:lnTo>
                    <a:pt x="0" y="7341"/>
                  </a:lnTo>
                  <a:lnTo>
                    <a:pt x="977" y="8317"/>
                  </a:lnTo>
                  <a:lnTo>
                    <a:pt x="2898" y="6396"/>
                  </a:lnTo>
                  <a:lnTo>
                    <a:pt x="3056" y="6427"/>
                  </a:lnTo>
                  <a:cubicBezTo>
                    <a:pt x="3214" y="6459"/>
                    <a:pt x="3371" y="6459"/>
                    <a:pt x="3592" y="6459"/>
                  </a:cubicBezTo>
                  <a:cubicBezTo>
                    <a:pt x="4694" y="6459"/>
                    <a:pt x="5734" y="6049"/>
                    <a:pt x="6522" y="5261"/>
                  </a:cubicBezTo>
                  <a:lnTo>
                    <a:pt x="8254" y="3466"/>
                  </a:lnTo>
                  <a:lnTo>
                    <a:pt x="7278" y="2489"/>
                  </a:lnTo>
                  <a:lnTo>
                    <a:pt x="6301" y="3466"/>
                  </a:lnTo>
                  <a:lnTo>
                    <a:pt x="4852" y="2016"/>
                  </a:lnTo>
                  <a:lnTo>
                    <a:pt x="5828" y="1040"/>
                  </a:lnTo>
                  <a:lnTo>
                    <a:pt x="47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82" name="Google Shape;6872;p54">
            <a:extLst>
              <a:ext uri="{FF2B5EF4-FFF2-40B4-BE49-F238E27FC236}">
                <a16:creationId xmlns:a16="http://schemas.microsoft.com/office/drawing/2014/main" id="{028F92F7-4DBC-2BD3-DFF6-01B8C108D581}"/>
              </a:ext>
            </a:extLst>
          </p:cNvPr>
          <p:cNvGrpSpPr/>
          <p:nvPr/>
        </p:nvGrpSpPr>
        <p:grpSpPr>
          <a:xfrm>
            <a:off x="8523598" y="4592569"/>
            <a:ext cx="334227" cy="512339"/>
            <a:chOff x="-23930925" y="3149300"/>
            <a:chExt cx="192200" cy="294625"/>
          </a:xfrm>
          <a:solidFill>
            <a:srgbClr val="054B99"/>
          </a:solidFill>
        </p:grpSpPr>
        <p:sp>
          <p:nvSpPr>
            <p:cNvPr id="2183" name="Google Shape;6873;p54">
              <a:extLst>
                <a:ext uri="{FF2B5EF4-FFF2-40B4-BE49-F238E27FC236}">
                  <a16:creationId xmlns:a16="http://schemas.microsoft.com/office/drawing/2014/main" id="{CB84744B-77A9-CE4A-0244-F45719014CCE}"/>
                </a:ext>
              </a:extLst>
            </p:cNvPr>
            <p:cNvSpPr/>
            <p:nvPr/>
          </p:nvSpPr>
          <p:spPr>
            <a:xfrm>
              <a:off x="-23930125" y="3149300"/>
              <a:ext cx="191400" cy="35475"/>
            </a:xfrm>
            <a:custGeom>
              <a:avLst/>
              <a:gdLst/>
              <a:ahLst/>
              <a:cxnLst/>
              <a:rect l="l" t="t" r="r" b="b"/>
              <a:pathLst>
                <a:path w="7656" h="1419" extrusionOk="0">
                  <a:moveTo>
                    <a:pt x="1040" y="1"/>
                  </a:moveTo>
                  <a:cubicBezTo>
                    <a:pt x="441" y="1"/>
                    <a:pt x="0" y="473"/>
                    <a:pt x="0" y="1040"/>
                  </a:cubicBezTo>
                  <a:lnTo>
                    <a:pt x="0" y="1418"/>
                  </a:lnTo>
                  <a:lnTo>
                    <a:pt x="7656" y="1418"/>
                  </a:lnTo>
                  <a:lnTo>
                    <a:pt x="7656" y="1040"/>
                  </a:lnTo>
                  <a:lnTo>
                    <a:pt x="7593" y="1040"/>
                  </a:lnTo>
                  <a:cubicBezTo>
                    <a:pt x="7593" y="442"/>
                    <a:pt x="7120" y="1"/>
                    <a:pt x="65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6874;p54">
              <a:extLst>
                <a:ext uri="{FF2B5EF4-FFF2-40B4-BE49-F238E27FC236}">
                  <a16:creationId xmlns:a16="http://schemas.microsoft.com/office/drawing/2014/main" id="{B96BBBBA-F06C-57A7-A2D7-6475D49200F4}"/>
                </a:ext>
              </a:extLst>
            </p:cNvPr>
            <p:cNvSpPr/>
            <p:nvPr/>
          </p:nvSpPr>
          <p:spPr>
            <a:xfrm>
              <a:off x="-23878925" y="3237525"/>
              <a:ext cx="86650" cy="86650"/>
            </a:xfrm>
            <a:custGeom>
              <a:avLst/>
              <a:gdLst/>
              <a:ahLst/>
              <a:cxnLst/>
              <a:rect l="l" t="t" r="r" b="b"/>
              <a:pathLst>
                <a:path w="3466" h="3466" extrusionOk="0">
                  <a:moveTo>
                    <a:pt x="1386" y="0"/>
                  </a:moveTo>
                  <a:lnTo>
                    <a:pt x="1386" y="1008"/>
                  </a:lnTo>
                  <a:cubicBezTo>
                    <a:pt x="1386" y="1197"/>
                    <a:pt x="1229" y="1355"/>
                    <a:pt x="1008" y="1355"/>
                  </a:cubicBezTo>
                  <a:lnTo>
                    <a:pt x="0" y="1355"/>
                  </a:lnTo>
                  <a:lnTo>
                    <a:pt x="0" y="2079"/>
                  </a:lnTo>
                  <a:lnTo>
                    <a:pt x="1008" y="2079"/>
                  </a:lnTo>
                  <a:cubicBezTo>
                    <a:pt x="1229" y="2079"/>
                    <a:pt x="1386" y="2237"/>
                    <a:pt x="1386" y="2426"/>
                  </a:cubicBezTo>
                  <a:lnTo>
                    <a:pt x="1386" y="3466"/>
                  </a:lnTo>
                  <a:lnTo>
                    <a:pt x="2079" y="3466"/>
                  </a:lnTo>
                  <a:lnTo>
                    <a:pt x="2079" y="2426"/>
                  </a:lnTo>
                  <a:cubicBezTo>
                    <a:pt x="2079" y="2237"/>
                    <a:pt x="2237" y="2079"/>
                    <a:pt x="2426" y="2079"/>
                  </a:cubicBezTo>
                  <a:lnTo>
                    <a:pt x="3466" y="2079"/>
                  </a:lnTo>
                  <a:lnTo>
                    <a:pt x="3466" y="1355"/>
                  </a:lnTo>
                  <a:lnTo>
                    <a:pt x="2426" y="1355"/>
                  </a:lnTo>
                  <a:cubicBezTo>
                    <a:pt x="2237" y="1355"/>
                    <a:pt x="2079" y="1197"/>
                    <a:pt x="2079" y="1008"/>
                  </a:cubicBezTo>
                  <a:lnTo>
                    <a:pt x="20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6875;p54">
              <a:extLst>
                <a:ext uri="{FF2B5EF4-FFF2-40B4-BE49-F238E27FC236}">
                  <a16:creationId xmlns:a16="http://schemas.microsoft.com/office/drawing/2014/main" id="{CF6EE387-2013-DF5B-C485-F22B48B62C3F}"/>
                </a:ext>
              </a:extLst>
            </p:cNvPr>
            <p:cNvSpPr/>
            <p:nvPr/>
          </p:nvSpPr>
          <p:spPr>
            <a:xfrm>
              <a:off x="-23930925" y="3375350"/>
              <a:ext cx="190625" cy="68575"/>
            </a:xfrm>
            <a:custGeom>
              <a:avLst/>
              <a:gdLst/>
              <a:ahLst/>
              <a:cxnLst/>
              <a:rect l="l" t="t" r="r" b="b"/>
              <a:pathLst>
                <a:path w="7625" h="2743" extrusionOk="0">
                  <a:moveTo>
                    <a:pt x="4159" y="694"/>
                  </a:moveTo>
                  <a:cubicBezTo>
                    <a:pt x="4348" y="694"/>
                    <a:pt x="4506" y="851"/>
                    <a:pt x="4506" y="1040"/>
                  </a:cubicBezTo>
                  <a:cubicBezTo>
                    <a:pt x="4506" y="1261"/>
                    <a:pt x="4348" y="1418"/>
                    <a:pt x="4159" y="1418"/>
                  </a:cubicBezTo>
                  <a:lnTo>
                    <a:pt x="3466" y="1418"/>
                  </a:lnTo>
                  <a:cubicBezTo>
                    <a:pt x="3246" y="1418"/>
                    <a:pt x="3088" y="1261"/>
                    <a:pt x="3088" y="1040"/>
                  </a:cubicBezTo>
                  <a:cubicBezTo>
                    <a:pt x="3088" y="851"/>
                    <a:pt x="3246" y="694"/>
                    <a:pt x="3466" y="694"/>
                  </a:cubicBezTo>
                  <a:close/>
                  <a:moveTo>
                    <a:pt x="1" y="0"/>
                  </a:moveTo>
                  <a:lnTo>
                    <a:pt x="1" y="1733"/>
                  </a:lnTo>
                  <a:cubicBezTo>
                    <a:pt x="1" y="2300"/>
                    <a:pt x="473" y="2741"/>
                    <a:pt x="1009" y="2741"/>
                  </a:cubicBezTo>
                  <a:lnTo>
                    <a:pt x="6554" y="2741"/>
                  </a:lnTo>
                  <a:cubicBezTo>
                    <a:pt x="6573" y="2742"/>
                    <a:pt x="6592" y="2743"/>
                    <a:pt x="6610" y="2743"/>
                  </a:cubicBezTo>
                  <a:cubicBezTo>
                    <a:pt x="7182" y="2743"/>
                    <a:pt x="7625" y="2282"/>
                    <a:pt x="7625" y="1733"/>
                  </a:cubicBezTo>
                  <a:lnTo>
                    <a:pt x="76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6876;p54">
              <a:extLst>
                <a:ext uri="{FF2B5EF4-FFF2-40B4-BE49-F238E27FC236}">
                  <a16:creationId xmlns:a16="http://schemas.microsoft.com/office/drawing/2014/main" id="{B90B4521-E083-2523-2E11-A11061BD3DEA}"/>
                </a:ext>
              </a:extLst>
            </p:cNvPr>
            <p:cNvSpPr/>
            <p:nvPr/>
          </p:nvSpPr>
          <p:spPr>
            <a:xfrm>
              <a:off x="-23930925" y="3202075"/>
              <a:ext cx="190625" cy="155975"/>
            </a:xfrm>
            <a:custGeom>
              <a:avLst/>
              <a:gdLst/>
              <a:ahLst/>
              <a:cxnLst/>
              <a:rect l="l" t="t" r="r" b="b"/>
              <a:pathLst>
                <a:path w="7625" h="6239" extrusionOk="0">
                  <a:moveTo>
                    <a:pt x="4506" y="693"/>
                  </a:moveTo>
                  <a:cubicBezTo>
                    <a:pt x="4727" y="693"/>
                    <a:pt x="4884" y="851"/>
                    <a:pt x="4884" y="1040"/>
                  </a:cubicBezTo>
                  <a:lnTo>
                    <a:pt x="4884" y="2080"/>
                  </a:lnTo>
                  <a:lnTo>
                    <a:pt x="5892" y="2080"/>
                  </a:lnTo>
                  <a:cubicBezTo>
                    <a:pt x="6081" y="2080"/>
                    <a:pt x="6239" y="2237"/>
                    <a:pt x="6239" y="2426"/>
                  </a:cubicBezTo>
                  <a:lnTo>
                    <a:pt x="6239" y="3812"/>
                  </a:lnTo>
                  <a:cubicBezTo>
                    <a:pt x="6239" y="4001"/>
                    <a:pt x="6081" y="4159"/>
                    <a:pt x="5892" y="4159"/>
                  </a:cubicBezTo>
                  <a:lnTo>
                    <a:pt x="4884" y="4159"/>
                  </a:lnTo>
                  <a:lnTo>
                    <a:pt x="4884" y="5199"/>
                  </a:lnTo>
                  <a:cubicBezTo>
                    <a:pt x="4884" y="5388"/>
                    <a:pt x="4727" y="5545"/>
                    <a:pt x="4506" y="5545"/>
                  </a:cubicBezTo>
                  <a:lnTo>
                    <a:pt x="3151" y="5545"/>
                  </a:lnTo>
                  <a:cubicBezTo>
                    <a:pt x="2931" y="5545"/>
                    <a:pt x="2773" y="5388"/>
                    <a:pt x="2773" y="5199"/>
                  </a:cubicBezTo>
                  <a:lnTo>
                    <a:pt x="2773" y="4159"/>
                  </a:lnTo>
                  <a:lnTo>
                    <a:pt x="1765" y="4159"/>
                  </a:lnTo>
                  <a:cubicBezTo>
                    <a:pt x="1576" y="4159"/>
                    <a:pt x="1419" y="4001"/>
                    <a:pt x="1419" y="3812"/>
                  </a:cubicBezTo>
                  <a:lnTo>
                    <a:pt x="1419" y="2426"/>
                  </a:lnTo>
                  <a:cubicBezTo>
                    <a:pt x="1419" y="2237"/>
                    <a:pt x="1576" y="2080"/>
                    <a:pt x="1765" y="2080"/>
                  </a:cubicBezTo>
                  <a:lnTo>
                    <a:pt x="2773" y="2080"/>
                  </a:lnTo>
                  <a:lnTo>
                    <a:pt x="2773" y="1040"/>
                  </a:lnTo>
                  <a:cubicBezTo>
                    <a:pt x="2773" y="851"/>
                    <a:pt x="2931" y="693"/>
                    <a:pt x="3151" y="693"/>
                  </a:cubicBezTo>
                  <a:close/>
                  <a:moveTo>
                    <a:pt x="1" y="0"/>
                  </a:moveTo>
                  <a:lnTo>
                    <a:pt x="1" y="6238"/>
                  </a:lnTo>
                  <a:lnTo>
                    <a:pt x="7625" y="6238"/>
                  </a:lnTo>
                  <a:lnTo>
                    <a:pt x="76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87" name="Google Shape;6877;p54">
            <a:extLst>
              <a:ext uri="{FF2B5EF4-FFF2-40B4-BE49-F238E27FC236}">
                <a16:creationId xmlns:a16="http://schemas.microsoft.com/office/drawing/2014/main" id="{72BA3B12-86A0-D2E7-DF7F-221729C7B931}"/>
              </a:ext>
            </a:extLst>
          </p:cNvPr>
          <p:cNvGrpSpPr/>
          <p:nvPr/>
        </p:nvGrpSpPr>
        <p:grpSpPr>
          <a:xfrm>
            <a:off x="8460581" y="5226199"/>
            <a:ext cx="460256" cy="513686"/>
            <a:chOff x="-23962425" y="3519475"/>
            <a:chExt cx="264675" cy="295400"/>
          </a:xfrm>
          <a:solidFill>
            <a:srgbClr val="054B99"/>
          </a:solidFill>
        </p:grpSpPr>
        <p:sp>
          <p:nvSpPr>
            <p:cNvPr id="2188" name="Google Shape;6878;p54">
              <a:extLst>
                <a:ext uri="{FF2B5EF4-FFF2-40B4-BE49-F238E27FC236}">
                  <a16:creationId xmlns:a16="http://schemas.microsoft.com/office/drawing/2014/main" id="{EBA6A838-6635-13BB-6193-409FF0606D07}"/>
                </a:ext>
              </a:extLst>
            </p:cNvPr>
            <p:cNvSpPr/>
            <p:nvPr/>
          </p:nvSpPr>
          <p:spPr>
            <a:xfrm>
              <a:off x="-23961625" y="3580925"/>
              <a:ext cx="263875" cy="233950"/>
            </a:xfrm>
            <a:custGeom>
              <a:avLst/>
              <a:gdLst/>
              <a:ahLst/>
              <a:cxnLst/>
              <a:rect l="l" t="t" r="r" b="b"/>
              <a:pathLst>
                <a:path w="10555" h="9358" extrusionOk="0">
                  <a:moveTo>
                    <a:pt x="1701" y="3119"/>
                  </a:moveTo>
                  <a:cubicBezTo>
                    <a:pt x="1890" y="3119"/>
                    <a:pt x="2048" y="3277"/>
                    <a:pt x="2048" y="3466"/>
                  </a:cubicBezTo>
                  <a:lnTo>
                    <a:pt x="2048" y="4159"/>
                  </a:lnTo>
                  <a:cubicBezTo>
                    <a:pt x="2048" y="4379"/>
                    <a:pt x="2205" y="4537"/>
                    <a:pt x="2394" y="4537"/>
                  </a:cubicBezTo>
                  <a:lnTo>
                    <a:pt x="3119" y="4537"/>
                  </a:lnTo>
                  <a:cubicBezTo>
                    <a:pt x="3308" y="4537"/>
                    <a:pt x="3466" y="4663"/>
                    <a:pt x="3466" y="4883"/>
                  </a:cubicBezTo>
                  <a:cubicBezTo>
                    <a:pt x="3466" y="5072"/>
                    <a:pt x="3308" y="5230"/>
                    <a:pt x="3119" y="5230"/>
                  </a:cubicBezTo>
                  <a:lnTo>
                    <a:pt x="2394" y="5230"/>
                  </a:lnTo>
                  <a:cubicBezTo>
                    <a:pt x="1796" y="5198"/>
                    <a:pt x="1323" y="4726"/>
                    <a:pt x="1323" y="4159"/>
                  </a:cubicBezTo>
                  <a:lnTo>
                    <a:pt x="1323" y="3466"/>
                  </a:lnTo>
                  <a:cubicBezTo>
                    <a:pt x="1323" y="3277"/>
                    <a:pt x="1512" y="3119"/>
                    <a:pt x="1701" y="3119"/>
                  </a:cubicBezTo>
                  <a:close/>
                  <a:moveTo>
                    <a:pt x="3781" y="6585"/>
                  </a:moveTo>
                  <a:lnTo>
                    <a:pt x="3781" y="6931"/>
                  </a:lnTo>
                  <a:cubicBezTo>
                    <a:pt x="3781" y="7120"/>
                    <a:pt x="3623" y="7278"/>
                    <a:pt x="3434" y="7278"/>
                  </a:cubicBezTo>
                  <a:cubicBezTo>
                    <a:pt x="3214" y="7278"/>
                    <a:pt x="3056" y="7120"/>
                    <a:pt x="3056" y="6931"/>
                  </a:cubicBezTo>
                  <a:lnTo>
                    <a:pt x="3056" y="6585"/>
                  </a:lnTo>
                  <a:close/>
                  <a:moveTo>
                    <a:pt x="6900" y="0"/>
                  </a:moveTo>
                  <a:cubicBezTo>
                    <a:pt x="5986" y="0"/>
                    <a:pt x="5293" y="693"/>
                    <a:pt x="5293" y="1607"/>
                  </a:cubicBezTo>
                  <a:cubicBezTo>
                    <a:pt x="5293" y="2363"/>
                    <a:pt x="5765" y="2741"/>
                    <a:pt x="6238" y="3182"/>
                  </a:cubicBezTo>
                  <a:lnTo>
                    <a:pt x="7561" y="4379"/>
                  </a:lnTo>
                  <a:lnTo>
                    <a:pt x="7561" y="7624"/>
                  </a:lnTo>
                  <a:cubicBezTo>
                    <a:pt x="7561" y="8223"/>
                    <a:pt x="7089" y="8664"/>
                    <a:pt x="6553" y="8664"/>
                  </a:cubicBezTo>
                  <a:lnTo>
                    <a:pt x="4820" y="8664"/>
                  </a:lnTo>
                  <a:cubicBezTo>
                    <a:pt x="4348" y="8664"/>
                    <a:pt x="3938" y="8349"/>
                    <a:pt x="3812" y="7876"/>
                  </a:cubicBezTo>
                  <a:cubicBezTo>
                    <a:pt x="4222" y="7719"/>
                    <a:pt x="4505" y="7372"/>
                    <a:pt x="4505" y="6931"/>
                  </a:cubicBezTo>
                  <a:lnTo>
                    <a:pt x="4505" y="6585"/>
                  </a:lnTo>
                  <a:lnTo>
                    <a:pt x="5198" y="6585"/>
                  </a:lnTo>
                  <a:cubicBezTo>
                    <a:pt x="6144" y="6585"/>
                    <a:pt x="6931" y="5797"/>
                    <a:pt x="6931" y="4852"/>
                  </a:cubicBezTo>
                  <a:lnTo>
                    <a:pt x="6931" y="4631"/>
                  </a:lnTo>
                  <a:lnTo>
                    <a:pt x="5829" y="3686"/>
                  </a:lnTo>
                  <a:cubicBezTo>
                    <a:pt x="5671" y="3529"/>
                    <a:pt x="5482" y="3371"/>
                    <a:pt x="5293" y="3182"/>
                  </a:cubicBezTo>
                  <a:cubicBezTo>
                    <a:pt x="4568" y="3151"/>
                    <a:pt x="3875" y="2899"/>
                    <a:pt x="3182" y="2332"/>
                  </a:cubicBezTo>
                  <a:cubicBezTo>
                    <a:pt x="2720" y="1911"/>
                    <a:pt x="1880" y="1701"/>
                    <a:pt x="1091" y="1701"/>
                  </a:cubicBezTo>
                  <a:cubicBezTo>
                    <a:pt x="697" y="1701"/>
                    <a:pt x="315" y="1754"/>
                    <a:pt x="0" y="1859"/>
                  </a:cubicBezTo>
                  <a:lnTo>
                    <a:pt x="0" y="4883"/>
                  </a:lnTo>
                  <a:cubicBezTo>
                    <a:pt x="0" y="5829"/>
                    <a:pt x="788" y="6616"/>
                    <a:pt x="1733" y="6616"/>
                  </a:cubicBezTo>
                  <a:lnTo>
                    <a:pt x="2457" y="6616"/>
                  </a:lnTo>
                  <a:lnTo>
                    <a:pt x="2457" y="6963"/>
                  </a:lnTo>
                  <a:cubicBezTo>
                    <a:pt x="2394" y="7404"/>
                    <a:pt x="2678" y="7782"/>
                    <a:pt x="3119" y="7908"/>
                  </a:cubicBezTo>
                  <a:cubicBezTo>
                    <a:pt x="3277" y="8727"/>
                    <a:pt x="3970" y="9357"/>
                    <a:pt x="4820" y="9357"/>
                  </a:cubicBezTo>
                  <a:lnTo>
                    <a:pt x="6553" y="9357"/>
                  </a:lnTo>
                  <a:cubicBezTo>
                    <a:pt x="7498" y="9357"/>
                    <a:pt x="8286" y="8569"/>
                    <a:pt x="8286" y="7624"/>
                  </a:cubicBezTo>
                  <a:lnTo>
                    <a:pt x="8286" y="4379"/>
                  </a:lnTo>
                  <a:cubicBezTo>
                    <a:pt x="9294" y="3497"/>
                    <a:pt x="9546" y="3277"/>
                    <a:pt x="9546" y="3277"/>
                  </a:cubicBezTo>
                  <a:cubicBezTo>
                    <a:pt x="9987" y="2867"/>
                    <a:pt x="10554" y="2395"/>
                    <a:pt x="10554" y="1607"/>
                  </a:cubicBezTo>
                  <a:cubicBezTo>
                    <a:pt x="10554" y="693"/>
                    <a:pt x="9830" y="0"/>
                    <a:pt x="8948" y="0"/>
                  </a:cubicBezTo>
                  <a:cubicBezTo>
                    <a:pt x="8538" y="0"/>
                    <a:pt x="8191" y="126"/>
                    <a:pt x="7908" y="347"/>
                  </a:cubicBezTo>
                  <a:cubicBezTo>
                    <a:pt x="7656" y="95"/>
                    <a:pt x="7278" y="0"/>
                    <a:pt x="69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6879;p54">
              <a:extLst>
                <a:ext uri="{FF2B5EF4-FFF2-40B4-BE49-F238E27FC236}">
                  <a16:creationId xmlns:a16="http://schemas.microsoft.com/office/drawing/2014/main" id="{1A6650F9-0883-2517-85ED-AE4EC3A43106}"/>
                </a:ext>
              </a:extLst>
            </p:cNvPr>
            <p:cNvSpPr/>
            <p:nvPr/>
          </p:nvSpPr>
          <p:spPr>
            <a:xfrm>
              <a:off x="-23962425" y="3519475"/>
              <a:ext cx="158350" cy="122125"/>
            </a:xfrm>
            <a:custGeom>
              <a:avLst/>
              <a:gdLst/>
              <a:ahLst/>
              <a:cxnLst/>
              <a:rect l="l" t="t" r="r" b="b"/>
              <a:pathLst>
                <a:path w="6334" h="4885" extrusionOk="0">
                  <a:moveTo>
                    <a:pt x="3844" y="631"/>
                  </a:moveTo>
                  <a:cubicBezTo>
                    <a:pt x="4065" y="631"/>
                    <a:pt x="4222" y="788"/>
                    <a:pt x="4222" y="1009"/>
                  </a:cubicBezTo>
                  <a:lnTo>
                    <a:pt x="4222" y="1387"/>
                  </a:lnTo>
                  <a:lnTo>
                    <a:pt x="2773" y="1387"/>
                  </a:lnTo>
                  <a:lnTo>
                    <a:pt x="2773" y="1009"/>
                  </a:lnTo>
                  <a:cubicBezTo>
                    <a:pt x="2773" y="788"/>
                    <a:pt x="2931" y="631"/>
                    <a:pt x="3151" y="631"/>
                  </a:cubicBezTo>
                  <a:close/>
                  <a:moveTo>
                    <a:pt x="3088" y="1"/>
                  </a:moveTo>
                  <a:cubicBezTo>
                    <a:pt x="2521" y="1"/>
                    <a:pt x="2080" y="473"/>
                    <a:pt x="2080" y="1040"/>
                  </a:cubicBezTo>
                  <a:lnTo>
                    <a:pt x="2080" y="1419"/>
                  </a:lnTo>
                  <a:lnTo>
                    <a:pt x="1733" y="1419"/>
                  </a:lnTo>
                  <a:cubicBezTo>
                    <a:pt x="788" y="1419"/>
                    <a:pt x="1" y="2206"/>
                    <a:pt x="1" y="3151"/>
                  </a:cubicBezTo>
                  <a:lnTo>
                    <a:pt x="1" y="3592"/>
                  </a:lnTo>
                  <a:cubicBezTo>
                    <a:pt x="332" y="3503"/>
                    <a:pt x="705" y="3459"/>
                    <a:pt x="1087" y="3459"/>
                  </a:cubicBezTo>
                  <a:cubicBezTo>
                    <a:pt x="2048" y="3459"/>
                    <a:pt x="3069" y="3736"/>
                    <a:pt x="3655" y="4254"/>
                  </a:cubicBezTo>
                  <a:cubicBezTo>
                    <a:pt x="4002" y="4569"/>
                    <a:pt x="4411" y="4758"/>
                    <a:pt x="4789" y="4884"/>
                  </a:cubicBezTo>
                  <a:cubicBezTo>
                    <a:pt x="4726" y="4664"/>
                    <a:pt x="4632" y="4380"/>
                    <a:pt x="4632" y="4096"/>
                  </a:cubicBezTo>
                  <a:cubicBezTo>
                    <a:pt x="4632" y="2994"/>
                    <a:pt x="5356" y="2112"/>
                    <a:pt x="6333" y="1860"/>
                  </a:cubicBezTo>
                  <a:cubicBezTo>
                    <a:pt x="6018" y="1576"/>
                    <a:pt x="5608" y="1419"/>
                    <a:pt x="5199" y="1419"/>
                  </a:cubicBezTo>
                  <a:lnTo>
                    <a:pt x="4821" y="1419"/>
                  </a:lnTo>
                  <a:lnTo>
                    <a:pt x="4821" y="1040"/>
                  </a:lnTo>
                  <a:cubicBezTo>
                    <a:pt x="4821" y="442"/>
                    <a:pt x="4348" y="1"/>
                    <a:pt x="38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0" name="Google Shape;6880;p54">
            <a:extLst>
              <a:ext uri="{FF2B5EF4-FFF2-40B4-BE49-F238E27FC236}">
                <a16:creationId xmlns:a16="http://schemas.microsoft.com/office/drawing/2014/main" id="{3E825690-030C-C262-C6CB-F755DD1F17A6}"/>
              </a:ext>
            </a:extLst>
          </p:cNvPr>
          <p:cNvSpPr/>
          <p:nvPr/>
        </p:nvSpPr>
        <p:spPr>
          <a:xfrm>
            <a:off x="8417135" y="5899284"/>
            <a:ext cx="547900" cy="502775"/>
          </a:xfrm>
          <a:custGeom>
            <a:avLst/>
            <a:gdLst/>
            <a:ahLst/>
            <a:cxnLst/>
            <a:rect l="l" t="t" r="r" b="b"/>
            <a:pathLst>
              <a:path w="12603" h="11565" extrusionOk="0">
                <a:moveTo>
                  <a:pt x="9200" y="822"/>
                </a:moveTo>
                <a:lnTo>
                  <a:pt x="11311" y="2933"/>
                </a:lnTo>
                <a:cubicBezTo>
                  <a:pt x="11279" y="3185"/>
                  <a:pt x="11185" y="3437"/>
                  <a:pt x="11090" y="3689"/>
                </a:cubicBezTo>
                <a:lnTo>
                  <a:pt x="8444" y="1074"/>
                </a:lnTo>
                <a:cubicBezTo>
                  <a:pt x="8664" y="948"/>
                  <a:pt x="8916" y="853"/>
                  <a:pt x="9200" y="822"/>
                </a:cubicBezTo>
                <a:close/>
                <a:moveTo>
                  <a:pt x="7814" y="1389"/>
                </a:moveTo>
                <a:lnTo>
                  <a:pt x="10712" y="4287"/>
                </a:lnTo>
                <a:cubicBezTo>
                  <a:pt x="10649" y="4413"/>
                  <a:pt x="10555" y="4476"/>
                  <a:pt x="10492" y="4571"/>
                </a:cubicBezTo>
                <a:cubicBezTo>
                  <a:pt x="10397" y="4634"/>
                  <a:pt x="10334" y="4728"/>
                  <a:pt x="10208" y="4791"/>
                </a:cubicBezTo>
                <a:lnTo>
                  <a:pt x="7310" y="1893"/>
                </a:lnTo>
                <a:cubicBezTo>
                  <a:pt x="7373" y="1798"/>
                  <a:pt x="7467" y="1704"/>
                  <a:pt x="7530" y="1609"/>
                </a:cubicBezTo>
                <a:cubicBezTo>
                  <a:pt x="7625" y="1546"/>
                  <a:pt x="7688" y="1452"/>
                  <a:pt x="7814" y="1389"/>
                </a:cubicBezTo>
                <a:close/>
                <a:moveTo>
                  <a:pt x="6994" y="2523"/>
                </a:moveTo>
                <a:lnTo>
                  <a:pt x="9609" y="5169"/>
                </a:lnTo>
                <a:cubicBezTo>
                  <a:pt x="9389" y="5264"/>
                  <a:pt x="9105" y="5327"/>
                  <a:pt x="8885" y="5390"/>
                </a:cubicBezTo>
                <a:lnTo>
                  <a:pt x="6742" y="3279"/>
                </a:lnTo>
                <a:cubicBezTo>
                  <a:pt x="6774" y="3027"/>
                  <a:pt x="6868" y="2743"/>
                  <a:pt x="6994" y="2523"/>
                </a:cubicBezTo>
                <a:close/>
                <a:moveTo>
                  <a:pt x="3812" y="6209"/>
                </a:moveTo>
                <a:lnTo>
                  <a:pt x="5923" y="8351"/>
                </a:lnTo>
                <a:cubicBezTo>
                  <a:pt x="5892" y="8572"/>
                  <a:pt x="5797" y="8855"/>
                  <a:pt x="5671" y="9107"/>
                </a:cubicBezTo>
                <a:lnTo>
                  <a:pt x="3056" y="6461"/>
                </a:lnTo>
                <a:cubicBezTo>
                  <a:pt x="3277" y="6335"/>
                  <a:pt x="3560" y="6272"/>
                  <a:pt x="3812" y="6209"/>
                </a:cubicBezTo>
                <a:close/>
                <a:moveTo>
                  <a:pt x="2426" y="6776"/>
                </a:moveTo>
                <a:lnTo>
                  <a:pt x="5325" y="9675"/>
                </a:lnTo>
                <a:cubicBezTo>
                  <a:pt x="5262" y="9801"/>
                  <a:pt x="5167" y="9895"/>
                  <a:pt x="5104" y="9958"/>
                </a:cubicBezTo>
                <a:cubicBezTo>
                  <a:pt x="5010" y="10053"/>
                  <a:pt x="4947" y="10116"/>
                  <a:pt x="4821" y="10210"/>
                </a:cubicBezTo>
                <a:lnTo>
                  <a:pt x="1891" y="7280"/>
                </a:lnTo>
                <a:cubicBezTo>
                  <a:pt x="1985" y="7217"/>
                  <a:pt x="2080" y="7091"/>
                  <a:pt x="2143" y="6997"/>
                </a:cubicBezTo>
                <a:cubicBezTo>
                  <a:pt x="2206" y="6934"/>
                  <a:pt x="2300" y="6839"/>
                  <a:pt x="2426" y="6776"/>
                </a:cubicBezTo>
                <a:close/>
                <a:moveTo>
                  <a:pt x="1576" y="7910"/>
                </a:moveTo>
                <a:lnTo>
                  <a:pt x="4222" y="10557"/>
                </a:lnTo>
                <a:cubicBezTo>
                  <a:pt x="4002" y="10620"/>
                  <a:pt x="3718" y="10714"/>
                  <a:pt x="3466" y="10777"/>
                </a:cubicBezTo>
                <a:lnTo>
                  <a:pt x="1355" y="8666"/>
                </a:lnTo>
                <a:cubicBezTo>
                  <a:pt x="1387" y="8414"/>
                  <a:pt x="1481" y="8162"/>
                  <a:pt x="1576" y="7910"/>
                </a:cubicBezTo>
                <a:close/>
                <a:moveTo>
                  <a:pt x="10602" y="0"/>
                </a:moveTo>
                <a:cubicBezTo>
                  <a:pt x="9383" y="0"/>
                  <a:pt x="7954" y="274"/>
                  <a:pt x="7089" y="1168"/>
                </a:cubicBezTo>
                <a:cubicBezTo>
                  <a:pt x="6207" y="2082"/>
                  <a:pt x="5923" y="3500"/>
                  <a:pt x="5923" y="4728"/>
                </a:cubicBezTo>
                <a:cubicBezTo>
                  <a:pt x="6238" y="4760"/>
                  <a:pt x="6459" y="4791"/>
                  <a:pt x="6522" y="4791"/>
                </a:cubicBezTo>
                <a:lnTo>
                  <a:pt x="6585" y="4791"/>
                </a:lnTo>
                <a:lnTo>
                  <a:pt x="6585" y="4130"/>
                </a:lnTo>
                <a:lnTo>
                  <a:pt x="7971" y="5516"/>
                </a:lnTo>
                <a:cubicBezTo>
                  <a:pt x="7751" y="5532"/>
                  <a:pt x="7540" y="5538"/>
                  <a:pt x="7348" y="5538"/>
                </a:cubicBezTo>
                <a:cubicBezTo>
                  <a:pt x="6772" y="5538"/>
                  <a:pt x="6364" y="5484"/>
                  <a:pt x="6364" y="5484"/>
                </a:cubicBezTo>
                <a:cubicBezTo>
                  <a:pt x="6314" y="5459"/>
                  <a:pt x="5810" y="5369"/>
                  <a:pt x="5121" y="5369"/>
                </a:cubicBezTo>
                <a:cubicBezTo>
                  <a:pt x="4077" y="5369"/>
                  <a:pt x="2606" y="5575"/>
                  <a:pt x="1639" y="6524"/>
                </a:cubicBezTo>
                <a:cubicBezTo>
                  <a:pt x="0" y="8162"/>
                  <a:pt x="536" y="11155"/>
                  <a:pt x="567" y="11250"/>
                </a:cubicBezTo>
                <a:cubicBezTo>
                  <a:pt x="599" y="11407"/>
                  <a:pt x="725" y="11533"/>
                  <a:pt x="914" y="11533"/>
                </a:cubicBezTo>
                <a:lnTo>
                  <a:pt x="1009" y="11533"/>
                </a:lnTo>
                <a:cubicBezTo>
                  <a:pt x="1198" y="11502"/>
                  <a:pt x="1324" y="11344"/>
                  <a:pt x="1261" y="11155"/>
                </a:cubicBezTo>
                <a:cubicBezTo>
                  <a:pt x="1261" y="11155"/>
                  <a:pt x="1166" y="10399"/>
                  <a:pt x="1229" y="9517"/>
                </a:cubicBezTo>
                <a:lnTo>
                  <a:pt x="1229" y="9517"/>
                </a:lnTo>
                <a:lnTo>
                  <a:pt x="2615" y="10903"/>
                </a:lnTo>
                <a:cubicBezTo>
                  <a:pt x="2447" y="10903"/>
                  <a:pt x="2293" y="10917"/>
                  <a:pt x="2153" y="10917"/>
                </a:cubicBezTo>
                <a:cubicBezTo>
                  <a:pt x="2083" y="10917"/>
                  <a:pt x="2017" y="10914"/>
                  <a:pt x="1954" y="10903"/>
                </a:cubicBezTo>
                <a:lnTo>
                  <a:pt x="1954" y="10966"/>
                </a:lnTo>
                <a:cubicBezTo>
                  <a:pt x="1985" y="11187"/>
                  <a:pt x="1954" y="11407"/>
                  <a:pt x="1859" y="11565"/>
                </a:cubicBezTo>
                <a:lnTo>
                  <a:pt x="2048" y="11565"/>
                </a:lnTo>
                <a:cubicBezTo>
                  <a:pt x="3277" y="11565"/>
                  <a:pt x="4695" y="11281"/>
                  <a:pt x="5577" y="10399"/>
                </a:cubicBezTo>
                <a:cubicBezTo>
                  <a:pt x="6427" y="9517"/>
                  <a:pt x="6742" y="8068"/>
                  <a:pt x="6742" y="6839"/>
                </a:cubicBezTo>
                <a:cubicBezTo>
                  <a:pt x="6396" y="6808"/>
                  <a:pt x="6144" y="6776"/>
                  <a:pt x="6112" y="6776"/>
                </a:cubicBezTo>
                <a:lnTo>
                  <a:pt x="6049" y="6776"/>
                </a:lnTo>
                <a:lnTo>
                  <a:pt x="6049" y="7438"/>
                </a:lnTo>
                <a:lnTo>
                  <a:pt x="4663" y="6051"/>
                </a:lnTo>
                <a:cubicBezTo>
                  <a:pt x="4876" y="6036"/>
                  <a:pt x="5083" y="6030"/>
                  <a:pt x="5273" y="6030"/>
                </a:cubicBezTo>
                <a:cubicBezTo>
                  <a:pt x="5845" y="6030"/>
                  <a:pt x="6270" y="6083"/>
                  <a:pt x="6270" y="6083"/>
                </a:cubicBezTo>
                <a:cubicBezTo>
                  <a:pt x="6301" y="6083"/>
                  <a:pt x="6837" y="6178"/>
                  <a:pt x="7499" y="6178"/>
                </a:cubicBezTo>
                <a:cubicBezTo>
                  <a:pt x="8727" y="6178"/>
                  <a:pt x="10145" y="5862"/>
                  <a:pt x="10996" y="4980"/>
                </a:cubicBezTo>
                <a:cubicBezTo>
                  <a:pt x="12602" y="3374"/>
                  <a:pt x="12098" y="381"/>
                  <a:pt x="12067" y="255"/>
                </a:cubicBezTo>
                <a:cubicBezTo>
                  <a:pt x="12035" y="160"/>
                  <a:pt x="11878" y="34"/>
                  <a:pt x="11657" y="34"/>
                </a:cubicBezTo>
                <a:cubicBezTo>
                  <a:pt x="11468" y="66"/>
                  <a:pt x="11342" y="223"/>
                  <a:pt x="11405" y="444"/>
                </a:cubicBezTo>
                <a:cubicBezTo>
                  <a:pt x="11405" y="444"/>
                  <a:pt x="11531" y="1168"/>
                  <a:pt x="11437" y="2050"/>
                </a:cubicBezTo>
                <a:lnTo>
                  <a:pt x="10050" y="664"/>
                </a:lnTo>
                <a:cubicBezTo>
                  <a:pt x="10218" y="664"/>
                  <a:pt x="10373" y="650"/>
                  <a:pt x="10513" y="650"/>
                </a:cubicBezTo>
                <a:cubicBezTo>
                  <a:pt x="10583" y="650"/>
                  <a:pt x="10649" y="654"/>
                  <a:pt x="10712" y="664"/>
                </a:cubicBezTo>
                <a:lnTo>
                  <a:pt x="10712" y="601"/>
                </a:lnTo>
                <a:cubicBezTo>
                  <a:pt x="10681" y="381"/>
                  <a:pt x="10712" y="160"/>
                  <a:pt x="10807" y="3"/>
                </a:cubicBezTo>
                <a:cubicBezTo>
                  <a:pt x="10739" y="1"/>
                  <a:pt x="10671" y="0"/>
                  <a:pt x="10602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91" name="Google Shape;6881;p54">
            <a:extLst>
              <a:ext uri="{FF2B5EF4-FFF2-40B4-BE49-F238E27FC236}">
                <a16:creationId xmlns:a16="http://schemas.microsoft.com/office/drawing/2014/main" id="{85DFDE3D-B326-4A89-3770-DB4C49EB87C7}"/>
              </a:ext>
            </a:extLst>
          </p:cNvPr>
          <p:cNvGrpSpPr/>
          <p:nvPr/>
        </p:nvGrpSpPr>
        <p:grpSpPr>
          <a:xfrm>
            <a:off x="10473047" y="5893934"/>
            <a:ext cx="349311" cy="513643"/>
            <a:chOff x="-22788075" y="3904625"/>
            <a:chExt cx="200875" cy="295375"/>
          </a:xfrm>
          <a:solidFill>
            <a:srgbClr val="054B99"/>
          </a:solidFill>
        </p:grpSpPr>
        <p:sp>
          <p:nvSpPr>
            <p:cNvPr id="2192" name="Google Shape;6882;p54">
              <a:extLst>
                <a:ext uri="{FF2B5EF4-FFF2-40B4-BE49-F238E27FC236}">
                  <a16:creationId xmlns:a16="http://schemas.microsoft.com/office/drawing/2014/main" id="{5B46211F-B388-71CE-8F95-CF93944A7195}"/>
                </a:ext>
              </a:extLst>
            </p:cNvPr>
            <p:cNvSpPr/>
            <p:nvPr/>
          </p:nvSpPr>
          <p:spPr>
            <a:xfrm>
              <a:off x="-22775475" y="4165325"/>
              <a:ext cx="65400" cy="34675"/>
            </a:xfrm>
            <a:custGeom>
              <a:avLst/>
              <a:gdLst/>
              <a:ahLst/>
              <a:cxnLst/>
              <a:rect l="l" t="t" r="r" b="b"/>
              <a:pathLst>
                <a:path w="2616" h="1387" extrusionOk="0">
                  <a:moveTo>
                    <a:pt x="32" y="1"/>
                  </a:moveTo>
                  <a:cubicBezTo>
                    <a:pt x="1" y="883"/>
                    <a:pt x="631" y="1387"/>
                    <a:pt x="1292" y="1387"/>
                  </a:cubicBezTo>
                  <a:cubicBezTo>
                    <a:pt x="1985" y="1387"/>
                    <a:pt x="2615" y="851"/>
                    <a:pt x="255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6883;p54">
              <a:extLst>
                <a:ext uri="{FF2B5EF4-FFF2-40B4-BE49-F238E27FC236}">
                  <a16:creationId xmlns:a16="http://schemas.microsoft.com/office/drawing/2014/main" id="{ED50353E-92B8-74E2-0F90-3ECB19AB9019}"/>
                </a:ext>
              </a:extLst>
            </p:cNvPr>
            <p:cNvSpPr/>
            <p:nvPr/>
          </p:nvSpPr>
          <p:spPr>
            <a:xfrm>
              <a:off x="-22669150" y="3904725"/>
              <a:ext cx="81950" cy="244100"/>
            </a:xfrm>
            <a:custGeom>
              <a:avLst/>
              <a:gdLst/>
              <a:ahLst/>
              <a:cxnLst/>
              <a:rect l="l" t="t" r="r" b="b"/>
              <a:pathLst>
                <a:path w="3278" h="9764" extrusionOk="0">
                  <a:moveTo>
                    <a:pt x="1198" y="5541"/>
                  </a:moveTo>
                  <a:cubicBezTo>
                    <a:pt x="1387" y="5604"/>
                    <a:pt x="1544" y="5699"/>
                    <a:pt x="1544" y="5888"/>
                  </a:cubicBezTo>
                  <a:lnTo>
                    <a:pt x="1576" y="6266"/>
                  </a:lnTo>
                  <a:lnTo>
                    <a:pt x="788" y="6266"/>
                  </a:lnTo>
                  <a:lnTo>
                    <a:pt x="788" y="5888"/>
                  </a:lnTo>
                  <a:cubicBezTo>
                    <a:pt x="788" y="5699"/>
                    <a:pt x="946" y="5541"/>
                    <a:pt x="1198" y="5541"/>
                  </a:cubicBezTo>
                  <a:close/>
                  <a:moveTo>
                    <a:pt x="2885" y="0"/>
                  </a:moveTo>
                  <a:cubicBezTo>
                    <a:pt x="2798" y="0"/>
                    <a:pt x="2714" y="40"/>
                    <a:pt x="2647" y="123"/>
                  </a:cubicBezTo>
                  <a:lnTo>
                    <a:pt x="914" y="2202"/>
                  </a:lnTo>
                  <a:cubicBezTo>
                    <a:pt x="883" y="2296"/>
                    <a:pt x="820" y="2360"/>
                    <a:pt x="820" y="2454"/>
                  </a:cubicBezTo>
                  <a:lnTo>
                    <a:pt x="820" y="4974"/>
                  </a:lnTo>
                  <a:cubicBezTo>
                    <a:pt x="442" y="5069"/>
                    <a:pt x="127" y="5478"/>
                    <a:pt x="127" y="5920"/>
                  </a:cubicBezTo>
                  <a:lnTo>
                    <a:pt x="1" y="9763"/>
                  </a:lnTo>
                  <a:lnTo>
                    <a:pt x="2458" y="9763"/>
                  </a:lnTo>
                  <a:lnTo>
                    <a:pt x="2238" y="5857"/>
                  </a:lnTo>
                  <a:cubicBezTo>
                    <a:pt x="2206" y="5447"/>
                    <a:pt x="1923" y="5069"/>
                    <a:pt x="1513" y="4974"/>
                  </a:cubicBezTo>
                  <a:lnTo>
                    <a:pt x="1513" y="2549"/>
                  </a:lnTo>
                  <a:lnTo>
                    <a:pt x="3151" y="595"/>
                  </a:lnTo>
                  <a:cubicBezTo>
                    <a:pt x="3277" y="375"/>
                    <a:pt x="3277" y="186"/>
                    <a:pt x="3120" y="91"/>
                  </a:cubicBezTo>
                  <a:cubicBezTo>
                    <a:pt x="3045" y="32"/>
                    <a:pt x="2964" y="0"/>
                    <a:pt x="28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6884;p54">
              <a:extLst>
                <a:ext uri="{FF2B5EF4-FFF2-40B4-BE49-F238E27FC236}">
                  <a16:creationId xmlns:a16="http://schemas.microsoft.com/office/drawing/2014/main" id="{12412CAD-7E15-4F18-660F-BDD8937E6A4F}"/>
                </a:ext>
              </a:extLst>
            </p:cNvPr>
            <p:cNvSpPr/>
            <p:nvPr/>
          </p:nvSpPr>
          <p:spPr>
            <a:xfrm>
              <a:off x="-22788075" y="3904625"/>
              <a:ext cx="87450" cy="244200"/>
            </a:xfrm>
            <a:custGeom>
              <a:avLst/>
              <a:gdLst/>
              <a:ahLst/>
              <a:cxnLst/>
              <a:rect l="l" t="t" r="r" b="b"/>
              <a:pathLst>
                <a:path w="3498" h="9768" extrusionOk="0">
                  <a:moveTo>
                    <a:pt x="1733" y="1355"/>
                  </a:moveTo>
                  <a:cubicBezTo>
                    <a:pt x="1922" y="1355"/>
                    <a:pt x="2080" y="1513"/>
                    <a:pt x="2080" y="1702"/>
                  </a:cubicBezTo>
                  <a:cubicBezTo>
                    <a:pt x="2080" y="1922"/>
                    <a:pt x="1922" y="2048"/>
                    <a:pt x="1733" y="2048"/>
                  </a:cubicBezTo>
                  <a:cubicBezTo>
                    <a:pt x="1544" y="2048"/>
                    <a:pt x="1387" y="1891"/>
                    <a:pt x="1387" y="1702"/>
                  </a:cubicBezTo>
                  <a:cubicBezTo>
                    <a:pt x="1387" y="1513"/>
                    <a:pt x="1544" y="1355"/>
                    <a:pt x="1733" y="1355"/>
                  </a:cubicBezTo>
                  <a:close/>
                  <a:moveTo>
                    <a:pt x="1765" y="5545"/>
                  </a:moveTo>
                  <a:cubicBezTo>
                    <a:pt x="1954" y="5608"/>
                    <a:pt x="2111" y="5703"/>
                    <a:pt x="2111" y="5892"/>
                  </a:cubicBezTo>
                  <a:lnTo>
                    <a:pt x="2174" y="6270"/>
                  </a:lnTo>
                  <a:lnTo>
                    <a:pt x="1387" y="6270"/>
                  </a:lnTo>
                  <a:lnTo>
                    <a:pt x="1387" y="5892"/>
                  </a:lnTo>
                  <a:cubicBezTo>
                    <a:pt x="1387" y="5703"/>
                    <a:pt x="1544" y="5545"/>
                    <a:pt x="1765" y="5545"/>
                  </a:cubicBezTo>
                  <a:close/>
                  <a:moveTo>
                    <a:pt x="1733" y="1"/>
                  </a:moveTo>
                  <a:cubicBezTo>
                    <a:pt x="788" y="1"/>
                    <a:pt x="0" y="788"/>
                    <a:pt x="0" y="1733"/>
                  </a:cubicBezTo>
                  <a:cubicBezTo>
                    <a:pt x="0" y="2553"/>
                    <a:pt x="599" y="3277"/>
                    <a:pt x="1387" y="3435"/>
                  </a:cubicBezTo>
                  <a:lnTo>
                    <a:pt x="1387" y="4947"/>
                  </a:lnTo>
                  <a:cubicBezTo>
                    <a:pt x="977" y="5073"/>
                    <a:pt x="662" y="5482"/>
                    <a:pt x="662" y="5892"/>
                  </a:cubicBezTo>
                  <a:lnTo>
                    <a:pt x="536" y="9767"/>
                  </a:lnTo>
                  <a:lnTo>
                    <a:pt x="2993" y="9767"/>
                  </a:lnTo>
                  <a:lnTo>
                    <a:pt x="2804" y="5861"/>
                  </a:lnTo>
                  <a:cubicBezTo>
                    <a:pt x="2741" y="5419"/>
                    <a:pt x="2489" y="5073"/>
                    <a:pt x="2048" y="4947"/>
                  </a:cubicBezTo>
                  <a:lnTo>
                    <a:pt x="2048" y="3435"/>
                  </a:lnTo>
                  <a:cubicBezTo>
                    <a:pt x="2836" y="3277"/>
                    <a:pt x="3435" y="2553"/>
                    <a:pt x="3435" y="1733"/>
                  </a:cubicBezTo>
                  <a:cubicBezTo>
                    <a:pt x="3498" y="757"/>
                    <a:pt x="2710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6885;p54">
              <a:extLst>
                <a:ext uri="{FF2B5EF4-FFF2-40B4-BE49-F238E27FC236}">
                  <a16:creationId xmlns:a16="http://schemas.microsoft.com/office/drawing/2014/main" id="{EECD0408-B2EE-2004-B094-550258565B50}"/>
                </a:ext>
              </a:extLst>
            </p:cNvPr>
            <p:cNvSpPr/>
            <p:nvPr/>
          </p:nvSpPr>
          <p:spPr>
            <a:xfrm>
              <a:off x="-22670725" y="4165325"/>
              <a:ext cx="64625" cy="34675"/>
            </a:xfrm>
            <a:custGeom>
              <a:avLst/>
              <a:gdLst/>
              <a:ahLst/>
              <a:cxnLst/>
              <a:rect l="l" t="t" r="r" b="b"/>
              <a:pathLst>
                <a:path w="2585" h="1387" extrusionOk="0">
                  <a:moveTo>
                    <a:pt x="32" y="1"/>
                  </a:moveTo>
                  <a:cubicBezTo>
                    <a:pt x="1" y="883"/>
                    <a:pt x="631" y="1387"/>
                    <a:pt x="1292" y="1387"/>
                  </a:cubicBezTo>
                  <a:cubicBezTo>
                    <a:pt x="1954" y="1387"/>
                    <a:pt x="2584" y="851"/>
                    <a:pt x="25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96" name="Google Shape;6886;p54">
            <a:extLst>
              <a:ext uri="{FF2B5EF4-FFF2-40B4-BE49-F238E27FC236}">
                <a16:creationId xmlns:a16="http://schemas.microsoft.com/office/drawing/2014/main" id="{36A95A56-989E-04F0-0562-48DCCDE7183F}"/>
              </a:ext>
            </a:extLst>
          </p:cNvPr>
          <p:cNvGrpSpPr/>
          <p:nvPr/>
        </p:nvGrpSpPr>
        <p:grpSpPr>
          <a:xfrm>
            <a:off x="2587934" y="4591243"/>
            <a:ext cx="517773" cy="514990"/>
            <a:chOff x="-27351575" y="3175300"/>
            <a:chExt cx="297750" cy="296150"/>
          </a:xfrm>
          <a:solidFill>
            <a:srgbClr val="054B99"/>
          </a:solidFill>
        </p:grpSpPr>
        <p:sp>
          <p:nvSpPr>
            <p:cNvPr id="2197" name="Google Shape;6887;p54">
              <a:extLst>
                <a:ext uri="{FF2B5EF4-FFF2-40B4-BE49-F238E27FC236}">
                  <a16:creationId xmlns:a16="http://schemas.microsoft.com/office/drawing/2014/main" id="{5DF24C45-44F8-A8FA-45B7-478245ABD791}"/>
                </a:ext>
              </a:extLst>
            </p:cNvPr>
            <p:cNvSpPr/>
            <p:nvPr/>
          </p:nvSpPr>
          <p:spPr>
            <a:xfrm>
              <a:off x="-27351575" y="3175300"/>
              <a:ext cx="296975" cy="157550"/>
            </a:xfrm>
            <a:custGeom>
              <a:avLst/>
              <a:gdLst/>
              <a:ahLst/>
              <a:cxnLst/>
              <a:rect l="l" t="t" r="r" b="b"/>
              <a:pathLst>
                <a:path w="11879" h="6302" extrusionOk="0">
                  <a:moveTo>
                    <a:pt x="7688" y="2080"/>
                  </a:moveTo>
                  <a:lnTo>
                    <a:pt x="7688" y="2836"/>
                  </a:lnTo>
                  <a:lnTo>
                    <a:pt x="4191" y="2836"/>
                  </a:lnTo>
                  <a:lnTo>
                    <a:pt x="4191" y="2080"/>
                  </a:lnTo>
                  <a:close/>
                  <a:moveTo>
                    <a:pt x="10177" y="3497"/>
                  </a:moveTo>
                  <a:cubicBezTo>
                    <a:pt x="10586" y="3497"/>
                    <a:pt x="10996" y="3781"/>
                    <a:pt x="11154" y="4222"/>
                  </a:cubicBezTo>
                  <a:lnTo>
                    <a:pt x="820" y="4222"/>
                  </a:lnTo>
                  <a:cubicBezTo>
                    <a:pt x="914" y="3812"/>
                    <a:pt x="1292" y="3497"/>
                    <a:pt x="1765" y="3497"/>
                  </a:cubicBezTo>
                  <a:close/>
                  <a:moveTo>
                    <a:pt x="3844" y="0"/>
                  </a:moveTo>
                  <a:cubicBezTo>
                    <a:pt x="2899" y="0"/>
                    <a:pt x="2112" y="788"/>
                    <a:pt x="2112" y="1733"/>
                  </a:cubicBezTo>
                  <a:lnTo>
                    <a:pt x="2112" y="2836"/>
                  </a:lnTo>
                  <a:lnTo>
                    <a:pt x="1734" y="2836"/>
                  </a:lnTo>
                  <a:cubicBezTo>
                    <a:pt x="788" y="2836"/>
                    <a:pt x="1" y="3623"/>
                    <a:pt x="1" y="4568"/>
                  </a:cubicBezTo>
                  <a:lnTo>
                    <a:pt x="1" y="6301"/>
                  </a:lnTo>
                  <a:lnTo>
                    <a:pt x="1387" y="6301"/>
                  </a:lnTo>
                  <a:lnTo>
                    <a:pt x="1387" y="5955"/>
                  </a:lnTo>
                  <a:lnTo>
                    <a:pt x="1418" y="5955"/>
                  </a:lnTo>
                  <a:cubicBezTo>
                    <a:pt x="1418" y="5734"/>
                    <a:pt x="1576" y="5577"/>
                    <a:pt x="1765" y="5577"/>
                  </a:cubicBezTo>
                  <a:lnTo>
                    <a:pt x="3151" y="5577"/>
                  </a:lnTo>
                  <a:cubicBezTo>
                    <a:pt x="3340" y="5577"/>
                    <a:pt x="3529" y="5734"/>
                    <a:pt x="3529" y="5955"/>
                  </a:cubicBezTo>
                  <a:lnTo>
                    <a:pt x="3529" y="6301"/>
                  </a:lnTo>
                  <a:lnTo>
                    <a:pt x="8413" y="6301"/>
                  </a:lnTo>
                  <a:lnTo>
                    <a:pt x="8413" y="5955"/>
                  </a:lnTo>
                  <a:cubicBezTo>
                    <a:pt x="8413" y="5734"/>
                    <a:pt x="8570" y="5577"/>
                    <a:pt x="8759" y="5577"/>
                  </a:cubicBezTo>
                  <a:lnTo>
                    <a:pt x="10145" y="5577"/>
                  </a:lnTo>
                  <a:cubicBezTo>
                    <a:pt x="10334" y="5577"/>
                    <a:pt x="10492" y="5734"/>
                    <a:pt x="10492" y="5955"/>
                  </a:cubicBezTo>
                  <a:lnTo>
                    <a:pt x="10492" y="6301"/>
                  </a:lnTo>
                  <a:lnTo>
                    <a:pt x="11878" y="6301"/>
                  </a:lnTo>
                  <a:lnTo>
                    <a:pt x="11878" y="4568"/>
                  </a:lnTo>
                  <a:cubicBezTo>
                    <a:pt x="11878" y="3623"/>
                    <a:pt x="11091" y="2836"/>
                    <a:pt x="10145" y="2836"/>
                  </a:cubicBezTo>
                  <a:lnTo>
                    <a:pt x="9767" y="2836"/>
                  </a:lnTo>
                  <a:lnTo>
                    <a:pt x="9767" y="1733"/>
                  </a:lnTo>
                  <a:cubicBezTo>
                    <a:pt x="9767" y="788"/>
                    <a:pt x="8980" y="0"/>
                    <a:pt x="80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6888;p54">
              <a:extLst>
                <a:ext uri="{FF2B5EF4-FFF2-40B4-BE49-F238E27FC236}">
                  <a16:creationId xmlns:a16="http://schemas.microsoft.com/office/drawing/2014/main" id="{8E1A92E8-FEF9-D5F9-0281-76E723F08786}"/>
                </a:ext>
              </a:extLst>
            </p:cNvPr>
            <p:cNvSpPr/>
            <p:nvPr/>
          </p:nvSpPr>
          <p:spPr>
            <a:xfrm>
              <a:off x="-27123950" y="3332825"/>
              <a:ext cx="17350" cy="52000"/>
            </a:xfrm>
            <a:custGeom>
              <a:avLst/>
              <a:gdLst/>
              <a:ahLst/>
              <a:cxnLst/>
              <a:rect l="l" t="t" r="r" b="b"/>
              <a:pathLst>
                <a:path w="694" h="2080" extrusionOk="0">
                  <a:moveTo>
                    <a:pt x="1" y="0"/>
                  </a:moveTo>
                  <a:lnTo>
                    <a:pt x="1" y="1733"/>
                  </a:lnTo>
                  <a:cubicBezTo>
                    <a:pt x="1" y="1922"/>
                    <a:pt x="158" y="2079"/>
                    <a:pt x="347" y="2079"/>
                  </a:cubicBezTo>
                  <a:cubicBezTo>
                    <a:pt x="536" y="2079"/>
                    <a:pt x="694" y="1922"/>
                    <a:pt x="694" y="1733"/>
                  </a:cubicBezTo>
                  <a:lnTo>
                    <a:pt x="6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6889;p54">
              <a:extLst>
                <a:ext uri="{FF2B5EF4-FFF2-40B4-BE49-F238E27FC236}">
                  <a16:creationId xmlns:a16="http://schemas.microsoft.com/office/drawing/2014/main" id="{9E1876D1-03AE-1807-13DD-88FA8F19DFDD}"/>
                </a:ext>
              </a:extLst>
            </p:cNvPr>
            <p:cNvSpPr/>
            <p:nvPr/>
          </p:nvSpPr>
          <p:spPr>
            <a:xfrm>
              <a:off x="-27350775" y="3350150"/>
              <a:ext cx="296950" cy="121300"/>
            </a:xfrm>
            <a:custGeom>
              <a:avLst/>
              <a:gdLst/>
              <a:ahLst/>
              <a:cxnLst/>
              <a:rect l="l" t="t" r="r" b="b"/>
              <a:pathLst>
                <a:path w="11878" h="4852" extrusionOk="0">
                  <a:moveTo>
                    <a:pt x="5923" y="693"/>
                  </a:moveTo>
                  <a:cubicBezTo>
                    <a:pt x="6112" y="693"/>
                    <a:pt x="6270" y="851"/>
                    <a:pt x="6270" y="1040"/>
                  </a:cubicBezTo>
                  <a:lnTo>
                    <a:pt x="6270" y="1733"/>
                  </a:lnTo>
                  <a:lnTo>
                    <a:pt x="6994" y="1733"/>
                  </a:lnTo>
                  <a:cubicBezTo>
                    <a:pt x="7183" y="1733"/>
                    <a:pt x="7341" y="1891"/>
                    <a:pt x="7341" y="2080"/>
                  </a:cubicBezTo>
                  <a:cubicBezTo>
                    <a:pt x="7341" y="2300"/>
                    <a:pt x="7183" y="2458"/>
                    <a:pt x="6994" y="2458"/>
                  </a:cubicBezTo>
                  <a:lnTo>
                    <a:pt x="6270" y="2458"/>
                  </a:lnTo>
                  <a:lnTo>
                    <a:pt x="6270" y="3151"/>
                  </a:lnTo>
                  <a:cubicBezTo>
                    <a:pt x="6270" y="3340"/>
                    <a:pt x="6112" y="3497"/>
                    <a:pt x="5923" y="3497"/>
                  </a:cubicBezTo>
                  <a:cubicBezTo>
                    <a:pt x="5734" y="3497"/>
                    <a:pt x="5577" y="3340"/>
                    <a:pt x="5577" y="3151"/>
                  </a:cubicBezTo>
                  <a:lnTo>
                    <a:pt x="5577" y="2458"/>
                  </a:lnTo>
                  <a:lnTo>
                    <a:pt x="4852" y="2458"/>
                  </a:lnTo>
                  <a:cubicBezTo>
                    <a:pt x="4663" y="2458"/>
                    <a:pt x="4505" y="2300"/>
                    <a:pt x="4505" y="2080"/>
                  </a:cubicBezTo>
                  <a:cubicBezTo>
                    <a:pt x="4537" y="1891"/>
                    <a:pt x="4695" y="1733"/>
                    <a:pt x="4852" y="1733"/>
                  </a:cubicBezTo>
                  <a:lnTo>
                    <a:pt x="5577" y="1733"/>
                  </a:lnTo>
                  <a:lnTo>
                    <a:pt x="5577" y="1040"/>
                  </a:lnTo>
                  <a:cubicBezTo>
                    <a:pt x="5577" y="851"/>
                    <a:pt x="5734" y="693"/>
                    <a:pt x="5923" y="693"/>
                  </a:cubicBezTo>
                  <a:close/>
                  <a:moveTo>
                    <a:pt x="126" y="0"/>
                  </a:moveTo>
                  <a:lnTo>
                    <a:pt x="126" y="3119"/>
                  </a:lnTo>
                  <a:cubicBezTo>
                    <a:pt x="0" y="4064"/>
                    <a:pt x="756" y="4852"/>
                    <a:pt x="1733" y="4852"/>
                  </a:cubicBezTo>
                  <a:lnTo>
                    <a:pt x="10145" y="4852"/>
                  </a:lnTo>
                  <a:cubicBezTo>
                    <a:pt x="11090" y="4852"/>
                    <a:pt x="11878" y="4064"/>
                    <a:pt x="11878" y="3119"/>
                  </a:cubicBezTo>
                  <a:lnTo>
                    <a:pt x="11878" y="0"/>
                  </a:lnTo>
                  <a:lnTo>
                    <a:pt x="10491" y="0"/>
                  </a:lnTo>
                  <a:lnTo>
                    <a:pt x="10491" y="1040"/>
                  </a:lnTo>
                  <a:cubicBezTo>
                    <a:pt x="10491" y="1639"/>
                    <a:pt x="10019" y="2048"/>
                    <a:pt x="9452" y="2048"/>
                  </a:cubicBezTo>
                  <a:cubicBezTo>
                    <a:pt x="8885" y="2048"/>
                    <a:pt x="8444" y="1576"/>
                    <a:pt x="8444" y="1040"/>
                  </a:cubicBezTo>
                  <a:lnTo>
                    <a:pt x="8444" y="0"/>
                  </a:lnTo>
                  <a:lnTo>
                    <a:pt x="3560" y="0"/>
                  </a:lnTo>
                  <a:lnTo>
                    <a:pt x="3560" y="1040"/>
                  </a:lnTo>
                  <a:cubicBezTo>
                    <a:pt x="3560" y="1639"/>
                    <a:pt x="3088" y="2048"/>
                    <a:pt x="2521" y="2048"/>
                  </a:cubicBezTo>
                  <a:cubicBezTo>
                    <a:pt x="1954" y="2048"/>
                    <a:pt x="1513" y="1576"/>
                    <a:pt x="1513" y="1040"/>
                  </a:cubicBezTo>
                  <a:lnTo>
                    <a:pt x="151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6890;p54">
              <a:extLst>
                <a:ext uri="{FF2B5EF4-FFF2-40B4-BE49-F238E27FC236}">
                  <a16:creationId xmlns:a16="http://schemas.microsoft.com/office/drawing/2014/main" id="{FED282B3-4E81-7614-F6B8-374DF7231D58}"/>
                </a:ext>
              </a:extLst>
            </p:cNvPr>
            <p:cNvSpPr/>
            <p:nvPr/>
          </p:nvSpPr>
          <p:spPr>
            <a:xfrm>
              <a:off x="-27299575" y="3332825"/>
              <a:ext cx="18125" cy="52000"/>
            </a:xfrm>
            <a:custGeom>
              <a:avLst/>
              <a:gdLst/>
              <a:ahLst/>
              <a:cxnLst/>
              <a:rect l="l" t="t" r="r" b="b"/>
              <a:pathLst>
                <a:path w="725" h="2080" extrusionOk="0">
                  <a:moveTo>
                    <a:pt x="0" y="0"/>
                  </a:moveTo>
                  <a:lnTo>
                    <a:pt x="0" y="1733"/>
                  </a:lnTo>
                  <a:cubicBezTo>
                    <a:pt x="0" y="1922"/>
                    <a:pt x="158" y="2079"/>
                    <a:pt x="378" y="2079"/>
                  </a:cubicBezTo>
                  <a:cubicBezTo>
                    <a:pt x="567" y="2079"/>
                    <a:pt x="725" y="1922"/>
                    <a:pt x="725" y="1733"/>
                  </a:cubicBezTo>
                  <a:lnTo>
                    <a:pt x="7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01" name="Google Shape;6891;p54">
            <a:extLst>
              <a:ext uri="{FF2B5EF4-FFF2-40B4-BE49-F238E27FC236}">
                <a16:creationId xmlns:a16="http://schemas.microsoft.com/office/drawing/2014/main" id="{645D5B08-4F2F-3443-DCFC-3D57799A2EEB}"/>
              </a:ext>
            </a:extLst>
          </p:cNvPr>
          <p:cNvGrpSpPr/>
          <p:nvPr/>
        </p:nvGrpSpPr>
        <p:grpSpPr>
          <a:xfrm>
            <a:off x="2650275" y="5225351"/>
            <a:ext cx="393089" cy="515382"/>
            <a:chOff x="-27313750" y="3545275"/>
            <a:chExt cx="226050" cy="296375"/>
          </a:xfrm>
          <a:solidFill>
            <a:srgbClr val="054B99"/>
          </a:solidFill>
        </p:grpSpPr>
        <p:sp>
          <p:nvSpPr>
            <p:cNvPr id="2202" name="Google Shape;6892;p54">
              <a:extLst>
                <a:ext uri="{FF2B5EF4-FFF2-40B4-BE49-F238E27FC236}">
                  <a16:creationId xmlns:a16="http://schemas.microsoft.com/office/drawing/2014/main" id="{3439481A-21AB-7185-AC1D-9C15CB5FE0FD}"/>
                </a:ext>
              </a:extLst>
            </p:cNvPr>
            <p:cNvSpPr/>
            <p:nvPr/>
          </p:nvSpPr>
          <p:spPr>
            <a:xfrm>
              <a:off x="-27305100" y="3598450"/>
              <a:ext cx="208750" cy="173100"/>
            </a:xfrm>
            <a:custGeom>
              <a:avLst/>
              <a:gdLst/>
              <a:ahLst/>
              <a:cxnLst/>
              <a:rect l="l" t="t" r="r" b="b"/>
              <a:pathLst>
                <a:path w="8350" h="6924" extrusionOk="0">
                  <a:moveTo>
                    <a:pt x="4128" y="2733"/>
                  </a:moveTo>
                  <a:cubicBezTo>
                    <a:pt x="4380" y="3048"/>
                    <a:pt x="4726" y="3269"/>
                    <a:pt x="5167" y="3552"/>
                  </a:cubicBezTo>
                  <a:lnTo>
                    <a:pt x="5167" y="4497"/>
                  </a:lnTo>
                  <a:cubicBezTo>
                    <a:pt x="5167" y="4844"/>
                    <a:pt x="5010" y="5159"/>
                    <a:pt x="4695" y="5348"/>
                  </a:cubicBezTo>
                  <a:cubicBezTo>
                    <a:pt x="4537" y="5474"/>
                    <a:pt x="4325" y="5537"/>
                    <a:pt x="4112" y="5537"/>
                  </a:cubicBezTo>
                  <a:cubicBezTo>
                    <a:pt x="3899" y="5537"/>
                    <a:pt x="3687" y="5474"/>
                    <a:pt x="3529" y="5348"/>
                  </a:cubicBezTo>
                  <a:cubicBezTo>
                    <a:pt x="3277" y="5159"/>
                    <a:pt x="3057" y="4844"/>
                    <a:pt x="3057" y="4497"/>
                  </a:cubicBezTo>
                  <a:lnTo>
                    <a:pt x="3057" y="3552"/>
                  </a:lnTo>
                  <a:lnTo>
                    <a:pt x="3120" y="3552"/>
                  </a:lnTo>
                  <a:cubicBezTo>
                    <a:pt x="3529" y="3269"/>
                    <a:pt x="3907" y="2985"/>
                    <a:pt x="4128" y="2733"/>
                  </a:cubicBezTo>
                  <a:close/>
                  <a:moveTo>
                    <a:pt x="4222" y="0"/>
                  </a:moveTo>
                  <a:cubicBezTo>
                    <a:pt x="3568" y="0"/>
                    <a:pt x="2915" y="166"/>
                    <a:pt x="2363" y="496"/>
                  </a:cubicBezTo>
                  <a:cubicBezTo>
                    <a:pt x="1702" y="906"/>
                    <a:pt x="1229" y="1473"/>
                    <a:pt x="946" y="2166"/>
                  </a:cubicBezTo>
                  <a:lnTo>
                    <a:pt x="190" y="4560"/>
                  </a:lnTo>
                  <a:cubicBezTo>
                    <a:pt x="1" y="5002"/>
                    <a:pt x="64" y="5474"/>
                    <a:pt x="316" y="5915"/>
                  </a:cubicBezTo>
                  <a:cubicBezTo>
                    <a:pt x="662" y="6514"/>
                    <a:pt x="1324" y="6892"/>
                    <a:pt x="2080" y="6923"/>
                  </a:cubicBezTo>
                  <a:cubicBezTo>
                    <a:pt x="2363" y="6923"/>
                    <a:pt x="2615" y="6892"/>
                    <a:pt x="2805" y="6766"/>
                  </a:cubicBezTo>
                  <a:cubicBezTo>
                    <a:pt x="3120" y="6608"/>
                    <a:pt x="3403" y="6419"/>
                    <a:pt x="3561" y="6104"/>
                  </a:cubicBezTo>
                  <a:cubicBezTo>
                    <a:pt x="3750" y="6199"/>
                    <a:pt x="3939" y="6230"/>
                    <a:pt x="4191" y="6230"/>
                  </a:cubicBezTo>
                  <a:cubicBezTo>
                    <a:pt x="4380" y="6230"/>
                    <a:pt x="4600" y="6199"/>
                    <a:pt x="4821" y="6104"/>
                  </a:cubicBezTo>
                  <a:cubicBezTo>
                    <a:pt x="5010" y="6388"/>
                    <a:pt x="5230" y="6608"/>
                    <a:pt x="5545" y="6766"/>
                  </a:cubicBezTo>
                  <a:cubicBezTo>
                    <a:pt x="5797" y="6892"/>
                    <a:pt x="6018" y="6923"/>
                    <a:pt x="6270" y="6923"/>
                  </a:cubicBezTo>
                  <a:lnTo>
                    <a:pt x="6302" y="6923"/>
                  </a:lnTo>
                  <a:cubicBezTo>
                    <a:pt x="7026" y="6892"/>
                    <a:pt x="7688" y="6451"/>
                    <a:pt x="8034" y="5915"/>
                  </a:cubicBezTo>
                  <a:cubicBezTo>
                    <a:pt x="8318" y="5474"/>
                    <a:pt x="8349" y="5002"/>
                    <a:pt x="8192" y="4623"/>
                  </a:cubicBezTo>
                  <a:lnTo>
                    <a:pt x="7436" y="2135"/>
                  </a:lnTo>
                  <a:cubicBezTo>
                    <a:pt x="7184" y="1473"/>
                    <a:pt x="6711" y="906"/>
                    <a:pt x="6081" y="496"/>
                  </a:cubicBezTo>
                  <a:cubicBezTo>
                    <a:pt x="5530" y="166"/>
                    <a:pt x="4876" y="0"/>
                    <a:pt x="42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6893;p54">
              <a:extLst>
                <a:ext uri="{FF2B5EF4-FFF2-40B4-BE49-F238E27FC236}">
                  <a16:creationId xmlns:a16="http://schemas.microsoft.com/office/drawing/2014/main" id="{DA56CB7A-9C02-E4DB-8358-F65F860F080C}"/>
                </a:ext>
              </a:extLst>
            </p:cNvPr>
            <p:cNvSpPr/>
            <p:nvPr/>
          </p:nvSpPr>
          <p:spPr>
            <a:xfrm>
              <a:off x="-27313750" y="3770725"/>
              <a:ext cx="226050" cy="70925"/>
            </a:xfrm>
            <a:custGeom>
              <a:avLst/>
              <a:gdLst/>
              <a:ahLst/>
              <a:cxnLst/>
              <a:rect l="l" t="t" r="r" b="b"/>
              <a:pathLst>
                <a:path w="9042" h="2837" extrusionOk="0">
                  <a:moveTo>
                    <a:pt x="4159" y="1"/>
                  </a:moveTo>
                  <a:cubicBezTo>
                    <a:pt x="3970" y="190"/>
                    <a:pt x="3686" y="379"/>
                    <a:pt x="3403" y="505"/>
                  </a:cubicBezTo>
                  <a:cubicBezTo>
                    <a:pt x="3151" y="631"/>
                    <a:pt x="2772" y="694"/>
                    <a:pt x="2426" y="694"/>
                  </a:cubicBezTo>
                  <a:cubicBezTo>
                    <a:pt x="1764" y="662"/>
                    <a:pt x="1166" y="442"/>
                    <a:pt x="693" y="32"/>
                  </a:cubicBezTo>
                  <a:cubicBezTo>
                    <a:pt x="252" y="473"/>
                    <a:pt x="0" y="1072"/>
                    <a:pt x="0" y="1734"/>
                  </a:cubicBezTo>
                  <a:lnTo>
                    <a:pt x="0" y="2490"/>
                  </a:lnTo>
                  <a:cubicBezTo>
                    <a:pt x="0" y="2679"/>
                    <a:pt x="158" y="2836"/>
                    <a:pt x="347" y="2836"/>
                  </a:cubicBezTo>
                  <a:lnTo>
                    <a:pt x="8695" y="2836"/>
                  </a:lnTo>
                  <a:cubicBezTo>
                    <a:pt x="8884" y="2836"/>
                    <a:pt x="9042" y="2679"/>
                    <a:pt x="9042" y="2490"/>
                  </a:cubicBezTo>
                  <a:lnTo>
                    <a:pt x="9042" y="1765"/>
                  </a:lnTo>
                  <a:cubicBezTo>
                    <a:pt x="9042" y="1135"/>
                    <a:pt x="8821" y="505"/>
                    <a:pt x="8349" y="95"/>
                  </a:cubicBezTo>
                  <a:cubicBezTo>
                    <a:pt x="7876" y="473"/>
                    <a:pt x="7309" y="725"/>
                    <a:pt x="6679" y="757"/>
                  </a:cubicBezTo>
                  <a:lnTo>
                    <a:pt x="6616" y="757"/>
                  </a:lnTo>
                  <a:cubicBezTo>
                    <a:pt x="6238" y="757"/>
                    <a:pt x="5891" y="662"/>
                    <a:pt x="5576" y="505"/>
                  </a:cubicBezTo>
                  <a:cubicBezTo>
                    <a:pt x="5324" y="379"/>
                    <a:pt x="5072" y="221"/>
                    <a:pt x="4883" y="1"/>
                  </a:cubicBezTo>
                  <a:cubicBezTo>
                    <a:pt x="4757" y="32"/>
                    <a:pt x="4631" y="32"/>
                    <a:pt x="4505" y="32"/>
                  </a:cubicBezTo>
                  <a:cubicBezTo>
                    <a:pt x="4411" y="32"/>
                    <a:pt x="4285" y="32"/>
                    <a:pt x="41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6894;p54">
              <a:extLst>
                <a:ext uri="{FF2B5EF4-FFF2-40B4-BE49-F238E27FC236}">
                  <a16:creationId xmlns:a16="http://schemas.microsoft.com/office/drawing/2014/main" id="{0F47DA7F-4082-9915-3B18-E404ED5342B0}"/>
                </a:ext>
              </a:extLst>
            </p:cNvPr>
            <p:cNvSpPr/>
            <p:nvPr/>
          </p:nvSpPr>
          <p:spPr>
            <a:xfrm>
              <a:off x="-27261000" y="3545275"/>
              <a:ext cx="122100" cy="51425"/>
            </a:xfrm>
            <a:custGeom>
              <a:avLst/>
              <a:gdLst/>
              <a:ahLst/>
              <a:cxnLst/>
              <a:rect l="l" t="t" r="r" b="b"/>
              <a:pathLst>
                <a:path w="4884" h="2057" extrusionOk="0">
                  <a:moveTo>
                    <a:pt x="2454" y="1"/>
                  </a:moveTo>
                  <a:cubicBezTo>
                    <a:pt x="1639" y="1"/>
                    <a:pt x="820" y="339"/>
                    <a:pt x="127" y="1017"/>
                  </a:cubicBezTo>
                  <a:cubicBezTo>
                    <a:pt x="32" y="1111"/>
                    <a:pt x="1" y="1237"/>
                    <a:pt x="32" y="1332"/>
                  </a:cubicBezTo>
                  <a:lnTo>
                    <a:pt x="190" y="2056"/>
                  </a:lnTo>
                  <a:cubicBezTo>
                    <a:pt x="820" y="1647"/>
                    <a:pt x="1608" y="1458"/>
                    <a:pt x="2395" y="1458"/>
                  </a:cubicBezTo>
                  <a:cubicBezTo>
                    <a:pt x="3183" y="1458"/>
                    <a:pt x="3970" y="1647"/>
                    <a:pt x="4601" y="2056"/>
                  </a:cubicBezTo>
                  <a:lnTo>
                    <a:pt x="4664" y="2056"/>
                  </a:lnTo>
                  <a:lnTo>
                    <a:pt x="4853" y="1332"/>
                  </a:lnTo>
                  <a:cubicBezTo>
                    <a:pt x="4884" y="1237"/>
                    <a:pt x="4853" y="1111"/>
                    <a:pt x="4758" y="1017"/>
                  </a:cubicBezTo>
                  <a:cubicBezTo>
                    <a:pt x="4081" y="339"/>
                    <a:pt x="3269" y="1"/>
                    <a:pt x="24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05" name="Google Shape;6895;p54">
            <a:extLst>
              <a:ext uri="{FF2B5EF4-FFF2-40B4-BE49-F238E27FC236}">
                <a16:creationId xmlns:a16="http://schemas.microsoft.com/office/drawing/2014/main" id="{5A00E907-C463-BFE0-2F32-D06D7FFAD3F4}"/>
              </a:ext>
            </a:extLst>
          </p:cNvPr>
          <p:cNvGrpSpPr/>
          <p:nvPr/>
        </p:nvGrpSpPr>
        <p:grpSpPr>
          <a:xfrm>
            <a:off x="2587934" y="5890500"/>
            <a:ext cx="517773" cy="520512"/>
            <a:chOff x="-27351575" y="3915650"/>
            <a:chExt cx="297750" cy="299325"/>
          </a:xfrm>
          <a:solidFill>
            <a:srgbClr val="054B99"/>
          </a:solidFill>
        </p:grpSpPr>
        <p:sp>
          <p:nvSpPr>
            <p:cNvPr id="2206" name="Google Shape;6896;p54">
              <a:extLst>
                <a:ext uri="{FF2B5EF4-FFF2-40B4-BE49-F238E27FC236}">
                  <a16:creationId xmlns:a16="http://schemas.microsoft.com/office/drawing/2014/main" id="{A24E7194-EBF8-2A04-535C-0652B817300C}"/>
                </a:ext>
              </a:extLst>
            </p:cNvPr>
            <p:cNvSpPr/>
            <p:nvPr/>
          </p:nvSpPr>
          <p:spPr>
            <a:xfrm>
              <a:off x="-27351575" y="4059000"/>
              <a:ext cx="153625" cy="155975"/>
            </a:xfrm>
            <a:custGeom>
              <a:avLst/>
              <a:gdLst/>
              <a:ahLst/>
              <a:cxnLst/>
              <a:rect l="l" t="t" r="r" b="b"/>
              <a:pathLst>
                <a:path w="6145" h="6239" extrusionOk="0">
                  <a:moveTo>
                    <a:pt x="3183" y="1"/>
                  </a:moveTo>
                  <a:lnTo>
                    <a:pt x="2490" y="725"/>
                  </a:lnTo>
                  <a:cubicBezTo>
                    <a:pt x="2206" y="1009"/>
                    <a:pt x="1986" y="1387"/>
                    <a:pt x="1860" y="1828"/>
                  </a:cubicBezTo>
                  <a:cubicBezTo>
                    <a:pt x="1608" y="2742"/>
                    <a:pt x="1229" y="3435"/>
                    <a:pt x="725" y="4002"/>
                  </a:cubicBezTo>
                  <a:lnTo>
                    <a:pt x="316" y="4411"/>
                  </a:lnTo>
                  <a:cubicBezTo>
                    <a:pt x="127" y="4632"/>
                    <a:pt x="1" y="4884"/>
                    <a:pt x="1" y="5167"/>
                  </a:cubicBezTo>
                  <a:cubicBezTo>
                    <a:pt x="1" y="5451"/>
                    <a:pt x="127" y="5734"/>
                    <a:pt x="316" y="5923"/>
                  </a:cubicBezTo>
                  <a:cubicBezTo>
                    <a:pt x="505" y="6113"/>
                    <a:pt x="788" y="6239"/>
                    <a:pt x="1072" y="6239"/>
                  </a:cubicBezTo>
                  <a:cubicBezTo>
                    <a:pt x="1355" y="6113"/>
                    <a:pt x="1608" y="5986"/>
                    <a:pt x="1765" y="5797"/>
                  </a:cubicBezTo>
                  <a:lnTo>
                    <a:pt x="2206" y="5419"/>
                  </a:lnTo>
                  <a:cubicBezTo>
                    <a:pt x="2710" y="4884"/>
                    <a:pt x="3435" y="4506"/>
                    <a:pt x="4380" y="4254"/>
                  </a:cubicBezTo>
                  <a:cubicBezTo>
                    <a:pt x="4664" y="4191"/>
                    <a:pt x="4916" y="4033"/>
                    <a:pt x="5168" y="3876"/>
                  </a:cubicBezTo>
                  <a:lnTo>
                    <a:pt x="4664" y="3372"/>
                  </a:lnTo>
                  <a:cubicBezTo>
                    <a:pt x="4537" y="3246"/>
                    <a:pt x="4537" y="2994"/>
                    <a:pt x="4664" y="2899"/>
                  </a:cubicBezTo>
                  <a:cubicBezTo>
                    <a:pt x="4711" y="2836"/>
                    <a:pt x="4797" y="2805"/>
                    <a:pt x="4888" y="2805"/>
                  </a:cubicBezTo>
                  <a:cubicBezTo>
                    <a:pt x="4979" y="2805"/>
                    <a:pt x="5073" y="2836"/>
                    <a:pt x="5136" y="2899"/>
                  </a:cubicBezTo>
                  <a:lnTo>
                    <a:pt x="5672" y="3435"/>
                  </a:lnTo>
                  <a:lnTo>
                    <a:pt x="6144" y="2962"/>
                  </a:lnTo>
                  <a:lnTo>
                    <a:pt x="318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6897;p54">
              <a:extLst>
                <a:ext uri="{FF2B5EF4-FFF2-40B4-BE49-F238E27FC236}">
                  <a16:creationId xmlns:a16="http://schemas.microsoft.com/office/drawing/2014/main" id="{C2BD7831-754C-76D0-689E-BDA503DD65E5}"/>
                </a:ext>
              </a:extLst>
            </p:cNvPr>
            <p:cNvSpPr/>
            <p:nvPr/>
          </p:nvSpPr>
          <p:spPr>
            <a:xfrm>
              <a:off x="-27257050" y="3915650"/>
              <a:ext cx="203225" cy="202450"/>
            </a:xfrm>
            <a:custGeom>
              <a:avLst/>
              <a:gdLst/>
              <a:ahLst/>
              <a:cxnLst/>
              <a:rect l="l" t="t" r="r" b="b"/>
              <a:pathLst>
                <a:path w="8129" h="8098" extrusionOk="0">
                  <a:moveTo>
                    <a:pt x="1891" y="2364"/>
                  </a:moveTo>
                  <a:cubicBezTo>
                    <a:pt x="1985" y="2364"/>
                    <a:pt x="2048" y="2395"/>
                    <a:pt x="2143" y="2490"/>
                  </a:cubicBezTo>
                  <a:lnTo>
                    <a:pt x="5545" y="5892"/>
                  </a:lnTo>
                  <a:cubicBezTo>
                    <a:pt x="5671" y="6018"/>
                    <a:pt x="5671" y="6239"/>
                    <a:pt x="5545" y="6365"/>
                  </a:cubicBezTo>
                  <a:cubicBezTo>
                    <a:pt x="5498" y="6428"/>
                    <a:pt x="5411" y="6459"/>
                    <a:pt x="5321" y="6459"/>
                  </a:cubicBezTo>
                  <a:cubicBezTo>
                    <a:pt x="5230" y="6459"/>
                    <a:pt x="5136" y="6428"/>
                    <a:pt x="5073" y="6365"/>
                  </a:cubicBezTo>
                  <a:lnTo>
                    <a:pt x="1670" y="2962"/>
                  </a:lnTo>
                  <a:cubicBezTo>
                    <a:pt x="1544" y="2836"/>
                    <a:pt x="1544" y="2647"/>
                    <a:pt x="1670" y="2490"/>
                  </a:cubicBezTo>
                  <a:cubicBezTo>
                    <a:pt x="1733" y="2395"/>
                    <a:pt x="1828" y="2364"/>
                    <a:pt x="1891" y="2364"/>
                  </a:cubicBezTo>
                  <a:close/>
                  <a:moveTo>
                    <a:pt x="6742" y="1"/>
                  </a:moveTo>
                  <a:cubicBezTo>
                    <a:pt x="6333" y="1"/>
                    <a:pt x="6018" y="158"/>
                    <a:pt x="5766" y="379"/>
                  </a:cubicBezTo>
                  <a:lnTo>
                    <a:pt x="4128" y="2017"/>
                  </a:lnTo>
                  <a:cubicBezTo>
                    <a:pt x="3938" y="2206"/>
                    <a:pt x="3679" y="2301"/>
                    <a:pt x="3415" y="2301"/>
                  </a:cubicBezTo>
                  <a:cubicBezTo>
                    <a:pt x="3151" y="2301"/>
                    <a:pt x="2883" y="2206"/>
                    <a:pt x="2678" y="2017"/>
                  </a:cubicBezTo>
                  <a:cubicBezTo>
                    <a:pt x="2489" y="1812"/>
                    <a:pt x="2229" y="1710"/>
                    <a:pt x="1965" y="1710"/>
                  </a:cubicBezTo>
                  <a:cubicBezTo>
                    <a:pt x="1702" y="1710"/>
                    <a:pt x="1434" y="1812"/>
                    <a:pt x="1229" y="2017"/>
                  </a:cubicBezTo>
                  <a:cubicBezTo>
                    <a:pt x="851" y="2395"/>
                    <a:pt x="851" y="3057"/>
                    <a:pt x="1229" y="3466"/>
                  </a:cubicBezTo>
                  <a:lnTo>
                    <a:pt x="1481" y="3687"/>
                  </a:lnTo>
                  <a:lnTo>
                    <a:pt x="0" y="5167"/>
                  </a:lnTo>
                  <a:lnTo>
                    <a:pt x="2962" y="8097"/>
                  </a:lnTo>
                  <a:lnTo>
                    <a:pt x="3403" y="7625"/>
                  </a:lnTo>
                  <a:lnTo>
                    <a:pt x="2836" y="7089"/>
                  </a:lnTo>
                  <a:cubicBezTo>
                    <a:pt x="2710" y="6963"/>
                    <a:pt x="2710" y="6743"/>
                    <a:pt x="2836" y="6617"/>
                  </a:cubicBezTo>
                  <a:cubicBezTo>
                    <a:pt x="2899" y="6554"/>
                    <a:pt x="2985" y="6522"/>
                    <a:pt x="3072" y="6522"/>
                  </a:cubicBezTo>
                  <a:cubicBezTo>
                    <a:pt x="3159" y="6522"/>
                    <a:pt x="3245" y="6554"/>
                    <a:pt x="3308" y="6617"/>
                  </a:cubicBezTo>
                  <a:lnTo>
                    <a:pt x="3875" y="7152"/>
                  </a:lnTo>
                  <a:lnTo>
                    <a:pt x="4380" y="6648"/>
                  </a:lnTo>
                  <a:lnTo>
                    <a:pt x="4600" y="6900"/>
                  </a:lnTo>
                  <a:cubicBezTo>
                    <a:pt x="4821" y="7089"/>
                    <a:pt x="5073" y="7215"/>
                    <a:pt x="5356" y="7215"/>
                  </a:cubicBezTo>
                  <a:cubicBezTo>
                    <a:pt x="5640" y="7215"/>
                    <a:pt x="5923" y="7089"/>
                    <a:pt x="6112" y="6900"/>
                  </a:cubicBezTo>
                  <a:cubicBezTo>
                    <a:pt x="6490" y="6491"/>
                    <a:pt x="6490" y="5829"/>
                    <a:pt x="6112" y="5420"/>
                  </a:cubicBezTo>
                  <a:cubicBezTo>
                    <a:pt x="5703" y="5041"/>
                    <a:pt x="5703" y="4380"/>
                    <a:pt x="6112" y="3970"/>
                  </a:cubicBezTo>
                  <a:lnTo>
                    <a:pt x="7719" y="2364"/>
                  </a:lnTo>
                  <a:cubicBezTo>
                    <a:pt x="8003" y="2080"/>
                    <a:pt x="8129" y="1733"/>
                    <a:pt x="8129" y="1387"/>
                  </a:cubicBezTo>
                  <a:cubicBezTo>
                    <a:pt x="8129" y="1009"/>
                    <a:pt x="7971" y="662"/>
                    <a:pt x="7719" y="379"/>
                  </a:cubicBezTo>
                  <a:cubicBezTo>
                    <a:pt x="7436" y="127"/>
                    <a:pt x="7120" y="1"/>
                    <a:pt x="67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08" name="Google Shape;6898;p54">
            <a:extLst>
              <a:ext uri="{FF2B5EF4-FFF2-40B4-BE49-F238E27FC236}">
                <a16:creationId xmlns:a16="http://schemas.microsoft.com/office/drawing/2014/main" id="{51DE9A67-D444-F47E-2200-D0DEE38E0C38}"/>
              </a:ext>
            </a:extLst>
          </p:cNvPr>
          <p:cNvGrpSpPr/>
          <p:nvPr/>
        </p:nvGrpSpPr>
        <p:grpSpPr>
          <a:xfrm>
            <a:off x="5864437" y="4591069"/>
            <a:ext cx="465735" cy="515339"/>
            <a:chOff x="-25445525" y="3175900"/>
            <a:chExt cx="267825" cy="296350"/>
          </a:xfrm>
          <a:solidFill>
            <a:srgbClr val="054B99"/>
          </a:solidFill>
        </p:grpSpPr>
        <p:sp>
          <p:nvSpPr>
            <p:cNvPr id="2209" name="Google Shape;6899;p54">
              <a:extLst>
                <a:ext uri="{FF2B5EF4-FFF2-40B4-BE49-F238E27FC236}">
                  <a16:creationId xmlns:a16="http://schemas.microsoft.com/office/drawing/2014/main" id="{D4850714-D17C-1FEE-ECD3-1EC5C39E2809}"/>
                </a:ext>
              </a:extLst>
            </p:cNvPr>
            <p:cNvSpPr/>
            <p:nvPr/>
          </p:nvSpPr>
          <p:spPr>
            <a:xfrm>
              <a:off x="-25445525" y="3367475"/>
              <a:ext cx="123675" cy="104775"/>
            </a:xfrm>
            <a:custGeom>
              <a:avLst/>
              <a:gdLst/>
              <a:ahLst/>
              <a:cxnLst/>
              <a:rect l="l" t="t" r="r" b="b"/>
              <a:pathLst>
                <a:path w="4947" h="4191" extrusionOk="0">
                  <a:moveTo>
                    <a:pt x="3088" y="0"/>
                  </a:moveTo>
                  <a:cubicBezTo>
                    <a:pt x="2364" y="883"/>
                    <a:pt x="1387" y="2080"/>
                    <a:pt x="127" y="3655"/>
                  </a:cubicBezTo>
                  <a:cubicBezTo>
                    <a:pt x="1" y="3718"/>
                    <a:pt x="1" y="3875"/>
                    <a:pt x="32" y="4001"/>
                  </a:cubicBezTo>
                  <a:cubicBezTo>
                    <a:pt x="95" y="4127"/>
                    <a:pt x="253" y="4191"/>
                    <a:pt x="379" y="4191"/>
                  </a:cubicBezTo>
                  <a:lnTo>
                    <a:pt x="3246" y="4191"/>
                  </a:lnTo>
                  <a:cubicBezTo>
                    <a:pt x="3372" y="4191"/>
                    <a:pt x="3435" y="4159"/>
                    <a:pt x="3529" y="4096"/>
                  </a:cubicBezTo>
                  <a:lnTo>
                    <a:pt x="4947" y="2363"/>
                  </a:lnTo>
                  <a:lnTo>
                    <a:pt x="3466" y="536"/>
                  </a:lnTo>
                  <a:lnTo>
                    <a:pt x="3120" y="63"/>
                  </a:lnTo>
                  <a:cubicBezTo>
                    <a:pt x="3120" y="32"/>
                    <a:pt x="3088" y="32"/>
                    <a:pt x="30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6900;p54">
              <a:extLst>
                <a:ext uri="{FF2B5EF4-FFF2-40B4-BE49-F238E27FC236}">
                  <a16:creationId xmlns:a16="http://schemas.microsoft.com/office/drawing/2014/main" id="{B906CD95-912C-4D2D-91A3-7EDFE178DF7C}"/>
                </a:ext>
              </a:extLst>
            </p:cNvPr>
            <p:cNvSpPr/>
            <p:nvPr/>
          </p:nvSpPr>
          <p:spPr>
            <a:xfrm>
              <a:off x="-25398250" y="3175900"/>
              <a:ext cx="220550" cy="296350"/>
            </a:xfrm>
            <a:custGeom>
              <a:avLst/>
              <a:gdLst/>
              <a:ahLst/>
              <a:cxnLst/>
              <a:rect l="l" t="t" r="r" b="b"/>
              <a:pathLst>
                <a:path w="8822" h="11854" extrusionOk="0">
                  <a:moveTo>
                    <a:pt x="3491" y="1"/>
                  </a:moveTo>
                  <a:cubicBezTo>
                    <a:pt x="3420" y="1"/>
                    <a:pt x="3348" y="3"/>
                    <a:pt x="3277" y="8"/>
                  </a:cubicBezTo>
                  <a:cubicBezTo>
                    <a:pt x="1481" y="134"/>
                    <a:pt x="0" y="1709"/>
                    <a:pt x="0" y="3568"/>
                  </a:cubicBezTo>
                  <a:cubicBezTo>
                    <a:pt x="0" y="4733"/>
                    <a:pt x="945" y="6246"/>
                    <a:pt x="1764" y="7285"/>
                  </a:cubicBezTo>
                  <a:lnTo>
                    <a:pt x="2142" y="7758"/>
                  </a:lnTo>
                  <a:lnTo>
                    <a:pt x="5324" y="11759"/>
                  </a:lnTo>
                  <a:cubicBezTo>
                    <a:pt x="5387" y="11822"/>
                    <a:pt x="5482" y="11854"/>
                    <a:pt x="5608" y="11854"/>
                  </a:cubicBezTo>
                  <a:lnTo>
                    <a:pt x="8475" y="11854"/>
                  </a:lnTo>
                  <a:cubicBezTo>
                    <a:pt x="8601" y="11854"/>
                    <a:pt x="8695" y="11790"/>
                    <a:pt x="8790" y="11664"/>
                  </a:cubicBezTo>
                  <a:cubicBezTo>
                    <a:pt x="8821" y="11538"/>
                    <a:pt x="8821" y="11381"/>
                    <a:pt x="8758" y="11318"/>
                  </a:cubicBezTo>
                  <a:cubicBezTo>
                    <a:pt x="7939" y="10278"/>
                    <a:pt x="7183" y="9302"/>
                    <a:pt x="6459" y="8482"/>
                  </a:cubicBezTo>
                  <a:cubicBezTo>
                    <a:pt x="6144" y="8073"/>
                    <a:pt x="5828" y="7695"/>
                    <a:pt x="5513" y="7348"/>
                  </a:cubicBezTo>
                  <a:cubicBezTo>
                    <a:pt x="5387" y="7191"/>
                    <a:pt x="5293" y="7065"/>
                    <a:pt x="5167" y="6907"/>
                  </a:cubicBezTo>
                  <a:cubicBezTo>
                    <a:pt x="4600" y="6246"/>
                    <a:pt x="4127" y="5647"/>
                    <a:pt x="3749" y="5080"/>
                  </a:cubicBezTo>
                  <a:cubicBezTo>
                    <a:pt x="3088" y="4198"/>
                    <a:pt x="2646" y="3568"/>
                    <a:pt x="2363" y="3032"/>
                  </a:cubicBezTo>
                  <a:cubicBezTo>
                    <a:pt x="2174" y="2686"/>
                    <a:pt x="2079" y="2371"/>
                    <a:pt x="2079" y="2182"/>
                  </a:cubicBezTo>
                  <a:cubicBezTo>
                    <a:pt x="2079" y="1425"/>
                    <a:pt x="2678" y="764"/>
                    <a:pt x="3466" y="764"/>
                  </a:cubicBezTo>
                  <a:cubicBezTo>
                    <a:pt x="4253" y="764"/>
                    <a:pt x="4852" y="1425"/>
                    <a:pt x="4852" y="2182"/>
                  </a:cubicBezTo>
                  <a:cubicBezTo>
                    <a:pt x="4852" y="2308"/>
                    <a:pt x="4820" y="2528"/>
                    <a:pt x="4568" y="3001"/>
                  </a:cubicBezTo>
                  <a:cubicBezTo>
                    <a:pt x="4379" y="3347"/>
                    <a:pt x="4159" y="3757"/>
                    <a:pt x="3907" y="4103"/>
                  </a:cubicBezTo>
                  <a:cubicBezTo>
                    <a:pt x="4064" y="4292"/>
                    <a:pt x="4190" y="4513"/>
                    <a:pt x="4316" y="4670"/>
                  </a:cubicBezTo>
                  <a:cubicBezTo>
                    <a:pt x="4694" y="5206"/>
                    <a:pt x="5167" y="5805"/>
                    <a:pt x="5734" y="6435"/>
                  </a:cubicBezTo>
                  <a:lnTo>
                    <a:pt x="5765" y="6466"/>
                  </a:lnTo>
                  <a:cubicBezTo>
                    <a:pt x="6396" y="5521"/>
                    <a:pt x="6931" y="4418"/>
                    <a:pt x="6931" y="3505"/>
                  </a:cubicBezTo>
                  <a:cubicBezTo>
                    <a:pt x="6931" y="1621"/>
                    <a:pt x="5408" y="1"/>
                    <a:pt x="34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6901;p54">
              <a:extLst>
                <a:ext uri="{FF2B5EF4-FFF2-40B4-BE49-F238E27FC236}">
                  <a16:creationId xmlns:a16="http://schemas.microsoft.com/office/drawing/2014/main" id="{6585AD32-4C5E-DD19-A58C-A6A47C82F42D}"/>
                </a:ext>
              </a:extLst>
            </p:cNvPr>
            <p:cNvSpPr/>
            <p:nvPr/>
          </p:nvSpPr>
          <p:spPr>
            <a:xfrm>
              <a:off x="-25328950" y="3211525"/>
              <a:ext cx="35475" cy="36250"/>
            </a:xfrm>
            <a:custGeom>
              <a:avLst/>
              <a:gdLst/>
              <a:ahLst/>
              <a:cxnLst/>
              <a:rect l="l" t="t" r="r" b="b"/>
              <a:pathLst>
                <a:path w="1419" h="1450" extrusionOk="0">
                  <a:moveTo>
                    <a:pt x="694" y="0"/>
                  </a:moveTo>
                  <a:cubicBezTo>
                    <a:pt x="316" y="0"/>
                    <a:pt x="0" y="347"/>
                    <a:pt x="0" y="757"/>
                  </a:cubicBezTo>
                  <a:cubicBezTo>
                    <a:pt x="0" y="757"/>
                    <a:pt x="0" y="914"/>
                    <a:pt x="190" y="1292"/>
                  </a:cubicBezTo>
                  <a:cubicBezTo>
                    <a:pt x="221" y="1355"/>
                    <a:pt x="221" y="1418"/>
                    <a:pt x="253" y="1450"/>
                  </a:cubicBezTo>
                  <a:cubicBezTo>
                    <a:pt x="379" y="1418"/>
                    <a:pt x="536" y="1387"/>
                    <a:pt x="662" y="1387"/>
                  </a:cubicBezTo>
                  <a:cubicBezTo>
                    <a:pt x="788" y="1387"/>
                    <a:pt x="946" y="1418"/>
                    <a:pt x="1040" y="1450"/>
                  </a:cubicBezTo>
                  <a:cubicBezTo>
                    <a:pt x="1103" y="1418"/>
                    <a:pt x="1135" y="1355"/>
                    <a:pt x="1135" y="1292"/>
                  </a:cubicBezTo>
                  <a:cubicBezTo>
                    <a:pt x="1324" y="914"/>
                    <a:pt x="1324" y="757"/>
                    <a:pt x="1324" y="757"/>
                  </a:cubicBezTo>
                  <a:cubicBezTo>
                    <a:pt x="1418" y="347"/>
                    <a:pt x="1103" y="0"/>
                    <a:pt x="6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12" name="Google Shape;6902;p54">
            <a:extLst>
              <a:ext uri="{FF2B5EF4-FFF2-40B4-BE49-F238E27FC236}">
                <a16:creationId xmlns:a16="http://schemas.microsoft.com/office/drawing/2014/main" id="{1953851E-14DD-6B17-B4CB-ABB4791E7A95}"/>
              </a:ext>
            </a:extLst>
          </p:cNvPr>
          <p:cNvGrpSpPr/>
          <p:nvPr/>
        </p:nvGrpSpPr>
        <p:grpSpPr>
          <a:xfrm>
            <a:off x="5837744" y="5241981"/>
            <a:ext cx="519120" cy="482124"/>
            <a:chOff x="-25465200" y="3565175"/>
            <a:chExt cx="298525" cy="277250"/>
          </a:xfrm>
          <a:solidFill>
            <a:srgbClr val="054B99"/>
          </a:solidFill>
        </p:grpSpPr>
        <p:sp>
          <p:nvSpPr>
            <p:cNvPr id="2213" name="Google Shape;6903;p54">
              <a:extLst>
                <a:ext uri="{FF2B5EF4-FFF2-40B4-BE49-F238E27FC236}">
                  <a16:creationId xmlns:a16="http://schemas.microsoft.com/office/drawing/2014/main" id="{A6CE7532-2E81-5275-EAD6-DD6E412C85C5}"/>
                </a:ext>
              </a:extLst>
            </p:cNvPr>
            <p:cNvSpPr/>
            <p:nvPr/>
          </p:nvSpPr>
          <p:spPr>
            <a:xfrm>
              <a:off x="-25413225" y="3565175"/>
              <a:ext cx="172500" cy="103975"/>
            </a:xfrm>
            <a:custGeom>
              <a:avLst/>
              <a:gdLst/>
              <a:ahLst/>
              <a:cxnLst/>
              <a:rect l="l" t="t" r="r" b="b"/>
              <a:pathLst>
                <a:path w="6900" h="4159" extrusionOk="0">
                  <a:moveTo>
                    <a:pt x="4884" y="1166"/>
                  </a:moveTo>
                  <a:lnTo>
                    <a:pt x="5797" y="2079"/>
                  </a:lnTo>
                  <a:lnTo>
                    <a:pt x="4884" y="2079"/>
                  </a:lnTo>
                  <a:lnTo>
                    <a:pt x="4884" y="1166"/>
                  </a:lnTo>
                  <a:close/>
                  <a:moveTo>
                    <a:pt x="379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3151"/>
                  </a:lnTo>
                  <a:cubicBezTo>
                    <a:pt x="284" y="2899"/>
                    <a:pt x="631" y="2804"/>
                    <a:pt x="1040" y="2804"/>
                  </a:cubicBezTo>
                  <a:lnTo>
                    <a:pt x="4065" y="2804"/>
                  </a:lnTo>
                  <a:cubicBezTo>
                    <a:pt x="4726" y="2804"/>
                    <a:pt x="5325" y="3151"/>
                    <a:pt x="5608" y="3718"/>
                  </a:cubicBezTo>
                  <a:lnTo>
                    <a:pt x="5797" y="4159"/>
                  </a:lnTo>
                  <a:lnTo>
                    <a:pt x="6900" y="4159"/>
                  </a:lnTo>
                  <a:lnTo>
                    <a:pt x="6900" y="2426"/>
                  </a:lnTo>
                  <a:cubicBezTo>
                    <a:pt x="6900" y="2394"/>
                    <a:pt x="6869" y="2237"/>
                    <a:pt x="6774" y="2205"/>
                  </a:cubicBezTo>
                  <a:lnTo>
                    <a:pt x="4695" y="126"/>
                  </a:lnTo>
                  <a:cubicBezTo>
                    <a:pt x="4726" y="32"/>
                    <a:pt x="4632" y="0"/>
                    <a:pt x="45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6904;p54">
              <a:extLst>
                <a:ext uri="{FF2B5EF4-FFF2-40B4-BE49-F238E27FC236}">
                  <a16:creationId xmlns:a16="http://schemas.microsoft.com/office/drawing/2014/main" id="{3A1F375C-7F35-A7AE-18C2-2AA5E0C67311}"/>
                </a:ext>
              </a:extLst>
            </p:cNvPr>
            <p:cNvSpPr/>
            <p:nvPr/>
          </p:nvSpPr>
          <p:spPr>
            <a:xfrm>
              <a:off x="-25465200" y="3650225"/>
              <a:ext cx="298525" cy="192200"/>
            </a:xfrm>
            <a:custGeom>
              <a:avLst/>
              <a:gdLst/>
              <a:ahLst/>
              <a:cxnLst/>
              <a:rect l="l" t="t" r="r" b="b"/>
              <a:pathLst>
                <a:path w="11941" h="7688" extrusionOk="0">
                  <a:moveTo>
                    <a:pt x="10838" y="3529"/>
                  </a:moveTo>
                  <a:cubicBezTo>
                    <a:pt x="10964" y="3529"/>
                    <a:pt x="11027" y="3561"/>
                    <a:pt x="11121" y="3655"/>
                  </a:cubicBezTo>
                  <a:cubicBezTo>
                    <a:pt x="11184" y="3718"/>
                    <a:pt x="11184" y="3813"/>
                    <a:pt x="11184" y="3907"/>
                  </a:cubicBezTo>
                  <a:lnTo>
                    <a:pt x="10901" y="5703"/>
                  </a:lnTo>
                  <a:lnTo>
                    <a:pt x="10365" y="3529"/>
                  </a:lnTo>
                  <a:close/>
                  <a:moveTo>
                    <a:pt x="5227" y="2768"/>
                  </a:moveTo>
                  <a:cubicBezTo>
                    <a:pt x="5400" y="2768"/>
                    <a:pt x="5580" y="2884"/>
                    <a:pt x="5608" y="3025"/>
                  </a:cubicBezTo>
                  <a:lnTo>
                    <a:pt x="5892" y="4159"/>
                  </a:lnTo>
                  <a:lnTo>
                    <a:pt x="7341" y="4159"/>
                  </a:lnTo>
                  <a:cubicBezTo>
                    <a:pt x="7530" y="4159"/>
                    <a:pt x="7687" y="4317"/>
                    <a:pt x="7687" y="4506"/>
                  </a:cubicBezTo>
                  <a:cubicBezTo>
                    <a:pt x="7687" y="4758"/>
                    <a:pt x="7530" y="4915"/>
                    <a:pt x="7341" y="4915"/>
                  </a:cubicBezTo>
                  <a:lnTo>
                    <a:pt x="6018" y="4915"/>
                  </a:lnTo>
                  <a:lnTo>
                    <a:pt x="6270" y="5829"/>
                  </a:lnTo>
                  <a:cubicBezTo>
                    <a:pt x="6301" y="6050"/>
                    <a:pt x="6175" y="6207"/>
                    <a:pt x="6018" y="6270"/>
                  </a:cubicBezTo>
                  <a:lnTo>
                    <a:pt x="5955" y="6270"/>
                  </a:lnTo>
                  <a:cubicBezTo>
                    <a:pt x="5797" y="6270"/>
                    <a:pt x="5640" y="6176"/>
                    <a:pt x="5608" y="6018"/>
                  </a:cubicBezTo>
                  <a:lnTo>
                    <a:pt x="5324" y="4852"/>
                  </a:lnTo>
                  <a:lnTo>
                    <a:pt x="3875" y="4852"/>
                  </a:lnTo>
                  <a:cubicBezTo>
                    <a:pt x="3686" y="4852"/>
                    <a:pt x="3529" y="4695"/>
                    <a:pt x="3529" y="4506"/>
                  </a:cubicBezTo>
                  <a:cubicBezTo>
                    <a:pt x="3529" y="4317"/>
                    <a:pt x="3686" y="4159"/>
                    <a:pt x="3875" y="4159"/>
                  </a:cubicBezTo>
                  <a:lnTo>
                    <a:pt x="5167" y="4159"/>
                  </a:lnTo>
                  <a:lnTo>
                    <a:pt x="4946" y="3214"/>
                  </a:lnTo>
                  <a:cubicBezTo>
                    <a:pt x="4883" y="3025"/>
                    <a:pt x="5009" y="2868"/>
                    <a:pt x="5167" y="2773"/>
                  </a:cubicBezTo>
                  <a:cubicBezTo>
                    <a:pt x="5187" y="2770"/>
                    <a:pt x="5207" y="2768"/>
                    <a:pt x="5227" y="2768"/>
                  </a:cubicBezTo>
                  <a:close/>
                  <a:moveTo>
                    <a:pt x="3151" y="1"/>
                  </a:moveTo>
                  <a:cubicBezTo>
                    <a:pt x="2584" y="1"/>
                    <a:pt x="2142" y="473"/>
                    <a:pt x="2142" y="1040"/>
                  </a:cubicBezTo>
                  <a:lnTo>
                    <a:pt x="2142" y="1387"/>
                  </a:lnTo>
                  <a:lnTo>
                    <a:pt x="1103" y="1387"/>
                  </a:lnTo>
                  <a:cubicBezTo>
                    <a:pt x="788" y="1387"/>
                    <a:pt x="473" y="1544"/>
                    <a:pt x="284" y="1796"/>
                  </a:cubicBezTo>
                  <a:cubicBezTo>
                    <a:pt x="95" y="2017"/>
                    <a:pt x="0" y="2332"/>
                    <a:pt x="95" y="2679"/>
                  </a:cubicBezTo>
                  <a:lnTo>
                    <a:pt x="1166" y="6869"/>
                  </a:lnTo>
                  <a:cubicBezTo>
                    <a:pt x="1260" y="7341"/>
                    <a:pt x="1701" y="7656"/>
                    <a:pt x="2174" y="7656"/>
                  </a:cubicBezTo>
                  <a:lnTo>
                    <a:pt x="10995" y="7688"/>
                  </a:lnTo>
                  <a:cubicBezTo>
                    <a:pt x="11153" y="7688"/>
                    <a:pt x="11310" y="7593"/>
                    <a:pt x="11342" y="7436"/>
                  </a:cubicBezTo>
                  <a:lnTo>
                    <a:pt x="11909" y="4033"/>
                  </a:lnTo>
                  <a:cubicBezTo>
                    <a:pt x="11941" y="3718"/>
                    <a:pt x="11846" y="3435"/>
                    <a:pt x="11657" y="3214"/>
                  </a:cubicBezTo>
                  <a:cubicBezTo>
                    <a:pt x="11468" y="2962"/>
                    <a:pt x="11184" y="2868"/>
                    <a:pt x="10869" y="2868"/>
                  </a:cubicBezTo>
                  <a:lnTo>
                    <a:pt x="10208" y="2868"/>
                  </a:lnTo>
                  <a:lnTo>
                    <a:pt x="10050" y="2269"/>
                  </a:lnTo>
                  <a:cubicBezTo>
                    <a:pt x="9924" y="1796"/>
                    <a:pt x="9546" y="1450"/>
                    <a:pt x="9042" y="1450"/>
                  </a:cubicBezTo>
                  <a:lnTo>
                    <a:pt x="7530" y="1450"/>
                  </a:lnTo>
                  <a:lnTo>
                    <a:pt x="7120" y="599"/>
                  </a:lnTo>
                  <a:cubicBezTo>
                    <a:pt x="6963" y="253"/>
                    <a:pt x="6585" y="1"/>
                    <a:pt x="61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15" name="Google Shape;6905;p54">
            <a:extLst>
              <a:ext uri="{FF2B5EF4-FFF2-40B4-BE49-F238E27FC236}">
                <a16:creationId xmlns:a16="http://schemas.microsoft.com/office/drawing/2014/main" id="{37A124D6-B4FC-2FF7-CF53-CB740250FC9B}"/>
              </a:ext>
            </a:extLst>
          </p:cNvPr>
          <p:cNvGrpSpPr/>
          <p:nvPr/>
        </p:nvGrpSpPr>
        <p:grpSpPr>
          <a:xfrm>
            <a:off x="5837070" y="5894369"/>
            <a:ext cx="520467" cy="512774"/>
            <a:chOff x="-25465200" y="3916150"/>
            <a:chExt cx="299300" cy="294875"/>
          </a:xfrm>
          <a:solidFill>
            <a:srgbClr val="054B99"/>
          </a:solidFill>
        </p:grpSpPr>
        <p:sp>
          <p:nvSpPr>
            <p:cNvPr id="2216" name="Google Shape;6906;p54">
              <a:extLst>
                <a:ext uri="{FF2B5EF4-FFF2-40B4-BE49-F238E27FC236}">
                  <a16:creationId xmlns:a16="http://schemas.microsoft.com/office/drawing/2014/main" id="{40014A0D-9D02-6780-11C0-0A873FB1F96A}"/>
                </a:ext>
              </a:extLst>
            </p:cNvPr>
            <p:cNvSpPr/>
            <p:nvPr/>
          </p:nvSpPr>
          <p:spPr>
            <a:xfrm>
              <a:off x="-25316350" y="3916150"/>
              <a:ext cx="150450" cy="149175"/>
            </a:xfrm>
            <a:custGeom>
              <a:avLst/>
              <a:gdLst/>
              <a:ahLst/>
              <a:cxnLst/>
              <a:rect l="l" t="t" r="r" b="b"/>
              <a:pathLst>
                <a:path w="6018" h="5967" extrusionOk="0">
                  <a:moveTo>
                    <a:pt x="3836" y="0"/>
                  </a:moveTo>
                  <a:cubicBezTo>
                    <a:pt x="3278" y="0"/>
                    <a:pt x="2726" y="214"/>
                    <a:pt x="2332" y="642"/>
                  </a:cubicBezTo>
                  <a:lnTo>
                    <a:pt x="1891" y="1083"/>
                  </a:lnTo>
                  <a:lnTo>
                    <a:pt x="2458" y="1619"/>
                  </a:lnTo>
                  <a:cubicBezTo>
                    <a:pt x="2552" y="1745"/>
                    <a:pt x="2552" y="1966"/>
                    <a:pt x="2458" y="2092"/>
                  </a:cubicBezTo>
                  <a:cubicBezTo>
                    <a:pt x="2363" y="2186"/>
                    <a:pt x="2300" y="2218"/>
                    <a:pt x="2206" y="2218"/>
                  </a:cubicBezTo>
                  <a:cubicBezTo>
                    <a:pt x="2143" y="2218"/>
                    <a:pt x="2017" y="2186"/>
                    <a:pt x="1985" y="2092"/>
                  </a:cubicBezTo>
                  <a:lnTo>
                    <a:pt x="1418" y="1556"/>
                  </a:lnTo>
                  <a:lnTo>
                    <a:pt x="946" y="2029"/>
                  </a:lnTo>
                  <a:lnTo>
                    <a:pt x="1513" y="2564"/>
                  </a:lnTo>
                  <a:cubicBezTo>
                    <a:pt x="1607" y="2690"/>
                    <a:pt x="1607" y="2911"/>
                    <a:pt x="1513" y="3037"/>
                  </a:cubicBezTo>
                  <a:cubicBezTo>
                    <a:pt x="1418" y="3131"/>
                    <a:pt x="1355" y="3163"/>
                    <a:pt x="1261" y="3163"/>
                  </a:cubicBezTo>
                  <a:cubicBezTo>
                    <a:pt x="1198" y="3163"/>
                    <a:pt x="1072" y="3131"/>
                    <a:pt x="1040" y="3037"/>
                  </a:cubicBezTo>
                  <a:lnTo>
                    <a:pt x="473" y="2501"/>
                  </a:lnTo>
                  <a:lnTo>
                    <a:pt x="1" y="3005"/>
                  </a:lnTo>
                  <a:lnTo>
                    <a:pt x="2962" y="5967"/>
                  </a:lnTo>
                  <a:lnTo>
                    <a:pt x="5388" y="3478"/>
                  </a:lnTo>
                  <a:cubicBezTo>
                    <a:pt x="5829" y="3037"/>
                    <a:pt x="6018" y="2501"/>
                    <a:pt x="5987" y="1903"/>
                  </a:cubicBezTo>
                  <a:cubicBezTo>
                    <a:pt x="5892" y="1398"/>
                    <a:pt x="5640" y="831"/>
                    <a:pt x="5167" y="453"/>
                  </a:cubicBezTo>
                  <a:cubicBezTo>
                    <a:pt x="4779" y="151"/>
                    <a:pt x="4305" y="0"/>
                    <a:pt x="38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6907;p54">
              <a:extLst>
                <a:ext uri="{FF2B5EF4-FFF2-40B4-BE49-F238E27FC236}">
                  <a16:creationId xmlns:a16="http://schemas.microsoft.com/office/drawing/2014/main" id="{208B4BDF-75D8-76C6-ABC9-313D391B4DCF}"/>
                </a:ext>
              </a:extLst>
            </p:cNvPr>
            <p:cNvSpPr/>
            <p:nvPr/>
          </p:nvSpPr>
          <p:spPr>
            <a:xfrm>
              <a:off x="-25465200" y="4003875"/>
              <a:ext cx="208725" cy="207150"/>
            </a:xfrm>
            <a:custGeom>
              <a:avLst/>
              <a:gdLst/>
              <a:ahLst/>
              <a:cxnLst/>
              <a:rect l="l" t="t" r="r" b="b"/>
              <a:pathLst>
                <a:path w="8349" h="8286" extrusionOk="0">
                  <a:moveTo>
                    <a:pt x="5419" y="0"/>
                  </a:moveTo>
                  <a:lnTo>
                    <a:pt x="4883" y="567"/>
                  </a:lnTo>
                  <a:lnTo>
                    <a:pt x="5450" y="1103"/>
                  </a:lnTo>
                  <a:cubicBezTo>
                    <a:pt x="5545" y="1229"/>
                    <a:pt x="5545" y="1449"/>
                    <a:pt x="5450" y="1575"/>
                  </a:cubicBezTo>
                  <a:cubicBezTo>
                    <a:pt x="5356" y="1670"/>
                    <a:pt x="5293" y="1702"/>
                    <a:pt x="5198" y="1702"/>
                  </a:cubicBezTo>
                  <a:cubicBezTo>
                    <a:pt x="5135" y="1702"/>
                    <a:pt x="5009" y="1670"/>
                    <a:pt x="4978" y="1575"/>
                  </a:cubicBezTo>
                  <a:lnTo>
                    <a:pt x="4411" y="1040"/>
                  </a:lnTo>
                  <a:lnTo>
                    <a:pt x="3938" y="1512"/>
                  </a:lnTo>
                  <a:lnTo>
                    <a:pt x="4505" y="2048"/>
                  </a:lnTo>
                  <a:cubicBezTo>
                    <a:pt x="4631" y="2174"/>
                    <a:pt x="4631" y="2395"/>
                    <a:pt x="4505" y="2521"/>
                  </a:cubicBezTo>
                  <a:cubicBezTo>
                    <a:pt x="4411" y="2615"/>
                    <a:pt x="4348" y="2647"/>
                    <a:pt x="4253" y="2647"/>
                  </a:cubicBezTo>
                  <a:cubicBezTo>
                    <a:pt x="4190" y="2647"/>
                    <a:pt x="4064" y="2615"/>
                    <a:pt x="4033" y="2521"/>
                  </a:cubicBezTo>
                  <a:lnTo>
                    <a:pt x="3466" y="1985"/>
                  </a:lnTo>
                  <a:lnTo>
                    <a:pt x="3214" y="2237"/>
                  </a:lnTo>
                  <a:cubicBezTo>
                    <a:pt x="2773" y="2678"/>
                    <a:pt x="2458" y="3277"/>
                    <a:pt x="2363" y="3907"/>
                  </a:cubicBezTo>
                  <a:cubicBezTo>
                    <a:pt x="2300" y="4379"/>
                    <a:pt x="2111" y="4852"/>
                    <a:pt x="1733" y="5167"/>
                  </a:cubicBezTo>
                  <a:lnTo>
                    <a:pt x="410" y="6490"/>
                  </a:lnTo>
                  <a:cubicBezTo>
                    <a:pt x="0" y="6900"/>
                    <a:pt x="0" y="7561"/>
                    <a:pt x="410" y="7971"/>
                  </a:cubicBezTo>
                  <a:cubicBezTo>
                    <a:pt x="599" y="8160"/>
                    <a:pt x="882" y="8286"/>
                    <a:pt x="1166" y="8286"/>
                  </a:cubicBezTo>
                  <a:cubicBezTo>
                    <a:pt x="1418" y="8286"/>
                    <a:pt x="1701" y="8160"/>
                    <a:pt x="1890" y="7971"/>
                  </a:cubicBezTo>
                  <a:lnTo>
                    <a:pt x="3245" y="6616"/>
                  </a:lnTo>
                  <a:cubicBezTo>
                    <a:pt x="3592" y="6270"/>
                    <a:pt x="4033" y="6081"/>
                    <a:pt x="4505" y="5986"/>
                  </a:cubicBezTo>
                  <a:cubicBezTo>
                    <a:pt x="5135" y="5923"/>
                    <a:pt x="5734" y="5608"/>
                    <a:pt x="6144" y="5167"/>
                  </a:cubicBezTo>
                  <a:lnTo>
                    <a:pt x="8349" y="2962"/>
                  </a:lnTo>
                  <a:lnTo>
                    <a:pt x="541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18" name="Google Shape;6908;p54">
            <a:extLst>
              <a:ext uri="{FF2B5EF4-FFF2-40B4-BE49-F238E27FC236}">
                <a16:creationId xmlns:a16="http://schemas.microsoft.com/office/drawing/2014/main" id="{7547BD21-35C4-FB8D-8A45-0749527BB971}"/>
              </a:ext>
            </a:extLst>
          </p:cNvPr>
          <p:cNvGrpSpPr/>
          <p:nvPr/>
        </p:nvGrpSpPr>
        <p:grpSpPr>
          <a:xfrm>
            <a:off x="9088483" y="4591243"/>
            <a:ext cx="513643" cy="514990"/>
            <a:chOff x="-23615075" y="3148525"/>
            <a:chExt cx="295375" cy="296150"/>
          </a:xfrm>
          <a:solidFill>
            <a:srgbClr val="054B99"/>
          </a:solidFill>
        </p:grpSpPr>
        <p:sp>
          <p:nvSpPr>
            <p:cNvPr id="2219" name="Google Shape;6909;p54">
              <a:extLst>
                <a:ext uri="{FF2B5EF4-FFF2-40B4-BE49-F238E27FC236}">
                  <a16:creationId xmlns:a16="http://schemas.microsoft.com/office/drawing/2014/main" id="{8C8ECE01-AC3D-4DAA-F094-2F1F02CB04BF}"/>
                </a:ext>
              </a:extLst>
            </p:cNvPr>
            <p:cNvSpPr/>
            <p:nvPr/>
          </p:nvSpPr>
          <p:spPr>
            <a:xfrm>
              <a:off x="-23493775" y="3183950"/>
              <a:ext cx="52775" cy="53600"/>
            </a:xfrm>
            <a:custGeom>
              <a:avLst/>
              <a:gdLst/>
              <a:ahLst/>
              <a:cxnLst/>
              <a:rect l="l" t="t" r="r" b="b"/>
              <a:pathLst>
                <a:path w="2111" h="2144" extrusionOk="0">
                  <a:moveTo>
                    <a:pt x="1040" y="1"/>
                  </a:moveTo>
                  <a:cubicBezTo>
                    <a:pt x="851" y="1"/>
                    <a:pt x="693" y="158"/>
                    <a:pt x="693" y="347"/>
                  </a:cubicBezTo>
                  <a:lnTo>
                    <a:pt x="693" y="725"/>
                  </a:lnTo>
                  <a:lnTo>
                    <a:pt x="347" y="725"/>
                  </a:lnTo>
                  <a:cubicBezTo>
                    <a:pt x="158" y="725"/>
                    <a:pt x="0" y="883"/>
                    <a:pt x="0" y="1072"/>
                  </a:cubicBezTo>
                  <a:cubicBezTo>
                    <a:pt x="0" y="1261"/>
                    <a:pt x="158" y="1418"/>
                    <a:pt x="347" y="1418"/>
                  </a:cubicBezTo>
                  <a:lnTo>
                    <a:pt x="693" y="1418"/>
                  </a:lnTo>
                  <a:lnTo>
                    <a:pt x="693" y="1765"/>
                  </a:lnTo>
                  <a:cubicBezTo>
                    <a:pt x="693" y="1986"/>
                    <a:pt x="851" y="2143"/>
                    <a:pt x="1040" y="2143"/>
                  </a:cubicBezTo>
                  <a:cubicBezTo>
                    <a:pt x="1260" y="2143"/>
                    <a:pt x="1418" y="1986"/>
                    <a:pt x="1418" y="1765"/>
                  </a:cubicBezTo>
                  <a:lnTo>
                    <a:pt x="1418" y="1418"/>
                  </a:lnTo>
                  <a:lnTo>
                    <a:pt x="1764" y="1418"/>
                  </a:lnTo>
                  <a:cubicBezTo>
                    <a:pt x="1953" y="1418"/>
                    <a:pt x="2111" y="1261"/>
                    <a:pt x="2111" y="1072"/>
                  </a:cubicBezTo>
                  <a:cubicBezTo>
                    <a:pt x="2111" y="883"/>
                    <a:pt x="1953" y="725"/>
                    <a:pt x="1764" y="725"/>
                  </a:cubicBezTo>
                  <a:lnTo>
                    <a:pt x="1418" y="725"/>
                  </a:lnTo>
                  <a:lnTo>
                    <a:pt x="1418" y="347"/>
                  </a:lnTo>
                  <a:cubicBezTo>
                    <a:pt x="1418" y="158"/>
                    <a:pt x="1260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6910;p54">
              <a:extLst>
                <a:ext uri="{FF2B5EF4-FFF2-40B4-BE49-F238E27FC236}">
                  <a16:creationId xmlns:a16="http://schemas.microsoft.com/office/drawing/2014/main" id="{20A3C297-8C78-EDAE-638C-9E36FE0487C4}"/>
                </a:ext>
              </a:extLst>
            </p:cNvPr>
            <p:cNvSpPr/>
            <p:nvPr/>
          </p:nvSpPr>
          <p:spPr>
            <a:xfrm>
              <a:off x="-23615075" y="3268225"/>
              <a:ext cx="34675" cy="173300"/>
            </a:xfrm>
            <a:custGeom>
              <a:avLst/>
              <a:gdLst/>
              <a:ahLst/>
              <a:cxnLst/>
              <a:rect l="l" t="t" r="r" b="b"/>
              <a:pathLst>
                <a:path w="1387" h="6932" extrusionOk="0">
                  <a:moveTo>
                    <a:pt x="1008" y="1"/>
                  </a:moveTo>
                  <a:cubicBezTo>
                    <a:pt x="441" y="1"/>
                    <a:pt x="0" y="473"/>
                    <a:pt x="0" y="1040"/>
                  </a:cubicBezTo>
                  <a:lnTo>
                    <a:pt x="0" y="6585"/>
                  </a:lnTo>
                  <a:cubicBezTo>
                    <a:pt x="0" y="6774"/>
                    <a:pt x="158" y="6932"/>
                    <a:pt x="347" y="6932"/>
                  </a:cubicBezTo>
                  <a:lnTo>
                    <a:pt x="1386" y="6932"/>
                  </a:lnTo>
                  <a:lnTo>
                    <a:pt x="1386" y="4285"/>
                  </a:lnTo>
                  <a:lnTo>
                    <a:pt x="662" y="4285"/>
                  </a:lnTo>
                  <a:lnTo>
                    <a:pt x="662" y="3561"/>
                  </a:lnTo>
                  <a:lnTo>
                    <a:pt x="1386" y="3561"/>
                  </a:lnTo>
                  <a:lnTo>
                    <a:pt x="1386" y="2868"/>
                  </a:lnTo>
                  <a:lnTo>
                    <a:pt x="662" y="2868"/>
                  </a:lnTo>
                  <a:lnTo>
                    <a:pt x="662" y="2143"/>
                  </a:lnTo>
                  <a:lnTo>
                    <a:pt x="1386" y="2143"/>
                  </a:lnTo>
                  <a:lnTo>
                    <a:pt x="1386" y="1418"/>
                  </a:lnTo>
                  <a:lnTo>
                    <a:pt x="662" y="1418"/>
                  </a:lnTo>
                  <a:lnTo>
                    <a:pt x="662" y="1072"/>
                  </a:lnTo>
                  <a:cubicBezTo>
                    <a:pt x="662" y="883"/>
                    <a:pt x="819" y="725"/>
                    <a:pt x="1008" y="725"/>
                  </a:cubicBezTo>
                  <a:lnTo>
                    <a:pt x="1386" y="725"/>
                  </a:lnTo>
                  <a:lnTo>
                    <a:pt x="13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6911;p54">
              <a:extLst>
                <a:ext uri="{FF2B5EF4-FFF2-40B4-BE49-F238E27FC236}">
                  <a16:creationId xmlns:a16="http://schemas.microsoft.com/office/drawing/2014/main" id="{9F802453-BD2D-416C-4DB5-4671644A740B}"/>
                </a:ext>
              </a:extLst>
            </p:cNvPr>
            <p:cNvSpPr/>
            <p:nvPr/>
          </p:nvSpPr>
          <p:spPr>
            <a:xfrm>
              <a:off x="-23354375" y="3270600"/>
              <a:ext cx="34675" cy="173300"/>
            </a:xfrm>
            <a:custGeom>
              <a:avLst/>
              <a:gdLst/>
              <a:ahLst/>
              <a:cxnLst/>
              <a:rect l="l" t="t" r="r" b="b"/>
              <a:pathLst>
                <a:path w="1387" h="6932" extrusionOk="0">
                  <a:moveTo>
                    <a:pt x="0" y="0"/>
                  </a:moveTo>
                  <a:lnTo>
                    <a:pt x="0" y="725"/>
                  </a:lnTo>
                  <a:lnTo>
                    <a:pt x="347" y="725"/>
                  </a:lnTo>
                  <a:cubicBezTo>
                    <a:pt x="568" y="725"/>
                    <a:pt x="725" y="882"/>
                    <a:pt x="725" y="1071"/>
                  </a:cubicBezTo>
                  <a:lnTo>
                    <a:pt x="725" y="1418"/>
                  </a:lnTo>
                  <a:lnTo>
                    <a:pt x="0" y="1418"/>
                  </a:lnTo>
                  <a:lnTo>
                    <a:pt x="0" y="2143"/>
                  </a:lnTo>
                  <a:lnTo>
                    <a:pt x="725" y="2143"/>
                  </a:lnTo>
                  <a:lnTo>
                    <a:pt x="725" y="2836"/>
                  </a:lnTo>
                  <a:lnTo>
                    <a:pt x="0" y="2836"/>
                  </a:lnTo>
                  <a:lnTo>
                    <a:pt x="0" y="3560"/>
                  </a:lnTo>
                  <a:lnTo>
                    <a:pt x="725" y="3560"/>
                  </a:lnTo>
                  <a:lnTo>
                    <a:pt x="725" y="4253"/>
                  </a:lnTo>
                  <a:lnTo>
                    <a:pt x="0" y="4253"/>
                  </a:lnTo>
                  <a:lnTo>
                    <a:pt x="0" y="6931"/>
                  </a:lnTo>
                  <a:lnTo>
                    <a:pt x="1040" y="6931"/>
                  </a:lnTo>
                  <a:cubicBezTo>
                    <a:pt x="1229" y="6931"/>
                    <a:pt x="1387" y="6774"/>
                    <a:pt x="1387" y="6585"/>
                  </a:cubicBezTo>
                  <a:lnTo>
                    <a:pt x="1387" y="1040"/>
                  </a:lnTo>
                  <a:cubicBezTo>
                    <a:pt x="1387" y="441"/>
                    <a:pt x="914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6912;p54">
              <a:extLst>
                <a:ext uri="{FF2B5EF4-FFF2-40B4-BE49-F238E27FC236}">
                  <a16:creationId xmlns:a16="http://schemas.microsoft.com/office/drawing/2014/main" id="{E89DE341-ECF6-F9CF-5D24-945D2EC17731}"/>
                </a:ext>
              </a:extLst>
            </p:cNvPr>
            <p:cNvSpPr/>
            <p:nvPr/>
          </p:nvSpPr>
          <p:spPr>
            <a:xfrm>
              <a:off x="-23562300" y="3148525"/>
              <a:ext cx="191400" cy="296150"/>
            </a:xfrm>
            <a:custGeom>
              <a:avLst/>
              <a:gdLst/>
              <a:ahLst/>
              <a:cxnLst/>
              <a:rect l="l" t="t" r="r" b="b"/>
              <a:pathLst>
                <a:path w="7656" h="11846" extrusionOk="0">
                  <a:moveTo>
                    <a:pt x="5545" y="662"/>
                  </a:moveTo>
                  <a:lnTo>
                    <a:pt x="5545" y="1764"/>
                  </a:lnTo>
                  <a:lnTo>
                    <a:pt x="5545" y="4222"/>
                  </a:lnTo>
                  <a:lnTo>
                    <a:pt x="2079" y="4222"/>
                  </a:lnTo>
                  <a:lnTo>
                    <a:pt x="2079" y="1764"/>
                  </a:lnTo>
                  <a:lnTo>
                    <a:pt x="2079" y="662"/>
                  </a:lnTo>
                  <a:close/>
                  <a:moveTo>
                    <a:pt x="3434" y="4883"/>
                  </a:moveTo>
                  <a:lnTo>
                    <a:pt x="3434" y="5608"/>
                  </a:lnTo>
                  <a:lnTo>
                    <a:pt x="2079" y="5608"/>
                  </a:lnTo>
                  <a:lnTo>
                    <a:pt x="2079" y="4883"/>
                  </a:lnTo>
                  <a:close/>
                  <a:moveTo>
                    <a:pt x="5513" y="4883"/>
                  </a:moveTo>
                  <a:lnTo>
                    <a:pt x="5513" y="5608"/>
                  </a:lnTo>
                  <a:lnTo>
                    <a:pt x="4159" y="5608"/>
                  </a:lnTo>
                  <a:lnTo>
                    <a:pt x="4159" y="4883"/>
                  </a:lnTo>
                  <a:close/>
                  <a:moveTo>
                    <a:pt x="3434" y="6301"/>
                  </a:moveTo>
                  <a:lnTo>
                    <a:pt x="3434" y="7026"/>
                  </a:lnTo>
                  <a:lnTo>
                    <a:pt x="2079" y="7026"/>
                  </a:lnTo>
                  <a:lnTo>
                    <a:pt x="2079" y="6301"/>
                  </a:lnTo>
                  <a:close/>
                  <a:moveTo>
                    <a:pt x="5513" y="6301"/>
                  </a:moveTo>
                  <a:lnTo>
                    <a:pt x="5513" y="7026"/>
                  </a:lnTo>
                  <a:lnTo>
                    <a:pt x="4159" y="7026"/>
                  </a:lnTo>
                  <a:lnTo>
                    <a:pt x="4159" y="6301"/>
                  </a:lnTo>
                  <a:close/>
                  <a:moveTo>
                    <a:pt x="3434" y="7687"/>
                  </a:moveTo>
                  <a:lnTo>
                    <a:pt x="3434" y="8380"/>
                  </a:lnTo>
                  <a:lnTo>
                    <a:pt x="2079" y="8380"/>
                  </a:lnTo>
                  <a:lnTo>
                    <a:pt x="2079" y="7687"/>
                  </a:lnTo>
                  <a:close/>
                  <a:moveTo>
                    <a:pt x="5513" y="7687"/>
                  </a:moveTo>
                  <a:lnTo>
                    <a:pt x="5513" y="8380"/>
                  </a:lnTo>
                  <a:lnTo>
                    <a:pt x="4159" y="8380"/>
                  </a:lnTo>
                  <a:lnTo>
                    <a:pt x="4159" y="7687"/>
                  </a:lnTo>
                  <a:close/>
                  <a:moveTo>
                    <a:pt x="1733" y="0"/>
                  </a:moveTo>
                  <a:cubicBezTo>
                    <a:pt x="1544" y="0"/>
                    <a:pt x="1386" y="158"/>
                    <a:pt x="1386" y="347"/>
                  </a:cubicBezTo>
                  <a:lnTo>
                    <a:pt x="1386" y="1449"/>
                  </a:lnTo>
                  <a:lnTo>
                    <a:pt x="1040" y="1449"/>
                  </a:lnTo>
                  <a:cubicBezTo>
                    <a:pt x="441" y="1449"/>
                    <a:pt x="0" y="1922"/>
                    <a:pt x="0" y="2489"/>
                  </a:cubicBezTo>
                  <a:lnTo>
                    <a:pt x="0" y="11846"/>
                  </a:lnTo>
                  <a:lnTo>
                    <a:pt x="2804" y="11846"/>
                  </a:lnTo>
                  <a:lnTo>
                    <a:pt x="2804" y="10491"/>
                  </a:lnTo>
                  <a:lnTo>
                    <a:pt x="4883" y="10491"/>
                  </a:lnTo>
                  <a:cubicBezTo>
                    <a:pt x="4852" y="10586"/>
                    <a:pt x="4852" y="11688"/>
                    <a:pt x="4852" y="11846"/>
                  </a:cubicBezTo>
                  <a:lnTo>
                    <a:pt x="7656" y="11846"/>
                  </a:lnTo>
                  <a:lnTo>
                    <a:pt x="7656" y="2489"/>
                  </a:lnTo>
                  <a:cubicBezTo>
                    <a:pt x="7656" y="1890"/>
                    <a:pt x="7183" y="1449"/>
                    <a:pt x="6616" y="1449"/>
                  </a:cubicBezTo>
                  <a:lnTo>
                    <a:pt x="6270" y="1449"/>
                  </a:lnTo>
                  <a:lnTo>
                    <a:pt x="6270" y="347"/>
                  </a:lnTo>
                  <a:cubicBezTo>
                    <a:pt x="6270" y="158"/>
                    <a:pt x="6112" y="0"/>
                    <a:pt x="59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23" name="Google Shape;6913;p54">
            <a:extLst>
              <a:ext uri="{FF2B5EF4-FFF2-40B4-BE49-F238E27FC236}">
                <a16:creationId xmlns:a16="http://schemas.microsoft.com/office/drawing/2014/main" id="{1C51A38F-F00E-4F16-295A-E6FA61E416B0}"/>
              </a:ext>
            </a:extLst>
          </p:cNvPr>
          <p:cNvSpPr/>
          <p:nvPr/>
        </p:nvSpPr>
        <p:spPr>
          <a:xfrm>
            <a:off x="9085418" y="5224687"/>
            <a:ext cx="520512" cy="516555"/>
          </a:xfrm>
          <a:custGeom>
            <a:avLst/>
            <a:gdLst/>
            <a:ahLst/>
            <a:cxnLst/>
            <a:rect l="l" t="t" r="r" b="b"/>
            <a:pathLst>
              <a:path w="11973" h="11882" extrusionOk="0">
                <a:moveTo>
                  <a:pt x="6302" y="725"/>
                </a:moveTo>
                <a:lnTo>
                  <a:pt x="6302" y="1639"/>
                </a:lnTo>
                <a:cubicBezTo>
                  <a:pt x="6302" y="2111"/>
                  <a:pt x="6522" y="2552"/>
                  <a:pt x="6837" y="2867"/>
                </a:cubicBezTo>
                <a:lnTo>
                  <a:pt x="7152" y="3182"/>
                </a:lnTo>
                <a:cubicBezTo>
                  <a:pt x="6900" y="3340"/>
                  <a:pt x="6774" y="3560"/>
                  <a:pt x="6711" y="3749"/>
                </a:cubicBezTo>
                <a:cubicBezTo>
                  <a:pt x="6479" y="3517"/>
                  <a:pt x="6209" y="3407"/>
                  <a:pt x="5942" y="3407"/>
                </a:cubicBezTo>
                <a:cubicBezTo>
                  <a:pt x="5665" y="3407"/>
                  <a:pt x="5392" y="3525"/>
                  <a:pt x="5168" y="3749"/>
                </a:cubicBezTo>
                <a:cubicBezTo>
                  <a:pt x="5042" y="3497"/>
                  <a:pt x="4979" y="3340"/>
                  <a:pt x="4758" y="3151"/>
                </a:cubicBezTo>
                <a:lnTo>
                  <a:pt x="5105" y="2836"/>
                </a:lnTo>
                <a:cubicBezTo>
                  <a:pt x="5420" y="2521"/>
                  <a:pt x="5609" y="2080"/>
                  <a:pt x="5609" y="1607"/>
                </a:cubicBezTo>
                <a:lnTo>
                  <a:pt x="5609" y="725"/>
                </a:lnTo>
                <a:close/>
                <a:moveTo>
                  <a:pt x="5231" y="0"/>
                </a:moveTo>
                <a:cubicBezTo>
                  <a:pt x="5042" y="0"/>
                  <a:pt x="4884" y="158"/>
                  <a:pt x="4884" y="347"/>
                </a:cubicBezTo>
                <a:lnTo>
                  <a:pt x="4884" y="725"/>
                </a:lnTo>
                <a:lnTo>
                  <a:pt x="4884" y="1639"/>
                </a:lnTo>
                <a:cubicBezTo>
                  <a:pt x="4884" y="1922"/>
                  <a:pt x="4758" y="2206"/>
                  <a:pt x="4569" y="2395"/>
                </a:cubicBezTo>
                <a:lnTo>
                  <a:pt x="4096" y="2867"/>
                </a:lnTo>
                <a:lnTo>
                  <a:pt x="4033" y="2867"/>
                </a:lnTo>
                <a:cubicBezTo>
                  <a:pt x="2206" y="2867"/>
                  <a:pt x="127" y="7404"/>
                  <a:pt x="32" y="9830"/>
                </a:cubicBezTo>
                <a:cubicBezTo>
                  <a:pt x="1" y="11311"/>
                  <a:pt x="631" y="11846"/>
                  <a:pt x="1292" y="11846"/>
                </a:cubicBezTo>
                <a:cubicBezTo>
                  <a:pt x="1346" y="11852"/>
                  <a:pt x="1398" y="11855"/>
                  <a:pt x="1450" y="11855"/>
                </a:cubicBezTo>
                <a:cubicBezTo>
                  <a:pt x="2222" y="11855"/>
                  <a:pt x="2817" y="11224"/>
                  <a:pt x="3466" y="10869"/>
                </a:cubicBezTo>
                <a:cubicBezTo>
                  <a:pt x="4033" y="10554"/>
                  <a:pt x="4537" y="10271"/>
                  <a:pt x="4884" y="9767"/>
                </a:cubicBezTo>
                <a:cubicBezTo>
                  <a:pt x="5357" y="9137"/>
                  <a:pt x="5640" y="7593"/>
                  <a:pt x="5640" y="6144"/>
                </a:cubicBezTo>
                <a:lnTo>
                  <a:pt x="5640" y="6144"/>
                </a:lnTo>
                <a:lnTo>
                  <a:pt x="4222" y="7561"/>
                </a:lnTo>
                <a:cubicBezTo>
                  <a:pt x="4222" y="7593"/>
                  <a:pt x="4191" y="7593"/>
                  <a:pt x="4191" y="7624"/>
                </a:cubicBezTo>
                <a:cubicBezTo>
                  <a:pt x="4159" y="7687"/>
                  <a:pt x="4159" y="7687"/>
                  <a:pt x="4096" y="7687"/>
                </a:cubicBezTo>
                <a:lnTo>
                  <a:pt x="2773" y="9011"/>
                </a:lnTo>
                <a:cubicBezTo>
                  <a:pt x="2710" y="9074"/>
                  <a:pt x="2616" y="9105"/>
                  <a:pt x="2525" y="9105"/>
                </a:cubicBezTo>
                <a:cubicBezTo>
                  <a:pt x="2435" y="9105"/>
                  <a:pt x="2348" y="9074"/>
                  <a:pt x="2301" y="9011"/>
                </a:cubicBezTo>
                <a:cubicBezTo>
                  <a:pt x="2175" y="8885"/>
                  <a:pt x="2175" y="8664"/>
                  <a:pt x="2301" y="8538"/>
                </a:cubicBezTo>
                <a:lnTo>
                  <a:pt x="3435" y="7404"/>
                </a:lnTo>
                <a:lnTo>
                  <a:pt x="2994" y="6963"/>
                </a:lnTo>
                <a:cubicBezTo>
                  <a:pt x="2931" y="6900"/>
                  <a:pt x="2899" y="6805"/>
                  <a:pt x="2899" y="6742"/>
                </a:cubicBezTo>
                <a:cubicBezTo>
                  <a:pt x="2899" y="6648"/>
                  <a:pt x="2931" y="6585"/>
                  <a:pt x="2962" y="6490"/>
                </a:cubicBezTo>
                <a:cubicBezTo>
                  <a:pt x="3029" y="6424"/>
                  <a:pt x="3122" y="6384"/>
                  <a:pt x="3213" y="6384"/>
                </a:cubicBezTo>
                <a:cubicBezTo>
                  <a:pt x="3295" y="6384"/>
                  <a:pt x="3375" y="6416"/>
                  <a:pt x="3435" y="6490"/>
                </a:cubicBezTo>
                <a:lnTo>
                  <a:pt x="3907" y="6931"/>
                </a:lnTo>
                <a:lnTo>
                  <a:pt x="5546" y="5262"/>
                </a:lnTo>
                <a:lnTo>
                  <a:pt x="5451" y="4568"/>
                </a:lnTo>
                <a:lnTo>
                  <a:pt x="5703" y="4285"/>
                </a:lnTo>
                <a:cubicBezTo>
                  <a:pt x="5766" y="4222"/>
                  <a:pt x="5861" y="4190"/>
                  <a:pt x="5951" y="4190"/>
                </a:cubicBezTo>
                <a:cubicBezTo>
                  <a:pt x="6042" y="4190"/>
                  <a:pt x="6128" y="4222"/>
                  <a:pt x="6176" y="4285"/>
                </a:cubicBezTo>
                <a:lnTo>
                  <a:pt x="6459" y="4568"/>
                </a:lnTo>
                <a:cubicBezTo>
                  <a:pt x="6428" y="4789"/>
                  <a:pt x="6396" y="5010"/>
                  <a:pt x="6333" y="5262"/>
                </a:cubicBezTo>
                <a:lnTo>
                  <a:pt x="8035" y="6963"/>
                </a:lnTo>
                <a:lnTo>
                  <a:pt x="8476" y="6522"/>
                </a:lnTo>
                <a:cubicBezTo>
                  <a:pt x="8539" y="6475"/>
                  <a:pt x="8625" y="6451"/>
                  <a:pt x="8712" y="6451"/>
                </a:cubicBezTo>
                <a:cubicBezTo>
                  <a:pt x="8799" y="6451"/>
                  <a:pt x="8885" y="6475"/>
                  <a:pt x="8948" y="6522"/>
                </a:cubicBezTo>
                <a:cubicBezTo>
                  <a:pt x="9074" y="6648"/>
                  <a:pt x="9074" y="6900"/>
                  <a:pt x="8948" y="6994"/>
                </a:cubicBezTo>
                <a:lnTo>
                  <a:pt x="8507" y="7435"/>
                </a:lnTo>
                <a:lnTo>
                  <a:pt x="9641" y="8570"/>
                </a:lnTo>
                <a:cubicBezTo>
                  <a:pt x="9767" y="8696"/>
                  <a:pt x="9767" y="8948"/>
                  <a:pt x="9641" y="9042"/>
                </a:cubicBezTo>
                <a:cubicBezTo>
                  <a:pt x="9594" y="9105"/>
                  <a:pt x="9507" y="9137"/>
                  <a:pt x="9417" y="9137"/>
                </a:cubicBezTo>
                <a:cubicBezTo>
                  <a:pt x="9326" y="9137"/>
                  <a:pt x="9232" y="9105"/>
                  <a:pt x="9169" y="9042"/>
                </a:cubicBezTo>
                <a:lnTo>
                  <a:pt x="6302" y="6175"/>
                </a:lnTo>
                <a:lnTo>
                  <a:pt x="6302" y="6175"/>
                </a:lnTo>
                <a:cubicBezTo>
                  <a:pt x="6270" y="7624"/>
                  <a:pt x="6585" y="9168"/>
                  <a:pt x="7058" y="9798"/>
                </a:cubicBezTo>
                <a:cubicBezTo>
                  <a:pt x="7404" y="10302"/>
                  <a:pt x="7909" y="10617"/>
                  <a:pt x="8476" y="10901"/>
                </a:cubicBezTo>
                <a:cubicBezTo>
                  <a:pt x="9136" y="11291"/>
                  <a:pt x="9711" y="11882"/>
                  <a:pt x="10527" y="11882"/>
                </a:cubicBezTo>
                <a:cubicBezTo>
                  <a:pt x="10567" y="11882"/>
                  <a:pt x="10608" y="11881"/>
                  <a:pt x="10649" y="11878"/>
                </a:cubicBezTo>
                <a:cubicBezTo>
                  <a:pt x="11028" y="11846"/>
                  <a:pt x="11973" y="11626"/>
                  <a:pt x="11910" y="9893"/>
                </a:cubicBezTo>
                <a:cubicBezTo>
                  <a:pt x="11752" y="7372"/>
                  <a:pt x="9673" y="2836"/>
                  <a:pt x="7846" y="2836"/>
                </a:cubicBezTo>
                <a:lnTo>
                  <a:pt x="7751" y="2836"/>
                </a:lnTo>
                <a:lnTo>
                  <a:pt x="7310" y="2363"/>
                </a:lnTo>
                <a:cubicBezTo>
                  <a:pt x="7089" y="2174"/>
                  <a:pt x="6963" y="1891"/>
                  <a:pt x="6963" y="1607"/>
                </a:cubicBezTo>
                <a:lnTo>
                  <a:pt x="6963" y="725"/>
                </a:lnTo>
                <a:lnTo>
                  <a:pt x="6963" y="347"/>
                </a:lnTo>
                <a:cubicBezTo>
                  <a:pt x="6963" y="158"/>
                  <a:pt x="6806" y="0"/>
                  <a:pt x="6617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24" name="Google Shape;6914;p54">
            <a:extLst>
              <a:ext uri="{FF2B5EF4-FFF2-40B4-BE49-F238E27FC236}">
                <a16:creationId xmlns:a16="http://schemas.microsoft.com/office/drawing/2014/main" id="{28CB30C7-26B5-0F00-E457-ED19D61C2DF1}"/>
              </a:ext>
            </a:extLst>
          </p:cNvPr>
          <p:cNvGrpSpPr/>
          <p:nvPr/>
        </p:nvGrpSpPr>
        <p:grpSpPr>
          <a:xfrm>
            <a:off x="9087788" y="5908303"/>
            <a:ext cx="515034" cy="484907"/>
            <a:chOff x="-23615075" y="3906200"/>
            <a:chExt cx="296175" cy="278850"/>
          </a:xfrm>
          <a:solidFill>
            <a:srgbClr val="054B99"/>
          </a:solidFill>
        </p:grpSpPr>
        <p:sp>
          <p:nvSpPr>
            <p:cNvPr id="2225" name="Google Shape;6915;p54">
              <a:extLst>
                <a:ext uri="{FF2B5EF4-FFF2-40B4-BE49-F238E27FC236}">
                  <a16:creationId xmlns:a16="http://schemas.microsoft.com/office/drawing/2014/main" id="{D79F8DFC-01F4-FB50-2126-C2D27DC7D53E}"/>
                </a:ext>
              </a:extLst>
            </p:cNvPr>
            <p:cNvSpPr/>
            <p:nvPr/>
          </p:nvSpPr>
          <p:spPr>
            <a:xfrm>
              <a:off x="-23615075" y="3954250"/>
              <a:ext cx="296175" cy="193775"/>
            </a:xfrm>
            <a:custGeom>
              <a:avLst/>
              <a:gdLst/>
              <a:ahLst/>
              <a:cxnLst/>
              <a:rect l="l" t="t" r="r" b="b"/>
              <a:pathLst>
                <a:path w="11847" h="7751" extrusionOk="0">
                  <a:moveTo>
                    <a:pt x="10838" y="2993"/>
                  </a:moveTo>
                  <a:cubicBezTo>
                    <a:pt x="11027" y="2993"/>
                    <a:pt x="11185" y="3119"/>
                    <a:pt x="11185" y="3340"/>
                  </a:cubicBezTo>
                  <a:cubicBezTo>
                    <a:pt x="11153" y="3403"/>
                    <a:pt x="11153" y="3497"/>
                    <a:pt x="11059" y="3529"/>
                  </a:cubicBezTo>
                  <a:cubicBezTo>
                    <a:pt x="10996" y="3592"/>
                    <a:pt x="10901" y="3687"/>
                    <a:pt x="10806" y="3687"/>
                  </a:cubicBezTo>
                  <a:lnTo>
                    <a:pt x="1040" y="3687"/>
                  </a:lnTo>
                  <a:cubicBezTo>
                    <a:pt x="914" y="3687"/>
                    <a:pt x="819" y="3655"/>
                    <a:pt x="756" y="3529"/>
                  </a:cubicBezTo>
                  <a:cubicBezTo>
                    <a:pt x="725" y="3497"/>
                    <a:pt x="662" y="3403"/>
                    <a:pt x="662" y="3340"/>
                  </a:cubicBezTo>
                  <a:cubicBezTo>
                    <a:pt x="662" y="3119"/>
                    <a:pt x="819" y="2993"/>
                    <a:pt x="1040" y="2993"/>
                  </a:cubicBezTo>
                  <a:close/>
                  <a:moveTo>
                    <a:pt x="9735" y="4411"/>
                  </a:moveTo>
                  <a:cubicBezTo>
                    <a:pt x="9641" y="4947"/>
                    <a:pt x="9357" y="5671"/>
                    <a:pt x="8507" y="6364"/>
                  </a:cubicBezTo>
                  <a:cubicBezTo>
                    <a:pt x="8444" y="6396"/>
                    <a:pt x="8349" y="6459"/>
                    <a:pt x="8318" y="6459"/>
                  </a:cubicBezTo>
                  <a:cubicBezTo>
                    <a:pt x="8192" y="6459"/>
                    <a:pt x="8129" y="6396"/>
                    <a:pt x="8034" y="6333"/>
                  </a:cubicBezTo>
                  <a:cubicBezTo>
                    <a:pt x="7908" y="6175"/>
                    <a:pt x="7971" y="5986"/>
                    <a:pt x="8066" y="5860"/>
                  </a:cubicBezTo>
                  <a:cubicBezTo>
                    <a:pt x="8696" y="5356"/>
                    <a:pt x="8948" y="4821"/>
                    <a:pt x="9011" y="4411"/>
                  </a:cubicBezTo>
                  <a:close/>
                  <a:moveTo>
                    <a:pt x="3497" y="0"/>
                  </a:moveTo>
                  <a:cubicBezTo>
                    <a:pt x="3434" y="95"/>
                    <a:pt x="3340" y="221"/>
                    <a:pt x="3214" y="347"/>
                  </a:cubicBezTo>
                  <a:lnTo>
                    <a:pt x="2237" y="1324"/>
                  </a:lnTo>
                  <a:cubicBezTo>
                    <a:pt x="2111" y="1450"/>
                    <a:pt x="1985" y="1576"/>
                    <a:pt x="1765" y="1639"/>
                  </a:cubicBezTo>
                  <a:lnTo>
                    <a:pt x="2174" y="2237"/>
                  </a:lnTo>
                  <a:lnTo>
                    <a:pt x="1040" y="2237"/>
                  </a:lnTo>
                  <a:cubicBezTo>
                    <a:pt x="441" y="2237"/>
                    <a:pt x="0" y="2710"/>
                    <a:pt x="0" y="3245"/>
                  </a:cubicBezTo>
                  <a:cubicBezTo>
                    <a:pt x="0" y="3497"/>
                    <a:pt x="63" y="3687"/>
                    <a:pt x="189" y="3876"/>
                  </a:cubicBezTo>
                  <a:cubicBezTo>
                    <a:pt x="315" y="4096"/>
                    <a:pt x="504" y="4191"/>
                    <a:pt x="756" y="4254"/>
                  </a:cubicBezTo>
                  <a:cubicBezTo>
                    <a:pt x="945" y="6018"/>
                    <a:pt x="1765" y="6932"/>
                    <a:pt x="2930" y="7719"/>
                  </a:cubicBezTo>
                  <a:cubicBezTo>
                    <a:pt x="2962" y="7751"/>
                    <a:pt x="3025" y="7751"/>
                    <a:pt x="3119" y="7751"/>
                  </a:cubicBezTo>
                  <a:lnTo>
                    <a:pt x="8696" y="7751"/>
                  </a:lnTo>
                  <a:cubicBezTo>
                    <a:pt x="8790" y="7751"/>
                    <a:pt x="8822" y="7719"/>
                    <a:pt x="8916" y="7719"/>
                  </a:cubicBezTo>
                  <a:cubicBezTo>
                    <a:pt x="10239" y="6805"/>
                    <a:pt x="10932" y="5671"/>
                    <a:pt x="11090" y="4254"/>
                  </a:cubicBezTo>
                  <a:cubicBezTo>
                    <a:pt x="11311" y="4159"/>
                    <a:pt x="11500" y="4033"/>
                    <a:pt x="11626" y="3876"/>
                  </a:cubicBezTo>
                  <a:cubicBezTo>
                    <a:pt x="11752" y="3687"/>
                    <a:pt x="11815" y="3497"/>
                    <a:pt x="11815" y="3245"/>
                  </a:cubicBezTo>
                  <a:cubicBezTo>
                    <a:pt x="11846" y="2741"/>
                    <a:pt x="11374" y="2269"/>
                    <a:pt x="10775" y="2269"/>
                  </a:cubicBezTo>
                  <a:lnTo>
                    <a:pt x="10712" y="2269"/>
                  </a:lnTo>
                  <a:cubicBezTo>
                    <a:pt x="10996" y="1733"/>
                    <a:pt x="11153" y="1135"/>
                    <a:pt x="11153" y="536"/>
                  </a:cubicBezTo>
                  <a:cubicBezTo>
                    <a:pt x="11153" y="347"/>
                    <a:pt x="10996" y="189"/>
                    <a:pt x="10775" y="189"/>
                  </a:cubicBezTo>
                  <a:cubicBezTo>
                    <a:pt x="9326" y="189"/>
                    <a:pt x="8034" y="1009"/>
                    <a:pt x="7404" y="2269"/>
                  </a:cubicBezTo>
                  <a:lnTo>
                    <a:pt x="6301" y="2269"/>
                  </a:lnTo>
                  <a:lnTo>
                    <a:pt x="349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6916;p54">
              <a:extLst>
                <a:ext uri="{FF2B5EF4-FFF2-40B4-BE49-F238E27FC236}">
                  <a16:creationId xmlns:a16="http://schemas.microsoft.com/office/drawing/2014/main" id="{23B0E381-6CA6-BD13-5614-A04174ED9EDB}"/>
                </a:ext>
              </a:extLst>
            </p:cNvPr>
            <p:cNvSpPr/>
            <p:nvPr/>
          </p:nvSpPr>
          <p:spPr>
            <a:xfrm>
              <a:off x="-23615075" y="3906200"/>
              <a:ext cx="77200" cy="77225"/>
            </a:xfrm>
            <a:custGeom>
              <a:avLst/>
              <a:gdLst/>
              <a:ahLst/>
              <a:cxnLst/>
              <a:rect l="l" t="t" r="r" b="b"/>
              <a:pathLst>
                <a:path w="3088" h="3089" extrusionOk="0">
                  <a:moveTo>
                    <a:pt x="2009" y="1"/>
                  </a:moveTo>
                  <a:cubicBezTo>
                    <a:pt x="1733" y="1"/>
                    <a:pt x="1465" y="95"/>
                    <a:pt x="1292" y="284"/>
                  </a:cubicBezTo>
                  <a:lnTo>
                    <a:pt x="315" y="1292"/>
                  </a:lnTo>
                  <a:cubicBezTo>
                    <a:pt x="126" y="1481"/>
                    <a:pt x="0" y="1765"/>
                    <a:pt x="0" y="2017"/>
                  </a:cubicBezTo>
                  <a:cubicBezTo>
                    <a:pt x="0" y="2301"/>
                    <a:pt x="126" y="2584"/>
                    <a:pt x="315" y="2773"/>
                  </a:cubicBezTo>
                  <a:cubicBezTo>
                    <a:pt x="504" y="2962"/>
                    <a:pt x="756" y="3088"/>
                    <a:pt x="1040" y="3088"/>
                  </a:cubicBezTo>
                  <a:cubicBezTo>
                    <a:pt x="1292" y="3088"/>
                    <a:pt x="1576" y="2962"/>
                    <a:pt x="1765" y="2773"/>
                  </a:cubicBezTo>
                  <a:lnTo>
                    <a:pt x="2773" y="1796"/>
                  </a:lnTo>
                  <a:cubicBezTo>
                    <a:pt x="2962" y="1576"/>
                    <a:pt x="3088" y="1324"/>
                    <a:pt x="3088" y="1040"/>
                  </a:cubicBezTo>
                  <a:cubicBezTo>
                    <a:pt x="3088" y="757"/>
                    <a:pt x="2962" y="505"/>
                    <a:pt x="2773" y="284"/>
                  </a:cubicBezTo>
                  <a:cubicBezTo>
                    <a:pt x="2568" y="95"/>
                    <a:pt x="2284" y="1"/>
                    <a:pt x="2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6917;p54">
              <a:extLst>
                <a:ext uri="{FF2B5EF4-FFF2-40B4-BE49-F238E27FC236}">
                  <a16:creationId xmlns:a16="http://schemas.microsoft.com/office/drawing/2014/main" id="{30510C50-3CDB-7DC8-7F58-28C93DBE6C92}"/>
                </a:ext>
              </a:extLst>
            </p:cNvPr>
            <p:cNvSpPr/>
            <p:nvPr/>
          </p:nvSpPr>
          <p:spPr>
            <a:xfrm>
              <a:off x="-23543400" y="4167700"/>
              <a:ext cx="153600" cy="17350"/>
            </a:xfrm>
            <a:custGeom>
              <a:avLst/>
              <a:gdLst/>
              <a:ahLst/>
              <a:cxnLst/>
              <a:rect l="l" t="t" r="r" b="b"/>
              <a:pathLst>
                <a:path w="6144" h="694" extrusionOk="0">
                  <a:moveTo>
                    <a:pt x="0" y="0"/>
                  </a:moveTo>
                  <a:cubicBezTo>
                    <a:pt x="158" y="378"/>
                    <a:pt x="536" y="693"/>
                    <a:pt x="1008" y="693"/>
                  </a:cubicBezTo>
                  <a:lnTo>
                    <a:pt x="5167" y="693"/>
                  </a:lnTo>
                  <a:cubicBezTo>
                    <a:pt x="5608" y="693"/>
                    <a:pt x="5986" y="441"/>
                    <a:pt x="61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28" name="Google Shape;6918;p54">
            <a:extLst>
              <a:ext uri="{FF2B5EF4-FFF2-40B4-BE49-F238E27FC236}">
                <a16:creationId xmlns:a16="http://schemas.microsoft.com/office/drawing/2014/main" id="{A8C75237-73C8-DC3B-4289-8F554C9219F2}"/>
              </a:ext>
            </a:extLst>
          </p:cNvPr>
          <p:cNvSpPr/>
          <p:nvPr/>
        </p:nvSpPr>
        <p:spPr>
          <a:xfrm>
            <a:off x="11037134" y="4592521"/>
            <a:ext cx="513643" cy="512296"/>
          </a:xfrm>
          <a:custGeom>
            <a:avLst/>
            <a:gdLst/>
            <a:ahLst/>
            <a:cxnLst/>
            <a:rect l="l" t="t" r="r" b="b"/>
            <a:pathLst>
              <a:path w="11815" h="11784" extrusionOk="0">
                <a:moveTo>
                  <a:pt x="6616" y="3434"/>
                </a:moveTo>
                <a:cubicBezTo>
                  <a:pt x="7215" y="3434"/>
                  <a:pt x="7625" y="3907"/>
                  <a:pt x="7625" y="4474"/>
                </a:cubicBezTo>
                <a:lnTo>
                  <a:pt x="7625" y="5514"/>
                </a:lnTo>
                <a:lnTo>
                  <a:pt x="6742" y="5514"/>
                </a:lnTo>
                <a:cubicBezTo>
                  <a:pt x="6648" y="5451"/>
                  <a:pt x="6585" y="5325"/>
                  <a:pt x="6490" y="5262"/>
                </a:cubicBezTo>
                <a:cubicBezTo>
                  <a:pt x="5986" y="4789"/>
                  <a:pt x="5388" y="4411"/>
                  <a:pt x="4695" y="4222"/>
                </a:cubicBezTo>
                <a:lnTo>
                  <a:pt x="4569" y="3434"/>
                </a:lnTo>
                <a:close/>
                <a:moveTo>
                  <a:pt x="3466" y="4884"/>
                </a:moveTo>
                <a:lnTo>
                  <a:pt x="3466" y="5577"/>
                </a:lnTo>
                <a:cubicBezTo>
                  <a:pt x="3056" y="5640"/>
                  <a:pt x="2678" y="5797"/>
                  <a:pt x="2363" y="6018"/>
                </a:cubicBezTo>
                <a:lnTo>
                  <a:pt x="1891" y="5577"/>
                </a:lnTo>
                <a:cubicBezTo>
                  <a:pt x="2332" y="5199"/>
                  <a:pt x="2867" y="4978"/>
                  <a:pt x="3466" y="4884"/>
                </a:cubicBezTo>
                <a:close/>
                <a:moveTo>
                  <a:pt x="4128" y="4852"/>
                </a:moveTo>
                <a:cubicBezTo>
                  <a:pt x="4726" y="4947"/>
                  <a:pt x="5262" y="5167"/>
                  <a:pt x="5703" y="5514"/>
                </a:cubicBezTo>
                <a:lnTo>
                  <a:pt x="5230" y="6049"/>
                </a:lnTo>
                <a:cubicBezTo>
                  <a:pt x="4915" y="5797"/>
                  <a:pt x="4537" y="5640"/>
                  <a:pt x="4128" y="5577"/>
                </a:cubicBezTo>
                <a:lnTo>
                  <a:pt x="4128" y="4852"/>
                </a:lnTo>
                <a:close/>
                <a:moveTo>
                  <a:pt x="1387" y="6049"/>
                </a:moveTo>
                <a:lnTo>
                  <a:pt x="1859" y="6522"/>
                </a:lnTo>
                <a:cubicBezTo>
                  <a:pt x="1607" y="6837"/>
                  <a:pt x="1450" y="7215"/>
                  <a:pt x="1387" y="7625"/>
                </a:cubicBezTo>
                <a:lnTo>
                  <a:pt x="662" y="7625"/>
                </a:lnTo>
                <a:cubicBezTo>
                  <a:pt x="788" y="7026"/>
                  <a:pt x="1009" y="6459"/>
                  <a:pt x="1387" y="6049"/>
                </a:cubicBezTo>
                <a:close/>
                <a:moveTo>
                  <a:pt x="6175" y="6049"/>
                </a:moveTo>
                <a:cubicBezTo>
                  <a:pt x="6553" y="6459"/>
                  <a:pt x="6774" y="7026"/>
                  <a:pt x="6837" y="7625"/>
                </a:cubicBezTo>
                <a:lnTo>
                  <a:pt x="6175" y="7625"/>
                </a:lnTo>
                <a:cubicBezTo>
                  <a:pt x="6112" y="7215"/>
                  <a:pt x="5955" y="6837"/>
                  <a:pt x="5703" y="6522"/>
                </a:cubicBezTo>
                <a:lnTo>
                  <a:pt x="6175" y="6049"/>
                </a:lnTo>
                <a:close/>
                <a:moveTo>
                  <a:pt x="1418" y="8318"/>
                </a:moveTo>
                <a:cubicBezTo>
                  <a:pt x="1481" y="8727"/>
                  <a:pt x="1670" y="9105"/>
                  <a:pt x="1891" y="9420"/>
                </a:cubicBezTo>
                <a:lnTo>
                  <a:pt x="1418" y="9893"/>
                </a:lnTo>
                <a:cubicBezTo>
                  <a:pt x="1009" y="9452"/>
                  <a:pt x="788" y="8916"/>
                  <a:pt x="693" y="8318"/>
                </a:cubicBezTo>
                <a:close/>
                <a:moveTo>
                  <a:pt x="6931" y="8318"/>
                </a:moveTo>
                <a:cubicBezTo>
                  <a:pt x="6805" y="8916"/>
                  <a:pt x="6585" y="9452"/>
                  <a:pt x="6207" y="9893"/>
                </a:cubicBezTo>
                <a:lnTo>
                  <a:pt x="5766" y="9420"/>
                </a:lnTo>
                <a:cubicBezTo>
                  <a:pt x="5986" y="9105"/>
                  <a:pt x="6144" y="8727"/>
                  <a:pt x="6207" y="8318"/>
                </a:cubicBezTo>
                <a:close/>
                <a:moveTo>
                  <a:pt x="2363" y="9893"/>
                </a:moveTo>
                <a:cubicBezTo>
                  <a:pt x="2678" y="10145"/>
                  <a:pt x="3056" y="10303"/>
                  <a:pt x="3466" y="10366"/>
                </a:cubicBezTo>
                <a:lnTo>
                  <a:pt x="3466" y="11027"/>
                </a:lnTo>
                <a:cubicBezTo>
                  <a:pt x="2867" y="10964"/>
                  <a:pt x="2332" y="10712"/>
                  <a:pt x="1891" y="10366"/>
                </a:cubicBezTo>
                <a:lnTo>
                  <a:pt x="2363" y="9893"/>
                </a:lnTo>
                <a:close/>
                <a:moveTo>
                  <a:pt x="5230" y="9861"/>
                </a:moveTo>
                <a:lnTo>
                  <a:pt x="5703" y="10334"/>
                </a:lnTo>
                <a:cubicBezTo>
                  <a:pt x="5262" y="10744"/>
                  <a:pt x="4726" y="10996"/>
                  <a:pt x="4128" y="11027"/>
                </a:cubicBezTo>
                <a:lnTo>
                  <a:pt x="4128" y="10334"/>
                </a:lnTo>
                <a:cubicBezTo>
                  <a:pt x="4537" y="10240"/>
                  <a:pt x="4915" y="10082"/>
                  <a:pt x="5230" y="9861"/>
                </a:cubicBezTo>
                <a:close/>
                <a:moveTo>
                  <a:pt x="9326" y="10366"/>
                </a:moveTo>
                <a:cubicBezTo>
                  <a:pt x="9546" y="10366"/>
                  <a:pt x="9704" y="10523"/>
                  <a:pt x="9704" y="10712"/>
                </a:cubicBezTo>
                <a:cubicBezTo>
                  <a:pt x="9672" y="10933"/>
                  <a:pt x="9546" y="11090"/>
                  <a:pt x="9326" y="11090"/>
                </a:cubicBezTo>
                <a:cubicBezTo>
                  <a:pt x="9137" y="11090"/>
                  <a:pt x="8979" y="10933"/>
                  <a:pt x="8979" y="10712"/>
                </a:cubicBezTo>
                <a:cubicBezTo>
                  <a:pt x="8979" y="10523"/>
                  <a:pt x="9137" y="10366"/>
                  <a:pt x="9326" y="10366"/>
                </a:cubicBezTo>
                <a:close/>
                <a:moveTo>
                  <a:pt x="1103" y="0"/>
                </a:moveTo>
                <a:cubicBezTo>
                  <a:pt x="504" y="0"/>
                  <a:pt x="63" y="473"/>
                  <a:pt x="63" y="1040"/>
                </a:cubicBezTo>
                <a:cubicBezTo>
                  <a:pt x="63" y="1576"/>
                  <a:pt x="536" y="2048"/>
                  <a:pt x="1103" y="2048"/>
                </a:cubicBezTo>
                <a:cubicBezTo>
                  <a:pt x="2048" y="2048"/>
                  <a:pt x="2363" y="2836"/>
                  <a:pt x="2489" y="3497"/>
                </a:cubicBezTo>
                <a:lnTo>
                  <a:pt x="2584" y="4348"/>
                </a:lnTo>
                <a:cubicBezTo>
                  <a:pt x="1072" y="4852"/>
                  <a:pt x="0" y="6301"/>
                  <a:pt x="0" y="7971"/>
                </a:cubicBezTo>
                <a:cubicBezTo>
                  <a:pt x="0" y="10050"/>
                  <a:pt x="1702" y="11783"/>
                  <a:pt x="3812" y="11783"/>
                </a:cubicBezTo>
                <a:cubicBezTo>
                  <a:pt x="5797" y="11783"/>
                  <a:pt x="7436" y="10240"/>
                  <a:pt x="7593" y="8318"/>
                </a:cubicBezTo>
                <a:lnTo>
                  <a:pt x="9011" y="8318"/>
                </a:lnTo>
                <a:lnTo>
                  <a:pt x="9011" y="9767"/>
                </a:lnTo>
                <a:cubicBezTo>
                  <a:pt x="8633" y="9924"/>
                  <a:pt x="8318" y="10271"/>
                  <a:pt x="8318" y="10744"/>
                </a:cubicBezTo>
                <a:cubicBezTo>
                  <a:pt x="8318" y="11342"/>
                  <a:pt x="8790" y="11783"/>
                  <a:pt x="9326" y="11783"/>
                </a:cubicBezTo>
                <a:cubicBezTo>
                  <a:pt x="9767" y="11783"/>
                  <a:pt x="10145" y="11500"/>
                  <a:pt x="10302" y="11059"/>
                </a:cubicBezTo>
                <a:lnTo>
                  <a:pt x="11468" y="11059"/>
                </a:lnTo>
                <a:cubicBezTo>
                  <a:pt x="11657" y="11059"/>
                  <a:pt x="11815" y="10901"/>
                  <a:pt x="11815" y="10712"/>
                </a:cubicBezTo>
                <a:cubicBezTo>
                  <a:pt x="11815" y="10555"/>
                  <a:pt x="11657" y="10397"/>
                  <a:pt x="11468" y="10397"/>
                </a:cubicBezTo>
                <a:lnTo>
                  <a:pt x="10302" y="10397"/>
                </a:lnTo>
                <a:cubicBezTo>
                  <a:pt x="10208" y="10145"/>
                  <a:pt x="9956" y="9893"/>
                  <a:pt x="9672" y="9767"/>
                </a:cubicBezTo>
                <a:lnTo>
                  <a:pt x="9672" y="8318"/>
                </a:lnTo>
                <a:lnTo>
                  <a:pt x="10744" y="8318"/>
                </a:lnTo>
                <a:cubicBezTo>
                  <a:pt x="10933" y="8318"/>
                  <a:pt x="11122" y="8160"/>
                  <a:pt x="11122" y="7971"/>
                </a:cubicBezTo>
                <a:cubicBezTo>
                  <a:pt x="11122" y="7782"/>
                  <a:pt x="10933" y="7593"/>
                  <a:pt x="10744" y="7593"/>
                </a:cubicBezTo>
                <a:lnTo>
                  <a:pt x="10397" y="7593"/>
                </a:lnTo>
                <a:lnTo>
                  <a:pt x="10397" y="7247"/>
                </a:lnTo>
                <a:cubicBezTo>
                  <a:pt x="10397" y="6301"/>
                  <a:pt x="9609" y="5514"/>
                  <a:pt x="8664" y="5514"/>
                </a:cubicBezTo>
                <a:lnTo>
                  <a:pt x="8318" y="5514"/>
                </a:lnTo>
                <a:lnTo>
                  <a:pt x="8318" y="4506"/>
                </a:lnTo>
                <a:cubicBezTo>
                  <a:pt x="8318" y="3560"/>
                  <a:pt x="7530" y="2773"/>
                  <a:pt x="6585" y="2773"/>
                </a:cubicBezTo>
                <a:lnTo>
                  <a:pt x="4411" y="2773"/>
                </a:lnTo>
                <a:cubicBezTo>
                  <a:pt x="3970" y="1040"/>
                  <a:pt x="2741" y="0"/>
                  <a:pt x="1103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29" name="Google Shape;6919;p54">
            <a:extLst>
              <a:ext uri="{FF2B5EF4-FFF2-40B4-BE49-F238E27FC236}">
                <a16:creationId xmlns:a16="http://schemas.microsoft.com/office/drawing/2014/main" id="{E852C9B8-BFEE-41A7-A506-46D6F5A99A65}"/>
              </a:ext>
            </a:extLst>
          </p:cNvPr>
          <p:cNvGrpSpPr/>
          <p:nvPr/>
        </p:nvGrpSpPr>
        <p:grpSpPr>
          <a:xfrm>
            <a:off x="3237028" y="4591417"/>
            <a:ext cx="516381" cy="514642"/>
            <a:chOff x="-26980600" y="3175500"/>
            <a:chExt cx="296950" cy="295950"/>
          </a:xfrm>
          <a:solidFill>
            <a:srgbClr val="054B99"/>
          </a:solidFill>
        </p:grpSpPr>
        <p:sp>
          <p:nvSpPr>
            <p:cNvPr id="2230" name="Google Shape;6920;p54">
              <a:extLst>
                <a:ext uri="{FF2B5EF4-FFF2-40B4-BE49-F238E27FC236}">
                  <a16:creationId xmlns:a16="http://schemas.microsoft.com/office/drawing/2014/main" id="{32F56980-087A-8DDA-AD47-204DD441E06A}"/>
                </a:ext>
              </a:extLst>
            </p:cNvPr>
            <p:cNvSpPr/>
            <p:nvPr/>
          </p:nvSpPr>
          <p:spPr>
            <a:xfrm>
              <a:off x="-26798650" y="3175500"/>
              <a:ext cx="115000" cy="114025"/>
            </a:xfrm>
            <a:custGeom>
              <a:avLst/>
              <a:gdLst/>
              <a:ahLst/>
              <a:cxnLst/>
              <a:rect l="l" t="t" r="r" b="b"/>
              <a:pathLst>
                <a:path w="4600" h="4561" extrusionOk="0">
                  <a:moveTo>
                    <a:pt x="1115" y="0"/>
                  </a:moveTo>
                  <a:cubicBezTo>
                    <a:pt x="851" y="0"/>
                    <a:pt x="583" y="102"/>
                    <a:pt x="378" y="307"/>
                  </a:cubicBezTo>
                  <a:cubicBezTo>
                    <a:pt x="0" y="685"/>
                    <a:pt x="0" y="1378"/>
                    <a:pt x="378" y="1756"/>
                  </a:cubicBezTo>
                  <a:lnTo>
                    <a:pt x="2773" y="4245"/>
                  </a:lnTo>
                  <a:cubicBezTo>
                    <a:pt x="2962" y="4434"/>
                    <a:pt x="3245" y="4560"/>
                    <a:pt x="3529" y="4560"/>
                  </a:cubicBezTo>
                  <a:cubicBezTo>
                    <a:pt x="3812" y="4560"/>
                    <a:pt x="4064" y="4434"/>
                    <a:pt x="4285" y="4245"/>
                  </a:cubicBezTo>
                  <a:cubicBezTo>
                    <a:pt x="4474" y="4056"/>
                    <a:pt x="4600" y="3773"/>
                    <a:pt x="4600" y="3489"/>
                  </a:cubicBezTo>
                  <a:cubicBezTo>
                    <a:pt x="4600" y="3206"/>
                    <a:pt x="4474" y="2954"/>
                    <a:pt x="4285" y="2733"/>
                  </a:cubicBezTo>
                  <a:lnTo>
                    <a:pt x="1828" y="307"/>
                  </a:lnTo>
                  <a:cubicBezTo>
                    <a:pt x="1639" y="102"/>
                    <a:pt x="1379" y="0"/>
                    <a:pt x="11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6921;p54">
              <a:extLst>
                <a:ext uri="{FF2B5EF4-FFF2-40B4-BE49-F238E27FC236}">
                  <a16:creationId xmlns:a16="http://schemas.microsoft.com/office/drawing/2014/main" id="{25482A34-95B6-40BC-9EC5-8BB735985A42}"/>
                </a:ext>
              </a:extLst>
            </p:cNvPr>
            <p:cNvSpPr/>
            <p:nvPr/>
          </p:nvSpPr>
          <p:spPr>
            <a:xfrm>
              <a:off x="-26980600" y="3325725"/>
              <a:ext cx="168575" cy="145725"/>
            </a:xfrm>
            <a:custGeom>
              <a:avLst/>
              <a:gdLst/>
              <a:ahLst/>
              <a:cxnLst/>
              <a:rect l="l" t="t" r="r" b="b"/>
              <a:pathLst>
                <a:path w="6743" h="5829" extrusionOk="0">
                  <a:moveTo>
                    <a:pt x="3797" y="2167"/>
                  </a:moveTo>
                  <a:cubicBezTo>
                    <a:pt x="3884" y="2167"/>
                    <a:pt x="3970" y="2190"/>
                    <a:pt x="4033" y="2237"/>
                  </a:cubicBezTo>
                  <a:cubicBezTo>
                    <a:pt x="4159" y="2363"/>
                    <a:pt x="4159" y="2616"/>
                    <a:pt x="4033" y="2710"/>
                  </a:cubicBezTo>
                  <a:cubicBezTo>
                    <a:pt x="3970" y="2773"/>
                    <a:pt x="3884" y="2805"/>
                    <a:pt x="3797" y="2805"/>
                  </a:cubicBezTo>
                  <a:cubicBezTo>
                    <a:pt x="3710" y="2805"/>
                    <a:pt x="3624" y="2773"/>
                    <a:pt x="3561" y="2710"/>
                  </a:cubicBezTo>
                  <a:cubicBezTo>
                    <a:pt x="3435" y="2616"/>
                    <a:pt x="3435" y="2363"/>
                    <a:pt x="3561" y="2237"/>
                  </a:cubicBezTo>
                  <a:cubicBezTo>
                    <a:pt x="3624" y="2190"/>
                    <a:pt x="3710" y="2167"/>
                    <a:pt x="3797" y="2167"/>
                  </a:cubicBezTo>
                  <a:close/>
                  <a:moveTo>
                    <a:pt x="2336" y="2639"/>
                  </a:moveTo>
                  <a:cubicBezTo>
                    <a:pt x="2426" y="2639"/>
                    <a:pt x="2521" y="2663"/>
                    <a:pt x="2584" y="2710"/>
                  </a:cubicBezTo>
                  <a:cubicBezTo>
                    <a:pt x="2679" y="2836"/>
                    <a:pt x="2679" y="3057"/>
                    <a:pt x="2584" y="3183"/>
                  </a:cubicBezTo>
                  <a:cubicBezTo>
                    <a:pt x="2521" y="3246"/>
                    <a:pt x="2426" y="3277"/>
                    <a:pt x="2336" y="3277"/>
                  </a:cubicBezTo>
                  <a:cubicBezTo>
                    <a:pt x="2245" y="3277"/>
                    <a:pt x="2159" y="3246"/>
                    <a:pt x="2111" y="3183"/>
                  </a:cubicBezTo>
                  <a:cubicBezTo>
                    <a:pt x="1985" y="3057"/>
                    <a:pt x="1985" y="2868"/>
                    <a:pt x="2111" y="2710"/>
                  </a:cubicBezTo>
                  <a:cubicBezTo>
                    <a:pt x="2159" y="2663"/>
                    <a:pt x="2245" y="2639"/>
                    <a:pt x="2336" y="2639"/>
                  </a:cubicBezTo>
                  <a:close/>
                  <a:moveTo>
                    <a:pt x="2931" y="1"/>
                  </a:moveTo>
                  <a:lnTo>
                    <a:pt x="599" y="2332"/>
                  </a:lnTo>
                  <a:cubicBezTo>
                    <a:pt x="221" y="2710"/>
                    <a:pt x="1" y="3214"/>
                    <a:pt x="1" y="3781"/>
                  </a:cubicBezTo>
                  <a:cubicBezTo>
                    <a:pt x="1" y="4317"/>
                    <a:pt x="221" y="4852"/>
                    <a:pt x="599" y="5230"/>
                  </a:cubicBezTo>
                  <a:cubicBezTo>
                    <a:pt x="1009" y="5608"/>
                    <a:pt x="1513" y="5829"/>
                    <a:pt x="2048" y="5829"/>
                  </a:cubicBezTo>
                  <a:cubicBezTo>
                    <a:pt x="2616" y="5829"/>
                    <a:pt x="3120" y="5640"/>
                    <a:pt x="3529" y="5230"/>
                  </a:cubicBezTo>
                  <a:lnTo>
                    <a:pt x="6743" y="2048"/>
                  </a:lnTo>
                  <a:cubicBezTo>
                    <a:pt x="6743" y="2017"/>
                    <a:pt x="6711" y="1954"/>
                    <a:pt x="6711" y="1922"/>
                  </a:cubicBezTo>
                  <a:cubicBezTo>
                    <a:pt x="6396" y="1418"/>
                    <a:pt x="5829" y="1103"/>
                    <a:pt x="5136" y="1103"/>
                  </a:cubicBezTo>
                  <a:lnTo>
                    <a:pt x="5104" y="1103"/>
                  </a:lnTo>
                  <a:cubicBezTo>
                    <a:pt x="5075" y="1104"/>
                    <a:pt x="5045" y="1105"/>
                    <a:pt x="5016" y="1105"/>
                  </a:cubicBezTo>
                  <a:cubicBezTo>
                    <a:pt x="4168" y="1105"/>
                    <a:pt x="3387" y="670"/>
                    <a:pt x="29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6922;p54">
              <a:extLst>
                <a:ext uri="{FF2B5EF4-FFF2-40B4-BE49-F238E27FC236}">
                  <a16:creationId xmlns:a16="http://schemas.microsoft.com/office/drawing/2014/main" id="{56058F57-EE3E-49D0-65DC-C9BFFDE1F38F}"/>
                </a:ext>
              </a:extLst>
            </p:cNvPr>
            <p:cNvSpPr/>
            <p:nvPr/>
          </p:nvSpPr>
          <p:spPr>
            <a:xfrm>
              <a:off x="-26893950" y="3226500"/>
              <a:ext cx="159125" cy="137850"/>
            </a:xfrm>
            <a:custGeom>
              <a:avLst/>
              <a:gdLst/>
              <a:ahLst/>
              <a:cxnLst/>
              <a:rect l="l" t="t" r="r" b="b"/>
              <a:pathLst>
                <a:path w="6365" h="5514" extrusionOk="0">
                  <a:moveTo>
                    <a:pt x="3403" y="0"/>
                  </a:moveTo>
                  <a:lnTo>
                    <a:pt x="2678" y="693"/>
                  </a:lnTo>
                  <a:lnTo>
                    <a:pt x="2300" y="1103"/>
                  </a:lnTo>
                  <a:lnTo>
                    <a:pt x="3056" y="1859"/>
                  </a:lnTo>
                  <a:cubicBezTo>
                    <a:pt x="3151" y="1953"/>
                    <a:pt x="3151" y="2205"/>
                    <a:pt x="3056" y="2331"/>
                  </a:cubicBezTo>
                  <a:cubicBezTo>
                    <a:pt x="2962" y="2394"/>
                    <a:pt x="2899" y="2426"/>
                    <a:pt x="2804" y="2426"/>
                  </a:cubicBezTo>
                  <a:cubicBezTo>
                    <a:pt x="2741" y="2426"/>
                    <a:pt x="2615" y="2394"/>
                    <a:pt x="2584" y="2331"/>
                  </a:cubicBezTo>
                  <a:lnTo>
                    <a:pt x="1827" y="1575"/>
                  </a:lnTo>
                  <a:lnTo>
                    <a:pt x="1355" y="2048"/>
                  </a:lnTo>
                  <a:lnTo>
                    <a:pt x="2111" y="2804"/>
                  </a:lnTo>
                  <a:cubicBezTo>
                    <a:pt x="2205" y="2898"/>
                    <a:pt x="2205" y="3150"/>
                    <a:pt x="2111" y="3277"/>
                  </a:cubicBezTo>
                  <a:cubicBezTo>
                    <a:pt x="2016" y="3340"/>
                    <a:pt x="1953" y="3371"/>
                    <a:pt x="1859" y="3371"/>
                  </a:cubicBezTo>
                  <a:cubicBezTo>
                    <a:pt x="1796" y="3371"/>
                    <a:pt x="1670" y="3340"/>
                    <a:pt x="1638" y="3277"/>
                  </a:cubicBezTo>
                  <a:lnTo>
                    <a:pt x="882" y="2520"/>
                  </a:lnTo>
                  <a:lnTo>
                    <a:pt x="0" y="3371"/>
                  </a:lnTo>
                  <a:cubicBezTo>
                    <a:pt x="0" y="3403"/>
                    <a:pt x="63" y="3466"/>
                    <a:pt x="63" y="3497"/>
                  </a:cubicBezTo>
                  <a:cubicBezTo>
                    <a:pt x="364" y="4068"/>
                    <a:pt x="894" y="4381"/>
                    <a:pt x="1490" y="4381"/>
                  </a:cubicBezTo>
                  <a:cubicBezTo>
                    <a:pt x="1518" y="4381"/>
                    <a:pt x="1547" y="4381"/>
                    <a:pt x="1575" y="4379"/>
                  </a:cubicBezTo>
                  <a:cubicBezTo>
                    <a:pt x="1890" y="4379"/>
                    <a:pt x="2174" y="4411"/>
                    <a:pt x="2458" y="4474"/>
                  </a:cubicBezTo>
                  <a:cubicBezTo>
                    <a:pt x="2993" y="4631"/>
                    <a:pt x="3529" y="5009"/>
                    <a:pt x="3781" y="5513"/>
                  </a:cubicBezTo>
                  <a:lnTo>
                    <a:pt x="6364" y="2961"/>
                  </a:lnTo>
                  <a:lnTo>
                    <a:pt x="340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33" name="Google Shape;6923;p54">
            <a:extLst>
              <a:ext uri="{FF2B5EF4-FFF2-40B4-BE49-F238E27FC236}">
                <a16:creationId xmlns:a16="http://schemas.microsoft.com/office/drawing/2014/main" id="{CB10C424-C98B-FD96-D281-18E33C4B6075}"/>
              </a:ext>
            </a:extLst>
          </p:cNvPr>
          <p:cNvSpPr/>
          <p:nvPr/>
        </p:nvSpPr>
        <p:spPr>
          <a:xfrm>
            <a:off x="3269642" y="5226122"/>
            <a:ext cx="451997" cy="513686"/>
          </a:xfrm>
          <a:custGeom>
            <a:avLst/>
            <a:gdLst/>
            <a:ahLst/>
            <a:cxnLst/>
            <a:rect l="l" t="t" r="r" b="b"/>
            <a:pathLst>
              <a:path w="10397" h="11816" extrusionOk="0">
                <a:moveTo>
                  <a:pt x="6939" y="1373"/>
                </a:moveTo>
                <a:cubicBezTo>
                  <a:pt x="7177" y="1373"/>
                  <a:pt x="7419" y="1418"/>
                  <a:pt x="7656" y="1513"/>
                </a:cubicBezTo>
                <a:cubicBezTo>
                  <a:pt x="8255" y="1734"/>
                  <a:pt x="8696" y="2206"/>
                  <a:pt x="8853" y="2836"/>
                </a:cubicBezTo>
                <a:cubicBezTo>
                  <a:pt x="8916" y="3435"/>
                  <a:pt x="8822" y="4065"/>
                  <a:pt x="8412" y="4538"/>
                </a:cubicBezTo>
                <a:cubicBezTo>
                  <a:pt x="8349" y="4601"/>
                  <a:pt x="8255" y="4664"/>
                  <a:pt x="8129" y="4664"/>
                </a:cubicBezTo>
                <a:cubicBezTo>
                  <a:pt x="8066" y="4664"/>
                  <a:pt x="7971" y="4601"/>
                  <a:pt x="7939" y="4569"/>
                </a:cubicBezTo>
                <a:cubicBezTo>
                  <a:pt x="7782" y="4443"/>
                  <a:pt x="7782" y="4223"/>
                  <a:pt x="7908" y="4097"/>
                </a:cubicBezTo>
                <a:cubicBezTo>
                  <a:pt x="8129" y="3782"/>
                  <a:pt x="8223" y="3403"/>
                  <a:pt x="8129" y="2962"/>
                </a:cubicBezTo>
                <a:cubicBezTo>
                  <a:pt x="8066" y="2553"/>
                  <a:pt x="7750" y="2238"/>
                  <a:pt x="7404" y="2143"/>
                </a:cubicBezTo>
                <a:cubicBezTo>
                  <a:pt x="7254" y="2086"/>
                  <a:pt x="7095" y="2057"/>
                  <a:pt x="6939" y="2057"/>
                </a:cubicBezTo>
                <a:cubicBezTo>
                  <a:pt x="6669" y="2057"/>
                  <a:pt x="6406" y="2141"/>
                  <a:pt x="6207" y="2301"/>
                </a:cubicBezTo>
                <a:cubicBezTo>
                  <a:pt x="6148" y="2336"/>
                  <a:pt x="6084" y="2354"/>
                  <a:pt x="6021" y="2354"/>
                </a:cubicBezTo>
                <a:cubicBezTo>
                  <a:pt x="5916" y="2354"/>
                  <a:pt x="5813" y="2305"/>
                  <a:pt x="5734" y="2206"/>
                </a:cubicBezTo>
                <a:cubicBezTo>
                  <a:pt x="5608" y="2049"/>
                  <a:pt x="5671" y="1860"/>
                  <a:pt x="5829" y="1734"/>
                </a:cubicBezTo>
                <a:cubicBezTo>
                  <a:pt x="6163" y="1498"/>
                  <a:pt x="6545" y="1373"/>
                  <a:pt x="6939" y="1373"/>
                </a:cubicBezTo>
                <a:close/>
                <a:moveTo>
                  <a:pt x="3466" y="1"/>
                </a:moveTo>
                <a:cubicBezTo>
                  <a:pt x="3182" y="1"/>
                  <a:pt x="2899" y="32"/>
                  <a:pt x="2678" y="95"/>
                </a:cubicBezTo>
                <a:cubicBezTo>
                  <a:pt x="1481" y="348"/>
                  <a:pt x="504" y="1293"/>
                  <a:pt x="221" y="2490"/>
                </a:cubicBezTo>
                <a:cubicBezTo>
                  <a:pt x="0" y="3498"/>
                  <a:pt x="189" y="4569"/>
                  <a:pt x="851" y="5388"/>
                </a:cubicBezTo>
                <a:cubicBezTo>
                  <a:pt x="1292" y="5955"/>
                  <a:pt x="1512" y="6711"/>
                  <a:pt x="1512" y="7499"/>
                </a:cubicBezTo>
                <a:lnTo>
                  <a:pt x="1512" y="10209"/>
                </a:lnTo>
                <a:cubicBezTo>
                  <a:pt x="1512" y="11122"/>
                  <a:pt x="2237" y="11815"/>
                  <a:pt x="3151" y="11815"/>
                </a:cubicBezTo>
                <a:cubicBezTo>
                  <a:pt x="4033" y="11815"/>
                  <a:pt x="4757" y="11122"/>
                  <a:pt x="4757" y="10209"/>
                </a:cubicBezTo>
                <a:lnTo>
                  <a:pt x="4757" y="8539"/>
                </a:lnTo>
                <a:cubicBezTo>
                  <a:pt x="4757" y="8318"/>
                  <a:pt x="4947" y="8066"/>
                  <a:pt x="5230" y="8066"/>
                </a:cubicBezTo>
                <a:cubicBezTo>
                  <a:pt x="5451" y="8066"/>
                  <a:pt x="5703" y="8287"/>
                  <a:pt x="5703" y="8539"/>
                </a:cubicBezTo>
                <a:lnTo>
                  <a:pt x="5703" y="10209"/>
                </a:lnTo>
                <a:cubicBezTo>
                  <a:pt x="5703" y="11122"/>
                  <a:pt x="6396" y="11815"/>
                  <a:pt x="7309" y="11815"/>
                </a:cubicBezTo>
                <a:cubicBezTo>
                  <a:pt x="8223" y="11815"/>
                  <a:pt x="8916" y="11122"/>
                  <a:pt x="8916" y="10209"/>
                </a:cubicBezTo>
                <a:lnTo>
                  <a:pt x="8916" y="7499"/>
                </a:lnTo>
                <a:cubicBezTo>
                  <a:pt x="8916" y="6711"/>
                  <a:pt x="9168" y="5955"/>
                  <a:pt x="9609" y="5388"/>
                </a:cubicBezTo>
                <a:cubicBezTo>
                  <a:pt x="10145" y="4569"/>
                  <a:pt x="10397" y="3498"/>
                  <a:pt x="10145" y="2490"/>
                </a:cubicBezTo>
                <a:cubicBezTo>
                  <a:pt x="9893" y="1293"/>
                  <a:pt x="8885" y="348"/>
                  <a:pt x="7719" y="95"/>
                </a:cubicBezTo>
                <a:cubicBezTo>
                  <a:pt x="7435" y="1"/>
                  <a:pt x="7152" y="1"/>
                  <a:pt x="6931" y="1"/>
                </a:cubicBezTo>
                <a:cubicBezTo>
                  <a:pt x="6333" y="1"/>
                  <a:pt x="5703" y="158"/>
                  <a:pt x="5199" y="474"/>
                </a:cubicBezTo>
                <a:cubicBezTo>
                  <a:pt x="4663" y="158"/>
                  <a:pt x="4033" y="1"/>
                  <a:pt x="3466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34" name="Google Shape;6924;p54">
            <a:extLst>
              <a:ext uri="{FF2B5EF4-FFF2-40B4-BE49-F238E27FC236}">
                <a16:creationId xmlns:a16="http://schemas.microsoft.com/office/drawing/2014/main" id="{2C10767D-23AB-25AA-470F-F71B93F165A0}"/>
              </a:ext>
            </a:extLst>
          </p:cNvPr>
          <p:cNvGrpSpPr/>
          <p:nvPr/>
        </p:nvGrpSpPr>
        <p:grpSpPr>
          <a:xfrm>
            <a:off x="3237724" y="5939801"/>
            <a:ext cx="514990" cy="421912"/>
            <a:chOff x="-26981375" y="3951875"/>
            <a:chExt cx="296150" cy="242625"/>
          </a:xfrm>
          <a:solidFill>
            <a:srgbClr val="054B99"/>
          </a:solidFill>
        </p:grpSpPr>
        <p:sp>
          <p:nvSpPr>
            <p:cNvPr id="2235" name="Google Shape;6925;p54">
              <a:extLst>
                <a:ext uri="{FF2B5EF4-FFF2-40B4-BE49-F238E27FC236}">
                  <a16:creationId xmlns:a16="http://schemas.microsoft.com/office/drawing/2014/main" id="{6B5E444C-A612-7C90-80D1-F1767757AD30}"/>
                </a:ext>
              </a:extLst>
            </p:cNvPr>
            <p:cNvSpPr/>
            <p:nvPr/>
          </p:nvSpPr>
          <p:spPr>
            <a:xfrm>
              <a:off x="-26978225" y="3951875"/>
              <a:ext cx="173300" cy="155975"/>
            </a:xfrm>
            <a:custGeom>
              <a:avLst/>
              <a:gdLst/>
              <a:ahLst/>
              <a:cxnLst/>
              <a:rect l="l" t="t" r="r" b="b"/>
              <a:pathLst>
                <a:path w="6932" h="6239" extrusionOk="0">
                  <a:moveTo>
                    <a:pt x="3340" y="2364"/>
                  </a:moveTo>
                  <a:cubicBezTo>
                    <a:pt x="3529" y="2364"/>
                    <a:pt x="3686" y="2521"/>
                    <a:pt x="3686" y="2710"/>
                  </a:cubicBezTo>
                  <a:lnTo>
                    <a:pt x="3686" y="3435"/>
                  </a:lnTo>
                  <a:lnTo>
                    <a:pt x="4411" y="3435"/>
                  </a:lnTo>
                  <a:cubicBezTo>
                    <a:pt x="4600" y="3435"/>
                    <a:pt x="4757" y="3592"/>
                    <a:pt x="4757" y="3782"/>
                  </a:cubicBezTo>
                  <a:cubicBezTo>
                    <a:pt x="4757" y="3971"/>
                    <a:pt x="4600" y="4128"/>
                    <a:pt x="4411" y="4128"/>
                  </a:cubicBezTo>
                  <a:lnTo>
                    <a:pt x="3686" y="4128"/>
                  </a:lnTo>
                  <a:lnTo>
                    <a:pt x="3686" y="4853"/>
                  </a:lnTo>
                  <a:cubicBezTo>
                    <a:pt x="3686" y="5042"/>
                    <a:pt x="3529" y="5199"/>
                    <a:pt x="3340" y="5199"/>
                  </a:cubicBezTo>
                  <a:cubicBezTo>
                    <a:pt x="3151" y="5199"/>
                    <a:pt x="2993" y="5042"/>
                    <a:pt x="2993" y="4853"/>
                  </a:cubicBezTo>
                  <a:lnTo>
                    <a:pt x="2993" y="4128"/>
                  </a:lnTo>
                  <a:lnTo>
                    <a:pt x="2268" y="4128"/>
                  </a:lnTo>
                  <a:cubicBezTo>
                    <a:pt x="2079" y="4128"/>
                    <a:pt x="1922" y="3971"/>
                    <a:pt x="1922" y="3782"/>
                  </a:cubicBezTo>
                  <a:cubicBezTo>
                    <a:pt x="1922" y="3592"/>
                    <a:pt x="2079" y="3435"/>
                    <a:pt x="2268" y="3435"/>
                  </a:cubicBezTo>
                  <a:lnTo>
                    <a:pt x="2993" y="3435"/>
                  </a:lnTo>
                  <a:lnTo>
                    <a:pt x="2993" y="2710"/>
                  </a:lnTo>
                  <a:cubicBezTo>
                    <a:pt x="2993" y="2521"/>
                    <a:pt x="3151" y="2364"/>
                    <a:pt x="3340" y="2364"/>
                  </a:cubicBezTo>
                  <a:close/>
                  <a:moveTo>
                    <a:pt x="3434" y="1"/>
                  </a:moveTo>
                  <a:cubicBezTo>
                    <a:pt x="2836" y="1"/>
                    <a:pt x="2394" y="474"/>
                    <a:pt x="2394" y="1041"/>
                  </a:cubicBezTo>
                  <a:lnTo>
                    <a:pt x="2394" y="1387"/>
                  </a:lnTo>
                  <a:lnTo>
                    <a:pt x="1008" y="1387"/>
                  </a:lnTo>
                  <a:cubicBezTo>
                    <a:pt x="441" y="1387"/>
                    <a:pt x="0" y="1860"/>
                    <a:pt x="0" y="2395"/>
                  </a:cubicBezTo>
                  <a:lnTo>
                    <a:pt x="0" y="6239"/>
                  </a:lnTo>
                  <a:lnTo>
                    <a:pt x="6931" y="6239"/>
                  </a:lnTo>
                  <a:lnTo>
                    <a:pt x="6931" y="2395"/>
                  </a:lnTo>
                  <a:lnTo>
                    <a:pt x="6837" y="2395"/>
                  </a:lnTo>
                  <a:cubicBezTo>
                    <a:pt x="6837" y="1828"/>
                    <a:pt x="6364" y="1387"/>
                    <a:pt x="5829" y="1387"/>
                  </a:cubicBezTo>
                  <a:lnTo>
                    <a:pt x="4442" y="1387"/>
                  </a:lnTo>
                  <a:lnTo>
                    <a:pt x="4442" y="1041"/>
                  </a:lnTo>
                  <a:cubicBezTo>
                    <a:pt x="4442" y="442"/>
                    <a:pt x="3970" y="1"/>
                    <a:pt x="34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6926;p54">
              <a:extLst>
                <a:ext uri="{FF2B5EF4-FFF2-40B4-BE49-F238E27FC236}">
                  <a16:creationId xmlns:a16="http://schemas.microsoft.com/office/drawing/2014/main" id="{2AE70506-968A-B7D6-0060-12EC51191B5B}"/>
                </a:ext>
              </a:extLst>
            </p:cNvPr>
            <p:cNvSpPr/>
            <p:nvPr/>
          </p:nvSpPr>
          <p:spPr>
            <a:xfrm>
              <a:off x="-26981375" y="4124375"/>
              <a:ext cx="174075" cy="70125"/>
            </a:xfrm>
            <a:custGeom>
              <a:avLst/>
              <a:gdLst/>
              <a:ahLst/>
              <a:cxnLst/>
              <a:rect l="l" t="t" r="r" b="b"/>
              <a:pathLst>
                <a:path w="6963" h="2805" extrusionOk="0">
                  <a:moveTo>
                    <a:pt x="2457" y="1418"/>
                  </a:moveTo>
                  <a:cubicBezTo>
                    <a:pt x="2647" y="1418"/>
                    <a:pt x="2804" y="1576"/>
                    <a:pt x="2804" y="1765"/>
                  </a:cubicBezTo>
                  <a:cubicBezTo>
                    <a:pt x="2804" y="1954"/>
                    <a:pt x="2647" y="2111"/>
                    <a:pt x="2457" y="2111"/>
                  </a:cubicBezTo>
                  <a:cubicBezTo>
                    <a:pt x="2237" y="2111"/>
                    <a:pt x="2079" y="1954"/>
                    <a:pt x="2079" y="1765"/>
                  </a:cubicBezTo>
                  <a:cubicBezTo>
                    <a:pt x="2079" y="1576"/>
                    <a:pt x="2237" y="1418"/>
                    <a:pt x="2457" y="1418"/>
                  </a:cubicBezTo>
                  <a:close/>
                  <a:moveTo>
                    <a:pt x="32" y="0"/>
                  </a:moveTo>
                  <a:lnTo>
                    <a:pt x="32" y="1009"/>
                  </a:lnTo>
                  <a:cubicBezTo>
                    <a:pt x="0" y="1607"/>
                    <a:pt x="473" y="2080"/>
                    <a:pt x="1071" y="2080"/>
                  </a:cubicBezTo>
                  <a:lnTo>
                    <a:pt x="1449" y="2080"/>
                  </a:lnTo>
                  <a:cubicBezTo>
                    <a:pt x="1607" y="2489"/>
                    <a:pt x="1985" y="2804"/>
                    <a:pt x="2457" y="2804"/>
                  </a:cubicBezTo>
                  <a:cubicBezTo>
                    <a:pt x="2867" y="2804"/>
                    <a:pt x="3277" y="2521"/>
                    <a:pt x="3434" y="2080"/>
                  </a:cubicBezTo>
                  <a:lnTo>
                    <a:pt x="6963" y="2080"/>
                  </a:lnTo>
                  <a:lnTo>
                    <a:pt x="696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6927;p54">
              <a:extLst>
                <a:ext uri="{FF2B5EF4-FFF2-40B4-BE49-F238E27FC236}">
                  <a16:creationId xmlns:a16="http://schemas.microsoft.com/office/drawing/2014/main" id="{121EADB7-185C-7824-4604-154729871EFE}"/>
                </a:ext>
              </a:extLst>
            </p:cNvPr>
            <p:cNvSpPr/>
            <p:nvPr/>
          </p:nvSpPr>
          <p:spPr>
            <a:xfrm>
              <a:off x="-26790000" y="4002300"/>
              <a:ext cx="104775" cy="192200"/>
            </a:xfrm>
            <a:custGeom>
              <a:avLst/>
              <a:gdLst/>
              <a:ahLst/>
              <a:cxnLst/>
              <a:rect l="l" t="t" r="r" b="b"/>
              <a:pathLst>
                <a:path w="4191" h="7688" extrusionOk="0">
                  <a:moveTo>
                    <a:pt x="1513" y="693"/>
                  </a:moveTo>
                  <a:cubicBezTo>
                    <a:pt x="1954" y="693"/>
                    <a:pt x="2364" y="977"/>
                    <a:pt x="2521" y="1386"/>
                  </a:cubicBezTo>
                  <a:lnTo>
                    <a:pt x="3372" y="3497"/>
                  </a:lnTo>
                  <a:lnTo>
                    <a:pt x="1765" y="3497"/>
                  </a:lnTo>
                  <a:cubicBezTo>
                    <a:pt x="1576" y="3497"/>
                    <a:pt x="1419" y="3340"/>
                    <a:pt x="1419" y="3151"/>
                  </a:cubicBezTo>
                  <a:lnTo>
                    <a:pt x="1419" y="693"/>
                  </a:lnTo>
                  <a:close/>
                  <a:moveTo>
                    <a:pt x="1765" y="6270"/>
                  </a:moveTo>
                  <a:cubicBezTo>
                    <a:pt x="1954" y="6270"/>
                    <a:pt x="2112" y="6427"/>
                    <a:pt x="2112" y="6616"/>
                  </a:cubicBezTo>
                  <a:cubicBezTo>
                    <a:pt x="2112" y="6805"/>
                    <a:pt x="1954" y="6963"/>
                    <a:pt x="1765" y="6963"/>
                  </a:cubicBezTo>
                  <a:cubicBezTo>
                    <a:pt x="1576" y="6963"/>
                    <a:pt x="1419" y="6805"/>
                    <a:pt x="1419" y="6616"/>
                  </a:cubicBezTo>
                  <a:cubicBezTo>
                    <a:pt x="1419" y="6427"/>
                    <a:pt x="1576" y="6270"/>
                    <a:pt x="1765" y="6270"/>
                  </a:cubicBezTo>
                  <a:close/>
                  <a:moveTo>
                    <a:pt x="1" y="0"/>
                  </a:moveTo>
                  <a:lnTo>
                    <a:pt x="1" y="6963"/>
                  </a:lnTo>
                  <a:lnTo>
                    <a:pt x="788" y="6963"/>
                  </a:lnTo>
                  <a:cubicBezTo>
                    <a:pt x="946" y="7372"/>
                    <a:pt x="1293" y="7687"/>
                    <a:pt x="1765" y="7687"/>
                  </a:cubicBezTo>
                  <a:cubicBezTo>
                    <a:pt x="2206" y="7687"/>
                    <a:pt x="2584" y="7404"/>
                    <a:pt x="2742" y="6963"/>
                  </a:cubicBezTo>
                  <a:lnTo>
                    <a:pt x="3151" y="6963"/>
                  </a:lnTo>
                  <a:cubicBezTo>
                    <a:pt x="3718" y="6963"/>
                    <a:pt x="4159" y="6490"/>
                    <a:pt x="4159" y="5955"/>
                  </a:cubicBezTo>
                  <a:lnTo>
                    <a:pt x="4159" y="5577"/>
                  </a:lnTo>
                  <a:lnTo>
                    <a:pt x="3151" y="5577"/>
                  </a:lnTo>
                  <a:cubicBezTo>
                    <a:pt x="2931" y="5577"/>
                    <a:pt x="2773" y="5419"/>
                    <a:pt x="2773" y="5230"/>
                  </a:cubicBezTo>
                  <a:cubicBezTo>
                    <a:pt x="2773" y="5041"/>
                    <a:pt x="2994" y="4883"/>
                    <a:pt x="3183" y="4883"/>
                  </a:cubicBezTo>
                  <a:lnTo>
                    <a:pt x="4191" y="4883"/>
                  </a:lnTo>
                  <a:lnTo>
                    <a:pt x="4191" y="4096"/>
                  </a:lnTo>
                  <a:cubicBezTo>
                    <a:pt x="4191" y="3970"/>
                    <a:pt x="4159" y="3812"/>
                    <a:pt x="4159" y="3686"/>
                  </a:cubicBezTo>
                  <a:cubicBezTo>
                    <a:pt x="4096" y="3466"/>
                    <a:pt x="3246" y="1386"/>
                    <a:pt x="3151" y="1103"/>
                  </a:cubicBezTo>
                  <a:cubicBezTo>
                    <a:pt x="2868" y="410"/>
                    <a:pt x="2238" y="0"/>
                    <a:pt x="15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38" name="Google Shape;6928;p54">
            <a:extLst>
              <a:ext uri="{FF2B5EF4-FFF2-40B4-BE49-F238E27FC236}">
                <a16:creationId xmlns:a16="http://schemas.microsoft.com/office/drawing/2014/main" id="{2F78BA75-6C6E-A86B-0F3C-B1CA8AC27081}"/>
              </a:ext>
            </a:extLst>
          </p:cNvPr>
          <p:cNvGrpSpPr/>
          <p:nvPr/>
        </p:nvGrpSpPr>
        <p:grpSpPr>
          <a:xfrm>
            <a:off x="6481460" y="4589851"/>
            <a:ext cx="513686" cy="517773"/>
            <a:chOff x="-25094250" y="3176075"/>
            <a:chExt cx="295400" cy="297750"/>
          </a:xfrm>
          <a:solidFill>
            <a:srgbClr val="054B99"/>
          </a:solidFill>
        </p:grpSpPr>
        <p:sp>
          <p:nvSpPr>
            <p:cNvPr id="2239" name="Google Shape;6929;p54">
              <a:extLst>
                <a:ext uri="{FF2B5EF4-FFF2-40B4-BE49-F238E27FC236}">
                  <a16:creationId xmlns:a16="http://schemas.microsoft.com/office/drawing/2014/main" id="{6821129F-02D4-3557-6BD8-237F01E04FB0}"/>
                </a:ext>
              </a:extLst>
            </p:cNvPr>
            <p:cNvSpPr/>
            <p:nvPr/>
          </p:nvSpPr>
          <p:spPr>
            <a:xfrm>
              <a:off x="-24989225" y="3176075"/>
              <a:ext cx="87200" cy="122500"/>
            </a:xfrm>
            <a:custGeom>
              <a:avLst/>
              <a:gdLst/>
              <a:ahLst/>
              <a:cxnLst/>
              <a:rect l="l" t="t" r="r" b="b"/>
              <a:pathLst>
                <a:path w="3488" h="4900" extrusionOk="0">
                  <a:moveTo>
                    <a:pt x="1408" y="1"/>
                  </a:moveTo>
                  <a:lnTo>
                    <a:pt x="1408" y="1922"/>
                  </a:lnTo>
                  <a:cubicBezTo>
                    <a:pt x="1408" y="2647"/>
                    <a:pt x="998" y="3277"/>
                    <a:pt x="463" y="3561"/>
                  </a:cubicBezTo>
                  <a:cubicBezTo>
                    <a:pt x="211" y="3655"/>
                    <a:pt x="53" y="3907"/>
                    <a:pt x="22" y="4128"/>
                  </a:cubicBezTo>
                  <a:cubicBezTo>
                    <a:pt x="1" y="4609"/>
                    <a:pt x="369" y="4896"/>
                    <a:pt x="738" y="4896"/>
                  </a:cubicBezTo>
                  <a:cubicBezTo>
                    <a:pt x="925" y="4896"/>
                    <a:pt x="1113" y="4822"/>
                    <a:pt x="1250" y="4663"/>
                  </a:cubicBezTo>
                  <a:cubicBezTo>
                    <a:pt x="1361" y="4506"/>
                    <a:pt x="1557" y="4427"/>
                    <a:pt x="1754" y="4427"/>
                  </a:cubicBezTo>
                  <a:cubicBezTo>
                    <a:pt x="1951" y="4427"/>
                    <a:pt x="2148" y="4506"/>
                    <a:pt x="2258" y="4663"/>
                  </a:cubicBezTo>
                  <a:cubicBezTo>
                    <a:pt x="2411" y="4826"/>
                    <a:pt x="2604" y="4899"/>
                    <a:pt x="2792" y="4899"/>
                  </a:cubicBezTo>
                  <a:cubicBezTo>
                    <a:pt x="3149" y="4899"/>
                    <a:pt x="3487" y="4635"/>
                    <a:pt x="3487" y="4222"/>
                  </a:cubicBezTo>
                  <a:cubicBezTo>
                    <a:pt x="3487" y="3939"/>
                    <a:pt x="3330" y="3718"/>
                    <a:pt x="3109" y="3592"/>
                  </a:cubicBezTo>
                  <a:cubicBezTo>
                    <a:pt x="2479" y="3277"/>
                    <a:pt x="2101" y="2710"/>
                    <a:pt x="2101" y="2143"/>
                  </a:cubicBezTo>
                  <a:lnTo>
                    <a:pt x="2101" y="32"/>
                  </a:lnTo>
                  <a:cubicBezTo>
                    <a:pt x="2006" y="32"/>
                    <a:pt x="1880" y="1"/>
                    <a:pt x="17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6930;p54">
              <a:extLst>
                <a:ext uri="{FF2B5EF4-FFF2-40B4-BE49-F238E27FC236}">
                  <a16:creationId xmlns:a16="http://schemas.microsoft.com/office/drawing/2014/main" id="{E5E9DA8E-8DEB-40AB-1084-6433CA26C2EA}"/>
                </a:ext>
              </a:extLst>
            </p:cNvPr>
            <p:cNvSpPr/>
            <p:nvPr/>
          </p:nvSpPr>
          <p:spPr>
            <a:xfrm>
              <a:off x="-25094250" y="3179225"/>
              <a:ext cx="295400" cy="291450"/>
            </a:xfrm>
            <a:custGeom>
              <a:avLst/>
              <a:gdLst/>
              <a:ahLst/>
              <a:cxnLst/>
              <a:rect l="l" t="t" r="r" b="b"/>
              <a:pathLst>
                <a:path w="11816" h="11658" extrusionOk="0">
                  <a:moveTo>
                    <a:pt x="4884" y="1"/>
                  </a:moveTo>
                  <a:cubicBezTo>
                    <a:pt x="2143" y="505"/>
                    <a:pt x="1" y="2899"/>
                    <a:pt x="1" y="5829"/>
                  </a:cubicBezTo>
                  <a:cubicBezTo>
                    <a:pt x="1" y="8696"/>
                    <a:pt x="2143" y="11153"/>
                    <a:pt x="4884" y="11657"/>
                  </a:cubicBezTo>
                  <a:lnTo>
                    <a:pt x="4884" y="9799"/>
                  </a:lnTo>
                  <a:cubicBezTo>
                    <a:pt x="4884" y="9358"/>
                    <a:pt x="4664" y="8980"/>
                    <a:pt x="4349" y="8822"/>
                  </a:cubicBezTo>
                  <a:cubicBezTo>
                    <a:pt x="3876" y="8633"/>
                    <a:pt x="3561" y="8160"/>
                    <a:pt x="3530" y="7625"/>
                  </a:cubicBezTo>
                  <a:cubicBezTo>
                    <a:pt x="3446" y="6731"/>
                    <a:pt x="4186" y="6180"/>
                    <a:pt x="4925" y="6180"/>
                  </a:cubicBezTo>
                  <a:cubicBezTo>
                    <a:pt x="5306" y="6180"/>
                    <a:pt x="5687" y="6327"/>
                    <a:pt x="5955" y="6648"/>
                  </a:cubicBezTo>
                  <a:cubicBezTo>
                    <a:pt x="6188" y="6316"/>
                    <a:pt x="6553" y="6163"/>
                    <a:pt x="6929" y="6163"/>
                  </a:cubicBezTo>
                  <a:cubicBezTo>
                    <a:pt x="7621" y="6163"/>
                    <a:pt x="8350" y="6684"/>
                    <a:pt x="8350" y="7562"/>
                  </a:cubicBezTo>
                  <a:cubicBezTo>
                    <a:pt x="8350" y="8066"/>
                    <a:pt x="8035" y="8570"/>
                    <a:pt x="7562" y="8822"/>
                  </a:cubicBezTo>
                  <a:cubicBezTo>
                    <a:pt x="7184" y="9011"/>
                    <a:pt x="6995" y="9326"/>
                    <a:pt x="6995" y="9641"/>
                  </a:cubicBezTo>
                  <a:lnTo>
                    <a:pt x="6995" y="11657"/>
                  </a:lnTo>
                  <a:cubicBezTo>
                    <a:pt x="9736" y="11153"/>
                    <a:pt x="11815" y="8728"/>
                    <a:pt x="11815" y="5829"/>
                  </a:cubicBezTo>
                  <a:cubicBezTo>
                    <a:pt x="11815" y="2899"/>
                    <a:pt x="9736" y="505"/>
                    <a:pt x="6995" y="1"/>
                  </a:cubicBezTo>
                  <a:lnTo>
                    <a:pt x="6995" y="2017"/>
                  </a:lnTo>
                  <a:cubicBezTo>
                    <a:pt x="6995" y="2364"/>
                    <a:pt x="7216" y="2679"/>
                    <a:pt x="7562" y="2836"/>
                  </a:cubicBezTo>
                  <a:cubicBezTo>
                    <a:pt x="8035" y="3057"/>
                    <a:pt x="8350" y="3529"/>
                    <a:pt x="8350" y="4096"/>
                  </a:cubicBezTo>
                  <a:cubicBezTo>
                    <a:pt x="8350" y="4945"/>
                    <a:pt x="7656" y="5495"/>
                    <a:pt x="6948" y="5495"/>
                  </a:cubicBezTo>
                  <a:cubicBezTo>
                    <a:pt x="6578" y="5495"/>
                    <a:pt x="6205" y="5345"/>
                    <a:pt x="5924" y="5010"/>
                  </a:cubicBezTo>
                  <a:cubicBezTo>
                    <a:pt x="5691" y="5321"/>
                    <a:pt x="5310" y="5471"/>
                    <a:pt x="4919" y="5471"/>
                  </a:cubicBezTo>
                  <a:cubicBezTo>
                    <a:pt x="4200" y="5471"/>
                    <a:pt x="3448" y="4961"/>
                    <a:pt x="3530" y="4002"/>
                  </a:cubicBezTo>
                  <a:cubicBezTo>
                    <a:pt x="3561" y="3498"/>
                    <a:pt x="3876" y="3057"/>
                    <a:pt x="4349" y="2836"/>
                  </a:cubicBezTo>
                  <a:cubicBezTo>
                    <a:pt x="4664" y="2679"/>
                    <a:pt x="4884" y="2269"/>
                    <a:pt x="4884" y="1859"/>
                  </a:cubicBezTo>
                  <a:lnTo>
                    <a:pt x="488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6931;p54">
              <a:extLst>
                <a:ext uri="{FF2B5EF4-FFF2-40B4-BE49-F238E27FC236}">
                  <a16:creationId xmlns:a16="http://schemas.microsoft.com/office/drawing/2014/main" id="{F25EF34C-7981-60F1-A071-B3334BF85CCA}"/>
                </a:ext>
              </a:extLst>
            </p:cNvPr>
            <p:cNvSpPr/>
            <p:nvPr/>
          </p:nvSpPr>
          <p:spPr>
            <a:xfrm>
              <a:off x="-24989225" y="3350975"/>
              <a:ext cx="87200" cy="122850"/>
            </a:xfrm>
            <a:custGeom>
              <a:avLst/>
              <a:gdLst/>
              <a:ahLst/>
              <a:cxnLst/>
              <a:rect l="l" t="t" r="r" b="b"/>
              <a:pathLst>
                <a:path w="3488" h="4914" extrusionOk="0">
                  <a:moveTo>
                    <a:pt x="2777" y="1"/>
                  </a:moveTo>
                  <a:cubicBezTo>
                    <a:pt x="2589" y="1"/>
                    <a:pt x="2399" y="77"/>
                    <a:pt x="2258" y="251"/>
                  </a:cubicBezTo>
                  <a:cubicBezTo>
                    <a:pt x="2148" y="408"/>
                    <a:pt x="1951" y="487"/>
                    <a:pt x="1754" y="487"/>
                  </a:cubicBezTo>
                  <a:cubicBezTo>
                    <a:pt x="1557" y="487"/>
                    <a:pt x="1361" y="408"/>
                    <a:pt x="1250" y="251"/>
                  </a:cubicBezTo>
                  <a:cubicBezTo>
                    <a:pt x="1122" y="91"/>
                    <a:pt x="936" y="17"/>
                    <a:pt x="748" y="17"/>
                  </a:cubicBezTo>
                  <a:cubicBezTo>
                    <a:pt x="379" y="17"/>
                    <a:pt x="1" y="297"/>
                    <a:pt x="22" y="755"/>
                  </a:cubicBezTo>
                  <a:cubicBezTo>
                    <a:pt x="22" y="1007"/>
                    <a:pt x="242" y="1227"/>
                    <a:pt x="463" y="1353"/>
                  </a:cubicBezTo>
                  <a:cubicBezTo>
                    <a:pt x="1061" y="1637"/>
                    <a:pt x="1408" y="2267"/>
                    <a:pt x="1408" y="2960"/>
                  </a:cubicBezTo>
                  <a:lnTo>
                    <a:pt x="1408" y="4914"/>
                  </a:lnTo>
                  <a:cubicBezTo>
                    <a:pt x="1534" y="4851"/>
                    <a:pt x="1660" y="4851"/>
                    <a:pt x="1754" y="4851"/>
                  </a:cubicBezTo>
                  <a:lnTo>
                    <a:pt x="2101" y="4851"/>
                  </a:lnTo>
                  <a:lnTo>
                    <a:pt x="2101" y="2771"/>
                  </a:lnTo>
                  <a:cubicBezTo>
                    <a:pt x="2101" y="2141"/>
                    <a:pt x="2479" y="1606"/>
                    <a:pt x="3109" y="1322"/>
                  </a:cubicBezTo>
                  <a:cubicBezTo>
                    <a:pt x="3330" y="1196"/>
                    <a:pt x="3487" y="975"/>
                    <a:pt x="3487" y="692"/>
                  </a:cubicBezTo>
                  <a:cubicBezTo>
                    <a:pt x="3487" y="279"/>
                    <a:pt x="3135" y="1"/>
                    <a:pt x="27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42" name="Google Shape;6932;p54">
            <a:extLst>
              <a:ext uri="{FF2B5EF4-FFF2-40B4-BE49-F238E27FC236}">
                <a16:creationId xmlns:a16="http://schemas.microsoft.com/office/drawing/2014/main" id="{BDFCD7BF-4715-2394-0066-AE4C6006C203}"/>
              </a:ext>
            </a:extLst>
          </p:cNvPr>
          <p:cNvGrpSpPr/>
          <p:nvPr/>
        </p:nvGrpSpPr>
        <p:grpSpPr>
          <a:xfrm>
            <a:off x="6481460" y="5226222"/>
            <a:ext cx="513686" cy="513643"/>
            <a:chOff x="-25094250" y="3547050"/>
            <a:chExt cx="295400" cy="295375"/>
          </a:xfrm>
          <a:solidFill>
            <a:srgbClr val="054B99"/>
          </a:solidFill>
        </p:grpSpPr>
        <p:sp>
          <p:nvSpPr>
            <p:cNvPr id="2243" name="Google Shape;6933;p54">
              <a:extLst>
                <a:ext uri="{FF2B5EF4-FFF2-40B4-BE49-F238E27FC236}">
                  <a16:creationId xmlns:a16="http://schemas.microsoft.com/office/drawing/2014/main" id="{85B350E2-64B4-7570-502D-4813100DAB5E}"/>
                </a:ext>
              </a:extLst>
            </p:cNvPr>
            <p:cNvSpPr/>
            <p:nvPr/>
          </p:nvSpPr>
          <p:spPr>
            <a:xfrm>
              <a:off x="-24990275" y="358092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36" y="693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6934;p54">
              <a:extLst>
                <a:ext uri="{FF2B5EF4-FFF2-40B4-BE49-F238E27FC236}">
                  <a16:creationId xmlns:a16="http://schemas.microsoft.com/office/drawing/2014/main" id="{FD265590-C197-5A80-1322-338199B0183D}"/>
                </a:ext>
              </a:extLst>
            </p:cNvPr>
            <p:cNvSpPr/>
            <p:nvPr/>
          </p:nvSpPr>
          <p:spPr>
            <a:xfrm>
              <a:off x="-25041475" y="3668350"/>
              <a:ext cx="52025" cy="52000"/>
            </a:xfrm>
            <a:custGeom>
              <a:avLst/>
              <a:gdLst/>
              <a:ahLst/>
              <a:cxnLst/>
              <a:rect l="l" t="t" r="r" b="b"/>
              <a:pathLst>
                <a:path w="2081" h="2080" extrusionOk="0">
                  <a:moveTo>
                    <a:pt x="1" y="0"/>
                  </a:moveTo>
                  <a:lnTo>
                    <a:pt x="1" y="2080"/>
                  </a:lnTo>
                  <a:lnTo>
                    <a:pt x="2080" y="2080"/>
                  </a:lnTo>
                  <a:lnTo>
                    <a:pt x="20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6935;p54">
              <a:extLst>
                <a:ext uri="{FF2B5EF4-FFF2-40B4-BE49-F238E27FC236}">
                  <a16:creationId xmlns:a16="http://schemas.microsoft.com/office/drawing/2014/main" id="{0BD3BA91-F8A7-17AB-798F-085A9C0E6A79}"/>
                </a:ext>
              </a:extLst>
            </p:cNvPr>
            <p:cNvSpPr/>
            <p:nvPr/>
          </p:nvSpPr>
          <p:spPr>
            <a:xfrm>
              <a:off x="-25094250" y="3547050"/>
              <a:ext cx="224500" cy="295375"/>
            </a:xfrm>
            <a:custGeom>
              <a:avLst/>
              <a:gdLst/>
              <a:ahLst/>
              <a:cxnLst/>
              <a:rect l="l" t="t" r="r" b="b"/>
              <a:pathLst>
                <a:path w="8980" h="11815" extrusionOk="0">
                  <a:moveTo>
                    <a:pt x="4538" y="694"/>
                  </a:moveTo>
                  <a:cubicBezTo>
                    <a:pt x="5136" y="694"/>
                    <a:pt x="5577" y="1166"/>
                    <a:pt x="5577" y="1702"/>
                  </a:cubicBezTo>
                  <a:cubicBezTo>
                    <a:pt x="5577" y="1891"/>
                    <a:pt x="5735" y="2048"/>
                    <a:pt x="5924" y="2048"/>
                  </a:cubicBezTo>
                  <a:lnTo>
                    <a:pt x="6649" y="2048"/>
                  </a:lnTo>
                  <a:cubicBezTo>
                    <a:pt x="6838" y="2048"/>
                    <a:pt x="6995" y="2206"/>
                    <a:pt x="6995" y="2426"/>
                  </a:cubicBezTo>
                  <a:lnTo>
                    <a:pt x="6995" y="2773"/>
                  </a:lnTo>
                  <a:lnTo>
                    <a:pt x="2143" y="2773"/>
                  </a:lnTo>
                  <a:lnTo>
                    <a:pt x="2143" y="2426"/>
                  </a:lnTo>
                  <a:lnTo>
                    <a:pt x="2112" y="2426"/>
                  </a:lnTo>
                  <a:cubicBezTo>
                    <a:pt x="2112" y="2206"/>
                    <a:pt x="2269" y="2048"/>
                    <a:pt x="2458" y="2048"/>
                  </a:cubicBezTo>
                  <a:lnTo>
                    <a:pt x="3183" y="2048"/>
                  </a:lnTo>
                  <a:cubicBezTo>
                    <a:pt x="3372" y="2048"/>
                    <a:pt x="3530" y="1891"/>
                    <a:pt x="3530" y="1702"/>
                  </a:cubicBezTo>
                  <a:cubicBezTo>
                    <a:pt x="3530" y="1103"/>
                    <a:pt x="4002" y="694"/>
                    <a:pt x="4538" y="694"/>
                  </a:cubicBezTo>
                  <a:close/>
                  <a:moveTo>
                    <a:pt x="7310" y="4159"/>
                  </a:moveTo>
                  <a:cubicBezTo>
                    <a:pt x="7499" y="4159"/>
                    <a:pt x="7657" y="4317"/>
                    <a:pt x="7657" y="4506"/>
                  </a:cubicBezTo>
                  <a:cubicBezTo>
                    <a:pt x="7657" y="4695"/>
                    <a:pt x="7499" y="4852"/>
                    <a:pt x="7310" y="4852"/>
                  </a:cubicBezTo>
                  <a:lnTo>
                    <a:pt x="5924" y="4852"/>
                  </a:lnTo>
                  <a:cubicBezTo>
                    <a:pt x="5735" y="4852"/>
                    <a:pt x="5577" y="4695"/>
                    <a:pt x="5577" y="4506"/>
                  </a:cubicBezTo>
                  <a:cubicBezTo>
                    <a:pt x="5577" y="4317"/>
                    <a:pt x="5735" y="4159"/>
                    <a:pt x="5924" y="4159"/>
                  </a:cubicBezTo>
                  <a:close/>
                  <a:moveTo>
                    <a:pt x="7310" y="5514"/>
                  </a:moveTo>
                  <a:cubicBezTo>
                    <a:pt x="7499" y="5514"/>
                    <a:pt x="7657" y="5671"/>
                    <a:pt x="7657" y="5892"/>
                  </a:cubicBezTo>
                  <a:cubicBezTo>
                    <a:pt x="7657" y="6081"/>
                    <a:pt x="7499" y="6238"/>
                    <a:pt x="7310" y="6238"/>
                  </a:cubicBezTo>
                  <a:lnTo>
                    <a:pt x="5924" y="6238"/>
                  </a:lnTo>
                  <a:cubicBezTo>
                    <a:pt x="5735" y="6238"/>
                    <a:pt x="5577" y="6081"/>
                    <a:pt x="5577" y="5892"/>
                  </a:cubicBezTo>
                  <a:cubicBezTo>
                    <a:pt x="5577" y="5671"/>
                    <a:pt x="5735" y="5514"/>
                    <a:pt x="5924" y="5514"/>
                  </a:cubicBezTo>
                  <a:close/>
                  <a:moveTo>
                    <a:pt x="4506" y="4159"/>
                  </a:moveTo>
                  <a:cubicBezTo>
                    <a:pt x="4695" y="4159"/>
                    <a:pt x="4853" y="4317"/>
                    <a:pt x="4853" y="4506"/>
                  </a:cubicBezTo>
                  <a:lnTo>
                    <a:pt x="4853" y="7247"/>
                  </a:lnTo>
                  <a:cubicBezTo>
                    <a:pt x="4853" y="7467"/>
                    <a:pt x="4695" y="7593"/>
                    <a:pt x="4506" y="7593"/>
                  </a:cubicBezTo>
                  <a:lnTo>
                    <a:pt x="1734" y="7593"/>
                  </a:lnTo>
                  <a:cubicBezTo>
                    <a:pt x="1545" y="7593"/>
                    <a:pt x="1387" y="7467"/>
                    <a:pt x="1387" y="7247"/>
                  </a:cubicBezTo>
                  <a:lnTo>
                    <a:pt x="1387" y="4506"/>
                  </a:lnTo>
                  <a:cubicBezTo>
                    <a:pt x="1387" y="4317"/>
                    <a:pt x="1545" y="4159"/>
                    <a:pt x="1734" y="4159"/>
                  </a:cubicBezTo>
                  <a:close/>
                  <a:moveTo>
                    <a:pt x="7310" y="6900"/>
                  </a:moveTo>
                  <a:cubicBezTo>
                    <a:pt x="7499" y="6900"/>
                    <a:pt x="7657" y="7058"/>
                    <a:pt x="7657" y="7247"/>
                  </a:cubicBezTo>
                  <a:cubicBezTo>
                    <a:pt x="7657" y="7467"/>
                    <a:pt x="7499" y="7593"/>
                    <a:pt x="7310" y="7593"/>
                  </a:cubicBezTo>
                  <a:lnTo>
                    <a:pt x="5924" y="7593"/>
                  </a:lnTo>
                  <a:cubicBezTo>
                    <a:pt x="5735" y="7593"/>
                    <a:pt x="5577" y="7467"/>
                    <a:pt x="5577" y="7247"/>
                  </a:cubicBezTo>
                  <a:cubicBezTo>
                    <a:pt x="5577" y="7058"/>
                    <a:pt x="5735" y="6900"/>
                    <a:pt x="5924" y="6900"/>
                  </a:cubicBezTo>
                  <a:close/>
                  <a:moveTo>
                    <a:pt x="7310" y="8318"/>
                  </a:moveTo>
                  <a:cubicBezTo>
                    <a:pt x="7499" y="8318"/>
                    <a:pt x="7657" y="8475"/>
                    <a:pt x="7657" y="8664"/>
                  </a:cubicBezTo>
                  <a:cubicBezTo>
                    <a:pt x="7657" y="8853"/>
                    <a:pt x="7499" y="9011"/>
                    <a:pt x="7310" y="9011"/>
                  </a:cubicBezTo>
                  <a:lnTo>
                    <a:pt x="1734" y="9011"/>
                  </a:lnTo>
                  <a:cubicBezTo>
                    <a:pt x="1545" y="9011"/>
                    <a:pt x="1387" y="8853"/>
                    <a:pt x="1387" y="8664"/>
                  </a:cubicBezTo>
                  <a:cubicBezTo>
                    <a:pt x="1387" y="8475"/>
                    <a:pt x="1545" y="8318"/>
                    <a:pt x="1734" y="8318"/>
                  </a:cubicBezTo>
                  <a:close/>
                  <a:moveTo>
                    <a:pt x="7310" y="9704"/>
                  </a:moveTo>
                  <a:cubicBezTo>
                    <a:pt x="7499" y="9704"/>
                    <a:pt x="7657" y="9861"/>
                    <a:pt x="7657" y="10050"/>
                  </a:cubicBezTo>
                  <a:cubicBezTo>
                    <a:pt x="7657" y="10240"/>
                    <a:pt x="7499" y="10397"/>
                    <a:pt x="7310" y="10397"/>
                  </a:cubicBezTo>
                  <a:lnTo>
                    <a:pt x="1734" y="10397"/>
                  </a:lnTo>
                  <a:cubicBezTo>
                    <a:pt x="1545" y="10397"/>
                    <a:pt x="1387" y="10240"/>
                    <a:pt x="1387" y="10050"/>
                  </a:cubicBezTo>
                  <a:cubicBezTo>
                    <a:pt x="1387" y="9861"/>
                    <a:pt x="1545" y="9704"/>
                    <a:pt x="1734" y="9704"/>
                  </a:cubicBezTo>
                  <a:close/>
                  <a:moveTo>
                    <a:pt x="4506" y="0"/>
                  </a:moveTo>
                  <a:cubicBezTo>
                    <a:pt x="3687" y="0"/>
                    <a:pt x="2962" y="599"/>
                    <a:pt x="2805" y="1387"/>
                  </a:cubicBezTo>
                  <a:lnTo>
                    <a:pt x="2427" y="1387"/>
                  </a:lnTo>
                  <a:cubicBezTo>
                    <a:pt x="1986" y="1387"/>
                    <a:pt x="1576" y="1670"/>
                    <a:pt x="1419" y="2080"/>
                  </a:cubicBezTo>
                  <a:lnTo>
                    <a:pt x="1041" y="2080"/>
                  </a:lnTo>
                  <a:cubicBezTo>
                    <a:pt x="442" y="2080"/>
                    <a:pt x="1" y="2552"/>
                    <a:pt x="1" y="3119"/>
                  </a:cubicBezTo>
                  <a:lnTo>
                    <a:pt x="1" y="10807"/>
                  </a:lnTo>
                  <a:cubicBezTo>
                    <a:pt x="1" y="11342"/>
                    <a:pt x="474" y="11815"/>
                    <a:pt x="1041" y="11815"/>
                  </a:cubicBezTo>
                  <a:lnTo>
                    <a:pt x="7972" y="11815"/>
                  </a:lnTo>
                  <a:cubicBezTo>
                    <a:pt x="8570" y="11815"/>
                    <a:pt x="8980" y="11342"/>
                    <a:pt x="8980" y="10807"/>
                  </a:cubicBezTo>
                  <a:lnTo>
                    <a:pt x="8980" y="3119"/>
                  </a:lnTo>
                  <a:cubicBezTo>
                    <a:pt x="8980" y="2521"/>
                    <a:pt x="8507" y="2080"/>
                    <a:pt x="7972" y="2080"/>
                  </a:cubicBezTo>
                  <a:lnTo>
                    <a:pt x="7562" y="2080"/>
                  </a:lnTo>
                  <a:cubicBezTo>
                    <a:pt x="7405" y="1702"/>
                    <a:pt x="7058" y="1387"/>
                    <a:pt x="6585" y="1387"/>
                  </a:cubicBezTo>
                  <a:lnTo>
                    <a:pt x="6207" y="1387"/>
                  </a:lnTo>
                  <a:cubicBezTo>
                    <a:pt x="6050" y="599"/>
                    <a:pt x="5325" y="0"/>
                    <a:pt x="45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6936;p54">
              <a:extLst>
                <a:ext uri="{FF2B5EF4-FFF2-40B4-BE49-F238E27FC236}">
                  <a16:creationId xmlns:a16="http://schemas.microsoft.com/office/drawing/2014/main" id="{90C44FDA-F16F-12F9-A4AF-3F767A039C89}"/>
                </a:ext>
              </a:extLst>
            </p:cNvPr>
            <p:cNvSpPr/>
            <p:nvPr/>
          </p:nvSpPr>
          <p:spPr>
            <a:xfrm>
              <a:off x="-24851650" y="3582300"/>
              <a:ext cx="52800" cy="190825"/>
            </a:xfrm>
            <a:custGeom>
              <a:avLst/>
              <a:gdLst/>
              <a:ahLst/>
              <a:cxnLst/>
              <a:rect l="l" t="t" r="r" b="b"/>
              <a:pathLst>
                <a:path w="2112" h="7633" extrusionOk="0">
                  <a:moveTo>
                    <a:pt x="1060" y="0"/>
                  </a:moveTo>
                  <a:cubicBezTo>
                    <a:pt x="930" y="0"/>
                    <a:pt x="804" y="55"/>
                    <a:pt x="757" y="166"/>
                  </a:cubicBezTo>
                  <a:lnTo>
                    <a:pt x="32" y="1552"/>
                  </a:lnTo>
                  <a:cubicBezTo>
                    <a:pt x="0" y="1583"/>
                    <a:pt x="0" y="1678"/>
                    <a:pt x="0" y="1709"/>
                  </a:cubicBezTo>
                  <a:lnTo>
                    <a:pt x="0" y="7632"/>
                  </a:lnTo>
                  <a:lnTo>
                    <a:pt x="2080" y="7632"/>
                  </a:lnTo>
                  <a:lnTo>
                    <a:pt x="2080" y="1709"/>
                  </a:lnTo>
                  <a:lnTo>
                    <a:pt x="2111" y="1709"/>
                  </a:lnTo>
                  <a:cubicBezTo>
                    <a:pt x="2111" y="1678"/>
                    <a:pt x="2111" y="1583"/>
                    <a:pt x="2080" y="1552"/>
                  </a:cubicBezTo>
                  <a:lnTo>
                    <a:pt x="1387" y="166"/>
                  </a:lnTo>
                  <a:cubicBezTo>
                    <a:pt x="1324" y="55"/>
                    <a:pt x="1190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6937;p54">
              <a:extLst>
                <a:ext uri="{FF2B5EF4-FFF2-40B4-BE49-F238E27FC236}">
                  <a16:creationId xmlns:a16="http://schemas.microsoft.com/office/drawing/2014/main" id="{77A510F7-D06D-C298-3460-A1ACD35BDFBD}"/>
                </a:ext>
              </a:extLst>
            </p:cNvPr>
            <p:cNvSpPr/>
            <p:nvPr/>
          </p:nvSpPr>
          <p:spPr>
            <a:xfrm>
              <a:off x="-24850875" y="3788050"/>
              <a:ext cx="52025" cy="53600"/>
            </a:xfrm>
            <a:custGeom>
              <a:avLst/>
              <a:gdLst/>
              <a:ahLst/>
              <a:cxnLst/>
              <a:rect l="l" t="t" r="r" b="b"/>
              <a:pathLst>
                <a:path w="2081" h="2144" extrusionOk="0">
                  <a:moveTo>
                    <a:pt x="1" y="1"/>
                  </a:moveTo>
                  <a:lnTo>
                    <a:pt x="1" y="1104"/>
                  </a:lnTo>
                  <a:lnTo>
                    <a:pt x="64" y="1104"/>
                  </a:lnTo>
                  <a:cubicBezTo>
                    <a:pt x="64" y="1702"/>
                    <a:pt x="505" y="2143"/>
                    <a:pt x="1072" y="2143"/>
                  </a:cubicBezTo>
                  <a:cubicBezTo>
                    <a:pt x="1671" y="2143"/>
                    <a:pt x="2080" y="1671"/>
                    <a:pt x="2080" y="1104"/>
                  </a:cubicBezTo>
                  <a:lnTo>
                    <a:pt x="208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8" name="Google Shape;6938;p54">
            <a:extLst>
              <a:ext uri="{FF2B5EF4-FFF2-40B4-BE49-F238E27FC236}">
                <a16:creationId xmlns:a16="http://schemas.microsoft.com/office/drawing/2014/main" id="{E5EF01A4-1857-887F-E440-CC128F61BD02}"/>
              </a:ext>
            </a:extLst>
          </p:cNvPr>
          <p:cNvSpPr/>
          <p:nvPr/>
        </p:nvSpPr>
        <p:spPr>
          <a:xfrm>
            <a:off x="6481179" y="5974144"/>
            <a:ext cx="515034" cy="353051"/>
          </a:xfrm>
          <a:custGeom>
            <a:avLst/>
            <a:gdLst/>
            <a:ahLst/>
            <a:cxnLst/>
            <a:rect l="l" t="t" r="r" b="b"/>
            <a:pathLst>
              <a:path w="11847" h="8121" extrusionOk="0">
                <a:moveTo>
                  <a:pt x="5640" y="1221"/>
                </a:moveTo>
                <a:lnTo>
                  <a:pt x="5640" y="1914"/>
                </a:lnTo>
                <a:lnTo>
                  <a:pt x="4916" y="1914"/>
                </a:lnTo>
                <a:lnTo>
                  <a:pt x="4916" y="1568"/>
                </a:lnTo>
                <a:cubicBezTo>
                  <a:pt x="4916" y="1379"/>
                  <a:pt x="5073" y="1221"/>
                  <a:pt x="5294" y="1221"/>
                </a:cubicBezTo>
                <a:close/>
                <a:moveTo>
                  <a:pt x="8066" y="1253"/>
                </a:moveTo>
                <a:cubicBezTo>
                  <a:pt x="8287" y="1253"/>
                  <a:pt x="8444" y="1410"/>
                  <a:pt x="8444" y="1599"/>
                </a:cubicBezTo>
                <a:lnTo>
                  <a:pt x="8444" y="1946"/>
                </a:lnTo>
                <a:lnTo>
                  <a:pt x="7720" y="1946"/>
                </a:lnTo>
                <a:lnTo>
                  <a:pt x="7720" y="1253"/>
                </a:lnTo>
                <a:close/>
                <a:moveTo>
                  <a:pt x="7027" y="1253"/>
                </a:moveTo>
                <a:lnTo>
                  <a:pt x="7027" y="1977"/>
                </a:lnTo>
                <a:lnTo>
                  <a:pt x="6302" y="1977"/>
                </a:lnTo>
                <a:lnTo>
                  <a:pt x="6302" y="1253"/>
                </a:lnTo>
                <a:close/>
                <a:moveTo>
                  <a:pt x="8098" y="3994"/>
                </a:moveTo>
                <a:lnTo>
                  <a:pt x="6648" y="4844"/>
                </a:lnTo>
                <a:lnTo>
                  <a:pt x="5199" y="3994"/>
                </a:lnTo>
                <a:close/>
                <a:moveTo>
                  <a:pt x="6648" y="5663"/>
                </a:moveTo>
                <a:lnTo>
                  <a:pt x="8665" y="6797"/>
                </a:lnTo>
                <a:lnTo>
                  <a:pt x="4664" y="6797"/>
                </a:lnTo>
                <a:lnTo>
                  <a:pt x="6648" y="5663"/>
                </a:lnTo>
                <a:close/>
                <a:moveTo>
                  <a:pt x="3183" y="6766"/>
                </a:moveTo>
                <a:cubicBezTo>
                  <a:pt x="3372" y="6766"/>
                  <a:pt x="3561" y="6924"/>
                  <a:pt x="3561" y="7113"/>
                </a:cubicBezTo>
                <a:cubicBezTo>
                  <a:pt x="3561" y="7333"/>
                  <a:pt x="3372" y="7491"/>
                  <a:pt x="3183" y="7491"/>
                </a:cubicBezTo>
                <a:cubicBezTo>
                  <a:pt x="2994" y="7491"/>
                  <a:pt x="2836" y="7333"/>
                  <a:pt x="2836" y="7113"/>
                </a:cubicBezTo>
                <a:cubicBezTo>
                  <a:pt x="2836" y="6924"/>
                  <a:pt x="2994" y="6766"/>
                  <a:pt x="3183" y="6766"/>
                </a:cubicBezTo>
                <a:close/>
                <a:moveTo>
                  <a:pt x="10114" y="6797"/>
                </a:moveTo>
                <a:cubicBezTo>
                  <a:pt x="10303" y="6797"/>
                  <a:pt x="10461" y="6955"/>
                  <a:pt x="10461" y="7144"/>
                </a:cubicBezTo>
                <a:cubicBezTo>
                  <a:pt x="10461" y="7365"/>
                  <a:pt x="10303" y="7522"/>
                  <a:pt x="10114" y="7522"/>
                </a:cubicBezTo>
                <a:cubicBezTo>
                  <a:pt x="9925" y="7522"/>
                  <a:pt x="9767" y="7365"/>
                  <a:pt x="9767" y="7144"/>
                </a:cubicBezTo>
                <a:cubicBezTo>
                  <a:pt x="9767" y="6955"/>
                  <a:pt x="9925" y="6797"/>
                  <a:pt x="10114" y="6797"/>
                </a:cubicBezTo>
                <a:close/>
                <a:moveTo>
                  <a:pt x="1123" y="0"/>
                </a:moveTo>
                <a:cubicBezTo>
                  <a:pt x="859" y="0"/>
                  <a:pt x="600" y="103"/>
                  <a:pt x="411" y="308"/>
                </a:cubicBezTo>
                <a:cubicBezTo>
                  <a:pt x="1" y="686"/>
                  <a:pt x="1" y="1379"/>
                  <a:pt x="411" y="1757"/>
                </a:cubicBezTo>
                <a:lnTo>
                  <a:pt x="2017" y="3426"/>
                </a:lnTo>
                <a:cubicBezTo>
                  <a:pt x="2395" y="3805"/>
                  <a:pt x="2931" y="4025"/>
                  <a:pt x="3466" y="4025"/>
                </a:cubicBezTo>
                <a:lnTo>
                  <a:pt x="3782" y="4025"/>
                </a:lnTo>
                <a:lnTo>
                  <a:pt x="5955" y="5222"/>
                </a:lnTo>
                <a:lnTo>
                  <a:pt x="3908" y="6388"/>
                </a:lnTo>
                <a:cubicBezTo>
                  <a:pt x="3719" y="6167"/>
                  <a:pt x="3466" y="6073"/>
                  <a:pt x="3151" y="6073"/>
                </a:cubicBezTo>
                <a:cubicBezTo>
                  <a:pt x="2553" y="6073"/>
                  <a:pt x="2143" y="6545"/>
                  <a:pt x="2143" y="7081"/>
                </a:cubicBezTo>
                <a:cubicBezTo>
                  <a:pt x="2143" y="7680"/>
                  <a:pt x="2584" y="8121"/>
                  <a:pt x="3151" y="8121"/>
                </a:cubicBezTo>
                <a:cubicBezTo>
                  <a:pt x="3593" y="8121"/>
                  <a:pt x="3971" y="7837"/>
                  <a:pt x="4128" y="7396"/>
                </a:cubicBezTo>
                <a:lnTo>
                  <a:pt x="9137" y="7396"/>
                </a:lnTo>
                <a:cubicBezTo>
                  <a:pt x="9295" y="7806"/>
                  <a:pt x="9641" y="8121"/>
                  <a:pt x="10114" y="8121"/>
                </a:cubicBezTo>
                <a:cubicBezTo>
                  <a:pt x="10713" y="8121"/>
                  <a:pt x="11154" y="7648"/>
                  <a:pt x="11154" y="7081"/>
                </a:cubicBezTo>
                <a:cubicBezTo>
                  <a:pt x="11154" y="6482"/>
                  <a:pt x="10681" y="6073"/>
                  <a:pt x="10114" y="6073"/>
                </a:cubicBezTo>
                <a:cubicBezTo>
                  <a:pt x="9862" y="6073"/>
                  <a:pt x="9578" y="6167"/>
                  <a:pt x="9358" y="6388"/>
                </a:cubicBezTo>
                <a:lnTo>
                  <a:pt x="7310" y="5222"/>
                </a:lnTo>
                <a:lnTo>
                  <a:pt x="9484" y="4025"/>
                </a:lnTo>
                <a:lnTo>
                  <a:pt x="10839" y="4025"/>
                </a:lnTo>
                <a:cubicBezTo>
                  <a:pt x="11437" y="4025"/>
                  <a:pt x="11847" y="3552"/>
                  <a:pt x="11847" y="2985"/>
                </a:cubicBezTo>
                <a:cubicBezTo>
                  <a:pt x="11847" y="2387"/>
                  <a:pt x="11374" y="1946"/>
                  <a:pt x="10839" y="1946"/>
                </a:cubicBezTo>
                <a:lnTo>
                  <a:pt x="9074" y="1946"/>
                </a:lnTo>
                <a:lnTo>
                  <a:pt x="9074" y="1599"/>
                </a:lnTo>
                <a:cubicBezTo>
                  <a:pt x="9074" y="1032"/>
                  <a:pt x="8602" y="591"/>
                  <a:pt x="8035" y="591"/>
                </a:cubicBezTo>
                <a:lnTo>
                  <a:pt x="5294" y="591"/>
                </a:lnTo>
                <a:cubicBezTo>
                  <a:pt x="4695" y="591"/>
                  <a:pt x="4254" y="1064"/>
                  <a:pt x="4254" y="1599"/>
                </a:cubicBezTo>
                <a:lnTo>
                  <a:pt x="4254" y="1946"/>
                </a:lnTo>
                <a:lnTo>
                  <a:pt x="4097" y="1946"/>
                </a:lnTo>
                <a:cubicBezTo>
                  <a:pt x="3750" y="1946"/>
                  <a:pt x="3372" y="1820"/>
                  <a:pt x="3120" y="1568"/>
                </a:cubicBezTo>
                <a:lnTo>
                  <a:pt x="1860" y="308"/>
                </a:lnTo>
                <a:cubicBezTo>
                  <a:pt x="1655" y="103"/>
                  <a:pt x="1387" y="0"/>
                  <a:pt x="1123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49" name="Google Shape;6939;p54">
            <a:extLst>
              <a:ext uri="{FF2B5EF4-FFF2-40B4-BE49-F238E27FC236}">
                <a16:creationId xmlns:a16="http://schemas.microsoft.com/office/drawing/2014/main" id="{D5664D0B-DEAA-341D-A43D-129ACB47A4AF}"/>
              </a:ext>
            </a:extLst>
          </p:cNvPr>
          <p:cNvGrpSpPr/>
          <p:nvPr/>
        </p:nvGrpSpPr>
        <p:grpSpPr>
          <a:xfrm>
            <a:off x="9739642" y="4591243"/>
            <a:ext cx="514990" cy="514990"/>
            <a:chOff x="-23245675" y="3148525"/>
            <a:chExt cx="296150" cy="296150"/>
          </a:xfrm>
          <a:solidFill>
            <a:srgbClr val="054B99"/>
          </a:solidFill>
        </p:grpSpPr>
        <p:sp>
          <p:nvSpPr>
            <p:cNvPr id="2250" name="Google Shape;6940;p54">
              <a:extLst>
                <a:ext uri="{FF2B5EF4-FFF2-40B4-BE49-F238E27FC236}">
                  <a16:creationId xmlns:a16="http://schemas.microsoft.com/office/drawing/2014/main" id="{E19A03C1-EA4C-05CF-746B-EBBBF6A1EBC2}"/>
                </a:ext>
              </a:extLst>
            </p:cNvPr>
            <p:cNvSpPr/>
            <p:nvPr/>
          </p:nvSpPr>
          <p:spPr>
            <a:xfrm>
              <a:off x="-23192925" y="3251700"/>
              <a:ext cx="192225" cy="105550"/>
            </a:xfrm>
            <a:custGeom>
              <a:avLst/>
              <a:gdLst/>
              <a:ahLst/>
              <a:cxnLst/>
              <a:rect l="l" t="t" r="r" b="b"/>
              <a:pathLst>
                <a:path w="7689" h="4222" extrusionOk="0">
                  <a:moveTo>
                    <a:pt x="3151" y="0"/>
                  </a:moveTo>
                  <a:lnTo>
                    <a:pt x="2616" y="1260"/>
                  </a:lnTo>
                  <a:cubicBezTo>
                    <a:pt x="2584" y="1386"/>
                    <a:pt x="2427" y="1481"/>
                    <a:pt x="2301" y="1481"/>
                  </a:cubicBezTo>
                  <a:lnTo>
                    <a:pt x="1" y="1481"/>
                  </a:lnTo>
                  <a:lnTo>
                    <a:pt x="1" y="4222"/>
                  </a:lnTo>
                  <a:lnTo>
                    <a:pt x="7688" y="4222"/>
                  </a:lnTo>
                  <a:lnTo>
                    <a:pt x="7688" y="1481"/>
                  </a:lnTo>
                  <a:lnTo>
                    <a:pt x="5672" y="1481"/>
                  </a:lnTo>
                  <a:lnTo>
                    <a:pt x="4884" y="3371"/>
                  </a:lnTo>
                  <a:cubicBezTo>
                    <a:pt x="4827" y="3513"/>
                    <a:pt x="4713" y="3578"/>
                    <a:pt x="4593" y="3578"/>
                  </a:cubicBezTo>
                  <a:cubicBezTo>
                    <a:pt x="4447" y="3578"/>
                    <a:pt x="4292" y="3481"/>
                    <a:pt x="4223" y="3308"/>
                  </a:cubicBezTo>
                  <a:lnTo>
                    <a:pt x="31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6941;p54">
              <a:extLst>
                <a:ext uri="{FF2B5EF4-FFF2-40B4-BE49-F238E27FC236}">
                  <a16:creationId xmlns:a16="http://schemas.microsoft.com/office/drawing/2014/main" id="{5E16866F-C73C-1486-093C-D9F16E2E5DDB}"/>
                </a:ext>
              </a:extLst>
            </p:cNvPr>
            <p:cNvSpPr/>
            <p:nvPr/>
          </p:nvSpPr>
          <p:spPr>
            <a:xfrm>
              <a:off x="-23193700" y="3200500"/>
              <a:ext cx="192200" cy="106350"/>
            </a:xfrm>
            <a:custGeom>
              <a:avLst/>
              <a:gdLst/>
              <a:ahLst/>
              <a:cxnLst/>
              <a:rect l="l" t="t" r="r" b="b"/>
              <a:pathLst>
                <a:path w="7688" h="4254" extrusionOk="0">
                  <a:moveTo>
                    <a:pt x="0" y="0"/>
                  </a:moveTo>
                  <a:lnTo>
                    <a:pt x="0" y="2836"/>
                  </a:lnTo>
                  <a:lnTo>
                    <a:pt x="2111" y="2836"/>
                  </a:lnTo>
                  <a:lnTo>
                    <a:pt x="2962" y="945"/>
                  </a:lnTo>
                  <a:cubicBezTo>
                    <a:pt x="3020" y="800"/>
                    <a:pt x="3138" y="735"/>
                    <a:pt x="3258" y="735"/>
                  </a:cubicBezTo>
                  <a:cubicBezTo>
                    <a:pt x="3399" y="735"/>
                    <a:pt x="3541" y="824"/>
                    <a:pt x="3592" y="977"/>
                  </a:cubicBezTo>
                  <a:lnTo>
                    <a:pt x="4632" y="4253"/>
                  </a:lnTo>
                  <a:lnTo>
                    <a:pt x="5104" y="3056"/>
                  </a:lnTo>
                  <a:cubicBezTo>
                    <a:pt x="5167" y="2930"/>
                    <a:pt x="5325" y="2836"/>
                    <a:pt x="5419" y="2836"/>
                  </a:cubicBezTo>
                  <a:lnTo>
                    <a:pt x="7688" y="2836"/>
                  </a:lnTo>
                  <a:lnTo>
                    <a:pt x="768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6942;p54">
              <a:extLst>
                <a:ext uri="{FF2B5EF4-FFF2-40B4-BE49-F238E27FC236}">
                  <a16:creationId xmlns:a16="http://schemas.microsoft.com/office/drawing/2014/main" id="{A6FA9E11-6B3F-96E5-879E-43D1704628D9}"/>
                </a:ext>
              </a:extLst>
            </p:cNvPr>
            <p:cNvSpPr/>
            <p:nvPr/>
          </p:nvSpPr>
          <p:spPr>
            <a:xfrm>
              <a:off x="-23245675" y="3148525"/>
              <a:ext cx="296150" cy="296150"/>
            </a:xfrm>
            <a:custGeom>
              <a:avLst/>
              <a:gdLst/>
              <a:ahLst/>
              <a:cxnLst/>
              <a:rect l="l" t="t" r="r" b="b"/>
              <a:pathLst>
                <a:path w="11846" h="11846" extrusionOk="0">
                  <a:moveTo>
                    <a:pt x="10113" y="1386"/>
                  </a:moveTo>
                  <a:cubicBezTo>
                    <a:pt x="10302" y="1386"/>
                    <a:pt x="10460" y="1544"/>
                    <a:pt x="10460" y="1733"/>
                  </a:cubicBezTo>
                  <a:lnTo>
                    <a:pt x="10460" y="8758"/>
                  </a:lnTo>
                  <a:cubicBezTo>
                    <a:pt x="10460" y="8947"/>
                    <a:pt x="10302" y="9105"/>
                    <a:pt x="10113" y="9105"/>
                  </a:cubicBezTo>
                  <a:lnTo>
                    <a:pt x="1733" y="9105"/>
                  </a:lnTo>
                  <a:cubicBezTo>
                    <a:pt x="1512" y="9105"/>
                    <a:pt x="1355" y="8947"/>
                    <a:pt x="1355" y="8758"/>
                  </a:cubicBezTo>
                  <a:lnTo>
                    <a:pt x="1355" y="1733"/>
                  </a:lnTo>
                  <a:cubicBezTo>
                    <a:pt x="1355" y="1544"/>
                    <a:pt x="1512" y="1386"/>
                    <a:pt x="1733" y="1386"/>
                  </a:cubicBezTo>
                  <a:close/>
                  <a:moveTo>
                    <a:pt x="2426" y="9767"/>
                  </a:moveTo>
                  <a:cubicBezTo>
                    <a:pt x="2615" y="9767"/>
                    <a:pt x="2804" y="9924"/>
                    <a:pt x="2804" y="10113"/>
                  </a:cubicBezTo>
                  <a:cubicBezTo>
                    <a:pt x="2804" y="10334"/>
                    <a:pt x="2615" y="10491"/>
                    <a:pt x="2426" y="10491"/>
                  </a:cubicBezTo>
                  <a:cubicBezTo>
                    <a:pt x="2237" y="10491"/>
                    <a:pt x="2079" y="10334"/>
                    <a:pt x="2079" y="10113"/>
                  </a:cubicBezTo>
                  <a:cubicBezTo>
                    <a:pt x="2079" y="9924"/>
                    <a:pt x="2237" y="9767"/>
                    <a:pt x="2426" y="9767"/>
                  </a:cubicBezTo>
                  <a:close/>
                  <a:moveTo>
                    <a:pt x="3844" y="9767"/>
                  </a:moveTo>
                  <a:cubicBezTo>
                    <a:pt x="4033" y="9767"/>
                    <a:pt x="4190" y="9924"/>
                    <a:pt x="4190" y="10113"/>
                  </a:cubicBezTo>
                  <a:cubicBezTo>
                    <a:pt x="4190" y="10334"/>
                    <a:pt x="4001" y="10491"/>
                    <a:pt x="3844" y="10491"/>
                  </a:cubicBezTo>
                  <a:cubicBezTo>
                    <a:pt x="3655" y="10491"/>
                    <a:pt x="3497" y="10334"/>
                    <a:pt x="3497" y="10113"/>
                  </a:cubicBezTo>
                  <a:cubicBezTo>
                    <a:pt x="3497" y="9924"/>
                    <a:pt x="3655" y="9767"/>
                    <a:pt x="3844" y="9767"/>
                  </a:cubicBezTo>
                  <a:close/>
                  <a:moveTo>
                    <a:pt x="1733" y="0"/>
                  </a:moveTo>
                  <a:cubicBezTo>
                    <a:pt x="788" y="0"/>
                    <a:pt x="0" y="788"/>
                    <a:pt x="0" y="1733"/>
                  </a:cubicBezTo>
                  <a:lnTo>
                    <a:pt x="0" y="10113"/>
                  </a:lnTo>
                  <a:cubicBezTo>
                    <a:pt x="0" y="11058"/>
                    <a:pt x="788" y="11846"/>
                    <a:pt x="1733" y="11846"/>
                  </a:cubicBezTo>
                  <a:lnTo>
                    <a:pt x="10113" y="11846"/>
                  </a:lnTo>
                  <a:cubicBezTo>
                    <a:pt x="11058" y="11846"/>
                    <a:pt x="11846" y="11058"/>
                    <a:pt x="11846" y="10113"/>
                  </a:cubicBezTo>
                  <a:lnTo>
                    <a:pt x="11846" y="1733"/>
                  </a:lnTo>
                  <a:cubicBezTo>
                    <a:pt x="11846" y="788"/>
                    <a:pt x="11058" y="0"/>
                    <a:pt x="101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53" name="Google Shape;6943;p54">
            <a:extLst>
              <a:ext uri="{FF2B5EF4-FFF2-40B4-BE49-F238E27FC236}">
                <a16:creationId xmlns:a16="http://schemas.microsoft.com/office/drawing/2014/main" id="{90C04ABD-2343-55E2-ABF2-E707E7DCD499}"/>
              </a:ext>
            </a:extLst>
          </p:cNvPr>
          <p:cNvSpPr/>
          <p:nvPr/>
        </p:nvSpPr>
        <p:spPr>
          <a:xfrm>
            <a:off x="9800935" y="5226122"/>
            <a:ext cx="393134" cy="513686"/>
          </a:xfrm>
          <a:custGeom>
            <a:avLst/>
            <a:gdLst/>
            <a:ahLst/>
            <a:cxnLst/>
            <a:rect l="l" t="t" r="r" b="b"/>
            <a:pathLst>
              <a:path w="9043" h="11816" extrusionOk="0">
                <a:moveTo>
                  <a:pt x="6392" y="3395"/>
                </a:moveTo>
                <a:cubicBezTo>
                  <a:pt x="6483" y="3395"/>
                  <a:pt x="6569" y="3419"/>
                  <a:pt x="6616" y="3466"/>
                </a:cubicBezTo>
                <a:cubicBezTo>
                  <a:pt x="7310" y="4159"/>
                  <a:pt x="7656" y="5010"/>
                  <a:pt x="7656" y="5924"/>
                </a:cubicBezTo>
                <a:cubicBezTo>
                  <a:pt x="7656" y="6837"/>
                  <a:pt x="7310" y="7719"/>
                  <a:pt x="6616" y="8350"/>
                </a:cubicBezTo>
                <a:cubicBezTo>
                  <a:pt x="5955" y="9043"/>
                  <a:pt x="5104" y="9389"/>
                  <a:pt x="4191" y="9389"/>
                </a:cubicBezTo>
                <a:cubicBezTo>
                  <a:pt x="4002" y="9389"/>
                  <a:pt x="3844" y="9232"/>
                  <a:pt x="3844" y="9043"/>
                </a:cubicBezTo>
                <a:cubicBezTo>
                  <a:pt x="3844" y="8822"/>
                  <a:pt x="4002" y="8665"/>
                  <a:pt x="4191" y="8665"/>
                </a:cubicBezTo>
                <a:cubicBezTo>
                  <a:pt x="4947" y="8665"/>
                  <a:pt x="5608" y="8413"/>
                  <a:pt x="6144" y="7845"/>
                </a:cubicBezTo>
                <a:cubicBezTo>
                  <a:pt x="6679" y="7341"/>
                  <a:pt x="6994" y="6617"/>
                  <a:pt x="6994" y="5892"/>
                </a:cubicBezTo>
                <a:cubicBezTo>
                  <a:pt x="6931" y="5168"/>
                  <a:pt x="6679" y="4474"/>
                  <a:pt x="6144" y="3939"/>
                </a:cubicBezTo>
                <a:cubicBezTo>
                  <a:pt x="6049" y="3844"/>
                  <a:pt x="6049" y="3592"/>
                  <a:pt x="6144" y="3466"/>
                </a:cubicBezTo>
                <a:cubicBezTo>
                  <a:pt x="6207" y="3419"/>
                  <a:pt x="6301" y="3395"/>
                  <a:pt x="6392" y="3395"/>
                </a:cubicBezTo>
                <a:close/>
                <a:moveTo>
                  <a:pt x="378" y="1"/>
                </a:moveTo>
                <a:cubicBezTo>
                  <a:pt x="189" y="1"/>
                  <a:pt x="0" y="158"/>
                  <a:pt x="0" y="379"/>
                </a:cubicBezTo>
                <a:lnTo>
                  <a:pt x="0" y="1482"/>
                </a:lnTo>
                <a:cubicBezTo>
                  <a:pt x="0" y="2742"/>
                  <a:pt x="977" y="3750"/>
                  <a:pt x="2206" y="3876"/>
                </a:cubicBezTo>
                <a:cubicBezTo>
                  <a:pt x="2489" y="4695"/>
                  <a:pt x="3277" y="5294"/>
                  <a:pt x="4191" y="5294"/>
                </a:cubicBezTo>
                <a:cubicBezTo>
                  <a:pt x="4569" y="5294"/>
                  <a:pt x="4915" y="5609"/>
                  <a:pt x="4915" y="5987"/>
                </a:cubicBezTo>
                <a:cubicBezTo>
                  <a:pt x="4852" y="6302"/>
                  <a:pt x="4537" y="6617"/>
                  <a:pt x="4191" y="6617"/>
                </a:cubicBezTo>
                <a:cubicBezTo>
                  <a:pt x="3277" y="6617"/>
                  <a:pt x="2489" y="7215"/>
                  <a:pt x="2206" y="8035"/>
                </a:cubicBezTo>
                <a:cubicBezTo>
                  <a:pt x="1009" y="8161"/>
                  <a:pt x="0" y="9200"/>
                  <a:pt x="0" y="10460"/>
                </a:cubicBezTo>
                <a:lnTo>
                  <a:pt x="0" y="11469"/>
                </a:lnTo>
                <a:cubicBezTo>
                  <a:pt x="0" y="11658"/>
                  <a:pt x="189" y="11815"/>
                  <a:pt x="378" y="11815"/>
                </a:cubicBezTo>
                <a:lnTo>
                  <a:pt x="1765" y="11815"/>
                </a:lnTo>
                <a:cubicBezTo>
                  <a:pt x="1954" y="11815"/>
                  <a:pt x="2111" y="11658"/>
                  <a:pt x="2111" y="11469"/>
                </a:cubicBezTo>
                <a:lnTo>
                  <a:pt x="2111" y="10460"/>
                </a:lnTo>
                <a:cubicBezTo>
                  <a:pt x="2111" y="10240"/>
                  <a:pt x="2269" y="10082"/>
                  <a:pt x="2458" y="10082"/>
                </a:cubicBezTo>
                <a:lnTo>
                  <a:pt x="2647" y="10082"/>
                </a:lnTo>
                <a:cubicBezTo>
                  <a:pt x="3056" y="10523"/>
                  <a:pt x="3592" y="10807"/>
                  <a:pt x="4191" y="10807"/>
                </a:cubicBezTo>
                <a:cubicBezTo>
                  <a:pt x="6868" y="10807"/>
                  <a:pt x="9042" y="8633"/>
                  <a:pt x="9042" y="5955"/>
                </a:cubicBezTo>
                <a:cubicBezTo>
                  <a:pt x="9042" y="3277"/>
                  <a:pt x="6868" y="1103"/>
                  <a:pt x="4191" y="1103"/>
                </a:cubicBezTo>
                <a:cubicBezTo>
                  <a:pt x="3592" y="1103"/>
                  <a:pt x="3056" y="1356"/>
                  <a:pt x="2647" y="1828"/>
                </a:cubicBezTo>
                <a:lnTo>
                  <a:pt x="2458" y="1828"/>
                </a:lnTo>
                <a:cubicBezTo>
                  <a:pt x="2269" y="1828"/>
                  <a:pt x="2111" y="1671"/>
                  <a:pt x="2111" y="1482"/>
                </a:cubicBezTo>
                <a:lnTo>
                  <a:pt x="2111" y="379"/>
                </a:lnTo>
                <a:cubicBezTo>
                  <a:pt x="2111" y="158"/>
                  <a:pt x="1954" y="1"/>
                  <a:pt x="1765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54" name="Google Shape;6944;p54">
            <a:extLst>
              <a:ext uri="{FF2B5EF4-FFF2-40B4-BE49-F238E27FC236}">
                <a16:creationId xmlns:a16="http://schemas.microsoft.com/office/drawing/2014/main" id="{E53D28AE-BB3B-89FF-42E0-5E68343BD673}"/>
              </a:ext>
            </a:extLst>
          </p:cNvPr>
          <p:cNvGrpSpPr/>
          <p:nvPr/>
        </p:nvGrpSpPr>
        <p:grpSpPr>
          <a:xfrm>
            <a:off x="9740318" y="5893260"/>
            <a:ext cx="513643" cy="514990"/>
            <a:chOff x="-23244900" y="3888100"/>
            <a:chExt cx="295375" cy="296150"/>
          </a:xfrm>
          <a:solidFill>
            <a:srgbClr val="054B99"/>
          </a:solidFill>
        </p:grpSpPr>
        <p:sp>
          <p:nvSpPr>
            <p:cNvPr id="2255" name="Google Shape;6945;p54">
              <a:extLst>
                <a:ext uri="{FF2B5EF4-FFF2-40B4-BE49-F238E27FC236}">
                  <a16:creationId xmlns:a16="http://schemas.microsoft.com/office/drawing/2014/main" id="{E83AD2BC-32C4-5866-82BA-807401D1EE54}"/>
                </a:ext>
              </a:extLst>
            </p:cNvPr>
            <p:cNvSpPr/>
            <p:nvPr/>
          </p:nvSpPr>
          <p:spPr>
            <a:xfrm>
              <a:off x="-23106275" y="395897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0" y="0"/>
                  </a:moveTo>
                  <a:lnTo>
                    <a:pt x="0" y="694"/>
                  </a:lnTo>
                  <a:lnTo>
                    <a:pt x="725" y="694"/>
                  </a:lnTo>
                  <a:lnTo>
                    <a:pt x="7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6946;p54">
              <a:extLst>
                <a:ext uri="{FF2B5EF4-FFF2-40B4-BE49-F238E27FC236}">
                  <a16:creationId xmlns:a16="http://schemas.microsoft.com/office/drawing/2014/main" id="{28BD4898-7207-2537-5A9D-A6610A5F7E14}"/>
                </a:ext>
              </a:extLst>
            </p:cNvPr>
            <p:cNvSpPr/>
            <p:nvPr/>
          </p:nvSpPr>
          <p:spPr>
            <a:xfrm>
              <a:off x="-23106275" y="3992850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0" y="0"/>
                  </a:moveTo>
                  <a:lnTo>
                    <a:pt x="0" y="725"/>
                  </a:lnTo>
                  <a:lnTo>
                    <a:pt x="725" y="725"/>
                  </a:lnTo>
                  <a:lnTo>
                    <a:pt x="7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6947;p54">
              <a:extLst>
                <a:ext uri="{FF2B5EF4-FFF2-40B4-BE49-F238E27FC236}">
                  <a16:creationId xmlns:a16="http://schemas.microsoft.com/office/drawing/2014/main" id="{3CEA48D4-8C11-80FF-FD40-C5084579432E}"/>
                </a:ext>
              </a:extLst>
            </p:cNvPr>
            <p:cNvSpPr/>
            <p:nvPr/>
          </p:nvSpPr>
          <p:spPr>
            <a:xfrm>
              <a:off x="-23106275" y="4062950"/>
              <a:ext cx="18150" cy="34675"/>
            </a:xfrm>
            <a:custGeom>
              <a:avLst/>
              <a:gdLst/>
              <a:ahLst/>
              <a:cxnLst/>
              <a:rect l="l" t="t" r="r" b="b"/>
              <a:pathLst>
                <a:path w="726" h="1387" extrusionOk="0">
                  <a:moveTo>
                    <a:pt x="0" y="0"/>
                  </a:moveTo>
                  <a:lnTo>
                    <a:pt x="0" y="1040"/>
                  </a:lnTo>
                  <a:cubicBezTo>
                    <a:pt x="0" y="1229"/>
                    <a:pt x="158" y="1386"/>
                    <a:pt x="379" y="1386"/>
                  </a:cubicBezTo>
                  <a:cubicBezTo>
                    <a:pt x="568" y="1386"/>
                    <a:pt x="725" y="1229"/>
                    <a:pt x="725" y="1040"/>
                  </a:cubicBezTo>
                  <a:lnTo>
                    <a:pt x="7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6948;p54">
              <a:extLst>
                <a:ext uri="{FF2B5EF4-FFF2-40B4-BE49-F238E27FC236}">
                  <a16:creationId xmlns:a16="http://schemas.microsoft.com/office/drawing/2014/main" id="{22C657B5-AC3A-4536-3540-DB02434816E0}"/>
                </a:ext>
              </a:extLst>
            </p:cNvPr>
            <p:cNvSpPr/>
            <p:nvPr/>
          </p:nvSpPr>
          <p:spPr>
            <a:xfrm>
              <a:off x="-23070825" y="3940850"/>
              <a:ext cx="52775" cy="26825"/>
            </a:xfrm>
            <a:custGeom>
              <a:avLst/>
              <a:gdLst/>
              <a:ahLst/>
              <a:cxnLst/>
              <a:rect l="l" t="t" r="r" b="b"/>
              <a:pathLst>
                <a:path w="2111" h="1073" extrusionOk="0">
                  <a:moveTo>
                    <a:pt x="0" y="1"/>
                  </a:moveTo>
                  <a:lnTo>
                    <a:pt x="0" y="725"/>
                  </a:lnTo>
                  <a:lnTo>
                    <a:pt x="1040" y="725"/>
                  </a:lnTo>
                  <a:cubicBezTo>
                    <a:pt x="1386" y="725"/>
                    <a:pt x="1701" y="883"/>
                    <a:pt x="1985" y="1072"/>
                  </a:cubicBezTo>
                  <a:cubicBezTo>
                    <a:pt x="2048" y="946"/>
                    <a:pt x="2111" y="851"/>
                    <a:pt x="2111" y="725"/>
                  </a:cubicBezTo>
                  <a:cubicBezTo>
                    <a:pt x="2111" y="316"/>
                    <a:pt x="1764" y="1"/>
                    <a:pt x="13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6949;p54">
              <a:extLst>
                <a:ext uri="{FF2B5EF4-FFF2-40B4-BE49-F238E27FC236}">
                  <a16:creationId xmlns:a16="http://schemas.microsoft.com/office/drawing/2014/main" id="{5B6857EC-5559-B46B-E49E-D10745624A28}"/>
                </a:ext>
              </a:extLst>
            </p:cNvPr>
            <p:cNvSpPr/>
            <p:nvPr/>
          </p:nvSpPr>
          <p:spPr>
            <a:xfrm>
              <a:off x="-23106275" y="392352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694"/>
                  </a:lnTo>
                  <a:lnTo>
                    <a:pt x="725" y="694"/>
                  </a:lnTo>
                  <a:lnTo>
                    <a:pt x="725" y="347"/>
                  </a:lnTo>
                  <a:cubicBezTo>
                    <a:pt x="725" y="158"/>
                    <a:pt x="568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6950;p54">
              <a:extLst>
                <a:ext uri="{FF2B5EF4-FFF2-40B4-BE49-F238E27FC236}">
                  <a16:creationId xmlns:a16="http://schemas.microsoft.com/office/drawing/2014/main" id="{A9CABE44-E4F5-3615-7598-24A51D509408}"/>
                </a:ext>
              </a:extLst>
            </p:cNvPr>
            <p:cNvSpPr/>
            <p:nvPr/>
          </p:nvSpPr>
          <p:spPr>
            <a:xfrm>
              <a:off x="-23106275" y="4027500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0" y="0"/>
                  </a:moveTo>
                  <a:lnTo>
                    <a:pt x="0" y="725"/>
                  </a:lnTo>
                  <a:lnTo>
                    <a:pt x="725" y="725"/>
                  </a:lnTo>
                  <a:lnTo>
                    <a:pt x="7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6951;p54">
              <a:extLst>
                <a:ext uri="{FF2B5EF4-FFF2-40B4-BE49-F238E27FC236}">
                  <a16:creationId xmlns:a16="http://schemas.microsoft.com/office/drawing/2014/main" id="{4DBD3B83-3E7D-60BF-9C96-C2AF1E8FD825}"/>
                </a:ext>
              </a:extLst>
            </p:cNvPr>
            <p:cNvSpPr/>
            <p:nvPr/>
          </p:nvSpPr>
          <p:spPr>
            <a:xfrm>
              <a:off x="-23244900" y="3888100"/>
              <a:ext cx="295375" cy="296150"/>
            </a:xfrm>
            <a:custGeom>
              <a:avLst/>
              <a:gdLst/>
              <a:ahLst/>
              <a:cxnLst/>
              <a:rect l="l" t="t" r="r" b="b"/>
              <a:pathLst>
                <a:path w="11815" h="11846" extrusionOk="0">
                  <a:moveTo>
                    <a:pt x="5892" y="725"/>
                  </a:moveTo>
                  <a:cubicBezTo>
                    <a:pt x="6333" y="725"/>
                    <a:pt x="6743" y="1008"/>
                    <a:pt x="6900" y="1449"/>
                  </a:cubicBezTo>
                  <a:lnTo>
                    <a:pt x="8349" y="1449"/>
                  </a:lnTo>
                  <a:cubicBezTo>
                    <a:pt x="9106" y="1449"/>
                    <a:pt x="9736" y="2079"/>
                    <a:pt x="9736" y="2835"/>
                  </a:cubicBezTo>
                  <a:cubicBezTo>
                    <a:pt x="9736" y="3214"/>
                    <a:pt x="9578" y="3529"/>
                    <a:pt x="9295" y="3812"/>
                  </a:cubicBezTo>
                  <a:cubicBezTo>
                    <a:pt x="9326" y="3938"/>
                    <a:pt x="9358" y="4096"/>
                    <a:pt x="9358" y="4190"/>
                  </a:cubicBezTo>
                  <a:cubicBezTo>
                    <a:pt x="9358" y="4600"/>
                    <a:pt x="9200" y="4915"/>
                    <a:pt x="8948" y="5198"/>
                  </a:cubicBezTo>
                  <a:cubicBezTo>
                    <a:pt x="8980" y="5324"/>
                    <a:pt x="9011" y="5450"/>
                    <a:pt x="9011" y="5576"/>
                  </a:cubicBezTo>
                  <a:cubicBezTo>
                    <a:pt x="9011" y="6333"/>
                    <a:pt x="8381" y="6963"/>
                    <a:pt x="7625" y="6963"/>
                  </a:cubicBezTo>
                  <a:cubicBezTo>
                    <a:pt x="7436" y="6963"/>
                    <a:pt x="7278" y="6805"/>
                    <a:pt x="7278" y="6616"/>
                  </a:cubicBezTo>
                  <a:cubicBezTo>
                    <a:pt x="7278" y="6427"/>
                    <a:pt x="7436" y="6269"/>
                    <a:pt x="7625" y="6269"/>
                  </a:cubicBezTo>
                  <a:cubicBezTo>
                    <a:pt x="8034" y="6269"/>
                    <a:pt x="8349" y="5954"/>
                    <a:pt x="8349" y="5545"/>
                  </a:cubicBezTo>
                  <a:cubicBezTo>
                    <a:pt x="8349" y="5167"/>
                    <a:pt x="8034" y="4852"/>
                    <a:pt x="7625" y="4852"/>
                  </a:cubicBezTo>
                  <a:lnTo>
                    <a:pt x="6932" y="4852"/>
                  </a:lnTo>
                  <a:lnTo>
                    <a:pt x="6932" y="7593"/>
                  </a:lnTo>
                  <a:lnTo>
                    <a:pt x="7940" y="7593"/>
                  </a:lnTo>
                  <a:cubicBezTo>
                    <a:pt x="8538" y="7593"/>
                    <a:pt x="8980" y="8065"/>
                    <a:pt x="8980" y="8632"/>
                  </a:cubicBezTo>
                  <a:cubicBezTo>
                    <a:pt x="8980" y="9105"/>
                    <a:pt x="8664" y="9514"/>
                    <a:pt x="8192" y="9609"/>
                  </a:cubicBezTo>
                  <a:cubicBezTo>
                    <a:pt x="7562" y="9767"/>
                    <a:pt x="7058" y="10145"/>
                    <a:pt x="6680" y="10586"/>
                  </a:cubicBezTo>
                  <a:cubicBezTo>
                    <a:pt x="6459" y="10869"/>
                    <a:pt x="6176" y="11027"/>
                    <a:pt x="5861" y="11027"/>
                  </a:cubicBezTo>
                  <a:cubicBezTo>
                    <a:pt x="5545" y="11027"/>
                    <a:pt x="5230" y="10869"/>
                    <a:pt x="5041" y="10586"/>
                  </a:cubicBezTo>
                  <a:cubicBezTo>
                    <a:pt x="4695" y="10113"/>
                    <a:pt x="4128" y="9767"/>
                    <a:pt x="3529" y="9609"/>
                  </a:cubicBezTo>
                  <a:cubicBezTo>
                    <a:pt x="3057" y="9483"/>
                    <a:pt x="2742" y="9042"/>
                    <a:pt x="2742" y="8569"/>
                  </a:cubicBezTo>
                  <a:cubicBezTo>
                    <a:pt x="2742" y="8002"/>
                    <a:pt x="3214" y="7561"/>
                    <a:pt x="3781" y="7561"/>
                  </a:cubicBezTo>
                  <a:lnTo>
                    <a:pt x="4789" y="7561"/>
                  </a:lnTo>
                  <a:lnTo>
                    <a:pt x="4789" y="4789"/>
                  </a:lnTo>
                  <a:lnTo>
                    <a:pt x="4096" y="4789"/>
                  </a:lnTo>
                  <a:cubicBezTo>
                    <a:pt x="3687" y="4789"/>
                    <a:pt x="3372" y="5104"/>
                    <a:pt x="3372" y="5513"/>
                  </a:cubicBezTo>
                  <a:cubicBezTo>
                    <a:pt x="3372" y="5891"/>
                    <a:pt x="3687" y="6206"/>
                    <a:pt x="4096" y="6206"/>
                  </a:cubicBezTo>
                  <a:cubicBezTo>
                    <a:pt x="4285" y="6206"/>
                    <a:pt x="4443" y="6364"/>
                    <a:pt x="4443" y="6553"/>
                  </a:cubicBezTo>
                  <a:cubicBezTo>
                    <a:pt x="4443" y="6774"/>
                    <a:pt x="4285" y="6931"/>
                    <a:pt x="4096" y="6931"/>
                  </a:cubicBezTo>
                  <a:cubicBezTo>
                    <a:pt x="3340" y="6931"/>
                    <a:pt x="2710" y="6301"/>
                    <a:pt x="2710" y="5545"/>
                  </a:cubicBezTo>
                  <a:cubicBezTo>
                    <a:pt x="2710" y="5387"/>
                    <a:pt x="2742" y="5261"/>
                    <a:pt x="2805" y="5135"/>
                  </a:cubicBezTo>
                  <a:cubicBezTo>
                    <a:pt x="2521" y="4883"/>
                    <a:pt x="2363" y="4568"/>
                    <a:pt x="2363" y="4159"/>
                  </a:cubicBezTo>
                  <a:cubicBezTo>
                    <a:pt x="2363" y="4001"/>
                    <a:pt x="2395" y="3875"/>
                    <a:pt x="2426" y="3781"/>
                  </a:cubicBezTo>
                  <a:cubicBezTo>
                    <a:pt x="2174" y="3497"/>
                    <a:pt x="2017" y="3182"/>
                    <a:pt x="2017" y="2772"/>
                  </a:cubicBezTo>
                  <a:cubicBezTo>
                    <a:pt x="2080" y="2048"/>
                    <a:pt x="2710" y="1449"/>
                    <a:pt x="3466" y="1449"/>
                  </a:cubicBezTo>
                  <a:lnTo>
                    <a:pt x="4915" y="1449"/>
                  </a:lnTo>
                  <a:cubicBezTo>
                    <a:pt x="5073" y="1040"/>
                    <a:pt x="5419" y="725"/>
                    <a:pt x="5892" y="725"/>
                  </a:cubicBezTo>
                  <a:close/>
                  <a:moveTo>
                    <a:pt x="1009" y="0"/>
                  </a:moveTo>
                  <a:cubicBezTo>
                    <a:pt x="473" y="32"/>
                    <a:pt x="1" y="504"/>
                    <a:pt x="1" y="1040"/>
                  </a:cubicBezTo>
                  <a:lnTo>
                    <a:pt x="1" y="10838"/>
                  </a:lnTo>
                  <a:cubicBezTo>
                    <a:pt x="1" y="11405"/>
                    <a:pt x="473" y="11846"/>
                    <a:pt x="1009" y="11846"/>
                  </a:cubicBezTo>
                  <a:lnTo>
                    <a:pt x="10807" y="11846"/>
                  </a:lnTo>
                  <a:cubicBezTo>
                    <a:pt x="11374" y="11846"/>
                    <a:pt x="11815" y="11373"/>
                    <a:pt x="11815" y="10775"/>
                  </a:cubicBezTo>
                  <a:lnTo>
                    <a:pt x="11815" y="1071"/>
                  </a:lnTo>
                  <a:cubicBezTo>
                    <a:pt x="11815" y="504"/>
                    <a:pt x="11342" y="32"/>
                    <a:pt x="10807" y="32"/>
                  </a:cubicBezTo>
                  <a:lnTo>
                    <a:pt x="100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6952;p54">
              <a:extLst>
                <a:ext uri="{FF2B5EF4-FFF2-40B4-BE49-F238E27FC236}">
                  <a16:creationId xmlns:a16="http://schemas.microsoft.com/office/drawing/2014/main" id="{AEBF90A6-50F7-2D64-4679-AD1803C9AAAB}"/>
                </a:ext>
              </a:extLst>
            </p:cNvPr>
            <p:cNvSpPr/>
            <p:nvPr/>
          </p:nvSpPr>
          <p:spPr>
            <a:xfrm>
              <a:off x="-23070825" y="3975525"/>
              <a:ext cx="43325" cy="26800"/>
            </a:xfrm>
            <a:custGeom>
              <a:avLst/>
              <a:gdLst/>
              <a:ahLst/>
              <a:cxnLst/>
              <a:rect l="l" t="t" r="r" b="b"/>
              <a:pathLst>
                <a:path w="1733" h="1072" extrusionOk="0">
                  <a:moveTo>
                    <a:pt x="0" y="0"/>
                  </a:moveTo>
                  <a:lnTo>
                    <a:pt x="0" y="725"/>
                  </a:lnTo>
                  <a:lnTo>
                    <a:pt x="725" y="725"/>
                  </a:lnTo>
                  <a:cubicBezTo>
                    <a:pt x="748" y="722"/>
                    <a:pt x="772" y="721"/>
                    <a:pt x="795" y="721"/>
                  </a:cubicBezTo>
                  <a:cubicBezTo>
                    <a:pt x="1086" y="721"/>
                    <a:pt x="1374" y="896"/>
                    <a:pt x="1607" y="1071"/>
                  </a:cubicBezTo>
                  <a:cubicBezTo>
                    <a:pt x="1701" y="945"/>
                    <a:pt x="1733" y="819"/>
                    <a:pt x="1733" y="725"/>
                  </a:cubicBezTo>
                  <a:cubicBezTo>
                    <a:pt x="1733" y="315"/>
                    <a:pt x="1418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6953;p54">
              <a:extLst>
                <a:ext uri="{FF2B5EF4-FFF2-40B4-BE49-F238E27FC236}">
                  <a16:creationId xmlns:a16="http://schemas.microsoft.com/office/drawing/2014/main" id="{6243390C-5DFA-FEA1-0B64-7436793E42CF}"/>
                </a:ext>
              </a:extLst>
            </p:cNvPr>
            <p:cNvSpPr/>
            <p:nvPr/>
          </p:nvSpPr>
          <p:spPr>
            <a:xfrm>
              <a:off x="-23158250" y="4097600"/>
              <a:ext cx="121300" cy="52000"/>
            </a:xfrm>
            <a:custGeom>
              <a:avLst/>
              <a:gdLst/>
              <a:ahLst/>
              <a:cxnLst/>
              <a:rect l="l" t="t" r="r" b="b"/>
              <a:pathLst>
                <a:path w="4852" h="2080" extrusionOk="0">
                  <a:moveTo>
                    <a:pt x="315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662"/>
                    <a:pt x="284" y="693"/>
                  </a:cubicBezTo>
                  <a:cubicBezTo>
                    <a:pt x="1008" y="914"/>
                    <a:pt x="1701" y="1355"/>
                    <a:pt x="2174" y="1922"/>
                  </a:cubicBezTo>
                  <a:cubicBezTo>
                    <a:pt x="2205" y="2017"/>
                    <a:pt x="2269" y="2080"/>
                    <a:pt x="2426" y="2080"/>
                  </a:cubicBezTo>
                  <a:cubicBezTo>
                    <a:pt x="2584" y="2080"/>
                    <a:pt x="2678" y="2017"/>
                    <a:pt x="2710" y="1922"/>
                  </a:cubicBezTo>
                  <a:cubicBezTo>
                    <a:pt x="3151" y="1355"/>
                    <a:pt x="3812" y="882"/>
                    <a:pt x="4568" y="662"/>
                  </a:cubicBezTo>
                  <a:cubicBezTo>
                    <a:pt x="4726" y="630"/>
                    <a:pt x="4852" y="504"/>
                    <a:pt x="4852" y="347"/>
                  </a:cubicBezTo>
                  <a:cubicBezTo>
                    <a:pt x="4852" y="158"/>
                    <a:pt x="4694" y="0"/>
                    <a:pt x="4474" y="0"/>
                  </a:cubicBezTo>
                  <a:lnTo>
                    <a:pt x="3371" y="0"/>
                  </a:lnTo>
                  <a:cubicBezTo>
                    <a:pt x="3214" y="410"/>
                    <a:pt x="2867" y="725"/>
                    <a:pt x="2395" y="725"/>
                  </a:cubicBezTo>
                  <a:cubicBezTo>
                    <a:pt x="1922" y="725"/>
                    <a:pt x="1575" y="441"/>
                    <a:pt x="14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6954;p54">
              <a:extLst>
                <a:ext uri="{FF2B5EF4-FFF2-40B4-BE49-F238E27FC236}">
                  <a16:creationId xmlns:a16="http://schemas.microsoft.com/office/drawing/2014/main" id="{6B46B841-587A-8590-D9CD-E950C4D8B299}"/>
                </a:ext>
              </a:extLst>
            </p:cNvPr>
            <p:cNvSpPr/>
            <p:nvPr/>
          </p:nvSpPr>
          <p:spPr>
            <a:xfrm>
              <a:off x="-23176375" y="3940850"/>
              <a:ext cx="52800" cy="26825"/>
            </a:xfrm>
            <a:custGeom>
              <a:avLst/>
              <a:gdLst/>
              <a:ahLst/>
              <a:cxnLst/>
              <a:rect l="l" t="t" r="r" b="b"/>
              <a:pathLst>
                <a:path w="2112" h="1073" extrusionOk="0">
                  <a:moveTo>
                    <a:pt x="725" y="1"/>
                  </a:moveTo>
                  <a:cubicBezTo>
                    <a:pt x="316" y="1"/>
                    <a:pt x="1" y="316"/>
                    <a:pt x="1" y="725"/>
                  </a:cubicBezTo>
                  <a:cubicBezTo>
                    <a:pt x="1" y="851"/>
                    <a:pt x="64" y="978"/>
                    <a:pt x="127" y="1072"/>
                  </a:cubicBezTo>
                  <a:cubicBezTo>
                    <a:pt x="410" y="883"/>
                    <a:pt x="725" y="725"/>
                    <a:pt x="1072" y="725"/>
                  </a:cubicBezTo>
                  <a:lnTo>
                    <a:pt x="2111" y="725"/>
                  </a:lnTo>
                  <a:lnTo>
                    <a:pt x="211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6955;p54">
              <a:extLst>
                <a:ext uri="{FF2B5EF4-FFF2-40B4-BE49-F238E27FC236}">
                  <a16:creationId xmlns:a16="http://schemas.microsoft.com/office/drawing/2014/main" id="{48CAC7BF-6607-3539-9D1F-8DD9F6B3A157}"/>
                </a:ext>
              </a:extLst>
            </p:cNvPr>
            <p:cNvSpPr/>
            <p:nvPr/>
          </p:nvSpPr>
          <p:spPr>
            <a:xfrm>
              <a:off x="-23166125" y="3976300"/>
              <a:ext cx="44125" cy="26800"/>
            </a:xfrm>
            <a:custGeom>
              <a:avLst/>
              <a:gdLst/>
              <a:ahLst/>
              <a:cxnLst/>
              <a:rect l="l" t="t" r="r" b="b"/>
              <a:pathLst>
                <a:path w="1765" h="1072" extrusionOk="0">
                  <a:moveTo>
                    <a:pt x="693" y="1"/>
                  </a:moveTo>
                  <a:cubicBezTo>
                    <a:pt x="315" y="1"/>
                    <a:pt x="0" y="316"/>
                    <a:pt x="0" y="725"/>
                  </a:cubicBezTo>
                  <a:cubicBezTo>
                    <a:pt x="0" y="851"/>
                    <a:pt x="32" y="1009"/>
                    <a:pt x="126" y="1072"/>
                  </a:cubicBezTo>
                  <a:cubicBezTo>
                    <a:pt x="347" y="820"/>
                    <a:pt x="693" y="725"/>
                    <a:pt x="1071" y="725"/>
                  </a:cubicBezTo>
                  <a:lnTo>
                    <a:pt x="1764" y="725"/>
                  </a:lnTo>
                  <a:lnTo>
                    <a:pt x="176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66" name="Google Shape;6956;p54">
            <a:extLst>
              <a:ext uri="{FF2B5EF4-FFF2-40B4-BE49-F238E27FC236}">
                <a16:creationId xmlns:a16="http://schemas.microsoft.com/office/drawing/2014/main" id="{6A53946C-FB84-ABE1-C74E-E6FB1FDAB860}"/>
              </a:ext>
            </a:extLst>
          </p:cNvPr>
          <p:cNvSpPr/>
          <p:nvPr/>
        </p:nvSpPr>
        <p:spPr>
          <a:xfrm>
            <a:off x="11035742" y="5224774"/>
            <a:ext cx="516425" cy="516381"/>
          </a:xfrm>
          <a:custGeom>
            <a:avLst/>
            <a:gdLst/>
            <a:ahLst/>
            <a:cxnLst/>
            <a:rect l="l" t="t" r="r" b="b"/>
            <a:pathLst>
              <a:path w="11879" h="11878" extrusionOk="0">
                <a:moveTo>
                  <a:pt x="5451" y="6995"/>
                </a:moveTo>
                <a:lnTo>
                  <a:pt x="5451" y="7688"/>
                </a:lnTo>
                <a:lnTo>
                  <a:pt x="4443" y="7688"/>
                </a:lnTo>
                <a:cubicBezTo>
                  <a:pt x="4223" y="7688"/>
                  <a:pt x="4065" y="7530"/>
                  <a:pt x="4065" y="7341"/>
                </a:cubicBezTo>
                <a:cubicBezTo>
                  <a:pt x="4065" y="7152"/>
                  <a:pt x="4223" y="6995"/>
                  <a:pt x="4443" y="6995"/>
                </a:cubicBezTo>
                <a:close/>
                <a:moveTo>
                  <a:pt x="6491" y="8349"/>
                </a:moveTo>
                <a:lnTo>
                  <a:pt x="6491" y="8381"/>
                </a:lnTo>
                <a:cubicBezTo>
                  <a:pt x="6680" y="8381"/>
                  <a:pt x="6837" y="8538"/>
                  <a:pt x="6837" y="8727"/>
                </a:cubicBezTo>
                <a:cubicBezTo>
                  <a:pt x="6837" y="8916"/>
                  <a:pt x="6680" y="9074"/>
                  <a:pt x="6491" y="9074"/>
                </a:cubicBezTo>
                <a:lnTo>
                  <a:pt x="6113" y="9074"/>
                </a:lnTo>
                <a:lnTo>
                  <a:pt x="6113" y="8349"/>
                </a:lnTo>
                <a:close/>
                <a:moveTo>
                  <a:pt x="5451" y="9736"/>
                </a:moveTo>
                <a:lnTo>
                  <a:pt x="5451" y="10460"/>
                </a:lnTo>
                <a:lnTo>
                  <a:pt x="5105" y="10460"/>
                </a:lnTo>
                <a:cubicBezTo>
                  <a:pt x="4916" y="10460"/>
                  <a:pt x="4758" y="10303"/>
                  <a:pt x="4758" y="10114"/>
                </a:cubicBezTo>
                <a:cubicBezTo>
                  <a:pt x="4758" y="9893"/>
                  <a:pt x="4916" y="9736"/>
                  <a:pt x="5105" y="9736"/>
                </a:cubicBezTo>
                <a:close/>
                <a:moveTo>
                  <a:pt x="5861" y="1"/>
                </a:moveTo>
                <a:cubicBezTo>
                  <a:pt x="5262" y="1"/>
                  <a:pt x="4821" y="473"/>
                  <a:pt x="4821" y="1040"/>
                </a:cubicBezTo>
                <a:cubicBezTo>
                  <a:pt x="4821" y="1481"/>
                  <a:pt x="5105" y="1859"/>
                  <a:pt x="5546" y="2017"/>
                </a:cubicBezTo>
                <a:lnTo>
                  <a:pt x="5546" y="3340"/>
                </a:lnTo>
                <a:cubicBezTo>
                  <a:pt x="4441" y="2451"/>
                  <a:pt x="3936" y="2115"/>
                  <a:pt x="3379" y="2115"/>
                </a:cubicBezTo>
                <a:cubicBezTo>
                  <a:pt x="3285" y="2115"/>
                  <a:pt x="3189" y="2125"/>
                  <a:pt x="3088" y="2143"/>
                </a:cubicBezTo>
                <a:cubicBezTo>
                  <a:pt x="2584" y="2237"/>
                  <a:pt x="2301" y="2679"/>
                  <a:pt x="2080" y="3183"/>
                </a:cubicBezTo>
                <a:cubicBezTo>
                  <a:pt x="1734" y="3750"/>
                  <a:pt x="1324" y="4506"/>
                  <a:pt x="221" y="4947"/>
                </a:cubicBezTo>
                <a:cubicBezTo>
                  <a:pt x="64" y="5010"/>
                  <a:pt x="1" y="5167"/>
                  <a:pt x="32" y="5325"/>
                </a:cubicBezTo>
                <a:cubicBezTo>
                  <a:pt x="64" y="5482"/>
                  <a:pt x="190" y="5608"/>
                  <a:pt x="379" y="5608"/>
                </a:cubicBezTo>
                <a:lnTo>
                  <a:pt x="1104" y="5608"/>
                </a:lnTo>
                <a:cubicBezTo>
                  <a:pt x="1104" y="5608"/>
                  <a:pt x="2584" y="5577"/>
                  <a:pt x="3372" y="3750"/>
                </a:cubicBezTo>
                <a:cubicBezTo>
                  <a:pt x="3446" y="3626"/>
                  <a:pt x="3579" y="3541"/>
                  <a:pt x="3724" y="3541"/>
                </a:cubicBezTo>
                <a:cubicBezTo>
                  <a:pt x="3764" y="3541"/>
                  <a:pt x="3804" y="3547"/>
                  <a:pt x="3844" y="3561"/>
                </a:cubicBezTo>
                <a:cubicBezTo>
                  <a:pt x="4002" y="3655"/>
                  <a:pt x="4128" y="3844"/>
                  <a:pt x="4034" y="4033"/>
                </a:cubicBezTo>
                <a:cubicBezTo>
                  <a:pt x="3718" y="4789"/>
                  <a:pt x="3309" y="5293"/>
                  <a:pt x="2868" y="5640"/>
                </a:cubicBezTo>
                <a:lnTo>
                  <a:pt x="3655" y="5640"/>
                </a:lnTo>
                <a:cubicBezTo>
                  <a:pt x="3971" y="5388"/>
                  <a:pt x="4254" y="5010"/>
                  <a:pt x="4254" y="4632"/>
                </a:cubicBezTo>
                <a:cubicBezTo>
                  <a:pt x="4254" y="4443"/>
                  <a:pt x="4412" y="4285"/>
                  <a:pt x="4601" y="4285"/>
                </a:cubicBezTo>
                <a:cubicBezTo>
                  <a:pt x="4790" y="4285"/>
                  <a:pt x="4947" y="4443"/>
                  <a:pt x="4947" y="4632"/>
                </a:cubicBezTo>
                <a:cubicBezTo>
                  <a:pt x="4947" y="5010"/>
                  <a:pt x="4821" y="5388"/>
                  <a:pt x="4601" y="5640"/>
                </a:cubicBezTo>
                <a:lnTo>
                  <a:pt x="5609" y="5640"/>
                </a:lnTo>
                <a:lnTo>
                  <a:pt x="5609" y="6365"/>
                </a:lnTo>
                <a:lnTo>
                  <a:pt x="4601" y="6365"/>
                </a:lnTo>
                <a:cubicBezTo>
                  <a:pt x="4002" y="6365"/>
                  <a:pt x="3561" y="6837"/>
                  <a:pt x="3561" y="7373"/>
                </a:cubicBezTo>
                <a:cubicBezTo>
                  <a:pt x="3561" y="7971"/>
                  <a:pt x="4034" y="8412"/>
                  <a:pt x="4601" y="8412"/>
                </a:cubicBezTo>
                <a:lnTo>
                  <a:pt x="5609" y="8412"/>
                </a:lnTo>
                <a:lnTo>
                  <a:pt x="5609" y="9106"/>
                </a:lnTo>
                <a:lnTo>
                  <a:pt x="5262" y="9106"/>
                </a:lnTo>
                <a:cubicBezTo>
                  <a:pt x="4664" y="9106"/>
                  <a:pt x="4254" y="9578"/>
                  <a:pt x="4254" y="10145"/>
                </a:cubicBezTo>
                <a:cubicBezTo>
                  <a:pt x="4254" y="10744"/>
                  <a:pt x="4727" y="11153"/>
                  <a:pt x="5262" y="11153"/>
                </a:cubicBezTo>
                <a:lnTo>
                  <a:pt x="5609" y="11153"/>
                </a:lnTo>
                <a:lnTo>
                  <a:pt x="5609" y="11531"/>
                </a:lnTo>
                <a:cubicBezTo>
                  <a:pt x="5609" y="11720"/>
                  <a:pt x="5766" y="11878"/>
                  <a:pt x="5987" y="11878"/>
                </a:cubicBezTo>
                <a:cubicBezTo>
                  <a:pt x="6176" y="11878"/>
                  <a:pt x="6333" y="11720"/>
                  <a:pt x="6333" y="11531"/>
                </a:cubicBezTo>
                <a:lnTo>
                  <a:pt x="6333" y="11153"/>
                </a:lnTo>
                <a:lnTo>
                  <a:pt x="6680" y="11153"/>
                </a:lnTo>
                <a:cubicBezTo>
                  <a:pt x="6869" y="11153"/>
                  <a:pt x="7026" y="10996"/>
                  <a:pt x="7026" y="10807"/>
                </a:cubicBezTo>
                <a:cubicBezTo>
                  <a:pt x="7026" y="10618"/>
                  <a:pt x="6869" y="10460"/>
                  <a:pt x="6680" y="10460"/>
                </a:cubicBezTo>
                <a:lnTo>
                  <a:pt x="6333" y="10460"/>
                </a:lnTo>
                <a:lnTo>
                  <a:pt x="6333" y="9736"/>
                </a:lnTo>
                <a:lnTo>
                  <a:pt x="6680" y="9736"/>
                </a:lnTo>
                <a:cubicBezTo>
                  <a:pt x="7279" y="9736"/>
                  <a:pt x="7720" y="9263"/>
                  <a:pt x="7720" y="8727"/>
                </a:cubicBezTo>
                <a:cubicBezTo>
                  <a:pt x="7720" y="8129"/>
                  <a:pt x="7247" y="7688"/>
                  <a:pt x="6680" y="7688"/>
                </a:cubicBezTo>
                <a:lnTo>
                  <a:pt x="6333" y="7688"/>
                </a:lnTo>
                <a:lnTo>
                  <a:pt x="6333" y="6995"/>
                </a:lnTo>
                <a:lnTo>
                  <a:pt x="7342" y="6995"/>
                </a:lnTo>
                <a:cubicBezTo>
                  <a:pt x="7751" y="6995"/>
                  <a:pt x="8098" y="6743"/>
                  <a:pt x="8255" y="6428"/>
                </a:cubicBezTo>
                <a:cubicBezTo>
                  <a:pt x="8066" y="6333"/>
                  <a:pt x="7877" y="6176"/>
                  <a:pt x="7657" y="6018"/>
                </a:cubicBezTo>
                <a:cubicBezTo>
                  <a:pt x="7625" y="6176"/>
                  <a:pt x="7499" y="6270"/>
                  <a:pt x="7310" y="6270"/>
                </a:cubicBezTo>
                <a:lnTo>
                  <a:pt x="6302" y="6270"/>
                </a:lnTo>
                <a:lnTo>
                  <a:pt x="6302" y="5577"/>
                </a:lnTo>
                <a:lnTo>
                  <a:pt x="7310" y="5577"/>
                </a:lnTo>
                <a:cubicBezTo>
                  <a:pt x="7121" y="5262"/>
                  <a:pt x="6963" y="4947"/>
                  <a:pt x="6963" y="4537"/>
                </a:cubicBezTo>
                <a:cubicBezTo>
                  <a:pt x="6963" y="4348"/>
                  <a:pt x="7121" y="4191"/>
                  <a:pt x="7310" y="4191"/>
                </a:cubicBezTo>
                <a:cubicBezTo>
                  <a:pt x="7499" y="4191"/>
                  <a:pt x="7657" y="4348"/>
                  <a:pt x="7657" y="4537"/>
                </a:cubicBezTo>
                <a:cubicBezTo>
                  <a:pt x="7657" y="4978"/>
                  <a:pt x="7940" y="5293"/>
                  <a:pt x="8255" y="5577"/>
                </a:cubicBezTo>
                <a:lnTo>
                  <a:pt x="9043" y="5577"/>
                </a:lnTo>
                <a:cubicBezTo>
                  <a:pt x="8602" y="5230"/>
                  <a:pt x="8224" y="4758"/>
                  <a:pt x="7877" y="3970"/>
                </a:cubicBezTo>
                <a:cubicBezTo>
                  <a:pt x="7783" y="3813"/>
                  <a:pt x="7877" y="3561"/>
                  <a:pt x="8066" y="3498"/>
                </a:cubicBezTo>
                <a:cubicBezTo>
                  <a:pt x="8108" y="3472"/>
                  <a:pt x="8155" y="3461"/>
                  <a:pt x="8203" y="3461"/>
                </a:cubicBezTo>
                <a:cubicBezTo>
                  <a:pt x="8333" y="3461"/>
                  <a:pt x="8470" y="3548"/>
                  <a:pt x="8539" y="3687"/>
                </a:cubicBezTo>
                <a:cubicBezTo>
                  <a:pt x="9326" y="5545"/>
                  <a:pt x="10807" y="5545"/>
                  <a:pt x="10807" y="5545"/>
                </a:cubicBezTo>
                <a:lnTo>
                  <a:pt x="11532" y="5545"/>
                </a:lnTo>
                <a:cubicBezTo>
                  <a:pt x="11689" y="5545"/>
                  <a:pt x="11847" y="5419"/>
                  <a:pt x="11878" y="5262"/>
                </a:cubicBezTo>
                <a:cubicBezTo>
                  <a:pt x="11721" y="5167"/>
                  <a:pt x="11626" y="5010"/>
                  <a:pt x="11469" y="4947"/>
                </a:cubicBezTo>
                <a:cubicBezTo>
                  <a:pt x="10366" y="4506"/>
                  <a:pt x="9988" y="3750"/>
                  <a:pt x="9641" y="3183"/>
                </a:cubicBezTo>
                <a:cubicBezTo>
                  <a:pt x="9358" y="2710"/>
                  <a:pt x="9106" y="2269"/>
                  <a:pt x="8602" y="2143"/>
                </a:cubicBezTo>
                <a:cubicBezTo>
                  <a:pt x="8535" y="2127"/>
                  <a:pt x="8466" y="2119"/>
                  <a:pt x="8393" y="2119"/>
                </a:cubicBezTo>
                <a:cubicBezTo>
                  <a:pt x="7880" y="2119"/>
                  <a:pt x="7197" y="2512"/>
                  <a:pt x="6176" y="3340"/>
                </a:cubicBezTo>
                <a:lnTo>
                  <a:pt x="6176" y="2017"/>
                </a:lnTo>
                <a:cubicBezTo>
                  <a:pt x="6554" y="1859"/>
                  <a:pt x="6869" y="1513"/>
                  <a:pt x="6869" y="1040"/>
                </a:cubicBezTo>
                <a:cubicBezTo>
                  <a:pt x="6869" y="442"/>
                  <a:pt x="6396" y="1"/>
                  <a:pt x="5861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2FCFF41-69B4-FF55-E2A4-190DEEF17CC3}"/>
              </a:ext>
            </a:extLst>
          </p:cNvPr>
          <p:cNvSpPr txBox="1"/>
          <p:nvPr/>
        </p:nvSpPr>
        <p:spPr>
          <a:xfrm>
            <a:off x="292485" y="133553"/>
            <a:ext cx="301556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latin typeface="TT Norms Medium" panose="02000803030000020003" pitchFamily="50" charset="0"/>
            </a:endParaRPr>
          </a:p>
          <a:p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Material de apoio</a:t>
            </a:r>
          </a:p>
        </p:txBody>
      </p:sp>
      <p:sp>
        <p:nvSpPr>
          <p:cNvPr id="3" name="Google Shape;8407;p58">
            <a:extLst>
              <a:ext uri="{FF2B5EF4-FFF2-40B4-BE49-F238E27FC236}">
                <a16:creationId xmlns:a16="http://schemas.microsoft.com/office/drawing/2014/main" id="{C539CFD6-3715-C8C0-0EBE-082F294BA084}"/>
              </a:ext>
            </a:extLst>
          </p:cNvPr>
          <p:cNvSpPr txBox="1">
            <a:spLocks/>
          </p:cNvSpPr>
          <p:nvPr/>
        </p:nvSpPr>
        <p:spPr>
          <a:xfrm>
            <a:off x="2511798" y="1185258"/>
            <a:ext cx="7047300" cy="7656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t-BR" sz="3600" dirty="0">
                <a:solidFill>
                  <a:srgbClr val="054B99"/>
                </a:solidFill>
                <a:latin typeface="TT Norms ExtraBold" panose="02000503040000020004" pitchFamily="50" charset="0"/>
                <a:ea typeface="Arial"/>
                <a:cs typeface="Arial"/>
                <a:sym typeface="Arial"/>
              </a:rPr>
              <a:t>Ícones Saúde</a:t>
            </a:r>
            <a:endParaRPr lang="pt-BR" sz="3600" dirty="0">
              <a:solidFill>
                <a:srgbClr val="FFFFFF"/>
              </a:solidFill>
              <a:latin typeface="TT Norms ExtraBold" panose="02000503040000020004" pitchFamily="50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27138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63434-3C18-4EF3-69AA-4965036F9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4" name="Google Shape;7466;p56">
            <a:extLst>
              <a:ext uri="{FF2B5EF4-FFF2-40B4-BE49-F238E27FC236}">
                <a16:creationId xmlns:a16="http://schemas.microsoft.com/office/drawing/2014/main" id="{7AB1A6F5-FA96-355E-86D6-FBA2711E00E6}"/>
              </a:ext>
            </a:extLst>
          </p:cNvPr>
          <p:cNvGrpSpPr/>
          <p:nvPr/>
        </p:nvGrpSpPr>
        <p:grpSpPr>
          <a:xfrm>
            <a:off x="1250318" y="2109092"/>
            <a:ext cx="562346" cy="558181"/>
            <a:chOff x="-13966675" y="1639700"/>
            <a:chExt cx="354450" cy="351825"/>
          </a:xfrm>
          <a:solidFill>
            <a:srgbClr val="054B99"/>
          </a:solidFill>
        </p:grpSpPr>
        <p:sp>
          <p:nvSpPr>
            <p:cNvPr id="1015" name="Google Shape;7467;p56">
              <a:extLst>
                <a:ext uri="{FF2B5EF4-FFF2-40B4-BE49-F238E27FC236}">
                  <a16:creationId xmlns:a16="http://schemas.microsoft.com/office/drawing/2014/main" id="{B2CF2532-3F3A-F7A6-D796-8AA661DBEB92}"/>
                </a:ext>
              </a:extLst>
            </p:cNvPr>
            <p:cNvSpPr/>
            <p:nvPr/>
          </p:nvSpPr>
          <p:spPr>
            <a:xfrm>
              <a:off x="-13776875" y="1888525"/>
              <a:ext cx="104775" cy="37625"/>
            </a:xfrm>
            <a:custGeom>
              <a:avLst/>
              <a:gdLst/>
              <a:ahLst/>
              <a:cxnLst/>
              <a:rect l="l" t="t" r="r" b="b"/>
              <a:pathLst>
                <a:path w="4191" h="1505" extrusionOk="0">
                  <a:moveTo>
                    <a:pt x="442" y="0"/>
                  </a:moveTo>
                  <a:cubicBezTo>
                    <a:pt x="339" y="0"/>
                    <a:pt x="237" y="40"/>
                    <a:pt x="158" y="118"/>
                  </a:cubicBezTo>
                  <a:cubicBezTo>
                    <a:pt x="1" y="276"/>
                    <a:pt x="1" y="559"/>
                    <a:pt x="158" y="717"/>
                  </a:cubicBezTo>
                  <a:cubicBezTo>
                    <a:pt x="725" y="1253"/>
                    <a:pt x="1418" y="1505"/>
                    <a:pt x="2112" y="1505"/>
                  </a:cubicBezTo>
                  <a:cubicBezTo>
                    <a:pt x="2805" y="1505"/>
                    <a:pt x="3498" y="1221"/>
                    <a:pt x="4033" y="717"/>
                  </a:cubicBezTo>
                  <a:cubicBezTo>
                    <a:pt x="4191" y="559"/>
                    <a:pt x="4191" y="276"/>
                    <a:pt x="4033" y="118"/>
                  </a:cubicBezTo>
                  <a:cubicBezTo>
                    <a:pt x="3955" y="40"/>
                    <a:pt x="3844" y="0"/>
                    <a:pt x="3734" y="0"/>
                  </a:cubicBezTo>
                  <a:cubicBezTo>
                    <a:pt x="3624" y="0"/>
                    <a:pt x="3514" y="40"/>
                    <a:pt x="3435" y="118"/>
                  </a:cubicBezTo>
                  <a:cubicBezTo>
                    <a:pt x="3057" y="496"/>
                    <a:pt x="2568" y="685"/>
                    <a:pt x="2080" y="685"/>
                  </a:cubicBezTo>
                  <a:cubicBezTo>
                    <a:pt x="1592" y="685"/>
                    <a:pt x="1103" y="496"/>
                    <a:pt x="725" y="118"/>
                  </a:cubicBezTo>
                  <a:cubicBezTo>
                    <a:pt x="647" y="40"/>
                    <a:pt x="544" y="0"/>
                    <a:pt x="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7468;p56">
              <a:extLst>
                <a:ext uri="{FF2B5EF4-FFF2-40B4-BE49-F238E27FC236}">
                  <a16:creationId xmlns:a16="http://schemas.microsoft.com/office/drawing/2014/main" id="{5D625AEB-F1F7-56D8-AE53-A0B1FC112BCA}"/>
                </a:ext>
              </a:extLst>
            </p:cNvPr>
            <p:cNvSpPr/>
            <p:nvPr/>
          </p:nvSpPr>
          <p:spPr>
            <a:xfrm>
              <a:off x="-13966675" y="1639700"/>
              <a:ext cx="354450" cy="351825"/>
            </a:xfrm>
            <a:custGeom>
              <a:avLst/>
              <a:gdLst/>
              <a:ahLst/>
              <a:cxnLst/>
              <a:rect l="l" t="t" r="r" b="b"/>
              <a:pathLst>
                <a:path w="14178" h="14073" extrusionOk="0">
                  <a:moveTo>
                    <a:pt x="8412" y="998"/>
                  </a:moveTo>
                  <a:lnTo>
                    <a:pt x="8412" y="4085"/>
                  </a:lnTo>
                  <a:cubicBezTo>
                    <a:pt x="7467" y="3959"/>
                    <a:pt x="6585" y="3739"/>
                    <a:pt x="5671" y="3361"/>
                  </a:cubicBezTo>
                  <a:cubicBezTo>
                    <a:pt x="5625" y="3349"/>
                    <a:pt x="5574" y="3342"/>
                    <a:pt x="5523" y="3342"/>
                  </a:cubicBezTo>
                  <a:cubicBezTo>
                    <a:pt x="5434" y="3342"/>
                    <a:pt x="5341" y="3364"/>
                    <a:pt x="5261" y="3424"/>
                  </a:cubicBezTo>
                  <a:cubicBezTo>
                    <a:pt x="5167" y="3487"/>
                    <a:pt x="5072" y="3613"/>
                    <a:pt x="5072" y="3770"/>
                  </a:cubicBezTo>
                  <a:lnTo>
                    <a:pt x="5072" y="6669"/>
                  </a:lnTo>
                  <a:cubicBezTo>
                    <a:pt x="4957" y="6656"/>
                    <a:pt x="4841" y="6650"/>
                    <a:pt x="4724" y="6650"/>
                  </a:cubicBezTo>
                  <a:cubicBezTo>
                    <a:pt x="3979" y="6650"/>
                    <a:pt x="3223" y="6912"/>
                    <a:pt x="2678" y="7456"/>
                  </a:cubicBezTo>
                  <a:cubicBezTo>
                    <a:pt x="2520" y="7614"/>
                    <a:pt x="2520" y="7898"/>
                    <a:pt x="2678" y="8055"/>
                  </a:cubicBezTo>
                  <a:cubicBezTo>
                    <a:pt x="2757" y="8134"/>
                    <a:pt x="2867" y="8173"/>
                    <a:pt x="2977" y="8173"/>
                  </a:cubicBezTo>
                  <a:cubicBezTo>
                    <a:pt x="3088" y="8173"/>
                    <a:pt x="3198" y="8134"/>
                    <a:pt x="3277" y="8055"/>
                  </a:cubicBezTo>
                  <a:cubicBezTo>
                    <a:pt x="3639" y="7692"/>
                    <a:pt x="4132" y="7497"/>
                    <a:pt x="4627" y="7497"/>
                  </a:cubicBezTo>
                  <a:cubicBezTo>
                    <a:pt x="4776" y="7497"/>
                    <a:pt x="4926" y="7514"/>
                    <a:pt x="5072" y="7551"/>
                  </a:cubicBezTo>
                  <a:lnTo>
                    <a:pt x="5072" y="8654"/>
                  </a:lnTo>
                  <a:cubicBezTo>
                    <a:pt x="5072" y="9032"/>
                    <a:pt x="5104" y="9441"/>
                    <a:pt x="5198" y="9788"/>
                  </a:cubicBezTo>
                  <a:cubicBezTo>
                    <a:pt x="5041" y="9819"/>
                    <a:pt x="4852" y="9914"/>
                    <a:pt x="4631" y="9945"/>
                  </a:cubicBezTo>
                  <a:cubicBezTo>
                    <a:pt x="2489" y="9473"/>
                    <a:pt x="914" y="7551"/>
                    <a:pt x="914" y="5346"/>
                  </a:cubicBezTo>
                  <a:lnTo>
                    <a:pt x="914" y="998"/>
                  </a:lnTo>
                  <a:lnTo>
                    <a:pt x="945" y="998"/>
                  </a:lnTo>
                  <a:cubicBezTo>
                    <a:pt x="2111" y="1408"/>
                    <a:pt x="3434" y="1628"/>
                    <a:pt x="4694" y="1628"/>
                  </a:cubicBezTo>
                  <a:cubicBezTo>
                    <a:pt x="5954" y="1628"/>
                    <a:pt x="7246" y="1439"/>
                    <a:pt x="8412" y="998"/>
                  </a:cubicBezTo>
                  <a:close/>
                  <a:moveTo>
                    <a:pt x="13421" y="4369"/>
                  </a:moveTo>
                  <a:lnTo>
                    <a:pt x="13421" y="8654"/>
                  </a:lnTo>
                  <a:cubicBezTo>
                    <a:pt x="13421" y="10890"/>
                    <a:pt x="11846" y="12812"/>
                    <a:pt x="9672" y="13285"/>
                  </a:cubicBezTo>
                  <a:cubicBezTo>
                    <a:pt x="7530" y="12812"/>
                    <a:pt x="5986" y="10859"/>
                    <a:pt x="5986" y="8654"/>
                  </a:cubicBezTo>
                  <a:lnTo>
                    <a:pt x="5986" y="4369"/>
                  </a:lnTo>
                  <a:cubicBezTo>
                    <a:pt x="7215" y="4779"/>
                    <a:pt x="8475" y="4999"/>
                    <a:pt x="9672" y="4999"/>
                  </a:cubicBezTo>
                  <a:cubicBezTo>
                    <a:pt x="10932" y="4936"/>
                    <a:pt x="12192" y="4747"/>
                    <a:pt x="13421" y="4369"/>
                  </a:cubicBezTo>
                  <a:close/>
                  <a:moveTo>
                    <a:pt x="430" y="1"/>
                  </a:moveTo>
                  <a:cubicBezTo>
                    <a:pt x="348" y="1"/>
                    <a:pt x="263" y="16"/>
                    <a:pt x="189" y="53"/>
                  </a:cubicBezTo>
                  <a:cubicBezTo>
                    <a:pt x="95" y="147"/>
                    <a:pt x="0" y="273"/>
                    <a:pt x="0" y="431"/>
                  </a:cubicBezTo>
                  <a:lnTo>
                    <a:pt x="0" y="5346"/>
                  </a:lnTo>
                  <a:cubicBezTo>
                    <a:pt x="126" y="7929"/>
                    <a:pt x="2016" y="10260"/>
                    <a:pt x="4600" y="10764"/>
                  </a:cubicBezTo>
                  <a:lnTo>
                    <a:pt x="4757" y="10764"/>
                  </a:lnTo>
                  <a:cubicBezTo>
                    <a:pt x="5009" y="10733"/>
                    <a:pt x="5230" y="10670"/>
                    <a:pt x="5482" y="10575"/>
                  </a:cubicBezTo>
                  <a:cubicBezTo>
                    <a:pt x="6144" y="12340"/>
                    <a:pt x="7687" y="13726"/>
                    <a:pt x="9578" y="14072"/>
                  </a:cubicBezTo>
                  <a:lnTo>
                    <a:pt x="9735" y="14072"/>
                  </a:lnTo>
                  <a:cubicBezTo>
                    <a:pt x="12318" y="13568"/>
                    <a:pt x="14177" y="11237"/>
                    <a:pt x="14177" y="8622"/>
                  </a:cubicBezTo>
                  <a:lnTo>
                    <a:pt x="14177" y="3770"/>
                  </a:lnTo>
                  <a:cubicBezTo>
                    <a:pt x="14177" y="3644"/>
                    <a:pt x="14114" y="3487"/>
                    <a:pt x="13988" y="3424"/>
                  </a:cubicBezTo>
                  <a:cubicBezTo>
                    <a:pt x="13908" y="3364"/>
                    <a:pt x="13816" y="3342"/>
                    <a:pt x="13727" y="3342"/>
                  </a:cubicBezTo>
                  <a:cubicBezTo>
                    <a:pt x="13675" y="3342"/>
                    <a:pt x="13625" y="3349"/>
                    <a:pt x="13579" y="3361"/>
                  </a:cubicBezTo>
                  <a:cubicBezTo>
                    <a:pt x="12318" y="3896"/>
                    <a:pt x="10995" y="4117"/>
                    <a:pt x="9609" y="4117"/>
                  </a:cubicBezTo>
                  <a:lnTo>
                    <a:pt x="9231" y="4117"/>
                  </a:lnTo>
                  <a:lnTo>
                    <a:pt x="9231" y="431"/>
                  </a:lnTo>
                  <a:cubicBezTo>
                    <a:pt x="9231" y="305"/>
                    <a:pt x="9136" y="147"/>
                    <a:pt x="9010" y="53"/>
                  </a:cubicBezTo>
                  <a:cubicBezTo>
                    <a:pt x="8955" y="16"/>
                    <a:pt x="8878" y="1"/>
                    <a:pt x="8799" y="1"/>
                  </a:cubicBezTo>
                  <a:cubicBezTo>
                    <a:pt x="8742" y="1"/>
                    <a:pt x="8685" y="8"/>
                    <a:pt x="8632" y="21"/>
                  </a:cubicBezTo>
                  <a:cubicBezTo>
                    <a:pt x="7372" y="525"/>
                    <a:pt x="5986" y="777"/>
                    <a:pt x="4600" y="777"/>
                  </a:cubicBezTo>
                  <a:cubicBezTo>
                    <a:pt x="3245" y="777"/>
                    <a:pt x="1859" y="494"/>
                    <a:pt x="599" y="21"/>
                  </a:cubicBezTo>
                  <a:cubicBezTo>
                    <a:pt x="546" y="8"/>
                    <a:pt x="489" y="1"/>
                    <a:pt x="4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7469;p56">
              <a:extLst>
                <a:ext uri="{FF2B5EF4-FFF2-40B4-BE49-F238E27FC236}">
                  <a16:creationId xmlns:a16="http://schemas.microsoft.com/office/drawing/2014/main" id="{E65C6DAF-D176-63DC-0937-9CBE5EC787A1}"/>
                </a:ext>
              </a:extLst>
            </p:cNvPr>
            <p:cNvSpPr/>
            <p:nvPr/>
          </p:nvSpPr>
          <p:spPr>
            <a:xfrm>
              <a:off x="-13923375" y="1723125"/>
              <a:ext cx="64625" cy="40925"/>
            </a:xfrm>
            <a:custGeom>
              <a:avLst/>
              <a:gdLst/>
              <a:ahLst/>
              <a:cxnLst/>
              <a:rect l="l" t="t" r="r" b="b"/>
              <a:pathLst>
                <a:path w="2585" h="1637" extrusionOk="0">
                  <a:moveTo>
                    <a:pt x="2113" y="1"/>
                  </a:moveTo>
                  <a:cubicBezTo>
                    <a:pt x="2061" y="1"/>
                    <a:pt x="2008" y="9"/>
                    <a:pt x="1954" y="24"/>
                  </a:cubicBezTo>
                  <a:lnTo>
                    <a:pt x="284" y="843"/>
                  </a:lnTo>
                  <a:cubicBezTo>
                    <a:pt x="64" y="969"/>
                    <a:pt x="1" y="1221"/>
                    <a:pt x="64" y="1410"/>
                  </a:cubicBezTo>
                  <a:cubicBezTo>
                    <a:pt x="156" y="1548"/>
                    <a:pt x="316" y="1636"/>
                    <a:pt x="469" y="1636"/>
                  </a:cubicBezTo>
                  <a:cubicBezTo>
                    <a:pt x="525" y="1636"/>
                    <a:pt x="580" y="1624"/>
                    <a:pt x="631" y="1599"/>
                  </a:cubicBezTo>
                  <a:lnTo>
                    <a:pt x="2332" y="780"/>
                  </a:lnTo>
                  <a:cubicBezTo>
                    <a:pt x="2521" y="654"/>
                    <a:pt x="2584" y="433"/>
                    <a:pt x="2521" y="244"/>
                  </a:cubicBezTo>
                  <a:cubicBezTo>
                    <a:pt x="2426" y="77"/>
                    <a:pt x="2276" y="1"/>
                    <a:pt x="21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7470;p56">
              <a:extLst>
                <a:ext uri="{FF2B5EF4-FFF2-40B4-BE49-F238E27FC236}">
                  <a16:creationId xmlns:a16="http://schemas.microsoft.com/office/drawing/2014/main" id="{435CA434-B0DC-9511-1DAB-1F831B6938A0}"/>
                </a:ext>
              </a:extLst>
            </p:cNvPr>
            <p:cNvSpPr/>
            <p:nvPr/>
          </p:nvSpPr>
          <p:spPr>
            <a:xfrm>
              <a:off x="-13798125" y="1805500"/>
              <a:ext cx="66175" cy="41575"/>
            </a:xfrm>
            <a:custGeom>
              <a:avLst/>
              <a:gdLst/>
              <a:ahLst/>
              <a:cxnLst/>
              <a:rect l="l" t="t" r="r" b="b"/>
              <a:pathLst>
                <a:path w="2647" h="1663" extrusionOk="0">
                  <a:moveTo>
                    <a:pt x="504" y="0"/>
                  </a:moveTo>
                  <a:cubicBezTo>
                    <a:pt x="350" y="0"/>
                    <a:pt x="188" y="94"/>
                    <a:pt x="95" y="257"/>
                  </a:cubicBezTo>
                  <a:cubicBezTo>
                    <a:pt x="0" y="446"/>
                    <a:pt x="95" y="667"/>
                    <a:pt x="315" y="793"/>
                  </a:cubicBezTo>
                  <a:lnTo>
                    <a:pt x="1953" y="1612"/>
                  </a:lnTo>
                  <a:cubicBezTo>
                    <a:pt x="2006" y="1647"/>
                    <a:pt x="2064" y="1663"/>
                    <a:pt x="2122" y="1663"/>
                  </a:cubicBezTo>
                  <a:cubicBezTo>
                    <a:pt x="2273" y="1663"/>
                    <a:pt x="2430" y="1559"/>
                    <a:pt x="2521" y="1423"/>
                  </a:cubicBezTo>
                  <a:cubicBezTo>
                    <a:pt x="2647" y="1234"/>
                    <a:pt x="2521" y="982"/>
                    <a:pt x="2300" y="887"/>
                  </a:cubicBezTo>
                  <a:lnTo>
                    <a:pt x="662" y="37"/>
                  </a:lnTo>
                  <a:cubicBezTo>
                    <a:pt x="612" y="12"/>
                    <a:pt x="559" y="0"/>
                    <a:pt x="5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7471;p56">
              <a:extLst>
                <a:ext uri="{FF2B5EF4-FFF2-40B4-BE49-F238E27FC236}">
                  <a16:creationId xmlns:a16="http://schemas.microsoft.com/office/drawing/2014/main" id="{F4F8E451-3140-A70A-2D93-BAD246CA6E37}"/>
                </a:ext>
              </a:extLst>
            </p:cNvPr>
            <p:cNvSpPr/>
            <p:nvPr/>
          </p:nvSpPr>
          <p:spPr>
            <a:xfrm>
              <a:off x="-13714650" y="1805825"/>
              <a:ext cx="63825" cy="41250"/>
            </a:xfrm>
            <a:custGeom>
              <a:avLst/>
              <a:gdLst/>
              <a:ahLst/>
              <a:cxnLst/>
              <a:rect l="l" t="t" r="r" b="b"/>
              <a:pathLst>
                <a:path w="2553" h="1650" extrusionOk="0">
                  <a:moveTo>
                    <a:pt x="2068" y="1"/>
                  </a:moveTo>
                  <a:cubicBezTo>
                    <a:pt x="2018" y="1"/>
                    <a:pt x="1968" y="9"/>
                    <a:pt x="1922" y="24"/>
                  </a:cubicBezTo>
                  <a:lnTo>
                    <a:pt x="284" y="874"/>
                  </a:lnTo>
                  <a:cubicBezTo>
                    <a:pt x="64" y="969"/>
                    <a:pt x="1" y="1221"/>
                    <a:pt x="64" y="1410"/>
                  </a:cubicBezTo>
                  <a:cubicBezTo>
                    <a:pt x="132" y="1546"/>
                    <a:pt x="298" y="1650"/>
                    <a:pt x="456" y="1650"/>
                  </a:cubicBezTo>
                  <a:cubicBezTo>
                    <a:pt x="518" y="1650"/>
                    <a:pt x="578" y="1634"/>
                    <a:pt x="631" y="1599"/>
                  </a:cubicBezTo>
                  <a:lnTo>
                    <a:pt x="2269" y="780"/>
                  </a:lnTo>
                  <a:cubicBezTo>
                    <a:pt x="2490" y="654"/>
                    <a:pt x="2553" y="433"/>
                    <a:pt x="2490" y="244"/>
                  </a:cubicBezTo>
                  <a:cubicBezTo>
                    <a:pt x="2394" y="77"/>
                    <a:pt x="2226" y="1"/>
                    <a:pt x="20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0" name="Google Shape;7472;p56">
            <a:extLst>
              <a:ext uri="{FF2B5EF4-FFF2-40B4-BE49-F238E27FC236}">
                <a16:creationId xmlns:a16="http://schemas.microsoft.com/office/drawing/2014/main" id="{D4415D91-CDB5-328B-6B5B-C8C979F13F80}"/>
              </a:ext>
            </a:extLst>
          </p:cNvPr>
          <p:cNvSpPr/>
          <p:nvPr/>
        </p:nvSpPr>
        <p:spPr>
          <a:xfrm>
            <a:off x="1251598" y="2777562"/>
            <a:ext cx="559847" cy="561115"/>
          </a:xfrm>
          <a:custGeom>
            <a:avLst/>
            <a:gdLst/>
            <a:ahLst/>
            <a:cxnLst/>
            <a:rect l="l" t="t" r="r" b="b"/>
            <a:pathLst>
              <a:path w="14115" h="14147" extrusionOk="0">
                <a:moveTo>
                  <a:pt x="8349" y="883"/>
                </a:moveTo>
                <a:lnTo>
                  <a:pt x="8349" y="2080"/>
                </a:lnTo>
                <a:cubicBezTo>
                  <a:pt x="7971" y="2364"/>
                  <a:pt x="7498" y="2521"/>
                  <a:pt x="7089" y="2521"/>
                </a:cubicBezTo>
                <a:cubicBezTo>
                  <a:pt x="6616" y="2521"/>
                  <a:pt x="6175" y="2364"/>
                  <a:pt x="5828" y="2080"/>
                </a:cubicBezTo>
                <a:lnTo>
                  <a:pt x="5828" y="883"/>
                </a:lnTo>
                <a:close/>
                <a:moveTo>
                  <a:pt x="4946" y="820"/>
                </a:moveTo>
                <a:lnTo>
                  <a:pt x="4946" y="2931"/>
                </a:lnTo>
                <a:cubicBezTo>
                  <a:pt x="4946" y="4380"/>
                  <a:pt x="3844" y="5609"/>
                  <a:pt x="2457" y="5798"/>
                </a:cubicBezTo>
                <a:cubicBezTo>
                  <a:pt x="2993" y="5294"/>
                  <a:pt x="3308" y="4538"/>
                  <a:pt x="3308" y="3750"/>
                </a:cubicBezTo>
                <a:lnTo>
                  <a:pt x="3308" y="2080"/>
                </a:lnTo>
                <a:cubicBezTo>
                  <a:pt x="3308" y="1860"/>
                  <a:pt x="3088" y="1671"/>
                  <a:pt x="2899" y="1671"/>
                </a:cubicBezTo>
                <a:cubicBezTo>
                  <a:pt x="2678" y="1671"/>
                  <a:pt x="2457" y="1860"/>
                  <a:pt x="2457" y="2080"/>
                </a:cubicBezTo>
                <a:lnTo>
                  <a:pt x="2457" y="3750"/>
                </a:lnTo>
                <a:cubicBezTo>
                  <a:pt x="2457" y="4727"/>
                  <a:pt x="1764" y="5609"/>
                  <a:pt x="819" y="5766"/>
                </a:cubicBezTo>
                <a:lnTo>
                  <a:pt x="819" y="820"/>
                </a:lnTo>
                <a:close/>
                <a:moveTo>
                  <a:pt x="13295" y="820"/>
                </a:moveTo>
                <a:lnTo>
                  <a:pt x="13295" y="5766"/>
                </a:lnTo>
                <a:cubicBezTo>
                  <a:pt x="12350" y="5546"/>
                  <a:pt x="11657" y="4727"/>
                  <a:pt x="11657" y="3750"/>
                </a:cubicBezTo>
                <a:lnTo>
                  <a:pt x="11657" y="2080"/>
                </a:lnTo>
                <a:cubicBezTo>
                  <a:pt x="11657" y="1860"/>
                  <a:pt x="11436" y="1671"/>
                  <a:pt x="11247" y="1671"/>
                </a:cubicBezTo>
                <a:cubicBezTo>
                  <a:pt x="11027" y="1671"/>
                  <a:pt x="10806" y="1860"/>
                  <a:pt x="10806" y="2080"/>
                </a:cubicBezTo>
                <a:lnTo>
                  <a:pt x="10806" y="3750"/>
                </a:lnTo>
                <a:cubicBezTo>
                  <a:pt x="10806" y="4538"/>
                  <a:pt x="11121" y="5294"/>
                  <a:pt x="11657" y="5798"/>
                </a:cubicBezTo>
                <a:cubicBezTo>
                  <a:pt x="10239" y="5609"/>
                  <a:pt x="9168" y="4380"/>
                  <a:pt x="9168" y="2899"/>
                </a:cubicBezTo>
                <a:lnTo>
                  <a:pt x="9168" y="820"/>
                </a:lnTo>
                <a:close/>
                <a:moveTo>
                  <a:pt x="8286" y="3025"/>
                </a:moveTo>
                <a:cubicBezTo>
                  <a:pt x="8349" y="4538"/>
                  <a:pt x="9326" y="5829"/>
                  <a:pt x="10649" y="6396"/>
                </a:cubicBezTo>
                <a:lnTo>
                  <a:pt x="9704" y="8318"/>
                </a:lnTo>
                <a:lnTo>
                  <a:pt x="4411" y="8318"/>
                </a:lnTo>
                <a:lnTo>
                  <a:pt x="3466" y="6396"/>
                </a:lnTo>
                <a:cubicBezTo>
                  <a:pt x="4757" y="5829"/>
                  <a:pt x="5734" y="4569"/>
                  <a:pt x="5765" y="3025"/>
                </a:cubicBezTo>
                <a:cubicBezTo>
                  <a:pt x="6175" y="3246"/>
                  <a:pt x="6616" y="3309"/>
                  <a:pt x="7026" y="3309"/>
                </a:cubicBezTo>
                <a:cubicBezTo>
                  <a:pt x="7467" y="3309"/>
                  <a:pt x="7908" y="3183"/>
                  <a:pt x="8286" y="3025"/>
                </a:cubicBezTo>
                <a:close/>
                <a:moveTo>
                  <a:pt x="13295" y="6617"/>
                </a:moveTo>
                <a:lnTo>
                  <a:pt x="13295" y="10555"/>
                </a:lnTo>
                <a:cubicBezTo>
                  <a:pt x="13169" y="10681"/>
                  <a:pt x="13012" y="10744"/>
                  <a:pt x="12854" y="10744"/>
                </a:cubicBezTo>
                <a:cubicBezTo>
                  <a:pt x="12665" y="10744"/>
                  <a:pt x="12508" y="10681"/>
                  <a:pt x="12382" y="10492"/>
                </a:cubicBezTo>
                <a:cubicBezTo>
                  <a:pt x="12129" y="10083"/>
                  <a:pt x="11688" y="9862"/>
                  <a:pt x="11216" y="9862"/>
                </a:cubicBezTo>
                <a:cubicBezTo>
                  <a:pt x="10743" y="9862"/>
                  <a:pt x="10302" y="10083"/>
                  <a:pt x="10019" y="10492"/>
                </a:cubicBezTo>
                <a:cubicBezTo>
                  <a:pt x="9956" y="10650"/>
                  <a:pt x="9798" y="10713"/>
                  <a:pt x="9609" y="10713"/>
                </a:cubicBezTo>
                <a:lnTo>
                  <a:pt x="9389" y="10713"/>
                </a:lnTo>
                <a:lnTo>
                  <a:pt x="11499" y="6617"/>
                </a:lnTo>
                <a:close/>
                <a:moveTo>
                  <a:pt x="2615" y="6617"/>
                </a:moveTo>
                <a:lnTo>
                  <a:pt x="4663" y="10744"/>
                </a:lnTo>
                <a:lnTo>
                  <a:pt x="4474" y="10744"/>
                </a:lnTo>
                <a:cubicBezTo>
                  <a:pt x="4316" y="10713"/>
                  <a:pt x="4159" y="10618"/>
                  <a:pt x="4033" y="10524"/>
                </a:cubicBezTo>
                <a:cubicBezTo>
                  <a:pt x="3781" y="10114"/>
                  <a:pt x="3340" y="9893"/>
                  <a:pt x="2867" y="9893"/>
                </a:cubicBezTo>
                <a:cubicBezTo>
                  <a:pt x="2394" y="9893"/>
                  <a:pt x="1953" y="10114"/>
                  <a:pt x="1670" y="10524"/>
                </a:cubicBezTo>
                <a:cubicBezTo>
                  <a:pt x="1575" y="10681"/>
                  <a:pt x="1418" y="10776"/>
                  <a:pt x="1197" y="10776"/>
                </a:cubicBezTo>
                <a:cubicBezTo>
                  <a:pt x="1040" y="10776"/>
                  <a:pt x="882" y="10713"/>
                  <a:pt x="788" y="10587"/>
                </a:cubicBezTo>
                <a:lnTo>
                  <a:pt x="788" y="6617"/>
                </a:lnTo>
                <a:close/>
                <a:moveTo>
                  <a:pt x="9263" y="9169"/>
                </a:moveTo>
                <a:lnTo>
                  <a:pt x="8412" y="10776"/>
                </a:lnTo>
                <a:cubicBezTo>
                  <a:pt x="8349" y="10933"/>
                  <a:pt x="8380" y="11154"/>
                  <a:pt x="8506" y="11248"/>
                </a:cubicBezTo>
                <a:cubicBezTo>
                  <a:pt x="8790" y="11500"/>
                  <a:pt x="9105" y="11626"/>
                  <a:pt x="9452" y="11626"/>
                </a:cubicBezTo>
                <a:cubicBezTo>
                  <a:pt x="9924" y="11626"/>
                  <a:pt x="10365" y="11374"/>
                  <a:pt x="10617" y="10996"/>
                </a:cubicBezTo>
                <a:cubicBezTo>
                  <a:pt x="10743" y="10839"/>
                  <a:pt x="10901" y="10713"/>
                  <a:pt x="11090" y="10713"/>
                </a:cubicBezTo>
                <a:cubicBezTo>
                  <a:pt x="11310" y="10713"/>
                  <a:pt x="11468" y="10776"/>
                  <a:pt x="11562" y="10996"/>
                </a:cubicBezTo>
                <a:cubicBezTo>
                  <a:pt x="11846" y="11374"/>
                  <a:pt x="12287" y="11626"/>
                  <a:pt x="12760" y="11626"/>
                </a:cubicBezTo>
                <a:cubicBezTo>
                  <a:pt x="12917" y="11626"/>
                  <a:pt x="13075" y="11563"/>
                  <a:pt x="13201" y="11532"/>
                </a:cubicBezTo>
                <a:lnTo>
                  <a:pt x="13201" y="13296"/>
                </a:lnTo>
                <a:lnTo>
                  <a:pt x="819" y="13296"/>
                </a:lnTo>
                <a:lnTo>
                  <a:pt x="819" y="11532"/>
                </a:lnTo>
                <a:cubicBezTo>
                  <a:pt x="977" y="11563"/>
                  <a:pt x="1103" y="11626"/>
                  <a:pt x="1260" y="11626"/>
                </a:cubicBezTo>
                <a:cubicBezTo>
                  <a:pt x="1733" y="11626"/>
                  <a:pt x="2142" y="11374"/>
                  <a:pt x="2426" y="10996"/>
                </a:cubicBezTo>
                <a:cubicBezTo>
                  <a:pt x="2552" y="10839"/>
                  <a:pt x="2709" y="10713"/>
                  <a:pt x="2899" y="10713"/>
                </a:cubicBezTo>
                <a:cubicBezTo>
                  <a:pt x="3088" y="10713"/>
                  <a:pt x="3245" y="10776"/>
                  <a:pt x="3371" y="10996"/>
                </a:cubicBezTo>
                <a:cubicBezTo>
                  <a:pt x="3655" y="11374"/>
                  <a:pt x="4096" y="11626"/>
                  <a:pt x="4568" y="11626"/>
                </a:cubicBezTo>
                <a:cubicBezTo>
                  <a:pt x="4915" y="11626"/>
                  <a:pt x="5261" y="11500"/>
                  <a:pt x="5513" y="11248"/>
                </a:cubicBezTo>
                <a:cubicBezTo>
                  <a:pt x="5608" y="11154"/>
                  <a:pt x="5671" y="10933"/>
                  <a:pt x="5576" y="10776"/>
                </a:cubicBezTo>
                <a:lnTo>
                  <a:pt x="4757" y="9169"/>
                </a:lnTo>
                <a:close/>
                <a:moveTo>
                  <a:pt x="410" y="1"/>
                </a:moveTo>
                <a:cubicBezTo>
                  <a:pt x="189" y="1"/>
                  <a:pt x="0" y="190"/>
                  <a:pt x="0" y="442"/>
                </a:cubicBezTo>
                <a:lnTo>
                  <a:pt x="0" y="13706"/>
                </a:lnTo>
                <a:cubicBezTo>
                  <a:pt x="0" y="13958"/>
                  <a:pt x="189" y="14147"/>
                  <a:pt x="410" y="14147"/>
                </a:cubicBezTo>
                <a:lnTo>
                  <a:pt x="13705" y="14147"/>
                </a:lnTo>
                <a:cubicBezTo>
                  <a:pt x="13925" y="14147"/>
                  <a:pt x="14114" y="13958"/>
                  <a:pt x="14114" y="13706"/>
                </a:cubicBezTo>
                <a:lnTo>
                  <a:pt x="14114" y="442"/>
                </a:lnTo>
                <a:cubicBezTo>
                  <a:pt x="14114" y="190"/>
                  <a:pt x="13925" y="1"/>
                  <a:pt x="13705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1" name="Google Shape;7473;p56">
            <a:extLst>
              <a:ext uri="{FF2B5EF4-FFF2-40B4-BE49-F238E27FC236}">
                <a16:creationId xmlns:a16="http://schemas.microsoft.com/office/drawing/2014/main" id="{6F1D30B6-77CE-00F8-A612-CACCCA791B08}"/>
              </a:ext>
            </a:extLst>
          </p:cNvPr>
          <p:cNvSpPr/>
          <p:nvPr/>
        </p:nvSpPr>
        <p:spPr>
          <a:xfrm>
            <a:off x="2048102" y="3486107"/>
            <a:ext cx="361173" cy="557349"/>
          </a:xfrm>
          <a:custGeom>
            <a:avLst/>
            <a:gdLst/>
            <a:ahLst/>
            <a:cxnLst/>
            <a:rect l="l" t="t" r="r" b="b"/>
            <a:pathLst>
              <a:path w="9106" h="14052" extrusionOk="0">
                <a:moveTo>
                  <a:pt x="1230" y="4096"/>
                </a:moveTo>
                <a:cubicBezTo>
                  <a:pt x="1450" y="4096"/>
                  <a:pt x="1608" y="4285"/>
                  <a:pt x="1608" y="4474"/>
                </a:cubicBezTo>
                <a:cubicBezTo>
                  <a:pt x="1608" y="4726"/>
                  <a:pt x="1419" y="4915"/>
                  <a:pt x="1230" y="4915"/>
                </a:cubicBezTo>
                <a:cubicBezTo>
                  <a:pt x="978" y="4915"/>
                  <a:pt x="789" y="4726"/>
                  <a:pt x="789" y="4474"/>
                </a:cubicBezTo>
                <a:cubicBezTo>
                  <a:pt x="820" y="4285"/>
                  <a:pt x="978" y="4096"/>
                  <a:pt x="1230" y="4096"/>
                </a:cubicBezTo>
                <a:close/>
                <a:moveTo>
                  <a:pt x="7846" y="4096"/>
                </a:moveTo>
                <a:cubicBezTo>
                  <a:pt x="8066" y="4096"/>
                  <a:pt x="8255" y="4285"/>
                  <a:pt x="8255" y="4474"/>
                </a:cubicBezTo>
                <a:cubicBezTo>
                  <a:pt x="8255" y="4726"/>
                  <a:pt x="8066" y="4915"/>
                  <a:pt x="7846" y="4915"/>
                </a:cubicBezTo>
                <a:cubicBezTo>
                  <a:pt x="7594" y="4915"/>
                  <a:pt x="7436" y="4726"/>
                  <a:pt x="7436" y="4474"/>
                </a:cubicBezTo>
                <a:cubicBezTo>
                  <a:pt x="7436" y="4285"/>
                  <a:pt x="7594" y="4096"/>
                  <a:pt x="7846" y="4096"/>
                </a:cubicBezTo>
                <a:close/>
                <a:moveTo>
                  <a:pt x="4538" y="788"/>
                </a:moveTo>
                <a:cubicBezTo>
                  <a:pt x="5514" y="788"/>
                  <a:pt x="6365" y="1481"/>
                  <a:pt x="6523" y="2427"/>
                </a:cubicBezTo>
                <a:lnTo>
                  <a:pt x="5357" y="2427"/>
                </a:lnTo>
                <a:cubicBezTo>
                  <a:pt x="5105" y="2427"/>
                  <a:pt x="4916" y="2616"/>
                  <a:pt x="4916" y="2868"/>
                </a:cubicBezTo>
                <a:cubicBezTo>
                  <a:pt x="4916" y="3088"/>
                  <a:pt x="5105" y="3309"/>
                  <a:pt x="5357" y="3309"/>
                </a:cubicBezTo>
                <a:lnTo>
                  <a:pt x="6617" y="3309"/>
                </a:lnTo>
                <a:lnTo>
                  <a:pt x="6617" y="4128"/>
                </a:lnTo>
                <a:lnTo>
                  <a:pt x="5357" y="4128"/>
                </a:lnTo>
                <a:cubicBezTo>
                  <a:pt x="5105" y="4128"/>
                  <a:pt x="4916" y="4317"/>
                  <a:pt x="4916" y="4506"/>
                </a:cubicBezTo>
                <a:cubicBezTo>
                  <a:pt x="4916" y="4758"/>
                  <a:pt x="5105" y="4947"/>
                  <a:pt x="5357" y="4947"/>
                </a:cubicBezTo>
                <a:lnTo>
                  <a:pt x="6617" y="4947"/>
                </a:lnTo>
                <a:lnTo>
                  <a:pt x="6617" y="5766"/>
                </a:lnTo>
                <a:lnTo>
                  <a:pt x="5357" y="5766"/>
                </a:lnTo>
                <a:cubicBezTo>
                  <a:pt x="5105" y="5766"/>
                  <a:pt x="4916" y="5987"/>
                  <a:pt x="4916" y="6207"/>
                </a:cubicBezTo>
                <a:cubicBezTo>
                  <a:pt x="4916" y="6459"/>
                  <a:pt x="5105" y="6617"/>
                  <a:pt x="5357" y="6617"/>
                </a:cubicBezTo>
                <a:lnTo>
                  <a:pt x="6523" y="6617"/>
                </a:lnTo>
                <a:cubicBezTo>
                  <a:pt x="6333" y="7562"/>
                  <a:pt x="5514" y="8255"/>
                  <a:pt x="4538" y="8255"/>
                </a:cubicBezTo>
                <a:cubicBezTo>
                  <a:pt x="3530" y="8255"/>
                  <a:pt x="2679" y="7562"/>
                  <a:pt x="2521" y="6617"/>
                </a:cubicBezTo>
                <a:lnTo>
                  <a:pt x="3687" y="6617"/>
                </a:lnTo>
                <a:cubicBezTo>
                  <a:pt x="3939" y="6617"/>
                  <a:pt x="4128" y="6396"/>
                  <a:pt x="4128" y="6207"/>
                </a:cubicBezTo>
                <a:cubicBezTo>
                  <a:pt x="4128" y="5987"/>
                  <a:pt x="3939" y="5766"/>
                  <a:pt x="3687" y="5766"/>
                </a:cubicBezTo>
                <a:lnTo>
                  <a:pt x="2490" y="5766"/>
                </a:lnTo>
                <a:lnTo>
                  <a:pt x="2490" y="4947"/>
                </a:lnTo>
                <a:lnTo>
                  <a:pt x="3687" y="4947"/>
                </a:lnTo>
                <a:cubicBezTo>
                  <a:pt x="3939" y="4947"/>
                  <a:pt x="4128" y="4758"/>
                  <a:pt x="4128" y="4506"/>
                </a:cubicBezTo>
                <a:cubicBezTo>
                  <a:pt x="4128" y="4285"/>
                  <a:pt x="3939" y="4128"/>
                  <a:pt x="3687" y="4128"/>
                </a:cubicBezTo>
                <a:lnTo>
                  <a:pt x="2490" y="4128"/>
                </a:lnTo>
                <a:lnTo>
                  <a:pt x="2490" y="3277"/>
                </a:lnTo>
                <a:lnTo>
                  <a:pt x="3687" y="3277"/>
                </a:lnTo>
                <a:cubicBezTo>
                  <a:pt x="3939" y="3277"/>
                  <a:pt x="4128" y="3057"/>
                  <a:pt x="4128" y="2836"/>
                </a:cubicBezTo>
                <a:cubicBezTo>
                  <a:pt x="4128" y="2584"/>
                  <a:pt x="3939" y="2395"/>
                  <a:pt x="3687" y="2395"/>
                </a:cubicBezTo>
                <a:lnTo>
                  <a:pt x="2521" y="2395"/>
                </a:lnTo>
                <a:cubicBezTo>
                  <a:pt x="2710" y="1481"/>
                  <a:pt x="3530" y="788"/>
                  <a:pt x="4538" y="788"/>
                </a:cubicBezTo>
                <a:close/>
                <a:moveTo>
                  <a:pt x="8255" y="5671"/>
                </a:moveTo>
                <a:lnTo>
                  <a:pt x="8255" y="6144"/>
                </a:lnTo>
                <a:cubicBezTo>
                  <a:pt x="8255" y="8066"/>
                  <a:pt x="6806" y="9641"/>
                  <a:pt x="4947" y="9830"/>
                </a:cubicBezTo>
                <a:lnTo>
                  <a:pt x="4947" y="9011"/>
                </a:lnTo>
                <a:cubicBezTo>
                  <a:pt x="6365" y="8822"/>
                  <a:pt x="7436" y="7593"/>
                  <a:pt x="7436" y="6144"/>
                </a:cubicBezTo>
                <a:lnTo>
                  <a:pt x="7436" y="5671"/>
                </a:lnTo>
                <a:cubicBezTo>
                  <a:pt x="7562" y="5703"/>
                  <a:pt x="7720" y="5735"/>
                  <a:pt x="7846" y="5735"/>
                </a:cubicBezTo>
                <a:cubicBezTo>
                  <a:pt x="7940" y="5735"/>
                  <a:pt x="8098" y="5703"/>
                  <a:pt x="8255" y="5671"/>
                </a:cubicBezTo>
                <a:close/>
                <a:moveTo>
                  <a:pt x="1639" y="5703"/>
                </a:moveTo>
                <a:lnTo>
                  <a:pt x="1639" y="6176"/>
                </a:lnTo>
                <a:cubicBezTo>
                  <a:pt x="1639" y="7625"/>
                  <a:pt x="2710" y="8853"/>
                  <a:pt x="4128" y="9043"/>
                </a:cubicBezTo>
                <a:lnTo>
                  <a:pt x="4128" y="9893"/>
                </a:lnTo>
                <a:cubicBezTo>
                  <a:pt x="2238" y="9641"/>
                  <a:pt x="820" y="8066"/>
                  <a:pt x="820" y="6176"/>
                </a:cubicBezTo>
                <a:lnTo>
                  <a:pt x="820" y="5703"/>
                </a:lnTo>
                <a:cubicBezTo>
                  <a:pt x="946" y="5735"/>
                  <a:pt x="1104" y="5798"/>
                  <a:pt x="1261" y="5798"/>
                </a:cubicBezTo>
                <a:cubicBezTo>
                  <a:pt x="1419" y="5798"/>
                  <a:pt x="1545" y="5735"/>
                  <a:pt x="1639" y="5703"/>
                </a:cubicBezTo>
                <a:close/>
                <a:moveTo>
                  <a:pt x="4569" y="12414"/>
                </a:moveTo>
                <a:cubicBezTo>
                  <a:pt x="5073" y="12414"/>
                  <a:pt x="5546" y="12760"/>
                  <a:pt x="5703" y="13233"/>
                </a:cubicBezTo>
                <a:lnTo>
                  <a:pt x="3372" y="13233"/>
                </a:lnTo>
                <a:cubicBezTo>
                  <a:pt x="3530" y="12760"/>
                  <a:pt x="4002" y="12414"/>
                  <a:pt x="4569" y="12414"/>
                </a:cubicBezTo>
                <a:close/>
                <a:moveTo>
                  <a:pt x="4569" y="1"/>
                </a:moveTo>
                <a:cubicBezTo>
                  <a:pt x="2962" y="1"/>
                  <a:pt x="1639" y="1292"/>
                  <a:pt x="1639" y="2868"/>
                </a:cubicBezTo>
                <a:lnTo>
                  <a:pt x="1639" y="3340"/>
                </a:lnTo>
                <a:cubicBezTo>
                  <a:pt x="1545" y="3309"/>
                  <a:pt x="1387" y="3277"/>
                  <a:pt x="1261" y="3277"/>
                </a:cubicBezTo>
                <a:cubicBezTo>
                  <a:pt x="600" y="3277"/>
                  <a:pt x="1" y="3813"/>
                  <a:pt x="1" y="4474"/>
                </a:cubicBezTo>
                <a:lnTo>
                  <a:pt x="1" y="6144"/>
                </a:lnTo>
                <a:cubicBezTo>
                  <a:pt x="1" y="8507"/>
                  <a:pt x="1797" y="10460"/>
                  <a:pt x="4128" y="10681"/>
                </a:cubicBezTo>
                <a:lnTo>
                  <a:pt x="4128" y="11626"/>
                </a:lnTo>
                <a:cubicBezTo>
                  <a:pt x="3183" y="11815"/>
                  <a:pt x="2490" y="12634"/>
                  <a:pt x="2490" y="13611"/>
                </a:cubicBezTo>
                <a:cubicBezTo>
                  <a:pt x="2490" y="13863"/>
                  <a:pt x="2679" y="14052"/>
                  <a:pt x="2868" y="14052"/>
                </a:cubicBezTo>
                <a:lnTo>
                  <a:pt x="6176" y="14052"/>
                </a:lnTo>
                <a:cubicBezTo>
                  <a:pt x="6428" y="14052"/>
                  <a:pt x="6617" y="13863"/>
                  <a:pt x="6617" y="13611"/>
                </a:cubicBezTo>
                <a:cubicBezTo>
                  <a:pt x="6617" y="12634"/>
                  <a:pt x="5892" y="11783"/>
                  <a:pt x="4947" y="11626"/>
                </a:cubicBezTo>
                <a:lnTo>
                  <a:pt x="4947" y="10681"/>
                </a:lnTo>
                <a:cubicBezTo>
                  <a:pt x="7247" y="10460"/>
                  <a:pt x="9106" y="8538"/>
                  <a:pt x="9106" y="6176"/>
                </a:cubicBezTo>
                <a:lnTo>
                  <a:pt x="9106" y="4537"/>
                </a:lnTo>
                <a:cubicBezTo>
                  <a:pt x="9106" y="3844"/>
                  <a:pt x="8539" y="3309"/>
                  <a:pt x="7846" y="3309"/>
                </a:cubicBezTo>
                <a:cubicBezTo>
                  <a:pt x="7688" y="3309"/>
                  <a:pt x="7562" y="3340"/>
                  <a:pt x="7436" y="3372"/>
                </a:cubicBezTo>
                <a:lnTo>
                  <a:pt x="7436" y="2868"/>
                </a:lnTo>
                <a:cubicBezTo>
                  <a:pt x="7436" y="1261"/>
                  <a:pt x="6144" y="1"/>
                  <a:pt x="4569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22" name="Google Shape;7474;p56">
            <a:extLst>
              <a:ext uri="{FF2B5EF4-FFF2-40B4-BE49-F238E27FC236}">
                <a16:creationId xmlns:a16="http://schemas.microsoft.com/office/drawing/2014/main" id="{A63831FB-7EF5-0DB0-1DDC-12A4BDA1B62F}"/>
              </a:ext>
            </a:extLst>
          </p:cNvPr>
          <p:cNvGrpSpPr/>
          <p:nvPr/>
        </p:nvGrpSpPr>
        <p:grpSpPr>
          <a:xfrm>
            <a:off x="4062015" y="2108576"/>
            <a:ext cx="558577" cy="559211"/>
            <a:chOff x="-12199250" y="1662675"/>
            <a:chExt cx="352075" cy="352475"/>
          </a:xfrm>
          <a:solidFill>
            <a:srgbClr val="054B99"/>
          </a:solidFill>
        </p:grpSpPr>
        <p:sp>
          <p:nvSpPr>
            <p:cNvPr id="1023" name="Google Shape;7475;p56">
              <a:extLst>
                <a:ext uri="{FF2B5EF4-FFF2-40B4-BE49-F238E27FC236}">
                  <a16:creationId xmlns:a16="http://schemas.microsoft.com/office/drawing/2014/main" id="{681F01E6-B33B-7308-772A-D2CEA6EF743A}"/>
                </a:ext>
              </a:extLst>
            </p:cNvPr>
            <p:cNvSpPr/>
            <p:nvPr/>
          </p:nvSpPr>
          <p:spPr>
            <a:xfrm>
              <a:off x="-12004725" y="1710325"/>
              <a:ext cx="116600" cy="76425"/>
            </a:xfrm>
            <a:custGeom>
              <a:avLst/>
              <a:gdLst/>
              <a:ahLst/>
              <a:cxnLst/>
              <a:rect l="l" t="t" r="r" b="b"/>
              <a:pathLst>
                <a:path w="4664" h="3057" extrusionOk="0">
                  <a:moveTo>
                    <a:pt x="2395" y="788"/>
                  </a:moveTo>
                  <a:cubicBezTo>
                    <a:pt x="2679" y="788"/>
                    <a:pt x="2962" y="819"/>
                    <a:pt x="3246" y="914"/>
                  </a:cubicBezTo>
                  <a:cubicBezTo>
                    <a:pt x="3435" y="945"/>
                    <a:pt x="3624" y="1008"/>
                    <a:pt x="3813" y="1008"/>
                  </a:cubicBezTo>
                  <a:cubicBezTo>
                    <a:pt x="3781" y="1702"/>
                    <a:pt x="3246" y="2206"/>
                    <a:pt x="2616" y="2206"/>
                  </a:cubicBezTo>
                  <a:lnTo>
                    <a:pt x="1986" y="2206"/>
                  </a:lnTo>
                  <a:cubicBezTo>
                    <a:pt x="1608" y="2206"/>
                    <a:pt x="1261" y="2017"/>
                    <a:pt x="1104" y="1702"/>
                  </a:cubicBezTo>
                  <a:lnTo>
                    <a:pt x="946" y="1386"/>
                  </a:lnTo>
                  <a:lnTo>
                    <a:pt x="1041" y="1292"/>
                  </a:lnTo>
                  <a:cubicBezTo>
                    <a:pt x="1450" y="851"/>
                    <a:pt x="2017" y="788"/>
                    <a:pt x="2395" y="788"/>
                  </a:cubicBezTo>
                  <a:close/>
                  <a:moveTo>
                    <a:pt x="2458" y="0"/>
                  </a:moveTo>
                  <a:cubicBezTo>
                    <a:pt x="2017" y="0"/>
                    <a:pt x="1167" y="63"/>
                    <a:pt x="473" y="756"/>
                  </a:cubicBezTo>
                  <a:lnTo>
                    <a:pt x="158" y="1071"/>
                  </a:lnTo>
                  <a:cubicBezTo>
                    <a:pt x="64" y="1166"/>
                    <a:pt x="1" y="1386"/>
                    <a:pt x="95" y="1544"/>
                  </a:cubicBezTo>
                  <a:lnTo>
                    <a:pt x="379" y="2080"/>
                  </a:lnTo>
                  <a:cubicBezTo>
                    <a:pt x="631" y="2678"/>
                    <a:pt x="1261" y="3056"/>
                    <a:pt x="1954" y="3056"/>
                  </a:cubicBezTo>
                  <a:lnTo>
                    <a:pt x="2553" y="3056"/>
                  </a:lnTo>
                  <a:cubicBezTo>
                    <a:pt x="3718" y="3056"/>
                    <a:pt x="4664" y="2111"/>
                    <a:pt x="4664" y="977"/>
                  </a:cubicBezTo>
                  <a:lnTo>
                    <a:pt x="4664" y="662"/>
                  </a:lnTo>
                  <a:cubicBezTo>
                    <a:pt x="4664" y="441"/>
                    <a:pt x="4506" y="284"/>
                    <a:pt x="4254" y="284"/>
                  </a:cubicBezTo>
                  <a:cubicBezTo>
                    <a:pt x="3971" y="284"/>
                    <a:pt x="3718" y="221"/>
                    <a:pt x="3466" y="158"/>
                  </a:cubicBezTo>
                  <a:cubicBezTo>
                    <a:pt x="3120" y="32"/>
                    <a:pt x="2773" y="0"/>
                    <a:pt x="24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7476;p56">
              <a:extLst>
                <a:ext uri="{FF2B5EF4-FFF2-40B4-BE49-F238E27FC236}">
                  <a16:creationId xmlns:a16="http://schemas.microsoft.com/office/drawing/2014/main" id="{71F9B3D9-36F6-0042-B45A-75954A809936}"/>
                </a:ext>
              </a:extLst>
            </p:cNvPr>
            <p:cNvSpPr/>
            <p:nvPr/>
          </p:nvSpPr>
          <p:spPr>
            <a:xfrm>
              <a:off x="-12158300" y="1709525"/>
              <a:ext cx="116600" cy="77225"/>
            </a:xfrm>
            <a:custGeom>
              <a:avLst/>
              <a:gdLst/>
              <a:ahLst/>
              <a:cxnLst/>
              <a:rect l="l" t="t" r="r" b="b"/>
              <a:pathLst>
                <a:path w="4664" h="3089" extrusionOk="0">
                  <a:moveTo>
                    <a:pt x="2237" y="820"/>
                  </a:moveTo>
                  <a:cubicBezTo>
                    <a:pt x="2647" y="820"/>
                    <a:pt x="3182" y="883"/>
                    <a:pt x="3592" y="1324"/>
                  </a:cubicBezTo>
                  <a:lnTo>
                    <a:pt x="3718" y="1450"/>
                  </a:lnTo>
                  <a:lnTo>
                    <a:pt x="3560" y="1765"/>
                  </a:lnTo>
                  <a:cubicBezTo>
                    <a:pt x="3403" y="2080"/>
                    <a:pt x="3088" y="2269"/>
                    <a:pt x="2710" y="2269"/>
                  </a:cubicBezTo>
                  <a:lnTo>
                    <a:pt x="2048" y="2269"/>
                  </a:lnTo>
                  <a:cubicBezTo>
                    <a:pt x="1387" y="2269"/>
                    <a:pt x="820" y="1765"/>
                    <a:pt x="820" y="1072"/>
                  </a:cubicBezTo>
                  <a:cubicBezTo>
                    <a:pt x="1040" y="1040"/>
                    <a:pt x="1229" y="977"/>
                    <a:pt x="1418" y="946"/>
                  </a:cubicBezTo>
                  <a:cubicBezTo>
                    <a:pt x="1702" y="851"/>
                    <a:pt x="1985" y="820"/>
                    <a:pt x="2237" y="820"/>
                  </a:cubicBezTo>
                  <a:close/>
                  <a:moveTo>
                    <a:pt x="2237" y="1"/>
                  </a:moveTo>
                  <a:cubicBezTo>
                    <a:pt x="1891" y="1"/>
                    <a:pt x="1513" y="32"/>
                    <a:pt x="1198" y="158"/>
                  </a:cubicBezTo>
                  <a:cubicBezTo>
                    <a:pt x="914" y="221"/>
                    <a:pt x="662" y="253"/>
                    <a:pt x="410" y="253"/>
                  </a:cubicBezTo>
                  <a:cubicBezTo>
                    <a:pt x="158" y="253"/>
                    <a:pt x="0" y="473"/>
                    <a:pt x="0" y="662"/>
                  </a:cubicBezTo>
                  <a:lnTo>
                    <a:pt x="0" y="1009"/>
                  </a:lnTo>
                  <a:cubicBezTo>
                    <a:pt x="0" y="2143"/>
                    <a:pt x="914" y="3088"/>
                    <a:pt x="2048" y="3088"/>
                  </a:cubicBezTo>
                  <a:lnTo>
                    <a:pt x="2710" y="3088"/>
                  </a:lnTo>
                  <a:cubicBezTo>
                    <a:pt x="3403" y="3088"/>
                    <a:pt x="3970" y="2742"/>
                    <a:pt x="4285" y="2112"/>
                  </a:cubicBezTo>
                  <a:lnTo>
                    <a:pt x="4569" y="1513"/>
                  </a:lnTo>
                  <a:cubicBezTo>
                    <a:pt x="4663" y="1355"/>
                    <a:pt x="4600" y="1166"/>
                    <a:pt x="4506" y="1040"/>
                  </a:cubicBezTo>
                  <a:lnTo>
                    <a:pt x="4191" y="725"/>
                  </a:lnTo>
                  <a:cubicBezTo>
                    <a:pt x="3560" y="95"/>
                    <a:pt x="2804" y="1"/>
                    <a:pt x="22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7477;p56">
              <a:extLst>
                <a:ext uri="{FF2B5EF4-FFF2-40B4-BE49-F238E27FC236}">
                  <a16:creationId xmlns:a16="http://schemas.microsoft.com/office/drawing/2014/main" id="{CC8EEDAB-A277-D933-BF0A-080737B99510}"/>
                </a:ext>
              </a:extLst>
            </p:cNvPr>
            <p:cNvSpPr/>
            <p:nvPr/>
          </p:nvSpPr>
          <p:spPr>
            <a:xfrm>
              <a:off x="-12199250" y="1662675"/>
              <a:ext cx="352075" cy="352475"/>
            </a:xfrm>
            <a:custGeom>
              <a:avLst/>
              <a:gdLst/>
              <a:ahLst/>
              <a:cxnLst/>
              <a:rect l="l" t="t" r="r" b="b"/>
              <a:pathLst>
                <a:path w="14083" h="14099" extrusionOk="0">
                  <a:moveTo>
                    <a:pt x="3916" y="1048"/>
                  </a:moveTo>
                  <a:cubicBezTo>
                    <a:pt x="4902" y="1048"/>
                    <a:pt x="5796" y="1401"/>
                    <a:pt x="6459" y="2064"/>
                  </a:cubicBezTo>
                  <a:lnTo>
                    <a:pt x="6774" y="2379"/>
                  </a:lnTo>
                  <a:cubicBezTo>
                    <a:pt x="6837" y="2442"/>
                    <a:pt x="6963" y="2505"/>
                    <a:pt x="7026" y="2505"/>
                  </a:cubicBezTo>
                  <a:cubicBezTo>
                    <a:pt x="7152" y="2505"/>
                    <a:pt x="7246" y="2442"/>
                    <a:pt x="7309" y="2379"/>
                  </a:cubicBezTo>
                  <a:lnTo>
                    <a:pt x="7624" y="2064"/>
                  </a:lnTo>
                  <a:cubicBezTo>
                    <a:pt x="8288" y="1400"/>
                    <a:pt x="9186" y="1062"/>
                    <a:pt x="10163" y="1062"/>
                  </a:cubicBezTo>
                  <a:cubicBezTo>
                    <a:pt x="10577" y="1062"/>
                    <a:pt x="11005" y="1123"/>
                    <a:pt x="11436" y="1245"/>
                  </a:cubicBezTo>
                  <a:cubicBezTo>
                    <a:pt x="11656" y="1302"/>
                    <a:pt x="11880" y="1331"/>
                    <a:pt x="12105" y="1331"/>
                  </a:cubicBezTo>
                  <a:cubicBezTo>
                    <a:pt x="12493" y="1331"/>
                    <a:pt x="12885" y="1247"/>
                    <a:pt x="13264" y="1087"/>
                  </a:cubicBezTo>
                  <a:lnTo>
                    <a:pt x="13264" y="2883"/>
                  </a:lnTo>
                  <a:cubicBezTo>
                    <a:pt x="13264" y="4490"/>
                    <a:pt x="11972" y="5750"/>
                    <a:pt x="10397" y="5750"/>
                  </a:cubicBezTo>
                  <a:lnTo>
                    <a:pt x="9767" y="5750"/>
                  </a:lnTo>
                  <a:cubicBezTo>
                    <a:pt x="8759" y="5750"/>
                    <a:pt x="7876" y="5214"/>
                    <a:pt x="7435" y="4332"/>
                  </a:cubicBezTo>
                  <a:cubicBezTo>
                    <a:pt x="7341" y="4175"/>
                    <a:pt x="7246" y="4112"/>
                    <a:pt x="7089" y="4112"/>
                  </a:cubicBezTo>
                  <a:cubicBezTo>
                    <a:pt x="6931" y="4112"/>
                    <a:pt x="6774" y="4175"/>
                    <a:pt x="6711" y="4332"/>
                  </a:cubicBezTo>
                  <a:cubicBezTo>
                    <a:pt x="6301" y="5214"/>
                    <a:pt x="5388" y="5750"/>
                    <a:pt x="4411" y="5750"/>
                  </a:cubicBezTo>
                  <a:lnTo>
                    <a:pt x="3718" y="5750"/>
                  </a:lnTo>
                  <a:cubicBezTo>
                    <a:pt x="2111" y="5750"/>
                    <a:pt x="851" y="4458"/>
                    <a:pt x="851" y="2883"/>
                  </a:cubicBezTo>
                  <a:lnTo>
                    <a:pt x="851" y="1102"/>
                  </a:lnTo>
                  <a:lnTo>
                    <a:pt x="851" y="1102"/>
                  </a:lnTo>
                  <a:cubicBezTo>
                    <a:pt x="1182" y="1252"/>
                    <a:pt x="1548" y="1331"/>
                    <a:pt x="1926" y="1331"/>
                  </a:cubicBezTo>
                  <a:cubicBezTo>
                    <a:pt x="2153" y="1331"/>
                    <a:pt x="2384" y="1302"/>
                    <a:pt x="2615" y="1245"/>
                  </a:cubicBezTo>
                  <a:cubicBezTo>
                    <a:pt x="3058" y="1113"/>
                    <a:pt x="3495" y="1048"/>
                    <a:pt x="3916" y="1048"/>
                  </a:cubicBezTo>
                  <a:close/>
                  <a:moveTo>
                    <a:pt x="819" y="5214"/>
                  </a:moveTo>
                  <a:cubicBezTo>
                    <a:pt x="1071" y="5529"/>
                    <a:pt x="1323" y="5750"/>
                    <a:pt x="1638" y="6002"/>
                  </a:cubicBezTo>
                  <a:lnTo>
                    <a:pt x="1638" y="6065"/>
                  </a:lnTo>
                  <a:lnTo>
                    <a:pt x="1638" y="10791"/>
                  </a:lnTo>
                  <a:lnTo>
                    <a:pt x="819" y="10791"/>
                  </a:lnTo>
                  <a:lnTo>
                    <a:pt x="819" y="5214"/>
                  </a:lnTo>
                  <a:close/>
                  <a:moveTo>
                    <a:pt x="1607" y="11641"/>
                  </a:moveTo>
                  <a:lnTo>
                    <a:pt x="1607" y="12838"/>
                  </a:lnTo>
                  <a:cubicBezTo>
                    <a:pt x="1638" y="13090"/>
                    <a:pt x="1449" y="13279"/>
                    <a:pt x="1197" y="13279"/>
                  </a:cubicBezTo>
                  <a:cubicBezTo>
                    <a:pt x="977" y="13279"/>
                    <a:pt x="788" y="13090"/>
                    <a:pt x="788" y="12838"/>
                  </a:cubicBezTo>
                  <a:lnTo>
                    <a:pt x="788" y="11641"/>
                  </a:lnTo>
                  <a:close/>
                  <a:moveTo>
                    <a:pt x="13689" y="0"/>
                  </a:moveTo>
                  <a:cubicBezTo>
                    <a:pt x="13618" y="0"/>
                    <a:pt x="13547" y="16"/>
                    <a:pt x="13484" y="47"/>
                  </a:cubicBezTo>
                  <a:lnTo>
                    <a:pt x="12949" y="331"/>
                  </a:lnTo>
                  <a:cubicBezTo>
                    <a:pt x="12686" y="452"/>
                    <a:pt x="12424" y="509"/>
                    <a:pt x="12153" y="509"/>
                  </a:cubicBezTo>
                  <a:cubicBezTo>
                    <a:pt x="12001" y="509"/>
                    <a:pt x="11847" y="491"/>
                    <a:pt x="11689" y="457"/>
                  </a:cubicBezTo>
                  <a:cubicBezTo>
                    <a:pt x="11200" y="307"/>
                    <a:pt x="10699" y="235"/>
                    <a:pt x="10208" y="235"/>
                  </a:cubicBezTo>
                  <a:cubicBezTo>
                    <a:pt x="9876" y="235"/>
                    <a:pt x="9549" y="268"/>
                    <a:pt x="9231" y="331"/>
                  </a:cubicBezTo>
                  <a:cubicBezTo>
                    <a:pt x="8412" y="489"/>
                    <a:pt x="7656" y="867"/>
                    <a:pt x="7026" y="1497"/>
                  </a:cubicBezTo>
                  <a:cubicBezTo>
                    <a:pt x="6396" y="867"/>
                    <a:pt x="5671" y="489"/>
                    <a:pt x="4820" y="331"/>
                  </a:cubicBezTo>
                  <a:cubicBezTo>
                    <a:pt x="4503" y="268"/>
                    <a:pt x="4180" y="235"/>
                    <a:pt x="3855" y="235"/>
                  </a:cubicBezTo>
                  <a:cubicBezTo>
                    <a:pt x="3372" y="235"/>
                    <a:pt x="2883" y="307"/>
                    <a:pt x="2395" y="457"/>
                  </a:cubicBezTo>
                  <a:cubicBezTo>
                    <a:pt x="2236" y="491"/>
                    <a:pt x="2078" y="509"/>
                    <a:pt x="1923" y="509"/>
                  </a:cubicBezTo>
                  <a:cubicBezTo>
                    <a:pt x="1645" y="509"/>
                    <a:pt x="1377" y="452"/>
                    <a:pt x="1134" y="331"/>
                  </a:cubicBezTo>
                  <a:lnTo>
                    <a:pt x="567" y="47"/>
                  </a:lnTo>
                  <a:cubicBezTo>
                    <a:pt x="527" y="21"/>
                    <a:pt x="476" y="11"/>
                    <a:pt x="421" y="11"/>
                  </a:cubicBezTo>
                  <a:cubicBezTo>
                    <a:pt x="345" y="11"/>
                    <a:pt x="262" y="29"/>
                    <a:pt x="189" y="47"/>
                  </a:cubicBezTo>
                  <a:cubicBezTo>
                    <a:pt x="63" y="142"/>
                    <a:pt x="0" y="237"/>
                    <a:pt x="0" y="394"/>
                  </a:cubicBezTo>
                  <a:lnTo>
                    <a:pt x="0" y="12838"/>
                  </a:lnTo>
                  <a:cubicBezTo>
                    <a:pt x="0" y="13563"/>
                    <a:pt x="536" y="14099"/>
                    <a:pt x="1197" y="14099"/>
                  </a:cubicBezTo>
                  <a:cubicBezTo>
                    <a:pt x="1890" y="14099"/>
                    <a:pt x="2458" y="13563"/>
                    <a:pt x="2458" y="12838"/>
                  </a:cubicBezTo>
                  <a:lnTo>
                    <a:pt x="2458" y="6380"/>
                  </a:lnTo>
                  <a:cubicBezTo>
                    <a:pt x="2867" y="6506"/>
                    <a:pt x="3245" y="6600"/>
                    <a:pt x="3686" y="6600"/>
                  </a:cubicBezTo>
                  <a:lnTo>
                    <a:pt x="4348" y="6600"/>
                  </a:lnTo>
                  <a:cubicBezTo>
                    <a:pt x="4978" y="6600"/>
                    <a:pt x="5608" y="6443"/>
                    <a:pt x="6144" y="6065"/>
                  </a:cubicBezTo>
                  <a:cubicBezTo>
                    <a:pt x="6490" y="5876"/>
                    <a:pt x="6774" y="5592"/>
                    <a:pt x="7026" y="5277"/>
                  </a:cubicBezTo>
                  <a:cubicBezTo>
                    <a:pt x="7656" y="6065"/>
                    <a:pt x="8696" y="6600"/>
                    <a:pt x="9767" y="6600"/>
                  </a:cubicBezTo>
                  <a:lnTo>
                    <a:pt x="10397" y="6600"/>
                  </a:lnTo>
                  <a:cubicBezTo>
                    <a:pt x="12445" y="6600"/>
                    <a:pt x="14083" y="4931"/>
                    <a:pt x="14083" y="2883"/>
                  </a:cubicBezTo>
                  <a:lnTo>
                    <a:pt x="14083" y="394"/>
                  </a:lnTo>
                  <a:cubicBezTo>
                    <a:pt x="14083" y="237"/>
                    <a:pt x="14020" y="142"/>
                    <a:pt x="13894" y="47"/>
                  </a:cubicBezTo>
                  <a:cubicBezTo>
                    <a:pt x="13831" y="16"/>
                    <a:pt x="13760" y="0"/>
                    <a:pt x="136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6" name="Google Shape;7478;p56">
            <a:extLst>
              <a:ext uri="{FF2B5EF4-FFF2-40B4-BE49-F238E27FC236}">
                <a16:creationId xmlns:a16="http://schemas.microsoft.com/office/drawing/2014/main" id="{A9EAA4EF-1920-B52A-1E72-D68C7B8470EA}"/>
              </a:ext>
            </a:extLst>
          </p:cNvPr>
          <p:cNvGrpSpPr/>
          <p:nvPr/>
        </p:nvGrpSpPr>
        <p:grpSpPr>
          <a:xfrm>
            <a:off x="4060131" y="2776941"/>
            <a:ext cx="562346" cy="562346"/>
            <a:chOff x="-12199250" y="2096250"/>
            <a:chExt cx="354450" cy="354450"/>
          </a:xfrm>
          <a:solidFill>
            <a:srgbClr val="054B99"/>
          </a:solidFill>
        </p:grpSpPr>
        <p:sp>
          <p:nvSpPr>
            <p:cNvPr id="1027" name="Google Shape;7479;p56">
              <a:extLst>
                <a:ext uri="{FF2B5EF4-FFF2-40B4-BE49-F238E27FC236}">
                  <a16:creationId xmlns:a16="http://schemas.microsoft.com/office/drawing/2014/main" id="{726F97FA-CE05-6908-7B31-FEC01CAE02BA}"/>
                </a:ext>
              </a:extLst>
            </p:cNvPr>
            <p:cNvSpPr/>
            <p:nvPr/>
          </p:nvSpPr>
          <p:spPr>
            <a:xfrm>
              <a:off x="-12199250" y="2096250"/>
              <a:ext cx="354450" cy="354450"/>
            </a:xfrm>
            <a:custGeom>
              <a:avLst/>
              <a:gdLst/>
              <a:ahLst/>
              <a:cxnLst/>
              <a:rect l="l" t="t" r="r" b="b"/>
              <a:pathLst>
                <a:path w="14178" h="14178" extrusionOk="0">
                  <a:moveTo>
                    <a:pt x="8507" y="851"/>
                  </a:moveTo>
                  <a:lnTo>
                    <a:pt x="9609" y="2553"/>
                  </a:lnTo>
                  <a:lnTo>
                    <a:pt x="4505" y="2553"/>
                  </a:lnTo>
                  <a:lnTo>
                    <a:pt x="5608" y="851"/>
                  </a:lnTo>
                  <a:close/>
                  <a:moveTo>
                    <a:pt x="4442" y="3340"/>
                  </a:moveTo>
                  <a:cubicBezTo>
                    <a:pt x="4001" y="3655"/>
                    <a:pt x="3655" y="4002"/>
                    <a:pt x="3340" y="4443"/>
                  </a:cubicBezTo>
                  <a:lnTo>
                    <a:pt x="3340" y="3718"/>
                  </a:lnTo>
                  <a:cubicBezTo>
                    <a:pt x="3308" y="3529"/>
                    <a:pt x="3497" y="3340"/>
                    <a:pt x="3718" y="3340"/>
                  </a:cubicBezTo>
                  <a:close/>
                  <a:moveTo>
                    <a:pt x="10334" y="3340"/>
                  </a:moveTo>
                  <a:cubicBezTo>
                    <a:pt x="10586" y="3340"/>
                    <a:pt x="10775" y="3529"/>
                    <a:pt x="10775" y="3781"/>
                  </a:cubicBezTo>
                  <a:lnTo>
                    <a:pt x="10775" y="4443"/>
                  </a:lnTo>
                  <a:lnTo>
                    <a:pt x="10743" y="4443"/>
                  </a:lnTo>
                  <a:cubicBezTo>
                    <a:pt x="10428" y="4002"/>
                    <a:pt x="10082" y="3655"/>
                    <a:pt x="9641" y="3340"/>
                  </a:cubicBezTo>
                  <a:close/>
                  <a:moveTo>
                    <a:pt x="2521" y="4506"/>
                  </a:moveTo>
                  <a:lnTo>
                    <a:pt x="2521" y="9610"/>
                  </a:lnTo>
                  <a:lnTo>
                    <a:pt x="819" y="8507"/>
                  </a:lnTo>
                  <a:lnTo>
                    <a:pt x="819" y="5640"/>
                  </a:lnTo>
                  <a:lnTo>
                    <a:pt x="2521" y="4506"/>
                  </a:lnTo>
                  <a:close/>
                  <a:moveTo>
                    <a:pt x="11562" y="4537"/>
                  </a:moveTo>
                  <a:lnTo>
                    <a:pt x="13264" y="5640"/>
                  </a:lnTo>
                  <a:lnTo>
                    <a:pt x="13264" y="8507"/>
                  </a:lnTo>
                  <a:lnTo>
                    <a:pt x="11562" y="9610"/>
                  </a:lnTo>
                  <a:lnTo>
                    <a:pt x="11562" y="4537"/>
                  </a:lnTo>
                  <a:close/>
                  <a:moveTo>
                    <a:pt x="3308" y="9673"/>
                  </a:moveTo>
                  <a:cubicBezTo>
                    <a:pt x="3623" y="10114"/>
                    <a:pt x="3970" y="10460"/>
                    <a:pt x="4411" y="10775"/>
                  </a:cubicBezTo>
                  <a:lnTo>
                    <a:pt x="3686" y="10775"/>
                  </a:lnTo>
                  <a:cubicBezTo>
                    <a:pt x="3466" y="10775"/>
                    <a:pt x="3245" y="10586"/>
                    <a:pt x="3245" y="10366"/>
                  </a:cubicBezTo>
                  <a:lnTo>
                    <a:pt x="3245" y="9673"/>
                  </a:lnTo>
                  <a:close/>
                  <a:moveTo>
                    <a:pt x="7026" y="3340"/>
                  </a:moveTo>
                  <a:cubicBezTo>
                    <a:pt x="9074" y="3340"/>
                    <a:pt x="10743" y="4978"/>
                    <a:pt x="10743" y="7089"/>
                  </a:cubicBezTo>
                  <a:cubicBezTo>
                    <a:pt x="10743" y="9137"/>
                    <a:pt x="9074" y="10775"/>
                    <a:pt x="7026" y="10775"/>
                  </a:cubicBezTo>
                  <a:cubicBezTo>
                    <a:pt x="5009" y="10775"/>
                    <a:pt x="3308" y="9137"/>
                    <a:pt x="3308" y="7089"/>
                  </a:cubicBezTo>
                  <a:cubicBezTo>
                    <a:pt x="3308" y="5041"/>
                    <a:pt x="4946" y="3340"/>
                    <a:pt x="7026" y="3340"/>
                  </a:cubicBezTo>
                  <a:close/>
                  <a:moveTo>
                    <a:pt x="10743" y="9673"/>
                  </a:moveTo>
                  <a:lnTo>
                    <a:pt x="10743" y="10397"/>
                  </a:lnTo>
                  <a:cubicBezTo>
                    <a:pt x="10743" y="10618"/>
                    <a:pt x="10586" y="10775"/>
                    <a:pt x="10334" y="10775"/>
                  </a:cubicBezTo>
                  <a:lnTo>
                    <a:pt x="9641" y="10775"/>
                  </a:lnTo>
                  <a:cubicBezTo>
                    <a:pt x="10082" y="10460"/>
                    <a:pt x="10428" y="10114"/>
                    <a:pt x="10743" y="9673"/>
                  </a:cubicBezTo>
                  <a:close/>
                  <a:moveTo>
                    <a:pt x="9578" y="11594"/>
                  </a:moveTo>
                  <a:lnTo>
                    <a:pt x="8443" y="13296"/>
                  </a:lnTo>
                  <a:lnTo>
                    <a:pt x="5577" y="13296"/>
                  </a:lnTo>
                  <a:lnTo>
                    <a:pt x="4474" y="11594"/>
                  </a:lnTo>
                  <a:close/>
                  <a:moveTo>
                    <a:pt x="5419" y="1"/>
                  </a:moveTo>
                  <a:cubicBezTo>
                    <a:pt x="5261" y="1"/>
                    <a:pt x="5167" y="64"/>
                    <a:pt x="5072" y="190"/>
                  </a:cubicBezTo>
                  <a:lnTo>
                    <a:pt x="3529" y="2553"/>
                  </a:lnTo>
                  <a:cubicBezTo>
                    <a:pt x="3025" y="2616"/>
                    <a:pt x="2678" y="3025"/>
                    <a:pt x="2552" y="3529"/>
                  </a:cubicBezTo>
                  <a:lnTo>
                    <a:pt x="189" y="5073"/>
                  </a:lnTo>
                  <a:cubicBezTo>
                    <a:pt x="63" y="5136"/>
                    <a:pt x="0" y="5262"/>
                    <a:pt x="0" y="5419"/>
                  </a:cubicBezTo>
                  <a:lnTo>
                    <a:pt x="0" y="8727"/>
                  </a:lnTo>
                  <a:cubicBezTo>
                    <a:pt x="0" y="8853"/>
                    <a:pt x="63" y="9011"/>
                    <a:pt x="189" y="9105"/>
                  </a:cubicBezTo>
                  <a:lnTo>
                    <a:pt x="2552" y="10618"/>
                  </a:lnTo>
                  <a:cubicBezTo>
                    <a:pt x="2647" y="11153"/>
                    <a:pt x="3025" y="11500"/>
                    <a:pt x="3529" y="11626"/>
                  </a:cubicBezTo>
                  <a:lnTo>
                    <a:pt x="5072" y="13989"/>
                  </a:lnTo>
                  <a:cubicBezTo>
                    <a:pt x="5167" y="14083"/>
                    <a:pt x="5261" y="14178"/>
                    <a:pt x="5419" y="14178"/>
                  </a:cubicBezTo>
                  <a:lnTo>
                    <a:pt x="8727" y="14178"/>
                  </a:lnTo>
                  <a:cubicBezTo>
                    <a:pt x="8885" y="14178"/>
                    <a:pt x="9011" y="14083"/>
                    <a:pt x="9105" y="13989"/>
                  </a:cubicBezTo>
                  <a:lnTo>
                    <a:pt x="10617" y="11626"/>
                  </a:lnTo>
                  <a:cubicBezTo>
                    <a:pt x="11153" y="11531"/>
                    <a:pt x="11499" y="11153"/>
                    <a:pt x="11626" y="10618"/>
                  </a:cubicBezTo>
                  <a:lnTo>
                    <a:pt x="13988" y="9105"/>
                  </a:lnTo>
                  <a:cubicBezTo>
                    <a:pt x="14083" y="9011"/>
                    <a:pt x="14177" y="8885"/>
                    <a:pt x="14177" y="8727"/>
                  </a:cubicBezTo>
                  <a:lnTo>
                    <a:pt x="14177" y="5419"/>
                  </a:lnTo>
                  <a:cubicBezTo>
                    <a:pt x="14177" y="5262"/>
                    <a:pt x="14083" y="5167"/>
                    <a:pt x="13988" y="5073"/>
                  </a:cubicBezTo>
                  <a:lnTo>
                    <a:pt x="11626" y="3529"/>
                  </a:lnTo>
                  <a:cubicBezTo>
                    <a:pt x="11531" y="3025"/>
                    <a:pt x="11153" y="2679"/>
                    <a:pt x="10617" y="2553"/>
                  </a:cubicBezTo>
                  <a:lnTo>
                    <a:pt x="9105" y="190"/>
                  </a:lnTo>
                  <a:cubicBezTo>
                    <a:pt x="9011" y="64"/>
                    <a:pt x="8885" y="1"/>
                    <a:pt x="87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7480;p56">
              <a:extLst>
                <a:ext uri="{FF2B5EF4-FFF2-40B4-BE49-F238E27FC236}">
                  <a16:creationId xmlns:a16="http://schemas.microsoft.com/office/drawing/2014/main" id="{51CD662E-7CC5-BBE6-BDB1-1D9B9D07BF54}"/>
                </a:ext>
              </a:extLst>
            </p:cNvPr>
            <p:cNvSpPr/>
            <p:nvPr/>
          </p:nvSpPr>
          <p:spPr>
            <a:xfrm>
              <a:off x="-12096075" y="2200225"/>
              <a:ext cx="144950" cy="144950"/>
            </a:xfrm>
            <a:custGeom>
              <a:avLst/>
              <a:gdLst/>
              <a:ahLst/>
              <a:cxnLst/>
              <a:rect l="l" t="t" r="r" b="b"/>
              <a:pathLst>
                <a:path w="5798" h="5798" extrusionOk="0">
                  <a:moveTo>
                    <a:pt x="2899" y="851"/>
                  </a:moveTo>
                  <a:cubicBezTo>
                    <a:pt x="4064" y="851"/>
                    <a:pt x="5010" y="1796"/>
                    <a:pt x="5010" y="2930"/>
                  </a:cubicBezTo>
                  <a:cubicBezTo>
                    <a:pt x="5010" y="4064"/>
                    <a:pt x="4064" y="5010"/>
                    <a:pt x="2899" y="5010"/>
                  </a:cubicBezTo>
                  <a:cubicBezTo>
                    <a:pt x="1765" y="5010"/>
                    <a:pt x="819" y="4064"/>
                    <a:pt x="819" y="2930"/>
                  </a:cubicBezTo>
                  <a:cubicBezTo>
                    <a:pt x="819" y="1796"/>
                    <a:pt x="1765" y="851"/>
                    <a:pt x="2899" y="851"/>
                  </a:cubicBezTo>
                  <a:close/>
                  <a:moveTo>
                    <a:pt x="2899" y="0"/>
                  </a:moveTo>
                  <a:cubicBezTo>
                    <a:pt x="1292" y="0"/>
                    <a:pt x="0" y="1323"/>
                    <a:pt x="0" y="2930"/>
                  </a:cubicBezTo>
                  <a:cubicBezTo>
                    <a:pt x="0" y="4505"/>
                    <a:pt x="1292" y="5797"/>
                    <a:pt x="2899" y="5797"/>
                  </a:cubicBezTo>
                  <a:cubicBezTo>
                    <a:pt x="4537" y="5797"/>
                    <a:pt x="5797" y="4505"/>
                    <a:pt x="5797" y="2930"/>
                  </a:cubicBezTo>
                  <a:cubicBezTo>
                    <a:pt x="5797" y="1323"/>
                    <a:pt x="4474" y="0"/>
                    <a:pt x="28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9" name="Google Shape;7481;p56">
            <a:extLst>
              <a:ext uri="{FF2B5EF4-FFF2-40B4-BE49-F238E27FC236}">
                <a16:creationId xmlns:a16="http://schemas.microsoft.com/office/drawing/2014/main" id="{987CA4DC-0B38-456A-49C0-A0685CAB49EB}"/>
              </a:ext>
            </a:extLst>
          </p:cNvPr>
          <p:cNvGrpSpPr/>
          <p:nvPr/>
        </p:nvGrpSpPr>
        <p:grpSpPr>
          <a:xfrm>
            <a:off x="4764178" y="3484216"/>
            <a:ext cx="558577" cy="561115"/>
            <a:chOff x="-12199250" y="2530225"/>
            <a:chExt cx="352075" cy="353675"/>
          </a:xfrm>
          <a:solidFill>
            <a:srgbClr val="054B99"/>
          </a:solidFill>
        </p:grpSpPr>
        <p:sp>
          <p:nvSpPr>
            <p:cNvPr id="1030" name="Google Shape;7482;p56">
              <a:extLst>
                <a:ext uri="{FF2B5EF4-FFF2-40B4-BE49-F238E27FC236}">
                  <a16:creationId xmlns:a16="http://schemas.microsoft.com/office/drawing/2014/main" id="{38257285-AED7-E9E4-3028-E04674F13F2E}"/>
                </a:ext>
              </a:extLst>
            </p:cNvPr>
            <p:cNvSpPr/>
            <p:nvPr/>
          </p:nvSpPr>
          <p:spPr>
            <a:xfrm>
              <a:off x="-12055900" y="2530225"/>
              <a:ext cx="63025" cy="62250"/>
            </a:xfrm>
            <a:custGeom>
              <a:avLst/>
              <a:gdLst/>
              <a:ahLst/>
              <a:cxnLst/>
              <a:rect l="l" t="t" r="r" b="b"/>
              <a:pathLst>
                <a:path w="2521" h="2490" extrusionOk="0">
                  <a:moveTo>
                    <a:pt x="1292" y="883"/>
                  </a:moveTo>
                  <a:cubicBezTo>
                    <a:pt x="1512" y="883"/>
                    <a:pt x="1733" y="1072"/>
                    <a:pt x="1733" y="1292"/>
                  </a:cubicBezTo>
                  <a:cubicBezTo>
                    <a:pt x="1701" y="1513"/>
                    <a:pt x="1544" y="1702"/>
                    <a:pt x="1292" y="1702"/>
                  </a:cubicBezTo>
                  <a:cubicBezTo>
                    <a:pt x="1071" y="1702"/>
                    <a:pt x="914" y="1513"/>
                    <a:pt x="914" y="1292"/>
                  </a:cubicBezTo>
                  <a:cubicBezTo>
                    <a:pt x="914" y="1072"/>
                    <a:pt x="1103" y="883"/>
                    <a:pt x="1292" y="883"/>
                  </a:cubicBezTo>
                  <a:close/>
                  <a:moveTo>
                    <a:pt x="1260" y="1"/>
                  </a:moveTo>
                  <a:cubicBezTo>
                    <a:pt x="567" y="1"/>
                    <a:pt x="0" y="568"/>
                    <a:pt x="0" y="1261"/>
                  </a:cubicBezTo>
                  <a:cubicBezTo>
                    <a:pt x="0" y="1923"/>
                    <a:pt x="567" y="2490"/>
                    <a:pt x="1260" y="2490"/>
                  </a:cubicBezTo>
                  <a:cubicBezTo>
                    <a:pt x="1985" y="2490"/>
                    <a:pt x="2520" y="1923"/>
                    <a:pt x="2520" y="1261"/>
                  </a:cubicBezTo>
                  <a:cubicBezTo>
                    <a:pt x="2520" y="599"/>
                    <a:pt x="1985" y="1"/>
                    <a:pt x="12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7483;p56">
              <a:extLst>
                <a:ext uri="{FF2B5EF4-FFF2-40B4-BE49-F238E27FC236}">
                  <a16:creationId xmlns:a16="http://schemas.microsoft.com/office/drawing/2014/main" id="{72AA9E02-948D-B692-A962-B27F46F2B51C}"/>
                </a:ext>
              </a:extLst>
            </p:cNvPr>
            <p:cNvSpPr/>
            <p:nvPr/>
          </p:nvSpPr>
          <p:spPr>
            <a:xfrm>
              <a:off x="-12116550" y="2592450"/>
              <a:ext cx="185900" cy="291450"/>
            </a:xfrm>
            <a:custGeom>
              <a:avLst/>
              <a:gdLst/>
              <a:ahLst/>
              <a:cxnLst/>
              <a:rect l="l" t="t" r="r" b="b"/>
              <a:pathLst>
                <a:path w="7436" h="11658" extrusionOk="0">
                  <a:moveTo>
                    <a:pt x="5135" y="851"/>
                  </a:moveTo>
                  <a:cubicBezTo>
                    <a:pt x="5388" y="1324"/>
                    <a:pt x="5419" y="1891"/>
                    <a:pt x="5230" y="2395"/>
                  </a:cubicBezTo>
                  <a:lnTo>
                    <a:pt x="3938" y="1765"/>
                  </a:lnTo>
                  <a:cubicBezTo>
                    <a:pt x="3875" y="1749"/>
                    <a:pt x="3812" y="1741"/>
                    <a:pt x="3749" y="1741"/>
                  </a:cubicBezTo>
                  <a:cubicBezTo>
                    <a:pt x="3686" y="1741"/>
                    <a:pt x="3623" y="1749"/>
                    <a:pt x="3560" y="1765"/>
                  </a:cubicBezTo>
                  <a:lnTo>
                    <a:pt x="2269" y="2395"/>
                  </a:lnTo>
                  <a:cubicBezTo>
                    <a:pt x="2048" y="1891"/>
                    <a:pt x="2080" y="1324"/>
                    <a:pt x="2300" y="851"/>
                  </a:cubicBezTo>
                  <a:close/>
                  <a:moveTo>
                    <a:pt x="4159" y="2742"/>
                  </a:moveTo>
                  <a:lnTo>
                    <a:pt x="4946" y="3151"/>
                  </a:lnTo>
                  <a:lnTo>
                    <a:pt x="4253" y="7530"/>
                  </a:lnTo>
                  <a:lnTo>
                    <a:pt x="3308" y="7530"/>
                  </a:lnTo>
                  <a:lnTo>
                    <a:pt x="2552" y="3151"/>
                  </a:lnTo>
                  <a:lnTo>
                    <a:pt x="3340" y="2742"/>
                  </a:lnTo>
                  <a:lnTo>
                    <a:pt x="3340" y="4569"/>
                  </a:lnTo>
                  <a:cubicBezTo>
                    <a:pt x="3340" y="4789"/>
                    <a:pt x="3529" y="5010"/>
                    <a:pt x="3718" y="5010"/>
                  </a:cubicBezTo>
                  <a:cubicBezTo>
                    <a:pt x="3970" y="5010"/>
                    <a:pt x="4159" y="4789"/>
                    <a:pt x="4159" y="4569"/>
                  </a:cubicBezTo>
                  <a:lnTo>
                    <a:pt x="4159" y="2742"/>
                  </a:lnTo>
                  <a:close/>
                  <a:moveTo>
                    <a:pt x="5388" y="8318"/>
                  </a:moveTo>
                  <a:cubicBezTo>
                    <a:pt x="5608" y="8318"/>
                    <a:pt x="5766" y="8507"/>
                    <a:pt x="5766" y="8727"/>
                  </a:cubicBezTo>
                  <a:lnTo>
                    <a:pt x="5766" y="9169"/>
                  </a:lnTo>
                  <a:lnTo>
                    <a:pt x="1638" y="9169"/>
                  </a:lnTo>
                  <a:lnTo>
                    <a:pt x="1638" y="8727"/>
                  </a:lnTo>
                  <a:cubicBezTo>
                    <a:pt x="1638" y="8507"/>
                    <a:pt x="1827" y="8318"/>
                    <a:pt x="2080" y="8318"/>
                  </a:cubicBezTo>
                  <a:close/>
                  <a:moveTo>
                    <a:pt x="6207" y="9956"/>
                  </a:moveTo>
                  <a:cubicBezTo>
                    <a:pt x="6459" y="9956"/>
                    <a:pt x="6616" y="10145"/>
                    <a:pt x="6616" y="10397"/>
                  </a:cubicBezTo>
                  <a:lnTo>
                    <a:pt x="6616" y="10838"/>
                  </a:lnTo>
                  <a:lnTo>
                    <a:pt x="819" y="10838"/>
                  </a:lnTo>
                  <a:lnTo>
                    <a:pt x="819" y="10397"/>
                  </a:lnTo>
                  <a:cubicBezTo>
                    <a:pt x="819" y="10145"/>
                    <a:pt x="1008" y="9956"/>
                    <a:pt x="1260" y="9956"/>
                  </a:cubicBezTo>
                  <a:close/>
                  <a:moveTo>
                    <a:pt x="2080" y="1"/>
                  </a:moveTo>
                  <a:cubicBezTo>
                    <a:pt x="1922" y="1"/>
                    <a:pt x="1796" y="64"/>
                    <a:pt x="1733" y="190"/>
                  </a:cubicBezTo>
                  <a:cubicBezTo>
                    <a:pt x="1134" y="1040"/>
                    <a:pt x="1134" y="2143"/>
                    <a:pt x="1670" y="3057"/>
                  </a:cubicBezTo>
                  <a:lnTo>
                    <a:pt x="2426" y="7530"/>
                  </a:lnTo>
                  <a:lnTo>
                    <a:pt x="2080" y="7530"/>
                  </a:lnTo>
                  <a:cubicBezTo>
                    <a:pt x="1418" y="7530"/>
                    <a:pt x="819" y="8066"/>
                    <a:pt x="819" y="8759"/>
                  </a:cubicBezTo>
                  <a:lnTo>
                    <a:pt x="819" y="9232"/>
                  </a:lnTo>
                  <a:cubicBezTo>
                    <a:pt x="347" y="9389"/>
                    <a:pt x="0" y="9862"/>
                    <a:pt x="0" y="10429"/>
                  </a:cubicBezTo>
                  <a:lnTo>
                    <a:pt x="0" y="11248"/>
                  </a:lnTo>
                  <a:cubicBezTo>
                    <a:pt x="0" y="11500"/>
                    <a:pt x="189" y="11657"/>
                    <a:pt x="378" y="11657"/>
                  </a:cubicBezTo>
                  <a:lnTo>
                    <a:pt x="6994" y="11657"/>
                  </a:lnTo>
                  <a:cubicBezTo>
                    <a:pt x="7246" y="11657"/>
                    <a:pt x="7435" y="11437"/>
                    <a:pt x="7435" y="11248"/>
                  </a:cubicBezTo>
                  <a:lnTo>
                    <a:pt x="7435" y="10429"/>
                  </a:lnTo>
                  <a:cubicBezTo>
                    <a:pt x="7435" y="9862"/>
                    <a:pt x="7089" y="9452"/>
                    <a:pt x="6616" y="9232"/>
                  </a:cubicBezTo>
                  <a:lnTo>
                    <a:pt x="6616" y="8759"/>
                  </a:lnTo>
                  <a:cubicBezTo>
                    <a:pt x="6616" y="8066"/>
                    <a:pt x="6049" y="7530"/>
                    <a:pt x="5388" y="7530"/>
                  </a:cubicBezTo>
                  <a:lnTo>
                    <a:pt x="5041" y="7530"/>
                  </a:lnTo>
                  <a:lnTo>
                    <a:pt x="5766" y="3057"/>
                  </a:lnTo>
                  <a:cubicBezTo>
                    <a:pt x="6333" y="2206"/>
                    <a:pt x="6301" y="1072"/>
                    <a:pt x="5734" y="190"/>
                  </a:cubicBezTo>
                  <a:cubicBezTo>
                    <a:pt x="5671" y="64"/>
                    <a:pt x="5545" y="1"/>
                    <a:pt x="53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7484;p56">
              <a:extLst>
                <a:ext uri="{FF2B5EF4-FFF2-40B4-BE49-F238E27FC236}">
                  <a16:creationId xmlns:a16="http://schemas.microsoft.com/office/drawing/2014/main" id="{1465E6BB-79D8-741D-B743-46A1F7037AFE}"/>
                </a:ext>
              </a:extLst>
            </p:cNvPr>
            <p:cNvSpPr/>
            <p:nvPr/>
          </p:nvSpPr>
          <p:spPr>
            <a:xfrm>
              <a:off x="-11950375" y="2633400"/>
              <a:ext cx="103200" cy="102425"/>
            </a:xfrm>
            <a:custGeom>
              <a:avLst/>
              <a:gdLst/>
              <a:ahLst/>
              <a:cxnLst/>
              <a:rect l="l" t="t" r="r" b="b"/>
              <a:pathLst>
                <a:path w="4128" h="4097" extrusionOk="0">
                  <a:moveTo>
                    <a:pt x="2017" y="1324"/>
                  </a:moveTo>
                  <a:lnTo>
                    <a:pt x="2206" y="1671"/>
                  </a:lnTo>
                  <a:cubicBezTo>
                    <a:pt x="2238" y="1734"/>
                    <a:pt x="2332" y="1828"/>
                    <a:pt x="2395" y="1860"/>
                  </a:cubicBezTo>
                  <a:lnTo>
                    <a:pt x="2742" y="2049"/>
                  </a:lnTo>
                  <a:lnTo>
                    <a:pt x="2395" y="2269"/>
                  </a:lnTo>
                  <a:cubicBezTo>
                    <a:pt x="2332" y="2301"/>
                    <a:pt x="2238" y="2364"/>
                    <a:pt x="2206" y="2458"/>
                  </a:cubicBezTo>
                  <a:lnTo>
                    <a:pt x="2017" y="2805"/>
                  </a:lnTo>
                  <a:lnTo>
                    <a:pt x="1797" y="2458"/>
                  </a:lnTo>
                  <a:cubicBezTo>
                    <a:pt x="1765" y="2364"/>
                    <a:pt x="1702" y="2301"/>
                    <a:pt x="1607" y="2269"/>
                  </a:cubicBezTo>
                  <a:lnTo>
                    <a:pt x="1261" y="2049"/>
                  </a:lnTo>
                  <a:lnTo>
                    <a:pt x="1607" y="1860"/>
                  </a:lnTo>
                  <a:cubicBezTo>
                    <a:pt x="1702" y="1828"/>
                    <a:pt x="1765" y="1734"/>
                    <a:pt x="1797" y="1671"/>
                  </a:cubicBezTo>
                  <a:lnTo>
                    <a:pt x="2017" y="1324"/>
                  </a:lnTo>
                  <a:close/>
                  <a:moveTo>
                    <a:pt x="2049" y="1"/>
                  </a:moveTo>
                  <a:cubicBezTo>
                    <a:pt x="1891" y="1"/>
                    <a:pt x="1734" y="95"/>
                    <a:pt x="1702" y="253"/>
                  </a:cubicBezTo>
                  <a:lnTo>
                    <a:pt x="1229" y="1230"/>
                  </a:lnTo>
                  <a:lnTo>
                    <a:pt x="221" y="1702"/>
                  </a:lnTo>
                  <a:cubicBezTo>
                    <a:pt x="64" y="1797"/>
                    <a:pt x="1" y="1891"/>
                    <a:pt x="1" y="2049"/>
                  </a:cubicBezTo>
                  <a:cubicBezTo>
                    <a:pt x="1" y="2206"/>
                    <a:pt x="64" y="2364"/>
                    <a:pt x="221" y="2427"/>
                  </a:cubicBezTo>
                  <a:lnTo>
                    <a:pt x="1229" y="2899"/>
                  </a:lnTo>
                  <a:lnTo>
                    <a:pt x="1702" y="3876"/>
                  </a:lnTo>
                  <a:cubicBezTo>
                    <a:pt x="1765" y="4034"/>
                    <a:pt x="1891" y="4097"/>
                    <a:pt x="2049" y="4097"/>
                  </a:cubicBezTo>
                  <a:cubicBezTo>
                    <a:pt x="2206" y="4097"/>
                    <a:pt x="2364" y="4034"/>
                    <a:pt x="2395" y="3876"/>
                  </a:cubicBezTo>
                  <a:lnTo>
                    <a:pt x="2868" y="2899"/>
                  </a:lnTo>
                  <a:lnTo>
                    <a:pt x="3907" y="2427"/>
                  </a:lnTo>
                  <a:cubicBezTo>
                    <a:pt x="4065" y="2332"/>
                    <a:pt x="4128" y="2206"/>
                    <a:pt x="4128" y="2049"/>
                  </a:cubicBezTo>
                  <a:cubicBezTo>
                    <a:pt x="4128" y="1891"/>
                    <a:pt x="4065" y="1734"/>
                    <a:pt x="3907" y="1702"/>
                  </a:cubicBezTo>
                  <a:lnTo>
                    <a:pt x="2868" y="1230"/>
                  </a:lnTo>
                  <a:lnTo>
                    <a:pt x="2395" y="253"/>
                  </a:lnTo>
                  <a:cubicBezTo>
                    <a:pt x="2332" y="95"/>
                    <a:pt x="2206" y="1"/>
                    <a:pt x="20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7485;p56">
              <a:extLst>
                <a:ext uri="{FF2B5EF4-FFF2-40B4-BE49-F238E27FC236}">
                  <a16:creationId xmlns:a16="http://schemas.microsoft.com/office/drawing/2014/main" id="{7A03C140-2192-F9CF-F639-A83A8C39B1EB}"/>
                </a:ext>
              </a:extLst>
            </p:cNvPr>
            <p:cNvSpPr/>
            <p:nvPr/>
          </p:nvSpPr>
          <p:spPr>
            <a:xfrm>
              <a:off x="-12199250" y="2633400"/>
              <a:ext cx="103200" cy="102425"/>
            </a:xfrm>
            <a:custGeom>
              <a:avLst/>
              <a:gdLst/>
              <a:ahLst/>
              <a:cxnLst/>
              <a:rect l="l" t="t" r="r" b="b"/>
              <a:pathLst>
                <a:path w="4128" h="4097" extrusionOk="0">
                  <a:moveTo>
                    <a:pt x="2048" y="1324"/>
                  </a:moveTo>
                  <a:lnTo>
                    <a:pt x="2237" y="1671"/>
                  </a:lnTo>
                  <a:cubicBezTo>
                    <a:pt x="2269" y="1734"/>
                    <a:pt x="2363" y="1828"/>
                    <a:pt x="2426" y="1860"/>
                  </a:cubicBezTo>
                  <a:lnTo>
                    <a:pt x="2804" y="2049"/>
                  </a:lnTo>
                  <a:lnTo>
                    <a:pt x="2426" y="2269"/>
                  </a:lnTo>
                  <a:cubicBezTo>
                    <a:pt x="2363" y="2301"/>
                    <a:pt x="2269" y="2364"/>
                    <a:pt x="2237" y="2458"/>
                  </a:cubicBezTo>
                  <a:lnTo>
                    <a:pt x="2048" y="2805"/>
                  </a:lnTo>
                  <a:lnTo>
                    <a:pt x="1859" y="2458"/>
                  </a:lnTo>
                  <a:cubicBezTo>
                    <a:pt x="1796" y="2364"/>
                    <a:pt x="1733" y="2301"/>
                    <a:pt x="1638" y="2269"/>
                  </a:cubicBezTo>
                  <a:lnTo>
                    <a:pt x="1292" y="2049"/>
                  </a:lnTo>
                  <a:lnTo>
                    <a:pt x="1638" y="1860"/>
                  </a:lnTo>
                  <a:cubicBezTo>
                    <a:pt x="1733" y="1828"/>
                    <a:pt x="1796" y="1734"/>
                    <a:pt x="1859" y="1671"/>
                  </a:cubicBezTo>
                  <a:lnTo>
                    <a:pt x="2048" y="1324"/>
                  </a:lnTo>
                  <a:close/>
                  <a:moveTo>
                    <a:pt x="2079" y="1"/>
                  </a:moveTo>
                  <a:cubicBezTo>
                    <a:pt x="1922" y="1"/>
                    <a:pt x="1764" y="95"/>
                    <a:pt x="1733" y="253"/>
                  </a:cubicBezTo>
                  <a:lnTo>
                    <a:pt x="1260" y="1230"/>
                  </a:lnTo>
                  <a:lnTo>
                    <a:pt x="221" y="1702"/>
                  </a:lnTo>
                  <a:cubicBezTo>
                    <a:pt x="63" y="1797"/>
                    <a:pt x="0" y="1891"/>
                    <a:pt x="0" y="2049"/>
                  </a:cubicBezTo>
                  <a:cubicBezTo>
                    <a:pt x="0" y="2206"/>
                    <a:pt x="63" y="2364"/>
                    <a:pt x="221" y="2427"/>
                  </a:cubicBezTo>
                  <a:lnTo>
                    <a:pt x="1260" y="2899"/>
                  </a:lnTo>
                  <a:lnTo>
                    <a:pt x="1733" y="3876"/>
                  </a:lnTo>
                  <a:cubicBezTo>
                    <a:pt x="1796" y="4034"/>
                    <a:pt x="1922" y="4097"/>
                    <a:pt x="2079" y="4097"/>
                  </a:cubicBezTo>
                  <a:cubicBezTo>
                    <a:pt x="2237" y="4097"/>
                    <a:pt x="2395" y="4034"/>
                    <a:pt x="2426" y="3876"/>
                  </a:cubicBezTo>
                  <a:lnTo>
                    <a:pt x="2899" y="2899"/>
                  </a:lnTo>
                  <a:lnTo>
                    <a:pt x="3907" y="2427"/>
                  </a:lnTo>
                  <a:cubicBezTo>
                    <a:pt x="4033" y="2364"/>
                    <a:pt x="4127" y="2206"/>
                    <a:pt x="4127" y="2049"/>
                  </a:cubicBezTo>
                  <a:cubicBezTo>
                    <a:pt x="4127" y="1891"/>
                    <a:pt x="4033" y="1734"/>
                    <a:pt x="3907" y="1702"/>
                  </a:cubicBezTo>
                  <a:lnTo>
                    <a:pt x="2899" y="1230"/>
                  </a:lnTo>
                  <a:lnTo>
                    <a:pt x="2426" y="253"/>
                  </a:lnTo>
                  <a:cubicBezTo>
                    <a:pt x="2363" y="95"/>
                    <a:pt x="2237" y="1"/>
                    <a:pt x="2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4" name="Google Shape;7486;p56">
            <a:extLst>
              <a:ext uri="{FF2B5EF4-FFF2-40B4-BE49-F238E27FC236}">
                <a16:creationId xmlns:a16="http://schemas.microsoft.com/office/drawing/2014/main" id="{7755C41D-F95C-47C1-C056-5E00C6695D53}"/>
              </a:ext>
            </a:extLst>
          </p:cNvPr>
          <p:cNvSpPr/>
          <p:nvPr/>
        </p:nvSpPr>
        <p:spPr>
          <a:xfrm>
            <a:off x="6865779" y="2107469"/>
            <a:ext cx="561115" cy="561432"/>
          </a:xfrm>
          <a:custGeom>
            <a:avLst/>
            <a:gdLst/>
            <a:ahLst/>
            <a:cxnLst/>
            <a:rect l="l" t="t" r="r" b="b"/>
            <a:pathLst>
              <a:path w="14147" h="14155" extrusionOk="0">
                <a:moveTo>
                  <a:pt x="7058" y="891"/>
                </a:moveTo>
                <a:lnTo>
                  <a:pt x="11311" y="3285"/>
                </a:lnTo>
                <a:lnTo>
                  <a:pt x="2805" y="3285"/>
                </a:lnTo>
                <a:lnTo>
                  <a:pt x="7058" y="891"/>
                </a:lnTo>
                <a:close/>
                <a:moveTo>
                  <a:pt x="12886" y="4136"/>
                </a:moveTo>
                <a:cubicBezTo>
                  <a:pt x="13107" y="4136"/>
                  <a:pt x="13264" y="4325"/>
                  <a:pt x="13264" y="4545"/>
                </a:cubicBezTo>
                <a:lnTo>
                  <a:pt x="13264" y="4986"/>
                </a:lnTo>
                <a:lnTo>
                  <a:pt x="851" y="4986"/>
                </a:lnTo>
                <a:lnTo>
                  <a:pt x="851" y="4545"/>
                </a:lnTo>
                <a:cubicBezTo>
                  <a:pt x="851" y="4325"/>
                  <a:pt x="1040" y="4136"/>
                  <a:pt x="1261" y="4136"/>
                </a:cubicBezTo>
                <a:close/>
                <a:moveTo>
                  <a:pt x="3309" y="5806"/>
                </a:moveTo>
                <a:lnTo>
                  <a:pt x="3309" y="9996"/>
                </a:lnTo>
                <a:lnTo>
                  <a:pt x="2490" y="9996"/>
                </a:lnTo>
                <a:lnTo>
                  <a:pt x="2490" y="5806"/>
                </a:lnTo>
                <a:close/>
                <a:moveTo>
                  <a:pt x="5798" y="5806"/>
                </a:moveTo>
                <a:lnTo>
                  <a:pt x="5798" y="9996"/>
                </a:lnTo>
                <a:lnTo>
                  <a:pt x="4128" y="9996"/>
                </a:lnTo>
                <a:lnTo>
                  <a:pt x="4128" y="5806"/>
                </a:lnTo>
                <a:close/>
                <a:moveTo>
                  <a:pt x="7499" y="5806"/>
                </a:moveTo>
                <a:lnTo>
                  <a:pt x="7499" y="9996"/>
                </a:lnTo>
                <a:lnTo>
                  <a:pt x="6617" y="9996"/>
                </a:lnTo>
                <a:lnTo>
                  <a:pt x="6617" y="5806"/>
                </a:lnTo>
                <a:close/>
                <a:moveTo>
                  <a:pt x="9956" y="5806"/>
                </a:moveTo>
                <a:lnTo>
                  <a:pt x="9956" y="9996"/>
                </a:lnTo>
                <a:lnTo>
                  <a:pt x="8286" y="9996"/>
                </a:lnTo>
                <a:lnTo>
                  <a:pt x="8286" y="5806"/>
                </a:lnTo>
                <a:close/>
                <a:moveTo>
                  <a:pt x="11626" y="5806"/>
                </a:moveTo>
                <a:lnTo>
                  <a:pt x="11626" y="9996"/>
                </a:lnTo>
                <a:lnTo>
                  <a:pt x="10807" y="9996"/>
                </a:lnTo>
                <a:lnTo>
                  <a:pt x="10807" y="5806"/>
                </a:lnTo>
                <a:close/>
                <a:moveTo>
                  <a:pt x="12004" y="10815"/>
                </a:moveTo>
                <a:cubicBezTo>
                  <a:pt x="12256" y="10815"/>
                  <a:pt x="12445" y="11004"/>
                  <a:pt x="12445" y="11256"/>
                </a:cubicBezTo>
                <a:lnTo>
                  <a:pt x="12445" y="11634"/>
                </a:lnTo>
                <a:lnTo>
                  <a:pt x="1670" y="11634"/>
                </a:lnTo>
                <a:lnTo>
                  <a:pt x="1670" y="11256"/>
                </a:lnTo>
                <a:cubicBezTo>
                  <a:pt x="1670" y="11004"/>
                  <a:pt x="1859" y="10815"/>
                  <a:pt x="2048" y="10815"/>
                </a:cubicBezTo>
                <a:close/>
                <a:moveTo>
                  <a:pt x="12886" y="12422"/>
                </a:moveTo>
                <a:cubicBezTo>
                  <a:pt x="13107" y="12422"/>
                  <a:pt x="13264" y="12642"/>
                  <a:pt x="13264" y="12863"/>
                </a:cubicBezTo>
                <a:lnTo>
                  <a:pt x="13264" y="13304"/>
                </a:lnTo>
                <a:lnTo>
                  <a:pt x="851" y="13304"/>
                </a:lnTo>
                <a:lnTo>
                  <a:pt x="851" y="12863"/>
                </a:lnTo>
                <a:cubicBezTo>
                  <a:pt x="851" y="12642"/>
                  <a:pt x="1040" y="12422"/>
                  <a:pt x="1261" y="12422"/>
                </a:cubicBezTo>
                <a:close/>
                <a:moveTo>
                  <a:pt x="7058" y="1"/>
                </a:moveTo>
                <a:cubicBezTo>
                  <a:pt x="6987" y="1"/>
                  <a:pt x="6916" y="24"/>
                  <a:pt x="6869" y="72"/>
                </a:cubicBezTo>
                <a:lnTo>
                  <a:pt x="1103" y="3348"/>
                </a:lnTo>
                <a:cubicBezTo>
                  <a:pt x="473" y="3411"/>
                  <a:pt x="1" y="3915"/>
                  <a:pt x="1" y="4545"/>
                </a:cubicBezTo>
                <a:lnTo>
                  <a:pt x="1" y="5365"/>
                </a:lnTo>
                <a:cubicBezTo>
                  <a:pt x="1" y="5617"/>
                  <a:pt x="221" y="5806"/>
                  <a:pt x="442" y="5806"/>
                </a:cubicBezTo>
                <a:lnTo>
                  <a:pt x="1702" y="5806"/>
                </a:lnTo>
                <a:lnTo>
                  <a:pt x="1702" y="10059"/>
                </a:lnTo>
                <a:cubicBezTo>
                  <a:pt x="1229" y="10216"/>
                  <a:pt x="883" y="10689"/>
                  <a:pt x="883" y="11256"/>
                </a:cubicBezTo>
                <a:lnTo>
                  <a:pt x="883" y="11729"/>
                </a:lnTo>
                <a:cubicBezTo>
                  <a:pt x="410" y="11886"/>
                  <a:pt x="64" y="12359"/>
                  <a:pt x="64" y="12894"/>
                </a:cubicBezTo>
                <a:lnTo>
                  <a:pt x="64" y="13713"/>
                </a:lnTo>
                <a:cubicBezTo>
                  <a:pt x="64" y="13965"/>
                  <a:pt x="253" y="14154"/>
                  <a:pt x="473" y="14154"/>
                </a:cubicBezTo>
                <a:lnTo>
                  <a:pt x="13768" y="14154"/>
                </a:lnTo>
                <a:cubicBezTo>
                  <a:pt x="13989" y="14154"/>
                  <a:pt x="14146" y="13965"/>
                  <a:pt x="14146" y="13713"/>
                </a:cubicBezTo>
                <a:lnTo>
                  <a:pt x="14146" y="12894"/>
                </a:lnTo>
                <a:cubicBezTo>
                  <a:pt x="14146" y="12359"/>
                  <a:pt x="13800" y="11918"/>
                  <a:pt x="13327" y="11729"/>
                </a:cubicBezTo>
                <a:lnTo>
                  <a:pt x="13327" y="11256"/>
                </a:lnTo>
                <a:cubicBezTo>
                  <a:pt x="13327" y="10689"/>
                  <a:pt x="12981" y="10248"/>
                  <a:pt x="12508" y="10059"/>
                </a:cubicBezTo>
                <a:lnTo>
                  <a:pt x="12508" y="5806"/>
                </a:lnTo>
                <a:lnTo>
                  <a:pt x="13768" y="5806"/>
                </a:lnTo>
                <a:cubicBezTo>
                  <a:pt x="13989" y="5806"/>
                  <a:pt x="14146" y="5617"/>
                  <a:pt x="14146" y="5396"/>
                </a:cubicBezTo>
                <a:lnTo>
                  <a:pt x="14146" y="4545"/>
                </a:lnTo>
                <a:cubicBezTo>
                  <a:pt x="14115" y="3915"/>
                  <a:pt x="13642" y="3380"/>
                  <a:pt x="13012" y="3348"/>
                </a:cubicBezTo>
                <a:lnTo>
                  <a:pt x="7247" y="72"/>
                </a:lnTo>
                <a:cubicBezTo>
                  <a:pt x="7200" y="24"/>
                  <a:pt x="7129" y="1"/>
                  <a:pt x="7058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35" name="Google Shape;7487;p56">
            <a:extLst>
              <a:ext uri="{FF2B5EF4-FFF2-40B4-BE49-F238E27FC236}">
                <a16:creationId xmlns:a16="http://schemas.microsoft.com/office/drawing/2014/main" id="{B7FB00C5-B4CE-004B-1D29-925D9210505F}"/>
              </a:ext>
            </a:extLst>
          </p:cNvPr>
          <p:cNvGrpSpPr/>
          <p:nvPr/>
        </p:nvGrpSpPr>
        <p:grpSpPr>
          <a:xfrm>
            <a:off x="6865142" y="2779420"/>
            <a:ext cx="562346" cy="557388"/>
            <a:chOff x="-10462550" y="2057650"/>
            <a:chExt cx="354450" cy="351325"/>
          </a:xfrm>
          <a:solidFill>
            <a:srgbClr val="054B99"/>
          </a:solidFill>
        </p:grpSpPr>
        <p:sp>
          <p:nvSpPr>
            <p:cNvPr id="1036" name="Google Shape;7488;p56">
              <a:extLst>
                <a:ext uri="{FF2B5EF4-FFF2-40B4-BE49-F238E27FC236}">
                  <a16:creationId xmlns:a16="http://schemas.microsoft.com/office/drawing/2014/main" id="{C124D5E4-F561-8D11-BBEF-7915CCF213F8}"/>
                </a:ext>
              </a:extLst>
            </p:cNvPr>
            <p:cNvSpPr/>
            <p:nvPr/>
          </p:nvSpPr>
          <p:spPr>
            <a:xfrm>
              <a:off x="-10462550" y="2057650"/>
              <a:ext cx="354450" cy="351325"/>
            </a:xfrm>
            <a:custGeom>
              <a:avLst/>
              <a:gdLst/>
              <a:ahLst/>
              <a:cxnLst/>
              <a:rect l="l" t="t" r="r" b="b"/>
              <a:pathLst>
                <a:path w="14178" h="14053" extrusionOk="0">
                  <a:moveTo>
                    <a:pt x="7121" y="788"/>
                  </a:moveTo>
                  <a:cubicBezTo>
                    <a:pt x="7341" y="788"/>
                    <a:pt x="7499" y="978"/>
                    <a:pt x="7499" y="1198"/>
                  </a:cubicBezTo>
                  <a:cubicBezTo>
                    <a:pt x="7499" y="1419"/>
                    <a:pt x="7310" y="1608"/>
                    <a:pt x="7121" y="1608"/>
                  </a:cubicBezTo>
                  <a:cubicBezTo>
                    <a:pt x="6932" y="1608"/>
                    <a:pt x="6680" y="1419"/>
                    <a:pt x="6680" y="1198"/>
                  </a:cubicBezTo>
                  <a:cubicBezTo>
                    <a:pt x="6711" y="946"/>
                    <a:pt x="6869" y="788"/>
                    <a:pt x="7121" y="788"/>
                  </a:cubicBezTo>
                  <a:close/>
                  <a:moveTo>
                    <a:pt x="7467" y="2364"/>
                  </a:moveTo>
                  <a:lnTo>
                    <a:pt x="8790" y="4065"/>
                  </a:lnTo>
                  <a:lnTo>
                    <a:pt x="5451" y="4065"/>
                  </a:lnTo>
                  <a:lnTo>
                    <a:pt x="6774" y="2364"/>
                  </a:lnTo>
                  <a:cubicBezTo>
                    <a:pt x="6869" y="2395"/>
                    <a:pt x="6995" y="2395"/>
                    <a:pt x="7121" y="2395"/>
                  </a:cubicBezTo>
                  <a:cubicBezTo>
                    <a:pt x="7247" y="2395"/>
                    <a:pt x="7341" y="2364"/>
                    <a:pt x="7467" y="2364"/>
                  </a:cubicBezTo>
                  <a:close/>
                  <a:moveTo>
                    <a:pt x="12508" y="4065"/>
                  </a:moveTo>
                  <a:cubicBezTo>
                    <a:pt x="12981" y="4065"/>
                    <a:pt x="13327" y="4412"/>
                    <a:pt x="13327" y="4884"/>
                  </a:cubicBezTo>
                  <a:cubicBezTo>
                    <a:pt x="13327" y="5231"/>
                    <a:pt x="13107" y="5546"/>
                    <a:pt x="12792" y="5672"/>
                  </a:cubicBezTo>
                  <a:cubicBezTo>
                    <a:pt x="12634" y="5703"/>
                    <a:pt x="12508" y="5861"/>
                    <a:pt x="12508" y="6081"/>
                  </a:cubicBezTo>
                  <a:lnTo>
                    <a:pt x="12508" y="11217"/>
                  </a:lnTo>
                  <a:cubicBezTo>
                    <a:pt x="12508" y="11437"/>
                    <a:pt x="12634" y="11563"/>
                    <a:pt x="12792" y="11626"/>
                  </a:cubicBezTo>
                  <a:cubicBezTo>
                    <a:pt x="13107" y="11752"/>
                    <a:pt x="13327" y="12067"/>
                    <a:pt x="13327" y="12414"/>
                  </a:cubicBezTo>
                  <a:cubicBezTo>
                    <a:pt x="13327" y="12886"/>
                    <a:pt x="12981" y="13233"/>
                    <a:pt x="12508" y="13233"/>
                  </a:cubicBezTo>
                  <a:cubicBezTo>
                    <a:pt x="12162" y="13233"/>
                    <a:pt x="11846" y="13012"/>
                    <a:pt x="11720" y="12697"/>
                  </a:cubicBezTo>
                  <a:cubicBezTo>
                    <a:pt x="11689" y="12540"/>
                    <a:pt x="11531" y="12414"/>
                    <a:pt x="11342" y="12414"/>
                  </a:cubicBezTo>
                  <a:lnTo>
                    <a:pt x="2868" y="12414"/>
                  </a:lnTo>
                  <a:cubicBezTo>
                    <a:pt x="2710" y="12414"/>
                    <a:pt x="2553" y="12540"/>
                    <a:pt x="2490" y="12697"/>
                  </a:cubicBezTo>
                  <a:cubicBezTo>
                    <a:pt x="2363" y="13012"/>
                    <a:pt x="2048" y="13233"/>
                    <a:pt x="1702" y="13233"/>
                  </a:cubicBezTo>
                  <a:cubicBezTo>
                    <a:pt x="1198" y="13233"/>
                    <a:pt x="851" y="12886"/>
                    <a:pt x="851" y="12414"/>
                  </a:cubicBezTo>
                  <a:cubicBezTo>
                    <a:pt x="851" y="12067"/>
                    <a:pt x="1103" y="11752"/>
                    <a:pt x="1418" y="11626"/>
                  </a:cubicBezTo>
                  <a:cubicBezTo>
                    <a:pt x="1576" y="11595"/>
                    <a:pt x="1702" y="11437"/>
                    <a:pt x="1702" y="11217"/>
                  </a:cubicBezTo>
                  <a:lnTo>
                    <a:pt x="1702" y="6081"/>
                  </a:lnTo>
                  <a:cubicBezTo>
                    <a:pt x="1702" y="5924"/>
                    <a:pt x="1576" y="5766"/>
                    <a:pt x="1418" y="5672"/>
                  </a:cubicBezTo>
                  <a:cubicBezTo>
                    <a:pt x="1103" y="5546"/>
                    <a:pt x="851" y="5231"/>
                    <a:pt x="851" y="4884"/>
                  </a:cubicBezTo>
                  <a:cubicBezTo>
                    <a:pt x="851" y="4412"/>
                    <a:pt x="1229" y="4065"/>
                    <a:pt x="1702" y="4065"/>
                  </a:cubicBezTo>
                  <a:cubicBezTo>
                    <a:pt x="2048" y="4065"/>
                    <a:pt x="2363" y="4286"/>
                    <a:pt x="2490" y="4601"/>
                  </a:cubicBezTo>
                  <a:cubicBezTo>
                    <a:pt x="2521" y="4758"/>
                    <a:pt x="2679" y="4884"/>
                    <a:pt x="2868" y="4884"/>
                  </a:cubicBezTo>
                  <a:lnTo>
                    <a:pt x="11342" y="4884"/>
                  </a:lnTo>
                  <a:cubicBezTo>
                    <a:pt x="11500" y="4884"/>
                    <a:pt x="11657" y="4758"/>
                    <a:pt x="11720" y="4601"/>
                  </a:cubicBezTo>
                  <a:cubicBezTo>
                    <a:pt x="11846" y="4286"/>
                    <a:pt x="12162" y="4065"/>
                    <a:pt x="12508" y="4065"/>
                  </a:cubicBezTo>
                  <a:close/>
                  <a:moveTo>
                    <a:pt x="7089" y="1"/>
                  </a:moveTo>
                  <a:cubicBezTo>
                    <a:pt x="6365" y="1"/>
                    <a:pt x="5829" y="568"/>
                    <a:pt x="5829" y="1230"/>
                  </a:cubicBezTo>
                  <a:cubicBezTo>
                    <a:pt x="5829" y="1450"/>
                    <a:pt x="5892" y="1702"/>
                    <a:pt x="6018" y="1891"/>
                  </a:cubicBezTo>
                  <a:lnTo>
                    <a:pt x="4348" y="4097"/>
                  </a:lnTo>
                  <a:lnTo>
                    <a:pt x="3057" y="4097"/>
                  </a:lnTo>
                  <a:cubicBezTo>
                    <a:pt x="2773" y="3592"/>
                    <a:pt x="2237" y="3277"/>
                    <a:pt x="1639" y="3277"/>
                  </a:cubicBezTo>
                  <a:cubicBezTo>
                    <a:pt x="725" y="3277"/>
                    <a:pt x="1" y="4033"/>
                    <a:pt x="1" y="4916"/>
                  </a:cubicBezTo>
                  <a:cubicBezTo>
                    <a:pt x="1" y="5514"/>
                    <a:pt x="316" y="6081"/>
                    <a:pt x="820" y="6333"/>
                  </a:cubicBezTo>
                  <a:lnTo>
                    <a:pt x="820" y="10996"/>
                  </a:lnTo>
                  <a:cubicBezTo>
                    <a:pt x="316" y="11280"/>
                    <a:pt x="1" y="11815"/>
                    <a:pt x="1" y="12414"/>
                  </a:cubicBezTo>
                  <a:cubicBezTo>
                    <a:pt x="1" y="13327"/>
                    <a:pt x="725" y="14052"/>
                    <a:pt x="1639" y="14052"/>
                  </a:cubicBezTo>
                  <a:cubicBezTo>
                    <a:pt x="2237" y="14052"/>
                    <a:pt x="2773" y="13737"/>
                    <a:pt x="3057" y="13233"/>
                  </a:cubicBezTo>
                  <a:lnTo>
                    <a:pt x="11027" y="13233"/>
                  </a:lnTo>
                  <a:cubicBezTo>
                    <a:pt x="11279" y="13737"/>
                    <a:pt x="11846" y="14052"/>
                    <a:pt x="12445" y="14052"/>
                  </a:cubicBezTo>
                  <a:cubicBezTo>
                    <a:pt x="13327" y="14052"/>
                    <a:pt x="14083" y="13327"/>
                    <a:pt x="14083" y="12414"/>
                  </a:cubicBezTo>
                  <a:cubicBezTo>
                    <a:pt x="14083" y="11815"/>
                    <a:pt x="13768" y="11280"/>
                    <a:pt x="13264" y="10996"/>
                  </a:cubicBezTo>
                  <a:lnTo>
                    <a:pt x="13264" y="6333"/>
                  </a:lnTo>
                  <a:cubicBezTo>
                    <a:pt x="13863" y="6050"/>
                    <a:pt x="14178" y="5514"/>
                    <a:pt x="14178" y="4916"/>
                  </a:cubicBezTo>
                  <a:cubicBezTo>
                    <a:pt x="14178" y="4033"/>
                    <a:pt x="13422" y="3277"/>
                    <a:pt x="12508" y="3277"/>
                  </a:cubicBezTo>
                  <a:cubicBezTo>
                    <a:pt x="11909" y="3277"/>
                    <a:pt x="11374" y="3592"/>
                    <a:pt x="11090" y="4097"/>
                  </a:cubicBezTo>
                  <a:lnTo>
                    <a:pt x="9799" y="4097"/>
                  </a:lnTo>
                  <a:lnTo>
                    <a:pt x="8129" y="1891"/>
                  </a:lnTo>
                  <a:cubicBezTo>
                    <a:pt x="8255" y="1702"/>
                    <a:pt x="8349" y="1450"/>
                    <a:pt x="8349" y="1230"/>
                  </a:cubicBezTo>
                  <a:cubicBezTo>
                    <a:pt x="8349" y="568"/>
                    <a:pt x="7782" y="1"/>
                    <a:pt x="70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7489;p56">
              <a:extLst>
                <a:ext uri="{FF2B5EF4-FFF2-40B4-BE49-F238E27FC236}">
                  <a16:creationId xmlns:a16="http://schemas.microsoft.com/office/drawing/2014/main" id="{5ED7B77A-852E-43D7-9BF4-A38FC484480C}"/>
                </a:ext>
              </a:extLst>
            </p:cNvPr>
            <p:cNvSpPr/>
            <p:nvPr/>
          </p:nvSpPr>
          <p:spPr>
            <a:xfrm>
              <a:off x="-10397950" y="2201800"/>
              <a:ext cx="228425" cy="146525"/>
            </a:xfrm>
            <a:custGeom>
              <a:avLst/>
              <a:gdLst/>
              <a:ahLst/>
              <a:cxnLst/>
              <a:rect l="l" t="t" r="r" b="b"/>
              <a:pathLst>
                <a:path w="9137" h="5861" extrusionOk="0">
                  <a:moveTo>
                    <a:pt x="8286" y="819"/>
                  </a:moveTo>
                  <a:lnTo>
                    <a:pt x="8286" y="4978"/>
                  </a:lnTo>
                  <a:lnTo>
                    <a:pt x="788" y="4978"/>
                  </a:lnTo>
                  <a:lnTo>
                    <a:pt x="788" y="819"/>
                  </a:lnTo>
                  <a:close/>
                  <a:moveTo>
                    <a:pt x="410" y="0"/>
                  </a:moveTo>
                  <a:cubicBezTo>
                    <a:pt x="158" y="0"/>
                    <a:pt x="0" y="189"/>
                    <a:pt x="0" y="410"/>
                  </a:cubicBezTo>
                  <a:lnTo>
                    <a:pt x="0" y="5419"/>
                  </a:lnTo>
                  <a:cubicBezTo>
                    <a:pt x="0" y="5640"/>
                    <a:pt x="189" y="5860"/>
                    <a:pt x="410" y="5860"/>
                  </a:cubicBezTo>
                  <a:lnTo>
                    <a:pt x="8695" y="5860"/>
                  </a:lnTo>
                  <a:cubicBezTo>
                    <a:pt x="8947" y="5860"/>
                    <a:pt x="9136" y="5640"/>
                    <a:pt x="9136" y="5419"/>
                  </a:cubicBezTo>
                  <a:lnTo>
                    <a:pt x="9136" y="410"/>
                  </a:lnTo>
                  <a:cubicBezTo>
                    <a:pt x="9105" y="158"/>
                    <a:pt x="8947" y="0"/>
                    <a:pt x="86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8" name="Google Shape;7490;p56">
            <a:extLst>
              <a:ext uri="{FF2B5EF4-FFF2-40B4-BE49-F238E27FC236}">
                <a16:creationId xmlns:a16="http://schemas.microsoft.com/office/drawing/2014/main" id="{24896A99-FA9D-8C2E-EB33-136418ABDC63}"/>
              </a:ext>
            </a:extLst>
          </p:cNvPr>
          <p:cNvSpPr/>
          <p:nvPr/>
        </p:nvSpPr>
        <p:spPr>
          <a:xfrm>
            <a:off x="7591065" y="3484223"/>
            <a:ext cx="514868" cy="561115"/>
          </a:xfrm>
          <a:custGeom>
            <a:avLst/>
            <a:gdLst/>
            <a:ahLst/>
            <a:cxnLst/>
            <a:rect l="l" t="t" r="r" b="b"/>
            <a:pathLst>
              <a:path w="12981" h="14147" extrusionOk="0">
                <a:moveTo>
                  <a:pt x="10712" y="820"/>
                </a:moveTo>
                <a:cubicBezTo>
                  <a:pt x="11279" y="820"/>
                  <a:pt x="11752" y="1166"/>
                  <a:pt x="11909" y="1733"/>
                </a:cubicBezTo>
                <a:cubicBezTo>
                  <a:pt x="12067" y="2615"/>
                  <a:pt x="11531" y="3655"/>
                  <a:pt x="10680" y="3655"/>
                </a:cubicBezTo>
                <a:cubicBezTo>
                  <a:pt x="9924" y="3655"/>
                  <a:pt x="9420" y="2867"/>
                  <a:pt x="9798" y="2521"/>
                </a:cubicBezTo>
                <a:cubicBezTo>
                  <a:pt x="9865" y="2476"/>
                  <a:pt x="9963" y="2432"/>
                  <a:pt x="10071" y="2432"/>
                </a:cubicBezTo>
                <a:cubicBezTo>
                  <a:pt x="10116" y="2432"/>
                  <a:pt x="10162" y="2439"/>
                  <a:pt x="10208" y="2458"/>
                </a:cubicBezTo>
                <a:cubicBezTo>
                  <a:pt x="10271" y="2489"/>
                  <a:pt x="10302" y="2521"/>
                  <a:pt x="10365" y="2615"/>
                </a:cubicBezTo>
                <a:cubicBezTo>
                  <a:pt x="10394" y="2813"/>
                  <a:pt x="10600" y="2935"/>
                  <a:pt x="10801" y="2935"/>
                </a:cubicBezTo>
                <a:cubicBezTo>
                  <a:pt x="10824" y="2935"/>
                  <a:pt x="10847" y="2934"/>
                  <a:pt x="10869" y="2930"/>
                </a:cubicBezTo>
                <a:cubicBezTo>
                  <a:pt x="11090" y="2867"/>
                  <a:pt x="11216" y="2647"/>
                  <a:pt x="11184" y="2395"/>
                </a:cubicBezTo>
                <a:cubicBezTo>
                  <a:pt x="11090" y="2048"/>
                  <a:pt x="10838" y="1733"/>
                  <a:pt x="10491" y="1670"/>
                </a:cubicBezTo>
                <a:cubicBezTo>
                  <a:pt x="10382" y="1637"/>
                  <a:pt x="10265" y="1621"/>
                  <a:pt x="10148" y="1621"/>
                </a:cubicBezTo>
                <a:cubicBezTo>
                  <a:pt x="9828" y="1621"/>
                  <a:pt x="9502" y="1738"/>
                  <a:pt x="9294" y="1922"/>
                </a:cubicBezTo>
                <a:lnTo>
                  <a:pt x="9168" y="2048"/>
                </a:lnTo>
                <a:lnTo>
                  <a:pt x="3907" y="2048"/>
                </a:lnTo>
                <a:lnTo>
                  <a:pt x="3781" y="1922"/>
                </a:lnTo>
                <a:cubicBezTo>
                  <a:pt x="3556" y="1723"/>
                  <a:pt x="3242" y="1617"/>
                  <a:pt x="2934" y="1617"/>
                </a:cubicBezTo>
                <a:cubicBezTo>
                  <a:pt x="2463" y="1617"/>
                  <a:pt x="2005" y="1862"/>
                  <a:pt x="1891" y="2395"/>
                </a:cubicBezTo>
                <a:cubicBezTo>
                  <a:pt x="1859" y="2647"/>
                  <a:pt x="1985" y="2836"/>
                  <a:pt x="2206" y="2930"/>
                </a:cubicBezTo>
                <a:cubicBezTo>
                  <a:pt x="2228" y="2934"/>
                  <a:pt x="2250" y="2935"/>
                  <a:pt x="2272" y="2935"/>
                </a:cubicBezTo>
                <a:cubicBezTo>
                  <a:pt x="2469" y="2935"/>
                  <a:pt x="2653" y="2810"/>
                  <a:pt x="2710" y="2584"/>
                </a:cubicBezTo>
                <a:cubicBezTo>
                  <a:pt x="2741" y="2521"/>
                  <a:pt x="2804" y="2489"/>
                  <a:pt x="2867" y="2426"/>
                </a:cubicBezTo>
                <a:cubicBezTo>
                  <a:pt x="2899" y="2419"/>
                  <a:pt x="2934" y="2415"/>
                  <a:pt x="2971" y="2415"/>
                </a:cubicBezTo>
                <a:cubicBezTo>
                  <a:pt x="3082" y="2415"/>
                  <a:pt x="3206" y="2450"/>
                  <a:pt x="3277" y="2521"/>
                </a:cubicBezTo>
                <a:cubicBezTo>
                  <a:pt x="3623" y="2867"/>
                  <a:pt x="3119" y="3655"/>
                  <a:pt x="2395" y="3655"/>
                </a:cubicBezTo>
                <a:cubicBezTo>
                  <a:pt x="1544" y="3655"/>
                  <a:pt x="1040" y="2584"/>
                  <a:pt x="1292" y="1733"/>
                </a:cubicBezTo>
                <a:cubicBezTo>
                  <a:pt x="1512" y="1135"/>
                  <a:pt x="1922" y="820"/>
                  <a:pt x="2489" y="820"/>
                </a:cubicBezTo>
                <a:close/>
                <a:moveTo>
                  <a:pt x="8822" y="2867"/>
                </a:moveTo>
                <a:cubicBezTo>
                  <a:pt x="8822" y="3183"/>
                  <a:pt x="8948" y="3466"/>
                  <a:pt x="9137" y="3718"/>
                </a:cubicBezTo>
                <a:lnTo>
                  <a:pt x="3749" y="3718"/>
                </a:lnTo>
                <a:cubicBezTo>
                  <a:pt x="3938" y="3466"/>
                  <a:pt x="4064" y="3183"/>
                  <a:pt x="4064" y="2867"/>
                </a:cubicBezTo>
                <a:close/>
                <a:moveTo>
                  <a:pt x="10176" y="4537"/>
                </a:moveTo>
                <a:lnTo>
                  <a:pt x="10176" y="4978"/>
                </a:lnTo>
                <a:lnTo>
                  <a:pt x="10208" y="4978"/>
                </a:lnTo>
                <a:cubicBezTo>
                  <a:pt x="10208" y="5199"/>
                  <a:pt x="9987" y="5388"/>
                  <a:pt x="9767" y="5388"/>
                </a:cubicBezTo>
                <a:lnTo>
                  <a:pt x="3151" y="5388"/>
                </a:lnTo>
                <a:cubicBezTo>
                  <a:pt x="2930" y="5388"/>
                  <a:pt x="2710" y="5199"/>
                  <a:pt x="2710" y="4978"/>
                </a:cubicBezTo>
                <a:lnTo>
                  <a:pt x="2710" y="4537"/>
                </a:lnTo>
                <a:close/>
                <a:moveTo>
                  <a:pt x="9357" y="6175"/>
                </a:moveTo>
                <a:lnTo>
                  <a:pt x="9357" y="11626"/>
                </a:lnTo>
                <a:lnTo>
                  <a:pt x="8538" y="11626"/>
                </a:lnTo>
                <a:lnTo>
                  <a:pt x="8538" y="7436"/>
                </a:lnTo>
                <a:cubicBezTo>
                  <a:pt x="8538" y="7215"/>
                  <a:pt x="8349" y="7026"/>
                  <a:pt x="8128" y="7026"/>
                </a:cubicBezTo>
                <a:cubicBezTo>
                  <a:pt x="7876" y="7026"/>
                  <a:pt x="7687" y="7215"/>
                  <a:pt x="7687" y="7436"/>
                </a:cubicBezTo>
                <a:lnTo>
                  <a:pt x="7687" y="11626"/>
                </a:lnTo>
                <a:lnTo>
                  <a:pt x="6868" y="11626"/>
                </a:lnTo>
                <a:lnTo>
                  <a:pt x="6868" y="7436"/>
                </a:lnTo>
                <a:cubicBezTo>
                  <a:pt x="6868" y="7215"/>
                  <a:pt x="6648" y="7026"/>
                  <a:pt x="6459" y="7026"/>
                </a:cubicBezTo>
                <a:cubicBezTo>
                  <a:pt x="6238" y="7026"/>
                  <a:pt x="6018" y="7215"/>
                  <a:pt x="6018" y="7436"/>
                </a:cubicBezTo>
                <a:lnTo>
                  <a:pt x="6018" y="11626"/>
                </a:lnTo>
                <a:lnTo>
                  <a:pt x="5199" y="11626"/>
                </a:lnTo>
                <a:lnTo>
                  <a:pt x="5199" y="7436"/>
                </a:lnTo>
                <a:cubicBezTo>
                  <a:pt x="5199" y="7215"/>
                  <a:pt x="5010" y="7026"/>
                  <a:pt x="4757" y="7026"/>
                </a:cubicBezTo>
                <a:cubicBezTo>
                  <a:pt x="4537" y="7026"/>
                  <a:pt x="4379" y="7215"/>
                  <a:pt x="4379" y="7436"/>
                </a:cubicBezTo>
                <a:lnTo>
                  <a:pt x="4379" y="11626"/>
                </a:lnTo>
                <a:lnTo>
                  <a:pt x="3560" y="11626"/>
                </a:lnTo>
                <a:lnTo>
                  <a:pt x="3560" y="6175"/>
                </a:lnTo>
                <a:close/>
                <a:moveTo>
                  <a:pt x="9798" y="12413"/>
                </a:moveTo>
                <a:cubicBezTo>
                  <a:pt x="10050" y="12413"/>
                  <a:pt x="10239" y="12602"/>
                  <a:pt x="10239" y="12854"/>
                </a:cubicBezTo>
                <a:lnTo>
                  <a:pt x="10239" y="13264"/>
                </a:lnTo>
                <a:lnTo>
                  <a:pt x="2741" y="13264"/>
                </a:lnTo>
                <a:lnTo>
                  <a:pt x="2741" y="12854"/>
                </a:lnTo>
                <a:cubicBezTo>
                  <a:pt x="2741" y="12602"/>
                  <a:pt x="2962" y="12413"/>
                  <a:pt x="3182" y="12413"/>
                </a:cubicBezTo>
                <a:close/>
                <a:moveTo>
                  <a:pt x="2363" y="1"/>
                </a:moveTo>
                <a:cubicBezTo>
                  <a:pt x="1418" y="1"/>
                  <a:pt x="662" y="599"/>
                  <a:pt x="378" y="1513"/>
                </a:cubicBezTo>
                <a:cubicBezTo>
                  <a:pt x="0" y="2804"/>
                  <a:pt x="693" y="4254"/>
                  <a:pt x="1954" y="4443"/>
                </a:cubicBezTo>
                <a:lnTo>
                  <a:pt x="1954" y="4915"/>
                </a:lnTo>
                <a:cubicBezTo>
                  <a:pt x="1954" y="5482"/>
                  <a:pt x="2332" y="5923"/>
                  <a:pt x="2804" y="6112"/>
                </a:cubicBezTo>
                <a:lnTo>
                  <a:pt x="2804" y="11689"/>
                </a:lnTo>
                <a:cubicBezTo>
                  <a:pt x="2332" y="11846"/>
                  <a:pt x="1954" y="12319"/>
                  <a:pt x="1954" y="12886"/>
                </a:cubicBezTo>
                <a:lnTo>
                  <a:pt x="1954" y="13705"/>
                </a:lnTo>
                <a:cubicBezTo>
                  <a:pt x="1954" y="13957"/>
                  <a:pt x="2174" y="14146"/>
                  <a:pt x="2395" y="14146"/>
                </a:cubicBezTo>
                <a:lnTo>
                  <a:pt x="10680" y="14146"/>
                </a:lnTo>
                <a:cubicBezTo>
                  <a:pt x="10901" y="14146"/>
                  <a:pt x="11058" y="13957"/>
                  <a:pt x="11058" y="13705"/>
                </a:cubicBezTo>
                <a:lnTo>
                  <a:pt x="11058" y="12886"/>
                </a:lnTo>
                <a:cubicBezTo>
                  <a:pt x="11058" y="12319"/>
                  <a:pt x="10712" y="11909"/>
                  <a:pt x="10239" y="11689"/>
                </a:cubicBezTo>
                <a:lnTo>
                  <a:pt x="10239" y="6112"/>
                </a:lnTo>
                <a:cubicBezTo>
                  <a:pt x="10712" y="5955"/>
                  <a:pt x="11058" y="5482"/>
                  <a:pt x="11058" y="4915"/>
                </a:cubicBezTo>
                <a:lnTo>
                  <a:pt x="11058" y="4411"/>
                </a:lnTo>
                <a:cubicBezTo>
                  <a:pt x="12319" y="4191"/>
                  <a:pt x="12980" y="2710"/>
                  <a:pt x="12602" y="1450"/>
                </a:cubicBezTo>
                <a:cubicBezTo>
                  <a:pt x="12287" y="568"/>
                  <a:pt x="11500" y="1"/>
                  <a:pt x="10586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39" name="Google Shape;7491;p56">
            <a:extLst>
              <a:ext uri="{FF2B5EF4-FFF2-40B4-BE49-F238E27FC236}">
                <a16:creationId xmlns:a16="http://schemas.microsoft.com/office/drawing/2014/main" id="{492A490F-FF0B-ECD1-427C-51871EE08804}"/>
              </a:ext>
            </a:extLst>
          </p:cNvPr>
          <p:cNvGrpSpPr/>
          <p:nvPr/>
        </p:nvGrpSpPr>
        <p:grpSpPr>
          <a:xfrm>
            <a:off x="9647048" y="2108476"/>
            <a:ext cx="616089" cy="559410"/>
            <a:chOff x="-8692750" y="1622100"/>
            <a:chExt cx="388325" cy="352600"/>
          </a:xfrm>
          <a:solidFill>
            <a:srgbClr val="054B99"/>
          </a:solidFill>
        </p:grpSpPr>
        <p:sp>
          <p:nvSpPr>
            <p:cNvPr id="1040" name="Google Shape;7492;p56">
              <a:extLst>
                <a:ext uri="{FF2B5EF4-FFF2-40B4-BE49-F238E27FC236}">
                  <a16:creationId xmlns:a16="http://schemas.microsoft.com/office/drawing/2014/main" id="{83A5B085-D42E-97FD-E84D-CFA04CF650AA}"/>
                </a:ext>
              </a:extLst>
            </p:cNvPr>
            <p:cNvSpPr/>
            <p:nvPr/>
          </p:nvSpPr>
          <p:spPr>
            <a:xfrm>
              <a:off x="-8692750" y="1622100"/>
              <a:ext cx="388325" cy="352600"/>
            </a:xfrm>
            <a:custGeom>
              <a:avLst/>
              <a:gdLst/>
              <a:ahLst/>
              <a:cxnLst/>
              <a:rect l="l" t="t" r="r" b="b"/>
              <a:pathLst>
                <a:path w="15533" h="14104" extrusionOk="0">
                  <a:moveTo>
                    <a:pt x="10365" y="1387"/>
                  </a:moveTo>
                  <a:cubicBezTo>
                    <a:pt x="11027" y="1702"/>
                    <a:pt x="11626" y="2112"/>
                    <a:pt x="12130" y="2616"/>
                  </a:cubicBezTo>
                  <a:cubicBezTo>
                    <a:pt x="12697" y="3183"/>
                    <a:pt x="13106" y="3750"/>
                    <a:pt x="13390" y="4443"/>
                  </a:cubicBezTo>
                  <a:lnTo>
                    <a:pt x="10208" y="5577"/>
                  </a:lnTo>
                  <a:cubicBezTo>
                    <a:pt x="10082" y="5388"/>
                    <a:pt x="9924" y="5168"/>
                    <a:pt x="9767" y="5010"/>
                  </a:cubicBezTo>
                  <a:cubicBezTo>
                    <a:pt x="9609" y="4852"/>
                    <a:pt x="9420" y="4695"/>
                    <a:pt x="9231" y="4600"/>
                  </a:cubicBezTo>
                  <a:lnTo>
                    <a:pt x="10365" y="1387"/>
                  </a:lnTo>
                  <a:close/>
                  <a:moveTo>
                    <a:pt x="7802" y="828"/>
                  </a:moveTo>
                  <a:cubicBezTo>
                    <a:pt x="8424" y="828"/>
                    <a:pt x="9044" y="919"/>
                    <a:pt x="9641" y="1103"/>
                  </a:cubicBezTo>
                  <a:lnTo>
                    <a:pt x="8507" y="4285"/>
                  </a:lnTo>
                  <a:cubicBezTo>
                    <a:pt x="8268" y="4222"/>
                    <a:pt x="8022" y="4190"/>
                    <a:pt x="7776" y="4190"/>
                  </a:cubicBezTo>
                  <a:cubicBezTo>
                    <a:pt x="7044" y="4190"/>
                    <a:pt x="6308" y="4468"/>
                    <a:pt x="5766" y="5010"/>
                  </a:cubicBezTo>
                  <a:cubicBezTo>
                    <a:pt x="4978" y="5798"/>
                    <a:pt x="4726" y="6869"/>
                    <a:pt x="5010" y="7845"/>
                  </a:cubicBezTo>
                  <a:lnTo>
                    <a:pt x="1859" y="9011"/>
                  </a:lnTo>
                  <a:cubicBezTo>
                    <a:pt x="1134" y="6900"/>
                    <a:pt x="1576" y="4380"/>
                    <a:pt x="3340" y="2647"/>
                  </a:cubicBezTo>
                  <a:cubicBezTo>
                    <a:pt x="4567" y="1442"/>
                    <a:pt x="6189" y="828"/>
                    <a:pt x="7802" y="828"/>
                  </a:cubicBezTo>
                  <a:close/>
                  <a:moveTo>
                    <a:pt x="7766" y="5018"/>
                  </a:moveTo>
                  <a:cubicBezTo>
                    <a:pt x="8302" y="5018"/>
                    <a:pt x="8837" y="5215"/>
                    <a:pt x="9231" y="5609"/>
                  </a:cubicBezTo>
                  <a:cubicBezTo>
                    <a:pt x="10019" y="6396"/>
                    <a:pt x="10019" y="7751"/>
                    <a:pt x="9231" y="8539"/>
                  </a:cubicBezTo>
                  <a:cubicBezTo>
                    <a:pt x="8806" y="8948"/>
                    <a:pt x="8270" y="9153"/>
                    <a:pt x="7743" y="9153"/>
                  </a:cubicBezTo>
                  <a:cubicBezTo>
                    <a:pt x="7215" y="9153"/>
                    <a:pt x="6695" y="8948"/>
                    <a:pt x="6301" y="8539"/>
                  </a:cubicBezTo>
                  <a:cubicBezTo>
                    <a:pt x="5514" y="7751"/>
                    <a:pt x="5514" y="6396"/>
                    <a:pt x="6301" y="5609"/>
                  </a:cubicBezTo>
                  <a:cubicBezTo>
                    <a:pt x="6695" y="5215"/>
                    <a:pt x="7231" y="5018"/>
                    <a:pt x="7766" y="5018"/>
                  </a:cubicBezTo>
                  <a:close/>
                  <a:moveTo>
                    <a:pt x="5293" y="8633"/>
                  </a:moveTo>
                  <a:cubicBezTo>
                    <a:pt x="5388" y="8791"/>
                    <a:pt x="5514" y="9011"/>
                    <a:pt x="5671" y="9106"/>
                  </a:cubicBezTo>
                  <a:cubicBezTo>
                    <a:pt x="5829" y="9263"/>
                    <a:pt x="5986" y="9389"/>
                    <a:pt x="6144" y="9515"/>
                  </a:cubicBezTo>
                  <a:lnTo>
                    <a:pt x="5010" y="12697"/>
                  </a:lnTo>
                  <a:cubicBezTo>
                    <a:pt x="4379" y="12382"/>
                    <a:pt x="3812" y="12004"/>
                    <a:pt x="3308" y="11468"/>
                  </a:cubicBezTo>
                  <a:cubicBezTo>
                    <a:pt x="2836" y="10964"/>
                    <a:pt x="2458" y="10366"/>
                    <a:pt x="2143" y="9799"/>
                  </a:cubicBezTo>
                  <a:lnTo>
                    <a:pt x="5293" y="8633"/>
                  </a:lnTo>
                  <a:close/>
                  <a:moveTo>
                    <a:pt x="13705" y="5168"/>
                  </a:moveTo>
                  <a:cubicBezTo>
                    <a:pt x="14335" y="7310"/>
                    <a:pt x="13862" y="9736"/>
                    <a:pt x="12161" y="11437"/>
                  </a:cubicBezTo>
                  <a:cubicBezTo>
                    <a:pt x="10928" y="12670"/>
                    <a:pt x="9328" y="13281"/>
                    <a:pt x="7736" y="13281"/>
                  </a:cubicBezTo>
                  <a:cubicBezTo>
                    <a:pt x="7090" y="13281"/>
                    <a:pt x="6446" y="13181"/>
                    <a:pt x="5829" y="12981"/>
                  </a:cubicBezTo>
                  <a:lnTo>
                    <a:pt x="6963" y="9830"/>
                  </a:lnTo>
                  <a:cubicBezTo>
                    <a:pt x="7230" y="9905"/>
                    <a:pt x="7503" y="9943"/>
                    <a:pt x="7775" y="9943"/>
                  </a:cubicBezTo>
                  <a:cubicBezTo>
                    <a:pt x="8528" y="9943"/>
                    <a:pt x="9265" y="9653"/>
                    <a:pt x="9798" y="9074"/>
                  </a:cubicBezTo>
                  <a:cubicBezTo>
                    <a:pt x="10554" y="8318"/>
                    <a:pt x="10806" y="7278"/>
                    <a:pt x="10554" y="6333"/>
                  </a:cubicBezTo>
                  <a:lnTo>
                    <a:pt x="13705" y="5168"/>
                  </a:lnTo>
                  <a:close/>
                  <a:moveTo>
                    <a:pt x="7766" y="1"/>
                  </a:moveTo>
                  <a:cubicBezTo>
                    <a:pt x="5955" y="1"/>
                    <a:pt x="4143" y="694"/>
                    <a:pt x="2773" y="2080"/>
                  </a:cubicBezTo>
                  <a:cubicBezTo>
                    <a:pt x="0" y="4821"/>
                    <a:pt x="0" y="9263"/>
                    <a:pt x="2773" y="12036"/>
                  </a:cubicBezTo>
                  <a:cubicBezTo>
                    <a:pt x="4155" y="13418"/>
                    <a:pt x="5960" y="14103"/>
                    <a:pt x="7763" y="14103"/>
                  </a:cubicBezTo>
                  <a:cubicBezTo>
                    <a:pt x="9575" y="14103"/>
                    <a:pt x="11385" y="13410"/>
                    <a:pt x="12760" y="12036"/>
                  </a:cubicBezTo>
                  <a:cubicBezTo>
                    <a:pt x="15532" y="9263"/>
                    <a:pt x="15532" y="4821"/>
                    <a:pt x="12760" y="2080"/>
                  </a:cubicBezTo>
                  <a:cubicBezTo>
                    <a:pt x="11389" y="694"/>
                    <a:pt x="9578" y="1"/>
                    <a:pt x="77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7493;p56">
              <a:extLst>
                <a:ext uri="{FF2B5EF4-FFF2-40B4-BE49-F238E27FC236}">
                  <a16:creationId xmlns:a16="http://schemas.microsoft.com/office/drawing/2014/main" id="{D97771D9-ACFA-05FC-2682-D2DFDFEF0D02}"/>
                </a:ext>
              </a:extLst>
            </p:cNvPr>
            <p:cNvSpPr/>
            <p:nvPr/>
          </p:nvSpPr>
          <p:spPr>
            <a:xfrm>
              <a:off x="-8532875" y="1767625"/>
              <a:ext cx="67775" cy="61850"/>
            </a:xfrm>
            <a:custGeom>
              <a:avLst/>
              <a:gdLst/>
              <a:ahLst/>
              <a:cxnLst/>
              <a:rect l="l" t="t" r="r" b="b"/>
              <a:pathLst>
                <a:path w="2711" h="2474" extrusionOk="0">
                  <a:moveTo>
                    <a:pt x="1340" y="804"/>
                  </a:moveTo>
                  <a:cubicBezTo>
                    <a:pt x="1450" y="804"/>
                    <a:pt x="1560" y="843"/>
                    <a:pt x="1639" y="922"/>
                  </a:cubicBezTo>
                  <a:cubicBezTo>
                    <a:pt x="1797" y="1079"/>
                    <a:pt x="1797" y="1363"/>
                    <a:pt x="1639" y="1520"/>
                  </a:cubicBezTo>
                  <a:cubicBezTo>
                    <a:pt x="1560" y="1599"/>
                    <a:pt x="1450" y="1638"/>
                    <a:pt x="1340" y="1638"/>
                  </a:cubicBezTo>
                  <a:cubicBezTo>
                    <a:pt x="1229" y="1638"/>
                    <a:pt x="1119" y="1599"/>
                    <a:pt x="1040" y="1520"/>
                  </a:cubicBezTo>
                  <a:cubicBezTo>
                    <a:pt x="883" y="1363"/>
                    <a:pt x="883" y="1142"/>
                    <a:pt x="1040" y="922"/>
                  </a:cubicBezTo>
                  <a:cubicBezTo>
                    <a:pt x="1119" y="843"/>
                    <a:pt x="1229" y="804"/>
                    <a:pt x="1340" y="804"/>
                  </a:cubicBezTo>
                  <a:close/>
                  <a:moveTo>
                    <a:pt x="1367" y="0"/>
                  </a:moveTo>
                  <a:cubicBezTo>
                    <a:pt x="1048" y="0"/>
                    <a:pt x="725" y="118"/>
                    <a:pt x="473" y="355"/>
                  </a:cubicBezTo>
                  <a:cubicBezTo>
                    <a:pt x="1" y="827"/>
                    <a:pt x="1" y="1615"/>
                    <a:pt x="473" y="2119"/>
                  </a:cubicBezTo>
                  <a:cubicBezTo>
                    <a:pt x="725" y="2355"/>
                    <a:pt x="1048" y="2473"/>
                    <a:pt x="1367" y="2473"/>
                  </a:cubicBezTo>
                  <a:cubicBezTo>
                    <a:pt x="1686" y="2473"/>
                    <a:pt x="2001" y="2355"/>
                    <a:pt x="2238" y="2119"/>
                  </a:cubicBezTo>
                  <a:cubicBezTo>
                    <a:pt x="2710" y="1646"/>
                    <a:pt x="2710" y="859"/>
                    <a:pt x="2238" y="355"/>
                  </a:cubicBezTo>
                  <a:cubicBezTo>
                    <a:pt x="2001" y="118"/>
                    <a:pt x="1686" y="0"/>
                    <a:pt x="13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2" name="Google Shape;7494;p56">
            <a:extLst>
              <a:ext uri="{FF2B5EF4-FFF2-40B4-BE49-F238E27FC236}">
                <a16:creationId xmlns:a16="http://schemas.microsoft.com/office/drawing/2014/main" id="{F80BC3BB-65DE-8ACB-35DB-0639AD2D0E5A}"/>
              </a:ext>
            </a:extLst>
          </p:cNvPr>
          <p:cNvGrpSpPr/>
          <p:nvPr/>
        </p:nvGrpSpPr>
        <p:grpSpPr>
          <a:xfrm>
            <a:off x="1948121" y="2107623"/>
            <a:ext cx="561076" cy="561115"/>
            <a:chOff x="-13529550" y="1639425"/>
            <a:chExt cx="353650" cy="353675"/>
          </a:xfrm>
          <a:solidFill>
            <a:srgbClr val="054B99"/>
          </a:solidFill>
        </p:grpSpPr>
        <p:sp>
          <p:nvSpPr>
            <p:cNvPr id="1043" name="Google Shape;7495;p56">
              <a:extLst>
                <a:ext uri="{FF2B5EF4-FFF2-40B4-BE49-F238E27FC236}">
                  <a16:creationId xmlns:a16="http://schemas.microsoft.com/office/drawing/2014/main" id="{D40249CF-7E32-F64B-2887-BF4D8BCB3D0B}"/>
                </a:ext>
              </a:extLst>
            </p:cNvPr>
            <p:cNvSpPr/>
            <p:nvPr/>
          </p:nvSpPr>
          <p:spPr>
            <a:xfrm>
              <a:off x="-13529550" y="1910125"/>
              <a:ext cx="353650" cy="82975"/>
            </a:xfrm>
            <a:custGeom>
              <a:avLst/>
              <a:gdLst/>
              <a:ahLst/>
              <a:cxnLst/>
              <a:rect l="l" t="t" r="r" b="b"/>
              <a:pathLst>
                <a:path w="14146" h="3319" extrusionOk="0">
                  <a:moveTo>
                    <a:pt x="3434" y="893"/>
                  </a:moveTo>
                  <a:lnTo>
                    <a:pt x="3434" y="893"/>
                  </a:lnTo>
                  <a:cubicBezTo>
                    <a:pt x="3340" y="1145"/>
                    <a:pt x="3308" y="1428"/>
                    <a:pt x="3308" y="1649"/>
                  </a:cubicBezTo>
                  <a:cubicBezTo>
                    <a:pt x="3308" y="1932"/>
                    <a:pt x="3340" y="2153"/>
                    <a:pt x="3434" y="2405"/>
                  </a:cubicBezTo>
                  <a:cubicBezTo>
                    <a:pt x="2899" y="2373"/>
                    <a:pt x="2426" y="2279"/>
                    <a:pt x="2017" y="2153"/>
                  </a:cubicBezTo>
                  <a:cubicBezTo>
                    <a:pt x="1229" y="1964"/>
                    <a:pt x="914" y="1743"/>
                    <a:pt x="819" y="1649"/>
                  </a:cubicBezTo>
                  <a:cubicBezTo>
                    <a:pt x="914" y="1586"/>
                    <a:pt x="1166" y="1334"/>
                    <a:pt x="2017" y="1145"/>
                  </a:cubicBezTo>
                  <a:cubicBezTo>
                    <a:pt x="2426" y="1019"/>
                    <a:pt x="2899" y="956"/>
                    <a:pt x="3434" y="893"/>
                  </a:cubicBezTo>
                  <a:close/>
                  <a:moveTo>
                    <a:pt x="6018" y="861"/>
                  </a:moveTo>
                  <a:cubicBezTo>
                    <a:pt x="7908" y="987"/>
                    <a:pt x="8948" y="1428"/>
                    <a:pt x="9137" y="1649"/>
                  </a:cubicBezTo>
                  <a:cubicBezTo>
                    <a:pt x="9042" y="1743"/>
                    <a:pt x="8790" y="1964"/>
                    <a:pt x="7940" y="2153"/>
                  </a:cubicBezTo>
                  <a:cubicBezTo>
                    <a:pt x="7404" y="2279"/>
                    <a:pt x="6742" y="2405"/>
                    <a:pt x="6018" y="2436"/>
                  </a:cubicBezTo>
                  <a:cubicBezTo>
                    <a:pt x="5892" y="2216"/>
                    <a:pt x="5829" y="1932"/>
                    <a:pt x="5829" y="1649"/>
                  </a:cubicBezTo>
                  <a:cubicBezTo>
                    <a:pt x="5829" y="1365"/>
                    <a:pt x="5892" y="1113"/>
                    <a:pt x="6018" y="861"/>
                  </a:cubicBezTo>
                  <a:close/>
                  <a:moveTo>
                    <a:pt x="5104" y="798"/>
                  </a:moveTo>
                  <a:cubicBezTo>
                    <a:pt x="5041" y="1050"/>
                    <a:pt x="4947" y="1334"/>
                    <a:pt x="4947" y="1617"/>
                  </a:cubicBezTo>
                  <a:cubicBezTo>
                    <a:pt x="4947" y="1901"/>
                    <a:pt x="5010" y="2153"/>
                    <a:pt x="5104" y="2436"/>
                  </a:cubicBezTo>
                  <a:cubicBezTo>
                    <a:pt x="4994" y="2452"/>
                    <a:pt x="4876" y="2460"/>
                    <a:pt x="4754" y="2460"/>
                  </a:cubicBezTo>
                  <a:cubicBezTo>
                    <a:pt x="4632" y="2460"/>
                    <a:pt x="4506" y="2452"/>
                    <a:pt x="4379" y="2436"/>
                  </a:cubicBezTo>
                  <a:cubicBezTo>
                    <a:pt x="4222" y="2216"/>
                    <a:pt x="4159" y="1932"/>
                    <a:pt x="4159" y="1617"/>
                  </a:cubicBezTo>
                  <a:cubicBezTo>
                    <a:pt x="4159" y="1334"/>
                    <a:pt x="4253" y="1050"/>
                    <a:pt x="4379" y="798"/>
                  </a:cubicBezTo>
                  <a:close/>
                  <a:moveTo>
                    <a:pt x="10801" y="817"/>
                  </a:moveTo>
                  <a:cubicBezTo>
                    <a:pt x="10917" y="817"/>
                    <a:pt x="11036" y="841"/>
                    <a:pt x="11153" y="893"/>
                  </a:cubicBezTo>
                  <a:lnTo>
                    <a:pt x="12728" y="1649"/>
                  </a:lnTo>
                  <a:lnTo>
                    <a:pt x="11153" y="2405"/>
                  </a:lnTo>
                  <a:cubicBezTo>
                    <a:pt x="11032" y="2465"/>
                    <a:pt x="10908" y="2493"/>
                    <a:pt x="10788" y="2493"/>
                  </a:cubicBezTo>
                  <a:cubicBezTo>
                    <a:pt x="10346" y="2493"/>
                    <a:pt x="9956" y="2120"/>
                    <a:pt x="9956" y="1649"/>
                  </a:cubicBezTo>
                  <a:cubicBezTo>
                    <a:pt x="9956" y="1173"/>
                    <a:pt x="10354" y="817"/>
                    <a:pt x="10801" y="817"/>
                  </a:cubicBezTo>
                  <a:close/>
                  <a:moveTo>
                    <a:pt x="10785" y="0"/>
                  </a:moveTo>
                  <a:cubicBezTo>
                    <a:pt x="10221" y="0"/>
                    <a:pt x="9666" y="291"/>
                    <a:pt x="9357" y="798"/>
                  </a:cubicBezTo>
                  <a:cubicBezTo>
                    <a:pt x="8349" y="168"/>
                    <a:pt x="6207" y="10"/>
                    <a:pt x="5010" y="10"/>
                  </a:cubicBezTo>
                  <a:cubicBezTo>
                    <a:pt x="3592" y="10"/>
                    <a:pt x="0" y="231"/>
                    <a:pt x="0" y="1649"/>
                  </a:cubicBezTo>
                  <a:cubicBezTo>
                    <a:pt x="0" y="3066"/>
                    <a:pt x="3529" y="3318"/>
                    <a:pt x="5010" y="3318"/>
                  </a:cubicBezTo>
                  <a:cubicBezTo>
                    <a:pt x="6207" y="3318"/>
                    <a:pt x="8349" y="3161"/>
                    <a:pt x="9357" y="2531"/>
                  </a:cubicBezTo>
                  <a:cubicBezTo>
                    <a:pt x="9667" y="3039"/>
                    <a:pt x="10224" y="3315"/>
                    <a:pt x="10790" y="3315"/>
                  </a:cubicBezTo>
                  <a:cubicBezTo>
                    <a:pt x="11031" y="3315"/>
                    <a:pt x="11274" y="3265"/>
                    <a:pt x="11500" y="3161"/>
                  </a:cubicBezTo>
                  <a:lnTo>
                    <a:pt x="13894" y="2058"/>
                  </a:lnTo>
                  <a:cubicBezTo>
                    <a:pt x="14052" y="1964"/>
                    <a:pt x="14146" y="1838"/>
                    <a:pt x="14146" y="1649"/>
                  </a:cubicBezTo>
                  <a:cubicBezTo>
                    <a:pt x="14146" y="1491"/>
                    <a:pt x="14020" y="1334"/>
                    <a:pt x="13894" y="1271"/>
                  </a:cubicBezTo>
                  <a:lnTo>
                    <a:pt x="11500" y="168"/>
                  </a:lnTo>
                  <a:cubicBezTo>
                    <a:pt x="11272" y="54"/>
                    <a:pt x="11028" y="0"/>
                    <a:pt x="107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7496;p56">
              <a:extLst>
                <a:ext uri="{FF2B5EF4-FFF2-40B4-BE49-F238E27FC236}">
                  <a16:creationId xmlns:a16="http://schemas.microsoft.com/office/drawing/2014/main" id="{3A124811-ACA8-F810-56CE-6ED743535FB6}"/>
                </a:ext>
              </a:extLst>
            </p:cNvPr>
            <p:cNvSpPr/>
            <p:nvPr/>
          </p:nvSpPr>
          <p:spPr>
            <a:xfrm>
              <a:off x="-13383850" y="1681175"/>
              <a:ext cx="40975" cy="41775"/>
            </a:xfrm>
            <a:custGeom>
              <a:avLst/>
              <a:gdLst/>
              <a:ahLst/>
              <a:cxnLst/>
              <a:rect l="l" t="t" r="r" b="b"/>
              <a:pathLst>
                <a:path w="1639" h="1671" extrusionOk="0">
                  <a:moveTo>
                    <a:pt x="820" y="1"/>
                  </a:moveTo>
                  <a:cubicBezTo>
                    <a:pt x="379" y="1"/>
                    <a:pt x="1" y="379"/>
                    <a:pt x="1" y="851"/>
                  </a:cubicBezTo>
                  <a:cubicBezTo>
                    <a:pt x="1" y="1292"/>
                    <a:pt x="379" y="1670"/>
                    <a:pt x="820" y="1670"/>
                  </a:cubicBezTo>
                  <a:cubicBezTo>
                    <a:pt x="1292" y="1670"/>
                    <a:pt x="1639" y="1292"/>
                    <a:pt x="1639" y="851"/>
                  </a:cubicBezTo>
                  <a:cubicBezTo>
                    <a:pt x="1639" y="379"/>
                    <a:pt x="1292" y="1"/>
                    <a:pt x="8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7497;p56">
              <a:extLst>
                <a:ext uri="{FF2B5EF4-FFF2-40B4-BE49-F238E27FC236}">
                  <a16:creationId xmlns:a16="http://schemas.microsoft.com/office/drawing/2014/main" id="{F0FFA8E1-C26D-12A9-8F32-C77AA81F3D4F}"/>
                </a:ext>
              </a:extLst>
            </p:cNvPr>
            <p:cNvSpPr/>
            <p:nvPr/>
          </p:nvSpPr>
          <p:spPr>
            <a:xfrm>
              <a:off x="-13446075" y="1692200"/>
              <a:ext cx="41775" cy="41775"/>
            </a:xfrm>
            <a:custGeom>
              <a:avLst/>
              <a:gdLst/>
              <a:ahLst/>
              <a:cxnLst/>
              <a:rect l="l" t="t" r="r" b="b"/>
              <a:pathLst>
                <a:path w="1671" h="1671" extrusionOk="0">
                  <a:moveTo>
                    <a:pt x="820" y="1"/>
                  </a:moveTo>
                  <a:cubicBezTo>
                    <a:pt x="379" y="1"/>
                    <a:pt x="1" y="379"/>
                    <a:pt x="1" y="851"/>
                  </a:cubicBezTo>
                  <a:cubicBezTo>
                    <a:pt x="1" y="1292"/>
                    <a:pt x="379" y="1670"/>
                    <a:pt x="820" y="1670"/>
                  </a:cubicBezTo>
                  <a:cubicBezTo>
                    <a:pt x="1293" y="1670"/>
                    <a:pt x="1671" y="1292"/>
                    <a:pt x="1671" y="851"/>
                  </a:cubicBezTo>
                  <a:cubicBezTo>
                    <a:pt x="1671" y="379"/>
                    <a:pt x="1293" y="1"/>
                    <a:pt x="8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7498;p56">
              <a:extLst>
                <a:ext uri="{FF2B5EF4-FFF2-40B4-BE49-F238E27FC236}">
                  <a16:creationId xmlns:a16="http://schemas.microsoft.com/office/drawing/2014/main" id="{EE98EF1A-5E80-622C-927A-9CE19FF75836}"/>
                </a:ext>
              </a:extLst>
            </p:cNvPr>
            <p:cNvSpPr/>
            <p:nvPr/>
          </p:nvSpPr>
          <p:spPr>
            <a:xfrm>
              <a:off x="-13446075" y="1796175"/>
              <a:ext cx="41775" cy="40975"/>
            </a:xfrm>
            <a:custGeom>
              <a:avLst/>
              <a:gdLst/>
              <a:ahLst/>
              <a:cxnLst/>
              <a:rect l="l" t="t" r="r" b="b"/>
              <a:pathLst>
                <a:path w="1671" h="1639" extrusionOk="0">
                  <a:moveTo>
                    <a:pt x="820" y="0"/>
                  </a:moveTo>
                  <a:cubicBezTo>
                    <a:pt x="379" y="0"/>
                    <a:pt x="1" y="347"/>
                    <a:pt x="1" y="819"/>
                  </a:cubicBezTo>
                  <a:cubicBezTo>
                    <a:pt x="1" y="1260"/>
                    <a:pt x="379" y="1639"/>
                    <a:pt x="820" y="1639"/>
                  </a:cubicBezTo>
                  <a:cubicBezTo>
                    <a:pt x="1293" y="1639"/>
                    <a:pt x="1671" y="1260"/>
                    <a:pt x="1671" y="819"/>
                  </a:cubicBezTo>
                  <a:cubicBezTo>
                    <a:pt x="1671" y="347"/>
                    <a:pt x="1293" y="0"/>
                    <a:pt x="8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7499;p56">
              <a:extLst>
                <a:ext uri="{FF2B5EF4-FFF2-40B4-BE49-F238E27FC236}">
                  <a16:creationId xmlns:a16="http://schemas.microsoft.com/office/drawing/2014/main" id="{F5F06BB5-A638-83E4-2FA4-CB22F13B1294}"/>
                </a:ext>
              </a:extLst>
            </p:cNvPr>
            <p:cNvSpPr/>
            <p:nvPr/>
          </p:nvSpPr>
          <p:spPr>
            <a:xfrm>
              <a:off x="-13487025" y="1743400"/>
              <a:ext cx="40975" cy="41775"/>
            </a:xfrm>
            <a:custGeom>
              <a:avLst/>
              <a:gdLst/>
              <a:ahLst/>
              <a:cxnLst/>
              <a:rect l="l" t="t" r="r" b="b"/>
              <a:pathLst>
                <a:path w="1639" h="1671" extrusionOk="0">
                  <a:moveTo>
                    <a:pt x="820" y="0"/>
                  </a:moveTo>
                  <a:cubicBezTo>
                    <a:pt x="379" y="0"/>
                    <a:pt x="1" y="379"/>
                    <a:pt x="1" y="851"/>
                  </a:cubicBezTo>
                  <a:cubicBezTo>
                    <a:pt x="1" y="1292"/>
                    <a:pt x="379" y="1670"/>
                    <a:pt x="820" y="1670"/>
                  </a:cubicBezTo>
                  <a:cubicBezTo>
                    <a:pt x="1261" y="1670"/>
                    <a:pt x="1639" y="1292"/>
                    <a:pt x="1639" y="851"/>
                  </a:cubicBezTo>
                  <a:cubicBezTo>
                    <a:pt x="1639" y="379"/>
                    <a:pt x="1261" y="0"/>
                    <a:pt x="8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7500;p56">
              <a:extLst>
                <a:ext uri="{FF2B5EF4-FFF2-40B4-BE49-F238E27FC236}">
                  <a16:creationId xmlns:a16="http://schemas.microsoft.com/office/drawing/2014/main" id="{B4F0323E-F554-6A6E-86D0-ACC93934B43F}"/>
                </a:ext>
              </a:extLst>
            </p:cNvPr>
            <p:cNvSpPr/>
            <p:nvPr/>
          </p:nvSpPr>
          <p:spPr>
            <a:xfrm>
              <a:off x="-13383850" y="1805625"/>
              <a:ext cx="40975" cy="41775"/>
            </a:xfrm>
            <a:custGeom>
              <a:avLst/>
              <a:gdLst/>
              <a:ahLst/>
              <a:cxnLst/>
              <a:rect l="l" t="t" r="r" b="b"/>
              <a:pathLst>
                <a:path w="1639" h="1671" extrusionOk="0">
                  <a:moveTo>
                    <a:pt x="820" y="0"/>
                  </a:moveTo>
                  <a:cubicBezTo>
                    <a:pt x="379" y="0"/>
                    <a:pt x="1" y="378"/>
                    <a:pt x="1" y="819"/>
                  </a:cubicBezTo>
                  <a:cubicBezTo>
                    <a:pt x="1" y="1292"/>
                    <a:pt x="379" y="1670"/>
                    <a:pt x="820" y="1670"/>
                  </a:cubicBezTo>
                  <a:cubicBezTo>
                    <a:pt x="1292" y="1670"/>
                    <a:pt x="1639" y="1292"/>
                    <a:pt x="1639" y="819"/>
                  </a:cubicBezTo>
                  <a:cubicBezTo>
                    <a:pt x="1639" y="378"/>
                    <a:pt x="1292" y="0"/>
                    <a:pt x="8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7501;p56">
              <a:extLst>
                <a:ext uri="{FF2B5EF4-FFF2-40B4-BE49-F238E27FC236}">
                  <a16:creationId xmlns:a16="http://schemas.microsoft.com/office/drawing/2014/main" id="{D89D444B-47FC-DD74-8636-88E7024DBF02}"/>
                </a:ext>
              </a:extLst>
            </p:cNvPr>
            <p:cNvSpPr/>
            <p:nvPr/>
          </p:nvSpPr>
          <p:spPr>
            <a:xfrm>
              <a:off x="-13529550" y="1639425"/>
              <a:ext cx="352075" cy="248925"/>
            </a:xfrm>
            <a:custGeom>
              <a:avLst/>
              <a:gdLst/>
              <a:ahLst/>
              <a:cxnLst/>
              <a:rect l="l" t="t" r="r" b="b"/>
              <a:pathLst>
                <a:path w="14083" h="9957" extrusionOk="0">
                  <a:moveTo>
                    <a:pt x="7057" y="820"/>
                  </a:moveTo>
                  <a:cubicBezTo>
                    <a:pt x="10554" y="820"/>
                    <a:pt x="13264" y="2805"/>
                    <a:pt x="13264" y="5010"/>
                  </a:cubicBezTo>
                  <a:cubicBezTo>
                    <a:pt x="13264" y="7215"/>
                    <a:pt x="10554" y="9137"/>
                    <a:pt x="7057" y="9137"/>
                  </a:cubicBezTo>
                  <a:cubicBezTo>
                    <a:pt x="3529" y="9137"/>
                    <a:pt x="819" y="7215"/>
                    <a:pt x="819" y="5010"/>
                  </a:cubicBezTo>
                  <a:cubicBezTo>
                    <a:pt x="819" y="2742"/>
                    <a:pt x="3623" y="820"/>
                    <a:pt x="7057" y="820"/>
                  </a:cubicBezTo>
                  <a:close/>
                  <a:moveTo>
                    <a:pt x="7057" y="1"/>
                  </a:moveTo>
                  <a:cubicBezTo>
                    <a:pt x="3151" y="1"/>
                    <a:pt x="0" y="2238"/>
                    <a:pt x="0" y="5010"/>
                  </a:cubicBezTo>
                  <a:cubicBezTo>
                    <a:pt x="0" y="7846"/>
                    <a:pt x="3277" y="9956"/>
                    <a:pt x="7057" y="9956"/>
                  </a:cubicBezTo>
                  <a:cubicBezTo>
                    <a:pt x="10870" y="9956"/>
                    <a:pt x="14083" y="7783"/>
                    <a:pt x="14083" y="5010"/>
                  </a:cubicBezTo>
                  <a:cubicBezTo>
                    <a:pt x="14083" y="2238"/>
                    <a:pt x="10933" y="1"/>
                    <a:pt x="70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7502;p56">
              <a:extLst>
                <a:ext uri="{FF2B5EF4-FFF2-40B4-BE49-F238E27FC236}">
                  <a16:creationId xmlns:a16="http://schemas.microsoft.com/office/drawing/2014/main" id="{7DBCE20D-505B-8713-92AC-EF1EE2565772}"/>
                </a:ext>
              </a:extLst>
            </p:cNvPr>
            <p:cNvSpPr/>
            <p:nvPr/>
          </p:nvSpPr>
          <p:spPr>
            <a:xfrm>
              <a:off x="-13323200" y="1722925"/>
              <a:ext cx="104775" cy="82725"/>
            </a:xfrm>
            <a:custGeom>
              <a:avLst/>
              <a:gdLst/>
              <a:ahLst/>
              <a:cxnLst/>
              <a:rect l="l" t="t" r="r" b="b"/>
              <a:pathLst>
                <a:path w="4191" h="3309" extrusionOk="0">
                  <a:moveTo>
                    <a:pt x="2111" y="819"/>
                  </a:moveTo>
                  <a:cubicBezTo>
                    <a:pt x="2773" y="819"/>
                    <a:pt x="3372" y="1229"/>
                    <a:pt x="3372" y="1670"/>
                  </a:cubicBezTo>
                  <a:cubicBezTo>
                    <a:pt x="3372" y="2080"/>
                    <a:pt x="2805" y="2489"/>
                    <a:pt x="2111" y="2489"/>
                  </a:cubicBezTo>
                  <a:cubicBezTo>
                    <a:pt x="1418" y="2489"/>
                    <a:pt x="851" y="2080"/>
                    <a:pt x="851" y="1670"/>
                  </a:cubicBezTo>
                  <a:cubicBezTo>
                    <a:pt x="883" y="1229"/>
                    <a:pt x="1418" y="819"/>
                    <a:pt x="2111" y="819"/>
                  </a:cubicBezTo>
                  <a:close/>
                  <a:moveTo>
                    <a:pt x="2111" y="0"/>
                  </a:moveTo>
                  <a:cubicBezTo>
                    <a:pt x="914" y="0"/>
                    <a:pt x="1" y="756"/>
                    <a:pt x="1" y="1670"/>
                  </a:cubicBezTo>
                  <a:cubicBezTo>
                    <a:pt x="64" y="2552"/>
                    <a:pt x="946" y="3308"/>
                    <a:pt x="2111" y="3308"/>
                  </a:cubicBezTo>
                  <a:cubicBezTo>
                    <a:pt x="3277" y="3308"/>
                    <a:pt x="4191" y="2552"/>
                    <a:pt x="4191" y="1670"/>
                  </a:cubicBezTo>
                  <a:cubicBezTo>
                    <a:pt x="4191" y="756"/>
                    <a:pt x="3277" y="0"/>
                    <a:pt x="2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1" name="Google Shape;7503;p56">
            <a:extLst>
              <a:ext uri="{FF2B5EF4-FFF2-40B4-BE49-F238E27FC236}">
                <a16:creationId xmlns:a16="http://schemas.microsoft.com/office/drawing/2014/main" id="{2FF33022-4B86-EAA1-6EEA-91BCC29C8AF6}"/>
              </a:ext>
            </a:extLst>
          </p:cNvPr>
          <p:cNvGrpSpPr/>
          <p:nvPr/>
        </p:nvGrpSpPr>
        <p:grpSpPr>
          <a:xfrm>
            <a:off x="1946237" y="2778805"/>
            <a:ext cx="564844" cy="558617"/>
            <a:chOff x="-13531925" y="2075775"/>
            <a:chExt cx="356025" cy="352100"/>
          </a:xfrm>
          <a:solidFill>
            <a:srgbClr val="054B99"/>
          </a:solidFill>
        </p:grpSpPr>
        <p:sp>
          <p:nvSpPr>
            <p:cNvPr id="1052" name="Google Shape;7504;p56">
              <a:extLst>
                <a:ext uri="{FF2B5EF4-FFF2-40B4-BE49-F238E27FC236}">
                  <a16:creationId xmlns:a16="http://schemas.microsoft.com/office/drawing/2014/main" id="{3D79B730-7642-D5F1-C2A7-66CD64E1F08A}"/>
                </a:ext>
              </a:extLst>
            </p:cNvPr>
            <p:cNvSpPr/>
            <p:nvPr/>
          </p:nvSpPr>
          <p:spPr>
            <a:xfrm>
              <a:off x="-13531925" y="2075775"/>
              <a:ext cx="356025" cy="352100"/>
            </a:xfrm>
            <a:custGeom>
              <a:avLst/>
              <a:gdLst/>
              <a:ahLst/>
              <a:cxnLst/>
              <a:rect l="l" t="t" r="r" b="b"/>
              <a:pathLst>
                <a:path w="14241" h="14084" extrusionOk="0">
                  <a:moveTo>
                    <a:pt x="9610" y="725"/>
                  </a:moveTo>
                  <a:cubicBezTo>
                    <a:pt x="9862" y="725"/>
                    <a:pt x="10019" y="946"/>
                    <a:pt x="10019" y="1166"/>
                  </a:cubicBezTo>
                  <a:lnTo>
                    <a:pt x="10019" y="2017"/>
                  </a:lnTo>
                  <a:lnTo>
                    <a:pt x="10019" y="2111"/>
                  </a:lnTo>
                  <a:lnTo>
                    <a:pt x="9830" y="2395"/>
                  </a:lnTo>
                  <a:cubicBezTo>
                    <a:pt x="9736" y="2426"/>
                    <a:pt x="9704" y="2426"/>
                    <a:pt x="9610" y="2426"/>
                  </a:cubicBezTo>
                  <a:lnTo>
                    <a:pt x="4632" y="2426"/>
                  </a:lnTo>
                  <a:cubicBezTo>
                    <a:pt x="4538" y="2426"/>
                    <a:pt x="4474" y="2395"/>
                    <a:pt x="4411" y="2395"/>
                  </a:cubicBezTo>
                  <a:lnTo>
                    <a:pt x="4222" y="2111"/>
                  </a:lnTo>
                  <a:lnTo>
                    <a:pt x="4222" y="2017"/>
                  </a:lnTo>
                  <a:lnTo>
                    <a:pt x="4222" y="1166"/>
                  </a:lnTo>
                  <a:cubicBezTo>
                    <a:pt x="4222" y="946"/>
                    <a:pt x="4411" y="725"/>
                    <a:pt x="4632" y="725"/>
                  </a:cubicBezTo>
                  <a:close/>
                  <a:moveTo>
                    <a:pt x="9232" y="3308"/>
                  </a:moveTo>
                  <a:lnTo>
                    <a:pt x="8633" y="4128"/>
                  </a:lnTo>
                  <a:lnTo>
                    <a:pt x="5735" y="4128"/>
                  </a:lnTo>
                  <a:lnTo>
                    <a:pt x="5105" y="3308"/>
                  </a:lnTo>
                  <a:close/>
                  <a:moveTo>
                    <a:pt x="2175" y="4915"/>
                  </a:moveTo>
                  <a:cubicBezTo>
                    <a:pt x="2427" y="4915"/>
                    <a:pt x="2584" y="5104"/>
                    <a:pt x="2584" y="5325"/>
                  </a:cubicBezTo>
                  <a:lnTo>
                    <a:pt x="2584" y="5766"/>
                  </a:lnTo>
                  <a:lnTo>
                    <a:pt x="1734" y="5766"/>
                  </a:lnTo>
                  <a:lnTo>
                    <a:pt x="1734" y="5325"/>
                  </a:lnTo>
                  <a:cubicBezTo>
                    <a:pt x="1734" y="5104"/>
                    <a:pt x="1954" y="4915"/>
                    <a:pt x="2175" y="4915"/>
                  </a:cubicBezTo>
                  <a:close/>
                  <a:moveTo>
                    <a:pt x="12193" y="4915"/>
                  </a:moveTo>
                  <a:cubicBezTo>
                    <a:pt x="12414" y="4915"/>
                    <a:pt x="12603" y="5104"/>
                    <a:pt x="12603" y="5325"/>
                  </a:cubicBezTo>
                  <a:lnTo>
                    <a:pt x="12603" y="5766"/>
                  </a:lnTo>
                  <a:lnTo>
                    <a:pt x="11784" y="5766"/>
                  </a:lnTo>
                  <a:lnTo>
                    <a:pt x="11784" y="5325"/>
                  </a:lnTo>
                  <a:lnTo>
                    <a:pt x="11752" y="5325"/>
                  </a:lnTo>
                  <a:cubicBezTo>
                    <a:pt x="11752" y="5104"/>
                    <a:pt x="11941" y="4915"/>
                    <a:pt x="12193" y="4915"/>
                  </a:cubicBezTo>
                  <a:close/>
                  <a:moveTo>
                    <a:pt x="8570" y="4947"/>
                  </a:moveTo>
                  <a:lnTo>
                    <a:pt x="9263" y="6364"/>
                  </a:lnTo>
                  <a:cubicBezTo>
                    <a:pt x="9358" y="6522"/>
                    <a:pt x="9452" y="6616"/>
                    <a:pt x="9641" y="6616"/>
                  </a:cubicBezTo>
                  <a:lnTo>
                    <a:pt x="12981" y="6616"/>
                  </a:lnTo>
                  <a:cubicBezTo>
                    <a:pt x="13201" y="6616"/>
                    <a:pt x="13390" y="6806"/>
                    <a:pt x="13390" y="7026"/>
                  </a:cubicBezTo>
                  <a:lnTo>
                    <a:pt x="13390" y="7467"/>
                  </a:lnTo>
                  <a:lnTo>
                    <a:pt x="9200" y="7467"/>
                  </a:lnTo>
                  <a:cubicBezTo>
                    <a:pt x="8665" y="6963"/>
                    <a:pt x="7972" y="6648"/>
                    <a:pt x="7184" y="6648"/>
                  </a:cubicBezTo>
                  <a:cubicBezTo>
                    <a:pt x="6396" y="6648"/>
                    <a:pt x="5703" y="6963"/>
                    <a:pt x="5136" y="7467"/>
                  </a:cubicBezTo>
                  <a:lnTo>
                    <a:pt x="977" y="7467"/>
                  </a:lnTo>
                  <a:lnTo>
                    <a:pt x="977" y="7026"/>
                  </a:lnTo>
                  <a:cubicBezTo>
                    <a:pt x="914" y="6774"/>
                    <a:pt x="1103" y="6616"/>
                    <a:pt x="1356" y="6616"/>
                  </a:cubicBezTo>
                  <a:lnTo>
                    <a:pt x="4664" y="6616"/>
                  </a:lnTo>
                  <a:cubicBezTo>
                    <a:pt x="4821" y="6616"/>
                    <a:pt x="4979" y="6522"/>
                    <a:pt x="5010" y="6364"/>
                  </a:cubicBezTo>
                  <a:lnTo>
                    <a:pt x="5735" y="4947"/>
                  </a:lnTo>
                  <a:close/>
                  <a:moveTo>
                    <a:pt x="4506" y="8255"/>
                  </a:moveTo>
                  <a:cubicBezTo>
                    <a:pt x="4317" y="8664"/>
                    <a:pt x="4222" y="9042"/>
                    <a:pt x="4222" y="9515"/>
                  </a:cubicBezTo>
                  <a:cubicBezTo>
                    <a:pt x="4222" y="9956"/>
                    <a:pt x="4348" y="10366"/>
                    <a:pt x="4506" y="10744"/>
                  </a:cubicBezTo>
                  <a:lnTo>
                    <a:pt x="914" y="10744"/>
                  </a:lnTo>
                  <a:lnTo>
                    <a:pt x="914" y="8255"/>
                  </a:lnTo>
                  <a:close/>
                  <a:moveTo>
                    <a:pt x="13390" y="8286"/>
                  </a:moveTo>
                  <a:lnTo>
                    <a:pt x="13390" y="10744"/>
                  </a:lnTo>
                  <a:lnTo>
                    <a:pt x="9767" y="10744"/>
                  </a:lnTo>
                  <a:cubicBezTo>
                    <a:pt x="9988" y="10334"/>
                    <a:pt x="10051" y="9956"/>
                    <a:pt x="10051" y="9515"/>
                  </a:cubicBezTo>
                  <a:cubicBezTo>
                    <a:pt x="10051" y="9074"/>
                    <a:pt x="9925" y="8664"/>
                    <a:pt x="9767" y="8286"/>
                  </a:cubicBezTo>
                  <a:close/>
                  <a:moveTo>
                    <a:pt x="7152" y="7373"/>
                  </a:moveTo>
                  <a:cubicBezTo>
                    <a:pt x="8287" y="7373"/>
                    <a:pt x="9232" y="8318"/>
                    <a:pt x="9232" y="9483"/>
                  </a:cubicBezTo>
                  <a:cubicBezTo>
                    <a:pt x="9232" y="10618"/>
                    <a:pt x="8287" y="11563"/>
                    <a:pt x="7152" y="11563"/>
                  </a:cubicBezTo>
                  <a:cubicBezTo>
                    <a:pt x="5987" y="11563"/>
                    <a:pt x="5042" y="10618"/>
                    <a:pt x="5042" y="9483"/>
                  </a:cubicBezTo>
                  <a:cubicBezTo>
                    <a:pt x="5042" y="8318"/>
                    <a:pt x="5987" y="7373"/>
                    <a:pt x="7152" y="7373"/>
                  </a:cubicBezTo>
                  <a:close/>
                  <a:moveTo>
                    <a:pt x="13390" y="11563"/>
                  </a:moveTo>
                  <a:lnTo>
                    <a:pt x="13390" y="12791"/>
                  </a:lnTo>
                  <a:cubicBezTo>
                    <a:pt x="13390" y="13012"/>
                    <a:pt x="13201" y="13201"/>
                    <a:pt x="12981" y="13201"/>
                  </a:cubicBezTo>
                  <a:lnTo>
                    <a:pt x="1356" y="13201"/>
                  </a:lnTo>
                  <a:cubicBezTo>
                    <a:pt x="1103" y="13201"/>
                    <a:pt x="946" y="13012"/>
                    <a:pt x="946" y="12791"/>
                  </a:cubicBezTo>
                  <a:lnTo>
                    <a:pt x="946" y="11563"/>
                  </a:lnTo>
                  <a:lnTo>
                    <a:pt x="5136" y="11563"/>
                  </a:lnTo>
                  <a:cubicBezTo>
                    <a:pt x="5640" y="12067"/>
                    <a:pt x="6396" y="12382"/>
                    <a:pt x="7184" y="12382"/>
                  </a:cubicBezTo>
                  <a:cubicBezTo>
                    <a:pt x="7972" y="12382"/>
                    <a:pt x="8665" y="12067"/>
                    <a:pt x="9200" y="11563"/>
                  </a:cubicBezTo>
                  <a:close/>
                  <a:moveTo>
                    <a:pt x="4569" y="0"/>
                  </a:moveTo>
                  <a:cubicBezTo>
                    <a:pt x="3907" y="0"/>
                    <a:pt x="3309" y="536"/>
                    <a:pt x="3309" y="1261"/>
                  </a:cubicBezTo>
                  <a:lnTo>
                    <a:pt x="3309" y="2111"/>
                  </a:lnTo>
                  <a:cubicBezTo>
                    <a:pt x="3309" y="2458"/>
                    <a:pt x="3466" y="2836"/>
                    <a:pt x="3750" y="3056"/>
                  </a:cubicBezTo>
                  <a:lnTo>
                    <a:pt x="4884" y="4632"/>
                  </a:lnTo>
                  <a:lnTo>
                    <a:pt x="4317" y="5829"/>
                  </a:lnTo>
                  <a:lnTo>
                    <a:pt x="3309" y="5829"/>
                  </a:lnTo>
                  <a:lnTo>
                    <a:pt x="3309" y="5388"/>
                  </a:lnTo>
                  <a:cubicBezTo>
                    <a:pt x="3309" y="4726"/>
                    <a:pt x="2773" y="4159"/>
                    <a:pt x="2112" y="4159"/>
                  </a:cubicBezTo>
                  <a:cubicBezTo>
                    <a:pt x="1419" y="4159"/>
                    <a:pt x="851" y="4726"/>
                    <a:pt x="851" y="5388"/>
                  </a:cubicBezTo>
                  <a:lnTo>
                    <a:pt x="851" y="5860"/>
                  </a:lnTo>
                  <a:cubicBezTo>
                    <a:pt x="379" y="6018"/>
                    <a:pt x="1" y="6490"/>
                    <a:pt x="1" y="7026"/>
                  </a:cubicBezTo>
                  <a:lnTo>
                    <a:pt x="1" y="12823"/>
                  </a:lnTo>
                  <a:cubicBezTo>
                    <a:pt x="1" y="13485"/>
                    <a:pt x="568" y="14083"/>
                    <a:pt x="1229" y="14083"/>
                  </a:cubicBezTo>
                  <a:lnTo>
                    <a:pt x="12855" y="14083"/>
                  </a:lnTo>
                  <a:cubicBezTo>
                    <a:pt x="13516" y="14083"/>
                    <a:pt x="14115" y="13516"/>
                    <a:pt x="14115" y="12823"/>
                  </a:cubicBezTo>
                  <a:lnTo>
                    <a:pt x="14115" y="7026"/>
                  </a:lnTo>
                  <a:cubicBezTo>
                    <a:pt x="14241" y="6490"/>
                    <a:pt x="13863" y="6018"/>
                    <a:pt x="13390" y="5860"/>
                  </a:cubicBezTo>
                  <a:lnTo>
                    <a:pt x="13390" y="5388"/>
                  </a:lnTo>
                  <a:cubicBezTo>
                    <a:pt x="13390" y="4726"/>
                    <a:pt x="12855" y="4159"/>
                    <a:pt x="12130" y="4159"/>
                  </a:cubicBezTo>
                  <a:cubicBezTo>
                    <a:pt x="11469" y="4159"/>
                    <a:pt x="10870" y="4726"/>
                    <a:pt x="10870" y="5388"/>
                  </a:cubicBezTo>
                  <a:lnTo>
                    <a:pt x="10870" y="5829"/>
                  </a:lnTo>
                  <a:lnTo>
                    <a:pt x="9862" y="5829"/>
                  </a:lnTo>
                  <a:lnTo>
                    <a:pt x="9263" y="4632"/>
                  </a:lnTo>
                  <a:lnTo>
                    <a:pt x="10429" y="3056"/>
                  </a:lnTo>
                  <a:cubicBezTo>
                    <a:pt x="10681" y="2836"/>
                    <a:pt x="10838" y="2521"/>
                    <a:pt x="10838" y="2111"/>
                  </a:cubicBezTo>
                  <a:lnTo>
                    <a:pt x="10838" y="1261"/>
                  </a:lnTo>
                  <a:cubicBezTo>
                    <a:pt x="10838" y="568"/>
                    <a:pt x="10303" y="0"/>
                    <a:pt x="95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7505;p56">
              <a:extLst>
                <a:ext uri="{FF2B5EF4-FFF2-40B4-BE49-F238E27FC236}">
                  <a16:creationId xmlns:a16="http://schemas.microsoft.com/office/drawing/2014/main" id="{D1B97BA9-9C36-8231-2A5C-55F3039E12A8}"/>
                </a:ext>
              </a:extLst>
            </p:cNvPr>
            <p:cNvSpPr/>
            <p:nvPr/>
          </p:nvSpPr>
          <p:spPr>
            <a:xfrm>
              <a:off x="-13384625" y="2282125"/>
              <a:ext cx="63025" cy="60675"/>
            </a:xfrm>
            <a:custGeom>
              <a:avLst/>
              <a:gdLst/>
              <a:ahLst/>
              <a:cxnLst/>
              <a:rect l="l" t="t" r="r" b="b"/>
              <a:pathLst>
                <a:path w="2521" h="2427" extrusionOk="0">
                  <a:moveTo>
                    <a:pt x="1260" y="788"/>
                  </a:moveTo>
                  <a:cubicBezTo>
                    <a:pt x="1449" y="788"/>
                    <a:pt x="1670" y="977"/>
                    <a:pt x="1670" y="1229"/>
                  </a:cubicBezTo>
                  <a:cubicBezTo>
                    <a:pt x="1670" y="1450"/>
                    <a:pt x="1481" y="1639"/>
                    <a:pt x="1260" y="1639"/>
                  </a:cubicBezTo>
                  <a:cubicBezTo>
                    <a:pt x="1008" y="1639"/>
                    <a:pt x="851" y="1450"/>
                    <a:pt x="851" y="1229"/>
                  </a:cubicBezTo>
                  <a:cubicBezTo>
                    <a:pt x="851" y="977"/>
                    <a:pt x="1040" y="788"/>
                    <a:pt x="1260" y="788"/>
                  </a:cubicBezTo>
                  <a:close/>
                  <a:moveTo>
                    <a:pt x="1260" y="1"/>
                  </a:moveTo>
                  <a:cubicBezTo>
                    <a:pt x="536" y="1"/>
                    <a:pt x="0" y="568"/>
                    <a:pt x="0" y="1229"/>
                  </a:cubicBezTo>
                  <a:cubicBezTo>
                    <a:pt x="0" y="1891"/>
                    <a:pt x="536" y="2427"/>
                    <a:pt x="1260" y="2427"/>
                  </a:cubicBezTo>
                  <a:cubicBezTo>
                    <a:pt x="1954" y="2427"/>
                    <a:pt x="2521" y="1923"/>
                    <a:pt x="2521" y="1229"/>
                  </a:cubicBezTo>
                  <a:cubicBezTo>
                    <a:pt x="2521" y="568"/>
                    <a:pt x="1954" y="1"/>
                    <a:pt x="12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4" name="Google Shape;7506;p56">
            <a:extLst>
              <a:ext uri="{FF2B5EF4-FFF2-40B4-BE49-F238E27FC236}">
                <a16:creationId xmlns:a16="http://schemas.microsoft.com/office/drawing/2014/main" id="{72658138-566B-D664-57EB-BA6C182FD221}"/>
              </a:ext>
            </a:extLst>
          </p:cNvPr>
          <p:cNvGrpSpPr/>
          <p:nvPr/>
        </p:nvGrpSpPr>
        <p:grpSpPr>
          <a:xfrm>
            <a:off x="2650899" y="3484850"/>
            <a:ext cx="559847" cy="559847"/>
            <a:chOff x="-13528775" y="2507400"/>
            <a:chExt cx="352875" cy="352875"/>
          </a:xfrm>
          <a:solidFill>
            <a:srgbClr val="054B99"/>
          </a:solidFill>
        </p:grpSpPr>
        <p:sp>
          <p:nvSpPr>
            <p:cNvPr id="1055" name="Google Shape;7507;p56">
              <a:extLst>
                <a:ext uri="{FF2B5EF4-FFF2-40B4-BE49-F238E27FC236}">
                  <a16:creationId xmlns:a16="http://schemas.microsoft.com/office/drawing/2014/main" id="{7310A65D-66C7-AF9D-A0DC-04613D1F8835}"/>
                </a:ext>
              </a:extLst>
            </p:cNvPr>
            <p:cNvSpPr/>
            <p:nvPr/>
          </p:nvSpPr>
          <p:spPr>
            <a:xfrm>
              <a:off x="-13528775" y="2507400"/>
              <a:ext cx="352875" cy="352875"/>
            </a:xfrm>
            <a:custGeom>
              <a:avLst/>
              <a:gdLst/>
              <a:ahLst/>
              <a:cxnLst/>
              <a:rect l="l" t="t" r="r" b="b"/>
              <a:pathLst>
                <a:path w="14115" h="14115" extrusionOk="0">
                  <a:moveTo>
                    <a:pt x="6018" y="851"/>
                  </a:moveTo>
                  <a:lnTo>
                    <a:pt x="7121" y="2489"/>
                  </a:lnTo>
                  <a:lnTo>
                    <a:pt x="5640" y="2489"/>
                  </a:lnTo>
                  <a:lnTo>
                    <a:pt x="4538" y="851"/>
                  </a:lnTo>
                  <a:close/>
                  <a:moveTo>
                    <a:pt x="8507" y="851"/>
                  </a:moveTo>
                  <a:lnTo>
                    <a:pt x="9610" y="2489"/>
                  </a:lnTo>
                  <a:lnTo>
                    <a:pt x="8129" y="2489"/>
                  </a:lnTo>
                  <a:lnTo>
                    <a:pt x="7026" y="851"/>
                  </a:lnTo>
                  <a:close/>
                  <a:moveTo>
                    <a:pt x="10996" y="851"/>
                  </a:moveTo>
                  <a:lnTo>
                    <a:pt x="12099" y="2489"/>
                  </a:lnTo>
                  <a:lnTo>
                    <a:pt x="10586" y="2489"/>
                  </a:lnTo>
                  <a:lnTo>
                    <a:pt x="9484" y="851"/>
                  </a:lnTo>
                  <a:close/>
                  <a:moveTo>
                    <a:pt x="12855" y="851"/>
                  </a:moveTo>
                  <a:cubicBezTo>
                    <a:pt x="13075" y="851"/>
                    <a:pt x="13264" y="1040"/>
                    <a:pt x="13264" y="1260"/>
                  </a:cubicBezTo>
                  <a:lnTo>
                    <a:pt x="13264" y="2489"/>
                  </a:lnTo>
                  <a:lnTo>
                    <a:pt x="13075" y="2489"/>
                  </a:lnTo>
                  <a:lnTo>
                    <a:pt x="11973" y="851"/>
                  </a:lnTo>
                  <a:close/>
                  <a:moveTo>
                    <a:pt x="7121" y="3308"/>
                  </a:moveTo>
                  <a:lnTo>
                    <a:pt x="6018" y="4978"/>
                  </a:lnTo>
                  <a:lnTo>
                    <a:pt x="4538" y="4978"/>
                  </a:lnTo>
                  <a:lnTo>
                    <a:pt x="5640" y="3308"/>
                  </a:lnTo>
                  <a:close/>
                  <a:moveTo>
                    <a:pt x="9610" y="3308"/>
                  </a:moveTo>
                  <a:lnTo>
                    <a:pt x="8507" y="4978"/>
                  </a:lnTo>
                  <a:lnTo>
                    <a:pt x="7026" y="4978"/>
                  </a:lnTo>
                  <a:lnTo>
                    <a:pt x="8129" y="3308"/>
                  </a:lnTo>
                  <a:close/>
                  <a:moveTo>
                    <a:pt x="12099" y="3308"/>
                  </a:moveTo>
                  <a:lnTo>
                    <a:pt x="10996" y="4978"/>
                  </a:lnTo>
                  <a:lnTo>
                    <a:pt x="9484" y="4978"/>
                  </a:lnTo>
                  <a:lnTo>
                    <a:pt x="10586" y="3308"/>
                  </a:lnTo>
                  <a:close/>
                  <a:moveTo>
                    <a:pt x="13264" y="3308"/>
                  </a:moveTo>
                  <a:lnTo>
                    <a:pt x="13264" y="4978"/>
                  </a:lnTo>
                  <a:lnTo>
                    <a:pt x="11973" y="4978"/>
                  </a:lnTo>
                  <a:lnTo>
                    <a:pt x="13075" y="3308"/>
                  </a:lnTo>
                  <a:close/>
                  <a:moveTo>
                    <a:pt x="3561" y="851"/>
                  </a:moveTo>
                  <a:lnTo>
                    <a:pt x="4916" y="2930"/>
                  </a:lnTo>
                  <a:lnTo>
                    <a:pt x="3561" y="5009"/>
                  </a:lnTo>
                  <a:lnTo>
                    <a:pt x="820" y="5009"/>
                  </a:lnTo>
                  <a:lnTo>
                    <a:pt x="820" y="1323"/>
                  </a:lnTo>
                  <a:cubicBezTo>
                    <a:pt x="788" y="1040"/>
                    <a:pt x="977" y="851"/>
                    <a:pt x="1230" y="851"/>
                  </a:cubicBezTo>
                  <a:close/>
                  <a:moveTo>
                    <a:pt x="13264" y="5797"/>
                  </a:moveTo>
                  <a:lnTo>
                    <a:pt x="13264" y="12886"/>
                  </a:lnTo>
                  <a:cubicBezTo>
                    <a:pt x="13264" y="13138"/>
                    <a:pt x="13075" y="13327"/>
                    <a:pt x="12855" y="13327"/>
                  </a:cubicBezTo>
                  <a:lnTo>
                    <a:pt x="1230" y="13327"/>
                  </a:lnTo>
                  <a:cubicBezTo>
                    <a:pt x="1009" y="13327"/>
                    <a:pt x="851" y="13138"/>
                    <a:pt x="851" y="12886"/>
                  </a:cubicBezTo>
                  <a:lnTo>
                    <a:pt x="851" y="5797"/>
                  </a:lnTo>
                  <a:close/>
                  <a:moveTo>
                    <a:pt x="1230" y="0"/>
                  </a:moveTo>
                  <a:cubicBezTo>
                    <a:pt x="568" y="0"/>
                    <a:pt x="1" y="567"/>
                    <a:pt x="1" y="1260"/>
                  </a:cubicBezTo>
                  <a:lnTo>
                    <a:pt x="1" y="12886"/>
                  </a:lnTo>
                  <a:cubicBezTo>
                    <a:pt x="1" y="13547"/>
                    <a:pt x="568" y="14114"/>
                    <a:pt x="1230" y="14114"/>
                  </a:cubicBezTo>
                  <a:lnTo>
                    <a:pt x="12855" y="14114"/>
                  </a:lnTo>
                  <a:cubicBezTo>
                    <a:pt x="13516" y="14114"/>
                    <a:pt x="14115" y="13547"/>
                    <a:pt x="14115" y="12886"/>
                  </a:cubicBezTo>
                  <a:lnTo>
                    <a:pt x="14115" y="1260"/>
                  </a:lnTo>
                  <a:cubicBezTo>
                    <a:pt x="14115" y="599"/>
                    <a:pt x="13548" y="0"/>
                    <a:pt x="128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7508;p56">
              <a:extLst>
                <a:ext uri="{FF2B5EF4-FFF2-40B4-BE49-F238E27FC236}">
                  <a16:creationId xmlns:a16="http://schemas.microsoft.com/office/drawing/2014/main" id="{C29B8631-FA94-B2FE-E55C-60C179DE2A5D}"/>
                </a:ext>
              </a:extLst>
            </p:cNvPr>
            <p:cNvSpPr/>
            <p:nvPr/>
          </p:nvSpPr>
          <p:spPr>
            <a:xfrm>
              <a:off x="-13403525" y="2673750"/>
              <a:ext cx="123675" cy="145750"/>
            </a:xfrm>
            <a:custGeom>
              <a:avLst/>
              <a:gdLst/>
              <a:ahLst/>
              <a:cxnLst/>
              <a:rect l="l" t="t" r="r" b="b"/>
              <a:pathLst>
                <a:path w="4947" h="5830" extrusionOk="0">
                  <a:moveTo>
                    <a:pt x="819" y="1159"/>
                  </a:moveTo>
                  <a:lnTo>
                    <a:pt x="3749" y="2924"/>
                  </a:lnTo>
                  <a:lnTo>
                    <a:pt x="819" y="4688"/>
                  </a:lnTo>
                  <a:lnTo>
                    <a:pt x="819" y="1159"/>
                  </a:lnTo>
                  <a:close/>
                  <a:moveTo>
                    <a:pt x="415" y="0"/>
                  </a:moveTo>
                  <a:cubicBezTo>
                    <a:pt x="197" y="0"/>
                    <a:pt x="0" y="166"/>
                    <a:pt x="0" y="403"/>
                  </a:cubicBezTo>
                  <a:lnTo>
                    <a:pt x="0" y="5412"/>
                  </a:lnTo>
                  <a:cubicBezTo>
                    <a:pt x="0" y="5570"/>
                    <a:pt x="63" y="5696"/>
                    <a:pt x="189" y="5759"/>
                  </a:cubicBezTo>
                  <a:cubicBezTo>
                    <a:pt x="252" y="5806"/>
                    <a:pt x="323" y="5830"/>
                    <a:pt x="398" y="5830"/>
                  </a:cubicBezTo>
                  <a:cubicBezTo>
                    <a:pt x="473" y="5830"/>
                    <a:pt x="551" y="5806"/>
                    <a:pt x="630" y="5759"/>
                  </a:cubicBezTo>
                  <a:lnTo>
                    <a:pt x="4757" y="3239"/>
                  </a:lnTo>
                  <a:cubicBezTo>
                    <a:pt x="4883" y="3176"/>
                    <a:pt x="4946" y="3050"/>
                    <a:pt x="4946" y="2892"/>
                  </a:cubicBezTo>
                  <a:cubicBezTo>
                    <a:pt x="4946" y="2735"/>
                    <a:pt x="4883" y="2640"/>
                    <a:pt x="4757" y="2577"/>
                  </a:cubicBezTo>
                  <a:lnTo>
                    <a:pt x="630" y="57"/>
                  </a:lnTo>
                  <a:cubicBezTo>
                    <a:pt x="560" y="18"/>
                    <a:pt x="487" y="0"/>
                    <a:pt x="4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7509;p56">
              <a:extLst>
                <a:ext uri="{FF2B5EF4-FFF2-40B4-BE49-F238E27FC236}">
                  <a16:creationId xmlns:a16="http://schemas.microsoft.com/office/drawing/2014/main" id="{23166AD8-F09F-56DE-6BA1-F75FDAEA9645}"/>
                </a:ext>
              </a:extLst>
            </p:cNvPr>
            <p:cNvSpPr/>
            <p:nvPr/>
          </p:nvSpPr>
          <p:spPr>
            <a:xfrm>
              <a:off x="-13486225" y="2559375"/>
              <a:ext cx="40975" cy="41775"/>
            </a:xfrm>
            <a:custGeom>
              <a:avLst/>
              <a:gdLst/>
              <a:ahLst/>
              <a:cxnLst/>
              <a:rect l="l" t="t" r="r" b="b"/>
              <a:pathLst>
                <a:path w="1639" h="1671" extrusionOk="0">
                  <a:moveTo>
                    <a:pt x="819" y="0"/>
                  </a:moveTo>
                  <a:cubicBezTo>
                    <a:pt x="378" y="0"/>
                    <a:pt x="0" y="378"/>
                    <a:pt x="0" y="851"/>
                  </a:cubicBezTo>
                  <a:cubicBezTo>
                    <a:pt x="0" y="1292"/>
                    <a:pt x="378" y="1670"/>
                    <a:pt x="819" y="1670"/>
                  </a:cubicBezTo>
                  <a:cubicBezTo>
                    <a:pt x="1292" y="1670"/>
                    <a:pt x="1638" y="1292"/>
                    <a:pt x="1638" y="851"/>
                  </a:cubicBezTo>
                  <a:cubicBezTo>
                    <a:pt x="1638" y="378"/>
                    <a:pt x="1292" y="0"/>
                    <a:pt x="8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58" name="Google Shape;7510;p56">
            <a:extLst>
              <a:ext uri="{FF2B5EF4-FFF2-40B4-BE49-F238E27FC236}">
                <a16:creationId xmlns:a16="http://schemas.microsoft.com/office/drawing/2014/main" id="{2A4AF9C8-2E32-F3D4-936B-78D3A5C8E2A3}"/>
              </a:ext>
            </a:extLst>
          </p:cNvPr>
          <p:cNvSpPr/>
          <p:nvPr/>
        </p:nvSpPr>
        <p:spPr>
          <a:xfrm>
            <a:off x="4757287" y="2158873"/>
            <a:ext cx="561115" cy="458627"/>
          </a:xfrm>
          <a:custGeom>
            <a:avLst/>
            <a:gdLst/>
            <a:ahLst/>
            <a:cxnLst/>
            <a:rect l="l" t="t" r="r" b="b"/>
            <a:pathLst>
              <a:path w="14147" h="11563" extrusionOk="0">
                <a:moveTo>
                  <a:pt x="6680" y="819"/>
                </a:moveTo>
                <a:lnTo>
                  <a:pt x="6680" y="5009"/>
                </a:lnTo>
                <a:lnTo>
                  <a:pt x="6648" y="5009"/>
                </a:lnTo>
                <a:cubicBezTo>
                  <a:pt x="6302" y="5041"/>
                  <a:pt x="5924" y="5167"/>
                  <a:pt x="5609" y="5356"/>
                </a:cubicBezTo>
                <a:lnTo>
                  <a:pt x="3624" y="1859"/>
                </a:lnTo>
                <a:cubicBezTo>
                  <a:pt x="4506" y="1260"/>
                  <a:pt x="5546" y="882"/>
                  <a:pt x="6680" y="819"/>
                </a:cubicBezTo>
                <a:close/>
                <a:moveTo>
                  <a:pt x="7531" y="819"/>
                </a:moveTo>
                <a:cubicBezTo>
                  <a:pt x="8633" y="914"/>
                  <a:pt x="9673" y="1260"/>
                  <a:pt x="10587" y="1859"/>
                </a:cubicBezTo>
                <a:lnTo>
                  <a:pt x="8539" y="5356"/>
                </a:lnTo>
                <a:cubicBezTo>
                  <a:pt x="8224" y="5167"/>
                  <a:pt x="7877" y="5041"/>
                  <a:pt x="7531" y="5009"/>
                </a:cubicBezTo>
                <a:lnTo>
                  <a:pt x="7531" y="819"/>
                </a:lnTo>
                <a:close/>
                <a:moveTo>
                  <a:pt x="2931" y="2332"/>
                </a:moveTo>
                <a:lnTo>
                  <a:pt x="5010" y="5829"/>
                </a:lnTo>
                <a:cubicBezTo>
                  <a:pt x="4632" y="6175"/>
                  <a:pt x="4412" y="6648"/>
                  <a:pt x="4286" y="7152"/>
                </a:cubicBezTo>
                <a:lnTo>
                  <a:pt x="915" y="5892"/>
                </a:lnTo>
                <a:cubicBezTo>
                  <a:pt x="1135" y="4474"/>
                  <a:pt x="1891" y="3214"/>
                  <a:pt x="2931" y="2332"/>
                </a:cubicBezTo>
                <a:close/>
                <a:moveTo>
                  <a:pt x="11248" y="2300"/>
                </a:moveTo>
                <a:cubicBezTo>
                  <a:pt x="12319" y="3214"/>
                  <a:pt x="13075" y="4474"/>
                  <a:pt x="13296" y="5892"/>
                </a:cubicBezTo>
                <a:lnTo>
                  <a:pt x="9925" y="7152"/>
                </a:lnTo>
                <a:cubicBezTo>
                  <a:pt x="9799" y="6648"/>
                  <a:pt x="9547" y="6207"/>
                  <a:pt x="9200" y="5829"/>
                </a:cubicBezTo>
                <a:lnTo>
                  <a:pt x="11248" y="2300"/>
                </a:lnTo>
                <a:close/>
                <a:moveTo>
                  <a:pt x="7090" y="5797"/>
                </a:moveTo>
                <a:cubicBezTo>
                  <a:pt x="8098" y="5797"/>
                  <a:pt x="8948" y="6522"/>
                  <a:pt x="9137" y="7467"/>
                </a:cubicBezTo>
                <a:lnTo>
                  <a:pt x="7090" y="8223"/>
                </a:lnTo>
                <a:lnTo>
                  <a:pt x="5042" y="7467"/>
                </a:lnTo>
                <a:cubicBezTo>
                  <a:pt x="5199" y="6522"/>
                  <a:pt x="6050" y="5797"/>
                  <a:pt x="7090" y="5797"/>
                </a:cubicBezTo>
                <a:close/>
                <a:moveTo>
                  <a:pt x="7090" y="9294"/>
                </a:moveTo>
                <a:lnTo>
                  <a:pt x="8161" y="10428"/>
                </a:lnTo>
                <a:cubicBezTo>
                  <a:pt x="7830" y="10633"/>
                  <a:pt x="7452" y="10735"/>
                  <a:pt x="7078" y="10735"/>
                </a:cubicBezTo>
                <a:cubicBezTo>
                  <a:pt x="6704" y="10735"/>
                  <a:pt x="6333" y="10633"/>
                  <a:pt x="6018" y="10428"/>
                </a:cubicBezTo>
                <a:lnTo>
                  <a:pt x="7090" y="9294"/>
                </a:lnTo>
                <a:close/>
                <a:moveTo>
                  <a:pt x="7090" y="0"/>
                </a:moveTo>
                <a:cubicBezTo>
                  <a:pt x="3498" y="0"/>
                  <a:pt x="473" y="2678"/>
                  <a:pt x="32" y="6144"/>
                </a:cubicBezTo>
                <a:cubicBezTo>
                  <a:pt x="1" y="6333"/>
                  <a:pt x="95" y="6490"/>
                  <a:pt x="316" y="6585"/>
                </a:cubicBezTo>
                <a:lnTo>
                  <a:pt x="6365" y="8853"/>
                </a:lnTo>
                <a:lnTo>
                  <a:pt x="5168" y="10208"/>
                </a:lnTo>
                <a:cubicBezTo>
                  <a:pt x="5010" y="10365"/>
                  <a:pt x="5010" y="10617"/>
                  <a:pt x="5168" y="10775"/>
                </a:cubicBezTo>
                <a:cubicBezTo>
                  <a:pt x="5672" y="11310"/>
                  <a:pt x="6365" y="11562"/>
                  <a:pt x="7090" y="11562"/>
                </a:cubicBezTo>
                <a:cubicBezTo>
                  <a:pt x="7846" y="11562"/>
                  <a:pt x="8507" y="11310"/>
                  <a:pt x="9011" y="10775"/>
                </a:cubicBezTo>
                <a:cubicBezTo>
                  <a:pt x="9169" y="10617"/>
                  <a:pt x="9169" y="10397"/>
                  <a:pt x="9011" y="10208"/>
                </a:cubicBezTo>
                <a:lnTo>
                  <a:pt x="7783" y="8853"/>
                </a:lnTo>
                <a:lnTo>
                  <a:pt x="13863" y="6585"/>
                </a:lnTo>
                <a:cubicBezTo>
                  <a:pt x="14052" y="6490"/>
                  <a:pt x="14147" y="6333"/>
                  <a:pt x="14147" y="6144"/>
                </a:cubicBezTo>
                <a:cubicBezTo>
                  <a:pt x="13706" y="2678"/>
                  <a:pt x="10650" y="0"/>
                  <a:pt x="7090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9" name="Google Shape;7511;p56">
            <a:extLst>
              <a:ext uri="{FF2B5EF4-FFF2-40B4-BE49-F238E27FC236}">
                <a16:creationId xmlns:a16="http://schemas.microsoft.com/office/drawing/2014/main" id="{518B775E-CF1C-10CB-D478-E2205D7B66E4}"/>
              </a:ext>
            </a:extLst>
          </p:cNvPr>
          <p:cNvSpPr/>
          <p:nvPr/>
        </p:nvSpPr>
        <p:spPr>
          <a:xfrm>
            <a:off x="4756673" y="2778334"/>
            <a:ext cx="562346" cy="559569"/>
          </a:xfrm>
          <a:custGeom>
            <a:avLst/>
            <a:gdLst/>
            <a:ahLst/>
            <a:cxnLst/>
            <a:rect l="l" t="t" r="r" b="b"/>
            <a:pathLst>
              <a:path w="14178" h="14108" extrusionOk="0">
                <a:moveTo>
                  <a:pt x="8727" y="5034"/>
                </a:moveTo>
                <a:cubicBezTo>
                  <a:pt x="8948" y="5065"/>
                  <a:pt x="9137" y="5254"/>
                  <a:pt x="9137" y="5443"/>
                </a:cubicBezTo>
                <a:cubicBezTo>
                  <a:pt x="9137" y="5695"/>
                  <a:pt x="8948" y="5885"/>
                  <a:pt x="8727" y="5885"/>
                </a:cubicBezTo>
                <a:cubicBezTo>
                  <a:pt x="8507" y="5885"/>
                  <a:pt x="8318" y="5695"/>
                  <a:pt x="8318" y="5443"/>
                </a:cubicBezTo>
                <a:cubicBezTo>
                  <a:pt x="8318" y="5223"/>
                  <a:pt x="8507" y="5034"/>
                  <a:pt x="8727" y="5034"/>
                </a:cubicBezTo>
                <a:close/>
                <a:moveTo>
                  <a:pt x="5388" y="5065"/>
                </a:moveTo>
                <a:cubicBezTo>
                  <a:pt x="5640" y="5065"/>
                  <a:pt x="5829" y="5254"/>
                  <a:pt x="5829" y="5506"/>
                </a:cubicBezTo>
                <a:cubicBezTo>
                  <a:pt x="5829" y="5727"/>
                  <a:pt x="5640" y="5916"/>
                  <a:pt x="5388" y="5916"/>
                </a:cubicBezTo>
                <a:cubicBezTo>
                  <a:pt x="5167" y="5916"/>
                  <a:pt x="5010" y="5727"/>
                  <a:pt x="5010" y="5506"/>
                </a:cubicBezTo>
                <a:cubicBezTo>
                  <a:pt x="4978" y="5254"/>
                  <a:pt x="5167" y="5065"/>
                  <a:pt x="5388" y="5065"/>
                </a:cubicBezTo>
                <a:close/>
                <a:moveTo>
                  <a:pt x="7089" y="3459"/>
                </a:moveTo>
                <a:cubicBezTo>
                  <a:pt x="8160" y="3459"/>
                  <a:pt x="9137" y="3522"/>
                  <a:pt x="10050" y="3711"/>
                </a:cubicBezTo>
                <a:lnTo>
                  <a:pt x="9357" y="4435"/>
                </a:lnTo>
                <a:cubicBezTo>
                  <a:pt x="9168" y="4341"/>
                  <a:pt x="8979" y="4278"/>
                  <a:pt x="8790" y="4278"/>
                </a:cubicBezTo>
                <a:cubicBezTo>
                  <a:pt x="8097" y="4278"/>
                  <a:pt x="7530" y="4813"/>
                  <a:pt x="7530" y="5506"/>
                </a:cubicBezTo>
                <a:cubicBezTo>
                  <a:pt x="7530" y="6168"/>
                  <a:pt x="8066" y="6704"/>
                  <a:pt x="8790" y="6704"/>
                </a:cubicBezTo>
                <a:cubicBezTo>
                  <a:pt x="9452" y="6704"/>
                  <a:pt x="9987" y="6168"/>
                  <a:pt x="9987" y="5506"/>
                </a:cubicBezTo>
                <a:cubicBezTo>
                  <a:pt x="9987" y="5317"/>
                  <a:pt x="9956" y="5160"/>
                  <a:pt x="9924" y="5034"/>
                </a:cubicBezTo>
                <a:lnTo>
                  <a:pt x="10996" y="3931"/>
                </a:lnTo>
                <a:cubicBezTo>
                  <a:pt x="11216" y="3994"/>
                  <a:pt x="11405" y="4026"/>
                  <a:pt x="11626" y="4120"/>
                </a:cubicBezTo>
                <a:cubicBezTo>
                  <a:pt x="12665" y="4498"/>
                  <a:pt x="13295" y="5034"/>
                  <a:pt x="13295" y="5506"/>
                </a:cubicBezTo>
                <a:cubicBezTo>
                  <a:pt x="13295" y="6452"/>
                  <a:pt x="10775" y="7586"/>
                  <a:pt x="7089" y="7586"/>
                </a:cubicBezTo>
                <a:cubicBezTo>
                  <a:pt x="3497" y="7586"/>
                  <a:pt x="851" y="6483"/>
                  <a:pt x="851" y="5506"/>
                </a:cubicBezTo>
                <a:cubicBezTo>
                  <a:pt x="820" y="5034"/>
                  <a:pt x="1450" y="4498"/>
                  <a:pt x="2521" y="4120"/>
                </a:cubicBezTo>
                <a:cubicBezTo>
                  <a:pt x="2710" y="4026"/>
                  <a:pt x="2962" y="3963"/>
                  <a:pt x="3182" y="3931"/>
                </a:cubicBezTo>
                <a:lnTo>
                  <a:pt x="4285" y="5034"/>
                </a:lnTo>
                <a:cubicBezTo>
                  <a:pt x="4254" y="5191"/>
                  <a:pt x="4222" y="5349"/>
                  <a:pt x="4222" y="5506"/>
                </a:cubicBezTo>
                <a:cubicBezTo>
                  <a:pt x="4222" y="6168"/>
                  <a:pt x="4758" y="6704"/>
                  <a:pt x="5419" y="6704"/>
                </a:cubicBezTo>
                <a:cubicBezTo>
                  <a:pt x="6112" y="6704"/>
                  <a:pt x="6679" y="6168"/>
                  <a:pt x="6679" y="5506"/>
                </a:cubicBezTo>
                <a:cubicBezTo>
                  <a:pt x="6679" y="4813"/>
                  <a:pt x="6144" y="4278"/>
                  <a:pt x="5419" y="4278"/>
                </a:cubicBezTo>
                <a:cubicBezTo>
                  <a:pt x="5199" y="4278"/>
                  <a:pt x="5010" y="4309"/>
                  <a:pt x="4852" y="4435"/>
                </a:cubicBezTo>
                <a:lnTo>
                  <a:pt x="4128" y="3711"/>
                </a:lnTo>
                <a:cubicBezTo>
                  <a:pt x="5041" y="3553"/>
                  <a:pt x="6018" y="3459"/>
                  <a:pt x="7089" y="3459"/>
                </a:cubicBezTo>
                <a:close/>
                <a:moveTo>
                  <a:pt x="820" y="6861"/>
                </a:moveTo>
                <a:cubicBezTo>
                  <a:pt x="1135" y="7113"/>
                  <a:pt x="1576" y="7334"/>
                  <a:pt x="2048" y="7523"/>
                </a:cubicBezTo>
                <a:lnTo>
                  <a:pt x="820" y="9193"/>
                </a:lnTo>
                <a:lnTo>
                  <a:pt x="820" y="6861"/>
                </a:lnTo>
                <a:close/>
                <a:moveTo>
                  <a:pt x="13264" y="6861"/>
                </a:moveTo>
                <a:lnTo>
                  <a:pt x="13264" y="9193"/>
                </a:lnTo>
                <a:lnTo>
                  <a:pt x="12067" y="7554"/>
                </a:lnTo>
                <a:cubicBezTo>
                  <a:pt x="12571" y="7334"/>
                  <a:pt x="12949" y="7113"/>
                  <a:pt x="13264" y="6861"/>
                </a:cubicBezTo>
                <a:close/>
                <a:moveTo>
                  <a:pt x="3655" y="8027"/>
                </a:moveTo>
                <a:lnTo>
                  <a:pt x="3655" y="8027"/>
                </a:lnTo>
                <a:cubicBezTo>
                  <a:pt x="4474" y="8216"/>
                  <a:pt x="5388" y="8279"/>
                  <a:pt x="6333" y="8342"/>
                </a:cubicBezTo>
                <a:lnTo>
                  <a:pt x="4695" y="11083"/>
                </a:lnTo>
                <a:lnTo>
                  <a:pt x="3655" y="8027"/>
                </a:lnTo>
                <a:close/>
                <a:moveTo>
                  <a:pt x="10492" y="8058"/>
                </a:moveTo>
                <a:lnTo>
                  <a:pt x="9452" y="11114"/>
                </a:lnTo>
                <a:lnTo>
                  <a:pt x="7751" y="8373"/>
                </a:lnTo>
                <a:cubicBezTo>
                  <a:pt x="8696" y="8342"/>
                  <a:pt x="9641" y="8216"/>
                  <a:pt x="10492" y="8058"/>
                </a:cubicBezTo>
                <a:close/>
                <a:moveTo>
                  <a:pt x="2741" y="7964"/>
                </a:moveTo>
                <a:lnTo>
                  <a:pt x="3844" y="11272"/>
                </a:lnTo>
                <a:cubicBezTo>
                  <a:pt x="2836" y="11020"/>
                  <a:pt x="1891" y="10610"/>
                  <a:pt x="1135" y="10138"/>
                </a:cubicBezTo>
                <a:lnTo>
                  <a:pt x="2741" y="7964"/>
                </a:lnTo>
                <a:close/>
                <a:moveTo>
                  <a:pt x="11342" y="8027"/>
                </a:moveTo>
                <a:lnTo>
                  <a:pt x="12917" y="10138"/>
                </a:lnTo>
                <a:cubicBezTo>
                  <a:pt x="12161" y="10610"/>
                  <a:pt x="11248" y="11020"/>
                  <a:pt x="10240" y="11272"/>
                </a:cubicBezTo>
                <a:lnTo>
                  <a:pt x="11342" y="8027"/>
                </a:lnTo>
                <a:close/>
                <a:moveTo>
                  <a:pt x="7058" y="8751"/>
                </a:moveTo>
                <a:lnTo>
                  <a:pt x="8727" y="11555"/>
                </a:lnTo>
                <a:cubicBezTo>
                  <a:pt x="8192" y="11618"/>
                  <a:pt x="7593" y="11681"/>
                  <a:pt x="7058" y="11681"/>
                </a:cubicBezTo>
                <a:cubicBezTo>
                  <a:pt x="6459" y="11681"/>
                  <a:pt x="5892" y="11650"/>
                  <a:pt x="5356" y="11555"/>
                </a:cubicBezTo>
                <a:lnTo>
                  <a:pt x="7058" y="8751"/>
                </a:lnTo>
                <a:close/>
                <a:moveTo>
                  <a:pt x="13264" y="10894"/>
                </a:moveTo>
                <a:lnTo>
                  <a:pt x="13264" y="11240"/>
                </a:lnTo>
                <a:cubicBezTo>
                  <a:pt x="13264" y="12185"/>
                  <a:pt x="10744" y="13320"/>
                  <a:pt x="7058" y="13320"/>
                </a:cubicBezTo>
                <a:cubicBezTo>
                  <a:pt x="3340" y="13320"/>
                  <a:pt x="820" y="12185"/>
                  <a:pt x="820" y="11240"/>
                </a:cubicBezTo>
                <a:lnTo>
                  <a:pt x="820" y="10894"/>
                </a:lnTo>
                <a:cubicBezTo>
                  <a:pt x="2615" y="11996"/>
                  <a:pt x="4915" y="12501"/>
                  <a:pt x="7058" y="12501"/>
                </a:cubicBezTo>
                <a:cubicBezTo>
                  <a:pt x="9168" y="12501"/>
                  <a:pt x="11500" y="12028"/>
                  <a:pt x="13264" y="10894"/>
                </a:cubicBezTo>
                <a:close/>
                <a:moveTo>
                  <a:pt x="457" y="1"/>
                </a:moveTo>
                <a:cubicBezTo>
                  <a:pt x="347" y="1"/>
                  <a:pt x="237" y="40"/>
                  <a:pt x="158" y="119"/>
                </a:cubicBezTo>
                <a:cubicBezTo>
                  <a:pt x="0" y="277"/>
                  <a:pt x="0" y="560"/>
                  <a:pt x="158" y="718"/>
                </a:cubicBezTo>
                <a:lnTo>
                  <a:pt x="2552" y="3207"/>
                </a:lnTo>
                <a:cubicBezTo>
                  <a:pt x="2426" y="3238"/>
                  <a:pt x="2363" y="3270"/>
                  <a:pt x="2237" y="3333"/>
                </a:cubicBezTo>
                <a:cubicBezTo>
                  <a:pt x="820" y="3868"/>
                  <a:pt x="32" y="4624"/>
                  <a:pt x="32" y="5443"/>
                </a:cubicBezTo>
                <a:lnTo>
                  <a:pt x="32" y="11240"/>
                </a:lnTo>
                <a:cubicBezTo>
                  <a:pt x="32" y="12091"/>
                  <a:pt x="820" y="12847"/>
                  <a:pt x="2237" y="13383"/>
                </a:cubicBezTo>
                <a:cubicBezTo>
                  <a:pt x="3529" y="13824"/>
                  <a:pt x="5262" y="14107"/>
                  <a:pt x="7089" y="14107"/>
                </a:cubicBezTo>
                <a:cubicBezTo>
                  <a:pt x="10744" y="14107"/>
                  <a:pt x="14146" y="13005"/>
                  <a:pt x="14146" y="11240"/>
                </a:cubicBezTo>
                <a:lnTo>
                  <a:pt x="14146" y="5443"/>
                </a:lnTo>
                <a:cubicBezTo>
                  <a:pt x="14083" y="4624"/>
                  <a:pt x="13295" y="3868"/>
                  <a:pt x="11878" y="3333"/>
                </a:cubicBezTo>
                <a:cubicBezTo>
                  <a:pt x="11815" y="3301"/>
                  <a:pt x="11689" y="3238"/>
                  <a:pt x="11626" y="3207"/>
                </a:cubicBezTo>
                <a:lnTo>
                  <a:pt x="14020" y="718"/>
                </a:lnTo>
                <a:cubicBezTo>
                  <a:pt x="14178" y="560"/>
                  <a:pt x="14178" y="277"/>
                  <a:pt x="14020" y="119"/>
                </a:cubicBezTo>
                <a:cubicBezTo>
                  <a:pt x="13941" y="40"/>
                  <a:pt x="13831" y="1"/>
                  <a:pt x="13721" y="1"/>
                </a:cubicBezTo>
                <a:cubicBezTo>
                  <a:pt x="13611" y="1"/>
                  <a:pt x="13500" y="40"/>
                  <a:pt x="13422" y="119"/>
                </a:cubicBezTo>
                <a:lnTo>
                  <a:pt x="10712" y="2923"/>
                </a:lnTo>
                <a:cubicBezTo>
                  <a:pt x="9609" y="2640"/>
                  <a:pt x="8381" y="2545"/>
                  <a:pt x="7089" y="2545"/>
                </a:cubicBezTo>
                <a:cubicBezTo>
                  <a:pt x="5797" y="2545"/>
                  <a:pt x="4537" y="2640"/>
                  <a:pt x="3466" y="2923"/>
                </a:cubicBezTo>
                <a:lnTo>
                  <a:pt x="757" y="119"/>
                </a:lnTo>
                <a:cubicBezTo>
                  <a:pt x="678" y="40"/>
                  <a:pt x="567" y="1"/>
                  <a:pt x="457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60" name="Google Shape;7512;p56">
            <a:extLst>
              <a:ext uri="{FF2B5EF4-FFF2-40B4-BE49-F238E27FC236}">
                <a16:creationId xmlns:a16="http://schemas.microsoft.com/office/drawing/2014/main" id="{AB11D4A4-1EB5-B7B7-9978-6A9F411D840D}"/>
              </a:ext>
            </a:extLst>
          </p:cNvPr>
          <p:cNvGrpSpPr/>
          <p:nvPr/>
        </p:nvGrpSpPr>
        <p:grpSpPr>
          <a:xfrm>
            <a:off x="5486929" y="3484216"/>
            <a:ext cx="506103" cy="561115"/>
            <a:chOff x="-11747150" y="2530225"/>
            <a:chExt cx="319000" cy="353675"/>
          </a:xfrm>
          <a:solidFill>
            <a:srgbClr val="054B99"/>
          </a:solidFill>
        </p:grpSpPr>
        <p:sp>
          <p:nvSpPr>
            <p:cNvPr id="1061" name="Google Shape;7513;p56">
              <a:extLst>
                <a:ext uri="{FF2B5EF4-FFF2-40B4-BE49-F238E27FC236}">
                  <a16:creationId xmlns:a16="http://schemas.microsoft.com/office/drawing/2014/main" id="{020C3DD1-4E4E-B4BF-1A32-25D40B413B52}"/>
                </a:ext>
              </a:extLst>
            </p:cNvPr>
            <p:cNvSpPr/>
            <p:nvPr/>
          </p:nvSpPr>
          <p:spPr>
            <a:xfrm>
              <a:off x="-11747150" y="2530225"/>
              <a:ext cx="319000" cy="353675"/>
            </a:xfrm>
            <a:custGeom>
              <a:avLst/>
              <a:gdLst/>
              <a:ahLst/>
              <a:cxnLst/>
              <a:rect l="l" t="t" r="r" b="b"/>
              <a:pathLst>
                <a:path w="12760" h="14147" extrusionOk="0">
                  <a:moveTo>
                    <a:pt x="7183" y="883"/>
                  </a:moveTo>
                  <a:cubicBezTo>
                    <a:pt x="7845" y="883"/>
                    <a:pt x="8443" y="1450"/>
                    <a:pt x="8412" y="2206"/>
                  </a:cubicBezTo>
                  <a:cubicBezTo>
                    <a:pt x="8412" y="2444"/>
                    <a:pt x="8612" y="2638"/>
                    <a:pt x="8825" y="2638"/>
                  </a:cubicBezTo>
                  <a:cubicBezTo>
                    <a:pt x="8866" y="2638"/>
                    <a:pt x="8907" y="2631"/>
                    <a:pt x="8947" y="2616"/>
                  </a:cubicBezTo>
                  <a:cubicBezTo>
                    <a:pt x="9048" y="2581"/>
                    <a:pt x="9148" y="2564"/>
                    <a:pt x="9243" y="2564"/>
                  </a:cubicBezTo>
                  <a:cubicBezTo>
                    <a:pt x="9829" y="2564"/>
                    <a:pt x="10258" y="3180"/>
                    <a:pt x="9987" y="3750"/>
                  </a:cubicBezTo>
                  <a:cubicBezTo>
                    <a:pt x="9893" y="3907"/>
                    <a:pt x="9956" y="4096"/>
                    <a:pt x="10050" y="4222"/>
                  </a:cubicBezTo>
                  <a:cubicBezTo>
                    <a:pt x="10126" y="4299"/>
                    <a:pt x="10226" y="4340"/>
                    <a:pt x="10327" y="4340"/>
                  </a:cubicBezTo>
                  <a:cubicBezTo>
                    <a:pt x="10394" y="4340"/>
                    <a:pt x="10461" y="4323"/>
                    <a:pt x="10523" y="4285"/>
                  </a:cubicBezTo>
                  <a:cubicBezTo>
                    <a:pt x="10637" y="4237"/>
                    <a:pt x="10751" y="4216"/>
                    <a:pt x="10861" y="4216"/>
                  </a:cubicBezTo>
                  <a:cubicBezTo>
                    <a:pt x="11328" y="4216"/>
                    <a:pt x="11720" y="4608"/>
                    <a:pt x="11720" y="5042"/>
                  </a:cubicBezTo>
                  <a:lnTo>
                    <a:pt x="977" y="5042"/>
                  </a:lnTo>
                  <a:cubicBezTo>
                    <a:pt x="928" y="4575"/>
                    <a:pt x="1300" y="4185"/>
                    <a:pt x="1750" y="4185"/>
                  </a:cubicBezTo>
                  <a:cubicBezTo>
                    <a:pt x="1877" y="4185"/>
                    <a:pt x="2010" y="4216"/>
                    <a:pt x="2142" y="4285"/>
                  </a:cubicBezTo>
                  <a:cubicBezTo>
                    <a:pt x="2204" y="4323"/>
                    <a:pt x="2272" y="4340"/>
                    <a:pt x="2338" y="4340"/>
                  </a:cubicBezTo>
                  <a:cubicBezTo>
                    <a:pt x="2439" y="4340"/>
                    <a:pt x="2539" y="4299"/>
                    <a:pt x="2615" y="4222"/>
                  </a:cubicBezTo>
                  <a:cubicBezTo>
                    <a:pt x="2741" y="4096"/>
                    <a:pt x="2772" y="3907"/>
                    <a:pt x="2709" y="3750"/>
                  </a:cubicBezTo>
                  <a:cubicBezTo>
                    <a:pt x="2438" y="3180"/>
                    <a:pt x="2867" y="2564"/>
                    <a:pt x="3434" y="2564"/>
                  </a:cubicBezTo>
                  <a:cubicBezTo>
                    <a:pt x="3526" y="2564"/>
                    <a:pt x="3621" y="2581"/>
                    <a:pt x="3718" y="2616"/>
                  </a:cubicBezTo>
                  <a:cubicBezTo>
                    <a:pt x="3764" y="2627"/>
                    <a:pt x="3814" y="2634"/>
                    <a:pt x="3866" y="2634"/>
                  </a:cubicBezTo>
                  <a:cubicBezTo>
                    <a:pt x="3955" y="2634"/>
                    <a:pt x="4047" y="2613"/>
                    <a:pt x="4127" y="2553"/>
                  </a:cubicBezTo>
                  <a:cubicBezTo>
                    <a:pt x="4222" y="2490"/>
                    <a:pt x="4285" y="2364"/>
                    <a:pt x="4285" y="2206"/>
                  </a:cubicBezTo>
                  <a:cubicBezTo>
                    <a:pt x="4253" y="1450"/>
                    <a:pt x="4820" y="883"/>
                    <a:pt x="5482" y="883"/>
                  </a:cubicBezTo>
                  <a:cubicBezTo>
                    <a:pt x="5702" y="883"/>
                    <a:pt x="5923" y="914"/>
                    <a:pt x="6112" y="1040"/>
                  </a:cubicBezTo>
                  <a:cubicBezTo>
                    <a:pt x="6175" y="1072"/>
                    <a:pt x="6246" y="1088"/>
                    <a:pt x="6321" y="1088"/>
                  </a:cubicBezTo>
                  <a:cubicBezTo>
                    <a:pt x="6396" y="1088"/>
                    <a:pt x="6474" y="1072"/>
                    <a:pt x="6553" y="1040"/>
                  </a:cubicBezTo>
                  <a:cubicBezTo>
                    <a:pt x="6742" y="914"/>
                    <a:pt x="6963" y="883"/>
                    <a:pt x="7183" y="883"/>
                  </a:cubicBezTo>
                  <a:close/>
                  <a:moveTo>
                    <a:pt x="5891" y="5861"/>
                  </a:moveTo>
                  <a:lnTo>
                    <a:pt x="5891" y="7530"/>
                  </a:lnTo>
                  <a:cubicBezTo>
                    <a:pt x="5230" y="7562"/>
                    <a:pt x="4600" y="7688"/>
                    <a:pt x="4064" y="7908"/>
                  </a:cubicBezTo>
                  <a:lnTo>
                    <a:pt x="3875" y="5861"/>
                  </a:lnTo>
                  <a:close/>
                  <a:moveTo>
                    <a:pt x="8758" y="5861"/>
                  </a:moveTo>
                  <a:lnTo>
                    <a:pt x="8569" y="7908"/>
                  </a:lnTo>
                  <a:cubicBezTo>
                    <a:pt x="8065" y="7719"/>
                    <a:pt x="7435" y="7562"/>
                    <a:pt x="6774" y="7530"/>
                  </a:cubicBezTo>
                  <a:lnTo>
                    <a:pt x="6774" y="5861"/>
                  </a:lnTo>
                  <a:close/>
                  <a:moveTo>
                    <a:pt x="6333" y="8350"/>
                  </a:moveTo>
                  <a:cubicBezTo>
                    <a:pt x="7971" y="8350"/>
                    <a:pt x="9199" y="9011"/>
                    <a:pt x="9199" y="9610"/>
                  </a:cubicBezTo>
                  <a:cubicBezTo>
                    <a:pt x="9199" y="10177"/>
                    <a:pt x="7971" y="10838"/>
                    <a:pt x="6333" y="10838"/>
                  </a:cubicBezTo>
                  <a:cubicBezTo>
                    <a:pt x="4663" y="10838"/>
                    <a:pt x="3466" y="10177"/>
                    <a:pt x="3466" y="9610"/>
                  </a:cubicBezTo>
                  <a:cubicBezTo>
                    <a:pt x="3466" y="9011"/>
                    <a:pt x="4663" y="8350"/>
                    <a:pt x="6333" y="8350"/>
                  </a:cubicBezTo>
                  <a:close/>
                  <a:moveTo>
                    <a:pt x="3056" y="5861"/>
                  </a:moveTo>
                  <a:lnTo>
                    <a:pt x="3277" y="8350"/>
                  </a:lnTo>
                  <a:cubicBezTo>
                    <a:pt x="2804" y="8696"/>
                    <a:pt x="2583" y="9137"/>
                    <a:pt x="2583" y="9578"/>
                  </a:cubicBezTo>
                  <a:cubicBezTo>
                    <a:pt x="2583" y="10114"/>
                    <a:pt x="2930" y="10586"/>
                    <a:pt x="3560" y="10996"/>
                  </a:cubicBezTo>
                  <a:lnTo>
                    <a:pt x="3812" y="13327"/>
                  </a:lnTo>
                  <a:lnTo>
                    <a:pt x="2867" y="13327"/>
                  </a:lnTo>
                  <a:cubicBezTo>
                    <a:pt x="2678" y="13327"/>
                    <a:pt x="2489" y="13170"/>
                    <a:pt x="2457" y="13012"/>
                  </a:cubicBezTo>
                  <a:lnTo>
                    <a:pt x="1040" y="5861"/>
                  </a:lnTo>
                  <a:close/>
                  <a:moveTo>
                    <a:pt x="4442" y="11374"/>
                  </a:moveTo>
                  <a:lnTo>
                    <a:pt x="4442" y="11374"/>
                  </a:lnTo>
                  <a:cubicBezTo>
                    <a:pt x="4852" y="11532"/>
                    <a:pt x="5387" y="11626"/>
                    <a:pt x="5891" y="11658"/>
                  </a:cubicBezTo>
                  <a:lnTo>
                    <a:pt x="5891" y="13296"/>
                  </a:lnTo>
                  <a:lnTo>
                    <a:pt x="4631" y="13296"/>
                  </a:lnTo>
                  <a:lnTo>
                    <a:pt x="4631" y="13327"/>
                  </a:lnTo>
                  <a:lnTo>
                    <a:pt x="4442" y="11374"/>
                  </a:lnTo>
                  <a:close/>
                  <a:moveTo>
                    <a:pt x="8191" y="11374"/>
                  </a:moveTo>
                  <a:lnTo>
                    <a:pt x="7971" y="13327"/>
                  </a:lnTo>
                  <a:lnTo>
                    <a:pt x="6711" y="13327"/>
                  </a:lnTo>
                  <a:lnTo>
                    <a:pt x="6711" y="11658"/>
                  </a:lnTo>
                  <a:cubicBezTo>
                    <a:pt x="7215" y="11626"/>
                    <a:pt x="7750" y="11532"/>
                    <a:pt x="8191" y="11374"/>
                  </a:cubicBezTo>
                  <a:close/>
                  <a:moveTo>
                    <a:pt x="11594" y="5861"/>
                  </a:moveTo>
                  <a:lnTo>
                    <a:pt x="10176" y="13012"/>
                  </a:lnTo>
                  <a:cubicBezTo>
                    <a:pt x="10145" y="13201"/>
                    <a:pt x="9987" y="13327"/>
                    <a:pt x="9798" y="13327"/>
                  </a:cubicBezTo>
                  <a:lnTo>
                    <a:pt x="8853" y="13327"/>
                  </a:lnTo>
                  <a:lnTo>
                    <a:pt x="9073" y="10996"/>
                  </a:lnTo>
                  <a:cubicBezTo>
                    <a:pt x="9704" y="10586"/>
                    <a:pt x="10050" y="10114"/>
                    <a:pt x="10050" y="9578"/>
                  </a:cubicBezTo>
                  <a:cubicBezTo>
                    <a:pt x="10050" y="9106"/>
                    <a:pt x="9830" y="8665"/>
                    <a:pt x="9357" y="8350"/>
                  </a:cubicBezTo>
                  <a:lnTo>
                    <a:pt x="9578" y="5861"/>
                  </a:lnTo>
                  <a:close/>
                  <a:moveTo>
                    <a:pt x="5513" y="1"/>
                  </a:moveTo>
                  <a:cubicBezTo>
                    <a:pt x="4474" y="1"/>
                    <a:pt x="3655" y="757"/>
                    <a:pt x="3497" y="1702"/>
                  </a:cubicBezTo>
                  <a:lnTo>
                    <a:pt x="3466" y="1702"/>
                  </a:lnTo>
                  <a:cubicBezTo>
                    <a:pt x="2552" y="1702"/>
                    <a:pt x="1796" y="2458"/>
                    <a:pt x="1796" y="3340"/>
                  </a:cubicBezTo>
                  <a:cubicBezTo>
                    <a:pt x="882" y="3340"/>
                    <a:pt x="158" y="4128"/>
                    <a:pt x="158" y="5042"/>
                  </a:cubicBezTo>
                  <a:cubicBezTo>
                    <a:pt x="158" y="5672"/>
                    <a:pt x="0" y="4600"/>
                    <a:pt x="1670" y="13170"/>
                  </a:cubicBezTo>
                  <a:cubicBezTo>
                    <a:pt x="1796" y="13737"/>
                    <a:pt x="2300" y="14146"/>
                    <a:pt x="2898" y="14146"/>
                  </a:cubicBezTo>
                  <a:lnTo>
                    <a:pt x="9830" y="14146"/>
                  </a:lnTo>
                  <a:cubicBezTo>
                    <a:pt x="10428" y="14146"/>
                    <a:pt x="10932" y="13705"/>
                    <a:pt x="11058" y="13170"/>
                  </a:cubicBezTo>
                  <a:cubicBezTo>
                    <a:pt x="12760" y="4600"/>
                    <a:pt x="12602" y="5672"/>
                    <a:pt x="12602" y="5042"/>
                  </a:cubicBezTo>
                  <a:cubicBezTo>
                    <a:pt x="12507" y="4600"/>
                    <a:pt x="12350" y="4191"/>
                    <a:pt x="12035" y="3876"/>
                  </a:cubicBezTo>
                  <a:cubicBezTo>
                    <a:pt x="11720" y="3561"/>
                    <a:pt x="11279" y="3340"/>
                    <a:pt x="10838" y="3340"/>
                  </a:cubicBezTo>
                  <a:cubicBezTo>
                    <a:pt x="10838" y="2432"/>
                    <a:pt x="10110" y="1698"/>
                    <a:pt x="9271" y="1698"/>
                  </a:cubicBezTo>
                  <a:cubicBezTo>
                    <a:pt x="9237" y="1698"/>
                    <a:pt x="9202" y="1700"/>
                    <a:pt x="9168" y="1702"/>
                  </a:cubicBezTo>
                  <a:cubicBezTo>
                    <a:pt x="8979" y="757"/>
                    <a:pt x="8128" y="1"/>
                    <a:pt x="7152" y="1"/>
                  </a:cubicBezTo>
                  <a:cubicBezTo>
                    <a:pt x="6868" y="1"/>
                    <a:pt x="6616" y="64"/>
                    <a:pt x="6333" y="190"/>
                  </a:cubicBezTo>
                  <a:cubicBezTo>
                    <a:pt x="6049" y="64"/>
                    <a:pt x="5765" y="1"/>
                    <a:pt x="55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7514;p56">
              <a:extLst>
                <a:ext uri="{FF2B5EF4-FFF2-40B4-BE49-F238E27FC236}">
                  <a16:creationId xmlns:a16="http://schemas.microsoft.com/office/drawing/2014/main" id="{1BBA7C9C-5460-5A45-81B8-8E773E94C6DC}"/>
                </a:ext>
              </a:extLst>
            </p:cNvPr>
            <p:cNvSpPr/>
            <p:nvPr/>
          </p:nvSpPr>
          <p:spPr>
            <a:xfrm>
              <a:off x="-11640825" y="2592450"/>
              <a:ext cx="104775" cy="42550"/>
            </a:xfrm>
            <a:custGeom>
              <a:avLst/>
              <a:gdLst/>
              <a:ahLst/>
              <a:cxnLst/>
              <a:rect l="l" t="t" r="r" b="b"/>
              <a:pathLst>
                <a:path w="4191" h="1702" extrusionOk="0">
                  <a:moveTo>
                    <a:pt x="1292" y="1"/>
                  </a:moveTo>
                  <a:cubicBezTo>
                    <a:pt x="599" y="1"/>
                    <a:pt x="32" y="536"/>
                    <a:pt x="32" y="1261"/>
                  </a:cubicBezTo>
                  <a:cubicBezTo>
                    <a:pt x="0" y="1544"/>
                    <a:pt x="189" y="1702"/>
                    <a:pt x="410" y="1702"/>
                  </a:cubicBezTo>
                  <a:cubicBezTo>
                    <a:pt x="662" y="1702"/>
                    <a:pt x="851" y="1481"/>
                    <a:pt x="851" y="1261"/>
                  </a:cubicBezTo>
                  <a:cubicBezTo>
                    <a:pt x="851" y="1009"/>
                    <a:pt x="1040" y="820"/>
                    <a:pt x="1292" y="820"/>
                  </a:cubicBezTo>
                  <a:cubicBezTo>
                    <a:pt x="1512" y="820"/>
                    <a:pt x="1670" y="1009"/>
                    <a:pt x="1670" y="1261"/>
                  </a:cubicBezTo>
                  <a:cubicBezTo>
                    <a:pt x="1670" y="1481"/>
                    <a:pt x="1859" y="1702"/>
                    <a:pt x="2111" y="1702"/>
                  </a:cubicBezTo>
                  <a:cubicBezTo>
                    <a:pt x="2332" y="1702"/>
                    <a:pt x="2489" y="1481"/>
                    <a:pt x="2489" y="1261"/>
                  </a:cubicBezTo>
                  <a:cubicBezTo>
                    <a:pt x="2489" y="1009"/>
                    <a:pt x="2710" y="820"/>
                    <a:pt x="2930" y="820"/>
                  </a:cubicBezTo>
                  <a:cubicBezTo>
                    <a:pt x="3182" y="820"/>
                    <a:pt x="3371" y="1009"/>
                    <a:pt x="3371" y="1261"/>
                  </a:cubicBezTo>
                  <a:cubicBezTo>
                    <a:pt x="3371" y="1481"/>
                    <a:pt x="3560" y="1702"/>
                    <a:pt x="3749" y="1702"/>
                  </a:cubicBezTo>
                  <a:cubicBezTo>
                    <a:pt x="3970" y="1702"/>
                    <a:pt x="4190" y="1481"/>
                    <a:pt x="4190" y="1261"/>
                  </a:cubicBezTo>
                  <a:cubicBezTo>
                    <a:pt x="4190" y="599"/>
                    <a:pt x="3655" y="1"/>
                    <a:pt x="2930" y="1"/>
                  </a:cubicBezTo>
                  <a:cubicBezTo>
                    <a:pt x="2615" y="1"/>
                    <a:pt x="2332" y="127"/>
                    <a:pt x="2111" y="316"/>
                  </a:cubicBezTo>
                  <a:cubicBezTo>
                    <a:pt x="1859" y="127"/>
                    <a:pt x="1607" y="1"/>
                    <a:pt x="12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3" name="Google Shape;7515;p56">
            <a:extLst>
              <a:ext uri="{FF2B5EF4-FFF2-40B4-BE49-F238E27FC236}">
                <a16:creationId xmlns:a16="http://schemas.microsoft.com/office/drawing/2014/main" id="{D510A734-001F-B71C-B390-57794945BA6A}"/>
              </a:ext>
            </a:extLst>
          </p:cNvPr>
          <p:cNvGrpSpPr/>
          <p:nvPr/>
        </p:nvGrpSpPr>
        <p:grpSpPr>
          <a:xfrm>
            <a:off x="7572195" y="2108259"/>
            <a:ext cx="559847" cy="559847"/>
            <a:chOff x="-10027775" y="1622900"/>
            <a:chExt cx="352875" cy="352875"/>
          </a:xfrm>
          <a:solidFill>
            <a:srgbClr val="054B99"/>
          </a:solidFill>
        </p:grpSpPr>
        <p:sp>
          <p:nvSpPr>
            <p:cNvPr id="1064" name="Google Shape;7516;p56">
              <a:extLst>
                <a:ext uri="{FF2B5EF4-FFF2-40B4-BE49-F238E27FC236}">
                  <a16:creationId xmlns:a16="http://schemas.microsoft.com/office/drawing/2014/main" id="{CDD811A3-020D-06B1-E87B-A4A3641FF752}"/>
                </a:ext>
              </a:extLst>
            </p:cNvPr>
            <p:cNvSpPr/>
            <p:nvPr/>
          </p:nvSpPr>
          <p:spPr>
            <a:xfrm>
              <a:off x="-10027775" y="1622900"/>
              <a:ext cx="352875" cy="352875"/>
            </a:xfrm>
            <a:custGeom>
              <a:avLst/>
              <a:gdLst/>
              <a:ahLst/>
              <a:cxnLst/>
              <a:rect l="l" t="t" r="r" b="b"/>
              <a:pathLst>
                <a:path w="14115" h="14115" extrusionOk="0">
                  <a:moveTo>
                    <a:pt x="12067" y="819"/>
                  </a:moveTo>
                  <a:cubicBezTo>
                    <a:pt x="12287" y="819"/>
                    <a:pt x="12476" y="1008"/>
                    <a:pt x="12476" y="1197"/>
                  </a:cubicBezTo>
                  <a:cubicBezTo>
                    <a:pt x="12476" y="1449"/>
                    <a:pt x="12287" y="1638"/>
                    <a:pt x="12067" y="1638"/>
                  </a:cubicBezTo>
                  <a:lnTo>
                    <a:pt x="2080" y="1638"/>
                  </a:lnTo>
                  <a:cubicBezTo>
                    <a:pt x="1859" y="1638"/>
                    <a:pt x="1702" y="1449"/>
                    <a:pt x="1702" y="1197"/>
                  </a:cubicBezTo>
                  <a:cubicBezTo>
                    <a:pt x="1702" y="977"/>
                    <a:pt x="1891" y="819"/>
                    <a:pt x="2080" y="819"/>
                  </a:cubicBezTo>
                  <a:close/>
                  <a:moveTo>
                    <a:pt x="11657" y="2458"/>
                  </a:moveTo>
                  <a:lnTo>
                    <a:pt x="11657" y="4285"/>
                  </a:lnTo>
                  <a:lnTo>
                    <a:pt x="10239" y="4978"/>
                  </a:lnTo>
                  <a:cubicBezTo>
                    <a:pt x="10082" y="5072"/>
                    <a:pt x="10019" y="5199"/>
                    <a:pt x="10019" y="5356"/>
                  </a:cubicBezTo>
                  <a:cubicBezTo>
                    <a:pt x="10019" y="5514"/>
                    <a:pt x="10082" y="5671"/>
                    <a:pt x="10239" y="5703"/>
                  </a:cubicBezTo>
                  <a:lnTo>
                    <a:pt x="11657" y="6396"/>
                  </a:lnTo>
                  <a:lnTo>
                    <a:pt x="11657" y="11562"/>
                  </a:lnTo>
                  <a:lnTo>
                    <a:pt x="2521" y="11562"/>
                  </a:lnTo>
                  <a:lnTo>
                    <a:pt x="2521" y="9704"/>
                  </a:lnTo>
                  <a:lnTo>
                    <a:pt x="3938" y="9011"/>
                  </a:lnTo>
                  <a:cubicBezTo>
                    <a:pt x="4096" y="8916"/>
                    <a:pt x="4191" y="8822"/>
                    <a:pt x="4191" y="8664"/>
                  </a:cubicBezTo>
                  <a:cubicBezTo>
                    <a:pt x="4191" y="8475"/>
                    <a:pt x="4096" y="8349"/>
                    <a:pt x="3938" y="8286"/>
                  </a:cubicBezTo>
                  <a:lnTo>
                    <a:pt x="2521" y="7593"/>
                  </a:lnTo>
                  <a:lnTo>
                    <a:pt x="2521" y="2458"/>
                  </a:lnTo>
                  <a:close/>
                  <a:moveTo>
                    <a:pt x="12098" y="12382"/>
                  </a:moveTo>
                  <a:cubicBezTo>
                    <a:pt x="12319" y="12382"/>
                    <a:pt x="12539" y="12602"/>
                    <a:pt x="12539" y="12823"/>
                  </a:cubicBezTo>
                  <a:cubicBezTo>
                    <a:pt x="12476" y="13075"/>
                    <a:pt x="12287" y="13264"/>
                    <a:pt x="12098" y="13264"/>
                  </a:cubicBezTo>
                  <a:lnTo>
                    <a:pt x="2143" y="13264"/>
                  </a:lnTo>
                  <a:cubicBezTo>
                    <a:pt x="1891" y="13264"/>
                    <a:pt x="1733" y="13075"/>
                    <a:pt x="1733" y="12823"/>
                  </a:cubicBezTo>
                  <a:cubicBezTo>
                    <a:pt x="1733" y="12602"/>
                    <a:pt x="1922" y="12382"/>
                    <a:pt x="2143" y="12382"/>
                  </a:cubicBezTo>
                  <a:close/>
                  <a:moveTo>
                    <a:pt x="2080" y="0"/>
                  </a:moveTo>
                  <a:cubicBezTo>
                    <a:pt x="1544" y="0"/>
                    <a:pt x="1103" y="347"/>
                    <a:pt x="914" y="819"/>
                  </a:cubicBezTo>
                  <a:lnTo>
                    <a:pt x="441" y="819"/>
                  </a:lnTo>
                  <a:cubicBezTo>
                    <a:pt x="189" y="819"/>
                    <a:pt x="0" y="1008"/>
                    <a:pt x="0" y="1197"/>
                  </a:cubicBezTo>
                  <a:cubicBezTo>
                    <a:pt x="0" y="1418"/>
                    <a:pt x="189" y="1638"/>
                    <a:pt x="441" y="1638"/>
                  </a:cubicBezTo>
                  <a:lnTo>
                    <a:pt x="914" y="1638"/>
                  </a:lnTo>
                  <a:cubicBezTo>
                    <a:pt x="1040" y="1985"/>
                    <a:pt x="1292" y="2269"/>
                    <a:pt x="1670" y="2395"/>
                  </a:cubicBezTo>
                  <a:lnTo>
                    <a:pt x="1670" y="7876"/>
                  </a:lnTo>
                  <a:cubicBezTo>
                    <a:pt x="1670" y="8034"/>
                    <a:pt x="1733" y="8191"/>
                    <a:pt x="1891" y="8223"/>
                  </a:cubicBezTo>
                  <a:lnTo>
                    <a:pt x="2804" y="8696"/>
                  </a:lnTo>
                  <a:lnTo>
                    <a:pt x="1891" y="9168"/>
                  </a:lnTo>
                  <a:cubicBezTo>
                    <a:pt x="1733" y="9231"/>
                    <a:pt x="1670" y="9357"/>
                    <a:pt x="1670" y="9515"/>
                  </a:cubicBezTo>
                  <a:lnTo>
                    <a:pt x="1670" y="11689"/>
                  </a:lnTo>
                  <a:cubicBezTo>
                    <a:pt x="1292" y="11815"/>
                    <a:pt x="1040" y="12067"/>
                    <a:pt x="914" y="12445"/>
                  </a:cubicBezTo>
                  <a:lnTo>
                    <a:pt x="441" y="12445"/>
                  </a:lnTo>
                  <a:cubicBezTo>
                    <a:pt x="189" y="12445"/>
                    <a:pt x="0" y="12634"/>
                    <a:pt x="0" y="12854"/>
                  </a:cubicBezTo>
                  <a:cubicBezTo>
                    <a:pt x="0" y="13106"/>
                    <a:pt x="189" y="13295"/>
                    <a:pt x="441" y="13295"/>
                  </a:cubicBezTo>
                  <a:lnTo>
                    <a:pt x="914" y="13295"/>
                  </a:lnTo>
                  <a:cubicBezTo>
                    <a:pt x="1072" y="13768"/>
                    <a:pt x="1544" y="14114"/>
                    <a:pt x="2080" y="14114"/>
                  </a:cubicBezTo>
                  <a:lnTo>
                    <a:pt x="12067" y="14114"/>
                  </a:lnTo>
                  <a:cubicBezTo>
                    <a:pt x="12602" y="14114"/>
                    <a:pt x="13043" y="13768"/>
                    <a:pt x="13232" y="13295"/>
                  </a:cubicBezTo>
                  <a:lnTo>
                    <a:pt x="13705" y="13295"/>
                  </a:lnTo>
                  <a:cubicBezTo>
                    <a:pt x="13957" y="13295"/>
                    <a:pt x="14115" y="13106"/>
                    <a:pt x="14115" y="12854"/>
                  </a:cubicBezTo>
                  <a:cubicBezTo>
                    <a:pt x="14115" y="12634"/>
                    <a:pt x="13894" y="12445"/>
                    <a:pt x="13705" y="12445"/>
                  </a:cubicBezTo>
                  <a:lnTo>
                    <a:pt x="13232" y="12445"/>
                  </a:lnTo>
                  <a:cubicBezTo>
                    <a:pt x="13106" y="12067"/>
                    <a:pt x="12854" y="11815"/>
                    <a:pt x="12476" y="11689"/>
                  </a:cubicBezTo>
                  <a:lnTo>
                    <a:pt x="12476" y="6207"/>
                  </a:lnTo>
                  <a:cubicBezTo>
                    <a:pt x="12476" y="6049"/>
                    <a:pt x="12413" y="5892"/>
                    <a:pt x="12256" y="5860"/>
                  </a:cubicBezTo>
                  <a:lnTo>
                    <a:pt x="11342" y="5388"/>
                  </a:lnTo>
                  <a:lnTo>
                    <a:pt x="12256" y="4915"/>
                  </a:lnTo>
                  <a:cubicBezTo>
                    <a:pt x="12413" y="4883"/>
                    <a:pt x="12476" y="4726"/>
                    <a:pt x="12476" y="4568"/>
                  </a:cubicBezTo>
                  <a:lnTo>
                    <a:pt x="12476" y="2395"/>
                  </a:lnTo>
                  <a:cubicBezTo>
                    <a:pt x="12854" y="2269"/>
                    <a:pt x="13106" y="1985"/>
                    <a:pt x="13232" y="1638"/>
                  </a:cubicBezTo>
                  <a:lnTo>
                    <a:pt x="13705" y="1638"/>
                  </a:lnTo>
                  <a:cubicBezTo>
                    <a:pt x="13957" y="1638"/>
                    <a:pt x="14115" y="1449"/>
                    <a:pt x="14115" y="1197"/>
                  </a:cubicBezTo>
                  <a:cubicBezTo>
                    <a:pt x="14115" y="977"/>
                    <a:pt x="13894" y="819"/>
                    <a:pt x="13705" y="819"/>
                  </a:cubicBezTo>
                  <a:lnTo>
                    <a:pt x="13232" y="819"/>
                  </a:lnTo>
                  <a:cubicBezTo>
                    <a:pt x="13075" y="347"/>
                    <a:pt x="12602" y="0"/>
                    <a:pt x="120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7517;p56">
              <a:extLst>
                <a:ext uri="{FF2B5EF4-FFF2-40B4-BE49-F238E27FC236}">
                  <a16:creationId xmlns:a16="http://schemas.microsoft.com/office/drawing/2014/main" id="{7A0FC09C-AB10-ECD1-0EA7-AB6DD003B0B3}"/>
                </a:ext>
              </a:extLst>
            </p:cNvPr>
            <p:cNvSpPr/>
            <p:nvPr/>
          </p:nvSpPr>
          <p:spPr>
            <a:xfrm>
              <a:off x="-9923800" y="1705600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32" y="630"/>
                    <a:pt x="221" y="819"/>
                    <a:pt x="410" y="819"/>
                  </a:cubicBezTo>
                  <a:lnTo>
                    <a:pt x="5419" y="819"/>
                  </a:lnTo>
                  <a:cubicBezTo>
                    <a:pt x="5671" y="819"/>
                    <a:pt x="5828" y="630"/>
                    <a:pt x="5828" y="410"/>
                  </a:cubicBezTo>
                  <a:cubicBezTo>
                    <a:pt x="5828" y="189"/>
                    <a:pt x="5608" y="0"/>
                    <a:pt x="54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7518;p56">
              <a:extLst>
                <a:ext uri="{FF2B5EF4-FFF2-40B4-BE49-F238E27FC236}">
                  <a16:creationId xmlns:a16="http://schemas.microsoft.com/office/drawing/2014/main" id="{C29FC7B5-943C-1399-AC80-5A04661F7C0F}"/>
                </a:ext>
              </a:extLst>
            </p:cNvPr>
            <p:cNvSpPr/>
            <p:nvPr/>
          </p:nvSpPr>
          <p:spPr>
            <a:xfrm>
              <a:off x="-9902550" y="1746550"/>
              <a:ext cx="83525" cy="20500"/>
            </a:xfrm>
            <a:custGeom>
              <a:avLst/>
              <a:gdLst/>
              <a:ahLst/>
              <a:cxnLst/>
              <a:rect l="l" t="t" r="r" b="b"/>
              <a:pathLst>
                <a:path w="3341" h="820" extrusionOk="0">
                  <a:moveTo>
                    <a:pt x="379" y="0"/>
                  </a:moveTo>
                  <a:cubicBezTo>
                    <a:pt x="158" y="0"/>
                    <a:pt x="1" y="190"/>
                    <a:pt x="1" y="410"/>
                  </a:cubicBezTo>
                  <a:cubicBezTo>
                    <a:pt x="1" y="631"/>
                    <a:pt x="190" y="820"/>
                    <a:pt x="379" y="820"/>
                  </a:cubicBezTo>
                  <a:lnTo>
                    <a:pt x="2899" y="820"/>
                  </a:lnTo>
                  <a:cubicBezTo>
                    <a:pt x="3151" y="820"/>
                    <a:pt x="3340" y="631"/>
                    <a:pt x="3340" y="410"/>
                  </a:cubicBezTo>
                  <a:cubicBezTo>
                    <a:pt x="3340" y="158"/>
                    <a:pt x="3151" y="0"/>
                    <a:pt x="28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7519;p56">
              <a:extLst>
                <a:ext uri="{FF2B5EF4-FFF2-40B4-BE49-F238E27FC236}">
                  <a16:creationId xmlns:a16="http://schemas.microsoft.com/office/drawing/2014/main" id="{91248DC5-D4EA-9EA8-BB11-05D83CA67A59}"/>
                </a:ext>
              </a:extLst>
            </p:cNvPr>
            <p:cNvSpPr/>
            <p:nvPr/>
          </p:nvSpPr>
          <p:spPr>
            <a:xfrm>
              <a:off x="-9923800" y="1788300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32" y="662"/>
                    <a:pt x="221" y="819"/>
                    <a:pt x="410" y="819"/>
                  </a:cubicBezTo>
                  <a:lnTo>
                    <a:pt x="5419" y="819"/>
                  </a:lnTo>
                  <a:cubicBezTo>
                    <a:pt x="5671" y="819"/>
                    <a:pt x="5828" y="630"/>
                    <a:pt x="5828" y="410"/>
                  </a:cubicBezTo>
                  <a:cubicBezTo>
                    <a:pt x="5828" y="189"/>
                    <a:pt x="5608" y="0"/>
                    <a:pt x="54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7520;p56">
              <a:extLst>
                <a:ext uri="{FF2B5EF4-FFF2-40B4-BE49-F238E27FC236}">
                  <a16:creationId xmlns:a16="http://schemas.microsoft.com/office/drawing/2014/main" id="{9B812B85-B662-8884-4CB3-3392941D33DC}"/>
                </a:ext>
              </a:extLst>
            </p:cNvPr>
            <p:cNvSpPr/>
            <p:nvPr/>
          </p:nvSpPr>
          <p:spPr>
            <a:xfrm>
              <a:off x="-9901750" y="1828450"/>
              <a:ext cx="83500" cy="21300"/>
            </a:xfrm>
            <a:custGeom>
              <a:avLst/>
              <a:gdLst/>
              <a:ahLst/>
              <a:cxnLst/>
              <a:rect l="l" t="t" r="r" b="b"/>
              <a:pathLst>
                <a:path w="3340" h="852" extrusionOk="0">
                  <a:moveTo>
                    <a:pt x="410" y="1"/>
                  </a:moveTo>
                  <a:cubicBezTo>
                    <a:pt x="158" y="1"/>
                    <a:pt x="0" y="190"/>
                    <a:pt x="0" y="442"/>
                  </a:cubicBezTo>
                  <a:cubicBezTo>
                    <a:pt x="0" y="663"/>
                    <a:pt x="189" y="852"/>
                    <a:pt x="410" y="852"/>
                  </a:cubicBezTo>
                  <a:lnTo>
                    <a:pt x="2930" y="852"/>
                  </a:lnTo>
                  <a:cubicBezTo>
                    <a:pt x="3151" y="852"/>
                    <a:pt x="3340" y="663"/>
                    <a:pt x="3340" y="442"/>
                  </a:cubicBezTo>
                  <a:cubicBezTo>
                    <a:pt x="3340" y="190"/>
                    <a:pt x="3151" y="1"/>
                    <a:pt x="29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7521;p56">
              <a:extLst>
                <a:ext uri="{FF2B5EF4-FFF2-40B4-BE49-F238E27FC236}">
                  <a16:creationId xmlns:a16="http://schemas.microsoft.com/office/drawing/2014/main" id="{842F40DF-C51E-1FF2-DF01-BC658CAB5F04}"/>
                </a:ext>
              </a:extLst>
            </p:cNvPr>
            <p:cNvSpPr/>
            <p:nvPr/>
          </p:nvSpPr>
          <p:spPr>
            <a:xfrm>
              <a:off x="-9923025" y="1871000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10" y="0"/>
                  </a:moveTo>
                  <a:cubicBezTo>
                    <a:pt x="190" y="0"/>
                    <a:pt x="1" y="189"/>
                    <a:pt x="1" y="378"/>
                  </a:cubicBezTo>
                  <a:cubicBezTo>
                    <a:pt x="1" y="630"/>
                    <a:pt x="190" y="819"/>
                    <a:pt x="410" y="819"/>
                  </a:cubicBezTo>
                  <a:lnTo>
                    <a:pt x="5419" y="819"/>
                  </a:lnTo>
                  <a:cubicBezTo>
                    <a:pt x="5671" y="819"/>
                    <a:pt x="5829" y="630"/>
                    <a:pt x="5829" y="378"/>
                  </a:cubicBezTo>
                  <a:cubicBezTo>
                    <a:pt x="5829" y="189"/>
                    <a:pt x="5671" y="0"/>
                    <a:pt x="54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70" name="Google Shape;7522;p56">
            <a:extLst>
              <a:ext uri="{FF2B5EF4-FFF2-40B4-BE49-F238E27FC236}">
                <a16:creationId xmlns:a16="http://schemas.microsoft.com/office/drawing/2014/main" id="{3C2668DE-DBF6-8CCA-40C4-BAE040138AB4}"/>
              </a:ext>
            </a:extLst>
          </p:cNvPr>
          <p:cNvSpPr/>
          <p:nvPr/>
        </p:nvSpPr>
        <p:spPr>
          <a:xfrm>
            <a:off x="7583463" y="2777422"/>
            <a:ext cx="537357" cy="561393"/>
          </a:xfrm>
          <a:custGeom>
            <a:avLst/>
            <a:gdLst/>
            <a:ahLst/>
            <a:cxnLst/>
            <a:rect l="l" t="t" r="r" b="b"/>
            <a:pathLst>
              <a:path w="13548" h="14154" extrusionOk="0">
                <a:moveTo>
                  <a:pt x="6774" y="914"/>
                </a:moveTo>
                <a:cubicBezTo>
                  <a:pt x="7215" y="914"/>
                  <a:pt x="7593" y="1324"/>
                  <a:pt x="7593" y="1797"/>
                </a:cubicBezTo>
                <a:cubicBezTo>
                  <a:pt x="7593" y="2238"/>
                  <a:pt x="7247" y="2616"/>
                  <a:pt x="6774" y="2616"/>
                </a:cubicBezTo>
                <a:cubicBezTo>
                  <a:pt x="6301" y="2616"/>
                  <a:pt x="5955" y="2238"/>
                  <a:pt x="5955" y="1797"/>
                </a:cubicBezTo>
                <a:cubicBezTo>
                  <a:pt x="5955" y="1324"/>
                  <a:pt x="6333" y="914"/>
                  <a:pt x="6774" y="914"/>
                </a:cubicBezTo>
                <a:close/>
                <a:moveTo>
                  <a:pt x="1400" y="2610"/>
                </a:moveTo>
                <a:cubicBezTo>
                  <a:pt x="1427" y="2610"/>
                  <a:pt x="1454" y="2612"/>
                  <a:pt x="1481" y="2616"/>
                </a:cubicBezTo>
                <a:lnTo>
                  <a:pt x="4222" y="3151"/>
                </a:lnTo>
                <a:lnTo>
                  <a:pt x="3151" y="3781"/>
                </a:lnTo>
                <a:cubicBezTo>
                  <a:pt x="3119" y="3750"/>
                  <a:pt x="3245" y="3781"/>
                  <a:pt x="1324" y="3403"/>
                </a:cubicBezTo>
                <a:cubicBezTo>
                  <a:pt x="1072" y="3372"/>
                  <a:pt x="946" y="3120"/>
                  <a:pt x="1009" y="2931"/>
                </a:cubicBezTo>
                <a:cubicBezTo>
                  <a:pt x="1036" y="2710"/>
                  <a:pt x="1209" y="2610"/>
                  <a:pt x="1400" y="2610"/>
                </a:cubicBezTo>
                <a:close/>
                <a:moveTo>
                  <a:pt x="5502" y="3443"/>
                </a:moveTo>
                <a:cubicBezTo>
                  <a:pt x="5553" y="3443"/>
                  <a:pt x="5608" y="3451"/>
                  <a:pt x="5671" y="3466"/>
                </a:cubicBezTo>
                <a:cubicBezTo>
                  <a:pt x="5860" y="3561"/>
                  <a:pt x="5923" y="3624"/>
                  <a:pt x="5955" y="3907"/>
                </a:cubicBezTo>
                <a:cubicBezTo>
                  <a:pt x="5986" y="4254"/>
                  <a:pt x="5923" y="5766"/>
                  <a:pt x="7089" y="7278"/>
                </a:cubicBezTo>
                <a:cubicBezTo>
                  <a:pt x="7175" y="7385"/>
                  <a:pt x="7304" y="7449"/>
                  <a:pt x="7427" y="7449"/>
                </a:cubicBezTo>
                <a:cubicBezTo>
                  <a:pt x="7486" y="7449"/>
                  <a:pt x="7543" y="7435"/>
                  <a:pt x="7593" y="7404"/>
                </a:cubicBezTo>
                <a:lnTo>
                  <a:pt x="11972" y="5168"/>
                </a:lnTo>
                <a:cubicBezTo>
                  <a:pt x="12030" y="5129"/>
                  <a:pt x="12094" y="5111"/>
                  <a:pt x="12158" y="5111"/>
                </a:cubicBezTo>
                <a:cubicBezTo>
                  <a:pt x="12304" y="5111"/>
                  <a:pt x="12452" y="5204"/>
                  <a:pt x="12539" y="5357"/>
                </a:cubicBezTo>
                <a:cubicBezTo>
                  <a:pt x="12634" y="5577"/>
                  <a:pt x="12571" y="5798"/>
                  <a:pt x="12319" y="5924"/>
                </a:cubicBezTo>
                <a:lnTo>
                  <a:pt x="7499" y="8444"/>
                </a:lnTo>
                <a:cubicBezTo>
                  <a:pt x="7404" y="8476"/>
                  <a:pt x="7562" y="8350"/>
                  <a:pt x="5388" y="10366"/>
                </a:cubicBezTo>
                <a:cubicBezTo>
                  <a:pt x="5293" y="10492"/>
                  <a:pt x="5230" y="10712"/>
                  <a:pt x="5325" y="10870"/>
                </a:cubicBezTo>
                <a:lnTo>
                  <a:pt x="6396" y="12823"/>
                </a:lnTo>
                <a:cubicBezTo>
                  <a:pt x="6490" y="13012"/>
                  <a:pt x="6427" y="13233"/>
                  <a:pt x="6238" y="13359"/>
                </a:cubicBezTo>
                <a:cubicBezTo>
                  <a:pt x="6169" y="13398"/>
                  <a:pt x="6100" y="13416"/>
                  <a:pt x="6034" y="13416"/>
                </a:cubicBezTo>
                <a:cubicBezTo>
                  <a:pt x="5889" y="13416"/>
                  <a:pt x="5758" y="13331"/>
                  <a:pt x="5671" y="13201"/>
                </a:cubicBezTo>
                <a:lnTo>
                  <a:pt x="4285" y="10681"/>
                </a:lnTo>
                <a:cubicBezTo>
                  <a:pt x="4222" y="10523"/>
                  <a:pt x="4222" y="10334"/>
                  <a:pt x="4380" y="10177"/>
                </a:cubicBezTo>
                <a:lnTo>
                  <a:pt x="6333" y="8318"/>
                </a:lnTo>
                <a:cubicBezTo>
                  <a:pt x="6490" y="8161"/>
                  <a:pt x="6490" y="7940"/>
                  <a:pt x="6396" y="7783"/>
                </a:cubicBezTo>
                <a:cubicBezTo>
                  <a:pt x="5797" y="6995"/>
                  <a:pt x="5388" y="6050"/>
                  <a:pt x="5199" y="5042"/>
                </a:cubicBezTo>
                <a:cubicBezTo>
                  <a:pt x="5176" y="4859"/>
                  <a:pt x="4988" y="4727"/>
                  <a:pt x="4791" y="4727"/>
                </a:cubicBezTo>
                <a:cubicBezTo>
                  <a:pt x="4715" y="4727"/>
                  <a:pt x="4638" y="4746"/>
                  <a:pt x="4569" y="4790"/>
                </a:cubicBezTo>
                <a:cubicBezTo>
                  <a:pt x="4128" y="5042"/>
                  <a:pt x="4600" y="4727"/>
                  <a:pt x="1544" y="6743"/>
                </a:cubicBezTo>
                <a:cubicBezTo>
                  <a:pt x="1493" y="6768"/>
                  <a:pt x="1438" y="6780"/>
                  <a:pt x="1382" y="6780"/>
                </a:cubicBezTo>
                <a:cubicBezTo>
                  <a:pt x="1229" y="6780"/>
                  <a:pt x="1069" y="6692"/>
                  <a:pt x="977" y="6554"/>
                </a:cubicBezTo>
                <a:cubicBezTo>
                  <a:pt x="946" y="6270"/>
                  <a:pt x="1040" y="6050"/>
                  <a:pt x="1229" y="5955"/>
                </a:cubicBezTo>
                <a:cubicBezTo>
                  <a:pt x="1261" y="5955"/>
                  <a:pt x="5356" y="3466"/>
                  <a:pt x="5356" y="3466"/>
                </a:cubicBezTo>
                <a:cubicBezTo>
                  <a:pt x="5403" y="3451"/>
                  <a:pt x="5451" y="3443"/>
                  <a:pt x="5502" y="3443"/>
                </a:cubicBezTo>
                <a:close/>
                <a:moveTo>
                  <a:pt x="6774" y="1"/>
                </a:moveTo>
                <a:cubicBezTo>
                  <a:pt x="5892" y="1"/>
                  <a:pt x="5136" y="788"/>
                  <a:pt x="5136" y="1702"/>
                </a:cubicBezTo>
                <a:cubicBezTo>
                  <a:pt x="5136" y="1986"/>
                  <a:pt x="5199" y="2206"/>
                  <a:pt x="5325" y="2458"/>
                </a:cubicBezTo>
                <a:lnTo>
                  <a:pt x="1670" y="1702"/>
                </a:lnTo>
                <a:cubicBezTo>
                  <a:pt x="1594" y="1688"/>
                  <a:pt x="1517" y="1681"/>
                  <a:pt x="1441" y="1681"/>
                </a:cubicBezTo>
                <a:cubicBezTo>
                  <a:pt x="857" y="1681"/>
                  <a:pt x="305" y="2093"/>
                  <a:pt x="221" y="2679"/>
                </a:cubicBezTo>
                <a:cubicBezTo>
                  <a:pt x="95" y="3372"/>
                  <a:pt x="536" y="4033"/>
                  <a:pt x="1198" y="4159"/>
                </a:cubicBezTo>
                <a:lnTo>
                  <a:pt x="2174" y="4349"/>
                </a:lnTo>
                <a:lnTo>
                  <a:pt x="883" y="5136"/>
                </a:lnTo>
                <a:cubicBezTo>
                  <a:pt x="252" y="5514"/>
                  <a:pt x="0" y="6239"/>
                  <a:pt x="284" y="6869"/>
                </a:cubicBezTo>
                <a:cubicBezTo>
                  <a:pt x="512" y="7326"/>
                  <a:pt x="974" y="7536"/>
                  <a:pt x="1397" y="7536"/>
                </a:cubicBezTo>
                <a:cubicBezTo>
                  <a:pt x="1616" y="7536"/>
                  <a:pt x="1824" y="7480"/>
                  <a:pt x="1985" y="7373"/>
                </a:cubicBezTo>
                <a:lnTo>
                  <a:pt x="4506" y="5735"/>
                </a:lnTo>
                <a:cubicBezTo>
                  <a:pt x="4695" y="6522"/>
                  <a:pt x="5041" y="7215"/>
                  <a:pt x="5482" y="7877"/>
                </a:cubicBezTo>
                <a:lnTo>
                  <a:pt x="3781" y="9515"/>
                </a:lnTo>
                <a:cubicBezTo>
                  <a:pt x="3403" y="9893"/>
                  <a:pt x="3277" y="10523"/>
                  <a:pt x="3560" y="10996"/>
                </a:cubicBezTo>
                <a:lnTo>
                  <a:pt x="4947" y="13516"/>
                </a:lnTo>
                <a:cubicBezTo>
                  <a:pt x="5181" y="13922"/>
                  <a:pt x="5604" y="14154"/>
                  <a:pt x="6028" y="14154"/>
                </a:cubicBezTo>
                <a:cubicBezTo>
                  <a:pt x="6230" y="14154"/>
                  <a:pt x="6433" y="14101"/>
                  <a:pt x="6616" y="13989"/>
                </a:cubicBezTo>
                <a:cubicBezTo>
                  <a:pt x="7215" y="13642"/>
                  <a:pt x="7467" y="12886"/>
                  <a:pt x="7089" y="12288"/>
                </a:cubicBezTo>
                <a:lnTo>
                  <a:pt x="6207" y="10649"/>
                </a:lnTo>
                <a:lnTo>
                  <a:pt x="7877" y="9043"/>
                </a:lnTo>
                <a:lnTo>
                  <a:pt x="12697" y="6554"/>
                </a:lnTo>
                <a:cubicBezTo>
                  <a:pt x="13295" y="6239"/>
                  <a:pt x="13548" y="5483"/>
                  <a:pt x="13232" y="4884"/>
                </a:cubicBezTo>
                <a:cubicBezTo>
                  <a:pt x="13014" y="4446"/>
                  <a:pt x="12597" y="4206"/>
                  <a:pt x="12162" y="4206"/>
                </a:cubicBezTo>
                <a:cubicBezTo>
                  <a:pt x="11971" y="4206"/>
                  <a:pt x="11777" y="4252"/>
                  <a:pt x="11594" y="4349"/>
                </a:cubicBezTo>
                <a:lnTo>
                  <a:pt x="7530" y="6428"/>
                </a:lnTo>
                <a:cubicBezTo>
                  <a:pt x="6679" y="5136"/>
                  <a:pt x="6837" y="3907"/>
                  <a:pt x="6774" y="3750"/>
                </a:cubicBezTo>
                <a:cubicBezTo>
                  <a:pt x="6774" y="3687"/>
                  <a:pt x="6774" y="3529"/>
                  <a:pt x="6711" y="3372"/>
                </a:cubicBezTo>
                <a:lnTo>
                  <a:pt x="6774" y="3372"/>
                </a:lnTo>
                <a:cubicBezTo>
                  <a:pt x="7688" y="3372"/>
                  <a:pt x="8444" y="2616"/>
                  <a:pt x="8444" y="1702"/>
                </a:cubicBezTo>
                <a:cubicBezTo>
                  <a:pt x="8444" y="788"/>
                  <a:pt x="7688" y="1"/>
                  <a:pt x="6774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71" name="Google Shape;7523;p56">
            <a:extLst>
              <a:ext uri="{FF2B5EF4-FFF2-40B4-BE49-F238E27FC236}">
                <a16:creationId xmlns:a16="http://schemas.microsoft.com/office/drawing/2014/main" id="{1D42A18C-2FC6-CA1C-35EF-8F219E7B4C5B}"/>
              </a:ext>
            </a:extLst>
          </p:cNvPr>
          <p:cNvGrpSpPr/>
          <p:nvPr/>
        </p:nvGrpSpPr>
        <p:grpSpPr>
          <a:xfrm>
            <a:off x="8289352" y="3483600"/>
            <a:ext cx="529861" cy="562346"/>
            <a:chOff x="-10019125" y="2490075"/>
            <a:chExt cx="333975" cy="354450"/>
          </a:xfrm>
          <a:solidFill>
            <a:srgbClr val="054B99"/>
          </a:solidFill>
        </p:grpSpPr>
        <p:sp>
          <p:nvSpPr>
            <p:cNvPr id="1072" name="Google Shape;7524;p56">
              <a:extLst>
                <a:ext uri="{FF2B5EF4-FFF2-40B4-BE49-F238E27FC236}">
                  <a16:creationId xmlns:a16="http://schemas.microsoft.com/office/drawing/2014/main" id="{435E6448-8755-13B7-65B0-0CBFA82A7B88}"/>
                </a:ext>
              </a:extLst>
            </p:cNvPr>
            <p:cNvSpPr/>
            <p:nvPr/>
          </p:nvSpPr>
          <p:spPr>
            <a:xfrm>
              <a:off x="-10019125" y="2490850"/>
              <a:ext cx="333975" cy="353675"/>
            </a:xfrm>
            <a:custGeom>
              <a:avLst/>
              <a:gdLst/>
              <a:ahLst/>
              <a:cxnLst/>
              <a:rect l="l" t="t" r="r" b="b"/>
              <a:pathLst>
                <a:path w="13359" h="14147" extrusionOk="0">
                  <a:moveTo>
                    <a:pt x="7184" y="1670"/>
                  </a:moveTo>
                  <a:cubicBezTo>
                    <a:pt x="7405" y="1670"/>
                    <a:pt x="7625" y="1859"/>
                    <a:pt x="7625" y="2048"/>
                  </a:cubicBezTo>
                  <a:lnTo>
                    <a:pt x="7625" y="4191"/>
                  </a:lnTo>
                  <a:cubicBezTo>
                    <a:pt x="7499" y="4128"/>
                    <a:pt x="7342" y="4096"/>
                    <a:pt x="7184" y="4096"/>
                  </a:cubicBezTo>
                  <a:cubicBezTo>
                    <a:pt x="7027" y="4096"/>
                    <a:pt x="6900" y="4128"/>
                    <a:pt x="6743" y="4191"/>
                  </a:cubicBezTo>
                  <a:lnTo>
                    <a:pt x="6743" y="2048"/>
                  </a:lnTo>
                  <a:cubicBezTo>
                    <a:pt x="6743" y="1828"/>
                    <a:pt x="6932" y="1670"/>
                    <a:pt x="7184" y="1670"/>
                  </a:cubicBezTo>
                  <a:close/>
                  <a:moveTo>
                    <a:pt x="8791" y="788"/>
                  </a:moveTo>
                  <a:cubicBezTo>
                    <a:pt x="8980" y="788"/>
                    <a:pt x="9200" y="977"/>
                    <a:pt x="9200" y="1229"/>
                  </a:cubicBezTo>
                  <a:lnTo>
                    <a:pt x="9200" y="5356"/>
                  </a:lnTo>
                  <a:cubicBezTo>
                    <a:pt x="9200" y="5608"/>
                    <a:pt x="9389" y="5797"/>
                    <a:pt x="9610" y="5797"/>
                  </a:cubicBezTo>
                  <a:cubicBezTo>
                    <a:pt x="9862" y="5797"/>
                    <a:pt x="10019" y="5608"/>
                    <a:pt x="10019" y="5356"/>
                  </a:cubicBezTo>
                  <a:lnTo>
                    <a:pt x="10019" y="2048"/>
                  </a:lnTo>
                  <a:cubicBezTo>
                    <a:pt x="10019" y="1828"/>
                    <a:pt x="10209" y="1670"/>
                    <a:pt x="10398" y="1670"/>
                  </a:cubicBezTo>
                  <a:cubicBezTo>
                    <a:pt x="10618" y="1670"/>
                    <a:pt x="10807" y="1859"/>
                    <a:pt x="10807" y="2048"/>
                  </a:cubicBezTo>
                  <a:lnTo>
                    <a:pt x="10807" y="5356"/>
                  </a:lnTo>
                  <a:cubicBezTo>
                    <a:pt x="10807" y="5608"/>
                    <a:pt x="10996" y="5797"/>
                    <a:pt x="11185" y="5797"/>
                  </a:cubicBezTo>
                  <a:cubicBezTo>
                    <a:pt x="11406" y="5797"/>
                    <a:pt x="11626" y="5608"/>
                    <a:pt x="11626" y="5356"/>
                  </a:cubicBezTo>
                  <a:lnTo>
                    <a:pt x="11626" y="4537"/>
                  </a:lnTo>
                  <a:cubicBezTo>
                    <a:pt x="11626" y="4285"/>
                    <a:pt x="11815" y="4096"/>
                    <a:pt x="12036" y="4096"/>
                  </a:cubicBezTo>
                  <a:cubicBezTo>
                    <a:pt x="12256" y="4096"/>
                    <a:pt x="12414" y="4285"/>
                    <a:pt x="12414" y="4537"/>
                  </a:cubicBezTo>
                  <a:lnTo>
                    <a:pt x="12414" y="8696"/>
                  </a:lnTo>
                  <a:cubicBezTo>
                    <a:pt x="12414" y="9389"/>
                    <a:pt x="11878" y="9925"/>
                    <a:pt x="11154" y="9925"/>
                  </a:cubicBezTo>
                  <a:lnTo>
                    <a:pt x="9925" y="9925"/>
                  </a:lnTo>
                  <a:lnTo>
                    <a:pt x="9925" y="7845"/>
                  </a:lnTo>
                  <a:cubicBezTo>
                    <a:pt x="9925" y="7184"/>
                    <a:pt x="9389" y="6617"/>
                    <a:pt x="8665" y="6617"/>
                  </a:cubicBezTo>
                  <a:cubicBezTo>
                    <a:pt x="8507" y="6617"/>
                    <a:pt x="8413" y="6648"/>
                    <a:pt x="8287" y="6711"/>
                  </a:cubicBezTo>
                  <a:cubicBezTo>
                    <a:pt x="8413" y="6585"/>
                    <a:pt x="8413" y="1891"/>
                    <a:pt x="8413" y="1229"/>
                  </a:cubicBezTo>
                  <a:cubicBezTo>
                    <a:pt x="8413" y="977"/>
                    <a:pt x="8602" y="788"/>
                    <a:pt x="8791" y="788"/>
                  </a:cubicBezTo>
                  <a:close/>
                  <a:moveTo>
                    <a:pt x="5483" y="4096"/>
                  </a:moveTo>
                  <a:cubicBezTo>
                    <a:pt x="5735" y="4096"/>
                    <a:pt x="5892" y="4254"/>
                    <a:pt x="5924" y="4506"/>
                  </a:cubicBezTo>
                  <a:lnTo>
                    <a:pt x="5924" y="8696"/>
                  </a:lnTo>
                  <a:cubicBezTo>
                    <a:pt x="5924" y="8948"/>
                    <a:pt x="6113" y="9105"/>
                    <a:pt x="6302" y="9105"/>
                  </a:cubicBezTo>
                  <a:cubicBezTo>
                    <a:pt x="6554" y="9105"/>
                    <a:pt x="6743" y="8885"/>
                    <a:pt x="6743" y="8696"/>
                  </a:cubicBezTo>
                  <a:lnTo>
                    <a:pt x="6743" y="5356"/>
                  </a:lnTo>
                  <a:cubicBezTo>
                    <a:pt x="6743" y="5136"/>
                    <a:pt x="6932" y="4915"/>
                    <a:pt x="7153" y="4915"/>
                  </a:cubicBezTo>
                  <a:cubicBezTo>
                    <a:pt x="7342" y="4915"/>
                    <a:pt x="7562" y="5136"/>
                    <a:pt x="7562" y="5356"/>
                  </a:cubicBezTo>
                  <a:lnTo>
                    <a:pt x="7562" y="8696"/>
                  </a:lnTo>
                  <a:cubicBezTo>
                    <a:pt x="7562" y="8948"/>
                    <a:pt x="7783" y="9105"/>
                    <a:pt x="7972" y="9105"/>
                  </a:cubicBezTo>
                  <a:cubicBezTo>
                    <a:pt x="8161" y="9105"/>
                    <a:pt x="8350" y="8885"/>
                    <a:pt x="8350" y="8696"/>
                  </a:cubicBezTo>
                  <a:lnTo>
                    <a:pt x="8350" y="7877"/>
                  </a:lnTo>
                  <a:cubicBezTo>
                    <a:pt x="8350" y="7656"/>
                    <a:pt x="8570" y="7436"/>
                    <a:pt x="8759" y="7436"/>
                  </a:cubicBezTo>
                  <a:cubicBezTo>
                    <a:pt x="8948" y="7436"/>
                    <a:pt x="9137" y="7656"/>
                    <a:pt x="9137" y="7877"/>
                  </a:cubicBezTo>
                  <a:lnTo>
                    <a:pt x="9137" y="12035"/>
                  </a:lnTo>
                  <a:cubicBezTo>
                    <a:pt x="9137" y="12728"/>
                    <a:pt x="8602" y="13264"/>
                    <a:pt x="7940" y="13264"/>
                  </a:cubicBezTo>
                  <a:lnTo>
                    <a:pt x="3403" y="13264"/>
                  </a:lnTo>
                  <a:cubicBezTo>
                    <a:pt x="2994" y="13264"/>
                    <a:pt x="2647" y="13075"/>
                    <a:pt x="2427" y="12791"/>
                  </a:cubicBezTo>
                  <a:cubicBezTo>
                    <a:pt x="915" y="10523"/>
                    <a:pt x="1009" y="10649"/>
                    <a:pt x="1009" y="10586"/>
                  </a:cubicBezTo>
                  <a:cubicBezTo>
                    <a:pt x="915" y="10429"/>
                    <a:pt x="915" y="10208"/>
                    <a:pt x="1104" y="10051"/>
                  </a:cubicBezTo>
                  <a:cubicBezTo>
                    <a:pt x="1189" y="9980"/>
                    <a:pt x="1280" y="9947"/>
                    <a:pt x="1370" y="9947"/>
                  </a:cubicBezTo>
                  <a:cubicBezTo>
                    <a:pt x="1479" y="9947"/>
                    <a:pt x="1584" y="9995"/>
                    <a:pt x="1671" y="10082"/>
                  </a:cubicBezTo>
                  <a:lnTo>
                    <a:pt x="2742" y="11153"/>
                  </a:lnTo>
                  <a:cubicBezTo>
                    <a:pt x="2818" y="11230"/>
                    <a:pt x="2918" y="11271"/>
                    <a:pt x="3005" y="11271"/>
                  </a:cubicBezTo>
                  <a:cubicBezTo>
                    <a:pt x="3062" y="11271"/>
                    <a:pt x="3114" y="11254"/>
                    <a:pt x="3151" y="11216"/>
                  </a:cubicBezTo>
                  <a:cubicBezTo>
                    <a:pt x="3340" y="11153"/>
                    <a:pt x="3403" y="11027"/>
                    <a:pt x="3403" y="10838"/>
                  </a:cubicBezTo>
                  <a:lnTo>
                    <a:pt x="3403" y="5356"/>
                  </a:lnTo>
                  <a:cubicBezTo>
                    <a:pt x="3403" y="5136"/>
                    <a:pt x="3592" y="4915"/>
                    <a:pt x="3845" y="4915"/>
                  </a:cubicBezTo>
                  <a:cubicBezTo>
                    <a:pt x="4065" y="4915"/>
                    <a:pt x="4223" y="5136"/>
                    <a:pt x="4223" y="5356"/>
                  </a:cubicBezTo>
                  <a:lnTo>
                    <a:pt x="4223" y="8696"/>
                  </a:lnTo>
                  <a:cubicBezTo>
                    <a:pt x="4223" y="8948"/>
                    <a:pt x="4412" y="9105"/>
                    <a:pt x="4664" y="9105"/>
                  </a:cubicBezTo>
                  <a:cubicBezTo>
                    <a:pt x="4884" y="9105"/>
                    <a:pt x="5105" y="8885"/>
                    <a:pt x="5105" y="8696"/>
                  </a:cubicBezTo>
                  <a:lnTo>
                    <a:pt x="5105" y="4537"/>
                  </a:lnTo>
                  <a:cubicBezTo>
                    <a:pt x="5105" y="4285"/>
                    <a:pt x="5294" y="4096"/>
                    <a:pt x="5483" y="4096"/>
                  </a:cubicBezTo>
                  <a:close/>
                  <a:moveTo>
                    <a:pt x="8822" y="1"/>
                  </a:moveTo>
                  <a:cubicBezTo>
                    <a:pt x="8255" y="1"/>
                    <a:pt x="7783" y="410"/>
                    <a:pt x="7657" y="914"/>
                  </a:cubicBezTo>
                  <a:cubicBezTo>
                    <a:pt x="7499" y="883"/>
                    <a:pt x="7342" y="820"/>
                    <a:pt x="7184" y="820"/>
                  </a:cubicBezTo>
                  <a:cubicBezTo>
                    <a:pt x="6522" y="820"/>
                    <a:pt x="5955" y="1387"/>
                    <a:pt x="5955" y="2048"/>
                  </a:cubicBezTo>
                  <a:lnTo>
                    <a:pt x="5955" y="3340"/>
                  </a:lnTo>
                  <a:cubicBezTo>
                    <a:pt x="5829" y="3309"/>
                    <a:pt x="5672" y="3277"/>
                    <a:pt x="5514" y="3277"/>
                  </a:cubicBezTo>
                  <a:cubicBezTo>
                    <a:pt x="4947" y="3277"/>
                    <a:pt x="4475" y="3655"/>
                    <a:pt x="4349" y="4191"/>
                  </a:cubicBezTo>
                  <a:cubicBezTo>
                    <a:pt x="4191" y="4128"/>
                    <a:pt x="4034" y="4096"/>
                    <a:pt x="3876" y="4096"/>
                  </a:cubicBezTo>
                  <a:cubicBezTo>
                    <a:pt x="3214" y="4096"/>
                    <a:pt x="2616" y="4663"/>
                    <a:pt x="2616" y="5356"/>
                  </a:cubicBezTo>
                  <a:lnTo>
                    <a:pt x="2616" y="9862"/>
                  </a:lnTo>
                  <a:lnTo>
                    <a:pt x="2269" y="9483"/>
                  </a:lnTo>
                  <a:cubicBezTo>
                    <a:pt x="2025" y="9239"/>
                    <a:pt x="1712" y="9121"/>
                    <a:pt x="1398" y="9121"/>
                  </a:cubicBezTo>
                  <a:cubicBezTo>
                    <a:pt x="1105" y="9121"/>
                    <a:pt x="811" y="9223"/>
                    <a:pt x="568" y="9420"/>
                  </a:cubicBezTo>
                  <a:cubicBezTo>
                    <a:pt x="95" y="9862"/>
                    <a:pt x="1" y="10555"/>
                    <a:pt x="379" y="11059"/>
                  </a:cubicBezTo>
                  <a:lnTo>
                    <a:pt x="1797" y="13264"/>
                  </a:lnTo>
                  <a:cubicBezTo>
                    <a:pt x="2175" y="13831"/>
                    <a:pt x="2805" y="14146"/>
                    <a:pt x="3435" y="14146"/>
                  </a:cubicBezTo>
                  <a:lnTo>
                    <a:pt x="7972" y="14146"/>
                  </a:lnTo>
                  <a:cubicBezTo>
                    <a:pt x="9106" y="14146"/>
                    <a:pt x="10051" y="13201"/>
                    <a:pt x="10051" y="12035"/>
                  </a:cubicBezTo>
                  <a:lnTo>
                    <a:pt x="10051" y="10807"/>
                  </a:lnTo>
                  <a:lnTo>
                    <a:pt x="11280" y="10807"/>
                  </a:lnTo>
                  <a:cubicBezTo>
                    <a:pt x="12414" y="10807"/>
                    <a:pt x="13359" y="9862"/>
                    <a:pt x="13359" y="8696"/>
                  </a:cubicBezTo>
                  <a:lnTo>
                    <a:pt x="13359" y="4537"/>
                  </a:lnTo>
                  <a:cubicBezTo>
                    <a:pt x="13359" y="3876"/>
                    <a:pt x="12823" y="3309"/>
                    <a:pt x="12130" y="3309"/>
                  </a:cubicBezTo>
                  <a:cubicBezTo>
                    <a:pt x="11973" y="3309"/>
                    <a:pt x="11878" y="3340"/>
                    <a:pt x="11752" y="3372"/>
                  </a:cubicBezTo>
                  <a:lnTo>
                    <a:pt x="11752" y="2048"/>
                  </a:lnTo>
                  <a:cubicBezTo>
                    <a:pt x="11752" y="1387"/>
                    <a:pt x="11185" y="820"/>
                    <a:pt x="10492" y="820"/>
                  </a:cubicBezTo>
                  <a:cubicBezTo>
                    <a:pt x="10335" y="820"/>
                    <a:pt x="10177" y="883"/>
                    <a:pt x="10019" y="914"/>
                  </a:cubicBezTo>
                  <a:cubicBezTo>
                    <a:pt x="9862" y="410"/>
                    <a:pt x="9389" y="1"/>
                    <a:pt x="8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7525;p56">
              <a:extLst>
                <a:ext uri="{FF2B5EF4-FFF2-40B4-BE49-F238E27FC236}">
                  <a16:creationId xmlns:a16="http://schemas.microsoft.com/office/drawing/2014/main" id="{A959D93A-DC1F-15C5-B29F-1237587AC092}"/>
                </a:ext>
              </a:extLst>
            </p:cNvPr>
            <p:cNvSpPr/>
            <p:nvPr/>
          </p:nvSpPr>
          <p:spPr>
            <a:xfrm>
              <a:off x="-10016750" y="2491050"/>
              <a:ext cx="63825" cy="61850"/>
            </a:xfrm>
            <a:custGeom>
              <a:avLst/>
              <a:gdLst/>
              <a:ahLst/>
              <a:cxnLst/>
              <a:rect l="l" t="t" r="r" b="b"/>
              <a:pathLst>
                <a:path w="2553" h="2474" extrusionOk="0">
                  <a:moveTo>
                    <a:pt x="457" y="0"/>
                  </a:moveTo>
                  <a:cubicBezTo>
                    <a:pt x="347" y="0"/>
                    <a:pt x="237" y="40"/>
                    <a:pt x="158" y="119"/>
                  </a:cubicBezTo>
                  <a:cubicBezTo>
                    <a:pt x="0" y="276"/>
                    <a:pt x="0" y="560"/>
                    <a:pt x="158" y="717"/>
                  </a:cubicBezTo>
                  <a:lnTo>
                    <a:pt x="1796" y="2355"/>
                  </a:lnTo>
                  <a:cubicBezTo>
                    <a:pt x="1891" y="2434"/>
                    <a:pt x="2001" y="2474"/>
                    <a:pt x="2107" y="2474"/>
                  </a:cubicBezTo>
                  <a:cubicBezTo>
                    <a:pt x="2214" y="2474"/>
                    <a:pt x="2316" y="2434"/>
                    <a:pt x="2395" y="2355"/>
                  </a:cubicBezTo>
                  <a:cubicBezTo>
                    <a:pt x="2552" y="2198"/>
                    <a:pt x="2552" y="1914"/>
                    <a:pt x="2395" y="1757"/>
                  </a:cubicBezTo>
                  <a:lnTo>
                    <a:pt x="757" y="119"/>
                  </a:lnTo>
                  <a:cubicBezTo>
                    <a:pt x="678" y="40"/>
                    <a:pt x="568" y="0"/>
                    <a:pt x="4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7526;p56">
              <a:extLst>
                <a:ext uri="{FF2B5EF4-FFF2-40B4-BE49-F238E27FC236}">
                  <a16:creationId xmlns:a16="http://schemas.microsoft.com/office/drawing/2014/main" id="{809F9AA7-CCB5-0618-541B-FB048A7D50EA}"/>
                </a:ext>
              </a:extLst>
            </p:cNvPr>
            <p:cNvSpPr/>
            <p:nvPr/>
          </p:nvSpPr>
          <p:spPr>
            <a:xfrm>
              <a:off x="-9933275" y="2490075"/>
              <a:ext cx="20525" cy="63025"/>
            </a:xfrm>
            <a:custGeom>
              <a:avLst/>
              <a:gdLst/>
              <a:ahLst/>
              <a:cxnLst/>
              <a:rect l="l" t="t" r="r" b="b"/>
              <a:pathLst>
                <a:path w="821" h="2521" extrusionOk="0">
                  <a:moveTo>
                    <a:pt x="442" y="0"/>
                  </a:moveTo>
                  <a:cubicBezTo>
                    <a:pt x="221" y="0"/>
                    <a:pt x="1" y="189"/>
                    <a:pt x="1" y="441"/>
                  </a:cubicBezTo>
                  <a:lnTo>
                    <a:pt x="1" y="2079"/>
                  </a:lnTo>
                  <a:cubicBezTo>
                    <a:pt x="1" y="2331"/>
                    <a:pt x="221" y="2520"/>
                    <a:pt x="442" y="2520"/>
                  </a:cubicBezTo>
                  <a:cubicBezTo>
                    <a:pt x="631" y="2520"/>
                    <a:pt x="820" y="2331"/>
                    <a:pt x="820" y="2079"/>
                  </a:cubicBezTo>
                  <a:lnTo>
                    <a:pt x="820" y="441"/>
                  </a:lnTo>
                  <a:cubicBezTo>
                    <a:pt x="820" y="189"/>
                    <a:pt x="631" y="0"/>
                    <a:pt x="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7527;p56">
              <a:extLst>
                <a:ext uri="{FF2B5EF4-FFF2-40B4-BE49-F238E27FC236}">
                  <a16:creationId xmlns:a16="http://schemas.microsoft.com/office/drawing/2014/main" id="{BB6197F3-B73B-299C-5E9D-E5AC2CF255E2}"/>
                </a:ext>
              </a:extLst>
            </p:cNvPr>
            <p:cNvSpPr/>
            <p:nvPr/>
          </p:nvSpPr>
          <p:spPr>
            <a:xfrm>
              <a:off x="-10015975" y="2573550"/>
              <a:ext cx="63050" cy="20500"/>
            </a:xfrm>
            <a:custGeom>
              <a:avLst/>
              <a:gdLst/>
              <a:ahLst/>
              <a:cxnLst/>
              <a:rect l="l" t="t" r="r" b="b"/>
              <a:pathLst>
                <a:path w="2522" h="820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31"/>
                    <a:pt x="190" y="820"/>
                    <a:pt x="442" y="820"/>
                  </a:cubicBezTo>
                  <a:lnTo>
                    <a:pt x="2080" y="820"/>
                  </a:lnTo>
                  <a:cubicBezTo>
                    <a:pt x="2332" y="820"/>
                    <a:pt x="2521" y="631"/>
                    <a:pt x="2521" y="442"/>
                  </a:cubicBezTo>
                  <a:cubicBezTo>
                    <a:pt x="2521" y="190"/>
                    <a:pt x="2332" y="1"/>
                    <a:pt x="20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6" name="Google Shape;7528;p56">
            <a:extLst>
              <a:ext uri="{FF2B5EF4-FFF2-40B4-BE49-F238E27FC236}">
                <a16:creationId xmlns:a16="http://schemas.microsoft.com/office/drawing/2014/main" id="{64D7A786-72F5-EB87-0EDD-0CC72650AD6B}"/>
              </a:ext>
            </a:extLst>
          </p:cNvPr>
          <p:cNvGrpSpPr/>
          <p:nvPr/>
        </p:nvGrpSpPr>
        <p:grpSpPr>
          <a:xfrm>
            <a:off x="9665790" y="2776307"/>
            <a:ext cx="578607" cy="563614"/>
            <a:chOff x="-8684100" y="2032450"/>
            <a:chExt cx="364700" cy="355250"/>
          </a:xfrm>
          <a:solidFill>
            <a:srgbClr val="054B99"/>
          </a:solidFill>
        </p:grpSpPr>
        <p:sp>
          <p:nvSpPr>
            <p:cNvPr id="1077" name="Google Shape;7529;p56">
              <a:extLst>
                <a:ext uri="{FF2B5EF4-FFF2-40B4-BE49-F238E27FC236}">
                  <a16:creationId xmlns:a16="http://schemas.microsoft.com/office/drawing/2014/main" id="{7B0C176C-D634-86C9-E38F-62E93213AEE2}"/>
                </a:ext>
              </a:extLst>
            </p:cNvPr>
            <p:cNvSpPr/>
            <p:nvPr/>
          </p:nvSpPr>
          <p:spPr>
            <a:xfrm>
              <a:off x="-8684100" y="2032450"/>
              <a:ext cx="364700" cy="355250"/>
            </a:xfrm>
            <a:custGeom>
              <a:avLst/>
              <a:gdLst/>
              <a:ahLst/>
              <a:cxnLst/>
              <a:rect l="l" t="t" r="r" b="b"/>
              <a:pathLst>
                <a:path w="14588" h="14210" extrusionOk="0">
                  <a:moveTo>
                    <a:pt x="13611" y="820"/>
                  </a:moveTo>
                  <a:lnTo>
                    <a:pt x="13611" y="1891"/>
                  </a:lnTo>
                  <a:lnTo>
                    <a:pt x="13642" y="1891"/>
                  </a:lnTo>
                  <a:lnTo>
                    <a:pt x="12130" y="2994"/>
                  </a:lnTo>
                  <a:lnTo>
                    <a:pt x="11469" y="2301"/>
                  </a:lnTo>
                  <a:lnTo>
                    <a:pt x="12571" y="820"/>
                  </a:lnTo>
                  <a:close/>
                  <a:moveTo>
                    <a:pt x="3561" y="2238"/>
                  </a:moveTo>
                  <a:lnTo>
                    <a:pt x="5294" y="3970"/>
                  </a:lnTo>
                  <a:cubicBezTo>
                    <a:pt x="5168" y="4033"/>
                    <a:pt x="5105" y="4128"/>
                    <a:pt x="4979" y="4254"/>
                  </a:cubicBezTo>
                  <a:lnTo>
                    <a:pt x="4695" y="4506"/>
                  </a:lnTo>
                  <a:lnTo>
                    <a:pt x="3844" y="3655"/>
                  </a:lnTo>
                  <a:cubicBezTo>
                    <a:pt x="3435" y="3246"/>
                    <a:pt x="3372" y="2710"/>
                    <a:pt x="3561" y="2238"/>
                  </a:cubicBezTo>
                  <a:close/>
                  <a:moveTo>
                    <a:pt x="10965" y="2899"/>
                  </a:moveTo>
                  <a:lnTo>
                    <a:pt x="11563" y="3498"/>
                  </a:lnTo>
                  <a:lnTo>
                    <a:pt x="8192" y="6837"/>
                  </a:lnTo>
                  <a:lnTo>
                    <a:pt x="7625" y="6239"/>
                  </a:lnTo>
                  <a:lnTo>
                    <a:pt x="10965" y="2899"/>
                  </a:lnTo>
                  <a:close/>
                  <a:moveTo>
                    <a:pt x="10492" y="9200"/>
                  </a:moveTo>
                  <a:lnTo>
                    <a:pt x="12225" y="10901"/>
                  </a:lnTo>
                  <a:cubicBezTo>
                    <a:pt x="12048" y="10984"/>
                    <a:pt x="11859" y="11027"/>
                    <a:pt x="11671" y="11027"/>
                  </a:cubicBezTo>
                  <a:cubicBezTo>
                    <a:pt x="11355" y="11027"/>
                    <a:pt x="11044" y="10906"/>
                    <a:pt x="10807" y="10649"/>
                  </a:cubicBezTo>
                  <a:lnTo>
                    <a:pt x="9925" y="9799"/>
                  </a:lnTo>
                  <a:lnTo>
                    <a:pt x="10208" y="9515"/>
                  </a:lnTo>
                  <a:cubicBezTo>
                    <a:pt x="10334" y="9389"/>
                    <a:pt x="10397" y="9326"/>
                    <a:pt x="10492" y="9200"/>
                  </a:cubicBezTo>
                  <a:close/>
                  <a:moveTo>
                    <a:pt x="2962" y="11059"/>
                  </a:moveTo>
                  <a:lnTo>
                    <a:pt x="3403" y="11500"/>
                  </a:lnTo>
                  <a:lnTo>
                    <a:pt x="2143" y="12319"/>
                  </a:lnTo>
                  <a:lnTo>
                    <a:pt x="2962" y="11059"/>
                  </a:lnTo>
                  <a:close/>
                  <a:moveTo>
                    <a:pt x="6996" y="4146"/>
                  </a:moveTo>
                  <a:cubicBezTo>
                    <a:pt x="7395" y="4146"/>
                    <a:pt x="7791" y="4258"/>
                    <a:pt x="8129" y="4474"/>
                  </a:cubicBezTo>
                  <a:lnTo>
                    <a:pt x="6711" y="5892"/>
                  </a:lnTo>
                  <a:cubicBezTo>
                    <a:pt x="6554" y="6050"/>
                    <a:pt x="6554" y="6333"/>
                    <a:pt x="6711" y="6491"/>
                  </a:cubicBezTo>
                  <a:lnTo>
                    <a:pt x="7877" y="7656"/>
                  </a:lnTo>
                  <a:cubicBezTo>
                    <a:pt x="7956" y="7735"/>
                    <a:pt x="8066" y="7775"/>
                    <a:pt x="8176" y="7775"/>
                  </a:cubicBezTo>
                  <a:cubicBezTo>
                    <a:pt x="8287" y="7775"/>
                    <a:pt x="8397" y="7735"/>
                    <a:pt x="8476" y="7656"/>
                  </a:cubicBezTo>
                  <a:lnTo>
                    <a:pt x="9893" y="6239"/>
                  </a:lnTo>
                  <a:cubicBezTo>
                    <a:pt x="10145" y="6648"/>
                    <a:pt x="10240" y="7026"/>
                    <a:pt x="10240" y="7436"/>
                  </a:cubicBezTo>
                  <a:cubicBezTo>
                    <a:pt x="10240" y="7971"/>
                    <a:pt x="10051" y="8476"/>
                    <a:pt x="9673" y="8885"/>
                  </a:cubicBezTo>
                  <a:lnTo>
                    <a:pt x="9232" y="9326"/>
                  </a:lnTo>
                  <a:cubicBezTo>
                    <a:pt x="9086" y="9286"/>
                    <a:pt x="8937" y="9266"/>
                    <a:pt x="8788" y="9266"/>
                  </a:cubicBezTo>
                  <a:cubicBezTo>
                    <a:pt x="8356" y="9266"/>
                    <a:pt x="7929" y="9431"/>
                    <a:pt x="7625" y="9736"/>
                  </a:cubicBezTo>
                  <a:cubicBezTo>
                    <a:pt x="7310" y="10051"/>
                    <a:pt x="7152" y="10492"/>
                    <a:pt x="7089" y="10933"/>
                  </a:cubicBezTo>
                  <a:cubicBezTo>
                    <a:pt x="7089" y="11405"/>
                    <a:pt x="7247" y="11784"/>
                    <a:pt x="7562" y="12099"/>
                  </a:cubicBezTo>
                  <a:lnTo>
                    <a:pt x="7310" y="12382"/>
                  </a:lnTo>
                  <a:cubicBezTo>
                    <a:pt x="6743" y="12949"/>
                    <a:pt x="6050" y="13264"/>
                    <a:pt x="5262" y="13264"/>
                  </a:cubicBezTo>
                  <a:cubicBezTo>
                    <a:pt x="4538" y="13264"/>
                    <a:pt x="3844" y="12981"/>
                    <a:pt x="3309" y="12508"/>
                  </a:cubicBezTo>
                  <a:lnTo>
                    <a:pt x="4317" y="11878"/>
                  </a:lnTo>
                  <a:cubicBezTo>
                    <a:pt x="4412" y="11784"/>
                    <a:pt x="4475" y="11689"/>
                    <a:pt x="4506" y="11563"/>
                  </a:cubicBezTo>
                  <a:cubicBezTo>
                    <a:pt x="4506" y="11437"/>
                    <a:pt x="4475" y="11311"/>
                    <a:pt x="4380" y="11216"/>
                  </a:cubicBezTo>
                  <a:lnTo>
                    <a:pt x="3214" y="10019"/>
                  </a:lnTo>
                  <a:cubicBezTo>
                    <a:pt x="3120" y="9956"/>
                    <a:pt x="2994" y="9893"/>
                    <a:pt x="2836" y="9893"/>
                  </a:cubicBezTo>
                  <a:cubicBezTo>
                    <a:pt x="2742" y="9893"/>
                    <a:pt x="2616" y="9988"/>
                    <a:pt x="2521" y="10114"/>
                  </a:cubicBezTo>
                  <a:lnTo>
                    <a:pt x="1891" y="11090"/>
                  </a:lnTo>
                  <a:cubicBezTo>
                    <a:pt x="883" y="9956"/>
                    <a:pt x="914" y="8223"/>
                    <a:pt x="2017" y="7121"/>
                  </a:cubicBezTo>
                  <a:lnTo>
                    <a:pt x="2301" y="6837"/>
                  </a:lnTo>
                  <a:cubicBezTo>
                    <a:pt x="2616" y="7152"/>
                    <a:pt x="3057" y="7310"/>
                    <a:pt x="3466" y="7310"/>
                  </a:cubicBezTo>
                  <a:cubicBezTo>
                    <a:pt x="3907" y="7310"/>
                    <a:pt x="4348" y="7121"/>
                    <a:pt x="4664" y="6806"/>
                  </a:cubicBezTo>
                  <a:cubicBezTo>
                    <a:pt x="5105" y="6365"/>
                    <a:pt x="5262" y="5766"/>
                    <a:pt x="5105" y="5168"/>
                  </a:cubicBezTo>
                  <a:lnTo>
                    <a:pt x="5514" y="4758"/>
                  </a:lnTo>
                  <a:cubicBezTo>
                    <a:pt x="5928" y="4344"/>
                    <a:pt x="6465" y="4146"/>
                    <a:pt x="6996" y="4146"/>
                  </a:cubicBezTo>
                  <a:close/>
                  <a:moveTo>
                    <a:pt x="12382" y="1"/>
                  </a:moveTo>
                  <a:cubicBezTo>
                    <a:pt x="12256" y="1"/>
                    <a:pt x="12130" y="64"/>
                    <a:pt x="12067" y="158"/>
                  </a:cubicBezTo>
                  <a:lnTo>
                    <a:pt x="10649" y="2080"/>
                  </a:lnTo>
                  <a:lnTo>
                    <a:pt x="8759" y="3970"/>
                  </a:lnTo>
                  <a:cubicBezTo>
                    <a:pt x="8249" y="3583"/>
                    <a:pt x="7634" y="3393"/>
                    <a:pt x="7024" y="3393"/>
                  </a:cubicBezTo>
                  <a:cubicBezTo>
                    <a:pt x="6692" y="3393"/>
                    <a:pt x="6361" y="3450"/>
                    <a:pt x="6050" y="3561"/>
                  </a:cubicBezTo>
                  <a:lnTo>
                    <a:pt x="2616" y="158"/>
                  </a:lnTo>
                  <a:cubicBezTo>
                    <a:pt x="2537" y="79"/>
                    <a:pt x="2427" y="40"/>
                    <a:pt x="2316" y="40"/>
                  </a:cubicBezTo>
                  <a:cubicBezTo>
                    <a:pt x="2206" y="40"/>
                    <a:pt x="2096" y="79"/>
                    <a:pt x="2017" y="158"/>
                  </a:cubicBezTo>
                  <a:cubicBezTo>
                    <a:pt x="1860" y="316"/>
                    <a:pt x="1860" y="568"/>
                    <a:pt x="2017" y="725"/>
                  </a:cubicBezTo>
                  <a:lnTo>
                    <a:pt x="2931" y="1639"/>
                  </a:lnTo>
                  <a:cubicBezTo>
                    <a:pt x="2427" y="2427"/>
                    <a:pt x="2490" y="3529"/>
                    <a:pt x="3214" y="4254"/>
                  </a:cubicBezTo>
                  <a:lnTo>
                    <a:pt x="4222" y="5262"/>
                  </a:lnTo>
                  <a:cubicBezTo>
                    <a:pt x="4222" y="5294"/>
                    <a:pt x="4222" y="5325"/>
                    <a:pt x="4254" y="5388"/>
                  </a:cubicBezTo>
                  <a:cubicBezTo>
                    <a:pt x="4412" y="5703"/>
                    <a:pt x="4348" y="6081"/>
                    <a:pt x="4096" y="6333"/>
                  </a:cubicBezTo>
                  <a:cubicBezTo>
                    <a:pt x="3948" y="6499"/>
                    <a:pt x="3721" y="6586"/>
                    <a:pt x="3493" y="6586"/>
                  </a:cubicBezTo>
                  <a:cubicBezTo>
                    <a:pt x="3287" y="6586"/>
                    <a:pt x="3080" y="6514"/>
                    <a:pt x="2931" y="6365"/>
                  </a:cubicBezTo>
                  <a:lnTo>
                    <a:pt x="2647" y="6081"/>
                  </a:lnTo>
                  <a:cubicBezTo>
                    <a:pt x="2568" y="6002"/>
                    <a:pt x="2458" y="5963"/>
                    <a:pt x="2348" y="5963"/>
                  </a:cubicBezTo>
                  <a:cubicBezTo>
                    <a:pt x="2238" y="5963"/>
                    <a:pt x="2127" y="6002"/>
                    <a:pt x="2049" y="6081"/>
                  </a:cubicBezTo>
                  <a:lnTo>
                    <a:pt x="1482" y="6680"/>
                  </a:lnTo>
                  <a:cubicBezTo>
                    <a:pt x="1" y="8129"/>
                    <a:pt x="1" y="10492"/>
                    <a:pt x="1482" y="11973"/>
                  </a:cubicBezTo>
                  <a:lnTo>
                    <a:pt x="442" y="13579"/>
                  </a:lnTo>
                  <a:cubicBezTo>
                    <a:pt x="316" y="13737"/>
                    <a:pt x="379" y="13957"/>
                    <a:pt x="473" y="14083"/>
                  </a:cubicBezTo>
                  <a:cubicBezTo>
                    <a:pt x="562" y="14154"/>
                    <a:pt x="670" y="14195"/>
                    <a:pt x="776" y="14195"/>
                  </a:cubicBezTo>
                  <a:cubicBezTo>
                    <a:pt x="859" y="14195"/>
                    <a:pt x="940" y="14170"/>
                    <a:pt x="1009" y="14115"/>
                  </a:cubicBezTo>
                  <a:lnTo>
                    <a:pt x="2616" y="13107"/>
                  </a:lnTo>
                  <a:cubicBezTo>
                    <a:pt x="3309" y="13800"/>
                    <a:pt x="4254" y="14209"/>
                    <a:pt x="5262" y="14209"/>
                  </a:cubicBezTo>
                  <a:cubicBezTo>
                    <a:pt x="6239" y="14209"/>
                    <a:pt x="7184" y="13800"/>
                    <a:pt x="7877" y="13107"/>
                  </a:cubicBezTo>
                  <a:lnTo>
                    <a:pt x="8476" y="12508"/>
                  </a:lnTo>
                  <a:cubicBezTo>
                    <a:pt x="8633" y="12351"/>
                    <a:pt x="8633" y="12067"/>
                    <a:pt x="8476" y="11910"/>
                  </a:cubicBezTo>
                  <a:lnTo>
                    <a:pt x="8192" y="11657"/>
                  </a:lnTo>
                  <a:cubicBezTo>
                    <a:pt x="7877" y="11342"/>
                    <a:pt x="7877" y="10775"/>
                    <a:pt x="8255" y="10460"/>
                  </a:cubicBezTo>
                  <a:cubicBezTo>
                    <a:pt x="8400" y="10315"/>
                    <a:pt x="8627" y="10225"/>
                    <a:pt x="8856" y="10225"/>
                  </a:cubicBezTo>
                  <a:cubicBezTo>
                    <a:pt x="8974" y="10225"/>
                    <a:pt x="9093" y="10249"/>
                    <a:pt x="9200" y="10303"/>
                  </a:cubicBezTo>
                  <a:cubicBezTo>
                    <a:pt x="9232" y="10303"/>
                    <a:pt x="9263" y="10334"/>
                    <a:pt x="9295" y="10334"/>
                  </a:cubicBezTo>
                  <a:lnTo>
                    <a:pt x="10334" y="11374"/>
                  </a:lnTo>
                  <a:cubicBezTo>
                    <a:pt x="10736" y="11775"/>
                    <a:pt x="11274" y="11976"/>
                    <a:pt x="11809" y="11976"/>
                  </a:cubicBezTo>
                  <a:cubicBezTo>
                    <a:pt x="12199" y="11976"/>
                    <a:pt x="12586" y="11870"/>
                    <a:pt x="12918" y="11657"/>
                  </a:cubicBezTo>
                  <a:lnTo>
                    <a:pt x="13831" y="12540"/>
                  </a:lnTo>
                  <a:cubicBezTo>
                    <a:pt x="13910" y="12618"/>
                    <a:pt x="14021" y="12658"/>
                    <a:pt x="14131" y="12658"/>
                  </a:cubicBezTo>
                  <a:cubicBezTo>
                    <a:pt x="14241" y="12658"/>
                    <a:pt x="14351" y="12618"/>
                    <a:pt x="14430" y="12540"/>
                  </a:cubicBezTo>
                  <a:cubicBezTo>
                    <a:pt x="14588" y="12382"/>
                    <a:pt x="14588" y="12130"/>
                    <a:pt x="14430" y="11973"/>
                  </a:cubicBezTo>
                  <a:lnTo>
                    <a:pt x="10996" y="8539"/>
                  </a:lnTo>
                  <a:cubicBezTo>
                    <a:pt x="11122" y="8223"/>
                    <a:pt x="11154" y="7908"/>
                    <a:pt x="11154" y="7562"/>
                  </a:cubicBezTo>
                  <a:cubicBezTo>
                    <a:pt x="11154" y="6932"/>
                    <a:pt x="10965" y="6333"/>
                    <a:pt x="10555" y="5829"/>
                  </a:cubicBezTo>
                  <a:lnTo>
                    <a:pt x="12445" y="3939"/>
                  </a:lnTo>
                  <a:lnTo>
                    <a:pt x="14399" y="2521"/>
                  </a:lnTo>
                  <a:cubicBezTo>
                    <a:pt x="14493" y="2427"/>
                    <a:pt x="14556" y="2301"/>
                    <a:pt x="14556" y="2206"/>
                  </a:cubicBezTo>
                  <a:lnTo>
                    <a:pt x="14556" y="536"/>
                  </a:lnTo>
                  <a:cubicBezTo>
                    <a:pt x="14462" y="190"/>
                    <a:pt x="14273" y="1"/>
                    <a:pt x="140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7530;p56">
              <a:extLst>
                <a:ext uri="{FF2B5EF4-FFF2-40B4-BE49-F238E27FC236}">
                  <a16:creationId xmlns:a16="http://schemas.microsoft.com/office/drawing/2014/main" id="{11110058-92D7-B959-39E0-D091FBB1EEC1}"/>
                </a:ext>
              </a:extLst>
            </p:cNvPr>
            <p:cNvSpPr/>
            <p:nvPr/>
          </p:nvSpPr>
          <p:spPr>
            <a:xfrm>
              <a:off x="-8637625" y="2231725"/>
              <a:ext cx="81950" cy="32525"/>
            </a:xfrm>
            <a:custGeom>
              <a:avLst/>
              <a:gdLst/>
              <a:ahLst/>
              <a:cxnLst/>
              <a:rect l="l" t="t" r="r" b="b"/>
              <a:pathLst>
                <a:path w="3278" h="1301" extrusionOk="0">
                  <a:moveTo>
                    <a:pt x="2226" y="0"/>
                  </a:moveTo>
                  <a:cubicBezTo>
                    <a:pt x="1907" y="0"/>
                    <a:pt x="1592" y="126"/>
                    <a:pt x="1355" y="378"/>
                  </a:cubicBezTo>
                  <a:cubicBezTo>
                    <a:pt x="1277" y="457"/>
                    <a:pt x="1166" y="497"/>
                    <a:pt x="1056" y="497"/>
                  </a:cubicBezTo>
                  <a:cubicBezTo>
                    <a:pt x="946" y="497"/>
                    <a:pt x="835" y="457"/>
                    <a:pt x="757" y="378"/>
                  </a:cubicBezTo>
                  <a:cubicBezTo>
                    <a:pt x="678" y="300"/>
                    <a:pt x="568" y="260"/>
                    <a:pt x="457" y="260"/>
                  </a:cubicBezTo>
                  <a:cubicBezTo>
                    <a:pt x="347" y="260"/>
                    <a:pt x="237" y="300"/>
                    <a:pt x="158" y="378"/>
                  </a:cubicBezTo>
                  <a:cubicBezTo>
                    <a:pt x="1" y="536"/>
                    <a:pt x="1" y="788"/>
                    <a:pt x="158" y="946"/>
                  </a:cubicBezTo>
                  <a:cubicBezTo>
                    <a:pt x="394" y="1182"/>
                    <a:pt x="709" y="1300"/>
                    <a:pt x="1028" y="1300"/>
                  </a:cubicBezTo>
                  <a:cubicBezTo>
                    <a:pt x="1347" y="1300"/>
                    <a:pt x="1670" y="1182"/>
                    <a:pt x="1922" y="946"/>
                  </a:cubicBezTo>
                  <a:cubicBezTo>
                    <a:pt x="2001" y="867"/>
                    <a:pt x="2111" y="827"/>
                    <a:pt x="2222" y="827"/>
                  </a:cubicBezTo>
                  <a:cubicBezTo>
                    <a:pt x="2332" y="827"/>
                    <a:pt x="2442" y="867"/>
                    <a:pt x="2521" y="946"/>
                  </a:cubicBezTo>
                  <a:cubicBezTo>
                    <a:pt x="2600" y="1024"/>
                    <a:pt x="2710" y="1064"/>
                    <a:pt x="2820" y="1064"/>
                  </a:cubicBezTo>
                  <a:cubicBezTo>
                    <a:pt x="2931" y="1064"/>
                    <a:pt x="3041" y="1024"/>
                    <a:pt x="3120" y="946"/>
                  </a:cubicBezTo>
                  <a:cubicBezTo>
                    <a:pt x="3277" y="788"/>
                    <a:pt x="3277" y="536"/>
                    <a:pt x="3120" y="378"/>
                  </a:cubicBezTo>
                  <a:cubicBezTo>
                    <a:pt x="2868" y="126"/>
                    <a:pt x="2545" y="0"/>
                    <a:pt x="22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7531;p56">
              <a:extLst>
                <a:ext uri="{FF2B5EF4-FFF2-40B4-BE49-F238E27FC236}">
                  <a16:creationId xmlns:a16="http://schemas.microsoft.com/office/drawing/2014/main" id="{2B6D49F0-8724-84B4-EFB9-3E0774D14032}"/>
                </a:ext>
              </a:extLst>
            </p:cNvPr>
            <p:cNvSpPr/>
            <p:nvPr/>
          </p:nvSpPr>
          <p:spPr>
            <a:xfrm>
              <a:off x="-8558075" y="2267375"/>
              <a:ext cx="38625" cy="79950"/>
            </a:xfrm>
            <a:custGeom>
              <a:avLst/>
              <a:gdLst/>
              <a:ahLst/>
              <a:cxnLst/>
              <a:rect l="l" t="t" r="r" b="b"/>
              <a:pathLst>
                <a:path w="1545" h="3198" extrusionOk="0">
                  <a:moveTo>
                    <a:pt x="772" y="0"/>
                  </a:moveTo>
                  <a:cubicBezTo>
                    <a:pt x="662" y="0"/>
                    <a:pt x="552" y="39"/>
                    <a:pt x="473" y="118"/>
                  </a:cubicBezTo>
                  <a:cubicBezTo>
                    <a:pt x="316" y="276"/>
                    <a:pt x="316" y="559"/>
                    <a:pt x="473" y="717"/>
                  </a:cubicBezTo>
                  <a:cubicBezTo>
                    <a:pt x="631" y="874"/>
                    <a:pt x="631" y="1158"/>
                    <a:pt x="473" y="1315"/>
                  </a:cubicBezTo>
                  <a:cubicBezTo>
                    <a:pt x="1" y="1788"/>
                    <a:pt x="1" y="2576"/>
                    <a:pt x="473" y="3080"/>
                  </a:cubicBezTo>
                  <a:cubicBezTo>
                    <a:pt x="552" y="3158"/>
                    <a:pt x="662" y="3198"/>
                    <a:pt x="772" y="3198"/>
                  </a:cubicBezTo>
                  <a:cubicBezTo>
                    <a:pt x="883" y="3198"/>
                    <a:pt x="993" y="3158"/>
                    <a:pt x="1072" y="3080"/>
                  </a:cubicBezTo>
                  <a:cubicBezTo>
                    <a:pt x="1229" y="2922"/>
                    <a:pt x="1229" y="2639"/>
                    <a:pt x="1072" y="2481"/>
                  </a:cubicBezTo>
                  <a:cubicBezTo>
                    <a:pt x="914" y="2324"/>
                    <a:pt x="914" y="2040"/>
                    <a:pt x="1072" y="1882"/>
                  </a:cubicBezTo>
                  <a:cubicBezTo>
                    <a:pt x="1544" y="1378"/>
                    <a:pt x="1544" y="591"/>
                    <a:pt x="1072" y="118"/>
                  </a:cubicBezTo>
                  <a:cubicBezTo>
                    <a:pt x="993" y="39"/>
                    <a:pt x="883" y="0"/>
                    <a:pt x="7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0" name="Google Shape;7532;p56">
            <a:extLst>
              <a:ext uri="{FF2B5EF4-FFF2-40B4-BE49-F238E27FC236}">
                <a16:creationId xmlns:a16="http://schemas.microsoft.com/office/drawing/2014/main" id="{7596431C-B12C-1952-B4D5-FB5D492BDEFC}"/>
              </a:ext>
            </a:extLst>
          </p:cNvPr>
          <p:cNvSpPr/>
          <p:nvPr/>
        </p:nvSpPr>
        <p:spPr>
          <a:xfrm>
            <a:off x="2690802" y="2108262"/>
            <a:ext cx="493649" cy="559847"/>
          </a:xfrm>
          <a:custGeom>
            <a:avLst/>
            <a:gdLst/>
            <a:ahLst/>
            <a:cxnLst/>
            <a:rect l="l" t="t" r="r" b="b"/>
            <a:pathLst>
              <a:path w="12446" h="14115" extrusionOk="0">
                <a:moveTo>
                  <a:pt x="10744" y="788"/>
                </a:moveTo>
                <a:cubicBezTo>
                  <a:pt x="11216" y="788"/>
                  <a:pt x="11563" y="1135"/>
                  <a:pt x="11563" y="1607"/>
                </a:cubicBezTo>
                <a:cubicBezTo>
                  <a:pt x="11563" y="2080"/>
                  <a:pt x="11216" y="2458"/>
                  <a:pt x="10744" y="2458"/>
                </a:cubicBezTo>
                <a:cubicBezTo>
                  <a:pt x="10492" y="2458"/>
                  <a:pt x="10303" y="2647"/>
                  <a:pt x="10303" y="2867"/>
                </a:cubicBezTo>
                <a:cubicBezTo>
                  <a:pt x="10303" y="3119"/>
                  <a:pt x="10492" y="3308"/>
                  <a:pt x="10744" y="3308"/>
                </a:cubicBezTo>
                <a:lnTo>
                  <a:pt x="10744" y="4884"/>
                </a:lnTo>
                <a:cubicBezTo>
                  <a:pt x="10744" y="4947"/>
                  <a:pt x="10775" y="5041"/>
                  <a:pt x="10807" y="5073"/>
                </a:cubicBezTo>
                <a:cubicBezTo>
                  <a:pt x="11342" y="5892"/>
                  <a:pt x="11563" y="6900"/>
                  <a:pt x="11563" y="7877"/>
                </a:cubicBezTo>
                <a:cubicBezTo>
                  <a:pt x="11563" y="8822"/>
                  <a:pt x="11342" y="9735"/>
                  <a:pt x="10870" y="10523"/>
                </a:cubicBezTo>
                <a:lnTo>
                  <a:pt x="10145" y="10050"/>
                </a:lnTo>
                <a:cubicBezTo>
                  <a:pt x="10523" y="9357"/>
                  <a:pt x="10712" y="8633"/>
                  <a:pt x="10712" y="7845"/>
                </a:cubicBezTo>
                <a:cubicBezTo>
                  <a:pt x="10712" y="6931"/>
                  <a:pt x="10429" y="6018"/>
                  <a:pt x="9956" y="5262"/>
                </a:cubicBezTo>
                <a:cubicBezTo>
                  <a:pt x="9925" y="5199"/>
                  <a:pt x="9893" y="5104"/>
                  <a:pt x="9893" y="5041"/>
                </a:cubicBezTo>
                <a:lnTo>
                  <a:pt x="9893" y="1576"/>
                </a:lnTo>
                <a:cubicBezTo>
                  <a:pt x="9925" y="1198"/>
                  <a:pt x="10271" y="788"/>
                  <a:pt x="10744" y="788"/>
                </a:cubicBezTo>
                <a:close/>
                <a:moveTo>
                  <a:pt x="1639" y="788"/>
                </a:moveTo>
                <a:cubicBezTo>
                  <a:pt x="2111" y="788"/>
                  <a:pt x="2458" y="1135"/>
                  <a:pt x="2458" y="1607"/>
                </a:cubicBezTo>
                <a:lnTo>
                  <a:pt x="2458" y="5073"/>
                </a:lnTo>
                <a:cubicBezTo>
                  <a:pt x="2458" y="5167"/>
                  <a:pt x="2427" y="5230"/>
                  <a:pt x="2395" y="5325"/>
                </a:cubicBezTo>
                <a:cubicBezTo>
                  <a:pt x="1922" y="6081"/>
                  <a:pt x="1639" y="6963"/>
                  <a:pt x="1639" y="7877"/>
                </a:cubicBezTo>
                <a:cubicBezTo>
                  <a:pt x="1639" y="8664"/>
                  <a:pt x="1828" y="9420"/>
                  <a:pt x="2206" y="10082"/>
                </a:cubicBezTo>
                <a:lnTo>
                  <a:pt x="1481" y="10554"/>
                </a:lnTo>
                <a:cubicBezTo>
                  <a:pt x="1040" y="9767"/>
                  <a:pt x="788" y="8853"/>
                  <a:pt x="788" y="7908"/>
                </a:cubicBezTo>
                <a:cubicBezTo>
                  <a:pt x="788" y="6931"/>
                  <a:pt x="1040" y="5955"/>
                  <a:pt x="1513" y="5136"/>
                </a:cubicBezTo>
                <a:cubicBezTo>
                  <a:pt x="1576" y="5041"/>
                  <a:pt x="1607" y="4978"/>
                  <a:pt x="1607" y="4915"/>
                </a:cubicBezTo>
                <a:lnTo>
                  <a:pt x="1607" y="3340"/>
                </a:lnTo>
                <a:cubicBezTo>
                  <a:pt x="1891" y="3277"/>
                  <a:pt x="2048" y="3119"/>
                  <a:pt x="2048" y="2867"/>
                </a:cubicBezTo>
                <a:cubicBezTo>
                  <a:pt x="2048" y="2647"/>
                  <a:pt x="1828" y="2458"/>
                  <a:pt x="1639" y="2458"/>
                </a:cubicBezTo>
                <a:cubicBezTo>
                  <a:pt x="1166" y="2458"/>
                  <a:pt x="820" y="2080"/>
                  <a:pt x="820" y="1607"/>
                </a:cubicBezTo>
                <a:cubicBezTo>
                  <a:pt x="820" y="1135"/>
                  <a:pt x="1166" y="788"/>
                  <a:pt x="1639" y="788"/>
                </a:cubicBezTo>
                <a:close/>
                <a:moveTo>
                  <a:pt x="4128" y="3277"/>
                </a:moveTo>
                <a:lnTo>
                  <a:pt x="4128" y="10964"/>
                </a:lnTo>
                <a:cubicBezTo>
                  <a:pt x="3151" y="10271"/>
                  <a:pt x="2458" y="9137"/>
                  <a:pt x="2458" y="7845"/>
                </a:cubicBezTo>
                <a:cubicBezTo>
                  <a:pt x="2458" y="7089"/>
                  <a:pt x="2710" y="6333"/>
                  <a:pt x="3088" y="5766"/>
                </a:cubicBezTo>
                <a:cubicBezTo>
                  <a:pt x="3214" y="5545"/>
                  <a:pt x="3309" y="5325"/>
                  <a:pt x="3309" y="5073"/>
                </a:cubicBezTo>
                <a:lnTo>
                  <a:pt x="3309" y="3277"/>
                </a:lnTo>
                <a:close/>
                <a:moveTo>
                  <a:pt x="9074" y="3277"/>
                </a:moveTo>
                <a:lnTo>
                  <a:pt x="9074" y="5073"/>
                </a:lnTo>
                <a:cubicBezTo>
                  <a:pt x="9074" y="5325"/>
                  <a:pt x="9169" y="5545"/>
                  <a:pt x="9295" y="5797"/>
                </a:cubicBezTo>
                <a:cubicBezTo>
                  <a:pt x="9673" y="6396"/>
                  <a:pt x="9925" y="7120"/>
                  <a:pt x="9925" y="7877"/>
                </a:cubicBezTo>
                <a:cubicBezTo>
                  <a:pt x="9925" y="9168"/>
                  <a:pt x="9232" y="10334"/>
                  <a:pt x="8255" y="10996"/>
                </a:cubicBezTo>
                <a:lnTo>
                  <a:pt x="8255" y="3277"/>
                </a:lnTo>
                <a:close/>
                <a:moveTo>
                  <a:pt x="5766" y="3277"/>
                </a:moveTo>
                <a:lnTo>
                  <a:pt x="5766" y="11594"/>
                </a:lnTo>
                <a:cubicBezTo>
                  <a:pt x="5514" y="11531"/>
                  <a:pt x="5230" y="11500"/>
                  <a:pt x="4947" y="11374"/>
                </a:cubicBezTo>
                <a:lnTo>
                  <a:pt x="4947" y="3277"/>
                </a:lnTo>
                <a:close/>
                <a:moveTo>
                  <a:pt x="7436" y="3277"/>
                </a:moveTo>
                <a:lnTo>
                  <a:pt x="7436" y="11374"/>
                </a:lnTo>
                <a:cubicBezTo>
                  <a:pt x="7152" y="11500"/>
                  <a:pt x="6869" y="11531"/>
                  <a:pt x="6617" y="11594"/>
                </a:cubicBezTo>
                <a:lnTo>
                  <a:pt x="6617" y="3277"/>
                </a:lnTo>
                <a:close/>
                <a:moveTo>
                  <a:pt x="9767" y="10743"/>
                </a:moveTo>
                <a:lnTo>
                  <a:pt x="10460" y="11216"/>
                </a:lnTo>
                <a:cubicBezTo>
                  <a:pt x="9452" y="12445"/>
                  <a:pt x="7908" y="13264"/>
                  <a:pt x="6176" y="13264"/>
                </a:cubicBezTo>
                <a:cubicBezTo>
                  <a:pt x="4474" y="13264"/>
                  <a:pt x="2931" y="12445"/>
                  <a:pt x="1954" y="11216"/>
                </a:cubicBezTo>
                <a:lnTo>
                  <a:pt x="2679" y="10743"/>
                </a:lnTo>
                <a:cubicBezTo>
                  <a:pt x="3529" y="11815"/>
                  <a:pt x="4789" y="12445"/>
                  <a:pt x="6207" y="12445"/>
                </a:cubicBezTo>
                <a:cubicBezTo>
                  <a:pt x="7625" y="12445"/>
                  <a:pt x="8885" y="11783"/>
                  <a:pt x="9767" y="10743"/>
                </a:cubicBezTo>
                <a:close/>
                <a:moveTo>
                  <a:pt x="1670" y="0"/>
                </a:moveTo>
                <a:cubicBezTo>
                  <a:pt x="788" y="0"/>
                  <a:pt x="32" y="756"/>
                  <a:pt x="32" y="1670"/>
                </a:cubicBezTo>
                <a:cubicBezTo>
                  <a:pt x="32" y="2300"/>
                  <a:pt x="347" y="2804"/>
                  <a:pt x="851" y="3088"/>
                </a:cubicBezTo>
                <a:lnTo>
                  <a:pt x="851" y="4758"/>
                </a:lnTo>
                <a:cubicBezTo>
                  <a:pt x="253" y="5671"/>
                  <a:pt x="1" y="6742"/>
                  <a:pt x="1" y="7877"/>
                </a:cubicBezTo>
                <a:cubicBezTo>
                  <a:pt x="1" y="11279"/>
                  <a:pt x="2742" y="14114"/>
                  <a:pt x="6207" y="14114"/>
                </a:cubicBezTo>
                <a:cubicBezTo>
                  <a:pt x="9673" y="14114"/>
                  <a:pt x="12445" y="11279"/>
                  <a:pt x="12445" y="7877"/>
                </a:cubicBezTo>
                <a:cubicBezTo>
                  <a:pt x="12445" y="6774"/>
                  <a:pt x="12162" y="5703"/>
                  <a:pt x="11594" y="4758"/>
                </a:cubicBezTo>
                <a:lnTo>
                  <a:pt x="11594" y="3088"/>
                </a:lnTo>
                <a:cubicBezTo>
                  <a:pt x="12130" y="2804"/>
                  <a:pt x="12445" y="2237"/>
                  <a:pt x="12445" y="1670"/>
                </a:cubicBezTo>
                <a:cubicBezTo>
                  <a:pt x="12445" y="756"/>
                  <a:pt x="11689" y="0"/>
                  <a:pt x="10775" y="0"/>
                </a:cubicBezTo>
                <a:cubicBezTo>
                  <a:pt x="9862" y="0"/>
                  <a:pt x="9137" y="756"/>
                  <a:pt x="9137" y="1670"/>
                </a:cubicBezTo>
                <a:lnTo>
                  <a:pt x="9137" y="2489"/>
                </a:lnTo>
                <a:lnTo>
                  <a:pt x="3340" y="2489"/>
                </a:lnTo>
                <a:lnTo>
                  <a:pt x="3340" y="1670"/>
                </a:lnTo>
                <a:cubicBezTo>
                  <a:pt x="3340" y="756"/>
                  <a:pt x="2584" y="0"/>
                  <a:pt x="1670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81" name="Google Shape;7533;p56">
            <a:extLst>
              <a:ext uri="{FF2B5EF4-FFF2-40B4-BE49-F238E27FC236}">
                <a16:creationId xmlns:a16="http://schemas.microsoft.com/office/drawing/2014/main" id="{2D96A1EF-4139-B8B8-EBD0-C234B38C84C6}"/>
              </a:ext>
            </a:extLst>
          </p:cNvPr>
          <p:cNvGrpSpPr/>
          <p:nvPr/>
        </p:nvGrpSpPr>
        <p:grpSpPr>
          <a:xfrm>
            <a:off x="2655177" y="2777437"/>
            <a:ext cx="564844" cy="561353"/>
            <a:chOff x="-13095575" y="2073400"/>
            <a:chExt cx="356025" cy="353825"/>
          </a:xfrm>
          <a:solidFill>
            <a:srgbClr val="054B99"/>
          </a:solidFill>
        </p:grpSpPr>
        <p:sp>
          <p:nvSpPr>
            <p:cNvPr id="1082" name="Google Shape;7534;p56">
              <a:extLst>
                <a:ext uri="{FF2B5EF4-FFF2-40B4-BE49-F238E27FC236}">
                  <a16:creationId xmlns:a16="http://schemas.microsoft.com/office/drawing/2014/main" id="{9162D14C-8AD7-1503-34D5-ACE8CBA2BB4B}"/>
                </a:ext>
              </a:extLst>
            </p:cNvPr>
            <p:cNvSpPr/>
            <p:nvPr/>
          </p:nvSpPr>
          <p:spPr>
            <a:xfrm>
              <a:off x="-13095575" y="2073400"/>
              <a:ext cx="356025" cy="353825"/>
            </a:xfrm>
            <a:custGeom>
              <a:avLst/>
              <a:gdLst/>
              <a:ahLst/>
              <a:cxnLst/>
              <a:rect l="l" t="t" r="r" b="b"/>
              <a:pathLst>
                <a:path w="14241" h="14153" extrusionOk="0">
                  <a:moveTo>
                    <a:pt x="12886" y="820"/>
                  </a:moveTo>
                  <a:cubicBezTo>
                    <a:pt x="13107" y="820"/>
                    <a:pt x="13327" y="1041"/>
                    <a:pt x="13327" y="1261"/>
                  </a:cubicBezTo>
                  <a:lnTo>
                    <a:pt x="13327" y="9578"/>
                  </a:lnTo>
                  <a:cubicBezTo>
                    <a:pt x="13327" y="9799"/>
                    <a:pt x="13107" y="9988"/>
                    <a:pt x="12886" y="9988"/>
                  </a:cubicBezTo>
                  <a:lnTo>
                    <a:pt x="1261" y="9988"/>
                  </a:lnTo>
                  <a:cubicBezTo>
                    <a:pt x="1040" y="9988"/>
                    <a:pt x="851" y="9799"/>
                    <a:pt x="851" y="9578"/>
                  </a:cubicBezTo>
                  <a:lnTo>
                    <a:pt x="851" y="1261"/>
                  </a:lnTo>
                  <a:cubicBezTo>
                    <a:pt x="851" y="1041"/>
                    <a:pt x="1040" y="820"/>
                    <a:pt x="1261" y="820"/>
                  </a:cubicBezTo>
                  <a:close/>
                  <a:moveTo>
                    <a:pt x="1261" y="1"/>
                  </a:moveTo>
                  <a:cubicBezTo>
                    <a:pt x="599" y="1"/>
                    <a:pt x="1" y="568"/>
                    <a:pt x="1" y="1261"/>
                  </a:cubicBezTo>
                  <a:lnTo>
                    <a:pt x="1" y="9578"/>
                  </a:lnTo>
                  <a:cubicBezTo>
                    <a:pt x="1" y="10240"/>
                    <a:pt x="568" y="10839"/>
                    <a:pt x="1261" y="10839"/>
                  </a:cubicBezTo>
                  <a:lnTo>
                    <a:pt x="6270" y="10839"/>
                  </a:lnTo>
                  <a:lnTo>
                    <a:pt x="4285" y="13485"/>
                  </a:lnTo>
                  <a:cubicBezTo>
                    <a:pt x="4191" y="13674"/>
                    <a:pt x="4191" y="13895"/>
                    <a:pt x="4380" y="14052"/>
                  </a:cubicBezTo>
                  <a:cubicBezTo>
                    <a:pt x="4465" y="14109"/>
                    <a:pt x="4562" y="14140"/>
                    <a:pt x="4659" y="14140"/>
                  </a:cubicBezTo>
                  <a:cubicBezTo>
                    <a:pt x="4776" y="14140"/>
                    <a:pt x="4892" y="14093"/>
                    <a:pt x="4978" y="13989"/>
                  </a:cubicBezTo>
                  <a:lnTo>
                    <a:pt x="6711" y="11658"/>
                  </a:lnTo>
                  <a:lnTo>
                    <a:pt x="6711" y="12918"/>
                  </a:lnTo>
                  <a:cubicBezTo>
                    <a:pt x="6711" y="13138"/>
                    <a:pt x="6900" y="13359"/>
                    <a:pt x="7089" y="13359"/>
                  </a:cubicBezTo>
                  <a:cubicBezTo>
                    <a:pt x="7310" y="13359"/>
                    <a:pt x="7530" y="13138"/>
                    <a:pt x="7530" y="12918"/>
                  </a:cubicBezTo>
                  <a:lnTo>
                    <a:pt x="7530" y="11658"/>
                  </a:lnTo>
                  <a:lnTo>
                    <a:pt x="9263" y="13989"/>
                  </a:lnTo>
                  <a:cubicBezTo>
                    <a:pt x="9335" y="14096"/>
                    <a:pt x="9457" y="14153"/>
                    <a:pt x="9584" y="14153"/>
                  </a:cubicBezTo>
                  <a:cubicBezTo>
                    <a:pt x="9681" y="14153"/>
                    <a:pt x="9780" y="14120"/>
                    <a:pt x="9862" y="14052"/>
                  </a:cubicBezTo>
                  <a:cubicBezTo>
                    <a:pt x="10051" y="13926"/>
                    <a:pt x="10082" y="13674"/>
                    <a:pt x="9925" y="13485"/>
                  </a:cubicBezTo>
                  <a:lnTo>
                    <a:pt x="7971" y="10839"/>
                  </a:lnTo>
                  <a:lnTo>
                    <a:pt x="12981" y="10839"/>
                  </a:lnTo>
                  <a:cubicBezTo>
                    <a:pt x="13642" y="10839"/>
                    <a:pt x="14241" y="10272"/>
                    <a:pt x="14241" y="9578"/>
                  </a:cubicBezTo>
                  <a:lnTo>
                    <a:pt x="14241" y="1261"/>
                  </a:lnTo>
                  <a:cubicBezTo>
                    <a:pt x="14146" y="600"/>
                    <a:pt x="13579" y="1"/>
                    <a:pt x="128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7535;p56">
              <a:extLst>
                <a:ext uri="{FF2B5EF4-FFF2-40B4-BE49-F238E27FC236}">
                  <a16:creationId xmlns:a16="http://schemas.microsoft.com/office/drawing/2014/main" id="{D86C2E2A-2569-9CD9-52E3-79FBAF5BF69C}"/>
                </a:ext>
              </a:extLst>
            </p:cNvPr>
            <p:cNvSpPr/>
            <p:nvPr/>
          </p:nvSpPr>
          <p:spPr>
            <a:xfrm>
              <a:off x="-13055400" y="2115150"/>
              <a:ext cx="271750" cy="187475"/>
            </a:xfrm>
            <a:custGeom>
              <a:avLst/>
              <a:gdLst/>
              <a:ahLst/>
              <a:cxnLst/>
              <a:rect l="l" t="t" r="r" b="b"/>
              <a:pathLst>
                <a:path w="10870" h="7499" extrusionOk="0">
                  <a:moveTo>
                    <a:pt x="3781" y="820"/>
                  </a:moveTo>
                  <a:cubicBezTo>
                    <a:pt x="4474" y="820"/>
                    <a:pt x="5041" y="1355"/>
                    <a:pt x="5041" y="2017"/>
                  </a:cubicBezTo>
                  <a:lnTo>
                    <a:pt x="5041" y="6648"/>
                  </a:lnTo>
                  <a:lnTo>
                    <a:pt x="882" y="6648"/>
                  </a:lnTo>
                  <a:lnTo>
                    <a:pt x="882" y="820"/>
                  </a:lnTo>
                  <a:close/>
                  <a:moveTo>
                    <a:pt x="10050" y="851"/>
                  </a:moveTo>
                  <a:lnTo>
                    <a:pt x="10050" y="6680"/>
                  </a:lnTo>
                  <a:lnTo>
                    <a:pt x="5892" y="6680"/>
                  </a:lnTo>
                  <a:lnTo>
                    <a:pt x="5892" y="2080"/>
                  </a:lnTo>
                  <a:cubicBezTo>
                    <a:pt x="5892" y="1418"/>
                    <a:pt x="6427" y="851"/>
                    <a:pt x="7152" y="851"/>
                  </a:cubicBezTo>
                  <a:close/>
                  <a:moveTo>
                    <a:pt x="441" y="1"/>
                  </a:moveTo>
                  <a:cubicBezTo>
                    <a:pt x="221" y="1"/>
                    <a:pt x="0" y="190"/>
                    <a:pt x="0" y="410"/>
                  </a:cubicBezTo>
                  <a:lnTo>
                    <a:pt x="0" y="7089"/>
                  </a:lnTo>
                  <a:cubicBezTo>
                    <a:pt x="0" y="7310"/>
                    <a:pt x="221" y="7499"/>
                    <a:pt x="441" y="7499"/>
                  </a:cubicBezTo>
                  <a:lnTo>
                    <a:pt x="10397" y="7499"/>
                  </a:lnTo>
                  <a:cubicBezTo>
                    <a:pt x="10649" y="7499"/>
                    <a:pt x="10838" y="7310"/>
                    <a:pt x="10838" y="7089"/>
                  </a:cubicBezTo>
                  <a:lnTo>
                    <a:pt x="10838" y="410"/>
                  </a:lnTo>
                  <a:cubicBezTo>
                    <a:pt x="10869" y="190"/>
                    <a:pt x="10680" y="1"/>
                    <a:pt x="10460" y="1"/>
                  </a:cubicBezTo>
                  <a:lnTo>
                    <a:pt x="7089" y="1"/>
                  </a:lnTo>
                  <a:cubicBezTo>
                    <a:pt x="6427" y="1"/>
                    <a:pt x="5829" y="316"/>
                    <a:pt x="5451" y="820"/>
                  </a:cubicBezTo>
                  <a:cubicBezTo>
                    <a:pt x="5041" y="284"/>
                    <a:pt x="4474" y="1"/>
                    <a:pt x="37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7536;p56">
              <a:extLst>
                <a:ext uri="{FF2B5EF4-FFF2-40B4-BE49-F238E27FC236}">
                  <a16:creationId xmlns:a16="http://schemas.microsoft.com/office/drawing/2014/main" id="{B0D8CF1C-6663-0D60-525F-C20F43B0C6D2}"/>
                </a:ext>
              </a:extLst>
            </p:cNvPr>
            <p:cNvSpPr/>
            <p:nvPr/>
          </p:nvSpPr>
          <p:spPr>
            <a:xfrm>
              <a:off x="-12887650" y="2156100"/>
              <a:ext cx="63050" cy="22100"/>
            </a:xfrm>
            <a:custGeom>
              <a:avLst/>
              <a:gdLst/>
              <a:ahLst/>
              <a:cxnLst/>
              <a:rect l="l" t="t" r="r" b="b"/>
              <a:pathLst>
                <a:path w="2522" h="884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3"/>
                    <a:pt x="190" y="883"/>
                    <a:pt x="442" y="883"/>
                  </a:cubicBezTo>
                  <a:lnTo>
                    <a:pt x="2112" y="883"/>
                  </a:lnTo>
                  <a:cubicBezTo>
                    <a:pt x="2364" y="883"/>
                    <a:pt x="2521" y="663"/>
                    <a:pt x="2521" y="442"/>
                  </a:cubicBezTo>
                  <a:cubicBezTo>
                    <a:pt x="2521" y="190"/>
                    <a:pt x="2332" y="1"/>
                    <a:pt x="21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7537;p56">
              <a:extLst>
                <a:ext uri="{FF2B5EF4-FFF2-40B4-BE49-F238E27FC236}">
                  <a16:creationId xmlns:a16="http://schemas.microsoft.com/office/drawing/2014/main" id="{DE45E4C6-CDBB-86CE-40DB-F1D1940710B3}"/>
                </a:ext>
              </a:extLst>
            </p:cNvPr>
            <p:cNvSpPr/>
            <p:nvPr/>
          </p:nvSpPr>
          <p:spPr>
            <a:xfrm>
              <a:off x="-12888425" y="2198650"/>
              <a:ext cx="63025" cy="21275"/>
            </a:xfrm>
            <a:custGeom>
              <a:avLst/>
              <a:gdLst/>
              <a:ahLst/>
              <a:cxnLst/>
              <a:rect l="l" t="t" r="r" b="b"/>
              <a:pathLst>
                <a:path w="2521" h="851" extrusionOk="0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0" y="662"/>
                    <a:pt x="189" y="851"/>
                    <a:pt x="410" y="851"/>
                  </a:cubicBezTo>
                  <a:lnTo>
                    <a:pt x="2111" y="851"/>
                  </a:lnTo>
                  <a:cubicBezTo>
                    <a:pt x="2363" y="851"/>
                    <a:pt x="2521" y="662"/>
                    <a:pt x="2521" y="410"/>
                  </a:cubicBezTo>
                  <a:cubicBezTo>
                    <a:pt x="2521" y="189"/>
                    <a:pt x="2363" y="0"/>
                    <a:pt x="2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7538;p56">
              <a:extLst>
                <a:ext uri="{FF2B5EF4-FFF2-40B4-BE49-F238E27FC236}">
                  <a16:creationId xmlns:a16="http://schemas.microsoft.com/office/drawing/2014/main" id="{27E060E1-BF27-67B9-1434-469548409540}"/>
                </a:ext>
              </a:extLst>
            </p:cNvPr>
            <p:cNvSpPr/>
            <p:nvPr/>
          </p:nvSpPr>
          <p:spPr>
            <a:xfrm>
              <a:off x="-12888425" y="2239600"/>
              <a:ext cx="63025" cy="22075"/>
            </a:xfrm>
            <a:custGeom>
              <a:avLst/>
              <a:gdLst/>
              <a:ahLst/>
              <a:cxnLst/>
              <a:rect l="l" t="t" r="r" b="b"/>
              <a:pathLst>
                <a:path w="2521" h="883" extrusionOk="0">
                  <a:moveTo>
                    <a:pt x="410" y="0"/>
                  </a:moveTo>
                  <a:cubicBezTo>
                    <a:pt x="189" y="0"/>
                    <a:pt x="0" y="221"/>
                    <a:pt x="0" y="442"/>
                  </a:cubicBezTo>
                  <a:cubicBezTo>
                    <a:pt x="0" y="694"/>
                    <a:pt x="189" y="883"/>
                    <a:pt x="410" y="883"/>
                  </a:cubicBezTo>
                  <a:lnTo>
                    <a:pt x="2111" y="883"/>
                  </a:lnTo>
                  <a:cubicBezTo>
                    <a:pt x="2363" y="883"/>
                    <a:pt x="2521" y="694"/>
                    <a:pt x="2521" y="442"/>
                  </a:cubicBezTo>
                  <a:cubicBezTo>
                    <a:pt x="2521" y="221"/>
                    <a:pt x="2363" y="0"/>
                    <a:pt x="2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7539;p56">
              <a:extLst>
                <a:ext uri="{FF2B5EF4-FFF2-40B4-BE49-F238E27FC236}">
                  <a16:creationId xmlns:a16="http://schemas.microsoft.com/office/drawing/2014/main" id="{F261C886-6DCB-D867-80C8-C041A80A0A45}"/>
                </a:ext>
              </a:extLst>
            </p:cNvPr>
            <p:cNvSpPr/>
            <p:nvPr/>
          </p:nvSpPr>
          <p:spPr>
            <a:xfrm>
              <a:off x="-13012875" y="2156100"/>
              <a:ext cx="63025" cy="22100"/>
            </a:xfrm>
            <a:custGeom>
              <a:avLst/>
              <a:gdLst/>
              <a:ahLst/>
              <a:cxnLst/>
              <a:rect l="l" t="t" r="r" b="b"/>
              <a:pathLst>
                <a:path w="2521" h="884" extrusionOk="0">
                  <a:moveTo>
                    <a:pt x="410" y="1"/>
                  </a:moveTo>
                  <a:cubicBezTo>
                    <a:pt x="158" y="1"/>
                    <a:pt x="1" y="190"/>
                    <a:pt x="1" y="442"/>
                  </a:cubicBezTo>
                  <a:cubicBezTo>
                    <a:pt x="1" y="663"/>
                    <a:pt x="190" y="883"/>
                    <a:pt x="410" y="883"/>
                  </a:cubicBezTo>
                  <a:lnTo>
                    <a:pt x="2080" y="883"/>
                  </a:lnTo>
                  <a:cubicBezTo>
                    <a:pt x="2332" y="883"/>
                    <a:pt x="2521" y="663"/>
                    <a:pt x="2521" y="442"/>
                  </a:cubicBezTo>
                  <a:cubicBezTo>
                    <a:pt x="2521" y="190"/>
                    <a:pt x="2332" y="1"/>
                    <a:pt x="20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7540;p56">
              <a:extLst>
                <a:ext uri="{FF2B5EF4-FFF2-40B4-BE49-F238E27FC236}">
                  <a16:creationId xmlns:a16="http://schemas.microsoft.com/office/drawing/2014/main" id="{635490D5-9A8A-3AFA-F47D-DBC150286F11}"/>
                </a:ext>
              </a:extLst>
            </p:cNvPr>
            <p:cNvSpPr/>
            <p:nvPr/>
          </p:nvSpPr>
          <p:spPr>
            <a:xfrm>
              <a:off x="-13012875" y="2198650"/>
              <a:ext cx="63025" cy="21275"/>
            </a:xfrm>
            <a:custGeom>
              <a:avLst/>
              <a:gdLst/>
              <a:ahLst/>
              <a:cxnLst/>
              <a:rect l="l" t="t" r="r" b="b"/>
              <a:pathLst>
                <a:path w="2521" h="851" extrusionOk="0">
                  <a:moveTo>
                    <a:pt x="410" y="0"/>
                  </a:moveTo>
                  <a:cubicBezTo>
                    <a:pt x="158" y="0"/>
                    <a:pt x="1" y="189"/>
                    <a:pt x="1" y="410"/>
                  </a:cubicBezTo>
                  <a:cubicBezTo>
                    <a:pt x="1" y="662"/>
                    <a:pt x="190" y="851"/>
                    <a:pt x="410" y="851"/>
                  </a:cubicBezTo>
                  <a:lnTo>
                    <a:pt x="2080" y="851"/>
                  </a:lnTo>
                  <a:cubicBezTo>
                    <a:pt x="2332" y="851"/>
                    <a:pt x="2521" y="662"/>
                    <a:pt x="2521" y="410"/>
                  </a:cubicBezTo>
                  <a:cubicBezTo>
                    <a:pt x="2521" y="189"/>
                    <a:pt x="2332" y="0"/>
                    <a:pt x="2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7541;p56">
              <a:extLst>
                <a:ext uri="{FF2B5EF4-FFF2-40B4-BE49-F238E27FC236}">
                  <a16:creationId xmlns:a16="http://schemas.microsoft.com/office/drawing/2014/main" id="{6D5C094D-D771-4EBF-E144-4D9E1A513928}"/>
                </a:ext>
              </a:extLst>
            </p:cNvPr>
            <p:cNvSpPr/>
            <p:nvPr/>
          </p:nvSpPr>
          <p:spPr>
            <a:xfrm>
              <a:off x="-13012875" y="2239600"/>
              <a:ext cx="63025" cy="22075"/>
            </a:xfrm>
            <a:custGeom>
              <a:avLst/>
              <a:gdLst/>
              <a:ahLst/>
              <a:cxnLst/>
              <a:rect l="l" t="t" r="r" b="b"/>
              <a:pathLst>
                <a:path w="2521" h="883" extrusionOk="0">
                  <a:moveTo>
                    <a:pt x="410" y="0"/>
                  </a:moveTo>
                  <a:cubicBezTo>
                    <a:pt x="158" y="0"/>
                    <a:pt x="1" y="221"/>
                    <a:pt x="1" y="442"/>
                  </a:cubicBezTo>
                  <a:cubicBezTo>
                    <a:pt x="1" y="694"/>
                    <a:pt x="190" y="883"/>
                    <a:pt x="410" y="883"/>
                  </a:cubicBezTo>
                  <a:lnTo>
                    <a:pt x="2080" y="883"/>
                  </a:lnTo>
                  <a:cubicBezTo>
                    <a:pt x="2332" y="883"/>
                    <a:pt x="2521" y="694"/>
                    <a:pt x="2521" y="442"/>
                  </a:cubicBezTo>
                  <a:cubicBezTo>
                    <a:pt x="2521" y="221"/>
                    <a:pt x="2332" y="0"/>
                    <a:pt x="2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0" name="Google Shape;7542;p56">
            <a:extLst>
              <a:ext uri="{FF2B5EF4-FFF2-40B4-BE49-F238E27FC236}">
                <a16:creationId xmlns:a16="http://schemas.microsoft.com/office/drawing/2014/main" id="{59568C76-6329-048D-E2BE-9A88C139EBB8}"/>
              </a:ext>
            </a:extLst>
          </p:cNvPr>
          <p:cNvSpPr/>
          <p:nvPr/>
        </p:nvSpPr>
        <p:spPr>
          <a:xfrm>
            <a:off x="3359231" y="3484857"/>
            <a:ext cx="561115" cy="559847"/>
          </a:xfrm>
          <a:custGeom>
            <a:avLst/>
            <a:gdLst/>
            <a:ahLst/>
            <a:cxnLst/>
            <a:rect l="l" t="t" r="r" b="b"/>
            <a:pathLst>
              <a:path w="14147" h="14115" extrusionOk="0">
                <a:moveTo>
                  <a:pt x="7058" y="851"/>
                </a:moveTo>
                <a:cubicBezTo>
                  <a:pt x="9294" y="851"/>
                  <a:pt x="10649" y="1386"/>
                  <a:pt x="10744" y="1670"/>
                </a:cubicBezTo>
                <a:cubicBezTo>
                  <a:pt x="10649" y="1922"/>
                  <a:pt x="9294" y="2489"/>
                  <a:pt x="7058" y="2489"/>
                </a:cubicBezTo>
                <a:cubicBezTo>
                  <a:pt x="4821" y="2489"/>
                  <a:pt x="3466" y="1922"/>
                  <a:pt x="3340" y="1670"/>
                </a:cubicBezTo>
                <a:cubicBezTo>
                  <a:pt x="3466" y="1386"/>
                  <a:pt x="4821" y="851"/>
                  <a:pt x="7058" y="851"/>
                </a:cubicBezTo>
                <a:close/>
                <a:moveTo>
                  <a:pt x="10681" y="2741"/>
                </a:moveTo>
                <a:lnTo>
                  <a:pt x="10114" y="8727"/>
                </a:lnTo>
                <a:cubicBezTo>
                  <a:pt x="9515" y="9042"/>
                  <a:pt x="8381" y="9200"/>
                  <a:pt x="7058" y="9200"/>
                </a:cubicBezTo>
                <a:cubicBezTo>
                  <a:pt x="5703" y="9200"/>
                  <a:pt x="4663" y="9010"/>
                  <a:pt x="4002" y="8727"/>
                </a:cubicBezTo>
                <a:lnTo>
                  <a:pt x="3435" y="2741"/>
                </a:lnTo>
                <a:lnTo>
                  <a:pt x="3435" y="2741"/>
                </a:lnTo>
                <a:cubicBezTo>
                  <a:pt x="4411" y="3214"/>
                  <a:pt x="5955" y="3308"/>
                  <a:pt x="7058" y="3308"/>
                </a:cubicBezTo>
                <a:cubicBezTo>
                  <a:pt x="8160" y="3308"/>
                  <a:pt x="9704" y="3151"/>
                  <a:pt x="10681" y="2741"/>
                </a:cubicBezTo>
                <a:close/>
                <a:moveTo>
                  <a:pt x="10051" y="9609"/>
                </a:moveTo>
                <a:lnTo>
                  <a:pt x="9956" y="10334"/>
                </a:lnTo>
                <a:cubicBezTo>
                  <a:pt x="9893" y="10397"/>
                  <a:pt x="9641" y="10523"/>
                  <a:pt x="9105" y="10649"/>
                </a:cubicBezTo>
                <a:cubicBezTo>
                  <a:pt x="8538" y="10775"/>
                  <a:pt x="7814" y="10838"/>
                  <a:pt x="7089" y="10838"/>
                </a:cubicBezTo>
                <a:cubicBezTo>
                  <a:pt x="6333" y="10838"/>
                  <a:pt x="5640" y="10775"/>
                  <a:pt x="5073" y="10649"/>
                </a:cubicBezTo>
                <a:cubicBezTo>
                  <a:pt x="4537" y="10523"/>
                  <a:pt x="4285" y="10397"/>
                  <a:pt x="4222" y="10334"/>
                </a:cubicBezTo>
                <a:lnTo>
                  <a:pt x="4128" y="9609"/>
                </a:lnTo>
                <a:lnTo>
                  <a:pt x="4128" y="9609"/>
                </a:lnTo>
                <a:cubicBezTo>
                  <a:pt x="5041" y="9924"/>
                  <a:pt x="6239" y="9987"/>
                  <a:pt x="7089" y="9987"/>
                </a:cubicBezTo>
                <a:cubicBezTo>
                  <a:pt x="7971" y="9987"/>
                  <a:pt x="9137" y="9893"/>
                  <a:pt x="10051" y="9609"/>
                </a:cubicBezTo>
                <a:close/>
                <a:moveTo>
                  <a:pt x="10964" y="9609"/>
                </a:moveTo>
                <a:cubicBezTo>
                  <a:pt x="12666" y="10082"/>
                  <a:pt x="13390" y="10712"/>
                  <a:pt x="13390" y="11247"/>
                </a:cubicBezTo>
                <a:cubicBezTo>
                  <a:pt x="13327" y="11720"/>
                  <a:pt x="12697" y="12224"/>
                  <a:pt x="11626" y="12602"/>
                </a:cubicBezTo>
                <a:cubicBezTo>
                  <a:pt x="10397" y="13043"/>
                  <a:pt x="8790" y="13327"/>
                  <a:pt x="7089" y="13327"/>
                </a:cubicBezTo>
                <a:cubicBezTo>
                  <a:pt x="5388" y="13327"/>
                  <a:pt x="3750" y="13075"/>
                  <a:pt x="2552" y="12602"/>
                </a:cubicBezTo>
                <a:cubicBezTo>
                  <a:pt x="1513" y="12224"/>
                  <a:pt x="883" y="11720"/>
                  <a:pt x="883" y="11247"/>
                </a:cubicBezTo>
                <a:cubicBezTo>
                  <a:pt x="883" y="10775"/>
                  <a:pt x="1639" y="10082"/>
                  <a:pt x="3309" y="9609"/>
                </a:cubicBezTo>
                <a:lnTo>
                  <a:pt x="3403" y="10397"/>
                </a:lnTo>
                <a:cubicBezTo>
                  <a:pt x="3435" y="11027"/>
                  <a:pt x="4380" y="11279"/>
                  <a:pt x="4695" y="11342"/>
                </a:cubicBezTo>
                <a:cubicBezTo>
                  <a:pt x="5356" y="11499"/>
                  <a:pt x="6239" y="11594"/>
                  <a:pt x="7152" y="11594"/>
                </a:cubicBezTo>
                <a:cubicBezTo>
                  <a:pt x="8034" y="11594"/>
                  <a:pt x="8916" y="11499"/>
                  <a:pt x="9578" y="11342"/>
                </a:cubicBezTo>
                <a:cubicBezTo>
                  <a:pt x="9893" y="11279"/>
                  <a:pt x="10838" y="11027"/>
                  <a:pt x="10870" y="10397"/>
                </a:cubicBezTo>
                <a:lnTo>
                  <a:pt x="10964" y="9609"/>
                </a:lnTo>
                <a:close/>
                <a:moveTo>
                  <a:pt x="7058" y="0"/>
                </a:moveTo>
                <a:cubicBezTo>
                  <a:pt x="5671" y="0"/>
                  <a:pt x="2521" y="284"/>
                  <a:pt x="2521" y="1670"/>
                </a:cubicBezTo>
                <a:cubicBezTo>
                  <a:pt x="2521" y="1733"/>
                  <a:pt x="2489" y="1197"/>
                  <a:pt x="3214" y="8790"/>
                </a:cubicBezTo>
                <a:cubicBezTo>
                  <a:pt x="1198" y="9294"/>
                  <a:pt x="1" y="10208"/>
                  <a:pt x="1" y="11247"/>
                </a:cubicBezTo>
                <a:cubicBezTo>
                  <a:pt x="1" y="12098"/>
                  <a:pt x="788" y="12854"/>
                  <a:pt x="2206" y="13358"/>
                </a:cubicBezTo>
                <a:cubicBezTo>
                  <a:pt x="3498" y="13831"/>
                  <a:pt x="5262" y="14114"/>
                  <a:pt x="7058" y="14114"/>
                </a:cubicBezTo>
                <a:cubicBezTo>
                  <a:pt x="8853" y="14114"/>
                  <a:pt x="10586" y="13831"/>
                  <a:pt x="11909" y="13358"/>
                </a:cubicBezTo>
                <a:cubicBezTo>
                  <a:pt x="13327" y="12823"/>
                  <a:pt x="14115" y="12066"/>
                  <a:pt x="14115" y="11247"/>
                </a:cubicBezTo>
                <a:cubicBezTo>
                  <a:pt x="14146" y="10208"/>
                  <a:pt x="12949" y="9357"/>
                  <a:pt x="10964" y="8790"/>
                </a:cubicBezTo>
                <a:cubicBezTo>
                  <a:pt x="11657" y="1197"/>
                  <a:pt x="11626" y="1733"/>
                  <a:pt x="11626" y="1670"/>
                </a:cubicBezTo>
                <a:cubicBezTo>
                  <a:pt x="11626" y="1481"/>
                  <a:pt x="11531" y="1166"/>
                  <a:pt x="11122" y="851"/>
                </a:cubicBezTo>
                <a:cubicBezTo>
                  <a:pt x="10177" y="158"/>
                  <a:pt x="8192" y="0"/>
                  <a:pt x="7058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91" name="Google Shape;7543;p56">
            <a:extLst>
              <a:ext uri="{FF2B5EF4-FFF2-40B4-BE49-F238E27FC236}">
                <a16:creationId xmlns:a16="http://schemas.microsoft.com/office/drawing/2014/main" id="{01E9A627-A068-4464-CC49-06005A6BB799}"/>
              </a:ext>
            </a:extLst>
          </p:cNvPr>
          <p:cNvGrpSpPr/>
          <p:nvPr/>
        </p:nvGrpSpPr>
        <p:grpSpPr>
          <a:xfrm>
            <a:off x="5464336" y="2106930"/>
            <a:ext cx="563614" cy="562503"/>
            <a:chOff x="-11332875" y="1660700"/>
            <a:chExt cx="355250" cy="354550"/>
          </a:xfrm>
          <a:solidFill>
            <a:srgbClr val="054B99"/>
          </a:solidFill>
        </p:grpSpPr>
        <p:sp>
          <p:nvSpPr>
            <p:cNvPr id="1092" name="Google Shape;7544;p56">
              <a:extLst>
                <a:ext uri="{FF2B5EF4-FFF2-40B4-BE49-F238E27FC236}">
                  <a16:creationId xmlns:a16="http://schemas.microsoft.com/office/drawing/2014/main" id="{4798845A-6A8F-C0EA-A1E5-B773B94992B4}"/>
                </a:ext>
              </a:extLst>
            </p:cNvPr>
            <p:cNvSpPr/>
            <p:nvPr/>
          </p:nvSpPr>
          <p:spPr>
            <a:xfrm>
              <a:off x="-11332875" y="1660700"/>
              <a:ext cx="355250" cy="354550"/>
            </a:xfrm>
            <a:custGeom>
              <a:avLst/>
              <a:gdLst/>
              <a:ahLst/>
              <a:cxnLst/>
              <a:rect l="l" t="t" r="r" b="b"/>
              <a:pathLst>
                <a:path w="14210" h="14182" extrusionOk="0">
                  <a:moveTo>
                    <a:pt x="7089" y="914"/>
                  </a:moveTo>
                  <a:cubicBezTo>
                    <a:pt x="7278" y="914"/>
                    <a:pt x="7436" y="1072"/>
                    <a:pt x="7467" y="1229"/>
                  </a:cubicBezTo>
                  <a:cubicBezTo>
                    <a:pt x="7538" y="1417"/>
                    <a:pt x="7713" y="1517"/>
                    <a:pt x="7889" y="1517"/>
                  </a:cubicBezTo>
                  <a:cubicBezTo>
                    <a:pt x="7949" y="1517"/>
                    <a:pt x="8010" y="1505"/>
                    <a:pt x="8066" y="1481"/>
                  </a:cubicBezTo>
                  <a:cubicBezTo>
                    <a:pt x="8124" y="1437"/>
                    <a:pt x="8203" y="1414"/>
                    <a:pt x="8284" y="1414"/>
                  </a:cubicBezTo>
                  <a:cubicBezTo>
                    <a:pt x="8376" y="1414"/>
                    <a:pt x="8471" y="1445"/>
                    <a:pt x="8538" y="1513"/>
                  </a:cubicBezTo>
                  <a:cubicBezTo>
                    <a:pt x="8696" y="1670"/>
                    <a:pt x="8664" y="1859"/>
                    <a:pt x="8570" y="1985"/>
                  </a:cubicBezTo>
                  <a:cubicBezTo>
                    <a:pt x="8444" y="2206"/>
                    <a:pt x="8570" y="2489"/>
                    <a:pt x="8822" y="2584"/>
                  </a:cubicBezTo>
                  <a:cubicBezTo>
                    <a:pt x="8980" y="2615"/>
                    <a:pt x="9137" y="2773"/>
                    <a:pt x="9137" y="2962"/>
                  </a:cubicBezTo>
                  <a:cubicBezTo>
                    <a:pt x="9137" y="3151"/>
                    <a:pt x="8980" y="3308"/>
                    <a:pt x="8822" y="3371"/>
                  </a:cubicBezTo>
                  <a:cubicBezTo>
                    <a:pt x="8570" y="3434"/>
                    <a:pt x="8444" y="3718"/>
                    <a:pt x="8570" y="3939"/>
                  </a:cubicBezTo>
                  <a:cubicBezTo>
                    <a:pt x="8664" y="4065"/>
                    <a:pt x="8664" y="4317"/>
                    <a:pt x="8538" y="4411"/>
                  </a:cubicBezTo>
                  <a:cubicBezTo>
                    <a:pt x="8454" y="4496"/>
                    <a:pt x="8360" y="4526"/>
                    <a:pt x="8272" y="4526"/>
                  </a:cubicBezTo>
                  <a:cubicBezTo>
                    <a:pt x="8196" y="4526"/>
                    <a:pt x="8124" y="4503"/>
                    <a:pt x="8066" y="4474"/>
                  </a:cubicBezTo>
                  <a:cubicBezTo>
                    <a:pt x="8006" y="4440"/>
                    <a:pt x="7941" y="4424"/>
                    <a:pt x="7876" y="4424"/>
                  </a:cubicBezTo>
                  <a:cubicBezTo>
                    <a:pt x="7704" y="4424"/>
                    <a:pt x="7536" y="4534"/>
                    <a:pt x="7467" y="4695"/>
                  </a:cubicBezTo>
                  <a:cubicBezTo>
                    <a:pt x="7436" y="4852"/>
                    <a:pt x="7278" y="5010"/>
                    <a:pt x="7089" y="5010"/>
                  </a:cubicBezTo>
                  <a:cubicBezTo>
                    <a:pt x="6869" y="5010"/>
                    <a:pt x="6711" y="4852"/>
                    <a:pt x="6680" y="4695"/>
                  </a:cubicBezTo>
                  <a:cubicBezTo>
                    <a:pt x="6634" y="4534"/>
                    <a:pt x="6472" y="4424"/>
                    <a:pt x="6290" y="4424"/>
                  </a:cubicBezTo>
                  <a:cubicBezTo>
                    <a:pt x="6221" y="4424"/>
                    <a:pt x="6150" y="4440"/>
                    <a:pt x="6081" y="4474"/>
                  </a:cubicBezTo>
                  <a:cubicBezTo>
                    <a:pt x="6042" y="4500"/>
                    <a:pt x="5976" y="4516"/>
                    <a:pt x="5903" y="4516"/>
                  </a:cubicBezTo>
                  <a:cubicBezTo>
                    <a:pt x="5799" y="4516"/>
                    <a:pt x="5682" y="4485"/>
                    <a:pt x="5609" y="4411"/>
                  </a:cubicBezTo>
                  <a:cubicBezTo>
                    <a:pt x="5451" y="4254"/>
                    <a:pt x="5514" y="4065"/>
                    <a:pt x="5577" y="3939"/>
                  </a:cubicBezTo>
                  <a:cubicBezTo>
                    <a:pt x="5703" y="3718"/>
                    <a:pt x="5577" y="3434"/>
                    <a:pt x="5356" y="3371"/>
                  </a:cubicBezTo>
                  <a:cubicBezTo>
                    <a:pt x="5199" y="3308"/>
                    <a:pt x="5041" y="3151"/>
                    <a:pt x="5041" y="2962"/>
                  </a:cubicBezTo>
                  <a:cubicBezTo>
                    <a:pt x="5041" y="2773"/>
                    <a:pt x="5199" y="2615"/>
                    <a:pt x="5356" y="2584"/>
                  </a:cubicBezTo>
                  <a:cubicBezTo>
                    <a:pt x="5609" y="2489"/>
                    <a:pt x="5735" y="2206"/>
                    <a:pt x="5577" y="1985"/>
                  </a:cubicBezTo>
                  <a:cubicBezTo>
                    <a:pt x="5514" y="1859"/>
                    <a:pt x="5514" y="1639"/>
                    <a:pt x="5609" y="1513"/>
                  </a:cubicBezTo>
                  <a:cubicBezTo>
                    <a:pt x="5703" y="1434"/>
                    <a:pt x="5798" y="1402"/>
                    <a:pt x="5880" y="1402"/>
                  </a:cubicBezTo>
                  <a:cubicBezTo>
                    <a:pt x="5963" y="1402"/>
                    <a:pt x="6034" y="1434"/>
                    <a:pt x="6081" y="1481"/>
                  </a:cubicBezTo>
                  <a:cubicBezTo>
                    <a:pt x="6145" y="1505"/>
                    <a:pt x="6212" y="1517"/>
                    <a:pt x="6276" y="1517"/>
                  </a:cubicBezTo>
                  <a:cubicBezTo>
                    <a:pt x="6464" y="1517"/>
                    <a:pt x="6633" y="1417"/>
                    <a:pt x="6680" y="1229"/>
                  </a:cubicBezTo>
                  <a:cubicBezTo>
                    <a:pt x="6711" y="1072"/>
                    <a:pt x="6869" y="914"/>
                    <a:pt x="7089" y="914"/>
                  </a:cubicBezTo>
                  <a:close/>
                  <a:moveTo>
                    <a:pt x="11374" y="1702"/>
                  </a:moveTo>
                  <a:cubicBezTo>
                    <a:pt x="11563" y="1702"/>
                    <a:pt x="11720" y="1859"/>
                    <a:pt x="11783" y="2017"/>
                  </a:cubicBezTo>
                  <a:cubicBezTo>
                    <a:pt x="11830" y="2204"/>
                    <a:pt x="12000" y="2305"/>
                    <a:pt x="12174" y="2305"/>
                  </a:cubicBezTo>
                  <a:cubicBezTo>
                    <a:pt x="12234" y="2305"/>
                    <a:pt x="12294" y="2293"/>
                    <a:pt x="12351" y="2269"/>
                  </a:cubicBezTo>
                  <a:cubicBezTo>
                    <a:pt x="12424" y="2225"/>
                    <a:pt x="12517" y="2201"/>
                    <a:pt x="12609" y="2201"/>
                  </a:cubicBezTo>
                  <a:cubicBezTo>
                    <a:pt x="12715" y="2201"/>
                    <a:pt x="12819" y="2233"/>
                    <a:pt x="12886" y="2300"/>
                  </a:cubicBezTo>
                  <a:cubicBezTo>
                    <a:pt x="13044" y="2458"/>
                    <a:pt x="12981" y="2647"/>
                    <a:pt x="12918" y="2773"/>
                  </a:cubicBezTo>
                  <a:cubicBezTo>
                    <a:pt x="12792" y="2993"/>
                    <a:pt x="12918" y="3277"/>
                    <a:pt x="13138" y="3371"/>
                  </a:cubicBezTo>
                  <a:cubicBezTo>
                    <a:pt x="13296" y="3403"/>
                    <a:pt x="13453" y="3560"/>
                    <a:pt x="13453" y="3750"/>
                  </a:cubicBezTo>
                  <a:cubicBezTo>
                    <a:pt x="13327" y="4002"/>
                    <a:pt x="13170" y="4159"/>
                    <a:pt x="13075" y="4191"/>
                  </a:cubicBezTo>
                  <a:cubicBezTo>
                    <a:pt x="12823" y="4254"/>
                    <a:pt x="12697" y="4537"/>
                    <a:pt x="12823" y="4789"/>
                  </a:cubicBezTo>
                  <a:cubicBezTo>
                    <a:pt x="12918" y="4884"/>
                    <a:pt x="12918" y="5136"/>
                    <a:pt x="12792" y="5262"/>
                  </a:cubicBezTo>
                  <a:cubicBezTo>
                    <a:pt x="12716" y="5318"/>
                    <a:pt x="12606" y="5364"/>
                    <a:pt x="12497" y="5364"/>
                  </a:cubicBezTo>
                  <a:cubicBezTo>
                    <a:pt x="12424" y="5364"/>
                    <a:pt x="12351" y="5344"/>
                    <a:pt x="12288" y="5293"/>
                  </a:cubicBezTo>
                  <a:cubicBezTo>
                    <a:pt x="12219" y="5259"/>
                    <a:pt x="12150" y="5243"/>
                    <a:pt x="12084" y="5243"/>
                  </a:cubicBezTo>
                  <a:cubicBezTo>
                    <a:pt x="11910" y="5243"/>
                    <a:pt x="11758" y="5354"/>
                    <a:pt x="11689" y="5514"/>
                  </a:cubicBezTo>
                  <a:cubicBezTo>
                    <a:pt x="11657" y="5671"/>
                    <a:pt x="11500" y="5829"/>
                    <a:pt x="11311" y="5829"/>
                  </a:cubicBezTo>
                  <a:cubicBezTo>
                    <a:pt x="11090" y="5829"/>
                    <a:pt x="10933" y="5671"/>
                    <a:pt x="10901" y="5514"/>
                  </a:cubicBezTo>
                  <a:cubicBezTo>
                    <a:pt x="10856" y="5354"/>
                    <a:pt x="10693" y="5243"/>
                    <a:pt x="10511" y="5243"/>
                  </a:cubicBezTo>
                  <a:cubicBezTo>
                    <a:pt x="10443" y="5243"/>
                    <a:pt x="10372" y="5259"/>
                    <a:pt x="10303" y="5293"/>
                  </a:cubicBezTo>
                  <a:cubicBezTo>
                    <a:pt x="10260" y="5322"/>
                    <a:pt x="10186" y="5337"/>
                    <a:pt x="10106" y="5337"/>
                  </a:cubicBezTo>
                  <a:cubicBezTo>
                    <a:pt x="10007" y="5337"/>
                    <a:pt x="9900" y="5314"/>
                    <a:pt x="9830" y="5262"/>
                  </a:cubicBezTo>
                  <a:cubicBezTo>
                    <a:pt x="9673" y="5104"/>
                    <a:pt x="9736" y="4884"/>
                    <a:pt x="9799" y="4789"/>
                  </a:cubicBezTo>
                  <a:cubicBezTo>
                    <a:pt x="9925" y="4569"/>
                    <a:pt x="9830" y="4317"/>
                    <a:pt x="9610" y="4191"/>
                  </a:cubicBezTo>
                  <a:lnTo>
                    <a:pt x="9610" y="3939"/>
                  </a:lnTo>
                  <a:cubicBezTo>
                    <a:pt x="9925" y="3718"/>
                    <a:pt x="10114" y="3371"/>
                    <a:pt x="10114" y="2962"/>
                  </a:cubicBezTo>
                  <a:cubicBezTo>
                    <a:pt x="10114" y="2741"/>
                    <a:pt x="10051" y="2489"/>
                    <a:pt x="9925" y="2300"/>
                  </a:cubicBezTo>
                  <a:cubicBezTo>
                    <a:pt x="10009" y="2233"/>
                    <a:pt x="10094" y="2201"/>
                    <a:pt x="10178" y="2201"/>
                  </a:cubicBezTo>
                  <a:cubicBezTo>
                    <a:pt x="10251" y="2201"/>
                    <a:pt x="10324" y="2225"/>
                    <a:pt x="10397" y="2269"/>
                  </a:cubicBezTo>
                  <a:cubicBezTo>
                    <a:pt x="10454" y="2293"/>
                    <a:pt x="10514" y="2305"/>
                    <a:pt x="10574" y="2305"/>
                  </a:cubicBezTo>
                  <a:cubicBezTo>
                    <a:pt x="10750" y="2305"/>
                    <a:pt x="10925" y="2204"/>
                    <a:pt x="10996" y="2017"/>
                  </a:cubicBezTo>
                  <a:cubicBezTo>
                    <a:pt x="11027" y="1859"/>
                    <a:pt x="11185" y="1702"/>
                    <a:pt x="11374" y="1702"/>
                  </a:cubicBezTo>
                  <a:close/>
                  <a:moveTo>
                    <a:pt x="2994" y="1796"/>
                  </a:moveTo>
                  <a:cubicBezTo>
                    <a:pt x="3183" y="1796"/>
                    <a:pt x="3340" y="1954"/>
                    <a:pt x="3372" y="2111"/>
                  </a:cubicBezTo>
                  <a:cubicBezTo>
                    <a:pt x="3440" y="2272"/>
                    <a:pt x="3592" y="2382"/>
                    <a:pt x="3767" y="2382"/>
                  </a:cubicBezTo>
                  <a:cubicBezTo>
                    <a:pt x="3832" y="2382"/>
                    <a:pt x="3901" y="2366"/>
                    <a:pt x="3970" y="2332"/>
                  </a:cubicBezTo>
                  <a:cubicBezTo>
                    <a:pt x="4027" y="2303"/>
                    <a:pt x="4096" y="2288"/>
                    <a:pt x="4170" y="2288"/>
                  </a:cubicBezTo>
                  <a:cubicBezTo>
                    <a:pt x="4260" y="2288"/>
                    <a:pt x="4356" y="2311"/>
                    <a:pt x="4443" y="2363"/>
                  </a:cubicBezTo>
                  <a:cubicBezTo>
                    <a:pt x="4317" y="2584"/>
                    <a:pt x="4254" y="2804"/>
                    <a:pt x="4254" y="3056"/>
                  </a:cubicBezTo>
                  <a:cubicBezTo>
                    <a:pt x="4254" y="3434"/>
                    <a:pt x="4443" y="3781"/>
                    <a:pt x="4758" y="4033"/>
                  </a:cubicBezTo>
                  <a:lnTo>
                    <a:pt x="4758" y="4254"/>
                  </a:lnTo>
                  <a:cubicBezTo>
                    <a:pt x="4506" y="4348"/>
                    <a:pt x="4443" y="4632"/>
                    <a:pt x="4569" y="4852"/>
                  </a:cubicBezTo>
                  <a:cubicBezTo>
                    <a:pt x="4632" y="4978"/>
                    <a:pt x="4632" y="5199"/>
                    <a:pt x="4506" y="5325"/>
                  </a:cubicBezTo>
                  <a:cubicBezTo>
                    <a:pt x="4427" y="5404"/>
                    <a:pt x="4340" y="5435"/>
                    <a:pt x="4258" y="5435"/>
                  </a:cubicBezTo>
                  <a:cubicBezTo>
                    <a:pt x="4175" y="5435"/>
                    <a:pt x="4096" y="5404"/>
                    <a:pt x="4033" y="5356"/>
                  </a:cubicBezTo>
                  <a:cubicBezTo>
                    <a:pt x="3977" y="5332"/>
                    <a:pt x="3916" y="5320"/>
                    <a:pt x="3857" y="5320"/>
                  </a:cubicBezTo>
                  <a:cubicBezTo>
                    <a:pt x="3682" y="5320"/>
                    <a:pt x="3513" y="5421"/>
                    <a:pt x="3466" y="5608"/>
                  </a:cubicBezTo>
                  <a:cubicBezTo>
                    <a:pt x="3435" y="5766"/>
                    <a:pt x="3246" y="5923"/>
                    <a:pt x="3057" y="5923"/>
                  </a:cubicBezTo>
                  <a:cubicBezTo>
                    <a:pt x="2868" y="5923"/>
                    <a:pt x="2710" y="5766"/>
                    <a:pt x="2679" y="5608"/>
                  </a:cubicBezTo>
                  <a:cubicBezTo>
                    <a:pt x="2562" y="5399"/>
                    <a:pt x="2378" y="5276"/>
                    <a:pt x="2188" y="5276"/>
                  </a:cubicBezTo>
                  <a:cubicBezTo>
                    <a:pt x="2120" y="5276"/>
                    <a:pt x="2052" y="5292"/>
                    <a:pt x="1985" y="5325"/>
                  </a:cubicBezTo>
                  <a:cubicBezTo>
                    <a:pt x="1912" y="5369"/>
                    <a:pt x="1826" y="5392"/>
                    <a:pt x="1741" y="5392"/>
                  </a:cubicBezTo>
                  <a:cubicBezTo>
                    <a:pt x="1644" y="5392"/>
                    <a:pt x="1549" y="5361"/>
                    <a:pt x="1481" y="5293"/>
                  </a:cubicBezTo>
                  <a:cubicBezTo>
                    <a:pt x="1324" y="5136"/>
                    <a:pt x="1355" y="4947"/>
                    <a:pt x="1450" y="4821"/>
                  </a:cubicBezTo>
                  <a:cubicBezTo>
                    <a:pt x="1576" y="4569"/>
                    <a:pt x="1450" y="4317"/>
                    <a:pt x="1229" y="4222"/>
                  </a:cubicBezTo>
                  <a:cubicBezTo>
                    <a:pt x="1072" y="4191"/>
                    <a:pt x="914" y="4033"/>
                    <a:pt x="914" y="3844"/>
                  </a:cubicBezTo>
                  <a:cubicBezTo>
                    <a:pt x="914" y="3624"/>
                    <a:pt x="1072" y="3466"/>
                    <a:pt x="1229" y="3434"/>
                  </a:cubicBezTo>
                  <a:cubicBezTo>
                    <a:pt x="1450" y="3371"/>
                    <a:pt x="1576" y="3088"/>
                    <a:pt x="1450" y="2836"/>
                  </a:cubicBezTo>
                  <a:cubicBezTo>
                    <a:pt x="1355" y="2741"/>
                    <a:pt x="1355" y="2489"/>
                    <a:pt x="1481" y="2363"/>
                  </a:cubicBezTo>
                  <a:cubicBezTo>
                    <a:pt x="1557" y="2307"/>
                    <a:pt x="1678" y="2261"/>
                    <a:pt x="1790" y="2261"/>
                  </a:cubicBezTo>
                  <a:cubicBezTo>
                    <a:pt x="1864" y="2261"/>
                    <a:pt x="1935" y="2281"/>
                    <a:pt x="1985" y="2332"/>
                  </a:cubicBezTo>
                  <a:cubicBezTo>
                    <a:pt x="2054" y="2366"/>
                    <a:pt x="2126" y="2382"/>
                    <a:pt x="2194" y="2382"/>
                  </a:cubicBezTo>
                  <a:cubicBezTo>
                    <a:pt x="2376" y="2382"/>
                    <a:pt x="2538" y="2272"/>
                    <a:pt x="2584" y="2111"/>
                  </a:cubicBezTo>
                  <a:cubicBezTo>
                    <a:pt x="2616" y="1954"/>
                    <a:pt x="2773" y="1796"/>
                    <a:pt x="2994" y="1796"/>
                  </a:cubicBezTo>
                  <a:close/>
                  <a:moveTo>
                    <a:pt x="8885" y="5199"/>
                  </a:moveTo>
                  <a:cubicBezTo>
                    <a:pt x="8917" y="5325"/>
                    <a:pt x="8980" y="5451"/>
                    <a:pt x="9011" y="5514"/>
                  </a:cubicBezTo>
                  <a:lnTo>
                    <a:pt x="7656" y="9200"/>
                  </a:lnTo>
                  <a:lnTo>
                    <a:pt x="5703" y="9200"/>
                  </a:lnTo>
                  <a:lnTo>
                    <a:pt x="3687" y="6427"/>
                  </a:lnTo>
                  <a:cubicBezTo>
                    <a:pt x="3813" y="6364"/>
                    <a:pt x="3939" y="6238"/>
                    <a:pt x="4002" y="6112"/>
                  </a:cubicBezTo>
                  <a:cubicBezTo>
                    <a:pt x="4091" y="6133"/>
                    <a:pt x="4179" y="6143"/>
                    <a:pt x="4264" y="6143"/>
                  </a:cubicBezTo>
                  <a:cubicBezTo>
                    <a:pt x="4571" y="6143"/>
                    <a:pt x="4851" y="6012"/>
                    <a:pt x="5073" y="5766"/>
                  </a:cubicBezTo>
                  <a:cubicBezTo>
                    <a:pt x="5199" y="5671"/>
                    <a:pt x="5293" y="5451"/>
                    <a:pt x="5356" y="5199"/>
                  </a:cubicBezTo>
                  <a:cubicBezTo>
                    <a:pt x="5525" y="5295"/>
                    <a:pt x="5730" y="5336"/>
                    <a:pt x="5944" y="5336"/>
                  </a:cubicBezTo>
                  <a:cubicBezTo>
                    <a:pt x="6010" y="5336"/>
                    <a:pt x="6077" y="5332"/>
                    <a:pt x="6144" y="5325"/>
                  </a:cubicBezTo>
                  <a:cubicBezTo>
                    <a:pt x="6365" y="5640"/>
                    <a:pt x="6711" y="5829"/>
                    <a:pt x="7121" y="5829"/>
                  </a:cubicBezTo>
                  <a:cubicBezTo>
                    <a:pt x="7499" y="5829"/>
                    <a:pt x="7877" y="5640"/>
                    <a:pt x="8097" y="5325"/>
                  </a:cubicBezTo>
                  <a:cubicBezTo>
                    <a:pt x="8164" y="5332"/>
                    <a:pt x="8231" y="5336"/>
                    <a:pt x="8297" y="5336"/>
                  </a:cubicBezTo>
                  <a:cubicBezTo>
                    <a:pt x="8511" y="5336"/>
                    <a:pt x="8717" y="5295"/>
                    <a:pt x="8885" y="5199"/>
                  </a:cubicBezTo>
                  <a:close/>
                  <a:moveTo>
                    <a:pt x="9673" y="6112"/>
                  </a:moveTo>
                  <a:cubicBezTo>
                    <a:pt x="9777" y="6164"/>
                    <a:pt x="9890" y="6188"/>
                    <a:pt x="10003" y="6188"/>
                  </a:cubicBezTo>
                  <a:cubicBezTo>
                    <a:pt x="10095" y="6188"/>
                    <a:pt x="10186" y="6172"/>
                    <a:pt x="10271" y="6144"/>
                  </a:cubicBezTo>
                  <a:cubicBezTo>
                    <a:pt x="10334" y="6270"/>
                    <a:pt x="10460" y="6396"/>
                    <a:pt x="10586" y="6459"/>
                  </a:cubicBezTo>
                  <a:lnTo>
                    <a:pt x="8570" y="9231"/>
                  </a:lnTo>
                  <a:lnTo>
                    <a:pt x="9673" y="6112"/>
                  </a:lnTo>
                  <a:close/>
                  <a:moveTo>
                    <a:pt x="8349" y="10050"/>
                  </a:moveTo>
                  <a:lnTo>
                    <a:pt x="8349" y="10870"/>
                  </a:lnTo>
                  <a:lnTo>
                    <a:pt x="5861" y="10870"/>
                  </a:lnTo>
                  <a:lnTo>
                    <a:pt x="5861" y="10050"/>
                  </a:lnTo>
                  <a:close/>
                  <a:moveTo>
                    <a:pt x="8538" y="11720"/>
                  </a:moveTo>
                  <a:lnTo>
                    <a:pt x="9295" y="12823"/>
                  </a:lnTo>
                  <a:cubicBezTo>
                    <a:pt x="9116" y="12781"/>
                    <a:pt x="8938" y="12760"/>
                    <a:pt x="8761" y="12760"/>
                  </a:cubicBezTo>
                  <a:cubicBezTo>
                    <a:pt x="8409" y="12760"/>
                    <a:pt x="8066" y="12844"/>
                    <a:pt x="7751" y="13012"/>
                  </a:cubicBezTo>
                  <a:cubicBezTo>
                    <a:pt x="7562" y="13106"/>
                    <a:pt x="7341" y="13154"/>
                    <a:pt x="7117" y="13154"/>
                  </a:cubicBezTo>
                  <a:cubicBezTo>
                    <a:pt x="6892" y="13154"/>
                    <a:pt x="6664" y="13106"/>
                    <a:pt x="6459" y="13012"/>
                  </a:cubicBezTo>
                  <a:cubicBezTo>
                    <a:pt x="6144" y="12854"/>
                    <a:pt x="5798" y="12760"/>
                    <a:pt x="5419" y="12760"/>
                  </a:cubicBezTo>
                  <a:cubicBezTo>
                    <a:pt x="5262" y="12760"/>
                    <a:pt x="5073" y="12760"/>
                    <a:pt x="4915" y="12823"/>
                  </a:cubicBezTo>
                  <a:lnTo>
                    <a:pt x="5672" y="11720"/>
                  </a:lnTo>
                  <a:close/>
                  <a:moveTo>
                    <a:pt x="7089" y="0"/>
                  </a:moveTo>
                  <a:cubicBezTo>
                    <a:pt x="6680" y="0"/>
                    <a:pt x="6333" y="189"/>
                    <a:pt x="6081" y="505"/>
                  </a:cubicBezTo>
                  <a:cubicBezTo>
                    <a:pt x="6018" y="494"/>
                    <a:pt x="5954" y="489"/>
                    <a:pt x="5890" y="489"/>
                  </a:cubicBezTo>
                  <a:cubicBezTo>
                    <a:pt x="5571" y="489"/>
                    <a:pt x="5251" y="620"/>
                    <a:pt x="5041" y="883"/>
                  </a:cubicBezTo>
                  <a:cubicBezTo>
                    <a:pt x="4884" y="1040"/>
                    <a:pt x="4758" y="1261"/>
                    <a:pt x="4726" y="1513"/>
                  </a:cubicBezTo>
                  <a:cubicBezTo>
                    <a:pt x="4534" y="1416"/>
                    <a:pt x="4341" y="1375"/>
                    <a:pt x="4135" y="1375"/>
                  </a:cubicBezTo>
                  <a:cubicBezTo>
                    <a:pt x="4071" y="1375"/>
                    <a:pt x="4006" y="1379"/>
                    <a:pt x="3939" y="1387"/>
                  </a:cubicBezTo>
                  <a:cubicBezTo>
                    <a:pt x="3687" y="1072"/>
                    <a:pt x="3340" y="883"/>
                    <a:pt x="2931" y="883"/>
                  </a:cubicBezTo>
                  <a:cubicBezTo>
                    <a:pt x="2553" y="883"/>
                    <a:pt x="2206" y="1072"/>
                    <a:pt x="1954" y="1387"/>
                  </a:cubicBezTo>
                  <a:cubicBezTo>
                    <a:pt x="1872" y="1366"/>
                    <a:pt x="1788" y="1356"/>
                    <a:pt x="1704" y="1356"/>
                  </a:cubicBezTo>
                  <a:cubicBezTo>
                    <a:pt x="1402" y="1356"/>
                    <a:pt x="1098" y="1487"/>
                    <a:pt x="851" y="1733"/>
                  </a:cubicBezTo>
                  <a:cubicBezTo>
                    <a:pt x="568" y="2017"/>
                    <a:pt x="473" y="2426"/>
                    <a:pt x="505" y="2804"/>
                  </a:cubicBezTo>
                  <a:cubicBezTo>
                    <a:pt x="190" y="3025"/>
                    <a:pt x="1" y="3403"/>
                    <a:pt x="1" y="3781"/>
                  </a:cubicBezTo>
                  <a:cubicBezTo>
                    <a:pt x="1" y="4191"/>
                    <a:pt x="190" y="4537"/>
                    <a:pt x="505" y="4789"/>
                  </a:cubicBezTo>
                  <a:cubicBezTo>
                    <a:pt x="410" y="5167"/>
                    <a:pt x="536" y="5577"/>
                    <a:pt x="851" y="5829"/>
                  </a:cubicBezTo>
                  <a:cubicBezTo>
                    <a:pt x="1106" y="6084"/>
                    <a:pt x="1489" y="6212"/>
                    <a:pt x="1839" y="6212"/>
                  </a:cubicBezTo>
                  <a:cubicBezTo>
                    <a:pt x="1878" y="6212"/>
                    <a:pt x="1916" y="6210"/>
                    <a:pt x="1954" y="6207"/>
                  </a:cubicBezTo>
                  <a:cubicBezTo>
                    <a:pt x="2143" y="6427"/>
                    <a:pt x="2427" y="6616"/>
                    <a:pt x="2710" y="6679"/>
                  </a:cubicBezTo>
                  <a:lnTo>
                    <a:pt x="5010" y="9767"/>
                  </a:lnTo>
                  <a:lnTo>
                    <a:pt x="5010" y="11153"/>
                  </a:lnTo>
                  <a:lnTo>
                    <a:pt x="3435" y="13516"/>
                  </a:lnTo>
                  <a:cubicBezTo>
                    <a:pt x="3309" y="13674"/>
                    <a:pt x="3340" y="13863"/>
                    <a:pt x="3466" y="14020"/>
                  </a:cubicBezTo>
                  <a:cubicBezTo>
                    <a:pt x="3526" y="14120"/>
                    <a:pt x="3636" y="14182"/>
                    <a:pt x="3757" y="14182"/>
                  </a:cubicBezTo>
                  <a:cubicBezTo>
                    <a:pt x="3827" y="14182"/>
                    <a:pt x="3901" y="14161"/>
                    <a:pt x="3970" y="14115"/>
                  </a:cubicBezTo>
                  <a:lnTo>
                    <a:pt x="4789" y="13674"/>
                  </a:lnTo>
                  <a:cubicBezTo>
                    <a:pt x="4994" y="13579"/>
                    <a:pt x="5215" y="13532"/>
                    <a:pt x="5435" y="13532"/>
                  </a:cubicBezTo>
                  <a:cubicBezTo>
                    <a:pt x="5656" y="13532"/>
                    <a:pt x="5876" y="13579"/>
                    <a:pt x="6081" y="13674"/>
                  </a:cubicBezTo>
                  <a:cubicBezTo>
                    <a:pt x="6396" y="13831"/>
                    <a:pt x="6743" y="13910"/>
                    <a:pt x="7089" y="13910"/>
                  </a:cubicBezTo>
                  <a:cubicBezTo>
                    <a:pt x="7436" y="13910"/>
                    <a:pt x="7782" y="13831"/>
                    <a:pt x="8097" y="13674"/>
                  </a:cubicBezTo>
                  <a:cubicBezTo>
                    <a:pt x="8302" y="13579"/>
                    <a:pt x="8523" y="13532"/>
                    <a:pt x="8743" y="13532"/>
                  </a:cubicBezTo>
                  <a:cubicBezTo>
                    <a:pt x="8964" y="13532"/>
                    <a:pt x="9184" y="13579"/>
                    <a:pt x="9389" y="13674"/>
                  </a:cubicBezTo>
                  <a:lnTo>
                    <a:pt x="10240" y="14115"/>
                  </a:lnTo>
                  <a:cubicBezTo>
                    <a:pt x="10292" y="14136"/>
                    <a:pt x="10348" y="14146"/>
                    <a:pt x="10405" y="14146"/>
                  </a:cubicBezTo>
                  <a:cubicBezTo>
                    <a:pt x="10520" y="14146"/>
                    <a:pt x="10639" y="14104"/>
                    <a:pt x="10744" y="14020"/>
                  </a:cubicBezTo>
                  <a:cubicBezTo>
                    <a:pt x="10870" y="13863"/>
                    <a:pt x="10901" y="13674"/>
                    <a:pt x="10775" y="13516"/>
                  </a:cubicBezTo>
                  <a:lnTo>
                    <a:pt x="9200" y="11153"/>
                  </a:lnTo>
                  <a:lnTo>
                    <a:pt x="9200" y="9767"/>
                  </a:lnTo>
                  <a:lnTo>
                    <a:pt x="11500" y="6679"/>
                  </a:lnTo>
                  <a:cubicBezTo>
                    <a:pt x="11815" y="6616"/>
                    <a:pt x="12067" y="6427"/>
                    <a:pt x="12225" y="6207"/>
                  </a:cubicBezTo>
                  <a:cubicBezTo>
                    <a:pt x="12293" y="6217"/>
                    <a:pt x="12360" y="6223"/>
                    <a:pt x="12427" y="6223"/>
                  </a:cubicBezTo>
                  <a:cubicBezTo>
                    <a:pt x="12758" y="6223"/>
                    <a:pt x="13065" y="6091"/>
                    <a:pt x="13327" y="5829"/>
                  </a:cubicBezTo>
                  <a:cubicBezTo>
                    <a:pt x="13611" y="5577"/>
                    <a:pt x="13737" y="5167"/>
                    <a:pt x="13705" y="4789"/>
                  </a:cubicBezTo>
                  <a:cubicBezTo>
                    <a:pt x="14020" y="4537"/>
                    <a:pt x="14209" y="4191"/>
                    <a:pt x="14209" y="3781"/>
                  </a:cubicBezTo>
                  <a:cubicBezTo>
                    <a:pt x="14178" y="3403"/>
                    <a:pt x="13957" y="3056"/>
                    <a:pt x="13674" y="2804"/>
                  </a:cubicBezTo>
                  <a:cubicBezTo>
                    <a:pt x="13737" y="2426"/>
                    <a:pt x="13611" y="2017"/>
                    <a:pt x="13296" y="1733"/>
                  </a:cubicBezTo>
                  <a:cubicBezTo>
                    <a:pt x="13047" y="1484"/>
                    <a:pt x="12700" y="1381"/>
                    <a:pt x="12342" y="1381"/>
                  </a:cubicBezTo>
                  <a:cubicBezTo>
                    <a:pt x="12292" y="1381"/>
                    <a:pt x="12243" y="1383"/>
                    <a:pt x="12193" y="1387"/>
                  </a:cubicBezTo>
                  <a:cubicBezTo>
                    <a:pt x="11973" y="1072"/>
                    <a:pt x="11594" y="883"/>
                    <a:pt x="11216" y="883"/>
                  </a:cubicBezTo>
                  <a:cubicBezTo>
                    <a:pt x="10807" y="883"/>
                    <a:pt x="10460" y="1072"/>
                    <a:pt x="10240" y="1387"/>
                  </a:cubicBezTo>
                  <a:cubicBezTo>
                    <a:pt x="10173" y="1379"/>
                    <a:pt x="10106" y="1375"/>
                    <a:pt x="10040" y="1375"/>
                  </a:cubicBezTo>
                  <a:cubicBezTo>
                    <a:pt x="9826" y="1375"/>
                    <a:pt x="9621" y="1416"/>
                    <a:pt x="9452" y="1513"/>
                  </a:cubicBezTo>
                  <a:cubicBezTo>
                    <a:pt x="9421" y="1261"/>
                    <a:pt x="9295" y="1072"/>
                    <a:pt x="9137" y="883"/>
                  </a:cubicBezTo>
                  <a:cubicBezTo>
                    <a:pt x="8882" y="627"/>
                    <a:pt x="8525" y="500"/>
                    <a:pt x="8180" y="500"/>
                  </a:cubicBezTo>
                  <a:cubicBezTo>
                    <a:pt x="8142" y="500"/>
                    <a:pt x="8104" y="501"/>
                    <a:pt x="8066" y="505"/>
                  </a:cubicBezTo>
                  <a:cubicBezTo>
                    <a:pt x="7845" y="189"/>
                    <a:pt x="7467" y="0"/>
                    <a:pt x="70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7545;p56">
              <a:extLst>
                <a:ext uri="{FF2B5EF4-FFF2-40B4-BE49-F238E27FC236}">
                  <a16:creationId xmlns:a16="http://schemas.microsoft.com/office/drawing/2014/main" id="{1DED7797-86A5-F686-323A-73966068D1ED}"/>
                </a:ext>
              </a:extLst>
            </p:cNvPr>
            <p:cNvSpPr/>
            <p:nvPr/>
          </p:nvSpPr>
          <p:spPr>
            <a:xfrm>
              <a:off x="-11072175" y="1734725"/>
              <a:ext cx="41775" cy="41000"/>
            </a:xfrm>
            <a:custGeom>
              <a:avLst/>
              <a:gdLst/>
              <a:ahLst/>
              <a:cxnLst/>
              <a:rect l="l" t="t" r="r" b="b"/>
              <a:pathLst>
                <a:path w="1671" h="1640" extrusionOk="0">
                  <a:moveTo>
                    <a:pt x="820" y="1"/>
                  </a:moveTo>
                  <a:cubicBezTo>
                    <a:pt x="379" y="1"/>
                    <a:pt x="1" y="379"/>
                    <a:pt x="1" y="820"/>
                  </a:cubicBezTo>
                  <a:cubicBezTo>
                    <a:pt x="1" y="1293"/>
                    <a:pt x="379" y="1639"/>
                    <a:pt x="820" y="1639"/>
                  </a:cubicBezTo>
                  <a:cubicBezTo>
                    <a:pt x="1292" y="1639"/>
                    <a:pt x="1671" y="1293"/>
                    <a:pt x="1671" y="820"/>
                  </a:cubicBezTo>
                  <a:cubicBezTo>
                    <a:pt x="1671" y="379"/>
                    <a:pt x="1292" y="1"/>
                    <a:pt x="8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7546;p56">
              <a:extLst>
                <a:ext uri="{FF2B5EF4-FFF2-40B4-BE49-F238E27FC236}">
                  <a16:creationId xmlns:a16="http://schemas.microsoft.com/office/drawing/2014/main" id="{550DDF59-EDE2-1A82-5F2F-FA8016EDD492}"/>
                </a:ext>
              </a:extLst>
            </p:cNvPr>
            <p:cNvSpPr/>
            <p:nvPr/>
          </p:nvSpPr>
          <p:spPr>
            <a:xfrm>
              <a:off x="-11278525" y="1734725"/>
              <a:ext cx="40975" cy="41000"/>
            </a:xfrm>
            <a:custGeom>
              <a:avLst/>
              <a:gdLst/>
              <a:ahLst/>
              <a:cxnLst/>
              <a:rect l="l" t="t" r="r" b="b"/>
              <a:pathLst>
                <a:path w="1639" h="1640" extrusionOk="0">
                  <a:moveTo>
                    <a:pt x="820" y="1"/>
                  </a:moveTo>
                  <a:cubicBezTo>
                    <a:pt x="347" y="1"/>
                    <a:pt x="0" y="379"/>
                    <a:pt x="0" y="820"/>
                  </a:cubicBezTo>
                  <a:cubicBezTo>
                    <a:pt x="0" y="1293"/>
                    <a:pt x="347" y="1639"/>
                    <a:pt x="820" y="1639"/>
                  </a:cubicBezTo>
                  <a:cubicBezTo>
                    <a:pt x="1261" y="1639"/>
                    <a:pt x="1639" y="1293"/>
                    <a:pt x="1639" y="820"/>
                  </a:cubicBezTo>
                  <a:cubicBezTo>
                    <a:pt x="1639" y="379"/>
                    <a:pt x="1261" y="1"/>
                    <a:pt x="8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7547;p56">
              <a:extLst>
                <a:ext uri="{FF2B5EF4-FFF2-40B4-BE49-F238E27FC236}">
                  <a16:creationId xmlns:a16="http://schemas.microsoft.com/office/drawing/2014/main" id="{E6E39CB6-A7BB-A55B-B86F-F3E804A8E49E}"/>
                </a:ext>
              </a:extLst>
            </p:cNvPr>
            <p:cNvSpPr/>
            <p:nvPr/>
          </p:nvSpPr>
          <p:spPr>
            <a:xfrm>
              <a:off x="-11175350" y="1714250"/>
              <a:ext cx="40975" cy="41000"/>
            </a:xfrm>
            <a:custGeom>
              <a:avLst/>
              <a:gdLst/>
              <a:ahLst/>
              <a:cxnLst/>
              <a:rect l="l" t="t" r="r" b="b"/>
              <a:pathLst>
                <a:path w="1639" h="1640" extrusionOk="0">
                  <a:moveTo>
                    <a:pt x="820" y="1"/>
                  </a:moveTo>
                  <a:cubicBezTo>
                    <a:pt x="379" y="1"/>
                    <a:pt x="1" y="379"/>
                    <a:pt x="1" y="820"/>
                  </a:cubicBezTo>
                  <a:cubicBezTo>
                    <a:pt x="1" y="1261"/>
                    <a:pt x="379" y="1639"/>
                    <a:pt x="820" y="1639"/>
                  </a:cubicBezTo>
                  <a:cubicBezTo>
                    <a:pt x="1261" y="1639"/>
                    <a:pt x="1639" y="1261"/>
                    <a:pt x="1639" y="820"/>
                  </a:cubicBezTo>
                  <a:cubicBezTo>
                    <a:pt x="1639" y="379"/>
                    <a:pt x="1261" y="1"/>
                    <a:pt x="8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6" name="Google Shape;7548;p56">
            <a:extLst>
              <a:ext uri="{FF2B5EF4-FFF2-40B4-BE49-F238E27FC236}">
                <a16:creationId xmlns:a16="http://schemas.microsoft.com/office/drawing/2014/main" id="{E7596E63-A628-3F93-F7AE-A8A268BBAB14}"/>
              </a:ext>
            </a:extLst>
          </p:cNvPr>
          <p:cNvSpPr/>
          <p:nvPr/>
        </p:nvSpPr>
        <p:spPr>
          <a:xfrm>
            <a:off x="5462496" y="2779446"/>
            <a:ext cx="567343" cy="557349"/>
          </a:xfrm>
          <a:custGeom>
            <a:avLst/>
            <a:gdLst/>
            <a:ahLst/>
            <a:cxnLst/>
            <a:rect l="l" t="t" r="r" b="b"/>
            <a:pathLst>
              <a:path w="14304" h="14052" extrusionOk="0">
                <a:moveTo>
                  <a:pt x="12886" y="2489"/>
                </a:moveTo>
                <a:cubicBezTo>
                  <a:pt x="13106" y="2521"/>
                  <a:pt x="13295" y="2710"/>
                  <a:pt x="13295" y="2899"/>
                </a:cubicBezTo>
                <a:lnTo>
                  <a:pt x="13295" y="3875"/>
                </a:lnTo>
                <a:cubicBezTo>
                  <a:pt x="12933" y="3592"/>
                  <a:pt x="12500" y="3450"/>
                  <a:pt x="12067" y="3450"/>
                </a:cubicBezTo>
                <a:cubicBezTo>
                  <a:pt x="11633" y="3450"/>
                  <a:pt x="11200" y="3592"/>
                  <a:pt x="10838" y="3875"/>
                </a:cubicBezTo>
                <a:lnTo>
                  <a:pt x="10838" y="2899"/>
                </a:lnTo>
                <a:cubicBezTo>
                  <a:pt x="10838" y="2678"/>
                  <a:pt x="11027" y="2489"/>
                  <a:pt x="11216" y="2489"/>
                </a:cubicBezTo>
                <a:close/>
                <a:moveTo>
                  <a:pt x="2899" y="2521"/>
                </a:moveTo>
                <a:cubicBezTo>
                  <a:pt x="3151" y="2521"/>
                  <a:pt x="3308" y="2710"/>
                  <a:pt x="3308" y="2962"/>
                </a:cubicBezTo>
                <a:lnTo>
                  <a:pt x="3308" y="3907"/>
                </a:lnTo>
                <a:cubicBezTo>
                  <a:pt x="2962" y="3623"/>
                  <a:pt x="2521" y="3497"/>
                  <a:pt x="2048" y="3497"/>
                </a:cubicBezTo>
                <a:cubicBezTo>
                  <a:pt x="1575" y="3497"/>
                  <a:pt x="1166" y="3655"/>
                  <a:pt x="819" y="3907"/>
                </a:cubicBezTo>
                <a:lnTo>
                  <a:pt x="819" y="2962"/>
                </a:lnTo>
                <a:cubicBezTo>
                  <a:pt x="851" y="2710"/>
                  <a:pt x="1040" y="2521"/>
                  <a:pt x="1260" y="2521"/>
                </a:cubicBezTo>
                <a:close/>
                <a:moveTo>
                  <a:pt x="2079" y="4285"/>
                </a:moveTo>
                <a:cubicBezTo>
                  <a:pt x="2395" y="4285"/>
                  <a:pt x="2710" y="4411"/>
                  <a:pt x="2962" y="4663"/>
                </a:cubicBezTo>
                <a:lnTo>
                  <a:pt x="4411" y="6112"/>
                </a:lnTo>
                <a:cubicBezTo>
                  <a:pt x="4285" y="6301"/>
                  <a:pt x="2836" y="7719"/>
                  <a:pt x="2678" y="7876"/>
                </a:cubicBezTo>
                <a:lnTo>
                  <a:pt x="1229" y="6427"/>
                </a:lnTo>
                <a:cubicBezTo>
                  <a:pt x="756" y="5955"/>
                  <a:pt x="756" y="5167"/>
                  <a:pt x="1229" y="4663"/>
                </a:cubicBezTo>
                <a:cubicBezTo>
                  <a:pt x="1449" y="4411"/>
                  <a:pt x="1764" y="4285"/>
                  <a:pt x="2079" y="4285"/>
                </a:cubicBezTo>
                <a:close/>
                <a:moveTo>
                  <a:pt x="12055" y="4308"/>
                </a:moveTo>
                <a:cubicBezTo>
                  <a:pt x="12374" y="4308"/>
                  <a:pt x="12697" y="4427"/>
                  <a:pt x="12949" y="4663"/>
                </a:cubicBezTo>
                <a:cubicBezTo>
                  <a:pt x="13421" y="5167"/>
                  <a:pt x="13421" y="5955"/>
                  <a:pt x="12949" y="6427"/>
                </a:cubicBezTo>
                <a:lnTo>
                  <a:pt x="11499" y="7876"/>
                </a:lnTo>
                <a:lnTo>
                  <a:pt x="9735" y="6112"/>
                </a:lnTo>
                <a:lnTo>
                  <a:pt x="11184" y="4663"/>
                </a:lnTo>
                <a:cubicBezTo>
                  <a:pt x="11421" y="4427"/>
                  <a:pt x="11736" y="4308"/>
                  <a:pt x="12055" y="4308"/>
                </a:cubicBezTo>
                <a:close/>
                <a:moveTo>
                  <a:pt x="11657" y="819"/>
                </a:moveTo>
                <a:lnTo>
                  <a:pt x="11657" y="1701"/>
                </a:lnTo>
                <a:lnTo>
                  <a:pt x="11216" y="1701"/>
                </a:lnTo>
                <a:cubicBezTo>
                  <a:pt x="10554" y="1701"/>
                  <a:pt x="10019" y="2237"/>
                  <a:pt x="10019" y="2899"/>
                </a:cubicBezTo>
                <a:lnTo>
                  <a:pt x="10019" y="4663"/>
                </a:lnTo>
                <a:lnTo>
                  <a:pt x="8853" y="5797"/>
                </a:lnTo>
                <a:cubicBezTo>
                  <a:pt x="8696" y="5955"/>
                  <a:pt x="8696" y="6238"/>
                  <a:pt x="8853" y="6396"/>
                </a:cubicBezTo>
                <a:lnTo>
                  <a:pt x="9231" y="6742"/>
                </a:lnTo>
                <a:lnTo>
                  <a:pt x="7089" y="8443"/>
                </a:lnTo>
                <a:lnTo>
                  <a:pt x="4978" y="6742"/>
                </a:lnTo>
                <a:lnTo>
                  <a:pt x="5324" y="6396"/>
                </a:lnTo>
                <a:cubicBezTo>
                  <a:pt x="5482" y="6238"/>
                  <a:pt x="5482" y="5955"/>
                  <a:pt x="5324" y="5797"/>
                </a:cubicBezTo>
                <a:lnTo>
                  <a:pt x="4190" y="4663"/>
                </a:lnTo>
                <a:lnTo>
                  <a:pt x="4190" y="2899"/>
                </a:lnTo>
                <a:cubicBezTo>
                  <a:pt x="4190" y="2237"/>
                  <a:pt x="3623" y="1701"/>
                  <a:pt x="2962" y="1701"/>
                </a:cubicBezTo>
                <a:lnTo>
                  <a:pt x="2521" y="1701"/>
                </a:lnTo>
                <a:lnTo>
                  <a:pt x="2521" y="819"/>
                </a:lnTo>
                <a:close/>
                <a:moveTo>
                  <a:pt x="9767" y="7341"/>
                </a:moveTo>
                <a:lnTo>
                  <a:pt x="10176" y="7719"/>
                </a:lnTo>
                <a:lnTo>
                  <a:pt x="8506" y="9609"/>
                </a:lnTo>
                <a:lnTo>
                  <a:pt x="7719" y="8979"/>
                </a:lnTo>
                <a:lnTo>
                  <a:pt x="9767" y="7341"/>
                </a:lnTo>
                <a:close/>
                <a:moveTo>
                  <a:pt x="5545" y="10743"/>
                </a:moveTo>
                <a:lnTo>
                  <a:pt x="6553" y="11846"/>
                </a:lnTo>
                <a:lnTo>
                  <a:pt x="5230" y="13264"/>
                </a:lnTo>
                <a:lnTo>
                  <a:pt x="2426" y="13264"/>
                </a:lnTo>
                <a:lnTo>
                  <a:pt x="5545" y="10743"/>
                </a:lnTo>
                <a:close/>
                <a:moveTo>
                  <a:pt x="4379" y="7372"/>
                </a:moveTo>
                <a:lnTo>
                  <a:pt x="11751" y="13327"/>
                </a:lnTo>
                <a:lnTo>
                  <a:pt x="8948" y="13327"/>
                </a:lnTo>
                <a:lnTo>
                  <a:pt x="8948" y="13264"/>
                </a:lnTo>
                <a:lnTo>
                  <a:pt x="3970" y="7750"/>
                </a:lnTo>
                <a:lnTo>
                  <a:pt x="4379" y="7372"/>
                </a:lnTo>
                <a:close/>
                <a:moveTo>
                  <a:pt x="473" y="0"/>
                </a:moveTo>
                <a:cubicBezTo>
                  <a:pt x="252" y="0"/>
                  <a:pt x="32" y="189"/>
                  <a:pt x="32" y="441"/>
                </a:cubicBezTo>
                <a:cubicBezTo>
                  <a:pt x="32" y="662"/>
                  <a:pt x="252" y="819"/>
                  <a:pt x="473" y="819"/>
                </a:cubicBezTo>
                <a:lnTo>
                  <a:pt x="1733" y="819"/>
                </a:lnTo>
                <a:lnTo>
                  <a:pt x="1733" y="1701"/>
                </a:lnTo>
                <a:lnTo>
                  <a:pt x="1292" y="1701"/>
                </a:lnTo>
                <a:cubicBezTo>
                  <a:pt x="630" y="1701"/>
                  <a:pt x="32" y="2237"/>
                  <a:pt x="32" y="2899"/>
                </a:cubicBezTo>
                <a:lnTo>
                  <a:pt x="32" y="5387"/>
                </a:lnTo>
                <a:lnTo>
                  <a:pt x="32" y="5450"/>
                </a:lnTo>
                <a:cubicBezTo>
                  <a:pt x="0" y="5986"/>
                  <a:pt x="252" y="6553"/>
                  <a:pt x="630" y="6963"/>
                </a:cubicBezTo>
                <a:lnTo>
                  <a:pt x="2395" y="8758"/>
                </a:lnTo>
                <a:cubicBezTo>
                  <a:pt x="2473" y="8837"/>
                  <a:pt x="2584" y="8877"/>
                  <a:pt x="2694" y="8877"/>
                </a:cubicBezTo>
                <a:cubicBezTo>
                  <a:pt x="2804" y="8877"/>
                  <a:pt x="2914" y="8837"/>
                  <a:pt x="2993" y="8758"/>
                </a:cubicBezTo>
                <a:lnTo>
                  <a:pt x="3434" y="8317"/>
                </a:lnTo>
                <a:lnTo>
                  <a:pt x="5041" y="10082"/>
                </a:lnTo>
                <a:lnTo>
                  <a:pt x="1008" y="13327"/>
                </a:lnTo>
                <a:cubicBezTo>
                  <a:pt x="914" y="13421"/>
                  <a:pt x="819" y="13579"/>
                  <a:pt x="914" y="13768"/>
                </a:cubicBezTo>
                <a:cubicBezTo>
                  <a:pt x="945" y="13925"/>
                  <a:pt x="1103" y="14051"/>
                  <a:pt x="1292" y="14051"/>
                </a:cubicBezTo>
                <a:lnTo>
                  <a:pt x="5419" y="14051"/>
                </a:lnTo>
                <a:cubicBezTo>
                  <a:pt x="5545" y="14051"/>
                  <a:pt x="5671" y="14020"/>
                  <a:pt x="5734" y="13925"/>
                </a:cubicBezTo>
                <a:lnTo>
                  <a:pt x="7120" y="12413"/>
                </a:lnTo>
                <a:lnTo>
                  <a:pt x="8506" y="13925"/>
                </a:lnTo>
                <a:cubicBezTo>
                  <a:pt x="8569" y="14020"/>
                  <a:pt x="8696" y="14051"/>
                  <a:pt x="8822" y="14051"/>
                </a:cubicBezTo>
                <a:lnTo>
                  <a:pt x="12949" y="14051"/>
                </a:lnTo>
                <a:cubicBezTo>
                  <a:pt x="13106" y="14051"/>
                  <a:pt x="13264" y="13925"/>
                  <a:pt x="13358" y="13768"/>
                </a:cubicBezTo>
                <a:cubicBezTo>
                  <a:pt x="13390" y="13610"/>
                  <a:pt x="13358" y="13421"/>
                  <a:pt x="13232" y="13327"/>
                </a:cubicBezTo>
                <a:lnTo>
                  <a:pt x="9263" y="10082"/>
                </a:lnTo>
                <a:lnTo>
                  <a:pt x="10869" y="8286"/>
                </a:lnTo>
                <a:lnTo>
                  <a:pt x="11310" y="8695"/>
                </a:lnTo>
                <a:cubicBezTo>
                  <a:pt x="11389" y="8774"/>
                  <a:pt x="11492" y="8814"/>
                  <a:pt x="11594" y="8814"/>
                </a:cubicBezTo>
                <a:cubicBezTo>
                  <a:pt x="11696" y="8814"/>
                  <a:pt x="11799" y="8774"/>
                  <a:pt x="11878" y="8695"/>
                </a:cubicBezTo>
                <a:lnTo>
                  <a:pt x="13673" y="6931"/>
                </a:lnTo>
                <a:cubicBezTo>
                  <a:pt x="14083" y="6490"/>
                  <a:pt x="14303" y="5955"/>
                  <a:pt x="14240" y="5387"/>
                </a:cubicBezTo>
                <a:lnTo>
                  <a:pt x="14240" y="5356"/>
                </a:lnTo>
                <a:lnTo>
                  <a:pt x="14240" y="2867"/>
                </a:lnTo>
                <a:cubicBezTo>
                  <a:pt x="14240" y="2205"/>
                  <a:pt x="13705" y="1670"/>
                  <a:pt x="12980" y="1670"/>
                </a:cubicBezTo>
                <a:lnTo>
                  <a:pt x="12571" y="1670"/>
                </a:lnTo>
                <a:lnTo>
                  <a:pt x="12571" y="788"/>
                </a:lnTo>
                <a:lnTo>
                  <a:pt x="13736" y="788"/>
                </a:lnTo>
                <a:lnTo>
                  <a:pt x="13736" y="819"/>
                </a:lnTo>
                <a:cubicBezTo>
                  <a:pt x="13988" y="819"/>
                  <a:pt x="14177" y="630"/>
                  <a:pt x="14177" y="441"/>
                </a:cubicBezTo>
                <a:cubicBezTo>
                  <a:pt x="14177" y="189"/>
                  <a:pt x="13988" y="0"/>
                  <a:pt x="13736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7" name="Google Shape;7549;p56">
            <a:extLst>
              <a:ext uri="{FF2B5EF4-FFF2-40B4-BE49-F238E27FC236}">
                <a16:creationId xmlns:a16="http://schemas.microsoft.com/office/drawing/2014/main" id="{DBF396ED-54E0-B032-6F54-DE154E5DC33F}"/>
              </a:ext>
            </a:extLst>
          </p:cNvPr>
          <p:cNvSpPr/>
          <p:nvPr/>
        </p:nvSpPr>
        <p:spPr>
          <a:xfrm>
            <a:off x="6165907" y="3519206"/>
            <a:ext cx="564844" cy="491151"/>
          </a:xfrm>
          <a:custGeom>
            <a:avLst/>
            <a:gdLst/>
            <a:ahLst/>
            <a:cxnLst/>
            <a:rect l="l" t="t" r="r" b="b"/>
            <a:pathLst>
              <a:path w="14241" h="12383" extrusionOk="0">
                <a:moveTo>
                  <a:pt x="9610" y="4128"/>
                </a:moveTo>
                <a:cubicBezTo>
                  <a:pt x="10271" y="4128"/>
                  <a:pt x="10870" y="4664"/>
                  <a:pt x="10870" y="5388"/>
                </a:cubicBezTo>
                <a:cubicBezTo>
                  <a:pt x="10870" y="6050"/>
                  <a:pt x="10303" y="6617"/>
                  <a:pt x="9610" y="6617"/>
                </a:cubicBezTo>
                <a:lnTo>
                  <a:pt x="8444" y="6617"/>
                </a:lnTo>
                <a:cubicBezTo>
                  <a:pt x="8412" y="6207"/>
                  <a:pt x="8381" y="5829"/>
                  <a:pt x="8381" y="5388"/>
                </a:cubicBezTo>
                <a:cubicBezTo>
                  <a:pt x="8381" y="4947"/>
                  <a:pt x="8412" y="4569"/>
                  <a:pt x="8444" y="4128"/>
                </a:cubicBezTo>
                <a:close/>
                <a:moveTo>
                  <a:pt x="3183" y="3309"/>
                </a:moveTo>
                <a:cubicBezTo>
                  <a:pt x="2773" y="3876"/>
                  <a:pt x="2553" y="4632"/>
                  <a:pt x="2553" y="5388"/>
                </a:cubicBezTo>
                <a:cubicBezTo>
                  <a:pt x="2553" y="6144"/>
                  <a:pt x="2773" y="6837"/>
                  <a:pt x="3183" y="7468"/>
                </a:cubicBezTo>
                <a:lnTo>
                  <a:pt x="2994" y="7468"/>
                </a:lnTo>
                <a:cubicBezTo>
                  <a:pt x="1765" y="7436"/>
                  <a:pt x="820" y="6459"/>
                  <a:pt x="883" y="5262"/>
                </a:cubicBezTo>
                <a:cubicBezTo>
                  <a:pt x="946" y="4191"/>
                  <a:pt x="1954" y="3309"/>
                  <a:pt x="3088" y="3309"/>
                </a:cubicBezTo>
                <a:close/>
                <a:moveTo>
                  <a:pt x="8129" y="2175"/>
                </a:moveTo>
                <a:lnTo>
                  <a:pt x="8129" y="2175"/>
                </a:lnTo>
                <a:cubicBezTo>
                  <a:pt x="7751" y="3088"/>
                  <a:pt x="7562" y="4160"/>
                  <a:pt x="7562" y="5294"/>
                </a:cubicBezTo>
                <a:cubicBezTo>
                  <a:pt x="7562" y="6428"/>
                  <a:pt x="7751" y="7499"/>
                  <a:pt x="8129" y="8413"/>
                </a:cubicBezTo>
                <a:lnTo>
                  <a:pt x="7908" y="8255"/>
                </a:lnTo>
                <a:cubicBezTo>
                  <a:pt x="6995" y="7783"/>
                  <a:pt x="5861" y="7436"/>
                  <a:pt x="4600" y="7436"/>
                </a:cubicBezTo>
                <a:lnTo>
                  <a:pt x="4254" y="7436"/>
                </a:lnTo>
                <a:cubicBezTo>
                  <a:pt x="3687" y="6869"/>
                  <a:pt x="3372" y="6144"/>
                  <a:pt x="3372" y="5357"/>
                </a:cubicBezTo>
                <a:cubicBezTo>
                  <a:pt x="3372" y="4569"/>
                  <a:pt x="3687" y="3813"/>
                  <a:pt x="4254" y="3246"/>
                </a:cubicBezTo>
                <a:lnTo>
                  <a:pt x="4632" y="3246"/>
                </a:lnTo>
                <a:cubicBezTo>
                  <a:pt x="5798" y="3246"/>
                  <a:pt x="6963" y="2931"/>
                  <a:pt x="7908" y="2332"/>
                </a:cubicBezTo>
                <a:lnTo>
                  <a:pt x="8129" y="2175"/>
                </a:lnTo>
                <a:close/>
                <a:moveTo>
                  <a:pt x="5041" y="8287"/>
                </a:moveTo>
                <a:cubicBezTo>
                  <a:pt x="5293" y="8287"/>
                  <a:pt x="5577" y="8350"/>
                  <a:pt x="5861" y="8413"/>
                </a:cubicBezTo>
                <a:lnTo>
                  <a:pt x="5861" y="8696"/>
                </a:lnTo>
                <a:cubicBezTo>
                  <a:pt x="5861" y="8917"/>
                  <a:pt x="5672" y="9137"/>
                  <a:pt x="5419" y="9137"/>
                </a:cubicBezTo>
                <a:lnTo>
                  <a:pt x="5041" y="9137"/>
                </a:lnTo>
                <a:lnTo>
                  <a:pt x="5041" y="8287"/>
                </a:lnTo>
                <a:close/>
                <a:moveTo>
                  <a:pt x="10870" y="757"/>
                </a:moveTo>
                <a:cubicBezTo>
                  <a:pt x="12193" y="757"/>
                  <a:pt x="13327" y="2868"/>
                  <a:pt x="13327" y="5325"/>
                </a:cubicBezTo>
                <a:cubicBezTo>
                  <a:pt x="13327" y="7814"/>
                  <a:pt x="12193" y="9925"/>
                  <a:pt x="10870" y="9925"/>
                </a:cubicBezTo>
                <a:cubicBezTo>
                  <a:pt x="10712" y="9925"/>
                  <a:pt x="10492" y="9862"/>
                  <a:pt x="10334" y="9799"/>
                </a:cubicBezTo>
                <a:lnTo>
                  <a:pt x="9862" y="9515"/>
                </a:lnTo>
                <a:cubicBezTo>
                  <a:pt x="9358" y="9074"/>
                  <a:pt x="8917" y="8350"/>
                  <a:pt x="8664" y="7436"/>
                </a:cubicBezTo>
                <a:lnTo>
                  <a:pt x="9610" y="7436"/>
                </a:lnTo>
                <a:cubicBezTo>
                  <a:pt x="10744" y="7436"/>
                  <a:pt x="11689" y="6491"/>
                  <a:pt x="11689" y="5325"/>
                </a:cubicBezTo>
                <a:cubicBezTo>
                  <a:pt x="11689" y="4191"/>
                  <a:pt x="10744" y="3246"/>
                  <a:pt x="9610" y="3246"/>
                </a:cubicBezTo>
                <a:lnTo>
                  <a:pt x="8664" y="3246"/>
                </a:lnTo>
                <a:cubicBezTo>
                  <a:pt x="8948" y="2332"/>
                  <a:pt x="9326" y="1608"/>
                  <a:pt x="9862" y="1167"/>
                </a:cubicBezTo>
                <a:lnTo>
                  <a:pt x="10334" y="883"/>
                </a:lnTo>
                <a:cubicBezTo>
                  <a:pt x="10523" y="820"/>
                  <a:pt x="10712" y="757"/>
                  <a:pt x="10870" y="757"/>
                </a:cubicBezTo>
                <a:close/>
                <a:moveTo>
                  <a:pt x="4222" y="8255"/>
                </a:moveTo>
                <a:lnTo>
                  <a:pt x="4222" y="11185"/>
                </a:lnTo>
                <a:cubicBezTo>
                  <a:pt x="4222" y="11406"/>
                  <a:pt x="4002" y="11595"/>
                  <a:pt x="3813" y="11595"/>
                </a:cubicBezTo>
                <a:cubicBezTo>
                  <a:pt x="3624" y="11595"/>
                  <a:pt x="3372" y="11406"/>
                  <a:pt x="3372" y="11185"/>
                </a:cubicBezTo>
                <a:lnTo>
                  <a:pt x="3372" y="8255"/>
                </a:lnTo>
                <a:close/>
                <a:moveTo>
                  <a:pt x="10870" y="1"/>
                </a:moveTo>
                <a:cubicBezTo>
                  <a:pt x="10303" y="1"/>
                  <a:pt x="9830" y="190"/>
                  <a:pt x="9389" y="536"/>
                </a:cubicBezTo>
                <a:lnTo>
                  <a:pt x="7467" y="1671"/>
                </a:lnTo>
                <a:cubicBezTo>
                  <a:pt x="6648" y="2206"/>
                  <a:pt x="5609" y="2458"/>
                  <a:pt x="4632" y="2458"/>
                </a:cubicBezTo>
                <a:lnTo>
                  <a:pt x="3088" y="2458"/>
                </a:lnTo>
                <a:cubicBezTo>
                  <a:pt x="1513" y="2458"/>
                  <a:pt x="158" y="3655"/>
                  <a:pt x="64" y="5231"/>
                </a:cubicBezTo>
                <a:cubicBezTo>
                  <a:pt x="1" y="6806"/>
                  <a:pt x="1135" y="8066"/>
                  <a:pt x="2553" y="8255"/>
                </a:cubicBezTo>
                <a:lnTo>
                  <a:pt x="2553" y="11185"/>
                </a:lnTo>
                <a:cubicBezTo>
                  <a:pt x="2553" y="11847"/>
                  <a:pt x="3088" y="12382"/>
                  <a:pt x="3813" y="12382"/>
                </a:cubicBezTo>
                <a:cubicBezTo>
                  <a:pt x="4474" y="12382"/>
                  <a:pt x="5073" y="11847"/>
                  <a:pt x="5073" y="11185"/>
                </a:cubicBezTo>
                <a:lnTo>
                  <a:pt x="5073" y="9925"/>
                </a:lnTo>
                <a:lnTo>
                  <a:pt x="5451" y="9925"/>
                </a:lnTo>
                <a:cubicBezTo>
                  <a:pt x="6144" y="9925"/>
                  <a:pt x="6711" y="9358"/>
                  <a:pt x="6711" y="8696"/>
                </a:cubicBezTo>
                <a:lnTo>
                  <a:pt x="6711" y="8665"/>
                </a:lnTo>
                <a:cubicBezTo>
                  <a:pt x="6995" y="8759"/>
                  <a:pt x="7278" y="8885"/>
                  <a:pt x="7562" y="9043"/>
                </a:cubicBezTo>
                <a:lnTo>
                  <a:pt x="9484" y="10177"/>
                </a:lnTo>
                <a:cubicBezTo>
                  <a:pt x="9925" y="10555"/>
                  <a:pt x="10397" y="10744"/>
                  <a:pt x="10933" y="10744"/>
                </a:cubicBezTo>
                <a:cubicBezTo>
                  <a:pt x="11878" y="10744"/>
                  <a:pt x="12697" y="10145"/>
                  <a:pt x="13327" y="9074"/>
                </a:cubicBezTo>
                <a:cubicBezTo>
                  <a:pt x="13926" y="8098"/>
                  <a:pt x="14241" y="6774"/>
                  <a:pt x="14241" y="5388"/>
                </a:cubicBezTo>
                <a:cubicBezTo>
                  <a:pt x="14178" y="2458"/>
                  <a:pt x="12792" y="1"/>
                  <a:pt x="10870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98" name="Google Shape;7550;p56">
            <a:extLst>
              <a:ext uri="{FF2B5EF4-FFF2-40B4-BE49-F238E27FC236}">
                <a16:creationId xmlns:a16="http://schemas.microsoft.com/office/drawing/2014/main" id="{8EF2B8A5-6DA5-106C-FF50-BC57710CEBA5}"/>
              </a:ext>
            </a:extLst>
          </p:cNvPr>
          <p:cNvGrpSpPr/>
          <p:nvPr/>
        </p:nvGrpSpPr>
        <p:grpSpPr>
          <a:xfrm>
            <a:off x="8301235" y="2105759"/>
            <a:ext cx="492379" cy="564844"/>
            <a:chOff x="-9570950" y="1622100"/>
            <a:chExt cx="310350" cy="356025"/>
          </a:xfrm>
          <a:solidFill>
            <a:srgbClr val="054B99"/>
          </a:solidFill>
        </p:grpSpPr>
        <p:sp>
          <p:nvSpPr>
            <p:cNvPr id="1099" name="Google Shape;7551;p56">
              <a:extLst>
                <a:ext uri="{FF2B5EF4-FFF2-40B4-BE49-F238E27FC236}">
                  <a16:creationId xmlns:a16="http://schemas.microsoft.com/office/drawing/2014/main" id="{0A5E29FF-F9BE-7738-5FF1-109433AEFB6B}"/>
                </a:ext>
              </a:extLst>
            </p:cNvPr>
            <p:cNvSpPr/>
            <p:nvPr/>
          </p:nvSpPr>
          <p:spPr>
            <a:xfrm>
              <a:off x="-9570950" y="1622100"/>
              <a:ext cx="310350" cy="356025"/>
            </a:xfrm>
            <a:custGeom>
              <a:avLst/>
              <a:gdLst/>
              <a:ahLst/>
              <a:cxnLst/>
              <a:rect l="l" t="t" r="r" b="b"/>
              <a:pathLst>
                <a:path w="12414" h="14241" extrusionOk="0">
                  <a:moveTo>
                    <a:pt x="7026" y="851"/>
                  </a:moveTo>
                  <a:cubicBezTo>
                    <a:pt x="7246" y="851"/>
                    <a:pt x="7404" y="1040"/>
                    <a:pt x="7404" y="1229"/>
                  </a:cubicBezTo>
                  <a:lnTo>
                    <a:pt x="7404" y="1670"/>
                  </a:lnTo>
                  <a:lnTo>
                    <a:pt x="4915" y="1670"/>
                  </a:lnTo>
                  <a:lnTo>
                    <a:pt x="4915" y="1229"/>
                  </a:lnTo>
                  <a:lnTo>
                    <a:pt x="4978" y="1229"/>
                  </a:lnTo>
                  <a:cubicBezTo>
                    <a:pt x="4978" y="1009"/>
                    <a:pt x="5167" y="851"/>
                    <a:pt x="5356" y="851"/>
                  </a:cubicBezTo>
                  <a:close/>
                  <a:moveTo>
                    <a:pt x="9987" y="2490"/>
                  </a:moveTo>
                  <a:lnTo>
                    <a:pt x="9987" y="7688"/>
                  </a:lnTo>
                  <a:lnTo>
                    <a:pt x="9924" y="7688"/>
                  </a:lnTo>
                  <a:lnTo>
                    <a:pt x="8160" y="5924"/>
                  </a:lnTo>
                  <a:cubicBezTo>
                    <a:pt x="8081" y="5845"/>
                    <a:pt x="7971" y="5805"/>
                    <a:pt x="7861" y="5805"/>
                  </a:cubicBezTo>
                  <a:cubicBezTo>
                    <a:pt x="7750" y="5805"/>
                    <a:pt x="7640" y="5845"/>
                    <a:pt x="7561" y="5924"/>
                  </a:cubicBezTo>
                  <a:lnTo>
                    <a:pt x="6396" y="7121"/>
                  </a:lnTo>
                  <a:lnTo>
                    <a:pt x="4883" y="5136"/>
                  </a:lnTo>
                  <a:cubicBezTo>
                    <a:pt x="4820" y="5010"/>
                    <a:pt x="4694" y="4978"/>
                    <a:pt x="4568" y="4978"/>
                  </a:cubicBezTo>
                  <a:cubicBezTo>
                    <a:pt x="4474" y="4978"/>
                    <a:pt x="4348" y="5073"/>
                    <a:pt x="4253" y="5136"/>
                  </a:cubicBezTo>
                  <a:lnTo>
                    <a:pt x="2521" y="7467"/>
                  </a:lnTo>
                  <a:lnTo>
                    <a:pt x="2521" y="2490"/>
                  </a:lnTo>
                  <a:close/>
                  <a:moveTo>
                    <a:pt x="4537" y="6081"/>
                  </a:moveTo>
                  <a:lnTo>
                    <a:pt x="6175" y="8286"/>
                  </a:lnTo>
                  <a:lnTo>
                    <a:pt x="2867" y="8286"/>
                  </a:lnTo>
                  <a:lnTo>
                    <a:pt x="4537" y="6081"/>
                  </a:lnTo>
                  <a:close/>
                  <a:moveTo>
                    <a:pt x="7845" y="6806"/>
                  </a:moveTo>
                  <a:lnTo>
                    <a:pt x="9326" y="8286"/>
                  </a:lnTo>
                  <a:lnTo>
                    <a:pt x="7215" y="8286"/>
                  </a:lnTo>
                  <a:lnTo>
                    <a:pt x="6868" y="7782"/>
                  </a:lnTo>
                  <a:lnTo>
                    <a:pt x="7845" y="6806"/>
                  </a:lnTo>
                  <a:close/>
                  <a:moveTo>
                    <a:pt x="1670" y="2458"/>
                  </a:moveTo>
                  <a:lnTo>
                    <a:pt x="1670" y="8696"/>
                  </a:lnTo>
                  <a:cubicBezTo>
                    <a:pt x="1670" y="8917"/>
                    <a:pt x="1859" y="9106"/>
                    <a:pt x="2080" y="9106"/>
                  </a:cubicBezTo>
                  <a:lnTo>
                    <a:pt x="10365" y="9106"/>
                  </a:lnTo>
                  <a:cubicBezTo>
                    <a:pt x="10586" y="9106"/>
                    <a:pt x="10806" y="8917"/>
                    <a:pt x="10743" y="8696"/>
                  </a:cubicBezTo>
                  <a:lnTo>
                    <a:pt x="10743" y="2490"/>
                  </a:lnTo>
                  <a:lnTo>
                    <a:pt x="11153" y="2490"/>
                  </a:lnTo>
                  <a:cubicBezTo>
                    <a:pt x="11374" y="2490"/>
                    <a:pt x="11594" y="2647"/>
                    <a:pt x="11594" y="2899"/>
                  </a:cubicBezTo>
                  <a:lnTo>
                    <a:pt x="11594" y="9515"/>
                  </a:lnTo>
                  <a:cubicBezTo>
                    <a:pt x="11594" y="9736"/>
                    <a:pt x="11374" y="9956"/>
                    <a:pt x="11184" y="9956"/>
                  </a:cubicBezTo>
                  <a:lnTo>
                    <a:pt x="1260" y="9956"/>
                  </a:lnTo>
                  <a:cubicBezTo>
                    <a:pt x="1040" y="9956"/>
                    <a:pt x="882" y="9736"/>
                    <a:pt x="882" y="9515"/>
                  </a:cubicBezTo>
                  <a:lnTo>
                    <a:pt x="882" y="2899"/>
                  </a:lnTo>
                  <a:cubicBezTo>
                    <a:pt x="882" y="2647"/>
                    <a:pt x="1071" y="2458"/>
                    <a:pt x="1260" y="2458"/>
                  </a:cubicBezTo>
                  <a:close/>
                  <a:moveTo>
                    <a:pt x="8286" y="10775"/>
                  </a:moveTo>
                  <a:lnTo>
                    <a:pt x="8286" y="11626"/>
                  </a:lnTo>
                  <a:lnTo>
                    <a:pt x="4127" y="11626"/>
                  </a:lnTo>
                  <a:lnTo>
                    <a:pt x="4127" y="10775"/>
                  </a:lnTo>
                  <a:close/>
                  <a:moveTo>
                    <a:pt x="3340" y="10775"/>
                  </a:moveTo>
                  <a:lnTo>
                    <a:pt x="3340" y="12886"/>
                  </a:lnTo>
                  <a:lnTo>
                    <a:pt x="3308" y="12886"/>
                  </a:lnTo>
                  <a:cubicBezTo>
                    <a:pt x="3308" y="13138"/>
                    <a:pt x="3119" y="13327"/>
                    <a:pt x="2930" y="13327"/>
                  </a:cubicBezTo>
                  <a:cubicBezTo>
                    <a:pt x="2710" y="13327"/>
                    <a:pt x="2521" y="13138"/>
                    <a:pt x="2521" y="12886"/>
                  </a:cubicBezTo>
                  <a:lnTo>
                    <a:pt x="2521" y="10775"/>
                  </a:lnTo>
                  <a:close/>
                  <a:moveTo>
                    <a:pt x="9956" y="10775"/>
                  </a:moveTo>
                  <a:lnTo>
                    <a:pt x="9956" y="12886"/>
                  </a:lnTo>
                  <a:lnTo>
                    <a:pt x="9924" y="12886"/>
                  </a:lnTo>
                  <a:cubicBezTo>
                    <a:pt x="9924" y="13138"/>
                    <a:pt x="9735" y="13327"/>
                    <a:pt x="9546" y="13327"/>
                  </a:cubicBezTo>
                  <a:cubicBezTo>
                    <a:pt x="9326" y="13327"/>
                    <a:pt x="9137" y="13138"/>
                    <a:pt x="9137" y="12886"/>
                  </a:cubicBezTo>
                  <a:lnTo>
                    <a:pt x="9137" y="10775"/>
                  </a:lnTo>
                  <a:close/>
                  <a:moveTo>
                    <a:pt x="5356" y="1"/>
                  </a:moveTo>
                  <a:cubicBezTo>
                    <a:pt x="4694" y="1"/>
                    <a:pt x="4127" y="568"/>
                    <a:pt x="4127" y="1292"/>
                  </a:cubicBezTo>
                  <a:lnTo>
                    <a:pt x="4127" y="1702"/>
                  </a:lnTo>
                  <a:lnTo>
                    <a:pt x="1229" y="1702"/>
                  </a:lnTo>
                  <a:cubicBezTo>
                    <a:pt x="567" y="1702"/>
                    <a:pt x="0" y="2269"/>
                    <a:pt x="0" y="2962"/>
                  </a:cubicBezTo>
                  <a:lnTo>
                    <a:pt x="0" y="9578"/>
                  </a:lnTo>
                  <a:cubicBezTo>
                    <a:pt x="0" y="10271"/>
                    <a:pt x="567" y="10838"/>
                    <a:pt x="1229" y="10838"/>
                  </a:cubicBezTo>
                  <a:lnTo>
                    <a:pt x="1607" y="10838"/>
                  </a:lnTo>
                  <a:lnTo>
                    <a:pt x="1607" y="12981"/>
                  </a:lnTo>
                  <a:cubicBezTo>
                    <a:pt x="1607" y="13642"/>
                    <a:pt x="2174" y="14241"/>
                    <a:pt x="2867" y="14241"/>
                  </a:cubicBezTo>
                  <a:cubicBezTo>
                    <a:pt x="3592" y="14241"/>
                    <a:pt x="4127" y="13674"/>
                    <a:pt x="4127" y="12981"/>
                  </a:cubicBezTo>
                  <a:lnTo>
                    <a:pt x="4127" y="12540"/>
                  </a:lnTo>
                  <a:lnTo>
                    <a:pt x="8286" y="12540"/>
                  </a:lnTo>
                  <a:lnTo>
                    <a:pt x="8286" y="12981"/>
                  </a:lnTo>
                  <a:cubicBezTo>
                    <a:pt x="8286" y="13642"/>
                    <a:pt x="8822" y="14241"/>
                    <a:pt x="9483" y="14241"/>
                  </a:cubicBezTo>
                  <a:cubicBezTo>
                    <a:pt x="10176" y="14241"/>
                    <a:pt x="10775" y="13674"/>
                    <a:pt x="10775" y="12981"/>
                  </a:cubicBezTo>
                  <a:lnTo>
                    <a:pt x="10775" y="10838"/>
                  </a:lnTo>
                  <a:lnTo>
                    <a:pt x="11153" y="10838"/>
                  </a:lnTo>
                  <a:cubicBezTo>
                    <a:pt x="11815" y="10838"/>
                    <a:pt x="12413" y="10303"/>
                    <a:pt x="12413" y="9578"/>
                  </a:cubicBezTo>
                  <a:lnTo>
                    <a:pt x="12413" y="2899"/>
                  </a:lnTo>
                  <a:cubicBezTo>
                    <a:pt x="12413" y="2238"/>
                    <a:pt x="11878" y="1639"/>
                    <a:pt x="11153" y="1639"/>
                  </a:cubicBezTo>
                  <a:lnTo>
                    <a:pt x="8286" y="1639"/>
                  </a:lnTo>
                  <a:lnTo>
                    <a:pt x="8286" y="1198"/>
                  </a:lnTo>
                  <a:cubicBezTo>
                    <a:pt x="8286" y="568"/>
                    <a:pt x="7687" y="1"/>
                    <a:pt x="70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7552;p56">
              <a:extLst>
                <a:ext uri="{FF2B5EF4-FFF2-40B4-BE49-F238E27FC236}">
                  <a16:creationId xmlns:a16="http://schemas.microsoft.com/office/drawing/2014/main" id="{314E39DC-A02A-33A9-351C-CEF4F1EF234A}"/>
                </a:ext>
              </a:extLst>
            </p:cNvPr>
            <p:cNvSpPr/>
            <p:nvPr/>
          </p:nvSpPr>
          <p:spPr>
            <a:xfrm>
              <a:off x="-9426025" y="1695350"/>
              <a:ext cx="63025" cy="62250"/>
            </a:xfrm>
            <a:custGeom>
              <a:avLst/>
              <a:gdLst/>
              <a:ahLst/>
              <a:cxnLst/>
              <a:rect l="l" t="t" r="r" b="b"/>
              <a:pathLst>
                <a:path w="2521" h="2490" extrusionOk="0">
                  <a:moveTo>
                    <a:pt x="1260" y="820"/>
                  </a:moveTo>
                  <a:cubicBezTo>
                    <a:pt x="1449" y="820"/>
                    <a:pt x="1638" y="977"/>
                    <a:pt x="1638" y="1229"/>
                  </a:cubicBezTo>
                  <a:cubicBezTo>
                    <a:pt x="1638" y="1450"/>
                    <a:pt x="1449" y="1639"/>
                    <a:pt x="1260" y="1639"/>
                  </a:cubicBezTo>
                  <a:cubicBezTo>
                    <a:pt x="1071" y="1639"/>
                    <a:pt x="851" y="1450"/>
                    <a:pt x="851" y="1229"/>
                  </a:cubicBezTo>
                  <a:cubicBezTo>
                    <a:pt x="851" y="977"/>
                    <a:pt x="1071" y="820"/>
                    <a:pt x="1260" y="820"/>
                  </a:cubicBezTo>
                  <a:close/>
                  <a:moveTo>
                    <a:pt x="1260" y="1"/>
                  </a:moveTo>
                  <a:cubicBezTo>
                    <a:pt x="536" y="1"/>
                    <a:pt x="0" y="505"/>
                    <a:pt x="0" y="1229"/>
                  </a:cubicBezTo>
                  <a:cubicBezTo>
                    <a:pt x="0" y="1891"/>
                    <a:pt x="536" y="2490"/>
                    <a:pt x="1260" y="2490"/>
                  </a:cubicBezTo>
                  <a:cubicBezTo>
                    <a:pt x="1985" y="2490"/>
                    <a:pt x="2521" y="1922"/>
                    <a:pt x="2521" y="1229"/>
                  </a:cubicBezTo>
                  <a:cubicBezTo>
                    <a:pt x="2521" y="505"/>
                    <a:pt x="1985" y="1"/>
                    <a:pt x="12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1" name="Google Shape;7553;p56">
            <a:extLst>
              <a:ext uri="{FF2B5EF4-FFF2-40B4-BE49-F238E27FC236}">
                <a16:creationId xmlns:a16="http://schemas.microsoft.com/office/drawing/2014/main" id="{A4DA7461-CB52-77CB-9788-D8F6DBB86DFA}"/>
              </a:ext>
            </a:extLst>
          </p:cNvPr>
          <p:cNvGrpSpPr/>
          <p:nvPr/>
        </p:nvGrpSpPr>
        <p:grpSpPr>
          <a:xfrm>
            <a:off x="8266252" y="2777555"/>
            <a:ext cx="562346" cy="561115"/>
            <a:chOff x="-9594575" y="2056875"/>
            <a:chExt cx="354450" cy="353675"/>
          </a:xfrm>
          <a:solidFill>
            <a:srgbClr val="054B99"/>
          </a:solidFill>
        </p:grpSpPr>
        <p:sp>
          <p:nvSpPr>
            <p:cNvPr id="1102" name="Google Shape;7554;p56">
              <a:extLst>
                <a:ext uri="{FF2B5EF4-FFF2-40B4-BE49-F238E27FC236}">
                  <a16:creationId xmlns:a16="http://schemas.microsoft.com/office/drawing/2014/main" id="{49E7FB77-4436-9CFF-8355-F5EEDD6394E7}"/>
                </a:ext>
              </a:extLst>
            </p:cNvPr>
            <p:cNvSpPr/>
            <p:nvPr/>
          </p:nvSpPr>
          <p:spPr>
            <a:xfrm>
              <a:off x="-9594575" y="2056875"/>
              <a:ext cx="354450" cy="353675"/>
            </a:xfrm>
            <a:custGeom>
              <a:avLst/>
              <a:gdLst/>
              <a:ahLst/>
              <a:cxnLst/>
              <a:rect l="l" t="t" r="r" b="b"/>
              <a:pathLst>
                <a:path w="14178" h="14147" extrusionOk="0">
                  <a:moveTo>
                    <a:pt x="3781" y="819"/>
                  </a:moveTo>
                  <a:cubicBezTo>
                    <a:pt x="4442" y="819"/>
                    <a:pt x="5041" y="1387"/>
                    <a:pt x="5041" y="2080"/>
                  </a:cubicBezTo>
                  <a:cubicBezTo>
                    <a:pt x="4694" y="1796"/>
                    <a:pt x="4253" y="1639"/>
                    <a:pt x="3812" y="1639"/>
                  </a:cubicBezTo>
                  <a:cubicBezTo>
                    <a:pt x="3340" y="1639"/>
                    <a:pt x="2930" y="1796"/>
                    <a:pt x="2552" y="2048"/>
                  </a:cubicBezTo>
                  <a:cubicBezTo>
                    <a:pt x="2552" y="1387"/>
                    <a:pt x="3119" y="819"/>
                    <a:pt x="3781" y="819"/>
                  </a:cubicBezTo>
                  <a:close/>
                  <a:moveTo>
                    <a:pt x="10491" y="819"/>
                  </a:moveTo>
                  <a:cubicBezTo>
                    <a:pt x="11153" y="819"/>
                    <a:pt x="11688" y="1387"/>
                    <a:pt x="11751" y="2048"/>
                  </a:cubicBezTo>
                  <a:cubicBezTo>
                    <a:pt x="11373" y="1765"/>
                    <a:pt x="10964" y="1639"/>
                    <a:pt x="10491" y="1639"/>
                  </a:cubicBezTo>
                  <a:cubicBezTo>
                    <a:pt x="10019" y="1639"/>
                    <a:pt x="9578" y="1796"/>
                    <a:pt x="9263" y="2080"/>
                  </a:cubicBezTo>
                  <a:cubicBezTo>
                    <a:pt x="9231" y="1387"/>
                    <a:pt x="9767" y="819"/>
                    <a:pt x="10491" y="819"/>
                  </a:cubicBezTo>
                  <a:close/>
                  <a:moveTo>
                    <a:pt x="6742" y="5797"/>
                  </a:moveTo>
                  <a:lnTo>
                    <a:pt x="6742" y="7467"/>
                  </a:lnTo>
                  <a:lnTo>
                    <a:pt x="5860" y="7467"/>
                  </a:lnTo>
                  <a:lnTo>
                    <a:pt x="5860" y="5797"/>
                  </a:lnTo>
                  <a:close/>
                  <a:moveTo>
                    <a:pt x="8380" y="5766"/>
                  </a:moveTo>
                  <a:lnTo>
                    <a:pt x="8380" y="7467"/>
                  </a:lnTo>
                  <a:lnTo>
                    <a:pt x="7530" y="7467"/>
                  </a:lnTo>
                  <a:lnTo>
                    <a:pt x="7530" y="5766"/>
                  </a:lnTo>
                  <a:close/>
                  <a:moveTo>
                    <a:pt x="8380" y="8318"/>
                  </a:moveTo>
                  <a:lnTo>
                    <a:pt x="8380" y="9137"/>
                  </a:lnTo>
                  <a:lnTo>
                    <a:pt x="5860" y="9137"/>
                  </a:lnTo>
                  <a:lnTo>
                    <a:pt x="5860" y="8318"/>
                  </a:lnTo>
                  <a:close/>
                  <a:moveTo>
                    <a:pt x="3781" y="2489"/>
                  </a:moveTo>
                  <a:cubicBezTo>
                    <a:pt x="4442" y="2489"/>
                    <a:pt x="5041" y="3025"/>
                    <a:pt x="5041" y="3686"/>
                  </a:cubicBezTo>
                  <a:lnTo>
                    <a:pt x="5041" y="9168"/>
                  </a:lnTo>
                  <a:cubicBezTo>
                    <a:pt x="4537" y="8633"/>
                    <a:pt x="3781" y="8318"/>
                    <a:pt x="2962" y="8318"/>
                  </a:cubicBezTo>
                  <a:cubicBezTo>
                    <a:pt x="2363" y="8318"/>
                    <a:pt x="1859" y="8475"/>
                    <a:pt x="1386" y="8790"/>
                  </a:cubicBezTo>
                  <a:lnTo>
                    <a:pt x="2552" y="3497"/>
                  </a:lnTo>
                  <a:cubicBezTo>
                    <a:pt x="2678" y="2899"/>
                    <a:pt x="3182" y="2489"/>
                    <a:pt x="3781" y="2489"/>
                  </a:cubicBezTo>
                  <a:close/>
                  <a:moveTo>
                    <a:pt x="10491" y="2489"/>
                  </a:moveTo>
                  <a:cubicBezTo>
                    <a:pt x="11090" y="2489"/>
                    <a:pt x="11594" y="2899"/>
                    <a:pt x="11720" y="3497"/>
                  </a:cubicBezTo>
                  <a:lnTo>
                    <a:pt x="12886" y="8790"/>
                  </a:lnTo>
                  <a:cubicBezTo>
                    <a:pt x="12413" y="8444"/>
                    <a:pt x="11909" y="8318"/>
                    <a:pt x="11310" y="8318"/>
                  </a:cubicBezTo>
                  <a:cubicBezTo>
                    <a:pt x="10491" y="8318"/>
                    <a:pt x="9767" y="8633"/>
                    <a:pt x="9231" y="9168"/>
                  </a:cubicBezTo>
                  <a:lnTo>
                    <a:pt x="9231" y="3686"/>
                  </a:lnTo>
                  <a:cubicBezTo>
                    <a:pt x="9231" y="3025"/>
                    <a:pt x="9767" y="2489"/>
                    <a:pt x="10491" y="2489"/>
                  </a:cubicBezTo>
                  <a:close/>
                  <a:moveTo>
                    <a:pt x="2962" y="9074"/>
                  </a:moveTo>
                  <a:cubicBezTo>
                    <a:pt x="4096" y="9074"/>
                    <a:pt x="5041" y="10019"/>
                    <a:pt x="5041" y="11185"/>
                  </a:cubicBezTo>
                  <a:cubicBezTo>
                    <a:pt x="5041" y="12350"/>
                    <a:pt x="4096" y="13264"/>
                    <a:pt x="2962" y="13264"/>
                  </a:cubicBezTo>
                  <a:cubicBezTo>
                    <a:pt x="1827" y="13264"/>
                    <a:pt x="882" y="12319"/>
                    <a:pt x="882" y="11185"/>
                  </a:cubicBezTo>
                  <a:cubicBezTo>
                    <a:pt x="882" y="10019"/>
                    <a:pt x="1764" y="9074"/>
                    <a:pt x="2962" y="9074"/>
                  </a:cubicBezTo>
                  <a:close/>
                  <a:moveTo>
                    <a:pt x="11310" y="9074"/>
                  </a:moveTo>
                  <a:cubicBezTo>
                    <a:pt x="12445" y="9074"/>
                    <a:pt x="13390" y="9987"/>
                    <a:pt x="13390" y="11185"/>
                  </a:cubicBezTo>
                  <a:cubicBezTo>
                    <a:pt x="13358" y="12350"/>
                    <a:pt x="12445" y="13264"/>
                    <a:pt x="11310" y="13264"/>
                  </a:cubicBezTo>
                  <a:cubicBezTo>
                    <a:pt x="10176" y="13264"/>
                    <a:pt x="9231" y="12319"/>
                    <a:pt x="9231" y="11185"/>
                  </a:cubicBezTo>
                  <a:cubicBezTo>
                    <a:pt x="9231" y="10019"/>
                    <a:pt x="10176" y="9074"/>
                    <a:pt x="11310" y="9074"/>
                  </a:cubicBezTo>
                  <a:close/>
                  <a:moveTo>
                    <a:pt x="3749" y="0"/>
                  </a:moveTo>
                  <a:cubicBezTo>
                    <a:pt x="2615" y="0"/>
                    <a:pt x="1670" y="946"/>
                    <a:pt x="1670" y="2080"/>
                  </a:cubicBezTo>
                  <a:cubicBezTo>
                    <a:pt x="1670" y="2363"/>
                    <a:pt x="1733" y="2647"/>
                    <a:pt x="1827" y="2899"/>
                  </a:cubicBezTo>
                  <a:cubicBezTo>
                    <a:pt x="1733" y="3056"/>
                    <a:pt x="1701" y="3182"/>
                    <a:pt x="1701" y="3340"/>
                  </a:cubicBezTo>
                  <a:lnTo>
                    <a:pt x="63" y="10680"/>
                  </a:lnTo>
                  <a:cubicBezTo>
                    <a:pt x="0" y="10870"/>
                    <a:pt x="0" y="11027"/>
                    <a:pt x="0" y="11216"/>
                  </a:cubicBezTo>
                  <a:cubicBezTo>
                    <a:pt x="0" y="12823"/>
                    <a:pt x="1323" y="14146"/>
                    <a:pt x="2930" y="14146"/>
                  </a:cubicBezTo>
                  <a:cubicBezTo>
                    <a:pt x="4537" y="14146"/>
                    <a:pt x="5797" y="12823"/>
                    <a:pt x="5797" y="11216"/>
                  </a:cubicBezTo>
                  <a:lnTo>
                    <a:pt x="5797" y="9956"/>
                  </a:lnTo>
                  <a:lnTo>
                    <a:pt x="8317" y="9956"/>
                  </a:lnTo>
                  <a:lnTo>
                    <a:pt x="8317" y="11185"/>
                  </a:lnTo>
                  <a:cubicBezTo>
                    <a:pt x="8317" y="12791"/>
                    <a:pt x="9609" y="14083"/>
                    <a:pt x="11184" y="14083"/>
                  </a:cubicBezTo>
                  <a:cubicBezTo>
                    <a:pt x="12760" y="14083"/>
                    <a:pt x="14114" y="12791"/>
                    <a:pt x="14114" y="11185"/>
                  </a:cubicBezTo>
                  <a:cubicBezTo>
                    <a:pt x="14177" y="11027"/>
                    <a:pt x="14177" y="10870"/>
                    <a:pt x="14146" y="10680"/>
                  </a:cubicBezTo>
                  <a:cubicBezTo>
                    <a:pt x="14146" y="10680"/>
                    <a:pt x="12539" y="3466"/>
                    <a:pt x="12476" y="3340"/>
                  </a:cubicBezTo>
                  <a:cubicBezTo>
                    <a:pt x="12445" y="3182"/>
                    <a:pt x="12413" y="3025"/>
                    <a:pt x="12382" y="2899"/>
                  </a:cubicBezTo>
                  <a:cubicBezTo>
                    <a:pt x="12476" y="2647"/>
                    <a:pt x="12539" y="2363"/>
                    <a:pt x="12539" y="2080"/>
                  </a:cubicBezTo>
                  <a:cubicBezTo>
                    <a:pt x="12539" y="946"/>
                    <a:pt x="11594" y="0"/>
                    <a:pt x="10428" y="0"/>
                  </a:cubicBezTo>
                  <a:cubicBezTo>
                    <a:pt x="9294" y="0"/>
                    <a:pt x="8349" y="946"/>
                    <a:pt x="8349" y="2080"/>
                  </a:cubicBezTo>
                  <a:cubicBezTo>
                    <a:pt x="8349" y="2363"/>
                    <a:pt x="8443" y="2647"/>
                    <a:pt x="8506" y="2899"/>
                  </a:cubicBezTo>
                  <a:cubicBezTo>
                    <a:pt x="8412" y="3151"/>
                    <a:pt x="8349" y="3466"/>
                    <a:pt x="8349" y="3749"/>
                  </a:cubicBezTo>
                  <a:lnTo>
                    <a:pt x="8349" y="5010"/>
                  </a:lnTo>
                  <a:lnTo>
                    <a:pt x="5828" y="5010"/>
                  </a:lnTo>
                  <a:lnTo>
                    <a:pt x="5828" y="3749"/>
                  </a:lnTo>
                  <a:cubicBezTo>
                    <a:pt x="5828" y="3466"/>
                    <a:pt x="5765" y="3151"/>
                    <a:pt x="5671" y="2899"/>
                  </a:cubicBezTo>
                  <a:cubicBezTo>
                    <a:pt x="5797" y="2647"/>
                    <a:pt x="5828" y="2363"/>
                    <a:pt x="5828" y="2080"/>
                  </a:cubicBezTo>
                  <a:cubicBezTo>
                    <a:pt x="5828" y="946"/>
                    <a:pt x="4883" y="0"/>
                    <a:pt x="3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7555;p56">
              <a:extLst>
                <a:ext uri="{FF2B5EF4-FFF2-40B4-BE49-F238E27FC236}">
                  <a16:creationId xmlns:a16="http://schemas.microsoft.com/office/drawing/2014/main" id="{CFE4F790-CC41-DED9-0418-92379B888B32}"/>
                </a:ext>
              </a:extLst>
            </p:cNvPr>
            <p:cNvSpPr/>
            <p:nvPr/>
          </p:nvSpPr>
          <p:spPr>
            <a:xfrm>
              <a:off x="-9342550" y="2305750"/>
              <a:ext cx="62250" cy="62250"/>
            </a:xfrm>
            <a:custGeom>
              <a:avLst/>
              <a:gdLst/>
              <a:ahLst/>
              <a:cxnLst/>
              <a:rect l="l" t="t" r="r" b="b"/>
              <a:pathLst>
                <a:path w="2490" h="2490" extrusionOk="0">
                  <a:moveTo>
                    <a:pt x="1229" y="820"/>
                  </a:moveTo>
                  <a:cubicBezTo>
                    <a:pt x="1450" y="820"/>
                    <a:pt x="1670" y="1041"/>
                    <a:pt x="1670" y="1230"/>
                  </a:cubicBezTo>
                  <a:cubicBezTo>
                    <a:pt x="1607" y="1450"/>
                    <a:pt x="1418" y="1639"/>
                    <a:pt x="1229" y="1639"/>
                  </a:cubicBezTo>
                  <a:cubicBezTo>
                    <a:pt x="977" y="1639"/>
                    <a:pt x="820" y="1450"/>
                    <a:pt x="820" y="1230"/>
                  </a:cubicBezTo>
                  <a:cubicBezTo>
                    <a:pt x="820" y="978"/>
                    <a:pt x="1040" y="820"/>
                    <a:pt x="1229" y="820"/>
                  </a:cubicBezTo>
                  <a:close/>
                  <a:moveTo>
                    <a:pt x="1229" y="1"/>
                  </a:moveTo>
                  <a:cubicBezTo>
                    <a:pt x="568" y="1"/>
                    <a:pt x="1" y="568"/>
                    <a:pt x="1" y="1230"/>
                  </a:cubicBezTo>
                  <a:cubicBezTo>
                    <a:pt x="1" y="1891"/>
                    <a:pt x="568" y="2490"/>
                    <a:pt x="1229" y="2490"/>
                  </a:cubicBezTo>
                  <a:cubicBezTo>
                    <a:pt x="1891" y="2490"/>
                    <a:pt x="2490" y="1923"/>
                    <a:pt x="2490" y="1230"/>
                  </a:cubicBezTo>
                  <a:cubicBezTo>
                    <a:pt x="2458" y="568"/>
                    <a:pt x="1891" y="1"/>
                    <a:pt x="1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7556;p56">
              <a:extLst>
                <a:ext uri="{FF2B5EF4-FFF2-40B4-BE49-F238E27FC236}">
                  <a16:creationId xmlns:a16="http://schemas.microsoft.com/office/drawing/2014/main" id="{9A9D3AD9-4AC7-33F1-1DFC-383ED473F014}"/>
                </a:ext>
              </a:extLst>
            </p:cNvPr>
            <p:cNvSpPr/>
            <p:nvPr/>
          </p:nvSpPr>
          <p:spPr>
            <a:xfrm>
              <a:off x="-9552050" y="2305750"/>
              <a:ext cx="63025" cy="62250"/>
            </a:xfrm>
            <a:custGeom>
              <a:avLst/>
              <a:gdLst/>
              <a:ahLst/>
              <a:cxnLst/>
              <a:rect l="l" t="t" r="r" b="b"/>
              <a:pathLst>
                <a:path w="2521" h="2490" extrusionOk="0">
                  <a:moveTo>
                    <a:pt x="1261" y="820"/>
                  </a:moveTo>
                  <a:cubicBezTo>
                    <a:pt x="1481" y="820"/>
                    <a:pt x="1639" y="1041"/>
                    <a:pt x="1639" y="1230"/>
                  </a:cubicBezTo>
                  <a:cubicBezTo>
                    <a:pt x="1702" y="1450"/>
                    <a:pt x="1481" y="1639"/>
                    <a:pt x="1261" y="1639"/>
                  </a:cubicBezTo>
                  <a:cubicBezTo>
                    <a:pt x="1009" y="1639"/>
                    <a:pt x="819" y="1450"/>
                    <a:pt x="819" y="1230"/>
                  </a:cubicBezTo>
                  <a:cubicBezTo>
                    <a:pt x="819" y="978"/>
                    <a:pt x="1009" y="820"/>
                    <a:pt x="1261" y="820"/>
                  </a:cubicBezTo>
                  <a:close/>
                  <a:moveTo>
                    <a:pt x="1261" y="1"/>
                  </a:moveTo>
                  <a:cubicBezTo>
                    <a:pt x="599" y="1"/>
                    <a:pt x="0" y="568"/>
                    <a:pt x="0" y="1230"/>
                  </a:cubicBezTo>
                  <a:cubicBezTo>
                    <a:pt x="0" y="1891"/>
                    <a:pt x="536" y="2490"/>
                    <a:pt x="1261" y="2490"/>
                  </a:cubicBezTo>
                  <a:cubicBezTo>
                    <a:pt x="1922" y="2490"/>
                    <a:pt x="2489" y="1923"/>
                    <a:pt x="2489" y="1230"/>
                  </a:cubicBezTo>
                  <a:cubicBezTo>
                    <a:pt x="2521" y="568"/>
                    <a:pt x="1954" y="1"/>
                    <a:pt x="1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5" name="Google Shape;7557;p56">
            <a:extLst>
              <a:ext uri="{FF2B5EF4-FFF2-40B4-BE49-F238E27FC236}">
                <a16:creationId xmlns:a16="http://schemas.microsoft.com/office/drawing/2014/main" id="{523DEEBD-B558-78CB-354B-C4DB103D6757}"/>
              </a:ext>
            </a:extLst>
          </p:cNvPr>
          <p:cNvSpPr/>
          <p:nvPr/>
        </p:nvSpPr>
        <p:spPr>
          <a:xfrm>
            <a:off x="10379296" y="2827556"/>
            <a:ext cx="562385" cy="461125"/>
          </a:xfrm>
          <a:custGeom>
            <a:avLst/>
            <a:gdLst/>
            <a:ahLst/>
            <a:cxnLst/>
            <a:rect l="l" t="t" r="r" b="b"/>
            <a:pathLst>
              <a:path w="14179" h="11626" extrusionOk="0">
                <a:moveTo>
                  <a:pt x="1009" y="4159"/>
                </a:moveTo>
                <a:lnTo>
                  <a:pt x="1009" y="4159"/>
                </a:lnTo>
                <a:cubicBezTo>
                  <a:pt x="1671" y="4317"/>
                  <a:pt x="2301" y="4695"/>
                  <a:pt x="2742" y="5230"/>
                </a:cubicBezTo>
                <a:lnTo>
                  <a:pt x="3214" y="6616"/>
                </a:lnTo>
                <a:lnTo>
                  <a:pt x="1608" y="6616"/>
                </a:lnTo>
                <a:lnTo>
                  <a:pt x="1009" y="4159"/>
                </a:lnTo>
                <a:close/>
                <a:moveTo>
                  <a:pt x="2710" y="2521"/>
                </a:moveTo>
                <a:lnTo>
                  <a:pt x="2710" y="2521"/>
                </a:lnTo>
                <a:cubicBezTo>
                  <a:pt x="3782" y="2678"/>
                  <a:pt x="4758" y="3182"/>
                  <a:pt x="5514" y="3970"/>
                </a:cubicBezTo>
                <a:lnTo>
                  <a:pt x="6491" y="6616"/>
                </a:lnTo>
                <a:lnTo>
                  <a:pt x="4097" y="6616"/>
                </a:lnTo>
                <a:cubicBezTo>
                  <a:pt x="4002" y="6396"/>
                  <a:pt x="2773" y="2678"/>
                  <a:pt x="2710" y="2521"/>
                </a:cubicBezTo>
                <a:close/>
                <a:moveTo>
                  <a:pt x="5199" y="851"/>
                </a:moveTo>
                <a:cubicBezTo>
                  <a:pt x="8224" y="1135"/>
                  <a:pt x="10618" y="3592"/>
                  <a:pt x="10807" y="6616"/>
                </a:cubicBezTo>
                <a:lnTo>
                  <a:pt x="7342" y="6616"/>
                </a:lnTo>
                <a:lnTo>
                  <a:pt x="5199" y="851"/>
                </a:lnTo>
                <a:close/>
                <a:moveTo>
                  <a:pt x="13170" y="4159"/>
                </a:moveTo>
                <a:lnTo>
                  <a:pt x="12603" y="6616"/>
                </a:lnTo>
                <a:lnTo>
                  <a:pt x="11658" y="6616"/>
                </a:lnTo>
                <a:cubicBezTo>
                  <a:pt x="11595" y="6144"/>
                  <a:pt x="11532" y="5703"/>
                  <a:pt x="11437" y="5262"/>
                </a:cubicBezTo>
                <a:cubicBezTo>
                  <a:pt x="11847" y="4695"/>
                  <a:pt x="12477" y="4317"/>
                  <a:pt x="13170" y="4159"/>
                </a:cubicBezTo>
                <a:close/>
                <a:moveTo>
                  <a:pt x="12477" y="7436"/>
                </a:moveTo>
                <a:lnTo>
                  <a:pt x="12477" y="9105"/>
                </a:lnTo>
                <a:lnTo>
                  <a:pt x="9957" y="9105"/>
                </a:lnTo>
                <a:lnTo>
                  <a:pt x="9957" y="8664"/>
                </a:lnTo>
                <a:cubicBezTo>
                  <a:pt x="9957" y="8475"/>
                  <a:pt x="9799" y="8255"/>
                  <a:pt x="9547" y="8255"/>
                </a:cubicBezTo>
                <a:cubicBezTo>
                  <a:pt x="9326" y="8255"/>
                  <a:pt x="9169" y="8475"/>
                  <a:pt x="9169" y="8664"/>
                </a:cubicBezTo>
                <a:lnTo>
                  <a:pt x="9169" y="9105"/>
                </a:lnTo>
                <a:lnTo>
                  <a:pt x="7499" y="9105"/>
                </a:lnTo>
                <a:lnTo>
                  <a:pt x="7499" y="8664"/>
                </a:lnTo>
                <a:cubicBezTo>
                  <a:pt x="7499" y="8412"/>
                  <a:pt x="7310" y="8255"/>
                  <a:pt x="7121" y="8255"/>
                </a:cubicBezTo>
                <a:cubicBezTo>
                  <a:pt x="6869" y="8255"/>
                  <a:pt x="6680" y="8475"/>
                  <a:pt x="6680" y="8664"/>
                </a:cubicBezTo>
                <a:lnTo>
                  <a:pt x="6680" y="9105"/>
                </a:lnTo>
                <a:lnTo>
                  <a:pt x="5042" y="9105"/>
                </a:lnTo>
                <a:lnTo>
                  <a:pt x="5042" y="8664"/>
                </a:lnTo>
                <a:cubicBezTo>
                  <a:pt x="5042" y="8412"/>
                  <a:pt x="4821" y="8255"/>
                  <a:pt x="4601" y="8255"/>
                </a:cubicBezTo>
                <a:cubicBezTo>
                  <a:pt x="4349" y="8255"/>
                  <a:pt x="4191" y="8475"/>
                  <a:pt x="4191" y="8664"/>
                </a:cubicBezTo>
                <a:lnTo>
                  <a:pt x="4191" y="9105"/>
                </a:lnTo>
                <a:lnTo>
                  <a:pt x="1671" y="9105"/>
                </a:lnTo>
                <a:lnTo>
                  <a:pt x="1671" y="7436"/>
                </a:lnTo>
                <a:close/>
                <a:moveTo>
                  <a:pt x="12855" y="9924"/>
                </a:moveTo>
                <a:cubicBezTo>
                  <a:pt x="13107" y="9924"/>
                  <a:pt x="13265" y="10113"/>
                  <a:pt x="13265" y="10365"/>
                </a:cubicBezTo>
                <a:lnTo>
                  <a:pt x="13265" y="10744"/>
                </a:lnTo>
                <a:lnTo>
                  <a:pt x="852" y="10744"/>
                </a:lnTo>
                <a:lnTo>
                  <a:pt x="852" y="10365"/>
                </a:lnTo>
                <a:cubicBezTo>
                  <a:pt x="852" y="10113"/>
                  <a:pt x="1041" y="9924"/>
                  <a:pt x="1261" y="9924"/>
                </a:cubicBezTo>
                <a:close/>
                <a:moveTo>
                  <a:pt x="4601" y="0"/>
                </a:moveTo>
                <a:cubicBezTo>
                  <a:pt x="4475" y="0"/>
                  <a:pt x="4317" y="63"/>
                  <a:pt x="4254" y="189"/>
                </a:cubicBezTo>
                <a:cubicBezTo>
                  <a:pt x="4160" y="315"/>
                  <a:pt x="4160" y="410"/>
                  <a:pt x="4191" y="568"/>
                </a:cubicBezTo>
                <a:lnTo>
                  <a:pt x="4916" y="2458"/>
                </a:lnTo>
                <a:cubicBezTo>
                  <a:pt x="4097" y="1954"/>
                  <a:pt x="3088" y="1670"/>
                  <a:pt x="2112" y="1670"/>
                </a:cubicBezTo>
                <a:cubicBezTo>
                  <a:pt x="1986" y="1670"/>
                  <a:pt x="1828" y="1765"/>
                  <a:pt x="1765" y="1828"/>
                </a:cubicBezTo>
                <a:cubicBezTo>
                  <a:pt x="1671" y="1954"/>
                  <a:pt x="1639" y="2080"/>
                  <a:pt x="1734" y="2206"/>
                </a:cubicBezTo>
                <a:lnTo>
                  <a:pt x="2238" y="3781"/>
                </a:lnTo>
                <a:cubicBezTo>
                  <a:pt x="1671" y="3466"/>
                  <a:pt x="1041" y="3308"/>
                  <a:pt x="411" y="3308"/>
                </a:cubicBezTo>
                <a:cubicBezTo>
                  <a:pt x="316" y="3308"/>
                  <a:pt x="190" y="3340"/>
                  <a:pt x="95" y="3466"/>
                </a:cubicBezTo>
                <a:cubicBezTo>
                  <a:pt x="32" y="3592"/>
                  <a:pt x="1" y="3686"/>
                  <a:pt x="32" y="3813"/>
                </a:cubicBezTo>
                <a:lnTo>
                  <a:pt x="852" y="7089"/>
                </a:lnTo>
                <a:lnTo>
                  <a:pt x="852" y="9168"/>
                </a:lnTo>
                <a:cubicBezTo>
                  <a:pt x="379" y="9326"/>
                  <a:pt x="32" y="9798"/>
                  <a:pt x="32" y="10365"/>
                </a:cubicBezTo>
                <a:lnTo>
                  <a:pt x="32" y="11185"/>
                </a:lnTo>
                <a:cubicBezTo>
                  <a:pt x="32" y="11405"/>
                  <a:pt x="221" y="11626"/>
                  <a:pt x="411" y="11626"/>
                </a:cubicBezTo>
                <a:lnTo>
                  <a:pt x="13706" y="11626"/>
                </a:lnTo>
                <a:cubicBezTo>
                  <a:pt x="13926" y="11626"/>
                  <a:pt x="14084" y="11405"/>
                  <a:pt x="14084" y="11185"/>
                </a:cubicBezTo>
                <a:lnTo>
                  <a:pt x="14084" y="10365"/>
                </a:lnTo>
                <a:cubicBezTo>
                  <a:pt x="14115" y="9798"/>
                  <a:pt x="13769" y="9326"/>
                  <a:pt x="13296" y="9168"/>
                </a:cubicBezTo>
                <a:lnTo>
                  <a:pt x="13296" y="7089"/>
                </a:lnTo>
                <a:lnTo>
                  <a:pt x="14115" y="3813"/>
                </a:lnTo>
                <a:cubicBezTo>
                  <a:pt x="14178" y="3686"/>
                  <a:pt x="14115" y="3592"/>
                  <a:pt x="14052" y="3466"/>
                </a:cubicBezTo>
                <a:cubicBezTo>
                  <a:pt x="13958" y="3340"/>
                  <a:pt x="13863" y="3308"/>
                  <a:pt x="13737" y="3308"/>
                </a:cubicBezTo>
                <a:cubicBezTo>
                  <a:pt x="12760" y="3308"/>
                  <a:pt x="11847" y="3686"/>
                  <a:pt x="11122" y="4348"/>
                </a:cubicBezTo>
                <a:cubicBezTo>
                  <a:pt x="10083" y="1796"/>
                  <a:pt x="7562" y="0"/>
                  <a:pt x="4601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06" name="Google Shape;7558;p56">
            <a:extLst>
              <a:ext uri="{FF2B5EF4-FFF2-40B4-BE49-F238E27FC236}">
                <a16:creationId xmlns:a16="http://schemas.microsoft.com/office/drawing/2014/main" id="{DF46A9F1-8AD6-CC9C-7810-112FD98B9C82}"/>
              </a:ext>
            </a:extLst>
          </p:cNvPr>
          <p:cNvGrpSpPr/>
          <p:nvPr/>
        </p:nvGrpSpPr>
        <p:grpSpPr>
          <a:xfrm>
            <a:off x="3349848" y="2108258"/>
            <a:ext cx="562346" cy="559847"/>
            <a:chOff x="-12661600" y="1640225"/>
            <a:chExt cx="354450" cy="352875"/>
          </a:xfrm>
          <a:solidFill>
            <a:srgbClr val="054B99"/>
          </a:solidFill>
        </p:grpSpPr>
        <p:sp>
          <p:nvSpPr>
            <p:cNvPr id="1107" name="Google Shape;7559;p56">
              <a:extLst>
                <a:ext uri="{FF2B5EF4-FFF2-40B4-BE49-F238E27FC236}">
                  <a16:creationId xmlns:a16="http://schemas.microsoft.com/office/drawing/2014/main" id="{0D90BBEB-79E7-9D43-5B7B-A4CAAA54A907}"/>
                </a:ext>
              </a:extLst>
            </p:cNvPr>
            <p:cNvSpPr/>
            <p:nvPr/>
          </p:nvSpPr>
          <p:spPr>
            <a:xfrm>
              <a:off x="-12661600" y="1764675"/>
              <a:ext cx="188275" cy="228425"/>
            </a:xfrm>
            <a:custGeom>
              <a:avLst/>
              <a:gdLst/>
              <a:ahLst/>
              <a:cxnLst/>
              <a:rect l="l" t="t" r="r" b="b"/>
              <a:pathLst>
                <a:path w="7531" h="9137" extrusionOk="0">
                  <a:moveTo>
                    <a:pt x="5451" y="819"/>
                  </a:moveTo>
                  <a:cubicBezTo>
                    <a:pt x="5672" y="819"/>
                    <a:pt x="5829" y="1008"/>
                    <a:pt x="5829" y="1229"/>
                  </a:cubicBezTo>
                  <a:cubicBezTo>
                    <a:pt x="5829" y="1481"/>
                    <a:pt x="5640" y="1670"/>
                    <a:pt x="5451" y="1670"/>
                  </a:cubicBezTo>
                  <a:lnTo>
                    <a:pt x="2112" y="1670"/>
                  </a:lnTo>
                  <a:cubicBezTo>
                    <a:pt x="1860" y="1670"/>
                    <a:pt x="1671" y="1481"/>
                    <a:pt x="1671" y="1229"/>
                  </a:cubicBezTo>
                  <a:cubicBezTo>
                    <a:pt x="1671" y="1008"/>
                    <a:pt x="1860" y="819"/>
                    <a:pt x="2112" y="819"/>
                  </a:cubicBezTo>
                  <a:close/>
                  <a:moveTo>
                    <a:pt x="5010" y="2457"/>
                  </a:moveTo>
                  <a:lnTo>
                    <a:pt x="5010" y="3308"/>
                  </a:lnTo>
                  <a:lnTo>
                    <a:pt x="2490" y="3308"/>
                  </a:lnTo>
                  <a:lnTo>
                    <a:pt x="2490" y="2457"/>
                  </a:lnTo>
                  <a:close/>
                  <a:moveTo>
                    <a:pt x="5325" y="4159"/>
                  </a:moveTo>
                  <a:lnTo>
                    <a:pt x="6428" y="4726"/>
                  </a:lnTo>
                  <a:cubicBezTo>
                    <a:pt x="6585" y="4789"/>
                    <a:pt x="6680" y="4915"/>
                    <a:pt x="6680" y="5072"/>
                  </a:cubicBezTo>
                  <a:lnTo>
                    <a:pt x="6680" y="7876"/>
                  </a:lnTo>
                  <a:cubicBezTo>
                    <a:pt x="6680" y="8097"/>
                    <a:pt x="6459" y="8286"/>
                    <a:pt x="6239" y="8286"/>
                  </a:cubicBezTo>
                  <a:lnTo>
                    <a:pt x="1229" y="8286"/>
                  </a:lnTo>
                  <a:cubicBezTo>
                    <a:pt x="1009" y="8286"/>
                    <a:pt x="788" y="8097"/>
                    <a:pt x="788" y="7876"/>
                  </a:cubicBezTo>
                  <a:lnTo>
                    <a:pt x="788" y="5072"/>
                  </a:lnTo>
                  <a:lnTo>
                    <a:pt x="851" y="5072"/>
                  </a:lnTo>
                  <a:cubicBezTo>
                    <a:pt x="851" y="4915"/>
                    <a:pt x="914" y="4757"/>
                    <a:pt x="1072" y="4726"/>
                  </a:cubicBezTo>
                  <a:lnTo>
                    <a:pt x="2175" y="4159"/>
                  </a:lnTo>
                  <a:close/>
                  <a:moveTo>
                    <a:pt x="2112" y="0"/>
                  </a:moveTo>
                  <a:cubicBezTo>
                    <a:pt x="1418" y="0"/>
                    <a:pt x="851" y="536"/>
                    <a:pt x="851" y="1260"/>
                  </a:cubicBezTo>
                  <a:cubicBezTo>
                    <a:pt x="851" y="1796"/>
                    <a:pt x="1198" y="2237"/>
                    <a:pt x="1671" y="2426"/>
                  </a:cubicBezTo>
                  <a:lnTo>
                    <a:pt x="1671" y="3497"/>
                  </a:lnTo>
                  <a:lnTo>
                    <a:pt x="694" y="3970"/>
                  </a:lnTo>
                  <a:cubicBezTo>
                    <a:pt x="253" y="4159"/>
                    <a:pt x="1" y="4600"/>
                    <a:pt x="1" y="5072"/>
                  </a:cubicBezTo>
                  <a:lnTo>
                    <a:pt x="1" y="7876"/>
                  </a:lnTo>
                  <a:cubicBezTo>
                    <a:pt x="1" y="8538"/>
                    <a:pt x="568" y="9136"/>
                    <a:pt x="1261" y="9136"/>
                  </a:cubicBezTo>
                  <a:lnTo>
                    <a:pt x="6270" y="9136"/>
                  </a:lnTo>
                  <a:cubicBezTo>
                    <a:pt x="6963" y="9136"/>
                    <a:pt x="7530" y="8538"/>
                    <a:pt x="7530" y="7876"/>
                  </a:cubicBezTo>
                  <a:lnTo>
                    <a:pt x="7530" y="5072"/>
                  </a:lnTo>
                  <a:cubicBezTo>
                    <a:pt x="7530" y="4600"/>
                    <a:pt x="7247" y="4159"/>
                    <a:pt x="6869" y="3970"/>
                  </a:cubicBezTo>
                  <a:lnTo>
                    <a:pt x="5892" y="3497"/>
                  </a:lnTo>
                  <a:lnTo>
                    <a:pt x="5892" y="2426"/>
                  </a:lnTo>
                  <a:cubicBezTo>
                    <a:pt x="6365" y="2268"/>
                    <a:pt x="6711" y="1796"/>
                    <a:pt x="6711" y="1260"/>
                  </a:cubicBezTo>
                  <a:cubicBezTo>
                    <a:pt x="6711" y="567"/>
                    <a:pt x="6144" y="0"/>
                    <a:pt x="54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7560;p56">
              <a:extLst>
                <a:ext uri="{FF2B5EF4-FFF2-40B4-BE49-F238E27FC236}">
                  <a16:creationId xmlns:a16="http://schemas.microsoft.com/office/drawing/2014/main" id="{0A2230B8-2B1F-E82E-026E-1040912B98E0}"/>
                </a:ext>
              </a:extLst>
            </p:cNvPr>
            <p:cNvSpPr/>
            <p:nvPr/>
          </p:nvSpPr>
          <p:spPr>
            <a:xfrm>
              <a:off x="-12451300" y="1640225"/>
              <a:ext cx="144150" cy="350500"/>
            </a:xfrm>
            <a:custGeom>
              <a:avLst/>
              <a:gdLst/>
              <a:ahLst/>
              <a:cxnLst/>
              <a:rect l="l" t="t" r="r" b="b"/>
              <a:pathLst>
                <a:path w="5766" h="14020" extrusionOk="0">
                  <a:moveTo>
                    <a:pt x="2836" y="788"/>
                  </a:moveTo>
                  <a:cubicBezTo>
                    <a:pt x="3970" y="788"/>
                    <a:pt x="4915" y="1733"/>
                    <a:pt x="4915" y="2867"/>
                  </a:cubicBezTo>
                  <a:lnTo>
                    <a:pt x="4915" y="4285"/>
                  </a:lnTo>
                  <a:lnTo>
                    <a:pt x="3246" y="5388"/>
                  </a:lnTo>
                  <a:lnTo>
                    <a:pt x="3246" y="4569"/>
                  </a:lnTo>
                  <a:lnTo>
                    <a:pt x="3246" y="2048"/>
                  </a:lnTo>
                  <a:cubicBezTo>
                    <a:pt x="3246" y="1828"/>
                    <a:pt x="3057" y="1607"/>
                    <a:pt x="2836" y="1607"/>
                  </a:cubicBezTo>
                  <a:cubicBezTo>
                    <a:pt x="2584" y="1607"/>
                    <a:pt x="2426" y="1828"/>
                    <a:pt x="2426" y="2048"/>
                  </a:cubicBezTo>
                  <a:lnTo>
                    <a:pt x="2426" y="3781"/>
                  </a:lnTo>
                  <a:lnTo>
                    <a:pt x="788" y="2678"/>
                  </a:lnTo>
                  <a:cubicBezTo>
                    <a:pt x="914" y="1607"/>
                    <a:pt x="1765" y="788"/>
                    <a:pt x="2836" y="788"/>
                  </a:cubicBezTo>
                  <a:close/>
                  <a:moveTo>
                    <a:pt x="788" y="3655"/>
                  </a:moveTo>
                  <a:lnTo>
                    <a:pt x="2426" y="4758"/>
                  </a:lnTo>
                  <a:lnTo>
                    <a:pt x="2426" y="7089"/>
                  </a:lnTo>
                  <a:lnTo>
                    <a:pt x="788" y="5986"/>
                  </a:lnTo>
                  <a:lnTo>
                    <a:pt x="788" y="3655"/>
                  </a:lnTo>
                  <a:close/>
                  <a:moveTo>
                    <a:pt x="4915" y="5325"/>
                  </a:moveTo>
                  <a:lnTo>
                    <a:pt x="4915" y="7656"/>
                  </a:lnTo>
                  <a:lnTo>
                    <a:pt x="3277" y="8759"/>
                  </a:lnTo>
                  <a:lnTo>
                    <a:pt x="3277" y="6427"/>
                  </a:lnTo>
                  <a:lnTo>
                    <a:pt x="4915" y="5325"/>
                  </a:lnTo>
                  <a:close/>
                  <a:moveTo>
                    <a:pt x="788" y="7026"/>
                  </a:moveTo>
                  <a:lnTo>
                    <a:pt x="2426" y="8129"/>
                  </a:lnTo>
                  <a:lnTo>
                    <a:pt x="2426" y="11027"/>
                  </a:lnTo>
                  <a:lnTo>
                    <a:pt x="1355" y="9956"/>
                  </a:lnTo>
                  <a:cubicBezTo>
                    <a:pt x="977" y="9578"/>
                    <a:pt x="788" y="9074"/>
                    <a:pt x="788" y="8507"/>
                  </a:cubicBezTo>
                  <a:lnTo>
                    <a:pt x="788" y="7026"/>
                  </a:lnTo>
                  <a:close/>
                  <a:moveTo>
                    <a:pt x="4884" y="8664"/>
                  </a:moveTo>
                  <a:cubicBezTo>
                    <a:pt x="4884" y="9137"/>
                    <a:pt x="4632" y="9609"/>
                    <a:pt x="4285" y="9956"/>
                  </a:cubicBezTo>
                  <a:lnTo>
                    <a:pt x="3214" y="11027"/>
                  </a:lnTo>
                  <a:lnTo>
                    <a:pt x="3214" y="9767"/>
                  </a:lnTo>
                  <a:lnTo>
                    <a:pt x="4884" y="8664"/>
                  </a:lnTo>
                  <a:close/>
                  <a:moveTo>
                    <a:pt x="2868" y="0"/>
                  </a:moveTo>
                  <a:cubicBezTo>
                    <a:pt x="1292" y="0"/>
                    <a:pt x="1" y="1292"/>
                    <a:pt x="1" y="2930"/>
                  </a:cubicBezTo>
                  <a:lnTo>
                    <a:pt x="1" y="2962"/>
                  </a:lnTo>
                  <a:lnTo>
                    <a:pt x="1" y="8475"/>
                  </a:lnTo>
                  <a:cubicBezTo>
                    <a:pt x="1" y="9263"/>
                    <a:pt x="316" y="9956"/>
                    <a:pt x="851" y="10523"/>
                  </a:cubicBezTo>
                  <a:lnTo>
                    <a:pt x="2489" y="12130"/>
                  </a:lnTo>
                  <a:lnTo>
                    <a:pt x="2489" y="13642"/>
                  </a:lnTo>
                  <a:cubicBezTo>
                    <a:pt x="2489" y="13862"/>
                    <a:pt x="2679" y="14020"/>
                    <a:pt x="2868" y="14020"/>
                  </a:cubicBezTo>
                  <a:cubicBezTo>
                    <a:pt x="3057" y="14020"/>
                    <a:pt x="3309" y="13831"/>
                    <a:pt x="3309" y="13642"/>
                  </a:cubicBezTo>
                  <a:lnTo>
                    <a:pt x="3309" y="12130"/>
                  </a:lnTo>
                  <a:lnTo>
                    <a:pt x="4915" y="10523"/>
                  </a:lnTo>
                  <a:cubicBezTo>
                    <a:pt x="5451" y="9956"/>
                    <a:pt x="5766" y="9263"/>
                    <a:pt x="5766" y="8475"/>
                  </a:cubicBezTo>
                  <a:cubicBezTo>
                    <a:pt x="5734" y="8223"/>
                    <a:pt x="5734" y="3119"/>
                    <a:pt x="5734" y="2930"/>
                  </a:cubicBezTo>
                  <a:cubicBezTo>
                    <a:pt x="5734" y="1292"/>
                    <a:pt x="4443" y="0"/>
                    <a:pt x="28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7561;p56">
              <a:extLst>
                <a:ext uri="{FF2B5EF4-FFF2-40B4-BE49-F238E27FC236}">
                  <a16:creationId xmlns:a16="http://schemas.microsoft.com/office/drawing/2014/main" id="{40F9FF42-325F-1514-0E54-910F0E46CBFF}"/>
                </a:ext>
              </a:extLst>
            </p:cNvPr>
            <p:cNvSpPr/>
            <p:nvPr/>
          </p:nvSpPr>
          <p:spPr>
            <a:xfrm>
              <a:off x="-12619850" y="1887525"/>
              <a:ext cx="104000" cy="63050"/>
            </a:xfrm>
            <a:custGeom>
              <a:avLst/>
              <a:gdLst/>
              <a:ahLst/>
              <a:cxnLst/>
              <a:rect l="l" t="t" r="r" b="b"/>
              <a:pathLst>
                <a:path w="4160" h="2522" extrusionOk="0">
                  <a:moveTo>
                    <a:pt x="3340" y="851"/>
                  </a:moveTo>
                  <a:lnTo>
                    <a:pt x="3340" y="1702"/>
                  </a:lnTo>
                  <a:lnTo>
                    <a:pt x="820" y="1702"/>
                  </a:lnTo>
                  <a:lnTo>
                    <a:pt x="820" y="851"/>
                  </a:lnTo>
                  <a:close/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lnTo>
                    <a:pt x="1" y="2080"/>
                  </a:lnTo>
                  <a:cubicBezTo>
                    <a:pt x="1" y="2332"/>
                    <a:pt x="190" y="2521"/>
                    <a:pt x="442" y="2521"/>
                  </a:cubicBezTo>
                  <a:lnTo>
                    <a:pt x="3781" y="2521"/>
                  </a:lnTo>
                  <a:cubicBezTo>
                    <a:pt x="4002" y="2521"/>
                    <a:pt x="4159" y="2332"/>
                    <a:pt x="4159" y="2080"/>
                  </a:cubicBezTo>
                  <a:lnTo>
                    <a:pt x="4159" y="442"/>
                  </a:lnTo>
                  <a:cubicBezTo>
                    <a:pt x="4159" y="190"/>
                    <a:pt x="3970" y="1"/>
                    <a:pt x="37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0" name="Google Shape;7562;p56">
            <a:extLst>
              <a:ext uri="{FF2B5EF4-FFF2-40B4-BE49-F238E27FC236}">
                <a16:creationId xmlns:a16="http://schemas.microsoft.com/office/drawing/2014/main" id="{3AC2075A-38F3-EBF2-D67B-2BF928E1A383}"/>
              </a:ext>
            </a:extLst>
          </p:cNvPr>
          <p:cNvGrpSpPr/>
          <p:nvPr/>
        </p:nvGrpSpPr>
        <p:grpSpPr>
          <a:xfrm>
            <a:off x="3350462" y="2812221"/>
            <a:ext cx="561115" cy="491785"/>
            <a:chOff x="-12660025" y="2096250"/>
            <a:chExt cx="353675" cy="309975"/>
          </a:xfrm>
          <a:solidFill>
            <a:srgbClr val="054B99"/>
          </a:solidFill>
        </p:grpSpPr>
        <p:sp>
          <p:nvSpPr>
            <p:cNvPr id="1111" name="Google Shape;7563;p56">
              <a:extLst>
                <a:ext uri="{FF2B5EF4-FFF2-40B4-BE49-F238E27FC236}">
                  <a16:creationId xmlns:a16="http://schemas.microsoft.com/office/drawing/2014/main" id="{C28242E8-75A8-B61F-438C-F0523FA0B502}"/>
                </a:ext>
              </a:extLst>
            </p:cNvPr>
            <p:cNvSpPr/>
            <p:nvPr/>
          </p:nvSpPr>
          <p:spPr>
            <a:xfrm>
              <a:off x="-12619850" y="2136425"/>
              <a:ext cx="63025" cy="62250"/>
            </a:xfrm>
            <a:custGeom>
              <a:avLst/>
              <a:gdLst/>
              <a:ahLst/>
              <a:cxnLst/>
              <a:rect l="l" t="t" r="r" b="b"/>
              <a:pathLst>
                <a:path w="2521" h="2490" extrusionOk="0">
                  <a:moveTo>
                    <a:pt x="1261" y="819"/>
                  </a:moveTo>
                  <a:cubicBezTo>
                    <a:pt x="1481" y="819"/>
                    <a:pt x="1702" y="1040"/>
                    <a:pt x="1702" y="1261"/>
                  </a:cubicBezTo>
                  <a:cubicBezTo>
                    <a:pt x="1702" y="1513"/>
                    <a:pt x="1481" y="1702"/>
                    <a:pt x="1261" y="1702"/>
                  </a:cubicBezTo>
                  <a:cubicBezTo>
                    <a:pt x="1040" y="1702"/>
                    <a:pt x="851" y="1513"/>
                    <a:pt x="851" y="1261"/>
                  </a:cubicBezTo>
                  <a:cubicBezTo>
                    <a:pt x="820" y="1040"/>
                    <a:pt x="1009" y="819"/>
                    <a:pt x="1261" y="819"/>
                  </a:cubicBezTo>
                  <a:close/>
                  <a:moveTo>
                    <a:pt x="1261" y="0"/>
                  </a:moveTo>
                  <a:cubicBezTo>
                    <a:pt x="568" y="0"/>
                    <a:pt x="1" y="567"/>
                    <a:pt x="1" y="1229"/>
                  </a:cubicBezTo>
                  <a:cubicBezTo>
                    <a:pt x="1" y="1922"/>
                    <a:pt x="568" y="2489"/>
                    <a:pt x="1261" y="2489"/>
                  </a:cubicBezTo>
                  <a:cubicBezTo>
                    <a:pt x="1922" y="2489"/>
                    <a:pt x="2521" y="1922"/>
                    <a:pt x="2521" y="1229"/>
                  </a:cubicBezTo>
                  <a:cubicBezTo>
                    <a:pt x="2521" y="567"/>
                    <a:pt x="1954" y="0"/>
                    <a:pt x="12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7564;p56">
              <a:extLst>
                <a:ext uri="{FF2B5EF4-FFF2-40B4-BE49-F238E27FC236}">
                  <a16:creationId xmlns:a16="http://schemas.microsoft.com/office/drawing/2014/main" id="{F3A02C65-3121-8169-764F-643502B794BE}"/>
                </a:ext>
              </a:extLst>
            </p:cNvPr>
            <p:cNvSpPr/>
            <p:nvPr/>
          </p:nvSpPr>
          <p:spPr>
            <a:xfrm>
              <a:off x="-12496200" y="2136425"/>
              <a:ext cx="63050" cy="62250"/>
            </a:xfrm>
            <a:custGeom>
              <a:avLst/>
              <a:gdLst/>
              <a:ahLst/>
              <a:cxnLst/>
              <a:rect l="l" t="t" r="r" b="b"/>
              <a:pathLst>
                <a:path w="2522" h="2490" extrusionOk="0">
                  <a:moveTo>
                    <a:pt x="1261" y="819"/>
                  </a:moveTo>
                  <a:cubicBezTo>
                    <a:pt x="1513" y="819"/>
                    <a:pt x="1702" y="1040"/>
                    <a:pt x="1702" y="1261"/>
                  </a:cubicBezTo>
                  <a:cubicBezTo>
                    <a:pt x="1702" y="1513"/>
                    <a:pt x="1513" y="1702"/>
                    <a:pt x="1261" y="1702"/>
                  </a:cubicBezTo>
                  <a:cubicBezTo>
                    <a:pt x="1040" y="1702"/>
                    <a:pt x="883" y="1513"/>
                    <a:pt x="883" y="1261"/>
                  </a:cubicBezTo>
                  <a:cubicBezTo>
                    <a:pt x="851" y="1040"/>
                    <a:pt x="1040" y="819"/>
                    <a:pt x="1261" y="819"/>
                  </a:cubicBezTo>
                  <a:close/>
                  <a:moveTo>
                    <a:pt x="1261" y="0"/>
                  </a:moveTo>
                  <a:cubicBezTo>
                    <a:pt x="568" y="0"/>
                    <a:pt x="64" y="567"/>
                    <a:pt x="64" y="1229"/>
                  </a:cubicBezTo>
                  <a:cubicBezTo>
                    <a:pt x="1" y="1922"/>
                    <a:pt x="568" y="2489"/>
                    <a:pt x="1261" y="2489"/>
                  </a:cubicBezTo>
                  <a:cubicBezTo>
                    <a:pt x="1954" y="2489"/>
                    <a:pt x="2521" y="1922"/>
                    <a:pt x="2521" y="1229"/>
                  </a:cubicBezTo>
                  <a:cubicBezTo>
                    <a:pt x="2521" y="567"/>
                    <a:pt x="1986" y="0"/>
                    <a:pt x="12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7565;p56">
              <a:extLst>
                <a:ext uri="{FF2B5EF4-FFF2-40B4-BE49-F238E27FC236}">
                  <a16:creationId xmlns:a16="http://schemas.microsoft.com/office/drawing/2014/main" id="{847CB684-A6E9-1D80-D9EB-AB757CF1B004}"/>
                </a:ext>
              </a:extLst>
            </p:cNvPr>
            <p:cNvSpPr/>
            <p:nvPr/>
          </p:nvSpPr>
          <p:spPr>
            <a:xfrm>
              <a:off x="-12453650" y="2261650"/>
              <a:ext cx="19700" cy="19725"/>
            </a:xfrm>
            <a:custGeom>
              <a:avLst/>
              <a:gdLst/>
              <a:ahLst/>
              <a:cxnLst/>
              <a:rect l="l" t="t" r="r" b="b"/>
              <a:pathLst>
                <a:path w="788" h="789" extrusionOk="0">
                  <a:moveTo>
                    <a:pt x="410" y="1"/>
                  </a:moveTo>
                  <a:cubicBezTo>
                    <a:pt x="189" y="1"/>
                    <a:pt x="0" y="158"/>
                    <a:pt x="0" y="379"/>
                  </a:cubicBezTo>
                  <a:cubicBezTo>
                    <a:pt x="0" y="599"/>
                    <a:pt x="189" y="788"/>
                    <a:pt x="410" y="788"/>
                  </a:cubicBezTo>
                  <a:cubicBezTo>
                    <a:pt x="630" y="788"/>
                    <a:pt x="788" y="599"/>
                    <a:pt x="788" y="379"/>
                  </a:cubicBezTo>
                  <a:cubicBezTo>
                    <a:pt x="788" y="158"/>
                    <a:pt x="630" y="1"/>
                    <a:pt x="4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7566;p56">
              <a:extLst>
                <a:ext uri="{FF2B5EF4-FFF2-40B4-BE49-F238E27FC236}">
                  <a16:creationId xmlns:a16="http://schemas.microsoft.com/office/drawing/2014/main" id="{5C64FEC2-0735-6B91-1FAA-37669C9EF344}"/>
                </a:ext>
              </a:extLst>
            </p:cNvPr>
            <p:cNvSpPr/>
            <p:nvPr/>
          </p:nvSpPr>
          <p:spPr>
            <a:xfrm>
              <a:off x="-12494625" y="2261650"/>
              <a:ext cx="19725" cy="19725"/>
            </a:xfrm>
            <a:custGeom>
              <a:avLst/>
              <a:gdLst/>
              <a:ahLst/>
              <a:cxnLst/>
              <a:rect l="l" t="t" r="r" b="b"/>
              <a:pathLst>
                <a:path w="789" h="789" extrusionOk="0">
                  <a:moveTo>
                    <a:pt x="379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99"/>
                    <a:pt x="158" y="788"/>
                    <a:pt x="379" y="788"/>
                  </a:cubicBezTo>
                  <a:cubicBezTo>
                    <a:pt x="599" y="788"/>
                    <a:pt x="788" y="599"/>
                    <a:pt x="788" y="379"/>
                  </a:cubicBezTo>
                  <a:cubicBezTo>
                    <a:pt x="788" y="158"/>
                    <a:pt x="599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7567;p56">
              <a:extLst>
                <a:ext uri="{FF2B5EF4-FFF2-40B4-BE49-F238E27FC236}">
                  <a16:creationId xmlns:a16="http://schemas.microsoft.com/office/drawing/2014/main" id="{467C1519-0F4A-373E-2A62-EE7C880C1BD3}"/>
                </a:ext>
              </a:extLst>
            </p:cNvPr>
            <p:cNvSpPr/>
            <p:nvPr/>
          </p:nvSpPr>
          <p:spPr>
            <a:xfrm>
              <a:off x="-12619850" y="2301825"/>
              <a:ext cx="103200" cy="60675"/>
            </a:xfrm>
            <a:custGeom>
              <a:avLst/>
              <a:gdLst/>
              <a:ahLst/>
              <a:cxnLst/>
              <a:rect l="l" t="t" r="r" b="b"/>
              <a:pathLst>
                <a:path w="4128" h="2427" extrusionOk="0">
                  <a:moveTo>
                    <a:pt x="3309" y="819"/>
                  </a:moveTo>
                  <a:lnTo>
                    <a:pt x="3309" y="1670"/>
                  </a:lnTo>
                  <a:lnTo>
                    <a:pt x="820" y="1670"/>
                  </a:lnTo>
                  <a:lnTo>
                    <a:pt x="820" y="819"/>
                  </a:lnTo>
                  <a:close/>
                  <a:moveTo>
                    <a:pt x="442" y="0"/>
                  </a:moveTo>
                  <a:cubicBezTo>
                    <a:pt x="190" y="0"/>
                    <a:pt x="1" y="189"/>
                    <a:pt x="1" y="410"/>
                  </a:cubicBezTo>
                  <a:lnTo>
                    <a:pt x="1" y="2048"/>
                  </a:lnTo>
                  <a:cubicBezTo>
                    <a:pt x="1" y="2269"/>
                    <a:pt x="190" y="2426"/>
                    <a:pt x="442" y="2426"/>
                  </a:cubicBezTo>
                  <a:lnTo>
                    <a:pt x="3750" y="2426"/>
                  </a:lnTo>
                  <a:cubicBezTo>
                    <a:pt x="3970" y="2426"/>
                    <a:pt x="4128" y="2237"/>
                    <a:pt x="4128" y="2048"/>
                  </a:cubicBezTo>
                  <a:lnTo>
                    <a:pt x="4128" y="410"/>
                  </a:lnTo>
                  <a:cubicBezTo>
                    <a:pt x="4128" y="189"/>
                    <a:pt x="3970" y="0"/>
                    <a:pt x="37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7568;p56">
              <a:extLst>
                <a:ext uri="{FF2B5EF4-FFF2-40B4-BE49-F238E27FC236}">
                  <a16:creationId xmlns:a16="http://schemas.microsoft.com/office/drawing/2014/main" id="{ECDB0C9A-75EC-D274-3664-D208E14E89E4}"/>
                </a:ext>
              </a:extLst>
            </p:cNvPr>
            <p:cNvSpPr/>
            <p:nvPr/>
          </p:nvSpPr>
          <p:spPr>
            <a:xfrm>
              <a:off x="-12660025" y="2096250"/>
              <a:ext cx="353675" cy="309975"/>
            </a:xfrm>
            <a:custGeom>
              <a:avLst/>
              <a:gdLst/>
              <a:ahLst/>
              <a:cxnLst/>
              <a:rect l="l" t="t" r="r" b="b"/>
              <a:pathLst>
                <a:path w="14147" h="12399" extrusionOk="0">
                  <a:moveTo>
                    <a:pt x="5357" y="4317"/>
                  </a:moveTo>
                  <a:cubicBezTo>
                    <a:pt x="5451" y="4569"/>
                    <a:pt x="5609" y="4758"/>
                    <a:pt x="5766" y="4915"/>
                  </a:cubicBezTo>
                  <a:lnTo>
                    <a:pt x="4884" y="4915"/>
                  </a:lnTo>
                  <a:cubicBezTo>
                    <a:pt x="5042" y="4758"/>
                    <a:pt x="5199" y="4569"/>
                    <a:pt x="5357" y="4317"/>
                  </a:cubicBezTo>
                  <a:close/>
                  <a:moveTo>
                    <a:pt x="2868" y="788"/>
                  </a:moveTo>
                  <a:cubicBezTo>
                    <a:pt x="4002" y="788"/>
                    <a:pt x="4947" y="1733"/>
                    <a:pt x="4947" y="2868"/>
                  </a:cubicBezTo>
                  <a:cubicBezTo>
                    <a:pt x="4947" y="4002"/>
                    <a:pt x="4002" y="4947"/>
                    <a:pt x="2868" y="4947"/>
                  </a:cubicBezTo>
                  <a:cubicBezTo>
                    <a:pt x="1734" y="4915"/>
                    <a:pt x="788" y="4002"/>
                    <a:pt x="788" y="2868"/>
                  </a:cubicBezTo>
                  <a:cubicBezTo>
                    <a:pt x="788" y="1733"/>
                    <a:pt x="1734" y="788"/>
                    <a:pt x="2868" y="788"/>
                  </a:cubicBezTo>
                  <a:close/>
                  <a:moveTo>
                    <a:pt x="7814" y="788"/>
                  </a:moveTo>
                  <a:cubicBezTo>
                    <a:pt x="8980" y="788"/>
                    <a:pt x="9925" y="1733"/>
                    <a:pt x="9925" y="2868"/>
                  </a:cubicBezTo>
                  <a:cubicBezTo>
                    <a:pt x="9925" y="4002"/>
                    <a:pt x="8980" y="4947"/>
                    <a:pt x="7814" y="4947"/>
                  </a:cubicBezTo>
                  <a:cubicBezTo>
                    <a:pt x="6680" y="4947"/>
                    <a:pt x="5735" y="4002"/>
                    <a:pt x="5735" y="2868"/>
                  </a:cubicBezTo>
                  <a:cubicBezTo>
                    <a:pt x="5735" y="1733"/>
                    <a:pt x="6680" y="788"/>
                    <a:pt x="7814" y="788"/>
                  </a:cubicBezTo>
                  <a:close/>
                  <a:moveTo>
                    <a:pt x="13264" y="5987"/>
                  </a:moveTo>
                  <a:lnTo>
                    <a:pt x="13264" y="11311"/>
                  </a:lnTo>
                  <a:lnTo>
                    <a:pt x="10744" y="10051"/>
                  </a:lnTo>
                  <a:lnTo>
                    <a:pt x="10744" y="7247"/>
                  </a:lnTo>
                  <a:lnTo>
                    <a:pt x="13264" y="5987"/>
                  </a:lnTo>
                  <a:close/>
                  <a:moveTo>
                    <a:pt x="9484" y="5734"/>
                  </a:moveTo>
                  <a:cubicBezTo>
                    <a:pt x="9704" y="5734"/>
                    <a:pt x="9862" y="5955"/>
                    <a:pt x="9862" y="6176"/>
                  </a:cubicBezTo>
                  <a:lnTo>
                    <a:pt x="9862" y="11153"/>
                  </a:lnTo>
                  <a:cubicBezTo>
                    <a:pt x="9862" y="11374"/>
                    <a:pt x="9673" y="11563"/>
                    <a:pt x="9484" y="11563"/>
                  </a:cubicBezTo>
                  <a:lnTo>
                    <a:pt x="1198" y="11563"/>
                  </a:lnTo>
                  <a:cubicBezTo>
                    <a:pt x="977" y="11563"/>
                    <a:pt x="788" y="11374"/>
                    <a:pt x="788" y="11153"/>
                  </a:cubicBezTo>
                  <a:lnTo>
                    <a:pt x="788" y="6176"/>
                  </a:lnTo>
                  <a:cubicBezTo>
                    <a:pt x="788" y="5955"/>
                    <a:pt x="977" y="5734"/>
                    <a:pt x="1198" y="5734"/>
                  </a:cubicBezTo>
                  <a:close/>
                  <a:moveTo>
                    <a:pt x="2868" y="1"/>
                  </a:moveTo>
                  <a:cubicBezTo>
                    <a:pt x="1261" y="1"/>
                    <a:pt x="1" y="1292"/>
                    <a:pt x="1" y="2868"/>
                  </a:cubicBezTo>
                  <a:cubicBezTo>
                    <a:pt x="1" y="3687"/>
                    <a:pt x="347" y="4443"/>
                    <a:pt x="883" y="5010"/>
                  </a:cubicBezTo>
                  <a:cubicBezTo>
                    <a:pt x="379" y="5167"/>
                    <a:pt x="1" y="5640"/>
                    <a:pt x="1" y="6176"/>
                  </a:cubicBezTo>
                  <a:lnTo>
                    <a:pt x="1" y="11153"/>
                  </a:lnTo>
                  <a:cubicBezTo>
                    <a:pt x="1" y="11815"/>
                    <a:pt x="536" y="12382"/>
                    <a:pt x="1261" y="12382"/>
                  </a:cubicBezTo>
                  <a:lnTo>
                    <a:pt x="9515" y="12382"/>
                  </a:lnTo>
                  <a:cubicBezTo>
                    <a:pt x="10208" y="12382"/>
                    <a:pt x="10775" y="11846"/>
                    <a:pt x="10775" y="11153"/>
                  </a:cubicBezTo>
                  <a:lnTo>
                    <a:pt x="10775" y="10996"/>
                  </a:lnTo>
                  <a:lnTo>
                    <a:pt x="13548" y="12350"/>
                  </a:lnTo>
                  <a:cubicBezTo>
                    <a:pt x="13594" y="12385"/>
                    <a:pt x="13645" y="12399"/>
                    <a:pt x="13695" y="12399"/>
                  </a:cubicBezTo>
                  <a:cubicBezTo>
                    <a:pt x="13781" y="12399"/>
                    <a:pt x="13866" y="12359"/>
                    <a:pt x="13926" y="12319"/>
                  </a:cubicBezTo>
                  <a:cubicBezTo>
                    <a:pt x="14052" y="12256"/>
                    <a:pt x="14146" y="12130"/>
                    <a:pt x="14146" y="11972"/>
                  </a:cubicBezTo>
                  <a:lnTo>
                    <a:pt x="14146" y="5356"/>
                  </a:lnTo>
                  <a:cubicBezTo>
                    <a:pt x="14083" y="5199"/>
                    <a:pt x="14020" y="5073"/>
                    <a:pt x="13894" y="5010"/>
                  </a:cubicBezTo>
                  <a:cubicBezTo>
                    <a:pt x="13815" y="4950"/>
                    <a:pt x="13722" y="4928"/>
                    <a:pt x="13633" y="4928"/>
                  </a:cubicBezTo>
                  <a:cubicBezTo>
                    <a:pt x="13581" y="4928"/>
                    <a:pt x="13531" y="4935"/>
                    <a:pt x="13485" y="4947"/>
                  </a:cubicBezTo>
                  <a:lnTo>
                    <a:pt x="10744" y="6333"/>
                  </a:lnTo>
                  <a:lnTo>
                    <a:pt x="10744" y="6176"/>
                  </a:lnTo>
                  <a:cubicBezTo>
                    <a:pt x="10744" y="5577"/>
                    <a:pt x="10334" y="5104"/>
                    <a:pt x="9830" y="5010"/>
                  </a:cubicBezTo>
                  <a:cubicBezTo>
                    <a:pt x="10397" y="4474"/>
                    <a:pt x="10744" y="3750"/>
                    <a:pt x="10744" y="2868"/>
                  </a:cubicBezTo>
                  <a:cubicBezTo>
                    <a:pt x="10744" y="1261"/>
                    <a:pt x="9452" y="1"/>
                    <a:pt x="7814" y="1"/>
                  </a:cubicBezTo>
                  <a:cubicBezTo>
                    <a:pt x="6774" y="1"/>
                    <a:pt x="5861" y="536"/>
                    <a:pt x="5357" y="1418"/>
                  </a:cubicBezTo>
                  <a:cubicBezTo>
                    <a:pt x="4821" y="599"/>
                    <a:pt x="3939" y="1"/>
                    <a:pt x="28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7" name="Google Shape;7569;p56">
            <a:extLst>
              <a:ext uri="{FF2B5EF4-FFF2-40B4-BE49-F238E27FC236}">
                <a16:creationId xmlns:a16="http://schemas.microsoft.com/office/drawing/2014/main" id="{38091297-B023-FBC3-7AE4-736EF583734C}"/>
              </a:ext>
            </a:extLst>
          </p:cNvPr>
          <p:cNvGrpSpPr/>
          <p:nvPr/>
        </p:nvGrpSpPr>
        <p:grpSpPr>
          <a:xfrm>
            <a:off x="4050125" y="3483919"/>
            <a:ext cx="566114" cy="561710"/>
            <a:chOff x="-12663175" y="2506800"/>
            <a:chExt cx="356825" cy="354050"/>
          </a:xfrm>
          <a:solidFill>
            <a:srgbClr val="054B99"/>
          </a:solidFill>
        </p:grpSpPr>
        <p:sp>
          <p:nvSpPr>
            <p:cNvPr id="1118" name="Google Shape;7570;p56">
              <a:extLst>
                <a:ext uri="{FF2B5EF4-FFF2-40B4-BE49-F238E27FC236}">
                  <a16:creationId xmlns:a16="http://schemas.microsoft.com/office/drawing/2014/main" id="{C643218F-BD08-37CA-2A30-BE6EF9DDBE4C}"/>
                </a:ext>
              </a:extLst>
            </p:cNvPr>
            <p:cNvSpPr/>
            <p:nvPr/>
          </p:nvSpPr>
          <p:spPr>
            <a:xfrm>
              <a:off x="-12663175" y="2506800"/>
              <a:ext cx="356825" cy="354050"/>
            </a:xfrm>
            <a:custGeom>
              <a:avLst/>
              <a:gdLst/>
              <a:ahLst/>
              <a:cxnLst/>
              <a:rect l="l" t="t" r="r" b="b"/>
              <a:pathLst>
                <a:path w="14273" h="14162" extrusionOk="0">
                  <a:moveTo>
                    <a:pt x="9074" y="969"/>
                  </a:moveTo>
                  <a:lnTo>
                    <a:pt x="9169" y="1095"/>
                  </a:lnTo>
                  <a:cubicBezTo>
                    <a:pt x="8980" y="1536"/>
                    <a:pt x="9011" y="2135"/>
                    <a:pt x="9421" y="2513"/>
                  </a:cubicBezTo>
                  <a:cubicBezTo>
                    <a:pt x="9658" y="2770"/>
                    <a:pt x="9969" y="2890"/>
                    <a:pt x="10284" y="2890"/>
                  </a:cubicBezTo>
                  <a:cubicBezTo>
                    <a:pt x="10472" y="2890"/>
                    <a:pt x="10662" y="2847"/>
                    <a:pt x="10838" y="2765"/>
                  </a:cubicBezTo>
                  <a:lnTo>
                    <a:pt x="11500" y="3427"/>
                  </a:lnTo>
                  <a:cubicBezTo>
                    <a:pt x="11280" y="3899"/>
                    <a:pt x="11343" y="4435"/>
                    <a:pt x="11752" y="4844"/>
                  </a:cubicBezTo>
                  <a:cubicBezTo>
                    <a:pt x="11988" y="5080"/>
                    <a:pt x="12297" y="5206"/>
                    <a:pt x="12603" y="5206"/>
                  </a:cubicBezTo>
                  <a:cubicBezTo>
                    <a:pt x="12788" y="5206"/>
                    <a:pt x="12972" y="5160"/>
                    <a:pt x="13138" y="5065"/>
                  </a:cubicBezTo>
                  <a:lnTo>
                    <a:pt x="13264" y="5191"/>
                  </a:lnTo>
                  <a:cubicBezTo>
                    <a:pt x="13107" y="5537"/>
                    <a:pt x="13107" y="5947"/>
                    <a:pt x="13264" y="6262"/>
                  </a:cubicBezTo>
                  <a:lnTo>
                    <a:pt x="12445" y="7081"/>
                  </a:lnTo>
                  <a:lnTo>
                    <a:pt x="12162" y="6798"/>
                  </a:lnTo>
                  <a:cubicBezTo>
                    <a:pt x="12083" y="6719"/>
                    <a:pt x="11981" y="6680"/>
                    <a:pt x="11874" y="6680"/>
                  </a:cubicBezTo>
                  <a:cubicBezTo>
                    <a:pt x="11768" y="6680"/>
                    <a:pt x="11658" y="6719"/>
                    <a:pt x="11563" y="6798"/>
                  </a:cubicBezTo>
                  <a:cubicBezTo>
                    <a:pt x="11406" y="6955"/>
                    <a:pt x="11406" y="7239"/>
                    <a:pt x="11563" y="7396"/>
                  </a:cubicBezTo>
                  <a:lnTo>
                    <a:pt x="11847" y="7680"/>
                  </a:lnTo>
                  <a:lnTo>
                    <a:pt x="6333" y="13193"/>
                  </a:lnTo>
                  <a:cubicBezTo>
                    <a:pt x="6160" y="13114"/>
                    <a:pt x="5971" y="13075"/>
                    <a:pt x="5786" y="13075"/>
                  </a:cubicBezTo>
                  <a:cubicBezTo>
                    <a:pt x="5601" y="13075"/>
                    <a:pt x="5420" y="13114"/>
                    <a:pt x="5262" y="13193"/>
                  </a:cubicBezTo>
                  <a:lnTo>
                    <a:pt x="5168" y="13067"/>
                  </a:lnTo>
                  <a:cubicBezTo>
                    <a:pt x="5357" y="12626"/>
                    <a:pt x="5325" y="12059"/>
                    <a:pt x="4916" y="11649"/>
                  </a:cubicBezTo>
                  <a:cubicBezTo>
                    <a:pt x="4680" y="11414"/>
                    <a:pt x="4371" y="11288"/>
                    <a:pt x="4057" y="11288"/>
                  </a:cubicBezTo>
                  <a:cubicBezTo>
                    <a:pt x="3867" y="11288"/>
                    <a:pt x="3676" y="11334"/>
                    <a:pt x="3498" y="11429"/>
                  </a:cubicBezTo>
                  <a:lnTo>
                    <a:pt x="2836" y="10736"/>
                  </a:lnTo>
                  <a:cubicBezTo>
                    <a:pt x="3088" y="10263"/>
                    <a:pt x="2994" y="9728"/>
                    <a:pt x="2616" y="9318"/>
                  </a:cubicBezTo>
                  <a:cubicBezTo>
                    <a:pt x="2360" y="9082"/>
                    <a:pt x="2056" y="8957"/>
                    <a:pt x="1748" y="8957"/>
                  </a:cubicBezTo>
                  <a:cubicBezTo>
                    <a:pt x="1563" y="8957"/>
                    <a:pt x="1376" y="9003"/>
                    <a:pt x="1198" y="9098"/>
                  </a:cubicBezTo>
                  <a:lnTo>
                    <a:pt x="1072" y="8971"/>
                  </a:lnTo>
                  <a:cubicBezTo>
                    <a:pt x="1229" y="8625"/>
                    <a:pt x="1229" y="8215"/>
                    <a:pt x="1072" y="7900"/>
                  </a:cubicBezTo>
                  <a:lnTo>
                    <a:pt x="6585" y="2387"/>
                  </a:lnTo>
                  <a:lnTo>
                    <a:pt x="6869" y="2671"/>
                  </a:lnTo>
                  <a:cubicBezTo>
                    <a:pt x="6948" y="2749"/>
                    <a:pt x="7050" y="2789"/>
                    <a:pt x="7152" y="2789"/>
                  </a:cubicBezTo>
                  <a:cubicBezTo>
                    <a:pt x="7255" y="2789"/>
                    <a:pt x="7357" y="2749"/>
                    <a:pt x="7436" y="2671"/>
                  </a:cubicBezTo>
                  <a:cubicBezTo>
                    <a:pt x="7593" y="2513"/>
                    <a:pt x="7593" y="2229"/>
                    <a:pt x="7436" y="2072"/>
                  </a:cubicBezTo>
                  <a:lnTo>
                    <a:pt x="7184" y="1820"/>
                  </a:lnTo>
                  <a:lnTo>
                    <a:pt x="8003" y="969"/>
                  </a:lnTo>
                  <a:cubicBezTo>
                    <a:pt x="8176" y="1048"/>
                    <a:pt x="8365" y="1087"/>
                    <a:pt x="8550" y="1087"/>
                  </a:cubicBezTo>
                  <a:cubicBezTo>
                    <a:pt x="8735" y="1087"/>
                    <a:pt x="8917" y="1048"/>
                    <a:pt x="9074" y="969"/>
                  </a:cubicBezTo>
                  <a:close/>
                  <a:moveTo>
                    <a:pt x="7893" y="0"/>
                  </a:moveTo>
                  <a:cubicBezTo>
                    <a:pt x="7782" y="0"/>
                    <a:pt x="7672" y="40"/>
                    <a:pt x="7593" y="119"/>
                  </a:cubicBezTo>
                  <a:lnTo>
                    <a:pt x="158" y="7554"/>
                  </a:lnTo>
                  <a:cubicBezTo>
                    <a:pt x="1" y="7711"/>
                    <a:pt x="1" y="7995"/>
                    <a:pt x="158" y="8152"/>
                  </a:cubicBezTo>
                  <a:cubicBezTo>
                    <a:pt x="316" y="8310"/>
                    <a:pt x="316" y="8593"/>
                    <a:pt x="158" y="8751"/>
                  </a:cubicBezTo>
                  <a:cubicBezTo>
                    <a:pt x="1" y="8908"/>
                    <a:pt x="1" y="9161"/>
                    <a:pt x="158" y="9318"/>
                  </a:cubicBezTo>
                  <a:lnTo>
                    <a:pt x="757" y="9917"/>
                  </a:lnTo>
                  <a:cubicBezTo>
                    <a:pt x="836" y="9995"/>
                    <a:pt x="938" y="10035"/>
                    <a:pt x="1040" y="10035"/>
                  </a:cubicBezTo>
                  <a:cubicBezTo>
                    <a:pt x="1143" y="10035"/>
                    <a:pt x="1245" y="9995"/>
                    <a:pt x="1324" y="9917"/>
                  </a:cubicBezTo>
                  <a:cubicBezTo>
                    <a:pt x="1418" y="9838"/>
                    <a:pt x="1529" y="9798"/>
                    <a:pt x="1635" y="9798"/>
                  </a:cubicBezTo>
                  <a:cubicBezTo>
                    <a:pt x="1741" y="9798"/>
                    <a:pt x="1844" y="9838"/>
                    <a:pt x="1923" y="9917"/>
                  </a:cubicBezTo>
                  <a:cubicBezTo>
                    <a:pt x="2080" y="10074"/>
                    <a:pt x="2080" y="10358"/>
                    <a:pt x="1923" y="10515"/>
                  </a:cubicBezTo>
                  <a:cubicBezTo>
                    <a:pt x="1765" y="10673"/>
                    <a:pt x="1765" y="10956"/>
                    <a:pt x="1923" y="11114"/>
                  </a:cubicBezTo>
                  <a:lnTo>
                    <a:pt x="3120" y="12279"/>
                  </a:lnTo>
                  <a:cubicBezTo>
                    <a:pt x="3199" y="12358"/>
                    <a:pt x="3301" y="12398"/>
                    <a:pt x="3403" y="12398"/>
                  </a:cubicBezTo>
                  <a:cubicBezTo>
                    <a:pt x="3506" y="12398"/>
                    <a:pt x="3608" y="12358"/>
                    <a:pt x="3687" y="12279"/>
                  </a:cubicBezTo>
                  <a:cubicBezTo>
                    <a:pt x="3781" y="12201"/>
                    <a:pt x="3892" y="12161"/>
                    <a:pt x="3998" y="12161"/>
                  </a:cubicBezTo>
                  <a:cubicBezTo>
                    <a:pt x="4104" y="12161"/>
                    <a:pt x="4207" y="12201"/>
                    <a:pt x="4285" y="12279"/>
                  </a:cubicBezTo>
                  <a:cubicBezTo>
                    <a:pt x="4443" y="12437"/>
                    <a:pt x="4443" y="12721"/>
                    <a:pt x="4285" y="12878"/>
                  </a:cubicBezTo>
                  <a:cubicBezTo>
                    <a:pt x="4128" y="13036"/>
                    <a:pt x="4128" y="13319"/>
                    <a:pt x="4285" y="13477"/>
                  </a:cubicBezTo>
                  <a:lnTo>
                    <a:pt x="4884" y="14044"/>
                  </a:lnTo>
                  <a:cubicBezTo>
                    <a:pt x="4963" y="14123"/>
                    <a:pt x="5073" y="14162"/>
                    <a:pt x="5183" y="14162"/>
                  </a:cubicBezTo>
                  <a:cubicBezTo>
                    <a:pt x="5294" y="14162"/>
                    <a:pt x="5404" y="14123"/>
                    <a:pt x="5483" y="14044"/>
                  </a:cubicBezTo>
                  <a:cubicBezTo>
                    <a:pt x="5561" y="13965"/>
                    <a:pt x="5664" y="13926"/>
                    <a:pt x="5766" y="13926"/>
                  </a:cubicBezTo>
                  <a:cubicBezTo>
                    <a:pt x="5869" y="13926"/>
                    <a:pt x="5971" y="13965"/>
                    <a:pt x="6050" y="14044"/>
                  </a:cubicBezTo>
                  <a:cubicBezTo>
                    <a:pt x="6144" y="14123"/>
                    <a:pt x="6254" y="14162"/>
                    <a:pt x="6361" y="14162"/>
                  </a:cubicBezTo>
                  <a:cubicBezTo>
                    <a:pt x="6467" y="14162"/>
                    <a:pt x="6570" y="14123"/>
                    <a:pt x="6648" y="14044"/>
                  </a:cubicBezTo>
                  <a:lnTo>
                    <a:pt x="14115" y="6609"/>
                  </a:lnTo>
                  <a:cubicBezTo>
                    <a:pt x="14272" y="6451"/>
                    <a:pt x="14272" y="6168"/>
                    <a:pt x="14115" y="6010"/>
                  </a:cubicBezTo>
                  <a:cubicBezTo>
                    <a:pt x="13926" y="5853"/>
                    <a:pt x="13926" y="5600"/>
                    <a:pt x="14115" y="5443"/>
                  </a:cubicBezTo>
                  <a:cubicBezTo>
                    <a:pt x="14241" y="5285"/>
                    <a:pt x="14241" y="5002"/>
                    <a:pt x="14115" y="4844"/>
                  </a:cubicBezTo>
                  <a:lnTo>
                    <a:pt x="13516" y="4246"/>
                  </a:lnTo>
                  <a:cubicBezTo>
                    <a:pt x="13438" y="4167"/>
                    <a:pt x="13327" y="4128"/>
                    <a:pt x="13217" y="4128"/>
                  </a:cubicBezTo>
                  <a:cubicBezTo>
                    <a:pt x="13107" y="4128"/>
                    <a:pt x="12997" y="4167"/>
                    <a:pt x="12918" y="4246"/>
                  </a:cubicBezTo>
                  <a:cubicBezTo>
                    <a:pt x="12839" y="4325"/>
                    <a:pt x="12729" y="4364"/>
                    <a:pt x="12618" y="4364"/>
                  </a:cubicBezTo>
                  <a:cubicBezTo>
                    <a:pt x="12508" y="4364"/>
                    <a:pt x="12398" y="4325"/>
                    <a:pt x="12319" y="4246"/>
                  </a:cubicBezTo>
                  <a:cubicBezTo>
                    <a:pt x="12162" y="4088"/>
                    <a:pt x="12162" y="3805"/>
                    <a:pt x="12319" y="3647"/>
                  </a:cubicBezTo>
                  <a:cubicBezTo>
                    <a:pt x="12477" y="3490"/>
                    <a:pt x="12477" y="3238"/>
                    <a:pt x="12319" y="3080"/>
                  </a:cubicBezTo>
                  <a:lnTo>
                    <a:pt x="11154" y="1883"/>
                  </a:lnTo>
                  <a:cubicBezTo>
                    <a:pt x="11075" y="1804"/>
                    <a:pt x="10964" y="1765"/>
                    <a:pt x="10854" y="1765"/>
                  </a:cubicBezTo>
                  <a:cubicBezTo>
                    <a:pt x="10744" y="1765"/>
                    <a:pt x="10634" y="1804"/>
                    <a:pt x="10555" y="1883"/>
                  </a:cubicBezTo>
                  <a:cubicBezTo>
                    <a:pt x="10476" y="1962"/>
                    <a:pt x="10366" y="2001"/>
                    <a:pt x="10256" y="2001"/>
                  </a:cubicBezTo>
                  <a:cubicBezTo>
                    <a:pt x="10145" y="2001"/>
                    <a:pt x="10035" y="1962"/>
                    <a:pt x="9956" y="1883"/>
                  </a:cubicBezTo>
                  <a:cubicBezTo>
                    <a:pt x="9799" y="1725"/>
                    <a:pt x="9799" y="1442"/>
                    <a:pt x="9956" y="1284"/>
                  </a:cubicBezTo>
                  <a:cubicBezTo>
                    <a:pt x="10114" y="1127"/>
                    <a:pt x="10114" y="875"/>
                    <a:pt x="9956" y="717"/>
                  </a:cubicBezTo>
                  <a:lnTo>
                    <a:pt x="9389" y="119"/>
                  </a:lnTo>
                  <a:cubicBezTo>
                    <a:pt x="9295" y="40"/>
                    <a:pt x="9184" y="0"/>
                    <a:pt x="9078" y="0"/>
                  </a:cubicBezTo>
                  <a:cubicBezTo>
                    <a:pt x="8972" y="0"/>
                    <a:pt x="8869" y="40"/>
                    <a:pt x="8791" y="119"/>
                  </a:cubicBezTo>
                  <a:cubicBezTo>
                    <a:pt x="8712" y="197"/>
                    <a:pt x="8602" y="237"/>
                    <a:pt x="8491" y="237"/>
                  </a:cubicBezTo>
                  <a:cubicBezTo>
                    <a:pt x="8381" y="237"/>
                    <a:pt x="8271" y="197"/>
                    <a:pt x="8192" y="119"/>
                  </a:cubicBezTo>
                  <a:cubicBezTo>
                    <a:pt x="8113" y="40"/>
                    <a:pt x="8003" y="0"/>
                    <a:pt x="78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7571;p56">
              <a:extLst>
                <a:ext uri="{FF2B5EF4-FFF2-40B4-BE49-F238E27FC236}">
                  <a16:creationId xmlns:a16="http://schemas.microsoft.com/office/drawing/2014/main" id="{2182C905-56C1-4DAE-F522-1174E537F8D1}"/>
                </a:ext>
              </a:extLst>
            </p:cNvPr>
            <p:cNvSpPr/>
            <p:nvPr/>
          </p:nvSpPr>
          <p:spPr>
            <a:xfrm>
              <a:off x="-12466275" y="2586350"/>
              <a:ext cx="37850" cy="35850"/>
            </a:xfrm>
            <a:custGeom>
              <a:avLst/>
              <a:gdLst/>
              <a:ahLst/>
              <a:cxnLst/>
              <a:rect l="l" t="t" r="r" b="b"/>
              <a:pathLst>
                <a:path w="1514" h="1434" extrusionOk="0">
                  <a:moveTo>
                    <a:pt x="458" y="0"/>
                  </a:moveTo>
                  <a:cubicBezTo>
                    <a:pt x="348" y="0"/>
                    <a:pt x="237" y="40"/>
                    <a:pt x="159" y="119"/>
                  </a:cubicBezTo>
                  <a:cubicBezTo>
                    <a:pt x="1" y="276"/>
                    <a:pt x="1" y="560"/>
                    <a:pt x="159" y="717"/>
                  </a:cubicBezTo>
                  <a:lnTo>
                    <a:pt x="757" y="1316"/>
                  </a:lnTo>
                  <a:cubicBezTo>
                    <a:pt x="836" y="1395"/>
                    <a:pt x="938" y="1434"/>
                    <a:pt x="1041" y="1434"/>
                  </a:cubicBezTo>
                  <a:cubicBezTo>
                    <a:pt x="1143" y="1434"/>
                    <a:pt x="1245" y="1395"/>
                    <a:pt x="1324" y="1316"/>
                  </a:cubicBezTo>
                  <a:cubicBezTo>
                    <a:pt x="1513" y="1158"/>
                    <a:pt x="1513" y="875"/>
                    <a:pt x="1324" y="717"/>
                  </a:cubicBezTo>
                  <a:lnTo>
                    <a:pt x="757" y="119"/>
                  </a:lnTo>
                  <a:cubicBezTo>
                    <a:pt x="678" y="40"/>
                    <a:pt x="568" y="0"/>
                    <a:pt x="4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7572;p56">
              <a:extLst>
                <a:ext uri="{FF2B5EF4-FFF2-40B4-BE49-F238E27FC236}">
                  <a16:creationId xmlns:a16="http://schemas.microsoft.com/office/drawing/2014/main" id="{33143AE4-0C31-193B-4407-18888A162F97}"/>
                </a:ext>
              </a:extLst>
            </p:cNvPr>
            <p:cNvSpPr/>
            <p:nvPr/>
          </p:nvSpPr>
          <p:spPr>
            <a:xfrm>
              <a:off x="-12422950" y="2630450"/>
              <a:ext cx="37825" cy="35875"/>
            </a:xfrm>
            <a:custGeom>
              <a:avLst/>
              <a:gdLst/>
              <a:ahLst/>
              <a:cxnLst/>
              <a:rect l="l" t="t" r="r" b="b"/>
              <a:pathLst>
                <a:path w="1513" h="1435" extrusionOk="0">
                  <a:moveTo>
                    <a:pt x="458" y="1"/>
                  </a:moveTo>
                  <a:cubicBezTo>
                    <a:pt x="347" y="1"/>
                    <a:pt x="237" y="40"/>
                    <a:pt x="158" y="119"/>
                  </a:cubicBezTo>
                  <a:cubicBezTo>
                    <a:pt x="1" y="276"/>
                    <a:pt x="1" y="560"/>
                    <a:pt x="158" y="717"/>
                  </a:cubicBezTo>
                  <a:lnTo>
                    <a:pt x="757" y="1316"/>
                  </a:lnTo>
                  <a:cubicBezTo>
                    <a:pt x="836" y="1395"/>
                    <a:pt x="938" y="1434"/>
                    <a:pt x="1044" y="1434"/>
                  </a:cubicBezTo>
                  <a:cubicBezTo>
                    <a:pt x="1151" y="1434"/>
                    <a:pt x="1261" y="1395"/>
                    <a:pt x="1355" y="1316"/>
                  </a:cubicBezTo>
                  <a:cubicBezTo>
                    <a:pt x="1513" y="1159"/>
                    <a:pt x="1513" y="875"/>
                    <a:pt x="1355" y="717"/>
                  </a:cubicBezTo>
                  <a:lnTo>
                    <a:pt x="757" y="119"/>
                  </a:lnTo>
                  <a:cubicBezTo>
                    <a:pt x="678" y="40"/>
                    <a:pt x="568" y="1"/>
                    <a:pt x="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7573;p56">
              <a:extLst>
                <a:ext uri="{FF2B5EF4-FFF2-40B4-BE49-F238E27FC236}">
                  <a16:creationId xmlns:a16="http://schemas.microsoft.com/office/drawing/2014/main" id="{96285F54-1119-0D91-D2CD-2A85BCADE0E6}"/>
                </a:ext>
              </a:extLst>
            </p:cNvPr>
            <p:cNvSpPr/>
            <p:nvPr/>
          </p:nvSpPr>
          <p:spPr>
            <a:xfrm>
              <a:off x="-12591500" y="2644250"/>
              <a:ext cx="192200" cy="142975"/>
            </a:xfrm>
            <a:custGeom>
              <a:avLst/>
              <a:gdLst/>
              <a:ahLst/>
              <a:cxnLst/>
              <a:rect l="l" t="t" r="r" b="b"/>
              <a:pathLst>
                <a:path w="7688" h="5719" extrusionOk="0">
                  <a:moveTo>
                    <a:pt x="1371" y="1780"/>
                  </a:moveTo>
                  <a:cubicBezTo>
                    <a:pt x="1481" y="1780"/>
                    <a:pt x="1592" y="1819"/>
                    <a:pt x="1670" y="1898"/>
                  </a:cubicBezTo>
                  <a:cubicBezTo>
                    <a:pt x="1828" y="2056"/>
                    <a:pt x="1828" y="2339"/>
                    <a:pt x="1670" y="2497"/>
                  </a:cubicBezTo>
                  <a:cubicBezTo>
                    <a:pt x="1592" y="2576"/>
                    <a:pt x="1481" y="2615"/>
                    <a:pt x="1371" y="2615"/>
                  </a:cubicBezTo>
                  <a:cubicBezTo>
                    <a:pt x="1261" y="2615"/>
                    <a:pt x="1151" y="2576"/>
                    <a:pt x="1072" y="2497"/>
                  </a:cubicBezTo>
                  <a:cubicBezTo>
                    <a:pt x="914" y="2339"/>
                    <a:pt x="914" y="2056"/>
                    <a:pt x="1072" y="1898"/>
                  </a:cubicBezTo>
                  <a:cubicBezTo>
                    <a:pt x="1151" y="1819"/>
                    <a:pt x="1261" y="1780"/>
                    <a:pt x="1371" y="1780"/>
                  </a:cubicBezTo>
                  <a:close/>
                  <a:moveTo>
                    <a:pt x="4317" y="985"/>
                  </a:moveTo>
                  <a:lnTo>
                    <a:pt x="6522" y="2308"/>
                  </a:lnTo>
                  <a:lnTo>
                    <a:pt x="5955" y="2843"/>
                  </a:lnTo>
                  <a:lnTo>
                    <a:pt x="3750" y="1552"/>
                  </a:lnTo>
                  <a:lnTo>
                    <a:pt x="4317" y="985"/>
                  </a:lnTo>
                  <a:close/>
                  <a:moveTo>
                    <a:pt x="3687" y="4111"/>
                  </a:moveTo>
                  <a:cubicBezTo>
                    <a:pt x="3789" y="4111"/>
                    <a:pt x="3892" y="4151"/>
                    <a:pt x="3970" y="4230"/>
                  </a:cubicBezTo>
                  <a:cubicBezTo>
                    <a:pt x="4159" y="4387"/>
                    <a:pt x="4159" y="4671"/>
                    <a:pt x="3970" y="4828"/>
                  </a:cubicBezTo>
                  <a:cubicBezTo>
                    <a:pt x="3892" y="4907"/>
                    <a:pt x="3789" y="4946"/>
                    <a:pt x="3687" y="4946"/>
                  </a:cubicBezTo>
                  <a:cubicBezTo>
                    <a:pt x="3584" y="4946"/>
                    <a:pt x="3482" y="4907"/>
                    <a:pt x="3403" y="4828"/>
                  </a:cubicBezTo>
                  <a:cubicBezTo>
                    <a:pt x="3246" y="4671"/>
                    <a:pt x="3246" y="4387"/>
                    <a:pt x="3403" y="4230"/>
                  </a:cubicBezTo>
                  <a:cubicBezTo>
                    <a:pt x="3482" y="4151"/>
                    <a:pt x="3584" y="4111"/>
                    <a:pt x="3687" y="4111"/>
                  </a:cubicBezTo>
                  <a:close/>
                  <a:moveTo>
                    <a:pt x="4302" y="0"/>
                  </a:moveTo>
                  <a:cubicBezTo>
                    <a:pt x="4187" y="0"/>
                    <a:pt x="4067" y="37"/>
                    <a:pt x="3970" y="134"/>
                  </a:cubicBezTo>
                  <a:lnTo>
                    <a:pt x="2490" y="1615"/>
                  </a:lnTo>
                  <a:lnTo>
                    <a:pt x="2269" y="1268"/>
                  </a:lnTo>
                  <a:cubicBezTo>
                    <a:pt x="2033" y="1032"/>
                    <a:pt x="1718" y="914"/>
                    <a:pt x="1395" y="914"/>
                  </a:cubicBezTo>
                  <a:cubicBezTo>
                    <a:pt x="1072" y="914"/>
                    <a:pt x="741" y="1032"/>
                    <a:pt x="473" y="1268"/>
                  </a:cubicBezTo>
                  <a:cubicBezTo>
                    <a:pt x="1" y="1741"/>
                    <a:pt x="1" y="2528"/>
                    <a:pt x="473" y="3032"/>
                  </a:cubicBezTo>
                  <a:cubicBezTo>
                    <a:pt x="710" y="3269"/>
                    <a:pt x="1025" y="3387"/>
                    <a:pt x="1348" y="3387"/>
                  </a:cubicBezTo>
                  <a:cubicBezTo>
                    <a:pt x="1670" y="3387"/>
                    <a:pt x="2001" y="3269"/>
                    <a:pt x="2269" y="3032"/>
                  </a:cubicBezTo>
                  <a:lnTo>
                    <a:pt x="3214" y="2087"/>
                  </a:lnTo>
                  <a:lnTo>
                    <a:pt x="5420" y="3410"/>
                  </a:lnTo>
                  <a:lnTo>
                    <a:pt x="4852" y="3946"/>
                  </a:lnTo>
                  <a:lnTo>
                    <a:pt x="4632" y="3600"/>
                  </a:lnTo>
                  <a:cubicBezTo>
                    <a:pt x="4396" y="3363"/>
                    <a:pt x="4081" y="3245"/>
                    <a:pt x="3758" y="3245"/>
                  </a:cubicBezTo>
                  <a:cubicBezTo>
                    <a:pt x="3435" y="3245"/>
                    <a:pt x="3104" y="3363"/>
                    <a:pt x="2836" y="3600"/>
                  </a:cubicBezTo>
                  <a:cubicBezTo>
                    <a:pt x="2364" y="4072"/>
                    <a:pt x="2364" y="4860"/>
                    <a:pt x="2836" y="5364"/>
                  </a:cubicBezTo>
                  <a:cubicBezTo>
                    <a:pt x="3072" y="5600"/>
                    <a:pt x="3387" y="5718"/>
                    <a:pt x="3710" y="5718"/>
                  </a:cubicBezTo>
                  <a:cubicBezTo>
                    <a:pt x="4033" y="5718"/>
                    <a:pt x="4364" y="5600"/>
                    <a:pt x="4632" y="5364"/>
                  </a:cubicBezTo>
                  <a:lnTo>
                    <a:pt x="7530" y="2465"/>
                  </a:lnTo>
                  <a:cubicBezTo>
                    <a:pt x="7688" y="2308"/>
                    <a:pt x="7656" y="1993"/>
                    <a:pt x="7404" y="1835"/>
                  </a:cubicBezTo>
                  <a:lnTo>
                    <a:pt x="4506" y="39"/>
                  </a:lnTo>
                  <a:cubicBezTo>
                    <a:pt x="4445" y="15"/>
                    <a:pt x="4374" y="0"/>
                    <a:pt x="43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2" name="Google Shape;7574;p56">
            <a:extLst>
              <a:ext uri="{FF2B5EF4-FFF2-40B4-BE49-F238E27FC236}">
                <a16:creationId xmlns:a16="http://schemas.microsoft.com/office/drawing/2014/main" id="{2C6E68A6-1E3D-79A0-588B-574E270B8AEC}"/>
              </a:ext>
            </a:extLst>
          </p:cNvPr>
          <p:cNvGrpSpPr/>
          <p:nvPr/>
        </p:nvGrpSpPr>
        <p:grpSpPr>
          <a:xfrm>
            <a:off x="6159026" y="2107623"/>
            <a:ext cx="559847" cy="561115"/>
            <a:chOff x="-10896525" y="1663050"/>
            <a:chExt cx="352875" cy="353675"/>
          </a:xfrm>
          <a:solidFill>
            <a:srgbClr val="054B99"/>
          </a:solidFill>
        </p:grpSpPr>
        <p:sp>
          <p:nvSpPr>
            <p:cNvPr id="1123" name="Google Shape;7575;p56">
              <a:extLst>
                <a:ext uri="{FF2B5EF4-FFF2-40B4-BE49-F238E27FC236}">
                  <a16:creationId xmlns:a16="http://schemas.microsoft.com/office/drawing/2014/main" id="{0BF5DE0E-1B25-D47C-CF15-16E19D36A857}"/>
                </a:ext>
              </a:extLst>
            </p:cNvPr>
            <p:cNvSpPr/>
            <p:nvPr/>
          </p:nvSpPr>
          <p:spPr>
            <a:xfrm>
              <a:off x="-10896525" y="1663050"/>
              <a:ext cx="166200" cy="311925"/>
            </a:xfrm>
            <a:custGeom>
              <a:avLst/>
              <a:gdLst/>
              <a:ahLst/>
              <a:cxnLst/>
              <a:rect l="l" t="t" r="r" b="b"/>
              <a:pathLst>
                <a:path w="6648" h="12477" extrusionOk="0">
                  <a:moveTo>
                    <a:pt x="3308" y="820"/>
                  </a:moveTo>
                  <a:cubicBezTo>
                    <a:pt x="3781" y="820"/>
                    <a:pt x="4285" y="1230"/>
                    <a:pt x="4663" y="1923"/>
                  </a:cubicBezTo>
                  <a:lnTo>
                    <a:pt x="3308" y="2931"/>
                  </a:lnTo>
                  <a:lnTo>
                    <a:pt x="1922" y="1923"/>
                  </a:lnTo>
                  <a:cubicBezTo>
                    <a:pt x="2300" y="1230"/>
                    <a:pt x="2804" y="820"/>
                    <a:pt x="3308" y="820"/>
                  </a:cubicBezTo>
                  <a:close/>
                  <a:moveTo>
                    <a:pt x="1513" y="2679"/>
                  </a:moveTo>
                  <a:lnTo>
                    <a:pt x="2584" y="3466"/>
                  </a:lnTo>
                  <a:lnTo>
                    <a:pt x="977" y="4695"/>
                  </a:lnTo>
                  <a:cubicBezTo>
                    <a:pt x="1072" y="3939"/>
                    <a:pt x="1292" y="3277"/>
                    <a:pt x="1513" y="2679"/>
                  </a:cubicBezTo>
                  <a:close/>
                  <a:moveTo>
                    <a:pt x="5010" y="2679"/>
                  </a:moveTo>
                  <a:cubicBezTo>
                    <a:pt x="5262" y="3277"/>
                    <a:pt x="5451" y="3939"/>
                    <a:pt x="5577" y="4695"/>
                  </a:cubicBezTo>
                  <a:lnTo>
                    <a:pt x="3970" y="3466"/>
                  </a:lnTo>
                  <a:lnTo>
                    <a:pt x="5010" y="2679"/>
                  </a:lnTo>
                  <a:close/>
                  <a:moveTo>
                    <a:pt x="3308" y="4002"/>
                  </a:moveTo>
                  <a:lnTo>
                    <a:pt x="5734" y="5829"/>
                  </a:lnTo>
                  <a:lnTo>
                    <a:pt x="5734" y="5861"/>
                  </a:lnTo>
                  <a:cubicBezTo>
                    <a:pt x="5608" y="6302"/>
                    <a:pt x="5230" y="6617"/>
                    <a:pt x="4758" y="6617"/>
                  </a:cubicBezTo>
                  <a:lnTo>
                    <a:pt x="1891" y="6617"/>
                  </a:lnTo>
                  <a:cubicBezTo>
                    <a:pt x="1355" y="6617"/>
                    <a:pt x="977" y="6302"/>
                    <a:pt x="851" y="5829"/>
                  </a:cubicBezTo>
                  <a:lnTo>
                    <a:pt x="3308" y="4002"/>
                  </a:lnTo>
                  <a:close/>
                  <a:moveTo>
                    <a:pt x="756" y="7121"/>
                  </a:moveTo>
                  <a:lnTo>
                    <a:pt x="756" y="7121"/>
                  </a:lnTo>
                  <a:cubicBezTo>
                    <a:pt x="1072" y="7310"/>
                    <a:pt x="1450" y="7436"/>
                    <a:pt x="1796" y="7436"/>
                  </a:cubicBezTo>
                  <a:lnTo>
                    <a:pt x="4663" y="7436"/>
                  </a:lnTo>
                  <a:cubicBezTo>
                    <a:pt x="5073" y="7436"/>
                    <a:pt x="5419" y="7310"/>
                    <a:pt x="5703" y="7121"/>
                  </a:cubicBezTo>
                  <a:lnTo>
                    <a:pt x="5703" y="7121"/>
                  </a:lnTo>
                  <a:cubicBezTo>
                    <a:pt x="5734" y="8507"/>
                    <a:pt x="5545" y="9830"/>
                    <a:pt x="5136" y="10902"/>
                  </a:cubicBezTo>
                  <a:cubicBezTo>
                    <a:pt x="4978" y="11374"/>
                    <a:pt x="4537" y="11626"/>
                    <a:pt x="3970" y="11626"/>
                  </a:cubicBezTo>
                  <a:lnTo>
                    <a:pt x="2395" y="11626"/>
                  </a:lnTo>
                  <a:cubicBezTo>
                    <a:pt x="1954" y="11626"/>
                    <a:pt x="1544" y="11343"/>
                    <a:pt x="1387" y="10902"/>
                  </a:cubicBezTo>
                  <a:cubicBezTo>
                    <a:pt x="1009" y="9830"/>
                    <a:pt x="820" y="8507"/>
                    <a:pt x="756" y="7121"/>
                  </a:cubicBezTo>
                  <a:close/>
                  <a:moveTo>
                    <a:pt x="3308" y="1"/>
                  </a:moveTo>
                  <a:cubicBezTo>
                    <a:pt x="2269" y="1"/>
                    <a:pt x="1450" y="946"/>
                    <a:pt x="1009" y="1891"/>
                  </a:cubicBezTo>
                  <a:cubicBezTo>
                    <a:pt x="252" y="3372"/>
                    <a:pt x="0" y="5262"/>
                    <a:pt x="0" y="6932"/>
                  </a:cubicBezTo>
                  <a:cubicBezTo>
                    <a:pt x="0" y="8507"/>
                    <a:pt x="221" y="9988"/>
                    <a:pt x="662" y="11217"/>
                  </a:cubicBezTo>
                  <a:cubicBezTo>
                    <a:pt x="946" y="11973"/>
                    <a:pt x="1639" y="12477"/>
                    <a:pt x="2426" y="12477"/>
                  </a:cubicBezTo>
                  <a:lnTo>
                    <a:pt x="4002" y="12477"/>
                  </a:lnTo>
                  <a:cubicBezTo>
                    <a:pt x="4947" y="12477"/>
                    <a:pt x="5703" y="12004"/>
                    <a:pt x="5986" y="11217"/>
                  </a:cubicBezTo>
                  <a:cubicBezTo>
                    <a:pt x="6396" y="10051"/>
                    <a:pt x="6648" y="8507"/>
                    <a:pt x="6648" y="6932"/>
                  </a:cubicBezTo>
                  <a:cubicBezTo>
                    <a:pt x="6585" y="3183"/>
                    <a:pt x="5230" y="1"/>
                    <a:pt x="33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7576;p56">
              <a:extLst>
                <a:ext uri="{FF2B5EF4-FFF2-40B4-BE49-F238E27FC236}">
                  <a16:creationId xmlns:a16="http://schemas.microsoft.com/office/drawing/2014/main" id="{98E2892D-41EF-1EA9-16BB-1E3214A1A042}"/>
                </a:ext>
              </a:extLst>
            </p:cNvPr>
            <p:cNvSpPr/>
            <p:nvPr/>
          </p:nvSpPr>
          <p:spPr>
            <a:xfrm>
              <a:off x="-10709850" y="1704025"/>
              <a:ext cx="166200" cy="312700"/>
            </a:xfrm>
            <a:custGeom>
              <a:avLst/>
              <a:gdLst/>
              <a:ahLst/>
              <a:cxnLst/>
              <a:rect l="l" t="t" r="r" b="b"/>
              <a:pathLst>
                <a:path w="6648" h="12508" extrusionOk="0">
                  <a:moveTo>
                    <a:pt x="3308" y="851"/>
                  </a:moveTo>
                  <a:cubicBezTo>
                    <a:pt x="3781" y="851"/>
                    <a:pt x="4285" y="1229"/>
                    <a:pt x="4694" y="1954"/>
                  </a:cubicBezTo>
                  <a:lnTo>
                    <a:pt x="3308" y="2962"/>
                  </a:lnTo>
                  <a:lnTo>
                    <a:pt x="1922" y="1954"/>
                  </a:lnTo>
                  <a:cubicBezTo>
                    <a:pt x="2363" y="1229"/>
                    <a:pt x="2835" y="851"/>
                    <a:pt x="3308" y="851"/>
                  </a:cubicBezTo>
                  <a:close/>
                  <a:moveTo>
                    <a:pt x="1575" y="2678"/>
                  </a:moveTo>
                  <a:lnTo>
                    <a:pt x="2646" y="3466"/>
                  </a:lnTo>
                  <a:lnTo>
                    <a:pt x="1040" y="4694"/>
                  </a:lnTo>
                  <a:cubicBezTo>
                    <a:pt x="1134" y="3938"/>
                    <a:pt x="1355" y="3277"/>
                    <a:pt x="1575" y="2678"/>
                  </a:cubicBezTo>
                  <a:close/>
                  <a:moveTo>
                    <a:pt x="5072" y="2678"/>
                  </a:moveTo>
                  <a:cubicBezTo>
                    <a:pt x="5324" y="3277"/>
                    <a:pt x="5513" y="3938"/>
                    <a:pt x="5639" y="4694"/>
                  </a:cubicBezTo>
                  <a:lnTo>
                    <a:pt x="4001" y="3466"/>
                  </a:lnTo>
                  <a:lnTo>
                    <a:pt x="5072" y="2678"/>
                  </a:lnTo>
                  <a:close/>
                  <a:moveTo>
                    <a:pt x="3308" y="4033"/>
                  </a:moveTo>
                  <a:lnTo>
                    <a:pt x="5765" y="5829"/>
                  </a:lnTo>
                  <a:lnTo>
                    <a:pt x="5765" y="5892"/>
                  </a:lnTo>
                  <a:cubicBezTo>
                    <a:pt x="5639" y="6301"/>
                    <a:pt x="5230" y="6616"/>
                    <a:pt x="4757" y="6616"/>
                  </a:cubicBezTo>
                  <a:lnTo>
                    <a:pt x="1859" y="6616"/>
                  </a:lnTo>
                  <a:cubicBezTo>
                    <a:pt x="1418" y="6616"/>
                    <a:pt x="977" y="6301"/>
                    <a:pt x="851" y="5829"/>
                  </a:cubicBezTo>
                  <a:lnTo>
                    <a:pt x="3308" y="4033"/>
                  </a:lnTo>
                  <a:close/>
                  <a:moveTo>
                    <a:pt x="819" y="7152"/>
                  </a:moveTo>
                  <a:lnTo>
                    <a:pt x="819" y="7152"/>
                  </a:lnTo>
                  <a:cubicBezTo>
                    <a:pt x="1134" y="7341"/>
                    <a:pt x="1512" y="7467"/>
                    <a:pt x="1859" y="7467"/>
                  </a:cubicBezTo>
                  <a:lnTo>
                    <a:pt x="4757" y="7467"/>
                  </a:lnTo>
                  <a:cubicBezTo>
                    <a:pt x="5167" y="7467"/>
                    <a:pt x="5513" y="7341"/>
                    <a:pt x="5797" y="7152"/>
                  </a:cubicBezTo>
                  <a:lnTo>
                    <a:pt x="5797" y="7152"/>
                  </a:lnTo>
                  <a:cubicBezTo>
                    <a:pt x="5797" y="8507"/>
                    <a:pt x="5545" y="9861"/>
                    <a:pt x="5198" y="10932"/>
                  </a:cubicBezTo>
                  <a:cubicBezTo>
                    <a:pt x="5041" y="11405"/>
                    <a:pt x="4600" y="11625"/>
                    <a:pt x="4001" y="11625"/>
                  </a:cubicBezTo>
                  <a:lnTo>
                    <a:pt x="2426" y="11625"/>
                  </a:lnTo>
                  <a:cubicBezTo>
                    <a:pt x="2016" y="11625"/>
                    <a:pt x="1607" y="11342"/>
                    <a:pt x="1449" y="10932"/>
                  </a:cubicBezTo>
                  <a:cubicBezTo>
                    <a:pt x="1071" y="9861"/>
                    <a:pt x="851" y="8507"/>
                    <a:pt x="819" y="7152"/>
                  </a:cubicBezTo>
                  <a:close/>
                  <a:moveTo>
                    <a:pt x="3308" y="0"/>
                  </a:moveTo>
                  <a:cubicBezTo>
                    <a:pt x="2174" y="0"/>
                    <a:pt x="1355" y="1103"/>
                    <a:pt x="851" y="2174"/>
                  </a:cubicBezTo>
                  <a:cubicBezTo>
                    <a:pt x="315" y="3466"/>
                    <a:pt x="0" y="5167"/>
                    <a:pt x="0" y="6931"/>
                  </a:cubicBezTo>
                  <a:cubicBezTo>
                    <a:pt x="0" y="8507"/>
                    <a:pt x="221" y="10019"/>
                    <a:pt x="662" y="11247"/>
                  </a:cubicBezTo>
                  <a:cubicBezTo>
                    <a:pt x="945" y="11972"/>
                    <a:pt x="1638" y="12508"/>
                    <a:pt x="2426" y="12508"/>
                  </a:cubicBezTo>
                  <a:lnTo>
                    <a:pt x="4001" y="12508"/>
                  </a:lnTo>
                  <a:cubicBezTo>
                    <a:pt x="4978" y="12508"/>
                    <a:pt x="5702" y="12035"/>
                    <a:pt x="5986" y="11247"/>
                  </a:cubicBezTo>
                  <a:cubicBezTo>
                    <a:pt x="6427" y="10050"/>
                    <a:pt x="6648" y="8507"/>
                    <a:pt x="6648" y="6931"/>
                  </a:cubicBezTo>
                  <a:cubicBezTo>
                    <a:pt x="6616" y="3214"/>
                    <a:pt x="5293" y="0"/>
                    <a:pt x="33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5" name="Google Shape;7577;p56">
            <a:extLst>
              <a:ext uri="{FF2B5EF4-FFF2-40B4-BE49-F238E27FC236}">
                <a16:creationId xmlns:a16="http://schemas.microsoft.com/office/drawing/2014/main" id="{B455EF0D-5561-6F8A-6B52-C54819009BE4}"/>
              </a:ext>
            </a:extLst>
          </p:cNvPr>
          <p:cNvSpPr/>
          <p:nvPr/>
        </p:nvSpPr>
        <p:spPr>
          <a:xfrm>
            <a:off x="6223404" y="2777442"/>
            <a:ext cx="431139" cy="561353"/>
          </a:xfrm>
          <a:custGeom>
            <a:avLst/>
            <a:gdLst/>
            <a:ahLst/>
            <a:cxnLst/>
            <a:rect l="l" t="t" r="r" b="b"/>
            <a:pathLst>
              <a:path w="10870" h="14153" extrusionOk="0">
                <a:moveTo>
                  <a:pt x="8286" y="1702"/>
                </a:moveTo>
                <a:lnTo>
                  <a:pt x="8286" y="4222"/>
                </a:lnTo>
                <a:lnTo>
                  <a:pt x="2521" y="4222"/>
                </a:lnTo>
                <a:lnTo>
                  <a:pt x="2521" y="1702"/>
                </a:lnTo>
                <a:close/>
                <a:moveTo>
                  <a:pt x="8286" y="5041"/>
                </a:moveTo>
                <a:lnTo>
                  <a:pt x="8286" y="6680"/>
                </a:lnTo>
                <a:lnTo>
                  <a:pt x="2521" y="6680"/>
                </a:lnTo>
                <a:lnTo>
                  <a:pt x="2521" y="5041"/>
                </a:lnTo>
                <a:close/>
                <a:moveTo>
                  <a:pt x="1733" y="5262"/>
                </a:moveTo>
                <a:lnTo>
                  <a:pt x="1733" y="6680"/>
                </a:lnTo>
                <a:lnTo>
                  <a:pt x="1292" y="6680"/>
                </a:lnTo>
                <a:cubicBezTo>
                  <a:pt x="1134" y="6680"/>
                  <a:pt x="1008" y="6711"/>
                  <a:pt x="914" y="6774"/>
                </a:cubicBezTo>
                <a:lnTo>
                  <a:pt x="914" y="5703"/>
                </a:lnTo>
                <a:lnTo>
                  <a:pt x="1733" y="5262"/>
                </a:lnTo>
                <a:close/>
                <a:moveTo>
                  <a:pt x="9137" y="5262"/>
                </a:moveTo>
                <a:lnTo>
                  <a:pt x="9956" y="5703"/>
                </a:lnTo>
                <a:lnTo>
                  <a:pt x="9956" y="6774"/>
                </a:lnTo>
                <a:cubicBezTo>
                  <a:pt x="9830" y="6743"/>
                  <a:pt x="9672" y="6680"/>
                  <a:pt x="9515" y="6680"/>
                </a:cubicBezTo>
                <a:lnTo>
                  <a:pt x="9137" y="6680"/>
                </a:lnTo>
                <a:lnTo>
                  <a:pt x="9137" y="5262"/>
                </a:lnTo>
                <a:close/>
                <a:moveTo>
                  <a:pt x="9578" y="7467"/>
                </a:moveTo>
                <a:cubicBezTo>
                  <a:pt x="9798" y="7467"/>
                  <a:pt x="9987" y="7688"/>
                  <a:pt x="9987" y="7908"/>
                </a:cubicBezTo>
                <a:cubicBezTo>
                  <a:pt x="9956" y="8160"/>
                  <a:pt x="9798" y="8349"/>
                  <a:pt x="9578" y="8349"/>
                </a:cubicBezTo>
                <a:lnTo>
                  <a:pt x="1292" y="8349"/>
                </a:lnTo>
                <a:cubicBezTo>
                  <a:pt x="1071" y="8349"/>
                  <a:pt x="914" y="8160"/>
                  <a:pt x="914" y="7908"/>
                </a:cubicBezTo>
                <a:cubicBezTo>
                  <a:pt x="914" y="7688"/>
                  <a:pt x="1103" y="7467"/>
                  <a:pt x="1292" y="7467"/>
                </a:cubicBezTo>
                <a:close/>
                <a:moveTo>
                  <a:pt x="7467" y="9169"/>
                </a:moveTo>
                <a:lnTo>
                  <a:pt x="5419" y="10712"/>
                </a:lnTo>
                <a:lnTo>
                  <a:pt x="3340" y="9169"/>
                </a:lnTo>
                <a:close/>
                <a:moveTo>
                  <a:pt x="2048" y="1"/>
                </a:moveTo>
                <a:cubicBezTo>
                  <a:pt x="1796" y="1"/>
                  <a:pt x="1638" y="190"/>
                  <a:pt x="1638" y="442"/>
                </a:cubicBezTo>
                <a:lnTo>
                  <a:pt x="1638" y="4380"/>
                </a:lnTo>
                <a:lnTo>
                  <a:pt x="221" y="5073"/>
                </a:lnTo>
                <a:cubicBezTo>
                  <a:pt x="63" y="5167"/>
                  <a:pt x="0" y="5325"/>
                  <a:pt x="0" y="5419"/>
                </a:cubicBezTo>
                <a:lnTo>
                  <a:pt x="0" y="7908"/>
                </a:lnTo>
                <a:cubicBezTo>
                  <a:pt x="0" y="8570"/>
                  <a:pt x="536" y="9137"/>
                  <a:pt x="1260" y="9137"/>
                </a:cubicBezTo>
                <a:lnTo>
                  <a:pt x="1953" y="9137"/>
                </a:lnTo>
                <a:lnTo>
                  <a:pt x="4726" y="11216"/>
                </a:lnTo>
                <a:lnTo>
                  <a:pt x="1859" y="13390"/>
                </a:lnTo>
                <a:cubicBezTo>
                  <a:pt x="1638" y="13516"/>
                  <a:pt x="1607" y="13768"/>
                  <a:pt x="1764" y="13989"/>
                </a:cubicBezTo>
                <a:cubicBezTo>
                  <a:pt x="1836" y="14096"/>
                  <a:pt x="1958" y="14153"/>
                  <a:pt x="2085" y="14153"/>
                </a:cubicBezTo>
                <a:cubicBezTo>
                  <a:pt x="2182" y="14153"/>
                  <a:pt x="2281" y="14120"/>
                  <a:pt x="2363" y="14052"/>
                </a:cubicBezTo>
                <a:lnTo>
                  <a:pt x="5419" y="11783"/>
                </a:lnTo>
                <a:lnTo>
                  <a:pt x="8506" y="14052"/>
                </a:lnTo>
                <a:cubicBezTo>
                  <a:pt x="8591" y="14108"/>
                  <a:pt x="8689" y="14140"/>
                  <a:pt x="8785" y="14140"/>
                </a:cubicBezTo>
                <a:cubicBezTo>
                  <a:pt x="8903" y="14140"/>
                  <a:pt x="9018" y="14093"/>
                  <a:pt x="9105" y="13989"/>
                </a:cubicBezTo>
                <a:cubicBezTo>
                  <a:pt x="9200" y="13768"/>
                  <a:pt x="9200" y="13548"/>
                  <a:pt x="9011" y="13390"/>
                </a:cubicBezTo>
                <a:lnTo>
                  <a:pt x="6144" y="11216"/>
                </a:lnTo>
                <a:lnTo>
                  <a:pt x="8885" y="9137"/>
                </a:lnTo>
                <a:lnTo>
                  <a:pt x="9609" y="9137"/>
                </a:lnTo>
                <a:cubicBezTo>
                  <a:pt x="10271" y="9137"/>
                  <a:pt x="10869" y="8570"/>
                  <a:pt x="10869" y="7908"/>
                </a:cubicBezTo>
                <a:lnTo>
                  <a:pt x="10869" y="5419"/>
                </a:lnTo>
                <a:cubicBezTo>
                  <a:pt x="10869" y="5262"/>
                  <a:pt x="10775" y="5104"/>
                  <a:pt x="10617" y="5073"/>
                </a:cubicBezTo>
                <a:lnTo>
                  <a:pt x="9200" y="4380"/>
                </a:lnTo>
                <a:lnTo>
                  <a:pt x="9200" y="442"/>
                </a:lnTo>
                <a:lnTo>
                  <a:pt x="9137" y="442"/>
                </a:lnTo>
                <a:cubicBezTo>
                  <a:pt x="9137" y="190"/>
                  <a:pt x="8916" y="1"/>
                  <a:pt x="8695" y="1"/>
                </a:cubicBezTo>
                <a:cubicBezTo>
                  <a:pt x="8475" y="1"/>
                  <a:pt x="8254" y="190"/>
                  <a:pt x="8254" y="442"/>
                </a:cubicBezTo>
                <a:lnTo>
                  <a:pt x="8254" y="820"/>
                </a:lnTo>
                <a:lnTo>
                  <a:pt x="2489" y="820"/>
                </a:lnTo>
                <a:lnTo>
                  <a:pt x="2489" y="442"/>
                </a:lnTo>
                <a:cubicBezTo>
                  <a:pt x="2489" y="190"/>
                  <a:pt x="2268" y="1"/>
                  <a:pt x="2048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6" name="Google Shape;7578;p56">
            <a:extLst>
              <a:ext uri="{FF2B5EF4-FFF2-40B4-BE49-F238E27FC236}">
                <a16:creationId xmlns:a16="http://schemas.microsoft.com/office/drawing/2014/main" id="{E32A5646-9E40-5D72-8942-F6EDC1B0E30A}"/>
              </a:ext>
            </a:extLst>
          </p:cNvPr>
          <p:cNvGrpSpPr/>
          <p:nvPr/>
        </p:nvGrpSpPr>
        <p:grpSpPr>
          <a:xfrm>
            <a:off x="6860554" y="3502342"/>
            <a:ext cx="561115" cy="524864"/>
            <a:chOff x="-10898100" y="2542050"/>
            <a:chExt cx="353675" cy="330825"/>
          </a:xfrm>
          <a:solidFill>
            <a:srgbClr val="054B99"/>
          </a:solidFill>
        </p:grpSpPr>
        <p:sp>
          <p:nvSpPr>
            <p:cNvPr id="1127" name="Google Shape;7579;p56">
              <a:extLst>
                <a:ext uri="{FF2B5EF4-FFF2-40B4-BE49-F238E27FC236}">
                  <a16:creationId xmlns:a16="http://schemas.microsoft.com/office/drawing/2014/main" id="{7A161A09-F94A-45EF-928B-AF8B9CE6FDBD}"/>
                </a:ext>
              </a:extLst>
            </p:cNvPr>
            <p:cNvSpPr/>
            <p:nvPr/>
          </p:nvSpPr>
          <p:spPr>
            <a:xfrm>
              <a:off x="-10772875" y="2583800"/>
              <a:ext cx="82725" cy="82725"/>
            </a:xfrm>
            <a:custGeom>
              <a:avLst/>
              <a:gdLst/>
              <a:ahLst/>
              <a:cxnLst/>
              <a:rect l="l" t="t" r="r" b="b"/>
              <a:pathLst>
                <a:path w="3309" h="3309" extrusionOk="0">
                  <a:moveTo>
                    <a:pt x="1639" y="819"/>
                  </a:moveTo>
                  <a:cubicBezTo>
                    <a:pt x="2111" y="819"/>
                    <a:pt x="2490" y="1166"/>
                    <a:pt x="2490" y="1638"/>
                  </a:cubicBezTo>
                  <a:cubicBezTo>
                    <a:pt x="2490" y="2111"/>
                    <a:pt x="2111" y="2457"/>
                    <a:pt x="1639" y="2457"/>
                  </a:cubicBezTo>
                  <a:cubicBezTo>
                    <a:pt x="1166" y="2457"/>
                    <a:pt x="820" y="2111"/>
                    <a:pt x="820" y="1638"/>
                  </a:cubicBezTo>
                  <a:cubicBezTo>
                    <a:pt x="820" y="1166"/>
                    <a:pt x="1229" y="819"/>
                    <a:pt x="1639" y="819"/>
                  </a:cubicBezTo>
                  <a:close/>
                  <a:moveTo>
                    <a:pt x="1639" y="0"/>
                  </a:moveTo>
                  <a:cubicBezTo>
                    <a:pt x="757" y="0"/>
                    <a:pt x="1" y="725"/>
                    <a:pt x="1" y="1638"/>
                  </a:cubicBezTo>
                  <a:cubicBezTo>
                    <a:pt x="1" y="2552"/>
                    <a:pt x="757" y="3308"/>
                    <a:pt x="1639" y="3308"/>
                  </a:cubicBezTo>
                  <a:cubicBezTo>
                    <a:pt x="2553" y="3308"/>
                    <a:pt x="3309" y="2552"/>
                    <a:pt x="3309" y="1638"/>
                  </a:cubicBezTo>
                  <a:cubicBezTo>
                    <a:pt x="3309" y="725"/>
                    <a:pt x="2553" y="0"/>
                    <a:pt x="16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7580;p56">
              <a:extLst>
                <a:ext uri="{FF2B5EF4-FFF2-40B4-BE49-F238E27FC236}">
                  <a16:creationId xmlns:a16="http://schemas.microsoft.com/office/drawing/2014/main" id="{AB5485F1-4375-7E55-D8E6-DA77E2383E81}"/>
                </a:ext>
              </a:extLst>
            </p:cNvPr>
            <p:cNvSpPr/>
            <p:nvPr/>
          </p:nvSpPr>
          <p:spPr>
            <a:xfrm>
              <a:off x="-10772875" y="2749200"/>
              <a:ext cx="82725" cy="81950"/>
            </a:xfrm>
            <a:custGeom>
              <a:avLst/>
              <a:gdLst/>
              <a:ahLst/>
              <a:cxnLst/>
              <a:rect l="l" t="t" r="r" b="b"/>
              <a:pathLst>
                <a:path w="3309" h="3278" extrusionOk="0">
                  <a:moveTo>
                    <a:pt x="1639" y="819"/>
                  </a:moveTo>
                  <a:cubicBezTo>
                    <a:pt x="2111" y="819"/>
                    <a:pt x="2490" y="1166"/>
                    <a:pt x="2490" y="1638"/>
                  </a:cubicBezTo>
                  <a:cubicBezTo>
                    <a:pt x="2490" y="2111"/>
                    <a:pt x="2111" y="2457"/>
                    <a:pt x="1639" y="2457"/>
                  </a:cubicBezTo>
                  <a:cubicBezTo>
                    <a:pt x="1229" y="2457"/>
                    <a:pt x="820" y="2079"/>
                    <a:pt x="820" y="1638"/>
                  </a:cubicBezTo>
                  <a:cubicBezTo>
                    <a:pt x="820" y="1166"/>
                    <a:pt x="1198" y="819"/>
                    <a:pt x="1639" y="819"/>
                  </a:cubicBezTo>
                  <a:close/>
                  <a:moveTo>
                    <a:pt x="1639" y="0"/>
                  </a:moveTo>
                  <a:cubicBezTo>
                    <a:pt x="757" y="0"/>
                    <a:pt x="1" y="725"/>
                    <a:pt x="1" y="1638"/>
                  </a:cubicBezTo>
                  <a:cubicBezTo>
                    <a:pt x="1" y="2552"/>
                    <a:pt x="757" y="3277"/>
                    <a:pt x="1639" y="3277"/>
                  </a:cubicBezTo>
                  <a:cubicBezTo>
                    <a:pt x="1658" y="3277"/>
                    <a:pt x="1677" y="3278"/>
                    <a:pt x="1696" y="3278"/>
                  </a:cubicBezTo>
                  <a:cubicBezTo>
                    <a:pt x="2613" y="3278"/>
                    <a:pt x="3309" y="2534"/>
                    <a:pt x="3309" y="1638"/>
                  </a:cubicBezTo>
                  <a:cubicBezTo>
                    <a:pt x="3309" y="725"/>
                    <a:pt x="2553" y="0"/>
                    <a:pt x="16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7581;p56">
              <a:extLst>
                <a:ext uri="{FF2B5EF4-FFF2-40B4-BE49-F238E27FC236}">
                  <a16:creationId xmlns:a16="http://schemas.microsoft.com/office/drawing/2014/main" id="{E63C5EE3-BE4B-9862-8ECF-160251AB926D}"/>
                </a:ext>
              </a:extLst>
            </p:cNvPr>
            <p:cNvSpPr/>
            <p:nvPr/>
          </p:nvSpPr>
          <p:spPr>
            <a:xfrm>
              <a:off x="-10855575" y="2666500"/>
              <a:ext cx="82725" cy="81925"/>
            </a:xfrm>
            <a:custGeom>
              <a:avLst/>
              <a:gdLst/>
              <a:ahLst/>
              <a:cxnLst/>
              <a:rect l="l" t="t" r="r" b="b"/>
              <a:pathLst>
                <a:path w="3309" h="3277" extrusionOk="0">
                  <a:moveTo>
                    <a:pt x="1670" y="819"/>
                  </a:moveTo>
                  <a:cubicBezTo>
                    <a:pt x="2143" y="819"/>
                    <a:pt x="2490" y="1166"/>
                    <a:pt x="2490" y="1638"/>
                  </a:cubicBezTo>
                  <a:cubicBezTo>
                    <a:pt x="2490" y="2079"/>
                    <a:pt x="2111" y="2457"/>
                    <a:pt x="1670" y="2457"/>
                  </a:cubicBezTo>
                  <a:cubicBezTo>
                    <a:pt x="1166" y="2457"/>
                    <a:pt x="820" y="2111"/>
                    <a:pt x="820" y="1638"/>
                  </a:cubicBezTo>
                  <a:cubicBezTo>
                    <a:pt x="820" y="1166"/>
                    <a:pt x="1198" y="819"/>
                    <a:pt x="1670" y="819"/>
                  </a:cubicBezTo>
                  <a:close/>
                  <a:moveTo>
                    <a:pt x="1670" y="0"/>
                  </a:moveTo>
                  <a:cubicBezTo>
                    <a:pt x="757" y="0"/>
                    <a:pt x="1" y="725"/>
                    <a:pt x="1" y="1638"/>
                  </a:cubicBezTo>
                  <a:cubicBezTo>
                    <a:pt x="1" y="2552"/>
                    <a:pt x="757" y="3277"/>
                    <a:pt x="1670" y="3277"/>
                  </a:cubicBezTo>
                  <a:cubicBezTo>
                    <a:pt x="2553" y="3277"/>
                    <a:pt x="3309" y="2552"/>
                    <a:pt x="3309" y="1638"/>
                  </a:cubicBezTo>
                  <a:cubicBezTo>
                    <a:pt x="3309" y="725"/>
                    <a:pt x="2584" y="0"/>
                    <a:pt x="16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7582;p56">
              <a:extLst>
                <a:ext uri="{FF2B5EF4-FFF2-40B4-BE49-F238E27FC236}">
                  <a16:creationId xmlns:a16="http://schemas.microsoft.com/office/drawing/2014/main" id="{2E47BD7E-0397-8EA9-EA92-6AE57EC5C5AA}"/>
                </a:ext>
              </a:extLst>
            </p:cNvPr>
            <p:cNvSpPr/>
            <p:nvPr/>
          </p:nvSpPr>
          <p:spPr>
            <a:xfrm>
              <a:off x="-10690175" y="2666500"/>
              <a:ext cx="82725" cy="82725"/>
            </a:xfrm>
            <a:custGeom>
              <a:avLst/>
              <a:gdLst/>
              <a:ahLst/>
              <a:cxnLst/>
              <a:rect l="l" t="t" r="r" b="b"/>
              <a:pathLst>
                <a:path w="3309" h="3309" extrusionOk="0">
                  <a:moveTo>
                    <a:pt x="1639" y="819"/>
                  </a:moveTo>
                  <a:cubicBezTo>
                    <a:pt x="2143" y="819"/>
                    <a:pt x="2490" y="1166"/>
                    <a:pt x="2490" y="1638"/>
                  </a:cubicBezTo>
                  <a:cubicBezTo>
                    <a:pt x="2490" y="2111"/>
                    <a:pt x="2112" y="2457"/>
                    <a:pt x="1639" y="2457"/>
                  </a:cubicBezTo>
                  <a:cubicBezTo>
                    <a:pt x="1198" y="2457"/>
                    <a:pt x="820" y="2111"/>
                    <a:pt x="820" y="1638"/>
                  </a:cubicBezTo>
                  <a:cubicBezTo>
                    <a:pt x="820" y="1166"/>
                    <a:pt x="1229" y="819"/>
                    <a:pt x="1639" y="819"/>
                  </a:cubicBezTo>
                  <a:close/>
                  <a:moveTo>
                    <a:pt x="1639" y="0"/>
                  </a:moveTo>
                  <a:cubicBezTo>
                    <a:pt x="757" y="0"/>
                    <a:pt x="1" y="725"/>
                    <a:pt x="1" y="1638"/>
                  </a:cubicBezTo>
                  <a:cubicBezTo>
                    <a:pt x="1" y="2552"/>
                    <a:pt x="757" y="3308"/>
                    <a:pt x="1639" y="3308"/>
                  </a:cubicBezTo>
                  <a:cubicBezTo>
                    <a:pt x="2553" y="3308"/>
                    <a:pt x="3309" y="2552"/>
                    <a:pt x="3309" y="1638"/>
                  </a:cubicBezTo>
                  <a:cubicBezTo>
                    <a:pt x="3309" y="725"/>
                    <a:pt x="2553" y="0"/>
                    <a:pt x="16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7583;p56">
              <a:extLst>
                <a:ext uri="{FF2B5EF4-FFF2-40B4-BE49-F238E27FC236}">
                  <a16:creationId xmlns:a16="http://schemas.microsoft.com/office/drawing/2014/main" id="{4811198D-97CF-2636-0647-C78FAD234AB4}"/>
                </a:ext>
              </a:extLst>
            </p:cNvPr>
            <p:cNvSpPr/>
            <p:nvPr/>
          </p:nvSpPr>
          <p:spPr>
            <a:xfrm>
              <a:off x="-10752400" y="2686975"/>
              <a:ext cx="41775" cy="40975"/>
            </a:xfrm>
            <a:custGeom>
              <a:avLst/>
              <a:gdLst/>
              <a:ahLst/>
              <a:cxnLst/>
              <a:rect l="l" t="t" r="r" b="b"/>
              <a:pathLst>
                <a:path w="1671" h="1639" extrusionOk="0">
                  <a:moveTo>
                    <a:pt x="851" y="0"/>
                  </a:moveTo>
                  <a:cubicBezTo>
                    <a:pt x="379" y="0"/>
                    <a:pt x="1" y="378"/>
                    <a:pt x="1" y="819"/>
                  </a:cubicBezTo>
                  <a:cubicBezTo>
                    <a:pt x="1" y="1260"/>
                    <a:pt x="379" y="1638"/>
                    <a:pt x="851" y="1638"/>
                  </a:cubicBezTo>
                  <a:cubicBezTo>
                    <a:pt x="1292" y="1638"/>
                    <a:pt x="1671" y="1260"/>
                    <a:pt x="1671" y="819"/>
                  </a:cubicBezTo>
                  <a:cubicBezTo>
                    <a:pt x="1671" y="378"/>
                    <a:pt x="1292" y="0"/>
                    <a:pt x="8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7584;p56">
              <a:extLst>
                <a:ext uri="{FF2B5EF4-FFF2-40B4-BE49-F238E27FC236}">
                  <a16:creationId xmlns:a16="http://schemas.microsoft.com/office/drawing/2014/main" id="{BF1A8B72-0D4E-B25F-8BFE-B56CDCC5CD57}"/>
                </a:ext>
              </a:extLst>
            </p:cNvPr>
            <p:cNvSpPr/>
            <p:nvPr/>
          </p:nvSpPr>
          <p:spPr>
            <a:xfrm>
              <a:off x="-10898100" y="2542050"/>
              <a:ext cx="353675" cy="330825"/>
            </a:xfrm>
            <a:custGeom>
              <a:avLst/>
              <a:gdLst/>
              <a:ahLst/>
              <a:cxnLst/>
              <a:rect l="l" t="t" r="r" b="b"/>
              <a:pathLst>
                <a:path w="14147" h="13233" extrusionOk="0">
                  <a:moveTo>
                    <a:pt x="6711" y="819"/>
                  </a:moveTo>
                  <a:cubicBezTo>
                    <a:pt x="9893" y="819"/>
                    <a:pt x="12476" y="3434"/>
                    <a:pt x="12476" y="6616"/>
                  </a:cubicBezTo>
                  <a:cubicBezTo>
                    <a:pt x="12476" y="9798"/>
                    <a:pt x="9893" y="12413"/>
                    <a:pt x="6711" y="12413"/>
                  </a:cubicBezTo>
                  <a:cubicBezTo>
                    <a:pt x="3466" y="12413"/>
                    <a:pt x="883" y="9798"/>
                    <a:pt x="883" y="6616"/>
                  </a:cubicBezTo>
                  <a:cubicBezTo>
                    <a:pt x="883" y="3434"/>
                    <a:pt x="3466" y="819"/>
                    <a:pt x="6711" y="819"/>
                  </a:cubicBezTo>
                  <a:close/>
                  <a:moveTo>
                    <a:pt x="13358" y="10743"/>
                  </a:moveTo>
                  <a:lnTo>
                    <a:pt x="13358" y="12413"/>
                  </a:lnTo>
                  <a:lnTo>
                    <a:pt x="9893" y="12413"/>
                  </a:lnTo>
                  <a:cubicBezTo>
                    <a:pt x="10649" y="12004"/>
                    <a:pt x="11311" y="11468"/>
                    <a:pt x="11846" y="10743"/>
                  </a:cubicBezTo>
                  <a:close/>
                  <a:moveTo>
                    <a:pt x="6648" y="0"/>
                  </a:moveTo>
                  <a:cubicBezTo>
                    <a:pt x="2993" y="0"/>
                    <a:pt x="0" y="2962"/>
                    <a:pt x="0" y="6616"/>
                  </a:cubicBezTo>
                  <a:cubicBezTo>
                    <a:pt x="0" y="10082"/>
                    <a:pt x="2678" y="12917"/>
                    <a:pt x="6112" y="13201"/>
                  </a:cubicBezTo>
                  <a:cubicBezTo>
                    <a:pt x="6144" y="13201"/>
                    <a:pt x="6175" y="13232"/>
                    <a:pt x="6238" y="13232"/>
                  </a:cubicBezTo>
                  <a:lnTo>
                    <a:pt x="13705" y="13232"/>
                  </a:lnTo>
                  <a:cubicBezTo>
                    <a:pt x="13957" y="13232"/>
                    <a:pt x="14146" y="13043"/>
                    <a:pt x="14146" y="12791"/>
                  </a:cubicBezTo>
                  <a:lnTo>
                    <a:pt x="14146" y="10302"/>
                  </a:lnTo>
                  <a:cubicBezTo>
                    <a:pt x="14146" y="10082"/>
                    <a:pt x="13957" y="9924"/>
                    <a:pt x="13737" y="9924"/>
                  </a:cubicBezTo>
                  <a:lnTo>
                    <a:pt x="12413" y="9924"/>
                  </a:lnTo>
                  <a:cubicBezTo>
                    <a:pt x="13012" y="8948"/>
                    <a:pt x="13264" y="7814"/>
                    <a:pt x="13264" y="6616"/>
                  </a:cubicBezTo>
                  <a:cubicBezTo>
                    <a:pt x="13264" y="2962"/>
                    <a:pt x="10334" y="0"/>
                    <a:pt x="66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3" name="Google Shape;7585;p56">
            <a:extLst>
              <a:ext uri="{FF2B5EF4-FFF2-40B4-BE49-F238E27FC236}">
                <a16:creationId xmlns:a16="http://schemas.microsoft.com/office/drawing/2014/main" id="{23E2F133-DBB8-FEFF-FA7B-90DCF4C4D1C3}"/>
              </a:ext>
            </a:extLst>
          </p:cNvPr>
          <p:cNvGrpSpPr/>
          <p:nvPr/>
        </p:nvGrpSpPr>
        <p:grpSpPr>
          <a:xfrm>
            <a:off x="8967150" y="2109389"/>
            <a:ext cx="558617" cy="557585"/>
            <a:chOff x="-9157450" y="1622750"/>
            <a:chExt cx="352100" cy="351450"/>
          </a:xfrm>
          <a:solidFill>
            <a:srgbClr val="054B99"/>
          </a:solidFill>
        </p:grpSpPr>
        <p:sp>
          <p:nvSpPr>
            <p:cNvPr id="1134" name="Google Shape;7586;p56">
              <a:extLst>
                <a:ext uri="{FF2B5EF4-FFF2-40B4-BE49-F238E27FC236}">
                  <a16:creationId xmlns:a16="http://schemas.microsoft.com/office/drawing/2014/main" id="{81D3623E-001A-9113-BD8A-300850062261}"/>
                </a:ext>
              </a:extLst>
            </p:cNvPr>
            <p:cNvSpPr/>
            <p:nvPr/>
          </p:nvSpPr>
          <p:spPr>
            <a:xfrm>
              <a:off x="-9034575" y="1706075"/>
              <a:ext cx="229225" cy="268125"/>
            </a:xfrm>
            <a:custGeom>
              <a:avLst/>
              <a:gdLst/>
              <a:ahLst/>
              <a:cxnLst/>
              <a:rect l="l" t="t" r="r" b="b"/>
              <a:pathLst>
                <a:path w="9169" h="10725" extrusionOk="0">
                  <a:moveTo>
                    <a:pt x="8317" y="989"/>
                  </a:moveTo>
                  <a:lnTo>
                    <a:pt x="8317" y="1777"/>
                  </a:lnTo>
                  <a:lnTo>
                    <a:pt x="3308" y="3195"/>
                  </a:lnTo>
                  <a:lnTo>
                    <a:pt x="3308" y="2407"/>
                  </a:lnTo>
                  <a:lnTo>
                    <a:pt x="8317" y="989"/>
                  </a:lnTo>
                  <a:close/>
                  <a:moveTo>
                    <a:pt x="7498" y="6629"/>
                  </a:moveTo>
                  <a:cubicBezTo>
                    <a:pt x="7971" y="6629"/>
                    <a:pt x="8317" y="6975"/>
                    <a:pt x="8317" y="7448"/>
                  </a:cubicBezTo>
                  <a:cubicBezTo>
                    <a:pt x="8317" y="7920"/>
                    <a:pt x="7971" y="8267"/>
                    <a:pt x="7498" y="8267"/>
                  </a:cubicBezTo>
                  <a:cubicBezTo>
                    <a:pt x="7026" y="8267"/>
                    <a:pt x="6679" y="7920"/>
                    <a:pt x="6679" y="7448"/>
                  </a:cubicBezTo>
                  <a:cubicBezTo>
                    <a:pt x="6679" y="6975"/>
                    <a:pt x="7026" y="6629"/>
                    <a:pt x="7498" y="6629"/>
                  </a:cubicBezTo>
                  <a:close/>
                  <a:moveTo>
                    <a:pt x="1670" y="8267"/>
                  </a:moveTo>
                  <a:cubicBezTo>
                    <a:pt x="2142" y="8267"/>
                    <a:pt x="2489" y="8645"/>
                    <a:pt x="2489" y="9118"/>
                  </a:cubicBezTo>
                  <a:cubicBezTo>
                    <a:pt x="2489" y="9590"/>
                    <a:pt x="2111" y="9937"/>
                    <a:pt x="1670" y="9937"/>
                  </a:cubicBezTo>
                  <a:cubicBezTo>
                    <a:pt x="1197" y="9937"/>
                    <a:pt x="851" y="9590"/>
                    <a:pt x="851" y="9118"/>
                  </a:cubicBezTo>
                  <a:cubicBezTo>
                    <a:pt x="851" y="8645"/>
                    <a:pt x="1197" y="8267"/>
                    <a:pt x="1670" y="8267"/>
                  </a:cubicBezTo>
                  <a:close/>
                  <a:moveTo>
                    <a:pt x="8733" y="0"/>
                  </a:moveTo>
                  <a:cubicBezTo>
                    <a:pt x="8700" y="0"/>
                    <a:pt x="8666" y="4"/>
                    <a:pt x="8632" y="13"/>
                  </a:cubicBezTo>
                  <a:lnTo>
                    <a:pt x="2804" y="1651"/>
                  </a:lnTo>
                  <a:cubicBezTo>
                    <a:pt x="2615" y="1714"/>
                    <a:pt x="2489" y="1872"/>
                    <a:pt x="2489" y="2061"/>
                  </a:cubicBezTo>
                  <a:lnTo>
                    <a:pt x="2489" y="7637"/>
                  </a:lnTo>
                  <a:cubicBezTo>
                    <a:pt x="2268" y="7479"/>
                    <a:pt x="1985" y="7416"/>
                    <a:pt x="1670" y="7416"/>
                  </a:cubicBezTo>
                  <a:cubicBezTo>
                    <a:pt x="756" y="7416"/>
                    <a:pt x="0" y="8172"/>
                    <a:pt x="0" y="9055"/>
                  </a:cubicBezTo>
                  <a:cubicBezTo>
                    <a:pt x="0" y="9968"/>
                    <a:pt x="756" y="10724"/>
                    <a:pt x="1670" y="10724"/>
                  </a:cubicBezTo>
                  <a:cubicBezTo>
                    <a:pt x="2584" y="10724"/>
                    <a:pt x="3340" y="9968"/>
                    <a:pt x="3340" y="9055"/>
                  </a:cubicBezTo>
                  <a:lnTo>
                    <a:pt x="3340" y="3982"/>
                  </a:lnTo>
                  <a:lnTo>
                    <a:pt x="8317" y="2565"/>
                  </a:lnTo>
                  <a:lnTo>
                    <a:pt x="8317" y="5967"/>
                  </a:lnTo>
                  <a:cubicBezTo>
                    <a:pt x="8097" y="5810"/>
                    <a:pt x="7813" y="5715"/>
                    <a:pt x="7498" y="5715"/>
                  </a:cubicBezTo>
                  <a:cubicBezTo>
                    <a:pt x="6585" y="5715"/>
                    <a:pt x="5860" y="6471"/>
                    <a:pt x="5860" y="7385"/>
                  </a:cubicBezTo>
                  <a:cubicBezTo>
                    <a:pt x="5860" y="8267"/>
                    <a:pt x="6585" y="9023"/>
                    <a:pt x="7498" y="9023"/>
                  </a:cubicBezTo>
                  <a:cubicBezTo>
                    <a:pt x="8412" y="9023"/>
                    <a:pt x="9168" y="8267"/>
                    <a:pt x="9168" y="7385"/>
                  </a:cubicBezTo>
                  <a:lnTo>
                    <a:pt x="9168" y="359"/>
                  </a:lnTo>
                  <a:cubicBezTo>
                    <a:pt x="9137" y="296"/>
                    <a:pt x="9105" y="170"/>
                    <a:pt x="8979" y="76"/>
                  </a:cubicBezTo>
                  <a:cubicBezTo>
                    <a:pt x="8910" y="30"/>
                    <a:pt x="8824" y="0"/>
                    <a:pt x="8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7587;p56">
              <a:extLst>
                <a:ext uri="{FF2B5EF4-FFF2-40B4-BE49-F238E27FC236}">
                  <a16:creationId xmlns:a16="http://schemas.microsoft.com/office/drawing/2014/main" id="{22BB4BB0-9982-E331-A0DC-327AFC560566}"/>
                </a:ext>
              </a:extLst>
            </p:cNvPr>
            <p:cNvSpPr/>
            <p:nvPr/>
          </p:nvSpPr>
          <p:spPr>
            <a:xfrm>
              <a:off x="-9157450" y="1622750"/>
              <a:ext cx="164625" cy="249850"/>
            </a:xfrm>
            <a:custGeom>
              <a:avLst/>
              <a:gdLst/>
              <a:ahLst/>
              <a:cxnLst/>
              <a:rect l="l" t="t" r="r" b="b"/>
              <a:pathLst>
                <a:path w="6585" h="9994" extrusionOk="0">
                  <a:moveTo>
                    <a:pt x="1607" y="7473"/>
                  </a:moveTo>
                  <a:cubicBezTo>
                    <a:pt x="2080" y="7473"/>
                    <a:pt x="2458" y="7819"/>
                    <a:pt x="2458" y="8292"/>
                  </a:cubicBezTo>
                  <a:cubicBezTo>
                    <a:pt x="2458" y="8765"/>
                    <a:pt x="2048" y="9143"/>
                    <a:pt x="1607" y="9143"/>
                  </a:cubicBezTo>
                  <a:cubicBezTo>
                    <a:pt x="1135" y="9143"/>
                    <a:pt x="788" y="8765"/>
                    <a:pt x="788" y="8292"/>
                  </a:cubicBezTo>
                  <a:cubicBezTo>
                    <a:pt x="788" y="7819"/>
                    <a:pt x="1135" y="7473"/>
                    <a:pt x="1607" y="7473"/>
                  </a:cubicBezTo>
                  <a:close/>
                  <a:moveTo>
                    <a:pt x="2922" y="0"/>
                  </a:moveTo>
                  <a:cubicBezTo>
                    <a:pt x="2874" y="0"/>
                    <a:pt x="2825" y="12"/>
                    <a:pt x="2773" y="38"/>
                  </a:cubicBezTo>
                  <a:cubicBezTo>
                    <a:pt x="2615" y="69"/>
                    <a:pt x="2489" y="227"/>
                    <a:pt x="2489" y="416"/>
                  </a:cubicBezTo>
                  <a:lnTo>
                    <a:pt x="2489" y="6906"/>
                  </a:lnTo>
                  <a:cubicBezTo>
                    <a:pt x="2237" y="6748"/>
                    <a:pt x="1985" y="6685"/>
                    <a:pt x="1670" y="6685"/>
                  </a:cubicBezTo>
                  <a:cubicBezTo>
                    <a:pt x="756" y="6685"/>
                    <a:pt x="0" y="7441"/>
                    <a:pt x="0" y="8355"/>
                  </a:cubicBezTo>
                  <a:cubicBezTo>
                    <a:pt x="0" y="9237"/>
                    <a:pt x="756" y="9993"/>
                    <a:pt x="1670" y="9993"/>
                  </a:cubicBezTo>
                  <a:cubicBezTo>
                    <a:pt x="2552" y="9993"/>
                    <a:pt x="3308" y="9237"/>
                    <a:pt x="3308" y="8355"/>
                  </a:cubicBezTo>
                  <a:lnTo>
                    <a:pt x="3308" y="1739"/>
                  </a:lnTo>
                  <a:cubicBezTo>
                    <a:pt x="3812" y="2369"/>
                    <a:pt x="4443" y="2999"/>
                    <a:pt x="5293" y="3566"/>
                  </a:cubicBezTo>
                  <a:cubicBezTo>
                    <a:pt x="5608" y="3818"/>
                    <a:pt x="5797" y="4165"/>
                    <a:pt x="5797" y="4574"/>
                  </a:cubicBezTo>
                  <a:cubicBezTo>
                    <a:pt x="5797" y="5236"/>
                    <a:pt x="5230" y="5835"/>
                    <a:pt x="4569" y="5835"/>
                  </a:cubicBezTo>
                  <a:cubicBezTo>
                    <a:pt x="4348" y="5835"/>
                    <a:pt x="4190" y="6024"/>
                    <a:pt x="4190" y="6244"/>
                  </a:cubicBezTo>
                  <a:cubicBezTo>
                    <a:pt x="4190" y="6496"/>
                    <a:pt x="4380" y="6654"/>
                    <a:pt x="4569" y="6654"/>
                  </a:cubicBezTo>
                  <a:cubicBezTo>
                    <a:pt x="5640" y="6654"/>
                    <a:pt x="6585" y="5740"/>
                    <a:pt x="6585" y="4606"/>
                  </a:cubicBezTo>
                  <a:cubicBezTo>
                    <a:pt x="6585" y="3944"/>
                    <a:pt x="6270" y="3314"/>
                    <a:pt x="5766" y="2936"/>
                  </a:cubicBezTo>
                  <a:cubicBezTo>
                    <a:pt x="4852" y="2275"/>
                    <a:pt x="4190" y="1613"/>
                    <a:pt x="3718" y="888"/>
                  </a:cubicBezTo>
                  <a:lnTo>
                    <a:pt x="3245" y="195"/>
                  </a:lnTo>
                  <a:cubicBezTo>
                    <a:pt x="3154" y="81"/>
                    <a:pt x="3046" y="0"/>
                    <a:pt x="29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6" name="Google Shape;7588;p56">
            <a:extLst>
              <a:ext uri="{FF2B5EF4-FFF2-40B4-BE49-F238E27FC236}">
                <a16:creationId xmlns:a16="http://schemas.microsoft.com/office/drawing/2014/main" id="{B3C0A09E-3E2A-3BB6-A96A-985E2BC6503D}"/>
              </a:ext>
            </a:extLst>
          </p:cNvPr>
          <p:cNvGrpSpPr/>
          <p:nvPr/>
        </p:nvGrpSpPr>
        <p:grpSpPr>
          <a:xfrm>
            <a:off x="9029639" y="2780054"/>
            <a:ext cx="433638" cy="556118"/>
            <a:chOff x="-9119650" y="2056875"/>
            <a:chExt cx="273325" cy="350525"/>
          </a:xfrm>
          <a:solidFill>
            <a:srgbClr val="054B99"/>
          </a:solidFill>
        </p:grpSpPr>
        <p:sp>
          <p:nvSpPr>
            <p:cNvPr id="1137" name="Google Shape;7589;p56">
              <a:extLst>
                <a:ext uri="{FF2B5EF4-FFF2-40B4-BE49-F238E27FC236}">
                  <a16:creationId xmlns:a16="http://schemas.microsoft.com/office/drawing/2014/main" id="{12D81F08-22D2-5A06-BF14-1BF393D5123C}"/>
                </a:ext>
              </a:extLst>
            </p:cNvPr>
            <p:cNvSpPr/>
            <p:nvPr/>
          </p:nvSpPr>
          <p:spPr>
            <a:xfrm>
              <a:off x="-9023550" y="2056875"/>
              <a:ext cx="82725" cy="82725"/>
            </a:xfrm>
            <a:custGeom>
              <a:avLst/>
              <a:gdLst/>
              <a:ahLst/>
              <a:cxnLst/>
              <a:rect l="l" t="t" r="r" b="b"/>
              <a:pathLst>
                <a:path w="3309" h="3309" extrusionOk="0">
                  <a:moveTo>
                    <a:pt x="1670" y="819"/>
                  </a:moveTo>
                  <a:cubicBezTo>
                    <a:pt x="2143" y="819"/>
                    <a:pt x="2489" y="1166"/>
                    <a:pt x="2489" y="1639"/>
                  </a:cubicBezTo>
                  <a:cubicBezTo>
                    <a:pt x="2489" y="2080"/>
                    <a:pt x="2143" y="2489"/>
                    <a:pt x="1670" y="2489"/>
                  </a:cubicBezTo>
                  <a:cubicBezTo>
                    <a:pt x="1197" y="2489"/>
                    <a:pt x="819" y="2111"/>
                    <a:pt x="819" y="1639"/>
                  </a:cubicBezTo>
                  <a:cubicBezTo>
                    <a:pt x="819" y="1166"/>
                    <a:pt x="1197" y="819"/>
                    <a:pt x="1670" y="819"/>
                  </a:cubicBezTo>
                  <a:close/>
                  <a:moveTo>
                    <a:pt x="1670" y="0"/>
                  </a:moveTo>
                  <a:cubicBezTo>
                    <a:pt x="756" y="0"/>
                    <a:pt x="0" y="756"/>
                    <a:pt x="0" y="1639"/>
                  </a:cubicBezTo>
                  <a:cubicBezTo>
                    <a:pt x="0" y="2552"/>
                    <a:pt x="756" y="3308"/>
                    <a:pt x="1670" y="3308"/>
                  </a:cubicBezTo>
                  <a:cubicBezTo>
                    <a:pt x="2552" y="3308"/>
                    <a:pt x="3308" y="2552"/>
                    <a:pt x="3308" y="1639"/>
                  </a:cubicBezTo>
                  <a:cubicBezTo>
                    <a:pt x="3308" y="756"/>
                    <a:pt x="2552" y="0"/>
                    <a:pt x="16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7590;p56">
              <a:extLst>
                <a:ext uri="{FF2B5EF4-FFF2-40B4-BE49-F238E27FC236}">
                  <a16:creationId xmlns:a16="http://schemas.microsoft.com/office/drawing/2014/main" id="{E9F9F844-9C67-684C-0F07-6ED8C89CBA17}"/>
                </a:ext>
              </a:extLst>
            </p:cNvPr>
            <p:cNvSpPr/>
            <p:nvPr/>
          </p:nvSpPr>
          <p:spPr>
            <a:xfrm>
              <a:off x="-9119650" y="2137200"/>
              <a:ext cx="273325" cy="270200"/>
            </a:xfrm>
            <a:custGeom>
              <a:avLst/>
              <a:gdLst/>
              <a:ahLst/>
              <a:cxnLst/>
              <a:rect l="l" t="t" r="r" b="b"/>
              <a:pathLst>
                <a:path w="10933" h="10808" extrusionOk="0">
                  <a:moveTo>
                    <a:pt x="9641" y="915"/>
                  </a:moveTo>
                  <a:cubicBezTo>
                    <a:pt x="9862" y="915"/>
                    <a:pt x="10082" y="1104"/>
                    <a:pt x="10082" y="1356"/>
                  </a:cubicBezTo>
                  <a:cubicBezTo>
                    <a:pt x="10082" y="1576"/>
                    <a:pt x="9862" y="1734"/>
                    <a:pt x="9641" y="1734"/>
                  </a:cubicBezTo>
                  <a:lnTo>
                    <a:pt x="6333" y="1734"/>
                  </a:lnTo>
                  <a:cubicBezTo>
                    <a:pt x="6081" y="1734"/>
                    <a:pt x="5924" y="1923"/>
                    <a:pt x="5924" y="2175"/>
                  </a:cubicBezTo>
                  <a:lnTo>
                    <a:pt x="5924" y="9641"/>
                  </a:lnTo>
                  <a:cubicBezTo>
                    <a:pt x="5924" y="9893"/>
                    <a:pt x="5734" y="10051"/>
                    <a:pt x="5514" y="10051"/>
                  </a:cubicBezTo>
                  <a:cubicBezTo>
                    <a:pt x="5262" y="10051"/>
                    <a:pt x="5104" y="9862"/>
                    <a:pt x="5104" y="9641"/>
                  </a:cubicBezTo>
                  <a:lnTo>
                    <a:pt x="5104" y="5703"/>
                  </a:lnTo>
                  <a:cubicBezTo>
                    <a:pt x="5104" y="5459"/>
                    <a:pt x="4917" y="5293"/>
                    <a:pt x="4707" y="5293"/>
                  </a:cubicBezTo>
                  <a:cubicBezTo>
                    <a:pt x="4619" y="5293"/>
                    <a:pt x="4527" y="5323"/>
                    <a:pt x="4443" y="5388"/>
                  </a:cubicBezTo>
                  <a:lnTo>
                    <a:pt x="1639" y="7531"/>
                  </a:lnTo>
                  <a:cubicBezTo>
                    <a:pt x="1557" y="7585"/>
                    <a:pt x="1464" y="7616"/>
                    <a:pt x="1372" y="7616"/>
                  </a:cubicBezTo>
                  <a:cubicBezTo>
                    <a:pt x="1250" y="7616"/>
                    <a:pt x="1130" y="7562"/>
                    <a:pt x="1040" y="7436"/>
                  </a:cubicBezTo>
                  <a:cubicBezTo>
                    <a:pt x="946" y="7247"/>
                    <a:pt x="946" y="7026"/>
                    <a:pt x="1135" y="6869"/>
                  </a:cubicBezTo>
                  <a:lnTo>
                    <a:pt x="4947" y="4033"/>
                  </a:lnTo>
                  <a:cubicBezTo>
                    <a:pt x="5073" y="3939"/>
                    <a:pt x="5104" y="3844"/>
                    <a:pt x="5104" y="3718"/>
                  </a:cubicBezTo>
                  <a:lnTo>
                    <a:pt x="5104" y="2206"/>
                  </a:lnTo>
                  <a:cubicBezTo>
                    <a:pt x="5104" y="1986"/>
                    <a:pt x="4915" y="1765"/>
                    <a:pt x="4726" y="1765"/>
                  </a:cubicBezTo>
                  <a:lnTo>
                    <a:pt x="1418" y="1765"/>
                  </a:lnTo>
                  <a:cubicBezTo>
                    <a:pt x="1166" y="1765"/>
                    <a:pt x="1009" y="1576"/>
                    <a:pt x="1009" y="1387"/>
                  </a:cubicBezTo>
                  <a:cubicBezTo>
                    <a:pt x="1009" y="1135"/>
                    <a:pt x="1198" y="946"/>
                    <a:pt x="1418" y="946"/>
                  </a:cubicBezTo>
                  <a:lnTo>
                    <a:pt x="9641" y="946"/>
                  </a:lnTo>
                  <a:lnTo>
                    <a:pt x="9641" y="915"/>
                  </a:lnTo>
                  <a:close/>
                  <a:moveTo>
                    <a:pt x="1355" y="1"/>
                  </a:moveTo>
                  <a:cubicBezTo>
                    <a:pt x="694" y="95"/>
                    <a:pt x="158" y="631"/>
                    <a:pt x="158" y="1293"/>
                  </a:cubicBezTo>
                  <a:cubicBezTo>
                    <a:pt x="158" y="1986"/>
                    <a:pt x="694" y="2521"/>
                    <a:pt x="1355" y="2521"/>
                  </a:cubicBezTo>
                  <a:lnTo>
                    <a:pt x="4285" y="2521"/>
                  </a:lnTo>
                  <a:lnTo>
                    <a:pt x="4285" y="3403"/>
                  </a:lnTo>
                  <a:lnTo>
                    <a:pt x="662" y="6113"/>
                  </a:lnTo>
                  <a:cubicBezTo>
                    <a:pt x="95" y="6491"/>
                    <a:pt x="1" y="7278"/>
                    <a:pt x="410" y="7846"/>
                  </a:cubicBezTo>
                  <a:cubicBezTo>
                    <a:pt x="651" y="8160"/>
                    <a:pt x="1022" y="8333"/>
                    <a:pt x="1396" y="8333"/>
                  </a:cubicBezTo>
                  <a:cubicBezTo>
                    <a:pt x="1658" y="8333"/>
                    <a:pt x="1922" y="8248"/>
                    <a:pt x="2143" y="8066"/>
                  </a:cubicBezTo>
                  <a:lnTo>
                    <a:pt x="4317" y="6459"/>
                  </a:lnTo>
                  <a:lnTo>
                    <a:pt x="4317" y="9578"/>
                  </a:lnTo>
                  <a:cubicBezTo>
                    <a:pt x="4317" y="10240"/>
                    <a:pt x="4884" y="10807"/>
                    <a:pt x="5545" y="10807"/>
                  </a:cubicBezTo>
                  <a:cubicBezTo>
                    <a:pt x="6207" y="10807"/>
                    <a:pt x="6806" y="10240"/>
                    <a:pt x="6806" y="9578"/>
                  </a:cubicBezTo>
                  <a:lnTo>
                    <a:pt x="6806" y="2490"/>
                  </a:lnTo>
                  <a:lnTo>
                    <a:pt x="9673" y="2490"/>
                  </a:lnTo>
                  <a:cubicBezTo>
                    <a:pt x="10334" y="2490"/>
                    <a:pt x="10933" y="1923"/>
                    <a:pt x="10933" y="1261"/>
                  </a:cubicBezTo>
                  <a:cubicBezTo>
                    <a:pt x="10933" y="599"/>
                    <a:pt x="10397" y="1"/>
                    <a:pt x="96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9" name="Google Shape;7591;p56">
            <a:extLst>
              <a:ext uri="{FF2B5EF4-FFF2-40B4-BE49-F238E27FC236}">
                <a16:creationId xmlns:a16="http://schemas.microsoft.com/office/drawing/2014/main" id="{66523CE0-1B01-7127-9FB7-D62290B114EF}"/>
              </a:ext>
            </a:extLst>
          </p:cNvPr>
          <p:cNvSpPr/>
          <p:nvPr/>
        </p:nvSpPr>
        <p:spPr>
          <a:xfrm>
            <a:off x="9669331" y="3484242"/>
            <a:ext cx="558617" cy="561076"/>
          </a:xfrm>
          <a:custGeom>
            <a:avLst/>
            <a:gdLst/>
            <a:ahLst/>
            <a:cxnLst/>
            <a:rect l="l" t="t" r="r" b="b"/>
            <a:pathLst>
              <a:path w="14084" h="14146" extrusionOk="0">
                <a:moveTo>
                  <a:pt x="5829" y="5261"/>
                </a:moveTo>
                <a:lnTo>
                  <a:pt x="6963" y="6585"/>
                </a:lnTo>
                <a:lnTo>
                  <a:pt x="5829" y="6585"/>
                </a:lnTo>
                <a:lnTo>
                  <a:pt x="5829" y="5261"/>
                </a:lnTo>
                <a:close/>
                <a:moveTo>
                  <a:pt x="6333" y="788"/>
                </a:moveTo>
                <a:cubicBezTo>
                  <a:pt x="6648" y="788"/>
                  <a:pt x="6963" y="914"/>
                  <a:pt x="7215" y="1166"/>
                </a:cubicBezTo>
                <a:lnTo>
                  <a:pt x="7877" y="1827"/>
                </a:lnTo>
                <a:cubicBezTo>
                  <a:pt x="8287" y="2205"/>
                  <a:pt x="8791" y="2426"/>
                  <a:pt x="9326" y="2426"/>
                </a:cubicBezTo>
                <a:lnTo>
                  <a:pt x="10334" y="2426"/>
                </a:lnTo>
                <a:cubicBezTo>
                  <a:pt x="11469" y="2426"/>
                  <a:pt x="12414" y="3371"/>
                  <a:pt x="12414" y="4505"/>
                </a:cubicBezTo>
                <a:cubicBezTo>
                  <a:pt x="12414" y="5639"/>
                  <a:pt x="11469" y="6585"/>
                  <a:pt x="10334" y="6585"/>
                </a:cubicBezTo>
                <a:lnTo>
                  <a:pt x="8003" y="6585"/>
                </a:lnTo>
                <a:lnTo>
                  <a:pt x="5766" y="4033"/>
                </a:lnTo>
                <a:lnTo>
                  <a:pt x="5766" y="2048"/>
                </a:lnTo>
                <a:cubicBezTo>
                  <a:pt x="5766" y="1827"/>
                  <a:pt x="5546" y="1670"/>
                  <a:pt x="5357" y="1670"/>
                </a:cubicBezTo>
                <a:cubicBezTo>
                  <a:pt x="5168" y="1670"/>
                  <a:pt x="4979" y="1859"/>
                  <a:pt x="4979" y="2048"/>
                </a:cubicBezTo>
                <a:lnTo>
                  <a:pt x="4979" y="3087"/>
                </a:lnTo>
                <a:lnTo>
                  <a:pt x="2994" y="788"/>
                </a:lnTo>
                <a:close/>
                <a:moveTo>
                  <a:pt x="13233" y="7341"/>
                </a:moveTo>
                <a:lnTo>
                  <a:pt x="13233" y="9451"/>
                </a:lnTo>
                <a:lnTo>
                  <a:pt x="13264" y="9451"/>
                </a:lnTo>
                <a:cubicBezTo>
                  <a:pt x="13264" y="9704"/>
                  <a:pt x="13075" y="9893"/>
                  <a:pt x="12886" y="9893"/>
                </a:cubicBezTo>
                <a:lnTo>
                  <a:pt x="820" y="9893"/>
                </a:lnTo>
                <a:lnTo>
                  <a:pt x="820" y="9451"/>
                </a:lnTo>
                <a:cubicBezTo>
                  <a:pt x="820" y="9231"/>
                  <a:pt x="1009" y="9042"/>
                  <a:pt x="1230" y="9042"/>
                </a:cubicBezTo>
                <a:lnTo>
                  <a:pt x="2049" y="9042"/>
                </a:lnTo>
                <a:cubicBezTo>
                  <a:pt x="2269" y="9042"/>
                  <a:pt x="2427" y="8821"/>
                  <a:pt x="2427" y="8601"/>
                </a:cubicBezTo>
                <a:lnTo>
                  <a:pt x="2427" y="7782"/>
                </a:lnTo>
                <a:cubicBezTo>
                  <a:pt x="2427" y="7530"/>
                  <a:pt x="2647" y="7341"/>
                  <a:pt x="2836" y="7341"/>
                </a:cubicBezTo>
                <a:close/>
                <a:moveTo>
                  <a:pt x="2427" y="10712"/>
                </a:moveTo>
                <a:lnTo>
                  <a:pt x="2112" y="13232"/>
                </a:lnTo>
                <a:lnTo>
                  <a:pt x="2049" y="13232"/>
                </a:lnTo>
                <a:lnTo>
                  <a:pt x="1734" y="10712"/>
                </a:lnTo>
                <a:close/>
                <a:moveTo>
                  <a:pt x="9043" y="10712"/>
                </a:moveTo>
                <a:lnTo>
                  <a:pt x="8728" y="13232"/>
                </a:lnTo>
                <a:lnTo>
                  <a:pt x="8665" y="13232"/>
                </a:lnTo>
                <a:lnTo>
                  <a:pt x="8350" y="10712"/>
                </a:lnTo>
                <a:close/>
                <a:moveTo>
                  <a:pt x="12414" y="10712"/>
                </a:moveTo>
                <a:lnTo>
                  <a:pt x="12099" y="13232"/>
                </a:lnTo>
                <a:lnTo>
                  <a:pt x="12004" y="13232"/>
                </a:lnTo>
                <a:lnTo>
                  <a:pt x="11689" y="10712"/>
                </a:lnTo>
                <a:close/>
                <a:moveTo>
                  <a:pt x="2080" y="0"/>
                </a:moveTo>
                <a:cubicBezTo>
                  <a:pt x="1923" y="0"/>
                  <a:pt x="1765" y="95"/>
                  <a:pt x="1702" y="252"/>
                </a:cubicBezTo>
                <a:cubicBezTo>
                  <a:pt x="1608" y="410"/>
                  <a:pt x="1639" y="567"/>
                  <a:pt x="1765" y="662"/>
                </a:cubicBezTo>
                <a:lnTo>
                  <a:pt x="4947" y="4348"/>
                </a:lnTo>
                <a:lnTo>
                  <a:pt x="4947" y="6616"/>
                </a:lnTo>
                <a:lnTo>
                  <a:pt x="2868" y="6616"/>
                </a:lnTo>
                <a:cubicBezTo>
                  <a:pt x="2206" y="6616"/>
                  <a:pt x="1608" y="7183"/>
                  <a:pt x="1608" y="7876"/>
                </a:cubicBezTo>
                <a:lnTo>
                  <a:pt x="1608" y="8286"/>
                </a:lnTo>
                <a:lnTo>
                  <a:pt x="1230" y="8286"/>
                </a:lnTo>
                <a:cubicBezTo>
                  <a:pt x="536" y="8286"/>
                  <a:pt x="1" y="8821"/>
                  <a:pt x="1" y="9546"/>
                </a:cubicBezTo>
                <a:lnTo>
                  <a:pt x="1" y="10365"/>
                </a:lnTo>
                <a:cubicBezTo>
                  <a:pt x="1" y="10586"/>
                  <a:pt x="190" y="10806"/>
                  <a:pt x="379" y="10806"/>
                </a:cubicBezTo>
                <a:lnTo>
                  <a:pt x="851" y="10806"/>
                </a:lnTo>
                <a:lnTo>
                  <a:pt x="1230" y="13799"/>
                </a:lnTo>
                <a:cubicBezTo>
                  <a:pt x="1261" y="13988"/>
                  <a:pt x="1419" y="14146"/>
                  <a:pt x="1608" y="14146"/>
                </a:cubicBezTo>
                <a:lnTo>
                  <a:pt x="2427" y="14146"/>
                </a:lnTo>
                <a:cubicBezTo>
                  <a:pt x="2647" y="14146"/>
                  <a:pt x="2836" y="13988"/>
                  <a:pt x="2836" y="13799"/>
                </a:cubicBezTo>
                <a:lnTo>
                  <a:pt x="3183" y="10806"/>
                </a:lnTo>
                <a:lnTo>
                  <a:pt x="7436" y="10806"/>
                </a:lnTo>
                <a:lnTo>
                  <a:pt x="7783" y="13799"/>
                </a:lnTo>
                <a:cubicBezTo>
                  <a:pt x="7846" y="13988"/>
                  <a:pt x="8003" y="14146"/>
                  <a:pt x="8192" y="14146"/>
                </a:cubicBezTo>
                <a:lnTo>
                  <a:pt x="9011" y="14146"/>
                </a:lnTo>
                <a:cubicBezTo>
                  <a:pt x="9200" y="14146"/>
                  <a:pt x="9421" y="13988"/>
                  <a:pt x="9421" y="13799"/>
                </a:cubicBezTo>
                <a:lnTo>
                  <a:pt x="9767" y="10806"/>
                </a:lnTo>
                <a:lnTo>
                  <a:pt x="10713" y="10806"/>
                </a:lnTo>
                <a:lnTo>
                  <a:pt x="11059" y="13799"/>
                </a:lnTo>
                <a:cubicBezTo>
                  <a:pt x="11091" y="13988"/>
                  <a:pt x="11248" y="14146"/>
                  <a:pt x="11469" y="14146"/>
                </a:cubicBezTo>
                <a:lnTo>
                  <a:pt x="12288" y="14146"/>
                </a:lnTo>
                <a:cubicBezTo>
                  <a:pt x="12477" y="14146"/>
                  <a:pt x="12666" y="13988"/>
                  <a:pt x="12666" y="13799"/>
                </a:cubicBezTo>
                <a:lnTo>
                  <a:pt x="13075" y="10712"/>
                </a:lnTo>
                <a:cubicBezTo>
                  <a:pt x="13579" y="10554"/>
                  <a:pt x="13926" y="10082"/>
                  <a:pt x="13926" y="9546"/>
                </a:cubicBezTo>
                <a:lnTo>
                  <a:pt x="13926" y="7057"/>
                </a:lnTo>
                <a:cubicBezTo>
                  <a:pt x="14084" y="6742"/>
                  <a:pt x="13926" y="6585"/>
                  <a:pt x="13705" y="6585"/>
                </a:cubicBezTo>
                <a:lnTo>
                  <a:pt x="12414" y="6585"/>
                </a:lnTo>
                <a:cubicBezTo>
                  <a:pt x="12949" y="6080"/>
                  <a:pt x="13264" y="5324"/>
                  <a:pt x="13264" y="4505"/>
                </a:cubicBezTo>
                <a:cubicBezTo>
                  <a:pt x="13264" y="2898"/>
                  <a:pt x="11973" y="1607"/>
                  <a:pt x="10366" y="1607"/>
                </a:cubicBezTo>
                <a:lnTo>
                  <a:pt x="9389" y="1607"/>
                </a:lnTo>
                <a:cubicBezTo>
                  <a:pt x="9074" y="1607"/>
                  <a:pt x="8728" y="1512"/>
                  <a:pt x="8507" y="1260"/>
                </a:cubicBezTo>
                <a:lnTo>
                  <a:pt x="7846" y="599"/>
                </a:lnTo>
                <a:cubicBezTo>
                  <a:pt x="7436" y="189"/>
                  <a:pt x="6932" y="0"/>
                  <a:pt x="6365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0" name="Google Shape;7592;p56">
            <a:extLst>
              <a:ext uri="{FF2B5EF4-FFF2-40B4-BE49-F238E27FC236}">
                <a16:creationId xmlns:a16="http://schemas.microsoft.com/office/drawing/2014/main" id="{D0D8DFBA-7FB0-5ACF-50E9-710BEF722B69}"/>
              </a:ext>
            </a:extLst>
          </p:cNvPr>
          <p:cNvSpPr/>
          <p:nvPr/>
        </p:nvSpPr>
        <p:spPr>
          <a:xfrm>
            <a:off x="10413068" y="2107648"/>
            <a:ext cx="494838" cy="561076"/>
          </a:xfrm>
          <a:custGeom>
            <a:avLst/>
            <a:gdLst/>
            <a:ahLst/>
            <a:cxnLst/>
            <a:rect l="l" t="t" r="r" b="b"/>
            <a:pathLst>
              <a:path w="12476" h="14146" extrusionOk="0">
                <a:moveTo>
                  <a:pt x="2552" y="819"/>
                </a:moveTo>
                <a:cubicBezTo>
                  <a:pt x="3056" y="819"/>
                  <a:pt x="3403" y="1198"/>
                  <a:pt x="3403" y="1670"/>
                </a:cubicBezTo>
                <a:lnTo>
                  <a:pt x="1733" y="1670"/>
                </a:lnTo>
                <a:cubicBezTo>
                  <a:pt x="1733" y="1198"/>
                  <a:pt x="2079" y="819"/>
                  <a:pt x="2552" y="819"/>
                </a:cubicBezTo>
                <a:close/>
                <a:moveTo>
                  <a:pt x="10019" y="819"/>
                </a:moveTo>
                <a:cubicBezTo>
                  <a:pt x="10491" y="819"/>
                  <a:pt x="10838" y="1198"/>
                  <a:pt x="10838" y="1670"/>
                </a:cubicBezTo>
                <a:lnTo>
                  <a:pt x="9168" y="1670"/>
                </a:lnTo>
                <a:cubicBezTo>
                  <a:pt x="9168" y="1198"/>
                  <a:pt x="9578" y="819"/>
                  <a:pt x="10019" y="819"/>
                </a:cubicBezTo>
                <a:close/>
                <a:moveTo>
                  <a:pt x="8286" y="2489"/>
                </a:moveTo>
                <a:lnTo>
                  <a:pt x="7593" y="5829"/>
                </a:lnTo>
                <a:lnTo>
                  <a:pt x="4978" y="5829"/>
                </a:lnTo>
                <a:lnTo>
                  <a:pt x="4285" y="2489"/>
                </a:lnTo>
                <a:cubicBezTo>
                  <a:pt x="4978" y="2489"/>
                  <a:pt x="5545" y="2710"/>
                  <a:pt x="5986" y="3182"/>
                </a:cubicBezTo>
                <a:cubicBezTo>
                  <a:pt x="6065" y="3261"/>
                  <a:pt x="6175" y="3300"/>
                  <a:pt x="6285" y="3300"/>
                </a:cubicBezTo>
                <a:cubicBezTo>
                  <a:pt x="6396" y="3300"/>
                  <a:pt x="6506" y="3261"/>
                  <a:pt x="6585" y="3182"/>
                </a:cubicBezTo>
                <a:cubicBezTo>
                  <a:pt x="7026" y="2773"/>
                  <a:pt x="7656" y="2489"/>
                  <a:pt x="8286" y="2489"/>
                </a:cubicBezTo>
                <a:close/>
                <a:moveTo>
                  <a:pt x="7120" y="6648"/>
                </a:moveTo>
                <a:cubicBezTo>
                  <a:pt x="7341" y="6648"/>
                  <a:pt x="7530" y="6648"/>
                  <a:pt x="7719" y="6711"/>
                </a:cubicBezTo>
                <a:lnTo>
                  <a:pt x="8443" y="8066"/>
                </a:lnTo>
                <a:cubicBezTo>
                  <a:pt x="8506" y="8223"/>
                  <a:pt x="8664" y="8318"/>
                  <a:pt x="8790" y="8318"/>
                </a:cubicBezTo>
                <a:cubicBezTo>
                  <a:pt x="8853" y="8318"/>
                  <a:pt x="8916" y="8318"/>
                  <a:pt x="8979" y="8286"/>
                </a:cubicBezTo>
                <a:cubicBezTo>
                  <a:pt x="9168" y="8160"/>
                  <a:pt x="9262" y="7908"/>
                  <a:pt x="9168" y="7719"/>
                </a:cubicBezTo>
                <a:lnTo>
                  <a:pt x="8821" y="6963"/>
                </a:lnTo>
                <a:lnTo>
                  <a:pt x="8821" y="6963"/>
                </a:lnTo>
                <a:cubicBezTo>
                  <a:pt x="10523" y="7656"/>
                  <a:pt x="11751" y="9294"/>
                  <a:pt x="11751" y="11216"/>
                </a:cubicBezTo>
                <a:lnTo>
                  <a:pt x="11751" y="11626"/>
                </a:lnTo>
                <a:lnTo>
                  <a:pt x="977" y="11626"/>
                </a:lnTo>
                <a:lnTo>
                  <a:pt x="977" y="11216"/>
                </a:lnTo>
                <a:cubicBezTo>
                  <a:pt x="914" y="9294"/>
                  <a:pt x="2142" y="7593"/>
                  <a:pt x="3812" y="6963"/>
                </a:cubicBezTo>
                <a:lnTo>
                  <a:pt x="3812" y="6963"/>
                </a:lnTo>
                <a:lnTo>
                  <a:pt x="3466" y="7719"/>
                </a:lnTo>
                <a:cubicBezTo>
                  <a:pt x="3340" y="7908"/>
                  <a:pt x="3466" y="8160"/>
                  <a:pt x="3655" y="8286"/>
                </a:cubicBezTo>
                <a:cubicBezTo>
                  <a:pt x="3749" y="8318"/>
                  <a:pt x="3781" y="8318"/>
                  <a:pt x="3875" y="8318"/>
                </a:cubicBezTo>
                <a:cubicBezTo>
                  <a:pt x="4033" y="8318"/>
                  <a:pt x="4190" y="8223"/>
                  <a:pt x="4222" y="8066"/>
                </a:cubicBezTo>
                <a:lnTo>
                  <a:pt x="4915" y="6711"/>
                </a:lnTo>
                <a:cubicBezTo>
                  <a:pt x="5135" y="6648"/>
                  <a:pt x="5324" y="6648"/>
                  <a:pt x="5513" y="6648"/>
                </a:cubicBezTo>
                <a:lnTo>
                  <a:pt x="5923" y="6648"/>
                </a:lnTo>
                <a:lnTo>
                  <a:pt x="5923" y="8759"/>
                </a:lnTo>
                <a:cubicBezTo>
                  <a:pt x="5923" y="8979"/>
                  <a:pt x="6112" y="9168"/>
                  <a:pt x="6333" y="9168"/>
                </a:cubicBezTo>
                <a:cubicBezTo>
                  <a:pt x="6585" y="9168"/>
                  <a:pt x="6742" y="8979"/>
                  <a:pt x="6742" y="8759"/>
                </a:cubicBezTo>
                <a:lnTo>
                  <a:pt x="6742" y="6648"/>
                </a:lnTo>
                <a:close/>
                <a:moveTo>
                  <a:pt x="11657" y="12445"/>
                </a:moveTo>
                <a:lnTo>
                  <a:pt x="11657" y="13264"/>
                </a:lnTo>
                <a:lnTo>
                  <a:pt x="914" y="13264"/>
                </a:lnTo>
                <a:lnTo>
                  <a:pt x="914" y="12445"/>
                </a:lnTo>
                <a:close/>
                <a:moveTo>
                  <a:pt x="2520" y="0"/>
                </a:moveTo>
                <a:cubicBezTo>
                  <a:pt x="1607" y="0"/>
                  <a:pt x="882" y="756"/>
                  <a:pt x="882" y="1670"/>
                </a:cubicBezTo>
                <a:lnTo>
                  <a:pt x="882" y="2048"/>
                </a:lnTo>
                <a:cubicBezTo>
                  <a:pt x="882" y="2269"/>
                  <a:pt x="1071" y="2489"/>
                  <a:pt x="1260" y="2489"/>
                </a:cubicBezTo>
                <a:lnTo>
                  <a:pt x="3403" y="2489"/>
                </a:lnTo>
                <a:lnTo>
                  <a:pt x="4096" y="5986"/>
                </a:lnTo>
                <a:cubicBezTo>
                  <a:pt x="1764" y="6585"/>
                  <a:pt x="0" y="8696"/>
                  <a:pt x="0" y="11216"/>
                </a:cubicBezTo>
                <a:lnTo>
                  <a:pt x="0" y="13705"/>
                </a:lnTo>
                <a:cubicBezTo>
                  <a:pt x="0" y="13925"/>
                  <a:pt x="189" y="14146"/>
                  <a:pt x="410" y="14146"/>
                </a:cubicBezTo>
                <a:lnTo>
                  <a:pt x="11972" y="14146"/>
                </a:lnTo>
                <a:cubicBezTo>
                  <a:pt x="12224" y="14146"/>
                  <a:pt x="12413" y="13925"/>
                  <a:pt x="12413" y="13705"/>
                </a:cubicBezTo>
                <a:lnTo>
                  <a:pt x="12413" y="11216"/>
                </a:lnTo>
                <a:cubicBezTo>
                  <a:pt x="12476" y="8696"/>
                  <a:pt x="10743" y="6585"/>
                  <a:pt x="8443" y="5986"/>
                </a:cubicBezTo>
                <a:lnTo>
                  <a:pt x="9136" y="2489"/>
                </a:lnTo>
                <a:lnTo>
                  <a:pt x="11279" y="2489"/>
                </a:lnTo>
                <a:cubicBezTo>
                  <a:pt x="11499" y="2489"/>
                  <a:pt x="11657" y="2269"/>
                  <a:pt x="11657" y="2048"/>
                </a:cubicBezTo>
                <a:lnTo>
                  <a:pt x="11657" y="1670"/>
                </a:lnTo>
                <a:cubicBezTo>
                  <a:pt x="11657" y="756"/>
                  <a:pt x="10901" y="0"/>
                  <a:pt x="10019" y="0"/>
                </a:cubicBezTo>
                <a:cubicBezTo>
                  <a:pt x="9105" y="0"/>
                  <a:pt x="8349" y="756"/>
                  <a:pt x="8349" y="1670"/>
                </a:cubicBezTo>
                <a:lnTo>
                  <a:pt x="8286" y="1670"/>
                </a:lnTo>
                <a:cubicBezTo>
                  <a:pt x="7530" y="1670"/>
                  <a:pt x="6868" y="1891"/>
                  <a:pt x="6269" y="2332"/>
                </a:cubicBezTo>
                <a:cubicBezTo>
                  <a:pt x="5702" y="1891"/>
                  <a:pt x="5009" y="1670"/>
                  <a:pt x="4253" y="1670"/>
                </a:cubicBezTo>
                <a:lnTo>
                  <a:pt x="4190" y="1670"/>
                </a:lnTo>
                <a:cubicBezTo>
                  <a:pt x="4190" y="756"/>
                  <a:pt x="3434" y="0"/>
                  <a:pt x="2520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41" name="Google Shape;7593;p56">
            <a:extLst>
              <a:ext uri="{FF2B5EF4-FFF2-40B4-BE49-F238E27FC236}">
                <a16:creationId xmlns:a16="http://schemas.microsoft.com/office/drawing/2014/main" id="{F8590D2A-0DF1-EB2B-A13B-12EA6B7EB659}"/>
              </a:ext>
            </a:extLst>
          </p:cNvPr>
          <p:cNvGrpSpPr/>
          <p:nvPr/>
        </p:nvGrpSpPr>
        <p:grpSpPr>
          <a:xfrm>
            <a:off x="1250932" y="4371841"/>
            <a:ext cx="561115" cy="559093"/>
            <a:chOff x="-13947000" y="3212800"/>
            <a:chExt cx="353675" cy="352400"/>
          </a:xfrm>
          <a:solidFill>
            <a:srgbClr val="054B99"/>
          </a:solidFill>
        </p:grpSpPr>
        <p:sp>
          <p:nvSpPr>
            <p:cNvPr id="1142" name="Google Shape;7594;p56">
              <a:extLst>
                <a:ext uri="{FF2B5EF4-FFF2-40B4-BE49-F238E27FC236}">
                  <a16:creationId xmlns:a16="http://schemas.microsoft.com/office/drawing/2014/main" id="{24F09405-40DA-5E5C-DCB7-41A768676EAE}"/>
                </a:ext>
              </a:extLst>
            </p:cNvPr>
            <p:cNvSpPr/>
            <p:nvPr/>
          </p:nvSpPr>
          <p:spPr>
            <a:xfrm>
              <a:off x="-13947000" y="3212800"/>
              <a:ext cx="229225" cy="268125"/>
            </a:xfrm>
            <a:custGeom>
              <a:avLst/>
              <a:gdLst/>
              <a:ahLst/>
              <a:cxnLst/>
              <a:rect l="l" t="t" r="r" b="b"/>
              <a:pathLst>
                <a:path w="9169" h="10725" extrusionOk="0">
                  <a:moveTo>
                    <a:pt x="2959" y="2501"/>
                  </a:moveTo>
                  <a:cubicBezTo>
                    <a:pt x="3099" y="2501"/>
                    <a:pt x="3225" y="2585"/>
                    <a:pt x="3309" y="2753"/>
                  </a:cubicBezTo>
                  <a:cubicBezTo>
                    <a:pt x="3435" y="2942"/>
                    <a:pt x="3309" y="3194"/>
                    <a:pt x="3120" y="3289"/>
                  </a:cubicBezTo>
                  <a:lnTo>
                    <a:pt x="1450" y="4140"/>
                  </a:lnTo>
                  <a:cubicBezTo>
                    <a:pt x="1404" y="4155"/>
                    <a:pt x="1354" y="4163"/>
                    <a:pt x="1304" y="4163"/>
                  </a:cubicBezTo>
                  <a:cubicBezTo>
                    <a:pt x="1148" y="4163"/>
                    <a:pt x="986" y="4086"/>
                    <a:pt x="914" y="3919"/>
                  </a:cubicBezTo>
                  <a:cubicBezTo>
                    <a:pt x="788" y="3730"/>
                    <a:pt x="914" y="3509"/>
                    <a:pt x="1103" y="3383"/>
                  </a:cubicBezTo>
                  <a:lnTo>
                    <a:pt x="2742" y="2564"/>
                  </a:lnTo>
                  <a:cubicBezTo>
                    <a:pt x="2815" y="2522"/>
                    <a:pt x="2889" y="2501"/>
                    <a:pt x="2959" y="2501"/>
                  </a:cubicBezTo>
                  <a:close/>
                  <a:moveTo>
                    <a:pt x="416" y="0"/>
                  </a:moveTo>
                  <a:cubicBezTo>
                    <a:pt x="338" y="0"/>
                    <a:pt x="259" y="23"/>
                    <a:pt x="190" y="75"/>
                  </a:cubicBezTo>
                  <a:cubicBezTo>
                    <a:pt x="64" y="138"/>
                    <a:pt x="1" y="264"/>
                    <a:pt x="1" y="422"/>
                  </a:cubicBezTo>
                  <a:lnTo>
                    <a:pt x="1" y="5337"/>
                  </a:lnTo>
                  <a:cubicBezTo>
                    <a:pt x="32" y="7952"/>
                    <a:pt x="1922" y="10220"/>
                    <a:pt x="4537" y="10724"/>
                  </a:cubicBezTo>
                  <a:lnTo>
                    <a:pt x="4569" y="10724"/>
                  </a:lnTo>
                  <a:cubicBezTo>
                    <a:pt x="4317" y="10062"/>
                    <a:pt x="4159" y="9369"/>
                    <a:pt x="4159" y="8613"/>
                  </a:cubicBezTo>
                  <a:lnTo>
                    <a:pt x="4159" y="7511"/>
                  </a:lnTo>
                  <a:cubicBezTo>
                    <a:pt x="3813" y="7574"/>
                    <a:pt x="3498" y="7763"/>
                    <a:pt x="3214" y="8015"/>
                  </a:cubicBezTo>
                  <a:cubicBezTo>
                    <a:pt x="3135" y="8093"/>
                    <a:pt x="3033" y="8133"/>
                    <a:pt x="2931" y="8133"/>
                  </a:cubicBezTo>
                  <a:cubicBezTo>
                    <a:pt x="2828" y="8133"/>
                    <a:pt x="2726" y="8093"/>
                    <a:pt x="2647" y="8015"/>
                  </a:cubicBezTo>
                  <a:cubicBezTo>
                    <a:pt x="2490" y="7857"/>
                    <a:pt x="2490" y="7574"/>
                    <a:pt x="2647" y="7448"/>
                  </a:cubicBezTo>
                  <a:cubicBezTo>
                    <a:pt x="3057" y="7006"/>
                    <a:pt x="3592" y="6754"/>
                    <a:pt x="4159" y="6691"/>
                  </a:cubicBezTo>
                  <a:lnTo>
                    <a:pt x="4159" y="3761"/>
                  </a:lnTo>
                  <a:cubicBezTo>
                    <a:pt x="4159" y="3068"/>
                    <a:pt x="4726" y="2564"/>
                    <a:pt x="5420" y="2564"/>
                  </a:cubicBezTo>
                  <a:cubicBezTo>
                    <a:pt x="5577" y="2564"/>
                    <a:pt x="5735" y="2596"/>
                    <a:pt x="5892" y="2627"/>
                  </a:cubicBezTo>
                  <a:cubicBezTo>
                    <a:pt x="6932" y="3068"/>
                    <a:pt x="8066" y="3257"/>
                    <a:pt x="9169" y="3289"/>
                  </a:cubicBezTo>
                  <a:lnTo>
                    <a:pt x="9169" y="422"/>
                  </a:lnTo>
                  <a:cubicBezTo>
                    <a:pt x="9169" y="296"/>
                    <a:pt x="9106" y="138"/>
                    <a:pt x="8980" y="75"/>
                  </a:cubicBezTo>
                  <a:cubicBezTo>
                    <a:pt x="8910" y="23"/>
                    <a:pt x="8831" y="0"/>
                    <a:pt x="8753" y="0"/>
                  </a:cubicBezTo>
                  <a:cubicBezTo>
                    <a:pt x="8690" y="0"/>
                    <a:pt x="8627" y="16"/>
                    <a:pt x="8570" y="44"/>
                  </a:cubicBezTo>
                  <a:cubicBezTo>
                    <a:pt x="7294" y="548"/>
                    <a:pt x="5939" y="800"/>
                    <a:pt x="4585" y="800"/>
                  </a:cubicBezTo>
                  <a:cubicBezTo>
                    <a:pt x="3230" y="800"/>
                    <a:pt x="1875" y="548"/>
                    <a:pt x="599" y="44"/>
                  </a:cubicBezTo>
                  <a:cubicBezTo>
                    <a:pt x="543" y="16"/>
                    <a:pt x="480" y="0"/>
                    <a:pt x="4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7595;p56">
              <a:extLst>
                <a:ext uri="{FF2B5EF4-FFF2-40B4-BE49-F238E27FC236}">
                  <a16:creationId xmlns:a16="http://schemas.microsoft.com/office/drawing/2014/main" id="{15153C46-5702-E7FE-3486-D276F6F97146}"/>
                </a:ext>
              </a:extLst>
            </p:cNvPr>
            <p:cNvSpPr/>
            <p:nvPr/>
          </p:nvSpPr>
          <p:spPr>
            <a:xfrm>
              <a:off x="-13821775" y="3295600"/>
              <a:ext cx="228450" cy="269600"/>
            </a:xfrm>
            <a:custGeom>
              <a:avLst/>
              <a:gdLst/>
              <a:ahLst/>
              <a:cxnLst/>
              <a:rect l="l" t="t" r="r" b="b"/>
              <a:pathLst>
                <a:path w="9138" h="10784" extrusionOk="0">
                  <a:moveTo>
                    <a:pt x="2108" y="3311"/>
                  </a:moveTo>
                  <a:cubicBezTo>
                    <a:pt x="2163" y="3311"/>
                    <a:pt x="2219" y="3323"/>
                    <a:pt x="2269" y="3348"/>
                  </a:cubicBezTo>
                  <a:lnTo>
                    <a:pt x="3939" y="4167"/>
                  </a:lnTo>
                  <a:cubicBezTo>
                    <a:pt x="4128" y="4293"/>
                    <a:pt x="4191" y="4514"/>
                    <a:pt x="4128" y="4703"/>
                  </a:cubicBezTo>
                  <a:cubicBezTo>
                    <a:pt x="4033" y="4870"/>
                    <a:pt x="3883" y="4946"/>
                    <a:pt x="3720" y="4946"/>
                  </a:cubicBezTo>
                  <a:cubicBezTo>
                    <a:pt x="3668" y="4946"/>
                    <a:pt x="3615" y="4938"/>
                    <a:pt x="3561" y="4923"/>
                  </a:cubicBezTo>
                  <a:lnTo>
                    <a:pt x="1923" y="4073"/>
                  </a:lnTo>
                  <a:cubicBezTo>
                    <a:pt x="1734" y="4010"/>
                    <a:pt x="1639" y="3726"/>
                    <a:pt x="1734" y="3537"/>
                  </a:cubicBezTo>
                  <a:cubicBezTo>
                    <a:pt x="1803" y="3399"/>
                    <a:pt x="1957" y="3311"/>
                    <a:pt x="2108" y="3311"/>
                  </a:cubicBezTo>
                  <a:close/>
                  <a:moveTo>
                    <a:pt x="7086" y="3316"/>
                  </a:moveTo>
                  <a:cubicBezTo>
                    <a:pt x="7226" y="3316"/>
                    <a:pt x="7352" y="3400"/>
                    <a:pt x="7436" y="3568"/>
                  </a:cubicBezTo>
                  <a:cubicBezTo>
                    <a:pt x="7562" y="3758"/>
                    <a:pt x="7436" y="4010"/>
                    <a:pt x="7247" y="4104"/>
                  </a:cubicBezTo>
                  <a:lnTo>
                    <a:pt x="5577" y="4955"/>
                  </a:lnTo>
                  <a:cubicBezTo>
                    <a:pt x="5528" y="4979"/>
                    <a:pt x="5472" y="4991"/>
                    <a:pt x="5415" y="4991"/>
                  </a:cubicBezTo>
                  <a:cubicBezTo>
                    <a:pt x="5255" y="4991"/>
                    <a:pt x="5088" y="4897"/>
                    <a:pt x="5042" y="4734"/>
                  </a:cubicBezTo>
                  <a:cubicBezTo>
                    <a:pt x="4947" y="4514"/>
                    <a:pt x="5042" y="4262"/>
                    <a:pt x="5231" y="4199"/>
                  </a:cubicBezTo>
                  <a:lnTo>
                    <a:pt x="6869" y="3379"/>
                  </a:lnTo>
                  <a:cubicBezTo>
                    <a:pt x="6943" y="3337"/>
                    <a:pt x="7016" y="3316"/>
                    <a:pt x="7086" y="3316"/>
                  </a:cubicBezTo>
                  <a:close/>
                  <a:moveTo>
                    <a:pt x="6223" y="6632"/>
                  </a:moveTo>
                  <a:cubicBezTo>
                    <a:pt x="6333" y="6632"/>
                    <a:pt x="6444" y="6672"/>
                    <a:pt x="6522" y="6750"/>
                  </a:cubicBezTo>
                  <a:cubicBezTo>
                    <a:pt x="6680" y="6908"/>
                    <a:pt x="6680" y="7192"/>
                    <a:pt x="6522" y="7349"/>
                  </a:cubicBezTo>
                  <a:cubicBezTo>
                    <a:pt x="5987" y="7885"/>
                    <a:pt x="5262" y="8137"/>
                    <a:pt x="4601" y="8137"/>
                  </a:cubicBezTo>
                  <a:cubicBezTo>
                    <a:pt x="3939" y="8137"/>
                    <a:pt x="3183" y="7853"/>
                    <a:pt x="2679" y="7349"/>
                  </a:cubicBezTo>
                  <a:cubicBezTo>
                    <a:pt x="2521" y="7192"/>
                    <a:pt x="2521" y="6908"/>
                    <a:pt x="2679" y="6750"/>
                  </a:cubicBezTo>
                  <a:cubicBezTo>
                    <a:pt x="2758" y="6672"/>
                    <a:pt x="2860" y="6632"/>
                    <a:pt x="2962" y="6632"/>
                  </a:cubicBezTo>
                  <a:cubicBezTo>
                    <a:pt x="3065" y="6632"/>
                    <a:pt x="3167" y="6672"/>
                    <a:pt x="3246" y="6750"/>
                  </a:cubicBezTo>
                  <a:cubicBezTo>
                    <a:pt x="3608" y="7129"/>
                    <a:pt x="4097" y="7318"/>
                    <a:pt x="4585" y="7318"/>
                  </a:cubicBezTo>
                  <a:cubicBezTo>
                    <a:pt x="5073" y="7318"/>
                    <a:pt x="5562" y="7129"/>
                    <a:pt x="5924" y="6750"/>
                  </a:cubicBezTo>
                  <a:cubicBezTo>
                    <a:pt x="6003" y="6672"/>
                    <a:pt x="6113" y="6632"/>
                    <a:pt x="6223" y="6632"/>
                  </a:cubicBezTo>
                  <a:close/>
                  <a:moveTo>
                    <a:pt x="8737" y="0"/>
                  </a:moveTo>
                  <a:cubicBezTo>
                    <a:pt x="8681" y="0"/>
                    <a:pt x="8624" y="13"/>
                    <a:pt x="8570" y="40"/>
                  </a:cubicBezTo>
                  <a:cubicBezTo>
                    <a:pt x="7294" y="544"/>
                    <a:pt x="5932" y="796"/>
                    <a:pt x="4565" y="796"/>
                  </a:cubicBezTo>
                  <a:cubicBezTo>
                    <a:pt x="3199" y="796"/>
                    <a:pt x="1828" y="544"/>
                    <a:pt x="537" y="40"/>
                  </a:cubicBezTo>
                  <a:cubicBezTo>
                    <a:pt x="494" y="22"/>
                    <a:pt x="447" y="13"/>
                    <a:pt x="400" y="13"/>
                  </a:cubicBezTo>
                  <a:cubicBezTo>
                    <a:pt x="205" y="13"/>
                    <a:pt x="1" y="164"/>
                    <a:pt x="1" y="418"/>
                  </a:cubicBezTo>
                  <a:lnTo>
                    <a:pt x="1" y="5301"/>
                  </a:lnTo>
                  <a:cubicBezTo>
                    <a:pt x="1" y="7948"/>
                    <a:pt x="1891" y="10279"/>
                    <a:pt x="4475" y="10783"/>
                  </a:cubicBezTo>
                  <a:lnTo>
                    <a:pt x="4632" y="10783"/>
                  </a:lnTo>
                  <a:cubicBezTo>
                    <a:pt x="7247" y="10247"/>
                    <a:pt x="9137" y="7948"/>
                    <a:pt x="9137" y="5301"/>
                  </a:cubicBezTo>
                  <a:lnTo>
                    <a:pt x="9137" y="418"/>
                  </a:lnTo>
                  <a:cubicBezTo>
                    <a:pt x="9137" y="170"/>
                    <a:pt x="8943" y="0"/>
                    <a:pt x="87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4" name="Google Shape;7596;p56">
            <a:extLst>
              <a:ext uri="{FF2B5EF4-FFF2-40B4-BE49-F238E27FC236}">
                <a16:creationId xmlns:a16="http://schemas.microsoft.com/office/drawing/2014/main" id="{F0886C0B-2B29-FBF3-24E7-538DD42F16FA}"/>
              </a:ext>
            </a:extLst>
          </p:cNvPr>
          <p:cNvGrpSpPr/>
          <p:nvPr/>
        </p:nvGrpSpPr>
        <p:grpSpPr>
          <a:xfrm>
            <a:off x="1250952" y="5066225"/>
            <a:ext cx="561076" cy="558617"/>
            <a:chOff x="-13946200" y="3647075"/>
            <a:chExt cx="353650" cy="352100"/>
          </a:xfrm>
          <a:solidFill>
            <a:srgbClr val="054B99"/>
          </a:solidFill>
        </p:grpSpPr>
        <p:sp>
          <p:nvSpPr>
            <p:cNvPr id="1145" name="Google Shape;7597;p56">
              <a:extLst>
                <a:ext uri="{FF2B5EF4-FFF2-40B4-BE49-F238E27FC236}">
                  <a16:creationId xmlns:a16="http://schemas.microsoft.com/office/drawing/2014/main" id="{FD032ED3-86DD-D6BE-DCE5-B78E0AF25D4B}"/>
                </a:ext>
              </a:extLst>
            </p:cNvPr>
            <p:cNvSpPr/>
            <p:nvPr/>
          </p:nvSpPr>
          <p:spPr>
            <a:xfrm>
              <a:off x="-13717000" y="3647075"/>
              <a:ext cx="124450" cy="144150"/>
            </a:xfrm>
            <a:custGeom>
              <a:avLst/>
              <a:gdLst/>
              <a:ahLst/>
              <a:cxnLst/>
              <a:rect l="l" t="t" r="r" b="b"/>
              <a:pathLst>
                <a:path w="4978" h="5766" extrusionOk="0">
                  <a:moveTo>
                    <a:pt x="0" y="1"/>
                  </a:moveTo>
                  <a:lnTo>
                    <a:pt x="0" y="2868"/>
                  </a:lnTo>
                  <a:cubicBezTo>
                    <a:pt x="0" y="4317"/>
                    <a:pt x="1103" y="5514"/>
                    <a:pt x="2489" y="5703"/>
                  </a:cubicBezTo>
                  <a:cubicBezTo>
                    <a:pt x="1985" y="5167"/>
                    <a:pt x="1670" y="4474"/>
                    <a:pt x="1670" y="3687"/>
                  </a:cubicBezTo>
                  <a:lnTo>
                    <a:pt x="1670" y="2017"/>
                  </a:lnTo>
                  <a:cubicBezTo>
                    <a:pt x="1670" y="1796"/>
                    <a:pt x="1859" y="1607"/>
                    <a:pt x="2079" y="1607"/>
                  </a:cubicBezTo>
                  <a:cubicBezTo>
                    <a:pt x="2268" y="1607"/>
                    <a:pt x="2489" y="1796"/>
                    <a:pt x="2489" y="2017"/>
                  </a:cubicBezTo>
                  <a:lnTo>
                    <a:pt x="2489" y="3687"/>
                  </a:lnTo>
                  <a:cubicBezTo>
                    <a:pt x="2489" y="4821"/>
                    <a:pt x="3434" y="5766"/>
                    <a:pt x="4568" y="5766"/>
                  </a:cubicBezTo>
                  <a:lnTo>
                    <a:pt x="4978" y="5766"/>
                  </a:lnTo>
                  <a:lnTo>
                    <a:pt x="4978" y="379"/>
                  </a:lnTo>
                  <a:cubicBezTo>
                    <a:pt x="4978" y="127"/>
                    <a:pt x="4789" y="1"/>
                    <a:pt x="45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7598;p56">
              <a:extLst>
                <a:ext uri="{FF2B5EF4-FFF2-40B4-BE49-F238E27FC236}">
                  <a16:creationId xmlns:a16="http://schemas.microsoft.com/office/drawing/2014/main" id="{65CD9359-F563-BE83-64D2-A5BBD048EC34}"/>
                </a:ext>
              </a:extLst>
            </p:cNvPr>
            <p:cNvSpPr/>
            <p:nvPr/>
          </p:nvSpPr>
          <p:spPr>
            <a:xfrm>
              <a:off x="-13801275" y="3647075"/>
              <a:ext cx="63025" cy="61075"/>
            </a:xfrm>
            <a:custGeom>
              <a:avLst/>
              <a:gdLst/>
              <a:ahLst/>
              <a:cxnLst/>
              <a:rect l="l" t="t" r="r" b="b"/>
              <a:pathLst>
                <a:path w="2521" h="2443" extrusionOk="0">
                  <a:moveTo>
                    <a:pt x="0" y="1"/>
                  </a:moveTo>
                  <a:lnTo>
                    <a:pt x="0" y="2017"/>
                  </a:lnTo>
                  <a:cubicBezTo>
                    <a:pt x="347" y="2300"/>
                    <a:pt x="796" y="2442"/>
                    <a:pt x="1248" y="2442"/>
                  </a:cubicBezTo>
                  <a:cubicBezTo>
                    <a:pt x="1701" y="2442"/>
                    <a:pt x="2158" y="2300"/>
                    <a:pt x="2520" y="2017"/>
                  </a:cubicBezTo>
                  <a:lnTo>
                    <a:pt x="252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7599;p56">
              <a:extLst>
                <a:ext uri="{FF2B5EF4-FFF2-40B4-BE49-F238E27FC236}">
                  <a16:creationId xmlns:a16="http://schemas.microsoft.com/office/drawing/2014/main" id="{DB1DC95D-EC44-3086-07D6-957FAB793144}"/>
                </a:ext>
              </a:extLst>
            </p:cNvPr>
            <p:cNvSpPr/>
            <p:nvPr/>
          </p:nvSpPr>
          <p:spPr>
            <a:xfrm>
              <a:off x="-13946200" y="3647075"/>
              <a:ext cx="124450" cy="143400"/>
            </a:xfrm>
            <a:custGeom>
              <a:avLst/>
              <a:gdLst/>
              <a:ahLst/>
              <a:cxnLst/>
              <a:rect l="l" t="t" r="r" b="b"/>
              <a:pathLst>
                <a:path w="4978" h="5736" extrusionOk="0">
                  <a:moveTo>
                    <a:pt x="441" y="1"/>
                  </a:moveTo>
                  <a:cubicBezTo>
                    <a:pt x="189" y="1"/>
                    <a:pt x="0" y="190"/>
                    <a:pt x="0" y="379"/>
                  </a:cubicBezTo>
                  <a:lnTo>
                    <a:pt x="0" y="5734"/>
                  </a:lnTo>
                  <a:lnTo>
                    <a:pt x="441" y="5734"/>
                  </a:lnTo>
                  <a:cubicBezTo>
                    <a:pt x="460" y="5735"/>
                    <a:pt x="478" y="5735"/>
                    <a:pt x="496" y="5735"/>
                  </a:cubicBezTo>
                  <a:cubicBezTo>
                    <a:pt x="1605" y="5735"/>
                    <a:pt x="2489" y="4802"/>
                    <a:pt x="2489" y="3687"/>
                  </a:cubicBezTo>
                  <a:lnTo>
                    <a:pt x="2489" y="2048"/>
                  </a:lnTo>
                  <a:cubicBezTo>
                    <a:pt x="2489" y="1796"/>
                    <a:pt x="2678" y="1607"/>
                    <a:pt x="2867" y="1607"/>
                  </a:cubicBezTo>
                  <a:cubicBezTo>
                    <a:pt x="3119" y="1607"/>
                    <a:pt x="3308" y="1796"/>
                    <a:pt x="3308" y="2048"/>
                  </a:cubicBezTo>
                  <a:lnTo>
                    <a:pt x="3308" y="3687"/>
                  </a:lnTo>
                  <a:cubicBezTo>
                    <a:pt x="3308" y="4474"/>
                    <a:pt x="2993" y="5199"/>
                    <a:pt x="2489" y="5703"/>
                  </a:cubicBezTo>
                  <a:cubicBezTo>
                    <a:pt x="3907" y="5514"/>
                    <a:pt x="4978" y="4317"/>
                    <a:pt x="4978" y="2868"/>
                  </a:cubicBezTo>
                  <a:lnTo>
                    <a:pt x="497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7600;p56">
              <a:extLst>
                <a:ext uri="{FF2B5EF4-FFF2-40B4-BE49-F238E27FC236}">
                  <a16:creationId xmlns:a16="http://schemas.microsoft.com/office/drawing/2014/main" id="{470E6CFD-B736-1407-4340-17DBCD567687}"/>
                </a:ext>
              </a:extLst>
            </p:cNvPr>
            <p:cNvSpPr/>
            <p:nvPr/>
          </p:nvSpPr>
          <p:spPr>
            <a:xfrm>
              <a:off x="-13946200" y="3873900"/>
              <a:ext cx="352875" cy="125275"/>
            </a:xfrm>
            <a:custGeom>
              <a:avLst/>
              <a:gdLst/>
              <a:ahLst/>
              <a:cxnLst/>
              <a:rect l="l" t="t" r="r" b="b"/>
              <a:pathLst>
                <a:path w="14115" h="5011" extrusionOk="0">
                  <a:moveTo>
                    <a:pt x="4915" y="1"/>
                  </a:moveTo>
                  <a:lnTo>
                    <a:pt x="5766" y="1639"/>
                  </a:lnTo>
                  <a:cubicBezTo>
                    <a:pt x="5829" y="1797"/>
                    <a:pt x="5797" y="1986"/>
                    <a:pt x="5671" y="2112"/>
                  </a:cubicBezTo>
                  <a:cubicBezTo>
                    <a:pt x="5388" y="2332"/>
                    <a:pt x="5072" y="2458"/>
                    <a:pt x="4726" y="2458"/>
                  </a:cubicBezTo>
                  <a:cubicBezTo>
                    <a:pt x="4253" y="2458"/>
                    <a:pt x="3812" y="2206"/>
                    <a:pt x="3560" y="1828"/>
                  </a:cubicBezTo>
                  <a:cubicBezTo>
                    <a:pt x="3434" y="1671"/>
                    <a:pt x="3245" y="1592"/>
                    <a:pt x="3056" y="1592"/>
                  </a:cubicBezTo>
                  <a:cubicBezTo>
                    <a:pt x="2867" y="1592"/>
                    <a:pt x="2678" y="1671"/>
                    <a:pt x="2552" y="1828"/>
                  </a:cubicBezTo>
                  <a:cubicBezTo>
                    <a:pt x="2289" y="2214"/>
                    <a:pt x="1845" y="2411"/>
                    <a:pt x="1397" y="2411"/>
                  </a:cubicBezTo>
                  <a:cubicBezTo>
                    <a:pt x="931" y="2411"/>
                    <a:pt x="462" y="2199"/>
                    <a:pt x="189" y="1765"/>
                  </a:cubicBezTo>
                  <a:cubicBezTo>
                    <a:pt x="158" y="1702"/>
                    <a:pt x="95" y="1671"/>
                    <a:pt x="0" y="1608"/>
                  </a:cubicBezTo>
                  <a:lnTo>
                    <a:pt x="0" y="4569"/>
                  </a:lnTo>
                  <a:cubicBezTo>
                    <a:pt x="0" y="4821"/>
                    <a:pt x="189" y="5010"/>
                    <a:pt x="441" y="5010"/>
                  </a:cubicBezTo>
                  <a:lnTo>
                    <a:pt x="13705" y="5010"/>
                  </a:lnTo>
                  <a:cubicBezTo>
                    <a:pt x="13957" y="5010"/>
                    <a:pt x="14114" y="4821"/>
                    <a:pt x="14114" y="4569"/>
                  </a:cubicBezTo>
                  <a:lnTo>
                    <a:pt x="14114" y="1608"/>
                  </a:lnTo>
                  <a:cubicBezTo>
                    <a:pt x="14020" y="1671"/>
                    <a:pt x="13957" y="1702"/>
                    <a:pt x="13894" y="1765"/>
                  </a:cubicBezTo>
                  <a:cubicBezTo>
                    <a:pt x="13637" y="2199"/>
                    <a:pt x="13176" y="2411"/>
                    <a:pt x="12710" y="2411"/>
                  </a:cubicBezTo>
                  <a:cubicBezTo>
                    <a:pt x="12261" y="2411"/>
                    <a:pt x="11809" y="2214"/>
                    <a:pt x="11531" y="1828"/>
                  </a:cubicBezTo>
                  <a:cubicBezTo>
                    <a:pt x="11421" y="1671"/>
                    <a:pt x="11240" y="1592"/>
                    <a:pt x="11054" y="1592"/>
                  </a:cubicBezTo>
                  <a:cubicBezTo>
                    <a:pt x="10869" y="1592"/>
                    <a:pt x="10680" y="1671"/>
                    <a:pt x="10554" y="1828"/>
                  </a:cubicBezTo>
                  <a:cubicBezTo>
                    <a:pt x="10271" y="2206"/>
                    <a:pt x="9861" y="2458"/>
                    <a:pt x="9389" y="2458"/>
                  </a:cubicBezTo>
                  <a:cubicBezTo>
                    <a:pt x="9011" y="2458"/>
                    <a:pt x="8664" y="2332"/>
                    <a:pt x="8444" y="2112"/>
                  </a:cubicBezTo>
                  <a:cubicBezTo>
                    <a:pt x="8317" y="1986"/>
                    <a:pt x="8286" y="1797"/>
                    <a:pt x="8349" y="1639"/>
                  </a:cubicBezTo>
                  <a:lnTo>
                    <a:pt x="916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7601;p56">
              <a:extLst>
                <a:ext uri="{FF2B5EF4-FFF2-40B4-BE49-F238E27FC236}">
                  <a16:creationId xmlns:a16="http://schemas.microsoft.com/office/drawing/2014/main" id="{460E44AE-050B-D799-8D78-72F801E05C46}"/>
                </a:ext>
              </a:extLst>
            </p:cNvPr>
            <p:cNvSpPr/>
            <p:nvPr/>
          </p:nvSpPr>
          <p:spPr>
            <a:xfrm>
              <a:off x="-13713850" y="3810125"/>
              <a:ext cx="120525" cy="105075"/>
            </a:xfrm>
            <a:custGeom>
              <a:avLst/>
              <a:gdLst/>
              <a:ahLst/>
              <a:cxnLst/>
              <a:rect l="l" t="t" r="r" b="b"/>
              <a:pathLst>
                <a:path w="4821" h="4203" extrusionOk="0">
                  <a:moveTo>
                    <a:pt x="2079" y="0"/>
                  </a:moveTo>
                  <a:lnTo>
                    <a:pt x="0" y="4190"/>
                  </a:lnTo>
                  <a:lnTo>
                    <a:pt x="189" y="4190"/>
                  </a:lnTo>
                  <a:cubicBezTo>
                    <a:pt x="378" y="4127"/>
                    <a:pt x="504" y="4064"/>
                    <a:pt x="599" y="3938"/>
                  </a:cubicBezTo>
                  <a:cubicBezTo>
                    <a:pt x="882" y="3529"/>
                    <a:pt x="1323" y="3324"/>
                    <a:pt x="1764" y="3324"/>
                  </a:cubicBezTo>
                  <a:cubicBezTo>
                    <a:pt x="2205" y="3324"/>
                    <a:pt x="2647" y="3529"/>
                    <a:pt x="2930" y="3938"/>
                  </a:cubicBezTo>
                  <a:cubicBezTo>
                    <a:pt x="3027" y="4099"/>
                    <a:pt x="3197" y="4202"/>
                    <a:pt x="3386" y="4202"/>
                  </a:cubicBezTo>
                  <a:cubicBezTo>
                    <a:pt x="3568" y="4202"/>
                    <a:pt x="3768" y="4107"/>
                    <a:pt x="3938" y="3875"/>
                  </a:cubicBezTo>
                  <a:cubicBezTo>
                    <a:pt x="4190" y="3560"/>
                    <a:pt x="4505" y="3403"/>
                    <a:pt x="4820" y="3308"/>
                  </a:cubicBezTo>
                  <a:lnTo>
                    <a:pt x="4820" y="95"/>
                  </a:lnTo>
                  <a:lnTo>
                    <a:pt x="2741" y="95"/>
                  </a:lnTo>
                  <a:cubicBezTo>
                    <a:pt x="2521" y="95"/>
                    <a:pt x="2332" y="32"/>
                    <a:pt x="20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7602;p56">
              <a:extLst>
                <a:ext uri="{FF2B5EF4-FFF2-40B4-BE49-F238E27FC236}">
                  <a16:creationId xmlns:a16="http://schemas.microsoft.com/office/drawing/2014/main" id="{66DBD0CD-B39B-D673-7077-78CCFAA5A1DA}"/>
                </a:ext>
              </a:extLst>
            </p:cNvPr>
            <p:cNvSpPr/>
            <p:nvPr/>
          </p:nvSpPr>
          <p:spPr>
            <a:xfrm>
              <a:off x="-13946200" y="3810125"/>
              <a:ext cx="121300" cy="105175"/>
            </a:xfrm>
            <a:custGeom>
              <a:avLst/>
              <a:gdLst/>
              <a:ahLst/>
              <a:cxnLst/>
              <a:rect l="l" t="t" r="r" b="b"/>
              <a:pathLst>
                <a:path w="4852" h="4207" extrusionOk="0">
                  <a:moveTo>
                    <a:pt x="2773" y="0"/>
                  </a:moveTo>
                  <a:cubicBezTo>
                    <a:pt x="2521" y="32"/>
                    <a:pt x="2332" y="95"/>
                    <a:pt x="2080" y="95"/>
                  </a:cubicBezTo>
                  <a:lnTo>
                    <a:pt x="0" y="95"/>
                  </a:lnTo>
                  <a:lnTo>
                    <a:pt x="0" y="3340"/>
                  </a:lnTo>
                  <a:cubicBezTo>
                    <a:pt x="315" y="3434"/>
                    <a:pt x="630" y="3592"/>
                    <a:pt x="882" y="3907"/>
                  </a:cubicBezTo>
                  <a:cubicBezTo>
                    <a:pt x="1048" y="4118"/>
                    <a:pt x="1244" y="4206"/>
                    <a:pt x="1422" y="4206"/>
                  </a:cubicBezTo>
                  <a:cubicBezTo>
                    <a:pt x="1617" y="4206"/>
                    <a:pt x="1792" y="4102"/>
                    <a:pt x="1890" y="3938"/>
                  </a:cubicBezTo>
                  <a:cubicBezTo>
                    <a:pt x="2174" y="3529"/>
                    <a:pt x="2615" y="3324"/>
                    <a:pt x="3056" y="3324"/>
                  </a:cubicBezTo>
                  <a:cubicBezTo>
                    <a:pt x="3497" y="3324"/>
                    <a:pt x="3938" y="3529"/>
                    <a:pt x="4222" y="3938"/>
                  </a:cubicBezTo>
                  <a:cubicBezTo>
                    <a:pt x="4285" y="4096"/>
                    <a:pt x="4442" y="4190"/>
                    <a:pt x="4663" y="4190"/>
                  </a:cubicBezTo>
                  <a:lnTo>
                    <a:pt x="4852" y="4190"/>
                  </a:lnTo>
                  <a:lnTo>
                    <a:pt x="277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1" name="Google Shape;7603;p56">
            <a:extLst>
              <a:ext uri="{FF2B5EF4-FFF2-40B4-BE49-F238E27FC236}">
                <a16:creationId xmlns:a16="http://schemas.microsoft.com/office/drawing/2014/main" id="{D5B81593-7A5E-BBB8-2A4E-BDF38EBF5273}"/>
              </a:ext>
            </a:extLst>
          </p:cNvPr>
          <p:cNvSpPr/>
          <p:nvPr/>
        </p:nvSpPr>
        <p:spPr>
          <a:xfrm>
            <a:off x="2014983" y="5755544"/>
            <a:ext cx="427412" cy="557349"/>
          </a:xfrm>
          <a:custGeom>
            <a:avLst/>
            <a:gdLst/>
            <a:ahLst/>
            <a:cxnLst/>
            <a:rect l="l" t="t" r="r" b="b"/>
            <a:pathLst>
              <a:path w="10776" h="14052" extrusionOk="0">
                <a:moveTo>
                  <a:pt x="5388" y="0"/>
                </a:moveTo>
                <a:cubicBezTo>
                  <a:pt x="3939" y="0"/>
                  <a:pt x="2741" y="1071"/>
                  <a:pt x="2552" y="2489"/>
                </a:cubicBezTo>
                <a:lnTo>
                  <a:pt x="4569" y="2489"/>
                </a:lnTo>
                <a:cubicBezTo>
                  <a:pt x="4789" y="2489"/>
                  <a:pt x="5010" y="2678"/>
                  <a:pt x="5010" y="2867"/>
                </a:cubicBezTo>
                <a:cubicBezTo>
                  <a:pt x="5010" y="3056"/>
                  <a:pt x="4789" y="3277"/>
                  <a:pt x="4569" y="3277"/>
                </a:cubicBezTo>
                <a:lnTo>
                  <a:pt x="2489" y="3277"/>
                </a:lnTo>
                <a:lnTo>
                  <a:pt x="2489" y="4096"/>
                </a:lnTo>
                <a:lnTo>
                  <a:pt x="4569" y="4096"/>
                </a:lnTo>
                <a:cubicBezTo>
                  <a:pt x="4789" y="4096"/>
                  <a:pt x="5010" y="4285"/>
                  <a:pt x="5010" y="4537"/>
                </a:cubicBezTo>
                <a:cubicBezTo>
                  <a:pt x="5010" y="4757"/>
                  <a:pt x="4789" y="4915"/>
                  <a:pt x="4569" y="4915"/>
                </a:cubicBezTo>
                <a:lnTo>
                  <a:pt x="2489" y="4915"/>
                </a:lnTo>
                <a:lnTo>
                  <a:pt x="2489" y="5734"/>
                </a:lnTo>
                <a:lnTo>
                  <a:pt x="4569" y="5734"/>
                </a:lnTo>
                <a:cubicBezTo>
                  <a:pt x="4789" y="5734"/>
                  <a:pt x="5010" y="5955"/>
                  <a:pt x="5010" y="6144"/>
                </a:cubicBezTo>
                <a:cubicBezTo>
                  <a:pt x="5010" y="6396"/>
                  <a:pt x="4789" y="6585"/>
                  <a:pt x="4569" y="6585"/>
                </a:cubicBezTo>
                <a:lnTo>
                  <a:pt x="2552" y="6585"/>
                </a:lnTo>
                <a:cubicBezTo>
                  <a:pt x="2741" y="7845"/>
                  <a:pt x="3750" y="8822"/>
                  <a:pt x="5010" y="9011"/>
                </a:cubicBezTo>
                <a:lnTo>
                  <a:pt x="5010" y="9861"/>
                </a:lnTo>
                <a:cubicBezTo>
                  <a:pt x="2804" y="9641"/>
                  <a:pt x="1072" y="7876"/>
                  <a:pt x="851" y="5671"/>
                </a:cubicBezTo>
                <a:lnTo>
                  <a:pt x="851" y="5671"/>
                </a:lnTo>
                <a:cubicBezTo>
                  <a:pt x="977" y="5703"/>
                  <a:pt x="1135" y="5734"/>
                  <a:pt x="1261" y="5734"/>
                </a:cubicBezTo>
                <a:cubicBezTo>
                  <a:pt x="1418" y="5734"/>
                  <a:pt x="1544" y="5703"/>
                  <a:pt x="1702" y="5671"/>
                </a:cubicBezTo>
                <a:lnTo>
                  <a:pt x="1702" y="3340"/>
                </a:lnTo>
                <a:cubicBezTo>
                  <a:pt x="1576" y="3308"/>
                  <a:pt x="1418" y="3277"/>
                  <a:pt x="1261" y="3277"/>
                </a:cubicBezTo>
                <a:cubicBezTo>
                  <a:pt x="599" y="3277"/>
                  <a:pt x="0" y="3812"/>
                  <a:pt x="0" y="4537"/>
                </a:cubicBezTo>
                <a:lnTo>
                  <a:pt x="0" y="5356"/>
                </a:lnTo>
                <a:cubicBezTo>
                  <a:pt x="0" y="8191"/>
                  <a:pt x="2206" y="10523"/>
                  <a:pt x="4947" y="10712"/>
                </a:cubicBezTo>
                <a:lnTo>
                  <a:pt x="4947" y="11657"/>
                </a:lnTo>
                <a:cubicBezTo>
                  <a:pt x="4002" y="11846"/>
                  <a:pt x="3308" y="12697"/>
                  <a:pt x="3308" y="13673"/>
                </a:cubicBezTo>
                <a:cubicBezTo>
                  <a:pt x="3308" y="13894"/>
                  <a:pt x="3497" y="14051"/>
                  <a:pt x="3750" y="14051"/>
                </a:cubicBezTo>
                <a:lnTo>
                  <a:pt x="7058" y="14051"/>
                </a:lnTo>
                <a:cubicBezTo>
                  <a:pt x="7278" y="14051"/>
                  <a:pt x="7436" y="13862"/>
                  <a:pt x="7436" y="13673"/>
                </a:cubicBezTo>
                <a:cubicBezTo>
                  <a:pt x="7436" y="12697"/>
                  <a:pt x="6743" y="11815"/>
                  <a:pt x="5797" y="11657"/>
                </a:cubicBezTo>
                <a:lnTo>
                  <a:pt x="5797" y="10712"/>
                </a:lnTo>
                <a:cubicBezTo>
                  <a:pt x="8570" y="10523"/>
                  <a:pt x="10775" y="8191"/>
                  <a:pt x="10775" y="5356"/>
                </a:cubicBezTo>
                <a:lnTo>
                  <a:pt x="10775" y="4537"/>
                </a:lnTo>
                <a:cubicBezTo>
                  <a:pt x="10775" y="3875"/>
                  <a:pt x="10240" y="3277"/>
                  <a:pt x="9515" y="3277"/>
                </a:cubicBezTo>
                <a:cubicBezTo>
                  <a:pt x="9357" y="3277"/>
                  <a:pt x="9263" y="3308"/>
                  <a:pt x="9137" y="3340"/>
                </a:cubicBezTo>
                <a:lnTo>
                  <a:pt x="9137" y="5671"/>
                </a:lnTo>
                <a:cubicBezTo>
                  <a:pt x="9263" y="5703"/>
                  <a:pt x="9420" y="5734"/>
                  <a:pt x="9515" y="5734"/>
                </a:cubicBezTo>
                <a:cubicBezTo>
                  <a:pt x="9672" y="5734"/>
                  <a:pt x="9798" y="5703"/>
                  <a:pt x="9925" y="5671"/>
                </a:cubicBezTo>
                <a:lnTo>
                  <a:pt x="9925" y="5671"/>
                </a:lnTo>
                <a:cubicBezTo>
                  <a:pt x="9767" y="7876"/>
                  <a:pt x="8003" y="9641"/>
                  <a:pt x="5797" y="9861"/>
                </a:cubicBezTo>
                <a:lnTo>
                  <a:pt x="5797" y="9011"/>
                </a:lnTo>
                <a:cubicBezTo>
                  <a:pt x="7058" y="8822"/>
                  <a:pt x="8034" y="7845"/>
                  <a:pt x="8223" y="6585"/>
                </a:cubicBezTo>
                <a:lnTo>
                  <a:pt x="6207" y="6585"/>
                </a:lnTo>
                <a:cubicBezTo>
                  <a:pt x="5986" y="6585"/>
                  <a:pt x="5829" y="6396"/>
                  <a:pt x="5829" y="6144"/>
                </a:cubicBezTo>
                <a:cubicBezTo>
                  <a:pt x="5829" y="5892"/>
                  <a:pt x="6018" y="5734"/>
                  <a:pt x="6207" y="5734"/>
                </a:cubicBezTo>
                <a:lnTo>
                  <a:pt x="8318" y="5734"/>
                </a:lnTo>
                <a:lnTo>
                  <a:pt x="8318" y="4915"/>
                </a:lnTo>
                <a:lnTo>
                  <a:pt x="6207" y="4915"/>
                </a:lnTo>
                <a:cubicBezTo>
                  <a:pt x="5986" y="4915"/>
                  <a:pt x="5829" y="4726"/>
                  <a:pt x="5829" y="4537"/>
                </a:cubicBezTo>
                <a:cubicBezTo>
                  <a:pt x="5829" y="4285"/>
                  <a:pt x="6018" y="4096"/>
                  <a:pt x="6207" y="4096"/>
                </a:cubicBezTo>
                <a:lnTo>
                  <a:pt x="8318" y="4096"/>
                </a:lnTo>
                <a:lnTo>
                  <a:pt x="8318" y="3277"/>
                </a:lnTo>
                <a:lnTo>
                  <a:pt x="6207" y="3277"/>
                </a:lnTo>
                <a:cubicBezTo>
                  <a:pt x="5986" y="3277"/>
                  <a:pt x="5829" y="3056"/>
                  <a:pt x="5829" y="2867"/>
                </a:cubicBezTo>
                <a:cubicBezTo>
                  <a:pt x="5829" y="2678"/>
                  <a:pt x="6018" y="2489"/>
                  <a:pt x="6207" y="2489"/>
                </a:cubicBezTo>
                <a:lnTo>
                  <a:pt x="8223" y="2489"/>
                </a:lnTo>
                <a:cubicBezTo>
                  <a:pt x="8034" y="1071"/>
                  <a:pt x="6806" y="0"/>
                  <a:pt x="5388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52" name="Google Shape;7604;p56">
            <a:extLst>
              <a:ext uri="{FF2B5EF4-FFF2-40B4-BE49-F238E27FC236}">
                <a16:creationId xmlns:a16="http://schemas.microsoft.com/office/drawing/2014/main" id="{77EC582F-3632-D74B-C934-AAF78A6F5C8C}"/>
              </a:ext>
            </a:extLst>
          </p:cNvPr>
          <p:cNvGrpSpPr/>
          <p:nvPr/>
        </p:nvGrpSpPr>
        <p:grpSpPr>
          <a:xfrm>
            <a:off x="4060131" y="4372397"/>
            <a:ext cx="562346" cy="557983"/>
            <a:chOff x="-12163025" y="3214275"/>
            <a:chExt cx="354450" cy="351700"/>
          </a:xfrm>
          <a:solidFill>
            <a:srgbClr val="054B99"/>
          </a:solidFill>
        </p:grpSpPr>
        <p:sp>
          <p:nvSpPr>
            <p:cNvPr id="1153" name="Google Shape;7605;p56">
              <a:extLst>
                <a:ext uri="{FF2B5EF4-FFF2-40B4-BE49-F238E27FC236}">
                  <a16:creationId xmlns:a16="http://schemas.microsoft.com/office/drawing/2014/main" id="{6A9DD3AF-612D-E83A-BB24-3805F46D6405}"/>
                </a:ext>
              </a:extLst>
            </p:cNvPr>
            <p:cNvSpPr/>
            <p:nvPr/>
          </p:nvSpPr>
          <p:spPr>
            <a:xfrm>
              <a:off x="-12163025" y="3214275"/>
              <a:ext cx="354450" cy="165025"/>
            </a:xfrm>
            <a:custGeom>
              <a:avLst/>
              <a:gdLst/>
              <a:ahLst/>
              <a:cxnLst/>
              <a:rect l="l" t="t" r="r" b="b"/>
              <a:pathLst>
                <a:path w="14178" h="6601" extrusionOk="0">
                  <a:moveTo>
                    <a:pt x="10271" y="1812"/>
                  </a:moveTo>
                  <a:cubicBezTo>
                    <a:pt x="10649" y="1812"/>
                    <a:pt x="10996" y="1844"/>
                    <a:pt x="11342" y="1970"/>
                  </a:cubicBezTo>
                  <a:cubicBezTo>
                    <a:pt x="11626" y="2064"/>
                    <a:pt x="11846" y="2096"/>
                    <a:pt x="12130" y="2096"/>
                  </a:cubicBezTo>
                  <a:cubicBezTo>
                    <a:pt x="12350" y="2096"/>
                    <a:pt x="12508" y="2285"/>
                    <a:pt x="12508" y="2505"/>
                  </a:cubicBezTo>
                  <a:lnTo>
                    <a:pt x="12508" y="2820"/>
                  </a:lnTo>
                  <a:cubicBezTo>
                    <a:pt x="12508" y="3955"/>
                    <a:pt x="11563" y="4900"/>
                    <a:pt x="10429" y="4900"/>
                  </a:cubicBezTo>
                  <a:lnTo>
                    <a:pt x="9767" y="4900"/>
                  </a:lnTo>
                  <a:cubicBezTo>
                    <a:pt x="9105" y="4900"/>
                    <a:pt x="8507" y="4553"/>
                    <a:pt x="8192" y="3923"/>
                  </a:cubicBezTo>
                  <a:lnTo>
                    <a:pt x="7908" y="3324"/>
                  </a:lnTo>
                  <a:cubicBezTo>
                    <a:pt x="7877" y="3198"/>
                    <a:pt x="7908" y="3041"/>
                    <a:pt x="8034" y="2883"/>
                  </a:cubicBezTo>
                  <a:lnTo>
                    <a:pt x="8349" y="2568"/>
                  </a:lnTo>
                  <a:cubicBezTo>
                    <a:pt x="8979" y="1938"/>
                    <a:pt x="9735" y="1812"/>
                    <a:pt x="10271" y="1812"/>
                  </a:cubicBezTo>
                  <a:close/>
                  <a:moveTo>
                    <a:pt x="3939" y="1844"/>
                  </a:moveTo>
                  <a:cubicBezTo>
                    <a:pt x="4474" y="1844"/>
                    <a:pt x="5262" y="1970"/>
                    <a:pt x="5892" y="2600"/>
                  </a:cubicBezTo>
                  <a:lnTo>
                    <a:pt x="6207" y="2915"/>
                  </a:lnTo>
                  <a:cubicBezTo>
                    <a:pt x="6333" y="3041"/>
                    <a:pt x="6364" y="3230"/>
                    <a:pt x="6301" y="3387"/>
                  </a:cubicBezTo>
                  <a:lnTo>
                    <a:pt x="6018" y="3986"/>
                  </a:lnTo>
                  <a:cubicBezTo>
                    <a:pt x="5703" y="4585"/>
                    <a:pt x="5104" y="4963"/>
                    <a:pt x="4443" y="4963"/>
                  </a:cubicBezTo>
                  <a:lnTo>
                    <a:pt x="3781" y="4963"/>
                  </a:lnTo>
                  <a:cubicBezTo>
                    <a:pt x="2647" y="4963"/>
                    <a:pt x="1702" y="4018"/>
                    <a:pt x="1702" y="2883"/>
                  </a:cubicBezTo>
                  <a:lnTo>
                    <a:pt x="1702" y="2537"/>
                  </a:lnTo>
                  <a:lnTo>
                    <a:pt x="1733" y="2537"/>
                  </a:lnTo>
                  <a:cubicBezTo>
                    <a:pt x="1733" y="2285"/>
                    <a:pt x="1891" y="2127"/>
                    <a:pt x="2111" y="2127"/>
                  </a:cubicBezTo>
                  <a:cubicBezTo>
                    <a:pt x="2395" y="2127"/>
                    <a:pt x="2678" y="2096"/>
                    <a:pt x="2899" y="2001"/>
                  </a:cubicBezTo>
                  <a:cubicBezTo>
                    <a:pt x="3277" y="1907"/>
                    <a:pt x="3623" y="1844"/>
                    <a:pt x="3939" y="1844"/>
                  </a:cubicBezTo>
                  <a:close/>
                  <a:moveTo>
                    <a:pt x="13784" y="1"/>
                  </a:moveTo>
                  <a:cubicBezTo>
                    <a:pt x="13713" y="1"/>
                    <a:pt x="13642" y="16"/>
                    <a:pt x="13579" y="48"/>
                  </a:cubicBezTo>
                  <a:lnTo>
                    <a:pt x="13043" y="331"/>
                  </a:lnTo>
                  <a:cubicBezTo>
                    <a:pt x="12798" y="445"/>
                    <a:pt x="12552" y="502"/>
                    <a:pt x="12299" y="502"/>
                  </a:cubicBezTo>
                  <a:cubicBezTo>
                    <a:pt x="12131" y="502"/>
                    <a:pt x="11960" y="476"/>
                    <a:pt x="11783" y="426"/>
                  </a:cubicBezTo>
                  <a:cubicBezTo>
                    <a:pt x="11291" y="283"/>
                    <a:pt x="10793" y="213"/>
                    <a:pt x="10307" y="213"/>
                  </a:cubicBezTo>
                  <a:cubicBezTo>
                    <a:pt x="9083" y="213"/>
                    <a:pt x="7932" y="654"/>
                    <a:pt x="7121" y="1466"/>
                  </a:cubicBezTo>
                  <a:lnTo>
                    <a:pt x="7089" y="1497"/>
                  </a:lnTo>
                  <a:lnTo>
                    <a:pt x="7058" y="1466"/>
                  </a:lnTo>
                  <a:cubicBezTo>
                    <a:pt x="6246" y="654"/>
                    <a:pt x="5127" y="213"/>
                    <a:pt x="3898" y="213"/>
                  </a:cubicBezTo>
                  <a:cubicBezTo>
                    <a:pt x="3410" y="213"/>
                    <a:pt x="2905" y="283"/>
                    <a:pt x="2395" y="426"/>
                  </a:cubicBezTo>
                  <a:cubicBezTo>
                    <a:pt x="2231" y="476"/>
                    <a:pt x="2062" y="502"/>
                    <a:pt x="1892" y="502"/>
                  </a:cubicBezTo>
                  <a:cubicBezTo>
                    <a:pt x="1637" y="502"/>
                    <a:pt x="1380" y="445"/>
                    <a:pt x="1135" y="331"/>
                  </a:cubicBezTo>
                  <a:lnTo>
                    <a:pt x="599" y="48"/>
                  </a:lnTo>
                  <a:cubicBezTo>
                    <a:pt x="546" y="21"/>
                    <a:pt x="487" y="12"/>
                    <a:pt x="427" y="12"/>
                  </a:cubicBezTo>
                  <a:cubicBezTo>
                    <a:pt x="345" y="12"/>
                    <a:pt x="262" y="30"/>
                    <a:pt x="189" y="48"/>
                  </a:cubicBezTo>
                  <a:cubicBezTo>
                    <a:pt x="95" y="111"/>
                    <a:pt x="0" y="237"/>
                    <a:pt x="0" y="394"/>
                  </a:cubicBezTo>
                  <a:lnTo>
                    <a:pt x="0" y="2883"/>
                  </a:lnTo>
                  <a:cubicBezTo>
                    <a:pt x="63" y="4931"/>
                    <a:pt x="1733" y="6601"/>
                    <a:pt x="3781" y="6601"/>
                  </a:cubicBezTo>
                  <a:lnTo>
                    <a:pt x="4443" y="6601"/>
                  </a:lnTo>
                  <a:cubicBezTo>
                    <a:pt x="5514" y="6601"/>
                    <a:pt x="6490" y="6128"/>
                    <a:pt x="7121" y="5278"/>
                  </a:cubicBezTo>
                  <a:cubicBezTo>
                    <a:pt x="7751" y="6128"/>
                    <a:pt x="8727" y="6601"/>
                    <a:pt x="9798" y="6601"/>
                  </a:cubicBezTo>
                  <a:lnTo>
                    <a:pt x="10460" y="6601"/>
                  </a:lnTo>
                  <a:cubicBezTo>
                    <a:pt x="12508" y="6601"/>
                    <a:pt x="14178" y="4931"/>
                    <a:pt x="14178" y="2883"/>
                  </a:cubicBezTo>
                  <a:lnTo>
                    <a:pt x="14178" y="394"/>
                  </a:lnTo>
                  <a:cubicBezTo>
                    <a:pt x="14178" y="237"/>
                    <a:pt x="14083" y="142"/>
                    <a:pt x="13989" y="48"/>
                  </a:cubicBezTo>
                  <a:cubicBezTo>
                    <a:pt x="13926" y="16"/>
                    <a:pt x="13855" y="1"/>
                    <a:pt x="137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7606;p56">
              <a:extLst>
                <a:ext uri="{FF2B5EF4-FFF2-40B4-BE49-F238E27FC236}">
                  <a16:creationId xmlns:a16="http://schemas.microsoft.com/office/drawing/2014/main" id="{F2241FDE-F929-F945-93B0-F98FCA98C603}"/>
                </a:ext>
              </a:extLst>
            </p:cNvPr>
            <p:cNvSpPr/>
            <p:nvPr/>
          </p:nvSpPr>
          <p:spPr>
            <a:xfrm>
              <a:off x="-12161450" y="3503725"/>
              <a:ext cx="41775" cy="62250"/>
            </a:xfrm>
            <a:custGeom>
              <a:avLst/>
              <a:gdLst/>
              <a:ahLst/>
              <a:cxnLst/>
              <a:rect l="l" t="t" r="r" b="b"/>
              <a:pathLst>
                <a:path w="1671" h="2490" extrusionOk="0">
                  <a:moveTo>
                    <a:pt x="0" y="1"/>
                  </a:moveTo>
                  <a:lnTo>
                    <a:pt x="0" y="1670"/>
                  </a:lnTo>
                  <a:cubicBezTo>
                    <a:pt x="0" y="2143"/>
                    <a:pt x="378" y="2490"/>
                    <a:pt x="851" y="2490"/>
                  </a:cubicBezTo>
                  <a:cubicBezTo>
                    <a:pt x="1324" y="2490"/>
                    <a:pt x="1670" y="2143"/>
                    <a:pt x="1670" y="1670"/>
                  </a:cubicBezTo>
                  <a:lnTo>
                    <a:pt x="167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7607;p56">
              <a:extLst>
                <a:ext uri="{FF2B5EF4-FFF2-40B4-BE49-F238E27FC236}">
                  <a16:creationId xmlns:a16="http://schemas.microsoft.com/office/drawing/2014/main" id="{FDF3D9FB-32FE-4C24-1122-0070BA37B944}"/>
                </a:ext>
              </a:extLst>
            </p:cNvPr>
            <p:cNvSpPr/>
            <p:nvPr/>
          </p:nvSpPr>
          <p:spPr>
            <a:xfrm>
              <a:off x="-12161450" y="3350150"/>
              <a:ext cx="41775" cy="133125"/>
            </a:xfrm>
            <a:custGeom>
              <a:avLst/>
              <a:gdLst/>
              <a:ahLst/>
              <a:cxnLst/>
              <a:rect l="l" t="t" r="r" b="b"/>
              <a:pathLst>
                <a:path w="1671" h="5325" extrusionOk="0">
                  <a:moveTo>
                    <a:pt x="0" y="0"/>
                  </a:moveTo>
                  <a:lnTo>
                    <a:pt x="0" y="5325"/>
                  </a:lnTo>
                  <a:lnTo>
                    <a:pt x="1670" y="5325"/>
                  </a:lnTo>
                  <a:lnTo>
                    <a:pt x="1670" y="1481"/>
                  </a:lnTo>
                  <a:cubicBezTo>
                    <a:pt x="1009" y="1103"/>
                    <a:pt x="441" y="63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6" name="Google Shape;7608;p56">
            <a:extLst>
              <a:ext uri="{FF2B5EF4-FFF2-40B4-BE49-F238E27FC236}">
                <a16:creationId xmlns:a16="http://schemas.microsoft.com/office/drawing/2014/main" id="{5D4EE879-4A02-8B85-CFB0-BC46F2693558}"/>
              </a:ext>
            </a:extLst>
          </p:cNvPr>
          <p:cNvGrpSpPr/>
          <p:nvPr/>
        </p:nvGrpSpPr>
        <p:grpSpPr>
          <a:xfrm>
            <a:off x="4061361" y="5064996"/>
            <a:ext cx="559886" cy="561076"/>
            <a:chOff x="-12160675" y="3647875"/>
            <a:chExt cx="352900" cy="353650"/>
          </a:xfrm>
          <a:solidFill>
            <a:srgbClr val="054B99"/>
          </a:solidFill>
        </p:grpSpPr>
        <p:sp>
          <p:nvSpPr>
            <p:cNvPr id="1157" name="Google Shape;7609;p56">
              <a:extLst>
                <a:ext uri="{FF2B5EF4-FFF2-40B4-BE49-F238E27FC236}">
                  <a16:creationId xmlns:a16="http://schemas.microsoft.com/office/drawing/2014/main" id="{7A28EC79-A3E9-F734-20AE-02F83AE95246}"/>
                </a:ext>
              </a:extLst>
            </p:cNvPr>
            <p:cNvSpPr/>
            <p:nvPr/>
          </p:nvSpPr>
          <p:spPr>
            <a:xfrm>
              <a:off x="-12059850" y="3958975"/>
              <a:ext cx="149675" cy="42550"/>
            </a:xfrm>
            <a:custGeom>
              <a:avLst/>
              <a:gdLst/>
              <a:ahLst/>
              <a:cxnLst/>
              <a:rect l="l" t="t" r="r" b="b"/>
              <a:pathLst>
                <a:path w="5987" h="1702" extrusionOk="0">
                  <a:moveTo>
                    <a:pt x="1" y="0"/>
                  </a:moveTo>
                  <a:lnTo>
                    <a:pt x="1009" y="1481"/>
                  </a:lnTo>
                  <a:cubicBezTo>
                    <a:pt x="1072" y="1607"/>
                    <a:pt x="1198" y="1702"/>
                    <a:pt x="1355" y="1702"/>
                  </a:cubicBezTo>
                  <a:lnTo>
                    <a:pt x="4663" y="1702"/>
                  </a:lnTo>
                  <a:cubicBezTo>
                    <a:pt x="4821" y="1702"/>
                    <a:pt x="4947" y="1607"/>
                    <a:pt x="5010" y="1481"/>
                  </a:cubicBezTo>
                  <a:lnTo>
                    <a:pt x="598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7610;p56">
              <a:extLst>
                <a:ext uri="{FF2B5EF4-FFF2-40B4-BE49-F238E27FC236}">
                  <a16:creationId xmlns:a16="http://schemas.microsoft.com/office/drawing/2014/main" id="{D0459856-26FF-741B-627E-02EA5E986D92}"/>
                </a:ext>
              </a:extLst>
            </p:cNvPr>
            <p:cNvSpPr/>
            <p:nvPr/>
          </p:nvSpPr>
          <p:spPr>
            <a:xfrm>
              <a:off x="-11850350" y="3749475"/>
              <a:ext cx="42575" cy="149675"/>
            </a:xfrm>
            <a:custGeom>
              <a:avLst/>
              <a:gdLst/>
              <a:ahLst/>
              <a:cxnLst/>
              <a:rect l="l" t="t" r="r" b="b"/>
              <a:pathLst>
                <a:path w="1703" h="5987" extrusionOk="0">
                  <a:moveTo>
                    <a:pt x="1" y="0"/>
                  </a:moveTo>
                  <a:lnTo>
                    <a:pt x="1" y="5986"/>
                  </a:lnTo>
                  <a:lnTo>
                    <a:pt x="1513" y="4978"/>
                  </a:lnTo>
                  <a:cubicBezTo>
                    <a:pt x="1639" y="4915"/>
                    <a:pt x="1702" y="4789"/>
                    <a:pt x="1702" y="4631"/>
                  </a:cubicBezTo>
                  <a:lnTo>
                    <a:pt x="1702" y="1323"/>
                  </a:lnTo>
                  <a:cubicBezTo>
                    <a:pt x="1702" y="1166"/>
                    <a:pt x="1639" y="1040"/>
                    <a:pt x="1513" y="977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7611;p56">
              <a:extLst>
                <a:ext uri="{FF2B5EF4-FFF2-40B4-BE49-F238E27FC236}">
                  <a16:creationId xmlns:a16="http://schemas.microsoft.com/office/drawing/2014/main" id="{C1DC9C7E-575D-061D-C53C-56D3CD02D621}"/>
                </a:ext>
              </a:extLst>
            </p:cNvPr>
            <p:cNvSpPr/>
            <p:nvPr/>
          </p:nvSpPr>
          <p:spPr>
            <a:xfrm>
              <a:off x="-12059850" y="3647875"/>
              <a:ext cx="148875" cy="42550"/>
            </a:xfrm>
            <a:custGeom>
              <a:avLst/>
              <a:gdLst/>
              <a:ahLst/>
              <a:cxnLst/>
              <a:rect l="l" t="t" r="r" b="b"/>
              <a:pathLst>
                <a:path w="5955" h="1702" extrusionOk="0">
                  <a:moveTo>
                    <a:pt x="1355" y="0"/>
                  </a:moveTo>
                  <a:cubicBezTo>
                    <a:pt x="1198" y="0"/>
                    <a:pt x="1072" y="63"/>
                    <a:pt x="977" y="189"/>
                  </a:cubicBezTo>
                  <a:lnTo>
                    <a:pt x="1" y="1701"/>
                  </a:lnTo>
                  <a:lnTo>
                    <a:pt x="5955" y="1701"/>
                  </a:lnTo>
                  <a:lnTo>
                    <a:pt x="4978" y="189"/>
                  </a:lnTo>
                  <a:cubicBezTo>
                    <a:pt x="4947" y="63"/>
                    <a:pt x="4821" y="0"/>
                    <a:pt x="4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7612;p56">
              <a:extLst>
                <a:ext uri="{FF2B5EF4-FFF2-40B4-BE49-F238E27FC236}">
                  <a16:creationId xmlns:a16="http://schemas.microsoft.com/office/drawing/2014/main" id="{1872AC4A-F765-D65E-3294-2C31E7A78A02}"/>
                </a:ext>
              </a:extLst>
            </p:cNvPr>
            <p:cNvSpPr/>
            <p:nvPr/>
          </p:nvSpPr>
          <p:spPr>
            <a:xfrm>
              <a:off x="-12160675" y="3750250"/>
              <a:ext cx="41775" cy="148900"/>
            </a:xfrm>
            <a:custGeom>
              <a:avLst/>
              <a:gdLst/>
              <a:ahLst/>
              <a:cxnLst/>
              <a:rect l="l" t="t" r="r" b="b"/>
              <a:pathLst>
                <a:path w="1671" h="5956" extrusionOk="0">
                  <a:moveTo>
                    <a:pt x="1671" y="1"/>
                  </a:moveTo>
                  <a:lnTo>
                    <a:pt x="190" y="977"/>
                  </a:lnTo>
                  <a:cubicBezTo>
                    <a:pt x="64" y="1040"/>
                    <a:pt x="1" y="1166"/>
                    <a:pt x="1" y="1324"/>
                  </a:cubicBezTo>
                  <a:lnTo>
                    <a:pt x="1" y="4632"/>
                  </a:lnTo>
                  <a:cubicBezTo>
                    <a:pt x="1" y="4789"/>
                    <a:pt x="64" y="4915"/>
                    <a:pt x="190" y="4978"/>
                  </a:cubicBezTo>
                  <a:lnTo>
                    <a:pt x="1671" y="5955"/>
                  </a:lnTo>
                  <a:lnTo>
                    <a:pt x="16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7613;p56">
              <a:extLst>
                <a:ext uri="{FF2B5EF4-FFF2-40B4-BE49-F238E27FC236}">
                  <a16:creationId xmlns:a16="http://schemas.microsoft.com/office/drawing/2014/main" id="{DC90EC3F-786D-C2CD-2E70-1925F98B4D59}"/>
                </a:ext>
              </a:extLst>
            </p:cNvPr>
            <p:cNvSpPr/>
            <p:nvPr/>
          </p:nvSpPr>
          <p:spPr>
            <a:xfrm>
              <a:off x="-12099225" y="3710875"/>
              <a:ext cx="228425" cy="226200"/>
            </a:xfrm>
            <a:custGeom>
              <a:avLst/>
              <a:gdLst/>
              <a:ahLst/>
              <a:cxnLst/>
              <a:rect l="l" t="t" r="r" b="b"/>
              <a:pathLst>
                <a:path w="9137" h="9048" extrusionOk="0">
                  <a:moveTo>
                    <a:pt x="4569" y="820"/>
                  </a:moveTo>
                  <a:cubicBezTo>
                    <a:pt x="6616" y="820"/>
                    <a:pt x="8318" y="2489"/>
                    <a:pt x="8318" y="4537"/>
                  </a:cubicBezTo>
                  <a:cubicBezTo>
                    <a:pt x="8318" y="6553"/>
                    <a:pt x="6616" y="8255"/>
                    <a:pt x="4569" y="8255"/>
                  </a:cubicBezTo>
                  <a:cubicBezTo>
                    <a:pt x="2521" y="8255"/>
                    <a:pt x="882" y="6616"/>
                    <a:pt x="882" y="4537"/>
                  </a:cubicBezTo>
                  <a:cubicBezTo>
                    <a:pt x="882" y="2426"/>
                    <a:pt x="2521" y="820"/>
                    <a:pt x="4569" y="820"/>
                  </a:cubicBezTo>
                  <a:close/>
                  <a:moveTo>
                    <a:pt x="1260" y="0"/>
                  </a:moveTo>
                  <a:cubicBezTo>
                    <a:pt x="599" y="0"/>
                    <a:pt x="0" y="536"/>
                    <a:pt x="0" y="1229"/>
                  </a:cubicBezTo>
                  <a:lnTo>
                    <a:pt x="0" y="7845"/>
                  </a:lnTo>
                  <a:cubicBezTo>
                    <a:pt x="0" y="8507"/>
                    <a:pt x="567" y="9042"/>
                    <a:pt x="1260" y="9042"/>
                  </a:cubicBezTo>
                  <a:lnTo>
                    <a:pt x="7877" y="9042"/>
                  </a:lnTo>
                  <a:cubicBezTo>
                    <a:pt x="7910" y="9046"/>
                    <a:pt x="7944" y="9047"/>
                    <a:pt x="7977" y="9047"/>
                  </a:cubicBezTo>
                  <a:cubicBezTo>
                    <a:pt x="8598" y="9047"/>
                    <a:pt x="9137" y="8503"/>
                    <a:pt x="9137" y="7845"/>
                  </a:cubicBezTo>
                  <a:lnTo>
                    <a:pt x="9137" y="1229"/>
                  </a:lnTo>
                  <a:cubicBezTo>
                    <a:pt x="9137" y="536"/>
                    <a:pt x="8601" y="0"/>
                    <a:pt x="78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7614;p56">
              <a:extLst>
                <a:ext uri="{FF2B5EF4-FFF2-40B4-BE49-F238E27FC236}">
                  <a16:creationId xmlns:a16="http://schemas.microsoft.com/office/drawing/2014/main" id="{2A7BEB84-8ADB-B651-14B2-FD1BA217FBD3}"/>
                </a:ext>
              </a:extLst>
            </p:cNvPr>
            <p:cNvSpPr/>
            <p:nvPr/>
          </p:nvSpPr>
          <p:spPr>
            <a:xfrm>
              <a:off x="-12056700" y="3751825"/>
              <a:ext cx="144950" cy="144950"/>
            </a:xfrm>
            <a:custGeom>
              <a:avLst/>
              <a:gdLst/>
              <a:ahLst/>
              <a:cxnLst/>
              <a:rect l="l" t="t" r="r" b="b"/>
              <a:pathLst>
                <a:path w="5798" h="5798" extrusionOk="0">
                  <a:moveTo>
                    <a:pt x="2868" y="788"/>
                  </a:moveTo>
                  <a:cubicBezTo>
                    <a:pt x="4033" y="788"/>
                    <a:pt x="4947" y="1733"/>
                    <a:pt x="4947" y="2899"/>
                  </a:cubicBezTo>
                  <a:cubicBezTo>
                    <a:pt x="4947" y="4033"/>
                    <a:pt x="4033" y="4978"/>
                    <a:pt x="2868" y="4978"/>
                  </a:cubicBezTo>
                  <a:cubicBezTo>
                    <a:pt x="1733" y="4978"/>
                    <a:pt x="788" y="4033"/>
                    <a:pt x="788" y="2899"/>
                  </a:cubicBezTo>
                  <a:cubicBezTo>
                    <a:pt x="788" y="1733"/>
                    <a:pt x="1733" y="788"/>
                    <a:pt x="2868" y="788"/>
                  </a:cubicBezTo>
                  <a:close/>
                  <a:moveTo>
                    <a:pt x="2868" y="1"/>
                  </a:moveTo>
                  <a:cubicBezTo>
                    <a:pt x="1261" y="1"/>
                    <a:pt x="1" y="1324"/>
                    <a:pt x="1" y="2899"/>
                  </a:cubicBezTo>
                  <a:cubicBezTo>
                    <a:pt x="1" y="4506"/>
                    <a:pt x="1292" y="5798"/>
                    <a:pt x="2868" y="5798"/>
                  </a:cubicBezTo>
                  <a:cubicBezTo>
                    <a:pt x="4474" y="5798"/>
                    <a:pt x="5797" y="4506"/>
                    <a:pt x="5797" y="2899"/>
                  </a:cubicBezTo>
                  <a:cubicBezTo>
                    <a:pt x="5797" y="1324"/>
                    <a:pt x="4474" y="1"/>
                    <a:pt x="28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7615;p56">
              <a:extLst>
                <a:ext uri="{FF2B5EF4-FFF2-40B4-BE49-F238E27FC236}">
                  <a16:creationId xmlns:a16="http://schemas.microsoft.com/office/drawing/2014/main" id="{3BFC65F2-F6BF-08BD-3E56-894DA7F054AF}"/>
                </a:ext>
              </a:extLst>
            </p:cNvPr>
            <p:cNvSpPr/>
            <p:nvPr/>
          </p:nvSpPr>
          <p:spPr>
            <a:xfrm>
              <a:off x="-12016525" y="3792775"/>
              <a:ext cx="63025" cy="63050"/>
            </a:xfrm>
            <a:custGeom>
              <a:avLst/>
              <a:gdLst/>
              <a:ahLst/>
              <a:cxnLst/>
              <a:rect l="l" t="t" r="r" b="b"/>
              <a:pathLst>
                <a:path w="2521" h="2522" extrusionOk="0">
                  <a:moveTo>
                    <a:pt x="1261" y="1"/>
                  </a:moveTo>
                  <a:cubicBezTo>
                    <a:pt x="567" y="1"/>
                    <a:pt x="0" y="537"/>
                    <a:pt x="0" y="1261"/>
                  </a:cubicBezTo>
                  <a:cubicBezTo>
                    <a:pt x="0" y="1954"/>
                    <a:pt x="567" y="2521"/>
                    <a:pt x="1261" y="2521"/>
                  </a:cubicBezTo>
                  <a:cubicBezTo>
                    <a:pt x="1954" y="2521"/>
                    <a:pt x="2521" y="1954"/>
                    <a:pt x="2521" y="1261"/>
                  </a:cubicBezTo>
                  <a:cubicBezTo>
                    <a:pt x="2521" y="537"/>
                    <a:pt x="1954" y="1"/>
                    <a:pt x="1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4" name="Google Shape;7616;p56">
            <a:extLst>
              <a:ext uri="{FF2B5EF4-FFF2-40B4-BE49-F238E27FC236}">
                <a16:creationId xmlns:a16="http://schemas.microsoft.com/office/drawing/2014/main" id="{66E6E324-31A3-9DDA-3538-A800BA53CD3D}"/>
              </a:ext>
            </a:extLst>
          </p:cNvPr>
          <p:cNvGrpSpPr/>
          <p:nvPr/>
        </p:nvGrpSpPr>
        <p:grpSpPr>
          <a:xfrm>
            <a:off x="4773476" y="5753668"/>
            <a:ext cx="558617" cy="561076"/>
            <a:chOff x="-12160675" y="4081850"/>
            <a:chExt cx="352100" cy="353650"/>
          </a:xfrm>
          <a:solidFill>
            <a:srgbClr val="054B99"/>
          </a:solidFill>
        </p:grpSpPr>
        <p:sp>
          <p:nvSpPr>
            <p:cNvPr id="1165" name="Google Shape;7617;p56">
              <a:extLst>
                <a:ext uri="{FF2B5EF4-FFF2-40B4-BE49-F238E27FC236}">
                  <a16:creationId xmlns:a16="http://schemas.microsoft.com/office/drawing/2014/main" id="{59B82B50-27E8-E654-D8AA-336C84872069}"/>
                </a:ext>
              </a:extLst>
            </p:cNvPr>
            <p:cNvSpPr/>
            <p:nvPr/>
          </p:nvSpPr>
          <p:spPr>
            <a:xfrm>
              <a:off x="-12014950" y="4081850"/>
              <a:ext cx="61450" cy="62275"/>
            </a:xfrm>
            <a:custGeom>
              <a:avLst/>
              <a:gdLst/>
              <a:ahLst/>
              <a:cxnLst/>
              <a:rect l="l" t="t" r="r" b="b"/>
              <a:pathLst>
                <a:path w="2458" h="2491" extrusionOk="0">
                  <a:moveTo>
                    <a:pt x="1198" y="0"/>
                  </a:moveTo>
                  <a:cubicBezTo>
                    <a:pt x="536" y="0"/>
                    <a:pt x="0" y="599"/>
                    <a:pt x="0" y="1260"/>
                  </a:cubicBezTo>
                  <a:cubicBezTo>
                    <a:pt x="0" y="1922"/>
                    <a:pt x="536" y="2489"/>
                    <a:pt x="1198" y="2489"/>
                  </a:cubicBezTo>
                  <a:cubicBezTo>
                    <a:pt x="1216" y="2490"/>
                    <a:pt x="1235" y="2490"/>
                    <a:pt x="1253" y="2490"/>
                  </a:cubicBezTo>
                  <a:cubicBezTo>
                    <a:pt x="1892" y="2490"/>
                    <a:pt x="2458" y="1965"/>
                    <a:pt x="2458" y="1260"/>
                  </a:cubicBezTo>
                  <a:cubicBezTo>
                    <a:pt x="2458" y="599"/>
                    <a:pt x="1922" y="0"/>
                    <a:pt x="1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7618;p56">
              <a:extLst>
                <a:ext uri="{FF2B5EF4-FFF2-40B4-BE49-F238E27FC236}">
                  <a16:creationId xmlns:a16="http://schemas.microsoft.com/office/drawing/2014/main" id="{776C0DEF-E760-91D4-019D-FCADFFEE6741}"/>
                </a:ext>
              </a:extLst>
            </p:cNvPr>
            <p:cNvSpPr/>
            <p:nvPr/>
          </p:nvSpPr>
          <p:spPr>
            <a:xfrm>
              <a:off x="-12077175" y="4352000"/>
              <a:ext cx="186700" cy="83500"/>
            </a:xfrm>
            <a:custGeom>
              <a:avLst/>
              <a:gdLst/>
              <a:ahLst/>
              <a:cxnLst/>
              <a:rect l="l" t="t" r="r" b="b"/>
              <a:pathLst>
                <a:path w="7468" h="3340" extrusionOk="0">
                  <a:moveTo>
                    <a:pt x="1639" y="0"/>
                  </a:moveTo>
                  <a:cubicBezTo>
                    <a:pt x="1166" y="0"/>
                    <a:pt x="820" y="347"/>
                    <a:pt x="820" y="819"/>
                  </a:cubicBezTo>
                  <a:lnTo>
                    <a:pt x="820" y="1670"/>
                  </a:lnTo>
                  <a:cubicBezTo>
                    <a:pt x="347" y="1670"/>
                    <a:pt x="0" y="2048"/>
                    <a:pt x="0" y="2521"/>
                  </a:cubicBezTo>
                  <a:lnTo>
                    <a:pt x="0" y="2899"/>
                  </a:lnTo>
                  <a:cubicBezTo>
                    <a:pt x="0" y="3151"/>
                    <a:pt x="189" y="3340"/>
                    <a:pt x="410" y="3340"/>
                  </a:cubicBezTo>
                  <a:lnTo>
                    <a:pt x="7026" y="3340"/>
                  </a:lnTo>
                  <a:cubicBezTo>
                    <a:pt x="7278" y="3340"/>
                    <a:pt x="7467" y="3151"/>
                    <a:pt x="7467" y="2899"/>
                  </a:cubicBezTo>
                  <a:lnTo>
                    <a:pt x="7467" y="2521"/>
                  </a:lnTo>
                  <a:cubicBezTo>
                    <a:pt x="7467" y="2048"/>
                    <a:pt x="7121" y="1670"/>
                    <a:pt x="6648" y="1670"/>
                  </a:cubicBezTo>
                  <a:lnTo>
                    <a:pt x="6648" y="819"/>
                  </a:lnTo>
                  <a:cubicBezTo>
                    <a:pt x="6616" y="347"/>
                    <a:pt x="6207" y="0"/>
                    <a:pt x="57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7619;p56">
              <a:extLst>
                <a:ext uri="{FF2B5EF4-FFF2-40B4-BE49-F238E27FC236}">
                  <a16:creationId xmlns:a16="http://schemas.microsoft.com/office/drawing/2014/main" id="{C1E728F7-04DF-42C6-9D80-B3D82967671F}"/>
                </a:ext>
              </a:extLst>
            </p:cNvPr>
            <p:cNvSpPr/>
            <p:nvPr/>
          </p:nvSpPr>
          <p:spPr>
            <a:xfrm>
              <a:off x="-11911775" y="4186000"/>
              <a:ext cx="103200" cy="101425"/>
            </a:xfrm>
            <a:custGeom>
              <a:avLst/>
              <a:gdLst/>
              <a:ahLst/>
              <a:cxnLst/>
              <a:rect l="l" t="t" r="r" b="b"/>
              <a:pathLst>
                <a:path w="4128" h="4057" extrusionOk="0">
                  <a:moveTo>
                    <a:pt x="2060" y="1"/>
                  </a:moveTo>
                  <a:cubicBezTo>
                    <a:pt x="1914" y="1"/>
                    <a:pt x="1765" y="72"/>
                    <a:pt x="1670" y="213"/>
                  </a:cubicBezTo>
                  <a:lnTo>
                    <a:pt x="1198" y="1190"/>
                  </a:lnTo>
                  <a:lnTo>
                    <a:pt x="221" y="1663"/>
                  </a:lnTo>
                  <a:cubicBezTo>
                    <a:pt x="63" y="1757"/>
                    <a:pt x="0" y="1852"/>
                    <a:pt x="0" y="2009"/>
                  </a:cubicBezTo>
                  <a:cubicBezTo>
                    <a:pt x="0" y="2167"/>
                    <a:pt x="63" y="2324"/>
                    <a:pt x="221" y="2356"/>
                  </a:cubicBezTo>
                  <a:lnTo>
                    <a:pt x="1198" y="2828"/>
                  </a:lnTo>
                  <a:lnTo>
                    <a:pt x="1670" y="3836"/>
                  </a:lnTo>
                  <a:cubicBezTo>
                    <a:pt x="1765" y="3994"/>
                    <a:pt x="1891" y="4057"/>
                    <a:pt x="2048" y="4057"/>
                  </a:cubicBezTo>
                  <a:cubicBezTo>
                    <a:pt x="2206" y="4057"/>
                    <a:pt x="2363" y="3994"/>
                    <a:pt x="2395" y="3836"/>
                  </a:cubicBezTo>
                  <a:lnTo>
                    <a:pt x="2867" y="2828"/>
                  </a:lnTo>
                  <a:lnTo>
                    <a:pt x="3907" y="2356"/>
                  </a:lnTo>
                  <a:cubicBezTo>
                    <a:pt x="4065" y="2293"/>
                    <a:pt x="4128" y="2167"/>
                    <a:pt x="4128" y="2009"/>
                  </a:cubicBezTo>
                  <a:cubicBezTo>
                    <a:pt x="4128" y="1852"/>
                    <a:pt x="4033" y="1757"/>
                    <a:pt x="3939" y="1663"/>
                  </a:cubicBezTo>
                  <a:lnTo>
                    <a:pt x="2899" y="1190"/>
                  </a:lnTo>
                  <a:lnTo>
                    <a:pt x="2426" y="213"/>
                  </a:lnTo>
                  <a:cubicBezTo>
                    <a:pt x="2348" y="72"/>
                    <a:pt x="2206" y="1"/>
                    <a:pt x="20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7620;p56">
              <a:extLst>
                <a:ext uri="{FF2B5EF4-FFF2-40B4-BE49-F238E27FC236}">
                  <a16:creationId xmlns:a16="http://schemas.microsoft.com/office/drawing/2014/main" id="{5C00F024-FC48-8E5C-7E1D-050CAC81C93D}"/>
                </a:ext>
              </a:extLst>
            </p:cNvPr>
            <p:cNvSpPr/>
            <p:nvPr/>
          </p:nvSpPr>
          <p:spPr>
            <a:xfrm>
              <a:off x="-12160675" y="4186000"/>
              <a:ext cx="104000" cy="101425"/>
            </a:xfrm>
            <a:custGeom>
              <a:avLst/>
              <a:gdLst/>
              <a:ahLst/>
              <a:cxnLst/>
              <a:rect l="l" t="t" r="r" b="b"/>
              <a:pathLst>
                <a:path w="4160" h="4057" extrusionOk="0">
                  <a:moveTo>
                    <a:pt x="2092" y="1"/>
                  </a:moveTo>
                  <a:cubicBezTo>
                    <a:pt x="1946" y="1"/>
                    <a:pt x="1797" y="72"/>
                    <a:pt x="1702" y="213"/>
                  </a:cubicBezTo>
                  <a:lnTo>
                    <a:pt x="1230" y="1190"/>
                  </a:lnTo>
                  <a:lnTo>
                    <a:pt x="221" y="1663"/>
                  </a:lnTo>
                  <a:cubicBezTo>
                    <a:pt x="64" y="1757"/>
                    <a:pt x="1" y="1852"/>
                    <a:pt x="1" y="2009"/>
                  </a:cubicBezTo>
                  <a:cubicBezTo>
                    <a:pt x="1" y="2167"/>
                    <a:pt x="64" y="2324"/>
                    <a:pt x="221" y="2387"/>
                  </a:cubicBezTo>
                  <a:lnTo>
                    <a:pt x="1230" y="2860"/>
                  </a:lnTo>
                  <a:lnTo>
                    <a:pt x="1702" y="3836"/>
                  </a:lnTo>
                  <a:cubicBezTo>
                    <a:pt x="1797" y="3994"/>
                    <a:pt x="1923" y="4057"/>
                    <a:pt x="2080" y="4057"/>
                  </a:cubicBezTo>
                  <a:cubicBezTo>
                    <a:pt x="2238" y="4057"/>
                    <a:pt x="2395" y="3994"/>
                    <a:pt x="2427" y="3836"/>
                  </a:cubicBezTo>
                  <a:lnTo>
                    <a:pt x="2899" y="2860"/>
                  </a:lnTo>
                  <a:lnTo>
                    <a:pt x="3876" y="2387"/>
                  </a:lnTo>
                  <a:cubicBezTo>
                    <a:pt x="4034" y="2324"/>
                    <a:pt x="4160" y="2167"/>
                    <a:pt x="4160" y="2009"/>
                  </a:cubicBezTo>
                  <a:cubicBezTo>
                    <a:pt x="4160" y="1852"/>
                    <a:pt x="4065" y="1694"/>
                    <a:pt x="3939" y="1663"/>
                  </a:cubicBezTo>
                  <a:lnTo>
                    <a:pt x="2931" y="1190"/>
                  </a:lnTo>
                  <a:lnTo>
                    <a:pt x="2458" y="213"/>
                  </a:lnTo>
                  <a:cubicBezTo>
                    <a:pt x="2380" y="72"/>
                    <a:pt x="2238" y="1"/>
                    <a:pt x="20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7621;p56">
              <a:extLst>
                <a:ext uri="{FF2B5EF4-FFF2-40B4-BE49-F238E27FC236}">
                  <a16:creationId xmlns:a16="http://schemas.microsoft.com/office/drawing/2014/main" id="{CB98FFCD-3719-787B-B0B0-D39A763CC74E}"/>
                </a:ext>
              </a:extLst>
            </p:cNvPr>
            <p:cNvSpPr/>
            <p:nvPr/>
          </p:nvSpPr>
          <p:spPr>
            <a:xfrm>
              <a:off x="-12049600" y="4144075"/>
              <a:ext cx="127600" cy="67750"/>
            </a:xfrm>
            <a:custGeom>
              <a:avLst/>
              <a:gdLst/>
              <a:ahLst/>
              <a:cxnLst/>
              <a:rect l="l" t="t" r="r" b="b"/>
              <a:pathLst>
                <a:path w="5104" h="2710" extrusionOk="0">
                  <a:moveTo>
                    <a:pt x="851" y="0"/>
                  </a:moveTo>
                  <a:cubicBezTo>
                    <a:pt x="819" y="32"/>
                    <a:pt x="662" y="63"/>
                    <a:pt x="599" y="189"/>
                  </a:cubicBezTo>
                  <a:cubicBezTo>
                    <a:pt x="63" y="945"/>
                    <a:pt x="0" y="1890"/>
                    <a:pt x="347" y="2710"/>
                  </a:cubicBezTo>
                  <a:lnTo>
                    <a:pt x="2394" y="1670"/>
                  </a:lnTo>
                  <a:cubicBezTo>
                    <a:pt x="2426" y="1638"/>
                    <a:pt x="2521" y="1638"/>
                    <a:pt x="2552" y="1638"/>
                  </a:cubicBezTo>
                  <a:cubicBezTo>
                    <a:pt x="2647" y="1638"/>
                    <a:pt x="2678" y="1638"/>
                    <a:pt x="2710" y="1670"/>
                  </a:cubicBezTo>
                  <a:lnTo>
                    <a:pt x="4757" y="2710"/>
                  </a:lnTo>
                  <a:cubicBezTo>
                    <a:pt x="5104" y="1890"/>
                    <a:pt x="5041" y="945"/>
                    <a:pt x="4537" y="189"/>
                  </a:cubicBezTo>
                  <a:cubicBezTo>
                    <a:pt x="4442" y="63"/>
                    <a:pt x="4316" y="0"/>
                    <a:pt x="41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7622;p56">
              <a:extLst>
                <a:ext uri="{FF2B5EF4-FFF2-40B4-BE49-F238E27FC236}">
                  <a16:creationId xmlns:a16="http://schemas.microsoft.com/office/drawing/2014/main" id="{6F357678-7FA4-E8EE-7D7F-AA8E99A3482D}"/>
                </a:ext>
              </a:extLst>
            </p:cNvPr>
            <p:cNvSpPr/>
            <p:nvPr/>
          </p:nvSpPr>
          <p:spPr>
            <a:xfrm>
              <a:off x="-12033850" y="4212600"/>
              <a:ext cx="99250" cy="118150"/>
            </a:xfrm>
            <a:custGeom>
              <a:avLst/>
              <a:gdLst/>
              <a:ahLst/>
              <a:cxnLst/>
              <a:rect l="l" t="t" r="r" b="b"/>
              <a:pathLst>
                <a:path w="3970" h="4726" extrusionOk="0">
                  <a:moveTo>
                    <a:pt x="1575" y="0"/>
                  </a:moveTo>
                  <a:lnTo>
                    <a:pt x="0" y="788"/>
                  </a:lnTo>
                  <a:lnTo>
                    <a:pt x="662" y="4726"/>
                  </a:lnTo>
                  <a:lnTo>
                    <a:pt x="3308" y="4726"/>
                  </a:lnTo>
                  <a:lnTo>
                    <a:pt x="3970" y="788"/>
                  </a:lnTo>
                  <a:lnTo>
                    <a:pt x="2395" y="0"/>
                  </a:lnTo>
                  <a:lnTo>
                    <a:pt x="2395" y="1827"/>
                  </a:lnTo>
                  <a:cubicBezTo>
                    <a:pt x="2395" y="2048"/>
                    <a:pt x="2206" y="2268"/>
                    <a:pt x="1954" y="2268"/>
                  </a:cubicBezTo>
                  <a:cubicBezTo>
                    <a:pt x="1733" y="2268"/>
                    <a:pt x="1575" y="2048"/>
                    <a:pt x="1575" y="1827"/>
                  </a:cubicBezTo>
                  <a:lnTo>
                    <a:pt x="15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1" name="Google Shape;7623;p56">
            <a:extLst>
              <a:ext uri="{FF2B5EF4-FFF2-40B4-BE49-F238E27FC236}">
                <a16:creationId xmlns:a16="http://schemas.microsoft.com/office/drawing/2014/main" id="{0635ADF5-6384-86DE-5EC8-F2F27DAE2E7E}"/>
              </a:ext>
            </a:extLst>
          </p:cNvPr>
          <p:cNvGrpSpPr/>
          <p:nvPr/>
        </p:nvGrpSpPr>
        <p:grpSpPr>
          <a:xfrm>
            <a:off x="6866392" y="4371306"/>
            <a:ext cx="559847" cy="560164"/>
            <a:chOff x="-10391650" y="3180600"/>
            <a:chExt cx="352875" cy="353075"/>
          </a:xfrm>
          <a:solidFill>
            <a:srgbClr val="054B99"/>
          </a:solidFill>
        </p:grpSpPr>
        <p:sp>
          <p:nvSpPr>
            <p:cNvPr id="1172" name="Google Shape;7624;p56">
              <a:extLst>
                <a:ext uri="{FF2B5EF4-FFF2-40B4-BE49-F238E27FC236}">
                  <a16:creationId xmlns:a16="http://schemas.microsoft.com/office/drawing/2014/main" id="{FCACFE12-C9A9-AF5F-9552-C7DCDC0ABC74}"/>
                </a:ext>
              </a:extLst>
            </p:cNvPr>
            <p:cNvSpPr/>
            <p:nvPr/>
          </p:nvSpPr>
          <p:spPr>
            <a:xfrm>
              <a:off x="-10390875" y="3263500"/>
              <a:ext cx="352100" cy="42550"/>
            </a:xfrm>
            <a:custGeom>
              <a:avLst/>
              <a:gdLst/>
              <a:ahLst/>
              <a:cxnLst/>
              <a:rect l="l" t="t" r="r" b="b"/>
              <a:pathLst>
                <a:path w="14084" h="1702" extrusionOk="0">
                  <a:moveTo>
                    <a:pt x="820" y="1"/>
                  </a:moveTo>
                  <a:cubicBezTo>
                    <a:pt x="347" y="1"/>
                    <a:pt x="1" y="379"/>
                    <a:pt x="1" y="851"/>
                  </a:cubicBezTo>
                  <a:lnTo>
                    <a:pt x="1" y="1261"/>
                  </a:lnTo>
                  <a:cubicBezTo>
                    <a:pt x="1" y="1513"/>
                    <a:pt x="190" y="1702"/>
                    <a:pt x="410" y="1702"/>
                  </a:cubicBezTo>
                  <a:lnTo>
                    <a:pt x="13674" y="1702"/>
                  </a:lnTo>
                  <a:cubicBezTo>
                    <a:pt x="13894" y="1702"/>
                    <a:pt x="14083" y="1513"/>
                    <a:pt x="14083" y="1261"/>
                  </a:cubicBezTo>
                  <a:lnTo>
                    <a:pt x="14083" y="851"/>
                  </a:lnTo>
                  <a:cubicBezTo>
                    <a:pt x="14083" y="410"/>
                    <a:pt x="13705" y="1"/>
                    <a:pt x="132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7625;p56">
              <a:extLst>
                <a:ext uri="{FF2B5EF4-FFF2-40B4-BE49-F238E27FC236}">
                  <a16:creationId xmlns:a16="http://schemas.microsoft.com/office/drawing/2014/main" id="{F23DD4C1-C094-CFD8-2D4B-24E21255EF1E}"/>
                </a:ext>
              </a:extLst>
            </p:cNvPr>
            <p:cNvSpPr/>
            <p:nvPr/>
          </p:nvSpPr>
          <p:spPr>
            <a:xfrm>
              <a:off x="-10391650" y="3451750"/>
              <a:ext cx="352875" cy="81925"/>
            </a:xfrm>
            <a:custGeom>
              <a:avLst/>
              <a:gdLst/>
              <a:ahLst/>
              <a:cxnLst/>
              <a:rect l="l" t="t" r="r" b="b"/>
              <a:pathLst>
                <a:path w="14115" h="3277" extrusionOk="0">
                  <a:moveTo>
                    <a:pt x="2079" y="0"/>
                  </a:moveTo>
                  <a:cubicBezTo>
                    <a:pt x="1418" y="0"/>
                    <a:pt x="819" y="536"/>
                    <a:pt x="819" y="1229"/>
                  </a:cubicBezTo>
                  <a:lnTo>
                    <a:pt x="819" y="1607"/>
                  </a:lnTo>
                  <a:cubicBezTo>
                    <a:pt x="347" y="1607"/>
                    <a:pt x="0" y="1954"/>
                    <a:pt x="0" y="2458"/>
                  </a:cubicBezTo>
                  <a:lnTo>
                    <a:pt x="0" y="2867"/>
                  </a:lnTo>
                  <a:cubicBezTo>
                    <a:pt x="0" y="3119"/>
                    <a:pt x="189" y="3277"/>
                    <a:pt x="378" y="3277"/>
                  </a:cubicBezTo>
                  <a:lnTo>
                    <a:pt x="13642" y="3277"/>
                  </a:lnTo>
                  <a:cubicBezTo>
                    <a:pt x="13894" y="3277"/>
                    <a:pt x="14083" y="3088"/>
                    <a:pt x="14083" y="2867"/>
                  </a:cubicBezTo>
                  <a:lnTo>
                    <a:pt x="14083" y="2458"/>
                  </a:lnTo>
                  <a:cubicBezTo>
                    <a:pt x="14114" y="1954"/>
                    <a:pt x="13736" y="1607"/>
                    <a:pt x="13295" y="1607"/>
                  </a:cubicBezTo>
                  <a:lnTo>
                    <a:pt x="13295" y="1229"/>
                  </a:lnTo>
                  <a:cubicBezTo>
                    <a:pt x="13295" y="567"/>
                    <a:pt x="12760" y="0"/>
                    <a:pt x="120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7626;p56">
              <a:extLst>
                <a:ext uri="{FF2B5EF4-FFF2-40B4-BE49-F238E27FC236}">
                  <a16:creationId xmlns:a16="http://schemas.microsoft.com/office/drawing/2014/main" id="{5D14FCA6-2103-DEFD-0BCC-15156614F810}"/>
                </a:ext>
              </a:extLst>
            </p:cNvPr>
            <p:cNvSpPr/>
            <p:nvPr/>
          </p:nvSpPr>
          <p:spPr>
            <a:xfrm>
              <a:off x="-10327075" y="3180600"/>
              <a:ext cx="223700" cy="62450"/>
            </a:xfrm>
            <a:custGeom>
              <a:avLst/>
              <a:gdLst/>
              <a:ahLst/>
              <a:cxnLst/>
              <a:rect l="l" t="t" r="r" b="b"/>
              <a:pathLst>
                <a:path w="8948" h="2498" extrusionOk="0">
                  <a:moveTo>
                    <a:pt x="4490" y="1"/>
                  </a:moveTo>
                  <a:cubicBezTo>
                    <a:pt x="4419" y="1"/>
                    <a:pt x="4348" y="24"/>
                    <a:pt x="4285" y="72"/>
                  </a:cubicBezTo>
                  <a:lnTo>
                    <a:pt x="0" y="2498"/>
                  </a:lnTo>
                  <a:lnTo>
                    <a:pt x="8948" y="2498"/>
                  </a:lnTo>
                  <a:lnTo>
                    <a:pt x="4695" y="72"/>
                  </a:lnTo>
                  <a:cubicBezTo>
                    <a:pt x="4632" y="24"/>
                    <a:pt x="4561" y="1"/>
                    <a:pt x="44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7627;p56">
              <a:extLst>
                <a:ext uri="{FF2B5EF4-FFF2-40B4-BE49-F238E27FC236}">
                  <a16:creationId xmlns:a16="http://schemas.microsoft.com/office/drawing/2014/main" id="{307BD641-0B0D-4F72-F532-3FDDC48D4387}"/>
                </a:ext>
              </a:extLst>
            </p:cNvPr>
            <p:cNvSpPr/>
            <p:nvPr/>
          </p:nvSpPr>
          <p:spPr>
            <a:xfrm>
              <a:off x="-10245950" y="3325725"/>
              <a:ext cx="61450" cy="104775"/>
            </a:xfrm>
            <a:custGeom>
              <a:avLst/>
              <a:gdLst/>
              <a:ahLst/>
              <a:cxnLst/>
              <a:rect l="l" t="t" r="r" b="b"/>
              <a:pathLst>
                <a:path w="2458" h="4191" extrusionOk="0">
                  <a:moveTo>
                    <a:pt x="0" y="1"/>
                  </a:moveTo>
                  <a:lnTo>
                    <a:pt x="0" y="4191"/>
                  </a:lnTo>
                  <a:lnTo>
                    <a:pt x="2458" y="4191"/>
                  </a:lnTo>
                  <a:lnTo>
                    <a:pt x="245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7628;p56">
              <a:extLst>
                <a:ext uri="{FF2B5EF4-FFF2-40B4-BE49-F238E27FC236}">
                  <a16:creationId xmlns:a16="http://schemas.microsoft.com/office/drawing/2014/main" id="{76ED45A8-A457-5D82-8A9B-4D41796082B9}"/>
                </a:ext>
              </a:extLst>
            </p:cNvPr>
            <p:cNvSpPr/>
            <p:nvPr/>
          </p:nvSpPr>
          <p:spPr>
            <a:xfrm>
              <a:off x="-10142775" y="3325725"/>
              <a:ext cx="63025" cy="104775"/>
            </a:xfrm>
            <a:custGeom>
              <a:avLst/>
              <a:gdLst/>
              <a:ahLst/>
              <a:cxnLst/>
              <a:rect l="l" t="t" r="r" b="b"/>
              <a:pathLst>
                <a:path w="2521" h="4191" extrusionOk="0">
                  <a:moveTo>
                    <a:pt x="1" y="1"/>
                  </a:moveTo>
                  <a:lnTo>
                    <a:pt x="1" y="4191"/>
                  </a:lnTo>
                  <a:lnTo>
                    <a:pt x="2521" y="4191"/>
                  </a:lnTo>
                  <a:lnTo>
                    <a:pt x="252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7629;p56">
              <a:extLst>
                <a:ext uri="{FF2B5EF4-FFF2-40B4-BE49-F238E27FC236}">
                  <a16:creationId xmlns:a16="http://schemas.microsoft.com/office/drawing/2014/main" id="{90C9150F-ED7B-35CF-5028-965C0B7334C9}"/>
                </a:ext>
              </a:extLst>
            </p:cNvPr>
            <p:cNvSpPr/>
            <p:nvPr/>
          </p:nvSpPr>
          <p:spPr>
            <a:xfrm>
              <a:off x="-10350700" y="3325725"/>
              <a:ext cx="62250" cy="104775"/>
            </a:xfrm>
            <a:custGeom>
              <a:avLst/>
              <a:gdLst/>
              <a:ahLst/>
              <a:cxnLst/>
              <a:rect l="l" t="t" r="r" b="b"/>
              <a:pathLst>
                <a:path w="2490" h="4191" extrusionOk="0">
                  <a:moveTo>
                    <a:pt x="0" y="1"/>
                  </a:moveTo>
                  <a:lnTo>
                    <a:pt x="0" y="4191"/>
                  </a:lnTo>
                  <a:lnTo>
                    <a:pt x="2489" y="4191"/>
                  </a:lnTo>
                  <a:lnTo>
                    <a:pt x="248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8" name="Google Shape;7630;p56">
            <a:extLst>
              <a:ext uri="{FF2B5EF4-FFF2-40B4-BE49-F238E27FC236}">
                <a16:creationId xmlns:a16="http://schemas.microsoft.com/office/drawing/2014/main" id="{F8B046EC-332B-0325-E4EA-051299C41F6F}"/>
              </a:ext>
            </a:extLst>
          </p:cNvPr>
          <p:cNvGrpSpPr/>
          <p:nvPr/>
        </p:nvGrpSpPr>
        <p:grpSpPr>
          <a:xfrm>
            <a:off x="6867006" y="5066841"/>
            <a:ext cx="558617" cy="557388"/>
            <a:chOff x="-10390875" y="3616350"/>
            <a:chExt cx="352100" cy="351325"/>
          </a:xfrm>
          <a:solidFill>
            <a:srgbClr val="054B99"/>
          </a:solidFill>
        </p:grpSpPr>
        <p:sp>
          <p:nvSpPr>
            <p:cNvPr id="1179" name="Google Shape;7631;p56">
              <a:extLst>
                <a:ext uri="{FF2B5EF4-FFF2-40B4-BE49-F238E27FC236}">
                  <a16:creationId xmlns:a16="http://schemas.microsoft.com/office/drawing/2014/main" id="{5CD54F4D-8DC4-E99F-4E20-7BDFD807ABDC}"/>
                </a:ext>
              </a:extLst>
            </p:cNvPr>
            <p:cNvSpPr/>
            <p:nvPr/>
          </p:nvSpPr>
          <p:spPr>
            <a:xfrm>
              <a:off x="-10308950" y="3780175"/>
              <a:ext cx="186675" cy="104800"/>
            </a:xfrm>
            <a:custGeom>
              <a:avLst/>
              <a:gdLst/>
              <a:ahLst/>
              <a:cxnLst/>
              <a:rect l="l" t="t" r="r" b="b"/>
              <a:pathLst>
                <a:path w="7467" h="4192" extrusionOk="0">
                  <a:moveTo>
                    <a:pt x="0" y="1"/>
                  </a:moveTo>
                  <a:lnTo>
                    <a:pt x="0" y="4191"/>
                  </a:lnTo>
                  <a:lnTo>
                    <a:pt x="7467" y="4191"/>
                  </a:lnTo>
                  <a:lnTo>
                    <a:pt x="746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7632;p56">
              <a:extLst>
                <a:ext uri="{FF2B5EF4-FFF2-40B4-BE49-F238E27FC236}">
                  <a16:creationId xmlns:a16="http://schemas.microsoft.com/office/drawing/2014/main" id="{B1C701B2-8AD2-3861-9D6D-F3FB93A32BF8}"/>
                </a:ext>
              </a:extLst>
            </p:cNvPr>
            <p:cNvSpPr/>
            <p:nvPr/>
          </p:nvSpPr>
          <p:spPr>
            <a:xfrm>
              <a:off x="-10390875" y="3698275"/>
              <a:ext cx="352100" cy="269400"/>
            </a:xfrm>
            <a:custGeom>
              <a:avLst/>
              <a:gdLst/>
              <a:ahLst/>
              <a:cxnLst/>
              <a:rect l="l" t="t" r="r" b="b"/>
              <a:pathLst>
                <a:path w="14084" h="10776" extrusionOk="0">
                  <a:moveTo>
                    <a:pt x="11216" y="2426"/>
                  </a:moveTo>
                  <a:cubicBezTo>
                    <a:pt x="11468" y="2426"/>
                    <a:pt x="11626" y="2615"/>
                    <a:pt x="11626" y="2867"/>
                  </a:cubicBezTo>
                  <a:lnTo>
                    <a:pt x="11626" y="7845"/>
                  </a:lnTo>
                  <a:cubicBezTo>
                    <a:pt x="11626" y="8097"/>
                    <a:pt x="11437" y="8255"/>
                    <a:pt x="11216" y="8255"/>
                  </a:cubicBezTo>
                  <a:lnTo>
                    <a:pt x="2931" y="8255"/>
                  </a:lnTo>
                  <a:cubicBezTo>
                    <a:pt x="2678" y="8255"/>
                    <a:pt x="2489" y="8066"/>
                    <a:pt x="2489" y="7845"/>
                  </a:cubicBezTo>
                  <a:lnTo>
                    <a:pt x="2489" y="2867"/>
                  </a:lnTo>
                  <a:cubicBezTo>
                    <a:pt x="2489" y="2615"/>
                    <a:pt x="2678" y="2426"/>
                    <a:pt x="2931" y="2426"/>
                  </a:cubicBezTo>
                  <a:close/>
                  <a:moveTo>
                    <a:pt x="1670" y="0"/>
                  </a:moveTo>
                  <a:cubicBezTo>
                    <a:pt x="757" y="0"/>
                    <a:pt x="1" y="725"/>
                    <a:pt x="1" y="1639"/>
                  </a:cubicBezTo>
                  <a:cubicBezTo>
                    <a:pt x="1" y="2237"/>
                    <a:pt x="316" y="2773"/>
                    <a:pt x="820" y="3056"/>
                  </a:cubicBezTo>
                  <a:lnTo>
                    <a:pt x="820" y="7719"/>
                  </a:lnTo>
                  <a:cubicBezTo>
                    <a:pt x="316" y="7971"/>
                    <a:pt x="1" y="8538"/>
                    <a:pt x="1" y="9137"/>
                  </a:cubicBezTo>
                  <a:cubicBezTo>
                    <a:pt x="1" y="10019"/>
                    <a:pt x="757" y="10775"/>
                    <a:pt x="1670" y="10775"/>
                  </a:cubicBezTo>
                  <a:cubicBezTo>
                    <a:pt x="2237" y="10775"/>
                    <a:pt x="2805" y="10460"/>
                    <a:pt x="3057" y="9956"/>
                  </a:cubicBezTo>
                  <a:lnTo>
                    <a:pt x="11027" y="9956"/>
                  </a:lnTo>
                  <a:cubicBezTo>
                    <a:pt x="11311" y="10460"/>
                    <a:pt x="11846" y="10775"/>
                    <a:pt x="12445" y="10775"/>
                  </a:cubicBezTo>
                  <a:cubicBezTo>
                    <a:pt x="13359" y="10775"/>
                    <a:pt x="14083" y="10019"/>
                    <a:pt x="14083" y="9137"/>
                  </a:cubicBezTo>
                  <a:cubicBezTo>
                    <a:pt x="14083" y="8538"/>
                    <a:pt x="13800" y="7971"/>
                    <a:pt x="13264" y="7719"/>
                  </a:cubicBezTo>
                  <a:lnTo>
                    <a:pt x="13264" y="3056"/>
                  </a:lnTo>
                  <a:cubicBezTo>
                    <a:pt x="13800" y="2741"/>
                    <a:pt x="14083" y="2237"/>
                    <a:pt x="14083" y="1639"/>
                  </a:cubicBezTo>
                  <a:cubicBezTo>
                    <a:pt x="14083" y="725"/>
                    <a:pt x="13359" y="0"/>
                    <a:pt x="12445" y="0"/>
                  </a:cubicBezTo>
                  <a:cubicBezTo>
                    <a:pt x="11846" y="0"/>
                    <a:pt x="11311" y="315"/>
                    <a:pt x="11027" y="820"/>
                  </a:cubicBezTo>
                  <a:lnTo>
                    <a:pt x="3057" y="820"/>
                  </a:lnTo>
                  <a:cubicBezTo>
                    <a:pt x="2805" y="315"/>
                    <a:pt x="2237" y="0"/>
                    <a:pt x="16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7633;p56">
              <a:extLst>
                <a:ext uri="{FF2B5EF4-FFF2-40B4-BE49-F238E27FC236}">
                  <a16:creationId xmlns:a16="http://schemas.microsoft.com/office/drawing/2014/main" id="{0A476105-A979-9C39-A8E7-8BC68787AA9C}"/>
                </a:ext>
              </a:extLst>
            </p:cNvPr>
            <p:cNvSpPr/>
            <p:nvPr/>
          </p:nvSpPr>
          <p:spPr>
            <a:xfrm>
              <a:off x="-10268000" y="3616350"/>
              <a:ext cx="103975" cy="81150"/>
            </a:xfrm>
            <a:custGeom>
              <a:avLst/>
              <a:gdLst/>
              <a:ahLst/>
              <a:cxnLst/>
              <a:rect l="l" t="t" r="r" b="b"/>
              <a:pathLst>
                <a:path w="4159" h="3246" extrusionOk="0">
                  <a:moveTo>
                    <a:pt x="2048" y="1"/>
                  </a:moveTo>
                  <a:cubicBezTo>
                    <a:pt x="1387" y="1"/>
                    <a:pt x="851" y="536"/>
                    <a:pt x="851" y="1230"/>
                  </a:cubicBezTo>
                  <a:cubicBezTo>
                    <a:pt x="851" y="1450"/>
                    <a:pt x="914" y="1671"/>
                    <a:pt x="1040" y="1891"/>
                  </a:cubicBezTo>
                  <a:lnTo>
                    <a:pt x="0" y="3246"/>
                  </a:lnTo>
                  <a:lnTo>
                    <a:pt x="1072" y="3246"/>
                  </a:lnTo>
                  <a:lnTo>
                    <a:pt x="1733" y="2364"/>
                  </a:lnTo>
                  <a:cubicBezTo>
                    <a:pt x="1859" y="2395"/>
                    <a:pt x="1985" y="2427"/>
                    <a:pt x="2080" y="2427"/>
                  </a:cubicBezTo>
                  <a:cubicBezTo>
                    <a:pt x="2206" y="2427"/>
                    <a:pt x="2332" y="2395"/>
                    <a:pt x="2458" y="2364"/>
                  </a:cubicBezTo>
                  <a:lnTo>
                    <a:pt x="3119" y="3246"/>
                  </a:lnTo>
                  <a:lnTo>
                    <a:pt x="4159" y="3246"/>
                  </a:lnTo>
                  <a:lnTo>
                    <a:pt x="3119" y="1891"/>
                  </a:lnTo>
                  <a:cubicBezTo>
                    <a:pt x="3245" y="1671"/>
                    <a:pt x="3308" y="1450"/>
                    <a:pt x="3308" y="1230"/>
                  </a:cubicBezTo>
                  <a:cubicBezTo>
                    <a:pt x="3308" y="536"/>
                    <a:pt x="2773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2" name="Google Shape;7634;p56">
            <a:extLst>
              <a:ext uri="{FF2B5EF4-FFF2-40B4-BE49-F238E27FC236}">
                <a16:creationId xmlns:a16="http://schemas.microsoft.com/office/drawing/2014/main" id="{B8B177EE-2945-CAE9-3015-A2C9E4068CB3}"/>
              </a:ext>
            </a:extLst>
          </p:cNvPr>
          <p:cNvGrpSpPr/>
          <p:nvPr/>
        </p:nvGrpSpPr>
        <p:grpSpPr>
          <a:xfrm>
            <a:off x="7611604" y="5754898"/>
            <a:ext cx="492379" cy="558617"/>
            <a:chOff x="-10370400" y="4049550"/>
            <a:chExt cx="310350" cy="352100"/>
          </a:xfrm>
          <a:solidFill>
            <a:srgbClr val="054B99"/>
          </a:solidFill>
        </p:grpSpPr>
        <p:sp>
          <p:nvSpPr>
            <p:cNvPr id="1183" name="Google Shape;7635;p56">
              <a:extLst>
                <a:ext uri="{FF2B5EF4-FFF2-40B4-BE49-F238E27FC236}">
                  <a16:creationId xmlns:a16="http://schemas.microsoft.com/office/drawing/2014/main" id="{6A04B2AE-29A4-6C07-6977-26599758C299}"/>
                </a:ext>
              </a:extLst>
            </p:cNvPr>
            <p:cNvSpPr/>
            <p:nvPr/>
          </p:nvSpPr>
          <p:spPr>
            <a:xfrm>
              <a:off x="-10308175" y="4224400"/>
              <a:ext cx="185900" cy="115800"/>
            </a:xfrm>
            <a:custGeom>
              <a:avLst/>
              <a:gdLst/>
              <a:ahLst/>
              <a:cxnLst/>
              <a:rect l="l" t="t" r="r" b="b"/>
              <a:pathLst>
                <a:path w="7436" h="4632" extrusionOk="0">
                  <a:moveTo>
                    <a:pt x="1" y="1"/>
                  </a:moveTo>
                  <a:lnTo>
                    <a:pt x="1" y="4632"/>
                  </a:lnTo>
                  <a:lnTo>
                    <a:pt x="1639" y="4632"/>
                  </a:lnTo>
                  <a:lnTo>
                    <a:pt x="1639" y="1261"/>
                  </a:lnTo>
                  <a:cubicBezTo>
                    <a:pt x="1639" y="1040"/>
                    <a:pt x="1859" y="883"/>
                    <a:pt x="2048" y="883"/>
                  </a:cubicBezTo>
                  <a:cubicBezTo>
                    <a:pt x="2269" y="883"/>
                    <a:pt x="2489" y="1072"/>
                    <a:pt x="2489" y="1261"/>
                  </a:cubicBezTo>
                  <a:lnTo>
                    <a:pt x="2489" y="4632"/>
                  </a:lnTo>
                  <a:lnTo>
                    <a:pt x="3309" y="4632"/>
                  </a:lnTo>
                  <a:lnTo>
                    <a:pt x="3309" y="1261"/>
                  </a:lnTo>
                  <a:cubicBezTo>
                    <a:pt x="3309" y="1040"/>
                    <a:pt x="3498" y="883"/>
                    <a:pt x="3750" y="883"/>
                  </a:cubicBezTo>
                  <a:cubicBezTo>
                    <a:pt x="3970" y="883"/>
                    <a:pt x="4128" y="1072"/>
                    <a:pt x="4128" y="1261"/>
                  </a:cubicBezTo>
                  <a:lnTo>
                    <a:pt x="4128" y="4632"/>
                  </a:lnTo>
                  <a:lnTo>
                    <a:pt x="4947" y="4632"/>
                  </a:lnTo>
                  <a:lnTo>
                    <a:pt x="4947" y="1261"/>
                  </a:lnTo>
                  <a:cubicBezTo>
                    <a:pt x="4947" y="1040"/>
                    <a:pt x="5167" y="883"/>
                    <a:pt x="5388" y="883"/>
                  </a:cubicBezTo>
                  <a:cubicBezTo>
                    <a:pt x="5640" y="883"/>
                    <a:pt x="5829" y="1072"/>
                    <a:pt x="5829" y="1261"/>
                  </a:cubicBezTo>
                  <a:lnTo>
                    <a:pt x="5829" y="4632"/>
                  </a:lnTo>
                  <a:lnTo>
                    <a:pt x="7436" y="4632"/>
                  </a:lnTo>
                  <a:lnTo>
                    <a:pt x="743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7636;p56">
              <a:extLst>
                <a:ext uri="{FF2B5EF4-FFF2-40B4-BE49-F238E27FC236}">
                  <a16:creationId xmlns:a16="http://schemas.microsoft.com/office/drawing/2014/main" id="{363112D7-2A71-BE1A-5619-D9B30B092A0C}"/>
                </a:ext>
              </a:extLst>
            </p:cNvPr>
            <p:cNvSpPr/>
            <p:nvPr/>
          </p:nvSpPr>
          <p:spPr>
            <a:xfrm>
              <a:off x="-10292425" y="4121225"/>
              <a:ext cx="159125" cy="30750"/>
            </a:xfrm>
            <a:custGeom>
              <a:avLst/>
              <a:gdLst/>
              <a:ahLst/>
              <a:cxnLst/>
              <a:rect l="l" t="t" r="r" b="b"/>
              <a:pathLst>
                <a:path w="6365" h="1230" extrusionOk="0">
                  <a:moveTo>
                    <a:pt x="694" y="0"/>
                  </a:moveTo>
                  <a:cubicBezTo>
                    <a:pt x="694" y="158"/>
                    <a:pt x="662" y="316"/>
                    <a:pt x="631" y="442"/>
                  </a:cubicBezTo>
                  <a:cubicBezTo>
                    <a:pt x="505" y="757"/>
                    <a:pt x="284" y="1040"/>
                    <a:pt x="1" y="1229"/>
                  </a:cubicBezTo>
                  <a:lnTo>
                    <a:pt x="6365" y="1229"/>
                  </a:lnTo>
                  <a:cubicBezTo>
                    <a:pt x="6018" y="1040"/>
                    <a:pt x="5798" y="788"/>
                    <a:pt x="5672" y="442"/>
                  </a:cubicBezTo>
                  <a:cubicBezTo>
                    <a:pt x="5577" y="284"/>
                    <a:pt x="5577" y="126"/>
                    <a:pt x="55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7637;p56">
              <a:extLst>
                <a:ext uri="{FF2B5EF4-FFF2-40B4-BE49-F238E27FC236}">
                  <a16:creationId xmlns:a16="http://schemas.microsoft.com/office/drawing/2014/main" id="{5FB4F1B8-264F-43EA-55B0-1B369676D323}"/>
                </a:ext>
              </a:extLst>
            </p:cNvPr>
            <p:cNvSpPr/>
            <p:nvPr/>
          </p:nvSpPr>
          <p:spPr>
            <a:xfrm>
              <a:off x="-10370400" y="4049550"/>
              <a:ext cx="310350" cy="91400"/>
            </a:xfrm>
            <a:custGeom>
              <a:avLst/>
              <a:gdLst/>
              <a:ahLst/>
              <a:cxnLst/>
              <a:rect l="l" t="t" r="r" b="b"/>
              <a:pathLst>
                <a:path w="12414" h="3656" extrusionOk="0">
                  <a:moveTo>
                    <a:pt x="2049" y="1"/>
                  </a:moveTo>
                  <a:cubicBezTo>
                    <a:pt x="977" y="1"/>
                    <a:pt x="95" y="820"/>
                    <a:pt x="1" y="1891"/>
                  </a:cubicBezTo>
                  <a:cubicBezTo>
                    <a:pt x="95" y="2867"/>
                    <a:pt x="946" y="3655"/>
                    <a:pt x="1954" y="3655"/>
                  </a:cubicBezTo>
                  <a:cubicBezTo>
                    <a:pt x="2427" y="3655"/>
                    <a:pt x="2773" y="3340"/>
                    <a:pt x="2899" y="3025"/>
                  </a:cubicBezTo>
                  <a:cubicBezTo>
                    <a:pt x="2931" y="2867"/>
                    <a:pt x="2962" y="2678"/>
                    <a:pt x="2805" y="2521"/>
                  </a:cubicBezTo>
                  <a:cubicBezTo>
                    <a:pt x="2729" y="2461"/>
                    <a:pt x="2618" y="2422"/>
                    <a:pt x="2520" y="2422"/>
                  </a:cubicBezTo>
                  <a:cubicBezTo>
                    <a:pt x="2411" y="2422"/>
                    <a:pt x="2317" y="2469"/>
                    <a:pt x="2301" y="2584"/>
                  </a:cubicBezTo>
                  <a:cubicBezTo>
                    <a:pt x="2274" y="2793"/>
                    <a:pt x="2097" y="2915"/>
                    <a:pt x="1911" y="2915"/>
                  </a:cubicBezTo>
                  <a:cubicBezTo>
                    <a:pt x="1873" y="2915"/>
                    <a:pt x="1834" y="2910"/>
                    <a:pt x="1796" y="2899"/>
                  </a:cubicBezTo>
                  <a:cubicBezTo>
                    <a:pt x="1544" y="2867"/>
                    <a:pt x="1418" y="2647"/>
                    <a:pt x="1481" y="2395"/>
                  </a:cubicBezTo>
                  <a:cubicBezTo>
                    <a:pt x="1595" y="1848"/>
                    <a:pt x="2036" y="1594"/>
                    <a:pt x="2500" y="1594"/>
                  </a:cubicBezTo>
                  <a:cubicBezTo>
                    <a:pt x="2811" y="1594"/>
                    <a:pt x="3132" y="1708"/>
                    <a:pt x="3372" y="1922"/>
                  </a:cubicBezTo>
                  <a:lnTo>
                    <a:pt x="3466" y="2048"/>
                  </a:lnTo>
                  <a:lnTo>
                    <a:pt x="8917" y="2048"/>
                  </a:lnTo>
                  <a:lnTo>
                    <a:pt x="9043" y="1922"/>
                  </a:lnTo>
                  <a:cubicBezTo>
                    <a:pt x="9262" y="1715"/>
                    <a:pt x="9561" y="1612"/>
                    <a:pt x="9856" y="1612"/>
                  </a:cubicBezTo>
                  <a:cubicBezTo>
                    <a:pt x="10325" y="1612"/>
                    <a:pt x="10785" y="1873"/>
                    <a:pt x="10901" y="2395"/>
                  </a:cubicBezTo>
                  <a:cubicBezTo>
                    <a:pt x="10964" y="2647"/>
                    <a:pt x="10838" y="2836"/>
                    <a:pt x="10618" y="2899"/>
                  </a:cubicBezTo>
                  <a:cubicBezTo>
                    <a:pt x="10575" y="2910"/>
                    <a:pt x="10533" y="2915"/>
                    <a:pt x="10494" y="2915"/>
                  </a:cubicBezTo>
                  <a:cubicBezTo>
                    <a:pt x="10304" y="2915"/>
                    <a:pt x="10161" y="2793"/>
                    <a:pt x="10082" y="2584"/>
                  </a:cubicBezTo>
                  <a:cubicBezTo>
                    <a:pt x="10066" y="2469"/>
                    <a:pt x="9963" y="2422"/>
                    <a:pt x="9851" y="2422"/>
                  </a:cubicBezTo>
                  <a:cubicBezTo>
                    <a:pt x="9749" y="2422"/>
                    <a:pt x="9638" y="2461"/>
                    <a:pt x="9578" y="2521"/>
                  </a:cubicBezTo>
                  <a:cubicBezTo>
                    <a:pt x="9421" y="2678"/>
                    <a:pt x="9452" y="2867"/>
                    <a:pt x="9515" y="3025"/>
                  </a:cubicBezTo>
                  <a:cubicBezTo>
                    <a:pt x="9610" y="3340"/>
                    <a:pt x="10019" y="3655"/>
                    <a:pt x="10460" y="3655"/>
                  </a:cubicBezTo>
                  <a:cubicBezTo>
                    <a:pt x="11311" y="3655"/>
                    <a:pt x="12067" y="3056"/>
                    <a:pt x="12288" y="2269"/>
                  </a:cubicBezTo>
                  <a:cubicBezTo>
                    <a:pt x="12288" y="2206"/>
                    <a:pt x="12351" y="2111"/>
                    <a:pt x="12351" y="2048"/>
                  </a:cubicBezTo>
                  <a:cubicBezTo>
                    <a:pt x="12414" y="883"/>
                    <a:pt x="11468" y="1"/>
                    <a:pt x="103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7638;p56">
              <a:extLst>
                <a:ext uri="{FF2B5EF4-FFF2-40B4-BE49-F238E27FC236}">
                  <a16:creationId xmlns:a16="http://schemas.microsoft.com/office/drawing/2014/main" id="{ABA45ED9-9A22-8323-56D8-62A5B43B64C5}"/>
                </a:ext>
              </a:extLst>
            </p:cNvPr>
            <p:cNvSpPr/>
            <p:nvPr/>
          </p:nvSpPr>
          <p:spPr>
            <a:xfrm>
              <a:off x="-10328650" y="4173200"/>
              <a:ext cx="226850" cy="30750"/>
            </a:xfrm>
            <a:custGeom>
              <a:avLst/>
              <a:gdLst/>
              <a:ahLst/>
              <a:cxnLst/>
              <a:rect l="l" t="t" r="r" b="b"/>
              <a:pathLst>
                <a:path w="9074" h="1230" extrusionOk="0">
                  <a:moveTo>
                    <a:pt x="0" y="1"/>
                  </a:moveTo>
                  <a:cubicBezTo>
                    <a:pt x="0" y="694"/>
                    <a:pt x="536" y="1229"/>
                    <a:pt x="1198" y="1229"/>
                  </a:cubicBezTo>
                  <a:lnTo>
                    <a:pt x="7814" y="1229"/>
                  </a:lnTo>
                  <a:cubicBezTo>
                    <a:pt x="8507" y="1229"/>
                    <a:pt x="9074" y="694"/>
                    <a:pt x="90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7639;p56">
              <a:extLst>
                <a:ext uri="{FF2B5EF4-FFF2-40B4-BE49-F238E27FC236}">
                  <a16:creationId xmlns:a16="http://schemas.microsoft.com/office/drawing/2014/main" id="{C8271B11-EC32-9B7E-04D3-A913E3C4D559}"/>
                </a:ext>
              </a:extLst>
            </p:cNvPr>
            <p:cNvSpPr/>
            <p:nvPr/>
          </p:nvSpPr>
          <p:spPr>
            <a:xfrm>
              <a:off x="-10328650" y="4360650"/>
              <a:ext cx="226850" cy="41000"/>
            </a:xfrm>
            <a:custGeom>
              <a:avLst/>
              <a:gdLst/>
              <a:ahLst/>
              <a:cxnLst/>
              <a:rect l="l" t="t" r="r" b="b"/>
              <a:pathLst>
                <a:path w="9074" h="1640" extrusionOk="0">
                  <a:moveTo>
                    <a:pt x="410" y="1"/>
                  </a:moveTo>
                  <a:cubicBezTo>
                    <a:pt x="189" y="1"/>
                    <a:pt x="0" y="190"/>
                    <a:pt x="0" y="379"/>
                  </a:cubicBezTo>
                  <a:lnTo>
                    <a:pt x="0" y="1230"/>
                  </a:lnTo>
                  <a:cubicBezTo>
                    <a:pt x="0" y="1450"/>
                    <a:pt x="189" y="1639"/>
                    <a:pt x="410" y="1639"/>
                  </a:cubicBezTo>
                  <a:lnTo>
                    <a:pt x="8696" y="1639"/>
                  </a:lnTo>
                  <a:cubicBezTo>
                    <a:pt x="8916" y="1639"/>
                    <a:pt x="9074" y="1450"/>
                    <a:pt x="9074" y="1230"/>
                  </a:cubicBezTo>
                  <a:lnTo>
                    <a:pt x="9074" y="379"/>
                  </a:lnTo>
                  <a:cubicBezTo>
                    <a:pt x="9074" y="158"/>
                    <a:pt x="8885" y="1"/>
                    <a:pt x="86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8" name="Google Shape;7640;p56">
            <a:extLst>
              <a:ext uri="{FF2B5EF4-FFF2-40B4-BE49-F238E27FC236}">
                <a16:creationId xmlns:a16="http://schemas.microsoft.com/office/drawing/2014/main" id="{E898082A-1072-0DF8-F768-9871ED122D20}"/>
              </a:ext>
            </a:extLst>
          </p:cNvPr>
          <p:cNvGrpSpPr/>
          <p:nvPr/>
        </p:nvGrpSpPr>
        <p:grpSpPr>
          <a:xfrm>
            <a:off x="9656408" y="4371940"/>
            <a:ext cx="597368" cy="558894"/>
            <a:chOff x="-8674650" y="3210975"/>
            <a:chExt cx="376525" cy="352275"/>
          </a:xfrm>
          <a:solidFill>
            <a:srgbClr val="054B99"/>
          </a:solidFill>
        </p:grpSpPr>
        <p:sp>
          <p:nvSpPr>
            <p:cNvPr id="1189" name="Google Shape;7641;p56">
              <a:extLst>
                <a:ext uri="{FF2B5EF4-FFF2-40B4-BE49-F238E27FC236}">
                  <a16:creationId xmlns:a16="http://schemas.microsoft.com/office/drawing/2014/main" id="{98A1D047-ED3C-3882-75FB-078D30F586DD}"/>
                </a:ext>
              </a:extLst>
            </p:cNvPr>
            <p:cNvSpPr/>
            <p:nvPr/>
          </p:nvSpPr>
          <p:spPr>
            <a:xfrm>
              <a:off x="-8542325" y="3335375"/>
              <a:ext cx="112650" cy="104375"/>
            </a:xfrm>
            <a:custGeom>
              <a:avLst/>
              <a:gdLst/>
              <a:ahLst/>
              <a:cxnLst/>
              <a:rect l="l" t="t" r="r" b="b"/>
              <a:pathLst>
                <a:path w="4506" h="4175" extrusionOk="0">
                  <a:moveTo>
                    <a:pt x="2226" y="843"/>
                  </a:moveTo>
                  <a:cubicBezTo>
                    <a:pt x="2537" y="843"/>
                    <a:pt x="2852" y="969"/>
                    <a:pt x="3120" y="1221"/>
                  </a:cubicBezTo>
                  <a:cubicBezTo>
                    <a:pt x="3624" y="1694"/>
                    <a:pt x="3624" y="2545"/>
                    <a:pt x="3120" y="3017"/>
                  </a:cubicBezTo>
                  <a:cubicBezTo>
                    <a:pt x="2883" y="3238"/>
                    <a:pt x="2568" y="3348"/>
                    <a:pt x="2249" y="3348"/>
                  </a:cubicBezTo>
                  <a:cubicBezTo>
                    <a:pt x="1930" y="3348"/>
                    <a:pt x="1607" y="3238"/>
                    <a:pt x="1355" y="3017"/>
                  </a:cubicBezTo>
                  <a:cubicBezTo>
                    <a:pt x="883" y="2545"/>
                    <a:pt x="883" y="1694"/>
                    <a:pt x="1355" y="1221"/>
                  </a:cubicBezTo>
                  <a:cubicBezTo>
                    <a:pt x="1607" y="969"/>
                    <a:pt x="1915" y="843"/>
                    <a:pt x="2226" y="843"/>
                  </a:cubicBezTo>
                  <a:close/>
                  <a:moveTo>
                    <a:pt x="2277" y="1"/>
                  </a:moveTo>
                  <a:cubicBezTo>
                    <a:pt x="1749" y="1"/>
                    <a:pt x="1214" y="197"/>
                    <a:pt x="788" y="591"/>
                  </a:cubicBezTo>
                  <a:cubicBezTo>
                    <a:pt x="1" y="1379"/>
                    <a:pt x="1" y="2765"/>
                    <a:pt x="788" y="3584"/>
                  </a:cubicBezTo>
                  <a:cubicBezTo>
                    <a:pt x="1182" y="3978"/>
                    <a:pt x="1718" y="4175"/>
                    <a:pt x="2253" y="4175"/>
                  </a:cubicBezTo>
                  <a:cubicBezTo>
                    <a:pt x="2789" y="4175"/>
                    <a:pt x="3324" y="3978"/>
                    <a:pt x="3718" y="3584"/>
                  </a:cubicBezTo>
                  <a:cubicBezTo>
                    <a:pt x="4506" y="2797"/>
                    <a:pt x="4506" y="1442"/>
                    <a:pt x="3718" y="591"/>
                  </a:cubicBezTo>
                  <a:cubicBezTo>
                    <a:pt x="3324" y="197"/>
                    <a:pt x="2805" y="1"/>
                    <a:pt x="22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7642;p56">
              <a:extLst>
                <a:ext uri="{FF2B5EF4-FFF2-40B4-BE49-F238E27FC236}">
                  <a16:creationId xmlns:a16="http://schemas.microsoft.com/office/drawing/2014/main" id="{EC171EB9-4574-EAAB-331A-90058DD1FDAB}"/>
                </a:ext>
              </a:extLst>
            </p:cNvPr>
            <p:cNvSpPr/>
            <p:nvPr/>
          </p:nvSpPr>
          <p:spPr>
            <a:xfrm>
              <a:off x="-8496650" y="3377125"/>
              <a:ext cx="22875" cy="20900"/>
            </a:xfrm>
            <a:custGeom>
              <a:avLst/>
              <a:gdLst/>
              <a:ahLst/>
              <a:cxnLst/>
              <a:rect l="l" t="t" r="r" b="b"/>
              <a:pathLst>
                <a:path w="915" h="836" extrusionOk="0">
                  <a:moveTo>
                    <a:pt x="458" y="0"/>
                  </a:moveTo>
                  <a:cubicBezTo>
                    <a:pt x="348" y="0"/>
                    <a:pt x="237" y="40"/>
                    <a:pt x="159" y="118"/>
                  </a:cubicBezTo>
                  <a:cubicBezTo>
                    <a:pt x="1" y="276"/>
                    <a:pt x="1" y="560"/>
                    <a:pt x="159" y="717"/>
                  </a:cubicBezTo>
                  <a:cubicBezTo>
                    <a:pt x="237" y="796"/>
                    <a:pt x="348" y="835"/>
                    <a:pt x="458" y="835"/>
                  </a:cubicBezTo>
                  <a:cubicBezTo>
                    <a:pt x="568" y="835"/>
                    <a:pt x="678" y="796"/>
                    <a:pt x="757" y="717"/>
                  </a:cubicBezTo>
                  <a:cubicBezTo>
                    <a:pt x="915" y="560"/>
                    <a:pt x="915" y="276"/>
                    <a:pt x="757" y="118"/>
                  </a:cubicBezTo>
                  <a:cubicBezTo>
                    <a:pt x="678" y="40"/>
                    <a:pt x="568" y="0"/>
                    <a:pt x="4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7643;p56">
              <a:extLst>
                <a:ext uri="{FF2B5EF4-FFF2-40B4-BE49-F238E27FC236}">
                  <a16:creationId xmlns:a16="http://schemas.microsoft.com/office/drawing/2014/main" id="{B87B7AD5-D9F2-18AD-70F0-1B88652EF7ED}"/>
                </a:ext>
              </a:extLst>
            </p:cNvPr>
            <p:cNvSpPr/>
            <p:nvPr/>
          </p:nvSpPr>
          <p:spPr>
            <a:xfrm>
              <a:off x="-8540750" y="3332825"/>
              <a:ext cx="242625" cy="230425"/>
            </a:xfrm>
            <a:custGeom>
              <a:avLst/>
              <a:gdLst/>
              <a:ahLst/>
              <a:cxnLst/>
              <a:rect l="l" t="t" r="r" b="b"/>
              <a:pathLst>
                <a:path w="9705" h="9217" extrusionOk="0">
                  <a:moveTo>
                    <a:pt x="8917" y="0"/>
                  </a:moveTo>
                  <a:lnTo>
                    <a:pt x="4978" y="1449"/>
                  </a:lnTo>
                  <a:cubicBezTo>
                    <a:pt x="5262" y="2521"/>
                    <a:pt x="4947" y="3529"/>
                    <a:pt x="4254" y="4253"/>
                  </a:cubicBezTo>
                  <a:cubicBezTo>
                    <a:pt x="3721" y="4763"/>
                    <a:pt x="2999" y="5069"/>
                    <a:pt x="2241" y="5069"/>
                  </a:cubicBezTo>
                  <a:cubicBezTo>
                    <a:pt x="1969" y="5069"/>
                    <a:pt x="1693" y="5030"/>
                    <a:pt x="1418" y="4946"/>
                  </a:cubicBezTo>
                  <a:lnTo>
                    <a:pt x="1" y="8853"/>
                  </a:lnTo>
                  <a:cubicBezTo>
                    <a:pt x="727" y="9095"/>
                    <a:pt x="1483" y="9216"/>
                    <a:pt x="2238" y="9216"/>
                  </a:cubicBezTo>
                  <a:cubicBezTo>
                    <a:pt x="4038" y="9216"/>
                    <a:pt x="5830" y="8528"/>
                    <a:pt x="7184" y="7152"/>
                  </a:cubicBezTo>
                  <a:cubicBezTo>
                    <a:pt x="9137" y="5230"/>
                    <a:pt x="9704" y="2426"/>
                    <a:pt x="89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7644;p56">
              <a:extLst>
                <a:ext uri="{FF2B5EF4-FFF2-40B4-BE49-F238E27FC236}">
                  <a16:creationId xmlns:a16="http://schemas.microsoft.com/office/drawing/2014/main" id="{73FF99C1-511A-84BC-42B9-BA91F84B562D}"/>
                </a:ext>
              </a:extLst>
            </p:cNvPr>
            <p:cNvSpPr/>
            <p:nvPr/>
          </p:nvSpPr>
          <p:spPr>
            <a:xfrm>
              <a:off x="-8645500" y="3428125"/>
              <a:ext cx="120525" cy="118950"/>
            </a:xfrm>
            <a:custGeom>
              <a:avLst/>
              <a:gdLst/>
              <a:ahLst/>
              <a:cxnLst/>
              <a:rect l="l" t="t" r="r" b="b"/>
              <a:pathLst>
                <a:path w="4821" h="4758" extrusionOk="0">
                  <a:moveTo>
                    <a:pt x="3939" y="0"/>
                  </a:moveTo>
                  <a:lnTo>
                    <a:pt x="1" y="1418"/>
                  </a:lnTo>
                  <a:cubicBezTo>
                    <a:pt x="347" y="2143"/>
                    <a:pt x="788" y="2804"/>
                    <a:pt x="1387" y="3403"/>
                  </a:cubicBezTo>
                  <a:cubicBezTo>
                    <a:pt x="1985" y="3970"/>
                    <a:pt x="2678" y="4442"/>
                    <a:pt x="3403" y="4757"/>
                  </a:cubicBezTo>
                  <a:lnTo>
                    <a:pt x="4821" y="819"/>
                  </a:lnTo>
                  <a:cubicBezTo>
                    <a:pt x="4663" y="756"/>
                    <a:pt x="4506" y="599"/>
                    <a:pt x="4348" y="473"/>
                  </a:cubicBezTo>
                  <a:cubicBezTo>
                    <a:pt x="4191" y="315"/>
                    <a:pt x="4065" y="158"/>
                    <a:pt x="39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7645;p56">
              <a:extLst>
                <a:ext uri="{FF2B5EF4-FFF2-40B4-BE49-F238E27FC236}">
                  <a16:creationId xmlns:a16="http://schemas.microsoft.com/office/drawing/2014/main" id="{5B099E2E-05F4-AD2F-0BA7-C0B7F7B74AD5}"/>
                </a:ext>
              </a:extLst>
            </p:cNvPr>
            <p:cNvSpPr/>
            <p:nvPr/>
          </p:nvSpPr>
          <p:spPr>
            <a:xfrm>
              <a:off x="-8448600" y="3227275"/>
              <a:ext cx="122900" cy="122900"/>
            </a:xfrm>
            <a:custGeom>
              <a:avLst/>
              <a:gdLst/>
              <a:ahLst/>
              <a:cxnLst/>
              <a:rect l="l" t="t" r="r" b="b"/>
              <a:pathLst>
                <a:path w="4916" h="4916" extrusionOk="0">
                  <a:moveTo>
                    <a:pt x="1419" y="1"/>
                  </a:moveTo>
                  <a:lnTo>
                    <a:pt x="1" y="3939"/>
                  </a:lnTo>
                  <a:cubicBezTo>
                    <a:pt x="190" y="4065"/>
                    <a:pt x="410" y="4191"/>
                    <a:pt x="568" y="4380"/>
                  </a:cubicBezTo>
                  <a:cubicBezTo>
                    <a:pt x="725" y="4537"/>
                    <a:pt x="883" y="4726"/>
                    <a:pt x="977" y="4915"/>
                  </a:cubicBezTo>
                  <a:lnTo>
                    <a:pt x="4916" y="3466"/>
                  </a:lnTo>
                  <a:cubicBezTo>
                    <a:pt x="4569" y="2710"/>
                    <a:pt x="4096" y="2017"/>
                    <a:pt x="3498" y="1418"/>
                  </a:cubicBezTo>
                  <a:cubicBezTo>
                    <a:pt x="2931" y="820"/>
                    <a:pt x="2175" y="347"/>
                    <a:pt x="14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7646;p56">
              <a:extLst>
                <a:ext uri="{FF2B5EF4-FFF2-40B4-BE49-F238E27FC236}">
                  <a16:creationId xmlns:a16="http://schemas.microsoft.com/office/drawing/2014/main" id="{AD134FAF-017B-3CC8-C2AB-E71DD73D0EE5}"/>
                </a:ext>
              </a:extLst>
            </p:cNvPr>
            <p:cNvSpPr/>
            <p:nvPr/>
          </p:nvSpPr>
          <p:spPr>
            <a:xfrm>
              <a:off x="-8674650" y="3210975"/>
              <a:ext cx="241825" cy="232925"/>
            </a:xfrm>
            <a:custGeom>
              <a:avLst/>
              <a:gdLst/>
              <a:ahLst/>
              <a:cxnLst/>
              <a:rect l="l" t="t" r="r" b="b"/>
              <a:pathLst>
                <a:path w="9673" h="9317" extrusionOk="0">
                  <a:moveTo>
                    <a:pt x="7515" y="0"/>
                  </a:moveTo>
                  <a:cubicBezTo>
                    <a:pt x="5700" y="0"/>
                    <a:pt x="3894" y="698"/>
                    <a:pt x="2521" y="2070"/>
                  </a:cubicBezTo>
                  <a:cubicBezTo>
                    <a:pt x="568" y="3992"/>
                    <a:pt x="1" y="6827"/>
                    <a:pt x="820" y="9316"/>
                  </a:cubicBezTo>
                  <a:lnTo>
                    <a:pt x="4758" y="7899"/>
                  </a:lnTo>
                  <a:cubicBezTo>
                    <a:pt x="4475" y="6796"/>
                    <a:pt x="4790" y="5693"/>
                    <a:pt x="5514" y="5000"/>
                  </a:cubicBezTo>
                  <a:cubicBezTo>
                    <a:pt x="6037" y="4454"/>
                    <a:pt x="6793" y="4194"/>
                    <a:pt x="7538" y="4194"/>
                  </a:cubicBezTo>
                  <a:cubicBezTo>
                    <a:pt x="7781" y="4194"/>
                    <a:pt x="8023" y="4221"/>
                    <a:pt x="8255" y="4276"/>
                  </a:cubicBezTo>
                  <a:lnTo>
                    <a:pt x="9673" y="337"/>
                  </a:lnTo>
                  <a:cubicBezTo>
                    <a:pt x="8970" y="112"/>
                    <a:pt x="8242" y="0"/>
                    <a:pt x="75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5" name="Google Shape;7647;p56">
            <a:extLst>
              <a:ext uri="{FF2B5EF4-FFF2-40B4-BE49-F238E27FC236}">
                <a16:creationId xmlns:a16="http://schemas.microsoft.com/office/drawing/2014/main" id="{FA358A84-7F07-02EE-2048-D80B6B06E11D}"/>
              </a:ext>
            </a:extLst>
          </p:cNvPr>
          <p:cNvGrpSpPr/>
          <p:nvPr/>
        </p:nvGrpSpPr>
        <p:grpSpPr>
          <a:xfrm>
            <a:off x="1948102" y="4370829"/>
            <a:ext cx="561115" cy="561115"/>
            <a:chOff x="-13512225" y="3211525"/>
            <a:chExt cx="353675" cy="353675"/>
          </a:xfrm>
          <a:solidFill>
            <a:srgbClr val="054B99"/>
          </a:solidFill>
        </p:grpSpPr>
        <p:sp>
          <p:nvSpPr>
            <p:cNvPr id="1196" name="Google Shape;7648;p56">
              <a:extLst>
                <a:ext uri="{FF2B5EF4-FFF2-40B4-BE49-F238E27FC236}">
                  <a16:creationId xmlns:a16="http://schemas.microsoft.com/office/drawing/2014/main" id="{BEC4247B-49C6-F5A0-8726-F089095A3DDF}"/>
                </a:ext>
              </a:extLst>
            </p:cNvPr>
            <p:cNvSpPr/>
            <p:nvPr/>
          </p:nvSpPr>
          <p:spPr>
            <a:xfrm>
              <a:off x="-13283825" y="3482475"/>
              <a:ext cx="125275" cy="82725"/>
            </a:xfrm>
            <a:custGeom>
              <a:avLst/>
              <a:gdLst/>
              <a:ahLst/>
              <a:cxnLst/>
              <a:rect l="l" t="t" r="r" b="b"/>
              <a:pathLst>
                <a:path w="5011" h="3309" extrusionOk="0">
                  <a:moveTo>
                    <a:pt x="1671" y="0"/>
                  </a:moveTo>
                  <a:cubicBezTo>
                    <a:pt x="757" y="0"/>
                    <a:pt x="1" y="725"/>
                    <a:pt x="1" y="1638"/>
                  </a:cubicBezTo>
                  <a:cubicBezTo>
                    <a:pt x="1" y="2552"/>
                    <a:pt x="757" y="3308"/>
                    <a:pt x="1671" y="3308"/>
                  </a:cubicBezTo>
                  <a:cubicBezTo>
                    <a:pt x="2269" y="3308"/>
                    <a:pt x="2584" y="3056"/>
                    <a:pt x="4790" y="1985"/>
                  </a:cubicBezTo>
                  <a:cubicBezTo>
                    <a:pt x="4884" y="1953"/>
                    <a:pt x="5010" y="1796"/>
                    <a:pt x="5010" y="1638"/>
                  </a:cubicBezTo>
                  <a:cubicBezTo>
                    <a:pt x="5010" y="1481"/>
                    <a:pt x="4947" y="1323"/>
                    <a:pt x="4790" y="1292"/>
                  </a:cubicBezTo>
                  <a:cubicBezTo>
                    <a:pt x="2584" y="221"/>
                    <a:pt x="2269" y="0"/>
                    <a:pt x="16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7649;p56">
              <a:extLst>
                <a:ext uri="{FF2B5EF4-FFF2-40B4-BE49-F238E27FC236}">
                  <a16:creationId xmlns:a16="http://schemas.microsoft.com/office/drawing/2014/main" id="{6460FF1E-4B9E-85EB-2348-EA0B4AC882B6}"/>
                </a:ext>
              </a:extLst>
            </p:cNvPr>
            <p:cNvSpPr/>
            <p:nvPr/>
          </p:nvSpPr>
          <p:spPr>
            <a:xfrm>
              <a:off x="-13512225" y="3211525"/>
              <a:ext cx="353675" cy="249700"/>
            </a:xfrm>
            <a:custGeom>
              <a:avLst/>
              <a:gdLst/>
              <a:ahLst/>
              <a:cxnLst/>
              <a:rect l="l" t="t" r="r" b="b"/>
              <a:pathLst>
                <a:path w="14147" h="9988" extrusionOk="0">
                  <a:moveTo>
                    <a:pt x="6679" y="1702"/>
                  </a:moveTo>
                  <a:cubicBezTo>
                    <a:pt x="7152" y="1702"/>
                    <a:pt x="7499" y="2048"/>
                    <a:pt x="7499" y="2521"/>
                  </a:cubicBezTo>
                  <a:cubicBezTo>
                    <a:pt x="7499" y="2993"/>
                    <a:pt x="7152" y="3340"/>
                    <a:pt x="6679" y="3340"/>
                  </a:cubicBezTo>
                  <a:cubicBezTo>
                    <a:pt x="6207" y="3340"/>
                    <a:pt x="5829" y="2993"/>
                    <a:pt x="5829" y="2521"/>
                  </a:cubicBezTo>
                  <a:cubicBezTo>
                    <a:pt x="5829" y="2048"/>
                    <a:pt x="6207" y="1702"/>
                    <a:pt x="6679" y="1702"/>
                  </a:cubicBezTo>
                  <a:close/>
                  <a:moveTo>
                    <a:pt x="4191" y="2143"/>
                  </a:moveTo>
                  <a:cubicBezTo>
                    <a:pt x="4663" y="2143"/>
                    <a:pt x="5010" y="2489"/>
                    <a:pt x="5010" y="2962"/>
                  </a:cubicBezTo>
                  <a:cubicBezTo>
                    <a:pt x="5010" y="3434"/>
                    <a:pt x="4663" y="3781"/>
                    <a:pt x="4191" y="3781"/>
                  </a:cubicBezTo>
                  <a:cubicBezTo>
                    <a:pt x="3718" y="3781"/>
                    <a:pt x="3371" y="3434"/>
                    <a:pt x="3371" y="2962"/>
                  </a:cubicBezTo>
                  <a:cubicBezTo>
                    <a:pt x="3371" y="2489"/>
                    <a:pt x="3718" y="2143"/>
                    <a:pt x="4191" y="2143"/>
                  </a:cubicBezTo>
                  <a:close/>
                  <a:moveTo>
                    <a:pt x="2521" y="4191"/>
                  </a:moveTo>
                  <a:cubicBezTo>
                    <a:pt x="2993" y="4191"/>
                    <a:pt x="3371" y="4537"/>
                    <a:pt x="3371" y="5010"/>
                  </a:cubicBezTo>
                  <a:cubicBezTo>
                    <a:pt x="3371" y="5482"/>
                    <a:pt x="2993" y="5829"/>
                    <a:pt x="2521" y="5829"/>
                  </a:cubicBezTo>
                  <a:cubicBezTo>
                    <a:pt x="2048" y="5829"/>
                    <a:pt x="1702" y="5482"/>
                    <a:pt x="1702" y="5010"/>
                  </a:cubicBezTo>
                  <a:cubicBezTo>
                    <a:pt x="1702" y="4537"/>
                    <a:pt x="2048" y="4191"/>
                    <a:pt x="2521" y="4191"/>
                  </a:cubicBezTo>
                  <a:close/>
                  <a:moveTo>
                    <a:pt x="10397" y="3340"/>
                  </a:moveTo>
                  <a:cubicBezTo>
                    <a:pt x="11563" y="3340"/>
                    <a:pt x="12508" y="4096"/>
                    <a:pt x="12508" y="5010"/>
                  </a:cubicBezTo>
                  <a:cubicBezTo>
                    <a:pt x="12508" y="5923"/>
                    <a:pt x="11563" y="6648"/>
                    <a:pt x="10397" y="6648"/>
                  </a:cubicBezTo>
                  <a:cubicBezTo>
                    <a:pt x="9263" y="6648"/>
                    <a:pt x="8318" y="5892"/>
                    <a:pt x="8318" y="5010"/>
                  </a:cubicBezTo>
                  <a:cubicBezTo>
                    <a:pt x="8318" y="4096"/>
                    <a:pt x="9263" y="3340"/>
                    <a:pt x="10397" y="3340"/>
                  </a:cubicBezTo>
                  <a:close/>
                  <a:moveTo>
                    <a:pt x="4191" y="6270"/>
                  </a:moveTo>
                  <a:cubicBezTo>
                    <a:pt x="4663" y="6270"/>
                    <a:pt x="5010" y="6616"/>
                    <a:pt x="5010" y="7089"/>
                  </a:cubicBezTo>
                  <a:cubicBezTo>
                    <a:pt x="5010" y="7562"/>
                    <a:pt x="4663" y="7908"/>
                    <a:pt x="4191" y="7908"/>
                  </a:cubicBezTo>
                  <a:cubicBezTo>
                    <a:pt x="3718" y="7908"/>
                    <a:pt x="3371" y="7562"/>
                    <a:pt x="3371" y="7089"/>
                  </a:cubicBezTo>
                  <a:cubicBezTo>
                    <a:pt x="3371" y="6616"/>
                    <a:pt x="3718" y="6270"/>
                    <a:pt x="4191" y="6270"/>
                  </a:cubicBezTo>
                  <a:close/>
                  <a:moveTo>
                    <a:pt x="6679" y="6648"/>
                  </a:moveTo>
                  <a:cubicBezTo>
                    <a:pt x="7152" y="6648"/>
                    <a:pt x="7499" y="6994"/>
                    <a:pt x="7499" y="7499"/>
                  </a:cubicBezTo>
                  <a:cubicBezTo>
                    <a:pt x="7499" y="7971"/>
                    <a:pt x="7152" y="8318"/>
                    <a:pt x="6679" y="8318"/>
                  </a:cubicBezTo>
                  <a:cubicBezTo>
                    <a:pt x="6207" y="8318"/>
                    <a:pt x="5829" y="7971"/>
                    <a:pt x="5829" y="7499"/>
                  </a:cubicBezTo>
                  <a:cubicBezTo>
                    <a:pt x="5829" y="7057"/>
                    <a:pt x="6207" y="6648"/>
                    <a:pt x="6679" y="6648"/>
                  </a:cubicBezTo>
                  <a:close/>
                  <a:moveTo>
                    <a:pt x="7089" y="0"/>
                  </a:moveTo>
                  <a:cubicBezTo>
                    <a:pt x="3245" y="0"/>
                    <a:pt x="63" y="2237"/>
                    <a:pt x="63" y="5010"/>
                  </a:cubicBezTo>
                  <a:cubicBezTo>
                    <a:pt x="0" y="7751"/>
                    <a:pt x="3214" y="9987"/>
                    <a:pt x="7089" y="9987"/>
                  </a:cubicBezTo>
                  <a:cubicBezTo>
                    <a:pt x="10964" y="9987"/>
                    <a:pt x="14146" y="7751"/>
                    <a:pt x="14146" y="5010"/>
                  </a:cubicBezTo>
                  <a:cubicBezTo>
                    <a:pt x="14146" y="2300"/>
                    <a:pt x="10964" y="0"/>
                    <a:pt x="70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7650;p56">
              <a:extLst>
                <a:ext uri="{FF2B5EF4-FFF2-40B4-BE49-F238E27FC236}">
                  <a16:creationId xmlns:a16="http://schemas.microsoft.com/office/drawing/2014/main" id="{62AF1383-A1E5-6533-50C5-984CC18B5D1A}"/>
                </a:ext>
              </a:extLst>
            </p:cNvPr>
            <p:cNvSpPr/>
            <p:nvPr/>
          </p:nvSpPr>
          <p:spPr>
            <a:xfrm>
              <a:off x="-13512225" y="3483250"/>
              <a:ext cx="100050" cy="81150"/>
            </a:xfrm>
            <a:custGeom>
              <a:avLst/>
              <a:gdLst/>
              <a:ahLst/>
              <a:cxnLst/>
              <a:rect l="l" t="t" r="r" b="b"/>
              <a:pathLst>
                <a:path w="4002" h="3246" extrusionOk="0">
                  <a:moveTo>
                    <a:pt x="4002" y="1"/>
                  </a:moveTo>
                  <a:cubicBezTo>
                    <a:pt x="2206" y="127"/>
                    <a:pt x="63" y="536"/>
                    <a:pt x="63" y="1607"/>
                  </a:cubicBezTo>
                  <a:cubicBezTo>
                    <a:pt x="0" y="2710"/>
                    <a:pt x="2174" y="3120"/>
                    <a:pt x="4002" y="3246"/>
                  </a:cubicBezTo>
                  <a:cubicBezTo>
                    <a:pt x="3592" y="2805"/>
                    <a:pt x="3371" y="2206"/>
                    <a:pt x="3371" y="1607"/>
                  </a:cubicBezTo>
                  <a:cubicBezTo>
                    <a:pt x="3371" y="1040"/>
                    <a:pt x="3592" y="442"/>
                    <a:pt x="40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7651;p56">
              <a:extLst>
                <a:ext uri="{FF2B5EF4-FFF2-40B4-BE49-F238E27FC236}">
                  <a16:creationId xmlns:a16="http://schemas.microsoft.com/office/drawing/2014/main" id="{C8B10BC0-4171-D7E2-741F-EFAE68B70C65}"/>
                </a:ext>
              </a:extLst>
            </p:cNvPr>
            <p:cNvSpPr/>
            <p:nvPr/>
          </p:nvSpPr>
          <p:spPr>
            <a:xfrm>
              <a:off x="-13407475" y="3483250"/>
              <a:ext cx="36250" cy="81150"/>
            </a:xfrm>
            <a:custGeom>
              <a:avLst/>
              <a:gdLst/>
              <a:ahLst/>
              <a:cxnLst/>
              <a:rect l="l" t="t" r="r" b="b"/>
              <a:pathLst>
                <a:path w="1450" h="3246" extrusionOk="0">
                  <a:moveTo>
                    <a:pt x="1418" y="1"/>
                  </a:moveTo>
                  <a:lnTo>
                    <a:pt x="1418" y="1"/>
                  </a:lnTo>
                  <a:cubicBezTo>
                    <a:pt x="1103" y="32"/>
                    <a:pt x="788" y="190"/>
                    <a:pt x="505" y="442"/>
                  </a:cubicBezTo>
                  <a:cubicBezTo>
                    <a:pt x="190" y="757"/>
                    <a:pt x="1" y="1166"/>
                    <a:pt x="1" y="1607"/>
                  </a:cubicBezTo>
                  <a:cubicBezTo>
                    <a:pt x="1" y="2048"/>
                    <a:pt x="158" y="2489"/>
                    <a:pt x="505" y="2805"/>
                  </a:cubicBezTo>
                  <a:cubicBezTo>
                    <a:pt x="788" y="3025"/>
                    <a:pt x="1103" y="3183"/>
                    <a:pt x="1450" y="3246"/>
                  </a:cubicBezTo>
                  <a:cubicBezTo>
                    <a:pt x="1072" y="2805"/>
                    <a:pt x="820" y="2206"/>
                    <a:pt x="820" y="1607"/>
                  </a:cubicBezTo>
                  <a:cubicBezTo>
                    <a:pt x="820" y="977"/>
                    <a:pt x="1072" y="442"/>
                    <a:pt x="1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7652;p56">
              <a:extLst>
                <a:ext uri="{FF2B5EF4-FFF2-40B4-BE49-F238E27FC236}">
                  <a16:creationId xmlns:a16="http://schemas.microsoft.com/office/drawing/2014/main" id="{7F237AC0-4F27-4441-6C05-5C10FB3F6793}"/>
                </a:ext>
              </a:extLst>
            </p:cNvPr>
            <p:cNvSpPr/>
            <p:nvPr/>
          </p:nvSpPr>
          <p:spPr>
            <a:xfrm>
              <a:off x="-13366525" y="3485625"/>
              <a:ext cx="70125" cy="76425"/>
            </a:xfrm>
            <a:custGeom>
              <a:avLst/>
              <a:gdLst/>
              <a:ahLst/>
              <a:cxnLst/>
              <a:rect l="l" t="t" r="r" b="b"/>
              <a:pathLst>
                <a:path w="2805" h="3057" extrusionOk="0">
                  <a:moveTo>
                    <a:pt x="1072" y="0"/>
                  </a:moveTo>
                  <a:cubicBezTo>
                    <a:pt x="442" y="221"/>
                    <a:pt x="1" y="819"/>
                    <a:pt x="1" y="1512"/>
                  </a:cubicBezTo>
                  <a:cubicBezTo>
                    <a:pt x="1" y="2237"/>
                    <a:pt x="442" y="2836"/>
                    <a:pt x="1072" y="3056"/>
                  </a:cubicBezTo>
                  <a:cubicBezTo>
                    <a:pt x="1702" y="2962"/>
                    <a:pt x="2301" y="2867"/>
                    <a:pt x="2805" y="2710"/>
                  </a:cubicBezTo>
                  <a:cubicBezTo>
                    <a:pt x="2616" y="2363"/>
                    <a:pt x="2490" y="1953"/>
                    <a:pt x="2490" y="1512"/>
                  </a:cubicBezTo>
                  <a:cubicBezTo>
                    <a:pt x="2490" y="1071"/>
                    <a:pt x="2616" y="693"/>
                    <a:pt x="2805" y="347"/>
                  </a:cubicBezTo>
                  <a:cubicBezTo>
                    <a:pt x="2301" y="189"/>
                    <a:pt x="1702" y="63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1" name="Google Shape;7653;p56">
            <a:extLst>
              <a:ext uri="{FF2B5EF4-FFF2-40B4-BE49-F238E27FC236}">
                <a16:creationId xmlns:a16="http://schemas.microsoft.com/office/drawing/2014/main" id="{77487104-A9EF-E1CB-8D04-2115D001A194}"/>
              </a:ext>
            </a:extLst>
          </p:cNvPr>
          <p:cNvGrpSpPr/>
          <p:nvPr/>
        </p:nvGrpSpPr>
        <p:grpSpPr>
          <a:xfrm>
            <a:off x="1948102" y="5066225"/>
            <a:ext cx="561115" cy="558617"/>
            <a:chOff x="-13512225" y="3647075"/>
            <a:chExt cx="353675" cy="352100"/>
          </a:xfrm>
          <a:solidFill>
            <a:srgbClr val="054B99"/>
          </a:solidFill>
        </p:grpSpPr>
        <p:sp>
          <p:nvSpPr>
            <p:cNvPr id="1202" name="Google Shape;7654;p56">
              <a:extLst>
                <a:ext uri="{FF2B5EF4-FFF2-40B4-BE49-F238E27FC236}">
                  <a16:creationId xmlns:a16="http://schemas.microsoft.com/office/drawing/2014/main" id="{EC2E4E36-ADD2-DCDB-93CB-AF0771F20EC6}"/>
                </a:ext>
              </a:extLst>
            </p:cNvPr>
            <p:cNvSpPr/>
            <p:nvPr/>
          </p:nvSpPr>
          <p:spPr>
            <a:xfrm>
              <a:off x="-13344475" y="3876275"/>
              <a:ext cx="19725" cy="19725"/>
            </a:xfrm>
            <a:custGeom>
              <a:avLst/>
              <a:gdLst/>
              <a:ahLst/>
              <a:cxnLst/>
              <a:rect l="l" t="t" r="r" b="b"/>
              <a:pathLst>
                <a:path w="789" h="789" extrusionOk="0">
                  <a:moveTo>
                    <a:pt x="411" y="0"/>
                  </a:moveTo>
                  <a:cubicBezTo>
                    <a:pt x="190" y="0"/>
                    <a:pt x="1" y="158"/>
                    <a:pt x="1" y="379"/>
                  </a:cubicBezTo>
                  <a:cubicBezTo>
                    <a:pt x="1" y="599"/>
                    <a:pt x="190" y="788"/>
                    <a:pt x="411" y="788"/>
                  </a:cubicBezTo>
                  <a:cubicBezTo>
                    <a:pt x="600" y="788"/>
                    <a:pt x="789" y="599"/>
                    <a:pt x="789" y="379"/>
                  </a:cubicBezTo>
                  <a:cubicBezTo>
                    <a:pt x="789" y="158"/>
                    <a:pt x="600" y="0"/>
                    <a:pt x="4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7655;p56">
              <a:extLst>
                <a:ext uri="{FF2B5EF4-FFF2-40B4-BE49-F238E27FC236}">
                  <a16:creationId xmlns:a16="http://schemas.microsoft.com/office/drawing/2014/main" id="{C40803CD-61A4-F374-4C51-24C920F0C3FB}"/>
                </a:ext>
              </a:extLst>
            </p:cNvPr>
            <p:cNvSpPr/>
            <p:nvPr/>
          </p:nvSpPr>
          <p:spPr>
            <a:xfrm>
              <a:off x="-13268850" y="3854225"/>
              <a:ext cx="110300" cy="62250"/>
            </a:xfrm>
            <a:custGeom>
              <a:avLst/>
              <a:gdLst/>
              <a:ahLst/>
              <a:cxnLst/>
              <a:rect l="l" t="t" r="r" b="b"/>
              <a:pathLst>
                <a:path w="4412" h="2490" extrusionOk="0">
                  <a:moveTo>
                    <a:pt x="0" y="0"/>
                  </a:moveTo>
                  <a:cubicBezTo>
                    <a:pt x="189" y="410"/>
                    <a:pt x="284" y="788"/>
                    <a:pt x="284" y="1229"/>
                  </a:cubicBezTo>
                  <a:cubicBezTo>
                    <a:pt x="284" y="1670"/>
                    <a:pt x="158" y="2111"/>
                    <a:pt x="0" y="2489"/>
                  </a:cubicBezTo>
                  <a:lnTo>
                    <a:pt x="4411" y="2489"/>
                  </a:lnTo>
                  <a:lnTo>
                    <a:pt x="44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7656;p56">
              <a:extLst>
                <a:ext uri="{FF2B5EF4-FFF2-40B4-BE49-F238E27FC236}">
                  <a16:creationId xmlns:a16="http://schemas.microsoft.com/office/drawing/2014/main" id="{407254A6-702E-5AEA-A647-0267C43BC7E7}"/>
                </a:ext>
              </a:extLst>
            </p:cNvPr>
            <p:cNvSpPr/>
            <p:nvPr/>
          </p:nvSpPr>
          <p:spPr>
            <a:xfrm>
              <a:off x="-13512225" y="3936925"/>
              <a:ext cx="353675" cy="62250"/>
            </a:xfrm>
            <a:custGeom>
              <a:avLst/>
              <a:gdLst/>
              <a:ahLst/>
              <a:cxnLst/>
              <a:rect l="l" t="t" r="r" b="b"/>
              <a:pathLst>
                <a:path w="14147" h="2490" extrusionOk="0">
                  <a:moveTo>
                    <a:pt x="63" y="0"/>
                  </a:moveTo>
                  <a:lnTo>
                    <a:pt x="63" y="1261"/>
                  </a:lnTo>
                  <a:cubicBezTo>
                    <a:pt x="0" y="1954"/>
                    <a:pt x="568" y="2489"/>
                    <a:pt x="1261" y="2489"/>
                  </a:cubicBezTo>
                  <a:lnTo>
                    <a:pt x="12886" y="2489"/>
                  </a:lnTo>
                  <a:cubicBezTo>
                    <a:pt x="13548" y="2489"/>
                    <a:pt x="14146" y="1954"/>
                    <a:pt x="14146" y="1261"/>
                  </a:cubicBezTo>
                  <a:lnTo>
                    <a:pt x="14146" y="0"/>
                  </a:lnTo>
                  <a:lnTo>
                    <a:pt x="9137" y="0"/>
                  </a:lnTo>
                  <a:cubicBezTo>
                    <a:pt x="8633" y="536"/>
                    <a:pt x="7877" y="851"/>
                    <a:pt x="7089" y="851"/>
                  </a:cubicBezTo>
                  <a:cubicBezTo>
                    <a:pt x="6301" y="851"/>
                    <a:pt x="5608" y="536"/>
                    <a:pt x="5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7657;p56">
              <a:extLst>
                <a:ext uri="{FF2B5EF4-FFF2-40B4-BE49-F238E27FC236}">
                  <a16:creationId xmlns:a16="http://schemas.microsoft.com/office/drawing/2014/main" id="{05317D1D-EF81-87AB-CEAA-6117DC343718}"/>
                </a:ext>
              </a:extLst>
            </p:cNvPr>
            <p:cNvSpPr/>
            <p:nvPr/>
          </p:nvSpPr>
          <p:spPr>
            <a:xfrm>
              <a:off x="-13387000" y="3833750"/>
              <a:ext cx="104775" cy="104775"/>
            </a:xfrm>
            <a:custGeom>
              <a:avLst/>
              <a:gdLst/>
              <a:ahLst/>
              <a:cxnLst/>
              <a:rect l="l" t="t" r="r" b="b"/>
              <a:pathLst>
                <a:path w="4191" h="4191" extrusionOk="0">
                  <a:moveTo>
                    <a:pt x="2080" y="819"/>
                  </a:moveTo>
                  <a:cubicBezTo>
                    <a:pt x="2773" y="819"/>
                    <a:pt x="3340" y="1386"/>
                    <a:pt x="3340" y="2048"/>
                  </a:cubicBezTo>
                  <a:cubicBezTo>
                    <a:pt x="3340" y="2710"/>
                    <a:pt x="2773" y="3308"/>
                    <a:pt x="2080" y="3308"/>
                  </a:cubicBezTo>
                  <a:cubicBezTo>
                    <a:pt x="1418" y="3308"/>
                    <a:pt x="820" y="2773"/>
                    <a:pt x="820" y="2048"/>
                  </a:cubicBezTo>
                  <a:cubicBezTo>
                    <a:pt x="820" y="1355"/>
                    <a:pt x="1387" y="819"/>
                    <a:pt x="2080" y="819"/>
                  </a:cubicBezTo>
                  <a:close/>
                  <a:moveTo>
                    <a:pt x="2080" y="0"/>
                  </a:moveTo>
                  <a:cubicBezTo>
                    <a:pt x="946" y="0"/>
                    <a:pt x="1" y="945"/>
                    <a:pt x="1" y="2080"/>
                  </a:cubicBezTo>
                  <a:cubicBezTo>
                    <a:pt x="1" y="3214"/>
                    <a:pt x="946" y="4190"/>
                    <a:pt x="2080" y="4190"/>
                  </a:cubicBezTo>
                  <a:cubicBezTo>
                    <a:pt x="3246" y="4190"/>
                    <a:pt x="4191" y="3245"/>
                    <a:pt x="4191" y="2080"/>
                  </a:cubicBezTo>
                  <a:cubicBezTo>
                    <a:pt x="4191" y="945"/>
                    <a:pt x="3183" y="0"/>
                    <a:pt x="2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7658;p56">
              <a:extLst>
                <a:ext uri="{FF2B5EF4-FFF2-40B4-BE49-F238E27FC236}">
                  <a16:creationId xmlns:a16="http://schemas.microsoft.com/office/drawing/2014/main" id="{5B071F5E-C4D2-F69F-A2CD-16DD28B89A9E}"/>
                </a:ext>
              </a:extLst>
            </p:cNvPr>
            <p:cNvSpPr/>
            <p:nvPr/>
          </p:nvSpPr>
          <p:spPr>
            <a:xfrm>
              <a:off x="-13512225" y="3855000"/>
              <a:ext cx="111875" cy="62250"/>
            </a:xfrm>
            <a:custGeom>
              <a:avLst/>
              <a:gdLst/>
              <a:ahLst/>
              <a:cxnLst/>
              <a:rect l="l" t="t" r="r" b="b"/>
              <a:pathLst>
                <a:path w="4475" h="2490" extrusionOk="0">
                  <a:moveTo>
                    <a:pt x="0" y="1"/>
                  </a:moveTo>
                  <a:lnTo>
                    <a:pt x="0" y="2490"/>
                  </a:lnTo>
                  <a:lnTo>
                    <a:pt x="4474" y="2490"/>
                  </a:lnTo>
                  <a:cubicBezTo>
                    <a:pt x="4317" y="2112"/>
                    <a:pt x="4191" y="1671"/>
                    <a:pt x="4191" y="1230"/>
                  </a:cubicBezTo>
                  <a:cubicBezTo>
                    <a:pt x="4191" y="788"/>
                    <a:pt x="4317" y="379"/>
                    <a:pt x="44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7659;p56">
              <a:extLst>
                <a:ext uri="{FF2B5EF4-FFF2-40B4-BE49-F238E27FC236}">
                  <a16:creationId xmlns:a16="http://schemas.microsoft.com/office/drawing/2014/main" id="{C51DC66F-1526-D149-4FD0-32F668544625}"/>
                </a:ext>
              </a:extLst>
            </p:cNvPr>
            <p:cNvSpPr/>
            <p:nvPr/>
          </p:nvSpPr>
          <p:spPr>
            <a:xfrm>
              <a:off x="-13490175" y="3730575"/>
              <a:ext cx="62250" cy="40975"/>
            </a:xfrm>
            <a:custGeom>
              <a:avLst/>
              <a:gdLst/>
              <a:ahLst/>
              <a:cxnLst/>
              <a:rect l="l" t="t" r="r" b="b"/>
              <a:pathLst>
                <a:path w="2490" h="1639" extrusionOk="0">
                  <a:moveTo>
                    <a:pt x="1261" y="0"/>
                  </a:moveTo>
                  <a:cubicBezTo>
                    <a:pt x="536" y="0"/>
                    <a:pt x="1" y="536"/>
                    <a:pt x="1" y="1260"/>
                  </a:cubicBezTo>
                  <a:lnTo>
                    <a:pt x="1" y="1638"/>
                  </a:lnTo>
                  <a:lnTo>
                    <a:pt x="2489" y="1638"/>
                  </a:lnTo>
                  <a:lnTo>
                    <a:pt x="2489" y="1260"/>
                  </a:lnTo>
                  <a:cubicBezTo>
                    <a:pt x="2489" y="599"/>
                    <a:pt x="1922" y="0"/>
                    <a:pt x="12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7660;p56">
              <a:extLst>
                <a:ext uri="{FF2B5EF4-FFF2-40B4-BE49-F238E27FC236}">
                  <a16:creationId xmlns:a16="http://schemas.microsoft.com/office/drawing/2014/main" id="{37C03ED3-94BD-D461-AF3F-3A885EAEA5DB}"/>
                </a:ext>
              </a:extLst>
            </p:cNvPr>
            <p:cNvSpPr/>
            <p:nvPr/>
          </p:nvSpPr>
          <p:spPr>
            <a:xfrm>
              <a:off x="-13241275" y="3730575"/>
              <a:ext cx="62225" cy="40975"/>
            </a:xfrm>
            <a:custGeom>
              <a:avLst/>
              <a:gdLst/>
              <a:ahLst/>
              <a:cxnLst/>
              <a:rect l="l" t="t" r="r" b="b"/>
              <a:pathLst>
                <a:path w="2489" h="1639" extrusionOk="0">
                  <a:moveTo>
                    <a:pt x="1260" y="0"/>
                  </a:moveTo>
                  <a:cubicBezTo>
                    <a:pt x="599" y="0"/>
                    <a:pt x="0" y="536"/>
                    <a:pt x="0" y="1260"/>
                  </a:cubicBezTo>
                  <a:lnTo>
                    <a:pt x="0" y="1638"/>
                  </a:lnTo>
                  <a:lnTo>
                    <a:pt x="2489" y="1638"/>
                  </a:lnTo>
                  <a:lnTo>
                    <a:pt x="2489" y="1260"/>
                  </a:lnTo>
                  <a:cubicBezTo>
                    <a:pt x="2489" y="599"/>
                    <a:pt x="1922" y="0"/>
                    <a:pt x="12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7661;p56">
              <a:extLst>
                <a:ext uri="{FF2B5EF4-FFF2-40B4-BE49-F238E27FC236}">
                  <a16:creationId xmlns:a16="http://schemas.microsoft.com/office/drawing/2014/main" id="{47A32CB2-8382-4570-5FD3-4990C352DB7B}"/>
                </a:ext>
              </a:extLst>
            </p:cNvPr>
            <p:cNvSpPr/>
            <p:nvPr/>
          </p:nvSpPr>
          <p:spPr>
            <a:xfrm>
              <a:off x="-13427950" y="3647075"/>
              <a:ext cx="186700" cy="63025"/>
            </a:xfrm>
            <a:custGeom>
              <a:avLst/>
              <a:gdLst/>
              <a:ahLst/>
              <a:cxnLst/>
              <a:rect l="l" t="t" r="r" b="b"/>
              <a:pathLst>
                <a:path w="7468" h="2521" extrusionOk="0">
                  <a:moveTo>
                    <a:pt x="820" y="1"/>
                  </a:moveTo>
                  <a:cubicBezTo>
                    <a:pt x="347" y="1"/>
                    <a:pt x="0" y="347"/>
                    <a:pt x="0" y="820"/>
                  </a:cubicBezTo>
                  <a:lnTo>
                    <a:pt x="0" y="1670"/>
                  </a:lnTo>
                  <a:cubicBezTo>
                    <a:pt x="0" y="2143"/>
                    <a:pt x="347" y="2521"/>
                    <a:pt x="820" y="2521"/>
                  </a:cubicBezTo>
                  <a:lnTo>
                    <a:pt x="6648" y="2521"/>
                  </a:lnTo>
                  <a:cubicBezTo>
                    <a:pt x="7089" y="2521"/>
                    <a:pt x="7467" y="2143"/>
                    <a:pt x="7467" y="1670"/>
                  </a:cubicBezTo>
                  <a:lnTo>
                    <a:pt x="7467" y="820"/>
                  </a:lnTo>
                  <a:cubicBezTo>
                    <a:pt x="7467" y="347"/>
                    <a:pt x="7121" y="1"/>
                    <a:pt x="66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7662;p56">
              <a:extLst>
                <a:ext uri="{FF2B5EF4-FFF2-40B4-BE49-F238E27FC236}">
                  <a16:creationId xmlns:a16="http://schemas.microsoft.com/office/drawing/2014/main" id="{149FFB72-7A1F-28A1-A692-71AC4E975A48}"/>
                </a:ext>
              </a:extLst>
            </p:cNvPr>
            <p:cNvSpPr/>
            <p:nvPr/>
          </p:nvSpPr>
          <p:spPr>
            <a:xfrm>
              <a:off x="-13512225" y="3773100"/>
              <a:ext cx="353675" cy="60675"/>
            </a:xfrm>
            <a:custGeom>
              <a:avLst/>
              <a:gdLst/>
              <a:ahLst/>
              <a:cxnLst/>
              <a:rect l="l" t="t" r="r" b="b"/>
              <a:pathLst>
                <a:path w="14147" h="2427" extrusionOk="0">
                  <a:moveTo>
                    <a:pt x="4726" y="0"/>
                  </a:moveTo>
                  <a:lnTo>
                    <a:pt x="4348" y="819"/>
                  </a:lnTo>
                  <a:lnTo>
                    <a:pt x="1261" y="819"/>
                  </a:lnTo>
                  <a:cubicBezTo>
                    <a:pt x="599" y="819"/>
                    <a:pt x="0" y="1355"/>
                    <a:pt x="0" y="2048"/>
                  </a:cubicBezTo>
                  <a:lnTo>
                    <a:pt x="0" y="2426"/>
                  </a:lnTo>
                  <a:lnTo>
                    <a:pt x="5041" y="2426"/>
                  </a:lnTo>
                  <a:cubicBezTo>
                    <a:pt x="5608" y="1922"/>
                    <a:pt x="6301" y="1607"/>
                    <a:pt x="7089" y="1607"/>
                  </a:cubicBezTo>
                  <a:cubicBezTo>
                    <a:pt x="7877" y="1607"/>
                    <a:pt x="8633" y="1922"/>
                    <a:pt x="9137" y="2426"/>
                  </a:cubicBezTo>
                  <a:lnTo>
                    <a:pt x="14146" y="2426"/>
                  </a:lnTo>
                  <a:lnTo>
                    <a:pt x="14146" y="2048"/>
                  </a:lnTo>
                  <a:cubicBezTo>
                    <a:pt x="14146" y="1355"/>
                    <a:pt x="13611" y="819"/>
                    <a:pt x="12886" y="819"/>
                  </a:cubicBezTo>
                  <a:lnTo>
                    <a:pt x="9830" y="819"/>
                  </a:lnTo>
                  <a:lnTo>
                    <a:pt x="942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7663;p56">
              <a:extLst>
                <a:ext uri="{FF2B5EF4-FFF2-40B4-BE49-F238E27FC236}">
                  <a16:creationId xmlns:a16="http://schemas.microsoft.com/office/drawing/2014/main" id="{01482E82-CE85-E906-057D-A5FD2D99B83F}"/>
                </a:ext>
              </a:extLst>
            </p:cNvPr>
            <p:cNvSpPr/>
            <p:nvPr/>
          </p:nvSpPr>
          <p:spPr>
            <a:xfrm>
              <a:off x="-13411400" y="3730575"/>
              <a:ext cx="153600" cy="20500"/>
            </a:xfrm>
            <a:custGeom>
              <a:avLst/>
              <a:gdLst/>
              <a:ahLst/>
              <a:cxnLst/>
              <a:rect l="l" t="t" r="r" b="b"/>
              <a:pathLst>
                <a:path w="6144" h="820" extrusionOk="0">
                  <a:moveTo>
                    <a:pt x="0" y="0"/>
                  </a:moveTo>
                  <a:lnTo>
                    <a:pt x="599" y="819"/>
                  </a:lnTo>
                  <a:lnTo>
                    <a:pt x="5545" y="819"/>
                  </a:lnTo>
                  <a:lnTo>
                    <a:pt x="61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2" name="Google Shape;7664;p56">
            <a:extLst>
              <a:ext uri="{FF2B5EF4-FFF2-40B4-BE49-F238E27FC236}">
                <a16:creationId xmlns:a16="http://schemas.microsoft.com/office/drawing/2014/main" id="{F1B56CA7-2494-9867-7A8D-17011E29AA76}"/>
              </a:ext>
            </a:extLst>
          </p:cNvPr>
          <p:cNvGrpSpPr/>
          <p:nvPr/>
        </p:nvGrpSpPr>
        <p:grpSpPr>
          <a:xfrm>
            <a:off x="2659581" y="5754284"/>
            <a:ext cx="561115" cy="559847"/>
            <a:chOff x="-13512225" y="4080275"/>
            <a:chExt cx="353675" cy="352875"/>
          </a:xfrm>
          <a:solidFill>
            <a:srgbClr val="054B99"/>
          </a:solidFill>
        </p:grpSpPr>
        <p:sp>
          <p:nvSpPr>
            <p:cNvPr id="1213" name="Google Shape;7665;p56">
              <a:extLst>
                <a:ext uri="{FF2B5EF4-FFF2-40B4-BE49-F238E27FC236}">
                  <a16:creationId xmlns:a16="http://schemas.microsoft.com/office/drawing/2014/main" id="{33E58137-0D6F-16F6-8697-2E427A5D80A9}"/>
                </a:ext>
              </a:extLst>
            </p:cNvPr>
            <p:cNvSpPr/>
            <p:nvPr/>
          </p:nvSpPr>
          <p:spPr>
            <a:xfrm>
              <a:off x="-13512225" y="4203925"/>
              <a:ext cx="353675" cy="229225"/>
            </a:xfrm>
            <a:custGeom>
              <a:avLst/>
              <a:gdLst/>
              <a:ahLst/>
              <a:cxnLst/>
              <a:rect l="l" t="t" r="r" b="b"/>
              <a:pathLst>
                <a:path w="14147" h="9169" extrusionOk="0">
                  <a:moveTo>
                    <a:pt x="5407" y="1717"/>
                  </a:moveTo>
                  <a:cubicBezTo>
                    <a:pt x="5482" y="1717"/>
                    <a:pt x="5561" y="1733"/>
                    <a:pt x="5640" y="1765"/>
                  </a:cubicBezTo>
                  <a:lnTo>
                    <a:pt x="9767" y="4254"/>
                  </a:lnTo>
                  <a:cubicBezTo>
                    <a:pt x="9893" y="4348"/>
                    <a:pt x="9987" y="4443"/>
                    <a:pt x="9987" y="4600"/>
                  </a:cubicBezTo>
                  <a:cubicBezTo>
                    <a:pt x="9987" y="4758"/>
                    <a:pt x="9893" y="4915"/>
                    <a:pt x="9767" y="5010"/>
                  </a:cubicBezTo>
                  <a:lnTo>
                    <a:pt x="5640" y="7499"/>
                  </a:lnTo>
                  <a:cubicBezTo>
                    <a:pt x="5577" y="7530"/>
                    <a:pt x="5506" y="7546"/>
                    <a:pt x="5431" y="7546"/>
                  </a:cubicBezTo>
                  <a:cubicBezTo>
                    <a:pt x="5356" y="7546"/>
                    <a:pt x="5277" y="7530"/>
                    <a:pt x="5199" y="7499"/>
                  </a:cubicBezTo>
                  <a:cubicBezTo>
                    <a:pt x="5104" y="7404"/>
                    <a:pt x="5010" y="7278"/>
                    <a:pt x="5010" y="7121"/>
                  </a:cubicBezTo>
                  <a:lnTo>
                    <a:pt x="5010" y="2143"/>
                  </a:lnTo>
                  <a:cubicBezTo>
                    <a:pt x="5010" y="1985"/>
                    <a:pt x="5104" y="1859"/>
                    <a:pt x="5199" y="1765"/>
                  </a:cubicBezTo>
                  <a:cubicBezTo>
                    <a:pt x="5262" y="1733"/>
                    <a:pt x="5333" y="1717"/>
                    <a:pt x="5407" y="1717"/>
                  </a:cubicBezTo>
                  <a:close/>
                  <a:moveTo>
                    <a:pt x="63" y="0"/>
                  </a:moveTo>
                  <a:lnTo>
                    <a:pt x="63" y="7971"/>
                  </a:lnTo>
                  <a:cubicBezTo>
                    <a:pt x="0" y="8633"/>
                    <a:pt x="568" y="9168"/>
                    <a:pt x="1261" y="9168"/>
                  </a:cubicBezTo>
                  <a:lnTo>
                    <a:pt x="12886" y="9168"/>
                  </a:lnTo>
                  <a:cubicBezTo>
                    <a:pt x="13548" y="9168"/>
                    <a:pt x="14146" y="8633"/>
                    <a:pt x="14146" y="7908"/>
                  </a:cubicBezTo>
                  <a:lnTo>
                    <a:pt x="1414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7666;p56">
              <a:extLst>
                <a:ext uri="{FF2B5EF4-FFF2-40B4-BE49-F238E27FC236}">
                  <a16:creationId xmlns:a16="http://schemas.microsoft.com/office/drawing/2014/main" id="{AF78945B-8DDE-174F-FDAD-7FCBB5394FBA}"/>
                </a:ext>
              </a:extLst>
            </p:cNvPr>
            <p:cNvSpPr/>
            <p:nvPr/>
          </p:nvSpPr>
          <p:spPr>
            <a:xfrm>
              <a:off x="-13366525" y="4275600"/>
              <a:ext cx="73275" cy="88225"/>
            </a:xfrm>
            <a:custGeom>
              <a:avLst/>
              <a:gdLst/>
              <a:ahLst/>
              <a:cxnLst/>
              <a:rect l="l" t="t" r="r" b="b"/>
              <a:pathLst>
                <a:path w="2931" h="3529" extrusionOk="0">
                  <a:moveTo>
                    <a:pt x="1" y="0"/>
                  </a:moveTo>
                  <a:lnTo>
                    <a:pt x="1" y="3529"/>
                  </a:lnTo>
                  <a:lnTo>
                    <a:pt x="2931" y="1733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7667;p56">
              <a:extLst>
                <a:ext uri="{FF2B5EF4-FFF2-40B4-BE49-F238E27FC236}">
                  <a16:creationId xmlns:a16="http://schemas.microsoft.com/office/drawing/2014/main" id="{95CDCCFE-1735-8F7B-1AEB-F8ABB6894EC9}"/>
                </a:ext>
              </a:extLst>
            </p:cNvPr>
            <p:cNvSpPr/>
            <p:nvPr/>
          </p:nvSpPr>
          <p:spPr>
            <a:xfrm>
              <a:off x="-13398800" y="4143275"/>
              <a:ext cx="65375" cy="40975"/>
            </a:xfrm>
            <a:custGeom>
              <a:avLst/>
              <a:gdLst/>
              <a:ahLst/>
              <a:cxnLst/>
              <a:rect l="l" t="t" r="r" b="b"/>
              <a:pathLst>
                <a:path w="2615" h="1639" extrusionOk="0">
                  <a:moveTo>
                    <a:pt x="1103" y="1"/>
                  </a:moveTo>
                  <a:lnTo>
                    <a:pt x="0" y="1639"/>
                  </a:lnTo>
                  <a:lnTo>
                    <a:pt x="1512" y="1639"/>
                  </a:lnTo>
                  <a:lnTo>
                    <a:pt x="261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7668;p56">
              <a:extLst>
                <a:ext uri="{FF2B5EF4-FFF2-40B4-BE49-F238E27FC236}">
                  <a16:creationId xmlns:a16="http://schemas.microsoft.com/office/drawing/2014/main" id="{FF8A94A2-7967-BC74-893F-6421995EABAE}"/>
                </a:ext>
              </a:extLst>
            </p:cNvPr>
            <p:cNvSpPr/>
            <p:nvPr/>
          </p:nvSpPr>
          <p:spPr>
            <a:xfrm>
              <a:off x="-13336575" y="4143275"/>
              <a:ext cx="64600" cy="40975"/>
            </a:xfrm>
            <a:custGeom>
              <a:avLst/>
              <a:gdLst/>
              <a:ahLst/>
              <a:cxnLst/>
              <a:rect l="l" t="t" r="r" b="b"/>
              <a:pathLst>
                <a:path w="2584" h="1639" extrusionOk="0">
                  <a:moveTo>
                    <a:pt x="1103" y="1"/>
                  </a:moveTo>
                  <a:lnTo>
                    <a:pt x="0" y="1639"/>
                  </a:lnTo>
                  <a:lnTo>
                    <a:pt x="1481" y="1639"/>
                  </a:lnTo>
                  <a:lnTo>
                    <a:pt x="258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7669;p56">
              <a:extLst>
                <a:ext uri="{FF2B5EF4-FFF2-40B4-BE49-F238E27FC236}">
                  <a16:creationId xmlns:a16="http://schemas.microsoft.com/office/drawing/2014/main" id="{728E6002-AB85-7A07-1564-979165726F53}"/>
                </a:ext>
              </a:extLst>
            </p:cNvPr>
            <p:cNvSpPr/>
            <p:nvPr/>
          </p:nvSpPr>
          <p:spPr>
            <a:xfrm>
              <a:off x="-13398800" y="4081050"/>
              <a:ext cx="65375" cy="40975"/>
            </a:xfrm>
            <a:custGeom>
              <a:avLst/>
              <a:gdLst/>
              <a:ahLst/>
              <a:cxnLst/>
              <a:rect l="l" t="t" r="r" b="b"/>
              <a:pathLst>
                <a:path w="2615" h="1639" extrusionOk="0">
                  <a:moveTo>
                    <a:pt x="0" y="1"/>
                  </a:moveTo>
                  <a:lnTo>
                    <a:pt x="1103" y="1639"/>
                  </a:lnTo>
                  <a:lnTo>
                    <a:pt x="2615" y="1639"/>
                  </a:lnTo>
                  <a:lnTo>
                    <a:pt x="151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7670;p56">
              <a:extLst>
                <a:ext uri="{FF2B5EF4-FFF2-40B4-BE49-F238E27FC236}">
                  <a16:creationId xmlns:a16="http://schemas.microsoft.com/office/drawing/2014/main" id="{F1897368-36E7-1965-53B4-A80D7531F0EC}"/>
                </a:ext>
              </a:extLst>
            </p:cNvPr>
            <p:cNvSpPr/>
            <p:nvPr/>
          </p:nvSpPr>
          <p:spPr>
            <a:xfrm>
              <a:off x="-13274375" y="4143275"/>
              <a:ext cx="64625" cy="40975"/>
            </a:xfrm>
            <a:custGeom>
              <a:avLst/>
              <a:gdLst/>
              <a:ahLst/>
              <a:cxnLst/>
              <a:rect l="l" t="t" r="r" b="b"/>
              <a:pathLst>
                <a:path w="2585" h="1639" extrusionOk="0">
                  <a:moveTo>
                    <a:pt x="1104" y="1"/>
                  </a:moveTo>
                  <a:lnTo>
                    <a:pt x="1" y="1639"/>
                  </a:lnTo>
                  <a:lnTo>
                    <a:pt x="1482" y="1639"/>
                  </a:lnTo>
                  <a:lnTo>
                    <a:pt x="258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7671;p56">
              <a:extLst>
                <a:ext uri="{FF2B5EF4-FFF2-40B4-BE49-F238E27FC236}">
                  <a16:creationId xmlns:a16="http://schemas.microsoft.com/office/drawing/2014/main" id="{8FD4DF3F-7A8F-605D-56CB-73266D71CD4A}"/>
                </a:ext>
              </a:extLst>
            </p:cNvPr>
            <p:cNvSpPr/>
            <p:nvPr/>
          </p:nvSpPr>
          <p:spPr>
            <a:xfrm>
              <a:off x="-13212925" y="4081050"/>
              <a:ext cx="54375" cy="40975"/>
            </a:xfrm>
            <a:custGeom>
              <a:avLst/>
              <a:gdLst/>
              <a:ahLst/>
              <a:cxnLst/>
              <a:rect l="l" t="t" r="r" b="b"/>
              <a:pathLst>
                <a:path w="2175" h="1639" extrusionOk="0">
                  <a:moveTo>
                    <a:pt x="0" y="1"/>
                  </a:moveTo>
                  <a:lnTo>
                    <a:pt x="1103" y="1639"/>
                  </a:lnTo>
                  <a:lnTo>
                    <a:pt x="2174" y="1639"/>
                  </a:lnTo>
                  <a:lnTo>
                    <a:pt x="2174" y="820"/>
                  </a:lnTo>
                  <a:cubicBezTo>
                    <a:pt x="2174" y="347"/>
                    <a:pt x="1796" y="1"/>
                    <a:pt x="13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7672;p56">
              <a:extLst>
                <a:ext uri="{FF2B5EF4-FFF2-40B4-BE49-F238E27FC236}">
                  <a16:creationId xmlns:a16="http://schemas.microsoft.com/office/drawing/2014/main" id="{7FC8D8E7-DB22-A133-0F08-052358F794AB}"/>
                </a:ext>
              </a:extLst>
            </p:cNvPr>
            <p:cNvSpPr/>
            <p:nvPr/>
          </p:nvSpPr>
          <p:spPr>
            <a:xfrm>
              <a:off x="-13212925" y="4143275"/>
              <a:ext cx="54375" cy="40975"/>
            </a:xfrm>
            <a:custGeom>
              <a:avLst/>
              <a:gdLst/>
              <a:ahLst/>
              <a:cxnLst/>
              <a:rect l="l" t="t" r="r" b="b"/>
              <a:pathLst>
                <a:path w="2175" h="1639" extrusionOk="0">
                  <a:moveTo>
                    <a:pt x="1103" y="1"/>
                  </a:moveTo>
                  <a:lnTo>
                    <a:pt x="0" y="1639"/>
                  </a:lnTo>
                  <a:lnTo>
                    <a:pt x="2174" y="1639"/>
                  </a:lnTo>
                  <a:lnTo>
                    <a:pt x="217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7673;p56">
              <a:extLst>
                <a:ext uri="{FF2B5EF4-FFF2-40B4-BE49-F238E27FC236}">
                  <a16:creationId xmlns:a16="http://schemas.microsoft.com/office/drawing/2014/main" id="{4695CDF7-A4F1-5D35-A591-99EF43114DEB}"/>
                </a:ext>
              </a:extLst>
            </p:cNvPr>
            <p:cNvSpPr/>
            <p:nvPr/>
          </p:nvSpPr>
          <p:spPr>
            <a:xfrm>
              <a:off x="-13274375" y="4081050"/>
              <a:ext cx="64625" cy="40975"/>
            </a:xfrm>
            <a:custGeom>
              <a:avLst/>
              <a:gdLst/>
              <a:ahLst/>
              <a:cxnLst/>
              <a:rect l="l" t="t" r="r" b="b"/>
              <a:pathLst>
                <a:path w="2585" h="1639" extrusionOk="0">
                  <a:moveTo>
                    <a:pt x="1" y="1"/>
                  </a:moveTo>
                  <a:lnTo>
                    <a:pt x="1104" y="1639"/>
                  </a:lnTo>
                  <a:lnTo>
                    <a:pt x="2584" y="1639"/>
                  </a:lnTo>
                  <a:lnTo>
                    <a:pt x="14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7674;p56">
              <a:extLst>
                <a:ext uri="{FF2B5EF4-FFF2-40B4-BE49-F238E27FC236}">
                  <a16:creationId xmlns:a16="http://schemas.microsoft.com/office/drawing/2014/main" id="{8A11F040-B1DC-D3B7-8CA2-677F5211DED4}"/>
                </a:ext>
              </a:extLst>
            </p:cNvPr>
            <p:cNvSpPr/>
            <p:nvPr/>
          </p:nvSpPr>
          <p:spPr>
            <a:xfrm>
              <a:off x="-13336575" y="4081050"/>
              <a:ext cx="64600" cy="40975"/>
            </a:xfrm>
            <a:custGeom>
              <a:avLst/>
              <a:gdLst/>
              <a:ahLst/>
              <a:cxnLst/>
              <a:rect l="l" t="t" r="r" b="b"/>
              <a:pathLst>
                <a:path w="2584" h="1639" extrusionOk="0">
                  <a:moveTo>
                    <a:pt x="0" y="1"/>
                  </a:moveTo>
                  <a:lnTo>
                    <a:pt x="1103" y="1639"/>
                  </a:lnTo>
                  <a:lnTo>
                    <a:pt x="2583" y="1639"/>
                  </a:lnTo>
                  <a:lnTo>
                    <a:pt x="148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7675;p56">
              <a:extLst>
                <a:ext uri="{FF2B5EF4-FFF2-40B4-BE49-F238E27FC236}">
                  <a16:creationId xmlns:a16="http://schemas.microsoft.com/office/drawing/2014/main" id="{CBF7BFBA-6147-F791-103D-EE88932C6228}"/>
                </a:ext>
              </a:extLst>
            </p:cNvPr>
            <p:cNvSpPr/>
            <p:nvPr/>
          </p:nvSpPr>
          <p:spPr>
            <a:xfrm>
              <a:off x="-13512225" y="4080275"/>
              <a:ext cx="123675" cy="103200"/>
            </a:xfrm>
            <a:custGeom>
              <a:avLst/>
              <a:gdLst/>
              <a:ahLst/>
              <a:cxnLst/>
              <a:rect l="l" t="t" r="r" b="b"/>
              <a:pathLst>
                <a:path w="4947" h="4128" extrusionOk="0">
                  <a:moveTo>
                    <a:pt x="2489" y="1260"/>
                  </a:moveTo>
                  <a:cubicBezTo>
                    <a:pt x="2962" y="1260"/>
                    <a:pt x="3371" y="1607"/>
                    <a:pt x="3371" y="2080"/>
                  </a:cubicBezTo>
                  <a:cubicBezTo>
                    <a:pt x="3371" y="2552"/>
                    <a:pt x="2962" y="2899"/>
                    <a:pt x="2489" y="2899"/>
                  </a:cubicBezTo>
                  <a:cubicBezTo>
                    <a:pt x="2017" y="2899"/>
                    <a:pt x="1670" y="2552"/>
                    <a:pt x="1670" y="2080"/>
                  </a:cubicBezTo>
                  <a:cubicBezTo>
                    <a:pt x="1670" y="1607"/>
                    <a:pt x="2017" y="1260"/>
                    <a:pt x="2489" y="1260"/>
                  </a:cubicBezTo>
                  <a:close/>
                  <a:moveTo>
                    <a:pt x="1261" y="0"/>
                  </a:moveTo>
                  <a:cubicBezTo>
                    <a:pt x="599" y="0"/>
                    <a:pt x="0" y="536"/>
                    <a:pt x="0" y="1260"/>
                  </a:cubicBezTo>
                  <a:lnTo>
                    <a:pt x="0" y="4127"/>
                  </a:lnTo>
                  <a:lnTo>
                    <a:pt x="3560" y="4127"/>
                  </a:lnTo>
                  <a:lnTo>
                    <a:pt x="4947" y="2080"/>
                  </a:lnTo>
                  <a:lnTo>
                    <a:pt x="356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4" name="Google Shape;7676;p56">
            <a:extLst>
              <a:ext uri="{FF2B5EF4-FFF2-40B4-BE49-F238E27FC236}">
                <a16:creationId xmlns:a16="http://schemas.microsoft.com/office/drawing/2014/main" id="{D3A44CC8-5A5A-D111-299A-F0317601CC2A}"/>
              </a:ext>
            </a:extLst>
          </p:cNvPr>
          <p:cNvGrpSpPr/>
          <p:nvPr/>
        </p:nvGrpSpPr>
        <p:grpSpPr>
          <a:xfrm>
            <a:off x="4757280" y="4422710"/>
            <a:ext cx="561076" cy="457357"/>
            <a:chOff x="-11728250" y="3245400"/>
            <a:chExt cx="353650" cy="288275"/>
          </a:xfrm>
          <a:solidFill>
            <a:srgbClr val="054B99"/>
          </a:solidFill>
        </p:grpSpPr>
        <p:sp>
          <p:nvSpPr>
            <p:cNvPr id="1225" name="Google Shape;7677;p56">
              <a:extLst>
                <a:ext uri="{FF2B5EF4-FFF2-40B4-BE49-F238E27FC236}">
                  <a16:creationId xmlns:a16="http://schemas.microsoft.com/office/drawing/2014/main" id="{9392688F-451A-7B08-BEE7-33D7C0DFD4B9}"/>
                </a:ext>
              </a:extLst>
            </p:cNvPr>
            <p:cNvSpPr/>
            <p:nvPr/>
          </p:nvSpPr>
          <p:spPr>
            <a:xfrm>
              <a:off x="-11603025" y="3389725"/>
              <a:ext cx="104775" cy="143950"/>
            </a:xfrm>
            <a:custGeom>
              <a:avLst/>
              <a:gdLst/>
              <a:ahLst/>
              <a:cxnLst/>
              <a:rect l="l" t="t" r="r" b="b"/>
              <a:pathLst>
                <a:path w="4191" h="5758" extrusionOk="0">
                  <a:moveTo>
                    <a:pt x="2096" y="0"/>
                  </a:moveTo>
                  <a:cubicBezTo>
                    <a:pt x="1560" y="0"/>
                    <a:pt x="1024" y="197"/>
                    <a:pt x="631" y="591"/>
                  </a:cubicBezTo>
                  <a:cubicBezTo>
                    <a:pt x="252" y="1001"/>
                    <a:pt x="63" y="1505"/>
                    <a:pt x="63" y="2040"/>
                  </a:cubicBezTo>
                  <a:cubicBezTo>
                    <a:pt x="63" y="2261"/>
                    <a:pt x="95" y="2418"/>
                    <a:pt x="126" y="2576"/>
                  </a:cubicBezTo>
                  <a:lnTo>
                    <a:pt x="1387" y="3048"/>
                  </a:lnTo>
                  <a:lnTo>
                    <a:pt x="158" y="4372"/>
                  </a:lnTo>
                  <a:cubicBezTo>
                    <a:pt x="0" y="4561"/>
                    <a:pt x="0" y="4813"/>
                    <a:pt x="158" y="4970"/>
                  </a:cubicBezTo>
                  <a:cubicBezTo>
                    <a:pt x="662" y="5474"/>
                    <a:pt x="1387" y="5758"/>
                    <a:pt x="2111" y="5758"/>
                  </a:cubicBezTo>
                  <a:cubicBezTo>
                    <a:pt x="2836" y="5758"/>
                    <a:pt x="3497" y="5474"/>
                    <a:pt x="4033" y="4970"/>
                  </a:cubicBezTo>
                  <a:cubicBezTo>
                    <a:pt x="4191" y="4813"/>
                    <a:pt x="4191" y="4561"/>
                    <a:pt x="4033" y="4372"/>
                  </a:cubicBezTo>
                  <a:lnTo>
                    <a:pt x="2804" y="3048"/>
                  </a:lnTo>
                  <a:lnTo>
                    <a:pt x="4065" y="2576"/>
                  </a:lnTo>
                  <a:cubicBezTo>
                    <a:pt x="4096" y="2418"/>
                    <a:pt x="4159" y="2198"/>
                    <a:pt x="4159" y="2040"/>
                  </a:cubicBezTo>
                  <a:cubicBezTo>
                    <a:pt x="4159" y="1505"/>
                    <a:pt x="3939" y="1001"/>
                    <a:pt x="3560" y="591"/>
                  </a:cubicBezTo>
                  <a:cubicBezTo>
                    <a:pt x="3167" y="197"/>
                    <a:pt x="2631" y="0"/>
                    <a:pt x="20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7678;p56">
              <a:extLst>
                <a:ext uri="{FF2B5EF4-FFF2-40B4-BE49-F238E27FC236}">
                  <a16:creationId xmlns:a16="http://schemas.microsoft.com/office/drawing/2014/main" id="{659667CC-48DE-40CC-85B0-C580EB7E0D0A}"/>
                </a:ext>
              </a:extLst>
            </p:cNvPr>
            <p:cNvSpPr/>
            <p:nvPr/>
          </p:nvSpPr>
          <p:spPr>
            <a:xfrm>
              <a:off x="-11647125" y="3246175"/>
              <a:ext cx="86650" cy="133925"/>
            </a:xfrm>
            <a:custGeom>
              <a:avLst/>
              <a:gdLst/>
              <a:ahLst/>
              <a:cxnLst/>
              <a:rect l="l" t="t" r="r" b="b"/>
              <a:pathLst>
                <a:path w="3466" h="5357" extrusionOk="0">
                  <a:moveTo>
                    <a:pt x="3466" y="1"/>
                  </a:moveTo>
                  <a:cubicBezTo>
                    <a:pt x="2205" y="64"/>
                    <a:pt x="1008" y="473"/>
                    <a:pt x="0" y="1135"/>
                  </a:cubicBezTo>
                  <a:lnTo>
                    <a:pt x="2426" y="5356"/>
                  </a:lnTo>
                  <a:cubicBezTo>
                    <a:pt x="2741" y="5167"/>
                    <a:pt x="3056" y="5041"/>
                    <a:pt x="3466" y="5010"/>
                  </a:cubicBezTo>
                  <a:lnTo>
                    <a:pt x="34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7679;p56">
              <a:extLst>
                <a:ext uri="{FF2B5EF4-FFF2-40B4-BE49-F238E27FC236}">
                  <a16:creationId xmlns:a16="http://schemas.microsoft.com/office/drawing/2014/main" id="{6A74C0FF-6078-3AAD-E9E4-77075F1EA831}"/>
                </a:ext>
              </a:extLst>
            </p:cNvPr>
            <p:cNvSpPr/>
            <p:nvPr/>
          </p:nvSpPr>
          <p:spPr>
            <a:xfrm>
              <a:off x="-11540025" y="3245400"/>
              <a:ext cx="86675" cy="133900"/>
            </a:xfrm>
            <a:custGeom>
              <a:avLst/>
              <a:gdLst/>
              <a:ahLst/>
              <a:cxnLst/>
              <a:rect l="l" t="t" r="r" b="b"/>
              <a:pathLst>
                <a:path w="3467" h="5356" extrusionOk="0">
                  <a:moveTo>
                    <a:pt x="1" y="0"/>
                  </a:moveTo>
                  <a:lnTo>
                    <a:pt x="1" y="4978"/>
                  </a:lnTo>
                  <a:cubicBezTo>
                    <a:pt x="379" y="5041"/>
                    <a:pt x="725" y="5135"/>
                    <a:pt x="1040" y="5356"/>
                  </a:cubicBezTo>
                  <a:lnTo>
                    <a:pt x="3466" y="1134"/>
                  </a:lnTo>
                  <a:cubicBezTo>
                    <a:pt x="2458" y="473"/>
                    <a:pt x="1261" y="63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7680;p56">
              <a:extLst>
                <a:ext uri="{FF2B5EF4-FFF2-40B4-BE49-F238E27FC236}">
                  <a16:creationId xmlns:a16="http://schemas.microsoft.com/office/drawing/2014/main" id="{84F6C7A4-FAE4-1A6A-0904-15E329721E61}"/>
                </a:ext>
              </a:extLst>
            </p:cNvPr>
            <p:cNvSpPr/>
            <p:nvPr/>
          </p:nvSpPr>
          <p:spPr>
            <a:xfrm>
              <a:off x="-11498275" y="3285550"/>
              <a:ext cx="123675" cy="160700"/>
            </a:xfrm>
            <a:custGeom>
              <a:avLst/>
              <a:gdLst/>
              <a:ahLst/>
              <a:cxnLst/>
              <a:rect l="l" t="t" r="r" b="b"/>
              <a:pathLst>
                <a:path w="4947" h="6428" extrusionOk="0">
                  <a:moveTo>
                    <a:pt x="2426" y="1"/>
                  </a:moveTo>
                  <a:lnTo>
                    <a:pt x="1" y="4254"/>
                  </a:lnTo>
                  <a:cubicBezTo>
                    <a:pt x="505" y="4790"/>
                    <a:pt x="788" y="5483"/>
                    <a:pt x="788" y="6207"/>
                  </a:cubicBezTo>
                  <a:lnTo>
                    <a:pt x="788" y="6428"/>
                  </a:lnTo>
                  <a:lnTo>
                    <a:pt x="4663" y="4947"/>
                  </a:lnTo>
                  <a:cubicBezTo>
                    <a:pt x="4884" y="4884"/>
                    <a:pt x="4947" y="4727"/>
                    <a:pt x="4947" y="4538"/>
                  </a:cubicBezTo>
                  <a:cubicBezTo>
                    <a:pt x="4726" y="2710"/>
                    <a:pt x="3781" y="1135"/>
                    <a:pt x="24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7681;p56">
              <a:extLst>
                <a:ext uri="{FF2B5EF4-FFF2-40B4-BE49-F238E27FC236}">
                  <a16:creationId xmlns:a16="http://schemas.microsoft.com/office/drawing/2014/main" id="{C37D1544-D014-E1E1-9F1B-B59522A2C471}"/>
                </a:ext>
              </a:extLst>
            </p:cNvPr>
            <p:cNvSpPr/>
            <p:nvPr/>
          </p:nvSpPr>
          <p:spPr>
            <a:xfrm>
              <a:off x="-11728250" y="3286350"/>
              <a:ext cx="125250" cy="160700"/>
            </a:xfrm>
            <a:custGeom>
              <a:avLst/>
              <a:gdLst/>
              <a:ahLst/>
              <a:cxnLst/>
              <a:rect l="l" t="t" r="r" b="b"/>
              <a:pathLst>
                <a:path w="5010" h="6428" extrusionOk="0">
                  <a:moveTo>
                    <a:pt x="2584" y="0"/>
                  </a:moveTo>
                  <a:cubicBezTo>
                    <a:pt x="1229" y="1103"/>
                    <a:pt x="284" y="2678"/>
                    <a:pt x="63" y="4537"/>
                  </a:cubicBezTo>
                  <a:cubicBezTo>
                    <a:pt x="0" y="4726"/>
                    <a:pt x="126" y="4884"/>
                    <a:pt x="315" y="4978"/>
                  </a:cubicBezTo>
                  <a:lnTo>
                    <a:pt x="4222" y="6427"/>
                  </a:lnTo>
                  <a:lnTo>
                    <a:pt x="4222" y="6238"/>
                  </a:lnTo>
                  <a:cubicBezTo>
                    <a:pt x="4222" y="5482"/>
                    <a:pt x="4505" y="4758"/>
                    <a:pt x="5009" y="4254"/>
                  </a:cubicBezTo>
                  <a:lnTo>
                    <a:pt x="258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0" name="Google Shape;7682;p56">
            <a:extLst>
              <a:ext uri="{FF2B5EF4-FFF2-40B4-BE49-F238E27FC236}">
                <a16:creationId xmlns:a16="http://schemas.microsoft.com/office/drawing/2014/main" id="{93D200B3-9CAB-8AAF-9541-51F8CCBB3E3E}"/>
              </a:ext>
            </a:extLst>
          </p:cNvPr>
          <p:cNvSpPr/>
          <p:nvPr/>
        </p:nvSpPr>
        <p:spPr>
          <a:xfrm>
            <a:off x="5005975" y="5279286"/>
            <a:ext cx="63739" cy="132514"/>
          </a:xfrm>
          <a:custGeom>
            <a:avLst/>
            <a:gdLst/>
            <a:ahLst/>
            <a:cxnLst/>
            <a:rect l="l" t="t" r="r" b="b"/>
            <a:pathLst>
              <a:path w="1607" h="3341" extrusionOk="0">
                <a:moveTo>
                  <a:pt x="0" y="1"/>
                </a:moveTo>
                <a:lnTo>
                  <a:pt x="0" y="2804"/>
                </a:lnTo>
                <a:cubicBezTo>
                  <a:pt x="158" y="2962"/>
                  <a:pt x="315" y="3183"/>
                  <a:pt x="504" y="3340"/>
                </a:cubicBezTo>
                <a:lnTo>
                  <a:pt x="1607" y="1891"/>
                </a:lnTo>
                <a:cubicBezTo>
                  <a:pt x="630" y="1418"/>
                  <a:pt x="0" y="788"/>
                  <a:pt x="0" y="1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31" name="Google Shape;7683;p56">
            <a:extLst>
              <a:ext uri="{FF2B5EF4-FFF2-40B4-BE49-F238E27FC236}">
                <a16:creationId xmlns:a16="http://schemas.microsoft.com/office/drawing/2014/main" id="{8A4A83ED-7CEE-6BD5-AD57-C161E105ADB0}"/>
              </a:ext>
            </a:extLst>
          </p:cNvPr>
          <p:cNvGrpSpPr/>
          <p:nvPr/>
        </p:nvGrpSpPr>
        <p:grpSpPr>
          <a:xfrm>
            <a:off x="4755398" y="5063886"/>
            <a:ext cx="564844" cy="563297"/>
            <a:chOff x="-11729050" y="3646475"/>
            <a:chExt cx="356025" cy="355050"/>
          </a:xfrm>
          <a:solidFill>
            <a:srgbClr val="054B99"/>
          </a:solidFill>
        </p:grpSpPr>
        <p:sp>
          <p:nvSpPr>
            <p:cNvPr id="1232" name="Google Shape;7684;p56">
              <a:extLst>
                <a:ext uri="{FF2B5EF4-FFF2-40B4-BE49-F238E27FC236}">
                  <a16:creationId xmlns:a16="http://schemas.microsoft.com/office/drawing/2014/main" id="{C6C5CBBC-09CC-E28C-BEFE-95E5368BD13F}"/>
                </a:ext>
              </a:extLst>
            </p:cNvPr>
            <p:cNvSpPr/>
            <p:nvPr/>
          </p:nvSpPr>
          <p:spPr>
            <a:xfrm>
              <a:off x="-11460475" y="3648050"/>
              <a:ext cx="86675" cy="80175"/>
            </a:xfrm>
            <a:custGeom>
              <a:avLst/>
              <a:gdLst/>
              <a:ahLst/>
              <a:cxnLst/>
              <a:rect l="l" t="t" r="r" b="b"/>
              <a:pathLst>
                <a:path w="3467" h="3207" extrusionOk="0">
                  <a:moveTo>
                    <a:pt x="3025" y="1"/>
                  </a:moveTo>
                  <a:cubicBezTo>
                    <a:pt x="2923" y="1"/>
                    <a:pt x="2821" y="40"/>
                    <a:pt x="2742" y="119"/>
                  </a:cubicBezTo>
                  <a:lnTo>
                    <a:pt x="1" y="2955"/>
                  </a:lnTo>
                  <a:cubicBezTo>
                    <a:pt x="316" y="3018"/>
                    <a:pt x="631" y="3112"/>
                    <a:pt x="914" y="3207"/>
                  </a:cubicBezTo>
                  <a:lnTo>
                    <a:pt x="3309" y="749"/>
                  </a:lnTo>
                  <a:cubicBezTo>
                    <a:pt x="3466" y="529"/>
                    <a:pt x="3466" y="277"/>
                    <a:pt x="3309" y="119"/>
                  </a:cubicBezTo>
                  <a:cubicBezTo>
                    <a:pt x="3230" y="40"/>
                    <a:pt x="3128" y="1"/>
                    <a:pt x="30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7685;p56">
              <a:extLst>
                <a:ext uri="{FF2B5EF4-FFF2-40B4-BE49-F238E27FC236}">
                  <a16:creationId xmlns:a16="http://schemas.microsoft.com/office/drawing/2014/main" id="{47568B00-36D8-BD84-CD85-8596BE5F79A9}"/>
                </a:ext>
              </a:extLst>
            </p:cNvPr>
            <p:cNvSpPr/>
            <p:nvPr/>
          </p:nvSpPr>
          <p:spPr>
            <a:xfrm>
              <a:off x="-11601450" y="3773875"/>
              <a:ext cx="19725" cy="19725"/>
            </a:xfrm>
            <a:custGeom>
              <a:avLst/>
              <a:gdLst/>
              <a:ahLst/>
              <a:cxnLst/>
              <a:rect l="l" t="t" r="r" b="b"/>
              <a:pathLst>
                <a:path w="789" h="789" extrusionOk="0">
                  <a:moveTo>
                    <a:pt x="378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99"/>
                    <a:pt x="158" y="788"/>
                    <a:pt x="378" y="788"/>
                  </a:cubicBezTo>
                  <a:cubicBezTo>
                    <a:pt x="599" y="788"/>
                    <a:pt x="788" y="599"/>
                    <a:pt x="788" y="379"/>
                  </a:cubicBezTo>
                  <a:cubicBezTo>
                    <a:pt x="788" y="158"/>
                    <a:pt x="599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7686;p56">
              <a:extLst>
                <a:ext uri="{FF2B5EF4-FFF2-40B4-BE49-F238E27FC236}">
                  <a16:creationId xmlns:a16="http://schemas.microsoft.com/office/drawing/2014/main" id="{24C894F3-725C-9087-772E-1447AA8E76C3}"/>
                </a:ext>
              </a:extLst>
            </p:cNvPr>
            <p:cNvSpPr/>
            <p:nvPr/>
          </p:nvSpPr>
          <p:spPr>
            <a:xfrm>
              <a:off x="-11729050" y="3646475"/>
              <a:ext cx="353675" cy="209350"/>
            </a:xfrm>
            <a:custGeom>
              <a:avLst/>
              <a:gdLst/>
              <a:ahLst/>
              <a:cxnLst/>
              <a:rect l="l" t="t" r="r" b="b"/>
              <a:pathLst>
                <a:path w="14147" h="8374" extrusionOk="0">
                  <a:moveTo>
                    <a:pt x="457" y="1"/>
                  </a:moveTo>
                  <a:cubicBezTo>
                    <a:pt x="347" y="1"/>
                    <a:pt x="237" y="40"/>
                    <a:pt x="158" y="119"/>
                  </a:cubicBezTo>
                  <a:cubicBezTo>
                    <a:pt x="1" y="277"/>
                    <a:pt x="1" y="560"/>
                    <a:pt x="158" y="718"/>
                  </a:cubicBezTo>
                  <a:lnTo>
                    <a:pt x="2553" y="3207"/>
                  </a:lnTo>
                  <a:cubicBezTo>
                    <a:pt x="1103" y="3679"/>
                    <a:pt x="32" y="4435"/>
                    <a:pt x="32" y="5443"/>
                  </a:cubicBezTo>
                  <a:cubicBezTo>
                    <a:pt x="32" y="7334"/>
                    <a:pt x="3718" y="8373"/>
                    <a:pt x="7089" y="8373"/>
                  </a:cubicBezTo>
                  <a:cubicBezTo>
                    <a:pt x="10523" y="8373"/>
                    <a:pt x="14146" y="7334"/>
                    <a:pt x="14146" y="5443"/>
                  </a:cubicBezTo>
                  <a:cubicBezTo>
                    <a:pt x="14146" y="4467"/>
                    <a:pt x="13075" y="3679"/>
                    <a:pt x="11626" y="3207"/>
                  </a:cubicBezTo>
                  <a:lnTo>
                    <a:pt x="9893" y="4971"/>
                  </a:lnTo>
                  <a:cubicBezTo>
                    <a:pt x="10019" y="5160"/>
                    <a:pt x="10051" y="5317"/>
                    <a:pt x="10051" y="5475"/>
                  </a:cubicBezTo>
                  <a:cubicBezTo>
                    <a:pt x="10051" y="6168"/>
                    <a:pt x="9484" y="6704"/>
                    <a:pt x="8791" y="6704"/>
                  </a:cubicBezTo>
                  <a:cubicBezTo>
                    <a:pt x="8129" y="6704"/>
                    <a:pt x="7530" y="6168"/>
                    <a:pt x="7530" y="5475"/>
                  </a:cubicBezTo>
                  <a:cubicBezTo>
                    <a:pt x="7530" y="4813"/>
                    <a:pt x="8066" y="4278"/>
                    <a:pt x="8791" y="4278"/>
                  </a:cubicBezTo>
                  <a:cubicBezTo>
                    <a:pt x="8980" y="4278"/>
                    <a:pt x="9232" y="4341"/>
                    <a:pt x="9389" y="4404"/>
                  </a:cubicBezTo>
                  <a:lnTo>
                    <a:pt x="10744" y="2986"/>
                  </a:lnTo>
                  <a:cubicBezTo>
                    <a:pt x="9641" y="2734"/>
                    <a:pt x="8349" y="2608"/>
                    <a:pt x="7121" y="2608"/>
                  </a:cubicBezTo>
                  <a:cubicBezTo>
                    <a:pt x="5861" y="2608"/>
                    <a:pt x="4600" y="2765"/>
                    <a:pt x="3498" y="2986"/>
                  </a:cubicBezTo>
                  <a:lnTo>
                    <a:pt x="4884" y="4404"/>
                  </a:lnTo>
                  <a:cubicBezTo>
                    <a:pt x="5073" y="4341"/>
                    <a:pt x="5293" y="4278"/>
                    <a:pt x="5482" y="4278"/>
                  </a:cubicBezTo>
                  <a:cubicBezTo>
                    <a:pt x="6144" y="4278"/>
                    <a:pt x="6743" y="4813"/>
                    <a:pt x="6743" y="5475"/>
                  </a:cubicBezTo>
                  <a:cubicBezTo>
                    <a:pt x="6743" y="6168"/>
                    <a:pt x="6176" y="6704"/>
                    <a:pt x="5482" y="6704"/>
                  </a:cubicBezTo>
                  <a:cubicBezTo>
                    <a:pt x="4821" y="6704"/>
                    <a:pt x="4222" y="6168"/>
                    <a:pt x="4222" y="5475"/>
                  </a:cubicBezTo>
                  <a:cubicBezTo>
                    <a:pt x="4222" y="5317"/>
                    <a:pt x="4254" y="5160"/>
                    <a:pt x="4285" y="5002"/>
                  </a:cubicBezTo>
                  <a:lnTo>
                    <a:pt x="2553" y="3238"/>
                  </a:lnTo>
                  <a:cubicBezTo>
                    <a:pt x="2836" y="3112"/>
                    <a:pt x="3151" y="3049"/>
                    <a:pt x="3466" y="2955"/>
                  </a:cubicBezTo>
                  <a:lnTo>
                    <a:pt x="757" y="119"/>
                  </a:lnTo>
                  <a:cubicBezTo>
                    <a:pt x="678" y="40"/>
                    <a:pt x="568" y="1"/>
                    <a:pt x="4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7687;p56">
              <a:extLst>
                <a:ext uri="{FF2B5EF4-FFF2-40B4-BE49-F238E27FC236}">
                  <a16:creationId xmlns:a16="http://schemas.microsoft.com/office/drawing/2014/main" id="{0543817D-2DD7-942F-4F2B-D80A8371903B}"/>
                </a:ext>
              </a:extLst>
            </p:cNvPr>
            <p:cNvSpPr/>
            <p:nvPr/>
          </p:nvSpPr>
          <p:spPr>
            <a:xfrm>
              <a:off x="-11518750" y="3773875"/>
              <a:ext cx="19725" cy="19725"/>
            </a:xfrm>
            <a:custGeom>
              <a:avLst/>
              <a:gdLst/>
              <a:ahLst/>
              <a:cxnLst/>
              <a:rect l="l" t="t" r="r" b="b"/>
              <a:pathLst>
                <a:path w="789" h="789" extrusionOk="0">
                  <a:moveTo>
                    <a:pt x="379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99"/>
                    <a:pt x="158" y="788"/>
                    <a:pt x="379" y="788"/>
                  </a:cubicBezTo>
                  <a:cubicBezTo>
                    <a:pt x="599" y="788"/>
                    <a:pt x="788" y="599"/>
                    <a:pt x="788" y="379"/>
                  </a:cubicBezTo>
                  <a:cubicBezTo>
                    <a:pt x="788" y="158"/>
                    <a:pt x="599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7688;p56">
              <a:extLst>
                <a:ext uri="{FF2B5EF4-FFF2-40B4-BE49-F238E27FC236}">
                  <a16:creationId xmlns:a16="http://schemas.microsoft.com/office/drawing/2014/main" id="{CBED8B62-6A19-1FA9-13CE-23CCFA383021}"/>
                </a:ext>
              </a:extLst>
            </p:cNvPr>
            <p:cNvSpPr/>
            <p:nvPr/>
          </p:nvSpPr>
          <p:spPr>
            <a:xfrm>
              <a:off x="-11698325" y="3858150"/>
              <a:ext cx="67750" cy="69350"/>
            </a:xfrm>
            <a:custGeom>
              <a:avLst/>
              <a:gdLst/>
              <a:ahLst/>
              <a:cxnLst/>
              <a:rect l="l" t="t" r="r" b="b"/>
              <a:pathLst>
                <a:path w="2710" h="2774" extrusionOk="0">
                  <a:moveTo>
                    <a:pt x="1261" y="1"/>
                  </a:moveTo>
                  <a:lnTo>
                    <a:pt x="0" y="1639"/>
                  </a:lnTo>
                  <a:cubicBezTo>
                    <a:pt x="756" y="2112"/>
                    <a:pt x="1702" y="2490"/>
                    <a:pt x="2710" y="2773"/>
                  </a:cubicBezTo>
                  <a:lnTo>
                    <a:pt x="1859" y="221"/>
                  </a:lnTo>
                  <a:cubicBezTo>
                    <a:pt x="1639" y="158"/>
                    <a:pt x="1450" y="95"/>
                    <a:pt x="1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7689;p56">
              <a:extLst>
                <a:ext uri="{FF2B5EF4-FFF2-40B4-BE49-F238E27FC236}">
                  <a16:creationId xmlns:a16="http://schemas.microsoft.com/office/drawing/2014/main" id="{30E421A8-7DD7-4918-79DF-6CDC5DEDF241}"/>
                </a:ext>
              </a:extLst>
            </p:cNvPr>
            <p:cNvSpPr/>
            <p:nvPr/>
          </p:nvSpPr>
          <p:spPr>
            <a:xfrm>
              <a:off x="-11627450" y="3869175"/>
              <a:ext cx="47300" cy="55175"/>
            </a:xfrm>
            <a:custGeom>
              <a:avLst/>
              <a:gdLst/>
              <a:ahLst/>
              <a:cxnLst/>
              <a:rect l="l" t="t" r="r" b="b"/>
              <a:pathLst>
                <a:path w="1892" h="2207" extrusionOk="0">
                  <a:moveTo>
                    <a:pt x="1" y="1"/>
                  </a:moveTo>
                  <a:lnTo>
                    <a:pt x="694" y="2206"/>
                  </a:lnTo>
                  <a:lnTo>
                    <a:pt x="1891" y="221"/>
                  </a:lnTo>
                  <a:cubicBezTo>
                    <a:pt x="1229" y="190"/>
                    <a:pt x="599" y="127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7690;p56">
              <a:extLst>
                <a:ext uri="{FF2B5EF4-FFF2-40B4-BE49-F238E27FC236}">
                  <a16:creationId xmlns:a16="http://schemas.microsoft.com/office/drawing/2014/main" id="{74BE60CC-62D2-EAEC-0F6D-8605338C7240}"/>
                </a:ext>
              </a:extLst>
            </p:cNvPr>
            <p:cNvSpPr/>
            <p:nvPr/>
          </p:nvSpPr>
          <p:spPr>
            <a:xfrm>
              <a:off x="-11414775" y="3803025"/>
              <a:ext cx="41750" cy="83525"/>
            </a:xfrm>
            <a:custGeom>
              <a:avLst/>
              <a:gdLst/>
              <a:ahLst/>
              <a:cxnLst/>
              <a:rect l="l" t="t" r="r" b="b"/>
              <a:pathLst>
                <a:path w="1670" h="3341" extrusionOk="0">
                  <a:moveTo>
                    <a:pt x="1670" y="1"/>
                  </a:moveTo>
                  <a:cubicBezTo>
                    <a:pt x="1607" y="851"/>
                    <a:pt x="977" y="1481"/>
                    <a:pt x="0" y="1891"/>
                  </a:cubicBezTo>
                  <a:lnTo>
                    <a:pt x="1134" y="3340"/>
                  </a:lnTo>
                  <a:cubicBezTo>
                    <a:pt x="1355" y="3214"/>
                    <a:pt x="1512" y="3025"/>
                    <a:pt x="1670" y="2836"/>
                  </a:cubicBezTo>
                  <a:lnTo>
                    <a:pt x="167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7691;p56">
              <a:extLst>
                <a:ext uri="{FF2B5EF4-FFF2-40B4-BE49-F238E27FC236}">
                  <a16:creationId xmlns:a16="http://schemas.microsoft.com/office/drawing/2014/main" id="{E588B9DB-4D52-7E73-B2A5-3C669283A02C}"/>
                </a:ext>
              </a:extLst>
            </p:cNvPr>
            <p:cNvSpPr/>
            <p:nvPr/>
          </p:nvSpPr>
          <p:spPr>
            <a:xfrm>
              <a:off x="-11592800" y="3876275"/>
              <a:ext cx="84300" cy="62250"/>
            </a:xfrm>
            <a:custGeom>
              <a:avLst/>
              <a:gdLst/>
              <a:ahLst/>
              <a:cxnLst/>
              <a:rect l="l" t="t" r="r" b="b"/>
              <a:pathLst>
                <a:path w="3372" h="2490" extrusionOk="0">
                  <a:moveTo>
                    <a:pt x="1419" y="0"/>
                  </a:moveTo>
                  <a:lnTo>
                    <a:pt x="1" y="2363"/>
                  </a:lnTo>
                  <a:cubicBezTo>
                    <a:pt x="537" y="2426"/>
                    <a:pt x="1104" y="2489"/>
                    <a:pt x="1671" y="2489"/>
                  </a:cubicBezTo>
                  <a:cubicBezTo>
                    <a:pt x="2269" y="2489"/>
                    <a:pt x="2836" y="2426"/>
                    <a:pt x="3372" y="2363"/>
                  </a:cubicBezTo>
                  <a:lnTo>
                    <a:pt x="195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7692;p56">
              <a:extLst>
                <a:ext uri="{FF2B5EF4-FFF2-40B4-BE49-F238E27FC236}">
                  <a16:creationId xmlns:a16="http://schemas.microsoft.com/office/drawing/2014/main" id="{9CC27AB0-263B-C3C6-7F46-54C7AF0F6E62}"/>
                </a:ext>
              </a:extLst>
            </p:cNvPr>
            <p:cNvSpPr/>
            <p:nvPr/>
          </p:nvSpPr>
          <p:spPr>
            <a:xfrm>
              <a:off x="-11520325" y="3869175"/>
              <a:ext cx="47275" cy="55175"/>
            </a:xfrm>
            <a:custGeom>
              <a:avLst/>
              <a:gdLst/>
              <a:ahLst/>
              <a:cxnLst/>
              <a:rect l="l" t="t" r="r" b="b"/>
              <a:pathLst>
                <a:path w="1891" h="2207" extrusionOk="0">
                  <a:moveTo>
                    <a:pt x="1891" y="1"/>
                  </a:moveTo>
                  <a:cubicBezTo>
                    <a:pt x="1292" y="127"/>
                    <a:pt x="631" y="190"/>
                    <a:pt x="0" y="253"/>
                  </a:cubicBezTo>
                  <a:lnTo>
                    <a:pt x="1198" y="2206"/>
                  </a:lnTo>
                  <a:lnTo>
                    <a:pt x="189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7693;p56">
              <a:extLst>
                <a:ext uri="{FF2B5EF4-FFF2-40B4-BE49-F238E27FC236}">
                  <a16:creationId xmlns:a16="http://schemas.microsoft.com/office/drawing/2014/main" id="{4BFE8558-0B10-8584-E0F7-9A8EFA04166C}"/>
                </a:ext>
              </a:extLst>
            </p:cNvPr>
            <p:cNvSpPr/>
            <p:nvPr/>
          </p:nvSpPr>
          <p:spPr>
            <a:xfrm>
              <a:off x="-11726675" y="3903850"/>
              <a:ext cx="352075" cy="97675"/>
            </a:xfrm>
            <a:custGeom>
              <a:avLst/>
              <a:gdLst/>
              <a:ahLst/>
              <a:cxnLst/>
              <a:rect l="l" t="t" r="r" b="b"/>
              <a:pathLst>
                <a:path w="14083" h="3907" extrusionOk="0">
                  <a:moveTo>
                    <a:pt x="0" y="0"/>
                  </a:moveTo>
                  <a:lnTo>
                    <a:pt x="0" y="977"/>
                  </a:lnTo>
                  <a:cubicBezTo>
                    <a:pt x="0" y="2867"/>
                    <a:pt x="3655" y="3907"/>
                    <a:pt x="7057" y="3907"/>
                  </a:cubicBezTo>
                  <a:cubicBezTo>
                    <a:pt x="10460" y="3907"/>
                    <a:pt x="14083" y="2867"/>
                    <a:pt x="14083" y="977"/>
                  </a:cubicBezTo>
                  <a:lnTo>
                    <a:pt x="14083" y="32"/>
                  </a:lnTo>
                  <a:cubicBezTo>
                    <a:pt x="12508" y="1386"/>
                    <a:pt x="9956" y="2237"/>
                    <a:pt x="7057" y="2237"/>
                  </a:cubicBezTo>
                  <a:cubicBezTo>
                    <a:pt x="4568" y="2205"/>
                    <a:pt x="1796" y="157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7694;p56">
              <a:extLst>
                <a:ext uri="{FF2B5EF4-FFF2-40B4-BE49-F238E27FC236}">
                  <a16:creationId xmlns:a16="http://schemas.microsoft.com/office/drawing/2014/main" id="{BC30D80A-7488-FB5F-B8F8-372ABF7842C5}"/>
                </a:ext>
              </a:extLst>
            </p:cNvPr>
            <p:cNvSpPr/>
            <p:nvPr/>
          </p:nvSpPr>
          <p:spPr>
            <a:xfrm>
              <a:off x="-11470700" y="3859725"/>
              <a:ext cx="66975" cy="68550"/>
            </a:xfrm>
            <a:custGeom>
              <a:avLst/>
              <a:gdLst/>
              <a:ahLst/>
              <a:cxnLst/>
              <a:rect l="l" t="t" r="r" b="b"/>
              <a:pathLst>
                <a:path w="2679" h="2742" extrusionOk="0">
                  <a:moveTo>
                    <a:pt x="1449" y="1"/>
                  </a:moveTo>
                  <a:cubicBezTo>
                    <a:pt x="1260" y="32"/>
                    <a:pt x="1071" y="95"/>
                    <a:pt x="851" y="158"/>
                  </a:cubicBezTo>
                  <a:lnTo>
                    <a:pt x="0" y="2742"/>
                  </a:lnTo>
                  <a:cubicBezTo>
                    <a:pt x="1008" y="2458"/>
                    <a:pt x="1922" y="2080"/>
                    <a:pt x="2678" y="1608"/>
                  </a:cubicBezTo>
                  <a:lnTo>
                    <a:pt x="144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3" name="Google Shape;7695;p56">
            <a:extLst>
              <a:ext uri="{FF2B5EF4-FFF2-40B4-BE49-F238E27FC236}">
                <a16:creationId xmlns:a16="http://schemas.microsoft.com/office/drawing/2014/main" id="{7116FC21-0D6F-E7C6-0B3C-42A84126F9A0}"/>
              </a:ext>
            </a:extLst>
          </p:cNvPr>
          <p:cNvGrpSpPr/>
          <p:nvPr/>
        </p:nvGrpSpPr>
        <p:grpSpPr>
          <a:xfrm>
            <a:off x="5503725" y="5754284"/>
            <a:ext cx="491151" cy="559847"/>
            <a:chOff x="-11703850" y="4081850"/>
            <a:chExt cx="309575" cy="352875"/>
          </a:xfrm>
          <a:solidFill>
            <a:srgbClr val="054B99"/>
          </a:solidFill>
        </p:grpSpPr>
        <p:sp>
          <p:nvSpPr>
            <p:cNvPr id="1244" name="Google Shape;7696;p56">
              <a:extLst>
                <a:ext uri="{FF2B5EF4-FFF2-40B4-BE49-F238E27FC236}">
                  <a16:creationId xmlns:a16="http://schemas.microsoft.com/office/drawing/2014/main" id="{0E4A415C-0E04-B5B9-424F-2F26FF5724B2}"/>
                </a:ext>
              </a:extLst>
            </p:cNvPr>
            <p:cNvSpPr/>
            <p:nvPr/>
          </p:nvSpPr>
          <p:spPr>
            <a:xfrm>
              <a:off x="-11703850" y="4081850"/>
              <a:ext cx="309575" cy="125250"/>
            </a:xfrm>
            <a:custGeom>
              <a:avLst/>
              <a:gdLst/>
              <a:ahLst/>
              <a:cxnLst/>
              <a:rect l="l" t="t" r="r" b="b"/>
              <a:pathLst>
                <a:path w="12383" h="5010" extrusionOk="0">
                  <a:moveTo>
                    <a:pt x="6932" y="2552"/>
                  </a:moveTo>
                  <a:cubicBezTo>
                    <a:pt x="7593" y="2552"/>
                    <a:pt x="8192" y="3119"/>
                    <a:pt x="8192" y="3781"/>
                  </a:cubicBezTo>
                  <a:cubicBezTo>
                    <a:pt x="8224" y="3970"/>
                    <a:pt x="8035" y="4190"/>
                    <a:pt x="7783" y="4190"/>
                  </a:cubicBezTo>
                  <a:cubicBezTo>
                    <a:pt x="7530" y="4190"/>
                    <a:pt x="7341" y="3970"/>
                    <a:pt x="7341" y="3781"/>
                  </a:cubicBezTo>
                  <a:cubicBezTo>
                    <a:pt x="7341" y="3560"/>
                    <a:pt x="7152" y="3403"/>
                    <a:pt x="6963" y="3403"/>
                  </a:cubicBezTo>
                  <a:cubicBezTo>
                    <a:pt x="6743" y="3403"/>
                    <a:pt x="6522" y="3592"/>
                    <a:pt x="6522" y="3781"/>
                  </a:cubicBezTo>
                  <a:cubicBezTo>
                    <a:pt x="6522" y="4033"/>
                    <a:pt x="6333" y="4190"/>
                    <a:pt x="6144" y="4190"/>
                  </a:cubicBezTo>
                  <a:cubicBezTo>
                    <a:pt x="5892" y="4190"/>
                    <a:pt x="5703" y="3970"/>
                    <a:pt x="5703" y="3781"/>
                  </a:cubicBezTo>
                  <a:cubicBezTo>
                    <a:pt x="5703" y="3560"/>
                    <a:pt x="5514" y="3403"/>
                    <a:pt x="5262" y="3403"/>
                  </a:cubicBezTo>
                  <a:cubicBezTo>
                    <a:pt x="5042" y="3403"/>
                    <a:pt x="4884" y="3592"/>
                    <a:pt x="4884" y="3781"/>
                  </a:cubicBezTo>
                  <a:cubicBezTo>
                    <a:pt x="4884" y="4033"/>
                    <a:pt x="4664" y="4190"/>
                    <a:pt x="4443" y="4190"/>
                  </a:cubicBezTo>
                  <a:cubicBezTo>
                    <a:pt x="4191" y="4190"/>
                    <a:pt x="4033" y="3970"/>
                    <a:pt x="4033" y="3781"/>
                  </a:cubicBezTo>
                  <a:cubicBezTo>
                    <a:pt x="4033" y="3119"/>
                    <a:pt x="4601" y="2552"/>
                    <a:pt x="5262" y="2552"/>
                  </a:cubicBezTo>
                  <a:cubicBezTo>
                    <a:pt x="5577" y="2552"/>
                    <a:pt x="5861" y="2678"/>
                    <a:pt x="6081" y="2867"/>
                  </a:cubicBezTo>
                  <a:cubicBezTo>
                    <a:pt x="6333" y="2678"/>
                    <a:pt x="6617" y="2552"/>
                    <a:pt x="6932" y="2552"/>
                  </a:cubicBezTo>
                  <a:close/>
                  <a:moveTo>
                    <a:pt x="5357" y="0"/>
                  </a:moveTo>
                  <a:cubicBezTo>
                    <a:pt x="4348" y="0"/>
                    <a:pt x="3498" y="725"/>
                    <a:pt x="3340" y="1670"/>
                  </a:cubicBezTo>
                  <a:cubicBezTo>
                    <a:pt x="3304" y="1668"/>
                    <a:pt x="3267" y="1666"/>
                    <a:pt x="3231" y="1666"/>
                  </a:cubicBezTo>
                  <a:cubicBezTo>
                    <a:pt x="2310" y="1666"/>
                    <a:pt x="1639" y="2430"/>
                    <a:pt x="1639" y="3340"/>
                  </a:cubicBezTo>
                  <a:cubicBezTo>
                    <a:pt x="725" y="3340"/>
                    <a:pt x="1" y="4096"/>
                    <a:pt x="1" y="5009"/>
                  </a:cubicBezTo>
                  <a:lnTo>
                    <a:pt x="12382" y="5009"/>
                  </a:lnTo>
                  <a:cubicBezTo>
                    <a:pt x="12351" y="4096"/>
                    <a:pt x="11595" y="3340"/>
                    <a:pt x="10681" y="3340"/>
                  </a:cubicBezTo>
                  <a:cubicBezTo>
                    <a:pt x="10681" y="2395"/>
                    <a:pt x="9956" y="1670"/>
                    <a:pt x="9011" y="1670"/>
                  </a:cubicBezTo>
                  <a:cubicBezTo>
                    <a:pt x="8822" y="725"/>
                    <a:pt x="7972" y="0"/>
                    <a:pt x="6995" y="0"/>
                  </a:cubicBezTo>
                  <a:cubicBezTo>
                    <a:pt x="6711" y="0"/>
                    <a:pt x="6459" y="95"/>
                    <a:pt x="6176" y="189"/>
                  </a:cubicBezTo>
                  <a:cubicBezTo>
                    <a:pt x="5892" y="95"/>
                    <a:pt x="5609" y="0"/>
                    <a:pt x="5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7697;p56">
              <a:extLst>
                <a:ext uri="{FF2B5EF4-FFF2-40B4-BE49-F238E27FC236}">
                  <a16:creationId xmlns:a16="http://schemas.microsoft.com/office/drawing/2014/main" id="{B997E5D9-38C6-B28B-1F40-E73E48CC68BC}"/>
                </a:ext>
              </a:extLst>
            </p:cNvPr>
            <p:cNvSpPr/>
            <p:nvPr/>
          </p:nvSpPr>
          <p:spPr>
            <a:xfrm>
              <a:off x="-11622725" y="4288975"/>
              <a:ext cx="144175" cy="63050"/>
            </a:xfrm>
            <a:custGeom>
              <a:avLst/>
              <a:gdLst/>
              <a:ahLst/>
              <a:cxnLst/>
              <a:rect l="l" t="t" r="r" b="b"/>
              <a:pathLst>
                <a:path w="5767" h="2522" extrusionOk="0">
                  <a:moveTo>
                    <a:pt x="2868" y="1"/>
                  </a:moveTo>
                  <a:cubicBezTo>
                    <a:pt x="1293" y="1"/>
                    <a:pt x="1" y="537"/>
                    <a:pt x="1" y="1261"/>
                  </a:cubicBezTo>
                  <a:cubicBezTo>
                    <a:pt x="1" y="1954"/>
                    <a:pt x="1293" y="2521"/>
                    <a:pt x="2868" y="2521"/>
                  </a:cubicBezTo>
                  <a:cubicBezTo>
                    <a:pt x="4475" y="2521"/>
                    <a:pt x="5766" y="1954"/>
                    <a:pt x="5766" y="1261"/>
                  </a:cubicBezTo>
                  <a:cubicBezTo>
                    <a:pt x="5766" y="537"/>
                    <a:pt x="4475" y="1"/>
                    <a:pt x="28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7698;p56">
              <a:extLst>
                <a:ext uri="{FF2B5EF4-FFF2-40B4-BE49-F238E27FC236}">
                  <a16:creationId xmlns:a16="http://schemas.microsoft.com/office/drawing/2014/main" id="{D836BED6-3DAC-B976-F823-4E00CF1B3508}"/>
                </a:ext>
              </a:extLst>
            </p:cNvPr>
            <p:cNvSpPr/>
            <p:nvPr/>
          </p:nvSpPr>
          <p:spPr>
            <a:xfrm>
              <a:off x="-11596725" y="4364600"/>
              <a:ext cx="36250" cy="70125"/>
            </a:xfrm>
            <a:custGeom>
              <a:avLst/>
              <a:gdLst/>
              <a:ahLst/>
              <a:cxnLst/>
              <a:rect l="l" t="t" r="r" b="b"/>
              <a:pathLst>
                <a:path w="1450" h="2805" extrusionOk="0">
                  <a:moveTo>
                    <a:pt x="0" y="0"/>
                  </a:moveTo>
                  <a:lnTo>
                    <a:pt x="253" y="2804"/>
                  </a:lnTo>
                  <a:lnTo>
                    <a:pt x="1450" y="2804"/>
                  </a:lnTo>
                  <a:lnTo>
                    <a:pt x="1450" y="284"/>
                  </a:lnTo>
                  <a:cubicBezTo>
                    <a:pt x="883" y="221"/>
                    <a:pt x="410" y="15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7699;p56">
              <a:extLst>
                <a:ext uri="{FF2B5EF4-FFF2-40B4-BE49-F238E27FC236}">
                  <a16:creationId xmlns:a16="http://schemas.microsoft.com/office/drawing/2014/main" id="{5399D897-CA1D-452C-36E4-81D3BAAA26BC}"/>
                </a:ext>
              </a:extLst>
            </p:cNvPr>
            <p:cNvSpPr/>
            <p:nvPr/>
          </p:nvSpPr>
          <p:spPr>
            <a:xfrm>
              <a:off x="-11540025" y="4364600"/>
              <a:ext cx="37050" cy="70125"/>
            </a:xfrm>
            <a:custGeom>
              <a:avLst/>
              <a:gdLst/>
              <a:ahLst/>
              <a:cxnLst/>
              <a:rect l="l" t="t" r="r" b="b"/>
              <a:pathLst>
                <a:path w="1482" h="2805" extrusionOk="0">
                  <a:moveTo>
                    <a:pt x="1482" y="0"/>
                  </a:moveTo>
                  <a:lnTo>
                    <a:pt x="1482" y="0"/>
                  </a:lnTo>
                  <a:cubicBezTo>
                    <a:pt x="1040" y="126"/>
                    <a:pt x="505" y="221"/>
                    <a:pt x="1" y="221"/>
                  </a:cubicBezTo>
                  <a:lnTo>
                    <a:pt x="1" y="2741"/>
                  </a:lnTo>
                  <a:lnTo>
                    <a:pt x="1198" y="2741"/>
                  </a:lnTo>
                  <a:lnTo>
                    <a:pt x="1198" y="2804"/>
                  </a:lnTo>
                  <a:lnTo>
                    <a:pt x="14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7700;p56">
              <a:extLst>
                <a:ext uri="{FF2B5EF4-FFF2-40B4-BE49-F238E27FC236}">
                  <a16:creationId xmlns:a16="http://schemas.microsoft.com/office/drawing/2014/main" id="{425C1DCB-06FF-6F3F-1594-13C65F5DEF3A}"/>
                </a:ext>
              </a:extLst>
            </p:cNvPr>
            <p:cNvSpPr/>
            <p:nvPr/>
          </p:nvSpPr>
          <p:spPr>
            <a:xfrm>
              <a:off x="-11610900" y="4227550"/>
              <a:ext cx="50425" cy="51225"/>
            </a:xfrm>
            <a:custGeom>
              <a:avLst/>
              <a:gdLst/>
              <a:ahLst/>
              <a:cxnLst/>
              <a:rect l="l" t="t" r="r" b="b"/>
              <a:pathLst>
                <a:path w="2017" h="2049" extrusionOk="0">
                  <a:moveTo>
                    <a:pt x="0" y="1"/>
                  </a:moveTo>
                  <a:lnTo>
                    <a:pt x="189" y="2048"/>
                  </a:lnTo>
                  <a:cubicBezTo>
                    <a:pt x="725" y="1859"/>
                    <a:pt x="1355" y="1702"/>
                    <a:pt x="2017" y="1670"/>
                  </a:cubicBezTo>
                  <a:lnTo>
                    <a:pt x="201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7701;p56">
              <a:extLst>
                <a:ext uri="{FF2B5EF4-FFF2-40B4-BE49-F238E27FC236}">
                  <a16:creationId xmlns:a16="http://schemas.microsoft.com/office/drawing/2014/main" id="{ADEA9719-FF89-92B0-668C-0AA29B4D5D15}"/>
                </a:ext>
              </a:extLst>
            </p:cNvPr>
            <p:cNvSpPr/>
            <p:nvPr/>
          </p:nvSpPr>
          <p:spPr>
            <a:xfrm>
              <a:off x="-11540025" y="4228350"/>
              <a:ext cx="50450" cy="51200"/>
            </a:xfrm>
            <a:custGeom>
              <a:avLst/>
              <a:gdLst/>
              <a:ahLst/>
              <a:cxnLst/>
              <a:rect l="l" t="t" r="r" b="b"/>
              <a:pathLst>
                <a:path w="2018" h="2048" extrusionOk="0">
                  <a:moveTo>
                    <a:pt x="1" y="0"/>
                  </a:moveTo>
                  <a:lnTo>
                    <a:pt x="1" y="1670"/>
                  </a:lnTo>
                  <a:cubicBezTo>
                    <a:pt x="694" y="1701"/>
                    <a:pt x="1293" y="1827"/>
                    <a:pt x="1828" y="2048"/>
                  </a:cubicBezTo>
                  <a:lnTo>
                    <a:pt x="201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7702;p56">
              <a:extLst>
                <a:ext uri="{FF2B5EF4-FFF2-40B4-BE49-F238E27FC236}">
                  <a16:creationId xmlns:a16="http://schemas.microsoft.com/office/drawing/2014/main" id="{782C9F6C-C988-893E-769C-56487ACA3B54}"/>
                </a:ext>
              </a:extLst>
            </p:cNvPr>
            <p:cNvSpPr/>
            <p:nvPr/>
          </p:nvSpPr>
          <p:spPr>
            <a:xfrm>
              <a:off x="-11489600" y="4227550"/>
              <a:ext cx="92175" cy="207175"/>
            </a:xfrm>
            <a:custGeom>
              <a:avLst/>
              <a:gdLst/>
              <a:ahLst/>
              <a:cxnLst/>
              <a:rect l="l" t="t" r="r" b="b"/>
              <a:pathLst>
                <a:path w="3687" h="8287" extrusionOk="0">
                  <a:moveTo>
                    <a:pt x="819" y="1"/>
                  </a:moveTo>
                  <a:lnTo>
                    <a:pt x="599" y="2489"/>
                  </a:lnTo>
                  <a:cubicBezTo>
                    <a:pt x="1040" y="2836"/>
                    <a:pt x="1292" y="3246"/>
                    <a:pt x="1292" y="3718"/>
                  </a:cubicBezTo>
                  <a:cubicBezTo>
                    <a:pt x="1292" y="4254"/>
                    <a:pt x="945" y="4758"/>
                    <a:pt x="315" y="5136"/>
                  </a:cubicBezTo>
                  <a:lnTo>
                    <a:pt x="0" y="8286"/>
                  </a:lnTo>
                  <a:lnTo>
                    <a:pt x="1040" y="8286"/>
                  </a:lnTo>
                  <a:cubicBezTo>
                    <a:pt x="1607" y="8286"/>
                    <a:pt x="2111" y="7877"/>
                    <a:pt x="2237" y="7278"/>
                  </a:cubicBezTo>
                  <a:lnTo>
                    <a:pt x="36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7703;p56">
              <a:extLst>
                <a:ext uri="{FF2B5EF4-FFF2-40B4-BE49-F238E27FC236}">
                  <a16:creationId xmlns:a16="http://schemas.microsoft.com/office/drawing/2014/main" id="{B5EB339F-10C8-7B66-9CA5-BE792D5C2471}"/>
                </a:ext>
              </a:extLst>
            </p:cNvPr>
            <p:cNvSpPr/>
            <p:nvPr/>
          </p:nvSpPr>
          <p:spPr>
            <a:xfrm>
              <a:off x="-11703850" y="4227550"/>
              <a:ext cx="92175" cy="207175"/>
            </a:xfrm>
            <a:custGeom>
              <a:avLst/>
              <a:gdLst/>
              <a:ahLst/>
              <a:cxnLst/>
              <a:rect l="l" t="t" r="r" b="b"/>
              <a:pathLst>
                <a:path w="3687" h="8287" extrusionOk="0">
                  <a:moveTo>
                    <a:pt x="1" y="1"/>
                  </a:moveTo>
                  <a:lnTo>
                    <a:pt x="1450" y="7278"/>
                  </a:lnTo>
                  <a:cubicBezTo>
                    <a:pt x="1576" y="7877"/>
                    <a:pt x="2080" y="8286"/>
                    <a:pt x="2679" y="8286"/>
                  </a:cubicBezTo>
                  <a:lnTo>
                    <a:pt x="3687" y="8286"/>
                  </a:lnTo>
                  <a:lnTo>
                    <a:pt x="3372" y="5136"/>
                  </a:lnTo>
                  <a:cubicBezTo>
                    <a:pt x="2773" y="4758"/>
                    <a:pt x="2395" y="4254"/>
                    <a:pt x="2395" y="3718"/>
                  </a:cubicBezTo>
                  <a:cubicBezTo>
                    <a:pt x="2427" y="3246"/>
                    <a:pt x="2647" y="2836"/>
                    <a:pt x="3088" y="2489"/>
                  </a:cubicBezTo>
                  <a:lnTo>
                    <a:pt x="286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2" name="Google Shape;7704;p56">
            <a:extLst>
              <a:ext uri="{FF2B5EF4-FFF2-40B4-BE49-F238E27FC236}">
                <a16:creationId xmlns:a16="http://schemas.microsoft.com/office/drawing/2014/main" id="{59A4D5E3-7B0F-3DB3-2BB9-158BFC9472B4}"/>
              </a:ext>
            </a:extLst>
          </p:cNvPr>
          <p:cNvGrpSpPr/>
          <p:nvPr/>
        </p:nvGrpSpPr>
        <p:grpSpPr>
          <a:xfrm>
            <a:off x="7570947" y="4371464"/>
            <a:ext cx="562346" cy="559847"/>
            <a:chOff x="-9958475" y="3180025"/>
            <a:chExt cx="354450" cy="352875"/>
          </a:xfrm>
          <a:solidFill>
            <a:srgbClr val="054B99"/>
          </a:solidFill>
        </p:grpSpPr>
        <p:sp>
          <p:nvSpPr>
            <p:cNvPr id="1253" name="Google Shape;7705;p56">
              <a:extLst>
                <a:ext uri="{FF2B5EF4-FFF2-40B4-BE49-F238E27FC236}">
                  <a16:creationId xmlns:a16="http://schemas.microsoft.com/office/drawing/2014/main" id="{59F2C96F-1B71-DA57-C635-E1C55AB31ABE}"/>
                </a:ext>
              </a:extLst>
            </p:cNvPr>
            <p:cNvSpPr/>
            <p:nvPr/>
          </p:nvSpPr>
          <p:spPr>
            <a:xfrm>
              <a:off x="-9958475" y="3491125"/>
              <a:ext cx="354450" cy="41775"/>
            </a:xfrm>
            <a:custGeom>
              <a:avLst/>
              <a:gdLst/>
              <a:ahLst/>
              <a:cxnLst/>
              <a:rect l="l" t="t" r="r" b="b"/>
              <a:pathLst>
                <a:path w="14178" h="1671" extrusionOk="0">
                  <a:moveTo>
                    <a:pt x="1702" y="1"/>
                  </a:moveTo>
                  <a:cubicBezTo>
                    <a:pt x="1387" y="1"/>
                    <a:pt x="1135" y="158"/>
                    <a:pt x="977" y="442"/>
                  </a:cubicBezTo>
                  <a:lnTo>
                    <a:pt x="442" y="442"/>
                  </a:lnTo>
                  <a:cubicBezTo>
                    <a:pt x="190" y="442"/>
                    <a:pt x="1" y="631"/>
                    <a:pt x="1" y="820"/>
                  </a:cubicBezTo>
                  <a:cubicBezTo>
                    <a:pt x="1" y="1072"/>
                    <a:pt x="190" y="1261"/>
                    <a:pt x="442" y="1261"/>
                  </a:cubicBezTo>
                  <a:lnTo>
                    <a:pt x="977" y="1261"/>
                  </a:lnTo>
                  <a:cubicBezTo>
                    <a:pt x="1135" y="1513"/>
                    <a:pt x="1387" y="1670"/>
                    <a:pt x="1702" y="1670"/>
                  </a:cubicBezTo>
                  <a:lnTo>
                    <a:pt x="12477" y="1670"/>
                  </a:lnTo>
                  <a:cubicBezTo>
                    <a:pt x="12792" y="1670"/>
                    <a:pt x="13044" y="1513"/>
                    <a:pt x="13170" y="1261"/>
                  </a:cubicBezTo>
                  <a:lnTo>
                    <a:pt x="13737" y="1261"/>
                  </a:lnTo>
                  <a:cubicBezTo>
                    <a:pt x="13957" y="1261"/>
                    <a:pt x="14178" y="1072"/>
                    <a:pt x="14178" y="820"/>
                  </a:cubicBezTo>
                  <a:cubicBezTo>
                    <a:pt x="14178" y="631"/>
                    <a:pt x="13957" y="442"/>
                    <a:pt x="13737" y="442"/>
                  </a:cubicBezTo>
                  <a:lnTo>
                    <a:pt x="13170" y="442"/>
                  </a:lnTo>
                  <a:cubicBezTo>
                    <a:pt x="13044" y="190"/>
                    <a:pt x="12792" y="1"/>
                    <a:pt x="12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7706;p56">
              <a:extLst>
                <a:ext uri="{FF2B5EF4-FFF2-40B4-BE49-F238E27FC236}">
                  <a16:creationId xmlns:a16="http://schemas.microsoft.com/office/drawing/2014/main" id="{4AFB6F28-D9CA-4F67-A46C-07BE355DE423}"/>
                </a:ext>
              </a:extLst>
            </p:cNvPr>
            <p:cNvSpPr/>
            <p:nvPr/>
          </p:nvSpPr>
          <p:spPr>
            <a:xfrm>
              <a:off x="-9958475" y="3180025"/>
              <a:ext cx="354450" cy="42550"/>
            </a:xfrm>
            <a:custGeom>
              <a:avLst/>
              <a:gdLst/>
              <a:ahLst/>
              <a:cxnLst/>
              <a:rect l="l" t="t" r="r" b="b"/>
              <a:pathLst>
                <a:path w="14178" h="1702" extrusionOk="0">
                  <a:moveTo>
                    <a:pt x="1702" y="0"/>
                  </a:moveTo>
                  <a:cubicBezTo>
                    <a:pt x="1387" y="0"/>
                    <a:pt x="1135" y="158"/>
                    <a:pt x="977" y="441"/>
                  </a:cubicBezTo>
                  <a:lnTo>
                    <a:pt x="442" y="441"/>
                  </a:lnTo>
                  <a:cubicBezTo>
                    <a:pt x="190" y="441"/>
                    <a:pt x="1" y="630"/>
                    <a:pt x="1" y="819"/>
                  </a:cubicBezTo>
                  <a:cubicBezTo>
                    <a:pt x="1" y="1040"/>
                    <a:pt x="190" y="1260"/>
                    <a:pt x="442" y="1260"/>
                  </a:cubicBezTo>
                  <a:lnTo>
                    <a:pt x="977" y="1260"/>
                  </a:lnTo>
                  <a:cubicBezTo>
                    <a:pt x="1135" y="1512"/>
                    <a:pt x="1387" y="1701"/>
                    <a:pt x="1702" y="1701"/>
                  </a:cubicBezTo>
                  <a:lnTo>
                    <a:pt x="12477" y="1701"/>
                  </a:lnTo>
                  <a:cubicBezTo>
                    <a:pt x="12792" y="1701"/>
                    <a:pt x="13044" y="1544"/>
                    <a:pt x="13170" y="1260"/>
                  </a:cubicBezTo>
                  <a:lnTo>
                    <a:pt x="13737" y="1260"/>
                  </a:lnTo>
                  <a:cubicBezTo>
                    <a:pt x="13957" y="1260"/>
                    <a:pt x="14178" y="1071"/>
                    <a:pt x="14178" y="819"/>
                  </a:cubicBezTo>
                  <a:cubicBezTo>
                    <a:pt x="14178" y="599"/>
                    <a:pt x="13957" y="441"/>
                    <a:pt x="13737" y="441"/>
                  </a:cubicBezTo>
                  <a:lnTo>
                    <a:pt x="13170" y="441"/>
                  </a:lnTo>
                  <a:cubicBezTo>
                    <a:pt x="13044" y="189"/>
                    <a:pt x="12792" y="0"/>
                    <a:pt x="124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7707;p56">
              <a:extLst>
                <a:ext uri="{FF2B5EF4-FFF2-40B4-BE49-F238E27FC236}">
                  <a16:creationId xmlns:a16="http://schemas.microsoft.com/office/drawing/2014/main" id="{184075A2-616F-27E5-45EA-1FE16D596E41}"/>
                </a:ext>
              </a:extLst>
            </p:cNvPr>
            <p:cNvSpPr/>
            <p:nvPr/>
          </p:nvSpPr>
          <p:spPr>
            <a:xfrm>
              <a:off x="-9916725" y="3243025"/>
              <a:ext cx="270175" cy="228425"/>
            </a:xfrm>
            <a:custGeom>
              <a:avLst/>
              <a:gdLst/>
              <a:ahLst/>
              <a:cxnLst/>
              <a:rect l="l" t="t" r="r" b="b"/>
              <a:pathLst>
                <a:path w="10807" h="9137" extrusionOk="0">
                  <a:moveTo>
                    <a:pt x="7940" y="820"/>
                  </a:moveTo>
                  <a:cubicBezTo>
                    <a:pt x="8160" y="820"/>
                    <a:pt x="8349" y="1040"/>
                    <a:pt x="8349" y="1261"/>
                  </a:cubicBezTo>
                  <a:cubicBezTo>
                    <a:pt x="8349" y="1513"/>
                    <a:pt x="8160" y="1670"/>
                    <a:pt x="7940" y="1670"/>
                  </a:cubicBezTo>
                  <a:lnTo>
                    <a:pt x="2962" y="1670"/>
                  </a:lnTo>
                  <a:cubicBezTo>
                    <a:pt x="2741" y="1670"/>
                    <a:pt x="2521" y="1450"/>
                    <a:pt x="2521" y="1261"/>
                  </a:cubicBezTo>
                  <a:cubicBezTo>
                    <a:pt x="2521" y="1040"/>
                    <a:pt x="2741" y="820"/>
                    <a:pt x="2962" y="820"/>
                  </a:cubicBezTo>
                  <a:close/>
                  <a:moveTo>
                    <a:pt x="6270" y="2489"/>
                  </a:moveTo>
                  <a:cubicBezTo>
                    <a:pt x="6459" y="2489"/>
                    <a:pt x="6680" y="2679"/>
                    <a:pt x="6680" y="2931"/>
                  </a:cubicBezTo>
                  <a:cubicBezTo>
                    <a:pt x="6680" y="3151"/>
                    <a:pt x="6459" y="3340"/>
                    <a:pt x="6270" y="3340"/>
                  </a:cubicBezTo>
                  <a:lnTo>
                    <a:pt x="3781" y="3340"/>
                  </a:lnTo>
                  <a:cubicBezTo>
                    <a:pt x="3561" y="3340"/>
                    <a:pt x="3403" y="3151"/>
                    <a:pt x="3403" y="2931"/>
                  </a:cubicBezTo>
                  <a:cubicBezTo>
                    <a:pt x="3403" y="2679"/>
                    <a:pt x="3592" y="2489"/>
                    <a:pt x="3781" y="2489"/>
                  </a:cubicBezTo>
                  <a:close/>
                  <a:moveTo>
                    <a:pt x="7940" y="4128"/>
                  </a:moveTo>
                  <a:cubicBezTo>
                    <a:pt x="8160" y="4128"/>
                    <a:pt x="8349" y="4348"/>
                    <a:pt x="8349" y="4569"/>
                  </a:cubicBezTo>
                  <a:cubicBezTo>
                    <a:pt x="8349" y="4789"/>
                    <a:pt x="8160" y="5010"/>
                    <a:pt x="7940" y="5010"/>
                  </a:cubicBezTo>
                  <a:lnTo>
                    <a:pt x="2962" y="5010"/>
                  </a:lnTo>
                  <a:cubicBezTo>
                    <a:pt x="2741" y="5010"/>
                    <a:pt x="2521" y="4789"/>
                    <a:pt x="2521" y="4569"/>
                  </a:cubicBezTo>
                  <a:cubicBezTo>
                    <a:pt x="2521" y="4348"/>
                    <a:pt x="2741" y="4128"/>
                    <a:pt x="2962" y="4128"/>
                  </a:cubicBezTo>
                  <a:close/>
                  <a:moveTo>
                    <a:pt x="6312" y="5826"/>
                  </a:moveTo>
                  <a:cubicBezTo>
                    <a:pt x="6490" y="5826"/>
                    <a:pt x="6680" y="6005"/>
                    <a:pt x="6680" y="6239"/>
                  </a:cubicBezTo>
                  <a:cubicBezTo>
                    <a:pt x="6680" y="6459"/>
                    <a:pt x="6459" y="6617"/>
                    <a:pt x="6270" y="6617"/>
                  </a:cubicBezTo>
                  <a:lnTo>
                    <a:pt x="3781" y="6617"/>
                  </a:lnTo>
                  <a:cubicBezTo>
                    <a:pt x="3561" y="6617"/>
                    <a:pt x="3403" y="6428"/>
                    <a:pt x="3403" y="6239"/>
                  </a:cubicBezTo>
                  <a:cubicBezTo>
                    <a:pt x="3403" y="5987"/>
                    <a:pt x="3592" y="5829"/>
                    <a:pt x="3781" y="5829"/>
                  </a:cubicBezTo>
                  <a:lnTo>
                    <a:pt x="6270" y="5829"/>
                  </a:lnTo>
                  <a:cubicBezTo>
                    <a:pt x="6284" y="5827"/>
                    <a:pt x="6298" y="5826"/>
                    <a:pt x="6312" y="5826"/>
                  </a:cubicBezTo>
                  <a:close/>
                  <a:moveTo>
                    <a:pt x="7940" y="7436"/>
                  </a:moveTo>
                  <a:cubicBezTo>
                    <a:pt x="8160" y="7436"/>
                    <a:pt x="8349" y="7656"/>
                    <a:pt x="8349" y="7877"/>
                  </a:cubicBezTo>
                  <a:cubicBezTo>
                    <a:pt x="8349" y="8129"/>
                    <a:pt x="8160" y="8286"/>
                    <a:pt x="7940" y="8286"/>
                  </a:cubicBezTo>
                  <a:lnTo>
                    <a:pt x="2962" y="8286"/>
                  </a:lnTo>
                  <a:cubicBezTo>
                    <a:pt x="2741" y="8286"/>
                    <a:pt x="2521" y="8066"/>
                    <a:pt x="2521" y="7877"/>
                  </a:cubicBezTo>
                  <a:cubicBezTo>
                    <a:pt x="2521" y="7656"/>
                    <a:pt x="2741" y="7436"/>
                    <a:pt x="2962" y="7436"/>
                  </a:cubicBezTo>
                  <a:close/>
                  <a:moveTo>
                    <a:pt x="1" y="1"/>
                  </a:moveTo>
                  <a:lnTo>
                    <a:pt x="1" y="5388"/>
                  </a:lnTo>
                  <a:cubicBezTo>
                    <a:pt x="1" y="5545"/>
                    <a:pt x="95" y="5703"/>
                    <a:pt x="253" y="5766"/>
                  </a:cubicBezTo>
                  <a:lnTo>
                    <a:pt x="1166" y="6239"/>
                  </a:lnTo>
                  <a:lnTo>
                    <a:pt x="253" y="6711"/>
                  </a:lnTo>
                  <a:cubicBezTo>
                    <a:pt x="127" y="6743"/>
                    <a:pt x="1" y="6900"/>
                    <a:pt x="1" y="7058"/>
                  </a:cubicBezTo>
                  <a:lnTo>
                    <a:pt x="1" y="9137"/>
                  </a:lnTo>
                  <a:lnTo>
                    <a:pt x="10807" y="9137"/>
                  </a:lnTo>
                  <a:lnTo>
                    <a:pt x="10807" y="3750"/>
                  </a:lnTo>
                  <a:cubicBezTo>
                    <a:pt x="10807" y="3592"/>
                    <a:pt x="10712" y="3435"/>
                    <a:pt x="10555" y="3403"/>
                  </a:cubicBezTo>
                  <a:lnTo>
                    <a:pt x="9673" y="2931"/>
                  </a:lnTo>
                  <a:lnTo>
                    <a:pt x="10555" y="2458"/>
                  </a:lnTo>
                  <a:cubicBezTo>
                    <a:pt x="10712" y="2363"/>
                    <a:pt x="10807" y="2237"/>
                    <a:pt x="10807" y="2080"/>
                  </a:cubicBezTo>
                  <a:lnTo>
                    <a:pt x="10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6" name="Google Shape;7708;p56">
            <a:extLst>
              <a:ext uri="{FF2B5EF4-FFF2-40B4-BE49-F238E27FC236}">
                <a16:creationId xmlns:a16="http://schemas.microsoft.com/office/drawing/2014/main" id="{C48B459B-CD14-E9E9-E16A-BA5344C3D3ED}"/>
              </a:ext>
            </a:extLst>
          </p:cNvPr>
          <p:cNvGrpSpPr/>
          <p:nvPr/>
        </p:nvGrpSpPr>
        <p:grpSpPr>
          <a:xfrm>
            <a:off x="7585940" y="5065709"/>
            <a:ext cx="532360" cy="559648"/>
            <a:chOff x="-9949025" y="3615575"/>
            <a:chExt cx="335550" cy="352750"/>
          </a:xfrm>
          <a:solidFill>
            <a:srgbClr val="054B99"/>
          </a:solidFill>
        </p:grpSpPr>
        <p:sp>
          <p:nvSpPr>
            <p:cNvPr id="1257" name="Google Shape;7709;p56">
              <a:extLst>
                <a:ext uri="{FF2B5EF4-FFF2-40B4-BE49-F238E27FC236}">
                  <a16:creationId xmlns:a16="http://schemas.microsoft.com/office/drawing/2014/main" id="{5A79909A-466B-7F14-4AA9-3FB680570833}"/>
                </a:ext>
              </a:extLst>
            </p:cNvPr>
            <p:cNvSpPr/>
            <p:nvPr/>
          </p:nvSpPr>
          <p:spPr>
            <a:xfrm>
              <a:off x="-9800950" y="3615575"/>
              <a:ext cx="61475" cy="61450"/>
            </a:xfrm>
            <a:custGeom>
              <a:avLst/>
              <a:gdLst/>
              <a:ahLst/>
              <a:cxnLst/>
              <a:rect l="l" t="t" r="r" b="b"/>
              <a:pathLst>
                <a:path w="2459" h="2458" extrusionOk="0">
                  <a:moveTo>
                    <a:pt x="1261" y="0"/>
                  </a:moveTo>
                  <a:cubicBezTo>
                    <a:pt x="568" y="0"/>
                    <a:pt x="1" y="567"/>
                    <a:pt x="1" y="1261"/>
                  </a:cubicBezTo>
                  <a:cubicBezTo>
                    <a:pt x="1" y="1922"/>
                    <a:pt x="536" y="2458"/>
                    <a:pt x="1261" y="2458"/>
                  </a:cubicBezTo>
                  <a:cubicBezTo>
                    <a:pt x="1891" y="2458"/>
                    <a:pt x="2458" y="1922"/>
                    <a:pt x="2458" y="1261"/>
                  </a:cubicBezTo>
                  <a:cubicBezTo>
                    <a:pt x="2458" y="567"/>
                    <a:pt x="1923" y="0"/>
                    <a:pt x="12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7710;p56">
              <a:extLst>
                <a:ext uri="{FF2B5EF4-FFF2-40B4-BE49-F238E27FC236}">
                  <a16:creationId xmlns:a16="http://schemas.microsoft.com/office/drawing/2014/main" id="{48BB440C-17C8-7088-CA60-55FCEBD32EC6}"/>
                </a:ext>
              </a:extLst>
            </p:cNvPr>
            <p:cNvSpPr/>
            <p:nvPr/>
          </p:nvSpPr>
          <p:spPr>
            <a:xfrm>
              <a:off x="-9949025" y="3688650"/>
              <a:ext cx="335550" cy="279675"/>
            </a:xfrm>
            <a:custGeom>
              <a:avLst/>
              <a:gdLst/>
              <a:ahLst/>
              <a:cxnLst/>
              <a:rect l="l" t="t" r="r" b="b"/>
              <a:pathLst>
                <a:path w="13422" h="11187" extrusionOk="0">
                  <a:moveTo>
                    <a:pt x="5523" y="1"/>
                  </a:moveTo>
                  <a:cubicBezTo>
                    <a:pt x="5383" y="1"/>
                    <a:pt x="5245" y="34"/>
                    <a:pt x="5136" y="102"/>
                  </a:cubicBezTo>
                  <a:lnTo>
                    <a:pt x="599" y="2969"/>
                  </a:lnTo>
                  <a:cubicBezTo>
                    <a:pt x="158" y="3158"/>
                    <a:pt x="1" y="3630"/>
                    <a:pt x="190" y="4071"/>
                  </a:cubicBezTo>
                  <a:cubicBezTo>
                    <a:pt x="360" y="4370"/>
                    <a:pt x="617" y="4538"/>
                    <a:pt x="892" y="4538"/>
                  </a:cubicBezTo>
                  <a:cubicBezTo>
                    <a:pt x="1024" y="4538"/>
                    <a:pt x="1160" y="4500"/>
                    <a:pt x="1293" y="4418"/>
                  </a:cubicBezTo>
                  <a:lnTo>
                    <a:pt x="4727" y="2055"/>
                  </a:lnTo>
                  <a:cubicBezTo>
                    <a:pt x="5073" y="3441"/>
                    <a:pt x="5231" y="3851"/>
                    <a:pt x="5987" y="4985"/>
                  </a:cubicBezTo>
                  <a:lnTo>
                    <a:pt x="4033" y="6812"/>
                  </a:lnTo>
                  <a:cubicBezTo>
                    <a:pt x="3750" y="7096"/>
                    <a:pt x="3655" y="7505"/>
                    <a:pt x="3876" y="7852"/>
                  </a:cubicBezTo>
                  <a:lnTo>
                    <a:pt x="5703" y="10750"/>
                  </a:lnTo>
                  <a:cubicBezTo>
                    <a:pt x="5873" y="11026"/>
                    <a:pt x="6141" y="11187"/>
                    <a:pt x="6433" y="11187"/>
                  </a:cubicBezTo>
                  <a:cubicBezTo>
                    <a:pt x="6576" y="11187"/>
                    <a:pt x="6724" y="11148"/>
                    <a:pt x="6869" y="11066"/>
                  </a:cubicBezTo>
                  <a:cubicBezTo>
                    <a:pt x="7247" y="10845"/>
                    <a:pt x="7373" y="10372"/>
                    <a:pt x="7121" y="9931"/>
                  </a:cubicBezTo>
                  <a:lnTo>
                    <a:pt x="5640" y="7568"/>
                  </a:lnTo>
                  <a:lnTo>
                    <a:pt x="7594" y="5678"/>
                  </a:lnTo>
                  <a:lnTo>
                    <a:pt x="12886" y="2780"/>
                  </a:lnTo>
                  <a:cubicBezTo>
                    <a:pt x="13264" y="2591"/>
                    <a:pt x="13422" y="2055"/>
                    <a:pt x="13233" y="1677"/>
                  </a:cubicBezTo>
                  <a:cubicBezTo>
                    <a:pt x="13102" y="1394"/>
                    <a:pt x="12822" y="1217"/>
                    <a:pt x="12526" y="1217"/>
                  </a:cubicBezTo>
                  <a:cubicBezTo>
                    <a:pt x="12393" y="1217"/>
                    <a:pt x="12257" y="1252"/>
                    <a:pt x="12130" y="1331"/>
                  </a:cubicBezTo>
                  <a:lnTo>
                    <a:pt x="7342" y="4008"/>
                  </a:lnTo>
                  <a:cubicBezTo>
                    <a:pt x="6774" y="3158"/>
                    <a:pt x="6302" y="2307"/>
                    <a:pt x="6302" y="889"/>
                  </a:cubicBezTo>
                  <a:cubicBezTo>
                    <a:pt x="6270" y="574"/>
                    <a:pt x="6239" y="322"/>
                    <a:pt x="6018" y="165"/>
                  </a:cubicBezTo>
                  <a:cubicBezTo>
                    <a:pt x="5893" y="58"/>
                    <a:pt x="5707" y="1"/>
                    <a:pt x="55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7711;p56">
              <a:extLst>
                <a:ext uri="{FF2B5EF4-FFF2-40B4-BE49-F238E27FC236}">
                  <a16:creationId xmlns:a16="http://schemas.microsoft.com/office/drawing/2014/main" id="{5AE52EC7-47C3-9540-2E11-D2BEF552E50D}"/>
                </a:ext>
              </a:extLst>
            </p:cNvPr>
            <p:cNvSpPr/>
            <p:nvPr/>
          </p:nvSpPr>
          <p:spPr>
            <a:xfrm>
              <a:off x="-9947450" y="3657100"/>
              <a:ext cx="106350" cy="50650"/>
            </a:xfrm>
            <a:custGeom>
              <a:avLst/>
              <a:gdLst/>
              <a:ahLst/>
              <a:cxnLst/>
              <a:rect l="l" t="t" r="r" b="b"/>
              <a:pathLst>
                <a:path w="4254" h="2026" extrusionOk="0">
                  <a:moveTo>
                    <a:pt x="910" y="0"/>
                  </a:moveTo>
                  <a:cubicBezTo>
                    <a:pt x="499" y="0"/>
                    <a:pt x="178" y="268"/>
                    <a:pt x="64" y="639"/>
                  </a:cubicBezTo>
                  <a:cubicBezTo>
                    <a:pt x="1" y="1112"/>
                    <a:pt x="253" y="1553"/>
                    <a:pt x="694" y="1616"/>
                  </a:cubicBezTo>
                  <a:lnTo>
                    <a:pt x="2427" y="2025"/>
                  </a:lnTo>
                  <a:lnTo>
                    <a:pt x="4254" y="891"/>
                  </a:lnTo>
                  <a:lnTo>
                    <a:pt x="1041" y="9"/>
                  </a:lnTo>
                  <a:cubicBezTo>
                    <a:pt x="996" y="3"/>
                    <a:pt x="953" y="0"/>
                    <a:pt x="9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0" name="Google Shape;7712;p56">
            <a:extLst>
              <a:ext uri="{FF2B5EF4-FFF2-40B4-BE49-F238E27FC236}">
                <a16:creationId xmlns:a16="http://schemas.microsoft.com/office/drawing/2014/main" id="{FD22BD67-9833-FC28-6641-5129F7E46621}"/>
              </a:ext>
            </a:extLst>
          </p:cNvPr>
          <p:cNvGrpSpPr/>
          <p:nvPr/>
        </p:nvGrpSpPr>
        <p:grpSpPr>
          <a:xfrm>
            <a:off x="8279927" y="5751943"/>
            <a:ext cx="567343" cy="564527"/>
            <a:chOff x="-9961625" y="4048175"/>
            <a:chExt cx="357600" cy="355825"/>
          </a:xfrm>
          <a:solidFill>
            <a:srgbClr val="054B99"/>
          </a:solidFill>
        </p:grpSpPr>
        <p:sp>
          <p:nvSpPr>
            <p:cNvPr id="1261" name="Google Shape;7713;p56">
              <a:extLst>
                <a:ext uri="{FF2B5EF4-FFF2-40B4-BE49-F238E27FC236}">
                  <a16:creationId xmlns:a16="http://schemas.microsoft.com/office/drawing/2014/main" id="{15E68853-7764-7790-2EE7-CA556FCC521F}"/>
                </a:ext>
              </a:extLst>
            </p:cNvPr>
            <p:cNvSpPr/>
            <p:nvPr/>
          </p:nvSpPr>
          <p:spPr>
            <a:xfrm>
              <a:off x="-9958475" y="4048175"/>
              <a:ext cx="64625" cy="62650"/>
            </a:xfrm>
            <a:custGeom>
              <a:avLst/>
              <a:gdLst/>
              <a:ahLst/>
              <a:cxnLst/>
              <a:rect l="l" t="t" r="r" b="b"/>
              <a:pathLst>
                <a:path w="2585" h="2506" extrusionOk="0">
                  <a:moveTo>
                    <a:pt x="442" y="0"/>
                  </a:moveTo>
                  <a:cubicBezTo>
                    <a:pt x="339" y="0"/>
                    <a:pt x="237" y="40"/>
                    <a:pt x="158" y="119"/>
                  </a:cubicBezTo>
                  <a:cubicBezTo>
                    <a:pt x="1" y="339"/>
                    <a:pt x="1" y="560"/>
                    <a:pt x="158" y="717"/>
                  </a:cubicBezTo>
                  <a:lnTo>
                    <a:pt x="1828" y="2387"/>
                  </a:lnTo>
                  <a:cubicBezTo>
                    <a:pt x="1923" y="2466"/>
                    <a:pt x="2033" y="2505"/>
                    <a:pt x="2139" y="2505"/>
                  </a:cubicBezTo>
                  <a:cubicBezTo>
                    <a:pt x="2246" y="2505"/>
                    <a:pt x="2348" y="2466"/>
                    <a:pt x="2427" y="2387"/>
                  </a:cubicBezTo>
                  <a:cubicBezTo>
                    <a:pt x="2584" y="2229"/>
                    <a:pt x="2584" y="1946"/>
                    <a:pt x="2427" y="1788"/>
                  </a:cubicBezTo>
                  <a:lnTo>
                    <a:pt x="725" y="119"/>
                  </a:lnTo>
                  <a:cubicBezTo>
                    <a:pt x="647" y="40"/>
                    <a:pt x="544" y="0"/>
                    <a:pt x="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7714;p56">
              <a:extLst>
                <a:ext uri="{FF2B5EF4-FFF2-40B4-BE49-F238E27FC236}">
                  <a16:creationId xmlns:a16="http://schemas.microsoft.com/office/drawing/2014/main" id="{7C142F08-9F78-2E35-9601-382932ECAC5A}"/>
                </a:ext>
              </a:extLst>
            </p:cNvPr>
            <p:cNvSpPr/>
            <p:nvPr/>
          </p:nvSpPr>
          <p:spPr>
            <a:xfrm>
              <a:off x="-9873400" y="4048775"/>
              <a:ext cx="21275" cy="63025"/>
            </a:xfrm>
            <a:custGeom>
              <a:avLst/>
              <a:gdLst/>
              <a:ahLst/>
              <a:cxnLst/>
              <a:rect l="l" t="t" r="r" b="b"/>
              <a:pathLst>
                <a:path w="851" h="2521" extrusionOk="0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lnTo>
                    <a:pt x="0" y="2079"/>
                  </a:lnTo>
                  <a:cubicBezTo>
                    <a:pt x="0" y="2300"/>
                    <a:pt x="221" y="2520"/>
                    <a:pt x="410" y="2520"/>
                  </a:cubicBezTo>
                  <a:cubicBezTo>
                    <a:pt x="630" y="2520"/>
                    <a:pt x="851" y="2300"/>
                    <a:pt x="851" y="2079"/>
                  </a:cubicBezTo>
                  <a:lnTo>
                    <a:pt x="851" y="410"/>
                  </a:lnTo>
                  <a:cubicBezTo>
                    <a:pt x="851" y="189"/>
                    <a:pt x="630" y="0"/>
                    <a:pt x="4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7715;p56">
              <a:extLst>
                <a:ext uri="{FF2B5EF4-FFF2-40B4-BE49-F238E27FC236}">
                  <a16:creationId xmlns:a16="http://schemas.microsoft.com/office/drawing/2014/main" id="{B443D7EC-CFD1-DBEC-9A53-FA9838E8D576}"/>
                </a:ext>
              </a:extLst>
            </p:cNvPr>
            <p:cNvSpPr/>
            <p:nvPr/>
          </p:nvSpPr>
          <p:spPr>
            <a:xfrm>
              <a:off x="-9957675" y="4133050"/>
              <a:ext cx="63025" cy="19700"/>
            </a:xfrm>
            <a:custGeom>
              <a:avLst/>
              <a:gdLst/>
              <a:ahLst/>
              <a:cxnLst/>
              <a:rect l="l" t="t" r="r" b="b"/>
              <a:pathLst>
                <a:path w="2521" h="788" extrusionOk="0">
                  <a:moveTo>
                    <a:pt x="441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0" y="599"/>
                    <a:pt x="189" y="788"/>
                    <a:pt x="441" y="788"/>
                  </a:cubicBezTo>
                  <a:lnTo>
                    <a:pt x="2111" y="788"/>
                  </a:lnTo>
                  <a:cubicBezTo>
                    <a:pt x="2363" y="788"/>
                    <a:pt x="2521" y="599"/>
                    <a:pt x="2521" y="410"/>
                  </a:cubicBezTo>
                  <a:cubicBezTo>
                    <a:pt x="2521" y="158"/>
                    <a:pt x="2332" y="0"/>
                    <a:pt x="2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7716;p56">
              <a:extLst>
                <a:ext uri="{FF2B5EF4-FFF2-40B4-BE49-F238E27FC236}">
                  <a16:creationId xmlns:a16="http://schemas.microsoft.com/office/drawing/2014/main" id="{F92C3E9C-1D75-AC03-8E02-ABBA038F0FE5}"/>
                </a:ext>
              </a:extLst>
            </p:cNvPr>
            <p:cNvSpPr/>
            <p:nvPr/>
          </p:nvSpPr>
          <p:spPr>
            <a:xfrm>
              <a:off x="-9961625" y="4132250"/>
              <a:ext cx="253650" cy="271750"/>
            </a:xfrm>
            <a:custGeom>
              <a:avLst/>
              <a:gdLst/>
              <a:ahLst/>
              <a:cxnLst/>
              <a:rect l="l" t="t" r="r" b="b"/>
              <a:pathLst>
                <a:path w="10146" h="10870" extrusionOk="0">
                  <a:moveTo>
                    <a:pt x="5357" y="1"/>
                  </a:moveTo>
                  <a:cubicBezTo>
                    <a:pt x="5010" y="1"/>
                    <a:pt x="4727" y="253"/>
                    <a:pt x="4727" y="631"/>
                  </a:cubicBezTo>
                  <a:lnTo>
                    <a:pt x="4727" y="5388"/>
                  </a:lnTo>
                  <a:cubicBezTo>
                    <a:pt x="4727" y="5640"/>
                    <a:pt x="4537" y="5797"/>
                    <a:pt x="4317" y="5797"/>
                  </a:cubicBezTo>
                  <a:cubicBezTo>
                    <a:pt x="4128" y="5797"/>
                    <a:pt x="3907" y="5577"/>
                    <a:pt x="3907" y="5388"/>
                  </a:cubicBezTo>
                  <a:lnTo>
                    <a:pt x="3907" y="1450"/>
                  </a:lnTo>
                  <a:cubicBezTo>
                    <a:pt x="3907" y="1103"/>
                    <a:pt x="3624" y="820"/>
                    <a:pt x="3277" y="820"/>
                  </a:cubicBezTo>
                  <a:cubicBezTo>
                    <a:pt x="2931" y="820"/>
                    <a:pt x="2647" y="1103"/>
                    <a:pt x="2647" y="1450"/>
                  </a:cubicBezTo>
                  <a:lnTo>
                    <a:pt x="2647" y="7940"/>
                  </a:lnTo>
                  <a:lnTo>
                    <a:pt x="1576" y="6900"/>
                  </a:lnTo>
                  <a:cubicBezTo>
                    <a:pt x="1416" y="6740"/>
                    <a:pt x="1176" y="6640"/>
                    <a:pt x="935" y="6640"/>
                  </a:cubicBezTo>
                  <a:cubicBezTo>
                    <a:pt x="748" y="6640"/>
                    <a:pt x="561" y="6700"/>
                    <a:pt x="410" y="6837"/>
                  </a:cubicBezTo>
                  <a:cubicBezTo>
                    <a:pt x="95" y="7121"/>
                    <a:pt x="1" y="7625"/>
                    <a:pt x="284" y="7971"/>
                  </a:cubicBezTo>
                  <a:lnTo>
                    <a:pt x="1734" y="10208"/>
                  </a:lnTo>
                  <a:cubicBezTo>
                    <a:pt x="2049" y="10618"/>
                    <a:pt x="2521" y="10870"/>
                    <a:pt x="3088" y="10870"/>
                  </a:cubicBezTo>
                  <a:lnTo>
                    <a:pt x="8035" y="10870"/>
                  </a:lnTo>
                  <a:cubicBezTo>
                    <a:pt x="9169" y="10870"/>
                    <a:pt x="10114" y="9925"/>
                    <a:pt x="10114" y="8759"/>
                  </a:cubicBezTo>
                  <a:lnTo>
                    <a:pt x="10114" y="4002"/>
                  </a:lnTo>
                  <a:cubicBezTo>
                    <a:pt x="10145" y="3592"/>
                    <a:pt x="9893" y="3309"/>
                    <a:pt x="9515" y="3309"/>
                  </a:cubicBezTo>
                  <a:cubicBezTo>
                    <a:pt x="9169" y="3309"/>
                    <a:pt x="8885" y="3592"/>
                    <a:pt x="8885" y="3939"/>
                  </a:cubicBezTo>
                  <a:lnTo>
                    <a:pt x="8885" y="5388"/>
                  </a:lnTo>
                  <a:cubicBezTo>
                    <a:pt x="8885" y="5640"/>
                    <a:pt x="8696" y="5797"/>
                    <a:pt x="8507" y="5797"/>
                  </a:cubicBezTo>
                  <a:cubicBezTo>
                    <a:pt x="8255" y="5797"/>
                    <a:pt x="8066" y="5577"/>
                    <a:pt x="8066" y="5388"/>
                  </a:cubicBezTo>
                  <a:lnTo>
                    <a:pt x="8066" y="1450"/>
                  </a:lnTo>
                  <a:cubicBezTo>
                    <a:pt x="8066" y="1103"/>
                    <a:pt x="7782" y="820"/>
                    <a:pt x="7436" y="820"/>
                  </a:cubicBezTo>
                  <a:cubicBezTo>
                    <a:pt x="7089" y="820"/>
                    <a:pt x="6806" y="1103"/>
                    <a:pt x="6806" y="1450"/>
                  </a:cubicBezTo>
                  <a:lnTo>
                    <a:pt x="6806" y="5388"/>
                  </a:lnTo>
                  <a:cubicBezTo>
                    <a:pt x="6806" y="5640"/>
                    <a:pt x="6617" y="5797"/>
                    <a:pt x="6428" y="5797"/>
                  </a:cubicBezTo>
                  <a:cubicBezTo>
                    <a:pt x="6176" y="5797"/>
                    <a:pt x="5987" y="5577"/>
                    <a:pt x="5987" y="5388"/>
                  </a:cubicBezTo>
                  <a:lnTo>
                    <a:pt x="5987" y="631"/>
                  </a:lnTo>
                  <a:cubicBezTo>
                    <a:pt x="5987" y="284"/>
                    <a:pt x="5703" y="1"/>
                    <a:pt x="53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7717;p56">
              <a:extLst>
                <a:ext uri="{FF2B5EF4-FFF2-40B4-BE49-F238E27FC236}">
                  <a16:creationId xmlns:a16="http://schemas.microsoft.com/office/drawing/2014/main" id="{9FC27900-416D-4829-DBF7-6175DCAC09DE}"/>
                </a:ext>
              </a:extLst>
            </p:cNvPr>
            <p:cNvSpPr/>
            <p:nvPr/>
          </p:nvSpPr>
          <p:spPr>
            <a:xfrm>
              <a:off x="-9791500" y="4069250"/>
              <a:ext cx="31550" cy="66175"/>
            </a:xfrm>
            <a:custGeom>
              <a:avLst/>
              <a:gdLst/>
              <a:ahLst/>
              <a:cxnLst/>
              <a:rect l="l" t="t" r="r" b="b"/>
              <a:pathLst>
                <a:path w="1262" h="2647" extrusionOk="0">
                  <a:moveTo>
                    <a:pt x="631" y="0"/>
                  </a:moveTo>
                  <a:cubicBezTo>
                    <a:pt x="284" y="0"/>
                    <a:pt x="1" y="252"/>
                    <a:pt x="1" y="630"/>
                  </a:cubicBezTo>
                  <a:lnTo>
                    <a:pt x="1" y="2647"/>
                  </a:lnTo>
                  <a:cubicBezTo>
                    <a:pt x="190" y="2552"/>
                    <a:pt x="410" y="2489"/>
                    <a:pt x="631" y="2489"/>
                  </a:cubicBezTo>
                  <a:cubicBezTo>
                    <a:pt x="883" y="2521"/>
                    <a:pt x="1072" y="2552"/>
                    <a:pt x="1261" y="2647"/>
                  </a:cubicBezTo>
                  <a:lnTo>
                    <a:pt x="1261" y="630"/>
                  </a:lnTo>
                  <a:cubicBezTo>
                    <a:pt x="1261" y="284"/>
                    <a:pt x="977" y="0"/>
                    <a:pt x="6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7718;p56">
              <a:extLst>
                <a:ext uri="{FF2B5EF4-FFF2-40B4-BE49-F238E27FC236}">
                  <a16:creationId xmlns:a16="http://schemas.microsoft.com/office/drawing/2014/main" id="{DA8396E6-8C39-1FAE-697B-65508BB8251C}"/>
                </a:ext>
              </a:extLst>
            </p:cNvPr>
            <p:cNvSpPr/>
            <p:nvPr/>
          </p:nvSpPr>
          <p:spPr>
            <a:xfrm>
              <a:off x="-9740300" y="4049550"/>
              <a:ext cx="136275" cy="268600"/>
            </a:xfrm>
            <a:custGeom>
              <a:avLst/>
              <a:gdLst/>
              <a:ahLst/>
              <a:cxnLst/>
              <a:rect l="l" t="t" r="r" b="b"/>
              <a:pathLst>
                <a:path w="5451" h="10744" extrusionOk="0">
                  <a:moveTo>
                    <a:pt x="631" y="1"/>
                  </a:moveTo>
                  <a:cubicBezTo>
                    <a:pt x="284" y="1"/>
                    <a:pt x="1" y="253"/>
                    <a:pt x="1" y="631"/>
                  </a:cubicBezTo>
                  <a:lnTo>
                    <a:pt x="1" y="5955"/>
                  </a:lnTo>
                  <a:cubicBezTo>
                    <a:pt x="190" y="5860"/>
                    <a:pt x="410" y="5797"/>
                    <a:pt x="631" y="5797"/>
                  </a:cubicBezTo>
                  <a:cubicBezTo>
                    <a:pt x="1418" y="5797"/>
                    <a:pt x="2080" y="6428"/>
                    <a:pt x="2080" y="7247"/>
                  </a:cubicBezTo>
                  <a:lnTo>
                    <a:pt x="2080" y="10744"/>
                  </a:lnTo>
                  <a:lnTo>
                    <a:pt x="3309" y="10744"/>
                  </a:lnTo>
                  <a:cubicBezTo>
                    <a:pt x="4443" y="10744"/>
                    <a:pt x="5388" y="9799"/>
                    <a:pt x="5388" y="8664"/>
                  </a:cubicBezTo>
                  <a:lnTo>
                    <a:pt x="5388" y="3876"/>
                  </a:lnTo>
                  <a:cubicBezTo>
                    <a:pt x="5451" y="3592"/>
                    <a:pt x="5167" y="3309"/>
                    <a:pt x="4821" y="3309"/>
                  </a:cubicBezTo>
                  <a:cubicBezTo>
                    <a:pt x="4443" y="3309"/>
                    <a:pt x="4191" y="3592"/>
                    <a:pt x="4191" y="3939"/>
                  </a:cubicBezTo>
                  <a:lnTo>
                    <a:pt x="4191" y="5388"/>
                  </a:lnTo>
                  <a:cubicBezTo>
                    <a:pt x="4191" y="5640"/>
                    <a:pt x="3970" y="5797"/>
                    <a:pt x="3781" y="5797"/>
                  </a:cubicBezTo>
                  <a:cubicBezTo>
                    <a:pt x="3561" y="5797"/>
                    <a:pt x="3340" y="5577"/>
                    <a:pt x="3340" y="5388"/>
                  </a:cubicBezTo>
                  <a:lnTo>
                    <a:pt x="3340" y="1450"/>
                  </a:lnTo>
                  <a:cubicBezTo>
                    <a:pt x="3340" y="1103"/>
                    <a:pt x="3088" y="820"/>
                    <a:pt x="2710" y="820"/>
                  </a:cubicBezTo>
                  <a:cubicBezTo>
                    <a:pt x="2364" y="820"/>
                    <a:pt x="2080" y="1103"/>
                    <a:pt x="2080" y="1450"/>
                  </a:cubicBezTo>
                  <a:lnTo>
                    <a:pt x="2080" y="5388"/>
                  </a:lnTo>
                  <a:cubicBezTo>
                    <a:pt x="2080" y="5640"/>
                    <a:pt x="1891" y="5797"/>
                    <a:pt x="1702" y="5797"/>
                  </a:cubicBezTo>
                  <a:cubicBezTo>
                    <a:pt x="1450" y="5797"/>
                    <a:pt x="1261" y="5577"/>
                    <a:pt x="1261" y="5388"/>
                  </a:cubicBezTo>
                  <a:lnTo>
                    <a:pt x="1261" y="631"/>
                  </a:lnTo>
                  <a:cubicBezTo>
                    <a:pt x="1261" y="284"/>
                    <a:pt x="977" y="1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7" name="Google Shape;7719;p56">
            <a:extLst>
              <a:ext uri="{FF2B5EF4-FFF2-40B4-BE49-F238E27FC236}">
                <a16:creationId xmlns:a16="http://schemas.microsoft.com/office/drawing/2014/main" id="{520AC11C-C4B6-B813-99BF-6924CCCE9668}"/>
              </a:ext>
            </a:extLst>
          </p:cNvPr>
          <p:cNvGrpSpPr/>
          <p:nvPr/>
        </p:nvGrpSpPr>
        <p:grpSpPr>
          <a:xfrm>
            <a:off x="9667653" y="5064163"/>
            <a:ext cx="574879" cy="562742"/>
            <a:chOff x="-8680950" y="3624225"/>
            <a:chExt cx="362350" cy="354700"/>
          </a:xfrm>
          <a:solidFill>
            <a:srgbClr val="054B99"/>
          </a:solidFill>
        </p:grpSpPr>
        <p:sp>
          <p:nvSpPr>
            <p:cNvPr id="1268" name="Google Shape;7720;p56">
              <a:extLst>
                <a:ext uri="{FF2B5EF4-FFF2-40B4-BE49-F238E27FC236}">
                  <a16:creationId xmlns:a16="http://schemas.microsoft.com/office/drawing/2014/main" id="{FCECFB3E-D1F6-056E-CD4D-0E0914F4D7A6}"/>
                </a:ext>
              </a:extLst>
            </p:cNvPr>
            <p:cNvSpPr/>
            <p:nvPr/>
          </p:nvSpPr>
          <p:spPr>
            <a:xfrm>
              <a:off x="-8512400" y="3686450"/>
              <a:ext cx="130775" cy="129800"/>
            </a:xfrm>
            <a:custGeom>
              <a:avLst/>
              <a:gdLst/>
              <a:ahLst/>
              <a:cxnLst/>
              <a:rect l="l" t="t" r="r" b="b"/>
              <a:pathLst>
                <a:path w="5231" h="5192" extrusionOk="0">
                  <a:moveTo>
                    <a:pt x="4065" y="1"/>
                  </a:moveTo>
                  <a:lnTo>
                    <a:pt x="158" y="3876"/>
                  </a:lnTo>
                  <a:cubicBezTo>
                    <a:pt x="1" y="4096"/>
                    <a:pt x="1" y="4317"/>
                    <a:pt x="158" y="4474"/>
                  </a:cubicBezTo>
                  <a:lnTo>
                    <a:pt x="757" y="5073"/>
                  </a:lnTo>
                  <a:cubicBezTo>
                    <a:pt x="836" y="5152"/>
                    <a:pt x="938" y="5191"/>
                    <a:pt x="1041" y="5191"/>
                  </a:cubicBezTo>
                  <a:cubicBezTo>
                    <a:pt x="1143" y="5191"/>
                    <a:pt x="1245" y="5152"/>
                    <a:pt x="1324" y="5073"/>
                  </a:cubicBezTo>
                  <a:lnTo>
                    <a:pt x="5231" y="1166"/>
                  </a:lnTo>
                  <a:lnTo>
                    <a:pt x="406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7721;p56">
              <a:extLst>
                <a:ext uri="{FF2B5EF4-FFF2-40B4-BE49-F238E27FC236}">
                  <a16:creationId xmlns:a16="http://schemas.microsoft.com/office/drawing/2014/main" id="{A8E0723C-BA1F-C0AB-6555-1C77B0F39BEB}"/>
                </a:ext>
              </a:extLst>
            </p:cNvPr>
            <p:cNvSpPr/>
            <p:nvPr/>
          </p:nvSpPr>
          <p:spPr>
            <a:xfrm>
              <a:off x="-8395825" y="3624225"/>
              <a:ext cx="77225" cy="77225"/>
            </a:xfrm>
            <a:custGeom>
              <a:avLst/>
              <a:gdLst/>
              <a:ahLst/>
              <a:cxnLst/>
              <a:rect l="l" t="t" r="r" b="b"/>
              <a:pathLst>
                <a:path w="3089" h="3089" extrusionOk="0">
                  <a:moveTo>
                    <a:pt x="1607" y="1"/>
                  </a:moveTo>
                  <a:cubicBezTo>
                    <a:pt x="1481" y="1"/>
                    <a:pt x="1355" y="64"/>
                    <a:pt x="1292" y="158"/>
                  </a:cubicBezTo>
                  <a:lnTo>
                    <a:pt x="1" y="1891"/>
                  </a:lnTo>
                  <a:lnTo>
                    <a:pt x="1198" y="3088"/>
                  </a:lnTo>
                  <a:lnTo>
                    <a:pt x="2931" y="1797"/>
                  </a:lnTo>
                  <a:cubicBezTo>
                    <a:pt x="3057" y="1734"/>
                    <a:pt x="3088" y="1608"/>
                    <a:pt x="3088" y="1482"/>
                  </a:cubicBezTo>
                  <a:lnTo>
                    <a:pt x="3088" y="442"/>
                  </a:lnTo>
                  <a:cubicBezTo>
                    <a:pt x="3057" y="190"/>
                    <a:pt x="2868" y="1"/>
                    <a:pt x="26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7722;p56">
              <a:extLst>
                <a:ext uri="{FF2B5EF4-FFF2-40B4-BE49-F238E27FC236}">
                  <a16:creationId xmlns:a16="http://schemas.microsoft.com/office/drawing/2014/main" id="{215E0DE4-969F-0F24-C084-DA339EFF48D7}"/>
                </a:ext>
              </a:extLst>
            </p:cNvPr>
            <p:cNvSpPr/>
            <p:nvPr/>
          </p:nvSpPr>
          <p:spPr>
            <a:xfrm>
              <a:off x="-8676125" y="3883875"/>
              <a:ext cx="98375" cy="92925"/>
            </a:xfrm>
            <a:custGeom>
              <a:avLst/>
              <a:gdLst/>
              <a:ahLst/>
              <a:cxnLst/>
              <a:rect l="l" t="t" r="r" b="b"/>
              <a:pathLst>
                <a:path w="3935" h="3717" extrusionOk="0">
                  <a:moveTo>
                    <a:pt x="2478" y="0"/>
                  </a:moveTo>
                  <a:cubicBezTo>
                    <a:pt x="2338" y="0"/>
                    <a:pt x="2197" y="75"/>
                    <a:pt x="2108" y="201"/>
                  </a:cubicBezTo>
                  <a:lnTo>
                    <a:pt x="154" y="3130"/>
                  </a:lnTo>
                  <a:cubicBezTo>
                    <a:pt x="0" y="3413"/>
                    <a:pt x="244" y="3717"/>
                    <a:pt x="527" y="3717"/>
                  </a:cubicBezTo>
                  <a:cubicBezTo>
                    <a:pt x="591" y="3717"/>
                    <a:pt x="657" y="3701"/>
                    <a:pt x="721" y="3666"/>
                  </a:cubicBezTo>
                  <a:lnTo>
                    <a:pt x="3620" y="1744"/>
                  </a:lnTo>
                  <a:cubicBezTo>
                    <a:pt x="3903" y="1618"/>
                    <a:pt x="3935" y="1303"/>
                    <a:pt x="3746" y="1114"/>
                  </a:cubicBezTo>
                  <a:lnTo>
                    <a:pt x="2769" y="138"/>
                  </a:lnTo>
                  <a:cubicBezTo>
                    <a:pt x="2688" y="43"/>
                    <a:pt x="2583" y="0"/>
                    <a:pt x="24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7723;p56">
              <a:extLst>
                <a:ext uri="{FF2B5EF4-FFF2-40B4-BE49-F238E27FC236}">
                  <a16:creationId xmlns:a16="http://schemas.microsoft.com/office/drawing/2014/main" id="{B1651CBB-1E7C-73A5-2BC2-8FB0054233E8}"/>
                </a:ext>
              </a:extLst>
            </p:cNvPr>
            <p:cNvSpPr/>
            <p:nvPr/>
          </p:nvSpPr>
          <p:spPr>
            <a:xfrm>
              <a:off x="-8680950" y="3708850"/>
              <a:ext cx="282800" cy="270075"/>
            </a:xfrm>
            <a:custGeom>
              <a:avLst/>
              <a:gdLst/>
              <a:ahLst/>
              <a:cxnLst/>
              <a:rect l="l" t="t" r="r" b="b"/>
              <a:pathLst>
                <a:path w="11312" h="10803" extrusionOk="0">
                  <a:moveTo>
                    <a:pt x="4337" y="4327"/>
                  </a:moveTo>
                  <a:cubicBezTo>
                    <a:pt x="4656" y="4327"/>
                    <a:pt x="4979" y="4445"/>
                    <a:pt x="5231" y="4681"/>
                  </a:cubicBezTo>
                  <a:cubicBezTo>
                    <a:pt x="5388" y="4839"/>
                    <a:pt x="5388" y="5122"/>
                    <a:pt x="5231" y="5280"/>
                  </a:cubicBezTo>
                  <a:cubicBezTo>
                    <a:pt x="5152" y="5359"/>
                    <a:pt x="5050" y="5398"/>
                    <a:pt x="4947" y="5398"/>
                  </a:cubicBezTo>
                  <a:cubicBezTo>
                    <a:pt x="4845" y="5398"/>
                    <a:pt x="4742" y="5359"/>
                    <a:pt x="4664" y="5280"/>
                  </a:cubicBezTo>
                  <a:cubicBezTo>
                    <a:pt x="4585" y="5201"/>
                    <a:pt x="4475" y="5162"/>
                    <a:pt x="4364" y="5162"/>
                  </a:cubicBezTo>
                  <a:cubicBezTo>
                    <a:pt x="4254" y="5162"/>
                    <a:pt x="4144" y="5201"/>
                    <a:pt x="4065" y="5280"/>
                  </a:cubicBezTo>
                  <a:cubicBezTo>
                    <a:pt x="3829" y="5516"/>
                    <a:pt x="3514" y="5634"/>
                    <a:pt x="3195" y="5634"/>
                  </a:cubicBezTo>
                  <a:cubicBezTo>
                    <a:pt x="2876" y="5634"/>
                    <a:pt x="2553" y="5516"/>
                    <a:pt x="2301" y="5280"/>
                  </a:cubicBezTo>
                  <a:cubicBezTo>
                    <a:pt x="2143" y="5122"/>
                    <a:pt x="2143" y="4839"/>
                    <a:pt x="2301" y="4681"/>
                  </a:cubicBezTo>
                  <a:cubicBezTo>
                    <a:pt x="2379" y="4602"/>
                    <a:pt x="2482" y="4563"/>
                    <a:pt x="2584" y="4563"/>
                  </a:cubicBezTo>
                  <a:cubicBezTo>
                    <a:pt x="2687" y="4563"/>
                    <a:pt x="2789" y="4602"/>
                    <a:pt x="2868" y="4681"/>
                  </a:cubicBezTo>
                  <a:cubicBezTo>
                    <a:pt x="2947" y="4760"/>
                    <a:pt x="3057" y="4799"/>
                    <a:pt x="3167" y="4799"/>
                  </a:cubicBezTo>
                  <a:cubicBezTo>
                    <a:pt x="3277" y="4799"/>
                    <a:pt x="3388" y="4760"/>
                    <a:pt x="3466" y="4681"/>
                  </a:cubicBezTo>
                  <a:cubicBezTo>
                    <a:pt x="3703" y="4445"/>
                    <a:pt x="4018" y="4327"/>
                    <a:pt x="4337" y="4327"/>
                  </a:cubicBezTo>
                  <a:close/>
                  <a:moveTo>
                    <a:pt x="6097" y="5697"/>
                  </a:moveTo>
                  <a:cubicBezTo>
                    <a:pt x="6207" y="5697"/>
                    <a:pt x="6318" y="5737"/>
                    <a:pt x="6396" y="5815"/>
                  </a:cubicBezTo>
                  <a:cubicBezTo>
                    <a:pt x="6869" y="6288"/>
                    <a:pt x="6869" y="7076"/>
                    <a:pt x="6396" y="7611"/>
                  </a:cubicBezTo>
                  <a:cubicBezTo>
                    <a:pt x="6239" y="7769"/>
                    <a:pt x="6239" y="8021"/>
                    <a:pt x="6396" y="8178"/>
                  </a:cubicBezTo>
                  <a:cubicBezTo>
                    <a:pt x="6554" y="8336"/>
                    <a:pt x="6554" y="8619"/>
                    <a:pt x="6396" y="8777"/>
                  </a:cubicBezTo>
                  <a:cubicBezTo>
                    <a:pt x="6318" y="8856"/>
                    <a:pt x="6207" y="8895"/>
                    <a:pt x="6097" y="8895"/>
                  </a:cubicBezTo>
                  <a:cubicBezTo>
                    <a:pt x="5987" y="8895"/>
                    <a:pt x="5877" y="8856"/>
                    <a:pt x="5798" y="8777"/>
                  </a:cubicBezTo>
                  <a:cubicBezTo>
                    <a:pt x="5325" y="8304"/>
                    <a:pt x="5325" y="7517"/>
                    <a:pt x="5798" y="7013"/>
                  </a:cubicBezTo>
                  <a:cubicBezTo>
                    <a:pt x="5955" y="6855"/>
                    <a:pt x="5955" y="6571"/>
                    <a:pt x="5798" y="6414"/>
                  </a:cubicBezTo>
                  <a:cubicBezTo>
                    <a:pt x="5640" y="6256"/>
                    <a:pt x="5640" y="5973"/>
                    <a:pt x="5798" y="5815"/>
                  </a:cubicBezTo>
                  <a:cubicBezTo>
                    <a:pt x="5877" y="5737"/>
                    <a:pt x="5987" y="5697"/>
                    <a:pt x="6097" y="5697"/>
                  </a:cubicBezTo>
                  <a:close/>
                  <a:moveTo>
                    <a:pt x="6968" y="1"/>
                  </a:moveTo>
                  <a:cubicBezTo>
                    <a:pt x="6230" y="1"/>
                    <a:pt x="5491" y="269"/>
                    <a:pt x="4916" y="806"/>
                  </a:cubicBezTo>
                  <a:lnTo>
                    <a:pt x="4286" y="1468"/>
                  </a:lnTo>
                  <a:cubicBezTo>
                    <a:pt x="4191" y="1562"/>
                    <a:pt x="4128" y="1783"/>
                    <a:pt x="4222" y="1909"/>
                  </a:cubicBezTo>
                  <a:cubicBezTo>
                    <a:pt x="4380" y="2255"/>
                    <a:pt x="4286" y="2633"/>
                    <a:pt x="4065" y="2854"/>
                  </a:cubicBezTo>
                  <a:cubicBezTo>
                    <a:pt x="3892" y="3027"/>
                    <a:pt x="3643" y="3124"/>
                    <a:pt x="3401" y="3124"/>
                  </a:cubicBezTo>
                  <a:cubicBezTo>
                    <a:pt x="3203" y="3124"/>
                    <a:pt x="3010" y="3059"/>
                    <a:pt x="2868" y="2917"/>
                  </a:cubicBezTo>
                  <a:lnTo>
                    <a:pt x="2616" y="2633"/>
                  </a:lnTo>
                  <a:cubicBezTo>
                    <a:pt x="2537" y="2555"/>
                    <a:pt x="2427" y="2515"/>
                    <a:pt x="2316" y="2515"/>
                  </a:cubicBezTo>
                  <a:cubicBezTo>
                    <a:pt x="2206" y="2515"/>
                    <a:pt x="2096" y="2555"/>
                    <a:pt x="2017" y="2633"/>
                  </a:cubicBezTo>
                  <a:lnTo>
                    <a:pt x="1419" y="3232"/>
                  </a:lnTo>
                  <a:cubicBezTo>
                    <a:pt x="158" y="4492"/>
                    <a:pt x="1" y="6445"/>
                    <a:pt x="946" y="7895"/>
                  </a:cubicBezTo>
                  <a:lnTo>
                    <a:pt x="1608" y="6792"/>
                  </a:lnTo>
                  <a:cubicBezTo>
                    <a:pt x="1765" y="6477"/>
                    <a:pt x="2143" y="6256"/>
                    <a:pt x="2521" y="6225"/>
                  </a:cubicBezTo>
                  <a:cubicBezTo>
                    <a:pt x="2590" y="6214"/>
                    <a:pt x="2659" y="6209"/>
                    <a:pt x="2726" y="6209"/>
                  </a:cubicBezTo>
                  <a:cubicBezTo>
                    <a:pt x="3056" y="6209"/>
                    <a:pt x="3357" y="6336"/>
                    <a:pt x="3592" y="6571"/>
                  </a:cubicBezTo>
                  <a:lnTo>
                    <a:pt x="4569" y="7548"/>
                  </a:lnTo>
                  <a:cubicBezTo>
                    <a:pt x="4853" y="7832"/>
                    <a:pt x="4979" y="8210"/>
                    <a:pt x="4916" y="8619"/>
                  </a:cubicBezTo>
                  <a:cubicBezTo>
                    <a:pt x="4884" y="8997"/>
                    <a:pt x="4601" y="9312"/>
                    <a:pt x="4286" y="9533"/>
                  </a:cubicBezTo>
                  <a:lnTo>
                    <a:pt x="3246" y="10195"/>
                  </a:lnTo>
                  <a:cubicBezTo>
                    <a:pt x="3867" y="10600"/>
                    <a:pt x="4575" y="10802"/>
                    <a:pt x="5283" y="10802"/>
                  </a:cubicBezTo>
                  <a:cubicBezTo>
                    <a:pt x="6227" y="10802"/>
                    <a:pt x="7170" y="10442"/>
                    <a:pt x="7909" y="9722"/>
                  </a:cubicBezTo>
                  <a:lnTo>
                    <a:pt x="8507" y="9123"/>
                  </a:lnTo>
                  <a:cubicBezTo>
                    <a:pt x="8665" y="8966"/>
                    <a:pt x="8665" y="8682"/>
                    <a:pt x="8507" y="8525"/>
                  </a:cubicBezTo>
                  <a:lnTo>
                    <a:pt x="8224" y="8273"/>
                  </a:lnTo>
                  <a:cubicBezTo>
                    <a:pt x="7909" y="7958"/>
                    <a:pt x="7972" y="7391"/>
                    <a:pt x="8287" y="7076"/>
                  </a:cubicBezTo>
                  <a:cubicBezTo>
                    <a:pt x="8432" y="6930"/>
                    <a:pt x="8659" y="6840"/>
                    <a:pt x="8887" y="6840"/>
                  </a:cubicBezTo>
                  <a:cubicBezTo>
                    <a:pt x="9005" y="6840"/>
                    <a:pt x="9124" y="6864"/>
                    <a:pt x="9232" y="6918"/>
                  </a:cubicBezTo>
                  <a:cubicBezTo>
                    <a:pt x="9294" y="6955"/>
                    <a:pt x="9361" y="6973"/>
                    <a:pt x="9427" y="6973"/>
                  </a:cubicBezTo>
                  <a:cubicBezTo>
                    <a:pt x="9529" y="6973"/>
                    <a:pt x="9628" y="6931"/>
                    <a:pt x="9704" y="6855"/>
                  </a:cubicBezTo>
                  <a:lnTo>
                    <a:pt x="10334" y="6225"/>
                  </a:lnTo>
                  <a:cubicBezTo>
                    <a:pt x="11154" y="5185"/>
                    <a:pt x="11311" y="3831"/>
                    <a:pt x="10713" y="2696"/>
                  </a:cubicBezTo>
                  <a:lnTo>
                    <a:pt x="10713" y="2696"/>
                  </a:lnTo>
                  <a:lnTo>
                    <a:pt x="8665" y="4744"/>
                  </a:lnTo>
                  <a:cubicBezTo>
                    <a:pt x="8428" y="4980"/>
                    <a:pt x="8113" y="5099"/>
                    <a:pt x="7794" y="5099"/>
                  </a:cubicBezTo>
                  <a:cubicBezTo>
                    <a:pt x="7475" y="5099"/>
                    <a:pt x="7152" y="4980"/>
                    <a:pt x="6900" y="4744"/>
                  </a:cubicBezTo>
                  <a:lnTo>
                    <a:pt x="6302" y="4177"/>
                  </a:lnTo>
                  <a:cubicBezTo>
                    <a:pt x="5829" y="3705"/>
                    <a:pt x="5829" y="2917"/>
                    <a:pt x="6302" y="2381"/>
                  </a:cubicBezTo>
                  <a:lnTo>
                    <a:pt x="8350" y="334"/>
                  </a:lnTo>
                  <a:cubicBezTo>
                    <a:pt x="7918" y="112"/>
                    <a:pt x="7443" y="1"/>
                    <a:pt x="69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7724;p56">
              <a:extLst>
                <a:ext uri="{FF2B5EF4-FFF2-40B4-BE49-F238E27FC236}">
                  <a16:creationId xmlns:a16="http://schemas.microsoft.com/office/drawing/2014/main" id="{B3B6684C-3952-075A-78D6-6213720DAFD2}"/>
                </a:ext>
              </a:extLst>
            </p:cNvPr>
            <p:cNvSpPr/>
            <p:nvPr/>
          </p:nvSpPr>
          <p:spPr>
            <a:xfrm>
              <a:off x="-8440725" y="3857375"/>
              <a:ext cx="117400" cy="86450"/>
            </a:xfrm>
            <a:custGeom>
              <a:avLst/>
              <a:gdLst/>
              <a:ahLst/>
              <a:cxnLst/>
              <a:rect l="l" t="t" r="r" b="b"/>
              <a:pathLst>
                <a:path w="4696" h="3458" extrusionOk="0">
                  <a:moveTo>
                    <a:pt x="1765" y="0"/>
                  </a:moveTo>
                  <a:cubicBezTo>
                    <a:pt x="1608" y="284"/>
                    <a:pt x="1419" y="567"/>
                    <a:pt x="1198" y="788"/>
                  </a:cubicBezTo>
                  <a:lnTo>
                    <a:pt x="568" y="1418"/>
                  </a:lnTo>
                  <a:cubicBezTo>
                    <a:pt x="410" y="1576"/>
                    <a:pt x="190" y="1702"/>
                    <a:pt x="1" y="1733"/>
                  </a:cubicBezTo>
                  <a:lnTo>
                    <a:pt x="442" y="2174"/>
                  </a:lnTo>
                  <a:cubicBezTo>
                    <a:pt x="830" y="2563"/>
                    <a:pt x="1382" y="2767"/>
                    <a:pt x="1930" y="2767"/>
                  </a:cubicBezTo>
                  <a:cubicBezTo>
                    <a:pt x="2316" y="2767"/>
                    <a:pt x="2700" y="2666"/>
                    <a:pt x="3025" y="2458"/>
                  </a:cubicBezTo>
                  <a:lnTo>
                    <a:pt x="3939" y="3340"/>
                  </a:lnTo>
                  <a:cubicBezTo>
                    <a:pt x="4018" y="3419"/>
                    <a:pt x="4128" y="3458"/>
                    <a:pt x="4238" y="3458"/>
                  </a:cubicBezTo>
                  <a:cubicBezTo>
                    <a:pt x="4349" y="3458"/>
                    <a:pt x="4459" y="3419"/>
                    <a:pt x="4538" y="3340"/>
                  </a:cubicBezTo>
                  <a:cubicBezTo>
                    <a:pt x="4695" y="3182"/>
                    <a:pt x="4695" y="2930"/>
                    <a:pt x="4538" y="2773"/>
                  </a:cubicBezTo>
                  <a:lnTo>
                    <a:pt x="176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7725;p56">
              <a:extLst>
                <a:ext uri="{FF2B5EF4-FFF2-40B4-BE49-F238E27FC236}">
                  <a16:creationId xmlns:a16="http://schemas.microsoft.com/office/drawing/2014/main" id="{57606AC2-3DAE-1CAF-4193-4FD1E9031B02}"/>
                </a:ext>
              </a:extLst>
            </p:cNvPr>
            <p:cNvSpPr/>
            <p:nvPr/>
          </p:nvSpPr>
          <p:spPr>
            <a:xfrm>
              <a:off x="-8638400" y="3630725"/>
              <a:ext cx="86650" cy="115625"/>
            </a:xfrm>
            <a:custGeom>
              <a:avLst/>
              <a:gdLst/>
              <a:ahLst/>
              <a:cxnLst/>
              <a:rect l="l" t="t" r="r" b="b"/>
              <a:pathLst>
                <a:path w="3466" h="4625" extrusionOk="0">
                  <a:moveTo>
                    <a:pt x="457" y="1"/>
                  </a:moveTo>
                  <a:cubicBezTo>
                    <a:pt x="347" y="1"/>
                    <a:pt x="236" y="40"/>
                    <a:pt x="158" y="119"/>
                  </a:cubicBezTo>
                  <a:cubicBezTo>
                    <a:pt x="0" y="277"/>
                    <a:pt x="0" y="560"/>
                    <a:pt x="158" y="718"/>
                  </a:cubicBezTo>
                  <a:lnTo>
                    <a:pt x="1071" y="1631"/>
                  </a:lnTo>
                  <a:cubicBezTo>
                    <a:pt x="819" y="1978"/>
                    <a:pt x="693" y="2387"/>
                    <a:pt x="693" y="2765"/>
                  </a:cubicBezTo>
                  <a:cubicBezTo>
                    <a:pt x="693" y="3269"/>
                    <a:pt x="914" y="3805"/>
                    <a:pt x="1292" y="4183"/>
                  </a:cubicBezTo>
                  <a:lnTo>
                    <a:pt x="1733" y="4624"/>
                  </a:lnTo>
                  <a:cubicBezTo>
                    <a:pt x="1764" y="4435"/>
                    <a:pt x="1890" y="4215"/>
                    <a:pt x="2048" y="4057"/>
                  </a:cubicBezTo>
                  <a:lnTo>
                    <a:pt x="2678" y="3427"/>
                  </a:lnTo>
                  <a:cubicBezTo>
                    <a:pt x="2899" y="3206"/>
                    <a:pt x="3182" y="3017"/>
                    <a:pt x="3466" y="2860"/>
                  </a:cubicBezTo>
                  <a:lnTo>
                    <a:pt x="756" y="119"/>
                  </a:lnTo>
                  <a:cubicBezTo>
                    <a:pt x="677" y="40"/>
                    <a:pt x="567" y="1"/>
                    <a:pt x="4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4" name="Google Shape;7726;p56">
            <a:extLst>
              <a:ext uri="{FF2B5EF4-FFF2-40B4-BE49-F238E27FC236}">
                <a16:creationId xmlns:a16="http://schemas.microsoft.com/office/drawing/2014/main" id="{830D038B-671B-894A-1B0F-479A2D0A4D75}"/>
              </a:ext>
            </a:extLst>
          </p:cNvPr>
          <p:cNvGrpSpPr/>
          <p:nvPr/>
        </p:nvGrpSpPr>
        <p:grpSpPr>
          <a:xfrm>
            <a:off x="2690794" y="4371444"/>
            <a:ext cx="493610" cy="559887"/>
            <a:chOff x="-13056975" y="3212300"/>
            <a:chExt cx="311125" cy="352900"/>
          </a:xfrm>
          <a:solidFill>
            <a:srgbClr val="054B99"/>
          </a:solidFill>
        </p:grpSpPr>
        <p:sp>
          <p:nvSpPr>
            <p:cNvPr id="1275" name="Google Shape;7727;p56">
              <a:extLst>
                <a:ext uri="{FF2B5EF4-FFF2-40B4-BE49-F238E27FC236}">
                  <a16:creationId xmlns:a16="http://schemas.microsoft.com/office/drawing/2014/main" id="{B338C920-FA92-FB07-1D98-D15EAC9F70F4}"/>
                </a:ext>
              </a:extLst>
            </p:cNvPr>
            <p:cNvSpPr/>
            <p:nvPr/>
          </p:nvSpPr>
          <p:spPr>
            <a:xfrm>
              <a:off x="-12972700" y="3273750"/>
              <a:ext cx="144950" cy="229225"/>
            </a:xfrm>
            <a:custGeom>
              <a:avLst/>
              <a:gdLst/>
              <a:ahLst/>
              <a:cxnLst/>
              <a:rect l="l" t="t" r="r" b="b"/>
              <a:pathLst>
                <a:path w="5798" h="9169" extrusionOk="0">
                  <a:moveTo>
                    <a:pt x="0" y="0"/>
                  </a:moveTo>
                  <a:lnTo>
                    <a:pt x="0" y="819"/>
                  </a:lnTo>
                  <a:lnTo>
                    <a:pt x="851" y="819"/>
                  </a:lnTo>
                  <a:lnTo>
                    <a:pt x="851" y="8538"/>
                  </a:lnTo>
                  <a:lnTo>
                    <a:pt x="788" y="8538"/>
                  </a:lnTo>
                  <a:cubicBezTo>
                    <a:pt x="1071" y="8696"/>
                    <a:pt x="1355" y="8853"/>
                    <a:pt x="1639" y="8948"/>
                  </a:cubicBezTo>
                  <a:lnTo>
                    <a:pt x="1639" y="851"/>
                  </a:lnTo>
                  <a:lnTo>
                    <a:pt x="2458" y="851"/>
                  </a:lnTo>
                  <a:lnTo>
                    <a:pt x="2458" y="9137"/>
                  </a:lnTo>
                  <a:cubicBezTo>
                    <a:pt x="2615" y="9137"/>
                    <a:pt x="2741" y="9168"/>
                    <a:pt x="2899" y="9168"/>
                  </a:cubicBezTo>
                  <a:cubicBezTo>
                    <a:pt x="3056" y="9168"/>
                    <a:pt x="3151" y="9137"/>
                    <a:pt x="3308" y="9137"/>
                  </a:cubicBezTo>
                  <a:lnTo>
                    <a:pt x="3308" y="851"/>
                  </a:lnTo>
                  <a:lnTo>
                    <a:pt x="4159" y="851"/>
                  </a:lnTo>
                  <a:lnTo>
                    <a:pt x="4159" y="8948"/>
                  </a:lnTo>
                  <a:cubicBezTo>
                    <a:pt x="4411" y="8822"/>
                    <a:pt x="4695" y="8696"/>
                    <a:pt x="4978" y="8538"/>
                  </a:cubicBezTo>
                  <a:lnTo>
                    <a:pt x="4978" y="819"/>
                  </a:lnTo>
                  <a:lnTo>
                    <a:pt x="5797" y="819"/>
                  </a:lnTo>
                  <a:lnTo>
                    <a:pt x="579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7728;p56">
              <a:extLst>
                <a:ext uri="{FF2B5EF4-FFF2-40B4-BE49-F238E27FC236}">
                  <a16:creationId xmlns:a16="http://schemas.microsoft.com/office/drawing/2014/main" id="{12131CEC-A46D-3AD7-FA2E-1834E6E754BB}"/>
                </a:ext>
              </a:extLst>
            </p:cNvPr>
            <p:cNvSpPr/>
            <p:nvPr/>
          </p:nvSpPr>
          <p:spPr>
            <a:xfrm>
              <a:off x="-12808875" y="3212300"/>
              <a:ext cx="63025" cy="278075"/>
            </a:xfrm>
            <a:custGeom>
              <a:avLst/>
              <a:gdLst/>
              <a:ahLst/>
              <a:cxnLst/>
              <a:rect l="l" t="t" r="r" b="b"/>
              <a:pathLst>
                <a:path w="2521" h="11123" extrusionOk="0">
                  <a:moveTo>
                    <a:pt x="1261" y="1"/>
                  </a:moveTo>
                  <a:cubicBezTo>
                    <a:pt x="599" y="1"/>
                    <a:pt x="0" y="568"/>
                    <a:pt x="0" y="1230"/>
                  </a:cubicBezTo>
                  <a:lnTo>
                    <a:pt x="0" y="5514"/>
                  </a:lnTo>
                  <a:cubicBezTo>
                    <a:pt x="0" y="5672"/>
                    <a:pt x="32" y="5829"/>
                    <a:pt x="158" y="5987"/>
                  </a:cubicBezTo>
                  <a:cubicBezTo>
                    <a:pt x="536" y="6617"/>
                    <a:pt x="788" y="7310"/>
                    <a:pt x="851" y="8003"/>
                  </a:cubicBezTo>
                  <a:cubicBezTo>
                    <a:pt x="945" y="8759"/>
                    <a:pt x="756" y="9452"/>
                    <a:pt x="347" y="10114"/>
                  </a:cubicBezTo>
                  <a:lnTo>
                    <a:pt x="1607" y="11122"/>
                  </a:lnTo>
                  <a:cubicBezTo>
                    <a:pt x="2174" y="10208"/>
                    <a:pt x="2521" y="9137"/>
                    <a:pt x="2521" y="8003"/>
                  </a:cubicBezTo>
                  <a:cubicBezTo>
                    <a:pt x="2489" y="7026"/>
                    <a:pt x="2174" y="6113"/>
                    <a:pt x="1702" y="5294"/>
                  </a:cubicBezTo>
                  <a:lnTo>
                    <a:pt x="1702" y="4979"/>
                  </a:lnTo>
                  <a:lnTo>
                    <a:pt x="1702" y="2395"/>
                  </a:lnTo>
                  <a:lnTo>
                    <a:pt x="1891" y="2301"/>
                  </a:lnTo>
                  <a:cubicBezTo>
                    <a:pt x="2269" y="2049"/>
                    <a:pt x="2521" y="1671"/>
                    <a:pt x="2521" y="1230"/>
                  </a:cubicBezTo>
                  <a:cubicBezTo>
                    <a:pt x="2521" y="568"/>
                    <a:pt x="1954" y="1"/>
                    <a:pt x="1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7729;p56">
              <a:extLst>
                <a:ext uri="{FF2B5EF4-FFF2-40B4-BE49-F238E27FC236}">
                  <a16:creationId xmlns:a16="http://schemas.microsoft.com/office/drawing/2014/main" id="{38C58933-5490-54E7-E9F3-B93D17FA1E47}"/>
                </a:ext>
              </a:extLst>
            </p:cNvPr>
            <p:cNvSpPr/>
            <p:nvPr/>
          </p:nvSpPr>
          <p:spPr>
            <a:xfrm>
              <a:off x="-13056975" y="3212300"/>
              <a:ext cx="63025" cy="278075"/>
            </a:xfrm>
            <a:custGeom>
              <a:avLst/>
              <a:gdLst/>
              <a:ahLst/>
              <a:cxnLst/>
              <a:rect l="l" t="t" r="r" b="b"/>
              <a:pathLst>
                <a:path w="2521" h="11123" extrusionOk="0">
                  <a:moveTo>
                    <a:pt x="1260" y="1"/>
                  </a:moveTo>
                  <a:cubicBezTo>
                    <a:pt x="567" y="1"/>
                    <a:pt x="0" y="568"/>
                    <a:pt x="0" y="1230"/>
                  </a:cubicBezTo>
                  <a:cubicBezTo>
                    <a:pt x="32" y="1671"/>
                    <a:pt x="284" y="2112"/>
                    <a:pt x="662" y="2301"/>
                  </a:cubicBezTo>
                  <a:lnTo>
                    <a:pt x="851" y="2427"/>
                  </a:lnTo>
                  <a:lnTo>
                    <a:pt x="851" y="4979"/>
                  </a:lnTo>
                  <a:lnTo>
                    <a:pt x="851" y="5294"/>
                  </a:lnTo>
                  <a:cubicBezTo>
                    <a:pt x="378" y="6113"/>
                    <a:pt x="63" y="7026"/>
                    <a:pt x="32" y="8003"/>
                  </a:cubicBezTo>
                  <a:cubicBezTo>
                    <a:pt x="32" y="9137"/>
                    <a:pt x="378" y="10208"/>
                    <a:pt x="945" y="11122"/>
                  </a:cubicBezTo>
                  <a:lnTo>
                    <a:pt x="2206" y="10145"/>
                  </a:lnTo>
                  <a:cubicBezTo>
                    <a:pt x="1859" y="9515"/>
                    <a:pt x="1639" y="8791"/>
                    <a:pt x="1702" y="8035"/>
                  </a:cubicBezTo>
                  <a:lnTo>
                    <a:pt x="1702" y="8003"/>
                  </a:lnTo>
                  <a:cubicBezTo>
                    <a:pt x="1733" y="7279"/>
                    <a:pt x="1954" y="6585"/>
                    <a:pt x="2363" y="5987"/>
                  </a:cubicBezTo>
                  <a:cubicBezTo>
                    <a:pt x="2458" y="5829"/>
                    <a:pt x="2521" y="5672"/>
                    <a:pt x="2521" y="5514"/>
                  </a:cubicBezTo>
                  <a:lnTo>
                    <a:pt x="2521" y="1230"/>
                  </a:lnTo>
                  <a:cubicBezTo>
                    <a:pt x="2521" y="568"/>
                    <a:pt x="1954" y="1"/>
                    <a:pt x="12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7730;p56">
              <a:extLst>
                <a:ext uri="{FF2B5EF4-FFF2-40B4-BE49-F238E27FC236}">
                  <a16:creationId xmlns:a16="http://schemas.microsoft.com/office/drawing/2014/main" id="{9AC82D24-B186-95DE-BFCB-F67382247CFA}"/>
                </a:ext>
              </a:extLst>
            </p:cNvPr>
            <p:cNvSpPr/>
            <p:nvPr/>
          </p:nvSpPr>
          <p:spPr>
            <a:xfrm>
              <a:off x="-13020750" y="3483250"/>
              <a:ext cx="240250" cy="81950"/>
            </a:xfrm>
            <a:custGeom>
              <a:avLst/>
              <a:gdLst/>
              <a:ahLst/>
              <a:cxnLst/>
              <a:rect l="l" t="t" r="r" b="b"/>
              <a:pathLst>
                <a:path w="9610" h="3278" extrusionOk="0">
                  <a:moveTo>
                    <a:pt x="1261" y="1"/>
                  </a:moveTo>
                  <a:lnTo>
                    <a:pt x="0" y="977"/>
                  </a:lnTo>
                  <a:cubicBezTo>
                    <a:pt x="1103" y="2395"/>
                    <a:pt x="2867" y="3277"/>
                    <a:pt x="4821" y="3277"/>
                  </a:cubicBezTo>
                  <a:cubicBezTo>
                    <a:pt x="6743" y="3277"/>
                    <a:pt x="8475" y="2363"/>
                    <a:pt x="9610" y="977"/>
                  </a:cubicBezTo>
                  <a:lnTo>
                    <a:pt x="8349" y="1"/>
                  </a:lnTo>
                  <a:cubicBezTo>
                    <a:pt x="7530" y="946"/>
                    <a:pt x="6270" y="1639"/>
                    <a:pt x="4821" y="1639"/>
                  </a:cubicBezTo>
                  <a:cubicBezTo>
                    <a:pt x="3466" y="1639"/>
                    <a:pt x="2143" y="1009"/>
                    <a:pt x="1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9" name="Google Shape;7731;p56">
            <a:extLst>
              <a:ext uri="{FF2B5EF4-FFF2-40B4-BE49-F238E27FC236}">
                <a16:creationId xmlns:a16="http://schemas.microsoft.com/office/drawing/2014/main" id="{FEEFC675-6A57-2102-9A6F-6AF8C990B79E}"/>
              </a:ext>
            </a:extLst>
          </p:cNvPr>
          <p:cNvGrpSpPr/>
          <p:nvPr/>
        </p:nvGrpSpPr>
        <p:grpSpPr>
          <a:xfrm>
            <a:off x="2655177" y="5065709"/>
            <a:ext cx="564844" cy="559648"/>
            <a:chOff x="-13077450" y="3647075"/>
            <a:chExt cx="356025" cy="352750"/>
          </a:xfrm>
          <a:solidFill>
            <a:srgbClr val="054B99"/>
          </a:solidFill>
        </p:grpSpPr>
        <p:sp>
          <p:nvSpPr>
            <p:cNvPr id="1280" name="Google Shape;7732;p56">
              <a:extLst>
                <a:ext uri="{FF2B5EF4-FFF2-40B4-BE49-F238E27FC236}">
                  <a16:creationId xmlns:a16="http://schemas.microsoft.com/office/drawing/2014/main" id="{5AEF1992-2670-B6FE-F48B-337AD8107247}"/>
                </a:ext>
              </a:extLst>
            </p:cNvPr>
            <p:cNvSpPr/>
            <p:nvPr/>
          </p:nvSpPr>
          <p:spPr>
            <a:xfrm>
              <a:off x="-13014450" y="3708500"/>
              <a:ext cx="104000" cy="145750"/>
            </a:xfrm>
            <a:custGeom>
              <a:avLst/>
              <a:gdLst/>
              <a:ahLst/>
              <a:cxnLst/>
              <a:rect l="l" t="t" r="r" b="b"/>
              <a:pathLst>
                <a:path w="4160" h="5830" extrusionOk="0">
                  <a:moveTo>
                    <a:pt x="2899" y="820"/>
                  </a:moveTo>
                  <a:cubicBezTo>
                    <a:pt x="3151" y="820"/>
                    <a:pt x="3309" y="1041"/>
                    <a:pt x="3309" y="1261"/>
                  </a:cubicBezTo>
                  <a:cubicBezTo>
                    <a:pt x="3309" y="1513"/>
                    <a:pt x="3088" y="1671"/>
                    <a:pt x="2899" y="1671"/>
                  </a:cubicBezTo>
                  <a:lnTo>
                    <a:pt x="1198" y="1671"/>
                  </a:lnTo>
                  <a:cubicBezTo>
                    <a:pt x="977" y="1671"/>
                    <a:pt x="788" y="1482"/>
                    <a:pt x="788" y="1261"/>
                  </a:cubicBezTo>
                  <a:cubicBezTo>
                    <a:pt x="788" y="1041"/>
                    <a:pt x="977" y="820"/>
                    <a:pt x="1198" y="820"/>
                  </a:cubicBezTo>
                  <a:close/>
                  <a:moveTo>
                    <a:pt x="2899" y="2490"/>
                  </a:moveTo>
                  <a:cubicBezTo>
                    <a:pt x="3151" y="2490"/>
                    <a:pt x="3309" y="2679"/>
                    <a:pt x="3309" y="2868"/>
                  </a:cubicBezTo>
                  <a:cubicBezTo>
                    <a:pt x="3309" y="3151"/>
                    <a:pt x="3088" y="3309"/>
                    <a:pt x="2899" y="3309"/>
                  </a:cubicBezTo>
                  <a:lnTo>
                    <a:pt x="1198" y="3309"/>
                  </a:lnTo>
                  <a:cubicBezTo>
                    <a:pt x="977" y="3309"/>
                    <a:pt x="788" y="3120"/>
                    <a:pt x="788" y="2868"/>
                  </a:cubicBezTo>
                  <a:cubicBezTo>
                    <a:pt x="788" y="2647"/>
                    <a:pt x="977" y="2490"/>
                    <a:pt x="1198" y="2490"/>
                  </a:cubicBezTo>
                  <a:close/>
                  <a:moveTo>
                    <a:pt x="2899" y="4191"/>
                  </a:moveTo>
                  <a:cubicBezTo>
                    <a:pt x="3151" y="4191"/>
                    <a:pt x="3309" y="4380"/>
                    <a:pt x="3309" y="4632"/>
                  </a:cubicBezTo>
                  <a:cubicBezTo>
                    <a:pt x="3309" y="4821"/>
                    <a:pt x="3088" y="5010"/>
                    <a:pt x="2899" y="5010"/>
                  </a:cubicBezTo>
                  <a:lnTo>
                    <a:pt x="1198" y="5010"/>
                  </a:lnTo>
                  <a:cubicBezTo>
                    <a:pt x="977" y="5010"/>
                    <a:pt x="788" y="4821"/>
                    <a:pt x="788" y="4632"/>
                  </a:cubicBezTo>
                  <a:cubicBezTo>
                    <a:pt x="788" y="4380"/>
                    <a:pt x="977" y="4191"/>
                    <a:pt x="1198" y="4191"/>
                  </a:cubicBezTo>
                  <a:close/>
                  <a:moveTo>
                    <a:pt x="1" y="1"/>
                  </a:moveTo>
                  <a:lnTo>
                    <a:pt x="1" y="5829"/>
                  </a:lnTo>
                  <a:lnTo>
                    <a:pt x="4159" y="5829"/>
                  </a:lnTo>
                  <a:lnTo>
                    <a:pt x="4159" y="1261"/>
                  </a:lnTo>
                  <a:cubicBezTo>
                    <a:pt x="4128" y="600"/>
                    <a:pt x="3561" y="1"/>
                    <a:pt x="28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7733;p56">
              <a:extLst>
                <a:ext uri="{FF2B5EF4-FFF2-40B4-BE49-F238E27FC236}">
                  <a16:creationId xmlns:a16="http://schemas.microsoft.com/office/drawing/2014/main" id="{3A8FA68D-D350-5DA3-26E2-AA3058E5B060}"/>
                </a:ext>
              </a:extLst>
            </p:cNvPr>
            <p:cNvSpPr/>
            <p:nvPr/>
          </p:nvSpPr>
          <p:spPr>
            <a:xfrm>
              <a:off x="-12890800" y="3708500"/>
              <a:ext cx="104775" cy="145750"/>
            </a:xfrm>
            <a:custGeom>
              <a:avLst/>
              <a:gdLst/>
              <a:ahLst/>
              <a:cxnLst/>
              <a:rect l="l" t="t" r="r" b="b"/>
              <a:pathLst>
                <a:path w="4191" h="5830" extrusionOk="0">
                  <a:moveTo>
                    <a:pt x="2931" y="820"/>
                  </a:moveTo>
                  <a:cubicBezTo>
                    <a:pt x="3151" y="852"/>
                    <a:pt x="3340" y="1041"/>
                    <a:pt x="3340" y="1261"/>
                  </a:cubicBezTo>
                  <a:cubicBezTo>
                    <a:pt x="3340" y="1513"/>
                    <a:pt x="3151" y="1671"/>
                    <a:pt x="2931" y="1671"/>
                  </a:cubicBezTo>
                  <a:lnTo>
                    <a:pt x="1230" y="1671"/>
                  </a:lnTo>
                  <a:cubicBezTo>
                    <a:pt x="1009" y="1671"/>
                    <a:pt x="820" y="1482"/>
                    <a:pt x="820" y="1261"/>
                  </a:cubicBezTo>
                  <a:cubicBezTo>
                    <a:pt x="820" y="1041"/>
                    <a:pt x="1040" y="820"/>
                    <a:pt x="1230" y="820"/>
                  </a:cubicBezTo>
                  <a:close/>
                  <a:moveTo>
                    <a:pt x="2931" y="2490"/>
                  </a:moveTo>
                  <a:cubicBezTo>
                    <a:pt x="3151" y="2490"/>
                    <a:pt x="3340" y="2679"/>
                    <a:pt x="3340" y="2868"/>
                  </a:cubicBezTo>
                  <a:cubicBezTo>
                    <a:pt x="3340" y="3151"/>
                    <a:pt x="3151" y="3309"/>
                    <a:pt x="2931" y="3309"/>
                  </a:cubicBezTo>
                  <a:lnTo>
                    <a:pt x="1230" y="3309"/>
                  </a:lnTo>
                  <a:cubicBezTo>
                    <a:pt x="1009" y="3309"/>
                    <a:pt x="820" y="3120"/>
                    <a:pt x="820" y="2868"/>
                  </a:cubicBezTo>
                  <a:cubicBezTo>
                    <a:pt x="820" y="2647"/>
                    <a:pt x="1040" y="2490"/>
                    <a:pt x="1230" y="2490"/>
                  </a:cubicBezTo>
                  <a:close/>
                  <a:moveTo>
                    <a:pt x="2931" y="4191"/>
                  </a:moveTo>
                  <a:cubicBezTo>
                    <a:pt x="3151" y="4191"/>
                    <a:pt x="3340" y="4380"/>
                    <a:pt x="3340" y="4632"/>
                  </a:cubicBezTo>
                  <a:cubicBezTo>
                    <a:pt x="3340" y="4821"/>
                    <a:pt x="3151" y="5010"/>
                    <a:pt x="2931" y="5010"/>
                  </a:cubicBezTo>
                  <a:lnTo>
                    <a:pt x="1230" y="5010"/>
                  </a:lnTo>
                  <a:cubicBezTo>
                    <a:pt x="1009" y="5010"/>
                    <a:pt x="820" y="4821"/>
                    <a:pt x="820" y="4632"/>
                  </a:cubicBezTo>
                  <a:cubicBezTo>
                    <a:pt x="820" y="4380"/>
                    <a:pt x="1040" y="4191"/>
                    <a:pt x="1230" y="4191"/>
                  </a:cubicBezTo>
                  <a:close/>
                  <a:moveTo>
                    <a:pt x="1261" y="1"/>
                  </a:moveTo>
                  <a:cubicBezTo>
                    <a:pt x="568" y="1"/>
                    <a:pt x="1" y="600"/>
                    <a:pt x="1" y="1261"/>
                  </a:cubicBezTo>
                  <a:lnTo>
                    <a:pt x="1" y="5829"/>
                  </a:lnTo>
                  <a:lnTo>
                    <a:pt x="4191" y="5829"/>
                  </a:lnTo>
                  <a:lnTo>
                    <a:pt x="419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7734;p56">
              <a:extLst>
                <a:ext uri="{FF2B5EF4-FFF2-40B4-BE49-F238E27FC236}">
                  <a16:creationId xmlns:a16="http://schemas.microsoft.com/office/drawing/2014/main" id="{79775B3D-78D3-5978-3A7A-AA42EE42B70B}"/>
                </a:ext>
              </a:extLst>
            </p:cNvPr>
            <p:cNvSpPr/>
            <p:nvPr/>
          </p:nvSpPr>
          <p:spPr>
            <a:xfrm>
              <a:off x="-13077450" y="3647075"/>
              <a:ext cx="356025" cy="352750"/>
            </a:xfrm>
            <a:custGeom>
              <a:avLst/>
              <a:gdLst/>
              <a:ahLst/>
              <a:cxnLst/>
              <a:rect l="l" t="t" r="r" b="b"/>
              <a:pathLst>
                <a:path w="14241" h="14110" extrusionOk="0">
                  <a:moveTo>
                    <a:pt x="12130" y="1670"/>
                  </a:moveTo>
                  <a:cubicBezTo>
                    <a:pt x="12350" y="1670"/>
                    <a:pt x="12508" y="1891"/>
                    <a:pt x="12508" y="2080"/>
                  </a:cubicBezTo>
                  <a:lnTo>
                    <a:pt x="12508" y="8727"/>
                  </a:lnTo>
                  <a:lnTo>
                    <a:pt x="12476" y="8727"/>
                  </a:lnTo>
                  <a:cubicBezTo>
                    <a:pt x="12476" y="8979"/>
                    <a:pt x="12287" y="9168"/>
                    <a:pt x="12067" y="9168"/>
                  </a:cubicBezTo>
                  <a:lnTo>
                    <a:pt x="2111" y="9168"/>
                  </a:lnTo>
                  <a:cubicBezTo>
                    <a:pt x="1890" y="9168"/>
                    <a:pt x="1733" y="8979"/>
                    <a:pt x="1733" y="8727"/>
                  </a:cubicBezTo>
                  <a:lnTo>
                    <a:pt x="1733" y="2080"/>
                  </a:lnTo>
                  <a:cubicBezTo>
                    <a:pt x="1733" y="1828"/>
                    <a:pt x="1922" y="1670"/>
                    <a:pt x="2111" y="1670"/>
                  </a:cubicBezTo>
                  <a:lnTo>
                    <a:pt x="5450" y="1670"/>
                  </a:lnTo>
                  <a:cubicBezTo>
                    <a:pt x="6144" y="1670"/>
                    <a:pt x="6711" y="1985"/>
                    <a:pt x="7120" y="2521"/>
                  </a:cubicBezTo>
                  <a:cubicBezTo>
                    <a:pt x="7498" y="1985"/>
                    <a:pt x="8097" y="1670"/>
                    <a:pt x="8790" y="1670"/>
                  </a:cubicBezTo>
                  <a:close/>
                  <a:moveTo>
                    <a:pt x="1260" y="1"/>
                  </a:moveTo>
                  <a:cubicBezTo>
                    <a:pt x="567" y="1"/>
                    <a:pt x="0" y="536"/>
                    <a:pt x="0" y="1229"/>
                  </a:cubicBezTo>
                  <a:lnTo>
                    <a:pt x="0" y="9547"/>
                  </a:lnTo>
                  <a:cubicBezTo>
                    <a:pt x="0" y="10240"/>
                    <a:pt x="536" y="10775"/>
                    <a:pt x="1260" y="10775"/>
                  </a:cubicBezTo>
                  <a:lnTo>
                    <a:pt x="6238" y="10775"/>
                  </a:lnTo>
                  <a:lnTo>
                    <a:pt x="4285" y="13422"/>
                  </a:lnTo>
                  <a:cubicBezTo>
                    <a:pt x="4159" y="13611"/>
                    <a:pt x="4159" y="13863"/>
                    <a:pt x="4348" y="14020"/>
                  </a:cubicBezTo>
                  <a:cubicBezTo>
                    <a:pt x="4439" y="14059"/>
                    <a:pt x="4531" y="14082"/>
                    <a:pt x="4617" y="14082"/>
                  </a:cubicBezTo>
                  <a:cubicBezTo>
                    <a:pt x="4740" y="14082"/>
                    <a:pt x="4854" y="14036"/>
                    <a:pt x="4946" y="13926"/>
                  </a:cubicBezTo>
                  <a:lnTo>
                    <a:pt x="6679" y="11594"/>
                  </a:lnTo>
                  <a:lnTo>
                    <a:pt x="6679" y="12855"/>
                  </a:lnTo>
                  <a:cubicBezTo>
                    <a:pt x="6679" y="13107"/>
                    <a:pt x="6900" y="13296"/>
                    <a:pt x="7120" y="13296"/>
                  </a:cubicBezTo>
                  <a:cubicBezTo>
                    <a:pt x="7341" y="13296"/>
                    <a:pt x="7561" y="13107"/>
                    <a:pt x="7561" y="12855"/>
                  </a:cubicBezTo>
                  <a:lnTo>
                    <a:pt x="7561" y="11594"/>
                  </a:lnTo>
                  <a:lnTo>
                    <a:pt x="9294" y="13926"/>
                  </a:lnTo>
                  <a:cubicBezTo>
                    <a:pt x="9352" y="14041"/>
                    <a:pt x="9480" y="14109"/>
                    <a:pt x="9614" y="14109"/>
                  </a:cubicBezTo>
                  <a:cubicBezTo>
                    <a:pt x="9700" y="14109"/>
                    <a:pt x="9788" y="14082"/>
                    <a:pt x="9861" y="14020"/>
                  </a:cubicBezTo>
                  <a:cubicBezTo>
                    <a:pt x="10082" y="13894"/>
                    <a:pt x="10113" y="13611"/>
                    <a:pt x="9956" y="13422"/>
                  </a:cubicBezTo>
                  <a:lnTo>
                    <a:pt x="8002" y="10775"/>
                  </a:lnTo>
                  <a:lnTo>
                    <a:pt x="12980" y="10775"/>
                  </a:lnTo>
                  <a:cubicBezTo>
                    <a:pt x="13673" y="10775"/>
                    <a:pt x="14240" y="10240"/>
                    <a:pt x="14240" y="9547"/>
                  </a:cubicBezTo>
                  <a:lnTo>
                    <a:pt x="14240" y="1229"/>
                  </a:lnTo>
                  <a:cubicBezTo>
                    <a:pt x="14114" y="536"/>
                    <a:pt x="13579" y="1"/>
                    <a:pt x="128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3" name="Google Shape;7735;p56">
            <a:extLst>
              <a:ext uri="{FF2B5EF4-FFF2-40B4-BE49-F238E27FC236}">
                <a16:creationId xmlns:a16="http://schemas.microsoft.com/office/drawing/2014/main" id="{74515EEC-D00E-F26B-2F52-8D650AA1C878}"/>
              </a:ext>
            </a:extLst>
          </p:cNvPr>
          <p:cNvGrpSpPr/>
          <p:nvPr/>
        </p:nvGrpSpPr>
        <p:grpSpPr>
          <a:xfrm>
            <a:off x="3367906" y="5753034"/>
            <a:ext cx="562346" cy="562346"/>
            <a:chOff x="-13079025" y="4079475"/>
            <a:chExt cx="354450" cy="354450"/>
          </a:xfrm>
          <a:solidFill>
            <a:srgbClr val="054B99"/>
          </a:solidFill>
        </p:grpSpPr>
        <p:sp>
          <p:nvSpPr>
            <p:cNvPr id="1284" name="Google Shape;7736;p56">
              <a:extLst>
                <a:ext uri="{FF2B5EF4-FFF2-40B4-BE49-F238E27FC236}">
                  <a16:creationId xmlns:a16="http://schemas.microsoft.com/office/drawing/2014/main" id="{0E230664-9270-551E-644E-80794F4AA19B}"/>
                </a:ext>
              </a:extLst>
            </p:cNvPr>
            <p:cNvSpPr/>
            <p:nvPr/>
          </p:nvSpPr>
          <p:spPr>
            <a:xfrm>
              <a:off x="-13004200" y="4079475"/>
              <a:ext cx="207150" cy="63050"/>
            </a:xfrm>
            <a:custGeom>
              <a:avLst/>
              <a:gdLst/>
              <a:ahLst/>
              <a:cxnLst/>
              <a:rect l="l" t="t" r="r" b="b"/>
              <a:pathLst>
                <a:path w="8286" h="2522" extrusionOk="0">
                  <a:moveTo>
                    <a:pt x="4159" y="1"/>
                  </a:moveTo>
                  <a:cubicBezTo>
                    <a:pt x="1859" y="1"/>
                    <a:pt x="0" y="568"/>
                    <a:pt x="0" y="1261"/>
                  </a:cubicBezTo>
                  <a:cubicBezTo>
                    <a:pt x="0" y="1986"/>
                    <a:pt x="1859" y="2521"/>
                    <a:pt x="4159" y="2521"/>
                  </a:cubicBezTo>
                  <a:cubicBezTo>
                    <a:pt x="6427" y="2521"/>
                    <a:pt x="8286" y="1986"/>
                    <a:pt x="8286" y="1261"/>
                  </a:cubicBezTo>
                  <a:cubicBezTo>
                    <a:pt x="8286" y="568"/>
                    <a:pt x="6427" y="1"/>
                    <a:pt x="41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7737;p56">
              <a:extLst>
                <a:ext uri="{FF2B5EF4-FFF2-40B4-BE49-F238E27FC236}">
                  <a16:creationId xmlns:a16="http://schemas.microsoft.com/office/drawing/2014/main" id="{7050E9A4-DDA9-4A2E-C270-3302BC50C694}"/>
                </a:ext>
              </a:extLst>
            </p:cNvPr>
            <p:cNvSpPr/>
            <p:nvPr/>
          </p:nvSpPr>
          <p:spPr>
            <a:xfrm>
              <a:off x="-13079025" y="4303175"/>
              <a:ext cx="354450" cy="130750"/>
            </a:xfrm>
            <a:custGeom>
              <a:avLst/>
              <a:gdLst/>
              <a:ahLst/>
              <a:cxnLst/>
              <a:rect l="l" t="t" r="r" b="b"/>
              <a:pathLst>
                <a:path w="14178" h="5230" extrusionOk="0">
                  <a:moveTo>
                    <a:pt x="2773" y="0"/>
                  </a:moveTo>
                  <a:cubicBezTo>
                    <a:pt x="1040" y="536"/>
                    <a:pt x="0" y="1355"/>
                    <a:pt x="0" y="2331"/>
                  </a:cubicBezTo>
                  <a:cubicBezTo>
                    <a:pt x="0" y="4222"/>
                    <a:pt x="3686" y="5230"/>
                    <a:pt x="7057" y="5230"/>
                  </a:cubicBezTo>
                  <a:cubicBezTo>
                    <a:pt x="10460" y="5230"/>
                    <a:pt x="14114" y="4222"/>
                    <a:pt x="14114" y="2331"/>
                  </a:cubicBezTo>
                  <a:cubicBezTo>
                    <a:pt x="14177" y="1355"/>
                    <a:pt x="13169" y="567"/>
                    <a:pt x="11436" y="0"/>
                  </a:cubicBezTo>
                  <a:lnTo>
                    <a:pt x="11247" y="1985"/>
                  </a:lnTo>
                  <a:cubicBezTo>
                    <a:pt x="11216" y="2993"/>
                    <a:pt x="9830" y="3560"/>
                    <a:pt x="7089" y="3560"/>
                  </a:cubicBezTo>
                  <a:cubicBezTo>
                    <a:pt x="5577" y="3560"/>
                    <a:pt x="2962" y="3371"/>
                    <a:pt x="2962" y="1890"/>
                  </a:cubicBezTo>
                  <a:lnTo>
                    <a:pt x="277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7738;p56">
              <a:extLst>
                <a:ext uri="{FF2B5EF4-FFF2-40B4-BE49-F238E27FC236}">
                  <a16:creationId xmlns:a16="http://schemas.microsoft.com/office/drawing/2014/main" id="{59AE3628-30D7-4547-79C3-EB28EE2B6D5E}"/>
                </a:ext>
              </a:extLst>
            </p:cNvPr>
            <p:cNvSpPr/>
            <p:nvPr/>
          </p:nvSpPr>
          <p:spPr>
            <a:xfrm>
              <a:off x="-12986875" y="4313400"/>
              <a:ext cx="173300" cy="58300"/>
            </a:xfrm>
            <a:custGeom>
              <a:avLst/>
              <a:gdLst/>
              <a:ahLst/>
              <a:cxnLst/>
              <a:rect l="l" t="t" r="r" b="b"/>
              <a:pathLst>
                <a:path w="6932" h="2332" extrusionOk="0">
                  <a:moveTo>
                    <a:pt x="0" y="1"/>
                  </a:moveTo>
                  <a:lnTo>
                    <a:pt x="158" y="1481"/>
                  </a:lnTo>
                  <a:cubicBezTo>
                    <a:pt x="158" y="1954"/>
                    <a:pt x="1638" y="2332"/>
                    <a:pt x="3466" y="2332"/>
                  </a:cubicBezTo>
                  <a:cubicBezTo>
                    <a:pt x="4159" y="2332"/>
                    <a:pt x="6774" y="2206"/>
                    <a:pt x="6774" y="1481"/>
                  </a:cubicBezTo>
                  <a:lnTo>
                    <a:pt x="6931" y="1"/>
                  </a:lnTo>
                  <a:lnTo>
                    <a:pt x="6931" y="1"/>
                  </a:lnTo>
                  <a:cubicBezTo>
                    <a:pt x="5860" y="442"/>
                    <a:pt x="4694" y="662"/>
                    <a:pt x="3466" y="662"/>
                  </a:cubicBezTo>
                  <a:cubicBezTo>
                    <a:pt x="2237" y="662"/>
                    <a:pt x="1040" y="442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7739;p56">
              <a:extLst>
                <a:ext uri="{FF2B5EF4-FFF2-40B4-BE49-F238E27FC236}">
                  <a16:creationId xmlns:a16="http://schemas.microsoft.com/office/drawing/2014/main" id="{FC04050B-2CB5-B245-48E1-476BC4BFF0A5}"/>
                </a:ext>
              </a:extLst>
            </p:cNvPr>
            <p:cNvSpPr/>
            <p:nvPr/>
          </p:nvSpPr>
          <p:spPr>
            <a:xfrm>
              <a:off x="-13004200" y="4143275"/>
              <a:ext cx="206375" cy="166225"/>
            </a:xfrm>
            <a:custGeom>
              <a:avLst/>
              <a:gdLst/>
              <a:ahLst/>
              <a:cxnLst/>
              <a:rect l="l" t="t" r="r" b="b"/>
              <a:pathLst>
                <a:path w="8255" h="6649" extrusionOk="0">
                  <a:moveTo>
                    <a:pt x="8254" y="1"/>
                  </a:moveTo>
                  <a:lnTo>
                    <a:pt x="8254" y="1"/>
                  </a:lnTo>
                  <a:cubicBezTo>
                    <a:pt x="6994" y="725"/>
                    <a:pt x="4694" y="820"/>
                    <a:pt x="4096" y="820"/>
                  </a:cubicBezTo>
                  <a:cubicBezTo>
                    <a:pt x="3529" y="820"/>
                    <a:pt x="1260" y="788"/>
                    <a:pt x="0" y="32"/>
                  </a:cubicBezTo>
                  <a:lnTo>
                    <a:pt x="0" y="32"/>
                  </a:lnTo>
                  <a:lnTo>
                    <a:pt x="567" y="5892"/>
                  </a:lnTo>
                  <a:cubicBezTo>
                    <a:pt x="1638" y="6365"/>
                    <a:pt x="2836" y="6648"/>
                    <a:pt x="4096" y="6648"/>
                  </a:cubicBezTo>
                  <a:cubicBezTo>
                    <a:pt x="5356" y="6648"/>
                    <a:pt x="6585" y="6365"/>
                    <a:pt x="7656" y="5892"/>
                  </a:cubicBezTo>
                  <a:lnTo>
                    <a:pt x="825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8" name="Google Shape;7740;p56">
            <a:extLst>
              <a:ext uri="{FF2B5EF4-FFF2-40B4-BE49-F238E27FC236}">
                <a16:creationId xmlns:a16="http://schemas.microsoft.com/office/drawing/2014/main" id="{44F0227F-B017-ECFA-C7A2-2E92D4220E12}"/>
              </a:ext>
            </a:extLst>
          </p:cNvPr>
          <p:cNvGrpSpPr/>
          <p:nvPr/>
        </p:nvGrpSpPr>
        <p:grpSpPr>
          <a:xfrm>
            <a:off x="5465586" y="4372080"/>
            <a:ext cx="561115" cy="558617"/>
            <a:chOff x="-11292700" y="3213875"/>
            <a:chExt cx="353675" cy="352100"/>
          </a:xfrm>
          <a:solidFill>
            <a:srgbClr val="054B99"/>
          </a:solidFill>
        </p:grpSpPr>
        <p:sp>
          <p:nvSpPr>
            <p:cNvPr id="1289" name="Google Shape;7741;p56">
              <a:extLst>
                <a:ext uri="{FF2B5EF4-FFF2-40B4-BE49-F238E27FC236}">
                  <a16:creationId xmlns:a16="http://schemas.microsoft.com/office/drawing/2014/main" id="{7659A6AA-1F55-EC4F-94A6-5DAABD879133}"/>
                </a:ext>
              </a:extLst>
            </p:cNvPr>
            <p:cNvSpPr/>
            <p:nvPr/>
          </p:nvSpPr>
          <p:spPr>
            <a:xfrm>
              <a:off x="-11178500" y="3213875"/>
              <a:ext cx="124475" cy="124475"/>
            </a:xfrm>
            <a:custGeom>
              <a:avLst/>
              <a:gdLst/>
              <a:ahLst/>
              <a:cxnLst/>
              <a:rect l="l" t="t" r="r" b="b"/>
              <a:pathLst>
                <a:path w="4979" h="4979" extrusionOk="0">
                  <a:moveTo>
                    <a:pt x="2489" y="1671"/>
                  </a:moveTo>
                  <a:cubicBezTo>
                    <a:pt x="2962" y="1671"/>
                    <a:pt x="3309" y="2049"/>
                    <a:pt x="3309" y="2521"/>
                  </a:cubicBezTo>
                  <a:cubicBezTo>
                    <a:pt x="3309" y="2994"/>
                    <a:pt x="2962" y="3340"/>
                    <a:pt x="2489" y="3340"/>
                  </a:cubicBezTo>
                  <a:cubicBezTo>
                    <a:pt x="2017" y="3340"/>
                    <a:pt x="1670" y="2994"/>
                    <a:pt x="1670" y="2521"/>
                  </a:cubicBezTo>
                  <a:cubicBezTo>
                    <a:pt x="1639" y="2049"/>
                    <a:pt x="2017" y="1671"/>
                    <a:pt x="2489" y="1671"/>
                  </a:cubicBezTo>
                  <a:close/>
                  <a:moveTo>
                    <a:pt x="2489" y="1"/>
                  </a:moveTo>
                  <a:cubicBezTo>
                    <a:pt x="2048" y="1"/>
                    <a:pt x="1891" y="221"/>
                    <a:pt x="1702" y="537"/>
                  </a:cubicBezTo>
                  <a:cubicBezTo>
                    <a:pt x="1555" y="523"/>
                    <a:pt x="1414" y="498"/>
                    <a:pt x="1278" y="498"/>
                  </a:cubicBezTo>
                  <a:cubicBezTo>
                    <a:pt x="1094" y="498"/>
                    <a:pt x="920" y="544"/>
                    <a:pt x="757" y="726"/>
                  </a:cubicBezTo>
                  <a:cubicBezTo>
                    <a:pt x="442" y="1041"/>
                    <a:pt x="505" y="1324"/>
                    <a:pt x="568" y="1734"/>
                  </a:cubicBezTo>
                  <a:cubicBezTo>
                    <a:pt x="221" y="1923"/>
                    <a:pt x="1" y="2080"/>
                    <a:pt x="1" y="2521"/>
                  </a:cubicBezTo>
                  <a:cubicBezTo>
                    <a:pt x="1" y="2931"/>
                    <a:pt x="221" y="3088"/>
                    <a:pt x="568" y="3309"/>
                  </a:cubicBezTo>
                  <a:cubicBezTo>
                    <a:pt x="473" y="3687"/>
                    <a:pt x="442" y="3939"/>
                    <a:pt x="757" y="4254"/>
                  </a:cubicBezTo>
                  <a:cubicBezTo>
                    <a:pt x="938" y="4436"/>
                    <a:pt x="1109" y="4481"/>
                    <a:pt x="1288" y="4481"/>
                  </a:cubicBezTo>
                  <a:cubicBezTo>
                    <a:pt x="1419" y="4481"/>
                    <a:pt x="1555" y="4456"/>
                    <a:pt x="1702" y="4443"/>
                  </a:cubicBezTo>
                  <a:cubicBezTo>
                    <a:pt x="1922" y="4758"/>
                    <a:pt x="2080" y="4979"/>
                    <a:pt x="2489" y="4979"/>
                  </a:cubicBezTo>
                  <a:cubicBezTo>
                    <a:pt x="2931" y="4979"/>
                    <a:pt x="3088" y="4758"/>
                    <a:pt x="3277" y="4443"/>
                  </a:cubicBezTo>
                  <a:cubicBezTo>
                    <a:pt x="3431" y="4469"/>
                    <a:pt x="3565" y="4495"/>
                    <a:pt x="3690" y="4495"/>
                  </a:cubicBezTo>
                  <a:cubicBezTo>
                    <a:pt x="3871" y="4495"/>
                    <a:pt x="4036" y="4441"/>
                    <a:pt x="4222" y="4254"/>
                  </a:cubicBezTo>
                  <a:cubicBezTo>
                    <a:pt x="4537" y="3939"/>
                    <a:pt x="4443" y="3655"/>
                    <a:pt x="4411" y="3309"/>
                  </a:cubicBezTo>
                  <a:cubicBezTo>
                    <a:pt x="4726" y="3057"/>
                    <a:pt x="4978" y="2899"/>
                    <a:pt x="4978" y="2521"/>
                  </a:cubicBezTo>
                  <a:cubicBezTo>
                    <a:pt x="4978" y="2080"/>
                    <a:pt x="4726" y="1923"/>
                    <a:pt x="4411" y="1734"/>
                  </a:cubicBezTo>
                  <a:cubicBezTo>
                    <a:pt x="4506" y="1324"/>
                    <a:pt x="4537" y="1041"/>
                    <a:pt x="4222" y="726"/>
                  </a:cubicBezTo>
                  <a:cubicBezTo>
                    <a:pt x="4041" y="544"/>
                    <a:pt x="3870" y="498"/>
                    <a:pt x="3691" y="498"/>
                  </a:cubicBezTo>
                  <a:cubicBezTo>
                    <a:pt x="3560" y="498"/>
                    <a:pt x="3424" y="523"/>
                    <a:pt x="3277" y="537"/>
                  </a:cubicBezTo>
                  <a:cubicBezTo>
                    <a:pt x="3025" y="221"/>
                    <a:pt x="2868" y="1"/>
                    <a:pt x="2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7742;p56">
              <a:extLst>
                <a:ext uri="{FF2B5EF4-FFF2-40B4-BE49-F238E27FC236}">
                  <a16:creationId xmlns:a16="http://schemas.microsoft.com/office/drawing/2014/main" id="{F92591E2-AFBF-C2B4-9193-A21E5F99F387}"/>
                </a:ext>
              </a:extLst>
            </p:cNvPr>
            <p:cNvSpPr/>
            <p:nvPr/>
          </p:nvSpPr>
          <p:spPr>
            <a:xfrm>
              <a:off x="-11292700" y="3255625"/>
              <a:ext cx="117375" cy="124475"/>
            </a:xfrm>
            <a:custGeom>
              <a:avLst/>
              <a:gdLst/>
              <a:ahLst/>
              <a:cxnLst/>
              <a:rect l="l" t="t" r="r" b="b"/>
              <a:pathLst>
                <a:path w="4695" h="4979" extrusionOk="0">
                  <a:moveTo>
                    <a:pt x="2521" y="1670"/>
                  </a:moveTo>
                  <a:cubicBezTo>
                    <a:pt x="2993" y="1670"/>
                    <a:pt x="3340" y="2017"/>
                    <a:pt x="3340" y="2490"/>
                  </a:cubicBezTo>
                  <a:cubicBezTo>
                    <a:pt x="3340" y="2962"/>
                    <a:pt x="2993" y="3309"/>
                    <a:pt x="2521" y="3309"/>
                  </a:cubicBezTo>
                  <a:cubicBezTo>
                    <a:pt x="2048" y="3309"/>
                    <a:pt x="1702" y="2962"/>
                    <a:pt x="1702" y="2490"/>
                  </a:cubicBezTo>
                  <a:cubicBezTo>
                    <a:pt x="1702" y="2017"/>
                    <a:pt x="2048" y="1670"/>
                    <a:pt x="2521" y="1670"/>
                  </a:cubicBezTo>
                  <a:close/>
                  <a:moveTo>
                    <a:pt x="2552" y="1"/>
                  </a:moveTo>
                  <a:cubicBezTo>
                    <a:pt x="2111" y="1"/>
                    <a:pt x="1954" y="253"/>
                    <a:pt x="1765" y="568"/>
                  </a:cubicBezTo>
                  <a:cubicBezTo>
                    <a:pt x="1618" y="554"/>
                    <a:pt x="1476" y="530"/>
                    <a:pt x="1339" y="530"/>
                  </a:cubicBezTo>
                  <a:cubicBezTo>
                    <a:pt x="1151" y="530"/>
                    <a:pt x="969" y="575"/>
                    <a:pt x="788" y="757"/>
                  </a:cubicBezTo>
                  <a:cubicBezTo>
                    <a:pt x="473" y="1072"/>
                    <a:pt x="536" y="1355"/>
                    <a:pt x="599" y="1702"/>
                  </a:cubicBezTo>
                  <a:cubicBezTo>
                    <a:pt x="252" y="1891"/>
                    <a:pt x="0" y="2048"/>
                    <a:pt x="0" y="2490"/>
                  </a:cubicBezTo>
                  <a:cubicBezTo>
                    <a:pt x="0" y="2931"/>
                    <a:pt x="221" y="3088"/>
                    <a:pt x="536" y="3277"/>
                  </a:cubicBezTo>
                  <a:cubicBezTo>
                    <a:pt x="473" y="3687"/>
                    <a:pt x="441" y="3907"/>
                    <a:pt x="756" y="4222"/>
                  </a:cubicBezTo>
                  <a:cubicBezTo>
                    <a:pt x="943" y="4409"/>
                    <a:pt x="1107" y="4463"/>
                    <a:pt x="1295" y="4463"/>
                  </a:cubicBezTo>
                  <a:cubicBezTo>
                    <a:pt x="1425" y="4463"/>
                    <a:pt x="1566" y="4437"/>
                    <a:pt x="1733" y="4411"/>
                  </a:cubicBezTo>
                  <a:cubicBezTo>
                    <a:pt x="1954" y="4726"/>
                    <a:pt x="2111" y="4978"/>
                    <a:pt x="2521" y="4978"/>
                  </a:cubicBezTo>
                  <a:cubicBezTo>
                    <a:pt x="2962" y="4978"/>
                    <a:pt x="3119" y="4726"/>
                    <a:pt x="3308" y="4411"/>
                  </a:cubicBezTo>
                  <a:cubicBezTo>
                    <a:pt x="3458" y="4449"/>
                    <a:pt x="3588" y="4476"/>
                    <a:pt x="3710" y="4476"/>
                  </a:cubicBezTo>
                  <a:cubicBezTo>
                    <a:pt x="3896" y="4476"/>
                    <a:pt x="4063" y="4412"/>
                    <a:pt x="4254" y="4222"/>
                  </a:cubicBezTo>
                  <a:cubicBezTo>
                    <a:pt x="4569" y="3907"/>
                    <a:pt x="4474" y="3624"/>
                    <a:pt x="4443" y="3277"/>
                  </a:cubicBezTo>
                  <a:cubicBezTo>
                    <a:pt x="4583" y="3183"/>
                    <a:pt x="4592" y="3175"/>
                    <a:pt x="4592" y="3175"/>
                  </a:cubicBezTo>
                  <a:lnTo>
                    <a:pt x="4592" y="3175"/>
                  </a:lnTo>
                  <a:cubicBezTo>
                    <a:pt x="4592" y="3175"/>
                    <a:pt x="4592" y="3175"/>
                    <a:pt x="4592" y="3175"/>
                  </a:cubicBezTo>
                  <a:cubicBezTo>
                    <a:pt x="4594" y="3175"/>
                    <a:pt x="4606" y="3170"/>
                    <a:pt x="4695" y="3120"/>
                  </a:cubicBezTo>
                  <a:cubicBezTo>
                    <a:pt x="4411" y="2805"/>
                    <a:pt x="4254" y="2427"/>
                    <a:pt x="4254" y="2017"/>
                  </a:cubicBezTo>
                  <a:cubicBezTo>
                    <a:pt x="3939" y="1702"/>
                    <a:pt x="3781" y="1324"/>
                    <a:pt x="3781" y="851"/>
                  </a:cubicBezTo>
                  <a:cubicBezTo>
                    <a:pt x="3781" y="725"/>
                    <a:pt x="3781" y="631"/>
                    <a:pt x="3812" y="536"/>
                  </a:cubicBezTo>
                  <a:cubicBezTo>
                    <a:pt x="3754" y="517"/>
                    <a:pt x="3710" y="509"/>
                    <a:pt x="3671" y="509"/>
                  </a:cubicBezTo>
                  <a:cubicBezTo>
                    <a:pt x="3583" y="509"/>
                    <a:pt x="3514" y="546"/>
                    <a:pt x="3340" y="568"/>
                  </a:cubicBezTo>
                  <a:cubicBezTo>
                    <a:pt x="3119" y="253"/>
                    <a:pt x="2962" y="1"/>
                    <a:pt x="255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7743;p56">
              <a:extLst>
                <a:ext uri="{FF2B5EF4-FFF2-40B4-BE49-F238E27FC236}">
                  <a16:creationId xmlns:a16="http://schemas.microsoft.com/office/drawing/2014/main" id="{3E31F073-E392-1E70-7776-DC66F934CFC9}"/>
                </a:ext>
              </a:extLst>
            </p:cNvPr>
            <p:cNvSpPr/>
            <p:nvPr/>
          </p:nvSpPr>
          <p:spPr>
            <a:xfrm>
              <a:off x="-11056425" y="3254850"/>
              <a:ext cx="117400" cy="125250"/>
            </a:xfrm>
            <a:custGeom>
              <a:avLst/>
              <a:gdLst/>
              <a:ahLst/>
              <a:cxnLst/>
              <a:rect l="l" t="t" r="r" b="b"/>
              <a:pathLst>
                <a:path w="4696" h="5010" extrusionOk="0">
                  <a:moveTo>
                    <a:pt x="2175" y="1701"/>
                  </a:moveTo>
                  <a:cubicBezTo>
                    <a:pt x="2647" y="1701"/>
                    <a:pt x="2994" y="2048"/>
                    <a:pt x="2994" y="2521"/>
                  </a:cubicBezTo>
                  <a:cubicBezTo>
                    <a:pt x="2994" y="2962"/>
                    <a:pt x="2616" y="3340"/>
                    <a:pt x="2175" y="3340"/>
                  </a:cubicBezTo>
                  <a:cubicBezTo>
                    <a:pt x="1702" y="3340"/>
                    <a:pt x="1324" y="2993"/>
                    <a:pt x="1324" y="2521"/>
                  </a:cubicBezTo>
                  <a:cubicBezTo>
                    <a:pt x="1324" y="2048"/>
                    <a:pt x="1702" y="1701"/>
                    <a:pt x="2175" y="1701"/>
                  </a:cubicBezTo>
                  <a:close/>
                  <a:moveTo>
                    <a:pt x="2112" y="0"/>
                  </a:moveTo>
                  <a:cubicBezTo>
                    <a:pt x="1702" y="0"/>
                    <a:pt x="1545" y="221"/>
                    <a:pt x="1324" y="567"/>
                  </a:cubicBezTo>
                  <a:cubicBezTo>
                    <a:pt x="1022" y="511"/>
                    <a:pt x="957" y="499"/>
                    <a:pt x="927" y="499"/>
                  </a:cubicBezTo>
                  <a:cubicBezTo>
                    <a:pt x="907" y="499"/>
                    <a:pt x="902" y="504"/>
                    <a:pt x="852" y="504"/>
                  </a:cubicBezTo>
                  <a:cubicBezTo>
                    <a:pt x="915" y="630"/>
                    <a:pt x="915" y="725"/>
                    <a:pt x="915" y="819"/>
                  </a:cubicBezTo>
                  <a:cubicBezTo>
                    <a:pt x="915" y="1260"/>
                    <a:pt x="757" y="1701"/>
                    <a:pt x="442" y="2016"/>
                  </a:cubicBezTo>
                  <a:cubicBezTo>
                    <a:pt x="442" y="2458"/>
                    <a:pt x="284" y="2836"/>
                    <a:pt x="1" y="3119"/>
                  </a:cubicBezTo>
                  <a:lnTo>
                    <a:pt x="32" y="3151"/>
                  </a:lnTo>
                  <a:lnTo>
                    <a:pt x="221" y="3308"/>
                  </a:lnTo>
                  <a:cubicBezTo>
                    <a:pt x="158" y="3718"/>
                    <a:pt x="127" y="3938"/>
                    <a:pt x="442" y="4253"/>
                  </a:cubicBezTo>
                  <a:cubicBezTo>
                    <a:pt x="628" y="4440"/>
                    <a:pt x="793" y="4494"/>
                    <a:pt x="974" y="4494"/>
                  </a:cubicBezTo>
                  <a:cubicBezTo>
                    <a:pt x="1099" y="4494"/>
                    <a:pt x="1233" y="4468"/>
                    <a:pt x="1387" y="4442"/>
                  </a:cubicBezTo>
                  <a:cubicBezTo>
                    <a:pt x="1608" y="4757"/>
                    <a:pt x="1765" y="5009"/>
                    <a:pt x="2175" y="5009"/>
                  </a:cubicBezTo>
                  <a:cubicBezTo>
                    <a:pt x="2584" y="5009"/>
                    <a:pt x="2742" y="4757"/>
                    <a:pt x="2962" y="4442"/>
                  </a:cubicBezTo>
                  <a:cubicBezTo>
                    <a:pt x="3112" y="4480"/>
                    <a:pt x="3247" y="4507"/>
                    <a:pt x="3375" y="4507"/>
                  </a:cubicBezTo>
                  <a:cubicBezTo>
                    <a:pt x="3570" y="4507"/>
                    <a:pt x="3749" y="4443"/>
                    <a:pt x="3939" y="4253"/>
                  </a:cubicBezTo>
                  <a:cubicBezTo>
                    <a:pt x="4254" y="3938"/>
                    <a:pt x="4160" y="3655"/>
                    <a:pt x="4128" y="3308"/>
                  </a:cubicBezTo>
                  <a:cubicBezTo>
                    <a:pt x="4443" y="3088"/>
                    <a:pt x="4695" y="2930"/>
                    <a:pt x="4695" y="2521"/>
                  </a:cubicBezTo>
                  <a:cubicBezTo>
                    <a:pt x="4632" y="2079"/>
                    <a:pt x="4412" y="1922"/>
                    <a:pt x="4097" y="1701"/>
                  </a:cubicBezTo>
                  <a:cubicBezTo>
                    <a:pt x="4191" y="1292"/>
                    <a:pt x="4223" y="1071"/>
                    <a:pt x="3907" y="756"/>
                  </a:cubicBezTo>
                  <a:cubicBezTo>
                    <a:pt x="3721" y="570"/>
                    <a:pt x="3546" y="516"/>
                    <a:pt x="3349" y="516"/>
                  </a:cubicBezTo>
                  <a:cubicBezTo>
                    <a:pt x="3213" y="516"/>
                    <a:pt x="3067" y="542"/>
                    <a:pt x="2899" y="567"/>
                  </a:cubicBezTo>
                  <a:cubicBezTo>
                    <a:pt x="2679" y="221"/>
                    <a:pt x="2521" y="0"/>
                    <a:pt x="21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7744;p56">
              <a:extLst>
                <a:ext uri="{FF2B5EF4-FFF2-40B4-BE49-F238E27FC236}">
                  <a16:creationId xmlns:a16="http://schemas.microsoft.com/office/drawing/2014/main" id="{CE6B131A-7442-1085-8C1B-FB4897D877EA}"/>
                </a:ext>
              </a:extLst>
            </p:cNvPr>
            <p:cNvSpPr/>
            <p:nvPr/>
          </p:nvSpPr>
          <p:spPr>
            <a:xfrm>
              <a:off x="-11209225" y="3503725"/>
              <a:ext cx="188275" cy="62250"/>
            </a:xfrm>
            <a:custGeom>
              <a:avLst/>
              <a:gdLst/>
              <a:ahLst/>
              <a:cxnLst/>
              <a:rect l="l" t="t" r="r" b="b"/>
              <a:pathLst>
                <a:path w="7531" h="2490" extrusionOk="0">
                  <a:moveTo>
                    <a:pt x="1356" y="1"/>
                  </a:moveTo>
                  <a:lnTo>
                    <a:pt x="127" y="1859"/>
                  </a:lnTo>
                  <a:cubicBezTo>
                    <a:pt x="1" y="2017"/>
                    <a:pt x="32" y="2206"/>
                    <a:pt x="158" y="2364"/>
                  </a:cubicBezTo>
                  <a:cubicBezTo>
                    <a:pt x="179" y="2448"/>
                    <a:pt x="284" y="2490"/>
                    <a:pt x="408" y="2490"/>
                  </a:cubicBezTo>
                  <a:cubicBezTo>
                    <a:pt x="470" y="2490"/>
                    <a:pt x="536" y="2479"/>
                    <a:pt x="600" y="2458"/>
                  </a:cubicBezTo>
                  <a:lnTo>
                    <a:pt x="1419" y="2017"/>
                  </a:lnTo>
                  <a:cubicBezTo>
                    <a:pt x="1623" y="1922"/>
                    <a:pt x="1844" y="1875"/>
                    <a:pt x="2064" y="1875"/>
                  </a:cubicBezTo>
                  <a:cubicBezTo>
                    <a:pt x="2285" y="1875"/>
                    <a:pt x="2506" y="1922"/>
                    <a:pt x="2710" y="2017"/>
                  </a:cubicBezTo>
                  <a:cubicBezTo>
                    <a:pt x="3025" y="2175"/>
                    <a:pt x="3372" y="2253"/>
                    <a:pt x="3718" y="2253"/>
                  </a:cubicBezTo>
                  <a:cubicBezTo>
                    <a:pt x="4065" y="2253"/>
                    <a:pt x="4412" y="2175"/>
                    <a:pt x="4727" y="2017"/>
                  </a:cubicBezTo>
                  <a:cubicBezTo>
                    <a:pt x="4931" y="1922"/>
                    <a:pt x="5152" y="1875"/>
                    <a:pt x="5373" y="1875"/>
                  </a:cubicBezTo>
                  <a:cubicBezTo>
                    <a:pt x="5593" y="1875"/>
                    <a:pt x="5814" y="1922"/>
                    <a:pt x="6018" y="2017"/>
                  </a:cubicBezTo>
                  <a:lnTo>
                    <a:pt x="6869" y="2458"/>
                  </a:lnTo>
                  <a:cubicBezTo>
                    <a:pt x="6921" y="2479"/>
                    <a:pt x="6978" y="2490"/>
                    <a:pt x="7035" y="2490"/>
                  </a:cubicBezTo>
                  <a:cubicBezTo>
                    <a:pt x="7149" y="2490"/>
                    <a:pt x="7268" y="2448"/>
                    <a:pt x="7373" y="2364"/>
                  </a:cubicBezTo>
                  <a:cubicBezTo>
                    <a:pt x="7499" y="2206"/>
                    <a:pt x="7531" y="2017"/>
                    <a:pt x="7405" y="1859"/>
                  </a:cubicBezTo>
                  <a:lnTo>
                    <a:pt x="617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7745;p56">
              <a:extLst>
                <a:ext uri="{FF2B5EF4-FFF2-40B4-BE49-F238E27FC236}">
                  <a16:creationId xmlns:a16="http://schemas.microsoft.com/office/drawing/2014/main" id="{1C8592B4-A400-F1EC-F1B0-C2DEAF168684}"/>
                </a:ext>
              </a:extLst>
            </p:cNvPr>
            <p:cNvSpPr/>
            <p:nvPr/>
          </p:nvSpPr>
          <p:spPr>
            <a:xfrm>
              <a:off x="-11167475" y="3462775"/>
              <a:ext cx="103200" cy="20500"/>
            </a:xfrm>
            <a:custGeom>
              <a:avLst/>
              <a:gdLst/>
              <a:ahLst/>
              <a:cxnLst/>
              <a:rect l="l" t="t" r="r" b="b"/>
              <a:pathLst>
                <a:path w="4128" h="820" extrusionOk="0">
                  <a:moveTo>
                    <a:pt x="1" y="0"/>
                  </a:moveTo>
                  <a:lnTo>
                    <a:pt x="1" y="820"/>
                  </a:lnTo>
                  <a:lnTo>
                    <a:pt x="4128" y="820"/>
                  </a:lnTo>
                  <a:lnTo>
                    <a:pt x="41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7746;p56">
              <a:extLst>
                <a:ext uri="{FF2B5EF4-FFF2-40B4-BE49-F238E27FC236}">
                  <a16:creationId xmlns:a16="http://schemas.microsoft.com/office/drawing/2014/main" id="{88480853-A3E4-0434-DFD4-02DC31B92D60}"/>
                </a:ext>
              </a:extLst>
            </p:cNvPr>
            <p:cNvSpPr/>
            <p:nvPr/>
          </p:nvSpPr>
          <p:spPr>
            <a:xfrm>
              <a:off x="-11213150" y="3344625"/>
              <a:ext cx="141000" cy="97700"/>
            </a:xfrm>
            <a:custGeom>
              <a:avLst/>
              <a:gdLst/>
              <a:ahLst/>
              <a:cxnLst/>
              <a:rect l="l" t="t" r="r" b="b"/>
              <a:pathLst>
                <a:path w="5640" h="3908" extrusionOk="0">
                  <a:moveTo>
                    <a:pt x="2206" y="1"/>
                  </a:moveTo>
                  <a:lnTo>
                    <a:pt x="2080" y="64"/>
                  </a:lnTo>
                  <a:cubicBezTo>
                    <a:pt x="2080" y="442"/>
                    <a:pt x="2017" y="851"/>
                    <a:pt x="1607" y="1261"/>
                  </a:cubicBezTo>
                  <a:cubicBezTo>
                    <a:pt x="1292" y="1576"/>
                    <a:pt x="946" y="1733"/>
                    <a:pt x="504" y="1733"/>
                  </a:cubicBezTo>
                  <a:lnTo>
                    <a:pt x="441" y="1733"/>
                  </a:lnTo>
                  <a:cubicBezTo>
                    <a:pt x="315" y="1860"/>
                    <a:pt x="158" y="1954"/>
                    <a:pt x="0" y="2080"/>
                  </a:cubicBezTo>
                  <a:lnTo>
                    <a:pt x="1355" y="3907"/>
                  </a:lnTo>
                  <a:lnTo>
                    <a:pt x="4411" y="3907"/>
                  </a:lnTo>
                  <a:lnTo>
                    <a:pt x="5608" y="536"/>
                  </a:lnTo>
                  <a:cubicBezTo>
                    <a:pt x="5640" y="379"/>
                    <a:pt x="5608" y="221"/>
                    <a:pt x="5608" y="127"/>
                  </a:cubicBezTo>
                  <a:lnTo>
                    <a:pt x="5482" y="32"/>
                  </a:lnTo>
                  <a:cubicBezTo>
                    <a:pt x="5356" y="64"/>
                    <a:pt x="5199" y="64"/>
                    <a:pt x="5073" y="64"/>
                  </a:cubicBezTo>
                  <a:lnTo>
                    <a:pt x="5010" y="64"/>
                  </a:lnTo>
                  <a:cubicBezTo>
                    <a:pt x="4758" y="347"/>
                    <a:pt x="4411" y="599"/>
                    <a:pt x="3875" y="599"/>
                  </a:cubicBezTo>
                  <a:cubicBezTo>
                    <a:pt x="3308" y="599"/>
                    <a:pt x="2962" y="347"/>
                    <a:pt x="2678" y="64"/>
                  </a:cubicBezTo>
                  <a:lnTo>
                    <a:pt x="2647" y="64"/>
                  </a:lnTo>
                  <a:cubicBezTo>
                    <a:pt x="2489" y="64"/>
                    <a:pt x="2363" y="32"/>
                    <a:pt x="22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7747;p56">
              <a:extLst>
                <a:ext uri="{FF2B5EF4-FFF2-40B4-BE49-F238E27FC236}">
                  <a16:creationId xmlns:a16="http://schemas.microsoft.com/office/drawing/2014/main" id="{7035625B-1B6D-71B9-52F3-E8DE65F8ECE5}"/>
                </a:ext>
              </a:extLst>
            </p:cNvPr>
            <p:cNvSpPr/>
            <p:nvPr/>
          </p:nvSpPr>
          <p:spPr>
            <a:xfrm>
              <a:off x="-11080825" y="3379275"/>
              <a:ext cx="59100" cy="61475"/>
            </a:xfrm>
            <a:custGeom>
              <a:avLst/>
              <a:gdLst/>
              <a:ahLst/>
              <a:cxnLst/>
              <a:rect l="l" t="t" r="r" b="b"/>
              <a:pathLst>
                <a:path w="2364" h="2459" extrusionOk="0">
                  <a:moveTo>
                    <a:pt x="882" y="1"/>
                  </a:moveTo>
                  <a:lnTo>
                    <a:pt x="0" y="2458"/>
                  </a:lnTo>
                  <a:lnTo>
                    <a:pt x="1008" y="2458"/>
                  </a:lnTo>
                  <a:lnTo>
                    <a:pt x="2363" y="663"/>
                  </a:lnTo>
                  <a:cubicBezTo>
                    <a:pt x="2237" y="568"/>
                    <a:pt x="2080" y="474"/>
                    <a:pt x="1954" y="347"/>
                  </a:cubicBezTo>
                  <a:lnTo>
                    <a:pt x="1891" y="347"/>
                  </a:lnTo>
                  <a:cubicBezTo>
                    <a:pt x="1512" y="347"/>
                    <a:pt x="1197" y="221"/>
                    <a:pt x="8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6" name="Google Shape;7748;p56">
            <a:extLst>
              <a:ext uri="{FF2B5EF4-FFF2-40B4-BE49-F238E27FC236}">
                <a16:creationId xmlns:a16="http://schemas.microsoft.com/office/drawing/2014/main" id="{5E873B01-1DC6-1FD7-5017-69E9A5EB5214}"/>
              </a:ext>
            </a:extLst>
          </p:cNvPr>
          <p:cNvGrpSpPr/>
          <p:nvPr/>
        </p:nvGrpSpPr>
        <p:grpSpPr>
          <a:xfrm>
            <a:off x="5456224" y="5064996"/>
            <a:ext cx="579837" cy="561076"/>
            <a:chOff x="-11299000" y="3647875"/>
            <a:chExt cx="365475" cy="353650"/>
          </a:xfrm>
          <a:solidFill>
            <a:srgbClr val="054B99"/>
          </a:solidFill>
        </p:grpSpPr>
        <p:sp>
          <p:nvSpPr>
            <p:cNvPr id="1297" name="Google Shape;7749;p56">
              <a:extLst>
                <a:ext uri="{FF2B5EF4-FFF2-40B4-BE49-F238E27FC236}">
                  <a16:creationId xmlns:a16="http://schemas.microsoft.com/office/drawing/2014/main" id="{4C2A4F28-E593-540F-2D34-72C828B19D01}"/>
                </a:ext>
              </a:extLst>
            </p:cNvPr>
            <p:cNvSpPr/>
            <p:nvPr/>
          </p:nvSpPr>
          <p:spPr>
            <a:xfrm>
              <a:off x="-11299000" y="3734700"/>
              <a:ext cx="142575" cy="134325"/>
            </a:xfrm>
            <a:custGeom>
              <a:avLst/>
              <a:gdLst/>
              <a:ahLst/>
              <a:cxnLst/>
              <a:rect l="l" t="t" r="r" b="b"/>
              <a:pathLst>
                <a:path w="5703" h="5373" extrusionOk="0">
                  <a:moveTo>
                    <a:pt x="2300" y="0"/>
                  </a:moveTo>
                  <a:cubicBezTo>
                    <a:pt x="1772" y="0"/>
                    <a:pt x="1245" y="197"/>
                    <a:pt x="851" y="591"/>
                  </a:cubicBezTo>
                  <a:cubicBezTo>
                    <a:pt x="0" y="1379"/>
                    <a:pt x="0" y="2702"/>
                    <a:pt x="851" y="3490"/>
                  </a:cubicBezTo>
                  <a:lnTo>
                    <a:pt x="2615" y="5254"/>
                  </a:lnTo>
                  <a:cubicBezTo>
                    <a:pt x="2694" y="5333"/>
                    <a:pt x="2804" y="5372"/>
                    <a:pt x="2915" y="5372"/>
                  </a:cubicBezTo>
                  <a:cubicBezTo>
                    <a:pt x="3025" y="5372"/>
                    <a:pt x="3135" y="5333"/>
                    <a:pt x="3214" y="5254"/>
                  </a:cubicBezTo>
                  <a:lnTo>
                    <a:pt x="5514" y="2954"/>
                  </a:lnTo>
                  <a:cubicBezTo>
                    <a:pt x="5703" y="2797"/>
                    <a:pt x="5703" y="2513"/>
                    <a:pt x="5514" y="2355"/>
                  </a:cubicBezTo>
                  <a:lnTo>
                    <a:pt x="3749" y="591"/>
                  </a:lnTo>
                  <a:cubicBezTo>
                    <a:pt x="3356" y="197"/>
                    <a:pt x="2828" y="0"/>
                    <a:pt x="23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7750;p56">
              <a:extLst>
                <a:ext uri="{FF2B5EF4-FFF2-40B4-BE49-F238E27FC236}">
                  <a16:creationId xmlns:a16="http://schemas.microsoft.com/office/drawing/2014/main" id="{363F36B6-6892-3C02-768B-4F8739B63A76}"/>
                </a:ext>
              </a:extLst>
            </p:cNvPr>
            <p:cNvSpPr/>
            <p:nvPr/>
          </p:nvSpPr>
          <p:spPr>
            <a:xfrm>
              <a:off x="-11076100" y="3734700"/>
              <a:ext cx="142575" cy="134325"/>
            </a:xfrm>
            <a:custGeom>
              <a:avLst/>
              <a:gdLst/>
              <a:ahLst/>
              <a:cxnLst/>
              <a:rect l="l" t="t" r="r" b="b"/>
              <a:pathLst>
                <a:path w="5703" h="5373" extrusionOk="0">
                  <a:moveTo>
                    <a:pt x="3379" y="0"/>
                  </a:moveTo>
                  <a:cubicBezTo>
                    <a:pt x="2836" y="0"/>
                    <a:pt x="2300" y="197"/>
                    <a:pt x="1922" y="591"/>
                  </a:cubicBezTo>
                  <a:lnTo>
                    <a:pt x="158" y="2355"/>
                  </a:lnTo>
                  <a:cubicBezTo>
                    <a:pt x="0" y="2513"/>
                    <a:pt x="0" y="2797"/>
                    <a:pt x="158" y="2954"/>
                  </a:cubicBezTo>
                  <a:lnTo>
                    <a:pt x="2521" y="5254"/>
                  </a:lnTo>
                  <a:cubicBezTo>
                    <a:pt x="2599" y="5333"/>
                    <a:pt x="2710" y="5372"/>
                    <a:pt x="2820" y="5372"/>
                  </a:cubicBezTo>
                  <a:cubicBezTo>
                    <a:pt x="2930" y="5372"/>
                    <a:pt x="3040" y="5333"/>
                    <a:pt x="3119" y="5254"/>
                  </a:cubicBezTo>
                  <a:lnTo>
                    <a:pt x="4884" y="3490"/>
                  </a:lnTo>
                  <a:cubicBezTo>
                    <a:pt x="5703" y="2702"/>
                    <a:pt x="5703" y="1379"/>
                    <a:pt x="4884" y="591"/>
                  </a:cubicBezTo>
                  <a:cubicBezTo>
                    <a:pt x="4474" y="197"/>
                    <a:pt x="3923" y="0"/>
                    <a:pt x="3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7751;p56">
              <a:extLst>
                <a:ext uri="{FF2B5EF4-FFF2-40B4-BE49-F238E27FC236}">
                  <a16:creationId xmlns:a16="http://schemas.microsoft.com/office/drawing/2014/main" id="{68C4D16A-6BA6-6ACC-BD25-B4DBADE6EAA7}"/>
                </a:ext>
              </a:extLst>
            </p:cNvPr>
            <p:cNvSpPr/>
            <p:nvPr/>
          </p:nvSpPr>
          <p:spPr>
            <a:xfrm>
              <a:off x="-11254900" y="3917225"/>
              <a:ext cx="124475" cy="84300"/>
            </a:xfrm>
            <a:custGeom>
              <a:avLst/>
              <a:gdLst/>
              <a:ahLst/>
              <a:cxnLst/>
              <a:rect l="l" t="t" r="r" b="b"/>
              <a:pathLst>
                <a:path w="4979" h="3372" extrusionOk="0">
                  <a:moveTo>
                    <a:pt x="3466" y="1"/>
                  </a:moveTo>
                  <a:lnTo>
                    <a:pt x="316" y="2616"/>
                  </a:lnTo>
                  <a:cubicBezTo>
                    <a:pt x="1" y="2836"/>
                    <a:pt x="190" y="3372"/>
                    <a:pt x="568" y="3372"/>
                  </a:cubicBezTo>
                  <a:lnTo>
                    <a:pt x="3372" y="3372"/>
                  </a:lnTo>
                  <a:cubicBezTo>
                    <a:pt x="3466" y="3309"/>
                    <a:pt x="3561" y="3277"/>
                    <a:pt x="3655" y="3214"/>
                  </a:cubicBezTo>
                  <a:lnTo>
                    <a:pt x="4978" y="1702"/>
                  </a:lnTo>
                  <a:lnTo>
                    <a:pt x="34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7752;p56">
              <a:extLst>
                <a:ext uri="{FF2B5EF4-FFF2-40B4-BE49-F238E27FC236}">
                  <a16:creationId xmlns:a16="http://schemas.microsoft.com/office/drawing/2014/main" id="{A3C2A798-436D-5E08-1C2C-B26617E459C9}"/>
                </a:ext>
              </a:extLst>
            </p:cNvPr>
            <p:cNvSpPr/>
            <p:nvPr/>
          </p:nvSpPr>
          <p:spPr>
            <a:xfrm>
              <a:off x="-11099725" y="3838475"/>
              <a:ext cx="55150" cy="50425"/>
            </a:xfrm>
            <a:custGeom>
              <a:avLst/>
              <a:gdLst/>
              <a:ahLst/>
              <a:cxnLst/>
              <a:rect l="l" t="t" r="r" b="b"/>
              <a:pathLst>
                <a:path w="2206" h="2017" extrusionOk="0">
                  <a:moveTo>
                    <a:pt x="1197" y="0"/>
                  </a:moveTo>
                  <a:lnTo>
                    <a:pt x="0" y="914"/>
                  </a:lnTo>
                  <a:lnTo>
                    <a:pt x="1323" y="2017"/>
                  </a:lnTo>
                  <a:lnTo>
                    <a:pt x="2205" y="1040"/>
                  </a:lnTo>
                  <a:lnTo>
                    <a:pt x="119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7753;p56">
              <a:extLst>
                <a:ext uri="{FF2B5EF4-FFF2-40B4-BE49-F238E27FC236}">
                  <a16:creationId xmlns:a16="http://schemas.microsoft.com/office/drawing/2014/main" id="{AF6E2B18-DBA1-9B94-B56B-D5FFE5E439A7}"/>
                </a:ext>
              </a:extLst>
            </p:cNvPr>
            <p:cNvSpPr/>
            <p:nvPr/>
          </p:nvSpPr>
          <p:spPr>
            <a:xfrm>
              <a:off x="-11187950" y="3836900"/>
              <a:ext cx="210325" cy="162275"/>
            </a:xfrm>
            <a:custGeom>
              <a:avLst/>
              <a:gdLst/>
              <a:ahLst/>
              <a:cxnLst/>
              <a:rect l="l" t="t" r="r" b="b"/>
              <a:pathLst>
                <a:path w="8413" h="6491" extrusionOk="0">
                  <a:moveTo>
                    <a:pt x="1040" y="0"/>
                  </a:moveTo>
                  <a:lnTo>
                    <a:pt x="1" y="1103"/>
                  </a:lnTo>
                  <a:lnTo>
                    <a:pt x="4758" y="6364"/>
                  </a:lnTo>
                  <a:cubicBezTo>
                    <a:pt x="4821" y="6459"/>
                    <a:pt x="4947" y="6490"/>
                    <a:pt x="5073" y="6490"/>
                  </a:cubicBezTo>
                  <a:lnTo>
                    <a:pt x="7845" y="6490"/>
                  </a:lnTo>
                  <a:cubicBezTo>
                    <a:pt x="8255" y="6490"/>
                    <a:pt x="8412" y="6018"/>
                    <a:pt x="8129" y="5734"/>
                  </a:cubicBezTo>
                  <a:lnTo>
                    <a:pt x="104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7754;p56">
              <a:extLst>
                <a:ext uri="{FF2B5EF4-FFF2-40B4-BE49-F238E27FC236}">
                  <a16:creationId xmlns:a16="http://schemas.microsoft.com/office/drawing/2014/main" id="{1017B759-B082-B24F-CB6B-56353A84CDE1}"/>
                </a:ext>
              </a:extLst>
            </p:cNvPr>
            <p:cNvSpPr/>
            <p:nvPr/>
          </p:nvSpPr>
          <p:spPr>
            <a:xfrm>
              <a:off x="-11292700" y="3647875"/>
              <a:ext cx="353675" cy="87450"/>
            </a:xfrm>
            <a:custGeom>
              <a:avLst/>
              <a:gdLst/>
              <a:ahLst/>
              <a:cxnLst/>
              <a:rect l="l" t="t" r="r" b="b"/>
              <a:pathLst>
                <a:path w="14147" h="3498" extrusionOk="0">
                  <a:moveTo>
                    <a:pt x="441" y="0"/>
                  </a:moveTo>
                  <a:cubicBezTo>
                    <a:pt x="189" y="0"/>
                    <a:pt x="0" y="189"/>
                    <a:pt x="0" y="378"/>
                  </a:cubicBezTo>
                  <a:cubicBezTo>
                    <a:pt x="0" y="630"/>
                    <a:pt x="189" y="819"/>
                    <a:pt x="441" y="819"/>
                  </a:cubicBezTo>
                  <a:lnTo>
                    <a:pt x="1639" y="819"/>
                  </a:lnTo>
                  <a:lnTo>
                    <a:pt x="1639" y="1670"/>
                  </a:lnTo>
                  <a:lnTo>
                    <a:pt x="1261" y="1670"/>
                  </a:lnTo>
                  <a:cubicBezTo>
                    <a:pt x="599" y="1670"/>
                    <a:pt x="0" y="2237"/>
                    <a:pt x="0" y="2899"/>
                  </a:cubicBezTo>
                  <a:lnTo>
                    <a:pt x="0" y="3497"/>
                  </a:lnTo>
                  <a:lnTo>
                    <a:pt x="32" y="3466"/>
                  </a:lnTo>
                  <a:cubicBezTo>
                    <a:pt x="536" y="2930"/>
                    <a:pt x="1292" y="2615"/>
                    <a:pt x="2080" y="2615"/>
                  </a:cubicBezTo>
                  <a:cubicBezTo>
                    <a:pt x="2867" y="2615"/>
                    <a:pt x="3623" y="2930"/>
                    <a:pt x="4128" y="3466"/>
                  </a:cubicBezTo>
                  <a:lnTo>
                    <a:pt x="4159" y="3497"/>
                  </a:lnTo>
                  <a:lnTo>
                    <a:pt x="4159" y="2899"/>
                  </a:lnTo>
                  <a:cubicBezTo>
                    <a:pt x="4159" y="2237"/>
                    <a:pt x="3623" y="1670"/>
                    <a:pt x="2899" y="1670"/>
                  </a:cubicBezTo>
                  <a:lnTo>
                    <a:pt x="2521" y="1670"/>
                  </a:lnTo>
                  <a:lnTo>
                    <a:pt x="2521" y="819"/>
                  </a:lnTo>
                  <a:lnTo>
                    <a:pt x="11657" y="819"/>
                  </a:lnTo>
                  <a:lnTo>
                    <a:pt x="11657" y="1670"/>
                  </a:lnTo>
                  <a:lnTo>
                    <a:pt x="11216" y="1670"/>
                  </a:lnTo>
                  <a:cubicBezTo>
                    <a:pt x="10555" y="1670"/>
                    <a:pt x="9956" y="2237"/>
                    <a:pt x="9956" y="2899"/>
                  </a:cubicBezTo>
                  <a:lnTo>
                    <a:pt x="9956" y="3497"/>
                  </a:lnTo>
                  <a:lnTo>
                    <a:pt x="9987" y="3466"/>
                  </a:lnTo>
                  <a:cubicBezTo>
                    <a:pt x="10523" y="2930"/>
                    <a:pt x="11248" y="2615"/>
                    <a:pt x="12035" y="2615"/>
                  </a:cubicBezTo>
                  <a:cubicBezTo>
                    <a:pt x="12823" y="2615"/>
                    <a:pt x="13579" y="2930"/>
                    <a:pt x="14083" y="3466"/>
                  </a:cubicBezTo>
                  <a:lnTo>
                    <a:pt x="14146" y="3497"/>
                  </a:lnTo>
                  <a:lnTo>
                    <a:pt x="14146" y="2899"/>
                  </a:lnTo>
                  <a:cubicBezTo>
                    <a:pt x="14146" y="2237"/>
                    <a:pt x="13579" y="1670"/>
                    <a:pt x="12917" y="1670"/>
                  </a:cubicBezTo>
                  <a:lnTo>
                    <a:pt x="12476" y="1670"/>
                  </a:lnTo>
                  <a:lnTo>
                    <a:pt x="12476" y="819"/>
                  </a:lnTo>
                  <a:lnTo>
                    <a:pt x="13705" y="819"/>
                  </a:lnTo>
                  <a:cubicBezTo>
                    <a:pt x="13926" y="819"/>
                    <a:pt x="14083" y="630"/>
                    <a:pt x="14083" y="378"/>
                  </a:cubicBezTo>
                  <a:cubicBezTo>
                    <a:pt x="14083" y="158"/>
                    <a:pt x="13894" y="0"/>
                    <a:pt x="137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3" name="Google Shape;7755;p56">
            <a:extLst>
              <a:ext uri="{FF2B5EF4-FFF2-40B4-BE49-F238E27FC236}">
                <a16:creationId xmlns:a16="http://schemas.microsoft.com/office/drawing/2014/main" id="{D87C6A4A-8D09-A4B2-B259-6FA7DDB95B2B}"/>
              </a:ext>
            </a:extLst>
          </p:cNvPr>
          <p:cNvGrpSpPr/>
          <p:nvPr/>
        </p:nvGrpSpPr>
        <p:grpSpPr>
          <a:xfrm>
            <a:off x="6175815" y="5771775"/>
            <a:ext cx="563614" cy="524864"/>
            <a:chOff x="-11295075" y="4092875"/>
            <a:chExt cx="355250" cy="330825"/>
          </a:xfrm>
          <a:solidFill>
            <a:srgbClr val="054B99"/>
          </a:solidFill>
        </p:grpSpPr>
        <p:sp>
          <p:nvSpPr>
            <p:cNvPr id="1304" name="Google Shape;7756;p56">
              <a:extLst>
                <a:ext uri="{FF2B5EF4-FFF2-40B4-BE49-F238E27FC236}">
                  <a16:creationId xmlns:a16="http://schemas.microsoft.com/office/drawing/2014/main" id="{940C822F-9FCB-D16E-39E5-7B0025BAEE89}"/>
                </a:ext>
              </a:extLst>
            </p:cNvPr>
            <p:cNvSpPr/>
            <p:nvPr/>
          </p:nvSpPr>
          <p:spPr>
            <a:xfrm>
              <a:off x="-11084775" y="4196825"/>
              <a:ext cx="61475" cy="61475"/>
            </a:xfrm>
            <a:custGeom>
              <a:avLst/>
              <a:gdLst/>
              <a:ahLst/>
              <a:cxnLst/>
              <a:rect l="l" t="t" r="r" b="b"/>
              <a:pathLst>
                <a:path w="2459" h="2459" extrusionOk="0">
                  <a:moveTo>
                    <a:pt x="64" y="1"/>
                  </a:moveTo>
                  <a:cubicBezTo>
                    <a:pt x="32" y="410"/>
                    <a:pt x="1" y="852"/>
                    <a:pt x="1" y="1230"/>
                  </a:cubicBezTo>
                  <a:cubicBezTo>
                    <a:pt x="1" y="1639"/>
                    <a:pt x="32" y="2049"/>
                    <a:pt x="64" y="2458"/>
                  </a:cubicBezTo>
                  <a:lnTo>
                    <a:pt x="1198" y="2458"/>
                  </a:lnTo>
                  <a:cubicBezTo>
                    <a:pt x="1891" y="2458"/>
                    <a:pt x="2458" y="1891"/>
                    <a:pt x="2458" y="1230"/>
                  </a:cubicBezTo>
                  <a:cubicBezTo>
                    <a:pt x="2458" y="568"/>
                    <a:pt x="1922" y="1"/>
                    <a:pt x="11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7757;p56">
              <a:extLst>
                <a:ext uri="{FF2B5EF4-FFF2-40B4-BE49-F238E27FC236}">
                  <a16:creationId xmlns:a16="http://schemas.microsoft.com/office/drawing/2014/main" id="{1DBFF3AD-BDCE-AB7E-3AFF-0BEB852F6AFC}"/>
                </a:ext>
              </a:extLst>
            </p:cNvPr>
            <p:cNvSpPr/>
            <p:nvPr/>
          </p:nvSpPr>
          <p:spPr>
            <a:xfrm>
              <a:off x="-11080050" y="4092875"/>
              <a:ext cx="140225" cy="269375"/>
            </a:xfrm>
            <a:custGeom>
              <a:avLst/>
              <a:gdLst/>
              <a:ahLst/>
              <a:cxnLst/>
              <a:rect l="l" t="t" r="r" b="b"/>
              <a:pathLst>
                <a:path w="5609" h="10775" extrusionOk="0">
                  <a:moveTo>
                    <a:pt x="2679" y="0"/>
                  </a:moveTo>
                  <a:cubicBezTo>
                    <a:pt x="1450" y="0"/>
                    <a:pt x="442" y="1387"/>
                    <a:pt x="1" y="3308"/>
                  </a:cubicBezTo>
                  <a:lnTo>
                    <a:pt x="1009" y="3308"/>
                  </a:lnTo>
                  <a:cubicBezTo>
                    <a:pt x="2175" y="3308"/>
                    <a:pt x="3120" y="4253"/>
                    <a:pt x="3120" y="5388"/>
                  </a:cubicBezTo>
                  <a:cubicBezTo>
                    <a:pt x="3120" y="6522"/>
                    <a:pt x="2175" y="7467"/>
                    <a:pt x="1009" y="7467"/>
                  </a:cubicBezTo>
                  <a:lnTo>
                    <a:pt x="1" y="7467"/>
                  </a:lnTo>
                  <a:cubicBezTo>
                    <a:pt x="442" y="9420"/>
                    <a:pt x="1450" y="10775"/>
                    <a:pt x="2679" y="10775"/>
                  </a:cubicBezTo>
                  <a:cubicBezTo>
                    <a:pt x="4285" y="10775"/>
                    <a:pt x="5609" y="8381"/>
                    <a:pt x="5609" y="5419"/>
                  </a:cubicBezTo>
                  <a:cubicBezTo>
                    <a:pt x="5609" y="2458"/>
                    <a:pt x="4285" y="0"/>
                    <a:pt x="26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7758;p56">
              <a:extLst>
                <a:ext uri="{FF2B5EF4-FFF2-40B4-BE49-F238E27FC236}">
                  <a16:creationId xmlns:a16="http://schemas.microsoft.com/office/drawing/2014/main" id="{508B4895-D123-0E15-3B98-BABB7B0E3E98}"/>
                </a:ext>
              </a:extLst>
            </p:cNvPr>
            <p:cNvSpPr/>
            <p:nvPr/>
          </p:nvSpPr>
          <p:spPr>
            <a:xfrm>
              <a:off x="-11230475" y="4320500"/>
              <a:ext cx="103975" cy="103200"/>
            </a:xfrm>
            <a:custGeom>
              <a:avLst/>
              <a:gdLst/>
              <a:ahLst/>
              <a:cxnLst/>
              <a:rect l="l" t="t" r="r" b="b"/>
              <a:pathLst>
                <a:path w="4159" h="4128" extrusionOk="0">
                  <a:moveTo>
                    <a:pt x="0" y="0"/>
                  </a:moveTo>
                  <a:lnTo>
                    <a:pt x="0" y="2867"/>
                  </a:lnTo>
                  <a:cubicBezTo>
                    <a:pt x="0" y="3529"/>
                    <a:pt x="536" y="4127"/>
                    <a:pt x="1260" y="4127"/>
                  </a:cubicBezTo>
                  <a:cubicBezTo>
                    <a:pt x="1922" y="4127"/>
                    <a:pt x="2521" y="3560"/>
                    <a:pt x="2521" y="2867"/>
                  </a:cubicBezTo>
                  <a:lnTo>
                    <a:pt x="2521" y="1638"/>
                  </a:lnTo>
                  <a:lnTo>
                    <a:pt x="2962" y="1638"/>
                  </a:lnTo>
                  <a:cubicBezTo>
                    <a:pt x="3623" y="1638"/>
                    <a:pt x="4127" y="1134"/>
                    <a:pt x="4159" y="473"/>
                  </a:cubicBezTo>
                  <a:cubicBezTo>
                    <a:pt x="3875" y="347"/>
                    <a:pt x="3623" y="221"/>
                    <a:pt x="3340" y="158"/>
                  </a:cubicBezTo>
                  <a:lnTo>
                    <a:pt x="3340" y="378"/>
                  </a:lnTo>
                  <a:cubicBezTo>
                    <a:pt x="3340" y="630"/>
                    <a:pt x="3151" y="788"/>
                    <a:pt x="2962" y="788"/>
                  </a:cubicBezTo>
                  <a:lnTo>
                    <a:pt x="2521" y="788"/>
                  </a:lnTo>
                  <a:lnTo>
                    <a:pt x="2521" y="0"/>
                  </a:lnTo>
                  <a:cubicBezTo>
                    <a:pt x="2468" y="11"/>
                    <a:pt x="2416" y="14"/>
                    <a:pt x="2364" y="14"/>
                  </a:cubicBezTo>
                  <a:cubicBezTo>
                    <a:pt x="2262" y="14"/>
                    <a:pt x="2164" y="0"/>
                    <a:pt x="2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7759;p56">
              <a:extLst>
                <a:ext uri="{FF2B5EF4-FFF2-40B4-BE49-F238E27FC236}">
                  <a16:creationId xmlns:a16="http://schemas.microsoft.com/office/drawing/2014/main" id="{F043FE5D-9D00-C4E6-22D5-2EFF341F7789}"/>
                </a:ext>
              </a:extLst>
            </p:cNvPr>
            <p:cNvSpPr/>
            <p:nvPr/>
          </p:nvSpPr>
          <p:spPr>
            <a:xfrm>
              <a:off x="-11210000" y="4113350"/>
              <a:ext cx="137850" cy="226075"/>
            </a:xfrm>
            <a:custGeom>
              <a:avLst/>
              <a:gdLst/>
              <a:ahLst/>
              <a:cxnLst/>
              <a:rect l="l" t="t" r="r" b="b"/>
              <a:pathLst>
                <a:path w="5514" h="9043" extrusionOk="0">
                  <a:moveTo>
                    <a:pt x="5514" y="0"/>
                  </a:moveTo>
                  <a:lnTo>
                    <a:pt x="4096" y="883"/>
                  </a:lnTo>
                  <a:cubicBezTo>
                    <a:pt x="3308" y="1355"/>
                    <a:pt x="2363" y="1607"/>
                    <a:pt x="1418" y="1607"/>
                  </a:cubicBezTo>
                  <a:cubicBezTo>
                    <a:pt x="536" y="2300"/>
                    <a:pt x="0" y="3340"/>
                    <a:pt x="0" y="4537"/>
                  </a:cubicBezTo>
                  <a:cubicBezTo>
                    <a:pt x="0" y="5703"/>
                    <a:pt x="567" y="6774"/>
                    <a:pt x="1418" y="7436"/>
                  </a:cubicBezTo>
                  <a:cubicBezTo>
                    <a:pt x="2363" y="7499"/>
                    <a:pt x="3308" y="7719"/>
                    <a:pt x="4096" y="8192"/>
                  </a:cubicBezTo>
                  <a:lnTo>
                    <a:pt x="5514" y="9042"/>
                  </a:lnTo>
                  <a:cubicBezTo>
                    <a:pt x="4695" y="8097"/>
                    <a:pt x="4159" y="6427"/>
                    <a:pt x="4159" y="4537"/>
                  </a:cubicBezTo>
                  <a:cubicBezTo>
                    <a:pt x="4159" y="2647"/>
                    <a:pt x="4726" y="946"/>
                    <a:pt x="55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7760;p56">
              <a:extLst>
                <a:ext uri="{FF2B5EF4-FFF2-40B4-BE49-F238E27FC236}">
                  <a16:creationId xmlns:a16="http://schemas.microsoft.com/office/drawing/2014/main" id="{79D4E54B-233E-D759-5C68-85824C825853}"/>
                </a:ext>
              </a:extLst>
            </p:cNvPr>
            <p:cNvSpPr/>
            <p:nvPr/>
          </p:nvSpPr>
          <p:spPr>
            <a:xfrm>
              <a:off x="-11295075" y="4153525"/>
              <a:ext cx="89825" cy="145725"/>
            </a:xfrm>
            <a:custGeom>
              <a:avLst/>
              <a:gdLst/>
              <a:ahLst/>
              <a:cxnLst/>
              <a:rect l="l" t="t" r="r" b="b"/>
              <a:pathLst>
                <a:path w="3593" h="5829" extrusionOk="0">
                  <a:moveTo>
                    <a:pt x="3088" y="0"/>
                  </a:moveTo>
                  <a:cubicBezTo>
                    <a:pt x="1482" y="0"/>
                    <a:pt x="127" y="1229"/>
                    <a:pt x="64" y="2773"/>
                  </a:cubicBezTo>
                  <a:cubicBezTo>
                    <a:pt x="1" y="4505"/>
                    <a:pt x="1356" y="5829"/>
                    <a:pt x="2962" y="5829"/>
                  </a:cubicBezTo>
                  <a:lnTo>
                    <a:pt x="3592" y="5829"/>
                  </a:lnTo>
                  <a:cubicBezTo>
                    <a:pt x="2931" y="5041"/>
                    <a:pt x="2521" y="4064"/>
                    <a:pt x="2521" y="2930"/>
                  </a:cubicBezTo>
                  <a:cubicBezTo>
                    <a:pt x="2521" y="1796"/>
                    <a:pt x="2931" y="788"/>
                    <a:pt x="35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9" name="Google Shape;7761;p56">
            <a:extLst>
              <a:ext uri="{FF2B5EF4-FFF2-40B4-BE49-F238E27FC236}">
                <a16:creationId xmlns:a16="http://schemas.microsoft.com/office/drawing/2014/main" id="{3EA5D2EC-199F-112E-476F-F8A299D11583}"/>
              </a:ext>
            </a:extLst>
          </p:cNvPr>
          <p:cNvGrpSpPr/>
          <p:nvPr/>
        </p:nvGrpSpPr>
        <p:grpSpPr>
          <a:xfrm>
            <a:off x="8301235" y="4371464"/>
            <a:ext cx="492379" cy="559847"/>
            <a:chOff x="-9500075" y="3180800"/>
            <a:chExt cx="310350" cy="352875"/>
          </a:xfrm>
          <a:solidFill>
            <a:srgbClr val="054B99"/>
          </a:solidFill>
        </p:grpSpPr>
        <p:sp>
          <p:nvSpPr>
            <p:cNvPr id="1310" name="Google Shape;7762;p56">
              <a:extLst>
                <a:ext uri="{FF2B5EF4-FFF2-40B4-BE49-F238E27FC236}">
                  <a16:creationId xmlns:a16="http://schemas.microsoft.com/office/drawing/2014/main" id="{E0BE1409-BB86-4668-1EA3-804B9B29DFA8}"/>
                </a:ext>
              </a:extLst>
            </p:cNvPr>
            <p:cNvSpPr/>
            <p:nvPr/>
          </p:nvSpPr>
          <p:spPr>
            <a:xfrm>
              <a:off x="-9429175" y="3332825"/>
              <a:ext cx="82725" cy="55150"/>
            </a:xfrm>
            <a:custGeom>
              <a:avLst/>
              <a:gdLst/>
              <a:ahLst/>
              <a:cxnLst/>
              <a:rect l="l" t="t" r="r" b="b"/>
              <a:pathLst>
                <a:path w="3309" h="2206" extrusionOk="0">
                  <a:moveTo>
                    <a:pt x="1670" y="0"/>
                  </a:moveTo>
                  <a:lnTo>
                    <a:pt x="0" y="2205"/>
                  </a:lnTo>
                  <a:lnTo>
                    <a:pt x="3308" y="2205"/>
                  </a:lnTo>
                  <a:lnTo>
                    <a:pt x="16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7763;p56">
              <a:extLst>
                <a:ext uri="{FF2B5EF4-FFF2-40B4-BE49-F238E27FC236}">
                  <a16:creationId xmlns:a16="http://schemas.microsoft.com/office/drawing/2014/main" id="{12386243-D668-B181-DC3C-38BF18F166D1}"/>
                </a:ext>
              </a:extLst>
            </p:cNvPr>
            <p:cNvSpPr/>
            <p:nvPr/>
          </p:nvSpPr>
          <p:spPr>
            <a:xfrm>
              <a:off x="-9335450" y="3274525"/>
              <a:ext cx="19700" cy="19725"/>
            </a:xfrm>
            <a:custGeom>
              <a:avLst/>
              <a:gdLst/>
              <a:ahLst/>
              <a:cxnLst/>
              <a:rect l="l" t="t" r="r" b="b"/>
              <a:pathLst>
                <a:path w="788" h="789" extrusionOk="0">
                  <a:moveTo>
                    <a:pt x="378" y="1"/>
                  </a:moveTo>
                  <a:cubicBezTo>
                    <a:pt x="189" y="1"/>
                    <a:pt x="0" y="190"/>
                    <a:pt x="0" y="379"/>
                  </a:cubicBezTo>
                  <a:cubicBezTo>
                    <a:pt x="0" y="599"/>
                    <a:pt x="189" y="788"/>
                    <a:pt x="378" y="788"/>
                  </a:cubicBezTo>
                  <a:cubicBezTo>
                    <a:pt x="599" y="788"/>
                    <a:pt x="788" y="599"/>
                    <a:pt x="788" y="379"/>
                  </a:cubicBezTo>
                  <a:cubicBezTo>
                    <a:pt x="788" y="190"/>
                    <a:pt x="599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7764;p56">
              <a:extLst>
                <a:ext uri="{FF2B5EF4-FFF2-40B4-BE49-F238E27FC236}">
                  <a16:creationId xmlns:a16="http://schemas.microsoft.com/office/drawing/2014/main" id="{B071DB3D-1D21-FC89-CBBE-6C85C7F24C36}"/>
                </a:ext>
              </a:extLst>
            </p:cNvPr>
            <p:cNvSpPr/>
            <p:nvPr/>
          </p:nvSpPr>
          <p:spPr>
            <a:xfrm>
              <a:off x="-9330725" y="3351725"/>
              <a:ext cx="62250" cy="36250"/>
            </a:xfrm>
            <a:custGeom>
              <a:avLst/>
              <a:gdLst/>
              <a:ahLst/>
              <a:cxnLst/>
              <a:rect l="l" t="t" r="r" b="b"/>
              <a:pathLst>
                <a:path w="2490" h="1450" extrusionOk="0">
                  <a:moveTo>
                    <a:pt x="1040" y="0"/>
                  </a:moveTo>
                  <a:lnTo>
                    <a:pt x="0" y="977"/>
                  </a:lnTo>
                  <a:lnTo>
                    <a:pt x="410" y="1449"/>
                  </a:lnTo>
                  <a:lnTo>
                    <a:pt x="2489" y="1449"/>
                  </a:lnTo>
                  <a:lnTo>
                    <a:pt x="104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7765;p56">
              <a:extLst>
                <a:ext uri="{FF2B5EF4-FFF2-40B4-BE49-F238E27FC236}">
                  <a16:creationId xmlns:a16="http://schemas.microsoft.com/office/drawing/2014/main" id="{AD220DDA-212B-EA71-90A9-5A481B10BCC7}"/>
                </a:ext>
              </a:extLst>
            </p:cNvPr>
            <p:cNvSpPr/>
            <p:nvPr/>
          </p:nvSpPr>
          <p:spPr>
            <a:xfrm>
              <a:off x="-9440200" y="3220975"/>
              <a:ext cx="186675" cy="152025"/>
            </a:xfrm>
            <a:custGeom>
              <a:avLst/>
              <a:gdLst/>
              <a:ahLst/>
              <a:cxnLst/>
              <a:rect l="l" t="t" r="r" b="b"/>
              <a:pathLst>
                <a:path w="7467" h="6081" extrusionOk="0">
                  <a:moveTo>
                    <a:pt x="4568" y="1324"/>
                  </a:moveTo>
                  <a:cubicBezTo>
                    <a:pt x="5261" y="1324"/>
                    <a:pt x="5828" y="1859"/>
                    <a:pt x="5828" y="2552"/>
                  </a:cubicBezTo>
                  <a:cubicBezTo>
                    <a:pt x="5828" y="3214"/>
                    <a:pt x="5293" y="3813"/>
                    <a:pt x="4568" y="3813"/>
                  </a:cubicBezTo>
                  <a:cubicBezTo>
                    <a:pt x="3875" y="3813"/>
                    <a:pt x="3308" y="3245"/>
                    <a:pt x="3308" y="2552"/>
                  </a:cubicBezTo>
                  <a:cubicBezTo>
                    <a:pt x="3308" y="1828"/>
                    <a:pt x="3875" y="1324"/>
                    <a:pt x="4568" y="1324"/>
                  </a:cubicBezTo>
                  <a:close/>
                  <a:moveTo>
                    <a:pt x="0" y="0"/>
                  </a:moveTo>
                  <a:lnTo>
                    <a:pt x="0" y="5860"/>
                  </a:lnTo>
                  <a:lnTo>
                    <a:pt x="1733" y="3529"/>
                  </a:lnTo>
                  <a:cubicBezTo>
                    <a:pt x="1812" y="3434"/>
                    <a:pt x="1945" y="3387"/>
                    <a:pt x="2079" y="3387"/>
                  </a:cubicBezTo>
                  <a:cubicBezTo>
                    <a:pt x="2213" y="3387"/>
                    <a:pt x="2347" y="3434"/>
                    <a:pt x="2426" y="3529"/>
                  </a:cubicBezTo>
                  <a:lnTo>
                    <a:pt x="3907" y="5482"/>
                  </a:lnTo>
                  <a:lnTo>
                    <a:pt x="5104" y="4317"/>
                  </a:lnTo>
                  <a:cubicBezTo>
                    <a:pt x="5183" y="4238"/>
                    <a:pt x="5285" y="4198"/>
                    <a:pt x="5387" y="4198"/>
                  </a:cubicBezTo>
                  <a:cubicBezTo>
                    <a:pt x="5490" y="4198"/>
                    <a:pt x="5592" y="4238"/>
                    <a:pt x="5671" y="4317"/>
                  </a:cubicBezTo>
                  <a:lnTo>
                    <a:pt x="7467" y="6081"/>
                  </a:lnTo>
                  <a:lnTo>
                    <a:pt x="746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7766;p56">
              <a:extLst>
                <a:ext uri="{FF2B5EF4-FFF2-40B4-BE49-F238E27FC236}">
                  <a16:creationId xmlns:a16="http://schemas.microsoft.com/office/drawing/2014/main" id="{250A221A-9B3F-CC7B-B604-9DCCFD86D91E}"/>
                </a:ext>
              </a:extLst>
            </p:cNvPr>
            <p:cNvSpPr/>
            <p:nvPr/>
          </p:nvSpPr>
          <p:spPr>
            <a:xfrm>
              <a:off x="-9500075" y="3222550"/>
              <a:ext cx="310350" cy="228425"/>
            </a:xfrm>
            <a:custGeom>
              <a:avLst/>
              <a:gdLst/>
              <a:ahLst/>
              <a:cxnLst/>
              <a:rect l="l" t="t" r="r" b="b"/>
              <a:pathLst>
                <a:path w="12414" h="9137" extrusionOk="0">
                  <a:moveTo>
                    <a:pt x="1229" y="0"/>
                  </a:moveTo>
                  <a:cubicBezTo>
                    <a:pt x="568" y="0"/>
                    <a:pt x="1" y="599"/>
                    <a:pt x="1" y="1261"/>
                  </a:cubicBezTo>
                  <a:lnTo>
                    <a:pt x="1" y="7877"/>
                  </a:lnTo>
                  <a:cubicBezTo>
                    <a:pt x="1" y="8538"/>
                    <a:pt x="568" y="9137"/>
                    <a:pt x="1229" y="9137"/>
                  </a:cubicBezTo>
                  <a:lnTo>
                    <a:pt x="11153" y="9137"/>
                  </a:lnTo>
                  <a:cubicBezTo>
                    <a:pt x="11815" y="9137"/>
                    <a:pt x="12414" y="8538"/>
                    <a:pt x="12414" y="7877"/>
                  </a:cubicBezTo>
                  <a:lnTo>
                    <a:pt x="12414" y="1261"/>
                  </a:lnTo>
                  <a:cubicBezTo>
                    <a:pt x="12319" y="536"/>
                    <a:pt x="11784" y="0"/>
                    <a:pt x="11122" y="0"/>
                  </a:cubicBezTo>
                  <a:lnTo>
                    <a:pt x="10712" y="0"/>
                  </a:lnTo>
                  <a:lnTo>
                    <a:pt x="10712" y="7058"/>
                  </a:lnTo>
                  <a:cubicBezTo>
                    <a:pt x="10712" y="7278"/>
                    <a:pt x="10523" y="7436"/>
                    <a:pt x="10334" y="7436"/>
                  </a:cubicBezTo>
                  <a:lnTo>
                    <a:pt x="2048" y="7436"/>
                  </a:lnTo>
                  <a:cubicBezTo>
                    <a:pt x="1828" y="7436"/>
                    <a:pt x="1607" y="7247"/>
                    <a:pt x="1607" y="7058"/>
                  </a:cubicBezTo>
                  <a:lnTo>
                    <a:pt x="16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7767;p56">
              <a:extLst>
                <a:ext uri="{FF2B5EF4-FFF2-40B4-BE49-F238E27FC236}">
                  <a16:creationId xmlns:a16="http://schemas.microsoft.com/office/drawing/2014/main" id="{C2E1540F-30AA-C561-F74B-2DAFE4AC803B}"/>
                </a:ext>
              </a:extLst>
            </p:cNvPr>
            <p:cNvSpPr/>
            <p:nvPr/>
          </p:nvSpPr>
          <p:spPr>
            <a:xfrm>
              <a:off x="-9398475" y="3180800"/>
              <a:ext cx="103200" cy="21300"/>
            </a:xfrm>
            <a:custGeom>
              <a:avLst/>
              <a:gdLst/>
              <a:ahLst/>
              <a:cxnLst/>
              <a:rect l="l" t="t" r="r" b="b"/>
              <a:pathLst>
                <a:path w="4128" h="852" extrusionOk="0">
                  <a:moveTo>
                    <a:pt x="820" y="1"/>
                  </a:moveTo>
                  <a:cubicBezTo>
                    <a:pt x="347" y="1"/>
                    <a:pt x="1" y="379"/>
                    <a:pt x="1" y="851"/>
                  </a:cubicBezTo>
                  <a:lnTo>
                    <a:pt x="4128" y="851"/>
                  </a:lnTo>
                  <a:cubicBezTo>
                    <a:pt x="4128" y="379"/>
                    <a:pt x="3781" y="1"/>
                    <a:pt x="33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7768;p56">
              <a:extLst>
                <a:ext uri="{FF2B5EF4-FFF2-40B4-BE49-F238E27FC236}">
                  <a16:creationId xmlns:a16="http://schemas.microsoft.com/office/drawing/2014/main" id="{02507278-6744-553B-E7FB-E3EAE6CAC339}"/>
                </a:ext>
              </a:extLst>
            </p:cNvPr>
            <p:cNvSpPr/>
            <p:nvPr/>
          </p:nvSpPr>
          <p:spPr>
            <a:xfrm>
              <a:off x="-9460700" y="3471450"/>
              <a:ext cx="41775" cy="62225"/>
            </a:xfrm>
            <a:custGeom>
              <a:avLst/>
              <a:gdLst/>
              <a:ahLst/>
              <a:cxnLst/>
              <a:rect l="l" t="t" r="r" b="b"/>
              <a:pathLst>
                <a:path w="1671" h="2489" extrusionOk="0">
                  <a:moveTo>
                    <a:pt x="1" y="0"/>
                  </a:moveTo>
                  <a:lnTo>
                    <a:pt x="1" y="1670"/>
                  </a:lnTo>
                  <a:cubicBezTo>
                    <a:pt x="1" y="2142"/>
                    <a:pt x="347" y="2489"/>
                    <a:pt x="820" y="2489"/>
                  </a:cubicBezTo>
                  <a:cubicBezTo>
                    <a:pt x="1293" y="2489"/>
                    <a:pt x="1671" y="2142"/>
                    <a:pt x="1671" y="1670"/>
                  </a:cubicBezTo>
                  <a:lnTo>
                    <a:pt x="167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7769;p56">
              <a:extLst>
                <a:ext uri="{FF2B5EF4-FFF2-40B4-BE49-F238E27FC236}">
                  <a16:creationId xmlns:a16="http://schemas.microsoft.com/office/drawing/2014/main" id="{E767ADC6-E385-2DBE-D286-4678CA04471E}"/>
                </a:ext>
              </a:extLst>
            </p:cNvPr>
            <p:cNvSpPr/>
            <p:nvPr/>
          </p:nvSpPr>
          <p:spPr>
            <a:xfrm>
              <a:off x="-9274800" y="3471450"/>
              <a:ext cx="41750" cy="62225"/>
            </a:xfrm>
            <a:custGeom>
              <a:avLst/>
              <a:gdLst/>
              <a:ahLst/>
              <a:cxnLst/>
              <a:rect l="l" t="t" r="r" b="b"/>
              <a:pathLst>
                <a:path w="1670" h="2489" extrusionOk="0">
                  <a:moveTo>
                    <a:pt x="0" y="0"/>
                  </a:moveTo>
                  <a:lnTo>
                    <a:pt x="0" y="1670"/>
                  </a:lnTo>
                  <a:cubicBezTo>
                    <a:pt x="0" y="2142"/>
                    <a:pt x="378" y="2489"/>
                    <a:pt x="851" y="2489"/>
                  </a:cubicBezTo>
                  <a:cubicBezTo>
                    <a:pt x="1323" y="2489"/>
                    <a:pt x="1670" y="2142"/>
                    <a:pt x="1670" y="1670"/>
                  </a:cubicBezTo>
                  <a:lnTo>
                    <a:pt x="16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7770;p56">
              <a:extLst>
                <a:ext uri="{FF2B5EF4-FFF2-40B4-BE49-F238E27FC236}">
                  <a16:creationId xmlns:a16="http://schemas.microsoft.com/office/drawing/2014/main" id="{54D5591D-85E5-234E-2030-3E91A80DBA2F}"/>
                </a:ext>
              </a:extLst>
            </p:cNvPr>
            <p:cNvSpPr/>
            <p:nvPr/>
          </p:nvSpPr>
          <p:spPr>
            <a:xfrm>
              <a:off x="-9398475" y="3471450"/>
              <a:ext cx="103200" cy="20500"/>
            </a:xfrm>
            <a:custGeom>
              <a:avLst/>
              <a:gdLst/>
              <a:ahLst/>
              <a:cxnLst/>
              <a:rect l="l" t="t" r="r" b="b"/>
              <a:pathLst>
                <a:path w="4128" h="820" extrusionOk="0">
                  <a:moveTo>
                    <a:pt x="1" y="0"/>
                  </a:moveTo>
                  <a:lnTo>
                    <a:pt x="1" y="819"/>
                  </a:lnTo>
                  <a:lnTo>
                    <a:pt x="4128" y="819"/>
                  </a:lnTo>
                  <a:lnTo>
                    <a:pt x="41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9" name="Google Shape;7771;p56">
            <a:extLst>
              <a:ext uri="{FF2B5EF4-FFF2-40B4-BE49-F238E27FC236}">
                <a16:creationId xmlns:a16="http://schemas.microsoft.com/office/drawing/2014/main" id="{864C39AF-2CAB-77FA-A490-199536206FEE}"/>
              </a:ext>
            </a:extLst>
          </p:cNvPr>
          <p:cNvGrpSpPr/>
          <p:nvPr/>
        </p:nvGrpSpPr>
        <p:grpSpPr>
          <a:xfrm>
            <a:off x="8266866" y="5064976"/>
            <a:ext cx="561115" cy="561115"/>
            <a:chOff x="-9523700" y="3614000"/>
            <a:chExt cx="353675" cy="353675"/>
          </a:xfrm>
          <a:solidFill>
            <a:srgbClr val="054B99"/>
          </a:solidFill>
        </p:grpSpPr>
        <p:sp>
          <p:nvSpPr>
            <p:cNvPr id="1320" name="Google Shape;7772;p56">
              <a:extLst>
                <a:ext uri="{FF2B5EF4-FFF2-40B4-BE49-F238E27FC236}">
                  <a16:creationId xmlns:a16="http://schemas.microsoft.com/office/drawing/2014/main" id="{5D78DE42-1B22-E7CF-19F3-D85DFC272F21}"/>
                </a:ext>
              </a:extLst>
            </p:cNvPr>
            <p:cNvSpPr/>
            <p:nvPr/>
          </p:nvSpPr>
          <p:spPr>
            <a:xfrm>
              <a:off x="-9523700" y="3843975"/>
              <a:ext cx="124475" cy="123700"/>
            </a:xfrm>
            <a:custGeom>
              <a:avLst/>
              <a:gdLst/>
              <a:ahLst/>
              <a:cxnLst/>
              <a:rect l="l" t="t" r="r" b="b"/>
              <a:pathLst>
                <a:path w="4979" h="4948" extrusionOk="0">
                  <a:moveTo>
                    <a:pt x="2489" y="1198"/>
                  </a:moveTo>
                  <a:cubicBezTo>
                    <a:pt x="3151" y="1198"/>
                    <a:pt x="3718" y="1765"/>
                    <a:pt x="3718" y="2427"/>
                  </a:cubicBezTo>
                  <a:cubicBezTo>
                    <a:pt x="3718" y="3088"/>
                    <a:pt x="3151" y="3687"/>
                    <a:pt x="2489" y="3687"/>
                  </a:cubicBezTo>
                  <a:cubicBezTo>
                    <a:pt x="1828" y="3687"/>
                    <a:pt x="1229" y="3151"/>
                    <a:pt x="1229" y="2427"/>
                  </a:cubicBezTo>
                  <a:cubicBezTo>
                    <a:pt x="1229" y="1734"/>
                    <a:pt x="1828" y="1198"/>
                    <a:pt x="2489" y="1198"/>
                  </a:cubicBezTo>
                  <a:close/>
                  <a:moveTo>
                    <a:pt x="2489" y="1"/>
                  </a:moveTo>
                  <a:cubicBezTo>
                    <a:pt x="1103" y="1"/>
                    <a:pt x="1" y="1103"/>
                    <a:pt x="1" y="2458"/>
                  </a:cubicBezTo>
                  <a:cubicBezTo>
                    <a:pt x="1" y="3844"/>
                    <a:pt x="1135" y="4947"/>
                    <a:pt x="2489" y="4947"/>
                  </a:cubicBezTo>
                  <a:cubicBezTo>
                    <a:pt x="3876" y="4947"/>
                    <a:pt x="4978" y="3844"/>
                    <a:pt x="4978" y="2458"/>
                  </a:cubicBezTo>
                  <a:cubicBezTo>
                    <a:pt x="4978" y="1103"/>
                    <a:pt x="3876" y="1"/>
                    <a:pt x="2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7773;p56">
              <a:extLst>
                <a:ext uri="{FF2B5EF4-FFF2-40B4-BE49-F238E27FC236}">
                  <a16:creationId xmlns:a16="http://schemas.microsoft.com/office/drawing/2014/main" id="{9C617723-568D-2C4D-ACFE-9B11B2EB9602}"/>
                </a:ext>
              </a:extLst>
            </p:cNvPr>
            <p:cNvSpPr/>
            <p:nvPr/>
          </p:nvSpPr>
          <p:spPr>
            <a:xfrm>
              <a:off x="-9515825" y="3656525"/>
              <a:ext cx="116600" cy="195350"/>
            </a:xfrm>
            <a:custGeom>
              <a:avLst/>
              <a:gdLst/>
              <a:ahLst/>
              <a:cxnLst/>
              <a:rect l="l" t="t" r="r" b="b"/>
              <a:pathLst>
                <a:path w="4664" h="7814" extrusionOk="0">
                  <a:moveTo>
                    <a:pt x="2994" y="1"/>
                  </a:moveTo>
                  <a:cubicBezTo>
                    <a:pt x="2206" y="1"/>
                    <a:pt x="1513" y="536"/>
                    <a:pt x="1387" y="1324"/>
                  </a:cubicBezTo>
                  <a:lnTo>
                    <a:pt x="1" y="7499"/>
                  </a:lnTo>
                  <a:cubicBezTo>
                    <a:pt x="599" y="6963"/>
                    <a:pt x="1355" y="6648"/>
                    <a:pt x="2174" y="6648"/>
                  </a:cubicBezTo>
                  <a:cubicBezTo>
                    <a:pt x="3151" y="6648"/>
                    <a:pt x="4065" y="7089"/>
                    <a:pt x="4663" y="7814"/>
                  </a:cubicBezTo>
                  <a:lnTo>
                    <a:pt x="4663" y="1639"/>
                  </a:lnTo>
                  <a:cubicBezTo>
                    <a:pt x="4663" y="757"/>
                    <a:pt x="3907" y="1"/>
                    <a:pt x="29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7774;p56">
              <a:extLst>
                <a:ext uri="{FF2B5EF4-FFF2-40B4-BE49-F238E27FC236}">
                  <a16:creationId xmlns:a16="http://schemas.microsoft.com/office/drawing/2014/main" id="{2FFEDF9F-86A8-BB4D-781B-3947588A6889}"/>
                </a:ext>
              </a:extLst>
            </p:cNvPr>
            <p:cNvSpPr/>
            <p:nvPr/>
          </p:nvSpPr>
          <p:spPr>
            <a:xfrm>
              <a:off x="-9481175" y="3614000"/>
              <a:ext cx="80375" cy="37050"/>
            </a:xfrm>
            <a:custGeom>
              <a:avLst/>
              <a:gdLst/>
              <a:ahLst/>
              <a:cxnLst/>
              <a:rect l="l" t="t" r="r" b="b"/>
              <a:pathLst>
                <a:path w="3215" h="1482" extrusionOk="0">
                  <a:moveTo>
                    <a:pt x="1608" y="0"/>
                  </a:moveTo>
                  <a:cubicBezTo>
                    <a:pt x="788" y="63"/>
                    <a:pt x="127" y="693"/>
                    <a:pt x="1" y="1481"/>
                  </a:cubicBezTo>
                  <a:cubicBezTo>
                    <a:pt x="442" y="1072"/>
                    <a:pt x="1009" y="851"/>
                    <a:pt x="1608" y="851"/>
                  </a:cubicBezTo>
                  <a:cubicBezTo>
                    <a:pt x="2238" y="851"/>
                    <a:pt x="2805" y="1072"/>
                    <a:pt x="3214" y="1481"/>
                  </a:cubicBezTo>
                  <a:cubicBezTo>
                    <a:pt x="3120" y="630"/>
                    <a:pt x="2427" y="0"/>
                    <a:pt x="1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7775;p56">
              <a:extLst>
                <a:ext uri="{FF2B5EF4-FFF2-40B4-BE49-F238E27FC236}">
                  <a16:creationId xmlns:a16="http://schemas.microsoft.com/office/drawing/2014/main" id="{98475952-ECAA-DA0C-8482-C35037B41B0E}"/>
                </a:ext>
              </a:extLst>
            </p:cNvPr>
            <p:cNvSpPr/>
            <p:nvPr/>
          </p:nvSpPr>
          <p:spPr>
            <a:xfrm>
              <a:off x="-9294500" y="3843975"/>
              <a:ext cx="124475" cy="123700"/>
            </a:xfrm>
            <a:custGeom>
              <a:avLst/>
              <a:gdLst/>
              <a:ahLst/>
              <a:cxnLst/>
              <a:rect l="l" t="t" r="r" b="b"/>
              <a:pathLst>
                <a:path w="4979" h="4948" extrusionOk="0">
                  <a:moveTo>
                    <a:pt x="2489" y="1198"/>
                  </a:moveTo>
                  <a:cubicBezTo>
                    <a:pt x="3151" y="1198"/>
                    <a:pt x="3718" y="1765"/>
                    <a:pt x="3718" y="2427"/>
                  </a:cubicBezTo>
                  <a:cubicBezTo>
                    <a:pt x="3718" y="3088"/>
                    <a:pt x="3151" y="3687"/>
                    <a:pt x="2489" y="3687"/>
                  </a:cubicBezTo>
                  <a:cubicBezTo>
                    <a:pt x="1828" y="3687"/>
                    <a:pt x="1229" y="3151"/>
                    <a:pt x="1229" y="2427"/>
                  </a:cubicBezTo>
                  <a:cubicBezTo>
                    <a:pt x="1229" y="1734"/>
                    <a:pt x="1796" y="1198"/>
                    <a:pt x="2489" y="1198"/>
                  </a:cubicBezTo>
                  <a:close/>
                  <a:moveTo>
                    <a:pt x="2489" y="1"/>
                  </a:moveTo>
                  <a:cubicBezTo>
                    <a:pt x="1103" y="1"/>
                    <a:pt x="0" y="1103"/>
                    <a:pt x="0" y="2458"/>
                  </a:cubicBezTo>
                  <a:cubicBezTo>
                    <a:pt x="0" y="3844"/>
                    <a:pt x="1103" y="4947"/>
                    <a:pt x="2489" y="4947"/>
                  </a:cubicBezTo>
                  <a:cubicBezTo>
                    <a:pt x="3876" y="4947"/>
                    <a:pt x="4978" y="3844"/>
                    <a:pt x="4978" y="2458"/>
                  </a:cubicBezTo>
                  <a:cubicBezTo>
                    <a:pt x="4978" y="1103"/>
                    <a:pt x="3876" y="1"/>
                    <a:pt x="2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7776;p56">
              <a:extLst>
                <a:ext uri="{FF2B5EF4-FFF2-40B4-BE49-F238E27FC236}">
                  <a16:creationId xmlns:a16="http://schemas.microsoft.com/office/drawing/2014/main" id="{0D3C7C45-52F6-EB36-94AE-CE257EBF1324}"/>
                </a:ext>
              </a:extLst>
            </p:cNvPr>
            <p:cNvSpPr/>
            <p:nvPr/>
          </p:nvSpPr>
          <p:spPr>
            <a:xfrm>
              <a:off x="-9294500" y="3656525"/>
              <a:ext cx="116600" cy="195350"/>
            </a:xfrm>
            <a:custGeom>
              <a:avLst/>
              <a:gdLst/>
              <a:ahLst/>
              <a:cxnLst/>
              <a:rect l="l" t="t" r="r" b="b"/>
              <a:pathLst>
                <a:path w="4664" h="7814" extrusionOk="0">
                  <a:moveTo>
                    <a:pt x="1670" y="1"/>
                  </a:moveTo>
                  <a:cubicBezTo>
                    <a:pt x="757" y="1"/>
                    <a:pt x="0" y="757"/>
                    <a:pt x="0" y="1639"/>
                  </a:cubicBezTo>
                  <a:lnTo>
                    <a:pt x="0" y="7814"/>
                  </a:lnTo>
                  <a:cubicBezTo>
                    <a:pt x="599" y="7089"/>
                    <a:pt x="1513" y="6648"/>
                    <a:pt x="2489" y="6648"/>
                  </a:cubicBezTo>
                  <a:cubicBezTo>
                    <a:pt x="3308" y="6648"/>
                    <a:pt x="4065" y="6963"/>
                    <a:pt x="4663" y="7499"/>
                  </a:cubicBezTo>
                  <a:lnTo>
                    <a:pt x="3277" y="1324"/>
                  </a:lnTo>
                  <a:cubicBezTo>
                    <a:pt x="3119" y="536"/>
                    <a:pt x="2458" y="1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7777;p56">
              <a:extLst>
                <a:ext uri="{FF2B5EF4-FFF2-40B4-BE49-F238E27FC236}">
                  <a16:creationId xmlns:a16="http://schemas.microsoft.com/office/drawing/2014/main" id="{5143D585-E1F1-77F2-512B-5465F62F1FD5}"/>
                </a:ext>
              </a:extLst>
            </p:cNvPr>
            <p:cNvSpPr/>
            <p:nvPr/>
          </p:nvSpPr>
          <p:spPr>
            <a:xfrm>
              <a:off x="-9294500" y="3615575"/>
              <a:ext cx="81150" cy="36250"/>
            </a:xfrm>
            <a:custGeom>
              <a:avLst/>
              <a:gdLst/>
              <a:ahLst/>
              <a:cxnLst/>
              <a:rect l="l" t="t" r="r" b="b"/>
              <a:pathLst>
                <a:path w="3246" h="1450" extrusionOk="0">
                  <a:moveTo>
                    <a:pt x="1639" y="0"/>
                  </a:moveTo>
                  <a:cubicBezTo>
                    <a:pt x="788" y="0"/>
                    <a:pt x="126" y="630"/>
                    <a:pt x="0" y="1450"/>
                  </a:cubicBezTo>
                  <a:cubicBezTo>
                    <a:pt x="442" y="1040"/>
                    <a:pt x="1040" y="820"/>
                    <a:pt x="1639" y="820"/>
                  </a:cubicBezTo>
                  <a:cubicBezTo>
                    <a:pt x="2269" y="820"/>
                    <a:pt x="2804" y="1040"/>
                    <a:pt x="3245" y="1450"/>
                  </a:cubicBezTo>
                  <a:cubicBezTo>
                    <a:pt x="3119" y="599"/>
                    <a:pt x="2458" y="0"/>
                    <a:pt x="16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7778;p56">
              <a:extLst>
                <a:ext uri="{FF2B5EF4-FFF2-40B4-BE49-F238E27FC236}">
                  <a16:creationId xmlns:a16="http://schemas.microsoft.com/office/drawing/2014/main" id="{EEA10540-7231-C220-168B-9740ED620BB6}"/>
                </a:ext>
              </a:extLst>
            </p:cNvPr>
            <p:cNvSpPr/>
            <p:nvPr/>
          </p:nvSpPr>
          <p:spPr>
            <a:xfrm>
              <a:off x="-9378775" y="3822725"/>
              <a:ext cx="63025" cy="41750"/>
            </a:xfrm>
            <a:custGeom>
              <a:avLst/>
              <a:gdLst/>
              <a:ahLst/>
              <a:cxnLst/>
              <a:rect l="l" t="t" r="r" b="b"/>
              <a:pathLst>
                <a:path w="2521" h="1670" extrusionOk="0">
                  <a:moveTo>
                    <a:pt x="0" y="0"/>
                  </a:moveTo>
                  <a:lnTo>
                    <a:pt x="0" y="1670"/>
                  </a:lnTo>
                  <a:lnTo>
                    <a:pt x="2521" y="1670"/>
                  </a:lnTo>
                  <a:lnTo>
                    <a:pt x="252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7779;p56">
              <a:extLst>
                <a:ext uri="{FF2B5EF4-FFF2-40B4-BE49-F238E27FC236}">
                  <a16:creationId xmlns:a16="http://schemas.microsoft.com/office/drawing/2014/main" id="{04FC854B-21AE-B973-F5D1-9110BD1E05DD}"/>
                </a:ext>
              </a:extLst>
            </p:cNvPr>
            <p:cNvSpPr/>
            <p:nvPr/>
          </p:nvSpPr>
          <p:spPr>
            <a:xfrm>
              <a:off x="-9336250" y="3739225"/>
              <a:ext cx="21300" cy="63050"/>
            </a:xfrm>
            <a:custGeom>
              <a:avLst/>
              <a:gdLst/>
              <a:ahLst/>
              <a:cxnLst/>
              <a:rect l="l" t="t" r="r" b="b"/>
              <a:pathLst>
                <a:path w="852" h="2522" extrusionOk="0">
                  <a:moveTo>
                    <a:pt x="1" y="1"/>
                  </a:moveTo>
                  <a:lnTo>
                    <a:pt x="1" y="2521"/>
                  </a:lnTo>
                  <a:lnTo>
                    <a:pt x="851" y="2521"/>
                  </a:lnTo>
                  <a:lnTo>
                    <a:pt x="85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7780;p56">
              <a:extLst>
                <a:ext uri="{FF2B5EF4-FFF2-40B4-BE49-F238E27FC236}">
                  <a16:creationId xmlns:a16="http://schemas.microsoft.com/office/drawing/2014/main" id="{C48CDBF9-5862-BBBF-36F0-2A56BFA18F99}"/>
                </a:ext>
              </a:extLst>
            </p:cNvPr>
            <p:cNvSpPr/>
            <p:nvPr/>
          </p:nvSpPr>
          <p:spPr>
            <a:xfrm>
              <a:off x="-9378775" y="3739225"/>
              <a:ext cx="20500" cy="63050"/>
            </a:xfrm>
            <a:custGeom>
              <a:avLst/>
              <a:gdLst/>
              <a:ahLst/>
              <a:cxnLst/>
              <a:rect l="l" t="t" r="r" b="b"/>
              <a:pathLst>
                <a:path w="820" h="2522" extrusionOk="0">
                  <a:moveTo>
                    <a:pt x="0" y="1"/>
                  </a:moveTo>
                  <a:lnTo>
                    <a:pt x="0" y="2521"/>
                  </a:lnTo>
                  <a:lnTo>
                    <a:pt x="820" y="2521"/>
                  </a:lnTo>
                  <a:lnTo>
                    <a:pt x="82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9" name="Google Shape;7781;p56">
            <a:extLst>
              <a:ext uri="{FF2B5EF4-FFF2-40B4-BE49-F238E27FC236}">
                <a16:creationId xmlns:a16="http://schemas.microsoft.com/office/drawing/2014/main" id="{CCA02E46-F0C3-247F-FE95-F3D1EA572D29}"/>
              </a:ext>
            </a:extLst>
          </p:cNvPr>
          <p:cNvGrpSpPr/>
          <p:nvPr/>
        </p:nvGrpSpPr>
        <p:grpSpPr>
          <a:xfrm>
            <a:off x="8978347" y="5754898"/>
            <a:ext cx="561115" cy="558617"/>
            <a:chOff x="-9523700" y="4049550"/>
            <a:chExt cx="353675" cy="352100"/>
          </a:xfrm>
          <a:solidFill>
            <a:srgbClr val="054B99"/>
          </a:solidFill>
        </p:grpSpPr>
        <p:sp>
          <p:nvSpPr>
            <p:cNvPr id="1330" name="Google Shape;7782;p56">
              <a:extLst>
                <a:ext uri="{FF2B5EF4-FFF2-40B4-BE49-F238E27FC236}">
                  <a16:creationId xmlns:a16="http://schemas.microsoft.com/office/drawing/2014/main" id="{C3C1137D-E188-43E4-7099-77FAD6F3CEB7}"/>
                </a:ext>
              </a:extLst>
            </p:cNvPr>
            <p:cNvSpPr/>
            <p:nvPr/>
          </p:nvSpPr>
          <p:spPr>
            <a:xfrm>
              <a:off x="-9523700" y="4049550"/>
              <a:ext cx="82725" cy="82725"/>
            </a:xfrm>
            <a:custGeom>
              <a:avLst/>
              <a:gdLst/>
              <a:ahLst/>
              <a:cxnLst/>
              <a:rect l="l" t="t" r="r" b="b"/>
              <a:pathLst>
                <a:path w="3309" h="3309" extrusionOk="0">
                  <a:moveTo>
                    <a:pt x="1670" y="1"/>
                  </a:moveTo>
                  <a:cubicBezTo>
                    <a:pt x="757" y="1"/>
                    <a:pt x="1" y="725"/>
                    <a:pt x="1" y="1639"/>
                  </a:cubicBezTo>
                  <a:cubicBezTo>
                    <a:pt x="1" y="2552"/>
                    <a:pt x="757" y="3309"/>
                    <a:pt x="1670" y="3309"/>
                  </a:cubicBezTo>
                  <a:cubicBezTo>
                    <a:pt x="2584" y="3309"/>
                    <a:pt x="3309" y="2552"/>
                    <a:pt x="3309" y="1639"/>
                  </a:cubicBezTo>
                  <a:cubicBezTo>
                    <a:pt x="3309" y="725"/>
                    <a:pt x="2584" y="1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7783;p56">
              <a:extLst>
                <a:ext uri="{FF2B5EF4-FFF2-40B4-BE49-F238E27FC236}">
                  <a16:creationId xmlns:a16="http://schemas.microsoft.com/office/drawing/2014/main" id="{8254D13F-34E0-EE98-EA74-684F8D132EE5}"/>
                </a:ext>
              </a:extLst>
            </p:cNvPr>
            <p:cNvSpPr/>
            <p:nvPr/>
          </p:nvSpPr>
          <p:spPr>
            <a:xfrm>
              <a:off x="-9523700" y="4148800"/>
              <a:ext cx="82725" cy="252850"/>
            </a:xfrm>
            <a:custGeom>
              <a:avLst/>
              <a:gdLst/>
              <a:ahLst/>
              <a:cxnLst/>
              <a:rect l="l" t="t" r="r" b="b"/>
              <a:pathLst>
                <a:path w="3309" h="10114" extrusionOk="0">
                  <a:moveTo>
                    <a:pt x="820" y="0"/>
                  </a:moveTo>
                  <a:lnTo>
                    <a:pt x="820" y="7876"/>
                  </a:lnTo>
                  <a:cubicBezTo>
                    <a:pt x="316" y="8160"/>
                    <a:pt x="1" y="8695"/>
                    <a:pt x="1" y="9294"/>
                  </a:cubicBezTo>
                  <a:lnTo>
                    <a:pt x="1" y="9672"/>
                  </a:lnTo>
                  <a:cubicBezTo>
                    <a:pt x="1" y="9924"/>
                    <a:pt x="190" y="10113"/>
                    <a:pt x="442" y="10113"/>
                  </a:cubicBezTo>
                  <a:lnTo>
                    <a:pt x="2930" y="10113"/>
                  </a:lnTo>
                  <a:cubicBezTo>
                    <a:pt x="3151" y="10113"/>
                    <a:pt x="3309" y="9924"/>
                    <a:pt x="3309" y="9672"/>
                  </a:cubicBezTo>
                  <a:lnTo>
                    <a:pt x="3309" y="9294"/>
                  </a:lnTo>
                  <a:cubicBezTo>
                    <a:pt x="3309" y="8664"/>
                    <a:pt x="2993" y="8160"/>
                    <a:pt x="2489" y="7876"/>
                  </a:cubicBezTo>
                  <a:lnTo>
                    <a:pt x="2489" y="0"/>
                  </a:lnTo>
                  <a:cubicBezTo>
                    <a:pt x="2206" y="63"/>
                    <a:pt x="1922" y="158"/>
                    <a:pt x="1670" y="158"/>
                  </a:cubicBezTo>
                  <a:cubicBezTo>
                    <a:pt x="1387" y="158"/>
                    <a:pt x="1103" y="63"/>
                    <a:pt x="8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7784;p56">
              <a:extLst>
                <a:ext uri="{FF2B5EF4-FFF2-40B4-BE49-F238E27FC236}">
                  <a16:creationId xmlns:a16="http://schemas.microsoft.com/office/drawing/2014/main" id="{4C287104-4323-2DC7-CDCF-CF984BAF08DA}"/>
                </a:ext>
              </a:extLst>
            </p:cNvPr>
            <p:cNvSpPr/>
            <p:nvPr/>
          </p:nvSpPr>
          <p:spPr>
            <a:xfrm>
              <a:off x="-9252750" y="4049550"/>
              <a:ext cx="82725" cy="82725"/>
            </a:xfrm>
            <a:custGeom>
              <a:avLst/>
              <a:gdLst/>
              <a:ahLst/>
              <a:cxnLst/>
              <a:rect l="l" t="t" r="r" b="b"/>
              <a:pathLst>
                <a:path w="3309" h="3309" extrusionOk="0">
                  <a:moveTo>
                    <a:pt x="1670" y="1"/>
                  </a:moveTo>
                  <a:cubicBezTo>
                    <a:pt x="756" y="1"/>
                    <a:pt x="0" y="725"/>
                    <a:pt x="0" y="1639"/>
                  </a:cubicBezTo>
                  <a:cubicBezTo>
                    <a:pt x="0" y="2552"/>
                    <a:pt x="756" y="3309"/>
                    <a:pt x="1670" y="3309"/>
                  </a:cubicBezTo>
                  <a:cubicBezTo>
                    <a:pt x="2552" y="3309"/>
                    <a:pt x="3308" y="2552"/>
                    <a:pt x="3308" y="1639"/>
                  </a:cubicBezTo>
                  <a:cubicBezTo>
                    <a:pt x="3308" y="725"/>
                    <a:pt x="2552" y="1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7785;p56">
              <a:extLst>
                <a:ext uri="{FF2B5EF4-FFF2-40B4-BE49-F238E27FC236}">
                  <a16:creationId xmlns:a16="http://schemas.microsoft.com/office/drawing/2014/main" id="{5E6B8F37-7639-C469-6B53-4BCCB284542C}"/>
                </a:ext>
              </a:extLst>
            </p:cNvPr>
            <p:cNvSpPr/>
            <p:nvPr/>
          </p:nvSpPr>
          <p:spPr>
            <a:xfrm>
              <a:off x="-9252750" y="4148800"/>
              <a:ext cx="82725" cy="252850"/>
            </a:xfrm>
            <a:custGeom>
              <a:avLst/>
              <a:gdLst/>
              <a:ahLst/>
              <a:cxnLst/>
              <a:rect l="l" t="t" r="r" b="b"/>
              <a:pathLst>
                <a:path w="3309" h="10114" extrusionOk="0">
                  <a:moveTo>
                    <a:pt x="819" y="0"/>
                  </a:moveTo>
                  <a:lnTo>
                    <a:pt x="819" y="7876"/>
                  </a:lnTo>
                  <a:cubicBezTo>
                    <a:pt x="315" y="8160"/>
                    <a:pt x="0" y="8695"/>
                    <a:pt x="0" y="9294"/>
                  </a:cubicBezTo>
                  <a:lnTo>
                    <a:pt x="0" y="9704"/>
                  </a:lnTo>
                  <a:cubicBezTo>
                    <a:pt x="0" y="9924"/>
                    <a:pt x="189" y="10113"/>
                    <a:pt x="441" y="10113"/>
                  </a:cubicBezTo>
                  <a:lnTo>
                    <a:pt x="2899" y="10113"/>
                  </a:lnTo>
                  <a:cubicBezTo>
                    <a:pt x="3151" y="10113"/>
                    <a:pt x="3308" y="9924"/>
                    <a:pt x="3308" y="9704"/>
                  </a:cubicBezTo>
                  <a:lnTo>
                    <a:pt x="3308" y="9294"/>
                  </a:lnTo>
                  <a:cubicBezTo>
                    <a:pt x="3308" y="8664"/>
                    <a:pt x="2962" y="8160"/>
                    <a:pt x="2489" y="7876"/>
                  </a:cubicBezTo>
                  <a:lnTo>
                    <a:pt x="2489" y="0"/>
                  </a:lnTo>
                  <a:cubicBezTo>
                    <a:pt x="2206" y="95"/>
                    <a:pt x="1922" y="158"/>
                    <a:pt x="1638" y="158"/>
                  </a:cubicBezTo>
                  <a:cubicBezTo>
                    <a:pt x="1386" y="158"/>
                    <a:pt x="1103" y="95"/>
                    <a:pt x="8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7786;p56">
              <a:extLst>
                <a:ext uri="{FF2B5EF4-FFF2-40B4-BE49-F238E27FC236}">
                  <a16:creationId xmlns:a16="http://schemas.microsoft.com/office/drawing/2014/main" id="{AD974D51-8B6F-44D6-24D2-D594A137D499}"/>
                </a:ext>
              </a:extLst>
            </p:cNvPr>
            <p:cNvSpPr/>
            <p:nvPr/>
          </p:nvSpPr>
          <p:spPr>
            <a:xfrm>
              <a:off x="-9440200" y="4214950"/>
              <a:ext cx="187475" cy="167000"/>
            </a:xfrm>
            <a:custGeom>
              <a:avLst/>
              <a:gdLst/>
              <a:ahLst/>
              <a:cxnLst/>
              <a:rect l="l" t="t" r="r" b="b"/>
              <a:pathLst>
                <a:path w="7499" h="6680" extrusionOk="0">
                  <a:moveTo>
                    <a:pt x="1229" y="1"/>
                  </a:moveTo>
                  <a:cubicBezTo>
                    <a:pt x="1071" y="1"/>
                    <a:pt x="914" y="64"/>
                    <a:pt x="882" y="221"/>
                  </a:cubicBezTo>
                  <a:lnTo>
                    <a:pt x="0" y="1954"/>
                  </a:lnTo>
                  <a:lnTo>
                    <a:pt x="0" y="4852"/>
                  </a:lnTo>
                  <a:cubicBezTo>
                    <a:pt x="536" y="5325"/>
                    <a:pt x="851" y="5955"/>
                    <a:pt x="851" y="6680"/>
                  </a:cubicBezTo>
                  <a:lnTo>
                    <a:pt x="6679" y="6680"/>
                  </a:lnTo>
                  <a:cubicBezTo>
                    <a:pt x="6679" y="5955"/>
                    <a:pt x="6994" y="5325"/>
                    <a:pt x="7498" y="4852"/>
                  </a:cubicBezTo>
                  <a:lnTo>
                    <a:pt x="7498" y="1954"/>
                  </a:lnTo>
                  <a:lnTo>
                    <a:pt x="6616" y="221"/>
                  </a:lnTo>
                  <a:cubicBezTo>
                    <a:pt x="6553" y="64"/>
                    <a:pt x="6427" y="1"/>
                    <a:pt x="6270" y="1"/>
                  </a:cubicBezTo>
                  <a:lnTo>
                    <a:pt x="4726" y="1"/>
                  </a:lnTo>
                  <a:lnTo>
                    <a:pt x="6616" y="4443"/>
                  </a:lnTo>
                  <a:cubicBezTo>
                    <a:pt x="6679" y="4569"/>
                    <a:pt x="6679" y="4726"/>
                    <a:pt x="6585" y="4852"/>
                  </a:cubicBezTo>
                  <a:cubicBezTo>
                    <a:pt x="6522" y="4947"/>
                    <a:pt x="6396" y="5041"/>
                    <a:pt x="6238" y="5041"/>
                  </a:cubicBezTo>
                  <a:lnTo>
                    <a:pt x="1260" y="5041"/>
                  </a:lnTo>
                  <a:cubicBezTo>
                    <a:pt x="1103" y="5041"/>
                    <a:pt x="1008" y="4947"/>
                    <a:pt x="914" y="4852"/>
                  </a:cubicBezTo>
                  <a:cubicBezTo>
                    <a:pt x="851" y="4726"/>
                    <a:pt x="851" y="4569"/>
                    <a:pt x="882" y="4443"/>
                  </a:cubicBezTo>
                  <a:lnTo>
                    <a:pt x="277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7787;p56">
              <a:extLst>
                <a:ext uri="{FF2B5EF4-FFF2-40B4-BE49-F238E27FC236}">
                  <a16:creationId xmlns:a16="http://schemas.microsoft.com/office/drawing/2014/main" id="{4EF933D8-1A16-3B7E-C660-EDBD5B6292E6}"/>
                </a:ext>
              </a:extLst>
            </p:cNvPr>
            <p:cNvSpPr/>
            <p:nvPr/>
          </p:nvSpPr>
          <p:spPr>
            <a:xfrm>
              <a:off x="-9393750" y="4214950"/>
              <a:ext cx="93750" cy="104000"/>
            </a:xfrm>
            <a:custGeom>
              <a:avLst/>
              <a:gdLst/>
              <a:ahLst/>
              <a:cxnLst/>
              <a:rect l="l" t="t" r="r" b="b"/>
              <a:pathLst>
                <a:path w="3750" h="4160" extrusionOk="0">
                  <a:moveTo>
                    <a:pt x="1828" y="1"/>
                  </a:moveTo>
                  <a:lnTo>
                    <a:pt x="1" y="4159"/>
                  </a:lnTo>
                  <a:lnTo>
                    <a:pt x="3750" y="4159"/>
                  </a:lnTo>
                  <a:lnTo>
                    <a:pt x="192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7788;p56">
              <a:extLst>
                <a:ext uri="{FF2B5EF4-FFF2-40B4-BE49-F238E27FC236}">
                  <a16:creationId xmlns:a16="http://schemas.microsoft.com/office/drawing/2014/main" id="{1605CE0A-CE09-8203-3658-33511C756A79}"/>
                </a:ext>
              </a:extLst>
            </p:cNvPr>
            <p:cNvSpPr/>
            <p:nvPr/>
          </p:nvSpPr>
          <p:spPr>
            <a:xfrm>
              <a:off x="-9440200" y="4140125"/>
              <a:ext cx="187475" cy="32325"/>
            </a:xfrm>
            <a:custGeom>
              <a:avLst/>
              <a:gdLst/>
              <a:ahLst/>
              <a:cxnLst/>
              <a:rect l="l" t="t" r="r" b="b"/>
              <a:pathLst>
                <a:path w="7499" h="1293" extrusionOk="0">
                  <a:moveTo>
                    <a:pt x="0" y="1"/>
                  </a:moveTo>
                  <a:lnTo>
                    <a:pt x="0" y="851"/>
                  </a:lnTo>
                  <a:cubicBezTo>
                    <a:pt x="1229" y="1135"/>
                    <a:pt x="2489" y="1292"/>
                    <a:pt x="3749" y="1292"/>
                  </a:cubicBezTo>
                  <a:cubicBezTo>
                    <a:pt x="5009" y="1292"/>
                    <a:pt x="6270" y="1135"/>
                    <a:pt x="7498" y="851"/>
                  </a:cubicBezTo>
                  <a:lnTo>
                    <a:pt x="7498" y="1"/>
                  </a:lnTo>
                  <a:cubicBezTo>
                    <a:pt x="6270" y="300"/>
                    <a:pt x="5001" y="450"/>
                    <a:pt x="3737" y="450"/>
                  </a:cubicBezTo>
                  <a:cubicBezTo>
                    <a:pt x="2473" y="450"/>
                    <a:pt x="1213" y="30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7" name="Google Shape;7789;p56">
            <a:extLst>
              <a:ext uri="{FF2B5EF4-FFF2-40B4-BE49-F238E27FC236}">
                <a16:creationId xmlns:a16="http://schemas.microsoft.com/office/drawing/2014/main" id="{ABFAD9AD-F094-821A-FD1D-A62D3B419BD5}"/>
              </a:ext>
            </a:extLst>
          </p:cNvPr>
          <p:cNvGrpSpPr/>
          <p:nvPr/>
        </p:nvGrpSpPr>
        <p:grpSpPr>
          <a:xfrm>
            <a:off x="10379298" y="5100594"/>
            <a:ext cx="562346" cy="489881"/>
            <a:chOff x="-8209150" y="3659675"/>
            <a:chExt cx="354450" cy="308775"/>
          </a:xfrm>
          <a:solidFill>
            <a:srgbClr val="054B99"/>
          </a:solidFill>
        </p:grpSpPr>
        <p:sp>
          <p:nvSpPr>
            <p:cNvPr id="1338" name="Google Shape;7790;p56">
              <a:extLst>
                <a:ext uri="{FF2B5EF4-FFF2-40B4-BE49-F238E27FC236}">
                  <a16:creationId xmlns:a16="http://schemas.microsoft.com/office/drawing/2014/main" id="{C8701BD8-B6A4-7AA3-B96B-DB7F2AA20112}"/>
                </a:ext>
              </a:extLst>
            </p:cNvPr>
            <p:cNvSpPr/>
            <p:nvPr/>
          </p:nvSpPr>
          <p:spPr>
            <a:xfrm>
              <a:off x="-8209150" y="3907775"/>
              <a:ext cx="353675" cy="60675"/>
            </a:xfrm>
            <a:custGeom>
              <a:avLst/>
              <a:gdLst/>
              <a:ahLst/>
              <a:cxnLst/>
              <a:rect l="l" t="t" r="r" b="b"/>
              <a:pathLst>
                <a:path w="14147" h="2427" extrusionOk="0">
                  <a:moveTo>
                    <a:pt x="1261" y="1"/>
                  </a:moveTo>
                  <a:cubicBezTo>
                    <a:pt x="599" y="1"/>
                    <a:pt x="0" y="536"/>
                    <a:pt x="0" y="1229"/>
                  </a:cubicBezTo>
                  <a:lnTo>
                    <a:pt x="0" y="2048"/>
                  </a:lnTo>
                  <a:cubicBezTo>
                    <a:pt x="0" y="2269"/>
                    <a:pt x="189" y="2427"/>
                    <a:pt x="378" y="2427"/>
                  </a:cubicBezTo>
                  <a:lnTo>
                    <a:pt x="13673" y="2427"/>
                  </a:lnTo>
                  <a:cubicBezTo>
                    <a:pt x="13894" y="2427"/>
                    <a:pt x="14052" y="2238"/>
                    <a:pt x="14052" y="2048"/>
                  </a:cubicBezTo>
                  <a:lnTo>
                    <a:pt x="14052" y="1229"/>
                  </a:lnTo>
                  <a:cubicBezTo>
                    <a:pt x="14146" y="599"/>
                    <a:pt x="13579" y="1"/>
                    <a:pt x="128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7791;p56">
              <a:extLst>
                <a:ext uri="{FF2B5EF4-FFF2-40B4-BE49-F238E27FC236}">
                  <a16:creationId xmlns:a16="http://schemas.microsoft.com/office/drawing/2014/main" id="{BF655F04-24FB-E150-9682-44067C796BA0}"/>
                </a:ext>
              </a:extLst>
            </p:cNvPr>
            <p:cNvSpPr/>
            <p:nvPr/>
          </p:nvSpPr>
          <p:spPr>
            <a:xfrm>
              <a:off x="-8188675" y="3825075"/>
              <a:ext cx="311125" cy="63050"/>
            </a:xfrm>
            <a:custGeom>
              <a:avLst/>
              <a:gdLst/>
              <a:ahLst/>
              <a:cxnLst/>
              <a:rect l="l" t="t" r="r" b="b"/>
              <a:pathLst>
                <a:path w="12445" h="2522" extrusionOk="0">
                  <a:moveTo>
                    <a:pt x="442" y="1"/>
                  </a:moveTo>
                  <a:cubicBezTo>
                    <a:pt x="189" y="1"/>
                    <a:pt x="0" y="190"/>
                    <a:pt x="0" y="410"/>
                  </a:cubicBezTo>
                  <a:lnTo>
                    <a:pt x="0" y="2521"/>
                  </a:lnTo>
                  <a:lnTo>
                    <a:pt x="3308" y="2521"/>
                  </a:lnTo>
                  <a:lnTo>
                    <a:pt x="3308" y="2080"/>
                  </a:lnTo>
                  <a:cubicBezTo>
                    <a:pt x="3308" y="1828"/>
                    <a:pt x="3497" y="1670"/>
                    <a:pt x="3718" y="1670"/>
                  </a:cubicBezTo>
                  <a:cubicBezTo>
                    <a:pt x="3939" y="1670"/>
                    <a:pt x="4128" y="1891"/>
                    <a:pt x="4128" y="2080"/>
                  </a:cubicBezTo>
                  <a:lnTo>
                    <a:pt x="4128" y="2521"/>
                  </a:lnTo>
                  <a:lnTo>
                    <a:pt x="5797" y="2521"/>
                  </a:lnTo>
                  <a:lnTo>
                    <a:pt x="5797" y="2080"/>
                  </a:lnTo>
                  <a:cubicBezTo>
                    <a:pt x="5797" y="1828"/>
                    <a:pt x="5986" y="1670"/>
                    <a:pt x="6238" y="1670"/>
                  </a:cubicBezTo>
                  <a:cubicBezTo>
                    <a:pt x="6459" y="1670"/>
                    <a:pt x="6616" y="1891"/>
                    <a:pt x="6616" y="2080"/>
                  </a:cubicBezTo>
                  <a:lnTo>
                    <a:pt x="6616" y="2521"/>
                  </a:lnTo>
                  <a:lnTo>
                    <a:pt x="8318" y="2521"/>
                  </a:lnTo>
                  <a:lnTo>
                    <a:pt x="8318" y="2080"/>
                  </a:lnTo>
                  <a:cubicBezTo>
                    <a:pt x="8318" y="1828"/>
                    <a:pt x="8507" y="1670"/>
                    <a:pt x="8696" y="1670"/>
                  </a:cubicBezTo>
                  <a:cubicBezTo>
                    <a:pt x="8948" y="1670"/>
                    <a:pt x="9105" y="1891"/>
                    <a:pt x="9105" y="2080"/>
                  </a:cubicBezTo>
                  <a:lnTo>
                    <a:pt x="9105" y="2521"/>
                  </a:lnTo>
                  <a:lnTo>
                    <a:pt x="12445" y="2521"/>
                  </a:lnTo>
                  <a:lnTo>
                    <a:pt x="12445" y="410"/>
                  </a:lnTo>
                  <a:cubicBezTo>
                    <a:pt x="12445" y="190"/>
                    <a:pt x="12256" y="1"/>
                    <a:pt x="120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7792;p56">
              <a:extLst>
                <a:ext uri="{FF2B5EF4-FFF2-40B4-BE49-F238E27FC236}">
                  <a16:creationId xmlns:a16="http://schemas.microsoft.com/office/drawing/2014/main" id="{A5C559CC-D53C-8F5F-51C3-1DF331AAF028}"/>
                </a:ext>
              </a:extLst>
            </p:cNvPr>
            <p:cNvSpPr/>
            <p:nvPr/>
          </p:nvSpPr>
          <p:spPr>
            <a:xfrm>
              <a:off x="-7913800" y="3743175"/>
              <a:ext cx="59100" cy="62250"/>
            </a:xfrm>
            <a:custGeom>
              <a:avLst/>
              <a:gdLst/>
              <a:ahLst/>
              <a:cxnLst/>
              <a:rect l="l" t="t" r="r" b="b"/>
              <a:pathLst>
                <a:path w="2364" h="2490" extrusionOk="0">
                  <a:moveTo>
                    <a:pt x="1922" y="0"/>
                  </a:moveTo>
                  <a:cubicBezTo>
                    <a:pt x="1261" y="0"/>
                    <a:pt x="599" y="189"/>
                    <a:pt x="1" y="567"/>
                  </a:cubicBezTo>
                  <a:cubicBezTo>
                    <a:pt x="284" y="1134"/>
                    <a:pt x="473" y="1827"/>
                    <a:pt x="536" y="2489"/>
                  </a:cubicBezTo>
                  <a:lnTo>
                    <a:pt x="1796" y="2489"/>
                  </a:lnTo>
                  <a:lnTo>
                    <a:pt x="2332" y="504"/>
                  </a:lnTo>
                  <a:cubicBezTo>
                    <a:pt x="2364" y="410"/>
                    <a:pt x="2332" y="284"/>
                    <a:pt x="2238" y="158"/>
                  </a:cubicBezTo>
                  <a:cubicBezTo>
                    <a:pt x="2175" y="32"/>
                    <a:pt x="2048" y="0"/>
                    <a:pt x="19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7793;p56">
              <a:extLst>
                <a:ext uri="{FF2B5EF4-FFF2-40B4-BE49-F238E27FC236}">
                  <a16:creationId xmlns:a16="http://schemas.microsoft.com/office/drawing/2014/main" id="{D2DF4A6E-2FE1-417B-EEB4-EDB438C07F3F}"/>
                </a:ext>
              </a:extLst>
            </p:cNvPr>
            <p:cNvSpPr/>
            <p:nvPr/>
          </p:nvSpPr>
          <p:spPr>
            <a:xfrm>
              <a:off x="-8105975" y="3659675"/>
              <a:ext cx="185125" cy="145750"/>
            </a:xfrm>
            <a:custGeom>
              <a:avLst/>
              <a:gdLst/>
              <a:ahLst/>
              <a:cxnLst/>
              <a:rect l="l" t="t" r="r" b="b"/>
              <a:pathLst>
                <a:path w="7405" h="5830" extrusionOk="0">
                  <a:moveTo>
                    <a:pt x="442" y="1"/>
                  </a:moveTo>
                  <a:cubicBezTo>
                    <a:pt x="316" y="1"/>
                    <a:pt x="158" y="64"/>
                    <a:pt x="95" y="190"/>
                  </a:cubicBezTo>
                  <a:cubicBezTo>
                    <a:pt x="0" y="316"/>
                    <a:pt x="0" y="442"/>
                    <a:pt x="32" y="599"/>
                  </a:cubicBezTo>
                  <a:lnTo>
                    <a:pt x="2017" y="5829"/>
                  </a:lnTo>
                  <a:lnTo>
                    <a:pt x="7404" y="5829"/>
                  </a:lnTo>
                  <a:cubicBezTo>
                    <a:pt x="6806" y="2521"/>
                    <a:pt x="3907" y="1"/>
                    <a:pt x="4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7794;p56">
              <a:extLst>
                <a:ext uri="{FF2B5EF4-FFF2-40B4-BE49-F238E27FC236}">
                  <a16:creationId xmlns:a16="http://schemas.microsoft.com/office/drawing/2014/main" id="{BB486BA6-7D80-543E-4598-4A0125439D88}"/>
                </a:ext>
              </a:extLst>
            </p:cNvPr>
            <p:cNvSpPr/>
            <p:nvPr/>
          </p:nvSpPr>
          <p:spPr>
            <a:xfrm>
              <a:off x="-8168975" y="3700625"/>
              <a:ext cx="91375" cy="104000"/>
            </a:xfrm>
            <a:custGeom>
              <a:avLst/>
              <a:gdLst/>
              <a:ahLst/>
              <a:cxnLst/>
              <a:rect l="l" t="t" r="r" b="b"/>
              <a:pathLst>
                <a:path w="3655" h="4160" extrusionOk="0">
                  <a:moveTo>
                    <a:pt x="473" y="1"/>
                  </a:moveTo>
                  <a:cubicBezTo>
                    <a:pt x="347" y="1"/>
                    <a:pt x="189" y="95"/>
                    <a:pt x="126" y="158"/>
                  </a:cubicBezTo>
                  <a:cubicBezTo>
                    <a:pt x="32" y="284"/>
                    <a:pt x="0" y="410"/>
                    <a:pt x="95" y="505"/>
                  </a:cubicBezTo>
                  <a:lnTo>
                    <a:pt x="1260" y="4097"/>
                  </a:lnTo>
                  <a:lnTo>
                    <a:pt x="3631" y="4097"/>
                  </a:lnTo>
                  <a:lnTo>
                    <a:pt x="2205" y="284"/>
                  </a:lnTo>
                  <a:cubicBezTo>
                    <a:pt x="1670" y="95"/>
                    <a:pt x="1071" y="1"/>
                    <a:pt x="473" y="1"/>
                  </a:cubicBezTo>
                  <a:close/>
                  <a:moveTo>
                    <a:pt x="3631" y="4097"/>
                  </a:moveTo>
                  <a:lnTo>
                    <a:pt x="3655" y="4160"/>
                  </a:lnTo>
                  <a:lnTo>
                    <a:pt x="3655" y="40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7795;p56">
              <a:extLst>
                <a:ext uri="{FF2B5EF4-FFF2-40B4-BE49-F238E27FC236}">
                  <a16:creationId xmlns:a16="http://schemas.microsoft.com/office/drawing/2014/main" id="{79E37B1C-1849-0325-9673-E788E7DBA054}"/>
                </a:ext>
              </a:extLst>
            </p:cNvPr>
            <p:cNvSpPr/>
            <p:nvPr/>
          </p:nvSpPr>
          <p:spPr>
            <a:xfrm>
              <a:off x="-8209150" y="3742375"/>
              <a:ext cx="50425" cy="61475"/>
            </a:xfrm>
            <a:custGeom>
              <a:avLst/>
              <a:gdLst/>
              <a:ahLst/>
              <a:cxnLst/>
              <a:rect l="l" t="t" r="r" b="b"/>
              <a:pathLst>
                <a:path w="2017" h="2459" extrusionOk="0">
                  <a:moveTo>
                    <a:pt x="441" y="1"/>
                  </a:moveTo>
                  <a:cubicBezTo>
                    <a:pt x="315" y="1"/>
                    <a:pt x="189" y="32"/>
                    <a:pt x="126" y="158"/>
                  </a:cubicBezTo>
                  <a:cubicBezTo>
                    <a:pt x="32" y="253"/>
                    <a:pt x="0" y="379"/>
                    <a:pt x="32" y="505"/>
                  </a:cubicBezTo>
                  <a:lnTo>
                    <a:pt x="504" y="2458"/>
                  </a:lnTo>
                  <a:lnTo>
                    <a:pt x="2017" y="2458"/>
                  </a:lnTo>
                  <a:lnTo>
                    <a:pt x="1229" y="64"/>
                  </a:lnTo>
                  <a:cubicBezTo>
                    <a:pt x="977" y="32"/>
                    <a:pt x="693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4" name="Google Shape;7796;p56">
            <a:extLst>
              <a:ext uri="{FF2B5EF4-FFF2-40B4-BE49-F238E27FC236}">
                <a16:creationId xmlns:a16="http://schemas.microsoft.com/office/drawing/2014/main" id="{B87F9BC5-E546-5BDE-FE86-EE1CB5E72B79}"/>
              </a:ext>
            </a:extLst>
          </p:cNvPr>
          <p:cNvGrpSpPr/>
          <p:nvPr/>
        </p:nvGrpSpPr>
        <p:grpSpPr>
          <a:xfrm>
            <a:off x="3350462" y="4371444"/>
            <a:ext cx="561115" cy="559887"/>
            <a:chOff x="-12643475" y="3212300"/>
            <a:chExt cx="353675" cy="352900"/>
          </a:xfrm>
          <a:solidFill>
            <a:srgbClr val="054B99"/>
          </a:solidFill>
        </p:grpSpPr>
        <p:sp>
          <p:nvSpPr>
            <p:cNvPr id="1345" name="Google Shape;7797;p56">
              <a:extLst>
                <a:ext uri="{FF2B5EF4-FFF2-40B4-BE49-F238E27FC236}">
                  <a16:creationId xmlns:a16="http://schemas.microsoft.com/office/drawing/2014/main" id="{B2DD3DFF-5623-1499-E3E7-54CDE03D3A62}"/>
                </a:ext>
              </a:extLst>
            </p:cNvPr>
            <p:cNvSpPr/>
            <p:nvPr/>
          </p:nvSpPr>
          <p:spPr>
            <a:xfrm>
              <a:off x="-12372525" y="3517125"/>
              <a:ext cx="20500" cy="48075"/>
            </a:xfrm>
            <a:custGeom>
              <a:avLst/>
              <a:gdLst/>
              <a:ahLst/>
              <a:cxnLst/>
              <a:rect l="l" t="t" r="r" b="b"/>
              <a:pathLst>
                <a:path w="820" h="1923" extrusionOk="0">
                  <a:moveTo>
                    <a:pt x="0" y="0"/>
                  </a:moveTo>
                  <a:lnTo>
                    <a:pt x="0" y="1513"/>
                  </a:lnTo>
                  <a:cubicBezTo>
                    <a:pt x="0" y="1765"/>
                    <a:pt x="189" y="1922"/>
                    <a:pt x="410" y="1922"/>
                  </a:cubicBezTo>
                  <a:cubicBezTo>
                    <a:pt x="662" y="1922"/>
                    <a:pt x="819" y="1702"/>
                    <a:pt x="819" y="1513"/>
                  </a:cubicBezTo>
                  <a:lnTo>
                    <a:pt x="819" y="0"/>
                  </a:lnTo>
                  <a:cubicBezTo>
                    <a:pt x="662" y="126"/>
                    <a:pt x="567" y="221"/>
                    <a:pt x="410" y="221"/>
                  </a:cubicBezTo>
                  <a:cubicBezTo>
                    <a:pt x="189" y="221"/>
                    <a:pt x="126" y="12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7798;p56">
              <a:extLst>
                <a:ext uri="{FF2B5EF4-FFF2-40B4-BE49-F238E27FC236}">
                  <a16:creationId xmlns:a16="http://schemas.microsoft.com/office/drawing/2014/main" id="{498BC54F-30FC-2183-1238-821B6EF82C6E}"/>
                </a:ext>
              </a:extLst>
            </p:cNvPr>
            <p:cNvSpPr/>
            <p:nvPr/>
          </p:nvSpPr>
          <p:spPr>
            <a:xfrm>
              <a:off x="-12581250" y="3480900"/>
              <a:ext cx="63025" cy="21275"/>
            </a:xfrm>
            <a:custGeom>
              <a:avLst/>
              <a:gdLst/>
              <a:ahLst/>
              <a:cxnLst/>
              <a:rect l="l" t="t" r="r" b="b"/>
              <a:pathLst>
                <a:path w="2521" h="851" extrusionOk="0">
                  <a:moveTo>
                    <a:pt x="0" y="0"/>
                  </a:moveTo>
                  <a:lnTo>
                    <a:pt x="0" y="851"/>
                  </a:lnTo>
                  <a:lnTo>
                    <a:pt x="2521" y="851"/>
                  </a:lnTo>
                  <a:lnTo>
                    <a:pt x="252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7799;p56">
              <a:extLst>
                <a:ext uri="{FF2B5EF4-FFF2-40B4-BE49-F238E27FC236}">
                  <a16:creationId xmlns:a16="http://schemas.microsoft.com/office/drawing/2014/main" id="{85FC766D-D64C-33CC-F1C9-956325A5B1DE}"/>
                </a:ext>
              </a:extLst>
            </p:cNvPr>
            <p:cNvSpPr/>
            <p:nvPr/>
          </p:nvSpPr>
          <p:spPr>
            <a:xfrm>
              <a:off x="-12643475" y="3398975"/>
              <a:ext cx="186700" cy="166225"/>
            </a:xfrm>
            <a:custGeom>
              <a:avLst/>
              <a:gdLst/>
              <a:ahLst/>
              <a:cxnLst/>
              <a:rect l="l" t="t" r="r" b="b"/>
              <a:pathLst>
                <a:path w="7468" h="6649" extrusionOk="0">
                  <a:moveTo>
                    <a:pt x="5419" y="2458"/>
                  </a:moveTo>
                  <a:cubicBezTo>
                    <a:pt x="5671" y="2458"/>
                    <a:pt x="5860" y="2647"/>
                    <a:pt x="5860" y="2899"/>
                  </a:cubicBezTo>
                  <a:lnTo>
                    <a:pt x="5860" y="4537"/>
                  </a:lnTo>
                  <a:cubicBezTo>
                    <a:pt x="5860" y="4789"/>
                    <a:pt x="5671" y="4978"/>
                    <a:pt x="5419" y="4978"/>
                  </a:cubicBezTo>
                  <a:lnTo>
                    <a:pt x="2080" y="4978"/>
                  </a:lnTo>
                  <a:cubicBezTo>
                    <a:pt x="1859" y="4978"/>
                    <a:pt x="1639" y="4789"/>
                    <a:pt x="1639" y="4537"/>
                  </a:cubicBezTo>
                  <a:lnTo>
                    <a:pt x="1639" y="2899"/>
                  </a:lnTo>
                  <a:cubicBezTo>
                    <a:pt x="1639" y="2647"/>
                    <a:pt x="1859" y="2458"/>
                    <a:pt x="2080" y="2458"/>
                  </a:cubicBezTo>
                  <a:close/>
                  <a:moveTo>
                    <a:pt x="1639" y="1"/>
                  </a:moveTo>
                  <a:lnTo>
                    <a:pt x="1639" y="977"/>
                  </a:lnTo>
                  <a:lnTo>
                    <a:pt x="662" y="1450"/>
                  </a:lnTo>
                  <a:cubicBezTo>
                    <a:pt x="221" y="1639"/>
                    <a:pt x="0" y="2080"/>
                    <a:pt x="0" y="2552"/>
                  </a:cubicBezTo>
                  <a:lnTo>
                    <a:pt x="0" y="5356"/>
                  </a:lnTo>
                  <a:cubicBezTo>
                    <a:pt x="0" y="6049"/>
                    <a:pt x="536" y="6648"/>
                    <a:pt x="1261" y="6648"/>
                  </a:cubicBezTo>
                  <a:lnTo>
                    <a:pt x="6270" y="6648"/>
                  </a:lnTo>
                  <a:cubicBezTo>
                    <a:pt x="6931" y="6648"/>
                    <a:pt x="7467" y="6049"/>
                    <a:pt x="7467" y="5388"/>
                  </a:cubicBezTo>
                  <a:lnTo>
                    <a:pt x="7467" y="2584"/>
                  </a:lnTo>
                  <a:cubicBezTo>
                    <a:pt x="7467" y="2111"/>
                    <a:pt x="7215" y="1670"/>
                    <a:pt x="6805" y="1481"/>
                  </a:cubicBezTo>
                  <a:lnTo>
                    <a:pt x="5829" y="1009"/>
                  </a:lnTo>
                  <a:lnTo>
                    <a:pt x="582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7800;p56">
              <a:extLst>
                <a:ext uri="{FF2B5EF4-FFF2-40B4-BE49-F238E27FC236}">
                  <a16:creationId xmlns:a16="http://schemas.microsoft.com/office/drawing/2014/main" id="{94F7A0FC-1E85-4EB3-2A77-D7381F277912}"/>
                </a:ext>
              </a:extLst>
            </p:cNvPr>
            <p:cNvSpPr/>
            <p:nvPr/>
          </p:nvSpPr>
          <p:spPr>
            <a:xfrm>
              <a:off x="-12431600" y="3212300"/>
              <a:ext cx="141800" cy="137075"/>
            </a:xfrm>
            <a:custGeom>
              <a:avLst/>
              <a:gdLst/>
              <a:ahLst/>
              <a:cxnLst/>
              <a:rect l="l" t="t" r="r" b="b"/>
              <a:pathLst>
                <a:path w="5672" h="5483" extrusionOk="0">
                  <a:moveTo>
                    <a:pt x="2741" y="1"/>
                  </a:moveTo>
                  <a:cubicBezTo>
                    <a:pt x="1481" y="1"/>
                    <a:pt x="378" y="883"/>
                    <a:pt x="0" y="2017"/>
                  </a:cubicBezTo>
                  <a:lnTo>
                    <a:pt x="2300" y="3845"/>
                  </a:lnTo>
                  <a:lnTo>
                    <a:pt x="2300" y="2143"/>
                  </a:lnTo>
                  <a:cubicBezTo>
                    <a:pt x="2300" y="1891"/>
                    <a:pt x="2521" y="1702"/>
                    <a:pt x="2741" y="1702"/>
                  </a:cubicBezTo>
                  <a:cubicBezTo>
                    <a:pt x="2993" y="1702"/>
                    <a:pt x="3151" y="1891"/>
                    <a:pt x="3151" y="2143"/>
                  </a:cubicBezTo>
                  <a:lnTo>
                    <a:pt x="3151" y="5483"/>
                  </a:lnTo>
                  <a:lnTo>
                    <a:pt x="5608" y="3561"/>
                  </a:lnTo>
                  <a:lnTo>
                    <a:pt x="5608" y="2931"/>
                  </a:lnTo>
                  <a:cubicBezTo>
                    <a:pt x="5671" y="1324"/>
                    <a:pt x="4348" y="1"/>
                    <a:pt x="27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7801;p56">
              <a:extLst>
                <a:ext uri="{FF2B5EF4-FFF2-40B4-BE49-F238E27FC236}">
                  <a16:creationId xmlns:a16="http://schemas.microsoft.com/office/drawing/2014/main" id="{3AD82859-493B-44B7-26D9-AB75CC4D209E}"/>
                </a:ext>
              </a:extLst>
            </p:cNvPr>
            <p:cNvSpPr/>
            <p:nvPr/>
          </p:nvSpPr>
          <p:spPr>
            <a:xfrm>
              <a:off x="-12352050" y="3326525"/>
              <a:ext cx="62250" cy="104775"/>
            </a:xfrm>
            <a:custGeom>
              <a:avLst/>
              <a:gdLst/>
              <a:ahLst/>
              <a:cxnLst/>
              <a:rect l="l" t="t" r="r" b="b"/>
              <a:pathLst>
                <a:path w="2490" h="4191" extrusionOk="0">
                  <a:moveTo>
                    <a:pt x="2489" y="0"/>
                  </a:moveTo>
                  <a:lnTo>
                    <a:pt x="0" y="1890"/>
                  </a:lnTo>
                  <a:lnTo>
                    <a:pt x="0" y="4190"/>
                  </a:lnTo>
                  <a:lnTo>
                    <a:pt x="2489" y="2300"/>
                  </a:lnTo>
                  <a:lnTo>
                    <a:pt x="24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7802;p56">
              <a:extLst>
                <a:ext uri="{FF2B5EF4-FFF2-40B4-BE49-F238E27FC236}">
                  <a16:creationId xmlns:a16="http://schemas.microsoft.com/office/drawing/2014/main" id="{F262226E-E789-17DC-1C20-47F61589E2FF}"/>
                </a:ext>
              </a:extLst>
            </p:cNvPr>
            <p:cNvSpPr/>
            <p:nvPr/>
          </p:nvSpPr>
          <p:spPr>
            <a:xfrm>
              <a:off x="-12434750" y="3285550"/>
              <a:ext cx="62250" cy="104000"/>
            </a:xfrm>
            <a:custGeom>
              <a:avLst/>
              <a:gdLst/>
              <a:ahLst/>
              <a:cxnLst/>
              <a:rect l="l" t="t" r="r" b="b"/>
              <a:pathLst>
                <a:path w="2490" h="4160" extrusionOk="0">
                  <a:moveTo>
                    <a:pt x="0" y="1"/>
                  </a:moveTo>
                  <a:lnTo>
                    <a:pt x="0" y="2269"/>
                  </a:lnTo>
                  <a:lnTo>
                    <a:pt x="2489" y="4160"/>
                  </a:lnTo>
                  <a:lnTo>
                    <a:pt x="2489" y="1891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7803;p56">
              <a:extLst>
                <a:ext uri="{FF2B5EF4-FFF2-40B4-BE49-F238E27FC236}">
                  <a16:creationId xmlns:a16="http://schemas.microsoft.com/office/drawing/2014/main" id="{4FE7DD68-9B9F-1355-71B5-BAFB461E2AE8}"/>
                </a:ext>
              </a:extLst>
            </p:cNvPr>
            <p:cNvSpPr/>
            <p:nvPr/>
          </p:nvSpPr>
          <p:spPr>
            <a:xfrm>
              <a:off x="-12352050" y="3409225"/>
              <a:ext cx="62250" cy="107925"/>
            </a:xfrm>
            <a:custGeom>
              <a:avLst/>
              <a:gdLst/>
              <a:ahLst/>
              <a:cxnLst/>
              <a:rect l="l" t="t" r="r" b="b"/>
              <a:pathLst>
                <a:path w="2490" h="4317" extrusionOk="0">
                  <a:moveTo>
                    <a:pt x="2489" y="0"/>
                  </a:moveTo>
                  <a:lnTo>
                    <a:pt x="0" y="1859"/>
                  </a:lnTo>
                  <a:lnTo>
                    <a:pt x="0" y="4316"/>
                  </a:lnTo>
                  <a:lnTo>
                    <a:pt x="1607" y="2678"/>
                  </a:lnTo>
                  <a:cubicBezTo>
                    <a:pt x="2174" y="2142"/>
                    <a:pt x="2489" y="1418"/>
                    <a:pt x="2489" y="630"/>
                  </a:cubicBezTo>
                  <a:lnTo>
                    <a:pt x="24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7804;p56">
              <a:extLst>
                <a:ext uri="{FF2B5EF4-FFF2-40B4-BE49-F238E27FC236}">
                  <a16:creationId xmlns:a16="http://schemas.microsoft.com/office/drawing/2014/main" id="{E9CC6B1A-39EE-7A68-7EDC-06A6E951A5AF}"/>
                </a:ext>
              </a:extLst>
            </p:cNvPr>
            <p:cNvSpPr/>
            <p:nvPr/>
          </p:nvSpPr>
          <p:spPr>
            <a:xfrm>
              <a:off x="-12434750" y="3368250"/>
              <a:ext cx="62250" cy="148900"/>
            </a:xfrm>
            <a:custGeom>
              <a:avLst/>
              <a:gdLst/>
              <a:ahLst/>
              <a:cxnLst/>
              <a:rect l="l" t="t" r="r" b="b"/>
              <a:pathLst>
                <a:path w="2490" h="5956" extrusionOk="0">
                  <a:moveTo>
                    <a:pt x="0" y="1"/>
                  </a:moveTo>
                  <a:lnTo>
                    <a:pt x="0" y="2269"/>
                  </a:lnTo>
                  <a:cubicBezTo>
                    <a:pt x="0" y="3057"/>
                    <a:pt x="315" y="3781"/>
                    <a:pt x="851" y="4317"/>
                  </a:cubicBezTo>
                  <a:lnTo>
                    <a:pt x="2489" y="5955"/>
                  </a:lnTo>
                  <a:lnTo>
                    <a:pt x="2489" y="186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7805;p56">
              <a:extLst>
                <a:ext uri="{FF2B5EF4-FFF2-40B4-BE49-F238E27FC236}">
                  <a16:creationId xmlns:a16="http://schemas.microsoft.com/office/drawing/2014/main" id="{D8430FC7-6B2B-5B17-BF1D-F26E57CEC54F}"/>
                </a:ext>
              </a:extLst>
            </p:cNvPr>
            <p:cNvSpPr/>
            <p:nvPr/>
          </p:nvSpPr>
          <p:spPr>
            <a:xfrm>
              <a:off x="-12623000" y="3336750"/>
              <a:ext cx="145725" cy="40975"/>
            </a:xfrm>
            <a:custGeom>
              <a:avLst/>
              <a:gdLst/>
              <a:ahLst/>
              <a:cxnLst/>
              <a:rect l="l" t="t" r="r" b="b"/>
              <a:pathLst>
                <a:path w="5829" h="1639" extrusionOk="0">
                  <a:moveTo>
                    <a:pt x="820" y="1"/>
                  </a:moveTo>
                  <a:cubicBezTo>
                    <a:pt x="347" y="1"/>
                    <a:pt x="1" y="347"/>
                    <a:pt x="1" y="820"/>
                  </a:cubicBezTo>
                  <a:cubicBezTo>
                    <a:pt x="1" y="1292"/>
                    <a:pt x="410" y="1639"/>
                    <a:pt x="820" y="1639"/>
                  </a:cubicBezTo>
                  <a:lnTo>
                    <a:pt x="5010" y="1639"/>
                  </a:lnTo>
                  <a:cubicBezTo>
                    <a:pt x="5482" y="1639"/>
                    <a:pt x="5829" y="1292"/>
                    <a:pt x="5829" y="820"/>
                  </a:cubicBezTo>
                  <a:cubicBezTo>
                    <a:pt x="5829" y="347"/>
                    <a:pt x="5482" y="1"/>
                    <a:pt x="50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4" name="Google Shape;7806;p56">
            <a:extLst>
              <a:ext uri="{FF2B5EF4-FFF2-40B4-BE49-F238E27FC236}">
                <a16:creationId xmlns:a16="http://schemas.microsoft.com/office/drawing/2014/main" id="{614D4512-8776-3D39-BD68-15E28E5F31B9}"/>
              </a:ext>
            </a:extLst>
          </p:cNvPr>
          <p:cNvGrpSpPr/>
          <p:nvPr/>
        </p:nvGrpSpPr>
        <p:grpSpPr>
          <a:xfrm>
            <a:off x="3350462" y="5083003"/>
            <a:ext cx="561115" cy="525063"/>
            <a:chOff x="-12643475" y="3657325"/>
            <a:chExt cx="353675" cy="330950"/>
          </a:xfrm>
          <a:solidFill>
            <a:srgbClr val="054B99"/>
          </a:solidFill>
        </p:grpSpPr>
        <p:sp>
          <p:nvSpPr>
            <p:cNvPr id="1355" name="Google Shape;7807;p56">
              <a:extLst>
                <a:ext uri="{FF2B5EF4-FFF2-40B4-BE49-F238E27FC236}">
                  <a16:creationId xmlns:a16="http://schemas.microsoft.com/office/drawing/2014/main" id="{49D60A9A-63DA-5C6D-998C-1D7A539F3295}"/>
                </a:ext>
              </a:extLst>
            </p:cNvPr>
            <p:cNvSpPr/>
            <p:nvPr/>
          </p:nvSpPr>
          <p:spPr>
            <a:xfrm>
              <a:off x="-12580475" y="3719550"/>
              <a:ext cx="19725" cy="19700"/>
            </a:xfrm>
            <a:custGeom>
              <a:avLst/>
              <a:gdLst/>
              <a:ahLst/>
              <a:cxnLst/>
              <a:rect l="l" t="t" r="r" b="b"/>
              <a:pathLst>
                <a:path w="789" h="788" extrusionOk="0">
                  <a:moveTo>
                    <a:pt x="379" y="0"/>
                  </a:moveTo>
                  <a:cubicBezTo>
                    <a:pt x="190" y="0"/>
                    <a:pt x="1" y="189"/>
                    <a:pt x="1" y="410"/>
                  </a:cubicBezTo>
                  <a:cubicBezTo>
                    <a:pt x="1" y="599"/>
                    <a:pt x="190" y="788"/>
                    <a:pt x="379" y="788"/>
                  </a:cubicBezTo>
                  <a:cubicBezTo>
                    <a:pt x="599" y="788"/>
                    <a:pt x="788" y="599"/>
                    <a:pt x="788" y="410"/>
                  </a:cubicBezTo>
                  <a:cubicBezTo>
                    <a:pt x="788" y="189"/>
                    <a:pt x="599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7808;p56">
              <a:extLst>
                <a:ext uri="{FF2B5EF4-FFF2-40B4-BE49-F238E27FC236}">
                  <a16:creationId xmlns:a16="http://schemas.microsoft.com/office/drawing/2014/main" id="{2EC1E955-30D7-D6B3-E255-E6FBDA4F32A2}"/>
                </a:ext>
              </a:extLst>
            </p:cNvPr>
            <p:cNvSpPr/>
            <p:nvPr/>
          </p:nvSpPr>
          <p:spPr>
            <a:xfrm>
              <a:off x="-12456800" y="3719550"/>
              <a:ext cx="19700" cy="19700"/>
            </a:xfrm>
            <a:custGeom>
              <a:avLst/>
              <a:gdLst/>
              <a:ahLst/>
              <a:cxnLst/>
              <a:rect l="l" t="t" r="r" b="b"/>
              <a:pathLst>
                <a:path w="788" h="788" extrusionOk="0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0" y="599"/>
                    <a:pt x="189" y="788"/>
                    <a:pt x="410" y="788"/>
                  </a:cubicBezTo>
                  <a:cubicBezTo>
                    <a:pt x="630" y="788"/>
                    <a:pt x="788" y="599"/>
                    <a:pt x="788" y="410"/>
                  </a:cubicBezTo>
                  <a:cubicBezTo>
                    <a:pt x="788" y="189"/>
                    <a:pt x="630" y="0"/>
                    <a:pt x="4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7809;p56">
              <a:extLst>
                <a:ext uri="{FF2B5EF4-FFF2-40B4-BE49-F238E27FC236}">
                  <a16:creationId xmlns:a16="http://schemas.microsoft.com/office/drawing/2014/main" id="{7AFD2671-E903-E402-77A0-1DA4E913473E}"/>
                </a:ext>
              </a:extLst>
            </p:cNvPr>
            <p:cNvSpPr/>
            <p:nvPr/>
          </p:nvSpPr>
          <p:spPr>
            <a:xfrm>
              <a:off x="-12643475" y="3657325"/>
              <a:ext cx="268600" cy="144950"/>
            </a:xfrm>
            <a:custGeom>
              <a:avLst/>
              <a:gdLst/>
              <a:ahLst/>
              <a:cxnLst/>
              <a:rect l="l" t="t" r="r" b="b"/>
              <a:pathLst>
                <a:path w="10744" h="5798" extrusionOk="0">
                  <a:moveTo>
                    <a:pt x="2899" y="1670"/>
                  </a:moveTo>
                  <a:cubicBezTo>
                    <a:pt x="3592" y="1670"/>
                    <a:pt x="4159" y="2205"/>
                    <a:pt x="4159" y="2899"/>
                  </a:cubicBezTo>
                  <a:cubicBezTo>
                    <a:pt x="4159" y="3560"/>
                    <a:pt x="3623" y="4159"/>
                    <a:pt x="2899" y="4159"/>
                  </a:cubicBezTo>
                  <a:cubicBezTo>
                    <a:pt x="2237" y="4159"/>
                    <a:pt x="1639" y="3592"/>
                    <a:pt x="1639" y="2899"/>
                  </a:cubicBezTo>
                  <a:cubicBezTo>
                    <a:pt x="1639" y="2205"/>
                    <a:pt x="2206" y="1670"/>
                    <a:pt x="2899" y="1670"/>
                  </a:cubicBezTo>
                  <a:close/>
                  <a:moveTo>
                    <a:pt x="7877" y="1670"/>
                  </a:moveTo>
                  <a:cubicBezTo>
                    <a:pt x="8538" y="1670"/>
                    <a:pt x="9137" y="2205"/>
                    <a:pt x="9137" y="2899"/>
                  </a:cubicBezTo>
                  <a:cubicBezTo>
                    <a:pt x="9137" y="3560"/>
                    <a:pt x="8570" y="4159"/>
                    <a:pt x="7877" y="4159"/>
                  </a:cubicBezTo>
                  <a:cubicBezTo>
                    <a:pt x="7215" y="4159"/>
                    <a:pt x="6616" y="3592"/>
                    <a:pt x="6616" y="2899"/>
                  </a:cubicBezTo>
                  <a:cubicBezTo>
                    <a:pt x="6616" y="2205"/>
                    <a:pt x="7152" y="1670"/>
                    <a:pt x="7877" y="1670"/>
                  </a:cubicBezTo>
                  <a:close/>
                  <a:moveTo>
                    <a:pt x="2899" y="0"/>
                  </a:moveTo>
                  <a:cubicBezTo>
                    <a:pt x="1292" y="0"/>
                    <a:pt x="32" y="1323"/>
                    <a:pt x="32" y="2899"/>
                  </a:cubicBezTo>
                  <a:cubicBezTo>
                    <a:pt x="0" y="4505"/>
                    <a:pt x="1292" y="5797"/>
                    <a:pt x="2899" y="5797"/>
                  </a:cubicBezTo>
                  <a:cubicBezTo>
                    <a:pt x="3970" y="5797"/>
                    <a:pt x="4884" y="5198"/>
                    <a:pt x="5388" y="4379"/>
                  </a:cubicBezTo>
                  <a:cubicBezTo>
                    <a:pt x="5892" y="5230"/>
                    <a:pt x="6805" y="5797"/>
                    <a:pt x="7877" y="5797"/>
                  </a:cubicBezTo>
                  <a:cubicBezTo>
                    <a:pt x="9483" y="5797"/>
                    <a:pt x="10744" y="4505"/>
                    <a:pt x="10744" y="2899"/>
                  </a:cubicBezTo>
                  <a:cubicBezTo>
                    <a:pt x="10744" y="1260"/>
                    <a:pt x="9452" y="0"/>
                    <a:pt x="7877" y="0"/>
                  </a:cubicBezTo>
                  <a:cubicBezTo>
                    <a:pt x="6805" y="0"/>
                    <a:pt x="5892" y="599"/>
                    <a:pt x="5388" y="1418"/>
                  </a:cubicBezTo>
                  <a:cubicBezTo>
                    <a:pt x="4884" y="567"/>
                    <a:pt x="3970" y="0"/>
                    <a:pt x="28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7810;p56">
              <a:extLst>
                <a:ext uri="{FF2B5EF4-FFF2-40B4-BE49-F238E27FC236}">
                  <a16:creationId xmlns:a16="http://schemas.microsoft.com/office/drawing/2014/main" id="{C643F795-7FAA-C78A-1255-8039199FE91D}"/>
                </a:ext>
              </a:extLst>
            </p:cNvPr>
            <p:cNvSpPr/>
            <p:nvPr/>
          </p:nvSpPr>
          <p:spPr>
            <a:xfrm>
              <a:off x="-12581250" y="3905425"/>
              <a:ext cx="62250" cy="20500"/>
            </a:xfrm>
            <a:custGeom>
              <a:avLst/>
              <a:gdLst/>
              <a:ahLst/>
              <a:cxnLst/>
              <a:rect l="l" t="t" r="r" b="b"/>
              <a:pathLst>
                <a:path w="2490" h="820" extrusionOk="0">
                  <a:moveTo>
                    <a:pt x="0" y="0"/>
                  </a:moveTo>
                  <a:lnTo>
                    <a:pt x="0" y="819"/>
                  </a:lnTo>
                  <a:lnTo>
                    <a:pt x="2489" y="819"/>
                  </a:lnTo>
                  <a:lnTo>
                    <a:pt x="24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7811;p56">
              <a:extLst>
                <a:ext uri="{FF2B5EF4-FFF2-40B4-BE49-F238E27FC236}">
                  <a16:creationId xmlns:a16="http://schemas.microsoft.com/office/drawing/2014/main" id="{4FA5943C-CB35-A34B-ADE6-8584A437B523}"/>
                </a:ext>
              </a:extLst>
            </p:cNvPr>
            <p:cNvSpPr/>
            <p:nvPr/>
          </p:nvSpPr>
          <p:spPr>
            <a:xfrm>
              <a:off x="-12643475" y="3802250"/>
              <a:ext cx="269400" cy="185900"/>
            </a:xfrm>
            <a:custGeom>
              <a:avLst/>
              <a:gdLst/>
              <a:ahLst/>
              <a:cxnLst/>
              <a:rect l="l" t="t" r="r" b="b"/>
              <a:pathLst>
                <a:path w="10776" h="7436" extrusionOk="0">
                  <a:moveTo>
                    <a:pt x="7057" y="1670"/>
                  </a:moveTo>
                  <a:cubicBezTo>
                    <a:pt x="7278" y="1670"/>
                    <a:pt x="7436" y="1859"/>
                    <a:pt x="7436" y="2048"/>
                  </a:cubicBezTo>
                  <a:cubicBezTo>
                    <a:pt x="7436" y="2300"/>
                    <a:pt x="7247" y="2489"/>
                    <a:pt x="7057" y="2489"/>
                  </a:cubicBezTo>
                  <a:cubicBezTo>
                    <a:pt x="6805" y="2489"/>
                    <a:pt x="6616" y="2300"/>
                    <a:pt x="6616" y="2048"/>
                  </a:cubicBezTo>
                  <a:cubicBezTo>
                    <a:pt x="6616" y="1859"/>
                    <a:pt x="6805" y="1670"/>
                    <a:pt x="7057" y="1670"/>
                  </a:cubicBezTo>
                  <a:close/>
                  <a:moveTo>
                    <a:pt x="8696" y="1670"/>
                  </a:moveTo>
                  <a:cubicBezTo>
                    <a:pt x="8948" y="1670"/>
                    <a:pt x="9137" y="1859"/>
                    <a:pt x="9137" y="2048"/>
                  </a:cubicBezTo>
                  <a:cubicBezTo>
                    <a:pt x="9137" y="2300"/>
                    <a:pt x="8948" y="2489"/>
                    <a:pt x="8696" y="2489"/>
                  </a:cubicBezTo>
                  <a:cubicBezTo>
                    <a:pt x="8475" y="2489"/>
                    <a:pt x="8318" y="2300"/>
                    <a:pt x="8318" y="2048"/>
                  </a:cubicBezTo>
                  <a:cubicBezTo>
                    <a:pt x="8255" y="1859"/>
                    <a:pt x="8475" y="1670"/>
                    <a:pt x="8696" y="1670"/>
                  </a:cubicBezTo>
                  <a:close/>
                  <a:moveTo>
                    <a:pt x="5388" y="3277"/>
                  </a:moveTo>
                  <a:cubicBezTo>
                    <a:pt x="5640" y="3277"/>
                    <a:pt x="5829" y="3466"/>
                    <a:pt x="5829" y="3686"/>
                  </a:cubicBezTo>
                  <a:lnTo>
                    <a:pt x="5829" y="5356"/>
                  </a:lnTo>
                  <a:cubicBezTo>
                    <a:pt x="5829" y="5608"/>
                    <a:pt x="5640" y="5797"/>
                    <a:pt x="5388" y="5797"/>
                  </a:cubicBezTo>
                  <a:lnTo>
                    <a:pt x="2080" y="5797"/>
                  </a:lnTo>
                  <a:cubicBezTo>
                    <a:pt x="1859" y="5797"/>
                    <a:pt x="1639" y="5608"/>
                    <a:pt x="1639" y="5356"/>
                  </a:cubicBezTo>
                  <a:lnTo>
                    <a:pt x="1639" y="3686"/>
                  </a:lnTo>
                  <a:cubicBezTo>
                    <a:pt x="1639" y="3466"/>
                    <a:pt x="1859" y="3277"/>
                    <a:pt x="2080" y="3277"/>
                  </a:cubicBezTo>
                  <a:close/>
                  <a:moveTo>
                    <a:pt x="5230" y="0"/>
                  </a:moveTo>
                  <a:cubicBezTo>
                    <a:pt x="4600" y="504"/>
                    <a:pt x="3781" y="819"/>
                    <a:pt x="2899" y="819"/>
                  </a:cubicBezTo>
                  <a:cubicBezTo>
                    <a:pt x="2080" y="819"/>
                    <a:pt x="1324" y="536"/>
                    <a:pt x="756" y="126"/>
                  </a:cubicBezTo>
                  <a:cubicBezTo>
                    <a:pt x="315" y="315"/>
                    <a:pt x="32" y="756"/>
                    <a:pt x="32" y="1260"/>
                  </a:cubicBezTo>
                  <a:lnTo>
                    <a:pt x="32" y="6206"/>
                  </a:lnTo>
                  <a:cubicBezTo>
                    <a:pt x="0" y="6900"/>
                    <a:pt x="536" y="7435"/>
                    <a:pt x="1261" y="7435"/>
                  </a:cubicBezTo>
                  <a:lnTo>
                    <a:pt x="9515" y="7435"/>
                  </a:lnTo>
                  <a:cubicBezTo>
                    <a:pt x="10208" y="7435"/>
                    <a:pt x="10775" y="6900"/>
                    <a:pt x="10775" y="6206"/>
                  </a:cubicBezTo>
                  <a:lnTo>
                    <a:pt x="10775" y="1260"/>
                  </a:lnTo>
                  <a:cubicBezTo>
                    <a:pt x="10775" y="756"/>
                    <a:pt x="10460" y="315"/>
                    <a:pt x="10082" y="126"/>
                  </a:cubicBezTo>
                  <a:cubicBezTo>
                    <a:pt x="9452" y="536"/>
                    <a:pt x="8727" y="819"/>
                    <a:pt x="7908" y="819"/>
                  </a:cubicBezTo>
                  <a:cubicBezTo>
                    <a:pt x="7057" y="819"/>
                    <a:pt x="6270" y="504"/>
                    <a:pt x="55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7812;p56">
              <a:extLst>
                <a:ext uri="{FF2B5EF4-FFF2-40B4-BE49-F238E27FC236}">
                  <a16:creationId xmlns:a16="http://schemas.microsoft.com/office/drawing/2014/main" id="{A2AD9F7E-BC25-4E90-E3CC-E251C7B3A3EC}"/>
                </a:ext>
              </a:extLst>
            </p:cNvPr>
            <p:cNvSpPr/>
            <p:nvPr/>
          </p:nvSpPr>
          <p:spPr>
            <a:xfrm>
              <a:off x="-12352850" y="3802125"/>
              <a:ext cx="63050" cy="186150"/>
            </a:xfrm>
            <a:custGeom>
              <a:avLst/>
              <a:gdLst/>
              <a:ahLst/>
              <a:cxnLst/>
              <a:rect l="l" t="t" r="r" b="b"/>
              <a:pathLst>
                <a:path w="2522" h="7446" extrusionOk="0">
                  <a:moveTo>
                    <a:pt x="2092" y="0"/>
                  </a:moveTo>
                  <a:cubicBezTo>
                    <a:pt x="2035" y="0"/>
                    <a:pt x="1976" y="10"/>
                    <a:pt x="1923" y="37"/>
                  </a:cubicBezTo>
                  <a:lnTo>
                    <a:pt x="1" y="982"/>
                  </a:lnTo>
                  <a:lnTo>
                    <a:pt x="1" y="6464"/>
                  </a:lnTo>
                  <a:lnTo>
                    <a:pt x="1923" y="7409"/>
                  </a:lnTo>
                  <a:cubicBezTo>
                    <a:pt x="1976" y="7435"/>
                    <a:pt x="2035" y="7445"/>
                    <a:pt x="2092" y="7445"/>
                  </a:cubicBezTo>
                  <a:cubicBezTo>
                    <a:pt x="2170" y="7445"/>
                    <a:pt x="2246" y="7427"/>
                    <a:pt x="2301" y="7409"/>
                  </a:cubicBezTo>
                  <a:cubicBezTo>
                    <a:pt x="2427" y="7314"/>
                    <a:pt x="2521" y="7220"/>
                    <a:pt x="2521" y="7062"/>
                  </a:cubicBezTo>
                  <a:lnTo>
                    <a:pt x="2521" y="415"/>
                  </a:lnTo>
                  <a:cubicBezTo>
                    <a:pt x="2521" y="257"/>
                    <a:pt x="2427" y="131"/>
                    <a:pt x="2301" y="37"/>
                  </a:cubicBezTo>
                  <a:cubicBezTo>
                    <a:pt x="2246" y="18"/>
                    <a:pt x="2170" y="0"/>
                    <a:pt x="20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1" name="Google Shape;7813;p56">
            <a:extLst>
              <a:ext uri="{FF2B5EF4-FFF2-40B4-BE49-F238E27FC236}">
                <a16:creationId xmlns:a16="http://schemas.microsoft.com/office/drawing/2014/main" id="{37464A8B-6E13-EB5C-4EAC-431BADF55274}"/>
              </a:ext>
            </a:extLst>
          </p:cNvPr>
          <p:cNvGrpSpPr/>
          <p:nvPr/>
        </p:nvGrpSpPr>
        <p:grpSpPr>
          <a:xfrm>
            <a:off x="4061941" y="5756168"/>
            <a:ext cx="561115" cy="556079"/>
            <a:chOff x="-12643475" y="4081850"/>
            <a:chExt cx="353675" cy="350500"/>
          </a:xfrm>
          <a:solidFill>
            <a:srgbClr val="054B99"/>
          </a:solidFill>
        </p:grpSpPr>
        <p:sp>
          <p:nvSpPr>
            <p:cNvPr id="1362" name="Google Shape;7814;p56">
              <a:extLst>
                <a:ext uri="{FF2B5EF4-FFF2-40B4-BE49-F238E27FC236}">
                  <a16:creationId xmlns:a16="http://schemas.microsoft.com/office/drawing/2014/main" id="{BB10D96D-EBD0-898C-9372-C3B0572587A2}"/>
                </a:ext>
              </a:extLst>
            </p:cNvPr>
            <p:cNvSpPr/>
            <p:nvPr/>
          </p:nvSpPr>
          <p:spPr>
            <a:xfrm>
              <a:off x="-12552125" y="4262400"/>
              <a:ext cx="22875" cy="20125"/>
            </a:xfrm>
            <a:custGeom>
              <a:avLst/>
              <a:gdLst/>
              <a:ahLst/>
              <a:cxnLst/>
              <a:rect l="l" t="t" r="r" b="b"/>
              <a:pathLst>
                <a:path w="915" h="805" extrusionOk="0">
                  <a:moveTo>
                    <a:pt x="458" y="1"/>
                  </a:moveTo>
                  <a:cubicBezTo>
                    <a:pt x="348" y="1"/>
                    <a:pt x="237" y="40"/>
                    <a:pt x="158" y="119"/>
                  </a:cubicBezTo>
                  <a:cubicBezTo>
                    <a:pt x="1" y="276"/>
                    <a:pt x="1" y="528"/>
                    <a:pt x="158" y="686"/>
                  </a:cubicBezTo>
                  <a:cubicBezTo>
                    <a:pt x="237" y="765"/>
                    <a:pt x="348" y="804"/>
                    <a:pt x="458" y="804"/>
                  </a:cubicBezTo>
                  <a:cubicBezTo>
                    <a:pt x="568" y="804"/>
                    <a:pt x="678" y="765"/>
                    <a:pt x="757" y="686"/>
                  </a:cubicBezTo>
                  <a:cubicBezTo>
                    <a:pt x="915" y="528"/>
                    <a:pt x="915" y="276"/>
                    <a:pt x="757" y="119"/>
                  </a:cubicBezTo>
                  <a:cubicBezTo>
                    <a:pt x="678" y="40"/>
                    <a:pt x="568" y="1"/>
                    <a:pt x="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7815;p56">
              <a:extLst>
                <a:ext uri="{FF2B5EF4-FFF2-40B4-BE49-F238E27FC236}">
                  <a16:creationId xmlns:a16="http://schemas.microsoft.com/office/drawing/2014/main" id="{D889150C-4D46-2946-C489-99150470C009}"/>
                </a:ext>
              </a:extLst>
            </p:cNvPr>
            <p:cNvSpPr/>
            <p:nvPr/>
          </p:nvSpPr>
          <p:spPr>
            <a:xfrm>
              <a:off x="-12480450" y="4241725"/>
              <a:ext cx="69350" cy="47275"/>
            </a:xfrm>
            <a:custGeom>
              <a:avLst/>
              <a:gdLst/>
              <a:ahLst/>
              <a:cxnLst/>
              <a:rect l="l" t="t" r="r" b="b"/>
              <a:pathLst>
                <a:path w="2774" h="1891" extrusionOk="0">
                  <a:moveTo>
                    <a:pt x="568" y="1"/>
                  </a:moveTo>
                  <a:lnTo>
                    <a:pt x="1" y="568"/>
                  </a:lnTo>
                  <a:lnTo>
                    <a:pt x="2206" y="1891"/>
                  </a:lnTo>
                  <a:lnTo>
                    <a:pt x="2773" y="1324"/>
                  </a:lnTo>
                  <a:lnTo>
                    <a:pt x="56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7816;p56">
              <a:extLst>
                <a:ext uri="{FF2B5EF4-FFF2-40B4-BE49-F238E27FC236}">
                  <a16:creationId xmlns:a16="http://schemas.microsoft.com/office/drawing/2014/main" id="{CFDC5A83-E89D-E3D6-9B46-940CE333E97E}"/>
                </a:ext>
              </a:extLst>
            </p:cNvPr>
            <p:cNvSpPr/>
            <p:nvPr/>
          </p:nvSpPr>
          <p:spPr>
            <a:xfrm>
              <a:off x="-12643475" y="4081850"/>
              <a:ext cx="353675" cy="350500"/>
            </a:xfrm>
            <a:custGeom>
              <a:avLst/>
              <a:gdLst/>
              <a:ahLst/>
              <a:cxnLst/>
              <a:rect l="l" t="t" r="r" b="b"/>
              <a:pathLst>
                <a:path w="14147" h="14020" extrusionOk="0">
                  <a:moveTo>
                    <a:pt x="8207" y="3127"/>
                  </a:moveTo>
                  <a:cubicBezTo>
                    <a:pt x="8318" y="3127"/>
                    <a:pt x="8428" y="3166"/>
                    <a:pt x="8507" y="3245"/>
                  </a:cubicBezTo>
                  <a:lnTo>
                    <a:pt x="9105" y="3812"/>
                  </a:lnTo>
                  <a:cubicBezTo>
                    <a:pt x="9263" y="3970"/>
                    <a:pt x="9263" y="4253"/>
                    <a:pt x="9105" y="4411"/>
                  </a:cubicBezTo>
                  <a:cubicBezTo>
                    <a:pt x="9027" y="4490"/>
                    <a:pt x="8916" y="4529"/>
                    <a:pt x="8806" y="4529"/>
                  </a:cubicBezTo>
                  <a:cubicBezTo>
                    <a:pt x="8696" y="4529"/>
                    <a:pt x="8585" y="4490"/>
                    <a:pt x="8507" y="4411"/>
                  </a:cubicBezTo>
                  <a:lnTo>
                    <a:pt x="7908" y="3812"/>
                  </a:lnTo>
                  <a:cubicBezTo>
                    <a:pt x="7751" y="3655"/>
                    <a:pt x="7751" y="3403"/>
                    <a:pt x="7908" y="3245"/>
                  </a:cubicBezTo>
                  <a:cubicBezTo>
                    <a:pt x="7987" y="3166"/>
                    <a:pt x="8097" y="3127"/>
                    <a:pt x="8207" y="3127"/>
                  </a:cubicBezTo>
                  <a:close/>
                  <a:moveTo>
                    <a:pt x="9940" y="4860"/>
                  </a:moveTo>
                  <a:cubicBezTo>
                    <a:pt x="10050" y="4860"/>
                    <a:pt x="10161" y="4899"/>
                    <a:pt x="10239" y="4978"/>
                  </a:cubicBezTo>
                  <a:lnTo>
                    <a:pt x="10838" y="5545"/>
                  </a:lnTo>
                  <a:cubicBezTo>
                    <a:pt x="10996" y="5766"/>
                    <a:pt x="10996" y="5986"/>
                    <a:pt x="10838" y="6144"/>
                  </a:cubicBezTo>
                  <a:cubicBezTo>
                    <a:pt x="10759" y="6222"/>
                    <a:pt x="10649" y="6262"/>
                    <a:pt x="10539" y="6262"/>
                  </a:cubicBezTo>
                  <a:cubicBezTo>
                    <a:pt x="10429" y="6262"/>
                    <a:pt x="10318" y="6222"/>
                    <a:pt x="10239" y="6144"/>
                  </a:cubicBezTo>
                  <a:lnTo>
                    <a:pt x="9641" y="5545"/>
                  </a:lnTo>
                  <a:cubicBezTo>
                    <a:pt x="9483" y="5388"/>
                    <a:pt x="9483" y="5136"/>
                    <a:pt x="9641" y="4978"/>
                  </a:cubicBezTo>
                  <a:cubicBezTo>
                    <a:pt x="9720" y="4899"/>
                    <a:pt x="9830" y="4860"/>
                    <a:pt x="9940" y="4860"/>
                  </a:cubicBezTo>
                  <a:close/>
                  <a:moveTo>
                    <a:pt x="7058" y="5467"/>
                  </a:moveTo>
                  <a:cubicBezTo>
                    <a:pt x="7125" y="5467"/>
                    <a:pt x="7192" y="5481"/>
                    <a:pt x="7247" y="5514"/>
                  </a:cubicBezTo>
                  <a:lnTo>
                    <a:pt x="10145" y="7278"/>
                  </a:lnTo>
                  <a:cubicBezTo>
                    <a:pt x="10397" y="7404"/>
                    <a:pt x="10429" y="7719"/>
                    <a:pt x="10271" y="7908"/>
                  </a:cubicBezTo>
                  <a:lnTo>
                    <a:pt x="7373" y="10838"/>
                  </a:lnTo>
                  <a:cubicBezTo>
                    <a:pt x="7136" y="11074"/>
                    <a:pt x="6821" y="11192"/>
                    <a:pt x="6498" y="11192"/>
                  </a:cubicBezTo>
                  <a:cubicBezTo>
                    <a:pt x="6175" y="11192"/>
                    <a:pt x="5845" y="11074"/>
                    <a:pt x="5577" y="10838"/>
                  </a:cubicBezTo>
                  <a:cubicBezTo>
                    <a:pt x="5104" y="10365"/>
                    <a:pt x="5104" y="9578"/>
                    <a:pt x="5577" y="9074"/>
                  </a:cubicBezTo>
                  <a:cubicBezTo>
                    <a:pt x="5813" y="8837"/>
                    <a:pt x="6144" y="8719"/>
                    <a:pt x="6475" y="8719"/>
                  </a:cubicBezTo>
                  <a:cubicBezTo>
                    <a:pt x="6805" y="8719"/>
                    <a:pt x="7136" y="8837"/>
                    <a:pt x="7373" y="9074"/>
                  </a:cubicBezTo>
                  <a:cubicBezTo>
                    <a:pt x="7467" y="9168"/>
                    <a:pt x="7562" y="9294"/>
                    <a:pt x="7593" y="9420"/>
                  </a:cubicBezTo>
                  <a:lnTo>
                    <a:pt x="8160" y="8853"/>
                  </a:lnTo>
                  <a:lnTo>
                    <a:pt x="5955" y="7561"/>
                  </a:lnTo>
                  <a:lnTo>
                    <a:pt x="5010" y="8507"/>
                  </a:lnTo>
                  <a:cubicBezTo>
                    <a:pt x="4773" y="8743"/>
                    <a:pt x="4458" y="8861"/>
                    <a:pt x="4135" y="8861"/>
                  </a:cubicBezTo>
                  <a:cubicBezTo>
                    <a:pt x="3812" y="8861"/>
                    <a:pt x="3482" y="8743"/>
                    <a:pt x="3214" y="8507"/>
                  </a:cubicBezTo>
                  <a:cubicBezTo>
                    <a:pt x="2741" y="8034"/>
                    <a:pt x="2741" y="7246"/>
                    <a:pt x="3214" y="6742"/>
                  </a:cubicBezTo>
                  <a:cubicBezTo>
                    <a:pt x="3450" y="6506"/>
                    <a:pt x="3781" y="6388"/>
                    <a:pt x="4112" y="6388"/>
                  </a:cubicBezTo>
                  <a:cubicBezTo>
                    <a:pt x="4443" y="6388"/>
                    <a:pt x="4773" y="6506"/>
                    <a:pt x="5010" y="6742"/>
                  </a:cubicBezTo>
                  <a:cubicBezTo>
                    <a:pt x="5104" y="6837"/>
                    <a:pt x="5199" y="6963"/>
                    <a:pt x="5230" y="7089"/>
                  </a:cubicBezTo>
                  <a:lnTo>
                    <a:pt x="6742" y="5577"/>
                  </a:lnTo>
                  <a:cubicBezTo>
                    <a:pt x="6804" y="5515"/>
                    <a:pt x="6932" y="5467"/>
                    <a:pt x="7058" y="5467"/>
                  </a:cubicBezTo>
                  <a:close/>
                  <a:moveTo>
                    <a:pt x="9042" y="0"/>
                  </a:moveTo>
                  <a:cubicBezTo>
                    <a:pt x="8948" y="0"/>
                    <a:pt x="8853" y="32"/>
                    <a:pt x="8790" y="126"/>
                  </a:cubicBezTo>
                  <a:cubicBezTo>
                    <a:pt x="8711" y="205"/>
                    <a:pt x="8601" y="244"/>
                    <a:pt x="8491" y="244"/>
                  </a:cubicBezTo>
                  <a:cubicBezTo>
                    <a:pt x="8381" y="244"/>
                    <a:pt x="8270" y="205"/>
                    <a:pt x="8192" y="126"/>
                  </a:cubicBezTo>
                  <a:cubicBezTo>
                    <a:pt x="8113" y="47"/>
                    <a:pt x="8003" y="8"/>
                    <a:pt x="7892" y="8"/>
                  </a:cubicBezTo>
                  <a:cubicBezTo>
                    <a:pt x="7782" y="8"/>
                    <a:pt x="7672" y="47"/>
                    <a:pt x="7593" y="126"/>
                  </a:cubicBezTo>
                  <a:lnTo>
                    <a:pt x="6490" y="1229"/>
                  </a:lnTo>
                  <a:lnTo>
                    <a:pt x="7373" y="2080"/>
                  </a:lnTo>
                  <a:cubicBezTo>
                    <a:pt x="7530" y="2237"/>
                    <a:pt x="7530" y="2521"/>
                    <a:pt x="7373" y="2678"/>
                  </a:cubicBezTo>
                  <a:cubicBezTo>
                    <a:pt x="7294" y="2757"/>
                    <a:pt x="7184" y="2796"/>
                    <a:pt x="7073" y="2796"/>
                  </a:cubicBezTo>
                  <a:cubicBezTo>
                    <a:pt x="6963" y="2796"/>
                    <a:pt x="6853" y="2757"/>
                    <a:pt x="6774" y="2678"/>
                  </a:cubicBezTo>
                  <a:lnTo>
                    <a:pt x="5892" y="1828"/>
                  </a:lnTo>
                  <a:lnTo>
                    <a:pt x="158" y="7561"/>
                  </a:lnTo>
                  <a:cubicBezTo>
                    <a:pt x="0" y="7719"/>
                    <a:pt x="0" y="8002"/>
                    <a:pt x="158" y="8160"/>
                  </a:cubicBezTo>
                  <a:cubicBezTo>
                    <a:pt x="221" y="8223"/>
                    <a:pt x="284" y="8349"/>
                    <a:pt x="284" y="8444"/>
                  </a:cubicBezTo>
                  <a:cubicBezTo>
                    <a:pt x="284" y="8538"/>
                    <a:pt x="221" y="8633"/>
                    <a:pt x="158" y="8696"/>
                  </a:cubicBezTo>
                  <a:cubicBezTo>
                    <a:pt x="63" y="8790"/>
                    <a:pt x="32" y="8916"/>
                    <a:pt x="32" y="8979"/>
                  </a:cubicBezTo>
                  <a:cubicBezTo>
                    <a:pt x="32" y="9105"/>
                    <a:pt x="63" y="9168"/>
                    <a:pt x="158" y="9263"/>
                  </a:cubicBezTo>
                  <a:lnTo>
                    <a:pt x="756" y="9861"/>
                  </a:lnTo>
                  <a:cubicBezTo>
                    <a:pt x="820" y="9924"/>
                    <a:pt x="946" y="9956"/>
                    <a:pt x="1009" y="9956"/>
                  </a:cubicBezTo>
                  <a:cubicBezTo>
                    <a:pt x="1135" y="9956"/>
                    <a:pt x="1229" y="9924"/>
                    <a:pt x="1292" y="9861"/>
                  </a:cubicBezTo>
                  <a:cubicBezTo>
                    <a:pt x="1371" y="9782"/>
                    <a:pt x="1481" y="9743"/>
                    <a:pt x="1591" y="9743"/>
                  </a:cubicBezTo>
                  <a:cubicBezTo>
                    <a:pt x="1702" y="9743"/>
                    <a:pt x="1812" y="9782"/>
                    <a:pt x="1891" y="9861"/>
                  </a:cubicBezTo>
                  <a:cubicBezTo>
                    <a:pt x="1985" y="9924"/>
                    <a:pt x="2017" y="10050"/>
                    <a:pt x="2017" y="10113"/>
                  </a:cubicBezTo>
                  <a:cubicBezTo>
                    <a:pt x="2017" y="10239"/>
                    <a:pt x="1985" y="10334"/>
                    <a:pt x="1891" y="10397"/>
                  </a:cubicBezTo>
                  <a:cubicBezTo>
                    <a:pt x="1733" y="10554"/>
                    <a:pt x="1733" y="10838"/>
                    <a:pt x="1891" y="10995"/>
                  </a:cubicBezTo>
                  <a:lnTo>
                    <a:pt x="3088" y="12161"/>
                  </a:lnTo>
                  <a:cubicBezTo>
                    <a:pt x="3167" y="12240"/>
                    <a:pt x="3269" y="12279"/>
                    <a:pt x="3371" y="12279"/>
                  </a:cubicBezTo>
                  <a:cubicBezTo>
                    <a:pt x="3474" y="12279"/>
                    <a:pt x="3576" y="12240"/>
                    <a:pt x="3655" y="12161"/>
                  </a:cubicBezTo>
                  <a:cubicBezTo>
                    <a:pt x="3734" y="12082"/>
                    <a:pt x="3844" y="12043"/>
                    <a:pt x="3954" y="12043"/>
                  </a:cubicBezTo>
                  <a:cubicBezTo>
                    <a:pt x="4065" y="12043"/>
                    <a:pt x="4175" y="12082"/>
                    <a:pt x="4254" y="12161"/>
                  </a:cubicBezTo>
                  <a:cubicBezTo>
                    <a:pt x="4411" y="12319"/>
                    <a:pt x="4411" y="12602"/>
                    <a:pt x="4254" y="12760"/>
                  </a:cubicBezTo>
                  <a:cubicBezTo>
                    <a:pt x="4159" y="12854"/>
                    <a:pt x="4128" y="12949"/>
                    <a:pt x="4128" y="13043"/>
                  </a:cubicBezTo>
                  <a:cubicBezTo>
                    <a:pt x="4128" y="13169"/>
                    <a:pt x="4159" y="13232"/>
                    <a:pt x="4254" y="13327"/>
                  </a:cubicBezTo>
                  <a:lnTo>
                    <a:pt x="4852" y="13894"/>
                  </a:lnTo>
                  <a:cubicBezTo>
                    <a:pt x="4915" y="13988"/>
                    <a:pt x="5041" y="14020"/>
                    <a:pt x="5136" y="14020"/>
                  </a:cubicBezTo>
                  <a:cubicBezTo>
                    <a:pt x="5230" y="14020"/>
                    <a:pt x="5325" y="13988"/>
                    <a:pt x="5388" y="13894"/>
                  </a:cubicBezTo>
                  <a:cubicBezTo>
                    <a:pt x="5466" y="13815"/>
                    <a:pt x="5577" y="13776"/>
                    <a:pt x="5687" y="13776"/>
                  </a:cubicBezTo>
                  <a:cubicBezTo>
                    <a:pt x="5797" y="13776"/>
                    <a:pt x="5908" y="13815"/>
                    <a:pt x="5986" y="13894"/>
                  </a:cubicBezTo>
                  <a:cubicBezTo>
                    <a:pt x="6081" y="13988"/>
                    <a:pt x="6175" y="14020"/>
                    <a:pt x="6270" y="14020"/>
                  </a:cubicBezTo>
                  <a:cubicBezTo>
                    <a:pt x="6396" y="14020"/>
                    <a:pt x="6459" y="13988"/>
                    <a:pt x="6553" y="13894"/>
                  </a:cubicBezTo>
                  <a:lnTo>
                    <a:pt x="12287" y="8160"/>
                  </a:lnTo>
                  <a:lnTo>
                    <a:pt x="11437" y="7278"/>
                  </a:lnTo>
                  <a:cubicBezTo>
                    <a:pt x="11248" y="7120"/>
                    <a:pt x="11248" y="6837"/>
                    <a:pt x="11437" y="6711"/>
                  </a:cubicBezTo>
                  <a:cubicBezTo>
                    <a:pt x="11515" y="6632"/>
                    <a:pt x="11618" y="6593"/>
                    <a:pt x="11720" y="6593"/>
                  </a:cubicBezTo>
                  <a:cubicBezTo>
                    <a:pt x="11823" y="6593"/>
                    <a:pt x="11925" y="6632"/>
                    <a:pt x="12004" y="6711"/>
                  </a:cubicBezTo>
                  <a:lnTo>
                    <a:pt x="12886" y="7561"/>
                  </a:lnTo>
                  <a:lnTo>
                    <a:pt x="13989" y="6459"/>
                  </a:lnTo>
                  <a:cubicBezTo>
                    <a:pt x="14146" y="6301"/>
                    <a:pt x="14146" y="6018"/>
                    <a:pt x="13989" y="5860"/>
                  </a:cubicBezTo>
                  <a:cubicBezTo>
                    <a:pt x="13894" y="5797"/>
                    <a:pt x="13863" y="5671"/>
                    <a:pt x="13863" y="5608"/>
                  </a:cubicBezTo>
                  <a:cubicBezTo>
                    <a:pt x="13863" y="5482"/>
                    <a:pt x="13894" y="5388"/>
                    <a:pt x="13989" y="5325"/>
                  </a:cubicBezTo>
                  <a:cubicBezTo>
                    <a:pt x="14115" y="5293"/>
                    <a:pt x="14146" y="5167"/>
                    <a:pt x="14146" y="5041"/>
                  </a:cubicBezTo>
                  <a:cubicBezTo>
                    <a:pt x="14146" y="4915"/>
                    <a:pt x="14115" y="4852"/>
                    <a:pt x="14020" y="4757"/>
                  </a:cubicBezTo>
                  <a:lnTo>
                    <a:pt x="13421" y="4190"/>
                  </a:lnTo>
                  <a:cubicBezTo>
                    <a:pt x="13358" y="4096"/>
                    <a:pt x="13232" y="4064"/>
                    <a:pt x="13138" y="4064"/>
                  </a:cubicBezTo>
                  <a:cubicBezTo>
                    <a:pt x="13075" y="4064"/>
                    <a:pt x="12949" y="4096"/>
                    <a:pt x="12886" y="4190"/>
                  </a:cubicBezTo>
                  <a:cubicBezTo>
                    <a:pt x="12807" y="4269"/>
                    <a:pt x="12697" y="4309"/>
                    <a:pt x="12587" y="4309"/>
                  </a:cubicBezTo>
                  <a:cubicBezTo>
                    <a:pt x="12476" y="4309"/>
                    <a:pt x="12366" y="4269"/>
                    <a:pt x="12287" y="4190"/>
                  </a:cubicBezTo>
                  <a:cubicBezTo>
                    <a:pt x="12193" y="4096"/>
                    <a:pt x="12161" y="3970"/>
                    <a:pt x="12161" y="3907"/>
                  </a:cubicBezTo>
                  <a:cubicBezTo>
                    <a:pt x="12161" y="3781"/>
                    <a:pt x="12193" y="3718"/>
                    <a:pt x="12287" y="3623"/>
                  </a:cubicBezTo>
                  <a:cubicBezTo>
                    <a:pt x="12445" y="3466"/>
                    <a:pt x="12445" y="3182"/>
                    <a:pt x="12287" y="3025"/>
                  </a:cubicBezTo>
                  <a:lnTo>
                    <a:pt x="11090" y="1859"/>
                  </a:lnTo>
                  <a:cubicBezTo>
                    <a:pt x="11011" y="1780"/>
                    <a:pt x="10909" y="1741"/>
                    <a:pt x="10807" y="1741"/>
                  </a:cubicBezTo>
                  <a:cubicBezTo>
                    <a:pt x="10704" y="1741"/>
                    <a:pt x="10602" y="1780"/>
                    <a:pt x="10523" y="1859"/>
                  </a:cubicBezTo>
                  <a:cubicBezTo>
                    <a:pt x="10444" y="1938"/>
                    <a:pt x="10334" y="1977"/>
                    <a:pt x="10224" y="1977"/>
                  </a:cubicBezTo>
                  <a:cubicBezTo>
                    <a:pt x="10113" y="1977"/>
                    <a:pt x="10003" y="1938"/>
                    <a:pt x="9924" y="1859"/>
                  </a:cubicBezTo>
                  <a:cubicBezTo>
                    <a:pt x="9767" y="1701"/>
                    <a:pt x="9767" y="1418"/>
                    <a:pt x="9924" y="1260"/>
                  </a:cubicBezTo>
                  <a:cubicBezTo>
                    <a:pt x="9987" y="1197"/>
                    <a:pt x="10050" y="1071"/>
                    <a:pt x="10050" y="977"/>
                  </a:cubicBezTo>
                  <a:cubicBezTo>
                    <a:pt x="10050" y="882"/>
                    <a:pt x="9987" y="788"/>
                    <a:pt x="9924" y="725"/>
                  </a:cubicBezTo>
                  <a:lnTo>
                    <a:pt x="9326" y="126"/>
                  </a:lnTo>
                  <a:cubicBezTo>
                    <a:pt x="9263" y="32"/>
                    <a:pt x="9137" y="0"/>
                    <a:pt x="90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7817;p56">
              <a:extLst>
                <a:ext uri="{FF2B5EF4-FFF2-40B4-BE49-F238E27FC236}">
                  <a16:creationId xmlns:a16="http://schemas.microsoft.com/office/drawing/2014/main" id="{CBEB8ED7-11DE-2F1F-793E-C56BD32DF84B}"/>
                </a:ext>
              </a:extLst>
            </p:cNvPr>
            <p:cNvSpPr/>
            <p:nvPr/>
          </p:nvSpPr>
          <p:spPr>
            <a:xfrm>
              <a:off x="-12493050" y="4319900"/>
              <a:ext cx="22875" cy="20900"/>
            </a:xfrm>
            <a:custGeom>
              <a:avLst/>
              <a:gdLst/>
              <a:ahLst/>
              <a:cxnLst/>
              <a:rect l="l" t="t" r="r" b="b"/>
              <a:pathLst>
                <a:path w="915" h="836" extrusionOk="0">
                  <a:moveTo>
                    <a:pt x="446" y="1"/>
                  </a:moveTo>
                  <a:cubicBezTo>
                    <a:pt x="339" y="1"/>
                    <a:pt x="237" y="40"/>
                    <a:pt x="158" y="119"/>
                  </a:cubicBezTo>
                  <a:cubicBezTo>
                    <a:pt x="1" y="276"/>
                    <a:pt x="1" y="560"/>
                    <a:pt x="158" y="717"/>
                  </a:cubicBezTo>
                  <a:cubicBezTo>
                    <a:pt x="237" y="796"/>
                    <a:pt x="347" y="835"/>
                    <a:pt x="458" y="835"/>
                  </a:cubicBezTo>
                  <a:cubicBezTo>
                    <a:pt x="568" y="835"/>
                    <a:pt x="678" y="796"/>
                    <a:pt x="757" y="717"/>
                  </a:cubicBezTo>
                  <a:cubicBezTo>
                    <a:pt x="914" y="560"/>
                    <a:pt x="914" y="276"/>
                    <a:pt x="757" y="119"/>
                  </a:cubicBezTo>
                  <a:cubicBezTo>
                    <a:pt x="662" y="40"/>
                    <a:pt x="552" y="1"/>
                    <a:pt x="4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6" name="Google Shape;7818;p56">
            <a:extLst>
              <a:ext uri="{FF2B5EF4-FFF2-40B4-BE49-F238E27FC236}">
                <a16:creationId xmlns:a16="http://schemas.microsoft.com/office/drawing/2014/main" id="{05E150FA-981E-DBAF-CA79-DCFA93E06E2E}"/>
              </a:ext>
            </a:extLst>
          </p:cNvPr>
          <p:cNvGrpSpPr/>
          <p:nvPr/>
        </p:nvGrpSpPr>
        <p:grpSpPr>
          <a:xfrm>
            <a:off x="6159026" y="4372080"/>
            <a:ext cx="559847" cy="558617"/>
            <a:chOff x="-10857925" y="3213875"/>
            <a:chExt cx="352875" cy="352100"/>
          </a:xfrm>
          <a:solidFill>
            <a:srgbClr val="054B99"/>
          </a:solidFill>
        </p:grpSpPr>
        <p:sp>
          <p:nvSpPr>
            <p:cNvPr id="1367" name="Google Shape;7819;p56">
              <a:extLst>
                <a:ext uri="{FF2B5EF4-FFF2-40B4-BE49-F238E27FC236}">
                  <a16:creationId xmlns:a16="http://schemas.microsoft.com/office/drawing/2014/main" id="{5C1A035F-5D50-697D-B8E8-1DC7410DBAE9}"/>
                </a:ext>
              </a:extLst>
            </p:cNvPr>
            <p:cNvSpPr/>
            <p:nvPr/>
          </p:nvSpPr>
          <p:spPr>
            <a:xfrm>
              <a:off x="-10759475" y="3265875"/>
              <a:ext cx="64600" cy="87450"/>
            </a:xfrm>
            <a:custGeom>
              <a:avLst/>
              <a:gdLst/>
              <a:ahLst/>
              <a:cxnLst/>
              <a:rect l="l" t="t" r="r" b="b"/>
              <a:pathLst>
                <a:path w="2584" h="3498" extrusionOk="0">
                  <a:moveTo>
                    <a:pt x="1702" y="0"/>
                  </a:moveTo>
                  <a:lnTo>
                    <a:pt x="0" y="1418"/>
                  </a:lnTo>
                  <a:lnTo>
                    <a:pt x="2584" y="3497"/>
                  </a:lnTo>
                  <a:cubicBezTo>
                    <a:pt x="2458" y="2111"/>
                    <a:pt x="2143" y="914"/>
                    <a:pt x="17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7820;p56">
              <a:extLst>
                <a:ext uri="{FF2B5EF4-FFF2-40B4-BE49-F238E27FC236}">
                  <a16:creationId xmlns:a16="http://schemas.microsoft.com/office/drawing/2014/main" id="{78D188E3-F098-C0DA-2C3F-AFD3D2899CD4}"/>
                </a:ext>
              </a:extLst>
            </p:cNvPr>
            <p:cNvSpPr/>
            <p:nvPr/>
          </p:nvSpPr>
          <p:spPr>
            <a:xfrm>
              <a:off x="-10857925" y="3265075"/>
              <a:ext cx="64600" cy="87450"/>
            </a:xfrm>
            <a:custGeom>
              <a:avLst/>
              <a:gdLst/>
              <a:ahLst/>
              <a:cxnLst/>
              <a:rect l="l" t="t" r="r" b="b"/>
              <a:pathLst>
                <a:path w="2584" h="3498" extrusionOk="0">
                  <a:moveTo>
                    <a:pt x="882" y="1"/>
                  </a:moveTo>
                  <a:cubicBezTo>
                    <a:pt x="441" y="946"/>
                    <a:pt x="189" y="2143"/>
                    <a:pt x="0" y="3498"/>
                  </a:cubicBezTo>
                  <a:lnTo>
                    <a:pt x="2584" y="1418"/>
                  </a:lnTo>
                  <a:lnTo>
                    <a:pt x="8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7821;p56">
              <a:extLst>
                <a:ext uri="{FF2B5EF4-FFF2-40B4-BE49-F238E27FC236}">
                  <a16:creationId xmlns:a16="http://schemas.microsoft.com/office/drawing/2014/main" id="{7A536FED-7E21-5655-9937-929D2B186BBD}"/>
                </a:ext>
              </a:extLst>
            </p:cNvPr>
            <p:cNvSpPr/>
            <p:nvPr/>
          </p:nvSpPr>
          <p:spPr>
            <a:xfrm>
              <a:off x="-10850050" y="3313925"/>
              <a:ext cx="148100" cy="65375"/>
            </a:xfrm>
            <a:custGeom>
              <a:avLst/>
              <a:gdLst/>
              <a:ahLst/>
              <a:cxnLst/>
              <a:rect l="l" t="t" r="r" b="b"/>
              <a:pathLst>
                <a:path w="5924" h="2615" extrusionOk="0">
                  <a:moveTo>
                    <a:pt x="2993" y="0"/>
                  </a:moveTo>
                  <a:lnTo>
                    <a:pt x="0" y="2363"/>
                  </a:lnTo>
                  <a:cubicBezTo>
                    <a:pt x="221" y="2520"/>
                    <a:pt x="410" y="2615"/>
                    <a:pt x="693" y="2615"/>
                  </a:cubicBezTo>
                  <a:lnTo>
                    <a:pt x="5261" y="2615"/>
                  </a:lnTo>
                  <a:cubicBezTo>
                    <a:pt x="5482" y="2615"/>
                    <a:pt x="5734" y="2520"/>
                    <a:pt x="5923" y="2363"/>
                  </a:cubicBezTo>
                  <a:lnTo>
                    <a:pt x="299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7822;p56">
              <a:extLst>
                <a:ext uri="{FF2B5EF4-FFF2-40B4-BE49-F238E27FC236}">
                  <a16:creationId xmlns:a16="http://schemas.microsoft.com/office/drawing/2014/main" id="{238483ED-3C61-DA99-5978-7117A016A96D}"/>
                </a:ext>
              </a:extLst>
            </p:cNvPr>
            <p:cNvSpPr/>
            <p:nvPr/>
          </p:nvSpPr>
          <p:spPr>
            <a:xfrm>
              <a:off x="-10857925" y="3391900"/>
              <a:ext cx="165425" cy="133125"/>
            </a:xfrm>
            <a:custGeom>
              <a:avLst/>
              <a:gdLst/>
              <a:ahLst/>
              <a:cxnLst/>
              <a:rect l="l" t="t" r="r" b="b"/>
              <a:pathLst>
                <a:path w="6617" h="5325" extrusionOk="0">
                  <a:moveTo>
                    <a:pt x="6616" y="0"/>
                  </a:moveTo>
                  <a:cubicBezTo>
                    <a:pt x="6301" y="189"/>
                    <a:pt x="5986" y="315"/>
                    <a:pt x="5608" y="315"/>
                  </a:cubicBezTo>
                  <a:lnTo>
                    <a:pt x="1040" y="315"/>
                  </a:lnTo>
                  <a:cubicBezTo>
                    <a:pt x="662" y="315"/>
                    <a:pt x="284" y="189"/>
                    <a:pt x="32" y="0"/>
                  </a:cubicBezTo>
                  <a:lnTo>
                    <a:pt x="32" y="0"/>
                  </a:lnTo>
                  <a:cubicBezTo>
                    <a:pt x="0" y="1449"/>
                    <a:pt x="221" y="2867"/>
                    <a:pt x="630" y="4001"/>
                  </a:cubicBezTo>
                  <a:cubicBezTo>
                    <a:pt x="914" y="4757"/>
                    <a:pt x="1638" y="5324"/>
                    <a:pt x="2426" y="5324"/>
                  </a:cubicBezTo>
                  <a:lnTo>
                    <a:pt x="4001" y="5324"/>
                  </a:lnTo>
                  <a:cubicBezTo>
                    <a:pt x="4946" y="5324"/>
                    <a:pt x="5671" y="4789"/>
                    <a:pt x="5955" y="4001"/>
                  </a:cubicBezTo>
                  <a:cubicBezTo>
                    <a:pt x="6396" y="2867"/>
                    <a:pt x="6585" y="1449"/>
                    <a:pt x="66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7823;p56">
              <a:extLst>
                <a:ext uri="{FF2B5EF4-FFF2-40B4-BE49-F238E27FC236}">
                  <a16:creationId xmlns:a16="http://schemas.microsoft.com/office/drawing/2014/main" id="{DA9E0306-8F45-CB32-A0C4-EC6FA307986F}"/>
                </a:ext>
              </a:extLst>
            </p:cNvPr>
            <p:cNvSpPr/>
            <p:nvPr/>
          </p:nvSpPr>
          <p:spPr>
            <a:xfrm>
              <a:off x="-10824850" y="3213875"/>
              <a:ext cx="98475" cy="74850"/>
            </a:xfrm>
            <a:custGeom>
              <a:avLst/>
              <a:gdLst/>
              <a:ahLst/>
              <a:cxnLst/>
              <a:rect l="l" t="t" r="r" b="b"/>
              <a:pathLst>
                <a:path w="3939" h="2994" extrusionOk="0">
                  <a:moveTo>
                    <a:pt x="1954" y="1"/>
                  </a:moveTo>
                  <a:cubicBezTo>
                    <a:pt x="1198" y="1"/>
                    <a:pt x="536" y="505"/>
                    <a:pt x="0" y="1324"/>
                  </a:cubicBezTo>
                  <a:lnTo>
                    <a:pt x="1954" y="2994"/>
                  </a:lnTo>
                  <a:lnTo>
                    <a:pt x="3938" y="1324"/>
                  </a:lnTo>
                  <a:cubicBezTo>
                    <a:pt x="3371" y="505"/>
                    <a:pt x="2710" y="1"/>
                    <a:pt x="1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7824;p56">
              <a:extLst>
                <a:ext uri="{FF2B5EF4-FFF2-40B4-BE49-F238E27FC236}">
                  <a16:creationId xmlns:a16="http://schemas.microsoft.com/office/drawing/2014/main" id="{F69ED89D-3033-3916-D2B8-BA06AD02C38D}"/>
                </a:ext>
              </a:extLst>
            </p:cNvPr>
            <p:cNvSpPr/>
            <p:nvPr/>
          </p:nvSpPr>
          <p:spPr>
            <a:xfrm>
              <a:off x="-10571250" y="3306825"/>
              <a:ext cx="64625" cy="87450"/>
            </a:xfrm>
            <a:custGeom>
              <a:avLst/>
              <a:gdLst/>
              <a:ahLst/>
              <a:cxnLst/>
              <a:rect l="l" t="t" r="r" b="b"/>
              <a:pathLst>
                <a:path w="2585" h="3498" extrusionOk="0">
                  <a:moveTo>
                    <a:pt x="1702" y="0"/>
                  </a:moveTo>
                  <a:lnTo>
                    <a:pt x="1" y="1418"/>
                  </a:lnTo>
                  <a:lnTo>
                    <a:pt x="2584" y="3498"/>
                  </a:lnTo>
                  <a:cubicBezTo>
                    <a:pt x="2458" y="2143"/>
                    <a:pt x="2143" y="914"/>
                    <a:pt x="17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7825;p56">
              <a:extLst>
                <a:ext uri="{FF2B5EF4-FFF2-40B4-BE49-F238E27FC236}">
                  <a16:creationId xmlns:a16="http://schemas.microsoft.com/office/drawing/2014/main" id="{B8B08B17-695C-E97C-5654-157E5AC495FA}"/>
                </a:ext>
              </a:extLst>
            </p:cNvPr>
            <p:cNvSpPr/>
            <p:nvPr/>
          </p:nvSpPr>
          <p:spPr>
            <a:xfrm>
              <a:off x="-10669700" y="3306025"/>
              <a:ext cx="63825" cy="87475"/>
            </a:xfrm>
            <a:custGeom>
              <a:avLst/>
              <a:gdLst/>
              <a:ahLst/>
              <a:cxnLst/>
              <a:rect l="l" t="t" r="r" b="b"/>
              <a:pathLst>
                <a:path w="2553" h="3499" extrusionOk="0">
                  <a:moveTo>
                    <a:pt x="883" y="1"/>
                  </a:moveTo>
                  <a:cubicBezTo>
                    <a:pt x="442" y="946"/>
                    <a:pt x="127" y="2175"/>
                    <a:pt x="1" y="3498"/>
                  </a:cubicBezTo>
                  <a:lnTo>
                    <a:pt x="2553" y="1419"/>
                  </a:lnTo>
                  <a:lnTo>
                    <a:pt x="88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7826;p56">
              <a:extLst>
                <a:ext uri="{FF2B5EF4-FFF2-40B4-BE49-F238E27FC236}">
                  <a16:creationId xmlns:a16="http://schemas.microsoft.com/office/drawing/2014/main" id="{B37F2C44-D367-9752-7E82-6F1C99B14ACB}"/>
                </a:ext>
              </a:extLst>
            </p:cNvPr>
            <p:cNvSpPr/>
            <p:nvPr/>
          </p:nvSpPr>
          <p:spPr>
            <a:xfrm>
              <a:off x="-10661825" y="3355650"/>
              <a:ext cx="148100" cy="64625"/>
            </a:xfrm>
            <a:custGeom>
              <a:avLst/>
              <a:gdLst/>
              <a:ahLst/>
              <a:cxnLst/>
              <a:rect l="l" t="t" r="r" b="b"/>
              <a:pathLst>
                <a:path w="5924" h="2585" extrusionOk="0">
                  <a:moveTo>
                    <a:pt x="2994" y="1"/>
                  </a:moveTo>
                  <a:lnTo>
                    <a:pt x="1" y="2364"/>
                  </a:lnTo>
                  <a:cubicBezTo>
                    <a:pt x="221" y="2521"/>
                    <a:pt x="410" y="2584"/>
                    <a:pt x="694" y="2584"/>
                  </a:cubicBezTo>
                  <a:lnTo>
                    <a:pt x="5231" y="2584"/>
                  </a:lnTo>
                  <a:cubicBezTo>
                    <a:pt x="5483" y="2584"/>
                    <a:pt x="5735" y="2521"/>
                    <a:pt x="5924" y="2364"/>
                  </a:cubicBezTo>
                  <a:lnTo>
                    <a:pt x="299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7827;p56">
              <a:extLst>
                <a:ext uri="{FF2B5EF4-FFF2-40B4-BE49-F238E27FC236}">
                  <a16:creationId xmlns:a16="http://schemas.microsoft.com/office/drawing/2014/main" id="{3F940B3F-7EF8-F2EC-A700-4F8E3B06BB54}"/>
                </a:ext>
              </a:extLst>
            </p:cNvPr>
            <p:cNvSpPr/>
            <p:nvPr/>
          </p:nvSpPr>
          <p:spPr>
            <a:xfrm>
              <a:off x="-10670475" y="3432850"/>
              <a:ext cx="165425" cy="133125"/>
            </a:xfrm>
            <a:custGeom>
              <a:avLst/>
              <a:gdLst/>
              <a:ahLst/>
              <a:cxnLst/>
              <a:rect l="l" t="t" r="r" b="b"/>
              <a:pathLst>
                <a:path w="6617" h="5325" extrusionOk="0">
                  <a:moveTo>
                    <a:pt x="6616" y="0"/>
                  </a:moveTo>
                  <a:cubicBezTo>
                    <a:pt x="6301" y="221"/>
                    <a:pt x="5986" y="315"/>
                    <a:pt x="5577" y="315"/>
                  </a:cubicBezTo>
                  <a:lnTo>
                    <a:pt x="1040" y="315"/>
                  </a:lnTo>
                  <a:cubicBezTo>
                    <a:pt x="630" y="315"/>
                    <a:pt x="284" y="221"/>
                    <a:pt x="0" y="0"/>
                  </a:cubicBezTo>
                  <a:lnTo>
                    <a:pt x="0" y="0"/>
                  </a:lnTo>
                  <a:cubicBezTo>
                    <a:pt x="0" y="1481"/>
                    <a:pt x="221" y="2930"/>
                    <a:pt x="630" y="4064"/>
                  </a:cubicBezTo>
                  <a:cubicBezTo>
                    <a:pt x="914" y="4821"/>
                    <a:pt x="1607" y="5325"/>
                    <a:pt x="2395" y="5325"/>
                  </a:cubicBezTo>
                  <a:lnTo>
                    <a:pt x="3970" y="5325"/>
                  </a:lnTo>
                  <a:cubicBezTo>
                    <a:pt x="4915" y="5325"/>
                    <a:pt x="5671" y="4852"/>
                    <a:pt x="5955" y="4064"/>
                  </a:cubicBezTo>
                  <a:cubicBezTo>
                    <a:pt x="6364" y="2930"/>
                    <a:pt x="6585" y="1481"/>
                    <a:pt x="66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7828;p56">
              <a:extLst>
                <a:ext uri="{FF2B5EF4-FFF2-40B4-BE49-F238E27FC236}">
                  <a16:creationId xmlns:a16="http://schemas.microsoft.com/office/drawing/2014/main" id="{C8199A64-D9C1-B31D-2CD8-2606E8A0980F}"/>
                </a:ext>
              </a:extLst>
            </p:cNvPr>
            <p:cNvSpPr/>
            <p:nvPr/>
          </p:nvSpPr>
          <p:spPr>
            <a:xfrm>
              <a:off x="-10638175" y="3254850"/>
              <a:ext cx="98475" cy="74850"/>
            </a:xfrm>
            <a:custGeom>
              <a:avLst/>
              <a:gdLst/>
              <a:ahLst/>
              <a:cxnLst/>
              <a:rect l="l" t="t" r="r" b="b"/>
              <a:pathLst>
                <a:path w="3939" h="2994" extrusionOk="0">
                  <a:moveTo>
                    <a:pt x="1985" y="0"/>
                  </a:moveTo>
                  <a:cubicBezTo>
                    <a:pt x="1229" y="0"/>
                    <a:pt x="567" y="504"/>
                    <a:pt x="0" y="1355"/>
                  </a:cubicBezTo>
                  <a:lnTo>
                    <a:pt x="1985" y="2993"/>
                  </a:lnTo>
                  <a:lnTo>
                    <a:pt x="3938" y="1355"/>
                  </a:lnTo>
                  <a:cubicBezTo>
                    <a:pt x="3403" y="504"/>
                    <a:pt x="2709" y="0"/>
                    <a:pt x="19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7" name="Google Shape;7829;p56">
            <a:extLst>
              <a:ext uri="{FF2B5EF4-FFF2-40B4-BE49-F238E27FC236}">
                <a16:creationId xmlns:a16="http://schemas.microsoft.com/office/drawing/2014/main" id="{D9465E3F-3932-8F8C-E1DE-EE62E9C6C3A1}"/>
              </a:ext>
            </a:extLst>
          </p:cNvPr>
          <p:cNvSpPr/>
          <p:nvPr/>
        </p:nvSpPr>
        <p:spPr>
          <a:xfrm>
            <a:off x="6223383" y="5066355"/>
            <a:ext cx="431179" cy="558378"/>
          </a:xfrm>
          <a:custGeom>
            <a:avLst/>
            <a:gdLst/>
            <a:ahLst/>
            <a:cxnLst/>
            <a:rect l="l" t="t" r="r" b="b"/>
            <a:pathLst>
              <a:path w="10871" h="14078" extrusionOk="0">
                <a:moveTo>
                  <a:pt x="8255" y="5009"/>
                </a:moveTo>
                <a:lnTo>
                  <a:pt x="8255" y="6648"/>
                </a:lnTo>
                <a:lnTo>
                  <a:pt x="2490" y="6648"/>
                </a:lnTo>
                <a:lnTo>
                  <a:pt x="2490" y="5009"/>
                </a:lnTo>
                <a:close/>
                <a:moveTo>
                  <a:pt x="9106" y="5230"/>
                </a:moveTo>
                <a:lnTo>
                  <a:pt x="9925" y="5639"/>
                </a:lnTo>
                <a:lnTo>
                  <a:pt x="9925" y="6679"/>
                </a:lnTo>
                <a:cubicBezTo>
                  <a:pt x="9799" y="6648"/>
                  <a:pt x="9641" y="6616"/>
                  <a:pt x="9484" y="6616"/>
                </a:cubicBezTo>
                <a:lnTo>
                  <a:pt x="9043" y="6616"/>
                </a:lnTo>
                <a:lnTo>
                  <a:pt x="9043" y="5230"/>
                </a:lnTo>
                <a:close/>
                <a:moveTo>
                  <a:pt x="1608" y="5261"/>
                </a:moveTo>
                <a:lnTo>
                  <a:pt x="1608" y="6648"/>
                </a:lnTo>
                <a:lnTo>
                  <a:pt x="1230" y="6648"/>
                </a:lnTo>
                <a:cubicBezTo>
                  <a:pt x="1072" y="6648"/>
                  <a:pt x="946" y="6679"/>
                  <a:pt x="789" y="6711"/>
                </a:cubicBezTo>
                <a:lnTo>
                  <a:pt x="789" y="5671"/>
                </a:lnTo>
                <a:lnTo>
                  <a:pt x="1608" y="5261"/>
                </a:lnTo>
                <a:close/>
                <a:moveTo>
                  <a:pt x="7405" y="9136"/>
                </a:moveTo>
                <a:lnTo>
                  <a:pt x="5357" y="10649"/>
                </a:lnTo>
                <a:lnTo>
                  <a:pt x="3277" y="9136"/>
                </a:lnTo>
                <a:close/>
                <a:moveTo>
                  <a:pt x="2049" y="0"/>
                </a:moveTo>
                <a:cubicBezTo>
                  <a:pt x="1828" y="0"/>
                  <a:pt x="1671" y="189"/>
                  <a:pt x="1671" y="378"/>
                </a:cubicBezTo>
                <a:lnTo>
                  <a:pt x="1671" y="4285"/>
                </a:lnTo>
                <a:lnTo>
                  <a:pt x="253" y="5009"/>
                </a:lnTo>
                <a:cubicBezTo>
                  <a:pt x="127" y="5041"/>
                  <a:pt x="1" y="5198"/>
                  <a:pt x="1" y="5356"/>
                </a:cubicBezTo>
                <a:lnTo>
                  <a:pt x="1" y="7845"/>
                </a:lnTo>
                <a:cubicBezTo>
                  <a:pt x="1" y="8506"/>
                  <a:pt x="568" y="9042"/>
                  <a:pt x="1261" y="9042"/>
                </a:cubicBezTo>
                <a:lnTo>
                  <a:pt x="1986" y="9042"/>
                </a:lnTo>
                <a:lnTo>
                  <a:pt x="4727" y="11153"/>
                </a:lnTo>
                <a:lnTo>
                  <a:pt x="1860" y="13295"/>
                </a:lnTo>
                <a:cubicBezTo>
                  <a:pt x="1671" y="13421"/>
                  <a:pt x="1608" y="13705"/>
                  <a:pt x="1765" y="13894"/>
                </a:cubicBezTo>
                <a:cubicBezTo>
                  <a:pt x="1842" y="14009"/>
                  <a:pt x="1978" y="14077"/>
                  <a:pt x="2115" y="14077"/>
                </a:cubicBezTo>
                <a:cubicBezTo>
                  <a:pt x="2202" y="14077"/>
                  <a:pt x="2290" y="14050"/>
                  <a:pt x="2364" y="13988"/>
                </a:cubicBezTo>
                <a:lnTo>
                  <a:pt x="5451" y="11657"/>
                </a:lnTo>
                <a:lnTo>
                  <a:pt x="8507" y="13988"/>
                </a:lnTo>
                <a:cubicBezTo>
                  <a:pt x="8586" y="14027"/>
                  <a:pt x="8675" y="14050"/>
                  <a:pt x="8763" y="14050"/>
                </a:cubicBezTo>
                <a:cubicBezTo>
                  <a:pt x="8889" y="14050"/>
                  <a:pt x="9014" y="14004"/>
                  <a:pt x="9106" y="13894"/>
                </a:cubicBezTo>
                <a:cubicBezTo>
                  <a:pt x="9232" y="13705"/>
                  <a:pt x="9232" y="13453"/>
                  <a:pt x="9011" y="13295"/>
                </a:cubicBezTo>
                <a:lnTo>
                  <a:pt x="6144" y="11153"/>
                </a:lnTo>
                <a:lnTo>
                  <a:pt x="8917" y="9042"/>
                </a:lnTo>
                <a:lnTo>
                  <a:pt x="9610" y="9042"/>
                </a:lnTo>
                <a:cubicBezTo>
                  <a:pt x="10271" y="9042"/>
                  <a:pt x="10870" y="8506"/>
                  <a:pt x="10870" y="7845"/>
                </a:cubicBezTo>
                <a:lnTo>
                  <a:pt x="10870" y="5387"/>
                </a:lnTo>
                <a:cubicBezTo>
                  <a:pt x="10870" y="5230"/>
                  <a:pt x="10744" y="5072"/>
                  <a:pt x="10650" y="5041"/>
                </a:cubicBezTo>
                <a:lnTo>
                  <a:pt x="9232" y="4316"/>
                </a:lnTo>
                <a:lnTo>
                  <a:pt x="9232" y="441"/>
                </a:lnTo>
                <a:cubicBezTo>
                  <a:pt x="9232" y="189"/>
                  <a:pt x="9011" y="32"/>
                  <a:pt x="8822" y="32"/>
                </a:cubicBezTo>
                <a:cubicBezTo>
                  <a:pt x="8602" y="32"/>
                  <a:pt x="8381" y="221"/>
                  <a:pt x="8381" y="441"/>
                </a:cubicBezTo>
                <a:lnTo>
                  <a:pt x="8381" y="851"/>
                </a:lnTo>
                <a:lnTo>
                  <a:pt x="2616" y="851"/>
                </a:lnTo>
                <a:lnTo>
                  <a:pt x="2616" y="378"/>
                </a:lnTo>
                <a:lnTo>
                  <a:pt x="2490" y="378"/>
                </a:lnTo>
                <a:cubicBezTo>
                  <a:pt x="2490" y="158"/>
                  <a:pt x="2269" y="0"/>
                  <a:pt x="2049" y="0"/>
                </a:cubicBezTo>
                <a:close/>
              </a:path>
            </a:pathLst>
          </a:custGeom>
          <a:solidFill>
            <a:srgbClr val="054B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78" name="Google Shape;7830;p56">
            <a:extLst>
              <a:ext uri="{FF2B5EF4-FFF2-40B4-BE49-F238E27FC236}">
                <a16:creationId xmlns:a16="http://schemas.microsoft.com/office/drawing/2014/main" id="{343FFCDC-E59E-8296-9024-83652C927B45}"/>
              </a:ext>
            </a:extLst>
          </p:cNvPr>
          <p:cNvGrpSpPr/>
          <p:nvPr/>
        </p:nvGrpSpPr>
        <p:grpSpPr>
          <a:xfrm>
            <a:off x="6869871" y="5771775"/>
            <a:ext cx="561115" cy="524864"/>
            <a:chOff x="-10858725" y="4092875"/>
            <a:chExt cx="353675" cy="330825"/>
          </a:xfrm>
          <a:solidFill>
            <a:srgbClr val="054B99"/>
          </a:solidFill>
        </p:grpSpPr>
        <p:sp>
          <p:nvSpPr>
            <p:cNvPr id="1379" name="Google Shape;7831;p56">
              <a:extLst>
                <a:ext uri="{FF2B5EF4-FFF2-40B4-BE49-F238E27FC236}">
                  <a16:creationId xmlns:a16="http://schemas.microsoft.com/office/drawing/2014/main" id="{0D247504-F773-6D13-1352-586DB9264B7D}"/>
                </a:ext>
              </a:extLst>
            </p:cNvPr>
            <p:cNvSpPr/>
            <p:nvPr/>
          </p:nvSpPr>
          <p:spPr>
            <a:xfrm>
              <a:off x="-10795700" y="4237000"/>
              <a:ext cx="41750" cy="41775"/>
            </a:xfrm>
            <a:custGeom>
              <a:avLst/>
              <a:gdLst/>
              <a:ahLst/>
              <a:cxnLst/>
              <a:rect l="l" t="t" r="r" b="b"/>
              <a:pathLst>
                <a:path w="1670" h="1671" extrusionOk="0">
                  <a:moveTo>
                    <a:pt x="851" y="1"/>
                  </a:moveTo>
                  <a:cubicBezTo>
                    <a:pt x="378" y="1"/>
                    <a:pt x="0" y="379"/>
                    <a:pt x="0" y="851"/>
                  </a:cubicBezTo>
                  <a:cubicBezTo>
                    <a:pt x="0" y="1292"/>
                    <a:pt x="378" y="1670"/>
                    <a:pt x="851" y="1670"/>
                  </a:cubicBezTo>
                  <a:cubicBezTo>
                    <a:pt x="1292" y="1670"/>
                    <a:pt x="1670" y="1292"/>
                    <a:pt x="1670" y="851"/>
                  </a:cubicBezTo>
                  <a:cubicBezTo>
                    <a:pt x="1670" y="379"/>
                    <a:pt x="1292" y="1"/>
                    <a:pt x="8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7832;p56">
              <a:extLst>
                <a:ext uri="{FF2B5EF4-FFF2-40B4-BE49-F238E27FC236}">
                  <a16:creationId xmlns:a16="http://schemas.microsoft.com/office/drawing/2014/main" id="{5A94D6B6-A158-8E36-B484-0F96B5E4B681}"/>
                </a:ext>
              </a:extLst>
            </p:cNvPr>
            <p:cNvSpPr/>
            <p:nvPr/>
          </p:nvSpPr>
          <p:spPr>
            <a:xfrm>
              <a:off x="-10713000" y="4154300"/>
              <a:ext cx="41750" cy="41775"/>
            </a:xfrm>
            <a:custGeom>
              <a:avLst/>
              <a:gdLst/>
              <a:ahLst/>
              <a:cxnLst/>
              <a:rect l="l" t="t" r="r" b="b"/>
              <a:pathLst>
                <a:path w="1670" h="1671" extrusionOk="0">
                  <a:moveTo>
                    <a:pt x="851" y="1"/>
                  </a:moveTo>
                  <a:cubicBezTo>
                    <a:pt x="378" y="1"/>
                    <a:pt x="0" y="379"/>
                    <a:pt x="0" y="851"/>
                  </a:cubicBezTo>
                  <a:cubicBezTo>
                    <a:pt x="0" y="1292"/>
                    <a:pt x="378" y="1670"/>
                    <a:pt x="851" y="1670"/>
                  </a:cubicBezTo>
                  <a:cubicBezTo>
                    <a:pt x="1292" y="1670"/>
                    <a:pt x="1670" y="1292"/>
                    <a:pt x="1670" y="851"/>
                  </a:cubicBezTo>
                  <a:cubicBezTo>
                    <a:pt x="1670" y="379"/>
                    <a:pt x="1292" y="1"/>
                    <a:pt x="8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7833;p56">
              <a:extLst>
                <a:ext uri="{FF2B5EF4-FFF2-40B4-BE49-F238E27FC236}">
                  <a16:creationId xmlns:a16="http://schemas.microsoft.com/office/drawing/2014/main" id="{D18A8AB6-B4B5-2C49-8412-1E1F0F9E5252}"/>
                </a:ext>
              </a:extLst>
            </p:cNvPr>
            <p:cNvSpPr/>
            <p:nvPr/>
          </p:nvSpPr>
          <p:spPr>
            <a:xfrm>
              <a:off x="-10713000" y="4320500"/>
              <a:ext cx="41750" cy="40975"/>
            </a:xfrm>
            <a:custGeom>
              <a:avLst/>
              <a:gdLst/>
              <a:ahLst/>
              <a:cxnLst/>
              <a:rect l="l" t="t" r="r" b="b"/>
              <a:pathLst>
                <a:path w="1670" h="1639" extrusionOk="0">
                  <a:moveTo>
                    <a:pt x="851" y="0"/>
                  </a:moveTo>
                  <a:cubicBezTo>
                    <a:pt x="378" y="0"/>
                    <a:pt x="0" y="347"/>
                    <a:pt x="0" y="819"/>
                  </a:cubicBezTo>
                  <a:cubicBezTo>
                    <a:pt x="0" y="1260"/>
                    <a:pt x="378" y="1638"/>
                    <a:pt x="851" y="1638"/>
                  </a:cubicBezTo>
                  <a:cubicBezTo>
                    <a:pt x="1292" y="1638"/>
                    <a:pt x="1670" y="1260"/>
                    <a:pt x="1670" y="819"/>
                  </a:cubicBezTo>
                  <a:cubicBezTo>
                    <a:pt x="1670" y="347"/>
                    <a:pt x="1292" y="0"/>
                    <a:pt x="8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7834;p56">
              <a:extLst>
                <a:ext uri="{FF2B5EF4-FFF2-40B4-BE49-F238E27FC236}">
                  <a16:creationId xmlns:a16="http://schemas.microsoft.com/office/drawing/2014/main" id="{F9BBF028-00B0-D019-BB01-880CFD99984B}"/>
                </a:ext>
              </a:extLst>
            </p:cNvPr>
            <p:cNvSpPr/>
            <p:nvPr/>
          </p:nvSpPr>
          <p:spPr>
            <a:xfrm>
              <a:off x="-10858725" y="4092875"/>
              <a:ext cx="331625" cy="330825"/>
            </a:xfrm>
            <a:custGeom>
              <a:avLst/>
              <a:gdLst/>
              <a:ahLst/>
              <a:cxnLst/>
              <a:rect l="l" t="t" r="r" b="b"/>
              <a:pathLst>
                <a:path w="13265" h="13233" extrusionOk="0">
                  <a:moveTo>
                    <a:pt x="6648" y="1639"/>
                  </a:moveTo>
                  <a:cubicBezTo>
                    <a:pt x="7562" y="1639"/>
                    <a:pt x="8318" y="2395"/>
                    <a:pt x="8318" y="3308"/>
                  </a:cubicBezTo>
                  <a:cubicBezTo>
                    <a:pt x="8318" y="4222"/>
                    <a:pt x="7562" y="4947"/>
                    <a:pt x="6648" y="4947"/>
                  </a:cubicBezTo>
                  <a:cubicBezTo>
                    <a:pt x="5766" y="4947"/>
                    <a:pt x="5010" y="4222"/>
                    <a:pt x="5010" y="3308"/>
                  </a:cubicBezTo>
                  <a:cubicBezTo>
                    <a:pt x="5010" y="2395"/>
                    <a:pt x="5735" y="1639"/>
                    <a:pt x="6648" y="1639"/>
                  </a:cubicBezTo>
                  <a:close/>
                  <a:moveTo>
                    <a:pt x="6648" y="5797"/>
                  </a:moveTo>
                  <a:cubicBezTo>
                    <a:pt x="7121" y="5797"/>
                    <a:pt x="7499" y="6144"/>
                    <a:pt x="7499" y="6616"/>
                  </a:cubicBezTo>
                  <a:cubicBezTo>
                    <a:pt x="7499" y="7089"/>
                    <a:pt x="7121" y="7435"/>
                    <a:pt x="6648" y="7435"/>
                  </a:cubicBezTo>
                  <a:cubicBezTo>
                    <a:pt x="6207" y="7435"/>
                    <a:pt x="5829" y="7089"/>
                    <a:pt x="5829" y="6616"/>
                  </a:cubicBezTo>
                  <a:cubicBezTo>
                    <a:pt x="5829" y="6144"/>
                    <a:pt x="6207" y="5797"/>
                    <a:pt x="6648" y="5797"/>
                  </a:cubicBezTo>
                  <a:close/>
                  <a:moveTo>
                    <a:pt x="3372" y="4947"/>
                  </a:moveTo>
                  <a:cubicBezTo>
                    <a:pt x="4254" y="4947"/>
                    <a:pt x="5010" y="5703"/>
                    <a:pt x="5010" y="6616"/>
                  </a:cubicBezTo>
                  <a:cubicBezTo>
                    <a:pt x="5010" y="7530"/>
                    <a:pt x="4254" y="8255"/>
                    <a:pt x="3372" y="8255"/>
                  </a:cubicBezTo>
                  <a:cubicBezTo>
                    <a:pt x="2458" y="8255"/>
                    <a:pt x="1702" y="7530"/>
                    <a:pt x="1702" y="6616"/>
                  </a:cubicBezTo>
                  <a:cubicBezTo>
                    <a:pt x="1702" y="5703"/>
                    <a:pt x="2395" y="4947"/>
                    <a:pt x="3372" y="4947"/>
                  </a:cubicBezTo>
                  <a:close/>
                  <a:moveTo>
                    <a:pt x="9956" y="4947"/>
                  </a:moveTo>
                  <a:cubicBezTo>
                    <a:pt x="10870" y="4947"/>
                    <a:pt x="11626" y="5703"/>
                    <a:pt x="11626" y="6616"/>
                  </a:cubicBezTo>
                  <a:cubicBezTo>
                    <a:pt x="11626" y="7530"/>
                    <a:pt x="10870" y="8255"/>
                    <a:pt x="9956" y="8255"/>
                  </a:cubicBezTo>
                  <a:cubicBezTo>
                    <a:pt x="9074" y="8255"/>
                    <a:pt x="8318" y="7530"/>
                    <a:pt x="8318" y="6616"/>
                  </a:cubicBezTo>
                  <a:cubicBezTo>
                    <a:pt x="8318" y="5703"/>
                    <a:pt x="9011" y="4947"/>
                    <a:pt x="9956" y="4947"/>
                  </a:cubicBezTo>
                  <a:close/>
                  <a:moveTo>
                    <a:pt x="6648" y="8255"/>
                  </a:moveTo>
                  <a:cubicBezTo>
                    <a:pt x="7562" y="8255"/>
                    <a:pt x="8318" y="9011"/>
                    <a:pt x="8318" y="9924"/>
                  </a:cubicBezTo>
                  <a:cubicBezTo>
                    <a:pt x="8318" y="10838"/>
                    <a:pt x="7562" y="11563"/>
                    <a:pt x="6648" y="11563"/>
                  </a:cubicBezTo>
                  <a:cubicBezTo>
                    <a:pt x="5766" y="11563"/>
                    <a:pt x="5010" y="10838"/>
                    <a:pt x="5010" y="9924"/>
                  </a:cubicBezTo>
                  <a:cubicBezTo>
                    <a:pt x="5010" y="9011"/>
                    <a:pt x="5766" y="8255"/>
                    <a:pt x="6648" y="8255"/>
                  </a:cubicBezTo>
                  <a:close/>
                  <a:moveTo>
                    <a:pt x="6648" y="0"/>
                  </a:moveTo>
                  <a:cubicBezTo>
                    <a:pt x="2994" y="0"/>
                    <a:pt x="1" y="2962"/>
                    <a:pt x="1" y="6616"/>
                  </a:cubicBezTo>
                  <a:cubicBezTo>
                    <a:pt x="1" y="10271"/>
                    <a:pt x="2994" y="13232"/>
                    <a:pt x="6648" y="13232"/>
                  </a:cubicBezTo>
                  <a:cubicBezTo>
                    <a:pt x="10334" y="13232"/>
                    <a:pt x="13264" y="10271"/>
                    <a:pt x="13264" y="6616"/>
                  </a:cubicBezTo>
                  <a:cubicBezTo>
                    <a:pt x="13264" y="2962"/>
                    <a:pt x="10334" y="0"/>
                    <a:pt x="66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7835;p56">
              <a:extLst>
                <a:ext uri="{FF2B5EF4-FFF2-40B4-BE49-F238E27FC236}">
                  <a16:creationId xmlns:a16="http://schemas.microsoft.com/office/drawing/2014/main" id="{FA94C534-1B16-58F3-96E6-5EAEE9EA2A0B}"/>
                </a:ext>
              </a:extLst>
            </p:cNvPr>
            <p:cNvSpPr/>
            <p:nvPr/>
          </p:nvSpPr>
          <p:spPr>
            <a:xfrm>
              <a:off x="-10630300" y="4237000"/>
              <a:ext cx="41750" cy="41775"/>
            </a:xfrm>
            <a:custGeom>
              <a:avLst/>
              <a:gdLst/>
              <a:ahLst/>
              <a:cxnLst/>
              <a:rect l="l" t="t" r="r" b="b"/>
              <a:pathLst>
                <a:path w="1670" h="1671" extrusionOk="0">
                  <a:moveTo>
                    <a:pt x="819" y="1"/>
                  </a:moveTo>
                  <a:cubicBezTo>
                    <a:pt x="378" y="1"/>
                    <a:pt x="0" y="379"/>
                    <a:pt x="0" y="851"/>
                  </a:cubicBezTo>
                  <a:cubicBezTo>
                    <a:pt x="0" y="1292"/>
                    <a:pt x="378" y="1670"/>
                    <a:pt x="819" y="1670"/>
                  </a:cubicBezTo>
                  <a:cubicBezTo>
                    <a:pt x="1292" y="1670"/>
                    <a:pt x="1670" y="1292"/>
                    <a:pt x="1670" y="851"/>
                  </a:cubicBezTo>
                  <a:cubicBezTo>
                    <a:pt x="1670" y="379"/>
                    <a:pt x="1292" y="1"/>
                    <a:pt x="8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7836;p56">
              <a:extLst>
                <a:ext uri="{FF2B5EF4-FFF2-40B4-BE49-F238E27FC236}">
                  <a16:creationId xmlns:a16="http://schemas.microsoft.com/office/drawing/2014/main" id="{16B2189C-BC8B-36C8-D6A6-E35057F21ADA}"/>
                </a:ext>
              </a:extLst>
            </p:cNvPr>
            <p:cNvSpPr/>
            <p:nvPr/>
          </p:nvSpPr>
          <p:spPr>
            <a:xfrm>
              <a:off x="-10607475" y="4340975"/>
              <a:ext cx="102425" cy="82725"/>
            </a:xfrm>
            <a:custGeom>
              <a:avLst/>
              <a:gdLst/>
              <a:ahLst/>
              <a:cxnLst/>
              <a:rect l="l" t="t" r="r" b="b"/>
              <a:pathLst>
                <a:path w="4097" h="3309" extrusionOk="0">
                  <a:moveTo>
                    <a:pt x="3309" y="0"/>
                  </a:moveTo>
                  <a:cubicBezTo>
                    <a:pt x="2584" y="1418"/>
                    <a:pt x="1418" y="2584"/>
                    <a:pt x="1" y="3308"/>
                  </a:cubicBezTo>
                  <a:lnTo>
                    <a:pt x="3655" y="3308"/>
                  </a:lnTo>
                  <a:cubicBezTo>
                    <a:pt x="3907" y="3308"/>
                    <a:pt x="4096" y="3119"/>
                    <a:pt x="4096" y="2867"/>
                  </a:cubicBezTo>
                  <a:lnTo>
                    <a:pt x="4096" y="378"/>
                  </a:lnTo>
                  <a:cubicBezTo>
                    <a:pt x="4065" y="189"/>
                    <a:pt x="3907" y="0"/>
                    <a:pt x="36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5" name="Google Shape;7837;p56">
            <a:extLst>
              <a:ext uri="{FF2B5EF4-FFF2-40B4-BE49-F238E27FC236}">
                <a16:creationId xmlns:a16="http://schemas.microsoft.com/office/drawing/2014/main" id="{A0076EF2-0D79-D47E-118E-8D7056AED3A0}"/>
              </a:ext>
            </a:extLst>
          </p:cNvPr>
          <p:cNvGrpSpPr/>
          <p:nvPr/>
        </p:nvGrpSpPr>
        <p:grpSpPr>
          <a:xfrm>
            <a:off x="8966000" y="4372237"/>
            <a:ext cx="560918" cy="558300"/>
            <a:chOff x="-9089725" y="3180200"/>
            <a:chExt cx="353550" cy="351900"/>
          </a:xfrm>
          <a:solidFill>
            <a:srgbClr val="054B99"/>
          </a:solidFill>
        </p:grpSpPr>
        <p:sp>
          <p:nvSpPr>
            <p:cNvPr id="1386" name="Google Shape;7838;p56">
              <a:extLst>
                <a:ext uri="{FF2B5EF4-FFF2-40B4-BE49-F238E27FC236}">
                  <a16:creationId xmlns:a16="http://schemas.microsoft.com/office/drawing/2014/main" id="{9C866494-8D47-0C86-C0F9-7AA2A2E69B4B}"/>
                </a:ext>
              </a:extLst>
            </p:cNvPr>
            <p:cNvSpPr/>
            <p:nvPr/>
          </p:nvSpPr>
          <p:spPr>
            <a:xfrm>
              <a:off x="-9089725" y="3180200"/>
              <a:ext cx="165425" cy="250300"/>
            </a:xfrm>
            <a:custGeom>
              <a:avLst/>
              <a:gdLst/>
              <a:ahLst/>
              <a:cxnLst/>
              <a:rect l="l" t="t" r="r" b="b"/>
              <a:pathLst>
                <a:path w="6617" h="10012" extrusionOk="0">
                  <a:moveTo>
                    <a:pt x="2945" y="1"/>
                  </a:moveTo>
                  <a:cubicBezTo>
                    <a:pt x="2900" y="1"/>
                    <a:pt x="2854" y="8"/>
                    <a:pt x="2805" y="25"/>
                  </a:cubicBezTo>
                  <a:cubicBezTo>
                    <a:pt x="2647" y="56"/>
                    <a:pt x="2521" y="214"/>
                    <a:pt x="2521" y="434"/>
                  </a:cubicBezTo>
                  <a:lnTo>
                    <a:pt x="2521" y="6924"/>
                  </a:lnTo>
                  <a:cubicBezTo>
                    <a:pt x="2301" y="6767"/>
                    <a:pt x="2017" y="6704"/>
                    <a:pt x="1702" y="6704"/>
                  </a:cubicBezTo>
                  <a:cubicBezTo>
                    <a:pt x="788" y="6704"/>
                    <a:pt x="64" y="7428"/>
                    <a:pt x="64" y="8342"/>
                  </a:cubicBezTo>
                  <a:cubicBezTo>
                    <a:pt x="1" y="9256"/>
                    <a:pt x="757" y="10012"/>
                    <a:pt x="1671" y="10012"/>
                  </a:cubicBezTo>
                  <a:cubicBezTo>
                    <a:pt x="2584" y="10012"/>
                    <a:pt x="3309" y="9256"/>
                    <a:pt x="3309" y="8342"/>
                  </a:cubicBezTo>
                  <a:lnTo>
                    <a:pt x="3309" y="1820"/>
                  </a:lnTo>
                  <a:cubicBezTo>
                    <a:pt x="3907" y="2545"/>
                    <a:pt x="4632" y="3144"/>
                    <a:pt x="5294" y="3616"/>
                  </a:cubicBezTo>
                  <a:cubicBezTo>
                    <a:pt x="5609" y="3868"/>
                    <a:pt x="5798" y="4215"/>
                    <a:pt x="5798" y="4593"/>
                  </a:cubicBezTo>
                  <a:cubicBezTo>
                    <a:pt x="5798" y="5286"/>
                    <a:pt x="5262" y="5822"/>
                    <a:pt x="4537" y="5822"/>
                  </a:cubicBezTo>
                  <a:cubicBezTo>
                    <a:pt x="4317" y="5822"/>
                    <a:pt x="4159" y="6011"/>
                    <a:pt x="4159" y="6263"/>
                  </a:cubicBezTo>
                  <a:cubicBezTo>
                    <a:pt x="4159" y="6483"/>
                    <a:pt x="4348" y="6704"/>
                    <a:pt x="4537" y="6704"/>
                  </a:cubicBezTo>
                  <a:cubicBezTo>
                    <a:pt x="5672" y="6704"/>
                    <a:pt x="6617" y="5727"/>
                    <a:pt x="6617" y="4593"/>
                  </a:cubicBezTo>
                  <a:cubicBezTo>
                    <a:pt x="6617" y="3931"/>
                    <a:pt x="6302" y="3333"/>
                    <a:pt x="5798" y="2955"/>
                  </a:cubicBezTo>
                  <a:cubicBezTo>
                    <a:pt x="5042" y="2388"/>
                    <a:pt x="4317" y="1726"/>
                    <a:pt x="3750" y="907"/>
                  </a:cubicBezTo>
                  <a:lnTo>
                    <a:pt x="3277" y="182"/>
                  </a:lnTo>
                  <a:cubicBezTo>
                    <a:pt x="3184" y="65"/>
                    <a:pt x="3073" y="1"/>
                    <a:pt x="29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7839;p56">
              <a:extLst>
                <a:ext uri="{FF2B5EF4-FFF2-40B4-BE49-F238E27FC236}">
                  <a16:creationId xmlns:a16="http://schemas.microsoft.com/office/drawing/2014/main" id="{A5A296CD-A718-66EE-0179-90D38CA5F546}"/>
                </a:ext>
              </a:extLst>
            </p:cNvPr>
            <p:cNvSpPr/>
            <p:nvPr/>
          </p:nvSpPr>
          <p:spPr>
            <a:xfrm>
              <a:off x="-8965275" y="3264575"/>
              <a:ext cx="229100" cy="267525"/>
            </a:xfrm>
            <a:custGeom>
              <a:avLst/>
              <a:gdLst/>
              <a:ahLst/>
              <a:cxnLst/>
              <a:rect l="l" t="t" r="r" b="b"/>
              <a:pathLst>
                <a:path w="9164" h="10701" extrusionOk="0">
                  <a:moveTo>
                    <a:pt x="8747" y="0"/>
                  </a:moveTo>
                  <a:cubicBezTo>
                    <a:pt x="8709" y="0"/>
                    <a:pt x="8671" y="7"/>
                    <a:pt x="8633" y="21"/>
                  </a:cubicBezTo>
                  <a:lnTo>
                    <a:pt x="2804" y="1659"/>
                  </a:lnTo>
                  <a:cubicBezTo>
                    <a:pt x="2584" y="1690"/>
                    <a:pt x="2489" y="1848"/>
                    <a:pt x="2489" y="2069"/>
                  </a:cubicBezTo>
                  <a:lnTo>
                    <a:pt x="2489" y="7645"/>
                  </a:lnTo>
                  <a:cubicBezTo>
                    <a:pt x="2237" y="7487"/>
                    <a:pt x="1985" y="7424"/>
                    <a:pt x="1670" y="7424"/>
                  </a:cubicBezTo>
                  <a:cubicBezTo>
                    <a:pt x="757" y="7424"/>
                    <a:pt x="1" y="8149"/>
                    <a:pt x="1" y="9063"/>
                  </a:cubicBezTo>
                  <a:cubicBezTo>
                    <a:pt x="1" y="9976"/>
                    <a:pt x="757" y="10701"/>
                    <a:pt x="1670" y="10701"/>
                  </a:cubicBezTo>
                  <a:cubicBezTo>
                    <a:pt x="2552" y="10701"/>
                    <a:pt x="3309" y="9976"/>
                    <a:pt x="3309" y="9063"/>
                  </a:cubicBezTo>
                  <a:lnTo>
                    <a:pt x="3309" y="3990"/>
                  </a:lnTo>
                  <a:lnTo>
                    <a:pt x="8318" y="2573"/>
                  </a:lnTo>
                  <a:lnTo>
                    <a:pt x="8318" y="5944"/>
                  </a:lnTo>
                  <a:cubicBezTo>
                    <a:pt x="8066" y="5786"/>
                    <a:pt x="7814" y="5723"/>
                    <a:pt x="7499" y="5723"/>
                  </a:cubicBezTo>
                  <a:cubicBezTo>
                    <a:pt x="6585" y="5723"/>
                    <a:pt x="5829" y="6448"/>
                    <a:pt x="5829" y="7361"/>
                  </a:cubicBezTo>
                  <a:cubicBezTo>
                    <a:pt x="5829" y="8275"/>
                    <a:pt x="6585" y="9031"/>
                    <a:pt x="7499" y="9031"/>
                  </a:cubicBezTo>
                  <a:cubicBezTo>
                    <a:pt x="8381" y="9031"/>
                    <a:pt x="9137" y="8275"/>
                    <a:pt x="9137" y="7361"/>
                  </a:cubicBezTo>
                  <a:lnTo>
                    <a:pt x="9137" y="367"/>
                  </a:lnTo>
                  <a:cubicBezTo>
                    <a:pt x="9164" y="207"/>
                    <a:pt x="8963" y="0"/>
                    <a:pt x="87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8" name="Google Shape;7840;p56">
            <a:extLst>
              <a:ext uri="{FF2B5EF4-FFF2-40B4-BE49-F238E27FC236}">
                <a16:creationId xmlns:a16="http://schemas.microsoft.com/office/drawing/2014/main" id="{C00ED667-426B-83B6-2A68-8D85B6FB610F}"/>
              </a:ext>
            </a:extLst>
          </p:cNvPr>
          <p:cNvGrpSpPr/>
          <p:nvPr/>
        </p:nvGrpSpPr>
        <p:grpSpPr>
          <a:xfrm>
            <a:off x="9047766" y="5065610"/>
            <a:ext cx="397386" cy="559847"/>
            <a:chOff x="-9039300" y="3614000"/>
            <a:chExt cx="250475" cy="352875"/>
          </a:xfrm>
          <a:solidFill>
            <a:srgbClr val="054B99"/>
          </a:solidFill>
        </p:grpSpPr>
        <p:sp>
          <p:nvSpPr>
            <p:cNvPr id="1389" name="Google Shape;7841;p56">
              <a:extLst>
                <a:ext uri="{FF2B5EF4-FFF2-40B4-BE49-F238E27FC236}">
                  <a16:creationId xmlns:a16="http://schemas.microsoft.com/office/drawing/2014/main" id="{B4C4D2F9-C293-8782-071E-4D6474E0660C}"/>
                </a:ext>
              </a:extLst>
            </p:cNvPr>
            <p:cNvSpPr/>
            <p:nvPr/>
          </p:nvSpPr>
          <p:spPr>
            <a:xfrm>
              <a:off x="-8944000" y="3614000"/>
              <a:ext cx="63025" cy="63025"/>
            </a:xfrm>
            <a:custGeom>
              <a:avLst/>
              <a:gdLst/>
              <a:ahLst/>
              <a:cxnLst/>
              <a:rect l="l" t="t" r="r" b="b"/>
              <a:pathLst>
                <a:path w="2521" h="2521" extrusionOk="0">
                  <a:moveTo>
                    <a:pt x="1260" y="0"/>
                  </a:moveTo>
                  <a:cubicBezTo>
                    <a:pt x="567" y="0"/>
                    <a:pt x="0" y="567"/>
                    <a:pt x="0" y="1261"/>
                  </a:cubicBezTo>
                  <a:cubicBezTo>
                    <a:pt x="0" y="1954"/>
                    <a:pt x="567" y="2521"/>
                    <a:pt x="1260" y="2521"/>
                  </a:cubicBezTo>
                  <a:cubicBezTo>
                    <a:pt x="1985" y="2521"/>
                    <a:pt x="2521" y="1954"/>
                    <a:pt x="2521" y="1261"/>
                  </a:cubicBezTo>
                  <a:cubicBezTo>
                    <a:pt x="2521" y="567"/>
                    <a:pt x="1985" y="0"/>
                    <a:pt x="12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7842;p56">
              <a:extLst>
                <a:ext uri="{FF2B5EF4-FFF2-40B4-BE49-F238E27FC236}">
                  <a16:creationId xmlns:a16="http://schemas.microsoft.com/office/drawing/2014/main" id="{5F9B38AC-569A-9028-B58D-0EA98C17504C}"/>
                </a:ext>
              </a:extLst>
            </p:cNvPr>
            <p:cNvSpPr/>
            <p:nvPr/>
          </p:nvSpPr>
          <p:spPr>
            <a:xfrm>
              <a:off x="-9039300" y="3696700"/>
              <a:ext cx="250475" cy="270175"/>
            </a:xfrm>
            <a:custGeom>
              <a:avLst/>
              <a:gdLst/>
              <a:ahLst/>
              <a:cxnLst/>
              <a:rect l="l" t="t" r="r" b="b"/>
              <a:pathLst>
                <a:path w="10019" h="10807" extrusionOk="0">
                  <a:moveTo>
                    <a:pt x="914" y="0"/>
                  </a:moveTo>
                  <a:cubicBezTo>
                    <a:pt x="473" y="32"/>
                    <a:pt x="126" y="410"/>
                    <a:pt x="126" y="883"/>
                  </a:cubicBezTo>
                  <a:cubicBezTo>
                    <a:pt x="126" y="1355"/>
                    <a:pt x="473" y="1702"/>
                    <a:pt x="945" y="1702"/>
                  </a:cubicBezTo>
                  <a:lnTo>
                    <a:pt x="4253" y="1702"/>
                  </a:lnTo>
                  <a:lnTo>
                    <a:pt x="4253" y="4033"/>
                  </a:lnTo>
                  <a:lnTo>
                    <a:pt x="441" y="6868"/>
                  </a:lnTo>
                  <a:cubicBezTo>
                    <a:pt x="95" y="7120"/>
                    <a:pt x="0" y="7656"/>
                    <a:pt x="284" y="8003"/>
                  </a:cubicBezTo>
                  <a:cubicBezTo>
                    <a:pt x="453" y="8210"/>
                    <a:pt x="713" y="8327"/>
                    <a:pt x="962" y="8327"/>
                  </a:cubicBezTo>
                  <a:cubicBezTo>
                    <a:pt x="1129" y="8327"/>
                    <a:pt x="1291" y="8274"/>
                    <a:pt x="1418" y="8160"/>
                  </a:cubicBezTo>
                  <a:lnTo>
                    <a:pt x="4222" y="6018"/>
                  </a:lnTo>
                  <a:lnTo>
                    <a:pt x="4222" y="9956"/>
                  </a:lnTo>
                  <a:cubicBezTo>
                    <a:pt x="4222" y="10428"/>
                    <a:pt x="4568" y="10807"/>
                    <a:pt x="5041" y="10807"/>
                  </a:cubicBezTo>
                  <a:cubicBezTo>
                    <a:pt x="5513" y="10807"/>
                    <a:pt x="5860" y="10460"/>
                    <a:pt x="5860" y="9956"/>
                  </a:cubicBezTo>
                  <a:lnTo>
                    <a:pt x="5860" y="1670"/>
                  </a:lnTo>
                  <a:lnTo>
                    <a:pt x="9168" y="1670"/>
                  </a:lnTo>
                  <a:cubicBezTo>
                    <a:pt x="9641" y="1670"/>
                    <a:pt x="10019" y="1292"/>
                    <a:pt x="10019" y="820"/>
                  </a:cubicBezTo>
                  <a:cubicBezTo>
                    <a:pt x="10019" y="347"/>
                    <a:pt x="9641" y="0"/>
                    <a:pt x="9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1" name="Google Shape;7843;p56">
            <a:extLst>
              <a:ext uri="{FF2B5EF4-FFF2-40B4-BE49-F238E27FC236}">
                <a16:creationId xmlns:a16="http://schemas.microsoft.com/office/drawing/2014/main" id="{B9F30D36-3A78-D692-ABAB-F03D369ABCC7}"/>
              </a:ext>
            </a:extLst>
          </p:cNvPr>
          <p:cNvGrpSpPr/>
          <p:nvPr/>
        </p:nvGrpSpPr>
        <p:grpSpPr>
          <a:xfrm>
            <a:off x="9675784" y="5754898"/>
            <a:ext cx="558617" cy="558617"/>
            <a:chOff x="-9088150" y="4049550"/>
            <a:chExt cx="352100" cy="352100"/>
          </a:xfrm>
          <a:solidFill>
            <a:srgbClr val="054B99"/>
          </a:solidFill>
        </p:grpSpPr>
        <p:sp>
          <p:nvSpPr>
            <p:cNvPr id="1392" name="Google Shape;7844;p56">
              <a:extLst>
                <a:ext uri="{FF2B5EF4-FFF2-40B4-BE49-F238E27FC236}">
                  <a16:creationId xmlns:a16="http://schemas.microsoft.com/office/drawing/2014/main" id="{6A0A020F-EF6C-1299-7039-4E645070917D}"/>
                </a:ext>
              </a:extLst>
            </p:cNvPr>
            <p:cNvSpPr/>
            <p:nvPr/>
          </p:nvSpPr>
          <p:spPr>
            <a:xfrm>
              <a:off x="-9047975" y="4049550"/>
              <a:ext cx="290650" cy="165425"/>
            </a:xfrm>
            <a:custGeom>
              <a:avLst/>
              <a:gdLst/>
              <a:ahLst/>
              <a:cxnLst/>
              <a:rect l="l" t="t" r="r" b="b"/>
              <a:pathLst>
                <a:path w="11626" h="6617" extrusionOk="0">
                  <a:moveTo>
                    <a:pt x="473" y="1"/>
                  </a:moveTo>
                  <a:cubicBezTo>
                    <a:pt x="316" y="1"/>
                    <a:pt x="158" y="64"/>
                    <a:pt x="64" y="221"/>
                  </a:cubicBezTo>
                  <a:cubicBezTo>
                    <a:pt x="1" y="379"/>
                    <a:pt x="32" y="536"/>
                    <a:pt x="158" y="662"/>
                  </a:cubicBezTo>
                  <a:lnTo>
                    <a:pt x="3340" y="4317"/>
                  </a:lnTo>
                  <a:lnTo>
                    <a:pt x="3340" y="2048"/>
                  </a:lnTo>
                  <a:cubicBezTo>
                    <a:pt x="3340" y="1796"/>
                    <a:pt x="3529" y="1639"/>
                    <a:pt x="3781" y="1639"/>
                  </a:cubicBezTo>
                  <a:cubicBezTo>
                    <a:pt x="4002" y="1639"/>
                    <a:pt x="4159" y="1859"/>
                    <a:pt x="4159" y="2048"/>
                  </a:cubicBezTo>
                  <a:lnTo>
                    <a:pt x="4159" y="5262"/>
                  </a:lnTo>
                  <a:lnTo>
                    <a:pt x="5325" y="6617"/>
                  </a:lnTo>
                  <a:lnTo>
                    <a:pt x="10744" y="6617"/>
                  </a:lnTo>
                  <a:cubicBezTo>
                    <a:pt x="11311" y="6112"/>
                    <a:pt x="11626" y="5356"/>
                    <a:pt x="11626" y="4537"/>
                  </a:cubicBezTo>
                  <a:cubicBezTo>
                    <a:pt x="11626" y="2899"/>
                    <a:pt x="10303" y="1607"/>
                    <a:pt x="8727" y="1607"/>
                  </a:cubicBezTo>
                  <a:lnTo>
                    <a:pt x="7751" y="1607"/>
                  </a:lnTo>
                  <a:cubicBezTo>
                    <a:pt x="7436" y="1607"/>
                    <a:pt x="7121" y="1481"/>
                    <a:pt x="6900" y="1261"/>
                  </a:cubicBezTo>
                  <a:lnTo>
                    <a:pt x="6207" y="599"/>
                  </a:lnTo>
                  <a:cubicBezTo>
                    <a:pt x="5829" y="190"/>
                    <a:pt x="5325" y="1"/>
                    <a:pt x="47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7845;p56">
              <a:extLst>
                <a:ext uri="{FF2B5EF4-FFF2-40B4-BE49-F238E27FC236}">
                  <a16:creationId xmlns:a16="http://schemas.microsoft.com/office/drawing/2014/main" id="{8E91D881-BBAE-D060-FD24-A42B831F983B}"/>
                </a:ext>
              </a:extLst>
            </p:cNvPr>
            <p:cNvSpPr/>
            <p:nvPr/>
          </p:nvSpPr>
          <p:spPr>
            <a:xfrm>
              <a:off x="-8964475" y="4157450"/>
              <a:ext cx="20500" cy="57525"/>
            </a:xfrm>
            <a:custGeom>
              <a:avLst/>
              <a:gdLst/>
              <a:ahLst/>
              <a:cxnLst/>
              <a:rect l="l" t="t" r="r" b="b"/>
              <a:pathLst>
                <a:path w="820" h="2301" extrusionOk="0">
                  <a:moveTo>
                    <a:pt x="0" y="1"/>
                  </a:moveTo>
                  <a:lnTo>
                    <a:pt x="0" y="2301"/>
                  </a:lnTo>
                  <a:lnTo>
                    <a:pt x="819" y="2301"/>
                  </a:lnTo>
                  <a:lnTo>
                    <a:pt x="819" y="946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7846;p56">
              <a:extLst>
                <a:ext uri="{FF2B5EF4-FFF2-40B4-BE49-F238E27FC236}">
                  <a16:creationId xmlns:a16="http://schemas.microsoft.com/office/drawing/2014/main" id="{F0DE88F2-B1CE-9B7E-14BC-A084DF006A3E}"/>
                </a:ext>
              </a:extLst>
            </p:cNvPr>
            <p:cNvSpPr/>
            <p:nvPr/>
          </p:nvSpPr>
          <p:spPr>
            <a:xfrm>
              <a:off x="-9088150" y="4235425"/>
              <a:ext cx="352100" cy="82725"/>
            </a:xfrm>
            <a:custGeom>
              <a:avLst/>
              <a:gdLst/>
              <a:ahLst/>
              <a:cxnLst/>
              <a:rect l="l" t="t" r="r" b="b"/>
              <a:pathLst>
                <a:path w="14084" h="3309" extrusionOk="0">
                  <a:moveTo>
                    <a:pt x="2868" y="1"/>
                  </a:moveTo>
                  <a:cubicBezTo>
                    <a:pt x="2206" y="1"/>
                    <a:pt x="1639" y="568"/>
                    <a:pt x="1639" y="1229"/>
                  </a:cubicBezTo>
                  <a:lnTo>
                    <a:pt x="1639" y="1670"/>
                  </a:lnTo>
                  <a:lnTo>
                    <a:pt x="820" y="1670"/>
                  </a:lnTo>
                  <a:cubicBezTo>
                    <a:pt x="347" y="1670"/>
                    <a:pt x="1" y="2017"/>
                    <a:pt x="1" y="2490"/>
                  </a:cubicBezTo>
                  <a:lnTo>
                    <a:pt x="1" y="2868"/>
                  </a:lnTo>
                  <a:cubicBezTo>
                    <a:pt x="1" y="3120"/>
                    <a:pt x="190" y="3309"/>
                    <a:pt x="379" y="3309"/>
                  </a:cubicBezTo>
                  <a:lnTo>
                    <a:pt x="13264" y="3309"/>
                  </a:lnTo>
                  <a:cubicBezTo>
                    <a:pt x="13737" y="3309"/>
                    <a:pt x="14083" y="2962"/>
                    <a:pt x="14083" y="2490"/>
                  </a:cubicBezTo>
                  <a:lnTo>
                    <a:pt x="14083" y="410"/>
                  </a:lnTo>
                  <a:cubicBezTo>
                    <a:pt x="14083" y="158"/>
                    <a:pt x="13894" y="1"/>
                    <a:pt x="136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7847;p56">
              <a:extLst>
                <a:ext uri="{FF2B5EF4-FFF2-40B4-BE49-F238E27FC236}">
                  <a16:creationId xmlns:a16="http://schemas.microsoft.com/office/drawing/2014/main" id="{81E36690-DA12-9582-9C67-5B231BE7C62B}"/>
                </a:ext>
              </a:extLst>
            </p:cNvPr>
            <p:cNvSpPr/>
            <p:nvPr/>
          </p:nvSpPr>
          <p:spPr>
            <a:xfrm>
              <a:off x="-9064525" y="4338600"/>
              <a:ext cx="53600" cy="63050"/>
            </a:xfrm>
            <a:custGeom>
              <a:avLst/>
              <a:gdLst/>
              <a:ahLst/>
              <a:cxnLst/>
              <a:rect l="l" t="t" r="r" b="b"/>
              <a:pathLst>
                <a:path w="2144" h="2522" extrusionOk="0">
                  <a:moveTo>
                    <a:pt x="1" y="1"/>
                  </a:moveTo>
                  <a:lnTo>
                    <a:pt x="253" y="2175"/>
                  </a:lnTo>
                  <a:cubicBezTo>
                    <a:pt x="316" y="2364"/>
                    <a:pt x="473" y="2521"/>
                    <a:pt x="663" y="2521"/>
                  </a:cubicBezTo>
                  <a:lnTo>
                    <a:pt x="1482" y="2521"/>
                  </a:lnTo>
                  <a:cubicBezTo>
                    <a:pt x="1671" y="2521"/>
                    <a:pt x="1891" y="2364"/>
                    <a:pt x="1891" y="2175"/>
                  </a:cubicBezTo>
                  <a:lnTo>
                    <a:pt x="214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7848;p56">
              <a:extLst>
                <a:ext uri="{FF2B5EF4-FFF2-40B4-BE49-F238E27FC236}">
                  <a16:creationId xmlns:a16="http://schemas.microsoft.com/office/drawing/2014/main" id="{9FEFA18A-C92B-507B-6C07-73AA39AF0F66}"/>
                </a:ext>
              </a:extLst>
            </p:cNvPr>
            <p:cNvSpPr/>
            <p:nvPr/>
          </p:nvSpPr>
          <p:spPr>
            <a:xfrm>
              <a:off x="-8898325" y="4338600"/>
              <a:ext cx="54375" cy="63050"/>
            </a:xfrm>
            <a:custGeom>
              <a:avLst/>
              <a:gdLst/>
              <a:ahLst/>
              <a:cxnLst/>
              <a:rect l="l" t="t" r="r" b="b"/>
              <a:pathLst>
                <a:path w="2175" h="2522" extrusionOk="0">
                  <a:moveTo>
                    <a:pt x="0" y="1"/>
                  </a:moveTo>
                  <a:lnTo>
                    <a:pt x="284" y="2175"/>
                  </a:lnTo>
                  <a:cubicBezTo>
                    <a:pt x="284" y="2364"/>
                    <a:pt x="473" y="2521"/>
                    <a:pt x="662" y="2521"/>
                  </a:cubicBezTo>
                  <a:lnTo>
                    <a:pt x="1481" y="2521"/>
                  </a:lnTo>
                  <a:cubicBezTo>
                    <a:pt x="1702" y="2521"/>
                    <a:pt x="1891" y="2364"/>
                    <a:pt x="1891" y="2175"/>
                  </a:cubicBezTo>
                  <a:lnTo>
                    <a:pt x="217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7849;p56">
              <a:extLst>
                <a:ext uri="{FF2B5EF4-FFF2-40B4-BE49-F238E27FC236}">
                  <a16:creationId xmlns:a16="http://schemas.microsoft.com/office/drawing/2014/main" id="{75B2AED5-9E11-A9CD-F3B7-BF0AB3B3AFA0}"/>
                </a:ext>
              </a:extLst>
            </p:cNvPr>
            <p:cNvSpPr/>
            <p:nvPr/>
          </p:nvSpPr>
          <p:spPr>
            <a:xfrm>
              <a:off x="-8814850" y="4338600"/>
              <a:ext cx="54375" cy="63050"/>
            </a:xfrm>
            <a:custGeom>
              <a:avLst/>
              <a:gdLst/>
              <a:ahLst/>
              <a:cxnLst/>
              <a:rect l="l" t="t" r="r" b="b"/>
              <a:pathLst>
                <a:path w="2175" h="2522" extrusionOk="0">
                  <a:moveTo>
                    <a:pt x="1" y="1"/>
                  </a:moveTo>
                  <a:lnTo>
                    <a:pt x="285" y="2175"/>
                  </a:lnTo>
                  <a:cubicBezTo>
                    <a:pt x="285" y="2364"/>
                    <a:pt x="442" y="2521"/>
                    <a:pt x="663" y="2521"/>
                  </a:cubicBezTo>
                  <a:lnTo>
                    <a:pt x="1513" y="2521"/>
                  </a:lnTo>
                  <a:cubicBezTo>
                    <a:pt x="1702" y="2521"/>
                    <a:pt x="1891" y="2364"/>
                    <a:pt x="1891" y="2175"/>
                  </a:cubicBezTo>
                  <a:lnTo>
                    <a:pt x="217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8" name="Google Shape;7850;p56">
            <a:extLst>
              <a:ext uri="{FF2B5EF4-FFF2-40B4-BE49-F238E27FC236}">
                <a16:creationId xmlns:a16="http://schemas.microsoft.com/office/drawing/2014/main" id="{78E6B1ED-0CCC-EE68-E88D-08810F694E54}"/>
              </a:ext>
            </a:extLst>
          </p:cNvPr>
          <p:cNvGrpSpPr/>
          <p:nvPr/>
        </p:nvGrpSpPr>
        <p:grpSpPr>
          <a:xfrm>
            <a:off x="10411782" y="4372080"/>
            <a:ext cx="497376" cy="558617"/>
            <a:chOff x="-8191825" y="3174500"/>
            <a:chExt cx="313500" cy="352100"/>
          </a:xfrm>
          <a:solidFill>
            <a:srgbClr val="054B99"/>
          </a:solidFill>
        </p:grpSpPr>
        <p:sp>
          <p:nvSpPr>
            <p:cNvPr id="1399" name="Google Shape;7851;p56">
              <a:extLst>
                <a:ext uri="{FF2B5EF4-FFF2-40B4-BE49-F238E27FC236}">
                  <a16:creationId xmlns:a16="http://schemas.microsoft.com/office/drawing/2014/main" id="{A086B0CA-E911-FE68-FEED-FF2F18D45EFD}"/>
                </a:ext>
              </a:extLst>
            </p:cNvPr>
            <p:cNvSpPr/>
            <p:nvPr/>
          </p:nvSpPr>
          <p:spPr>
            <a:xfrm>
              <a:off x="-8191825" y="3486400"/>
              <a:ext cx="310350" cy="40200"/>
            </a:xfrm>
            <a:custGeom>
              <a:avLst/>
              <a:gdLst/>
              <a:ahLst/>
              <a:cxnLst/>
              <a:rect l="l" t="t" r="r" b="b"/>
              <a:pathLst>
                <a:path w="12414" h="1608" extrusionOk="0">
                  <a:moveTo>
                    <a:pt x="0" y="1"/>
                  </a:moveTo>
                  <a:lnTo>
                    <a:pt x="0" y="1229"/>
                  </a:lnTo>
                  <a:lnTo>
                    <a:pt x="63" y="1229"/>
                  </a:lnTo>
                  <a:cubicBezTo>
                    <a:pt x="63" y="1450"/>
                    <a:pt x="252" y="1607"/>
                    <a:pt x="441" y="1607"/>
                  </a:cubicBezTo>
                  <a:lnTo>
                    <a:pt x="12035" y="1607"/>
                  </a:lnTo>
                  <a:cubicBezTo>
                    <a:pt x="12256" y="1607"/>
                    <a:pt x="12413" y="1418"/>
                    <a:pt x="12413" y="1229"/>
                  </a:cubicBezTo>
                  <a:lnTo>
                    <a:pt x="1241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7852;p56">
              <a:extLst>
                <a:ext uri="{FF2B5EF4-FFF2-40B4-BE49-F238E27FC236}">
                  <a16:creationId xmlns:a16="http://schemas.microsoft.com/office/drawing/2014/main" id="{A58915B2-DB5F-DE8C-8DF7-820BAC8338E6}"/>
                </a:ext>
              </a:extLst>
            </p:cNvPr>
            <p:cNvSpPr/>
            <p:nvPr/>
          </p:nvSpPr>
          <p:spPr>
            <a:xfrm>
              <a:off x="-8188675" y="3318650"/>
              <a:ext cx="310350" cy="146500"/>
            </a:xfrm>
            <a:custGeom>
              <a:avLst/>
              <a:gdLst/>
              <a:ahLst/>
              <a:cxnLst/>
              <a:rect l="l" t="t" r="r" b="b"/>
              <a:pathLst>
                <a:path w="12414" h="5860" extrusionOk="0">
                  <a:moveTo>
                    <a:pt x="5199" y="0"/>
                  </a:moveTo>
                  <a:lnTo>
                    <a:pt x="4096" y="2237"/>
                  </a:lnTo>
                  <a:cubicBezTo>
                    <a:pt x="4024" y="2404"/>
                    <a:pt x="3863" y="2481"/>
                    <a:pt x="3706" y="2481"/>
                  </a:cubicBezTo>
                  <a:cubicBezTo>
                    <a:pt x="3656" y="2481"/>
                    <a:pt x="3606" y="2473"/>
                    <a:pt x="3560" y="2457"/>
                  </a:cubicBezTo>
                  <a:cubicBezTo>
                    <a:pt x="3371" y="2331"/>
                    <a:pt x="3277" y="2111"/>
                    <a:pt x="3371" y="1890"/>
                  </a:cubicBezTo>
                  <a:lnTo>
                    <a:pt x="4222" y="126"/>
                  </a:lnTo>
                  <a:lnTo>
                    <a:pt x="4222" y="126"/>
                  </a:lnTo>
                  <a:cubicBezTo>
                    <a:pt x="1828" y="630"/>
                    <a:pt x="0" y="2836"/>
                    <a:pt x="0" y="5450"/>
                  </a:cubicBezTo>
                  <a:lnTo>
                    <a:pt x="0" y="5860"/>
                  </a:lnTo>
                  <a:lnTo>
                    <a:pt x="12413" y="5860"/>
                  </a:lnTo>
                  <a:lnTo>
                    <a:pt x="12413" y="5450"/>
                  </a:lnTo>
                  <a:cubicBezTo>
                    <a:pt x="12319" y="2836"/>
                    <a:pt x="10523" y="630"/>
                    <a:pt x="8129" y="126"/>
                  </a:cubicBezTo>
                  <a:lnTo>
                    <a:pt x="8129" y="126"/>
                  </a:lnTo>
                  <a:lnTo>
                    <a:pt x="8979" y="1890"/>
                  </a:lnTo>
                  <a:cubicBezTo>
                    <a:pt x="9105" y="2111"/>
                    <a:pt x="8979" y="2331"/>
                    <a:pt x="8790" y="2457"/>
                  </a:cubicBezTo>
                  <a:cubicBezTo>
                    <a:pt x="8741" y="2482"/>
                    <a:pt x="8685" y="2494"/>
                    <a:pt x="8628" y="2494"/>
                  </a:cubicBezTo>
                  <a:cubicBezTo>
                    <a:pt x="8468" y="2494"/>
                    <a:pt x="8301" y="2400"/>
                    <a:pt x="8255" y="2237"/>
                  </a:cubicBezTo>
                  <a:lnTo>
                    <a:pt x="7152" y="0"/>
                  </a:lnTo>
                  <a:lnTo>
                    <a:pt x="6585" y="0"/>
                  </a:lnTo>
                  <a:lnTo>
                    <a:pt x="6585" y="2899"/>
                  </a:lnTo>
                  <a:cubicBezTo>
                    <a:pt x="6585" y="3119"/>
                    <a:pt x="6396" y="3308"/>
                    <a:pt x="6207" y="3308"/>
                  </a:cubicBezTo>
                  <a:cubicBezTo>
                    <a:pt x="5955" y="3308"/>
                    <a:pt x="5797" y="3119"/>
                    <a:pt x="5797" y="2899"/>
                  </a:cubicBezTo>
                  <a:lnTo>
                    <a:pt x="579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7853;p56">
              <a:extLst>
                <a:ext uri="{FF2B5EF4-FFF2-40B4-BE49-F238E27FC236}">
                  <a16:creationId xmlns:a16="http://schemas.microsoft.com/office/drawing/2014/main" id="{F920A7F2-88AE-5E5F-8D0F-052DADAB38E4}"/>
                </a:ext>
              </a:extLst>
            </p:cNvPr>
            <p:cNvSpPr/>
            <p:nvPr/>
          </p:nvSpPr>
          <p:spPr>
            <a:xfrm>
              <a:off x="-8169775" y="3174500"/>
              <a:ext cx="267825" cy="129975"/>
            </a:xfrm>
            <a:custGeom>
              <a:avLst/>
              <a:gdLst/>
              <a:ahLst/>
              <a:cxnLst/>
              <a:rect l="l" t="t" r="r" b="b"/>
              <a:pathLst>
                <a:path w="10713" h="5199" extrusionOk="0">
                  <a:moveTo>
                    <a:pt x="1639" y="1"/>
                  </a:moveTo>
                  <a:cubicBezTo>
                    <a:pt x="757" y="1"/>
                    <a:pt x="1" y="725"/>
                    <a:pt x="1" y="1639"/>
                  </a:cubicBezTo>
                  <a:lnTo>
                    <a:pt x="1" y="2080"/>
                  </a:lnTo>
                  <a:cubicBezTo>
                    <a:pt x="1" y="2301"/>
                    <a:pt x="190" y="2521"/>
                    <a:pt x="379" y="2521"/>
                  </a:cubicBezTo>
                  <a:lnTo>
                    <a:pt x="2521" y="2521"/>
                  </a:lnTo>
                  <a:lnTo>
                    <a:pt x="3057" y="5199"/>
                  </a:lnTo>
                  <a:cubicBezTo>
                    <a:pt x="3529" y="5073"/>
                    <a:pt x="4002" y="4978"/>
                    <a:pt x="4537" y="4978"/>
                  </a:cubicBezTo>
                  <a:lnTo>
                    <a:pt x="6176" y="4978"/>
                  </a:lnTo>
                  <a:cubicBezTo>
                    <a:pt x="6680" y="4978"/>
                    <a:pt x="7152" y="5073"/>
                    <a:pt x="7625" y="5199"/>
                  </a:cubicBezTo>
                  <a:lnTo>
                    <a:pt x="8192" y="2521"/>
                  </a:lnTo>
                  <a:lnTo>
                    <a:pt x="10303" y="2521"/>
                  </a:lnTo>
                  <a:cubicBezTo>
                    <a:pt x="10555" y="2521"/>
                    <a:pt x="10712" y="2301"/>
                    <a:pt x="10712" y="2080"/>
                  </a:cubicBezTo>
                  <a:lnTo>
                    <a:pt x="10712" y="1639"/>
                  </a:lnTo>
                  <a:cubicBezTo>
                    <a:pt x="10712" y="725"/>
                    <a:pt x="9956" y="1"/>
                    <a:pt x="9042" y="1"/>
                  </a:cubicBezTo>
                  <a:cubicBezTo>
                    <a:pt x="8160" y="1"/>
                    <a:pt x="7404" y="725"/>
                    <a:pt x="7404" y="1639"/>
                  </a:cubicBezTo>
                  <a:lnTo>
                    <a:pt x="7310" y="1639"/>
                  </a:lnTo>
                  <a:cubicBezTo>
                    <a:pt x="6617" y="1639"/>
                    <a:pt x="5892" y="1891"/>
                    <a:pt x="5325" y="2364"/>
                  </a:cubicBezTo>
                  <a:cubicBezTo>
                    <a:pt x="4852" y="1891"/>
                    <a:pt x="4128" y="1639"/>
                    <a:pt x="3372" y="1639"/>
                  </a:cubicBezTo>
                  <a:lnTo>
                    <a:pt x="3309" y="1639"/>
                  </a:lnTo>
                  <a:cubicBezTo>
                    <a:pt x="3309" y="725"/>
                    <a:pt x="2552" y="1"/>
                    <a:pt x="16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2" name="Google Shape;7854;p56">
            <a:extLst>
              <a:ext uri="{FF2B5EF4-FFF2-40B4-BE49-F238E27FC236}">
                <a16:creationId xmlns:a16="http://schemas.microsoft.com/office/drawing/2014/main" id="{3CC95B94-FBCD-D0B5-DCFE-9EE876251B87}"/>
              </a:ext>
            </a:extLst>
          </p:cNvPr>
          <p:cNvGrpSpPr/>
          <p:nvPr/>
        </p:nvGrpSpPr>
        <p:grpSpPr>
          <a:xfrm>
            <a:off x="8980806" y="3485031"/>
            <a:ext cx="563604" cy="561099"/>
            <a:chOff x="6001575" y="3119050"/>
            <a:chExt cx="315025" cy="313625"/>
          </a:xfrm>
          <a:solidFill>
            <a:srgbClr val="054B99"/>
          </a:solidFill>
        </p:grpSpPr>
        <p:sp>
          <p:nvSpPr>
            <p:cNvPr id="1403" name="Google Shape;7855;p56">
              <a:extLst>
                <a:ext uri="{FF2B5EF4-FFF2-40B4-BE49-F238E27FC236}">
                  <a16:creationId xmlns:a16="http://schemas.microsoft.com/office/drawing/2014/main" id="{D6591F95-F97E-6EE9-90F6-B2A2C81153C8}"/>
                </a:ext>
              </a:extLst>
            </p:cNvPr>
            <p:cNvSpPr/>
            <p:nvPr/>
          </p:nvSpPr>
          <p:spPr>
            <a:xfrm>
              <a:off x="6001575" y="3119050"/>
              <a:ext cx="315025" cy="313625"/>
            </a:xfrm>
            <a:custGeom>
              <a:avLst/>
              <a:gdLst/>
              <a:ahLst/>
              <a:cxnLst/>
              <a:rect l="l" t="t" r="r" b="b"/>
              <a:pathLst>
                <a:path w="12601" h="12545" extrusionOk="0">
                  <a:moveTo>
                    <a:pt x="1952" y="726"/>
                  </a:moveTo>
                  <a:cubicBezTo>
                    <a:pt x="2565" y="726"/>
                    <a:pt x="3039" y="1227"/>
                    <a:pt x="3039" y="1841"/>
                  </a:cubicBezTo>
                  <a:cubicBezTo>
                    <a:pt x="3039" y="2454"/>
                    <a:pt x="2565" y="2928"/>
                    <a:pt x="1952" y="2928"/>
                  </a:cubicBezTo>
                  <a:cubicBezTo>
                    <a:pt x="1366" y="2928"/>
                    <a:pt x="837" y="2454"/>
                    <a:pt x="837" y="1841"/>
                  </a:cubicBezTo>
                  <a:cubicBezTo>
                    <a:pt x="837" y="1227"/>
                    <a:pt x="1339" y="726"/>
                    <a:pt x="1952" y="726"/>
                  </a:cubicBezTo>
                  <a:close/>
                  <a:moveTo>
                    <a:pt x="10788" y="726"/>
                  </a:moveTo>
                  <a:cubicBezTo>
                    <a:pt x="11374" y="726"/>
                    <a:pt x="11903" y="1227"/>
                    <a:pt x="11903" y="1841"/>
                  </a:cubicBezTo>
                  <a:cubicBezTo>
                    <a:pt x="11903" y="2454"/>
                    <a:pt x="11402" y="2928"/>
                    <a:pt x="10788" y="2928"/>
                  </a:cubicBezTo>
                  <a:cubicBezTo>
                    <a:pt x="10175" y="2928"/>
                    <a:pt x="9701" y="2454"/>
                    <a:pt x="9701" y="1841"/>
                  </a:cubicBezTo>
                  <a:cubicBezTo>
                    <a:pt x="9673" y="1227"/>
                    <a:pt x="10175" y="726"/>
                    <a:pt x="10788" y="726"/>
                  </a:cubicBezTo>
                  <a:close/>
                  <a:moveTo>
                    <a:pt x="9673" y="4015"/>
                  </a:moveTo>
                  <a:lnTo>
                    <a:pt x="9673" y="7639"/>
                  </a:lnTo>
                  <a:lnTo>
                    <a:pt x="8893" y="6078"/>
                  </a:lnTo>
                  <a:cubicBezTo>
                    <a:pt x="8837" y="5938"/>
                    <a:pt x="8726" y="5855"/>
                    <a:pt x="8586" y="5855"/>
                  </a:cubicBezTo>
                  <a:lnTo>
                    <a:pt x="4126" y="5855"/>
                  </a:lnTo>
                  <a:cubicBezTo>
                    <a:pt x="3987" y="5855"/>
                    <a:pt x="3847" y="5938"/>
                    <a:pt x="3819" y="6078"/>
                  </a:cubicBezTo>
                  <a:lnTo>
                    <a:pt x="3039" y="7639"/>
                  </a:lnTo>
                  <a:lnTo>
                    <a:pt x="3039" y="4015"/>
                  </a:lnTo>
                  <a:cubicBezTo>
                    <a:pt x="4126" y="4266"/>
                    <a:pt x="5241" y="4405"/>
                    <a:pt x="6356" y="4405"/>
                  </a:cubicBezTo>
                  <a:cubicBezTo>
                    <a:pt x="7471" y="4405"/>
                    <a:pt x="8586" y="4266"/>
                    <a:pt x="9673" y="4015"/>
                  </a:cubicBezTo>
                  <a:close/>
                  <a:moveTo>
                    <a:pt x="6746" y="6579"/>
                  </a:moveTo>
                  <a:lnTo>
                    <a:pt x="8001" y="9562"/>
                  </a:lnTo>
                  <a:lnTo>
                    <a:pt x="4712" y="9562"/>
                  </a:lnTo>
                  <a:lnTo>
                    <a:pt x="5966" y="6579"/>
                  </a:lnTo>
                  <a:close/>
                  <a:moveTo>
                    <a:pt x="1617" y="3633"/>
                  </a:moveTo>
                  <a:lnTo>
                    <a:pt x="1617" y="3633"/>
                  </a:lnTo>
                  <a:cubicBezTo>
                    <a:pt x="1697" y="3652"/>
                    <a:pt x="1797" y="3652"/>
                    <a:pt x="1896" y="3652"/>
                  </a:cubicBezTo>
                  <a:cubicBezTo>
                    <a:pt x="2035" y="3708"/>
                    <a:pt x="2175" y="3764"/>
                    <a:pt x="2314" y="3792"/>
                  </a:cubicBezTo>
                  <a:lnTo>
                    <a:pt x="2314" y="10343"/>
                  </a:lnTo>
                  <a:cubicBezTo>
                    <a:pt x="2203" y="10315"/>
                    <a:pt x="2063" y="10315"/>
                    <a:pt x="1952" y="10315"/>
                  </a:cubicBezTo>
                  <a:cubicBezTo>
                    <a:pt x="1868" y="10315"/>
                    <a:pt x="1729" y="10315"/>
                    <a:pt x="1617" y="10343"/>
                  </a:cubicBezTo>
                  <a:lnTo>
                    <a:pt x="1617" y="3633"/>
                  </a:lnTo>
                  <a:close/>
                  <a:moveTo>
                    <a:pt x="11123" y="3625"/>
                  </a:moveTo>
                  <a:lnTo>
                    <a:pt x="11123" y="10343"/>
                  </a:lnTo>
                  <a:cubicBezTo>
                    <a:pt x="11011" y="10315"/>
                    <a:pt x="10872" y="10315"/>
                    <a:pt x="10733" y="10315"/>
                  </a:cubicBezTo>
                  <a:cubicBezTo>
                    <a:pt x="10593" y="10315"/>
                    <a:pt x="10482" y="10315"/>
                    <a:pt x="10398" y="10343"/>
                  </a:cubicBezTo>
                  <a:lnTo>
                    <a:pt x="10398" y="3792"/>
                  </a:lnTo>
                  <a:cubicBezTo>
                    <a:pt x="10537" y="3764"/>
                    <a:pt x="10677" y="3736"/>
                    <a:pt x="10816" y="3652"/>
                  </a:cubicBezTo>
                  <a:cubicBezTo>
                    <a:pt x="10928" y="3652"/>
                    <a:pt x="11011" y="3652"/>
                    <a:pt x="11123" y="3625"/>
                  </a:cubicBezTo>
                  <a:close/>
                  <a:moveTo>
                    <a:pt x="8363" y="6579"/>
                  </a:moveTo>
                  <a:lnTo>
                    <a:pt x="9701" y="9283"/>
                  </a:lnTo>
                  <a:lnTo>
                    <a:pt x="9701" y="10677"/>
                  </a:lnTo>
                  <a:cubicBezTo>
                    <a:pt x="9534" y="10761"/>
                    <a:pt x="9422" y="10900"/>
                    <a:pt x="9311" y="11012"/>
                  </a:cubicBezTo>
                  <a:lnTo>
                    <a:pt x="3429" y="11012"/>
                  </a:lnTo>
                  <a:cubicBezTo>
                    <a:pt x="3318" y="10872"/>
                    <a:pt x="3178" y="10761"/>
                    <a:pt x="3067" y="10677"/>
                  </a:cubicBezTo>
                  <a:lnTo>
                    <a:pt x="3067" y="9283"/>
                  </a:lnTo>
                  <a:lnTo>
                    <a:pt x="4405" y="6579"/>
                  </a:lnTo>
                  <a:lnTo>
                    <a:pt x="5213" y="6579"/>
                  </a:lnTo>
                  <a:lnTo>
                    <a:pt x="3847" y="9785"/>
                  </a:lnTo>
                  <a:cubicBezTo>
                    <a:pt x="3819" y="9897"/>
                    <a:pt x="3819" y="10036"/>
                    <a:pt x="3875" y="10147"/>
                  </a:cubicBezTo>
                  <a:cubicBezTo>
                    <a:pt x="3959" y="10259"/>
                    <a:pt x="4042" y="10315"/>
                    <a:pt x="4182" y="10315"/>
                  </a:cubicBezTo>
                  <a:lnTo>
                    <a:pt x="8586" y="10315"/>
                  </a:lnTo>
                  <a:cubicBezTo>
                    <a:pt x="8726" y="10315"/>
                    <a:pt x="8837" y="10259"/>
                    <a:pt x="8893" y="10147"/>
                  </a:cubicBezTo>
                  <a:cubicBezTo>
                    <a:pt x="8976" y="10036"/>
                    <a:pt x="8976" y="9897"/>
                    <a:pt x="8921" y="9785"/>
                  </a:cubicBezTo>
                  <a:lnTo>
                    <a:pt x="7583" y="6579"/>
                  </a:lnTo>
                  <a:close/>
                  <a:moveTo>
                    <a:pt x="1952" y="11012"/>
                  </a:moveTo>
                  <a:cubicBezTo>
                    <a:pt x="2454" y="11012"/>
                    <a:pt x="2844" y="11318"/>
                    <a:pt x="3011" y="11736"/>
                  </a:cubicBezTo>
                  <a:lnTo>
                    <a:pt x="920" y="11736"/>
                  </a:lnTo>
                  <a:cubicBezTo>
                    <a:pt x="1060" y="11318"/>
                    <a:pt x="1478" y="11012"/>
                    <a:pt x="1952" y="11012"/>
                  </a:cubicBezTo>
                  <a:close/>
                  <a:moveTo>
                    <a:pt x="10788" y="11012"/>
                  </a:moveTo>
                  <a:cubicBezTo>
                    <a:pt x="11262" y="11012"/>
                    <a:pt x="11652" y="11318"/>
                    <a:pt x="11820" y="11736"/>
                  </a:cubicBezTo>
                  <a:lnTo>
                    <a:pt x="9729" y="11736"/>
                  </a:lnTo>
                  <a:cubicBezTo>
                    <a:pt x="9868" y="11318"/>
                    <a:pt x="10287" y="11012"/>
                    <a:pt x="10788" y="11012"/>
                  </a:cubicBezTo>
                  <a:close/>
                  <a:moveTo>
                    <a:pt x="1868" y="1"/>
                  </a:moveTo>
                  <a:cubicBezTo>
                    <a:pt x="837" y="1"/>
                    <a:pt x="1" y="837"/>
                    <a:pt x="1" y="1841"/>
                  </a:cubicBezTo>
                  <a:cubicBezTo>
                    <a:pt x="1" y="2454"/>
                    <a:pt x="279" y="2956"/>
                    <a:pt x="753" y="3318"/>
                  </a:cubicBezTo>
                  <a:lnTo>
                    <a:pt x="753" y="10677"/>
                  </a:lnTo>
                  <a:cubicBezTo>
                    <a:pt x="279" y="11012"/>
                    <a:pt x="1" y="11541"/>
                    <a:pt x="1" y="12127"/>
                  </a:cubicBezTo>
                  <a:cubicBezTo>
                    <a:pt x="1" y="12322"/>
                    <a:pt x="196" y="12517"/>
                    <a:pt x="363" y="12517"/>
                  </a:cubicBezTo>
                  <a:lnTo>
                    <a:pt x="3290" y="12517"/>
                  </a:lnTo>
                  <a:cubicBezTo>
                    <a:pt x="3485" y="12517"/>
                    <a:pt x="3624" y="12322"/>
                    <a:pt x="3624" y="12127"/>
                  </a:cubicBezTo>
                  <a:cubicBezTo>
                    <a:pt x="3624" y="11987"/>
                    <a:pt x="3624" y="11876"/>
                    <a:pt x="3596" y="11764"/>
                  </a:cubicBezTo>
                  <a:lnTo>
                    <a:pt x="8865" y="11764"/>
                  </a:lnTo>
                  <a:cubicBezTo>
                    <a:pt x="8837" y="11876"/>
                    <a:pt x="8837" y="12015"/>
                    <a:pt x="8837" y="12154"/>
                  </a:cubicBezTo>
                  <a:cubicBezTo>
                    <a:pt x="8837" y="12377"/>
                    <a:pt x="9004" y="12545"/>
                    <a:pt x="9199" y="12545"/>
                  </a:cubicBezTo>
                  <a:lnTo>
                    <a:pt x="12126" y="12545"/>
                  </a:lnTo>
                  <a:cubicBezTo>
                    <a:pt x="12349" y="12545"/>
                    <a:pt x="12489" y="12377"/>
                    <a:pt x="12489" y="12154"/>
                  </a:cubicBezTo>
                  <a:cubicBezTo>
                    <a:pt x="12489" y="11569"/>
                    <a:pt x="12210" y="11039"/>
                    <a:pt x="11764" y="10705"/>
                  </a:cubicBezTo>
                  <a:lnTo>
                    <a:pt x="11764" y="3346"/>
                  </a:lnTo>
                  <a:cubicBezTo>
                    <a:pt x="12321" y="2956"/>
                    <a:pt x="12600" y="2454"/>
                    <a:pt x="12600" y="1841"/>
                  </a:cubicBezTo>
                  <a:cubicBezTo>
                    <a:pt x="12600" y="837"/>
                    <a:pt x="11764" y="1"/>
                    <a:pt x="10733" y="1"/>
                  </a:cubicBezTo>
                  <a:cubicBezTo>
                    <a:pt x="9729" y="1"/>
                    <a:pt x="8893" y="837"/>
                    <a:pt x="8893" y="1841"/>
                  </a:cubicBezTo>
                  <a:cubicBezTo>
                    <a:pt x="8893" y="2398"/>
                    <a:pt x="9172" y="2928"/>
                    <a:pt x="9562" y="3290"/>
                  </a:cubicBezTo>
                  <a:cubicBezTo>
                    <a:pt x="8503" y="3541"/>
                    <a:pt x="7401" y="3666"/>
                    <a:pt x="6300" y="3666"/>
                  </a:cubicBezTo>
                  <a:cubicBezTo>
                    <a:pt x="5199" y="3666"/>
                    <a:pt x="4098" y="3541"/>
                    <a:pt x="3039" y="3290"/>
                  </a:cubicBezTo>
                  <a:cubicBezTo>
                    <a:pt x="3457" y="2928"/>
                    <a:pt x="3708" y="2454"/>
                    <a:pt x="3708" y="1841"/>
                  </a:cubicBezTo>
                  <a:cubicBezTo>
                    <a:pt x="3708" y="837"/>
                    <a:pt x="2872" y="1"/>
                    <a:pt x="18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7856;p56">
              <a:extLst>
                <a:ext uri="{FF2B5EF4-FFF2-40B4-BE49-F238E27FC236}">
                  <a16:creationId xmlns:a16="http://schemas.microsoft.com/office/drawing/2014/main" id="{88F75B1E-B309-1ADE-8D03-DAE38D2D5B55}"/>
                </a:ext>
              </a:extLst>
            </p:cNvPr>
            <p:cNvSpPr/>
            <p:nvPr/>
          </p:nvSpPr>
          <p:spPr>
            <a:xfrm flipH="1">
              <a:off x="6001575" y="3119050"/>
              <a:ext cx="315025" cy="313625"/>
            </a:xfrm>
            <a:custGeom>
              <a:avLst/>
              <a:gdLst/>
              <a:ahLst/>
              <a:cxnLst/>
              <a:rect l="l" t="t" r="r" b="b"/>
              <a:pathLst>
                <a:path w="12601" h="12545" extrusionOk="0">
                  <a:moveTo>
                    <a:pt x="1952" y="726"/>
                  </a:moveTo>
                  <a:cubicBezTo>
                    <a:pt x="2565" y="726"/>
                    <a:pt x="3039" y="1227"/>
                    <a:pt x="3039" y="1841"/>
                  </a:cubicBezTo>
                  <a:cubicBezTo>
                    <a:pt x="3039" y="2454"/>
                    <a:pt x="2565" y="2928"/>
                    <a:pt x="1952" y="2928"/>
                  </a:cubicBezTo>
                  <a:cubicBezTo>
                    <a:pt x="1366" y="2928"/>
                    <a:pt x="837" y="2454"/>
                    <a:pt x="837" y="1841"/>
                  </a:cubicBezTo>
                  <a:cubicBezTo>
                    <a:pt x="837" y="1227"/>
                    <a:pt x="1339" y="726"/>
                    <a:pt x="1952" y="726"/>
                  </a:cubicBezTo>
                  <a:close/>
                  <a:moveTo>
                    <a:pt x="10788" y="726"/>
                  </a:moveTo>
                  <a:cubicBezTo>
                    <a:pt x="11374" y="726"/>
                    <a:pt x="11903" y="1227"/>
                    <a:pt x="11903" y="1841"/>
                  </a:cubicBezTo>
                  <a:cubicBezTo>
                    <a:pt x="11903" y="2454"/>
                    <a:pt x="11402" y="2928"/>
                    <a:pt x="10788" y="2928"/>
                  </a:cubicBezTo>
                  <a:cubicBezTo>
                    <a:pt x="10175" y="2928"/>
                    <a:pt x="9701" y="2454"/>
                    <a:pt x="9701" y="1841"/>
                  </a:cubicBezTo>
                  <a:cubicBezTo>
                    <a:pt x="9673" y="1227"/>
                    <a:pt x="10175" y="726"/>
                    <a:pt x="10788" y="726"/>
                  </a:cubicBezTo>
                  <a:close/>
                  <a:moveTo>
                    <a:pt x="9673" y="4015"/>
                  </a:moveTo>
                  <a:lnTo>
                    <a:pt x="9673" y="7639"/>
                  </a:lnTo>
                  <a:lnTo>
                    <a:pt x="8893" y="6078"/>
                  </a:lnTo>
                  <a:cubicBezTo>
                    <a:pt x="8837" y="5938"/>
                    <a:pt x="8726" y="5855"/>
                    <a:pt x="8586" y="5855"/>
                  </a:cubicBezTo>
                  <a:lnTo>
                    <a:pt x="4126" y="5855"/>
                  </a:lnTo>
                  <a:cubicBezTo>
                    <a:pt x="3987" y="5855"/>
                    <a:pt x="3847" y="5938"/>
                    <a:pt x="3819" y="6078"/>
                  </a:cubicBezTo>
                  <a:lnTo>
                    <a:pt x="3039" y="7639"/>
                  </a:lnTo>
                  <a:lnTo>
                    <a:pt x="3039" y="4015"/>
                  </a:lnTo>
                  <a:cubicBezTo>
                    <a:pt x="4126" y="4266"/>
                    <a:pt x="5241" y="4405"/>
                    <a:pt x="6356" y="4405"/>
                  </a:cubicBezTo>
                  <a:cubicBezTo>
                    <a:pt x="7471" y="4405"/>
                    <a:pt x="8586" y="4266"/>
                    <a:pt x="9673" y="4015"/>
                  </a:cubicBezTo>
                  <a:close/>
                  <a:moveTo>
                    <a:pt x="6746" y="6579"/>
                  </a:moveTo>
                  <a:lnTo>
                    <a:pt x="8001" y="9562"/>
                  </a:lnTo>
                  <a:lnTo>
                    <a:pt x="4712" y="9562"/>
                  </a:lnTo>
                  <a:lnTo>
                    <a:pt x="5966" y="6579"/>
                  </a:lnTo>
                  <a:close/>
                  <a:moveTo>
                    <a:pt x="1617" y="3633"/>
                  </a:moveTo>
                  <a:lnTo>
                    <a:pt x="1617" y="3633"/>
                  </a:lnTo>
                  <a:cubicBezTo>
                    <a:pt x="1697" y="3652"/>
                    <a:pt x="1797" y="3652"/>
                    <a:pt x="1896" y="3652"/>
                  </a:cubicBezTo>
                  <a:cubicBezTo>
                    <a:pt x="2035" y="3708"/>
                    <a:pt x="2175" y="3764"/>
                    <a:pt x="2314" y="3792"/>
                  </a:cubicBezTo>
                  <a:lnTo>
                    <a:pt x="2314" y="10343"/>
                  </a:lnTo>
                  <a:cubicBezTo>
                    <a:pt x="2203" y="10315"/>
                    <a:pt x="2063" y="10315"/>
                    <a:pt x="1952" y="10315"/>
                  </a:cubicBezTo>
                  <a:cubicBezTo>
                    <a:pt x="1868" y="10315"/>
                    <a:pt x="1729" y="10315"/>
                    <a:pt x="1617" y="10343"/>
                  </a:cubicBezTo>
                  <a:lnTo>
                    <a:pt x="1617" y="3633"/>
                  </a:lnTo>
                  <a:close/>
                  <a:moveTo>
                    <a:pt x="11123" y="3625"/>
                  </a:moveTo>
                  <a:lnTo>
                    <a:pt x="11123" y="10343"/>
                  </a:lnTo>
                  <a:cubicBezTo>
                    <a:pt x="11011" y="10315"/>
                    <a:pt x="10872" y="10315"/>
                    <a:pt x="10733" y="10315"/>
                  </a:cubicBezTo>
                  <a:cubicBezTo>
                    <a:pt x="10593" y="10315"/>
                    <a:pt x="10482" y="10315"/>
                    <a:pt x="10398" y="10343"/>
                  </a:cubicBezTo>
                  <a:lnTo>
                    <a:pt x="10398" y="3792"/>
                  </a:lnTo>
                  <a:cubicBezTo>
                    <a:pt x="10537" y="3764"/>
                    <a:pt x="10677" y="3736"/>
                    <a:pt x="10816" y="3652"/>
                  </a:cubicBezTo>
                  <a:cubicBezTo>
                    <a:pt x="10928" y="3652"/>
                    <a:pt x="11011" y="3652"/>
                    <a:pt x="11123" y="3625"/>
                  </a:cubicBezTo>
                  <a:close/>
                  <a:moveTo>
                    <a:pt x="8363" y="6579"/>
                  </a:moveTo>
                  <a:lnTo>
                    <a:pt x="9701" y="9283"/>
                  </a:lnTo>
                  <a:lnTo>
                    <a:pt x="9701" y="10677"/>
                  </a:lnTo>
                  <a:cubicBezTo>
                    <a:pt x="9534" y="10761"/>
                    <a:pt x="9422" y="10900"/>
                    <a:pt x="9311" y="11012"/>
                  </a:cubicBezTo>
                  <a:lnTo>
                    <a:pt x="3429" y="11012"/>
                  </a:lnTo>
                  <a:cubicBezTo>
                    <a:pt x="3318" y="10872"/>
                    <a:pt x="3178" y="10761"/>
                    <a:pt x="3067" y="10677"/>
                  </a:cubicBezTo>
                  <a:lnTo>
                    <a:pt x="3067" y="9283"/>
                  </a:lnTo>
                  <a:lnTo>
                    <a:pt x="4405" y="6579"/>
                  </a:lnTo>
                  <a:lnTo>
                    <a:pt x="5213" y="6579"/>
                  </a:lnTo>
                  <a:lnTo>
                    <a:pt x="3847" y="9785"/>
                  </a:lnTo>
                  <a:cubicBezTo>
                    <a:pt x="3819" y="9897"/>
                    <a:pt x="3819" y="10036"/>
                    <a:pt x="3875" y="10147"/>
                  </a:cubicBezTo>
                  <a:cubicBezTo>
                    <a:pt x="3959" y="10259"/>
                    <a:pt x="4042" y="10315"/>
                    <a:pt x="4182" y="10315"/>
                  </a:cubicBezTo>
                  <a:lnTo>
                    <a:pt x="8586" y="10315"/>
                  </a:lnTo>
                  <a:cubicBezTo>
                    <a:pt x="8726" y="10315"/>
                    <a:pt x="8837" y="10259"/>
                    <a:pt x="8893" y="10147"/>
                  </a:cubicBezTo>
                  <a:cubicBezTo>
                    <a:pt x="8976" y="10036"/>
                    <a:pt x="8976" y="9897"/>
                    <a:pt x="8921" y="9785"/>
                  </a:cubicBezTo>
                  <a:lnTo>
                    <a:pt x="7583" y="6579"/>
                  </a:lnTo>
                  <a:close/>
                  <a:moveTo>
                    <a:pt x="1952" y="11012"/>
                  </a:moveTo>
                  <a:cubicBezTo>
                    <a:pt x="2454" y="11012"/>
                    <a:pt x="2844" y="11318"/>
                    <a:pt x="3011" y="11736"/>
                  </a:cubicBezTo>
                  <a:lnTo>
                    <a:pt x="920" y="11736"/>
                  </a:lnTo>
                  <a:cubicBezTo>
                    <a:pt x="1060" y="11318"/>
                    <a:pt x="1478" y="11012"/>
                    <a:pt x="1952" y="11012"/>
                  </a:cubicBezTo>
                  <a:close/>
                  <a:moveTo>
                    <a:pt x="10788" y="11012"/>
                  </a:moveTo>
                  <a:cubicBezTo>
                    <a:pt x="11262" y="11012"/>
                    <a:pt x="11652" y="11318"/>
                    <a:pt x="11820" y="11736"/>
                  </a:cubicBezTo>
                  <a:lnTo>
                    <a:pt x="9729" y="11736"/>
                  </a:lnTo>
                  <a:cubicBezTo>
                    <a:pt x="9868" y="11318"/>
                    <a:pt x="10287" y="11012"/>
                    <a:pt x="10788" y="11012"/>
                  </a:cubicBezTo>
                  <a:close/>
                  <a:moveTo>
                    <a:pt x="1868" y="1"/>
                  </a:moveTo>
                  <a:cubicBezTo>
                    <a:pt x="837" y="1"/>
                    <a:pt x="1" y="837"/>
                    <a:pt x="1" y="1841"/>
                  </a:cubicBezTo>
                  <a:cubicBezTo>
                    <a:pt x="1" y="2454"/>
                    <a:pt x="279" y="2956"/>
                    <a:pt x="753" y="3318"/>
                  </a:cubicBezTo>
                  <a:lnTo>
                    <a:pt x="753" y="10677"/>
                  </a:lnTo>
                  <a:cubicBezTo>
                    <a:pt x="279" y="11012"/>
                    <a:pt x="1" y="11541"/>
                    <a:pt x="1" y="12127"/>
                  </a:cubicBezTo>
                  <a:cubicBezTo>
                    <a:pt x="1" y="12322"/>
                    <a:pt x="196" y="12517"/>
                    <a:pt x="363" y="12517"/>
                  </a:cubicBezTo>
                  <a:lnTo>
                    <a:pt x="3290" y="12517"/>
                  </a:lnTo>
                  <a:cubicBezTo>
                    <a:pt x="3485" y="12517"/>
                    <a:pt x="3624" y="12322"/>
                    <a:pt x="3624" y="12127"/>
                  </a:cubicBezTo>
                  <a:cubicBezTo>
                    <a:pt x="3624" y="11987"/>
                    <a:pt x="3624" y="11876"/>
                    <a:pt x="3596" y="11764"/>
                  </a:cubicBezTo>
                  <a:lnTo>
                    <a:pt x="8865" y="11764"/>
                  </a:lnTo>
                  <a:cubicBezTo>
                    <a:pt x="8837" y="11876"/>
                    <a:pt x="8837" y="12015"/>
                    <a:pt x="8837" y="12154"/>
                  </a:cubicBezTo>
                  <a:cubicBezTo>
                    <a:pt x="8837" y="12377"/>
                    <a:pt x="9004" y="12545"/>
                    <a:pt x="9199" y="12545"/>
                  </a:cubicBezTo>
                  <a:lnTo>
                    <a:pt x="12126" y="12545"/>
                  </a:lnTo>
                  <a:cubicBezTo>
                    <a:pt x="12349" y="12545"/>
                    <a:pt x="12489" y="12377"/>
                    <a:pt x="12489" y="12154"/>
                  </a:cubicBezTo>
                  <a:cubicBezTo>
                    <a:pt x="12489" y="11569"/>
                    <a:pt x="12210" y="11039"/>
                    <a:pt x="11764" y="10705"/>
                  </a:cubicBezTo>
                  <a:lnTo>
                    <a:pt x="11764" y="3346"/>
                  </a:lnTo>
                  <a:cubicBezTo>
                    <a:pt x="12321" y="2956"/>
                    <a:pt x="12600" y="2454"/>
                    <a:pt x="12600" y="1841"/>
                  </a:cubicBezTo>
                  <a:cubicBezTo>
                    <a:pt x="12600" y="837"/>
                    <a:pt x="11764" y="1"/>
                    <a:pt x="10733" y="1"/>
                  </a:cubicBezTo>
                  <a:cubicBezTo>
                    <a:pt x="9729" y="1"/>
                    <a:pt x="8893" y="837"/>
                    <a:pt x="8893" y="1841"/>
                  </a:cubicBezTo>
                  <a:cubicBezTo>
                    <a:pt x="8893" y="2398"/>
                    <a:pt x="9172" y="2928"/>
                    <a:pt x="9562" y="3290"/>
                  </a:cubicBezTo>
                  <a:cubicBezTo>
                    <a:pt x="8503" y="3541"/>
                    <a:pt x="7401" y="3666"/>
                    <a:pt x="6300" y="3666"/>
                  </a:cubicBezTo>
                  <a:cubicBezTo>
                    <a:pt x="5199" y="3666"/>
                    <a:pt x="4098" y="3541"/>
                    <a:pt x="3039" y="3290"/>
                  </a:cubicBezTo>
                  <a:cubicBezTo>
                    <a:pt x="3457" y="2928"/>
                    <a:pt x="3708" y="2454"/>
                    <a:pt x="3708" y="1841"/>
                  </a:cubicBezTo>
                  <a:cubicBezTo>
                    <a:pt x="3708" y="837"/>
                    <a:pt x="2872" y="1"/>
                    <a:pt x="18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A4BA1011-939A-A055-5B37-F718645DE0E9}"/>
              </a:ext>
            </a:extLst>
          </p:cNvPr>
          <p:cNvSpPr txBox="1"/>
          <p:nvPr/>
        </p:nvSpPr>
        <p:spPr>
          <a:xfrm>
            <a:off x="292485" y="133553"/>
            <a:ext cx="301556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latin typeface="TT Norms Medium" panose="02000803030000020003" pitchFamily="50" charset="0"/>
            </a:endParaRPr>
          </a:p>
          <a:p>
            <a:r>
              <a:rPr lang="pt-BR" sz="2800" dirty="0">
                <a:solidFill>
                  <a:srgbClr val="054B99"/>
                </a:solidFill>
                <a:latin typeface="TT Norms Medium" panose="02000803030000020003" pitchFamily="50" charset="0"/>
              </a:rPr>
              <a:t>Material de apoio</a:t>
            </a:r>
          </a:p>
        </p:txBody>
      </p:sp>
      <p:sp>
        <p:nvSpPr>
          <p:cNvPr id="3" name="Google Shape;8407;p58">
            <a:extLst>
              <a:ext uri="{FF2B5EF4-FFF2-40B4-BE49-F238E27FC236}">
                <a16:creationId xmlns:a16="http://schemas.microsoft.com/office/drawing/2014/main" id="{8114F18F-B302-2BF5-E412-284E72C4F52E}"/>
              </a:ext>
            </a:extLst>
          </p:cNvPr>
          <p:cNvSpPr txBox="1">
            <a:spLocks/>
          </p:cNvSpPr>
          <p:nvPr/>
        </p:nvSpPr>
        <p:spPr>
          <a:xfrm>
            <a:off x="2511798" y="1185258"/>
            <a:ext cx="7047300" cy="7656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t-BR" sz="3600" dirty="0">
                <a:solidFill>
                  <a:srgbClr val="054B99"/>
                </a:solidFill>
                <a:latin typeface="TT Norms ExtraBold" panose="02000503040000020004" pitchFamily="50" charset="0"/>
                <a:ea typeface="Arial"/>
                <a:cs typeface="Arial"/>
                <a:sym typeface="Arial"/>
              </a:rPr>
              <a:t>Ícones Teatro e Arte</a:t>
            </a:r>
            <a:endParaRPr lang="pt-BR" sz="3600" dirty="0">
              <a:solidFill>
                <a:srgbClr val="FFFFFF"/>
              </a:solidFill>
              <a:latin typeface="TT Norms ExtraBold" panose="02000503040000020004" pitchFamily="50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08693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1944</TotalTime>
  <Words>1468</Words>
  <Application>Microsoft Office PowerPoint</Application>
  <PresentationFormat>Widescreen</PresentationFormat>
  <Paragraphs>212</Paragraphs>
  <Slides>25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4" baseType="lpstr">
      <vt:lpstr>Arial</vt:lpstr>
      <vt:lpstr>Calibri</vt:lpstr>
      <vt:lpstr>TT Norms Bold</vt:lpstr>
      <vt:lpstr>TT Norms ExtraBold</vt:lpstr>
      <vt:lpstr>TT Norms Heavy</vt:lpstr>
      <vt:lpstr>TT Norms Medium</vt:lpstr>
      <vt:lpstr>TT Norms Regular</vt:lpstr>
      <vt:lpstr>TT Norms Thin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Daniela Coltri</dc:creator>
  <cp:lastModifiedBy>Daniela Coltri</cp:lastModifiedBy>
  <cp:revision>61</cp:revision>
  <dcterms:created xsi:type="dcterms:W3CDTF">2024-11-05T13:54:41Z</dcterms:created>
  <dcterms:modified xsi:type="dcterms:W3CDTF">2024-12-05T14:04:29Z</dcterms:modified>
</cp:coreProperties>
</file>